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606"/>
  <workbookPr/>
  <mc:AlternateContent xmlns:mc="http://schemas.openxmlformats.org/markup-compatibility/2006">
    <mc:Choice Requires="x15">
      <x15ac:absPath xmlns:x15ac="http://schemas.microsoft.com/office/spreadsheetml/2010/11/ac" url="https://arthritisuk-my.sharepoint.com/personal/h_defleurian_versusarthritis_org/Documents/Documents/england_oa_prevalence/spreadsheets/"/>
    </mc:Choice>
  </mc:AlternateContent>
  <xr:revisionPtr revIDLastSave="0" documentId="8_{41C58E64-C7EE-484F-83DD-F9CDF368A586}" xr6:coauthVersionLast="47" xr6:coauthVersionMax="47" xr10:uidLastSave="{00000000-0000-0000-0000-000000000000}"/>
  <bookViews>
    <workbookView xWindow="-110" yWindow="-110" windowWidth="22780" windowHeight="14540" xr2:uid="{9C23D40C-C501-4909-8E03-86719D87D166}"/>
  </bookViews>
  <sheets>
    <sheet name="Index" sheetId="1" r:id="rId1"/>
    <sheet name="Summary" sheetId="2" r:id="rId2"/>
    <sheet name="HipOA_Empirical_ICB_Overall" sheetId="3" r:id="rId3"/>
    <sheet name="HipOA_Empirical_ICB_Sex" sheetId="4" r:id="rId4"/>
    <sheet name="HipOA_Empirical_ICB_Age" sheetId="5" r:id="rId5"/>
    <sheet name="HipOA_Empirical_ICB_Qual" sheetId="6" r:id="rId6"/>
    <sheet name="HipOA_Empirical_ICB_IMD" sheetId="7" r:id="rId7"/>
    <sheet name="HipOA_Empirical_ICB_Smoking" sheetId="8" r:id="rId8"/>
    <sheet name="HipOA_Empirical_ICB_BMI" sheetId="9" r:id="rId9"/>
    <sheet name="HipOA_Empirical_LA_Overall" sheetId="14" r:id="rId10"/>
    <sheet name="HipOA_Empirical_LA_Sex" sheetId="15" r:id="rId11"/>
    <sheet name="HipOA_Empirical_LA_Age" sheetId="16" r:id="rId12"/>
    <sheet name="HipOA_Empirical_LA_Qual" sheetId="17" r:id="rId13"/>
    <sheet name="HipOA_Empirical_LA_IMD" sheetId="18" r:id="rId14"/>
    <sheet name="HipOA_Empirical_LA_Smoking" sheetId="19" r:id="rId15"/>
    <sheet name="HipOA_Empirical_LA_BMI" sheetId="20" r:id="rId16"/>
    <sheet name="HipOA_ModSev_ICB_Overall" sheetId="21" r:id="rId17"/>
    <sheet name="HipOA_ModSev_ICB_Sex" sheetId="22" r:id="rId18"/>
    <sheet name="HipOA_ModSev_ICB_Age" sheetId="23" r:id="rId19"/>
    <sheet name="HipOA_ModSev_ICB_Qual" sheetId="24" r:id="rId20"/>
    <sheet name="HipOA_ModSev_ICB_IMD" sheetId="25" r:id="rId21"/>
    <sheet name="HipOA_ModSev_ICB_Smoking" sheetId="26" r:id="rId22"/>
    <sheet name="HipOA_ModSev_ICB_BMI" sheetId="27" r:id="rId23"/>
    <sheet name="HipOA_ModSev_LA_Overall" sheetId="28" r:id="rId24"/>
    <sheet name="HipOA_ModSev_LA_Sex" sheetId="29" r:id="rId25"/>
    <sheet name="HipOA_ModSev_LA_Age" sheetId="30" r:id="rId26"/>
    <sheet name="HipOA_ModSev_LA_Qual" sheetId="31" r:id="rId27"/>
    <sheet name="HipOA_ModSev_LA_IMD" sheetId="32" r:id="rId28"/>
    <sheet name="HipOA_ModSev_LA_Smoking" sheetId="33" r:id="rId29"/>
    <sheet name="HipOA_ModSev_LA_BMI" sheetId="34" r:id="rId30"/>
    <sheet name="HipOA_Severe_ICB_Overall" sheetId="36" r:id="rId31"/>
    <sheet name="HipOA_Severe_ICB_Sex" sheetId="37" r:id="rId32"/>
    <sheet name="HipOA_Severe_ICB_Age" sheetId="38" r:id="rId33"/>
    <sheet name="HipOA_Severe_ICB_Qual" sheetId="39" r:id="rId34"/>
    <sheet name="HipOA_Severe_ICB_IMD" sheetId="40" r:id="rId35"/>
    <sheet name="HipOA_Severe_ICB_Smoking" sheetId="41" r:id="rId36"/>
    <sheet name="HipOA_Severe_ICB_BMI" sheetId="42" r:id="rId37"/>
    <sheet name="HipOA_Severe_LA_Overall" sheetId="43" r:id="rId38"/>
    <sheet name="HipOA_Severe_LA_Sex" sheetId="44" r:id="rId39"/>
    <sheet name="HipOA_Severe_LA_Age" sheetId="45" r:id="rId40"/>
    <sheet name="HipOA_Severe_LA_Qual" sheetId="46" r:id="rId41"/>
    <sheet name="HipOA_Severe_LA_IMD" sheetId="47" r:id="rId42"/>
    <sheet name="HipOA_Severe_LA_Smoking" sheetId="48" r:id="rId43"/>
    <sheet name="HipOA_Severe_LA_BMI" sheetId="50" r:id="rId44"/>
    <sheet name="KneeOA_Empirical_ICB_Overall" sheetId="51" r:id="rId45"/>
    <sheet name="KneeOA_Empirical_ICB_Sex" sheetId="52" r:id="rId46"/>
    <sheet name="KneeOA_Empirical_ICB_Age" sheetId="53" r:id="rId47"/>
    <sheet name="KneeOA_Empirical_ICB_Qual" sheetId="54" r:id="rId48"/>
    <sheet name="KneeOA_Empirical_ICB_IMD" sheetId="55" r:id="rId49"/>
    <sheet name="KneeOA_Empirical_ICB_Smoking" sheetId="56" r:id="rId50"/>
    <sheet name="KneeOA_Empirical_ICB_BMI" sheetId="57" r:id="rId51"/>
    <sheet name="KneeOA_Empirical_LA_Overall" sheetId="58" r:id="rId52"/>
    <sheet name="KneeOA_Empirical_LA_Sex" sheetId="59" r:id="rId53"/>
    <sheet name="KneeOA_Empirical_LA_Age" sheetId="60" r:id="rId54"/>
    <sheet name="KneeOA_Empirical_LA_Qual" sheetId="61" r:id="rId55"/>
    <sheet name="KneeOA_Empirical_LA_IMD" sheetId="62" r:id="rId56"/>
    <sheet name="KneeOA_Empirical_LA_Smoking" sheetId="63" r:id="rId57"/>
    <sheet name="KneeOA_Empirical_LA_BMI" sheetId="64" r:id="rId58"/>
    <sheet name="KneeOA_ModSev_ICB_Overall" sheetId="65" r:id="rId59"/>
    <sheet name="KneeOA_ModSev_ICB_Sex" sheetId="66" r:id="rId60"/>
    <sheet name="KneeOA_ModSev_ICB_Age" sheetId="67" r:id="rId61"/>
    <sheet name="KneeOA_ModSev_ICB_Qual" sheetId="68" r:id="rId62"/>
    <sheet name="KneeOA_ModSev_ICB_IMD" sheetId="69" r:id="rId63"/>
    <sheet name="KneeOA_ModSev_ICB_Smoking" sheetId="70" r:id="rId64"/>
    <sheet name="KneeOA_ModSev_ICB_BMI" sheetId="71" r:id="rId65"/>
    <sheet name="KneeOA_ModSev_LA_Overall" sheetId="72" r:id="rId66"/>
    <sheet name="KneeOA_ModSev_LA_Sex" sheetId="73" r:id="rId67"/>
    <sheet name="KneeOA_ModSev_LA_Age" sheetId="74" r:id="rId68"/>
    <sheet name="KneeOA_ModSev_LA_Qual" sheetId="75" r:id="rId69"/>
    <sheet name="KneeOA_ModSev_LA_IMD" sheetId="76" r:id="rId70"/>
    <sheet name="KneeOA_ModSev_LA_Smoking" sheetId="77" r:id="rId71"/>
    <sheet name="KneeOA_ModSev_LA_BMI" sheetId="78" r:id="rId72"/>
    <sheet name="KneeOA_Severe_ICB_Overall" sheetId="79" r:id="rId73"/>
    <sheet name="KneeOA_Severe_ICB_Sex" sheetId="80" r:id="rId74"/>
    <sheet name="KneeOA_Severe_ICB_Age" sheetId="81" r:id="rId75"/>
    <sheet name="KneeOA_Severe_ICB_Qual" sheetId="82" r:id="rId76"/>
    <sheet name="KneeOA_Severe_ICB_IMD" sheetId="83" r:id="rId77"/>
    <sheet name="KneeOA_Severe_ICB_Smoking" sheetId="84" r:id="rId78"/>
    <sheet name="KneeOA_Severe_ICB_BMI" sheetId="85" r:id="rId79"/>
    <sheet name="KneeOA_Severe_LA_Overall" sheetId="86" r:id="rId80"/>
    <sheet name="KneeOA_Severe_LA_Sex" sheetId="87" r:id="rId81"/>
    <sheet name="KneeOA_Severe_LA_Age" sheetId="88" r:id="rId82"/>
    <sheet name="KneeOA_Severe_LA_Qual" sheetId="89" r:id="rId83"/>
    <sheet name="KneeOA_Severe_LA_IMD" sheetId="90" r:id="rId84"/>
    <sheet name="KneeOA_Severe_LA_Smoking" sheetId="91" r:id="rId85"/>
    <sheet name="KneeOA_Severe_LA_BMI" sheetId="93" r:id="rId86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  <ext xmlns:xlwcv="http://schemas.microsoft.com/office/spreadsheetml/2024/workbookCompatibilityVersion" uri="{D14903EA-33C4-47F7-8F05-3474C54BE107}">
      <xlwcv:version setVersion="2"/>
    </ext>
  </extLst>
</workbook>
</file>

<file path=xl/sharedStrings.xml><?xml version="1.0" encoding="utf-8"?>
<sst xmlns="http://schemas.openxmlformats.org/spreadsheetml/2006/main" count="31564" uniqueCount="876">
  <si>
    <t>INDEX</t>
  </si>
  <si>
    <t>This workbook contains local-level prevalence estimates for empirical (overall), moderate or severe, and severe hip and knee osteoarthritis (OA), produced by Analytics for Change. These data are for England only.</t>
  </si>
  <si>
    <t>The data are available by local authority (LA) and integrated care board (ICB). Breakdowns by sex (biological sex at birth: male or female), age group (45-64, 65-74, or 75+), qualifications (education: lower [A-level or below] or upper [Level 4+]), index of multiple deprivation (IMD) quintile (Q1 [least deprived] through Q5 [most deprived]), smoking history (current, former, or never smoker), and BMI group (normal/underweight or obese/overweight) are also provided at the LA and ICB levels. Sheet and variable descriptions can be found below.</t>
  </si>
  <si>
    <t>For enquiries, please contact data@arthritis-uk.org.</t>
  </si>
  <si>
    <t>Sheet index</t>
  </si>
  <si>
    <t>Sheet name</t>
  </si>
  <si>
    <t>Sheet description</t>
  </si>
  <si>
    <t>Summary</t>
  </si>
  <si>
    <t>England-level OA prevalence estimates stratified by key risk factors</t>
  </si>
  <si>
    <t>HipOA_Empirical_ICB_Overall</t>
  </si>
  <si>
    <t>ICB-level hip OA prevalence estimates</t>
  </si>
  <si>
    <t>HipOA_Empirical_ICB_Sex</t>
  </si>
  <si>
    <t>ICB-level hip OA prevalence estimates by sex</t>
  </si>
  <si>
    <t>HipOA_Empirical_ICB_Age</t>
  </si>
  <si>
    <t>ICB-level hip OA prevalence estimates by age group</t>
  </si>
  <si>
    <t>HipOA_Empirical_ICB_Qual</t>
  </si>
  <si>
    <t>ICB-level hip OA prevalence estimates by qualifications</t>
  </si>
  <si>
    <t>HipOA_Empirical_ICB_IMD</t>
  </si>
  <si>
    <t>ICB-level hip OA prevalence estimates by IMD quintile</t>
  </si>
  <si>
    <t>HipOA_Empirical_ICB_Smoking</t>
  </si>
  <si>
    <t>ICB-level hip OA prevalence estimates by smoking history</t>
  </si>
  <si>
    <t>HipOA_Empirical_ICB_BMI</t>
  </si>
  <si>
    <t>ICB-level hip OA prevalence estimates by BMI group</t>
  </si>
  <si>
    <t>HipOA_Empirical_LA_Overall</t>
  </si>
  <si>
    <t>LA-level hip OA prevalence estimates</t>
  </si>
  <si>
    <t>HipOA_Empirical_LA_Sex</t>
  </si>
  <si>
    <t>LA-level hip OA prevalence estimates by sex</t>
  </si>
  <si>
    <t>HipOA_Empirical_LA_Age</t>
  </si>
  <si>
    <t>LA-level hip OA prevalence estimates by age group</t>
  </si>
  <si>
    <t>HipOA_Empirical_LA_Qual</t>
  </si>
  <si>
    <t>LA-level hip OA prevalence estimates by qualifications</t>
  </si>
  <si>
    <t>HipOA_Empirical_LA_IMD</t>
  </si>
  <si>
    <t>LA-level hip OA prevalence estimates by IMD quintile</t>
  </si>
  <si>
    <t>HipOA_Empirical_LA_Smoking</t>
  </si>
  <si>
    <t>LA-level hip OA prevalence estimates by smoking history</t>
  </si>
  <si>
    <t>HipOA_Empirical_LA_BMI</t>
  </si>
  <si>
    <t>LA-level hip OA prevalence estimates by BMI group</t>
  </si>
  <si>
    <t>HipOA_ModSev_ICB_Overall</t>
  </si>
  <si>
    <t>ICB-level moderate or severe hip OA prevalence estimates</t>
  </si>
  <si>
    <t>HipOA_ModSev_ICB_Sex</t>
  </si>
  <si>
    <t>ICB-level moderate or severe hip OA prevalence estimates by sex</t>
  </si>
  <si>
    <t>HipOA_ModSev_ICB_Age</t>
  </si>
  <si>
    <t>ICB-level moderate or severe hip OA prevalence estimates by age group</t>
  </si>
  <si>
    <t>HipOA_ModSev_ICB_Qual</t>
  </si>
  <si>
    <t>ICB-level moderate or severe hip OA prevalence estimates by qualifications</t>
  </si>
  <si>
    <t>HipOA_ModSev_ICB_IMD</t>
  </si>
  <si>
    <t>ICB-level moderate or severe hip OA prevalence estimates by IMD quintile</t>
  </si>
  <si>
    <t>HipOA_ModSev_ICB_Smoking</t>
  </si>
  <si>
    <t>ICB-level moderate or severe hip OA prevalence estimates by smoking history</t>
  </si>
  <si>
    <t>HipOA_ModSev_ICB_BMI</t>
  </si>
  <si>
    <t>ICB-level moderate or severe hip OA prevalence estimates by BMI group</t>
  </si>
  <si>
    <t>HipOA_ModSev_LA_Overall</t>
  </si>
  <si>
    <t>LA-level moderate or severe hip OA prevalence estimates</t>
  </si>
  <si>
    <t>HipOA_ModSev_LA_Sex</t>
  </si>
  <si>
    <t>LA-level moderate or severe hip OA prevalence estimates by sex</t>
  </si>
  <si>
    <t>HipOA_ModSev_LA_Age</t>
  </si>
  <si>
    <t>LA-level moderate or severe hip OA prevalence estimates by age group</t>
  </si>
  <si>
    <t>HipOA_ModSev_LA_Qual</t>
  </si>
  <si>
    <t>LA-level moderate or severe hip OA prevalence estimates by qualifications</t>
  </si>
  <si>
    <t>HipOA_ModSev_LA_IMD</t>
  </si>
  <si>
    <t>LA-level moderate or severe hip OA prevalence estimates by IMD quintile</t>
  </si>
  <si>
    <t>HipOA_ModSev_LA_Smoking</t>
  </si>
  <si>
    <t>LA-level moderate or severe hip OA prevalence estimates by smoking history</t>
  </si>
  <si>
    <t>HipOA_ModSev_LA_BMI</t>
  </si>
  <si>
    <t>LA-level moderate or severe hip OA prevalence estimates by BMI group</t>
  </si>
  <si>
    <t>HipOA_Severe_ICB_Overall</t>
  </si>
  <si>
    <t>ICB-level severe hip OA prevalence estimates</t>
  </si>
  <si>
    <t>HipOA_Severe_ICB_Sex</t>
  </si>
  <si>
    <t>ICB-level severe hip OA prevalence estimates by sex</t>
  </si>
  <si>
    <t>HipOA_Severe_ICB_Age</t>
  </si>
  <si>
    <t>ICB-level severe hip OA prevalence estimates by age group</t>
  </si>
  <si>
    <t>HipOA_Severe_ICB_Qual</t>
  </si>
  <si>
    <t>ICB-level severe hip OA prevalence estimates by qualifications</t>
  </si>
  <si>
    <t>HipOA_Severe_ICB_IMD</t>
  </si>
  <si>
    <t>ICB-level severe hip OA prevalence estimates by IMD quintile</t>
  </si>
  <si>
    <t>HipOA_Severe_ICB_Smoking</t>
  </si>
  <si>
    <t>ICB-level severe hip OA prevalence estimates by smoking history</t>
  </si>
  <si>
    <t>HipOA_Severe_ICB_BMI</t>
  </si>
  <si>
    <t>ICB-level severe hip OA prevalence estimates by BMI group</t>
  </si>
  <si>
    <t>HipOA_Severe_LA_Overall</t>
  </si>
  <si>
    <t>LA-level severe hip OA prevalence estimates</t>
  </si>
  <si>
    <t>HipOA_Severe_LA_Sex</t>
  </si>
  <si>
    <t>LA-level severe hip OA prevalence estimates by sex</t>
  </si>
  <si>
    <t>HipOA_Severe_LA_Age</t>
  </si>
  <si>
    <t>LA-level severe hip OA prevalence estimates by age group</t>
  </si>
  <si>
    <t>HipOA_Severe_LA_Qual</t>
  </si>
  <si>
    <t>LA-level severe hip OA prevalence estimates by qualifications</t>
  </si>
  <si>
    <t>HipOA_Severe_LA_IMD</t>
  </si>
  <si>
    <t>LA-level severe hip OA prevalence estimates by IMD quintile</t>
  </si>
  <si>
    <t>HipOA_Severe_LA_Smoking</t>
  </si>
  <si>
    <t>LA-level severe hip OA prevalence estimates by smoking history</t>
  </si>
  <si>
    <t>HipOA_Severe_LA_BMI</t>
  </si>
  <si>
    <t>LA-level severe hip OA prevalence estimates by BMI group</t>
  </si>
  <si>
    <t>KneeOA_Empirical_ICB_Overall</t>
  </si>
  <si>
    <t>ICB-level knee OA prevalence estimates</t>
  </si>
  <si>
    <t>KneeOA_Empirical_ICB_Sex</t>
  </si>
  <si>
    <t>ICB-level knee OA prevalence estimates by sex</t>
  </si>
  <si>
    <t>KneeOA_Empirical_ICB_Age</t>
  </si>
  <si>
    <t>ICB-level knee OA prevalence estimates by age group</t>
  </si>
  <si>
    <t>KneeOA_Empirical_ICB_Qual</t>
  </si>
  <si>
    <t>ICB-level knee OA prevalence estimates by qualifications</t>
  </si>
  <si>
    <t>KneeOA_Empirical_ICB_IMD</t>
  </si>
  <si>
    <t>ICB-level knee OA prevalence estimates by IMD quintile</t>
  </si>
  <si>
    <t>KneeOA_Empirical_ICB_Smoking</t>
  </si>
  <si>
    <t>ICB-level knee OA prevalence estimates by smoking history</t>
  </si>
  <si>
    <t>KneeOA_Empirical_ICB_BMI</t>
  </si>
  <si>
    <t>ICB-level knee OA prevalence estimates by BMI group</t>
  </si>
  <si>
    <t>KneeOA_Empirical_LA_Overall</t>
  </si>
  <si>
    <t>LA-level knee OA prevalence estimates</t>
  </si>
  <si>
    <t>KneeOA_Empirical_LA_Sex</t>
  </si>
  <si>
    <t>LA-level knee OA prevalence estimates by sex</t>
  </si>
  <si>
    <t>KneeOA_Empirical_LA_Age</t>
  </si>
  <si>
    <t>LA-level knee OA prevalence estimates by age group</t>
  </si>
  <si>
    <t>KneeOA_Empirical_LA_Qual</t>
  </si>
  <si>
    <t>LA-level knee OA prevalence estimates by qualifications</t>
  </si>
  <si>
    <t>KneeOA_Empirical_LA_IMD</t>
  </si>
  <si>
    <t>LA-level knee OA prevalence estimates by IMD quintile</t>
  </si>
  <si>
    <t>KneeOA_Empirical_LA_Smoking</t>
  </si>
  <si>
    <t>LA-level knee OA prevalence estimates by smoking history</t>
  </si>
  <si>
    <t>KneeOA_Empirical_LA_BMI</t>
  </si>
  <si>
    <t>LA-level knee OA prevalence estimates by BMI group</t>
  </si>
  <si>
    <t>KneeOA_ModSev_ICB_Overall</t>
  </si>
  <si>
    <t>ICB-level moderate or severe knee OA prevalence estimates</t>
  </si>
  <si>
    <t>KneeOA_ModSev_ICB_Sex</t>
  </si>
  <si>
    <t>ICB-level moderate or severe knee OA prevalence estimates by sex</t>
  </si>
  <si>
    <t>KneeOA_ModSev_ICB_Age</t>
  </si>
  <si>
    <t>ICB-level moderate or severe knee OA prevalence estimates by age group</t>
  </si>
  <si>
    <t>KneeOA_ModSev_ICB_Qual</t>
  </si>
  <si>
    <t>ICB-level moderate or severe knee OA prevalence estimates by qualifications</t>
  </si>
  <si>
    <t>KneeOA_ModSev_ICB_IMD</t>
  </si>
  <si>
    <t>ICB-level moderate or severe knee OA prevalence estimates by IMD quintile</t>
  </si>
  <si>
    <t>KneeOA_ModSev_ICB_Smoking</t>
  </si>
  <si>
    <t>ICB-level moderate or severe knee OA prevalence estimates by smoking history</t>
  </si>
  <si>
    <t>KneeOA_ModSev_ICB_BMI</t>
  </si>
  <si>
    <t>ICB-level moderate or severe knee OA prevalence estimates by BMI group</t>
  </si>
  <si>
    <t>KneeOA_ModSev_LA_Overall</t>
  </si>
  <si>
    <t>LA-level moderate or severe knee OA prevalence estimates</t>
  </si>
  <si>
    <t>KneeOA_ModSev_LA_Sex</t>
  </si>
  <si>
    <t>LA-level moderate or severe knee OA prevalence estimates by sex</t>
  </si>
  <si>
    <t>KneeOA_ModSev_LA_Age</t>
  </si>
  <si>
    <t>LA-level moderate or severe knee OA prevalence estimates by age group</t>
  </si>
  <si>
    <t>KneeOA_ModSev_LA_Qual</t>
  </si>
  <si>
    <t>LA-level moderate or severe knee OA prevalence estimates by qualifications</t>
  </si>
  <si>
    <t>KneeOA_ModSev_LA_IMD</t>
  </si>
  <si>
    <t>LA-level moderate or severe knee OA prevalence estimates by IMD quintile</t>
  </si>
  <si>
    <t>KneeOA_ModSev_LA_Smoking</t>
  </si>
  <si>
    <t>LA-level moderate or severe knee OA prevalence estimates by smoking history</t>
  </si>
  <si>
    <t>KneeOA_ModSev_LA_BMI</t>
  </si>
  <si>
    <t>LA-level moderate or severe knee OA prevalence estimates by BMI group</t>
  </si>
  <si>
    <t>KneeOA_Severe_ICB_Overall</t>
  </si>
  <si>
    <t>ICB-level severe knee OA prevalence estimates</t>
  </si>
  <si>
    <t>KneeOA_Severe_ICB_Sex</t>
  </si>
  <si>
    <t>ICB-level severe knee OA prevalence estimates by sex</t>
  </si>
  <si>
    <t>KneeOA_Severe_ICB_Age</t>
  </si>
  <si>
    <t>ICB-level severe knee OA prevalence estimates by age group</t>
  </si>
  <si>
    <t>KneeOA_Severe_ICB_Qual</t>
  </si>
  <si>
    <t>ICB-level severe knee OA prevalence estimates by qualifications</t>
  </si>
  <si>
    <t>KneeOA_Severe_ICB_IMD</t>
  </si>
  <si>
    <t>ICB-level severe knee OA prevalence estimates by IMD quintile</t>
  </si>
  <si>
    <t>KneeOA_Severe_ICB_Smoking</t>
  </si>
  <si>
    <t>ICB-level severe knee OA prevalence estimates by smoking history</t>
  </si>
  <si>
    <t>KneeOA_Severe_ICB_BMI</t>
  </si>
  <si>
    <t>ICB-level severe knee OA prevalence estimates by BMI group</t>
  </si>
  <si>
    <t>KneeOA_Severe_LA_Overall</t>
  </si>
  <si>
    <t>LA-level severe knee OA prevalence estimates</t>
  </si>
  <si>
    <t>KneeOA_Severe_LA_Sex</t>
  </si>
  <si>
    <t>LA-level severe knee OA prevalence estimates by sex</t>
  </si>
  <si>
    <t>KneeOA_Severe_LA_Age</t>
  </si>
  <si>
    <t>LA-level severe knee OA prevalence estimates by age group</t>
  </si>
  <si>
    <t>KneeOA_Severe_LA_Qual</t>
  </si>
  <si>
    <t>LA-level severe knee OA prevalence estimates by qualifications</t>
  </si>
  <si>
    <t>KneeOA_Severe_LA_IMD</t>
  </si>
  <si>
    <t>LA-level severe knee OA prevalence estimates by IMD quintile</t>
  </si>
  <si>
    <t>KneeOA_Severe_LA_Smoking</t>
  </si>
  <si>
    <t>LA-level severe knee OA prevalence estimates by smoking history</t>
  </si>
  <si>
    <t>KneeOA_Severe_LA_BMI</t>
  </si>
  <si>
    <t>LA-level severe knee OA prevalence estimates by BMI group</t>
  </si>
  <si>
    <t>Variable index</t>
  </si>
  <si>
    <t>Variable name</t>
  </si>
  <si>
    <t>Variable description</t>
  </si>
  <si>
    <t>N</t>
  </si>
  <si>
    <t>Total population</t>
  </si>
  <si>
    <t>Estimate</t>
  </si>
  <si>
    <t>Total number of hip or knee OA cases in the population</t>
  </si>
  <si>
    <t>Lower CI</t>
  </si>
  <si>
    <t>95% confidence interval lower bound (cases)</t>
  </si>
  <si>
    <t>Upper CI</t>
  </si>
  <si>
    <t>95% confidence interval upper bound (cases)</t>
  </si>
  <si>
    <t>Pct</t>
  </si>
  <si>
    <t>Prevalence of hip or knee OA as a percentage of the population</t>
  </si>
  <si>
    <t>Lower Pct CI</t>
  </si>
  <si>
    <t>95% confidence interval lower bound (prevalence)</t>
  </si>
  <si>
    <t>Upper Pct CI</t>
  </si>
  <si>
    <t>95% confidence interval upper bound (prevalence)</t>
  </si>
  <si>
    <t>Hip</t>
  </si>
  <si>
    <t>Knee</t>
  </si>
  <si>
    <t>Empirical</t>
  </si>
  <si>
    <t>Moderate/severe</t>
  </si>
  <si>
    <t>Severe</t>
  </si>
  <si>
    <t>Overall</t>
  </si>
  <si>
    <t>Sex: Male</t>
  </si>
  <si>
    <t>Sex: Female</t>
  </si>
  <si>
    <t>Age: 45-64</t>
  </si>
  <si>
    <t>Age: 65-74</t>
  </si>
  <si>
    <t>Age: 75+</t>
  </si>
  <si>
    <t>Qualifications: Lower</t>
  </si>
  <si>
    <t>Qualifications: Upper</t>
  </si>
  <si>
    <t>IMD: Quintile 1 (Least deprived)</t>
  </si>
  <si>
    <t>IMD: Quintile 2</t>
  </si>
  <si>
    <t>IMD: Quintile 3</t>
  </si>
  <si>
    <t>IMD: Quintile 4</t>
  </si>
  <si>
    <t>IMD: Quintile 5 (Most deprived)</t>
  </si>
  <si>
    <t>Smoking: Current</t>
  </si>
  <si>
    <t>Smoking: Former</t>
  </si>
  <si>
    <t>Smoking: Never</t>
  </si>
  <si>
    <t>BMI: Normal/underweight</t>
  </si>
  <si>
    <t>BMI: Obese/overweight</t>
  </si>
  <si>
    <t>ICB</t>
  </si>
  <si>
    <t>All</t>
  </si>
  <si>
    <t>LACode</t>
  </si>
  <si>
    <t>England</t>
  </si>
  <si>
    <t>NHS Black Country Integrated Care Board</t>
  </si>
  <si>
    <t>NHS Cornwall and the Isles of Scilly Integrated Care Board</t>
  </si>
  <si>
    <t>NHS Norfolk and Waveney Integrated Care Board</t>
  </si>
  <si>
    <t>NHS North East and North Cumbria Integrated Care Board</t>
  </si>
  <si>
    <t>NHS South Yorkshire Integrated Care Board</t>
  </si>
  <si>
    <t>NHS Devon Integrated Care Board</t>
  </si>
  <si>
    <t>NHS Lincolnshire Integrated Care Board</t>
  </si>
  <si>
    <t>NHS Somerset Integrated Care Board</t>
  </si>
  <si>
    <t>NHS Suffolk and North East Essex Integrated Care Board</t>
  </si>
  <si>
    <t>NHS Cheshire and Merseyside Integrated Care Board</t>
  </si>
  <si>
    <t>NHS Lancashire and South Cumbria Integrated Care Board</t>
  </si>
  <si>
    <t>NHS West Yorkshire Integrated Care Board</t>
  </si>
  <si>
    <t>NHS Greater Manchester Integrated Care Board</t>
  </si>
  <si>
    <t>NHS Humber and North Yorkshire Integrated Care Board</t>
  </si>
  <si>
    <t>NHS Staffordshire and Stoke-on-Trent Integrated Care Board</t>
  </si>
  <si>
    <t>NHS Birmingham and Solihull Integrated Care Board</t>
  </si>
  <si>
    <t>NHS Dorset Integrated Care Board</t>
  </si>
  <si>
    <t>NHS Sussex Integrated Care Board</t>
  </si>
  <si>
    <t>NHS Nottingham and Nottinghamshire Integrated Care Board</t>
  </si>
  <si>
    <t>NHS Kent and Medway Integrated Care Board</t>
  </si>
  <si>
    <t>NHS Hampshire and Isle of Wight Integrated Care Board</t>
  </si>
  <si>
    <t>NHS Herefordshire and Worcestershire Integrated Care Board</t>
  </si>
  <si>
    <t>NHS Derby and Derbyshire Integrated Care Board</t>
  </si>
  <si>
    <t>NHS Northamptonshire Integrated Care Board</t>
  </si>
  <si>
    <t>NHS Coventry and Warwickshire Integrated Care Board</t>
  </si>
  <si>
    <t>NHS Shropshire, Telford and Wrekin Integrated Care Board</t>
  </si>
  <si>
    <t>NHS Bristol, North Somerset and South Gloucestershire Integrated Care Board</t>
  </si>
  <si>
    <t>NHS Cambridgeshire and Peterborough Integrated Care Board</t>
  </si>
  <si>
    <t>NHS Mid and South Essex Integrated Care Board</t>
  </si>
  <si>
    <t>NHS Bath and North East Somerset, Swindon and Wiltshire Integrated Care Board</t>
  </si>
  <si>
    <t>NHS Bedfordshire, Luton and Milton Keynes Integrated Care Board</t>
  </si>
  <si>
    <t>NHS Gloucestershire Integrated Care Board</t>
  </si>
  <si>
    <t>NHS Leicester, Leicestershire and Rutland Integrated Care Board</t>
  </si>
  <si>
    <t>NHS North Central London Integrated Care Board</t>
  </si>
  <si>
    <t>NHS Hertfordshire and West Essex Integrated Care Board</t>
  </si>
  <si>
    <t>NHS North East London Integrated Care Board</t>
  </si>
  <si>
    <t>NHS South East London Integrated Care Board</t>
  </si>
  <si>
    <t>NHS Buckinghamshire, Oxfordshire and Berkshire West Integrated Care Board</t>
  </si>
  <si>
    <t>NHS North West London Integrated Care Board</t>
  </si>
  <si>
    <t>NHS Frimley Integrated Care Board</t>
  </si>
  <si>
    <t>NHS Surrey Heartlands Integrated Care Board</t>
  </si>
  <si>
    <t>NHS South West London Integrated Care Board</t>
  </si>
  <si>
    <t>Male</t>
  </si>
  <si>
    <t>Female</t>
  </si>
  <si>
    <t>45-64</t>
  </si>
  <si>
    <t>65-74</t>
  </si>
  <si>
    <t>75+</t>
  </si>
  <si>
    <t>Lower</t>
  </si>
  <si>
    <t>Upper</t>
  </si>
  <si>
    <t>Q1</t>
  </si>
  <si>
    <t>Q2</t>
  </si>
  <si>
    <t>Q3</t>
  </si>
  <si>
    <t>Q4</t>
  </si>
  <si>
    <t>Q5</t>
  </si>
  <si>
    <t>Current</t>
  </si>
  <si>
    <t>Former</t>
  </si>
  <si>
    <t>Never</t>
  </si>
  <si>
    <t>Normal/underweight</t>
  </si>
  <si>
    <t>Obese/overweight</t>
  </si>
  <si>
    <t>LA Code</t>
  </si>
  <si>
    <t>LA</t>
  </si>
  <si>
    <t>E07000076</t>
  </si>
  <si>
    <t>Tendring</t>
  </si>
  <si>
    <t>E06000009</t>
  </si>
  <si>
    <t>Blackpool</t>
  </si>
  <si>
    <t>E07000145</t>
  </si>
  <si>
    <t>Great Yarmouth</t>
  </si>
  <si>
    <t>E07000010</t>
  </si>
  <si>
    <t>Fenland</t>
  </si>
  <si>
    <t>E06000010</t>
  </si>
  <si>
    <t>Kingston upon Hull, City of</t>
  </si>
  <si>
    <t>E08000011</t>
  </si>
  <si>
    <t>Knowsley</t>
  </si>
  <si>
    <t>E06000001</t>
  </si>
  <si>
    <t>Hartlepool</t>
  </si>
  <si>
    <t>E07000064</t>
  </si>
  <si>
    <t>Rother</t>
  </si>
  <si>
    <t>E07000117</t>
  </si>
  <si>
    <t>Burnley</t>
  </si>
  <si>
    <t>E07000137</t>
  </si>
  <si>
    <t>East Lindsey</t>
  </si>
  <si>
    <t>E07000061</t>
  </si>
  <si>
    <t>Eastbourne</t>
  </si>
  <si>
    <t>E07000146</t>
  </si>
  <si>
    <t>King's Lynn and West Norfolk</t>
  </si>
  <si>
    <t>E06000046</t>
  </si>
  <si>
    <t>Isle of Wight</t>
  </si>
  <si>
    <t>E07000138</t>
  </si>
  <si>
    <t>Lincoln</t>
  </si>
  <si>
    <t>E08000018</t>
  </si>
  <si>
    <t>Rotherham</t>
  </si>
  <si>
    <t>E06000027</t>
  </si>
  <si>
    <t>Torbay</t>
  </si>
  <si>
    <t>E08000028</t>
  </si>
  <si>
    <t>Sandwell</t>
  </si>
  <si>
    <t>E08000023</t>
  </si>
  <si>
    <t>South Tyneside</t>
  </si>
  <si>
    <t>E06000021</t>
  </si>
  <si>
    <t>Stoke-on-Trent</t>
  </si>
  <si>
    <t>E07000114</t>
  </si>
  <si>
    <t>Thanet</t>
  </si>
  <si>
    <t>E08000030</t>
  </si>
  <si>
    <t>Walsall</t>
  </si>
  <si>
    <t>E08000012</t>
  </si>
  <si>
    <t>Liverpool</t>
  </si>
  <si>
    <t>E06000012</t>
  </si>
  <si>
    <t>North East Lincolnshire</t>
  </si>
  <si>
    <t>E08000015</t>
  </si>
  <si>
    <t>Wirral</t>
  </si>
  <si>
    <t>E08000017</t>
  </si>
  <si>
    <t>Doncaster</t>
  </si>
  <si>
    <t>E07000062</t>
  </si>
  <si>
    <t>Hastings</t>
  </si>
  <si>
    <t>E07000147</t>
  </si>
  <si>
    <t>North Norfolk</t>
  </si>
  <si>
    <t>E08000024</t>
  </si>
  <si>
    <t>Sunderland</t>
  </si>
  <si>
    <t>E08000008</t>
  </si>
  <si>
    <t>Tameside</t>
  </si>
  <si>
    <t>E07000112</t>
  </si>
  <si>
    <t>Folkestone and Hythe</t>
  </si>
  <si>
    <t>E06000003</t>
  </si>
  <si>
    <t>Redcar and Cleveland</t>
  </si>
  <si>
    <t>E07000090</t>
  </si>
  <si>
    <t>Havant</t>
  </si>
  <si>
    <t>E06000002</t>
  </si>
  <si>
    <t>Middlesbrough</t>
  </si>
  <si>
    <t>E07000224</t>
  </si>
  <si>
    <t>Arun</t>
  </si>
  <si>
    <t>E06000006</t>
  </si>
  <si>
    <t>Halton</t>
  </si>
  <si>
    <t>E07000120</t>
  </si>
  <si>
    <t>Hyndburn</t>
  </si>
  <si>
    <t>E07000140</t>
  </si>
  <si>
    <t>South Holland</t>
  </si>
  <si>
    <t>E07000170</t>
  </si>
  <si>
    <t>Ashfield</t>
  </si>
  <si>
    <t>E08000016</t>
  </si>
  <si>
    <t>Barnsley</t>
  </si>
  <si>
    <t>E07000143</t>
  </si>
  <si>
    <t>Breckland</t>
  </si>
  <si>
    <t>E06000026</t>
  </si>
  <si>
    <t>Plymouth</t>
  </si>
  <si>
    <t>E08000036</t>
  </si>
  <si>
    <t>Wakefield</t>
  </si>
  <si>
    <t>E07000033</t>
  </si>
  <si>
    <t>Bolsover</t>
  </si>
  <si>
    <t>E06000052</t>
  </si>
  <si>
    <t>Cornwall</t>
  </si>
  <si>
    <t>E06000063</t>
  </si>
  <si>
    <t>Cumberland</t>
  </si>
  <si>
    <t>E08000013</t>
  </si>
  <si>
    <t>St. Helens</t>
  </si>
  <si>
    <t>E07000046</t>
  </si>
  <si>
    <t>Torridge</t>
  </si>
  <si>
    <t>E06000047</t>
  </si>
  <si>
    <t>County Durham</t>
  </si>
  <si>
    <t>E06000005</t>
  </si>
  <si>
    <t>Darlington</t>
  </si>
  <si>
    <t>E07000108</t>
  </si>
  <si>
    <t>Dover</t>
  </si>
  <si>
    <t>E07000174</t>
  </si>
  <si>
    <t>Mansfield</t>
  </si>
  <si>
    <t>E07000091</t>
  </si>
  <si>
    <t>New Forest</t>
  </si>
  <si>
    <t>E07000122</t>
  </si>
  <si>
    <t>Pendle</t>
  </si>
  <si>
    <t>E07000236</t>
  </si>
  <si>
    <t>Redditch</t>
  </si>
  <si>
    <t>E08000005</t>
  </si>
  <si>
    <t>Rochdale</t>
  </si>
  <si>
    <t>E07000045</t>
  </si>
  <si>
    <t>Teignbridge</t>
  </si>
  <si>
    <t>E07000088</t>
  </si>
  <si>
    <t>Gosport</t>
  </si>
  <si>
    <t>E06000013</t>
  </si>
  <si>
    <t>North Lincolnshire</t>
  </si>
  <si>
    <t>E07000066</t>
  </si>
  <si>
    <t>Basildon</t>
  </si>
  <si>
    <t>E08000001</t>
  </si>
  <si>
    <t>Bolton</t>
  </si>
  <si>
    <t>E08000032</t>
  </si>
  <si>
    <t>Bradford</t>
  </si>
  <si>
    <t>E07000244</t>
  </si>
  <si>
    <t>East Suffolk</t>
  </si>
  <si>
    <t>E08000037</t>
  </si>
  <si>
    <t>Gateshead</t>
  </si>
  <si>
    <t>E07000113</t>
  </si>
  <si>
    <t>Swale</t>
  </si>
  <si>
    <t>E07000199</t>
  </si>
  <si>
    <t>Tamworth</t>
  </si>
  <si>
    <t>E08000010</t>
  </si>
  <si>
    <t>Wigan</t>
  </si>
  <si>
    <t>E08000031</t>
  </si>
  <si>
    <t>Wolverhampton</t>
  </si>
  <si>
    <t>E08000033</t>
  </si>
  <si>
    <t>Calderdale</t>
  </si>
  <si>
    <t>E07000034</t>
  </si>
  <si>
    <t>Chesterfield</t>
  </si>
  <si>
    <t>E07000175</t>
  </si>
  <si>
    <t>Newark and Sherwood</t>
  </si>
  <si>
    <t>E07000218</t>
  </si>
  <si>
    <t>North Warwickshire</t>
  </si>
  <si>
    <t>E07000148</t>
  </si>
  <si>
    <t>Norwich</t>
  </si>
  <si>
    <t>E08000004</t>
  </si>
  <si>
    <t>Oldham</t>
  </si>
  <si>
    <t>E06000044</t>
  </si>
  <si>
    <t>Portsmouth</t>
  </si>
  <si>
    <t>E07000128</t>
  </si>
  <si>
    <t>Wyre</t>
  </si>
  <si>
    <t>E06000008</t>
  </si>
  <si>
    <t>Blackburn with Darwen</t>
  </si>
  <si>
    <t>E07000069</t>
  </si>
  <si>
    <t>Castle Point</t>
  </si>
  <si>
    <t>E07000073</t>
  </si>
  <si>
    <t>Harlow</t>
  </si>
  <si>
    <t>E07000063</t>
  </si>
  <si>
    <t>Lewes</t>
  </si>
  <si>
    <t>E07000043</t>
  </si>
  <si>
    <t>North Devon</t>
  </si>
  <si>
    <t>E06000018</t>
  </si>
  <si>
    <t>Nottingham</t>
  </si>
  <si>
    <t>E07000125</t>
  </si>
  <si>
    <t>Rossendale</t>
  </si>
  <si>
    <t>E08000006</t>
  </si>
  <si>
    <t>Salford</t>
  </si>
  <si>
    <t>E08000014</t>
  </si>
  <si>
    <t>Sefton</t>
  </si>
  <si>
    <t>E06000066</t>
  </si>
  <si>
    <t>Somerset</t>
  </si>
  <si>
    <t>E06000004</t>
  </si>
  <si>
    <t>Stockton-on-Tees</t>
  </si>
  <si>
    <t>E07000223</t>
  </si>
  <si>
    <t>Adur</t>
  </si>
  <si>
    <t>E07000171</t>
  </si>
  <si>
    <t>Bassetlaw</t>
  </si>
  <si>
    <t>E07000136</t>
  </si>
  <si>
    <t>Boston</t>
  </si>
  <si>
    <t>E08000027</t>
  </si>
  <si>
    <t>Dudley</t>
  </si>
  <si>
    <t>E07000219</t>
  </si>
  <si>
    <t>Nuneaton and Bedworth</t>
  </si>
  <si>
    <t>E06000031</t>
  </si>
  <si>
    <t>Peterborough</t>
  </si>
  <si>
    <t>E07000243</t>
  </si>
  <si>
    <t>Stevenage</t>
  </si>
  <si>
    <t>E07000095</t>
  </si>
  <si>
    <t>Broxbourne</t>
  </si>
  <si>
    <t>E06000015</t>
  </si>
  <si>
    <t>Derby</t>
  </si>
  <si>
    <t>E06000059</t>
  </si>
  <si>
    <t>Dorset</t>
  </si>
  <si>
    <t>E08000003</t>
  </si>
  <si>
    <t>Manchester</t>
  </si>
  <si>
    <t>E08000021</t>
  </si>
  <si>
    <t>Newcastle upon Tyne</t>
  </si>
  <si>
    <t>E06000057</t>
  </si>
  <si>
    <t>Northumberland</t>
  </si>
  <si>
    <t>E07000047</t>
  </si>
  <si>
    <t>West Devon</t>
  </si>
  <si>
    <t>E07000127</t>
  </si>
  <si>
    <t>West Lancashire</t>
  </si>
  <si>
    <t>E07000142</t>
  </si>
  <si>
    <t>West Lindsey</t>
  </si>
  <si>
    <t>E07000229</t>
  </si>
  <si>
    <t>Worthing</t>
  </si>
  <si>
    <t>E07000239</t>
  </si>
  <si>
    <t>Wyre Forest</t>
  </si>
  <si>
    <t>E07000200</t>
  </si>
  <si>
    <t>Babergh</t>
  </si>
  <si>
    <t>E08000025</t>
  </si>
  <si>
    <t>Birmingham</t>
  </si>
  <si>
    <t>E07000192</t>
  </si>
  <si>
    <t>Cannock Chase</t>
  </si>
  <si>
    <t>E07000225</t>
  </si>
  <si>
    <t>Chichester</t>
  </si>
  <si>
    <t>E06000019</t>
  </si>
  <si>
    <t>Herefordshire, County of</t>
  </si>
  <si>
    <t>E08000034</t>
  </si>
  <si>
    <t>Kirklees</t>
  </si>
  <si>
    <t>E07000203</t>
  </si>
  <si>
    <t>Mid Suffolk</t>
  </si>
  <si>
    <t>E07000195</t>
  </si>
  <si>
    <t>Newcastle-under-Lyme</t>
  </si>
  <si>
    <t>E06000045</t>
  </si>
  <si>
    <t>Southampton</t>
  </si>
  <si>
    <t>E06000033</t>
  </si>
  <si>
    <t>Southend-on-Sea</t>
  </si>
  <si>
    <t>E06000035</t>
  </si>
  <si>
    <t>Medway</t>
  </si>
  <si>
    <t>E06000061</t>
  </si>
  <si>
    <t>North Northamptonshire</t>
  </si>
  <si>
    <t>E08000022</t>
  </si>
  <si>
    <t>North Tyneside</t>
  </si>
  <si>
    <t>E07000044</t>
  </si>
  <si>
    <t>South Hams</t>
  </si>
  <si>
    <t>E07000198</t>
  </si>
  <si>
    <t>Staffordshire Moorlands</t>
  </si>
  <si>
    <t>E06000064</t>
  </si>
  <si>
    <t>Westmorland and Furness</t>
  </si>
  <si>
    <t>E06000055</t>
  </si>
  <si>
    <t>Bedford</t>
  </si>
  <si>
    <t>E07000226</t>
  </si>
  <si>
    <t>Crawley</t>
  </si>
  <si>
    <t>E06000011</t>
  </si>
  <si>
    <t>East Riding of Yorkshire</t>
  </si>
  <si>
    <t>E07000193</t>
  </si>
  <si>
    <t>East Staffordshire</t>
  </si>
  <si>
    <t>E07000080</t>
  </si>
  <si>
    <t>Forest of Dean</t>
  </si>
  <si>
    <t>E08000035</t>
  </si>
  <si>
    <t>Leeds</t>
  </si>
  <si>
    <t>E07000196</t>
  </si>
  <si>
    <t>South Staffordshire</t>
  </si>
  <si>
    <t>E07000245</t>
  </si>
  <si>
    <t>West Suffolk</t>
  </si>
  <si>
    <t>E07000238</t>
  </si>
  <si>
    <t>Wychavon</t>
  </si>
  <si>
    <t>E06000058</t>
  </si>
  <si>
    <t>Bournemouth, Christchurch and Poole</t>
  </si>
  <si>
    <t>E07000072</t>
  </si>
  <si>
    <t>Epping Forest</t>
  </si>
  <si>
    <t>E07000109</t>
  </si>
  <si>
    <t>Gravesham</t>
  </si>
  <si>
    <t>E07000202</t>
  </si>
  <si>
    <t>Ipswich</t>
  </si>
  <si>
    <t>E08000007</t>
  </si>
  <si>
    <t>Stockport</t>
  </si>
  <si>
    <t>E09000002</t>
  </si>
  <si>
    <t>Barking and Dagenham</t>
  </si>
  <si>
    <t>E06000023</t>
  </si>
  <si>
    <t>Bristol, City of</t>
  </si>
  <si>
    <t>E08000002</t>
  </si>
  <si>
    <t>Bury</t>
  </si>
  <si>
    <t>E07000079</t>
  </si>
  <si>
    <t>Cotswold</t>
  </si>
  <si>
    <t>E07000121</t>
  </si>
  <si>
    <t>Lancaster</t>
  </si>
  <si>
    <t>E07000038</t>
  </si>
  <si>
    <t>North East Derbyshire</t>
  </si>
  <si>
    <t>E08000019</t>
  </si>
  <si>
    <t>Sheffield</t>
  </si>
  <si>
    <t>E07000040</t>
  </si>
  <si>
    <t>East Devon</t>
  </si>
  <si>
    <t>E07000036</t>
  </si>
  <si>
    <t>Erewash</t>
  </si>
  <si>
    <t>E07000119</t>
  </si>
  <si>
    <t>Fylde</t>
  </si>
  <si>
    <t>E07000042</t>
  </si>
  <si>
    <t>Mid Devon</t>
  </si>
  <si>
    <t>E07000139</t>
  </si>
  <si>
    <t>North Kesteven</t>
  </si>
  <si>
    <t>E07000149</t>
  </si>
  <si>
    <t>South Norfolk</t>
  </si>
  <si>
    <t>E06000020</t>
  </si>
  <si>
    <t>Telford and Wrekin</t>
  </si>
  <si>
    <t>E07000106</t>
  </si>
  <si>
    <t>Canterbury</t>
  </si>
  <si>
    <t>E08000026</t>
  </si>
  <si>
    <t>Coventry</t>
  </si>
  <si>
    <t>E09000010</t>
  </si>
  <si>
    <t>Enfield</t>
  </si>
  <si>
    <t>E07000041</t>
  </si>
  <si>
    <t>Exeter</t>
  </si>
  <si>
    <t>E09000020</t>
  </si>
  <si>
    <t>Kensington and Chelsea</t>
  </si>
  <si>
    <t>E06000034</t>
  </si>
  <si>
    <t>Thurrock</t>
  </si>
  <si>
    <t>E07000237</t>
  </si>
  <si>
    <t>Worcester</t>
  </si>
  <si>
    <t>E07000105</t>
  </si>
  <si>
    <t>Ashford</t>
  </si>
  <si>
    <t>E06000050</t>
  </si>
  <si>
    <t>Cheshire West and Chester</t>
  </si>
  <si>
    <t>E07000118</t>
  </si>
  <si>
    <t>Chorley</t>
  </si>
  <si>
    <t>E07000081</t>
  </si>
  <si>
    <t>Gloucester</t>
  </si>
  <si>
    <t>E09000012</t>
  </si>
  <si>
    <t>Hackney</t>
  </si>
  <si>
    <t>E07000110</t>
  </si>
  <si>
    <t>Maidstone</t>
  </si>
  <si>
    <t>E06000024</t>
  </si>
  <si>
    <t>North Somerset</t>
  </si>
  <si>
    <t>E06000065</t>
  </si>
  <si>
    <t>North Yorkshire</t>
  </si>
  <si>
    <t>E07000123</t>
  </si>
  <si>
    <t>Preston</t>
  </si>
  <si>
    <t>E06000030</t>
  </si>
  <si>
    <t>Swindon</t>
  </si>
  <si>
    <t>E07000032</t>
  </si>
  <si>
    <t>Amber Valley</t>
  </si>
  <si>
    <t>E07000144</t>
  </si>
  <si>
    <t>Broadland</t>
  </si>
  <si>
    <t>E07000173</t>
  </si>
  <si>
    <t>Gedling</t>
  </si>
  <si>
    <t>E08000029</t>
  </si>
  <si>
    <t>Solihull</t>
  </si>
  <si>
    <t>E07000086</t>
  </si>
  <si>
    <t>Eastleigh</t>
  </si>
  <si>
    <t>E07000194</t>
  </si>
  <si>
    <t>Lichfield</t>
  </si>
  <si>
    <t>E06000051</t>
  </si>
  <si>
    <t>Shropshire</t>
  </si>
  <si>
    <t>E07000065</t>
  </si>
  <si>
    <t>Wealden</t>
  </si>
  <si>
    <t>E06000054</t>
  </si>
  <si>
    <t>Wiltshire</t>
  </si>
  <si>
    <t>E06000043</t>
  </si>
  <si>
    <t>Brighton and Hove</t>
  </si>
  <si>
    <t>E09000014</t>
  </si>
  <si>
    <t>Haringey</t>
  </si>
  <si>
    <t>E06000032</t>
  </si>
  <si>
    <t>Luton</t>
  </si>
  <si>
    <t>E07000235</t>
  </si>
  <si>
    <t>Malvern Hills</t>
  </si>
  <si>
    <t>E07000093</t>
  </si>
  <si>
    <t>Test Valley</t>
  </si>
  <si>
    <t>E07000071</t>
  </si>
  <si>
    <t>Colchester</t>
  </si>
  <si>
    <t>E07000039</t>
  </si>
  <si>
    <t>South Derbyshire</t>
  </si>
  <si>
    <t>E07000141</t>
  </si>
  <si>
    <t>South Kesteven</t>
  </si>
  <si>
    <t>E06000007</t>
  </si>
  <si>
    <t>Warrington</t>
  </si>
  <si>
    <t>E06000056</t>
  </si>
  <si>
    <t>Central Bedfordshire</t>
  </si>
  <si>
    <t>E09000008</t>
  </si>
  <si>
    <t>Croydon</t>
  </si>
  <si>
    <t>E07000107</t>
  </si>
  <si>
    <t>Dartford</t>
  </si>
  <si>
    <t>E07000098</t>
  </si>
  <si>
    <t>Hertsmere</t>
  </si>
  <si>
    <t>E07000132</t>
  </si>
  <si>
    <t>Hinckley and Bosworth</t>
  </si>
  <si>
    <t>E06000053</t>
  </si>
  <si>
    <t>Isles of Scilly</t>
  </si>
  <si>
    <t>E06000016</t>
  </si>
  <si>
    <t>Leicester</t>
  </si>
  <si>
    <t>E07000133</t>
  </si>
  <si>
    <t>Melton</t>
  </si>
  <si>
    <t>E07000124</t>
  </si>
  <si>
    <t>Ribble Valley</t>
  </si>
  <si>
    <t>E07000092</t>
  </si>
  <si>
    <t>Rushmoor</t>
  </si>
  <si>
    <t>E06000017</t>
  </si>
  <si>
    <t>Rutland</t>
  </si>
  <si>
    <t>E07000197</t>
  </si>
  <si>
    <t>Stafford</t>
  </si>
  <si>
    <t>E07000221</t>
  </si>
  <si>
    <t>Stratford-on-Avon</t>
  </si>
  <si>
    <t>E06000062</t>
  </si>
  <si>
    <t>West Northamptonshire</t>
  </si>
  <si>
    <t>E09000005</t>
  </si>
  <si>
    <t>Brent</t>
  </si>
  <si>
    <t>E07000172</t>
  </si>
  <si>
    <t>Broxtowe</t>
  </si>
  <si>
    <t>E06000049</t>
  </si>
  <si>
    <t>Cheshire East</t>
  </si>
  <si>
    <t>E07000011</t>
  </si>
  <si>
    <t>Huntingdonshire</t>
  </si>
  <si>
    <t>E07000111</t>
  </si>
  <si>
    <t>Sevenoaks</t>
  </si>
  <si>
    <t>E07000129</t>
  </si>
  <si>
    <t>Blaby</t>
  </si>
  <si>
    <t>E07000087</t>
  </si>
  <si>
    <t>Fareham</t>
  </si>
  <si>
    <t>E09000011</t>
  </si>
  <si>
    <t>Greenwich</t>
  </si>
  <si>
    <t>E07000037</t>
  </si>
  <si>
    <t>High Peak</t>
  </si>
  <si>
    <t>E07000126</t>
  </si>
  <si>
    <t>South Ribble</t>
  </si>
  <si>
    <t>E07000082</t>
  </si>
  <si>
    <t>Stroud</t>
  </si>
  <si>
    <t>E07000083</t>
  </si>
  <si>
    <t>Tewkesbury</t>
  </si>
  <si>
    <t>E07000084</t>
  </si>
  <si>
    <t>Basingstoke and Deane</t>
  </si>
  <si>
    <t>E07000067</t>
  </si>
  <si>
    <t>Braintree</t>
  </si>
  <si>
    <t>E09000007</t>
  </si>
  <si>
    <t>Camden</t>
  </si>
  <si>
    <t>E09000023</t>
  </si>
  <si>
    <t>Lewisham</t>
  </si>
  <si>
    <t>E07000135</t>
  </si>
  <si>
    <t>Oadby and Wigston</t>
  </si>
  <si>
    <t>E07000220</t>
  </si>
  <si>
    <t>Rugby</t>
  </si>
  <si>
    <t>E07000181</t>
  </si>
  <si>
    <t>West Oxfordshire</t>
  </si>
  <si>
    <t>E07000177</t>
  </si>
  <si>
    <t>Cherwell</t>
  </si>
  <si>
    <t>E07000096</t>
  </si>
  <si>
    <t>Dacorum</t>
  </si>
  <si>
    <t>E07000134</t>
  </si>
  <si>
    <t>North West Leicestershire</t>
  </si>
  <si>
    <t>E07000115</t>
  </si>
  <si>
    <t>Tonbridge and Malling</t>
  </si>
  <si>
    <t>E09000004</t>
  </si>
  <si>
    <t>Bexley</t>
  </si>
  <si>
    <t>E07000009</t>
  </si>
  <si>
    <t>East Cambridgeshire</t>
  </si>
  <si>
    <t>E09000013</t>
  </si>
  <si>
    <t>Hammersmith and Fulham</t>
  </si>
  <si>
    <t>E07000131</t>
  </si>
  <si>
    <t>Harborough</t>
  </si>
  <si>
    <t>E09000016</t>
  </si>
  <si>
    <t>Havering</t>
  </si>
  <si>
    <t>E07000227</t>
  </si>
  <si>
    <t>Horsham</t>
  </si>
  <si>
    <t>E09000019</t>
  </si>
  <si>
    <t>Islington</t>
  </si>
  <si>
    <t>E07000074</t>
  </si>
  <si>
    <t>Maldon</t>
  </si>
  <si>
    <t>E07000099</t>
  </si>
  <si>
    <t>North Hertfordshire</t>
  </si>
  <si>
    <t>E07000211</t>
  </si>
  <si>
    <t>Reigate and Banstead</t>
  </si>
  <si>
    <t>E06000025</t>
  </si>
  <si>
    <t>South Gloucestershire</t>
  </si>
  <si>
    <t>E08000009</t>
  </si>
  <si>
    <t>Trafford</t>
  </si>
  <si>
    <t>E07000241</t>
  </si>
  <si>
    <t>Welwyn Hatfield</t>
  </si>
  <si>
    <t>E06000014</t>
  </si>
  <si>
    <t>York</t>
  </si>
  <si>
    <t>E06000036</t>
  </si>
  <si>
    <t>Bracknell Forest</t>
  </si>
  <si>
    <t>E06000060</t>
  </si>
  <si>
    <t>Buckinghamshire</t>
  </si>
  <si>
    <t>E07000130</t>
  </si>
  <si>
    <t>Charnwood</t>
  </si>
  <si>
    <t>E07000070</t>
  </si>
  <si>
    <t>Chelmsford</t>
  </si>
  <si>
    <t>E06000042</t>
  </si>
  <si>
    <t>Milton Keynes</t>
  </si>
  <si>
    <t>E09000028</t>
  </si>
  <si>
    <t>Southwark</t>
  </si>
  <si>
    <t>E07000213</t>
  </si>
  <si>
    <t>Spelthorne</t>
  </si>
  <si>
    <t>E07000215</t>
  </si>
  <si>
    <t>Tandridge</t>
  </si>
  <si>
    <t>E09000031</t>
  </si>
  <si>
    <t>Waltham Forest</t>
  </si>
  <si>
    <t>E07000234</t>
  </si>
  <si>
    <t>Bromsgrove</t>
  </si>
  <si>
    <t>E07000075</t>
  </si>
  <si>
    <t>Rochford</t>
  </si>
  <si>
    <t>E06000037</t>
  </si>
  <si>
    <t>West Berkshire</t>
  </si>
  <si>
    <t>E09000009</t>
  </si>
  <si>
    <t>Ealing</t>
  </si>
  <si>
    <t>E09000022</t>
  </si>
  <si>
    <t>Lambeth</t>
  </si>
  <si>
    <t>E07000228</t>
  </si>
  <si>
    <t>Mid Sussex</t>
  </si>
  <si>
    <t>E06000038</t>
  </si>
  <si>
    <t>Reading</t>
  </si>
  <si>
    <t>E07000214</t>
  </si>
  <si>
    <t>Surrey Heath</t>
  </si>
  <si>
    <t>E07000222</t>
  </si>
  <si>
    <t>Warwick</t>
  </si>
  <si>
    <t>E09000033</t>
  </si>
  <si>
    <t>Westminster</t>
  </si>
  <si>
    <t>E06000022</t>
  </si>
  <si>
    <t>Bath and North East Somerset</t>
  </si>
  <si>
    <t>E07000085</t>
  </si>
  <si>
    <t>East Hampshire</t>
  </si>
  <si>
    <t>E07000212</t>
  </si>
  <si>
    <t>Runnymede</t>
  </si>
  <si>
    <t>E07000176</t>
  </si>
  <si>
    <t>Rushcliffe</t>
  </si>
  <si>
    <t>E07000094</t>
  </si>
  <si>
    <t>Winchester</t>
  </si>
  <si>
    <t>E07000035</t>
  </si>
  <si>
    <t>Derbyshire Dales</t>
  </si>
  <si>
    <t>E07000179</t>
  </si>
  <si>
    <t>South Oxfordshire</t>
  </si>
  <si>
    <t>E09000029</t>
  </si>
  <si>
    <t>Sutton</t>
  </si>
  <si>
    <t>E09000030</t>
  </si>
  <si>
    <t>Tower Hamlets</t>
  </si>
  <si>
    <t>E07000116</t>
  </si>
  <si>
    <t>Tunbridge Wells</t>
  </si>
  <si>
    <t>E09000003</t>
  </si>
  <si>
    <t>Barnet</t>
  </si>
  <si>
    <t>E07000078</t>
  </si>
  <si>
    <t>Cheltenham</t>
  </si>
  <si>
    <t>E07000012</t>
  </si>
  <si>
    <t>South Cambridgeshire</t>
  </si>
  <si>
    <t>E07000216</t>
  </si>
  <si>
    <t>Waverley</t>
  </si>
  <si>
    <t>E09000006</t>
  </si>
  <si>
    <t>Bromley</t>
  </si>
  <si>
    <t>E07000208</t>
  </si>
  <si>
    <t>Epsom and Ewell</t>
  </si>
  <si>
    <t>E09000015</t>
  </si>
  <si>
    <t>Harrow</t>
  </si>
  <si>
    <t>E07000089</t>
  </si>
  <si>
    <t>Hart</t>
  </si>
  <si>
    <t>E07000210</t>
  </si>
  <si>
    <t>Mole Valley</t>
  </si>
  <si>
    <t>E09000025</t>
  </si>
  <si>
    <t>Newham</t>
  </si>
  <si>
    <t>E06000039</t>
  </si>
  <si>
    <t>Slough</t>
  </si>
  <si>
    <t>E07000180</t>
  </si>
  <si>
    <t>Vale of White Horse</t>
  </si>
  <si>
    <t>E07000242</t>
  </si>
  <si>
    <t>East Hertfordshire</t>
  </si>
  <si>
    <t>E09000017</t>
  </si>
  <si>
    <t>Hillingdon</t>
  </si>
  <si>
    <t>E07000008</t>
  </si>
  <si>
    <t>Cambridge</t>
  </si>
  <si>
    <t>E07000207</t>
  </si>
  <si>
    <t>Elmbridge</t>
  </si>
  <si>
    <t>E07000209</t>
  </si>
  <si>
    <t>Guildford</t>
  </si>
  <si>
    <t>E09000018</t>
  </si>
  <si>
    <t>Hounslow</t>
  </si>
  <si>
    <t>E09000024</t>
  </si>
  <si>
    <t>Merton</t>
  </si>
  <si>
    <t>E07000178</t>
  </si>
  <si>
    <t>Oxford</t>
  </si>
  <si>
    <t>E07000103</t>
  </si>
  <si>
    <t>Watford</t>
  </si>
  <si>
    <t>E07000102</t>
  </si>
  <si>
    <t>Three Rivers</t>
  </si>
  <si>
    <t>E07000068</t>
  </si>
  <si>
    <t>Brentwood</t>
  </si>
  <si>
    <t>E09000026</t>
  </si>
  <si>
    <t>Redbridge</t>
  </si>
  <si>
    <t>E09000027</t>
  </si>
  <si>
    <t>Richmond upon Thames</t>
  </si>
  <si>
    <t>E09000032</t>
  </si>
  <si>
    <t>Wandsworth</t>
  </si>
  <si>
    <t>E06000040</t>
  </si>
  <si>
    <t>Windsor and Maidenhead</t>
  </si>
  <si>
    <t>E07000217</t>
  </si>
  <si>
    <t>Woking</t>
  </si>
  <si>
    <t>E06000041</t>
  </si>
  <si>
    <t>Wokingham</t>
  </si>
  <si>
    <t>E09000021</t>
  </si>
  <si>
    <t>Kingston upon Thames</t>
  </si>
  <si>
    <t>E07000240</t>
  </si>
  <si>
    <t>St Albans</t>
  </si>
  <si>
    <t>E07000077</t>
  </si>
  <si>
    <t>Uttlesford</t>
  </si>
  <si>
    <t>E09000001</t>
  </si>
  <si>
    <t>City of London</t>
  </si>
  <si>
    <t>NA</t>
  </si>
  <si>
    <t xml:space="preserve"> NA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64" formatCode="0.0"/>
    <numFmt numFmtId="165" formatCode="#,##0.0"/>
  </numFmts>
  <fonts count="10">
    <font>
      <sz val="11"/>
      <color theme="1"/>
      <name val="Aptos Narrow"/>
      <family val="2"/>
      <scheme val="minor"/>
    </font>
    <font>
      <b/>
      <sz val="14"/>
      <color theme="1"/>
      <name val="Arial"/>
      <family val="2"/>
    </font>
    <font>
      <b/>
      <sz val="12"/>
      <color theme="0"/>
      <name val="Arial"/>
      <family val="2"/>
    </font>
    <font>
      <sz val="12"/>
      <color theme="1"/>
      <name val="Arial"/>
      <family val="2"/>
    </font>
    <font>
      <b/>
      <sz val="12"/>
      <color rgb="FF000000"/>
      <name val="Arial"/>
      <family val="2"/>
    </font>
    <font>
      <sz val="12"/>
      <color rgb="FF000000"/>
      <name val="Arial"/>
      <family val="2"/>
    </font>
    <font>
      <b/>
      <sz val="12"/>
      <color theme="1"/>
      <name val="Arial"/>
      <family val="2"/>
    </font>
    <font>
      <sz val="12"/>
      <color theme="0"/>
      <name val="Arial"/>
      <family val="2"/>
    </font>
    <font>
      <u/>
      <sz val="11"/>
      <color theme="10"/>
      <name val="Aptos Narrow"/>
      <family val="2"/>
      <scheme val="minor"/>
    </font>
    <font>
      <u/>
      <sz val="12"/>
      <color rgb="FFA00050"/>
      <name val="Arial"/>
    </font>
  </fonts>
  <fills count="3">
    <fill>
      <patternFill patternType="none"/>
    </fill>
    <fill>
      <patternFill patternType="gray125"/>
    </fill>
    <fill>
      <patternFill patternType="solid">
        <fgColor theme="1"/>
        <bgColor indexed="64"/>
      </patternFill>
    </fill>
  </fills>
  <borders count="38">
    <border>
      <left/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</borders>
  <cellStyleXfs count="2">
    <xf numFmtId="0" fontId="0" fillId="0" borderId="0"/>
    <xf numFmtId="0" fontId="8" fillId="0" borderId="0" applyNumberFormat="0" applyFill="0" applyBorder="0" applyAlignment="0" applyProtection="0"/>
  </cellStyleXfs>
  <cellXfs count="106">
    <xf numFmtId="0" fontId="0" fillId="0" borderId="0" xfId="0"/>
    <xf numFmtId="0" fontId="1" fillId="0" borderId="0" xfId="0" applyFont="1"/>
    <xf numFmtId="0" fontId="3" fillId="0" borderId="0" xfId="0" applyFont="1"/>
    <xf numFmtId="164" fontId="3" fillId="0" borderId="2" xfId="0" applyNumberFormat="1" applyFont="1" applyBorder="1" applyAlignment="1">
      <alignment horizontal="center"/>
    </xf>
    <xf numFmtId="164" fontId="3" fillId="0" borderId="1" xfId="0" applyNumberFormat="1" applyFont="1" applyBorder="1" applyAlignment="1">
      <alignment horizontal="center"/>
    </xf>
    <xf numFmtId="0" fontId="3" fillId="0" borderId="0" xfId="0" applyFont="1" applyAlignment="1">
      <alignment horizontal="center"/>
    </xf>
    <xf numFmtId="0" fontId="3" fillId="0" borderId="6" xfId="0" applyFont="1" applyBorder="1"/>
    <xf numFmtId="0" fontId="3" fillId="0" borderId="5" xfId="0" applyFont="1" applyBorder="1"/>
    <xf numFmtId="164" fontId="3" fillId="0" borderId="9" xfId="0" applyNumberFormat="1" applyFont="1" applyBorder="1" applyAlignment="1">
      <alignment horizontal="center"/>
    </xf>
    <xf numFmtId="0" fontId="2" fillId="2" borderId="6" xfId="0" applyFont="1" applyFill="1" applyBorder="1"/>
    <xf numFmtId="164" fontId="3" fillId="0" borderId="13" xfId="0" applyNumberFormat="1" applyFont="1" applyBorder="1" applyAlignment="1">
      <alignment horizontal="center"/>
    </xf>
    <xf numFmtId="0" fontId="3" fillId="0" borderId="14" xfId="0" applyFont="1" applyBorder="1"/>
    <xf numFmtId="164" fontId="3" fillId="0" borderId="15" xfId="0" applyNumberFormat="1" applyFont="1" applyBorder="1" applyAlignment="1">
      <alignment horizontal="center"/>
    </xf>
    <xf numFmtId="164" fontId="3" fillId="0" borderId="16" xfId="0" applyNumberFormat="1" applyFont="1" applyBorder="1" applyAlignment="1">
      <alignment horizontal="center"/>
    </xf>
    <xf numFmtId="0" fontId="2" fillId="2" borderId="18" xfId="0" applyFont="1" applyFill="1" applyBorder="1" applyAlignment="1">
      <alignment horizontal="center"/>
    </xf>
    <xf numFmtId="0" fontId="2" fillId="2" borderId="19" xfId="0" applyFont="1" applyFill="1" applyBorder="1" applyAlignment="1">
      <alignment horizontal="center"/>
    </xf>
    <xf numFmtId="164" fontId="3" fillId="0" borderId="20" xfId="0" applyNumberFormat="1" applyFont="1" applyBorder="1" applyAlignment="1">
      <alignment horizontal="center"/>
    </xf>
    <xf numFmtId="164" fontId="3" fillId="0" borderId="21" xfId="0" applyNumberFormat="1" applyFont="1" applyBorder="1" applyAlignment="1">
      <alignment horizontal="center"/>
    </xf>
    <xf numFmtId="164" fontId="3" fillId="0" borderId="11" xfId="0" applyNumberFormat="1" applyFont="1" applyBorder="1" applyAlignment="1">
      <alignment horizontal="center"/>
    </xf>
    <xf numFmtId="164" fontId="3" fillId="0" borderId="12" xfId="0" applyNumberFormat="1" applyFont="1" applyBorder="1" applyAlignment="1">
      <alignment horizontal="center"/>
    </xf>
    <xf numFmtId="165" fontId="3" fillId="0" borderId="0" xfId="0" applyNumberFormat="1" applyFont="1" applyAlignment="1">
      <alignment horizontal="center"/>
    </xf>
    <xf numFmtId="165" fontId="5" fillId="0" borderId="9" xfId="0" applyNumberFormat="1" applyFont="1" applyBorder="1" applyAlignment="1">
      <alignment horizontal="center"/>
    </xf>
    <xf numFmtId="165" fontId="5" fillId="0" borderId="13" xfId="0" applyNumberFormat="1" applyFont="1" applyBorder="1" applyAlignment="1">
      <alignment horizontal="center"/>
    </xf>
    <xf numFmtId="165" fontId="5" fillId="0" borderId="15" xfId="0" applyNumberFormat="1" applyFont="1" applyBorder="1" applyAlignment="1">
      <alignment horizontal="center"/>
    </xf>
    <xf numFmtId="165" fontId="5" fillId="0" borderId="16" xfId="0" applyNumberFormat="1" applyFont="1" applyBorder="1" applyAlignment="1">
      <alignment horizontal="center"/>
    </xf>
    <xf numFmtId="165" fontId="2" fillId="2" borderId="18" xfId="0" applyNumberFormat="1" applyFont="1" applyFill="1" applyBorder="1" applyAlignment="1">
      <alignment horizontal="center" vertical="center"/>
    </xf>
    <xf numFmtId="165" fontId="2" fillId="2" borderId="19" xfId="0" applyNumberFormat="1" applyFont="1" applyFill="1" applyBorder="1" applyAlignment="1">
      <alignment horizontal="center" vertical="center"/>
    </xf>
    <xf numFmtId="165" fontId="5" fillId="0" borderId="20" xfId="0" applyNumberFormat="1" applyFont="1" applyBorder="1" applyAlignment="1">
      <alignment horizontal="center"/>
    </xf>
    <xf numFmtId="165" fontId="5" fillId="0" borderId="21" xfId="0" applyNumberFormat="1" applyFont="1" applyBorder="1" applyAlignment="1">
      <alignment horizontal="center"/>
    </xf>
    <xf numFmtId="0" fontId="4" fillId="0" borderId="7" xfId="0" applyFont="1" applyBorder="1"/>
    <xf numFmtId="165" fontId="4" fillId="0" borderId="22" xfId="0" applyNumberFormat="1" applyFont="1" applyBorder="1" applyAlignment="1">
      <alignment horizontal="center"/>
    </xf>
    <xf numFmtId="165" fontId="4" fillId="0" borderId="23" xfId="0" applyNumberFormat="1" applyFont="1" applyBorder="1" applyAlignment="1">
      <alignment horizontal="center"/>
    </xf>
    <xf numFmtId="165" fontId="2" fillId="2" borderId="27" xfId="0" applyNumberFormat="1" applyFont="1" applyFill="1" applyBorder="1" applyAlignment="1">
      <alignment horizontal="center" vertical="center"/>
    </xf>
    <xf numFmtId="165" fontId="4" fillId="0" borderId="8" xfId="0" applyNumberFormat="1" applyFont="1" applyBorder="1" applyAlignment="1">
      <alignment horizontal="center"/>
    </xf>
    <xf numFmtId="165" fontId="5" fillId="0" borderId="1" xfId="0" applyNumberFormat="1" applyFont="1" applyBorder="1" applyAlignment="1">
      <alignment horizontal="center"/>
    </xf>
    <xf numFmtId="165" fontId="5" fillId="0" borderId="2" xfId="0" applyNumberFormat="1" applyFont="1" applyBorder="1" applyAlignment="1">
      <alignment horizontal="center"/>
    </xf>
    <xf numFmtId="165" fontId="5" fillId="0" borderId="28" xfId="0" applyNumberFormat="1" applyFont="1" applyBorder="1" applyAlignment="1">
      <alignment horizontal="center"/>
    </xf>
    <xf numFmtId="0" fontId="4" fillId="0" borderId="3" xfId="0" applyFont="1" applyBorder="1"/>
    <xf numFmtId="0" fontId="3" fillId="0" borderId="31" xfId="0" applyFont="1" applyBorder="1"/>
    <xf numFmtId="0" fontId="3" fillId="0" borderId="32" xfId="0" applyFont="1" applyBorder="1"/>
    <xf numFmtId="0" fontId="3" fillId="0" borderId="33" xfId="0" applyFont="1" applyBorder="1"/>
    <xf numFmtId="165" fontId="2" fillId="2" borderId="17" xfId="0" applyNumberFormat="1" applyFont="1" applyFill="1" applyBorder="1" applyAlignment="1">
      <alignment horizontal="center" vertical="center"/>
    </xf>
    <xf numFmtId="165" fontId="4" fillId="0" borderId="7" xfId="0" applyNumberFormat="1" applyFont="1" applyBorder="1" applyAlignment="1">
      <alignment horizontal="center"/>
    </xf>
    <xf numFmtId="165" fontId="5" fillId="0" borderId="5" xfId="0" applyNumberFormat="1" applyFont="1" applyBorder="1" applyAlignment="1">
      <alignment horizontal="center"/>
    </xf>
    <xf numFmtId="165" fontId="5" fillId="0" borderId="6" xfId="0" applyNumberFormat="1" applyFont="1" applyBorder="1" applyAlignment="1">
      <alignment horizontal="center"/>
    </xf>
    <xf numFmtId="165" fontId="5" fillId="0" borderId="14" xfId="0" applyNumberFormat="1" applyFont="1" applyBorder="1" applyAlignment="1">
      <alignment horizontal="center"/>
    </xf>
    <xf numFmtId="0" fontId="2" fillId="2" borderId="17" xfId="0" applyFont="1" applyFill="1" applyBorder="1" applyAlignment="1">
      <alignment horizontal="center"/>
    </xf>
    <xf numFmtId="164" fontId="6" fillId="0" borderId="22" xfId="0" applyNumberFormat="1" applyFont="1" applyBorder="1" applyAlignment="1">
      <alignment horizontal="center"/>
    </xf>
    <xf numFmtId="164" fontId="6" fillId="0" borderId="23" xfId="0" applyNumberFormat="1" applyFont="1" applyBorder="1" applyAlignment="1">
      <alignment horizontal="center"/>
    </xf>
    <xf numFmtId="0" fontId="5" fillId="0" borderId="6" xfId="0" applyFont="1" applyBorder="1"/>
    <xf numFmtId="0" fontId="5" fillId="0" borderId="14" xfId="0" applyFont="1" applyBorder="1"/>
    <xf numFmtId="0" fontId="5" fillId="0" borderId="5" xfId="0" applyFont="1" applyBorder="1"/>
    <xf numFmtId="0" fontId="4" fillId="0" borderId="23" xfId="0" applyFont="1" applyBorder="1"/>
    <xf numFmtId="0" fontId="5" fillId="0" borderId="21" xfId="0" applyFont="1" applyBorder="1"/>
    <xf numFmtId="0" fontId="5" fillId="0" borderId="13" xfId="0" applyFont="1" applyBorder="1"/>
    <xf numFmtId="0" fontId="3" fillId="0" borderId="13" xfId="0" applyFont="1" applyBorder="1"/>
    <xf numFmtId="0" fontId="5" fillId="0" borderId="16" xfId="0" applyFont="1" applyBorder="1"/>
    <xf numFmtId="0" fontId="2" fillId="2" borderId="27" xfId="0" applyFont="1" applyFill="1" applyBorder="1" applyAlignment="1">
      <alignment horizontal="center"/>
    </xf>
    <xf numFmtId="164" fontId="6" fillId="0" borderId="8" xfId="0" applyNumberFormat="1" applyFont="1" applyBorder="1" applyAlignment="1">
      <alignment horizontal="center"/>
    </xf>
    <xf numFmtId="164" fontId="3" fillId="0" borderId="26" xfId="0" applyNumberFormat="1" applyFont="1" applyBorder="1" applyAlignment="1">
      <alignment horizontal="center"/>
    </xf>
    <xf numFmtId="164" fontId="3" fillId="0" borderId="28" xfId="0" applyNumberFormat="1" applyFont="1" applyBorder="1" applyAlignment="1">
      <alignment horizontal="center"/>
    </xf>
    <xf numFmtId="0" fontId="6" fillId="0" borderId="3" xfId="0" applyFont="1" applyBorder="1"/>
    <xf numFmtId="0" fontId="3" fillId="0" borderId="29" xfId="0" applyFont="1" applyBorder="1"/>
    <xf numFmtId="164" fontId="6" fillId="0" borderId="7" xfId="0" applyNumberFormat="1" applyFont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0" borderId="14" xfId="0" applyNumberFormat="1" applyFont="1" applyBorder="1" applyAlignment="1">
      <alignment horizontal="center"/>
    </xf>
    <xf numFmtId="164" fontId="3" fillId="0" borderId="6" xfId="0" applyNumberFormat="1" applyFont="1" applyBorder="1" applyAlignment="1">
      <alignment horizontal="center"/>
    </xf>
    <xf numFmtId="164" fontId="3" fillId="0" borderId="5" xfId="0" applyNumberFormat="1" applyFont="1" applyBorder="1" applyAlignment="1">
      <alignment horizontal="center"/>
    </xf>
    <xf numFmtId="0" fontId="3" fillId="0" borderId="16" xfId="0" applyFont="1" applyBorder="1"/>
    <xf numFmtId="0" fontId="3" fillId="0" borderId="21" xfId="0" applyFont="1" applyBorder="1"/>
    <xf numFmtId="0" fontId="5" fillId="0" borderId="32" xfId="0" applyFont="1" applyBorder="1"/>
    <xf numFmtId="0" fontId="5" fillId="0" borderId="33" xfId="0" applyFont="1" applyBorder="1"/>
    <xf numFmtId="0" fontId="3" fillId="0" borderId="0" xfId="0" applyFont="1" applyAlignment="1">
      <alignment vertical="top"/>
    </xf>
    <xf numFmtId="0" fontId="3" fillId="0" borderId="0" xfId="0" applyFont="1" applyAlignment="1">
      <alignment vertical="top" wrapText="1"/>
    </xf>
    <xf numFmtId="0" fontId="2" fillId="2" borderId="13" xfId="0" applyFont="1" applyFill="1" applyBorder="1"/>
    <xf numFmtId="0" fontId="7" fillId="0" borderId="0" xfId="0" applyFont="1"/>
    <xf numFmtId="0" fontId="3" fillId="0" borderId="0" xfId="0" applyFont="1" applyAlignment="1">
      <alignment horizontal="center" vertical="top" wrapText="1"/>
    </xf>
    <xf numFmtId="0" fontId="9" fillId="0" borderId="6" xfId="1" applyFont="1" applyBorder="1"/>
    <xf numFmtId="0" fontId="9" fillId="0" borderId="14" xfId="1" applyFont="1" applyBorder="1"/>
    <xf numFmtId="0" fontId="6" fillId="0" borderId="10" xfId="0" applyFont="1" applyBorder="1" applyAlignment="1">
      <alignment horizontal="left" vertical="top"/>
    </xf>
    <xf numFmtId="0" fontId="6" fillId="0" borderId="12" xfId="0" applyFont="1" applyBorder="1" applyAlignment="1">
      <alignment horizontal="left" vertical="top"/>
    </xf>
    <xf numFmtId="0" fontId="3" fillId="0" borderId="0" xfId="0" applyFont="1" applyAlignment="1">
      <alignment horizontal="left" vertical="top" wrapText="1"/>
    </xf>
    <xf numFmtId="0" fontId="3" fillId="0" borderId="0" xfId="0" applyFont="1" applyAlignment="1">
      <alignment horizontal="left" vertical="top"/>
    </xf>
    <xf numFmtId="0" fontId="6" fillId="0" borderId="24" xfId="0" applyFont="1" applyBorder="1" applyAlignment="1">
      <alignment horizontal="left"/>
    </xf>
    <xf numFmtId="0" fontId="6" fillId="0" borderId="25" xfId="0" applyFont="1" applyBorder="1" applyAlignment="1">
      <alignment horizontal="left"/>
    </xf>
    <xf numFmtId="0" fontId="2" fillId="2" borderId="34" xfId="0" applyFont="1" applyFill="1" applyBorder="1" applyAlignment="1">
      <alignment horizontal="center"/>
    </xf>
    <xf numFmtId="0" fontId="2" fillId="2" borderId="35" xfId="0" applyFont="1" applyFill="1" applyBorder="1" applyAlignment="1">
      <alignment horizontal="center"/>
    </xf>
    <xf numFmtId="0" fontId="2" fillId="2" borderId="36" xfId="0" applyFont="1" applyFill="1" applyBorder="1" applyAlignment="1">
      <alignment horizontal="center"/>
    </xf>
    <xf numFmtId="0" fontId="2" fillId="2" borderId="4" xfId="0" applyFont="1" applyFill="1" applyBorder="1" applyAlignment="1">
      <alignment horizontal="center"/>
    </xf>
    <xf numFmtId="0" fontId="2" fillId="2" borderId="37" xfId="0" applyFont="1" applyFill="1" applyBorder="1" applyAlignment="1">
      <alignment horizontal="center"/>
    </xf>
    <xf numFmtId="0" fontId="2" fillId="2" borderId="11" xfId="0" applyFont="1" applyFill="1" applyBorder="1" applyAlignment="1">
      <alignment horizontal="center"/>
    </xf>
    <xf numFmtId="0" fontId="2" fillId="2" borderId="12" xfId="0" applyFont="1" applyFill="1" applyBorder="1" applyAlignment="1">
      <alignment horizontal="center"/>
    </xf>
    <xf numFmtId="0" fontId="2" fillId="2" borderId="10" xfId="0" applyFont="1" applyFill="1" applyBorder="1" applyAlignment="1">
      <alignment horizontal="center"/>
    </xf>
    <xf numFmtId="0" fontId="2" fillId="2" borderId="2" xfId="0" applyFont="1" applyFill="1" applyBorder="1" applyAlignment="1">
      <alignment horizontal="center"/>
    </xf>
    <xf numFmtId="0" fontId="2" fillId="2" borderId="9" xfId="0" applyFont="1" applyFill="1" applyBorder="1" applyAlignment="1">
      <alignment horizontal="center"/>
    </xf>
    <xf numFmtId="0" fontId="2" fillId="2" borderId="13" xfId="0" applyFont="1" applyFill="1" applyBorder="1" applyAlignment="1">
      <alignment horizontal="center"/>
    </xf>
    <xf numFmtId="0" fontId="2" fillId="2" borderId="29" xfId="0" applyFont="1" applyFill="1" applyBorder="1" applyAlignment="1">
      <alignment horizontal="center" vertical="center" wrapText="1"/>
    </xf>
    <xf numFmtId="0" fontId="2" fillId="2" borderId="30" xfId="0" applyFont="1" applyFill="1" applyBorder="1" applyAlignment="1">
      <alignment horizontal="center" vertical="center" wrapText="1"/>
    </xf>
    <xf numFmtId="165" fontId="2" fillId="2" borderId="26" xfId="0" applyNumberFormat="1" applyFont="1" applyFill="1" applyBorder="1" applyAlignment="1">
      <alignment horizontal="center" vertical="center"/>
    </xf>
    <xf numFmtId="165" fontId="2" fillId="2" borderId="11" xfId="0" applyNumberFormat="1" applyFont="1" applyFill="1" applyBorder="1" applyAlignment="1">
      <alignment horizontal="center" vertical="center"/>
    </xf>
    <xf numFmtId="165" fontId="2" fillId="2" borderId="12" xfId="0" applyNumberFormat="1" applyFont="1" applyFill="1" applyBorder="1" applyAlignment="1">
      <alignment horizontal="center" vertical="center"/>
    </xf>
    <xf numFmtId="165" fontId="2" fillId="2" borderId="10" xfId="0" applyNumberFormat="1" applyFont="1" applyFill="1" applyBorder="1" applyAlignment="1">
      <alignment horizontal="center" vertical="center"/>
    </xf>
    <xf numFmtId="0" fontId="2" fillId="2" borderId="10" xfId="0" applyFont="1" applyFill="1" applyBorder="1" applyAlignment="1">
      <alignment horizontal="center" vertical="center" wrapText="1"/>
    </xf>
    <xf numFmtId="0" fontId="2" fillId="2" borderId="17" xfId="0" applyFont="1" applyFill="1" applyBorder="1" applyAlignment="1">
      <alignment horizontal="center" vertical="center" wrapText="1"/>
    </xf>
    <xf numFmtId="0" fontId="2" fillId="2" borderId="12" xfId="0" applyFont="1" applyFill="1" applyBorder="1" applyAlignment="1">
      <alignment horizontal="center" vertical="center" wrapText="1"/>
    </xf>
    <xf numFmtId="0" fontId="2" fillId="2" borderId="19" xfId="0" applyFont="1" applyFill="1" applyBorder="1" applyAlignment="1">
      <alignment horizontal="center" vertical="center" wrapText="1"/>
    </xf>
  </cellXfs>
  <cellStyles count="2">
    <cellStyle name="Hyperlink" xfId="1" builtinId="8"/>
    <cellStyle name="Normal" xfId="0" builtinId="0"/>
  </cellStyles>
  <dxfs count="0"/>
  <tableStyles count="0" defaultTableStyle="TableStyleMedium2" defaultPivotStyle="PivotStyleLight16"/>
  <colors>
    <mruColors>
      <color rgb="FFA00050"/>
      <color rgb="FFE0E231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worksheet" Target="worksheets/sheet63.xml"/><Relationship Id="rId68" Type="http://schemas.openxmlformats.org/officeDocument/2006/relationships/worksheet" Target="worksheets/sheet68.xml"/><Relationship Id="rId84" Type="http://schemas.openxmlformats.org/officeDocument/2006/relationships/worksheet" Target="worksheets/sheet84.xml"/><Relationship Id="rId89" Type="http://schemas.openxmlformats.org/officeDocument/2006/relationships/sharedStrings" Target="sharedStrings.xml"/><Relationship Id="rId16" Type="http://schemas.openxmlformats.org/officeDocument/2006/relationships/worksheet" Target="worksheets/sheet16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74" Type="http://schemas.openxmlformats.org/officeDocument/2006/relationships/worksheet" Target="worksheets/sheet74.xml"/><Relationship Id="rId79" Type="http://schemas.openxmlformats.org/officeDocument/2006/relationships/worksheet" Target="worksheets/sheet79.xml"/><Relationship Id="rId5" Type="http://schemas.openxmlformats.org/officeDocument/2006/relationships/worksheet" Target="worksheets/sheet5.xml"/><Relationship Id="rId90" Type="http://schemas.openxmlformats.org/officeDocument/2006/relationships/customXml" Target="../customXml/item1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worksheet" Target="worksheets/sheet64.xml"/><Relationship Id="rId69" Type="http://schemas.openxmlformats.org/officeDocument/2006/relationships/worksheet" Target="worksheets/sheet69.xml"/><Relationship Id="rId77" Type="http://schemas.openxmlformats.org/officeDocument/2006/relationships/worksheet" Target="worksheets/sheet77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80" Type="http://schemas.openxmlformats.org/officeDocument/2006/relationships/worksheet" Target="worksheets/sheet80.xml"/><Relationship Id="rId85" Type="http://schemas.openxmlformats.org/officeDocument/2006/relationships/worksheet" Target="worksheets/sheet85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worksheet" Target="worksheets/sheet67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worksheet" Target="worksheets/sheet62.xml"/><Relationship Id="rId70" Type="http://schemas.openxmlformats.org/officeDocument/2006/relationships/worksheet" Target="worksheets/sheet70.xml"/><Relationship Id="rId75" Type="http://schemas.openxmlformats.org/officeDocument/2006/relationships/worksheet" Target="worksheets/sheet75.xml"/><Relationship Id="rId83" Type="http://schemas.openxmlformats.org/officeDocument/2006/relationships/worksheet" Target="worksheets/sheet83.xml"/><Relationship Id="rId88" Type="http://schemas.openxmlformats.org/officeDocument/2006/relationships/styles" Target="styles.xml"/><Relationship Id="rId91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worksheet" Target="worksheets/sheet60.xml"/><Relationship Id="rId65" Type="http://schemas.openxmlformats.org/officeDocument/2006/relationships/worksheet" Target="worksheets/sheet65.xml"/><Relationship Id="rId73" Type="http://schemas.openxmlformats.org/officeDocument/2006/relationships/worksheet" Target="worksheets/sheet73.xml"/><Relationship Id="rId78" Type="http://schemas.openxmlformats.org/officeDocument/2006/relationships/worksheet" Target="worksheets/sheet78.xml"/><Relationship Id="rId81" Type="http://schemas.openxmlformats.org/officeDocument/2006/relationships/worksheet" Target="worksheets/sheet81.xml"/><Relationship Id="rId86" Type="http://schemas.openxmlformats.org/officeDocument/2006/relationships/worksheet" Target="worksheets/sheet86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76" Type="http://schemas.openxmlformats.org/officeDocument/2006/relationships/worksheet" Target="worksheets/sheet76.xml"/><Relationship Id="rId7" Type="http://schemas.openxmlformats.org/officeDocument/2006/relationships/worksheet" Target="worksheets/sheet7.xml"/><Relationship Id="rId71" Type="http://schemas.openxmlformats.org/officeDocument/2006/relationships/worksheet" Target="worksheets/sheet71.xml"/><Relationship Id="rId92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66" Type="http://schemas.openxmlformats.org/officeDocument/2006/relationships/worksheet" Target="worksheets/sheet66.xml"/><Relationship Id="rId87" Type="http://schemas.openxmlformats.org/officeDocument/2006/relationships/theme" Target="theme/theme1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" Type="http://schemas.openxmlformats.org/officeDocument/2006/relationships/worksheet" Target="worksheets/sheet19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6349</xdr:colOff>
      <xdr:row>0</xdr:row>
      <xdr:rowOff>187326</xdr:rowOff>
    </xdr:from>
    <xdr:to>
      <xdr:col>2</xdr:col>
      <xdr:colOff>1654175</xdr:colOff>
      <xdr:row>4</xdr:row>
      <xdr:rowOff>180815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861B6550-18EB-B5BF-1CED-F1580277A28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77799" y="187326"/>
          <a:ext cx="4086226" cy="755489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5E3574A-E26D-4B05-B8CA-15B9D6403E7B}">
  <sheetPr>
    <tabColor rgb="FFA00050"/>
  </sheetPr>
  <dimension ref="B1:N116"/>
  <sheetViews>
    <sheetView showGridLines="0" tabSelected="1" workbookViewId="0"/>
  </sheetViews>
  <sheetFormatPr defaultColWidth="8.7109375" defaultRowHeight="15.6"/>
  <cols>
    <col min="1" max="1" width="2.5703125" style="2" customWidth="1"/>
    <col min="2" max="2" width="36.5703125" style="2" bestFit="1" customWidth="1"/>
    <col min="3" max="3" width="84.28515625" style="2" bestFit="1" customWidth="1"/>
    <col min="4" max="4" width="8.7109375" style="2"/>
    <col min="5" max="7" width="8.7109375" style="2" customWidth="1"/>
    <col min="8" max="16384" width="8.7109375" style="2"/>
  </cols>
  <sheetData>
    <row r="1" spans="2:14" ht="15"/>
    <row r="2" spans="2:14" ht="15"/>
    <row r="3" spans="2:14" ht="15"/>
    <row r="4" spans="2:14" ht="15"/>
    <row r="6" spans="2:14" ht="15"/>
    <row r="8" spans="2:14" ht="18">
      <c r="B8" s="1" t="s">
        <v>0</v>
      </c>
    </row>
    <row r="10" spans="2:14" ht="15.6" customHeight="1">
      <c r="B10" s="81" t="s">
        <v>1</v>
      </c>
      <c r="C10" s="81"/>
      <c r="D10" s="81"/>
      <c r="E10" s="81"/>
      <c r="F10" s="81"/>
      <c r="G10" s="81"/>
      <c r="H10" s="81"/>
      <c r="I10" s="81"/>
      <c r="J10" s="81"/>
      <c r="K10" s="73"/>
      <c r="L10" s="72"/>
      <c r="M10" s="72"/>
      <c r="N10" s="72"/>
    </row>
    <row r="11" spans="2:14">
      <c r="B11" s="81"/>
      <c r="C11" s="81"/>
      <c r="D11" s="81"/>
      <c r="E11" s="81"/>
      <c r="F11" s="81"/>
      <c r="G11" s="81"/>
      <c r="H11" s="81"/>
      <c r="I11" s="81"/>
      <c r="J11" s="81"/>
      <c r="K11" s="73"/>
      <c r="L11" s="72"/>
      <c r="M11" s="72"/>
      <c r="N11" s="72"/>
    </row>
    <row r="13" spans="2:14" ht="14.1" customHeight="1">
      <c r="B13" s="81" t="s">
        <v>2</v>
      </c>
      <c r="C13" s="81"/>
      <c r="D13" s="81"/>
      <c r="E13" s="81"/>
      <c r="F13" s="81"/>
      <c r="G13" s="81"/>
      <c r="H13" s="81"/>
      <c r="I13" s="81"/>
      <c r="J13" s="81"/>
      <c r="K13" s="73"/>
      <c r="L13" s="73"/>
      <c r="M13" s="73"/>
      <c r="N13" s="73"/>
    </row>
    <row r="14" spans="2:14" ht="15">
      <c r="B14" s="81"/>
      <c r="C14" s="81"/>
      <c r="D14" s="81"/>
      <c r="E14" s="81"/>
      <c r="F14" s="81"/>
      <c r="G14" s="81"/>
      <c r="H14" s="81"/>
      <c r="I14" s="81"/>
      <c r="J14" s="81"/>
      <c r="K14" s="73"/>
      <c r="L14" s="73"/>
      <c r="M14" s="73"/>
      <c r="N14" s="73"/>
    </row>
    <row r="15" spans="2:14" ht="15">
      <c r="B15" s="81"/>
      <c r="C15" s="81"/>
      <c r="D15" s="81"/>
      <c r="E15" s="81"/>
      <c r="F15" s="81"/>
      <c r="G15" s="81"/>
      <c r="H15" s="81"/>
      <c r="I15" s="81"/>
      <c r="J15" s="81"/>
      <c r="K15" s="73"/>
      <c r="L15" s="73"/>
      <c r="M15" s="73"/>
      <c r="N15" s="73"/>
    </row>
    <row r="16" spans="2:14" ht="15">
      <c r="B16" s="81"/>
      <c r="C16" s="81"/>
      <c r="D16" s="81"/>
      <c r="E16" s="81"/>
      <c r="F16" s="81"/>
      <c r="G16" s="81"/>
      <c r="H16" s="81"/>
      <c r="I16" s="81"/>
      <c r="J16" s="81"/>
      <c r="K16" s="76"/>
      <c r="L16" s="73"/>
      <c r="M16" s="73"/>
      <c r="N16" s="73"/>
    </row>
    <row r="18" spans="2:6">
      <c r="B18" s="82" t="s">
        <v>3</v>
      </c>
      <c r="C18" s="82"/>
    </row>
    <row r="19" spans="2:6" ht="15.95" thickBot="1"/>
    <row r="20" spans="2:6" ht="14.45" customHeight="1">
      <c r="B20" s="83" t="s">
        <v>4</v>
      </c>
      <c r="C20" s="84"/>
      <c r="E20" s="82"/>
      <c r="F20" s="82"/>
    </row>
    <row r="21" spans="2:6">
      <c r="B21" s="9" t="s">
        <v>5</v>
      </c>
      <c r="C21" s="74" t="s">
        <v>6</v>
      </c>
      <c r="E21" s="75"/>
      <c r="F21" s="75"/>
    </row>
    <row r="22" spans="2:6" ht="15">
      <c r="B22" s="77" t="s">
        <v>7</v>
      </c>
      <c r="C22" s="55" t="s">
        <v>8</v>
      </c>
    </row>
    <row r="23" spans="2:6" ht="15">
      <c r="B23" s="77" t="s">
        <v>9</v>
      </c>
      <c r="C23" s="55" t="s">
        <v>10</v>
      </c>
    </row>
    <row r="24" spans="2:6" ht="15">
      <c r="B24" s="77" t="s">
        <v>11</v>
      </c>
      <c r="C24" s="55" t="s">
        <v>12</v>
      </c>
    </row>
    <row r="25" spans="2:6" ht="15">
      <c r="B25" s="77" t="s">
        <v>13</v>
      </c>
      <c r="C25" s="55" t="s">
        <v>14</v>
      </c>
    </row>
    <row r="26" spans="2:6" ht="15">
      <c r="B26" s="77" t="s">
        <v>15</v>
      </c>
      <c r="C26" s="55" t="s">
        <v>16</v>
      </c>
    </row>
    <row r="27" spans="2:6" ht="15">
      <c r="B27" s="77" t="s">
        <v>17</v>
      </c>
      <c r="C27" s="55" t="s">
        <v>18</v>
      </c>
    </row>
    <row r="28" spans="2:6" ht="15">
      <c r="B28" s="77" t="s">
        <v>19</v>
      </c>
      <c r="C28" s="55" t="s">
        <v>20</v>
      </c>
    </row>
    <row r="29" spans="2:6" ht="15">
      <c r="B29" s="77" t="s">
        <v>21</v>
      </c>
      <c r="C29" s="55" t="s">
        <v>22</v>
      </c>
    </row>
    <row r="30" spans="2:6" ht="15">
      <c r="B30" s="77" t="s">
        <v>23</v>
      </c>
      <c r="C30" s="55" t="s">
        <v>24</v>
      </c>
    </row>
    <row r="31" spans="2:6" ht="15">
      <c r="B31" s="77" t="s">
        <v>25</v>
      </c>
      <c r="C31" s="55" t="s">
        <v>26</v>
      </c>
    </row>
    <row r="32" spans="2:6" ht="15">
      <c r="B32" s="77" t="s">
        <v>27</v>
      </c>
      <c r="C32" s="55" t="s">
        <v>28</v>
      </c>
    </row>
    <row r="33" spans="2:3" ht="15">
      <c r="B33" s="77" t="s">
        <v>29</v>
      </c>
      <c r="C33" s="55" t="s">
        <v>30</v>
      </c>
    </row>
    <row r="34" spans="2:3" ht="15">
      <c r="B34" s="77" t="s">
        <v>31</v>
      </c>
      <c r="C34" s="55" t="s">
        <v>32</v>
      </c>
    </row>
    <row r="35" spans="2:3" ht="15">
      <c r="B35" s="77" t="s">
        <v>33</v>
      </c>
      <c r="C35" s="55" t="s">
        <v>34</v>
      </c>
    </row>
    <row r="36" spans="2:3" ht="15">
      <c r="B36" s="77" t="s">
        <v>35</v>
      </c>
      <c r="C36" s="55" t="s">
        <v>36</v>
      </c>
    </row>
    <row r="37" spans="2:3" ht="15">
      <c r="B37" s="77" t="s">
        <v>37</v>
      </c>
      <c r="C37" s="55" t="s">
        <v>38</v>
      </c>
    </row>
    <row r="38" spans="2:3" ht="15">
      <c r="B38" s="77" t="s">
        <v>39</v>
      </c>
      <c r="C38" s="55" t="s">
        <v>40</v>
      </c>
    </row>
    <row r="39" spans="2:3" ht="15">
      <c r="B39" s="77" t="s">
        <v>41</v>
      </c>
      <c r="C39" s="55" t="s">
        <v>42</v>
      </c>
    </row>
    <row r="40" spans="2:3" ht="15">
      <c r="B40" s="77" t="s">
        <v>43</v>
      </c>
      <c r="C40" s="55" t="s">
        <v>44</v>
      </c>
    </row>
    <row r="41" spans="2:3" ht="15">
      <c r="B41" s="77" t="s">
        <v>45</v>
      </c>
      <c r="C41" s="55" t="s">
        <v>46</v>
      </c>
    </row>
    <row r="42" spans="2:3" ht="15">
      <c r="B42" s="77" t="s">
        <v>47</v>
      </c>
      <c r="C42" s="55" t="s">
        <v>48</v>
      </c>
    </row>
    <row r="43" spans="2:3" ht="15">
      <c r="B43" s="77" t="s">
        <v>49</v>
      </c>
      <c r="C43" s="55" t="s">
        <v>50</v>
      </c>
    </row>
    <row r="44" spans="2:3" ht="15">
      <c r="B44" s="77" t="s">
        <v>51</v>
      </c>
      <c r="C44" s="55" t="s">
        <v>52</v>
      </c>
    </row>
    <row r="45" spans="2:3" ht="15">
      <c r="B45" s="77" t="s">
        <v>53</v>
      </c>
      <c r="C45" s="55" t="s">
        <v>54</v>
      </c>
    </row>
    <row r="46" spans="2:3" ht="15">
      <c r="B46" s="77" t="s">
        <v>55</v>
      </c>
      <c r="C46" s="55" t="s">
        <v>56</v>
      </c>
    </row>
    <row r="47" spans="2:3" ht="15">
      <c r="B47" s="77" t="s">
        <v>57</v>
      </c>
      <c r="C47" s="55" t="s">
        <v>58</v>
      </c>
    </row>
    <row r="48" spans="2:3" ht="15">
      <c r="B48" s="77" t="s">
        <v>59</v>
      </c>
      <c r="C48" s="55" t="s">
        <v>60</v>
      </c>
    </row>
    <row r="49" spans="2:3" ht="15">
      <c r="B49" s="77" t="s">
        <v>61</v>
      </c>
      <c r="C49" s="55" t="s">
        <v>62</v>
      </c>
    </row>
    <row r="50" spans="2:3" ht="15">
      <c r="B50" s="77" t="s">
        <v>63</v>
      </c>
      <c r="C50" s="55" t="s">
        <v>64</v>
      </c>
    </row>
    <row r="51" spans="2:3" ht="15">
      <c r="B51" s="77" t="s">
        <v>65</v>
      </c>
      <c r="C51" s="55" t="s">
        <v>66</v>
      </c>
    </row>
    <row r="52" spans="2:3" ht="15">
      <c r="B52" s="77" t="s">
        <v>67</v>
      </c>
      <c r="C52" s="55" t="s">
        <v>68</v>
      </c>
    </row>
    <row r="53" spans="2:3" ht="15">
      <c r="B53" s="77" t="s">
        <v>69</v>
      </c>
      <c r="C53" s="55" t="s">
        <v>70</v>
      </c>
    </row>
    <row r="54" spans="2:3" ht="15">
      <c r="B54" s="77" t="s">
        <v>71</v>
      </c>
      <c r="C54" s="55" t="s">
        <v>72</v>
      </c>
    </row>
    <row r="55" spans="2:3" ht="15">
      <c r="B55" s="77" t="s">
        <v>73</v>
      </c>
      <c r="C55" s="55" t="s">
        <v>74</v>
      </c>
    </row>
    <row r="56" spans="2:3" ht="15">
      <c r="B56" s="77" t="s">
        <v>75</v>
      </c>
      <c r="C56" s="55" t="s">
        <v>76</v>
      </c>
    </row>
    <row r="57" spans="2:3" ht="15">
      <c r="B57" s="77" t="s">
        <v>77</v>
      </c>
      <c r="C57" s="55" t="s">
        <v>78</v>
      </c>
    </row>
    <row r="58" spans="2:3" ht="15">
      <c r="B58" s="77" t="s">
        <v>79</v>
      </c>
      <c r="C58" s="55" t="s">
        <v>80</v>
      </c>
    </row>
    <row r="59" spans="2:3" ht="15">
      <c r="B59" s="77" t="s">
        <v>81</v>
      </c>
      <c r="C59" s="55" t="s">
        <v>82</v>
      </c>
    </row>
    <row r="60" spans="2:3" ht="15">
      <c r="B60" s="77" t="s">
        <v>83</v>
      </c>
      <c r="C60" s="55" t="s">
        <v>84</v>
      </c>
    </row>
    <row r="61" spans="2:3" ht="15">
      <c r="B61" s="77" t="s">
        <v>85</v>
      </c>
      <c r="C61" s="55" t="s">
        <v>86</v>
      </c>
    </row>
    <row r="62" spans="2:3" ht="15">
      <c r="B62" s="77" t="s">
        <v>87</v>
      </c>
      <c r="C62" s="55" t="s">
        <v>88</v>
      </c>
    </row>
    <row r="63" spans="2:3" ht="15">
      <c r="B63" s="77" t="s">
        <v>89</v>
      </c>
      <c r="C63" s="55" t="s">
        <v>90</v>
      </c>
    </row>
    <row r="64" spans="2:3" ht="15">
      <c r="B64" s="77" t="s">
        <v>91</v>
      </c>
      <c r="C64" s="55" t="s">
        <v>92</v>
      </c>
    </row>
    <row r="65" spans="2:3" ht="15">
      <c r="B65" s="77" t="s">
        <v>93</v>
      </c>
      <c r="C65" s="55" t="s">
        <v>94</v>
      </c>
    </row>
    <row r="66" spans="2:3" ht="15">
      <c r="B66" s="77" t="s">
        <v>95</v>
      </c>
      <c r="C66" s="55" t="s">
        <v>96</v>
      </c>
    </row>
    <row r="67" spans="2:3" ht="15">
      <c r="B67" s="77" t="s">
        <v>97</v>
      </c>
      <c r="C67" s="55" t="s">
        <v>98</v>
      </c>
    </row>
    <row r="68" spans="2:3" ht="15">
      <c r="B68" s="77" t="s">
        <v>99</v>
      </c>
      <c r="C68" s="55" t="s">
        <v>100</v>
      </c>
    </row>
    <row r="69" spans="2:3" ht="15">
      <c r="B69" s="77" t="s">
        <v>101</v>
      </c>
      <c r="C69" s="55" t="s">
        <v>102</v>
      </c>
    </row>
    <row r="70" spans="2:3" ht="15">
      <c r="B70" s="77" t="s">
        <v>103</v>
      </c>
      <c r="C70" s="55" t="s">
        <v>104</v>
      </c>
    </row>
    <row r="71" spans="2:3" ht="15">
      <c r="B71" s="77" t="s">
        <v>105</v>
      </c>
      <c r="C71" s="55" t="s">
        <v>106</v>
      </c>
    </row>
    <row r="72" spans="2:3" ht="15">
      <c r="B72" s="77" t="s">
        <v>107</v>
      </c>
      <c r="C72" s="55" t="s">
        <v>108</v>
      </c>
    </row>
    <row r="73" spans="2:3" ht="15">
      <c r="B73" s="77" t="s">
        <v>109</v>
      </c>
      <c r="C73" s="55" t="s">
        <v>110</v>
      </c>
    </row>
    <row r="74" spans="2:3" ht="15">
      <c r="B74" s="77" t="s">
        <v>111</v>
      </c>
      <c r="C74" s="55" t="s">
        <v>112</v>
      </c>
    </row>
    <row r="75" spans="2:3" ht="15">
      <c r="B75" s="77" t="s">
        <v>113</v>
      </c>
      <c r="C75" s="55" t="s">
        <v>114</v>
      </c>
    </row>
    <row r="76" spans="2:3" ht="15">
      <c r="B76" s="77" t="s">
        <v>115</v>
      </c>
      <c r="C76" s="55" t="s">
        <v>116</v>
      </c>
    </row>
    <row r="77" spans="2:3" ht="15">
      <c r="B77" s="77" t="s">
        <v>117</v>
      </c>
      <c r="C77" s="55" t="s">
        <v>118</v>
      </c>
    </row>
    <row r="78" spans="2:3" ht="15">
      <c r="B78" s="77" t="s">
        <v>119</v>
      </c>
      <c r="C78" s="55" t="s">
        <v>120</v>
      </c>
    </row>
    <row r="79" spans="2:3" ht="15">
      <c r="B79" s="77" t="s">
        <v>121</v>
      </c>
      <c r="C79" s="55" t="s">
        <v>122</v>
      </c>
    </row>
    <row r="80" spans="2:3" ht="15">
      <c r="B80" s="77" t="s">
        <v>123</v>
      </c>
      <c r="C80" s="55" t="s">
        <v>124</v>
      </c>
    </row>
    <row r="81" spans="2:3" ht="15">
      <c r="B81" s="77" t="s">
        <v>125</v>
      </c>
      <c r="C81" s="55" t="s">
        <v>126</v>
      </c>
    </row>
    <row r="82" spans="2:3" ht="15">
      <c r="B82" s="77" t="s">
        <v>127</v>
      </c>
      <c r="C82" s="55" t="s">
        <v>128</v>
      </c>
    </row>
    <row r="83" spans="2:3" ht="15">
      <c r="B83" s="77" t="s">
        <v>129</v>
      </c>
      <c r="C83" s="55" t="s">
        <v>130</v>
      </c>
    </row>
    <row r="84" spans="2:3" ht="15">
      <c r="B84" s="77" t="s">
        <v>131</v>
      </c>
      <c r="C84" s="55" t="s">
        <v>132</v>
      </c>
    </row>
    <row r="85" spans="2:3" ht="15">
      <c r="B85" s="77" t="s">
        <v>133</v>
      </c>
      <c r="C85" s="55" t="s">
        <v>134</v>
      </c>
    </row>
    <row r="86" spans="2:3" ht="15">
      <c r="B86" s="77" t="s">
        <v>135</v>
      </c>
      <c r="C86" s="55" t="s">
        <v>136</v>
      </c>
    </row>
    <row r="87" spans="2:3" ht="15">
      <c r="B87" s="77" t="s">
        <v>137</v>
      </c>
      <c r="C87" s="55" t="s">
        <v>138</v>
      </c>
    </row>
    <row r="88" spans="2:3" ht="15">
      <c r="B88" s="77" t="s">
        <v>139</v>
      </c>
      <c r="C88" s="55" t="s">
        <v>140</v>
      </c>
    </row>
    <row r="89" spans="2:3" ht="15">
      <c r="B89" s="77" t="s">
        <v>141</v>
      </c>
      <c r="C89" s="55" t="s">
        <v>142</v>
      </c>
    </row>
    <row r="90" spans="2:3" ht="15">
      <c r="B90" s="77" t="s">
        <v>143</v>
      </c>
      <c r="C90" s="55" t="s">
        <v>144</v>
      </c>
    </row>
    <row r="91" spans="2:3" ht="15">
      <c r="B91" s="77" t="s">
        <v>145</v>
      </c>
      <c r="C91" s="55" t="s">
        <v>146</v>
      </c>
    </row>
    <row r="92" spans="2:3" ht="15">
      <c r="B92" s="77" t="s">
        <v>147</v>
      </c>
      <c r="C92" s="55" t="s">
        <v>148</v>
      </c>
    </row>
    <row r="93" spans="2:3" ht="15">
      <c r="B93" s="77" t="s">
        <v>149</v>
      </c>
      <c r="C93" s="55" t="s">
        <v>150</v>
      </c>
    </row>
    <row r="94" spans="2:3" ht="15">
      <c r="B94" s="77" t="s">
        <v>151</v>
      </c>
      <c r="C94" s="55" t="s">
        <v>152</v>
      </c>
    </row>
    <row r="95" spans="2:3" ht="15">
      <c r="B95" s="77" t="s">
        <v>153</v>
      </c>
      <c r="C95" s="55" t="s">
        <v>154</v>
      </c>
    </row>
    <row r="96" spans="2:3" ht="15">
      <c r="B96" s="77" t="s">
        <v>155</v>
      </c>
      <c r="C96" s="55" t="s">
        <v>156</v>
      </c>
    </row>
    <row r="97" spans="2:3" ht="15">
      <c r="B97" s="77" t="s">
        <v>157</v>
      </c>
      <c r="C97" s="55" t="s">
        <v>158</v>
      </c>
    </row>
    <row r="98" spans="2:3" ht="15">
      <c r="B98" s="77" t="s">
        <v>159</v>
      </c>
      <c r="C98" s="55" t="s">
        <v>160</v>
      </c>
    </row>
    <row r="99" spans="2:3" ht="15">
      <c r="B99" s="77" t="s">
        <v>161</v>
      </c>
      <c r="C99" s="55" t="s">
        <v>162</v>
      </c>
    </row>
    <row r="100" spans="2:3" ht="15">
      <c r="B100" s="77" t="s">
        <v>163</v>
      </c>
      <c r="C100" s="55" t="s">
        <v>164</v>
      </c>
    </row>
    <row r="101" spans="2:3" ht="15">
      <c r="B101" s="77" t="s">
        <v>165</v>
      </c>
      <c r="C101" s="55" t="s">
        <v>166</v>
      </c>
    </row>
    <row r="102" spans="2:3" ht="15">
      <c r="B102" s="77" t="s">
        <v>167</v>
      </c>
      <c r="C102" s="55" t="s">
        <v>168</v>
      </c>
    </row>
    <row r="103" spans="2:3" ht="15">
      <c r="B103" s="77" t="s">
        <v>169</v>
      </c>
      <c r="C103" s="55" t="s">
        <v>170</v>
      </c>
    </row>
    <row r="104" spans="2:3" ht="15">
      <c r="B104" s="77" t="s">
        <v>171</v>
      </c>
      <c r="C104" s="55" t="s">
        <v>172</v>
      </c>
    </row>
    <row r="105" spans="2:3" ht="15">
      <c r="B105" s="77" t="s">
        <v>173</v>
      </c>
      <c r="C105" s="55" t="s">
        <v>174</v>
      </c>
    </row>
    <row r="106" spans="2:3" ht="15">
      <c r="B106" s="78" t="s">
        <v>175</v>
      </c>
      <c r="C106" s="68" t="s">
        <v>176</v>
      </c>
    </row>
    <row r="107" spans="2:3" ht="15.95" thickBot="1"/>
    <row r="108" spans="2:3">
      <c r="B108" s="79" t="s">
        <v>177</v>
      </c>
      <c r="C108" s="80"/>
    </row>
    <row r="109" spans="2:3">
      <c r="B109" s="9" t="s">
        <v>178</v>
      </c>
      <c r="C109" s="74" t="s">
        <v>179</v>
      </c>
    </row>
    <row r="110" spans="2:3">
      <c r="B110" s="6" t="s">
        <v>180</v>
      </c>
      <c r="C110" s="55" t="s">
        <v>181</v>
      </c>
    </row>
    <row r="111" spans="2:3">
      <c r="B111" s="6" t="s">
        <v>182</v>
      </c>
      <c r="C111" s="55" t="s">
        <v>183</v>
      </c>
    </row>
    <row r="112" spans="2:3">
      <c r="B112" s="6" t="s">
        <v>184</v>
      </c>
      <c r="C112" s="55" t="s">
        <v>185</v>
      </c>
    </row>
    <row r="113" spans="2:3">
      <c r="B113" s="6" t="s">
        <v>186</v>
      </c>
      <c r="C113" s="55" t="s">
        <v>187</v>
      </c>
    </row>
    <row r="114" spans="2:3">
      <c r="B114" s="6" t="s">
        <v>188</v>
      </c>
      <c r="C114" s="55" t="s">
        <v>189</v>
      </c>
    </row>
    <row r="115" spans="2:3">
      <c r="B115" s="6" t="s">
        <v>190</v>
      </c>
      <c r="C115" s="55" t="s">
        <v>191</v>
      </c>
    </row>
    <row r="116" spans="2:3" ht="15.95" thickBot="1">
      <c r="B116" s="11" t="s">
        <v>192</v>
      </c>
      <c r="C116" s="68" t="s">
        <v>193</v>
      </c>
    </row>
  </sheetData>
  <mergeCells count="6">
    <mergeCell ref="B108:C108"/>
    <mergeCell ref="B13:J16"/>
    <mergeCell ref="B10:J11"/>
    <mergeCell ref="B18:C18"/>
    <mergeCell ref="B20:C20"/>
    <mergeCell ref="E20:F20"/>
  </mergeCells>
  <hyperlinks>
    <hyperlink ref="B22" location="'Summary'!A1" display="Summary" xr:uid="{0A0D1FE6-4299-4637-8B48-504FBFEA3F55}"/>
    <hyperlink ref="B23" location="'HipOA_Empirical_ICB_Overall'!A1" display="HipOA_Empirical_ICB_Overall" xr:uid="{99273408-5C86-4C75-81B2-3B70CDD71AD3}"/>
    <hyperlink ref="B24" location="'HipOA_Empirical_ICB_Sex'!A1" display="HipOA_Empirical_ICB_Sex" xr:uid="{4E520725-6C3F-46FF-B6B2-F0B35A374136}"/>
    <hyperlink ref="B25" location="'HipOA_Empirical_ICB_Age'!A1" display="HipOA_Empirical_ICB_Age" xr:uid="{1B98F9DD-BD3D-4DFC-899D-FE93A56D12E2}"/>
    <hyperlink ref="B26" location="'HipOA_Empirical_ICB_Qual'!A1" display="HipOA_Empirical_ICB_Qual" xr:uid="{F3B8E5B0-930B-49C6-B0C0-EC0352FD9F6A}"/>
    <hyperlink ref="B27" location="'HipOA_Empirical_ICB_IMD'!A1" display="HipOA_Empirical_ICB_IMD" xr:uid="{64A3AD8D-EFBD-4F6B-89C1-50326450748D}"/>
    <hyperlink ref="B28" location="'HipOA_Empirical_ICB_Smoking'!A1" display="HipOA_Empirical_ICB_Smoking" xr:uid="{D45F1EFE-A64C-461D-99EF-AC6ACC6D4F33}"/>
    <hyperlink ref="B29" location="'HipOA_Empirical_ICB_BMI'!A1" display="HipOA_Empirical_ICB_BMI" xr:uid="{8B53DD5E-D9A8-4733-AB99-F0A66CE60C0B}"/>
    <hyperlink ref="B30" location="'HipOA_Empirical_LA_Overall'!A1" display="HipOA_Empirical_LA_Overall" xr:uid="{B04DA528-685D-48F7-B63F-BD004AD429AB}"/>
    <hyperlink ref="B31" location="'HipOA_Empirical_LA_Sex'!A1" display="HipOA_Empirical_LA_Sex" xr:uid="{6687A7FA-F9CB-4EDA-BD3A-ACEFFC6789DC}"/>
    <hyperlink ref="B32" location="'HipOA_Empirical_LA_Age'!A1" display="HipOA_Empirical_LA_Age" xr:uid="{57FE0F58-05C3-4741-BA98-69F675F98BC2}"/>
    <hyperlink ref="B33" location="'HipOA_Empirical_LA_Qual'!A1" display="HipOA_Empirical_LA_Qual" xr:uid="{FC4D069F-3FCA-467D-A503-7A25DD3436C5}"/>
    <hyperlink ref="B34" location="'HipOA_Empirical_LA_IMD'!A1" display="HipOA_Empirical_LA_IMD" xr:uid="{3486AE48-5F4D-40BA-8437-1A2F17D9AD7F}"/>
    <hyperlink ref="B35" location="'HipOA_Empirical_LA_Smoking'!A1" display="HipOA_Empirical_LA_Smoking" xr:uid="{42B30E02-C211-411A-8448-E7920C02EFFC}"/>
    <hyperlink ref="B36" location="'HipOA_Empirical_LA_BMI'!A1" display="HipOA_Empirical_LA_BMI" xr:uid="{DEF85FB7-DC9E-4661-8ED8-28239069D73C}"/>
    <hyperlink ref="B37" location="'HipOA_ModSev_ICB_Overall'!A1" display="HipOA_ModSev_ICB_Overall" xr:uid="{49511C35-5492-47E5-8E5F-690EE83691A3}"/>
    <hyperlink ref="B38" location="'HipOA_ModSev_ICB_Sex'!A1" display="HipOA_ModSev_ICB_Sex" xr:uid="{5E4E2B64-89F7-4B63-A691-251D99456587}"/>
    <hyperlink ref="B39" location="'HipOA_ModSev_ICB_Age'!A1" display="HipOA_ModSev_ICB_Age" xr:uid="{5392890B-A34E-4FD4-816F-CED8D071B251}"/>
    <hyperlink ref="B40" location="'HipOA_ModSev_ICB_Qual'!A1" display="HipOA_ModSev_ICB_Qual" xr:uid="{B820E195-84E2-4777-967C-A53A24D040D1}"/>
    <hyperlink ref="B41" location="'HipOA_ModSev_ICB_IMD'!A1" display="HipOA_ModSev_ICB_IMD" xr:uid="{B95387D8-74EC-44D4-8499-A6E336E11EA9}"/>
    <hyperlink ref="B42" location="'HipOA_ModSev_ICB_Smoking'!A1" display="HipOA_ModSev_ICB_Smoking" xr:uid="{F15897E8-E2B3-4C26-8EDE-309F7658E25B}"/>
    <hyperlink ref="B43" location="'HipOA_ModSev_ICB_BMI'!A1" display="HipOA_ModSev_ICB_BMI" xr:uid="{D8F2E50C-BAB0-4258-ABC4-2426E9AB9AC3}"/>
    <hyperlink ref="B44" location="'HipOA_ModSev_LA_Overall'!A1" display="HipOA_ModSev_LA_Overall" xr:uid="{F1BDFD1D-086E-447D-ABF4-DD130C399780}"/>
    <hyperlink ref="B45" location="'HipOA_ModSev_LA_Sex'!A1" display="HipOA_ModSev_LA_Sex" xr:uid="{87FA4480-9410-46A5-8549-9D64EE3AF822}"/>
    <hyperlink ref="B46" location="'HipOA_ModSev_LA_Age'!A1" display="HipOA_ModSev_LA_Age" xr:uid="{50523DAA-9738-40DB-A677-6EADEF617824}"/>
    <hyperlink ref="B47" location="'HipOA_ModSev_LA_Qual'!A1" display="HipOA_ModSev_LA_Qual" xr:uid="{0C9AF99B-FC81-477C-B6F0-D1637105CFBC}"/>
    <hyperlink ref="B48" location="'HipOA_ModSev_LA_IMD'!A1" display="HipOA_ModSev_LA_IMD" xr:uid="{7F085B66-5BD9-4DA0-AF11-78A49B9FD8C4}"/>
    <hyperlink ref="B49" location="'HipOA_ModSev_LA_Smoking'!A1" display="HipOA_ModSev_LA_Smoking" xr:uid="{A60398ED-62CF-417A-A2CF-5F16EBAB69E1}"/>
    <hyperlink ref="B50" location="'HipOA_ModSev_LA_BMI'!A1" display="HipOA_ModSev_LA_BMI" xr:uid="{783D826F-A368-4297-B50D-513E803BA5A3}"/>
    <hyperlink ref="B51" location="'HipOA_Severe_ICB_Overall'!A1" display="HipOA_Severe_ICB_Overall" xr:uid="{36194CF6-5042-4B71-B7E1-223E5FF71FE7}"/>
    <hyperlink ref="B52" location="'HipOA_Severe_ICB_Sex'!A1" display="HipOA_Severe_ICB_Sex" xr:uid="{4027D12B-FD9A-4EB8-A341-14B583B581EE}"/>
    <hyperlink ref="B53" location="'HipOA_Severe_ICB_Age'!A1" display="HipOA_Severe_ICB_Age" xr:uid="{528A0F39-7470-4AD7-B6DE-1342ECE9323B}"/>
    <hyperlink ref="B54" location="'HipOA_Severe_ICB_Qual'!A1" display="HipOA_Severe_ICB_Qual" xr:uid="{B00369FB-823A-4750-8673-549FBE71F732}"/>
    <hyperlink ref="B55" location="'HipOA_Severe_ICB_IMD'!A1" display="HipOA_Severe_ICB_IMD" xr:uid="{D46574F8-D227-4788-9D92-CCEE941C69F3}"/>
    <hyperlink ref="B56" location="'HipOA_Severe_ICB_Smoking'!A1" display="HipOA_Severe_ICB_Smoking" xr:uid="{02BAAEA6-B52A-4AB1-A864-EF94858354CB}"/>
    <hyperlink ref="B57" location="'HipOA_Severe_ICB_BMI'!A1" display="HipOA_Severe_ICB_BMI" xr:uid="{98BE7B3A-B0BF-44FF-9918-B8F110D172AB}"/>
    <hyperlink ref="B58" location="'HipOA_Severe_LA_Overall'!A1" display="HipOA_Severe_LA_Overall" xr:uid="{EAEE33F7-AE43-46F4-88C3-9061584F911A}"/>
    <hyperlink ref="B59" location="'HipOA_Severe_LA_Sex'!A1" display="HipOA_Severe_LA_Sex" xr:uid="{95078BEE-1E9B-4C52-8A60-351B9D9F5D70}"/>
    <hyperlink ref="B60" location="'HipOA_Severe_LA_Age'!A1" display="HipOA_Severe_LA_Age" xr:uid="{9F4ACD7F-4D34-43AB-8200-0C7C73ABC5C1}"/>
    <hyperlink ref="B61" location="'HipOA_Severe_LA_Qual'!A1" display="HipOA_Severe_LA_Qual" xr:uid="{2C642E61-C23F-458B-8658-A1B5685B6A1F}"/>
    <hyperlink ref="B62" location="'HipOA_Severe_LA_IMD'!A1" display="HipOA_Severe_LA_IMD" xr:uid="{53ABC5EE-9B24-4CBA-99D4-0EE8C6E64F05}"/>
    <hyperlink ref="B63" location="'HipOA_Severe_LA_Smoking'!A1" display="HipOA_Severe_LA_Smoking" xr:uid="{903ACAE4-9E34-4008-9DBF-57C499270E13}"/>
    <hyperlink ref="B64" location="'HipOA_Severe_LA_BMI'!A1" display="HipOA_Severe_LA_BMI" xr:uid="{E0508F4D-A9B7-4C80-A773-DF2B73073EF8}"/>
    <hyperlink ref="B65" location="'KneeOA_Empirical_ICB_Overall'!A1" display="KneeOA_Empirical_ICB_Overall" xr:uid="{1709A786-1F34-4258-B3CD-91E8FF26C324}"/>
    <hyperlink ref="B66" location="'KneeOA_Empirical_ICB_Sex'!A1" display="KneeOA_Empirical_ICB_Sex" xr:uid="{9118B017-B1FC-4DA5-ABFD-D759A3B8671D}"/>
    <hyperlink ref="B67" location="'KneeOA_Empirical_ICB_Age'!A1" display="KneeOA_Empirical_ICB_Age" xr:uid="{F5C3B34D-84DD-41E4-A755-23CD0047DB8B}"/>
    <hyperlink ref="B68" location="'KneeOA_Empirical_ICB_Qual'!A1" display="KneeOA_Empirical_ICB_Qual" xr:uid="{DB066D14-1B4C-414F-B54D-669053F7473C}"/>
    <hyperlink ref="B69" location="'KneeOA_Empirical_ICB_IMD'!A1" display="KneeOA_Empirical_ICB_IMD" xr:uid="{207454C0-ACB2-42C7-9ECD-5A688973A32E}"/>
    <hyperlink ref="B70" location="'KneeOA_Empirical_ICB_Smoking'!A1" display="KneeOA_Empirical_ICB_Smoking" xr:uid="{3BBEF0AD-8733-4742-81EF-F10D57E3756F}"/>
    <hyperlink ref="B71" location="'KneeOA_Empirical_ICB_BMI'!A1" display="KneeOA_Empirical_ICB_BMI" xr:uid="{CC30A505-6B73-43DF-ACC6-0ED17B534DAB}"/>
    <hyperlink ref="B72" location="'KneeOA_Empirical_LA_Overall'!A1" display="KneeOA_Empirical_LA_Overall" xr:uid="{4C833B25-ED3B-4BC0-8FDA-9A4236E4A561}"/>
    <hyperlink ref="B73" location="'KneeOA_Empirical_LA_Sex'!A1" display="KneeOA_Empirical_LA_Sex" xr:uid="{7E213CDF-5A52-4836-BF5B-BE81E5FC49C0}"/>
    <hyperlink ref="B74" location="'KneeOA_Empirical_LA_Age'!A1" display="KneeOA_Empirical_LA_Age" xr:uid="{64C89656-4974-4841-A931-A36869BD727E}"/>
    <hyperlink ref="B75" location="'KneeOA_Empirical_LA_Qual'!A1" display="KneeOA_Empirical_LA_Qual" xr:uid="{B87D92AE-C202-4CD6-90EA-ECC4F35ABC07}"/>
    <hyperlink ref="B76" location="'KneeOA_Empirical_LA_IMD'!A1" display="KneeOA_Empirical_LA_IMD" xr:uid="{635A59E5-2C9B-4ABB-9A9C-863FF31058E1}"/>
    <hyperlink ref="B77" location="'KneeOA_Empirical_LA_Smoking'!A1" display="KneeOA_Empirical_LA_Smoking" xr:uid="{85BED796-3E36-4F02-A00A-F3D360CDEE5C}"/>
    <hyperlink ref="B78" location="'KneeOA_Empirical_LA_BMI'!A1" display="KneeOA_Empirical_LA_BMI" xr:uid="{81A0818D-A8D0-4A9C-88CD-BB192E0B0505}"/>
    <hyperlink ref="B79" location="'KneeOA_ModSev_ICB_Overall'!A1" display="KneeOA_ModSev_ICB_Overall" xr:uid="{60F53C8F-1B58-45FB-9053-9ABEB5AA358A}"/>
    <hyperlink ref="B80" location="'KneeOA_ModSev_ICB_Sex'!A1" display="KneeOA_ModSev_ICB_Sex" xr:uid="{3CB8F0CD-0E34-4D1C-930C-95BD6FE2C1FB}"/>
    <hyperlink ref="B81" location="'KneeOA_ModSev_ICB_Age'!A1" display="KneeOA_ModSev_ICB_Age" xr:uid="{4E62D3D4-643B-4312-AA01-1923A6003251}"/>
    <hyperlink ref="B82" location="'KneeOA_ModSev_ICB_Qual'!A1" display="KneeOA_ModSev_ICB_Qual" xr:uid="{EE2429BD-3834-4026-AF04-7036DBAD7BDD}"/>
    <hyperlink ref="B83" location="'KneeOA_ModSev_ICB_IMD'!A1" display="KneeOA_ModSev_ICB_IMD" xr:uid="{2FEA780A-4392-4A65-9806-440764A954AD}"/>
    <hyperlink ref="B84" location="'KneeOA_ModSev_ICB_Smoking'!A1" display="KneeOA_ModSev_ICB_Smoking" xr:uid="{FDD415E7-997C-469B-9787-71866C0ED0B2}"/>
    <hyperlink ref="B85" location="'KneeOA_ModSev_ICB_BMI'!A1" display="KneeOA_ModSev_ICB_BMI" xr:uid="{EAB9C919-BEF0-4BD6-8436-94154342C5B6}"/>
    <hyperlink ref="B86" location="'KneeOA_ModSev_LA_Overall'!A1" display="KneeOA_ModSev_LA_Overall" xr:uid="{C907253A-04D9-4974-A457-C1EFFA0E34F0}"/>
    <hyperlink ref="B87" location="'KneeOA_ModSev_LA_Sex'!A1" display="KneeOA_ModSev_LA_Sex" xr:uid="{1AE5FBFD-14F1-4CBF-AFE5-DBDCB445F551}"/>
    <hyperlink ref="B88" location="'KneeOA_ModSev_LA_Age'!A1" display="KneeOA_ModSev_LA_Age" xr:uid="{F6F44132-53E4-4582-A4AB-70DE37105DBF}"/>
    <hyperlink ref="B89" location="'KneeOA_ModSev_LA_Qual'!A1" display="KneeOA_ModSev_LA_Qual" xr:uid="{AD2D2D33-56F4-4EA8-8589-CD7198A8C06F}"/>
    <hyperlink ref="B90" location="'KneeOA_ModSev_LA_IMD'!A1" display="KneeOA_ModSev_LA_IMD" xr:uid="{20166ED5-79E0-4B84-8D75-822E8048CF87}"/>
    <hyperlink ref="B91" location="'KneeOA_ModSev_LA_Smoking'!A1" display="KneeOA_ModSev_LA_Smoking" xr:uid="{4334AB83-7831-41C9-A256-1A4E3AA5CB51}"/>
    <hyperlink ref="B92" location="'KneeOA_ModSev_LA_BMI'!A1" display="KneeOA_ModSev_LA_BMI" xr:uid="{337D7AB6-FEAE-446A-8731-901DABAB73CE}"/>
    <hyperlink ref="B93" location="'KneeOA_Severe_ICB_Overall'!A1" display="KneeOA_Severe_ICB_Overall" xr:uid="{D331EBC8-9C89-47C7-AD5A-15DF43A3042B}"/>
    <hyperlink ref="B94" location="'KneeOA_Severe_ICB_Sex'!A1" display="KneeOA_Severe_ICB_Sex" xr:uid="{B34E2805-02CA-4A2A-B443-18048B2D2F5B}"/>
    <hyperlink ref="B95" location="'KneeOA_Severe_ICB_Age'!A1" display="KneeOA_Severe_ICB_Age" xr:uid="{45B035CA-D5FC-4AD2-8CD8-B5F808692807}"/>
    <hyperlink ref="B96" location="'KneeOA_Severe_ICB_Qual'!A1" display="KneeOA_Severe_ICB_Qual" xr:uid="{12C530A6-F16F-4431-BDE5-371F958D91D6}"/>
    <hyperlink ref="B97" location="'KneeOA_Severe_ICB_IMD'!A1" display="KneeOA_Severe_ICB_IMD" xr:uid="{ED40D59B-E7ED-4C83-B214-AE2355D6991F}"/>
    <hyperlink ref="B98" location="'KneeOA_Severe_ICB_Smoking'!A1" display="KneeOA_Severe_ICB_Smoking" xr:uid="{4DEBC6D6-9D35-4A54-A403-8105D9E2FA07}"/>
    <hyperlink ref="B99" location="'KneeOA_Severe_ICB_BMI'!A1" display="KneeOA_Severe_ICB_BMI" xr:uid="{DDA877BB-3495-4ED2-A00B-963F0EDA5D9D}"/>
    <hyperlink ref="B100" location="'KneeOA_Severe_LA_Overall'!A1" display="KneeOA_Severe_LA_Overall" xr:uid="{C0EE0B40-A2C0-4057-B0C5-20D5519F92DC}"/>
    <hyperlink ref="B101" location="'KneeOA_Severe_LA_Sex'!A1" display="KneeOA_Severe_LA_Sex" xr:uid="{E4A78BE7-3826-45EC-B75C-88F9C8057A00}"/>
    <hyperlink ref="B102" location="'KneeOA_Severe_LA_Age'!A1" display="KneeOA_Severe_LA_Age" xr:uid="{FC3E05DA-C94A-43A4-A96D-C468A9A41477}"/>
    <hyperlink ref="B103" location="'KneeOA_Severe_LA_Qual'!A1" display="KneeOA_Severe_LA_Qual" xr:uid="{12F81970-9A82-4462-B953-52F5F68513C5}"/>
    <hyperlink ref="B104" location="'KneeOA_Severe_LA_IMD'!A1" display="KneeOA_Severe_LA_IMD" xr:uid="{FA961FAC-7463-4A12-BB1C-2931A8E3261E}"/>
    <hyperlink ref="B105" location="'KneeOA_Severe_LA_Smoking'!A1" display="KneeOA_Severe_LA_Smoking" xr:uid="{ADBDBD36-38D3-4F8E-891B-DBF10693658F}"/>
    <hyperlink ref="B106" location="'KneeOA_Severe_LA_BMI'!A1" display="KneeOA_Severe_LA_BMI" xr:uid="{F51D0F6B-447D-439C-AC95-B6F6C0CFEEC3}"/>
  </hyperlinks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3EA59A5-A02A-4355-9C0D-E3344486F50C}">
  <sheetPr>
    <tabColor rgb="FFE0E231"/>
  </sheetPr>
  <dimension ref="A1:S21"/>
  <sheetViews>
    <sheetView showGridLines="0" zoomScaleNormal="100" workbookViewId="0">
      <pane xSplit="1" ySplit="3" topLeftCell="B4" activePane="bottomRight" state="frozen"/>
      <selection pane="bottomRight" sqref="A1:A3"/>
      <selection pane="bottomLeft" activeCell="A4" sqref="A4"/>
      <selection pane="topRight" activeCell="B1" sqref="B1"/>
    </sheetView>
  </sheetViews>
  <sheetFormatPr defaultColWidth="8.7109375" defaultRowHeight="15.6"/>
  <cols>
    <col min="1" max="1" width="32.28515625" style="2" bestFit="1" customWidth="1"/>
    <col min="2" max="19" width="14.140625" style="5" customWidth="1"/>
    <col min="20" max="16384" width="8.7109375" style="2"/>
  </cols>
  <sheetData>
    <row r="1" spans="1:19" ht="15.95" thickBot="1">
      <c r="A1" s="85"/>
      <c r="B1" s="88" t="s">
        <v>194</v>
      </c>
      <c r="C1" s="89"/>
      <c r="D1" s="89"/>
      <c r="E1" s="89"/>
      <c r="F1" s="89"/>
      <c r="G1" s="89"/>
      <c r="H1" s="89"/>
      <c r="I1" s="89"/>
      <c r="J1" s="89"/>
      <c r="K1" s="89" t="s">
        <v>195</v>
      </c>
      <c r="L1" s="89"/>
      <c r="M1" s="89"/>
      <c r="N1" s="89"/>
      <c r="O1" s="89"/>
      <c r="P1" s="89"/>
      <c r="Q1" s="90"/>
      <c r="R1" s="90"/>
      <c r="S1" s="91"/>
    </row>
    <row r="2" spans="1:19">
      <c r="A2" s="86"/>
      <c r="B2" s="92" t="s">
        <v>196</v>
      </c>
      <c r="C2" s="90"/>
      <c r="D2" s="91"/>
      <c r="E2" s="92" t="s">
        <v>197</v>
      </c>
      <c r="F2" s="90"/>
      <c r="G2" s="91"/>
      <c r="H2" s="92" t="s">
        <v>198</v>
      </c>
      <c r="I2" s="90"/>
      <c r="J2" s="91"/>
      <c r="K2" s="92" t="s">
        <v>196</v>
      </c>
      <c r="L2" s="90"/>
      <c r="M2" s="91"/>
      <c r="N2" s="92" t="s">
        <v>197</v>
      </c>
      <c r="O2" s="90"/>
      <c r="P2" s="91"/>
      <c r="Q2" s="93" t="s">
        <v>198</v>
      </c>
      <c r="R2" s="94"/>
      <c r="S2" s="95"/>
    </row>
    <row r="3" spans="1:19" ht="15.95" thickBot="1">
      <c r="A3" s="87"/>
      <c r="B3" s="46" t="s">
        <v>188</v>
      </c>
      <c r="C3" s="14" t="s">
        <v>190</v>
      </c>
      <c r="D3" s="15" t="s">
        <v>192</v>
      </c>
      <c r="E3" s="46" t="s">
        <v>188</v>
      </c>
      <c r="F3" s="14" t="s">
        <v>190</v>
      </c>
      <c r="G3" s="15" t="s">
        <v>192</v>
      </c>
      <c r="H3" s="46" t="s">
        <v>188</v>
      </c>
      <c r="I3" s="14" t="s">
        <v>190</v>
      </c>
      <c r="J3" s="15" t="s">
        <v>192</v>
      </c>
      <c r="K3" s="46" t="s">
        <v>188</v>
      </c>
      <c r="L3" s="14" t="s">
        <v>190</v>
      </c>
      <c r="M3" s="15" t="s">
        <v>192</v>
      </c>
      <c r="N3" s="46" t="s">
        <v>188</v>
      </c>
      <c r="O3" s="14" t="s">
        <v>190</v>
      </c>
      <c r="P3" s="15" t="s">
        <v>192</v>
      </c>
      <c r="Q3" s="57" t="s">
        <v>188</v>
      </c>
      <c r="R3" s="14" t="s">
        <v>190</v>
      </c>
      <c r="S3" s="15" t="s">
        <v>192</v>
      </c>
    </row>
    <row r="4" spans="1:19" ht="15.95" thickBot="1">
      <c r="A4" s="61" t="s">
        <v>199</v>
      </c>
      <c r="B4" s="63">
        <v>15.6</v>
      </c>
      <c r="C4" s="47">
        <v>14.5</v>
      </c>
      <c r="D4" s="48">
        <v>16.7</v>
      </c>
      <c r="E4" s="63">
        <v>10.4</v>
      </c>
      <c r="F4" s="47">
        <v>9.5</v>
      </c>
      <c r="G4" s="48">
        <v>11.3</v>
      </c>
      <c r="H4" s="63">
        <v>2.6</v>
      </c>
      <c r="I4" s="47">
        <v>2.1</v>
      </c>
      <c r="J4" s="48">
        <v>3.1</v>
      </c>
      <c r="K4" s="63">
        <v>21.8</v>
      </c>
      <c r="L4" s="47">
        <v>20.5</v>
      </c>
      <c r="M4" s="48">
        <v>23.1</v>
      </c>
      <c r="N4" s="63">
        <v>14.7</v>
      </c>
      <c r="O4" s="47">
        <v>13.6</v>
      </c>
      <c r="P4" s="48">
        <v>15.7</v>
      </c>
      <c r="Q4" s="58">
        <v>3.9</v>
      </c>
      <c r="R4" s="47">
        <v>3.4</v>
      </c>
      <c r="S4" s="48">
        <v>4.5</v>
      </c>
    </row>
    <row r="5" spans="1:19">
      <c r="A5" s="62" t="s">
        <v>200</v>
      </c>
      <c r="B5" s="64">
        <v>9.6999999999999993</v>
      </c>
      <c r="C5" s="18">
        <v>8.6</v>
      </c>
      <c r="D5" s="19">
        <v>11.1</v>
      </c>
      <c r="E5" s="64">
        <v>6.1</v>
      </c>
      <c r="F5" s="18">
        <v>5.2</v>
      </c>
      <c r="G5" s="19">
        <v>7.1</v>
      </c>
      <c r="H5" s="64">
        <v>1.3</v>
      </c>
      <c r="I5" s="18">
        <v>0.9</v>
      </c>
      <c r="J5" s="19">
        <v>1.8</v>
      </c>
      <c r="K5" s="64">
        <v>17.399999999999999</v>
      </c>
      <c r="L5" s="18">
        <v>15.8</v>
      </c>
      <c r="M5" s="19">
        <v>19</v>
      </c>
      <c r="N5" s="64">
        <v>10.9</v>
      </c>
      <c r="O5" s="18">
        <v>9.6</v>
      </c>
      <c r="P5" s="19">
        <v>12.3</v>
      </c>
      <c r="Q5" s="59">
        <v>2.5</v>
      </c>
      <c r="R5" s="18">
        <v>1.9</v>
      </c>
      <c r="S5" s="19">
        <v>3.2</v>
      </c>
    </row>
    <row r="6" spans="1:19" ht="15.95" thickBot="1">
      <c r="A6" s="40" t="s">
        <v>201</v>
      </c>
      <c r="B6" s="65">
        <v>21</v>
      </c>
      <c r="C6" s="12">
        <v>19.399999999999999</v>
      </c>
      <c r="D6" s="13">
        <v>22.6</v>
      </c>
      <c r="E6" s="65">
        <v>14.4</v>
      </c>
      <c r="F6" s="12">
        <v>13</v>
      </c>
      <c r="G6" s="13">
        <v>15.7</v>
      </c>
      <c r="H6" s="65">
        <v>3.8</v>
      </c>
      <c r="I6" s="12">
        <v>3.1</v>
      </c>
      <c r="J6" s="13">
        <v>4.5</v>
      </c>
      <c r="K6" s="65">
        <v>25.8</v>
      </c>
      <c r="L6" s="12">
        <v>24.2</v>
      </c>
      <c r="M6" s="13">
        <v>27.5</v>
      </c>
      <c r="N6" s="65">
        <v>18.100000000000001</v>
      </c>
      <c r="O6" s="12">
        <v>16.600000000000001</v>
      </c>
      <c r="P6" s="13">
        <v>19.600000000000001</v>
      </c>
      <c r="Q6" s="60">
        <v>5.2</v>
      </c>
      <c r="R6" s="12">
        <v>4.4000000000000004</v>
      </c>
      <c r="S6" s="13">
        <v>6.1</v>
      </c>
    </row>
    <row r="7" spans="1:19">
      <c r="A7" s="62" t="s">
        <v>202</v>
      </c>
      <c r="B7" s="64">
        <v>11.7</v>
      </c>
      <c r="C7" s="18">
        <v>10.199999999999999</v>
      </c>
      <c r="D7" s="19">
        <v>13.2</v>
      </c>
      <c r="E7" s="64">
        <v>7.7</v>
      </c>
      <c r="F7" s="18">
        <v>6.4</v>
      </c>
      <c r="G7" s="19">
        <v>8.8000000000000007</v>
      </c>
      <c r="H7" s="64">
        <v>1.7</v>
      </c>
      <c r="I7" s="18">
        <v>1.2</v>
      </c>
      <c r="J7" s="19">
        <v>2.2999999999999998</v>
      </c>
      <c r="K7" s="64">
        <v>16.8</v>
      </c>
      <c r="L7" s="18">
        <v>15.1</v>
      </c>
      <c r="M7" s="19">
        <v>18.5</v>
      </c>
      <c r="N7" s="64">
        <v>10.5</v>
      </c>
      <c r="O7" s="18">
        <v>9.1</v>
      </c>
      <c r="P7" s="19">
        <v>12</v>
      </c>
      <c r="Q7" s="59">
        <v>2.4</v>
      </c>
      <c r="R7" s="18">
        <v>1.8</v>
      </c>
      <c r="S7" s="19">
        <v>3.1</v>
      </c>
    </row>
    <row r="8" spans="1:19">
      <c r="A8" s="39" t="s">
        <v>203</v>
      </c>
      <c r="B8" s="66">
        <v>18.899999999999999</v>
      </c>
      <c r="C8" s="8">
        <v>17.100000000000001</v>
      </c>
      <c r="D8" s="10">
        <v>20.8</v>
      </c>
      <c r="E8" s="66">
        <v>12.4</v>
      </c>
      <c r="F8" s="8">
        <v>10.9</v>
      </c>
      <c r="G8" s="10">
        <v>14.1</v>
      </c>
      <c r="H8" s="66">
        <v>3</v>
      </c>
      <c r="I8" s="8">
        <v>2.2999999999999998</v>
      </c>
      <c r="J8" s="10">
        <v>3.9</v>
      </c>
      <c r="K8" s="66">
        <v>27.1</v>
      </c>
      <c r="L8" s="8">
        <v>25</v>
      </c>
      <c r="M8" s="10">
        <v>29.3</v>
      </c>
      <c r="N8" s="66">
        <v>18.7</v>
      </c>
      <c r="O8" s="8">
        <v>16.8</v>
      </c>
      <c r="P8" s="10">
        <v>20.399999999999999</v>
      </c>
      <c r="Q8" s="3">
        <v>5.0999999999999996</v>
      </c>
      <c r="R8" s="8">
        <v>4.0999999999999996</v>
      </c>
      <c r="S8" s="10">
        <v>6.3</v>
      </c>
    </row>
    <row r="9" spans="1:19" ht="15.95" thickBot="1">
      <c r="A9" s="40" t="s">
        <v>204</v>
      </c>
      <c r="B9" s="65">
        <v>22.8</v>
      </c>
      <c r="C9" s="12">
        <v>20.399999999999999</v>
      </c>
      <c r="D9" s="13">
        <v>25.2</v>
      </c>
      <c r="E9" s="65">
        <v>15.9</v>
      </c>
      <c r="F9" s="12">
        <v>13.9</v>
      </c>
      <c r="G9" s="13">
        <v>18</v>
      </c>
      <c r="H9" s="65">
        <v>4.5999999999999996</v>
      </c>
      <c r="I9" s="12">
        <v>3.4</v>
      </c>
      <c r="J9" s="13">
        <v>5.8</v>
      </c>
      <c r="K9" s="65">
        <v>29.9</v>
      </c>
      <c r="L9" s="12">
        <v>27.4</v>
      </c>
      <c r="M9" s="13">
        <v>32.6</v>
      </c>
      <c r="N9" s="65">
        <v>21.7</v>
      </c>
      <c r="O9" s="12">
        <v>19.3</v>
      </c>
      <c r="P9" s="13">
        <v>24.1</v>
      </c>
      <c r="Q9" s="60">
        <v>6.7</v>
      </c>
      <c r="R9" s="12">
        <v>5.3</v>
      </c>
      <c r="S9" s="13">
        <v>8.1999999999999993</v>
      </c>
    </row>
    <row r="10" spans="1:19">
      <c r="A10" s="62" t="s">
        <v>205</v>
      </c>
      <c r="B10" s="64">
        <v>16.2</v>
      </c>
      <c r="C10" s="18">
        <v>14.9</v>
      </c>
      <c r="D10" s="19">
        <v>17.5</v>
      </c>
      <c r="E10" s="64">
        <v>11.3</v>
      </c>
      <c r="F10" s="18">
        <v>10.1</v>
      </c>
      <c r="G10" s="19">
        <v>12.4</v>
      </c>
      <c r="H10" s="64">
        <v>3</v>
      </c>
      <c r="I10" s="18">
        <v>2.4</v>
      </c>
      <c r="J10" s="19">
        <v>3.6</v>
      </c>
      <c r="K10" s="64">
        <v>23.2</v>
      </c>
      <c r="L10" s="18">
        <v>21.7</v>
      </c>
      <c r="M10" s="19">
        <v>24.7</v>
      </c>
      <c r="N10" s="64">
        <v>16.3</v>
      </c>
      <c r="O10" s="18">
        <v>15</v>
      </c>
      <c r="P10" s="19">
        <v>17.600000000000001</v>
      </c>
      <c r="Q10" s="59">
        <v>4.5999999999999996</v>
      </c>
      <c r="R10" s="18">
        <v>3.9</v>
      </c>
      <c r="S10" s="19">
        <v>5.4</v>
      </c>
    </row>
    <row r="11" spans="1:19" ht="15.95" thickBot="1">
      <c r="A11" s="40" t="s">
        <v>206</v>
      </c>
      <c r="B11" s="65">
        <v>14.1</v>
      </c>
      <c r="C11" s="12">
        <v>12.7</v>
      </c>
      <c r="D11" s="13">
        <v>15.7</v>
      </c>
      <c r="E11" s="65">
        <v>8.4</v>
      </c>
      <c r="F11" s="12">
        <v>7.3</v>
      </c>
      <c r="G11" s="13">
        <v>9.6999999999999993</v>
      </c>
      <c r="H11" s="65">
        <v>1.6</v>
      </c>
      <c r="I11" s="12">
        <v>1.1000000000000001</v>
      </c>
      <c r="J11" s="13">
        <v>2.2000000000000002</v>
      </c>
      <c r="K11" s="65">
        <v>18.5</v>
      </c>
      <c r="L11" s="12">
        <v>16.7</v>
      </c>
      <c r="M11" s="13">
        <v>20.2</v>
      </c>
      <c r="N11" s="65">
        <v>10.8</v>
      </c>
      <c r="O11" s="12">
        <v>9.5</v>
      </c>
      <c r="P11" s="13">
        <v>12.2</v>
      </c>
      <c r="Q11" s="60">
        <v>2.2000000000000002</v>
      </c>
      <c r="R11" s="12">
        <v>1.6</v>
      </c>
      <c r="S11" s="13">
        <v>2.9</v>
      </c>
    </row>
    <row r="12" spans="1:19">
      <c r="A12" s="62" t="s">
        <v>207</v>
      </c>
      <c r="B12" s="64">
        <v>13.8</v>
      </c>
      <c r="C12" s="18">
        <v>12</v>
      </c>
      <c r="D12" s="19">
        <v>15.6</v>
      </c>
      <c r="E12" s="64">
        <v>7.6</v>
      </c>
      <c r="F12" s="18">
        <v>6.2</v>
      </c>
      <c r="G12" s="19">
        <v>9</v>
      </c>
      <c r="H12" s="64">
        <v>1.5</v>
      </c>
      <c r="I12" s="18">
        <v>0.9</v>
      </c>
      <c r="J12" s="19">
        <v>2.2000000000000002</v>
      </c>
      <c r="K12" s="64">
        <v>18.3</v>
      </c>
      <c r="L12" s="18">
        <v>16.3</v>
      </c>
      <c r="M12" s="19">
        <v>20.399999999999999</v>
      </c>
      <c r="N12" s="64">
        <v>11.4</v>
      </c>
      <c r="O12" s="18">
        <v>9.8000000000000007</v>
      </c>
      <c r="P12" s="19">
        <v>13</v>
      </c>
      <c r="Q12" s="59">
        <v>2</v>
      </c>
      <c r="R12" s="18">
        <v>1.3</v>
      </c>
      <c r="S12" s="19">
        <v>2.8</v>
      </c>
    </row>
    <row r="13" spans="1:19">
      <c r="A13" s="39" t="s">
        <v>208</v>
      </c>
      <c r="B13" s="66">
        <v>14.7</v>
      </c>
      <c r="C13" s="8">
        <v>12.9</v>
      </c>
      <c r="D13" s="10">
        <v>16.600000000000001</v>
      </c>
      <c r="E13" s="66">
        <v>9.1</v>
      </c>
      <c r="F13" s="8">
        <v>7.7</v>
      </c>
      <c r="G13" s="10">
        <v>10.5</v>
      </c>
      <c r="H13" s="66">
        <v>2</v>
      </c>
      <c r="I13" s="8">
        <v>1.3</v>
      </c>
      <c r="J13" s="10">
        <v>2.8</v>
      </c>
      <c r="K13" s="66">
        <v>20.5</v>
      </c>
      <c r="L13" s="8">
        <v>18.399999999999999</v>
      </c>
      <c r="M13" s="10">
        <v>22.7</v>
      </c>
      <c r="N13" s="66">
        <v>12.3</v>
      </c>
      <c r="O13" s="8">
        <v>10.7</v>
      </c>
      <c r="P13" s="10">
        <v>13.9</v>
      </c>
      <c r="Q13" s="3">
        <v>3.1</v>
      </c>
      <c r="R13" s="8">
        <v>2.2000000000000002</v>
      </c>
      <c r="S13" s="10">
        <v>4</v>
      </c>
    </row>
    <row r="14" spans="1:19">
      <c r="A14" s="39" t="s">
        <v>209</v>
      </c>
      <c r="B14" s="66">
        <v>15.8</v>
      </c>
      <c r="C14" s="8">
        <v>13.7</v>
      </c>
      <c r="D14" s="10">
        <v>17.8</v>
      </c>
      <c r="E14" s="66">
        <v>11.8</v>
      </c>
      <c r="F14" s="8">
        <v>10</v>
      </c>
      <c r="G14" s="10">
        <v>13.6</v>
      </c>
      <c r="H14" s="66">
        <v>2.8</v>
      </c>
      <c r="I14" s="8">
        <v>1.9</v>
      </c>
      <c r="J14" s="10">
        <v>3.7</v>
      </c>
      <c r="K14" s="66">
        <v>21.2</v>
      </c>
      <c r="L14" s="8">
        <v>19</v>
      </c>
      <c r="M14" s="10">
        <v>23.7</v>
      </c>
      <c r="N14" s="66">
        <v>13.8</v>
      </c>
      <c r="O14" s="8">
        <v>11.9</v>
      </c>
      <c r="P14" s="10">
        <v>15.8</v>
      </c>
      <c r="Q14" s="3">
        <v>3.7</v>
      </c>
      <c r="R14" s="8">
        <v>2.7</v>
      </c>
      <c r="S14" s="10">
        <v>4.8</v>
      </c>
    </row>
    <row r="15" spans="1:19">
      <c r="A15" s="39" t="s">
        <v>210</v>
      </c>
      <c r="B15" s="66">
        <v>16</v>
      </c>
      <c r="C15" s="8">
        <v>13.6</v>
      </c>
      <c r="D15" s="10">
        <v>18.7</v>
      </c>
      <c r="E15" s="66">
        <v>10.4</v>
      </c>
      <c r="F15" s="8">
        <v>8.5</v>
      </c>
      <c r="G15" s="10">
        <v>12.4</v>
      </c>
      <c r="H15" s="66">
        <v>3.1</v>
      </c>
      <c r="I15" s="8">
        <v>2.1</v>
      </c>
      <c r="J15" s="10">
        <v>4.3</v>
      </c>
      <c r="K15" s="66">
        <v>22.2</v>
      </c>
      <c r="L15" s="8">
        <v>19.600000000000001</v>
      </c>
      <c r="M15" s="10">
        <v>25</v>
      </c>
      <c r="N15" s="66">
        <v>16.100000000000001</v>
      </c>
      <c r="O15" s="8">
        <v>13.7</v>
      </c>
      <c r="P15" s="10">
        <v>18.5</v>
      </c>
      <c r="Q15" s="3">
        <v>5.2</v>
      </c>
      <c r="R15" s="8">
        <v>3.8</v>
      </c>
      <c r="S15" s="10">
        <v>6.8</v>
      </c>
    </row>
    <row r="16" spans="1:19" ht="15.95" thickBot="1">
      <c r="A16" s="40" t="s">
        <v>211</v>
      </c>
      <c r="B16" s="65">
        <v>18.5</v>
      </c>
      <c r="C16" s="12">
        <v>15.6</v>
      </c>
      <c r="D16" s="13">
        <v>21.6</v>
      </c>
      <c r="E16" s="65">
        <v>14.4</v>
      </c>
      <c r="F16" s="12">
        <v>11.8</v>
      </c>
      <c r="G16" s="13">
        <v>17.100000000000001</v>
      </c>
      <c r="H16" s="65">
        <v>3.9</v>
      </c>
      <c r="I16" s="12">
        <v>2.5</v>
      </c>
      <c r="J16" s="13">
        <v>5.6</v>
      </c>
      <c r="K16" s="65">
        <v>28.6</v>
      </c>
      <c r="L16" s="12">
        <v>25.1</v>
      </c>
      <c r="M16" s="13">
        <v>32</v>
      </c>
      <c r="N16" s="65">
        <v>21.8</v>
      </c>
      <c r="O16" s="12">
        <v>18.7</v>
      </c>
      <c r="P16" s="13">
        <v>25.2</v>
      </c>
      <c r="Q16" s="60">
        <v>6.5</v>
      </c>
      <c r="R16" s="12">
        <v>4.8</v>
      </c>
      <c r="S16" s="13">
        <v>8.4</v>
      </c>
    </row>
    <row r="17" spans="1:19">
      <c r="A17" s="62" t="s">
        <v>212</v>
      </c>
      <c r="B17" s="64">
        <v>19.600000000000001</v>
      </c>
      <c r="C17" s="18">
        <v>16.2</v>
      </c>
      <c r="D17" s="19">
        <v>23</v>
      </c>
      <c r="E17" s="64">
        <v>14.2</v>
      </c>
      <c r="F17" s="18">
        <v>11.4</v>
      </c>
      <c r="G17" s="19">
        <v>17.2</v>
      </c>
      <c r="H17" s="64">
        <v>3.9</v>
      </c>
      <c r="I17" s="18">
        <v>2.2000000000000002</v>
      </c>
      <c r="J17" s="19">
        <v>5.7</v>
      </c>
      <c r="K17" s="64">
        <v>23</v>
      </c>
      <c r="L17" s="18">
        <v>19.399999999999999</v>
      </c>
      <c r="M17" s="19">
        <v>26.6</v>
      </c>
      <c r="N17" s="64">
        <v>17.7</v>
      </c>
      <c r="O17" s="18">
        <v>14.6</v>
      </c>
      <c r="P17" s="19">
        <v>21</v>
      </c>
      <c r="Q17" s="59">
        <v>5.2</v>
      </c>
      <c r="R17" s="18">
        <v>3.4</v>
      </c>
      <c r="S17" s="19">
        <v>7.2</v>
      </c>
    </row>
    <row r="18" spans="1:19">
      <c r="A18" s="39" t="s">
        <v>213</v>
      </c>
      <c r="B18" s="66">
        <v>19.5</v>
      </c>
      <c r="C18" s="8">
        <v>17.8</v>
      </c>
      <c r="D18" s="10">
        <v>21.4</v>
      </c>
      <c r="E18" s="66">
        <v>13.9</v>
      </c>
      <c r="F18" s="8">
        <v>12.5</v>
      </c>
      <c r="G18" s="10">
        <v>15.5</v>
      </c>
      <c r="H18" s="66">
        <v>3.6</v>
      </c>
      <c r="I18" s="8">
        <v>2.8</v>
      </c>
      <c r="J18" s="10">
        <v>4.5</v>
      </c>
      <c r="K18" s="66">
        <v>24.8</v>
      </c>
      <c r="L18" s="8">
        <v>23.1</v>
      </c>
      <c r="M18" s="10">
        <v>26.8</v>
      </c>
      <c r="N18" s="66">
        <v>17.3</v>
      </c>
      <c r="O18" s="8">
        <v>15.8</v>
      </c>
      <c r="P18" s="10">
        <v>19</v>
      </c>
      <c r="Q18" s="3">
        <v>4.0999999999999996</v>
      </c>
      <c r="R18" s="8">
        <v>3.3</v>
      </c>
      <c r="S18" s="10">
        <v>5.0999999999999996</v>
      </c>
    </row>
    <row r="19" spans="1:19" ht="15.95" thickBot="1">
      <c r="A19" s="40" t="s">
        <v>214</v>
      </c>
      <c r="B19" s="65">
        <v>13.4</v>
      </c>
      <c r="C19" s="12">
        <v>12</v>
      </c>
      <c r="D19" s="13">
        <v>14.7</v>
      </c>
      <c r="E19" s="65">
        <v>8.4</v>
      </c>
      <c r="F19" s="12">
        <v>7.3</v>
      </c>
      <c r="G19" s="13">
        <v>9.5</v>
      </c>
      <c r="H19" s="65">
        <v>2</v>
      </c>
      <c r="I19" s="12">
        <v>1.4</v>
      </c>
      <c r="J19" s="13">
        <v>2.5</v>
      </c>
      <c r="K19" s="65">
        <v>20.399999999999999</v>
      </c>
      <c r="L19" s="12">
        <v>18.7</v>
      </c>
      <c r="M19" s="13">
        <v>22</v>
      </c>
      <c r="N19" s="65">
        <v>13.1</v>
      </c>
      <c r="O19" s="12">
        <v>11.7</v>
      </c>
      <c r="P19" s="13">
        <v>14.5</v>
      </c>
      <c r="Q19" s="60">
        <v>3.6</v>
      </c>
      <c r="R19" s="12">
        <v>2.9</v>
      </c>
      <c r="S19" s="13">
        <v>4.4000000000000004</v>
      </c>
    </row>
    <row r="20" spans="1:19">
      <c r="A20" s="38" t="s">
        <v>215</v>
      </c>
      <c r="B20" s="67">
        <v>11.9</v>
      </c>
      <c r="C20" s="16">
        <v>10.3</v>
      </c>
      <c r="D20" s="17">
        <v>13.7</v>
      </c>
      <c r="E20" s="67">
        <v>6.9</v>
      </c>
      <c r="F20" s="16">
        <v>5.7</v>
      </c>
      <c r="G20" s="17">
        <v>8.3000000000000007</v>
      </c>
      <c r="H20" s="67">
        <v>1.2</v>
      </c>
      <c r="I20" s="16">
        <v>0.7</v>
      </c>
      <c r="J20" s="17">
        <v>1.8</v>
      </c>
      <c r="K20" s="67">
        <v>14.1</v>
      </c>
      <c r="L20" s="16">
        <v>12.3</v>
      </c>
      <c r="M20" s="17">
        <v>16.100000000000001</v>
      </c>
      <c r="N20" s="67">
        <v>8.5</v>
      </c>
      <c r="O20" s="16">
        <v>7.1</v>
      </c>
      <c r="P20" s="17">
        <v>10.1</v>
      </c>
      <c r="Q20" s="4">
        <v>2</v>
      </c>
      <c r="R20" s="16">
        <v>1.3</v>
      </c>
      <c r="S20" s="17">
        <v>2.8</v>
      </c>
    </row>
    <row r="21" spans="1:19" ht="15.95" thickBot="1">
      <c r="A21" s="40" t="s">
        <v>216</v>
      </c>
      <c r="B21" s="65">
        <v>17.600000000000001</v>
      </c>
      <c r="C21" s="12">
        <v>16.3</v>
      </c>
      <c r="D21" s="13">
        <v>18.899999999999999</v>
      </c>
      <c r="E21" s="65">
        <v>12.3</v>
      </c>
      <c r="F21" s="12">
        <v>11.2</v>
      </c>
      <c r="G21" s="13">
        <v>13.4</v>
      </c>
      <c r="H21" s="65">
        <v>3.3</v>
      </c>
      <c r="I21" s="12">
        <v>2.7</v>
      </c>
      <c r="J21" s="13">
        <v>3.9</v>
      </c>
      <c r="K21" s="65">
        <v>25.9</v>
      </c>
      <c r="L21" s="12">
        <v>24.4</v>
      </c>
      <c r="M21" s="13">
        <v>27.5</v>
      </c>
      <c r="N21" s="65">
        <v>18</v>
      </c>
      <c r="O21" s="12">
        <v>16.600000000000001</v>
      </c>
      <c r="P21" s="13">
        <v>19.3</v>
      </c>
      <c r="Q21" s="60">
        <v>5</v>
      </c>
      <c r="R21" s="12">
        <v>4.2</v>
      </c>
      <c r="S21" s="13">
        <v>5.7</v>
      </c>
    </row>
  </sheetData>
  <mergeCells count="9">
    <mergeCell ref="A1:A3"/>
    <mergeCell ref="B1:J1"/>
    <mergeCell ref="K1:S1"/>
    <mergeCell ref="B2:D2"/>
    <mergeCell ref="E2:G2"/>
    <mergeCell ref="H2:J2"/>
    <mergeCell ref="K2:M2"/>
    <mergeCell ref="N2:P2"/>
    <mergeCell ref="Q2:S2"/>
  </mergeCell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009921-E952-49BC-B1C1-8741BAA4053D}">
  <dimension ref="A1:H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8" width="14.140625" style="20" customWidth="1"/>
    <col min="9" max="16384" width="8.7109375" style="2"/>
  </cols>
  <sheetData>
    <row r="1" spans="1:8">
      <c r="A1" s="96" t="s">
        <v>217</v>
      </c>
      <c r="B1" s="98" t="s">
        <v>218</v>
      </c>
      <c r="C1" s="99"/>
      <c r="D1" s="99"/>
      <c r="E1" s="99"/>
      <c r="F1" s="99"/>
      <c r="G1" s="99"/>
      <c r="H1" s="100"/>
    </row>
    <row r="2" spans="1:8" ht="15.95" thickBot="1">
      <c r="A2" s="97" t="s">
        <v>219</v>
      </c>
      <c r="B2" s="32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</row>
    <row r="3" spans="1:8" ht="15.95" thickBot="1">
      <c r="A3" s="37" t="s">
        <v>220</v>
      </c>
      <c r="B3" s="33">
        <v>25613776</v>
      </c>
      <c r="C3" s="30">
        <v>4000904.9</v>
      </c>
      <c r="D3" s="30">
        <v>3717807.6</v>
      </c>
      <c r="E3" s="30">
        <v>4270002</v>
      </c>
      <c r="F3" s="30">
        <v>15.6</v>
      </c>
      <c r="G3" s="30">
        <v>14.5</v>
      </c>
      <c r="H3" s="31">
        <v>16.7</v>
      </c>
    </row>
    <row r="4" spans="1:8">
      <c r="A4" s="38" t="s">
        <v>221</v>
      </c>
      <c r="B4" s="34">
        <v>516795</v>
      </c>
      <c r="C4" s="27">
        <v>87867.1</v>
      </c>
      <c r="D4" s="27">
        <v>79701.2</v>
      </c>
      <c r="E4" s="27">
        <v>96298.9</v>
      </c>
      <c r="F4" s="27">
        <v>17</v>
      </c>
      <c r="G4" s="27">
        <v>15.4</v>
      </c>
      <c r="H4" s="28">
        <v>18.600000000000001</v>
      </c>
    </row>
    <row r="5" spans="1:8">
      <c r="A5" s="39" t="s">
        <v>222</v>
      </c>
      <c r="B5" s="35">
        <v>311587</v>
      </c>
      <c r="C5" s="21">
        <v>52509.2</v>
      </c>
      <c r="D5" s="21">
        <v>48219.7</v>
      </c>
      <c r="E5" s="21">
        <v>56933.8</v>
      </c>
      <c r="F5" s="21">
        <v>16.899999999999999</v>
      </c>
      <c r="G5" s="21">
        <v>15.5</v>
      </c>
      <c r="H5" s="22">
        <v>18.3</v>
      </c>
    </row>
    <row r="6" spans="1:8">
      <c r="A6" s="39" t="s">
        <v>223</v>
      </c>
      <c r="B6" s="35">
        <v>543181.5</v>
      </c>
      <c r="C6" s="21">
        <v>91229.4</v>
      </c>
      <c r="D6" s="21">
        <v>84809.4</v>
      </c>
      <c r="E6" s="21">
        <v>97581.7</v>
      </c>
      <c r="F6" s="21">
        <v>16.8</v>
      </c>
      <c r="G6" s="21">
        <v>15.6</v>
      </c>
      <c r="H6" s="22">
        <v>18</v>
      </c>
    </row>
    <row r="7" spans="1:8">
      <c r="A7" s="39" t="s">
        <v>224</v>
      </c>
      <c r="B7" s="35">
        <v>1444043.5</v>
      </c>
      <c r="C7" s="21">
        <v>241958.3</v>
      </c>
      <c r="D7" s="21">
        <v>223735.7</v>
      </c>
      <c r="E7" s="21">
        <v>260751.3</v>
      </c>
      <c r="F7" s="21">
        <v>16.8</v>
      </c>
      <c r="G7" s="21">
        <v>15.5</v>
      </c>
      <c r="H7" s="22">
        <v>18.100000000000001</v>
      </c>
    </row>
    <row r="8" spans="1:8">
      <c r="A8" s="39" t="s">
        <v>225</v>
      </c>
      <c r="B8" s="35">
        <v>613332</v>
      </c>
      <c r="C8" s="21">
        <v>102908.4</v>
      </c>
      <c r="D8" s="21">
        <v>94564.4</v>
      </c>
      <c r="E8" s="21">
        <v>111520.5</v>
      </c>
      <c r="F8" s="21">
        <v>16.8</v>
      </c>
      <c r="G8" s="21">
        <v>15.4</v>
      </c>
      <c r="H8" s="22">
        <v>18.2</v>
      </c>
    </row>
    <row r="9" spans="1:8">
      <c r="A9" s="39" t="s">
        <v>226</v>
      </c>
      <c r="B9" s="35">
        <v>637288</v>
      </c>
      <c r="C9" s="21">
        <v>104872.7</v>
      </c>
      <c r="D9" s="21">
        <v>97973.5</v>
      </c>
      <c r="E9" s="21">
        <v>111890.9</v>
      </c>
      <c r="F9" s="21">
        <v>16.5</v>
      </c>
      <c r="G9" s="21">
        <v>15.4</v>
      </c>
      <c r="H9" s="22">
        <v>17.600000000000001</v>
      </c>
    </row>
    <row r="10" spans="1:8">
      <c r="A10" s="39" t="s">
        <v>227</v>
      </c>
      <c r="B10" s="35">
        <v>400825</v>
      </c>
      <c r="C10" s="21">
        <v>66326.399999999994</v>
      </c>
      <c r="D10" s="21">
        <v>61602.400000000001</v>
      </c>
      <c r="E10" s="21">
        <v>70879.899999999994</v>
      </c>
      <c r="F10" s="21">
        <v>16.5</v>
      </c>
      <c r="G10" s="21">
        <v>15.4</v>
      </c>
      <c r="H10" s="22">
        <v>17.7</v>
      </c>
    </row>
    <row r="11" spans="1:8">
      <c r="A11" s="39" t="s">
        <v>228</v>
      </c>
      <c r="B11" s="35">
        <v>306195</v>
      </c>
      <c r="C11" s="21">
        <v>50282.400000000001</v>
      </c>
      <c r="D11" s="21">
        <v>46752.1</v>
      </c>
      <c r="E11" s="21">
        <v>53750.6</v>
      </c>
      <c r="F11" s="21">
        <v>16.399999999999999</v>
      </c>
      <c r="G11" s="21">
        <v>15.3</v>
      </c>
      <c r="H11" s="22">
        <v>17.600000000000001</v>
      </c>
    </row>
    <row r="12" spans="1:8">
      <c r="A12" s="39" t="s">
        <v>229</v>
      </c>
      <c r="B12" s="35">
        <v>502599.5</v>
      </c>
      <c r="C12" s="21">
        <v>82640</v>
      </c>
      <c r="D12" s="21">
        <v>76944.399999999994</v>
      </c>
      <c r="E12" s="21">
        <v>88182.2</v>
      </c>
      <c r="F12" s="21">
        <v>16.399999999999999</v>
      </c>
      <c r="G12" s="21">
        <v>15.3</v>
      </c>
      <c r="H12" s="22">
        <v>17.5</v>
      </c>
    </row>
    <row r="13" spans="1:8">
      <c r="A13" s="39" t="s">
        <v>230</v>
      </c>
      <c r="B13" s="35">
        <v>1197695</v>
      </c>
      <c r="C13" s="21">
        <v>195739.8</v>
      </c>
      <c r="D13" s="21">
        <v>180651.8</v>
      </c>
      <c r="E13" s="21">
        <v>210823.9</v>
      </c>
      <c r="F13" s="21">
        <v>16.3</v>
      </c>
      <c r="G13" s="21">
        <v>15.1</v>
      </c>
      <c r="H13" s="22">
        <v>17.600000000000001</v>
      </c>
    </row>
    <row r="14" spans="1:8">
      <c r="A14" s="39" t="s">
        <v>231</v>
      </c>
      <c r="B14" s="35">
        <v>838162.4</v>
      </c>
      <c r="C14" s="21">
        <v>136283.1</v>
      </c>
      <c r="D14" s="21">
        <v>126504.8</v>
      </c>
      <c r="E14" s="21">
        <v>146123.9</v>
      </c>
      <c r="F14" s="21">
        <v>16.3</v>
      </c>
      <c r="G14" s="21">
        <v>15.1</v>
      </c>
      <c r="H14" s="22">
        <v>17.399999999999999</v>
      </c>
    </row>
    <row r="15" spans="1:8">
      <c r="A15" s="39" t="s">
        <v>232</v>
      </c>
      <c r="B15" s="35">
        <v>1025033.1</v>
      </c>
      <c r="C15" s="21">
        <v>167127.29999999999</v>
      </c>
      <c r="D15" s="21">
        <v>154193.60000000001</v>
      </c>
      <c r="E15" s="21">
        <v>180504.8</v>
      </c>
      <c r="F15" s="21">
        <v>16.3</v>
      </c>
      <c r="G15" s="21">
        <v>15</v>
      </c>
      <c r="H15" s="22">
        <v>17.600000000000001</v>
      </c>
    </row>
    <row r="16" spans="1:8">
      <c r="A16" s="39" t="s">
        <v>233</v>
      </c>
      <c r="B16" s="35">
        <v>1169473</v>
      </c>
      <c r="C16" s="21">
        <v>190016.2</v>
      </c>
      <c r="D16" s="21">
        <v>174113.1</v>
      </c>
      <c r="E16" s="21">
        <v>206423.1</v>
      </c>
      <c r="F16" s="21">
        <v>16.2</v>
      </c>
      <c r="G16" s="21">
        <v>14.9</v>
      </c>
      <c r="H16" s="22">
        <v>17.7</v>
      </c>
    </row>
    <row r="17" spans="1:8">
      <c r="A17" s="39" t="s">
        <v>234</v>
      </c>
      <c r="B17" s="35">
        <v>861487</v>
      </c>
      <c r="C17" s="21">
        <v>138547.20000000001</v>
      </c>
      <c r="D17" s="21">
        <v>129500.9</v>
      </c>
      <c r="E17" s="21">
        <v>147498.20000000001</v>
      </c>
      <c r="F17" s="21">
        <v>16.100000000000001</v>
      </c>
      <c r="G17" s="21">
        <v>15</v>
      </c>
      <c r="H17" s="22">
        <v>17.100000000000001</v>
      </c>
    </row>
    <row r="18" spans="1:8">
      <c r="A18" s="39" t="s">
        <v>235</v>
      </c>
      <c r="B18" s="35">
        <v>554431</v>
      </c>
      <c r="C18" s="21">
        <v>89402.4</v>
      </c>
      <c r="D18" s="21">
        <v>83189.100000000006</v>
      </c>
      <c r="E18" s="21">
        <v>95370.7</v>
      </c>
      <c r="F18" s="21">
        <v>16.100000000000001</v>
      </c>
      <c r="G18" s="21">
        <v>15</v>
      </c>
      <c r="H18" s="22">
        <v>17.2</v>
      </c>
    </row>
    <row r="19" spans="1:8">
      <c r="A19" s="39" t="s">
        <v>236</v>
      </c>
      <c r="B19" s="35">
        <v>511813</v>
      </c>
      <c r="C19" s="21">
        <v>81806.3</v>
      </c>
      <c r="D19" s="21">
        <v>73543.199999999997</v>
      </c>
      <c r="E19" s="21">
        <v>90014.6</v>
      </c>
      <c r="F19" s="21">
        <v>16</v>
      </c>
      <c r="G19" s="21">
        <v>14.4</v>
      </c>
      <c r="H19" s="22">
        <v>17.600000000000001</v>
      </c>
    </row>
    <row r="20" spans="1:8">
      <c r="A20" s="39" t="s">
        <v>237</v>
      </c>
      <c r="B20" s="35">
        <v>415497</v>
      </c>
      <c r="C20" s="21">
        <v>66557.7</v>
      </c>
      <c r="D20" s="21">
        <v>62226.9</v>
      </c>
      <c r="E20" s="21">
        <v>71086.399999999994</v>
      </c>
      <c r="F20" s="21">
        <v>16</v>
      </c>
      <c r="G20" s="21">
        <v>15</v>
      </c>
      <c r="H20" s="22">
        <v>17.100000000000001</v>
      </c>
    </row>
    <row r="21" spans="1:8">
      <c r="A21" s="39" t="s">
        <v>238</v>
      </c>
      <c r="B21" s="35">
        <v>869051</v>
      </c>
      <c r="C21" s="21">
        <v>138725.6</v>
      </c>
      <c r="D21" s="21">
        <v>129903.6</v>
      </c>
      <c r="E21" s="21">
        <v>147842.5</v>
      </c>
      <c r="F21" s="21">
        <v>16</v>
      </c>
      <c r="G21" s="21">
        <v>14.9</v>
      </c>
      <c r="H21" s="22">
        <v>17</v>
      </c>
    </row>
    <row r="22" spans="1:8">
      <c r="A22" s="39" t="s">
        <v>239</v>
      </c>
      <c r="B22" s="35">
        <v>515334</v>
      </c>
      <c r="C22" s="21">
        <v>82019</v>
      </c>
      <c r="D22" s="21">
        <v>75997.5</v>
      </c>
      <c r="E22" s="21">
        <v>87903.1</v>
      </c>
      <c r="F22" s="21">
        <v>15.9</v>
      </c>
      <c r="G22" s="21">
        <v>14.7</v>
      </c>
      <c r="H22" s="22">
        <v>17.100000000000001</v>
      </c>
    </row>
    <row r="23" spans="1:8">
      <c r="A23" s="39" t="s">
        <v>240</v>
      </c>
      <c r="B23" s="35">
        <v>876839</v>
      </c>
      <c r="C23" s="21">
        <v>138393.9</v>
      </c>
      <c r="D23" s="21">
        <v>128736.9</v>
      </c>
      <c r="E23" s="21">
        <v>147740.9</v>
      </c>
      <c r="F23" s="21">
        <v>15.8</v>
      </c>
      <c r="G23" s="21">
        <v>14.7</v>
      </c>
      <c r="H23" s="22">
        <v>16.8</v>
      </c>
    </row>
    <row r="24" spans="1:8">
      <c r="A24" s="39" t="s">
        <v>241</v>
      </c>
      <c r="B24" s="35">
        <v>881889.4</v>
      </c>
      <c r="C24" s="21">
        <v>138754.5</v>
      </c>
      <c r="D24" s="21">
        <v>129570.9</v>
      </c>
      <c r="E24" s="21">
        <v>147838</v>
      </c>
      <c r="F24" s="21">
        <v>15.7</v>
      </c>
      <c r="G24" s="21">
        <v>14.7</v>
      </c>
      <c r="H24" s="22">
        <v>16.8</v>
      </c>
    </row>
    <row r="25" spans="1:8">
      <c r="A25" s="39" t="s">
        <v>242</v>
      </c>
      <c r="B25" s="35">
        <v>414566</v>
      </c>
      <c r="C25" s="21">
        <v>65141.8</v>
      </c>
      <c r="D25" s="21">
        <v>60754.3</v>
      </c>
      <c r="E25" s="21">
        <v>69598.600000000006</v>
      </c>
      <c r="F25" s="21">
        <v>15.7</v>
      </c>
      <c r="G25" s="21">
        <v>14.7</v>
      </c>
      <c r="H25" s="22">
        <v>16.8</v>
      </c>
    </row>
    <row r="26" spans="1:8">
      <c r="A26" s="39" t="s">
        <v>243</v>
      </c>
      <c r="B26" s="35">
        <v>521659</v>
      </c>
      <c r="C26" s="21">
        <v>81448.600000000006</v>
      </c>
      <c r="D26" s="21">
        <v>75653.5</v>
      </c>
      <c r="E26" s="21">
        <v>86852.7</v>
      </c>
      <c r="F26" s="21">
        <v>15.6</v>
      </c>
      <c r="G26" s="21">
        <v>14.5</v>
      </c>
      <c r="H26" s="22">
        <v>16.600000000000001</v>
      </c>
    </row>
    <row r="27" spans="1:8">
      <c r="A27" s="39" t="s">
        <v>244</v>
      </c>
      <c r="B27" s="35">
        <v>355341</v>
      </c>
      <c r="C27" s="21">
        <v>54729.599999999999</v>
      </c>
      <c r="D27" s="21">
        <v>50866.9</v>
      </c>
      <c r="E27" s="21">
        <v>58379.5</v>
      </c>
      <c r="F27" s="21">
        <v>15.4</v>
      </c>
      <c r="G27" s="21">
        <v>14.3</v>
      </c>
      <c r="H27" s="22">
        <v>16.399999999999999</v>
      </c>
    </row>
    <row r="28" spans="1:8">
      <c r="A28" s="39" t="s">
        <v>245</v>
      </c>
      <c r="B28" s="35">
        <v>422331</v>
      </c>
      <c r="C28" s="21">
        <v>64470.2</v>
      </c>
      <c r="D28" s="21">
        <v>59992.2</v>
      </c>
      <c r="E28" s="21">
        <v>68787.100000000006</v>
      </c>
      <c r="F28" s="21">
        <v>15.3</v>
      </c>
      <c r="G28" s="21">
        <v>14.2</v>
      </c>
      <c r="H28" s="22">
        <v>16.3</v>
      </c>
    </row>
    <row r="29" spans="1:8">
      <c r="A29" s="39" t="s">
        <v>246</v>
      </c>
      <c r="B29" s="35">
        <v>264048</v>
      </c>
      <c r="C29" s="21">
        <v>40523.699999999997</v>
      </c>
      <c r="D29" s="21">
        <v>37571.699999999997</v>
      </c>
      <c r="E29" s="21">
        <v>43438.6</v>
      </c>
      <c r="F29" s="21">
        <v>15.3</v>
      </c>
      <c r="G29" s="21">
        <v>14.2</v>
      </c>
      <c r="H29" s="22">
        <v>16.5</v>
      </c>
    </row>
    <row r="30" spans="1:8">
      <c r="A30" s="39" t="s">
        <v>247</v>
      </c>
      <c r="B30" s="35">
        <v>405310</v>
      </c>
      <c r="C30" s="21">
        <v>61558.5</v>
      </c>
      <c r="D30" s="21">
        <v>57278.6</v>
      </c>
      <c r="E30" s="21">
        <v>65751.399999999994</v>
      </c>
      <c r="F30" s="21">
        <v>15.2</v>
      </c>
      <c r="G30" s="21">
        <v>14.1</v>
      </c>
      <c r="H30" s="22">
        <v>16.2</v>
      </c>
    </row>
    <row r="31" spans="1:8">
      <c r="A31" s="39" t="s">
        <v>248</v>
      </c>
      <c r="B31" s="35">
        <v>405919.4</v>
      </c>
      <c r="C31" s="21">
        <v>61532.2</v>
      </c>
      <c r="D31" s="21">
        <v>57404.1</v>
      </c>
      <c r="E31" s="21">
        <v>65594.100000000006</v>
      </c>
      <c r="F31" s="21">
        <v>15.2</v>
      </c>
      <c r="G31" s="21">
        <v>14.1</v>
      </c>
      <c r="H31" s="22">
        <v>16.2</v>
      </c>
    </row>
    <row r="32" spans="1:8">
      <c r="A32" s="39" t="s">
        <v>249</v>
      </c>
      <c r="B32" s="35">
        <v>559236</v>
      </c>
      <c r="C32" s="21">
        <v>84931.6</v>
      </c>
      <c r="D32" s="21">
        <v>78682.2</v>
      </c>
      <c r="E32" s="21">
        <v>90897.600000000006</v>
      </c>
      <c r="F32" s="21">
        <v>15.2</v>
      </c>
      <c r="G32" s="21">
        <v>14.1</v>
      </c>
      <c r="H32" s="22">
        <v>16.3</v>
      </c>
    </row>
    <row r="33" spans="1:8">
      <c r="A33" s="39" t="s">
        <v>250</v>
      </c>
      <c r="B33" s="35">
        <v>453345.8</v>
      </c>
      <c r="C33" s="21">
        <v>67948.899999999994</v>
      </c>
      <c r="D33" s="21">
        <v>63231.6</v>
      </c>
      <c r="E33" s="21">
        <v>72565.7</v>
      </c>
      <c r="F33" s="21">
        <v>15</v>
      </c>
      <c r="G33" s="21">
        <v>13.9</v>
      </c>
      <c r="H33" s="22">
        <v>16</v>
      </c>
    </row>
    <row r="34" spans="1:8">
      <c r="A34" s="39" t="s">
        <v>251</v>
      </c>
      <c r="B34" s="35">
        <v>420822.9</v>
      </c>
      <c r="C34" s="21">
        <v>62924</v>
      </c>
      <c r="D34" s="21">
        <v>58422.6</v>
      </c>
      <c r="E34" s="21">
        <v>67281.8</v>
      </c>
      <c r="F34" s="21">
        <v>15</v>
      </c>
      <c r="G34" s="21">
        <v>13.9</v>
      </c>
      <c r="H34" s="22">
        <v>16</v>
      </c>
    </row>
    <row r="35" spans="1:8">
      <c r="A35" s="39" t="s">
        <v>252</v>
      </c>
      <c r="B35" s="35">
        <v>324708</v>
      </c>
      <c r="C35" s="21">
        <v>48758.5</v>
      </c>
      <c r="D35" s="21">
        <v>45352.4</v>
      </c>
      <c r="E35" s="21">
        <v>52073.7</v>
      </c>
      <c r="F35" s="21">
        <v>15</v>
      </c>
      <c r="G35" s="21">
        <v>14</v>
      </c>
      <c r="H35" s="22">
        <v>16</v>
      </c>
    </row>
    <row r="36" spans="1:8">
      <c r="A36" s="39" t="s">
        <v>253</v>
      </c>
      <c r="B36" s="35">
        <v>501430</v>
      </c>
      <c r="C36" s="21">
        <v>73575.899999999994</v>
      </c>
      <c r="D36" s="21">
        <v>68131</v>
      </c>
      <c r="E36" s="21">
        <v>78737.8</v>
      </c>
      <c r="F36" s="21">
        <v>14.7</v>
      </c>
      <c r="G36" s="21">
        <v>13.6</v>
      </c>
      <c r="H36" s="22">
        <v>15.7</v>
      </c>
    </row>
    <row r="37" spans="1:8">
      <c r="A37" s="39" t="s">
        <v>254</v>
      </c>
      <c r="B37" s="35">
        <v>534667</v>
      </c>
      <c r="C37" s="21">
        <v>78151.8</v>
      </c>
      <c r="D37" s="21">
        <v>72060.7</v>
      </c>
      <c r="E37" s="21">
        <v>84541.9</v>
      </c>
      <c r="F37" s="21">
        <v>14.6</v>
      </c>
      <c r="G37" s="21">
        <v>13.5</v>
      </c>
      <c r="H37" s="22">
        <v>15.8</v>
      </c>
    </row>
    <row r="38" spans="1:8">
      <c r="A38" s="39" t="s">
        <v>255</v>
      </c>
      <c r="B38" s="35">
        <v>676492.6</v>
      </c>
      <c r="C38" s="21">
        <v>97815.8</v>
      </c>
      <c r="D38" s="21">
        <v>90553.5</v>
      </c>
      <c r="E38" s="21">
        <v>104847.2</v>
      </c>
      <c r="F38" s="21">
        <v>14.5</v>
      </c>
      <c r="G38" s="21">
        <v>13.4</v>
      </c>
      <c r="H38" s="22">
        <v>15.5</v>
      </c>
    </row>
    <row r="39" spans="1:8">
      <c r="A39" s="39" t="s">
        <v>256</v>
      </c>
      <c r="B39" s="35">
        <v>649964</v>
      </c>
      <c r="C39" s="21">
        <v>92800.5</v>
      </c>
      <c r="D39" s="21">
        <v>84142.6</v>
      </c>
      <c r="E39" s="21">
        <v>101996.5</v>
      </c>
      <c r="F39" s="21">
        <v>14.3</v>
      </c>
      <c r="G39" s="21">
        <v>12.9</v>
      </c>
      <c r="H39" s="22">
        <v>15.7</v>
      </c>
    </row>
    <row r="40" spans="1:8">
      <c r="A40" s="39" t="s">
        <v>257</v>
      </c>
      <c r="B40" s="35">
        <v>664695</v>
      </c>
      <c r="C40" s="21">
        <v>94844.3</v>
      </c>
      <c r="D40" s="21">
        <v>87230</v>
      </c>
      <c r="E40" s="21">
        <v>102945.2</v>
      </c>
      <c r="F40" s="21">
        <v>14.3</v>
      </c>
      <c r="G40" s="21">
        <v>13.1</v>
      </c>
      <c r="H40" s="22">
        <v>15.5</v>
      </c>
    </row>
    <row r="41" spans="1:8">
      <c r="A41" s="39" t="s">
        <v>258</v>
      </c>
      <c r="B41" s="35">
        <v>810739.3</v>
      </c>
      <c r="C41" s="21">
        <v>113938.3</v>
      </c>
      <c r="D41" s="21">
        <v>104871</v>
      </c>
      <c r="E41" s="21">
        <v>122936.4</v>
      </c>
      <c r="F41" s="21">
        <v>14.1</v>
      </c>
      <c r="G41" s="21">
        <v>12.9</v>
      </c>
      <c r="H41" s="22">
        <v>15.2</v>
      </c>
    </row>
    <row r="42" spans="1:8">
      <c r="A42" s="39" t="s">
        <v>259</v>
      </c>
      <c r="B42" s="35">
        <v>805782</v>
      </c>
      <c r="C42" s="21">
        <v>113748.7</v>
      </c>
      <c r="D42" s="21">
        <v>104740.8</v>
      </c>
      <c r="E42" s="21">
        <v>123178.8</v>
      </c>
      <c r="F42" s="21">
        <v>14.1</v>
      </c>
      <c r="G42" s="21">
        <v>13</v>
      </c>
      <c r="H42" s="22">
        <v>15.3</v>
      </c>
    </row>
    <row r="43" spans="1:8">
      <c r="A43" s="39" t="s">
        <v>260</v>
      </c>
      <c r="B43" s="35">
        <v>335693.9</v>
      </c>
      <c r="C43" s="21">
        <v>46670</v>
      </c>
      <c r="D43" s="21">
        <v>42827.3</v>
      </c>
      <c r="E43" s="21">
        <v>50406.6</v>
      </c>
      <c r="F43" s="21">
        <v>13.9</v>
      </c>
      <c r="G43" s="21">
        <v>12.8</v>
      </c>
      <c r="H43" s="22">
        <v>15</v>
      </c>
    </row>
    <row r="44" spans="1:8">
      <c r="A44" s="39" t="s">
        <v>261</v>
      </c>
      <c r="B44" s="35">
        <v>498712.7</v>
      </c>
      <c r="C44" s="21">
        <v>69151.7</v>
      </c>
      <c r="D44" s="21">
        <v>63512</v>
      </c>
      <c r="E44" s="21">
        <v>74814.5</v>
      </c>
      <c r="F44" s="21">
        <v>13.9</v>
      </c>
      <c r="G44" s="21">
        <v>12.7</v>
      </c>
      <c r="H44" s="22">
        <v>15</v>
      </c>
    </row>
    <row r="45" spans="1:8" ht="15.95" thickBot="1">
      <c r="A45" s="40" t="s">
        <v>262</v>
      </c>
      <c r="B45" s="36">
        <v>595761</v>
      </c>
      <c r="C45" s="23">
        <v>82273.600000000006</v>
      </c>
      <c r="D45" s="23">
        <v>75967.3</v>
      </c>
      <c r="E45" s="23">
        <v>88161.1</v>
      </c>
      <c r="F45" s="23">
        <v>13.8</v>
      </c>
      <c r="G45" s="23">
        <v>12.8</v>
      </c>
      <c r="H45" s="24">
        <v>14.8</v>
      </c>
    </row>
  </sheetData>
  <mergeCells count="2">
    <mergeCell ref="A1:A2"/>
    <mergeCell ref="B1:H1"/>
  </mergeCells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41B0163-2689-4B6E-A207-A6E99DCCA889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263</v>
      </c>
      <c r="C1" s="99"/>
      <c r="D1" s="99"/>
      <c r="E1" s="99"/>
      <c r="F1" s="99"/>
      <c r="G1" s="99"/>
      <c r="H1" s="100"/>
      <c r="I1" s="98" t="s">
        <v>264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12210085</v>
      </c>
      <c r="C3" s="30">
        <v>1188888.8999999999</v>
      </c>
      <c r="D3" s="30">
        <v>1045563</v>
      </c>
      <c r="E3" s="30">
        <v>1349329.7</v>
      </c>
      <c r="F3" s="30">
        <v>9.6999999999999993</v>
      </c>
      <c r="G3" s="30">
        <v>8.6</v>
      </c>
      <c r="H3" s="31">
        <v>11.1</v>
      </c>
      <c r="I3" s="33">
        <v>13403691</v>
      </c>
      <c r="J3" s="30">
        <v>2812016</v>
      </c>
      <c r="K3" s="30">
        <v>2595698.2999999998</v>
      </c>
      <c r="L3" s="30">
        <v>3028051.9</v>
      </c>
      <c r="M3" s="30">
        <v>21</v>
      </c>
      <c r="N3" s="30">
        <v>19.399999999999999</v>
      </c>
      <c r="O3" s="31">
        <v>22.6</v>
      </c>
    </row>
    <row r="4" spans="1:15">
      <c r="A4" s="38" t="s">
        <v>250</v>
      </c>
      <c r="B4" s="43">
        <v>216497.1</v>
      </c>
      <c r="C4" s="27">
        <v>20075.599999999999</v>
      </c>
      <c r="D4" s="27">
        <v>17606.5</v>
      </c>
      <c r="E4" s="27">
        <v>22755.599999999999</v>
      </c>
      <c r="F4" s="27">
        <v>9.3000000000000007</v>
      </c>
      <c r="G4" s="27">
        <v>8.1</v>
      </c>
      <c r="H4" s="28">
        <v>10.5</v>
      </c>
      <c r="I4" s="34">
        <v>236848.7</v>
      </c>
      <c r="J4" s="27">
        <v>47873.3</v>
      </c>
      <c r="K4" s="27">
        <v>44223</v>
      </c>
      <c r="L4" s="27">
        <v>51711</v>
      </c>
      <c r="M4" s="27">
        <v>20.2</v>
      </c>
      <c r="N4" s="27">
        <v>18.7</v>
      </c>
      <c r="O4" s="28">
        <v>21.8</v>
      </c>
    </row>
    <row r="5" spans="1:15">
      <c r="A5" s="39" t="s">
        <v>251</v>
      </c>
      <c r="B5" s="44">
        <v>203332.5</v>
      </c>
      <c r="C5" s="21">
        <v>19107.3</v>
      </c>
      <c r="D5" s="21">
        <v>16741.099999999999</v>
      </c>
      <c r="E5" s="21">
        <v>21683.599999999999</v>
      </c>
      <c r="F5" s="21">
        <v>9.4</v>
      </c>
      <c r="G5" s="21">
        <v>8.1999999999999993</v>
      </c>
      <c r="H5" s="22">
        <v>10.7</v>
      </c>
      <c r="I5" s="35">
        <v>217490.4</v>
      </c>
      <c r="J5" s="21">
        <v>43816.7</v>
      </c>
      <c r="K5" s="21">
        <v>40299.599999999999</v>
      </c>
      <c r="L5" s="21">
        <v>47275</v>
      </c>
      <c r="M5" s="21">
        <v>20.100000000000001</v>
      </c>
      <c r="N5" s="21">
        <v>18.5</v>
      </c>
      <c r="O5" s="22">
        <v>21.7</v>
      </c>
    </row>
    <row r="6" spans="1:15">
      <c r="A6" s="39" t="s">
        <v>236</v>
      </c>
      <c r="B6" s="44">
        <v>244716</v>
      </c>
      <c r="C6" s="21">
        <v>24847</v>
      </c>
      <c r="D6" s="21">
        <v>21293.200000000001</v>
      </c>
      <c r="E6" s="21">
        <v>28875.9</v>
      </c>
      <c r="F6" s="21">
        <v>10.199999999999999</v>
      </c>
      <c r="G6" s="21">
        <v>8.6999999999999993</v>
      </c>
      <c r="H6" s="22">
        <v>11.8</v>
      </c>
      <c r="I6" s="35">
        <v>267097</v>
      </c>
      <c r="J6" s="21">
        <v>56959.3</v>
      </c>
      <c r="K6" s="21">
        <v>51508.6</v>
      </c>
      <c r="L6" s="21">
        <v>62720</v>
      </c>
      <c r="M6" s="21">
        <v>21.3</v>
      </c>
      <c r="N6" s="21">
        <v>19.3</v>
      </c>
      <c r="O6" s="22">
        <v>23.5</v>
      </c>
    </row>
    <row r="7" spans="1:15">
      <c r="A7" s="39" t="s">
        <v>221</v>
      </c>
      <c r="B7" s="44">
        <v>248290</v>
      </c>
      <c r="C7" s="21">
        <v>26596.1</v>
      </c>
      <c r="D7" s="21">
        <v>22891.9</v>
      </c>
      <c r="E7" s="21">
        <v>30763</v>
      </c>
      <c r="F7" s="21">
        <v>10.7</v>
      </c>
      <c r="G7" s="21">
        <v>9.1999999999999993</v>
      </c>
      <c r="H7" s="22">
        <v>12.4</v>
      </c>
      <c r="I7" s="35">
        <v>268505</v>
      </c>
      <c r="J7" s="21">
        <v>61271</v>
      </c>
      <c r="K7" s="21">
        <v>55706.400000000001</v>
      </c>
      <c r="L7" s="21">
        <v>67082.600000000006</v>
      </c>
      <c r="M7" s="21">
        <v>22.8</v>
      </c>
      <c r="N7" s="21">
        <v>20.7</v>
      </c>
      <c r="O7" s="22">
        <v>25</v>
      </c>
    </row>
    <row r="8" spans="1:15">
      <c r="A8" s="39" t="s">
        <v>247</v>
      </c>
      <c r="B8" s="44">
        <v>194370</v>
      </c>
      <c r="C8" s="21">
        <v>17927.900000000001</v>
      </c>
      <c r="D8" s="21">
        <v>15732.6</v>
      </c>
      <c r="E8" s="21">
        <v>20384.400000000001</v>
      </c>
      <c r="F8" s="21">
        <v>9.1999999999999993</v>
      </c>
      <c r="G8" s="21">
        <v>8.1</v>
      </c>
      <c r="H8" s="22">
        <v>10.5</v>
      </c>
      <c r="I8" s="35">
        <v>210940</v>
      </c>
      <c r="J8" s="21">
        <v>43630.5</v>
      </c>
      <c r="K8" s="21">
        <v>40359.1</v>
      </c>
      <c r="L8" s="21">
        <v>47005.2</v>
      </c>
      <c r="M8" s="21">
        <v>20.7</v>
      </c>
      <c r="N8" s="21">
        <v>19.100000000000001</v>
      </c>
      <c r="O8" s="22">
        <v>22.3</v>
      </c>
    </row>
    <row r="9" spans="1:15">
      <c r="A9" s="39" t="s">
        <v>258</v>
      </c>
      <c r="B9" s="44">
        <v>388248.5</v>
      </c>
      <c r="C9" s="21">
        <v>33773.599999999999</v>
      </c>
      <c r="D9" s="21">
        <v>29409.4</v>
      </c>
      <c r="E9" s="21">
        <v>38576.699999999997</v>
      </c>
      <c r="F9" s="21">
        <v>8.6999999999999993</v>
      </c>
      <c r="G9" s="21">
        <v>7.6</v>
      </c>
      <c r="H9" s="22">
        <v>9.9</v>
      </c>
      <c r="I9" s="35">
        <v>422490.9</v>
      </c>
      <c r="J9" s="21">
        <v>80164.600000000006</v>
      </c>
      <c r="K9" s="21">
        <v>73081.8</v>
      </c>
      <c r="L9" s="21">
        <v>87418</v>
      </c>
      <c r="M9" s="21">
        <v>19</v>
      </c>
      <c r="N9" s="21">
        <v>17.3</v>
      </c>
      <c r="O9" s="22">
        <v>20.7</v>
      </c>
    </row>
    <row r="10" spans="1:15">
      <c r="A10" s="39" t="s">
        <v>248</v>
      </c>
      <c r="B10" s="44">
        <v>194652.1</v>
      </c>
      <c r="C10" s="21">
        <v>18530.5</v>
      </c>
      <c r="D10" s="21">
        <v>16300</v>
      </c>
      <c r="E10" s="21">
        <v>20967.400000000001</v>
      </c>
      <c r="F10" s="21">
        <v>9.5</v>
      </c>
      <c r="G10" s="21">
        <v>8.4</v>
      </c>
      <c r="H10" s="22">
        <v>10.8</v>
      </c>
      <c r="I10" s="35">
        <v>211267.3</v>
      </c>
      <c r="J10" s="21">
        <v>43001.7</v>
      </c>
      <c r="K10" s="21">
        <v>39756.199999999997</v>
      </c>
      <c r="L10" s="21">
        <v>46370.400000000001</v>
      </c>
      <c r="M10" s="21">
        <v>20.399999999999999</v>
      </c>
      <c r="N10" s="21">
        <v>18.8</v>
      </c>
      <c r="O10" s="22">
        <v>21.9</v>
      </c>
    </row>
    <row r="11" spans="1:15">
      <c r="A11" s="39" t="s">
        <v>230</v>
      </c>
      <c r="B11" s="44">
        <v>568377</v>
      </c>
      <c r="C11" s="21">
        <v>57793.8</v>
      </c>
      <c r="D11" s="21">
        <v>50404.3</v>
      </c>
      <c r="E11" s="21">
        <v>65990.3</v>
      </c>
      <c r="F11" s="21">
        <v>10.199999999999999</v>
      </c>
      <c r="G11" s="21">
        <v>8.9</v>
      </c>
      <c r="H11" s="22">
        <v>11.6</v>
      </c>
      <c r="I11" s="35">
        <v>629318</v>
      </c>
      <c r="J11" s="21">
        <v>137946</v>
      </c>
      <c r="K11" s="21">
        <v>126943.3</v>
      </c>
      <c r="L11" s="21">
        <v>148925</v>
      </c>
      <c r="M11" s="21">
        <v>21.9</v>
      </c>
      <c r="N11" s="21">
        <v>20.2</v>
      </c>
      <c r="O11" s="22">
        <v>23.7</v>
      </c>
    </row>
    <row r="12" spans="1:15">
      <c r="A12" s="39" t="s">
        <v>222</v>
      </c>
      <c r="B12" s="44">
        <v>146979</v>
      </c>
      <c r="C12" s="21">
        <v>15620.7</v>
      </c>
      <c r="D12" s="21">
        <v>13564.1</v>
      </c>
      <c r="E12" s="21">
        <v>17815</v>
      </c>
      <c r="F12" s="21">
        <v>10.6</v>
      </c>
      <c r="G12" s="21">
        <v>9.1999999999999993</v>
      </c>
      <c r="H12" s="22">
        <v>12.1</v>
      </c>
      <c r="I12" s="35">
        <v>164608</v>
      </c>
      <c r="J12" s="21">
        <v>36888.5</v>
      </c>
      <c r="K12" s="21">
        <v>33792.5</v>
      </c>
      <c r="L12" s="21">
        <v>40187.5</v>
      </c>
      <c r="M12" s="21">
        <v>22.4</v>
      </c>
      <c r="N12" s="21">
        <v>20.5</v>
      </c>
      <c r="O12" s="22">
        <v>24.4</v>
      </c>
    </row>
    <row r="13" spans="1:15">
      <c r="A13" s="39" t="s">
        <v>245</v>
      </c>
      <c r="B13" s="44">
        <v>203064</v>
      </c>
      <c r="C13" s="21">
        <v>19378.3</v>
      </c>
      <c r="D13" s="21">
        <v>17030.5</v>
      </c>
      <c r="E13" s="21">
        <v>21934.1</v>
      </c>
      <c r="F13" s="21">
        <v>9.5</v>
      </c>
      <c r="G13" s="21">
        <v>8.4</v>
      </c>
      <c r="H13" s="22">
        <v>10.8</v>
      </c>
      <c r="I13" s="35">
        <v>219267</v>
      </c>
      <c r="J13" s="21">
        <v>45092</v>
      </c>
      <c r="K13" s="21">
        <v>41624.800000000003</v>
      </c>
      <c r="L13" s="21">
        <v>48601</v>
      </c>
      <c r="M13" s="21">
        <v>20.6</v>
      </c>
      <c r="N13" s="21">
        <v>19</v>
      </c>
      <c r="O13" s="22">
        <v>22.2</v>
      </c>
    </row>
    <row r="14" spans="1:15">
      <c r="A14" s="39" t="s">
        <v>243</v>
      </c>
      <c r="B14" s="44">
        <v>250842</v>
      </c>
      <c r="C14" s="21">
        <v>24329.5</v>
      </c>
      <c r="D14" s="21">
        <v>21385.8</v>
      </c>
      <c r="E14" s="21">
        <v>27607</v>
      </c>
      <c r="F14" s="21">
        <v>9.6999999999999993</v>
      </c>
      <c r="G14" s="21">
        <v>8.5</v>
      </c>
      <c r="H14" s="22">
        <v>11</v>
      </c>
      <c r="I14" s="35">
        <v>270817</v>
      </c>
      <c r="J14" s="21">
        <v>57119.1</v>
      </c>
      <c r="K14" s="21">
        <v>52699.5</v>
      </c>
      <c r="L14" s="21">
        <v>61522</v>
      </c>
      <c r="M14" s="21">
        <v>21.1</v>
      </c>
      <c r="N14" s="21">
        <v>19.5</v>
      </c>
      <c r="O14" s="22">
        <v>22.7</v>
      </c>
    </row>
    <row r="15" spans="1:15">
      <c r="A15" s="39" t="s">
        <v>226</v>
      </c>
      <c r="B15" s="44">
        <v>301074</v>
      </c>
      <c r="C15" s="21">
        <v>31292.7</v>
      </c>
      <c r="D15" s="21">
        <v>27636.400000000001</v>
      </c>
      <c r="E15" s="21">
        <v>35298.6</v>
      </c>
      <c r="F15" s="21">
        <v>10.4</v>
      </c>
      <c r="G15" s="21">
        <v>9.1999999999999993</v>
      </c>
      <c r="H15" s="22">
        <v>11.7</v>
      </c>
      <c r="I15" s="35">
        <v>336214</v>
      </c>
      <c r="J15" s="21">
        <v>73580</v>
      </c>
      <c r="K15" s="21">
        <v>68283.399999999994</v>
      </c>
      <c r="L15" s="21">
        <v>79234.7</v>
      </c>
      <c r="M15" s="21">
        <v>21.9</v>
      </c>
      <c r="N15" s="21">
        <v>20.3</v>
      </c>
      <c r="O15" s="22">
        <v>23.6</v>
      </c>
    </row>
    <row r="16" spans="1:15">
      <c r="A16" s="39" t="s">
        <v>237</v>
      </c>
      <c r="B16" s="44">
        <v>196267</v>
      </c>
      <c r="C16" s="21">
        <v>19464.400000000001</v>
      </c>
      <c r="D16" s="21">
        <v>17150.900000000001</v>
      </c>
      <c r="E16" s="21">
        <v>21967.5</v>
      </c>
      <c r="F16" s="21">
        <v>9.9</v>
      </c>
      <c r="G16" s="21">
        <v>8.6999999999999993</v>
      </c>
      <c r="H16" s="22">
        <v>11.2</v>
      </c>
      <c r="I16" s="35">
        <v>219230</v>
      </c>
      <c r="J16" s="21">
        <v>47093.2</v>
      </c>
      <c r="K16" s="21">
        <v>43681</v>
      </c>
      <c r="L16" s="21">
        <v>50700.4</v>
      </c>
      <c r="M16" s="21">
        <v>21.5</v>
      </c>
      <c r="N16" s="21">
        <v>19.899999999999999</v>
      </c>
      <c r="O16" s="22">
        <v>23.1</v>
      </c>
    </row>
    <row r="17" spans="1:15">
      <c r="A17" s="39" t="s">
        <v>260</v>
      </c>
      <c r="B17" s="44">
        <v>161217.9</v>
      </c>
      <c r="C17" s="21">
        <v>13904.5</v>
      </c>
      <c r="D17" s="21">
        <v>12083.3</v>
      </c>
      <c r="E17" s="21">
        <v>15911.8</v>
      </c>
      <c r="F17" s="21">
        <v>8.6</v>
      </c>
      <c r="G17" s="21">
        <v>7.5</v>
      </c>
      <c r="H17" s="22">
        <v>9.9</v>
      </c>
      <c r="I17" s="35">
        <v>174476</v>
      </c>
      <c r="J17" s="21">
        <v>32765.599999999999</v>
      </c>
      <c r="K17" s="21">
        <v>29867.599999999999</v>
      </c>
      <c r="L17" s="21">
        <v>35766.300000000003</v>
      </c>
      <c r="M17" s="21">
        <v>18.8</v>
      </c>
      <c r="N17" s="21">
        <v>17.100000000000001</v>
      </c>
      <c r="O17" s="22">
        <v>20.5</v>
      </c>
    </row>
    <row r="18" spans="1:15">
      <c r="A18" s="39" t="s">
        <v>252</v>
      </c>
      <c r="B18" s="44">
        <v>154606</v>
      </c>
      <c r="C18" s="21">
        <v>14232.8</v>
      </c>
      <c r="D18" s="21">
        <v>12456.9</v>
      </c>
      <c r="E18" s="21">
        <v>16134.9</v>
      </c>
      <c r="F18" s="21">
        <v>9.1999999999999993</v>
      </c>
      <c r="G18" s="21">
        <v>8.1</v>
      </c>
      <c r="H18" s="22">
        <v>10.4</v>
      </c>
      <c r="I18" s="35">
        <v>170102</v>
      </c>
      <c r="J18" s="21">
        <v>34525.699999999997</v>
      </c>
      <c r="K18" s="21">
        <v>31905.9</v>
      </c>
      <c r="L18" s="21">
        <v>37225.5</v>
      </c>
      <c r="M18" s="21">
        <v>20.3</v>
      </c>
      <c r="N18" s="21">
        <v>18.8</v>
      </c>
      <c r="O18" s="22">
        <v>21.9</v>
      </c>
    </row>
    <row r="19" spans="1:15">
      <c r="A19" s="39" t="s">
        <v>233</v>
      </c>
      <c r="B19" s="44">
        <v>563988</v>
      </c>
      <c r="C19" s="21">
        <v>56865.5</v>
      </c>
      <c r="D19" s="21">
        <v>49053.599999999999</v>
      </c>
      <c r="E19" s="21">
        <v>65497.7</v>
      </c>
      <c r="F19" s="21">
        <v>10.1</v>
      </c>
      <c r="G19" s="21">
        <v>8.6999999999999993</v>
      </c>
      <c r="H19" s="22">
        <v>11.6</v>
      </c>
      <c r="I19" s="35">
        <v>605485</v>
      </c>
      <c r="J19" s="21">
        <v>133150.6</v>
      </c>
      <c r="K19" s="21">
        <v>122045.3</v>
      </c>
      <c r="L19" s="21">
        <v>144436.9</v>
      </c>
      <c r="M19" s="21">
        <v>22</v>
      </c>
      <c r="N19" s="21">
        <v>20.2</v>
      </c>
      <c r="O19" s="22">
        <v>23.9</v>
      </c>
    </row>
    <row r="20" spans="1:15">
      <c r="A20" s="39" t="s">
        <v>241</v>
      </c>
      <c r="B20" s="44">
        <v>419087.5</v>
      </c>
      <c r="C20" s="21">
        <v>41130.400000000001</v>
      </c>
      <c r="D20" s="21">
        <v>36236.5</v>
      </c>
      <c r="E20" s="21">
        <v>46480.7</v>
      </c>
      <c r="F20" s="21">
        <v>9.8000000000000007</v>
      </c>
      <c r="G20" s="21">
        <v>8.6</v>
      </c>
      <c r="H20" s="22">
        <v>11.1</v>
      </c>
      <c r="I20" s="35">
        <v>462801.9</v>
      </c>
      <c r="J20" s="21">
        <v>97624.2</v>
      </c>
      <c r="K20" s="21">
        <v>90288.9</v>
      </c>
      <c r="L20" s="21">
        <v>105109.2</v>
      </c>
      <c r="M20" s="21">
        <v>21.1</v>
      </c>
      <c r="N20" s="21">
        <v>19.5</v>
      </c>
      <c r="O20" s="22">
        <v>22.7</v>
      </c>
    </row>
    <row r="21" spans="1:15">
      <c r="A21" s="39" t="s">
        <v>242</v>
      </c>
      <c r="B21" s="44">
        <v>197752</v>
      </c>
      <c r="C21" s="21">
        <v>19327.599999999999</v>
      </c>
      <c r="D21" s="21">
        <v>16995.900000000001</v>
      </c>
      <c r="E21" s="21">
        <v>21862.7</v>
      </c>
      <c r="F21" s="21">
        <v>9.8000000000000007</v>
      </c>
      <c r="G21" s="21">
        <v>8.6</v>
      </c>
      <c r="H21" s="22">
        <v>11.1</v>
      </c>
      <c r="I21" s="35">
        <v>216814</v>
      </c>
      <c r="J21" s="21">
        <v>45814.1</v>
      </c>
      <c r="K21" s="21">
        <v>42444.5</v>
      </c>
      <c r="L21" s="21">
        <v>49355.3</v>
      </c>
      <c r="M21" s="21">
        <v>21.1</v>
      </c>
      <c r="N21" s="21">
        <v>19.600000000000001</v>
      </c>
      <c r="O21" s="22">
        <v>22.8</v>
      </c>
    </row>
    <row r="22" spans="1:15">
      <c r="A22" s="39" t="s">
        <v>255</v>
      </c>
      <c r="B22" s="44">
        <v>321250.90000000002</v>
      </c>
      <c r="C22" s="21">
        <v>28267</v>
      </c>
      <c r="D22" s="21">
        <v>24628.9</v>
      </c>
      <c r="E22" s="21">
        <v>32176.400000000001</v>
      </c>
      <c r="F22" s="21">
        <v>8.8000000000000007</v>
      </c>
      <c r="G22" s="21">
        <v>7.7</v>
      </c>
      <c r="H22" s="22">
        <v>10</v>
      </c>
      <c r="I22" s="35">
        <v>355241.7</v>
      </c>
      <c r="J22" s="21">
        <v>69548.800000000003</v>
      </c>
      <c r="K22" s="21">
        <v>63996.6</v>
      </c>
      <c r="L22" s="21">
        <v>75298.600000000006</v>
      </c>
      <c r="M22" s="21">
        <v>19.600000000000001</v>
      </c>
      <c r="N22" s="21">
        <v>18</v>
      </c>
      <c r="O22" s="22">
        <v>21.2</v>
      </c>
    </row>
    <row r="23" spans="1:15">
      <c r="A23" s="39" t="s">
        <v>234</v>
      </c>
      <c r="B23" s="44">
        <v>411726.3</v>
      </c>
      <c r="C23" s="21">
        <v>41478.9</v>
      </c>
      <c r="D23" s="21">
        <v>36598.5</v>
      </c>
      <c r="E23" s="21">
        <v>46902.3</v>
      </c>
      <c r="F23" s="21">
        <v>10.1</v>
      </c>
      <c r="G23" s="21">
        <v>8.9</v>
      </c>
      <c r="H23" s="22">
        <v>11.4</v>
      </c>
      <c r="I23" s="35">
        <v>449760.8</v>
      </c>
      <c r="J23" s="21">
        <v>97068.4</v>
      </c>
      <c r="K23" s="21">
        <v>90000.6</v>
      </c>
      <c r="L23" s="21">
        <v>104441.5</v>
      </c>
      <c r="M23" s="21">
        <v>21.6</v>
      </c>
      <c r="N23" s="21">
        <v>20</v>
      </c>
      <c r="O23" s="22">
        <v>23.2</v>
      </c>
    </row>
    <row r="24" spans="1:15">
      <c r="A24" s="39" t="s">
        <v>240</v>
      </c>
      <c r="B24" s="44">
        <v>416331</v>
      </c>
      <c r="C24" s="21">
        <v>41116.699999999997</v>
      </c>
      <c r="D24" s="21">
        <v>36174.5</v>
      </c>
      <c r="E24" s="21">
        <v>46569.5</v>
      </c>
      <c r="F24" s="21">
        <v>9.9</v>
      </c>
      <c r="G24" s="21">
        <v>8.6999999999999993</v>
      </c>
      <c r="H24" s="22">
        <v>11.2</v>
      </c>
      <c r="I24" s="35">
        <v>460508</v>
      </c>
      <c r="J24" s="21">
        <v>97277.1</v>
      </c>
      <c r="K24" s="21">
        <v>89925.1</v>
      </c>
      <c r="L24" s="21">
        <v>104767.7</v>
      </c>
      <c r="M24" s="21">
        <v>21.1</v>
      </c>
      <c r="N24" s="21">
        <v>19.5</v>
      </c>
      <c r="O24" s="22">
        <v>22.8</v>
      </c>
    </row>
    <row r="25" spans="1:15">
      <c r="A25" s="39" t="s">
        <v>231</v>
      </c>
      <c r="B25" s="44">
        <v>403816.3</v>
      </c>
      <c r="C25" s="21">
        <v>41013.599999999999</v>
      </c>
      <c r="D25" s="21">
        <v>35950.5</v>
      </c>
      <c r="E25" s="21">
        <v>46688.800000000003</v>
      </c>
      <c r="F25" s="21">
        <v>10.199999999999999</v>
      </c>
      <c r="G25" s="21">
        <v>8.9</v>
      </c>
      <c r="H25" s="22">
        <v>11.6</v>
      </c>
      <c r="I25" s="35">
        <v>434346.1</v>
      </c>
      <c r="J25" s="21">
        <v>95269.6</v>
      </c>
      <c r="K25" s="21">
        <v>87962.5</v>
      </c>
      <c r="L25" s="21">
        <v>102359.1</v>
      </c>
      <c r="M25" s="21">
        <v>21.9</v>
      </c>
      <c r="N25" s="21">
        <v>20.3</v>
      </c>
      <c r="O25" s="22">
        <v>23.6</v>
      </c>
    </row>
    <row r="26" spans="1:15">
      <c r="A26" s="39" t="s">
        <v>253</v>
      </c>
      <c r="B26" s="44">
        <v>241575</v>
      </c>
      <c r="C26" s="21">
        <v>21809.4</v>
      </c>
      <c r="D26" s="21">
        <v>19034.3</v>
      </c>
      <c r="E26" s="21">
        <v>24838.400000000001</v>
      </c>
      <c r="F26" s="21">
        <v>9</v>
      </c>
      <c r="G26" s="21">
        <v>7.9</v>
      </c>
      <c r="H26" s="22">
        <v>10.3</v>
      </c>
      <c r="I26" s="35">
        <v>259855</v>
      </c>
      <c r="J26" s="21">
        <v>51766.5</v>
      </c>
      <c r="K26" s="21">
        <v>47644.1</v>
      </c>
      <c r="L26" s="21">
        <v>55918.7</v>
      </c>
      <c r="M26" s="21">
        <v>19.899999999999999</v>
      </c>
      <c r="N26" s="21">
        <v>18.3</v>
      </c>
      <c r="O26" s="22">
        <v>21.5</v>
      </c>
    </row>
    <row r="27" spans="1:15">
      <c r="A27" s="39" t="s">
        <v>227</v>
      </c>
      <c r="B27" s="44">
        <v>191655</v>
      </c>
      <c r="C27" s="21">
        <v>20257.900000000001</v>
      </c>
      <c r="D27" s="21">
        <v>17885</v>
      </c>
      <c r="E27" s="21">
        <v>22912.6</v>
      </c>
      <c r="F27" s="21">
        <v>10.6</v>
      </c>
      <c r="G27" s="21">
        <v>9.3000000000000007</v>
      </c>
      <c r="H27" s="22">
        <v>12</v>
      </c>
      <c r="I27" s="35">
        <v>209170</v>
      </c>
      <c r="J27" s="21">
        <v>46068.5</v>
      </c>
      <c r="K27" s="21">
        <v>42619</v>
      </c>
      <c r="L27" s="21">
        <v>49481.3</v>
      </c>
      <c r="M27" s="21">
        <v>22</v>
      </c>
      <c r="N27" s="21">
        <v>20.399999999999999</v>
      </c>
      <c r="O27" s="22">
        <v>23.7</v>
      </c>
    </row>
    <row r="28" spans="1:15">
      <c r="A28" s="39" t="s">
        <v>249</v>
      </c>
      <c r="B28" s="44">
        <v>265429</v>
      </c>
      <c r="C28" s="21">
        <v>24827.599999999999</v>
      </c>
      <c r="D28" s="21">
        <v>21709.3</v>
      </c>
      <c r="E28" s="21">
        <v>28235.9</v>
      </c>
      <c r="F28" s="21">
        <v>9.4</v>
      </c>
      <c r="G28" s="21">
        <v>8.1999999999999993</v>
      </c>
      <c r="H28" s="22">
        <v>10.6</v>
      </c>
      <c r="I28" s="35">
        <v>293807</v>
      </c>
      <c r="J28" s="21">
        <v>60104</v>
      </c>
      <c r="K28" s="21">
        <v>55302.1</v>
      </c>
      <c r="L28" s="21">
        <v>64918.1</v>
      </c>
      <c r="M28" s="21">
        <v>20.5</v>
      </c>
      <c r="N28" s="21">
        <v>18.8</v>
      </c>
      <c r="O28" s="22">
        <v>22.1</v>
      </c>
    </row>
    <row r="29" spans="1:15">
      <c r="A29" s="39" t="s">
        <v>223</v>
      </c>
      <c r="B29" s="44">
        <v>258891.7</v>
      </c>
      <c r="C29" s="21">
        <v>27418.400000000001</v>
      </c>
      <c r="D29" s="21">
        <v>24121.9</v>
      </c>
      <c r="E29" s="21">
        <v>31021.8</v>
      </c>
      <c r="F29" s="21">
        <v>10.6</v>
      </c>
      <c r="G29" s="21">
        <v>9.3000000000000007</v>
      </c>
      <c r="H29" s="22">
        <v>12</v>
      </c>
      <c r="I29" s="35">
        <v>284289.8</v>
      </c>
      <c r="J29" s="21">
        <v>63811</v>
      </c>
      <c r="K29" s="21">
        <v>59110.400000000001</v>
      </c>
      <c r="L29" s="21">
        <v>68740.899999999994</v>
      </c>
      <c r="M29" s="21">
        <v>22.4</v>
      </c>
      <c r="N29" s="21">
        <v>20.8</v>
      </c>
      <c r="O29" s="22">
        <v>24.2</v>
      </c>
    </row>
    <row r="30" spans="1:15">
      <c r="A30" s="39" t="s">
        <v>254</v>
      </c>
      <c r="B30" s="44">
        <v>248049</v>
      </c>
      <c r="C30" s="21">
        <v>22335.7</v>
      </c>
      <c r="D30" s="21">
        <v>19409.3</v>
      </c>
      <c r="E30" s="21">
        <v>25646.6</v>
      </c>
      <c r="F30" s="21">
        <v>9</v>
      </c>
      <c r="G30" s="21">
        <v>7.8</v>
      </c>
      <c r="H30" s="22">
        <v>10.3</v>
      </c>
      <c r="I30" s="35">
        <v>286618</v>
      </c>
      <c r="J30" s="21">
        <v>55816.2</v>
      </c>
      <c r="K30" s="21">
        <v>51159.8</v>
      </c>
      <c r="L30" s="21">
        <v>60771</v>
      </c>
      <c r="M30" s="21">
        <v>19.5</v>
      </c>
      <c r="N30" s="21">
        <v>17.8</v>
      </c>
      <c r="O30" s="22">
        <v>21.2</v>
      </c>
    </row>
    <row r="31" spans="1:15">
      <c r="A31" s="39" t="s">
        <v>224</v>
      </c>
      <c r="B31" s="44">
        <v>688499.3</v>
      </c>
      <c r="C31" s="21">
        <v>71627.199999999997</v>
      </c>
      <c r="D31" s="21">
        <v>62342.3</v>
      </c>
      <c r="E31" s="21">
        <v>81835.100000000006</v>
      </c>
      <c r="F31" s="21">
        <v>10.4</v>
      </c>
      <c r="G31" s="21">
        <v>9.1</v>
      </c>
      <c r="H31" s="22">
        <v>11.9</v>
      </c>
      <c r="I31" s="35">
        <v>755544.1</v>
      </c>
      <c r="J31" s="21">
        <v>170331.1</v>
      </c>
      <c r="K31" s="21">
        <v>156942</v>
      </c>
      <c r="L31" s="21">
        <v>183749</v>
      </c>
      <c r="M31" s="21">
        <v>22.5</v>
      </c>
      <c r="N31" s="21">
        <v>20.8</v>
      </c>
      <c r="O31" s="22">
        <v>24.3</v>
      </c>
    </row>
    <row r="32" spans="1:15">
      <c r="A32" s="39" t="s">
        <v>256</v>
      </c>
      <c r="B32" s="44">
        <v>310540</v>
      </c>
      <c r="C32" s="21">
        <v>27871.200000000001</v>
      </c>
      <c r="D32" s="21">
        <v>23814.1</v>
      </c>
      <c r="E32" s="21">
        <v>32326.799999999999</v>
      </c>
      <c r="F32" s="21">
        <v>9</v>
      </c>
      <c r="G32" s="21">
        <v>7.7</v>
      </c>
      <c r="H32" s="22">
        <v>10.4</v>
      </c>
      <c r="I32" s="35">
        <v>339424</v>
      </c>
      <c r="J32" s="21">
        <v>64929.2</v>
      </c>
      <c r="K32" s="21">
        <v>58722</v>
      </c>
      <c r="L32" s="21">
        <v>71526.100000000006</v>
      </c>
      <c r="M32" s="21">
        <v>19.100000000000001</v>
      </c>
      <c r="N32" s="21">
        <v>17.3</v>
      </c>
      <c r="O32" s="22">
        <v>21.1</v>
      </c>
    </row>
    <row r="33" spans="1:15">
      <c r="A33" s="39" t="s">
        <v>259</v>
      </c>
      <c r="B33" s="44">
        <v>380128</v>
      </c>
      <c r="C33" s="21">
        <v>33197.5</v>
      </c>
      <c r="D33" s="21">
        <v>28757.5</v>
      </c>
      <c r="E33" s="21">
        <v>38124.199999999997</v>
      </c>
      <c r="F33" s="21">
        <v>8.6999999999999993</v>
      </c>
      <c r="G33" s="21">
        <v>7.6</v>
      </c>
      <c r="H33" s="22">
        <v>10</v>
      </c>
      <c r="I33" s="35">
        <v>425654</v>
      </c>
      <c r="J33" s="21">
        <v>80551.199999999997</v>
      </c>
      <c r="K33" s="21">
        <v>73609.600000000006</v>
      </c>
      <c r="L33" s="21">
        <v>87851.199999999997</v>
      </c>
      <c r="M33" s="21">
        <v>18.899999999999999</v>
      </c>
      <c r="N33" s="21">
        <v>17.3</v>
      </c>
      <c r="O33" s="22">
        <v>20.6</v>
      </c>
    </row>
    <row r="34" spans="1:15">
      <c r="A34" s="39" t="s">
        <v>244</v>
      </c>
      <c r="B34" s="44">
        <v>171704</v>
      </c>
      <c r="C34" s="21">
        <v>16598.5</v>
      </c>
      <c r="D34" s="21">
        <v>14567.6</v>
      </c>
      <c r="E34" s="21">
        <v>18830</v>
      </c>
      <c r="F34" s="21">
        <v>9.6999999999999993</v>
      </c>
      <c r="G34" s="21">
        <v>8.5</v>
      </c>
      <c r="H34" s="22">
        <v>11</v>
      </c>
      <c r="I34" s="35">
        <v>183637</v>
      </c>
      <c r="J34" s="21">
        <v>38131</v>
      </c>
      <c r="K34" s="21">
        <v>35208.800000000003</v>
      </c>
      <c r="L34" s="21">
        <v>41085.800000000003</v>
      </c>
      <c r="M34" s="21">
        <v>20.8</v>
      </c>
      <c r="N34" s="21">
        <v>19.2</v>
      </c>
      <c r="O34" s="22">
        <v>22.4</v>
      </c>
    </row>
    <row r="35" spans="1:15">
      <c r="A35" s="39" t="s">
        <v>239</v>
      </c>
      <c r="B35" s="44">
        <v>247160</v>
      </c>
      <c r="C35" s="21">
        <v>24450.9</v>
      </c>
      <c r="D35" s="21">
        <v>21390.1</v>
      </c>
      <c r="E35" s="21">
        <v>27859.599999999999</v>
      </c>
      <c r="F35" s="21">
        <v>9.9</v>
      </c>
      <c r="G35" s="21">
        <v>8.6999999999999993</v>
      </c>
      <c r="H35" s="22">
        <v>11.3</v>
      </c>
      <c r="I35" s="35">
        <v>268174</v>
      </c>
      <c r="J35" s="21">
        <v>57568.1</v>
      </c>
      <c r="K35" s="21">
        <v>52955.8</v>
      </c>
      <c r="L35" s="21">
        <v>62004.2</v>
      </c>
      <c r="M35" s="21">
        <v>21.5</v>
      </c>
      <c r="N35" s="21">
        <v>19.7</v>
      </c>
      <c r="O35" s="22">
        <v>23.1</v>
      </c>
    </row>
    <row r="36" spans="1:15">
      <c r="A36" s="39" t="s">
        <v>246</v>
      </c>
      <c r="B36" s="44">
        <v>126186</v>
      </c>
      <c r="C36" s="21">
        <v>12012.1</v>
      </c>
      <c r="D36" s="21">
        <v>10514.3</v>
      </c>
      <c r="E36" s="21">
        <v>13645.5</v>
      </c>
      <c r="F36" s="21">
        <v>9.5</v>
      </c>
      <c r="G36" s="21">
        <v>8.3000000000000007</v>
      </c>
      <c r="H36" s="22">
        <v>10.8</v>
      </c>
      <c r="I36" s="35">
        <v>137862</v>
      </c>
      <c r="J36" s="21">
        <v>28511.599999999999</v>
      </c>
      <c r="K36" s="21">
        <v>26282.6</v>
      </c>
      <c r="L36" s="21">
        <v>30851.8</v>
      </c>
      <c r="M36" s="21">
        <v>20.7</v>
      </c>
      <c r="N36" s="21">
        <v>19.100000000000001</v>
      </c>
      <c r="O36" s="22">
        <v>22.4</v>
      </c>
    </row>
    <row r="37" spans="1:15">
      <c r="A37" s="39" t="s">
        <v>228</v>
      </c>
      <c r="B37" s="44">
        <v>145412</v>
      </c>
      <c r="C37" s="21">
        <v>15446.3</v>
      </c>
      <c r="D37" s="21">
        <v>13655.6</v>
      </c>
      <c r="E37" s="21">
        <v>17380.3</v>
      </c>
      <c r="F37" s="21">
        <v>10.6</v>
      </c>
      <c r="G37" s="21">
        <v>9.4</v>
      </c>
      <c r="H37" s="22">
        <v>12</v>
      </c>
      <c r="I37" s="35">
        <v>160783</v>
      </c>
      <c r="J37" s="21">
        <v>34836.1</v>
      </c>
      <c r="K37" s="21">
        <v>32136.9</v>
      </c>
      <c r="L37" s="21">
        <v>37597.1</v>
      </c>
      <c r="M37" s="21">
        <v>21.7</v>
      </c>
      <c r="N37" s="21">
        <v>20</v>
      </c>
      <c r="O37" s="22">
        <v>23.4</v>
      </c>
    </row>
    <row r="38" spans="1:15">
      <c r="A38" s="39" t="s">
        <v>257</v>
      </c>
      <c r="B38" s="44">
        <v>311054</v>
      </c>
      <c r="C38" s="21">
        <v>27187.8</v>
      </c>
      <c r="D38" s="21">
        <v>23480.6</v>
      </c>
      <c r="E38" s="21">
        <v>31265</v>
      </c>
      <c r="F38" s="21">
        <v>8.6999999999999993</v>
      </c>
      <c r="G38" s="21">
        <v>7.5</v>
      </c>
      <c r="H38" s="22">
        <v>10.1</v>
      </c>
      <c r="I38" s="35">
        <v>353641</v>
      </c>
      <c r="J38" s="21">
        <v>67656.399999999994</v>
      </c>
      <c r="K38" s="21">
        <v>61811.7</v>
      </c>
      <c r="L38" s="21">
        <v>73912.899999999994</v>
      </c>
      <c r="M38" s="21">
        <v>19.100000000000001</v>
      </c>
      <c r="N38" s="21">
        <v>17.5</v>
      </c>
      <c r="O38" s="22">
        <v>20.9</v>
      </c>
    </row>
    <row r="39" spans="1:15">
      <c r="A39" s="39" t="s">
        <v>262</v>
      </c>
      <c r="B39" s="44">
        <v>278820</v>
      </c>
      <c r="C39" s="21">
        <v>23921.3</v>
      </c>
      <c r="D39" s="21">
        <v>20835.400000000001</v>
      </c>
      <c r="E39" s="21">
        <v>27128.3</v>
      </c>
      <c r="F39" s="21">
        <v>8.6</v>
      </c>
      <c r="G39" s="21">
        <v>7.5</v>
      </c>
      <c r="H39" s="22">
        <v>9.6999999999999993</v>
      </c>
      <c r="I39" s="35">
        <v>316941</v>
      </c>
      <c r="J39" s="21">
        <v>58352.2</v>
      </c>
      <c r="K39" s="21">
        <v>53408.1</v>
      </c>
      <c r="L39" s="21">
        <v>63261.7</v>
      </c>
      <c r="M39" s="21">
        <v>18.399999999999999</v>
      </c>
      <c r="N39" s="21">
        <v>16.899999999999999</v>
      </c>
      <c r="O39" s="22">
        <v>20</v>
      </c>
    </row>
    <row r="40" spans="1:15">
      <c r="A40" s="39" t="s">
        <v>225</v>
      </c>
      <c r="B40" s="44">
        <v>295021</v>
      </c>
      <c r="C40" s="21">
        <v>31017.1</v>
      </c>
      <c r="D40" s="21">
        <v>26888.1</v>
      </c>
      <c r="E40" s="21">
        <v>35568.699999999997</v>
      </c>
      <c r="F40" s="21">
        <v>10.5</v>
      </c>
      <c r="G40" s="21">
        <v>9.1</v>
      </c>
      <c r="H40" s="22">
        <v>12.1</v>
      </c>
      <c r="I40" s="35">
        <v>318311</v>
      </c>
      <c r="J40" s="21">
        <v>71891.3</v>
      </c>
      <c r="K40" s="21">
        <v>66118.600000000006</v>
      </c>
      <c r="L40" s="21">
        <v>77859.7</v>
      </c>
      <c r="M40" s="21">
        <v>22.6</v>
      </c>
      <c r="N40" s="21">
        <v>20.8</v>
      </c>
      <c r="O40" s="22">
        <v>24.5</v>
      </c>
    </row>
    <row r="41" spans="1:15">
      <c r="A41" s="39" t="s">
        <v>235</v>
      </c>
      <c r="B41" s="44">
        <v>267569</v>
      </c>
      <c r="C41" s="21">
        <v>27178</v>
      </c>
      <c r="D41" s="21">
        <v>23927.7</v>
      </c>
      <c r="E41" s="21">
        <v>30781.1</v>
      </c>
      <c r="F41" s="21">
        <v>10.199999999999999</v>
      </c>
      <c r="G41" s="21">
        <v>8.9</v>
      </c>
      <c r="H41" s="22">
        <v>11.5</v>
      </c>
      <c r="I41" s="35">
        <v>286862</v>
      </c>
      <c r="J41" s="21">
        <v>62224.5</v>
      </c>
      <c r="K41" s="21">
        <v>57549.4</v>
      </c>
      <c r="L41" s="21">
        <v>66941.600000000006</v>
      </c>
      <c r="M41" s="21">
        <v>21.7</v>
      </c>
      <c r="N41" s="21">
        <v>20.100000000000001</v>
      </c>
      <c r="O41" s="22">
        <v>23.3</v>
      </c>
    </row>
    <row r="42" spans="1:15">
      <c r="A42" s="39" t="s">
        <v>229</v>
      </c>
      <c r="B42" s="44">
        <v>239604.3</v>
      </c>
      <c r="C42" s="21">
        <v>24703.7</v>
      </c>
      <c r="D42" s="21">
        <v>21789.599999999999</v>
      </c>
      <c r="E42" s="21">
        <v>27899.5</v>
      </c>
      <c r="F42" s="21">
        <v>10.3</v>
      </c>
      <c r="G42" s="21">
        <v>9.1</v>
      </c>
      <c r="H42" s="22">
        <v>11.6</v>
      </c>
      <c r="I42" s="35">
        <v>262995.20000000001</v>
      </c>
      <c r="J42" s="21">
        <v>57936.4</v>
      </c>
      <c r="K42" s="21">
        <v>53635.7</v>
      </c>
      <c r="L42" s="21">
        <v>62324.6</v>
      </c>
      <c r="M42" s="21">
        <v>22</v>
      </c>
      <c r="N42" s="21">
        <v>20.399999999999999</v>
      </c>
      <c r="O42" s="22">
        <v>23.7</v>
      </c>
    </row>
    <row r="43" spans="1:15">
      <c r="A43" s="39" t="s">
        <v>261</v>
      </c>
      <c r="B43" s="44">
        <v>236794.6</v>
      </c>
      <c r="C43" s="21">
        <v>20122.3</v>
      </c>
      <c r="D43" s="21">
        <v>17457</v>
      </c>
      <c r="E43" s="21">
        <v>23024.9</v>
      </c>
      <c r="F43" s="21">
        <v>8.5</v>
      </c>
      <c r="G43" s="21">
        <v>7.4</v>
      </c>
      <c r="H43" s="22">
        <v>9.6999999999999993</v>
      </c>
      <c r="I43" s="35">
        <v>261918.1</v>
      </c>
      <c r="J43" s="21">
        <v>49029.3</v>
      </c>
      <c r="K43" s="21">
        <v>44609.2</v>
      </c>
      <c r="L43" s="21">
        <v>53553.1</v>
      </c>
      <c r="M43" s="21">
        <v>18.7</v>
      </c>
      <c r="N43" s="21">
        <v>17</v>
      </c>
      <c r="O43" s="22">
        <v>20.399999999999999</v>
      </c>
    </row>
    <row r="44" spans="1:15">
      <c r="A44" s="39" t="s">
        <v>238</v>
      </c>
      <c r="B44" s="44">
        <v>408366</v>
      </c>
      <c r="C44" s="21">
        <v>40467.300000000003</v>
      </c>
      <c r="D44" s="21">
        <v>35675.4</v>
      </c>
      <c r="E44" s="21">
        <v>45610.3</v>
      </c>
      <c r="F44" s="21">
        <v>9.9</v>
      </c>
      <c r="G44" s="21">
        <v>8.6999999999999993</v>
      </c>
      <c r="H44" s="22">
        <v>11.2</v>
      </c>
      <c r="I44" s="35">
        <v>460685</v>
      </c>
      <c r="J44" s="21">
        <v>98258.3</v>
      </c>
      <c r="K44" s="21">
        <v>91058.6</v>
      </c>
      <c r="L44" s="21">
        <v>105708.8</v>
      </c>
      <c r="M44" s="21">
        <v>21.3</v>
      </c>
      <c r="N44" s="21">
        <v>19.8</v>
      </c>
      <c r="O44" s="22">
        <v>22.9</v>
      </c>
    </row>
    <row r="45" spans="1:15" ht="15.95" thickBot="1">
      <c r="A45" s="40" t="s">
        <v>232</v>
      </c>
      <c r="B45" s="45">
        <v>491142.2</v>
      </c>
      <c r="C45" s="23">
        <v>50364.3</v>
      </c>
      <c r="D45" s="23">
        <v>43968.5</v>
      </c>
      <c r="E45" s="23">
        <v>57539.4</v>
      </c>
      <c r="F45" s="23">
        <v>10.3</v>
      </c>
      <c r="G45" s="23">
        <v>9</v>
      </c>
      <c r="H45" s="24">
        <v>11.7</v>
      </c>
      <c r="I45" s="36">
        <v>533891</v>
      </c>
      <c r="J45" s="23">
        <v>116763</v>
      </c>
      <c r="K45" s="23">
        <v>107396.1</v>
      </c>
      <c r="L45" s="23">
        <v>126057.5</v>
      </c>
      <c r="M45" s="23">
        <v>21.9</v>
      </c>
      <c r="N45" s="23">
        <v>20.100000000000001</v>
      </c>
      <c r="O45" s="24">
        <v>23.6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EEBEE41-AE9F-428F-B8AB-50CD47B2079C}">
  <dimension ref="A1:V45"/>
  <sheetViews>
    <sheetView showGridLines="0" workbookViewId="0">
      <pane xSplit="1" ySplit="2" topLeftCell="B3" activePane="bottomRight" state="frozen"/>
      <selection pane="bottomRight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22" width="14.140625" style="20" customWidth="1"/>
    <col min="23" max="16384" width="8.7109375" style="2"/>
  </cols>
  <sheetData>
    <row r="1" spans="1:22">
      <c r="A1" s="96" t="s">
        <v>217</v>
      </c>
      <c r="B1" s="101" t="s">
        <v>265</v>
      </c>
      <c r="C1" s="99"/>
      <c r="D1" s="99"/>
      <c r="E1" s="99"/>
      <c r="F1" s="99"/>
      <c r="G1" s="99"/>
      <c r="H1" s="100"/>
      <c r="I1" s="101" t="s">
        <v>266</v>
      </c>
      <c r="J1" s="99"/>
      <c r="K1" s="99"/>
      <c r="L1" s="99"/>
      <c r="M1" s="99"/>
      <c r="N1" s="99"/>
      <c r="O1" s="100"/>
      <c r="P1" s="98" t="s">
        <v>267</v>
      </c>
      <c r="Q1" s="99"/>
      <c r="R1" s="99"/>
      <c r="S1" s="99"/>
      <c r="T1" s="99"/>
      <c r="U1" s="99"/>
      <c r="V1" s="100"/>
    </row>
    <row r="2" spans="1:22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32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</row>
    <row r="3" spans="1:22" ht="15.95" thickBot="1">
      <c r="A3" s="37" t="s">
        <v>220</v>
      </c>
      <c r="B3" s="42">
        <v>14632684</v>
      </c>
      <c r="C3" s="30">
        <v>1712986.2</v>
      </c>
      <c r="D3" s="30">
        <v>1497835.3</v>
      </c>
      <c r="E3" s="30">
        <v>1931030.6</v>
      </c>
      <c r="F3" s="30">
        <v>11.7</v>
      </c>
      <c r="G3" s="30">
        <v>10.199999999999999</v>
      </c>
      <c r="H3" s="31">
        <v>13.2</v>
      </c>
      <c r="I3" s="42">
        <v>5519950</v>
      </c>
      <c r="J3" s="30">
        <v>1043885.9</v>
      </c>
      <c r="K3" s="30">
        <v>943742.3</v>
      </c>
      <c r="L3" s="30">
        <v>1150831.3</v>
      </c>
      <c r="M3" s="30">
        <v>18.899999999999999</v>
      </c>
      <c r="N3" s="30">
        <v>17.100000000000001</v>
      </c>
      <c r="O3" s="31">
        <v>20.8</v>
      </c>
      <c r="P3" s="33">
        <v>5461142</v>
      </c>
      <c r="Q3" s="30">
        <v>1244032.8999999999</v>
      </c>
      <c r="R3" s="30">
        <v>1115687.6000000001</v>
      </c>
      <c r="S3" s="30">
        <v>1378847.5</v>
      </c>
      <c r="T3" s="30">
        <v>22.8</v>
      </c>
      <c r="U3" s="30">
        <v>20.399999999999999</v>
      </c>
      <c r="V3" s="31">
        <v>25.2</v>
      </c>
    </row>
    <row r="4" spans="1:22">
      <c r="A4" s="38" t="s">
        <v>250</v>
      </c>
      <c r="B4" s="43">
        <v>253081.60000000001</v>
      </c>
      <c r="C4" s="27">
        <v>28147.4</v>
      </c>
      <c r="D4" s="27">
        <v>24551.9</v>
      </c>
      <c r="E4" s="27">
        <v>31693.9</v>
      </c>
      <c r="F4" s="27">
        <v>11.1</v>
      </c>
      <c r="G4" s="27">
        <v>9.6999999999999993</v>
      </c>
      <c r="H4" s="28">
        <v>12.5</v>
      </c>
      <c r="I4" s="43">
        <v>98625.8</v>
      </c>
      <c r="J4" s="27">
        <v>17760.900000000001</v>
      </c>
      <c r="K4" s="27">
        <v>16094.5</v>
      </c>
      <c r="L4" s="27">
        <v>19557.099999999999</v>
      </c>
      <c r="M4" s="27">
        <v>18</v>
      </c>
      <c r="N4" s="27">
        <v>16.3</v>
      </c>
      <c r="O4" s="28">
        <v>19.8</v>
      </c>
      <c r="P4" s="34">
        <v>101638.5</v>
      </c>
      <c r="Q4" s="27">
        <v>22040.6</v>
      </c>
      <c r="R4" s="27">
        <v>19686.2</v>
      </c>
      <c r="S4" s="27">
        <v>24364.2</v>
      </c>
      <c r="T4" s="27">
        <v>21.7</v>
      </c>
      <c r="U4" s="27">
        <v>19.399999999999999</v>
      </c>
      <c r="V4" s="28">
        <v>24</v>
      </c>
    </row>
    <row r="5" spans="1:22">
      <c r="A5" s="39" t="s">
        <v>251</v>
      </c>
      <c r="B5" s="44">
        <v>257672.9</v>
      </c>
      <c r="C5" s="21">
        <v>29515.9</v>
      </c>
      <c r="D5" s="21">
        <v>25810.6</v>
      </c>
      <c r="E5" s="21">
        <v>33282</v>
      </c>
      <c r="F5" s="21">
        <v>11.5</v>
      </c>
      <c r="G5" s="21">
        <v>10</v>
      </c>
      <c r="H5" s="22">
        <v>12.9</v>
      </c>
      <c r="I5" s="44">
        <v>85451.8</v>
      </c>
      <c r="J5" s="21">
        <v>15919.2</v>
      </c>
      <c r="K5" s="21">
        <v>14378.4</v>
      </c>
      <c r="L5" s="21">
        <v>17536.400000000001</v>
      </c>
      <c r="M5" s="21">
        <v>18.600000000000001</v>
      </c>
      <c r="N5" s="21">
        <v>16.8</v>
      </c>
      <c r="O5" s="22">
        <v>20.5</v>
      </c>
      <c r="P5" s="35">
        <v>77698.2</v>
      </c>
      <c r="Q5" s="21">
        <v>17489</v>
      </c>
      <c r="R5" s="21">
        <v>15604.1</v>
      </c>
      <c r="S5" s="21">
        <v>19395.8</v>
      </c>
      <c r="T5" s="21">
        <v>22.5</v>
      </c>
      <c r="U5" s="21">
        <v>20.100000000000001</v>
      </c>
      <c r="V5" s="22">
        <v>25</v>
      </c>
    </row>
    <row r="6" spans="1:22">
      <c r="A6" s="39" t="s">
        <v>236</v>
      </c>
      <c r="B6" s="44">
        <v>310382</v>
      </c>
      <c r="C6" s="21">
        <v>38098.400000000001</v>
      </c>
      <c r="D6" s="21">
        <v>32658.2</v>
      </c>
      <c r="E6" s="21">
        <v>43645.2</v>
      </c>
      <c r="F6" s="21">
        <v>12.3</v>
      </c>
      <c r="G6" s="21">
        <v>10.5</v>
      </c>
      <c r="H6" s="22">
        <v>14.1</v>
      </c>
      <c r="I6" s="44">
        <v>103115</v>
      </c>
      <c r="J6" s="21">
        <v>20276.5</v>
      </c>
      <c r="K6" s="21">
        <v>17806.400000000001</v>
      </c>
      <c r="L6" s="21">
        <v>22878.3</v>
      </c>
      <c r="M6" s="21">
        <v>19.7</v>
      </c>
      <c r="N6" s="21">
        <v>17.3</v>
      </c>
      <c r="O6" s="22">
        <v>22.2</v>
      </c>
      <c r="P6" s="35">
        <v>98316</v>
      </c>
      <c r="Q6" s="21">
        <v>23431.3</v>
      </c>
      <c r="R6" s="21">
        <v>20628.400000000001</v>
      </c>
      <c r="S6" s="21">
        <v>26224.3</v>
      </c>
      <c r="T6" s="21">
        <v>23.8</v>
      </c>
      <c r="U6" s="21">
        <v>21</v>
      </c>
      <c r="V6" s="22">
        <v>26.7</v>
      </c>
    </row>
    <row r="7" spans="1:22">
      <c r="A7" s="39" t="s">
        <v>221</v>
      </c>
      <c r="B7" s="44">
        <v>302783</v>
      </c>
      <c r="C7" s="21">
        <v>39180.6</v>
      </c>
      <c r="D7" s="21">
        <v>33940.9</v>
      </c>
      <c r="E7" s="21">
        <v>44648.2</v>
      </c>
      <c r="F7" s="21">
        <v>12.9</v>
      </c>
      <c r="G7" s="21">
        <v>11.2</v>
      </c>
      <c r="H7" s="22">
        <v>14.7</v>
      </c>
      <c r="I7" s="44">
        <v>108016</v>
      </c>
      <c r="J7" s="21">
        <v>22308</v>
      </c>
      <c r="K7" s="21">
        <v>19726.099999999999</v>
      </c>
      <c r="L7" s="21">
        <v>25050.5</v>
      </c>
      <c r="M7" s="21">
        <v>20.7</v>
      </c>
      <c r="N7" s="21">
        <v>18.3</v>
      </c>
      <c r="O7" s="22">
        <v>23.2</v>
      </c>
      <c r="P7" s="35">
        <v>105996</v>
      </c>
      <c r="Q7" s="21">
        <v>26378.5</v>
      </c>
      <c r="R7" s="21">
        <v>23337.599999999999</v>
      </c>
      <c r="S7" s="21">
        <v>29372</v>
      </c>
      <c r="T7" s="21">
        <v>24.9</v>
      </c>
      <c r="U7" s="21">
        <v>22</v>
      </c>
      <c r="V7" s="22">
        <v>27.7</v>
      </c>
    </row>
    <row r="8" spans="1:22">
      <c r="A8" s="39" t="s">
        <v>247</v>
      </c>
      <c r="B8" s="44">
        <v>231972</v>
      </c>
      <c r="C8" s="21">
        <v>26364.5</v>
      </c>
      <c r="D8" s="21">
        <v>23071.1</v>
      </c>
      <c r="E8" s="21">
        <v>29757.4</v>
      </c>
      <c r="F8" s="21">
        <v>11.4</v>
      </c>
      <c r="G8" s="21">
        <v>9.9</v>
      </c>
      <c r="H8" s="22">
        <v>12.8</v>
      </c>
      <c r="I8" s="44">
        <v>84428</v>
      </c>
      <c r="J8" s="21">
        <v>15487.3</v>
      </c>
      <c r="K8" s="21">
        <v>14026.2</v>
      </c>
      <c r="L8" s="21">
        <v>17045</v>
      </c>
      <c r="M8" s="21">
        <v>18.3</v>
      </c>
      <c r="N8" s="21">
        <v>16.600000000000001</v>
      </c>
      <c r="O8" s="22">
        <v>20.2</v>
      </c>
      <c r="P8" s="35">
        <v>88910</v>
      </c>
      <c r="Q8" s="21">
        <v>19706.599999999999</v>
      </c>
      <c r="R8" s="21">
        <v>17635.8</v>
      </c>
      <c r="S8" s="21">
        <v>21819.5</v>
      </c>
      <c r="T8" s="21">
        <v>22.2</v>
      </c>
      <c r="U8" s="21">
        <v>19.8</v>
      </c>
      <c r="V8" s="22">
        <v>24.5</v>
      </c>
    </row>
    <row r="9" spans="1:22">
      <c r="A9" s="39" t="s">
        <v>258</v>
      </c>
      <c r="B9" s="44">
        <v>474766.5</v>
      </c>
      <c r="C9" s="21">
        <v>49941.1</v>
      </c>
      <c r="D9" s="21">
        <v>43231.8</v>
      </c>
      <c r="E9" s="21">
        <v>56578.3</v>
      </c>
      <c r="F9" s="21">
        <v>10.5</v>
      </c>
      <c r="G9" s="21">
        <v>9.1</v>
      </c>
      <c r="H9" s="22">
        <v>11.9</v>
      </c>
      <c r="I9" s="44">
        <v>164543.5</v>
      </c>
      <c r="J9" s="21">
        <v>28263.9</v>
      </c>
      <c r="K9" s="21">
        <v>25278.9</v>
      </c>
      <c r="L9" s="21">
        <v>31256.3</v>
      </c>
      <c r="M9" s="21">
        <v>17.2</v>
      </c>
      <c r="N9" s="21">
        <v>15.4</v>
      </c>
      <c r="O9" s="22">
        <v>19</v>
      </c>
      <c r="P9" s="35">
        <v>171429.3</v>
      </c>
      <c r="Q9" s="21">
        <v>35733.300000000003</v>
      </c>
      <c r="R9" s="21">
        <v>31632.400000000001</v>
      </c>
      <c r="S9" s="21">
        <v>39811.800000000003</v>
      </c>
      <c r="T9" s="21">
        <v>20.8</v>
      </c>
      <c r="U9" s="21">
        <v>18.5</v>
      </c>
      <c r="V9" s="22">
        <v>23.2</v>
      </c>
    </row>
    <row r="10" spans="1:22">
      <c r="A10" s="39" t="s">
        <v>248</v>
      </c>
      <c r="B10" s="44">
        <v>234892.1</v>
      </c>
      <c r="C10" s="21">
        <v>26733.1</v>
      </c>
      <c r="D10" s="21">
        <v>23361.4</v>
      </c>
      <c r="E10" s="21">
        <v>30069</v>
      </c>
      <c r="F10" s="21">
        <v>11.4</v>
      </c>
      <c r="G10" s="21">
        <v>9.9</v>
      </c>
      <c r="H10" s="22">
        <v>12.8</v>
      </c>
      <c r="I10" s="44">
        <v>84872.9</v>
      </c>
      <c r="J10" s="21">
        <v>15689.1</v>
      </c>
      <c r="K10" s="21">
        <v>14208</v>
      </c>
      <c r="L10" s="21">
        <v>17259.599999999999</v>
      </c>
      <c r="M10" s="21">
        <v>18.5</v>
      </c>
      <c r="N10" s="21">
        <v>16.7</v>
      </c>
      <c r="O10" s="22">
        <v>20.3</v>
      </c>
      <c r="P10" s="35">
        <v>86154.4</v>
      </c>
      <c r="Q10" s="21">
        <v>19110</v>
      </c>
      <c r="R10" s="21">
        <v>17067.8</v>
      </c>
      <c r="S10" s="21">
        <v>21134.400000000001</v>
      </c>
      <c r="T10" s="21">
        <v>22.2</v>
      </c>
      <c r="U10" s="21">
        <v>19.8</v>
      </c>
      <c r="V10" s="22">
        <v>24.5</v>
      </c>
    </row>
    <row r="11" spans="1:22">
      <c r="A11" s="39" t="s">
        <v>230</v>
      </c>
      <c r="B11" s="44">
        <v>667445</v>
      </c>
      <c r="C11" s="21">
        <v>81646.899999999994</v>
      </c>
      <c r="D11" s="21">
        <v>71276.5</v>
      </c>
      <c r="E11" s="21">
        <v>92350</v>
      </c>
      <c r="F11" s="21">
        <v>12.2</v>
      </c>
      <c r="G11" s="21">
        <v>10.7</v>
      </c>
      <c r="H11" s="22">
        <v>13.8</v>
      </c>
      <c r="I11" s="44">
        <v>271625</v>
      </c>
      <c r="J11" s="21">
        <v>53282.8</v>
      </c>
      <c r="K11" s="21">
        <v>47760</v>
      </c>
      <c r="L11" s="21">
        <v>59120.9</v>
      </c>
      <c r="M11" s="21">
        <v>19.600000000000001</v>
      </c>
      <c r="N11" s="21">
        <v>17.600000000000001</v>
      </c>
      <c r="O11" s="22">
        <v>21.8</v>
      </c>
      <c r="P11" s="35">
        <v>258625</v>
      </c>
      <c r="Q11" s="21">
        <v>60810</v>
      </c>
      <c r="R11" s="21">
        <v>54615.9</v>
      </c>
      <c r="S11" s="21">
        <v>67253.5</v>
      </c>
      <c r="T11" s="21">
        <v>23.5</v>
      </c>
      <c r="U11" s="21">
        <v>21.1</v>
      </c>
      <c r="V11" s="22">
        <v>26</v>
      </c>
    </row>
    <row r="12" spans="1:22">
      <c r="A12" s="39" t="s">
        <v>222</v>
      </c>
      <c r="B12" s="44">
        <v>159385</v>
      </c>
      <c r="C12" s="21">
        <v>19610.7</v>
      </c>
      <c r="D12" s="21">
        <v>17041.099999999999</v>
      </c>
      <c r="E12" s="21">
        <v>22413.200000000001</v>
      </c>
      <c r="F12" s="21">
        <v>12.3</v>
      </c>
      <c r="G12" s="21">
        <v>10.7</v>
      </c>
      <c r="H12" s="22">
        <v>14.1</v>
      </c>
      <c r="I12" s="44">
        <v>75407</v>
      </c>
      <c r="J12" s="21">
        <v>14825.3</v>
      </c>
      <c r="K12" s="21">
        <v>13296.5</v>
      </c>
      <c r="L12" s="21">
        <v>16431.8</v>
      </c>
      <c r="M12" s="21">
        <v>19.7</v>
      </c>
      <c r="N12" s="21">
        <v>17.600000000000001</v>
      </c>
      <c r="O12" s="22">
        <v>21.8</v>
      </c>
      <c r="P12" s="35">
        <v>76795</v>
      </c>
      <c r="Q12" s="21">
        <v>18073.2</v>
      </c>
      <c r="R12" s="21">
        <v>16069.5</v>
      </c>
      <c r="S12" s="21">
        <v>20272.400000000001</v>
      </c>
      <c r="T12" s="21">
        <v>23.5</v>
      </c>
      <c r="U12" s="21">
        <v>20.9</v>
      </c>
      <c r="V12" s="22">
        <v>26.4</v>
      </c>
    </row>
    <row r="13" spans="1:22">
      <c r="A13" s="39" t="s">
        <v>245</v>
      </c>
      <c r="B13" s="44">
        <v>240923</v>
      </c>
      <c r="C13" s="21">
        <v>27461.7</v>
      </c>
      <c r="D13" s="21">
        <v>23970.7</v>
      </c>
      <c r="E13" s="21">
        <v>30964.3</v>
      </c>
      <c r="F13" s="21">
        <v>11.4</v>
      </c>
      <c r="G13" s="21">
        <v>9.9</v>
      </c>
      <c r="H13" s="22">
        <v>12.9</v>
      </c>
      <c r="I13" s="44">
        <v>88621</v>
      </c>
      <c r="J13" s="21">
        <v>16310.8</v>
      </c>
      <c r="K13" s="21">
        <v>14760.5</v>
      </c>
      <c r="L13" s="21">
        <v>17959.7</v>
      </c>
      <c r="M13" s="21">
        <v>18.399999999999999</v>
      </c>
      <c r="N13" s="21">
        <v>16.7</v>
      </c>
      <c r="O13" s="22">
        <v>20.3</v>
      </c>
      <c r="P13" s="35">
        <v>92787</v>
      </c>
      <c r="Q13" s="21">
        <v>20697.7</v>
      </c>
      <c r="R13" s="21">
        <v>18509.2</v>
      </c>
      <c r="S13" s="21">
        <v>22933.200000000001</v>
      </c>
      <c r="T13" s="21">
        <v>22.3</v>
      </c>
      <c r="U13" s="21">
        <v>19.899999999999999</v>
      </c>
      <c r="V13" s="22">
        <v>24.7</v>
      </c>
    </row>
    <row r="14" spans="1:22">
      <c r="A14" s="39" t="s">
        <v>243</v>
      </c>
      <c r="B14" s="44">
        <v>291122</v>
      </c>
      <c r="C14" s="21">
        <v>33898.800000000003</v>
      </c>
      <c r="D14" s="21">
        <v>29598.400000000001</v>
      </c>
      <c r="E14" s="21">
        <v>38192.199999999997</v>
      </c>
      <c r="F14" s="21">
        <v>11.6</v>
      </c>
      <c r="G14" s="21">
        <v>10.199999999999999</v>
      </c>
      <c r="H14" s="22">
        <v>13.1</v>
      </c>
      <c r="I14" s="44">
        <v>116073</v>
      </c>
      <c r="J14" s="21">
        <v>21677.8</v>
      </c>
      <c r="K14" s="21">
        <v>19546.3</v>
      </c>
      <c r="L14" s="21">
        <v>23873.3</v>
      </c>
      <c r="M14" s="21">
        <v>18.7</v>
      </c>
      <c r="N14" s="21">
        <v>16.8</v>
      </c>
      <c r="O14" s="22">
        <v>20.6</v>
      </c>
      <c r="P14" s="35">
        <v>114464</v>
      </c>
      <c r="Q14" s="21">
        <v>25872</v>
      </c>
      <c r="R14" s="21">
        <v>23171</v>
      </c>
      <c r="S14" s="21">
        <v>28677.9</v>
      </c>
      <c r="T14" s="21">
        <v>22.6</v>
      </c>
      <c r="U14" s="21">
        <v>20.2</v>
      </c>
      <c r="V14" s="22">
        <v>25.1</v>
      </c>
    </row>
    <row r="15" spans="1:22">
      <c r="A15" s="39" t="s">
        <v>226</v>
      </c>
      <c r="B15" s="44">
        <v>325987</v>
      </c>
      <c r="C15" s="21">
        <v>39030.9</v>
      </c>
      <c r="D15" s="21">
        <v>34206.6</v>
      </c>
      <c r="E15" s="21">
        <v>44057.5</v>
      </c>
      <c r="F15" s="21">
        <v>12</v>
      </c>
      <c r="G15" s="21">
        <v>10.5</v>
      </c>
      <c r="H15" s="22">
        <v>13.5</v>
      </c>
      <c r="I15" s="44">
        <v>150726</v>
      </c>
      <c r="J15" s="21">
        <v>28915.599999999999</v>
      </c>
      <c r="K15" s="21">
        <v>26270.6</v>
      </c>
      <c r="L15" s="21">
        <v>31842.400000000001</v>
      </c>
      <c r="M15" s="21">
        <v>19.2</v>
      </c>
      <c r="N15" s="21">
        <v>17.399999999999999</v>
      </c>
      <c r="O15" s="22">
        <v>21.1</v>
      </c>
      <c r="P15" s="35">
        <v>160575</v>
      </c>
      <c r="Q15" s="21">
        <v>36926.1</v>
      </c>
      <c r="R15" s="21">
        <v>33138.199999999997</v>
      </c>
      <c r="S15" s="21">
        <v>40957.699999999997</v>
      </c>
      <c r="T15" s="21">
        <v>23</v>
      </c>
      <c r="U15" s="21">
        <v>20.6</v>
      </c>
      <c r="V15" s="22">
        <v>25.5</v>
      </c>
    </row>
    <row r="16" spans="1:22">
      <c r="A16" s="39" t="s">
        <v>237</v>
      </c>
      <c r="B16" s="44">
        <v>207600</v>
      </c>
      <c r="C16" s="21">
        <v>23852.5</v>
      </c>
      <c r="D16" s="21">
        <v>20808.400000000001</v>
      </c>
      <c r="E16" s="21">
        <v>26887.4</v>
      </c>
      <c r="F16" s="21">
        <v>11.5</v>
      </c>
      <c r="G16" s="21">
        <v>10</v>
      </c>
      <c r="H16" s="22">
        <v>13</v>
      </c>
      <c r="I16" s="44">
        <v>97987</v>
      </c>
      <c r="J16" s="21">
        <v>18200.5</v>
      </c>
      <c r="K16" s="21">
        <v>16539</v>
      </c>
      <c r="L16" s="21">
        <v>19979.2</v>
      </c>
      <c r="M16" s="21">
        <v>18.600000000000001</v>
      </c>
      <c r="N16" s="21">
        <v>16.899999999999999</v>
      </c>
      <c r="O16" s="22">
        <v>20.399999999999999</v>
      </c>
      <c r="P16" s="35">
        <v>109910</v>
      </c>
      <c r="Q16" s="21">
        <v>24504.7</v>
      </c>
      <c r="R16" s="21">
        <v>21975.8</v>
      </c>
      <c r="S16" s="21">
        <v>27098.5</v>
      </c>
      <c r="T16" s="21">
        <v>22.3</v>
      </c>
      <c r="U16" s="21">
        <v>20</v>
      </c>
      <c r="V16" s="22">
        <v>24.7</v>
      </c>
    </row>
    <row r="17" spans="1:22">
      <c r="A17" s="39" t="s">
        <v>260</v>
      </c>
      <c r="B17" s="44">
        <v>204605.2</v>
      </c>
      <c r="C17" s="21">
        <v>21668.7</v>
      </c>
      <c r="D17" s="21">
        <v>18825.400000000001</v>
      </c>
      <c r="E17" s="21">
        <v>24566</v>
      </c>
      <c r="F17" s="21">
        <v>10.6</v>
      </c>
      <c r="G17" s="21">
        <v>9.1999999999999993</v>
      </c>
      <c r="H17" s="22">
        <v>12</v>
      </c>
      <c r="I17" s="44">
        <v>65018.2</v>
      </c>
      <c r="J17" s="21">
        <v>11230.4</v>
      </c>
      <c r="K17" s="21">
        <v>10041.799999999999</v>
      </c>
      <c r="L17" s="21">
        <v>12421.7</v>
      </c>
      <c r="M17" s="21">
        <v>17.3</v>
      </c>
      <c r="N17" s="21">
        <v>15.4</v>
      </c>
      <c r="O17" s="22">
        <v>19.100000000000001</v>
      </c>
      <c r="P17" s="35">
        <v>66070.399999999994</v>
      </c>
      <c r="Q17" s="21">
        <v>13771</v>
      </c>
      <c r="R17" s="21">
        <v>12151.3</v>
      </c>
      <c r="S17" s="21">
        <v>15344</v>
      </c>
      <c r="T17" s="21">
        <v>20.8</v>
      </c>
      <c r="U17" s="21">
        <v>18.399999999999999</v>
      </c>
      <c r="V17" s="22">
        <v>23.2</v>
      </c>
    </row>
    <row r="18" spans="1:22">
      <c r="A18" s="39" t="s">
        <v>252</v>
      </c>
      <c r="B18" s="44">
        <v>176672</v>
      </c>
      <c r="C18" s="21">
        <v>19503.900000000001</v>
      </c>
      <c r="D18" s="21">
        <v>16983.8</v>
      </c>
      <c r="E18" s="21">
        <v>21936.799999999999</v>
      </c>
      <c r="F18" s="21">
        <v>11</v>
      </c>
      <c r="G18" s="21">
        <v>9.6</v>
      </c>
      <c r="H18" s="22">
        <v>12.4</v>
      </c>
      <c r="I18" s="44">
        <v>72615</v>
      </c>
      <c r="J18" s="21">
        <v>12984.5</v>
      </c>
      <c r="K18" s="21">
        <v>11732.5</v>
      </c>
      <c r="L18" s="21">
        <v>14307.5</v>
      </c>
      <c r="M18" s="21">
        <v>17.899999999999999</v>
      </c>
      <c r="N18" s="21">
        <v>16.2</v>
      </c>
      <c r="O18" s="22">
        <v>19.7</v>
      </c>
      <c r="P18" s="35">
        <v>75421</v>
      </c>
      <c r="Q18" s="21">
        <v>16270.1</v>
      </c>
      <c r="R18" s="21">
        <v>14509.7</v>
      </c>
      <c r="S18" s="21">
        <v>18002.400000000001</v>
      </c>
      <c r="T18" s="21">
        <v>21.6</v>
      </c>
      <c r="U18" s="21">
        <v>19.2</v>
      </c>
      <c r="V18" s="22">
        <v>23.9</v>
      </c>
    </row>
    <row r="19" spans="1:22">
      <c r="A19" s="39" t="s">
        <v>233</v>
      </c>
      <c r="B19" s="44">
        <v>698041</v>
      </c>
      <c r="C19" s="21">
        <v>86768</v>
      </c>
      <c r="D19" s="21">
        <v>75310.600000000006</v>
      </c>
      <c r="E19" s="21">
        <v>98511.2</v>
      </c>
      <c r="F19" s="21">
        <v>12.4</v>
      </c>
      <c r="G19" s="21">
        <v>10.8</v>
      </c>
      <c r="H19" s="22">
        <v>14.1</v>
      </c>
      <c r="I19" s="44">
        <v>244508</v>
      </c>
      <c r="J19" s="21">
        <v>48692.4</v>
      </c>
      <c r="K19" s="21">
        <v>43401.8</v>
      </c>
      <c r="L19" s="21">
        <v>54374.9</v>
      </c>
      <c r="M19" s="21">
        <v>19.899999999999999</v>
      </c>
      <c r="N19" s="21">
        <v>17.8</v>
      </c>
      <c r="O19" s="22">
        <v>22.2</v>
      </c>
      <c r="P19" s="35">
        <v>226924</v>
      </c>
      <c r="Q19" s="21">
        <v>54555.7</v>
      </c>
      <c r="R19" s="21">
        <v>48798.7</v>
      </c>
      <c r="S19" s="21">
        <v>60581.3</v>
      </c>
      <c r="T19" s="21">
        <v>24</v>
      </c>
      <c r="U19" s="21">
        <v>21.5</v>
      </c>
      <c r="V19" s="22">
        <v>26.7</v>
      </c>
    </row>
    <row r="20" spans="1:22">
      <c r="A20" s="39" t="s">
        <v>241</v>
      </c>
      <c r="B20" s="44">
        <v>478888.3</v>
      </c>
      <c r="C20" s="21">
        <v>55413.3</v>
      </c>
      <c r="D20" s="21">
        <v>48459.7</v>
      </c>
      <c r="E20" s="21">
        <v>62526.1</v>
      </c>
      <c r="F20" s="21">
        <v>11.6</v>
      </c>
      <c r="G20" s="21">
        <v>10.1</v>
      </c>
      <c r="H20" s="22">
        <v>13.1</v>
      </c>
      <c r="I20" s="44">
        <v>194914.9</v>
      </c>
      <c r="J20" s="21">
        <v>36422</v>
      </c>
      <c r="K20" s="21">
        <v>33019.599999999999</v>
      </c>
      <c r="L20" s="21">
        <v>39989.199999999997</v>
      </c>
      <c r="M20" s="21">
        <v>18.7</v>
      </c>
      <c r="N20" s="21">
        <v>16.899999999999999</v>
      </c>
      <c r="O20" s="22">
        <v>20.5</v>
      </c>
      <c r="P20" s="35">
        <v>208086.2</v>
      </c>
      <c r="Q20" s="21">
        <v>46919.199999999997</v>
      </c>
      <c r="R20" s="21">
        <v>41869.699999999997</v>
      </c>
      <c r="S20" s="21">
        <v>51766.5</v>
      </c>
      <c r="T20" s="21">
        <v>22.5</v>
      </c>
      <c r="U20" s="21">
        <v>20.100000000000001</v>
      </c>
      <c r="V20" s="22">
        <v>24.9</v>
      </c>
    </row>
    <row r="21" spans="1:22">
      <c r="A21" s="39" t="s">
        <v>242</v>
      </c>
      <c r="B21" s="44">
        <v>217499</v>
      </c>
      <c r="C21" s="21">
        <v>24941.599999999999</v>
      </c>
      <c r="D21" s="21">
        <v>21718.2</v>
      </c>
      <c r="E21" s="21">
        <v>28098.400000000001</v>
      </c>
      <c r="F21" s="21">
        <v>11.5</v>
      </c>
      <c r="G21" s="21">
        <v>10</v>
      </c>
      <c r="H21" s="22">
        <v>12.9</v>
      </c>
      <c r="I21" s="44">
        <v>96094</v>
      </c>
      <c r="J21" s="21">
        <v>17803</v>
      </c>
      <c r="K21" s="21">
        <v>16152.9</v>
      </c>
      <c r="L21" s="21">
        <v>19594.3</v>
      </c>
      <c r="M21" s="21">
        <v>18.5</v>
      </c>
      <c r="N21" s="21">
        <v>16.8</v>
      </c>
      <c r="O21" s="22">
        <v>20.399999999999999</v>
      </c>
      <c r="P21" s="35">
        <v>100973</v>
      </c>
      <c r="Q21" s="21">
        <v>22397.1</v>
      </c>
      <c r="R21" s="21">
        <v>20063.3</v>
      </c>
      <c r="S21" s="21">
        <v>24814.6</v>
      </c>
      <c r="T21" s="21">
        <v>22.2</v>
      </c>
      <c r="U21" s="21">
        <v>19.899999999999999</v>
      </c>
      <c r="V21" s="22">
        <v>24.6</v>
      </c>
    </row>
    <row r="22" spans="1:22">
      <c r="A22" s="39" t="s">
        <v>255</v>
      </c>
      <c r="B22" s="44">
        <v>402225.9</v>
      </c>
      <c r="C22" s="21">
        <v>43873.8</v>
      </c>
      <c r="D22" s="21">
        <v>38165.800000000003</v>
      </c>
      <c r="E22" s="21">
        <v>49570.1</v>
      </c>
      <c r="F22" s="21">
        <v>10.9</v>
      </c>
      <c r="G22" s="21">
        <v>9.5</v>
      </c>
      <c r="H22" s="22">
        <v>12.3</v>
      </c>
      <c r="I22" s="44">
        <v>134968.1</v>
      </c>
      <c r="J22" s="21">
        <v>23881.3</v>
      </c>
      <c r="K22" s="21">
        <v>21528.2</v>
      </c>
      <c r="L22" s="21">
        <v>26367.1</v>
      </c>
      <c r="M22" s="21">
        <v>17.7</v>
      </c>
      <c r="N22" s="21">
        <v>16</v>
      </c>
      <c r="O22" s="22">
        <v>19.5</v>
      </c>
      <c r="P22" s="35">
        <v>139298.6</v>
      </c>
      <c r="Q22" s="21">
        <v>30060.7</v>
      </c>
      <c r="R22" s="21">
        <v>26726.3</v>
      </c>
      <c r="S22" s="21">
        <v>33373.5</v>
      </c>
      <c r="T22" s="21">
        <v>21.6</v>
      </c>
      <c r="U22" s="21">
        <v>19.2</v>
      </c>
      <c r="V22" s="22">
        <v>24</v>
      </c>
    </row>
    <row r="23" spans="1:22">
      <c r="A23" s="39" t="s">
        <v>234</v>
      </c>
      <c r="B23" s="44">
        <v>459445.2</v>
      </c>
      <c r="C23" s="21">
        <v>54631</v>
      </c>
      <c r="D23" s="21">
        <v>47825.4</v>
      </c>
      <c r="E23" s="21">
        <v>61504.5</v>
      </c>
      <c r="F23" s="21">
        <v>11.9</v>
      </c>
      <c r="G23" s="21">
        <v>10.4</v>
      </c>
      <c r="H23" s="22">
        <v>13.4</v>
      </c>
      <c r="I23" s="44">
        <v>202054.1</v>
      </c>
      <c r="J23" s="21">
        <v>38337.300000000003</v>
      </c>
      <c r="K23" s="21">
        <v>34732.800000000003</v>
      </c>
      <c r="L23" s="21">
        <v>42129.5</v>
      </c>
      <c r="M23" s="21">
        <v>19</v>
      </c>
      <c r="N23" s="21">
        <v>17.2</v>
      </c>
      <c r="O23" s="22">
        <v>20.9</v>
      </c>
      <c r="P23" s="35">
        <v>199987.8</v>
      </c>
      <c r="Q23" s="21">
        <v>45579</v>
      </c>
      <c r="R23" s="21">
        <v>40821.5</v>
      </c>
      <c r="S23" s="21">
        <v>50357.7</v>
      </c>
      <c r="T23" s="21">
        <v>22.8</v>
      </c>
      <c r="U23" s="21">
        <v>20.399999999999999</v>
      </c>
      <c r="V23" s="22">
        <v>25.2</v>
      </c>
    </row>
    <row r="24" spans="1:22">
      <c r="A24" s="39" t="s">
        <v>240</v>
      </c>
      <c r="B24" s="44">
        <v>492806</v>
      </c>
      <c r="C24" s="21">
        <v>57871.6</v>
      </c>
      <c r="D24" s="21">
        <v>50562.6</v>
      </c>
      <c r="E24" s="21">
        <v>65273.1</v>
      </c>
      <c r="F24" s="21">
        <v>11.7</v>
      </c>
      <c r="G24" s="21">
        <v>10.3</v>
      </c>
      <c r="H24" s="22">
        <v>13.2</v>
      </c>
      <c r="I24" s="44">
        <v>188346</v>
      </c>
      <c r="J24" s="21">
        <v>35772</v>
      </c>
      <c r="K24" s="21">
        <v>32381</v>
      </c>
      <c r="L24" s="21">
        <v>39422.9</v>
      </c>
      <c r="M24" s="21">
        <v>19</v>
      </c>
      <c r="N24" s="21">
        <v>17.2</v>
      </c>
      <c r="O24" s="22">
        <v>20.9</v>
      </c>
      <c r="P24" s="35">
        <v>195687</v>
      </c>
      <c r="Q24" s="21">
        <v>44750.3</v>
      </c>
      <c r="R24" s="21">
        <v>40127</v>
      </c>
      <c r="S24" s="21">
        <v>49618.8</v>
      </c>
      <c r="T24" s="21">
        <v>22.9</v>
      </c>
      <c r="U24" s="21">
        <v>20.5</v>
      </c>
      <c r="V24" s="22">
        <v>25.4</v>
      </c>
    </row>
    <row r="25" spans="1:22">
      <c r="A25" s="39" t="s">
        <v>231</v>
      </c>
      <c r="B25" s="44">
        <v>462469.9</v>
      </c>
      <c r="C25" s="21">
        <v>56138.8</v>
      </c>
      <c r="D25" s="21">
        <v>49091.8</v>
      </c>
      <c r="E25" s="21">
        <v>63439.4</v>
      </c>
      <c r="F25" s="21">
        <v>12.1</v>
      </c>
      <c r="G25" s="21">
        <v>10.6</v>
      </c>
      <c r="H25" s="22">
        <v>13.7</v>
      </c>
      <c r="I25" s="44">
        <v>190472</v>
      </c>
      <c r="J25" s="21">
        <v>36918</v>
      </c>
      <c r="K25" s="21">
        <v>33324.400000000001</v>
      </c>
      <c r="L25" s="21">
        <v>40746.400000000001</v>
      </c>
      <c r="M25" s="21">
        <v>19.399999999999999</v>
      </c>
      <c r="N25" s="21">
        <v>17.5</v>
      </c>
      <c r="O25" s="22">
        <v>21.4</v>
      </c>
      <c r="P25" s="35">
        <v>185220.5</v>
      </c>
      <c r="Q25" s="21">
        <v>43226.3</v>
      </c>
      <c r="R25" s="21">
        <v>38877</v>
      </c>
      <c r="S25" s="21">
        <v>47757.4</v>
      </c>
      <c r="T25" s="21">
        <v>23.3</v>
      </c>
      <c r="U25" s="21">
        <v>21</v>
      </c>
      <c r="V25" s="22">
        <v>25.8</v>
      </c>
    </row>
    <row r="26" spans="1:22">
      <c r="A26" s="39" t="s">
        <v>253</v>
      </c>
      <c r="B26" s="44">
        <v>286509</v>
      </c>
      <c r="C26" s="21">
        <v>31526.799999999999</v>
      </c>
      <c r="D26" s="21">
        <v>27514.9</v>
      </c>
      <c r="E26" s="21">
        <v>35587.5</v>
      </c>
      <c r="F26" s="21">
        <v>11</v>
      </c>
      <c r="G26" s="21">
        <v>9.6</v>
      </c>
      <c r="H26" s="22">
        <v>12.4</v>
      </c>
      <c r="I26" s="44">
        <v>110231</v>
      </c>
      <c r="J26" s="21">
        <v>19597.400000000001</v>
      </c>
      <c r="K26" s="21">
        <v>17669.400000000001</v>
      </c>
      <c r="L26" s="21">
        <v>21628.6</v>
      </c>
      <c r="M26" s="21">
        <v>17.8</v>
      </c>
      <c r="N26" s="21">
        <v>16</v>
      </c>
      <c r="O26" s="22">
        <v>19.600000000000001</v>
      </c>
      <c r="P26" s="35">
        <v>104690</v>
      </c>
      <c r="Q26" s="21">
        <v>22451.7</v>
      </c>
      <c r="R26" s="21">
        <v>19962.8</v>
      </c>
      <c r="S26" s="21">
        <v>24953.5</v>
      </c>
      <c r="T26" s="21">
        <v>21.4</v>
      </c>
      <c r="U26" s="21">
        <v>19.100000000000001</v>
      </c>
      <c r="V26" s="22">
        <v>23.8</v>
      </c>
    </row>
    <row r="27" spans="1:22">
      <c r="A27" s="39" t="s">
        <v>227</v>
      </c>
      <c r="B27" s="44">
        <v>210217</v>
      </c>
      <c r="C27" s="21">
        <v>25565.8</v>
      </c>
      <c r="D27" s="21">
        <v>22432.6</v>
      </c>
      <c r="E27" s="21">
        <v>28871.1</v>
      </c>
      <c r="F27" s="21">
        <v>12.2</v>
      </c>
      <c r="G27" s="21">
        <v>10.7</v>
      </c>
      <c r="H27" s="22">
        <v>13.7</v>
      </c>
      <c r="I27" s="44">
        <v>94538</v>
      </c>
      <c r="J27" s="21">
        <v>18405.099999999999</v>
      </c>
      <c r="K27" s="21">
        <v>16633.8</v>
      </c>
      <c r="L27" s="21">
        <v>20282.599999999999</v>
      </c>
      <c r="M27" s="21">
        <v>19.5</v>
      </c>
      <c r="N27" s="21">
        <v>17.600000000000001</v>
      </c>
      <c r="O27" s="22">
        <v>21.5</v>
      </c>
      <c r="P27" s="35">
        <v>96070</v>
      </c>
      <c r="Q27" s="21">
        <v>22355.4</v>
      </c>
      <c r="R27" s="21">
        <v>20046.3</v>
      </c>
      <c r="S27" s="21">
        <v>24850.7</v>
      </c>
      <c r="T27" s="21">
        <v>23.3</v>
      </c>
      <c r="U27" s="21">
        <v>20.9</v>
      </c>
      <c r="V27" s="22">
        <v>25.9</v>
      </c>
    </row>
    <row r="28" spans="1:22">
      <c r="A28" s="39" t="s">
        <v>249</v>
      </c>
      <c r="B28" s="44">
        <v>317361</v>
      </c>
      <c r="C28" s="21">
        <v>35884.9</v>
      </c>
      <c r="D28" s="21">
        <v>31281.200000000001</v>
      </c>
      <c r="E28" s="21">
        <v>40525.9</v>
      </c>
      <c r="F28" s="21">
        <v>11.3</v>
      </c>
      <c r="G28" s="21">
        <v>9.9</v>
      </c>
      <c r="H28" s="22">
        <v>12.8</v>
      </c>
      <c r="I28" s="44">
        <v>116849</v>
      </c>
      <c r="J28" s="21">
        <v>21379.8</v>
      </c>
      <c r="K28" s="21">
        <v>19281.099999999999</v>
      </c>
      <c r="L28" s="21">
        <v>23573.599999999999</v>
      </c>
      <c r="M28" s="21">
        <v>18.3</v>
      </c>
      <c r="N28" s="21">
        <v>16.5</v>
      </c>
      <c r="O28" s="22">
        <v>20.2</v>
      </c>
      <c r="P28" s="35">
        <v>125026</v>
      </c>
      <c r="Q28" s="21">
        <v>27666.9</v>
      </c>
      <c r="R28" s="21">
        <v>24648.1</v>
      </c>
      <c r="S28" s="21">
        <v>30723.8</v>
      </c>
      <c r="T28" s="21">
        <v>22.1</v>
      </c>
      <c r="U28" s="21">
        <v>19.7</v>
      </c>
      <c r="V28" s="22">
        <v>24.6</v>
      </c>
    </row>
    <row r="29" spans="1:22">
      <c r="A29" s="39" t="s">
        <v>223</v>
      </c>
      <c r="B29" s="44">
        <v>275119.2</v>
      </c>
      <c r="C29" s="21">
        <v>33510.199999999997</v>
      </c>
      <c r="D29" s="21">
        <v>29233.4</v>
      </c>
      <c r="E29" s="21">
        <v>37862.199999999997</v>
      </c>
      <c r="F29" s="21">
        <v>12.2</v>
      </c>
      <c r="G29" s="21">
        <v>10.6</v>
      </c>
      <c r="H29" s="22">
        <v>13.8</v>
      </c>
      <c r="I29" s="44">
        <v>128370.8</v>
      </c>
      <c r="J29" s="21">
        <v>25110.6</v>
      </c>
      <c r="K29" s="21">
        <v>22781.7</v>
      </c>
      <c r="L29" s="21">
        <v>27608.5</v>
      </c>
      <c r="M29" s="21">
        <v>19.600000000000001</v>
      </c>
      <c r="N29" s="21">
        <v>17.7</v>
      </c>
      <c r="O29" s="22">
        <v>21.5</v>
      </c>
      <c r="P29" s="35">
        <v>139691.4</v>
      </c>
      <c r="Q29" s="21">
        <v>32608.7</v>
      </c>
      <c r="R29" s="21">
        <v>29197.200000000001</v>
      </c>
      <c r="S29" s="21">
        <v>36062.1</v>
      </c>
      <c r="T29" s="21">
        <v>23.3</v>
      </c>
      <c r="U29" s="21">
        <v>20.9</v>
      </c>
      <c r="V29" s="22">
        <v>25.8</v>
      </c>
    </row>
    <row r="30" spans="1:22">
      <c r="A30" s="39" t="s">
        <v>254</v>
      </c>
      <c r="B30" s="44">
        <v>346880</v>
      </c>
      <c r="C30" s="21">
        <v>39932.199999999997</v>
      </c>
      <c r="D30" s="21">
        <v>34918</v>
      </c>
      <c r="E30" s="21">
        <v>45357.1</v>
      </c>
      <c r="F30" s="21">
        <v>11.5</v>
      </c>
      <c r="G30" s="21">
        <v>10.1</v>
      </c>
      <c r="H30" s="22">
        <v>13.1</v>
      </c>
      <c r="I30" s="44">
        <v>100087</v>
      </c>
      <c r="J30" s="21">
        <v>18565.099999999999</v>
      </c>
      <c r="K30" s="21">
        <v>16715.7</v>
      </c>
      <c r="L30" s="21">
        <v>20535.900000000001</v>
      </c>
      <c r="M30" s="21">
        <v>18.5</v>
      </c>
      <c r="N30" s="21">
        <v>16.7</v>
      </c>
      <c r="O30" s="22">
        <v>20.5</v>
      </c>
      <c r="P30" s="35">
        <v>87700</v>
      </c>
      <c r="Q30" s="21">
        <v>19654.5</v>
      </c>
      <c r="R30" s="21">
        <v>17511.8</v>
      </c>
      <c r="S30" s="21">
        <v>21952.2</v>
      </c>
      <c r="T30" s="21">
        <v>22.4</v>
      </c>
      <c r="U30" s="21">
        <v>20</v>
      </c>
      <c r="V30" s="22">
        <v>25</v>
      </c>
    </row>
    <row r="31" spans="1:22">
      <c r="A31" s="39" t="s">
        <v>224</v>
      </c>
      <c r="B31" s="44">
        <v>787622.9</v>
      </c>
      <c r="C31" s="21">
        <v>98385.7</v>
      </c>
      <c r="D31" s="21">
        <v>85664.6</v>
      </c>
      <c r="E31" s="21">
        <v>111257.8</v>
      </c>
      <c r="F31" s="21">
        <v>12.5</v>
      </c>
      <c r="G31" s="21">
        <v>10.9</v>
      </c>
      <c r="H31" s="22">
        <v>14.1</v>
      </c>
      <c r="I31" s="44">
        <v>344258.2</v>
      </c>
      <c r="J31" s="21">
        <v>68581.100000000006</v>
      </c>
      <c r="K31" s="21">
        <v>61509.599999999999</v>
      </c>
      <c r="L31" s="21">
        <v>76079.100000000006</v>
      </c>
      <c r="M31" s="21">
        <v>19.899999999999999</v>
      </c>
      <c r="N31" s="21">
        <v>17.899999999999999</v>
      </c>
      <c r="O31" s="22">
        <v>22.1</v>
      </c>
      <c r="P31" s="35">
        <v>312162.40000000002</v>
      </c>
      <c r="Q31" s="21">
        <v>74991.399999999994</v>
      </c>
      <c r="R31" s="21">
        <v>67224.7</v>
      </c>
      <c r="S31" s="21">
        <v>83268.7</v>
      </c>
      <c r="T31" s="21">
        <v>24</v>
      </c>
      <c r="U31" s="21">
        <v>21.5</v>
      </c>
      <c r="V31" s="22">
        <v>26.7</v>
      </c>
    </row>
    <row r="32" spans="1:22">
      <c r="A32" s="39" t="s">
        <v>256</v>
      </c>
      <c r="B32" s="44">
        <v>441445</v>
      </c>
      <c r="C32" s="21">
        <v>50666.1</v>
      </c>
      <c r="D32" s="21">
        <v>43827.1</v>
      </c>
      <c r="E32" s="21">
        <v>58139.9</v>
      </c>
      <c r="F32" s="21">
        <v>11.5</v>
      </c>
      <c r="G32" s="21">
        <v>9.9</v>
      </c>
      <c r="H32" s="22">
        <v>13.2</v>
      </c>
      <c r="I32" s="44">
        <v>117111</v>
      </c>
      <c r="J32" s="21">
        <v>21668.1</v>
      </c>
      <c r="K32" s="21">
        <v>19201.3</v>
      </c>
      <c r="L32" s="21">
        <v>24226</v>
      </c>
      <c r="M32" s="21">
        <v>18.5</v>
      </c>
      <c r="N32" s="21">
        <v>16.399999999999999</v>
      </c>
      <c r="O32" s="22">
        <v>20.7</v>
      </c>
      <c r="P32" s="35">
        <v>91408</v>
      </c>
      <c r="Q32" s="21">
        <v>20466.2</v>
      </c>
      <c r="R32" s="21">
        <v>18025.099999999999</v>
      </c>
      <c r="S32" s="21">
        <v>23055.7</v>
      </c>
      <c r="T32" s="21">
        <v>22.4</v>
      </c>
      <c r="U32" s="21">
        <v>19.7</v>
      </c>
      <c r="V32" s="22">
        <v>25.2</v>
      </c>
    </row>
    <row r="33" spans="1:22">
      <c r="A33" s="39" t="s">
        <v>259</v>
      </c>
      <c r="B33" s="44">
        <v>522440</v>
      </c>
      <c r="C33" s="21">
        <v>57883.199999999997</v>
      </c>
      <c r="D33" s="21">
        <v>50463.3</v>
      </c>
      <c r="E33" s="21">
        <v>65765</v>
      </c>
      <c r="F33" s="21">
        <v>11.1</v>
      </c>
      <c r="G33" s="21">
        <v>9.6999999999999993</v>
      </c>
      <c r="H33" s="22">
        <v>12.6</v>
      </c>
      <c r="I33" s="44">
        <v>154240</v>
      </c>
      <c r="J33" s="21">
        <v>27748.6</v>
      </c>
      <c r="K33" s="21">
        <v>24963.4</v>
      </c>
      <c r="L33" s="21">
        <v>30749.599999999999</v>
      </c>
      <c r="M33" s="21">
        <v>18</v>
      </c>
      <c r="N33" s="21">
        <v>16.2</v>
      </c>
      <c r="O33" s="22">
        <v>19.899999999999999</v>
      </c>
      <c r="P33" s="35">
        <v>129102</v>
      </c>
      <c r="Q33" s="21">
        <v>28116.799999999999</v>
      </c>
      <c r="R33" s="21">
        <v>25005.5</v>
      </c>
      <c r="S33" s="21">
        <v>31496.1</v>
      </c>
      <c r="T33" s="21">
        <v>21.8</v>
      </c>
      <c r="U33" s="21">
        <v>19.399999999999999</v>
      </c>
      <c r="V33" s="22">
        <v>24.4</v>
      </c>
    </row>
    <row r="34" spans="1:22">
      <c r="A34" s="39" t="s">
        <v>244</v>
      </c>
      <c r="B34" s="44">
        <v>209518</v>
      </c>
      <c r="C34" s="21">
        <v>24422.400000000001</v>
      </c>
      <c r="D34" s="21">
        <v>21372.1</v>
      </c>
      <c r="E34" s="21">
        <v>27536.6</v>
      </c>
      <c r="F34" s="21">
        <v>11.7</v>
      </c>
      <c r="G34" s="21">
        <v>10.199999999999999</v>
      </c>
      <c r="H34" s="22">
        <v>13.1</v>
      </c>
      <c r="I34" s="44">
        <v>74246</v>
      </c>
      <c r="J34" s="21">
        <v>14050.5</v>
      </c>
      <c r="K34" s="21">
        <v>12730.5</v>
      </c>
      <c r="L34" s="21">
        <v>15466.4</v>
      </c>
      <c r="M34" s="21">
        <v>18.899999999999999</v>
      </c>
      <c r="N34" s="21">
        <v>17.100000000000001</v>
      </c>
      <c r="O34" s="22">
        <v>20.8</v>
      </c>
      <c r="P34" s="35">
        <v>71577</v>
      </c>
      <c r="Q34" s="21">
        <v>16256.6</v>
      </c>
      <c r="R34" s="21">
        <v>14560.7</v>
      </c>
      <c r="S34" s="21">
        <v>17977.5</v>
      </c>
      <c r="T34" s="21">
        <v>22.7</v>
      </c>
      <c r="U34" s="21">
        <v>20.3</v>
      </c>
      <c r="V34" s="22">
        <v>25.1</v>
      </c>
    </row>
    <row r="35" spans="1:22">
      <c r="A35" s="39" t="s">
        <v>239</v>
      </c>
      <c r="B35" s="44">
        <v>291530</v>
      </c>
      <c r="C35" s="21">
        <v>34809.599999999999</v>
      </c>
      <c r="D35" s="21">
        <v>30400.5</v>
      </c>
      <c r="E35" s="21">
        <v>39260.199999999997</v>
      </c>
      <c r="F35" s="21">
        <v>11.9</v>
      </c>
      <c r="G35" s="21">
        <v>10.4</v>
      </c>
      <c r="H35" s="22">
        <v>13.5</v>
      </c>
      <c r="I35" s="44">
        <v>112740</v>
      </c>
      <c r="J35" s="21">
        <v>21579.200000000001</v>
      </c>
      <c r="K35" s="21">
        <v>19434.3</v>
      </c>
      <c r="L35" s="21">
        <v>23850.799999999999</v>
      </c>
      <c r="M35" s="21">
        <v>19.100000000000001</v>
      </c>
      <c r="N35" s="21">
        <v>17.2</v>
      </c>
      <c r="O35" s="22">
        <v>21.2</v>
      </c>
      <c r="P35" s="35">
        <v>111064</v>
      </c>
      <c r="Q35" s="21">
        <v>25630.2</v>
      </c>
      <c r="R35" s="21">
        <v>22959.9</v>
      </c>
      <c r="S35" s="21">
        <v>28384.6</v>
      </c>
      <c r="T35" s="21">
        <v>23.1</v>
      </c>
      <c r="U35" s="21">
        <v>20.7</v>
      </c>
      <c r="V35" s="22">
        <v>25.6</v>
      </c>
    </row>
    <row r="36" spans="1:22">
      <c r="A36" s="39" t="s">
        <v>246</v>
      </c>
      <c r="B36" s="44">
        <v>141258</v>
      </c>
      <c r="C36" s="21">
        <v>15942.3</v>
      </c>
      <c r="D36" s="21">
        <v>13879.2</v>
      </c>
      <c r="E36" s="21">
        <v>18012.3</v>
      </c>
      <c r="F36" s="21">
        <v>11.3</v>
      </c>
      <c r="G36" s="21">
        <v>9.8000000000000007</v>
      </c>
      <c r="H36" s="22">
        <v>12.8</v>
      </c>
      <c r="I36" s="44">
        <v>60733</v>
      </c>
      <c r="J36" s="21">
        <v>11014.7</v>
      </c>
      <c r="K36" s="21">
        <v>9929</v>
      </c>
      <c r="L36" s="21">
        <v>12151.9</v>
      </c>
      <c r="M36" s="21">
        <v>18.100000000000001</v>
      </c>
      <c r="N36" s="21">
        <v>16.3</v>
      </c>
      <c r="O36" s="22">
        <v>20</v>
      </c>
      <c r="P36" s="35">
        <v>62057</v>
      </c>
      <c r="Q36" s="21">
        <v>13566.7</v>
      </c>
      <c r="R36" s="21">
        <v>12105.8</v>
      </c>
      <c r="S36" s="21">
        <v>15109.4</v>
      </c>
      <c r="T36" s="21">
        <v>21.9</v>
      </c>
      <c r="U36" s="21">
        <v>19.5</v>
      </c>
      <c r="V36" s="22">
        <v>24.3</v>
      </c>
    </row>
    <row r="37" spans="1:22">
      <c r="A37" s="39" t="s">
        <v>228</v>
      </c>
      <c r="B37" s="44">
        <v>156615</v>
      </c>
      <c r="C37" s="21">
        <v>18673.400000000001</v>
      </c>
      <c r="D37" s="21">
        <v>16316.4</v>
      </c>
      <c r="E37" s="21">
        <v>21005</v>
      </c>
      <c r="F37" s="21">
        <v>11.9</v>
      </c>
      <c r="G37" s="21">
        <v>10.4</v>
      </c>
      <c r="H37" s="22">
        <v>13.4</v>
      </c>
      <c r="I37" s="44">
        <v>72977</v>
      </c>
      <c r="J37" s="21">
        <v>13984.9</v>
      </c>
      <c r="K37" s="21">
        <v>12697.8</v>
      </c>
      <c r="L37" s="21">
        <v>15369.2</v>
      </c>
      <c r="M37" s="21">
        <v>19.2</v>
      </c>
      <c r="N37" s="21">
        <v>17.399999999999999</v>
      </c>
      <c r="O37" s="22">
        <v>21.1</v>
      </c>
      <c r="P37" s="35">
        <v>76603</v>
      </c>
      <c r="Q37" s="21">
        <v>17624.099999999999</v>
      </c>
      <c r="R37" s="21">
        <v>15805.6</v>
      </c>
      <c r="S37" s="21">
        <v>19519.2</v>
      </c>
      <c r="T37" s="21">
        <v>23</v>
      </c>
      <c r="U37" s="21">
        <v>20.6</v>
      </c>
      <c r="V37" s="22">
        <v>25.5</v>
      </c>
    </row>
    <row r="38" spans="1:22">
      <c r="A38" s="39" t="s">
        <v>257</v>
      </c>
      <c r="B38" s="44">
        <v>440223</v>
      </c>
      <c r="C38" s="21">
        <v>49942.5</v>
      </c>
      <c r="D38" s="21">
        <v>43588.1</v>
      </c>
      <c r="E38" s="21">
        <v>56905.5</v>
      </c>
      <c r="F38" s="21">
        <v>11.3</v>
      </c>
      <c r="G38" s="21">
        <v>9.9</v>
      </c>
      <c r="H38" s="22">
        <v>12.9</v>
      </c>
      <c r="I38" s="44">
        <v>120501</v>
      </c>
      <c r="J38" s="21">
        <v>21965.5</v>
      </c>
      <c r="K38" s="21">
        <v>19737.599999999999</v>
      </c>
      <c r="L38" s="21">
        <v>24288.1</v>
      </c>
      <c r="M38" s="21">
        <v>18.2</v>
      </c>
      <c r="N38" s="21">
        <v>16.399999999999999</v>
      </c>
      <c r="O38" s="22">
        <v>20.2</v>
      </c>
      <c r="P38" s="35">
        <v>103971</v>
      </c>
      <c r="Q38" s="21">
        <v>22936.2</v>
      </c>
      <c r="R38" s="21">
        <v>20393.7</v>
      </c>
      <c r="S38" s="21">
        <v>25581.5</v>
      </c>
      <c r="T38" s="21">
        <v>22.1</v>
      </c>
      <c r="U38" s="21">
        <v>19.600000000000001</v>
      </c>
      <c r="V38" s="22">
        <v>24.6</v>
      </c>
    </row>
    <row r="39" spans="1:22">
      <c r="A39" s="39" t="s">
        <v>262</v>
      </c>
      <c r="B39" s="44">
        <v>384384</v>
      </c>
      <c r="C39" s="21">
        <v>41382.300000000003</v>
      </c>
      <c r="D39" s="21">
        <v>36055.800000000003</v>
      </c>
      <c r="E39" s="21">
        <v>46736.800000000003</v>
      </c>
      <c r="F39" s="21">
        <v>10.8</v>
      </c>
      <c r="G39" s="21">
        <v>9.4</v>
      </c>
      <c r="H39" s="22">
        <v>12.2</v>
      </c>
      <c r="I39" s="44">
        <v>110213</v>
      </c>
      <c r="J39" s="21">
        <v>19370.7</v>
      </c>
      <c r="K39" s="21">
        <v>17522.5</v>
      </c>
      <c r="L39" s="21">
        <v>21327.599999999999</v>
      </c>
      <c r="M39" s="21">
        <v>17.600000000000001</v>
      </c>
      <c r="N39" s="21">
        <v>15.9</v>
      </c>
      <c r="O39" s="22">
        <v>19.399999999999999</v>
      </c>
      <c r="P39" s="35">
        <v>101164</v>
      </c>
      <c r="Q39" s="21">
        <v>21520.6</v>
      </c>
      <c r="R39" s="21">
        <v>19123</v>
      </c>
      <c r="S39" s="21">
        <v>23943.5</v>
      </c>
      <c r="T39" s="21">
        <v>21.3</v>
      </c>
      <c r="U39" s="21">
        <v>18.899999999999999</v>
      </c>
      <c r="V39" s="22">
        <v>23.7</v>
      </c>
    </row>
    <row r="40" spans="1:22">
      <c r="A40" s="39" t="s">
        <v>225</v>
      </c>
      <c r="B40" s="44">
        <v>347985</v>
      </c>
      <c r="C40" s="21">
        <v>43883.5</v>
      </c>
      <c r="D40" s="21">
        <v>38160.5</v>
      </c>
      <c r="E40" s="21">
        <v>49768.6</v>
      </c>
      <c r="F40" s="21">
        <v>12.6</v>
      </c>
      <c r="G40" s="21">
        <v>11</v>
      </c>
      <c r="H40" s="22">
        <v>14.3</v>
      </c>
      <c r="I40" s="44">
        <v>135521</v>
      </c>
      <c r="J40" s="21">
        <v>27415.9</v>
      </c>
      <c r="K40" s="21">
        <v>24494.2</v>
      </c>
      <c r="L40" s="21">
        <v>30549.4</v>
      </c>
      <c r="M40" s="21">
        <v>20.2</v>
      </c>
      <c r="N40" s="21">
        <v>18.100000000000001</v>
      </c>
      <c r="O40" s="22">
        <v>22.5</v>
      </c>
      <c r="P40" s="35">
        <v>129826</v>
      </c>
      <c r="Q40" s="21">
        <v>31609</v>
      </c>
      <c r="R40" s="21">
        <v>28266.9</v>
      </c>
      <c r="S40" s="21">
        <v>35058.699999999997</v>
      </c>
      <c r="T40" s="21">
        <v>24.3</v>
      </c>
      <c r="U40" s="21">
        <v>21.8</v>
      </c>
      <c r="V40" s="22">
        <v>27</v>
      </c>
    </row>
    <row r="41" spans="1:22">
      <c r="A41" s="39" t="s">
        <v>235</v>
      </c>
      <c r="B41" s="44">
        <v>303490</v>
      </c>
      <c r="C41" s="21">
        <v>36288.199999999997</v>
      </c>
      <c r="D41" s="21">
        <v>31708.7</v>
      </c>
      <c r="E41" s="21">
        <v>40924.1</v>
      </c>
      <c r="F41" s="21">
        <v>12</v>
      </c>
      <c r="G41" s="21">
        <v>10.4</v>
      </c>
      <c r="H41" s="22">
        <v>13.5</v>
      </c>
      <c r="I41" s="44">
        <v>124339</v>
      </c>
      <c r="J41" s="21">
        <v>23881.7</v>
      </c>
      <c r="K41" s="21">
        <v>21579.7</v>
      </c>
      <c r="L41" s="21">
        <v>26285.7</v>
      </c>
      <c r="M41" s="21">
        <v>19.2</v>
      </c>
      <c r="N41" s="21">
        <v>17.399999999999999</v>
      </c>
      <c r="O41" s="22">
        <v>21.1</v>
      </c>
      <c r="P41" s="35">
        <v>126602</v>
      </c>
      <c r="Q41" s="21">
        <v>29232.6</v>
      </c>
      <c r="R41" s="21">
        <v>26231.1</v>
      </c>
      <c r="S41" s="21">
        <v>32326.9</v>
      </c>
      <c r="T41" s="21">
        <v>23.1</v>
      </c>
      <c r="U41" s="21">
        <v>20.7</v>
      </c>
      <c r="V41" s="22">
        <v>25.5</v>
      </c>
    </row>
    <row r="42" spans="1:22">
      <c r="A42" s="39" t="s">
        <v>229</v>
      </c>
      <c r="B42" s="44">
        <v>263157.8</v>
      </c>
      <c r="C42" s="21">
        <v>31454.6</v>
      </c>
      <c r="D42" s="21">
        <v>27475.9</v>
      </c>
      <c r="E42" s="21">
        <v>35449.800000000003</v>
      </c>
      <c r="F42" s="21">
        <v>12</v>
      </c>
      <c r="G42" s="21">
        <v>10.4</v>
      </c>
      <c r="H42" s="22">
        <v>13.5</v>
      </c>
      <c r="I42" s="44">
        <v>114323.2</v>
      </c>
      <c r="J42" s="21">
        <v>22139.4</v>
      </c>
      <c r="K42" s="21">
        <v>20089.5</v>
      </c>
      <c r="L42" s="21">
        <v>24350.3</v>
      </c>
      <c r="M42" s="21">
        <v>19.399999999999999</v>
      </c>
      <c r="N42" s="21">
        <v>17.600000000000001</v>
      </c>
      <c r="O42" s="22">
        <v>21.3</v>
      </c>
      <c r="P42" s="35">
        <v>125118.6</v>
      </c>
      <c r="Q42" s="21">
        <v>29046.1</v>
      </c>
      <c r="R42" s="21">
        <v>26039.200000000001</v>
      </c>
      <c r="S42" s="21">
        <v>32156</v>
      </c>
      <c r="T42" s="21">
        <v>23.2</v>
      </c>
      <c r="U42" s="21">
        <v>20.8</v>
      </c>
      <c r="V42" s="22">
        <v>25.7</v>
      </c>
    </row>
    <row r="43" spans="1:22">
      <c r="A43" s="39" t="s">
        <v>261</v>
      </c>
      <c r="B43" s="44">
        <v>291350.40000000002</v>
      </c>
      <c r="C43" s="21">
        <v>30082.9</v>
      </c>
      <c r="D43" s="21">
        <v>25970.1</v>
      </c>
      <c r="E43" s="21">
        <v>34165.300000000003</v>
      </c>
      <c r="F43" s="21">
        <v>10.3</v>
      </c>
      <c r="G43" s="21">
        <v>8.9</v>
      </c>
      <c r="H43" s="22">
        <v>11.7</v>
      </c>
      <c r="I43" s="44">
        <v>98225.9</v>
      </c>
      <c r="J43" s="21">
        <v>16582.900000000001</v>
      </c>
      <c r="K43" s="21">
        <v>14827</v>
      </c>
      <c r="L43" s="21">
        <v>18367.8</v>
      </c>
      <c r="M43" s="21">
        <v>16.899999999999999</v>
      </c>
      <c r="N43" s="21">
        <v>15.1</v>
      </c>
      <c r="O43" s="22">
        <v>18.7</v>
      </c>
      <c r="P43" s="35">
        <v>109136.4</v>
      </c>
      <c r="Q43" s="21">
        <v>22485.9</v>
      </c>
      <c r="R43" s="21">
        <v>19853.3</v>
      </c>
      <c r="S43" s="21">
        <v>25082.5</v>
      </c>
      <c r="T43" s="21">
        <v>20.6</v>
      </c>
      <c r="U43" s="21">
        <v>18.2</v>
      </c>
      <c r="V43" s="22">
        <v>23</v>
      </c>
    </row>
    <row r="44" spans="1:22">
      <c r="A44" s="39" t="s">
        <v>238</v>
      </c>
      <c r="B44" s="44">
        <v>466215</v>
      </c>
      <c r="C44" s="21">
        <v>54455.3</v>
      </c>
      <c r="D44" s="21">
        <v>47605.9</v>
      </c>
      <c r="E44" s="21">
        <v>61320.5</v>
      </c>
      <c r="F44" s="21">
        <v>11.7</v>
      </c>
      <c r="G44" s="21">
        <v>10.199999999999999</v>
      </c>
      <c r="H44" s="22">
        <v>13.2</v>
      </c>
      <c r="I44" s="44">
        <v>191600</v>
      </c>
      <c r="J44" s="21">
        <v>36157.4</v>
      </c>
      <c r="K44" s="21">
        <v>32867.9</v>
      </c>
      <c r="L44" s="21">
        <v>39635.5</v>
      </c>
      <c r="M44" s="21">
        <v>18.899999999999999</v>
      </c>
      <c r="N44" s="21">
        <v>17.2</v>
      </c>
      <c r="O44" s="22">
        <v>20.7</v>
      </c>
      <c r="P44" s="35">
        <v>211236</v>
      </c>
      <c r="Q44" s="21">
        <v>48112.9</v>
      </c>
      <c r="R44" s="21">
        <v>43160.800000000003</v>
      </c>
      <c r="S44" s="21">
        <v>53126</v>
      </c>
      <c r="T44" s="21">
        <v>22.8</v>
      </c>
      <c r="U44" s="21">
        <v>20.399999999999999</v>
      </c>
      <c r="V44" s="22">
        <v>25.2</v>
      </c>
    </row>
    <row r="45" spans="1:22" ht="15.95" thickBot="1">
      <c r="A45" s="40" t="s">
        <v>232</v>
      </c>
      <c r="B45" s="45">
        <v>598699.1</v>
      </c>
      <c r="C45" s="23">
        <v>74001</v>
      </c>
      <c r="D45" s="23">
        <v>64594.7</v>
      </c>
      <c r="E45" s="23">
        <v>83771.7</v>
      </c>
      <c r="F45" s="23">
        <v>12.4</v>
      </c>
      <c r="G45" s="23">
        <v>10.8</v>
      </c>
      <c r="H45" s="24">
        <v>14</v>
      </c>
      <c r="I45" s="45">
        <v>220363.8</v>
      </c>
      <c r="J45" s="23">
        <v>43728.7</v>
      </c>
      <c r="K45" s="23">
        <v>39242.5</v>
      </c>
      <c r="L45" s="23">
        <v>48509.5</v>
      </c>
      <c r="M45" s="23">
        <v>19.8</v>
      </c>
      <c r="N45" s="23">
        <v>17.8</v>
      </c>
      <c r="O45" s="24">
        <v>22</v>
      </c>
      <c r="P45" s="36">
        <v>205970.3</v>
      </c>
      <c r="Q45" s="23">
        <v>49397.599999999999</v>
      </c>
      <c r="R45" s="23">
        <v>44338.5</v>
      </c>
      <c r="S45" s="23">
        <v>54713.9</v>
      </c>
      <c r="T45" s="23">
        <v>24</v>
      </c>
      <c r="U45" s="23">
        <v>21.5</v>
      </c>
      <c r="V45" s="24">
        <v>26.6</v>
      </c>
    </row>
  </sheetData>
  <mergeCells count="4">
    <mergeCell ref="A1:A2"/>
    <mergeCell ref="B1:H1"/>
    <mergeCell ref="I1:O1"/>
    <mergeCell ref="P1:V1"/>
  </mergeCells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E03D6D-97B1-4CD4-9BAB-E3B16C1E1CCC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268</v>
      </c>
      <c r="C1" s="99"/>
      <c r="D1" s="99"/>
      <c r="E1" s="99"/>
      <c r="F1" s="99"/>
      <c r="G1" s="99"/>
      <c r="H1" s="100"/>
      <c r="I1" s="98" t="s">
        <v>269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18065766.100000001</v>
      </c>
      <c r="C3" s="30">
        <v>2933336.3</v>
      </c>
      <c r="D3" s="30">
        <v>2688685.9</v>
      </c>
      <c r="E3" s="30">
        <v>3169988.4</v>
      </c>
      <c r="F3" s="30">
        <v>16.2</v>
      </c>
      <c r="G3" s="30">
        <v>14.9</v>
      </c>
      <c r="H3" s="31">
        <v>17.5</v>
      </c>
      <c r="I3" s="33">
        <v>7548009.9000000004</v>
      </c>
      <c r="J3" s="30">
        <v>1067568.6000000001</v>
      </c>
      <c r="K3" s="30">
        <v>956327.4</v>
      </c>
      <c r="L3" s="30">
        <v>1182369.7</v>
      </c>
      <c r="M3" s="30">
        <v>14.1</v>
      </c>
      <c r="N3" s="30">
        <v>12.7</v>
      </c>
      <c r="O3" s="31">
        <v>15.7</v>
      </c>
    </row>
    <row r="4" spans="1:15">
      <c r="A4" s="38" t="s">
        <v>250</v>
      </c>
      <c r="B4" s="43">
        <v>307033.59999999998</v>
      </c>
      <c r="C4" s="27">
        <v>47989.9</v>
      </c>
      <c r="D4" s="27">
        <v>43896.6</v>
      </c>
      <c r="E4" s="27">
        <v>51986.7</v>
      </c>
      <c r="F4" s="27">
        <v>15.6</v>
      </c>
      <c r="G4" s="27">
        <v>14.3</v>
      </c>
      <c r="H4" s="28">
        <v>16.899999999999999</v>
      </c>
      <c r="I4" s="34">
        <v>146312.20000000001</v>
      </c>
      <c r="J4" s="27">
        <v>19959</v>
      </c>
      <c r="K4" s="27">
        <v>17957.7</v>
      </c>
      <c r="L4" s="27">
        <v>22012.3</v>
      </c>
      <c r="M4" s="27">
        <v>13.6</v>
      </c>
      <c r="N4" s="27">
        <v>12.3</v>
      </c>
      <c r="O4" s="28">
        <v>15</v>
      </c>
    </row>
    <row r="5" spans="1:15">
      <c r="A5" s="39" t="s">
        <v>251</v>
      </c>
      <c r="B5" s="44">
        <v>299405.59999999998</v>
      </c>
      <c r="C5" s="21">
        <v>46376.7</v>
      </c>
      <c r="D5" s="21">
        <v>42349</v>
      </c>
      <c r="E5" s="21">
        <v>50159.7</v>
      </c>
      <c r="F5" s="21">
        <v>15.5</v>
      </c>
      <c r="G5" s="21">
        <v>14.1</v>
      </c>
      <c r="H5" s="22">
        <v>16.8</v>
      </c>
      <c r="I5" s="35">
        <v>121417.3</v>
      </c>
      <c r="J5" s="21">
        <v>16547.3</v>
      </c>
      <c r="K5" s="21">
        <v>14806.7</v>
      </c>
      <c r="L5" s="21">
        <v>18369.5</v>
      </c>
      <c r="M5" s="21">
        <v>13.6</v>
      </c>
      <c r="N5" s="21">
        <v>12.2</v>
      </c>
      <c r="O5" s="22">
        <v>15.1</v>
      </c>
    </row>
    <row r="6" spans="1:15">
      <c r="A6" s="39" t="s">
        <v>236</v>
      </c>
      <c r="B6" s="44">
        <v>381739.8</v>
      </c>
      <c r="C6" s="21">
        <v>62881.3</v>
      </c>
      <c r="D6" s="21">
        <v>56240.6</v>
      </c>
      <c r="E6" s="21">
        <v>69575.5</v>
      </c>
      <c r="F6" s="21">
        <v>16.5</v>
      </c>
      <c r="G6" s="21">
        <v>14.7</v>
      </c>
      <c r="H6" s="22">
        <v>18.2</v>
      </c>
      <c r="I6" s="35">
        <v>130073.2</v>
      </c>
      <c r="J6" s="21">
        <v>18924.900000000001</v>
      </c>
      <c r="K6" s="21">
        <v>16636.5</v>
      </c>
      <c r="L6" s="21">
        <v>21492.2</v>
      </c>
      <c r="M6" s="21">
        <v>14.5</v>
      </c>
      <c r="N6" s="21">
        <v>12.8</v>
      </c>
      <c r="O6" s="22">
        <v>16.5</v>
      </c>
    </row>
    <row r="7" spans="1:15">
      <c r="A7" s="39" t="s">
        <v>221</v>
      </c>
      <c r="B7" s="44">
        <v>418249</v>
      </c>
      <c r="C7" s="21">
        <v>72843.100000000006</v>
      </c>
      <c r="D7" s="21">
        <v>65795.399999999994</v>
      </c>
      <c r="E7" s="21">
        <v>80029</v>
      </c>
      <c r="F7" s="21">
        <v>17.399999999999999</v>
      </c>
      <c r="G7" s="21">
        <v>15.7</v>
      </c>
      <c r="H7" s="22">
        <v>19.100000000000001</v>
      </c>
      <c r="I7" s="35">
        <v>98546</v>
      </c>
      <c r="J7" s="21">
        <v>15024</v>
      </c>
      <c r="K7" s="21">
        <v>13202.1</v>
      </c>
      <c r="L7" s="21">
        <v>17002.3</v>
      </c>
      <c r="M7" s="21">
        <v>15.2</v>
      </c>
      <c r="N7" s="21">
        <v>13.4</v>
      </c>
      <c r="O7" s="22">
        <v>17.3</v>
      </c>
    </row>
    <row r="8" spans="1:15">
      <c r="A8" s="39" t="s">
        <v>247</v>
      </c>
      <c r="B8" s="44">
        <v>278526.09999999998</v>
      </c>
      <c r="C8" s="21">
        <v>43885.7</v>
      </c>
      <c r="D8" s="21">
        <v>40178</v>
      </c>
      <c r="E8" s="21">
        <v>47501.7</v>
      </c>
      <c r="F8" s="21">
        <v>15.8</v>
      </c>
      <c r="G8" s="21">
        <v>14.4</v>
      </c>
      <c r="H8" s="22">
        <v>17.100000000000001</v>
      </c>
      <c r="I8" s="35">
        <v>126783.9</v>
      </c>
      <c r="J8" s="21">
        <v>17672.8</v>
      </c>
      <c r="K8" s="21">
        <v>15844.1</v>
      </c>
      <c r="L8" s="21">
        <v>19572.7</v>
      </c>
      <c r="M8" s="21">
        <v>13.9</v>
      </c>
      <c r="N8" s="21">
        <v>12.5</v>
      </c>
      <c r="O8" s="22">
        <v>15.4</v>
      </c>
    </row>
    <row r="9" spans="1:15">
      <c r="A9" s="39" t="s">
        <v>258</v>
      </c>
      <c r="B9" s="44">
        <v>496633</v>
      </c>
      <c r="C9" s="21">
        <v>73612.5</v>
      </c>
      <c r="D9" s="21">
        <v>66310</v>
      </c>
      <c r="E9" s="21">
        <v>80835</v>
      </c>
      <c r="F9" s="21">
        <v>14.8</v>
      </c>
      <c r="G9" s="21">
        <v>13.4</v>
      </c>
      <c r="H9" s="22">
        <v>16.3</v>
      </c>
      <c r="I9" s="35">
        <v>314106.3</v>
      </c>
      <c r="J9" s="21">
        <v>40325.800000000003</v>
      </c>
      <c r="K9" s="21">
        <v>36035.199999999997</v>
      </c>
      <c r="L9" s="21">
        <v>44703.199999999997</v>
      </c>
      <c r="M9" s="21">
        <v>12.8</v>
      </c>
      <c r="N9" s="21">
        <v>11.5</v>
      </c>
      <c r="O9" s="22">
        <v>14.2</v>
      </c>
    </row>
    <row r="10" spans="1:15">
      <c r="A10" s="39" t="s">
        <v>248</v>
      </c>
      <c r="B10" s="44">
        <v>273480.2</v>
      </c>
      <c r="C10" s="21">
        <v>43734.2</v>
      </c>
      <c r="D10" s="21">
        <v>40115.1</v>
      </c>
      <c r="E10" s="21">
        <v>47302.2</v>
      </c>
      <c r="F10" s="21">
        <v>16</v>
      </c>
      <c r="G10" s="21">
        <v>14.7</v>
      </c>
      <c r="H10" s="22">
        <v>17.3</v>
      </c>
      <c r="I10" s="35">
        <v>132439.1</v>
      </c>
      <c r="J10" s="21">
        <v>17798</v>
      </c>
      <c r="K10" s="21">
        <v>15942.7</v>
      </c>
      <c r="L10" s="21">
        <v>19659.599999999999</v>
      </c>
      <c r="M10" s="21">
        <v>13.4</v>
      </c>
      <c r="N10" s="21">
        <v>12</v>
      </c>
      <c r="O10" s="22">
        <v>14.8</v>
      </c>
    </row>
    <row r="11" spans="1:15">
      <c r="A11" s="39" t="s">
        <v>230</v>
      </c>
      <c r="B11" s="44">
        <v>864029.6</v>
      </c>
      <c r="C11" s="21">
        <v>146355.4</v>
      </c>
      <c r="D11" s="21">
        <v>133383.70000000001</v>
      </c>
      <c r="E11" s="21">
        <v>159034.20000000001</v>
      </c>
      <c r="F11" s="21">
        <v>16.899999999999999</v>
      </c>
      <c r="G11" s="21">
        <v>15.4</v>
      </c>
      <c r="H11" s="22">
        <v>18.399999999999999</v>
      </c>
      <c r="I11" s="35">
        <v>333665.40000000002</v>
      </c>
      <c r="J11" s="21">
        <v>49384.4</v>
      </c>
      <c r="K11" s="21">
        <v>44177.9</v>
      </c>
      <c r="L11" s="21">
        <v>54800.6</v>
      </c>
      <c r="M11" s="21">
        <v>14.8</v>
      </c>
      <c r="N11" s="21">
        <v>13.2</v>
      </c>
      <c r="O11" s="22">
        <v>16.399999999999999</v>
      </c>
    </row>
    <row r="12" spans="1:15">
      <c r="A12" s="39" t="s">
        <v>222</v>
      </c>
      <c r="B12" s="44">
        <v>221754.3</v>
      </c>
      <c r="C12" s="21">
        <v>38231.699999999997</v>
      </c>
      <c r="D12" s="21">
        <v>34823.699999999997</v>
      </c>
      <c r="E12" s="21">
        <v>41691.9</v>
      </c>
      <c r="F12" s="21">
        <v>17.2</v>
      </c>
      <c r="G12" s="21">
        <v>15.7</v>
      </c>
      <c r="H12" s="22">
        <v>18.8</v>
      </c>
      <c r="I12" s="35">
        <v>89832.7</v>
      </c>
      <c r="J12" s="21">
        <v>14277.5</v>
      </c>
      <c r="K12" s="21">
        <v>12706.8</v>
      </c>
      <c r="L12" s="21">
        <v>15988.8</v>
      </c>
      <c r="M12" s="21">
        <v>15.9</v>
      </c>
      <c r="N12" s="21">
        <v>14.1</v>
      </c>
      <c r="O12" s="22">
        <v>17.8</v>
      </c>
    </row>
    <row r="13" spans="1:15">
      <c r="A13" s="39" t="s">
        <v>245</v>
      </c>
      <c r="B13" s="44">
        <v>298810.5</v>
      </c>
      <c r="C13" s="21">
        <v>47595.199999999997</v>
      </c>
      <c r="D13" s="21">
        <v>43627.7</v>
      </c>
      <c r="E13" s="21">
        <v>51452.1</v>
      </c>
      <c r="F13" s="21">
        <v>15.9</v>
      </c>
      <c r="G13" s="21">
        <v>14.6</v>
      </c>
      <c r="H13" s="22">
        <v>17.2</v>
      </c>
      <c r="I13" s="35">
        <v>123520.5</v>
      </c>
      <c r="J13" s="21">
        <v>16875</v>
      </c>
      <c r="K13" s="21">
        <v>15118.5</v>
      </c>
      <c r="L13" s="21">
        <v>18657.400000000001</v>
      </c>
      <c r="M13" s="21">
        <v>13.7</v>
      </c>
      <c r="N13" s="21">
        <v>12.2</v>
      </c>
      <c r="O13" s="22">
        <v>15.1</v>
      </c>
    </row>
    <row r="14" spans="1:15">
      <c r="A14" s="39" t="s">
        <v>243</v>
      </c>
      <c r="B14" s="44">
        <v>381870.5</v>
      </c>
      <c r="C14" s="21">
        <v>61718.5</v>
      </c>
      <c r="D14" s="21">
        <v>56466.400000000001</v>
      </c>
      <c r="E14" s="21">
        <v>66682.100000000006</v>
      </c>
      <c r="F14" s="21">
        <v>16.2</v>
      </c>
      <c r="G14" s="21">
        <v>14.8</v>
      </c>
      <c r="H14" s="22">
        <v>17.5</v>
      </c>
      <c r="I14" s="35">
        <v>139788.5</v>
      </c>
      <c r="J14" s="21">
        <v>19730.099999999999</v>
      </c>
      <c r="K14" s="21">
        <v>17656</v>
      </c>
      <c r="L14" s="21">
        <v>21814.7</v>
      </c>
      <c r="M14" s="21">
        <v>14.1</v>
      </c>
      <c r="N14" s="21">
        <v>12.6</v>
      </c>
      <c r="O14" s="22">
        <v>15.6</v>
      </c>
    </row>
    <row r="15" spans="1:15">
      <c r="A15" s="39" t="s">
        <v>226</v>
      </c>
      <c r="B15" s="44">
        <v>450631.5</v>
      </c>
      <c r="C15" s="21">
        <v>76358.8</v>
      </c>
      <c r="D15" s="21">
        <v>70288</v>
      </c>
      <c r="E15" s="21">
        <v>82396.5</v>
      </c>
      <c r="F15" s="21">
        <v>16.899999999999999</v>
      </c>
      <c r="G15" s="21">
        <v>15.6</v>
      </c>
      <c r="H15" s="22">
        <v>18.3</v>
      </c>
      <c r="I15" s="35">
        <v>186656.5</v>
      </c>
      <c r="J15" s="21">
        <v>28513.9</v>
      </c>
      <c r="K15" s="21">
        <v>25688.7</v>
      </c>
      <c r="L15" s="21">
        <v>31440.5</v>
      </c>
      <c r="M15" s="21">
        <v>15.3</v>
      </c>
      <c r="N15" s="21">
        <v>13.8</v>
      </c>
      <c r="O15" s="22">
        <v>16.8</v>
      </c>
    </row>
    <row r="16" spans="1:15">
      <c r="A16" s="39" t="s">
        <v>237</v>
      </c>
      <c r="B16" s="44">
        <v>290697.7</v>
      </c>
      <c r="C16" s="21">
        <v>48083.7</v>
      </c>
      <c r="D16" s="21">
        <v>44174.6</v>
      </c>
      <c r="E16" s="21">
        <v>51898.400000000001</v>
      </c>
      <c r="F16" s="21">
        <v>16.5</v>
      </c>
      <c r="G16" s="21">
        <v>15.2</v>
      </c>
      <c r="H16" s="22">
        <v>17.899999999999999</v>
      </c>
      <c r="I16" s="35">
        <v>124799.3</v>
      </c>
      <c r="J16" s="21">
        <v>18474</v>
      </c>
      <c r="K16" s="21">
        <v>16688</v>
      </c>
      <c r="L16" s="21">
        <v>20301.5</v>
      </c>
      <c r="M16" s="21">
        <v>14.8</v>
      </c>
      <c r="N16" s="21">
        <v>13.4</v>
      </c>
      <c r="O16" s="22">
        <v>16.3</v>
      </c>
    </row>
    <row r="17" spans="1:15">
      <c r="A17" s="39" t="s">
        <v>260</v>
      </c>
      <c r="B17" s="44">
        <v>218682</v>
      </c>
      <c r="C17" s="21">
        <v>32196.6</v>
      </c>
      <c r="D17" s="21">
        <v>29061.599999999999</v>
      </c>
      <c r="E17" s="21">
        <v>35219.699999999997</v>
      </c>
      <c r="F17" s="21">
        <v>14.7</v>
      </c>
      <c r="G17" s="21">
        <v>13.3</v>
      </c>
      <c r="H17" s="22">
        <v>16.100000000000001</v>
      </c>
      <c r="I17" s="35">
        <v>117011.8</v>
      </c>
      <c r="J17" s="21">
        <v>14473.4</v>
      </c>
      <c r="K17" s="21">
        <v>12874.9</v>
      </c>
      <c r="L17" s="21">
        <v>16129.7</v>
      </c>
      <c r="M17" s="21">
        <v>12.4</v>
      </c>
      <c r="N17" s="21">
        <v>11</v>
      </c>
      <c r="O17" s="22">
        <v>13.8</v>
      </c>
    </row>
    <row r="18" spans="1:15">
      <c r="A18" s="39" t="s">
        <v>252</v>
      </c>
      <c r="B18" s="44">
        <v>215165.5</v>
      </c>
      <c r="C18" s="21">
        <v>33744.300000000003</v>
      </c>
      <c r="D18" s="21">
        <v>30815.200000000001</v>
      </c>
      <c r="E18" s="21">
        <v>36534.9</v>
      </c>
      <c r="F18" s="21">
        <v>15.7</v>
      </c>
      <c r="G18" s="21">
        <v>14.3</v>
      </c>
      <c r="H18" s="22">
        <v>17</v>
      </c>
      <c r="I18" s="35">
        <v>109542.5</v>
      </c>
      <c r="J18" s="21">
        <v>15014.2</v>
      </c>
      <c r="K18" s="21">
        <v>13490.9</v>
      </c>
      <c r="L18" s="21">
        <v>16545.099999999999</v>
      </c>
      <c r="M18" s="21">
        <v>13.7</v>
      </c>
      <c r="N18" s="21">
        <v>12.3</v>
      </c>
      <c r="O18" s="22">
        <v>15.1</v>
      </c>
    </row>
    <row r="19" spans="1:15">
      <c r="A19" s="39" t="s">
        <v>233</v>
      </c>
      <c r="B19" s="44">
        <v>871808.6</v>
      </c>
      <c r="C19" s="21">
        <v>146109.20000000001</v>
      </c>
      <c r="D19" s="21">
        <v>132699.70000000001</v>
      </c>
      <c r="E19" s="21">
        <v>159621.4</v>
      </c>
      <c r="F19" s="21">
        <v>16.8</v>
      </c>
      <c r="G19" s="21">
        <v>15.2</v>
      </c>
      <c r="H19" s="22">
        <v>18.3</v>
      </c>
      <c r="I19" s="35">
        <v>297664.40000000002</v>
      </c>
      <c r="J19" s="21">
        <v>43907</v>
      </c>
      <c r="K19" s="21">
        <v>38967.300000000003</v>
      </c>
      <c r="L19" s="21">
        <v>49271</v>
      </c>
      <c r="M19" s="21">
        <v>14.8</v>
      </c>
      <c r="N19" s="21">
        <v>13.1</v>
      </c>
      <c r="O19" s="22">
        <v>16.600000000000001</v>
      </c>
    </row>
    <row r="20" spans="1:15">
      <c r="A20" s="39" t="s">
        <v>241</v>
      </c>
      <c r="B20" s="44">
        <v>615084.69999999995</v>
      </c>
      <c r="C20" s="21">
        <v>100996.2</v>
      </c>
      <c r="D20" s="21">
        <v>92768.4</v>
      </c>
      <c r="E20" s="21">
        <v>108853.8</v>
      </c>
      <c r="F20" s="21">
        <v>16.399999999999999</v>
      </c>
      <c r="G20" s="21">
        <v>15.1</v>
      </c>
      <c r="H20" s="22">
        <v>17.7</v>
      </c>
      <c r="I20" s="35">
        <v>266804.7</v>
      </c>
      <c r="J20" s="21">
        <v>37758.300000000003</v>
      </c>
      <c r="K20" s="21">
        <v>34010.400000000001</v>
      </c>
      <c r="L20" s="21">
        <v>41556.9</v>
      </c>
      <c r="M20" s="21">
        <v>14.2</v>
      </c>
      <c r="N20" s="21">
        <v>12.7</v>
      </c>
      <c r="O20" s="22">
        <v>15.6</v>
      </c>
    </row>
    <row r="21" spans="1:15">
      <c r="A21" s="39" t="s">
        <v>242</v>
      </c>
      <c r="B21" s="44">
        <v>287514.3</v>
      </c>
      <c r="C21" s="21">
        <v>46729.8</v>
      </c>
      <c r="D21" s="21">
        <v>42883.9</v>
      </c>
      <c r="E21" s="21">
        <v>50448</v>
      </c>
      <c r="F21" s="21">
        <v>16.3</v>
      </c>
      <c r="G21" s="21">
        <v>14.9</v>
      </c>
      <c r="H21" s="22">
        <v>17.5</v>
      </c>
      <c r="I21" s="35">
        <v>127051.7</v>
      </c>
      <c r="J21" s="21">
        <v>18411.900000000001</v>
      </c>
      <c r="K21" s="21">
        <v>16565.7</v>
      </c>
      <c r="L21" s="21">
        <v>20315.2</v>
      </c>
      <c r="M21" s="21">
        <v>14.5</v>
      </c>
      <c r="N21" s="21">
        <v>13</v>
      </c>
      <c r="O21" s="22">
        <v>16</v>
      </c>
    </row>
    <row r="22" spans="1:15">
      <c r="A22" s="39" t="s">
        <v>255</v>
      </c>
      <c r="B22" s="44">
        <v>452991.6</v>
      </c>
      <c r="C22" s="21">
        <v>68967.7</v>
      </c>
      <c r="D22" s="21">
        <v>62759</v>
      </c>
      <c r="E22" s="21">
        <v>74955.8</v>
      </c>
      <c r="F22" s="21">
        <v>15.2</v>
      </c>
      <c r="G22" s="21">
        <v>13.9</v>
      </c>
      <c r="H22" s="22">
        <v>16.5</v>
      </c>
      <c r="I22" s="35">
        <v>223501.1</v>
      </c>
      <c r="J22" s="21">
        <v>28848.1</v>
      </c>
      <c r="K22" s="21">
        <v>25832.3</v>
      </c>
      <c r="L22" s="21">
        <v>31995.7</v>
      </c>
      <c r="M22" s="21">
        <v>12.9</v>
      </c>
      <c r="N22" s="21">
        <v>11.6</v>
      </c>
      <c r="O22" s="22">
        <v>14.3</v>
      </c>
    </row>
    <row r="23" spans="1:15">
      <c r="A23" s="39" t="s">
        <v>234</v>
      </c>
      <c r="B23" s="44">
        <v>610867.69999999995</v>
      </c>
      <c r="C23" s="21">
        <v>101616.6</v>
      </c>
      <c r="D23" s="21">
        <v>93267.6</v>
      </c>
      <c r="E23" s="21">
        <v>109520.1</v>
      </c>
      <c r="F23" s="21">
        <v>16.600000000000001</v>
      </c>
      <c r="G23" s="21">
        <v>15.3</v>
      </c>
      <c r="H23" s="22">
        <v>17.899999999999999</v>
      </c>
      <c r="I23" s="35">
        <v>250619.3</v>
      </c>
      <c r="J23" s="21">
        <v>36930.6</v>
      </c>
      <c r="K23" s="21">
        <v>33266.699999999997</v>
      </c>
      <c r="L23" s="21">
        <v>40580.9</v>
      </c>
      <c r="M23" s="21">
        <v>14.7</v>
      </c>
      <c r="N23" s="21">
        <v>13.3</v>
      </c>
      <c r="O23" s="22">
        <v>16.2</v>
      </c>
    </row>
    <row r="24" spans="1:15">
      <c r="A24" s="39" t="s">
        <v>240</v>
      </c>
      <c r="B24" s="44">
        <v>643357.30000000005</v>
      </c>
      <c r="C24" s="21">
        <v>104945</v>
      </c>
      <c r="D24" s="21">
        <v>96343</v>
      </c>
      <c r="E24" s="21">
        <v>113307.7</v>
      </c>
      <c r="F24" s="21">
        <v>16.3</v>
      </c>
      <c r="G24" s="21">
        <v>15</v>
      </c>
      <c r="H24" s="22">
        <v>17.600000000000001</v>
      </c>
      <c r="I24" s="35">
        <v>233481.7</v>
      </c>
      <c r="J24" s="21">
        <v>33448.800000000003</v>
      </c>
      <c r="K24" s="21">
        <v>29995.200000000001</v>
      </c>
      <c r="L24" s="21">
        <v>37039.800000000003</v>
      </c>
      <c r="M24" s="21">
        <v>14.3</v>
      </c>
      <c r="N24" s="21">
        <v>12.8</v>
      </c>
      <c r="O24" s="22">
        <v>15.9</v>
      </c>
    </row>
    <row r="25" spans="1:15">
      <c r="A25" s="39" t="s">
        <v>231</v>
      </c>
      <c r="B25" s="44">
        <v>611303.6</v>
      </c>
      <c r="C25" s="21">
        <v>102437.5</v>
      </c>
      <c r="D25" s="21">
        <v>93693.5</v>
      </c>
      <c r="E25" s="21">
        <v>110686.9</v>
      </c>
      <c r="F25" s="21">
        <v>16.8</v>
      </c>
      <c r="G25" s="21">
        <v>15.3</v>
      </c>
      <c r="H25" s="22">
        <v>18.100000000000001</v>
      </c>
      <c r="I25" s="35">
        <v>226858.8</v>
      </c>
      <c r="J25" s="21">
        <v>33845.599999999999</v>
      </c>
      <c r="K25" s="21">
        <v>30418.400000000001</v>
      </c>
      <c r="L25" s="21">
        <v>37480</v>
      </c>
      <c r="M25" s="21">
        <v>14.9</v>
      </c>
      <c r="N25" s="21">
        <v>13.4</v>
      </c>
      <c r="O25" s="22">
        <v>16.5</v>
      </c>
    </row>
    <row r="26" spans="1:15">
      <c r="A26" s="39" t="s">
        <v>253</v>
      </c>
      <c r="B26" s="44">
        <v>367582.1</v>
      </c>
      <c r="C26" s="21">
        <v>55788.2</v>
      </c>
      <c r="D26" s="21">
        <v>50850.400000000001</v>
      </c>
      <c r="E26" s="21">
        <v>60488.3</v>
      </c>
      <c r="F26" s="21">
        <v>15.2</v>
      </c>
      <c r="G26" s="21">
        <v>13.8</v>
      </c>
      <c r="H26" s="22">
        <v>16.5</v>
      </c>
      <c r="I26" s="35">
        <v>133847.9</v>
      </c>
      <c r="J26" s="21">
        <v>17787.7</v>
      </c>
      <c r="K26" s="21">
        <v>15945.2</v>
      </c>
      <c r="L26" s="21">
        <v>19665.5</v>
      </c>
      <c r="M26" s="21">
        <v>13.3</v>
      </c>
      <c r="N26" s="21">
        <v>11.9</v>
      </c>
      <c r="O26" s="22">
        <v>14.7</v>
      </c>
    </row>
    <row r="27" spans="1:15">
      <c r="A27" s="39" t="s">
        <v>227</v>
      </c>
      <c r="B27" s="44">
        <v>307089.90000000002</v>
      </c>
      <c r="C27" s="21">
        <v>52183.199999999997</v>
      </c>
      <c r="D27" s="21">
        <v>48032.9</v>
      </c>
      <c r="E27" s="21">
        <v>56273.8</v>
      </c>
      <c r="F27" s="21">
        <v>17</v>
      </c>
      <c r="G27" s="21">
        <v>15.6</v>
      </c>
      <c r="H27" s="22">
        <v>18.3</v>
      </c>
      <c r="I27" s="35">
        <v>93735.1</v>
      </c>
      <c r="J27" s="21">
        <v>14143.2</v>
      </c>
      <c r="K27" s="21">
        <v>12717.8</v>
      </c>
      <c r="L27" s="21">
        <v>15625.7</v>
      </c>
      <c r="M27" s="21">
        <v>15.1</v>
      </c>
      <c r="N27" s="21">
        <v>13.6</v>
      </c>
      <c r="O27" s="22">
        <v>16.7</v>
      </c>
    </row>
    <row r="28" spans="1:15">
      <c r="A28" s="39" t="s">
        <v>249</v>
      </c>
      <c r="B28" s="44">
        <v>433703.6</v>
      </c>
      <c r="C28" s="21">
        <v>68060.3</v>
      </c>
      <c r="D28" s="21">
        <v>62271.5</v>
      </c>
      <c r="E28" s="21">
        <v>73640.800000000003</v>
      </c>
      <c r="F28" s="21">
        <v>15.7</v>
      </c>
      <c r="G28" s="21">
        <v>14.4</v>
      </c>
      <c r="H28" s="22">
        <v>17</v>
      </c>
      <c r="I28" s="35">
        <v>125532.4</v>
      </c>
      <c r="J28" s="21">
        <v>16871.3</v>
      </c>
      <c r="K28" s="21">
        <v>15089.8</v>
      </c>
      <c r="L28" s="21">
        <v>18681.7</v>
      </c>
      <c r="M28" s="21">
        <v>13.4</v>
      </c>
      <c r="N28" s="21">
        <v>12</v>
      </c>
      <c r="O28" s="22">
        <v>14.9</v>
      </c>
    </row>
    <row r="29" spans="1:15">
      <c r="A29" s="39" t="s">
        <v>223</v>
      </c>
      <c r="B29" s="44">
        <v>409583.8</v>
      </c>
      <c r="C29" s="21">
        <v>70522.899999999994</v>
      </c>
      <c r="D29" s="21">
        <v>64761.599999999999</v>
      </c>
      <c r="E29" s="21">
        <v>76004.100000000006</v>
      </c>
      <c r="F29" s="21">
        <v>17.2</v>
      </c>
      <c r="G29" s="21">
        <v>15.8</v>
      </c>
      <c r="H29" s="22">
        <v>18.600000000000001</v>
      </c>
      <c r="I29" s="35">
        <v>133597.6</v>
      </c>
      <c r="J29" s="21">
        <v>20706.599999999999</v>
      </c>
      <c r="K29" s="21">
        <v>18608.900000000001</v>
      </c>
      <c r="L29" s="21">
        <v>22837.599999999999</v>
      </c>
      <c r="M29" s="21">
        <v>15.5</v>
      </c>
      <c r="N29" s="21">
        <v>13.9</v>
      </c>
      <c r="O29" s="22">
        <v>17.100000000000001</v>
      </c>
    </row>
    <row r="30" spans="1:15">
      <c r="A30" s="39" t="s">
        <v>254</v>
      </c>
      <c r="B30" s="44">
        <v>309873.3</v>
      </c>
      <c r="C30" s="21">
        <v>47286.400000000001</v>
      </c>
      <c r="D30" s="21">
        <v>42919.5</v>
      </c>
      <c r="E30" s="21">
        <v>51681.4</v>
      </c>
      <c r="F30" s="21">
        <v>15.3</v>
      </c>
      <c r="G30" s="21">
        <v>13.9</v>
      </c>
      <c r="H30" s="22">
        <v>16.7</v>
      </c>
      <c r="I30" s="35">
        <v>224793.7</v>
      </c>
      <c r="J30" s="21">
        <v>30865.5</v>
      </c>
      <c r="K30" s="21">
        <v>27410.400000000001</v>
      </c>
      <c r="L30" s="21">
        <v>34577.1</v>
      </c>
      <c r="M30" s="21">
        <v>13.7</v>
      </c>
      <c r="N30" s="21">
        <v>12.2</v>
      </c>
      <c r="O30" s="22">
        <v>15.4</v>
      </c>
    </row>
    <row r="31" spans="1:15">
      <c r="A31" s="39" t="s">
        <v>224</v>
      </c>
      <c r="B31" s="44">
        <v>1090741.6000000001</v>
      </c>
      <c r="C31" s="21">
        <v>187678.9</v>
      </c>
      <c r="D31" s="21">
        <v>171151.7</v>
      </c>
      <c r="E31" s="21">
        <v>203231.4</v>
      </c>
      <c r="F31" s="21">
        <v>17.2</v>
      </c>
      <c r="G31" s="21">
        <v>15.7</v>
      </c>
      <c r="H31" s="22">
        <v>18.600000000000001</v>
      </c>
      <c r="I31" s="35">
        <v>353301.9</v>
      </c>
      <c r="J31" s="21">
        <v>54279.4</v>
      </c>
      <c r="K31" s="21">
        <v>48468.6</v>
      </c>
      <c r="L31" s="21">
        <v>60530.7</v>
      </c>
      <c r="M31" s="21">
        <v>15.4</v>
      </c>
      <c r="N31" s="21">
        <v>13.7</v>
      </c>
      <c r="O31" s="22">
        <v>17.100000000000001</v>
      </c>
    </row>
    <row r="32" spans="1:15">
      <c r="A32" s="39" t="s">
        <v>256</v>
      </c>
      <c r="B32" s="44">
        <v>456572.7</v>
      </c>
      <c r="C32" s="21">
        <v>67515.8</v>
      </c>
      <c r="D32" s="21">
        <v>60475.3</v>
      </c>
      <c r="E32" s="21">
        <v>74478.600000000006</v>
      </c>
      <c r="F32" s="21">
        <v>14.8</v>
      </c>
      <c r="G32" s="21">
        <v>13.2</v>
      </c>
      <c r="H32" s="22">
        <v>16.3</v>
      </c>
      <c r="I32" s="35">
        <v>193391.3</v>
      </c>
      <c r="J32" s="21">
        <v>25284.7</v>
      </c>
      <c r="K32" s="21">
        <v>22094.6</v>
      </c>
      <c r="L32" s="21">
        <v>28879.5</v>
      </c>
      <c r="M32" s="21">
        <v>13.1</v>
      </c>
      <c r="N32" s="21">
        <v>11.4</v>
      </c>
      <c r="O32" s="22">
        <v>14.9</v>
      </c>
    </row>
    <row r="33" spans="1:15">
      <c r="A33" s="39" t="s">
        <v>259</v>
      </c>
      <c r="B33" s="44">
        <v>494152</v>
      </c>
      <c r="C33" s="21">
        <v>72561.5</v>
      </c>
      <c r="D33" s="21">
        <v>65674.100000000006</v>
      </c>
      <c r="E33" s="21">
        <v>79513.899999999994</v>
      </c>
      <c r="F33" s="21">
        <v>14.7</v>
      </c>
      <c r="G33" s="21">
        <v>13.3</v>
      </c>
      <c r="H33" s="22">
        <v>16.100000000000001</v>
      </c>
      <c r="I33" s="35">
        <v>311630</v>
      </c>
      <c r="J33" s="21">
        <v>41187.199999999997</v>
      </c>
      <c r="K33" s="21">
        <v>36550.199999999997</v>
      </c>
      <c r="L33" s="21">
        <v>46211.8</v>
      </c>
      <c r="M33" s="21">
        <v>13.2</v>
      </c>
      <c r="N33" s="21">
        <v>11.7</v>
      </c>
      <c r="O33" s="22">
        <v>14.8</v>
      </c>
    </row>
    <row r="34" spans="1:15">
      <c r="A34" s="39" t="s">
        <v>244</v>
      </c>
      <c r="B34" s="44">
        <v>261504.4</v>
      </c>
      <c r="C34" s="21">
        <v>41497.9</v>
      </c>
      <c r="D34" s="21">
        <v>38049.199999999997</v>
      </c>
      <c r="E34" s="21">
        <v>44781.9</v>
      </c>
      <c r="F34" s="21">
        <v>15.9</v>
      </c>
      <c r="G34" s="21">
        <v>14.6</v>
      </c>
      <c r="H34" s="22">
        <v>17.100000000000001</v>
      </c>
      <c r="I34" s="35">
        <v>93836.6</v>
      </c>
      <c r="J34" s="21">
        <v>13231.7</v>
      </c>
      <c r="K34" s="21">
        <v>11869</v>
      </c>
      <c r="L34" s="21">
        <v>14668</v>
      </c>
      <c r="M34" s="21">
        <v>14.1</v>
      </c>
      <c r="N34" s="21">
        <v>12.6</v>
      </c>
      <c r="O34" s="22">
        <v>15.6</v>
      </c>
    </row>
    <row r="35" spans="1:15">
      <c r="A35" s="39" t="s">
        <v>239</v>
      </c>
      <c r="B35" s="44">
        <v>382330.1</v>
      </c>
      <c r="C35" s="21">
        <v>63068.5</v>
      </c>
      <c r="D35" s="21">
        <v>57658</v>
      </c>
      <c r="E35" s="21">
        <v>68241.7</v>
      </c>
      <c r="F35" s="21">
        <v>16.5</v>
      </c>
      <c r="G35" s="21">
        <v>15.1</v>
      </c>
      <c r="H35" s="22">
        <v>17.8</v>
      </c>
      <c r="I35" s="35">
        <v>133003.9</v>
      </c>
      <c r="J35" s="21">
        <v>18950.5</v>
      </c>
      <c r="K35" s="21">
        <v>16945.2</v>
      </c>
      <c r="L35" s="21">
        <v>21013.3</v>
      </c>
      <c r="M35" s="21">
        <v>14.2</v>
      </c>
      <c r="N35" s="21">
        <v>12.7</v>
      </c>
      <c r="O35" s="22">
        <v>15.8</v>
      </c>
    </row>
    <row r="36" spans="1:15">
      <c r="A36" s="39" t="s">
        <v>246</v>
      </c>
      <c r="B36" s="44">
        <v>187372.5</v>
      </c>
      <c r="C36" s="21">
        <v>29605.5</v>
      </c>
      <c r="D36" s="21">
        <v>27077.599999999999</v>
      </c>
      <c r="E36" s="21">
        <v>32174.2</v>
      </c>
      <c r="F36" s="21">
        <v>15.8</v>
      </c>
      <c r="G36" s="21">
        <v>14.5</v>
      </c>
      <c r="H36" s="22">
        <v>17.2</v>
      </c>
      <c r="I36" s="35">
        <v>76675.5</v>
      </c>
      <c r="J36" s="21">
        <v>10918.2</v>
      </c>
      <c r="K36" s="21">
        <v>9780.2000000000007</v>
      </c>
      <c r="L36" s="21">
        <v>12123.7</v>
      </c>
      <c r="M36" s="21">
        <v>14.2</v>
      </c>
      <c r="N36" s="21">
        <v>12.8</v>
      </c>
      <c r="O36" s="22">
        <v>15.8</v>
      </c>
    </row>
    <row r="37" spans="1:15">
      <c r="A37" s="39" t="s">
        <v>228</v>
      </c>
      <c r="B37" s="44">
        <v>196047</v>
      </c>
      <c r="C37" s="21">
        <v>33284.400000000001</v>
      </c>
      <c r="D37" s="21">
        <v>30533.5</v>
      </c>
      <c r="E37" s="21">
        <v>35977.599999999999</v>
      </c>
      <c r="F37" s="21">
        <v>17</v>
      </c>
      <c r="G37" s="21">
        <v>15.6</v>
      </c>
      <c r="H37" s="22">
        <v>18.399999999999999</v>
      </c>
      <c r="I37" s="35">
        <v>110148</v>
      </c>
      <c r="J37" s="21">
        <v>16998.099999999999</v>
      </c>
      <c r="K37" s="21">
        <v>15263.5</v>
      </c>
      <c r="L37" s="21">
        <v>18750.900000000001</v>
      </c>
      <c r="M37" s="21">
        <v>15.4</v>
      </c>
      <c r="N37" s="21">
        <v>13.9</v>
      </c>
      <c r="O37" s="22">
        <v>17</v>
      </c>
    </row>
    <row r="38" spans="1:15">
      <c r="A38" s="39" t="s">
        <v>257</v>
      </c>
      <c r="B38" s="44">
        <v>420636.3</v>
      </c>
      <c r="C38" s="21">
        <v>62666.8</v>
      </c>
      <c r="D38" s="21">
        <v>56832.7</v>
      </c>
      <c r="E38" s="21">
        <v>68493.100000000006</v>
      </c>
      <c r="F38" s="21">
        <v>14.9</v>
      </c>
      <c r="G38" s="21">
        <v>13.5</v>
      </c>
      <c r="H38" s="22">
        <v>16.3</v>
      </c>
      <c r="I38" s="35">
        <v>244058.7</v>
      </c>
      <c r="J38" s="21">
        <v>32177.5</v>
      </c>
      <c r="K38" s="21">
        <v>28368.3</v>
      </c>
      <c r="L38" s="21">
        <v>36439.5</v>
      </c>
      <c r="M38" s="21">
        <v>13.2</v>
      </c>
      <c r="N38" s="21">
        <v>11.6</v>
      </c>
      <c r="O38" s="22">
        <v>14.9</v>
      </c>
    </row>
    <row r="39" spans="1:15">
      <c r="A39" s="39" t="s">
        <v>262</v>
      </c>
      <c r="B39" s="44">
        <v>338172.7</v>
      </c>
      <c r="C39" s="21">
        <v>49474.8</v>
      </c>
      <c r="D39" s="21">
        <v>44950.8</v>
      </c>
      <c r="E39" s="21">
        <v>53866.1</v>
      </c>
      <c r="F39" s="21">
        <v>14.6</v>
      </c>
      <c r="G39" s="21">
        <v>13.3</v>
      </c>
      <c r="H39" s="22">
        <v>15.9</v>
      </c>
      <c r="I39" s="35">
        <v>257588.3</v>
      </c>
      <c r="J39" s="21">
        <v>32798.800000000003</v>
      </c>
      <c r="K39" s="21">
        <v>29321.3</v>
      </c>
      <c r="L39" s="21">
        <v>36501.300000000003</v>
      </c>
      <c r="M39" s="21">
        <v>12.7</v>
      </c>
      <c r="N39" s="21">
        <v>11.4</v>
      </c>
      <c r="O39" s="22">
        <v>14.2</v>
      </c>
    </row>
    <row r="40" spans="1:15">
      <c r="A40" s="39" t="s">
        <v>225</v>
      </c>
      <c r="B40" s="44">
        <v>473575.6</v>
      </c>
      <c r="C40" s="21">
        <v>81569.3</v>
      </c>
      <c r="D40" s="21">
        <v>74235.100000000006</v>
      </c>
      <c r="E40" s="21">
        <v>88736.9</v>
      </c>
      <c r="F40" s="21">
        <v>17.2</v>
      </c>
      <c r="G40" s="21">
        <v>15.7</v>
      </c>
      <c r="H40" s="22">
        <v>18.7</v>
      </c>
      <c r="I40" s="35">
        <v>139756.4</v>
      </c>
      <c r="J40" s="21">
        <v>21339.1</v>
      </c>
      <c r="K40" s="21">
        <v>18942.599999999999</v>
      </c>
      <c r="L40" s="21">
        <v>23857.599999999999</v>
      </c>
      <c r="M40" s="21">
        <v>15.3</v>
      </c>
      <c r="N40" s="21">
        <v>13.6</v>
      </c>
      <c r="O40" s="22">
        <v>17.100000000000001</v>
      </c>
    </row>
    <row r="41" spans="1:15">
      <c r="A41" s="39" t="s">
        <v>235</v>
      </c>
      <c r="B41" s="44">
        <v>421091.7</v>
      </c>
      <c r="C41" s="21">
        <v>70113.100000000006</v>
      </c>
      <c r="D41" s="21">
        <v>64345.2</v>
      </c>
      <c r="E41" s="21">
        <v>75510.5</v>
      </c>
      <c r="F41" s="21">
        <v>16.7</v>
      </c>
      <c r="G41" s="21">
        <v>15.3</v>
      </c>
      <c r="H41" s="22">
        <v>17.899999999999999</v>
      </c>
      <c r="I41" s="35">
        <v>133339.29999999999</v>
      </c>
      <c r="J41" s="21">
        <v>19289.400000000001</v>
      </c>
      <c r="K41" s="21">
        <v>17340.900000000001</v>
      </c>
      <c r="L41" s="21">
        <v>21314.400000000001</v>
      </c>
      <c r="M41" s="21">
        <v>14.5</v>
      </c>
      <c r="N41" s="21">
        <v>13</v>
      </c>
      <c r="O41" s="22">
        <v>16</v>
      </c>
    </row>
    <row r="42" spans="1:15">
      <c r="A42" s="39" t="s">
        <v>229</v>
      </c>
      <c r="B42" s="44">
        <v>375473.5</v>
      </c>
      <c r="C42" s="21">
        <v>63591.3</v>
      </c>
      <c r="D42" s="21">
        <v>58545.7</v>
      </c>
      <c r="E42" s="21">
        <v>68491.600000000006</v>
      </c>
      <c r="F42" s="21">
        <v>16.899999999999999</v>
      </c>
      <c r="G42" s="21">
        <v>15.6</v>
      </c>
      <c r="H42" s="22">
        <v>18.2</v>
      </c>
      <c r="I42" s="35">
        <v>127126</v>
      </c>
      <c r="J42" s="21">
        <v>19048.7</v>
      </c>
      <c r="K42" s="21">
        <v>17117</v>
      </c>
      <c r="L42" s="21">
        <v>21017.8</v>
      </c>
      <c r="M42" s="21">
        <v>15</v>
      </c>
      <c r="N42" s="21">
        <v>13.5</v>
      </c>
      <c r="O42" s="22">
        <v>16.5</v>
      </c>
    </row>
    <row r="43" spans="1:15">
      <c r="A43" s="39" t="s">
        <v>261</v>
      </c>
      <c r="B43" s="44">
        <v>301835.59999999998</v>
      </c>
      <c r="C43" s="21">
        <v>44498.9</v>
      </c>
      <c r="D43" s="21">
        <v>40062.1</v>
      </c>
      <c r="E43" s="21">
        <v>48948.4</v>
      </c>
      <c r="F43" s="21">
        <v>14.7</v>
      </c>
      <c r="G43" s="21">
        <v>13.3</v>
      </c>
      <c r="H43" s="22">
        <v>16.2</v>
      </c>
      <c r="I43" s="35">
        <v>196877.1</v>
      </c>
      <c r="J43" s="21">
        <v>24652.799999999999</v>
      </c>
      <c r="K43" s="21">
        <v>21990.9</v>
      </c>
      <c r="L43" s="21">
        <v>27383.599999999999</v>
      </c>
      <c r="M43" s="21">
        <v>12.5</v>
      </c>
      <c r="N43" s="21">
        <v>11.2</v>
      </c>
      <c r="O43" s="22">
        <v>13.9</v>
      </c>
    </row>
    <row r="44" spans="1:15">
      <c r="A44" s="39" t="s">
        <v>238</v>
      </c>
      <c r="B44" s="44">
        <v>588985.4</v>
      </c>
      <c r="C44" s="21">
        <v>97754</v>
      </c>
      <c r="D44" s="21">
        <v>89940.5</v>
      </c>
      <c r="E44" s="21">
        <v>105418</v>
      </c>
      <c r="F44" s="21">
        <v>16.600000000000001</v>
      </c>
      <c r="G44" s="21">
        <v>15.3</v>
      </c>
      <c r="H44" s="22">
        <v>17.899999999999999</v>
      </c>
      <c r="I44" s="35">
        <v>280065.59999999998</v>
      </c>
      <c r="J44" s="21">
        <v>40971.599999999999</v>
      </c>
      <c r="K44" s="21">
        <v>36961.599999999999</v>
      </c>
      <c r="L44" s="21">
        <v>45098.8</v>
      </c>
      <c r="M44" s="21">
        <v>14.6</v>
      </c>
      <c r="N44" s="21">
        <v>13.2</v>
      </c>
      <c r="O44" s="22">
        <v>16.100000000000001</v>
      </c>
    </row>
    <row r="45" spans="1:15" ht="15.95" thickBot="1">
      <c r="A45" s="40" t="s">
        <v>232</v>
      </c>
      <c r="B45" s="45">
        <v>759805.6</v>
      </c>
      <c r="C45" s="23">
        <v>127205.2</v>
      </c>
      <c r="D45" s="23">
        <v>115815.4</v>
      </c>
      <c r="E45" s="23">
        <v>138013.4</v>
      </c>
      <c r="F45" s="23">
        <v>16.7</v>
      </c>
      <c r="G45" s="23">
        <v>15.2</v>
      </c>
      <c r="H45" s="24">
        <v>18.2</v>
      </c>
      <c r="I45" s="36">
        <v>265227.5</v>
      </c>
      <c r="J45" s="23">
        <v>39922.1</v>
      </c>
      <c r="K45" s="23">
        <v>35578.300000000003</v>
      </c>
      <c r="L45" s="23">
        <v>44527.5</v>
      </c>
      <c r="M45" s="23">
        <v>15.1</v>
      </c>
      <c r="N45" s="23">
        <v>13.4</v>
      </c>
      <c r="O45" s="24">
        <v>16.8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1C80F80-F17A-48C2-8937-21FF19530F99}">
  <dimension ref="A1:AJ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36" width="14.140625" style="20" customWidth="1"/>
    <col min="37" max="16384" width="8.7109375" style="2"/>
  </cols>
  <sheetData>
    <row r="1" spans="1:36">
      <c r="A1" s="96" t="s">
        <v>217</v>
      </c>
      <c r="B1" s="101" t="s">
        <v>270</v>
      </c>
      <c r="C1" s="99"/>
      <c r="D1" s="99"/>
      <c r="E1" s="99"/>
      <c r="F1" s="99"/>
      <c r="G1" s="99"/>
      <c r="H1" s="100"/>
      <c r="I1" s="101" t="s">
        <v>271</v>
      </c>
      <c r="J1" s="99"/>
      <c r="K1" s="99"/>
      <c r="L1" s="99"/>
      <c r="M1" s="99"/>
      <c r="N1" s="99"/>
      <c r="O1" s="100"/>
      <c r="P1" s="101" t="s">
        <v>272</v>
      </c>
      <c r="Q1" s="99"/>
      <c r="R1" s="99"/>
      <c r="S1" s="99"/>
      <c r="T1" s="99"/>
      <c r="U1" s="99"/>
      <c r="V1" s="100"/>
      <c r="W1" s="101" t="s">
        <v>273</v>
      </c>
      <c r="X1" s="99"/>
      <c r="Y1" s="99"/>
      <c r="Z1" s="99"/>
      <c r="AA1" s="99"/>
      <c r="AB1" s="99"/>
      <c r="AC1" s="100"/>
      <c r="AD1" s="98" t="s">
        <v>274</v>
      </c>
      <c r="AE1" s="99"/>
      <c r="AF1" s="99"/>
      <c r="AG1" s="99"/>
      <c r="AH1" s="99"/>
      <c r="AI1" s="99"/>
      <c r="AJ1" s="100"/>
    </row>
    <row r="2" spans="1:36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41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  <c r="W2" s="41" t="s">
        <v>180</v>
      </c>
      <c r="X2" s="25" t="s">
        <v>182</v>
      </c>
      <c r="Y2" s="25" t="s">
        <v>184</v>
      </c>
      <c r="Z2" s="25" t="s">
        <v>186</v>
      </c>
      <c r="AA2" s="25" t="s">
        <v>188</v>
      </c>
      <c r="AB2" s="25" t="s">
        <v>190</v>
      </c>
      <c r="AC2" s="26" t="s">
        <v>192</v>
      </c>
      <c r="AD2" s="32" t="s">
        <v>180</v>
      </c>
      <c r="AE2" s="25" t="s">
        <v>182</v>
      </c>
      <c r="AF2" s="25" t="s">
        <v>184</v>
      </c>
      <c r="AG2" s="25" t="s">
        <v>186</v>
      </c>
      <c r="AH2" s="25" t="s">
        <v>188</v>
      </c>
      <c r="AI2" s="25" t="s">
        <v>190</v>
      </c>
      <c r="AJ2" s="26" t="s">
        <v>192</v>
      </c>
    </row>
    <row r="3" spans="1:36" ht="15.95" thickBot="1">
      <c r="A3" s="37" t="s">
        <v>220</v>
      </c>
      <c r="B3" s="42">
        <v>5730740.7999999998</v>
      </c>
      <c r="C3" s="30">
        <v>791439.4</v>
      </c>
      <c r="D3" s="30">
        <v>687364.2</v>
      </c>
      <c r="E3" s="30">
        <v>896212</v>
      </c>
      <c r="F3" s="30">
        <v>13.8</v>
      </c>
      <c r="G3" s="30">
        <v>12</v>
      </c>
      <c r="H3" s="31">
        <v>15.6</v>
      </c>
      <c r="I3" s="42">
        <v>5586887.2000000002</v>
      </c>
      <c r="J3" s="30">
        <v>823302.7</v>
      </c>
      <c r="K3" s="30">
        <v>718320.6</v>
      </c>
      <c r="L3" s="30">
        <v>925906.4</v>
      </c>
      <c r="M3" s="30">
        <v>14.7</v>
      </c>
      <c r="N3" s="30">
        <v>12.9</v>
      </c>
      <c r="O3" s="31">
        <v>16.600000000000001</v>
      </c>
      <c r="P3" s="42">
        <v>5318697.5999999996</v>
      </c>
      <c r="Q3" s="30">
        <v>841915.3</v>
      </c>
      <c r="R3" s="30">
        <v>731209.2</v>
      </c>
      <c r="S3" s="30">
        <v>948948.6</v>
      </c>
      <c r="T3" s="30">
        <v>15.8</v>
      </c>
      <c r="U3" s="30">
        <v>13.7</v>
      </c>
      <c r="V3" s="31">
        <v>17.8</v>
      </c>
      <c r="W3" s="42">
        <v>4766095.7</v>
      </c>
      <c r="X3" s="30">
        <v>764323.7</v>
      </c>
      <c r="Y3" s="30">
        <v>647656.69999999995</v>
      </c>
      <c r="Z3" s="30">
        <v>892665</v>
      </c>
      <c r="AA3" s="30">
        <v>16</v>
      </c>
      <c r="AB3" s="30">
        <v>13.6</v>
      </c>
      <c r="AC3" s="31">
        <v>18.7</v>
      </c>
      <c r="AD3" s="33">
        <v>4211354.5999999996</v>
      </c>
      <c r="AE3" s="30">
        <v>779923.9</v>
      </c>
      <c r="AF3" s="30">
        <v>656938.4</v>
      </c>
      <c r="AG3" s="30">
        <v>910525</v>
      </c>
      <c r="AH3" s="30">
        <v>18.5</v>
      </c>
      <c r="AI3" s="30">
        <v>15.6</v>
      </c>
      <c r="AJ3" s="31">
        <v>21.6</v>
      </c>
    </row>
    <row r="4" spans="1:36">
      <c r="A4" s="38" t="s">
        <v>250</v>
      </c>
      <c r="B4" s="43">
        <v>145021.79999999999</v>
      </c>
      <c r="C4" s="27">
        <v>19984.599999999999</v>
      </c>
      <c r="D4" s="27">
        <v>17361.400000000001</v>
      </c>
      <c r="E4" s="27">
        <v>22587.7</v>
      </c>
      <c r="F4" s="27">
        <v>13.8</v>
      </c>
      <c r="G4" s="27">
        <v>12</v>
      </c>
      <c r="H4" s="28">
        <v>15.6</v>
      </c>
      <c r="I4" s="43">
        <v>136353.79999999999</v>
      </c>
      <c r="J4" s="27">
        <v>20053.8</v>
      </c>
      <c r="K4" s="27">
        <v>17521.2</v>
      </c>
      <c r="L4" s="27">
        <v>22539.3</v>
      </c>
      <c r="M4" s="27">
        <v>14.7</v>
      </c>
      <c r="N4" s="27">
        <v>12.8</v>
      </c>
      <c r="O4" s="28">
        <v>16.5</v>
      </c>
      <c r="P4" s="43">
        <v>103748.9</v>
      </c>
      <c r="Q4" s="27">
        <v>16368.4</v>
      </c>
      <c r="R4" s="27">
        <v>14232.7</v>
      </c>
      <c r="S4" s="27">
        <v>18440.599999999999</v>
      </c>
      <c r="T4" s="27">
        <v>15.8</v>
      </c>
      <c r="U4" s="27">
        <v>13.7</v>
      </c>
      <c r="V4" s="28">
        <v>17.8</v>
      </c>
      <c r="W4" s="43">
        <v>45199.1</v>
      </c>
      <c r="X4" s="27">
        <v>7280.6</v>
      </c>
      <c r="Y4" s="27">
        <v>6165.2</v>
      </c>
      <c r="Z4" s="27">
        <v>8504.4</v>
      </c>
      <c r="AA4" s="27">
        <v>16.100000000000001</v>
      </c>
      <c r="AB4" s="27">
        <v>13.6</v>
      </c>
      <c r="AC4" s="28">
        <v>18.8</v>
      </c>
      <c r="AD4" s="34">
        <v>23022.2</v>
      </c>
      <c r="AE4" s="27">
        <v>4261.5</v>
      </c>
      <c r="AF4" s="27">
        <v>3591.5</v>
      </c>
      <c r="AG4" s="27">
        <v>4975.1000000000004</v>
      </c>
      <c r="AH4" s="27">
        <v>18.5</v>
      </c>
      <c r="AI4" s="27">
        <v>15.6</v>
      </c>
      <c r="AJ4" s="28">
        <v>21.6</v>
      </c>
    </row>
    <row r="5" spans="1:36">
      <c r="A5" s="39" t="s">
        <v>251</v>
      </c>
      <c r="B5" s="44">
        <v>115144</v>
      </c>
      <c r="C5" s="21">
        <v>15931.4</v>
      </c>
      <c r="D5" s="21">
        <v>13821.2</v>
      </c>
      <c r="E5" s="21">
        <v>18123.7</v>
      </c>
      <c r="F5" s="21">
        <v>13.8</v>
      </c>
      <c r="G5" s="21">
        <v>12</v>
      </c>
      <c r="H5" s="22">
        <v>15.7</v>
      </c>
      <c r="I5" s="44">
        <v>111121.9</v>
      </c>
      <c r="J5" s="21">
        <v>15938.2</v>
      </c>
      <c r="K5" s="21">
        <v>13876</v>
      </c>
      <c r="L5" s="21">
        <v>17966.099999999999</v>
      </c>
      <c r="M5" s="21">
        <v>14.3</v>
      </c>
      <c r="N5" s="21">
        <v>12.5</v>
      </c>
      <c r="O5" s="22">
        <v>16.2</v>
      </c>
      <c r="P5" s="44">
        <v>79849.100000000006</v>
      </c>
      <c r="Q5" s="21">
        <v>12251.3</v>
      </c>
      <c r="R5" s="21">
        <v>10622.3</v>
      </c>
      <c r="S5" s="21">
        <v>13833.1</v>
      </c>
      <c r="T5" s="21">
        <v>15.3</v>
      </c>
      <c r="U5" s="21">
        <v>13.3</v>
      </c>
      <c r="V5" s="22">
        <v>17.3</v>
      </c>
      <c r="W5" s="44">
        <v>72809.3</v>
      </c>
      <c r="X5" s="21">
        <v>11376</v>
      </c>
      <c r="Y5" s="21">
        <v>9632</v>
      </c>
      <c r="Z5" s="21">
        <v>13302.4</v>
      </c>
      <c r="AA5" s="21">
        <v>15.6</v>
      </c>
      <c r="AB5" s="21">
        <v>13.2</v>
      </c>
      <c r="AC5" s="22">
        <v>18.3</v>
      </c>
      <c r="AD5" s="35">
        <v>41898.6</v>
      </c>
      <c r="AE5" s="21">
        <v>7427.2</v>
      </c>
      <c r="AF5" s="21">
        <v>6229.2</v>
      </c>
      <c r="AG5" s="21">
        <v>8701.9</v>
      </c>
      <c r="AH5" s="21">
        <v>17.7</v>
      </c>
      <c r="AI5" s="21">
        <v>14.9</v>
      </c>
      <c r="AJ5" s="22">
        <v>20.8</v>
      </c>
    </row>
    <row r="6" spans="1:36">
      <c r="A6" s="39" t="s">
        <v>236</v>
      </c>
      <c r="B6" s="44">
        <v>62984.5</v>
      </c>
      <c r="C6" s="21">
        <v>8688.2999999999993</v>
      </c>
      <c r="D6" s="21">
        <v>7534</v>
      </c>
      <c r="E6" s="21">
        <v>9869.5</v>
      </c>
      <c r="F6" s="21">
        <v>13.8</v>
      </c>
      <c r="G6" s="21">
        <v>12</v>
      </c>
      <c r="H6" s="22">
        <v>15.7</v>
      </c>
      <c r="I6" s="44">
        <v>44947.1</v>
      </c>
      <c r="J6" s="21">
        <v>6384.6</v>
      </c>
      <c r="K6" s="21">
        <v>5560.1</v>
      </c>
      <c r="L6" s="21">
        <v>7206.6</v>
      </c>
      <c r="M6" s="21">
        <v>14.2</v>
      </c>
      <c r="N6" s="21">
        <v>12.4</v>
      </c>
      <c r="O6" s="22">
        <v>16</v>
      </c>
      <c r="P6" s="44">
        <v>74864.3</v>
      </c>
      <c r="Q6" s="21">
        <v>11346.9</v>
      </c>
      <c r="R6" s="21">
        <v>9798.7000000000007</v>
      </c>
      <c r="S6" s="21">
        <v>12830.9</v>
      </c>
      <c r="T6" s="21">
        <v>15.2</v>
      </c>
      <c r="U6" s="21">
        <v>13.1</v>
      </c>
      <c r="V6" s="22">
        <v>17.100000000000001</v>
      </c>
      <c r="W6" s="44">
        <v>103043.3</v>
      </c>
      <c r="X6" s="21">
        <v>15743.6</v>
      </c>
      <c r="Y6" s="21">
        <v>13306.3</v>
      </c>
      <c r="Z6" s="21">
        <v>18466.8</v>
      </c>
      <c r="AA6" s="21">
        <v>15.3</v>
      </c>
      <c r="AB6" s="21">
        <v>12.9</v>
      </c>
      <c r="AC6" s="22">
        <v>17.899999999999999</v>
      </c>
      <c r="AD6" s="35">
        <v>225973.8</v>
      </c>
      <c r="AE6" s="21">
        <v>39642.9</v>
      </c>
      <c r="AF6" s="21">
        <v>33201.300000000003</v>
      </c>
      <c r="AG6" s="21">
        <v>46526.9</v>
      </c>
      <c r="AH6" s="21">
        <v>17.5</v>
      </c>
      <c r="AI6" s="21">
        <v>14.7</v>
      </c>
      <c r="AJ6" s="22">
        <v>20.6</v>
      </c>
    </row>
    <row r="7" spans="1:36">
      <c r="A7" s="39" t="s">
        <v>221</v>
      </c>
      <c r="B7" s="44">
        <v>51645.1</v>
      </c>
      <c r="C7" s="21">
        <v>7420.9</v>
      </c>
      <c r="D7" s="21">
        <v>6439.3</v>
      </c>
      <c r="E7" s="21">
        <v>8469.7000000000007</v>
      </c>
      <c r="F7" s="21">
        <v>14.4</v>
      </c>
      <c r="G7" s="21">
        <v>12.5</v>
      </c>
      <c r="H7" s="22">
        <v>16.399999999999999</v>
      </c>
      <c r="I7" s="44">
        <v>67305.3</v>
      </c>
      <c r="J7" s="21">
        <v>10089</v>
      </c>
      <c r="K7" s="21">
        <v>8775.2000000000007</v>
      </c>
      <c r="L7" s="21">
        <v>11369.2</v>
      </c>
      <c r="M7" s="21">
        <v>15</v>
      </c>
      <c r="N7" s="21">
        <v>13</v>
      </c>
      <c r="O7" s="22">
        <v>16.899999999999999</v>
      </c>
      <c r="P7" s="44">
        <v>76290.3</v>
      </c>
      <c r="Q7" s="21">
        <v>12258.7</v>
      </c>
      <c r="R7" s="21">
        <v>10568.6</v>
      </c>
      <c r="S7" s="21">
        <v>13827.7</v>
      </c>
      <c r="T7" s="21">
        <v>16.100000000000001</v>
      </c>
      <c r="U7" s="21">
        <v>13.9</v>
      </c>
      <c r="V7" s="22">
        <v>18.100000000000001</v>
      </c>
      <c r="W7" s="44">
        <v>104236.2</v>
      </c>
      <c r="X7" s="21">
        <v>17110.8</v>
      </c>
      <c r="Y7" s="21">
        <v>14517.5</v>
      </c>
      <c r="Z7" s="21">
        <v>19969.5</v>
      </c>
      <c r="AA7" s="21">
        <v>16.399999999999999</v>
      </c>
      <c r="AB7" s="21">
        <v>13.9</v>
      </c>
      <c r="AC7" s="22">
        <v>19.2</v>
      </c>
      <c r="AD7" s="35">
        <v>217318.1</v>
      </c>
      <c r="AE7" s="21">
        <v>40987.800000000003</v>
      </c>
      <c r="AF7" s="21">
        <v>34507.599999999999</v>
      </c>
      <c r="AG7" s="21">
        <v>47799.1</v>
      </c>
      <c r="AH7" s="21">
        <v>18.899999999999999</v>
      </c>
      <c r="AI7" s="21">
        <v>15.9</v>
      </c>
      <c r="AJ7" s="22">
        <v>22</v>
      </c>
    </row>
    <row r="8" spans="1:36">
      <c r="A8" s="39" t="s">
        <v>247</v>
      </c>
      <c r="B8" s="44">
        <v>119305.1</v>
      </c>
      <c r="C8" s="21">
        <v>16438.7</v>
      </c>
      <c r="D8" s="21">
        <v>14264</v>
      </c>
      <c r="E8" s="21">
        <v>18619.900000000001</v>
      </c>
      <c r="F8" s="21">
        <v>13.8</v>
      </c>
      <c r="G8" s="21">
        <v>12</v>
      </c>
      <c r="H8" s="22">
        <v>15.6</v>
      </c>
      <c r="I8" s="44">
        <v>98323.7</v>
      </c>
      <c r="J8" s="21">
        <v>14319</v>
      </c>
      <c r="K8" s="21">
        <v>12505.2</v>
      </c>
      <c r="L8" s="21">
        <v>16099.1</v>
      </c>
      <c r="M8" s="21">
        <v>14.6</v>
      </c>
      <c r="N8" s="21">
        <v>12.7</v>
      </c>
      <c r="O8" s="22">
        <v>16.399999999999999</v>
      </c>
      <c r="P8" s="44">
        <v>66554.600000000006</v>
      </c>
      <c r="Q8" s="21">
        <v>10342.799999999999</v>
      </c>
      <c r="R8" s="21">
        <v>8969</v>
      </c>
      <c r="S8" s="21">
        <v>11645.9</v>
      </c>
      <c r="T8" s="21">
        <v>15.5</v>
      </c>
      <c r="U8" s="21">
        <v>13.5</v>
      </c>
      <c r="V8" s="22">
        <v>17.5</v>
      </c>
      <c r="W8" s="44">
        <v>63274.6</v>
      </c>
      <c r="X8" s="21">
        <v>9993.4</v>
      </c>
      <c r="Y8" s="21">
        <v>8460.2000000000007</v>
      </c>
      <c r="Z8" s="21">
        <v>11689.4</v>
      </c>
      <c r="AA8" s="21">
        <v>15.8</v>
      </c>
      <c r="AB8" s="21">
        <v>13.4</v>
      </c>
      <c r="AC8" s="22">
        <v>18.5</v>
      </c>
      <c r="AD8" s="35">
        <v>57852</v>
      </c>
      <c r="AE8" s="21">
        <v>10464.6</v>
      </c>
      <c r="AF8" s="21">
        <v>8810.2000000000007</v>
      </c>
      <c r="AG8" s="21">
        <v>12231</v>
      </c>
      <c r="AH8" s="21">
        <v>18.100000000000001</v>
      </c>
      <c r="AI8" s="21">
        <v>15.2</v>
      </c>
      <c r="AJ8" s="22">
        <v>21.1</v>
      </c>
    </row>
    <row r="9" spans="1:36">
      <c r="A9" s="39" t="s">
        <v>258</v>
      </c>
      <c r="B9" s="44">
        <v>424075.1</v>
      </c>
      <c r="C9" s="21">
        <v>56941.599999999999</v>
      </c>
      <c r="D9" s="21">
        <v>49460.4</v>
      </c>
      <c r="E9" s="21">
        <v>64455.4</v>
      </c>
      <c r="F9" s="21">
        <v>13.4</v>
      </c>
      <c r="G9" s="21">
        <v>11.7</v>
      </c>
      <c r="H9" s="22">
        <v>15.2</v>
      </c>
      <c r="I9" s="44">
        <v>206091.5</v>
      </c>
      <c r="J9" s="21">
        <v>29341.599999999999</v>
      </c>
      <c r="K9" s="21">
        <v>25612.1</v>
      </c>
      <c r="L9" s="21">
        <v>33033.4</v>
      </c>
      <c r="M9" s="21">
        <v>14.2</v>
      </c>
      <c r="N9" s="21">
        <v>12.4</v>
      </c>
      <c r="O9" s="22">
        <v>16</v>
      </c>
      <c r="P9" s="44">
        <v>106152.1</v>
      </c>
      <c r="Q9" s="21">
        <v>16032.2</v>
      </c>
      <c r="R9" s="21">
        <v>13943.3</v>
      </c>
      <c r="S9" s="21">
        <v>18098.099999999999</v>
      </c>
      <c r="T9" s="21">
        <v>15.1</v>
      </c>
      <c r="U9" s="21">
        <v>13.1</v>
      </c>
      <c r="V9" s="22">
        <v>17</v>
      </c>
      <c r="W9" s="44">
        <v>56843.7</v>
      </c>
      <c r="X9" s="21">
        <v>8627.2000000000007</v>
      </c>
      <c r="Y9" s="21">
        <v>7273.2</v>
      </c>
      <c r="Z9" s="21">
        <v>10099</v>
      </c>
      <c r="AA9" s="21">
        <v>15.2</v>
      </c>
      <c r="AB9" s="21">
        <v>12.8</v>
      </c>
      <c r="AC9" s="22">
        <v>17.8</v>
      </c>
      <c r="AD9" s="35">
        <v>17577</v>
      </c>
      <c r="AE9" s="21">
        <v>2995.8</v>
      </c>
      <c r="AF9" s="21">
        <v>2507.5</v>
      </c>
      <c r="AG9" s="21">
        <v>3523.1</v>
      </c>
      <c r="AH9" s="21">
        <v>17</v>
      </c>
      <c r="AI9" s="21">
        <v>14.3</v>
      </c>
      <c r="AJ9" s="22">
        <v>20</v>
      </c>
    </row>
    <row r="10" spans="1:36">
      <c r="A10" s="39" t="s">
        <v>248</v>
      </c>
      <c r="B10" s="44">
        <v>121795.1</v>
      </c>
      <c r="C10" s="21">
        <v>16408.2</v>
      </c>
      <c r="D10" s="21">
        <v>14241.2</v>
      </c>
      <c r="E10" s="21">
        <v>18580.8</v>
      </c>
      <c r="F10" s="21">
        <v>13.5</v>
      </c>
      <c r="G10" s="21">
        <v>11.7</v>
      </c>
      <c r="H10" s="22">
        <v>15.3</v>
      </c>
      <c r="I10" s="44">
        <v>103250.7</v>
      </c>
      <c r="J10" s="21">
        <v>14894.4</v>
      </c>
      <c r="K10" s="21">
        <v>12994.4</v>
      </c>
      <c r="L10" s="21">
        <v>16770.400000000001</v>
      </c>
      <c r="M10" s="21">
        <v>14.4</v>
      </c>
      <c r="N10" s="21">
        <v>12.6</v>
      </c>
      <c r="O10" s="22">
        <v>16.2</v>
      </c>
      <c r="P10" s="44">
        <v>91773.9</v>
      </c>
      <c r="Q10" s="21">
        <v>14421</v>
      </c>
      <c r="R10" s="21">
        <v>12514.7</v>
      </c>
      <c r="S10" s="21">
        <v>16235.8</v>
      </c>
      <c r="T10" s="21">
        <v>15.7</v>
      </c>
      <c r="U10" s="21">
        <v>13.6</v>
      </c>
      <c r="V10" s="22">
        <v>17.7</v>
      </c>
      <c r="W10" s="44">
        <v>46824.2</v>
      </c>
      <c r="X10" s="21">
        <v>7847.5</v>
      </c>
      <c r="Y10" s="21">
        <v>6676.7</v>
      </c>
      <c r="Z10" s="21">
        <v>9149</v>
      </c>
      <c r="AA10" s="21">
        <v>16.8</v>
      </c>
      <c r="AB10" s="21">
        <v>14.3</v>
      </c>
      <c r="AC10" s="22">
        <v>19.5</v>
      </c>
      <c r="AD10" s="35">
        <v>42275.5</v>
      </c>
      <c r="AE10" s="21">
        <v>7961.2</v>
      </c>
      <c r="AF10" s="21">
        <v>6707.6</v>
      </c>
      <c r="AG10" s="21">
        <v>9276.7000000000007</v>
      </c>
      <c r="AH10" s="21">
        <v>18.8</v>
      </c>
      <c r="AI10" s="21">
        <v>15.9</v>
      </c>
      <c r="AJ10" s="22">
        <v>21.9</v>
      </c>
    </row>
    <row r="11" spans="1:36">
      <c r="A11" s="39" t="s">
        <v>230</v>
      </c>
      <c r="B11" s="44">
        <v>251571.3</v>
      </c>
      <c r="C11" s="21">
        <v>35311.4</v>
      </c>
      <c r="D11" s="21">
        <v>30681.4</v>
      </c>
      <c r="E11" s="21">
        <v>39927.599999999999</v>
      </c>
      <c r="F11" s="21">
        <v>14</v>
      </c>
      <c r="G11" s="21">
        <v>12.2</v>
      </c>
      <c r="H11" s="22">
        <v>15.9</v>
      </c>
      <c r="I11" s="44">
        <v>234723.4</v>
      </c>
      <c r="J11" s="21">
        <v>35119.5</v>
      </c>
      <c r="K11" s="21">
        <v>30660.400000000001</v>
      </c>
      <c r="L11" s="21">
        <v>39451.699999999997</v>
      </c>
      <c r="M11" s="21">
        <v>15</v>
      </c>
      <c r="N11" s="21">
        <v>13.1</v>
      </c>
      <c r="O11" s="22">
        <v>16.8</v>
      </c>
      <c r="P11" s="44">
        <v>181446.3</v>
      </c>
      <c r="Q11" s="21">
        <v>29301.4</v>
      </c>
      <c r="R11" s="21">
        <v>25444.400000000001</v>
      </c>
      <c r="S11" s="21">
        <v>32995.300000000003</v>
      </c>
      <c r="T11" s="21">
        <v>16.100000000000001</v>
      </c>
      <c r="U11" s="21">
        <v>14</v>
      </c>
      <c r="V11" s="22">
        <v>18.2</v>
      </c>
      <c r="W11" s="44">
        <v>178711</v>
      </c>
      <c r="X11" s="21">
        <v>29427.5</v>
      </c>
      <c r="Y11" s="21">
        <v>24986.3</v>
      </c>
      <c r="Z11" s="21">
        <v>34308.6</v>
      </c>
      <c r="AA11" s="21">
        <v>16.5</v>
      </c>
      <c r="AB11" s="21">
        <v>14</v>
      </c>
      <c r="AC11" s="22">
        <v>19.2</v>
      </c>
      <c r="AD11" s="35">
        <v>351243</v>
      </c>
      <c r="AE11" s="21">
        <v>66579.899999999994</v>
      </c>
      <c r="AF11" s="21">
        <v>56197.2</v>
      </c>
      <c r="AG11" s="21">
        <v>77640.3</v>
      </c>
      <c r="AH11" s="21">
        <v>19</v>
      </c>
      <c r="AI11" s="21">
        <v>16</v>
      </c>
      <c r="AJ11" s="22">
        <v>22.1</v>
      </c>
    </row>
    <row r="12" spans="1:36">
      <c r="A12" s="39" t="s">
        <v>222</v>
      </c>
      <c r="B12" s="44">
        <v>3933.4</v>
      </c>
      <c r="C12" s="21">
        <v>574.9</v>
      </c>
      <c r="D12" s="21">
        <v>499.5</v>
      </c>
      <c r="E12" s="21">
        <v>649.1</v>
      </c>
      <c r="F12" s="21">
        <v>14.6</v>
      </c>
      <c r="G12" s="21">
        <v>12.7</v>
      </c>
      <c r="H12" s="22">
        <v>16.5</v>
      </c>
      <c r="I12" s="44">
        <v>45113.1</v>
      </c>
      <c r="J12" s="21">
        <v>6965.1</v>
      </c>
      <c r="K12" s="21">
        <v>6090.1</v>
      </c>
      <c r="L12" s="21">
        <v>7807</v>
      </c>
      <c r="M12" s="21">
        <v>15.4</v>
      </c>
      <c r="N12" s="21">
        <v>13.5</v>
      </c>
      <c r="O12" s="22">
        <v>17.3</v>
      </c>
      <c r="P12" s="44">
        <v>94973.7</v>
      </c>
      <c r="Q12" s="21">
        <v>15738.3</v>
      </c>
      <c r="R12" s="21">
        <v>13676</v>
      </c>
      <c r="S12" s="21">
        <v>17679.8</v>
      </c>
      <c r="T12" s="21">
        <v>16.600000000000001</v>
      </c>
      <c r="U12" s="21">
        <v>14.4</v>
      </c>
      <c r="V12" s="22">
        <v>18.600000000000001</v>
      </c>
      <c r="W12" s="44">
        <v>133331.5</v>
      </c>
      <c r="X12" s="21">
        <v>22582.400000000001</v>
      </c>
      <c r="Y12" s="21">
        <v>19169.7</v>
      </c>
      <c r="Z12" s="21">
        <v>26310.2</v>
      </c>
      <c r="AA12" s="21">
        <v>16.899999999999999</v>
      </c>
      <c r="AB12" s="21">
        <v>14.4</v>
      </c>
      <c r="AC12" s="22">
        <v>19.7</v>
      </c>
      <c r="AD12" s="35">
        <v>34235.300000000003</v>
      </c>
      <c r="AE12" s="21">
        <v>6648.5</v>
      </c>
      <c r="AF12" s="21">
        <v>5624.6</v>
      </c>
      <c r="AG12" s="21">
        <v>7749.4</v>
      </c>
      <c r="AH12" s="21">
        <v>19.399999999999999</v>
      </c>
      <c r="AI12" s="21">
        <v>16.399999999999999</v>
      </c>
      <c r="AJ12" s="22">
        <v>22.6</v>
      </c>
    </row>
    <row r="13" spans="1:36">
      <c r="A13" s="39" t="s">
        <v>245</v>
      </c>
      <c r="B13" s="44">
        <v>96452.6</v>
      </c>
      <c r="C13" s="21">
        <v>13191.9</v>
      </c>
      <c r="D13" s="21">
        <v>11450</v>
      </c>
      <c r="E13" s="21">
        <v>14941.5</v>
      </c>
      <c r="F13" s="21">
        <v>13.7</v>
      </c>
      <c r="G13" s="21">
        <v>11.9</v>
      </c>
      <c r="H13" s="22">
        <v>15.5</v>
      </c>
      <c r="I13" s="44">
        <v>115927.9</v>
      </c>
      <c r="J13" s="21">
        <v>16974.2</v>
      </c>
      <c r="K13" s="21">
        <v>14815.6</v>
      </c>
      <c r="L13" s="21">
        <v>19102.3</v>
      </c>
      <c r="M13" s="21">
        <v>14.6</v>
      </c>
      <c r="N13" s="21">
        <v>12.8</v>
      </c>
      <c r="O13" s="22">
        <v>16.5</v>
      </c>
      <c r="P13" s="44">
        <v>96010.1</v>
      </c>
      <c r="Q13" s="21">
        <v>15058.4</v>
      </c>
      <c r="R13" s="21">
        <v>13062.4</v>
      </c>
      <c r="S13" s="21">
        <v>16996.099999999999</v>
      </c>
      <c r="T13" s="21">
        <v>15.7</v>
      </c>
      <c r="U13" s="21">
        <v>13.6</v>
      </c>
      <c r="V13" s="22">
        <v>17.7</v>
      </c>
      <c r="W13" s="44">
        <v>69473.899999999994</v>
      </c>
      <c r="X13" s="21">
        <v>11133.8</v>
      </c>
      <c r="Y13" s="21">
        <v>9432.5</v>
      </c>
      <c r="Z13" s="21">
        <v>13003.7</v>
      </c>
      <c r="AA13" s="21">
        <v>16</v>
      </c>
      <c r="AB13" s="21">
        <v>13.6</v>
      </c>
      <c r="AC13" s="22">
        <v>18.7</v>
      </c>
      <c r="AD13" s="35">
        <v>44466.6</v>
      </c>
      <c r="AE13" s="21">
        <v>8111.9</v>
      </c>
      <c r="AF13" s="21">
        <v>6822.4</v>
      </c>
      <c r="AG13" s="21">
        <v>9480.1</v>
      </c>
      <c r="AH13" s="21">
        <v>18.2</v>
      </c>
      <c r="AI13" s="21">
        <v>15.3</v>
      </c>
      <c r="AJ13" s="22">
        <v>21.3</v>
      </c>
    </row>
    <row r="14" spans="1:36">
      <c r="A14" s="39" t="s">
        <v>243</v>
      </c>
      <c r="B14" s="44">
        <v>130298.9</v>
      </c>
      <c r="C14" s="21">
        <v>18093.099999999999</v>
      </c>
      <c r="D14" s="21">
        <v>15709.5</v>
      </c>
      <c r="E14" s="21">
        <v>20544.099999999999</v>
      </c>
      <c r="F14" s="21">
        <v>13.9</v>
      </c>
      <c r="G14" s="21">
        <v>12.1</v>
      </c>
      <c r="H14" s="22">
        <v>15.8</v>
      </c>
      <c r="I14" s="44">
        <v>113921.5</v>
      </c>
      <c r="J14" s="21">
        <v>16708.099999999999</v>
      </c>
      <c r="K14" s="21">
        <v>14571.7</v>
      </c>
      <c r="L14" s="21">
        <v>18790.8</v>
      </c>
      <c r="M14" s="21">
        <v>14.7</v>
      </c>
      <c r="N14" s="21">
        <v>12.8</v>
      </c>
      <c r="O14" s="22">
        <v>16.5</v>
      </c>
      <c r="P14" s="44">
        <v>112787.9</v>
      </c>
      <c r="Q14" s="21">
        <v>17838.3</v>
      </c>
      <c r="R14" s="21">
        <v>15456.8</v>
      </c>
      <c r="S14" s="21">
        <v>20141.8</v>
      </c>
      <c r="T14" s="21">
        <v>15.8</v>
      </c>
      <c r="U14" s="21">
        <v>13.7</v>
      </c>
      <c r="V14" s="22">
        <v>17.899999999999999</v>
      </c>
      <c r="W14" s="44">
        <v>88493.2</v>
      </c>
      <c r="X14" s="21">
        <v>14493.7</v>
      </c>
      <c r="Y14" s="21">
        <v>12316.3</v>
      </c>
      <c r="Z14" s="21">
        <v>16891.8</v>
      </c>
      <c r="AA14" s="21">
        <v>16.399999999999999</v>
      </c>
      <c r="AB14" s="21">
        <v>13.9</v>
      </c>
      <c r="AC14" s="22">
        <v>19.100000000000001</v>
      </c>
      <c r="AD14" s="35">
        <v>76157.5</v>
      </c>
      <c r="AE14" s="21">
        <v>14315.4</v>
      </c>
      <c r="AF14" s="21">
        <v>12072.8</v>
      </c>
      <c r="AG14" s="21">
        <v>16715.8</v>
      </c>
      <c r="AH14" s="21">
        <v>18.8</v>
      </c>
      <c r="AI14" s="21">
        <v>15.9</v>
      </c>
      <c r="AJ14" s="22">
        <v>21.9</v>
      </c>
    </row>
    <row r="15" spans="1:36">
      <c r="A15" s="39" t="s">
        <v>226</v>
      </c>
      <c r="B15" s="44">
        <v>101989.1</v>
      </c>
      <c r="C15" s="21">
        <v>14956.4</v>
      </c>
      <c r="D15" s="21">
        <v>13013.6</v>
      </c>
      <c r="E15" s="21">
        <v>16870</v>
      </c>
      <c r="F15" s="21">
        <v>14.7</v>
      </c>
      <c r="G15" s="21">
        <v>12.8</v>
      </c>
      <c r="H15" s="22">
        <v>16.5</v>
      </c>
      <c r="I15" s="44">
        <v>146428.79999999999</v>
      </c>
      <c r="J15" s="21">
        <v>22757.7</v>
      </c>
      <c r="K15" s="21">
        <v>19883.400000000001</v>
      </c>
      <c r="L15" s="21">
        <v>25529.4</v>
      </c>
      <c r="M15" s="21">
        <v>15.5</v>
      </c>
      <c r="N15" s="21">
        <v>13.6</v>
      </c>
      <c r="O15" s="22">
        <v>17.399999999999999</v>
      </c>
      <c r="P15" s="44">
        <v>181926.9</v>
      </c>
      <c r="Q15" s="21">
        <v>30220.400000000001</v>
      </c>
      <c r="R15" s="21">
        <v>26305</v>
      </c>
      <c r="S15" s="21">
        <v>33971.699999999997</v>
      </c>
      <c r="T15" s="21">
        <v>16.600000000000001</v>
      </c>
      <c r="U15" s="21">
        <v>14.5</v>
      </c>
      <c r="V15" s="22">
        <v>18.7</v>
      </c>
      <c r="W15" s="44">
        <v>143149.6</v>
      </c>
      <c r="X15" s="21">
        <v>24421.3</v>
      </c>
      <c r="Y15" s="21">
        <v>20767.2</v>
      </c>
      <c r="Z15" s="21">
        <v>28399.1</v>
      </c>
      <c r="AA15" s="21">
        <v>17.100000000000001</v>
      </c>
      <c r="AB15" s="21">
        <v>14.5</v>
      </c>
      <c r="AC15" s="22">
        <v>19.8</v>
      </c>
      <c r="AD15" s="35">
        <v>63793.599999999999</v>
      </c>
      <c r="AE15" s="21">
        <v>12516.8</v>
      </c>
      <c r="AF15" s="21">
        <v>10595.9</v>
      </c>
      <c r="AG15" s="21">
        <v>14563.8</v>
      </c>
      <c r="AH15" s="21">
        <v>19.600000000000001</v>
      </c>
      <c r="AI15" s="21">
        <v>16.600000000000001</v>
      </c>
      <c r="AJ15" s="22">
        <v>22.8</v>
      </c>
    </row>
    <row r="16" spans="1:36">
      <c r="A16" s="39" t="s">
        <v>237</v>
      </c>
      <c r="B16" s="44">
        <v>100974.5</v>
      </c>
      <c r="C16" s="21">
        <v>14720.3</v>
      </c>
      <c r="D16" s="21">
        <v>12808.4</v>
      </c>
      <c r="E16" s="21">
        <v>16583</v>
      </c>
      <c r="F16" s="21">
        <v>14.6</v>
      </c>
      <c r="G16" s="21">
        <v>12.7</v>
      </c>
      <c r="H16" s="22">
        <v>16.399999999999999</v>
      </c>
      <c r="I16" s="44">
        <v>110498.1</v>
      </c>
      <c r="J16" s="21">
        <v>17064.2</v>
      </c>
      <c r="K16" s="21">
        <v>14927.6</v>
      </c>
      <c r="L16" s="21">
        <v>19118.2</v>
      </c>
      <c r="M16" s="21">
        <v>15.4</v>
      </c>
      <c r="N16" s="21">
        <v>13.5</v>
      </c>
      <c r="O16" s="22">
        <v>17.3</v>
      </c>
      <c r="P16" s="44">
        <v>115233.4</v>
      </c>
      <c r="Q16" s="21">
        <v>19140.099999999999</v>
      </c>
      <c r="R16" s="21">
        <v>16641.099999999999</v>
      </c>
      <c r="S16" s="21">
        <v>21526.7</v>
      </c>
      <c r="T16" s="21">
        <v>16.600000000000001</v>
      </c>
      <c r="U16" s="21">
        <v>14.4</v>
      </c>
      <c r="V16" s="22">
        <v>18.7</v>
      </c>
      <c r="W16" s="44">
        <v>61623.9</v>
      </c>
      <c r="X16" s="21">
        <v>10399.200000000001</v>
      </c>
      <c r="Y16" s="21">
        <v>8816.7999999999993</v>
      </c>
      <c r="Z16" s="21">
        <v>12114.5</v>
      </c>
      <c r="AA16" s="21">
        <v>16.899999999999999</v>
      </c>
      <c r="AB16" s="21">
        <v>14.3</v>
      </c>
      <c r="AC16" s="22">
        <v>19.7</v>
      </c>
      <c r="AD16" s="35">
        <v>27167.1</v>
      </c>
      <c r="AE16" s="21">
        <v>5233.8</v>
      </c>
      <c r="AF16" s="21">
        <v>4431.3</v>
      </c>
      <c r="AG16" s="21">
        <v>6102.1</v>
      </c>
      <c r="AH16" s="21">
        <v>19.3</v>
      </c>
      <c r="AI16" s="21">
        <v>16.3</v>
      </c>
      <c r="AJ16" s="22">
        <v>22.5</v>
      </c>
    </row>
    <row r="17" spans="1:36">
      <c r="A17" s="39" t="s">
        <v>260</v>
      </c>
      <c r="B17" s="44">
        <v>171424.7</v>
      </c>
      <c r="C17" s="21">
        <v>22915.7</v>
      </c>
      <c r="D17" s="21">
        <v>19896.099999999999</v>
      </c>
      <c r="E17" s="21">
        <v>25963.9</v>
      </c>
      <c r="F17" s="21">
        <v>13.4</v>
      </c>
      <c r="G17" s="21">
        <v>11.6</v>
      </c>
      <c r="H17" s="22">
        <v>15.1</v>
      </c>
      <c r="I17" s="44">
        <v>64629.9</v>
      </c>
      <c r="J17" s="21">
        <v>9021.9</v>
      </c>
      <c r="K17" s="21">
        <v>7865.3</v>
      </c>
      <c r="L17" s="21">
        <v>10172</v>
      </c>
      <c r="M17" s="21">
        <v>14</v>
      </c>
      <c r="N17" s="21">
        <v>12.2</v>
      </c>
      <c r="O17" s="22">
        <v>15.7</v>
      </c>
      <c r="P17" s="44">
        <v>51339.3</v>
      </c>
      <c r="Q17" s="21">
        <v>7589.4</v>
      </c>
      <c r="R17" s="21">
        <v>6583.8</v>
      </c>
      <c r="S17" s="21">
        <v>8578.1</v>
      </c>
      <c r="T17" s="21">
        <v>14.8</v>
      </c>
      <c r="U17" s="21">
        <v>12.8</v>
      </c>
      <c r="V17" s="22">
        <v>16.7</v>
      </c>
      <c r="W17" s="44">
        <v>42418.1</v>
      </c>
      <c r="X17" s="21">
        <v>6164.7</v>
      </c>
      <c r="Y17" s="21">
        <v>5200.8</v>
      </c>
      <c r="Z17" s="21">
        <v>7257.5</v>
      </c>
      <c r="AA17" s="21">
        <v>14.5</v>
      </c>
      <c r="AB17" s="21">
        <v>12.3</v>
      </c>
      <c r="AC17" s="22">
        <v>17.100000000000001</v>
      </c>
      <c r="AD17" s="35">
        <v>5881.9</v>
      </c>
      <c r="AE17" s="21">
        <v>978.3</v>
      </c>
      <c r="AF17" s="21">
        <v>814.3</v>
      </c>
      <c r="AG17" s="21">
        <v>1153.5999999999999</v>
      </c>
      <c r="AH17" s="21">
        <v>16.600000000000001</v>
      </c>
      <c r="AI17" s="21">
        <v>13.8</v>
      </c>
      <c r="AJ17" s="22">
        <v>19.600000000000001</v>
      </c>
    </row>
    <row r="18" spans="1:36">
      <c r="A18" s="39" t="s">
        <v>252</v>
      </c>
      <c r="B18" s="44">
        <v>111595.8</v>
      </c>
      <c r="C18" s="21">
        <v>15361.2</v>
      </c>
      <c r="D18" s="21">
        <v>13345.3</v>
      </c>
      <c r="E18" s="21">
        <v>17351.400000000001</v>
      </c>
      <c r="F18" s="21">
        <v>13.8</v>
      </c>
      <c r="G18" s="21">
        <v>12</v>
      </c>
      <c r="H18" s="22">
        <v>15.5</v>
      </c>
      <c r="I18" s="44">
        <v>89695</v>
      </c>
      <c r="J18" s="21">
        <v>13353.7</v>
      </c>
      <c r="K18" s="21">
        <v>11671.3</v>
      </c>
      <c r="L18" s="21">
        <v>14999.6</v>
      </c>
      <c r="M18" s="21">
        <v>14.9</v>
      </c>
      <c r="N18" s="21">
        <v>13</v>
      </c>
      <c r="O18" s="22">
        <v>16.7</v>
      </c>
      <c r="P18" s="44">
        <v>73014.8</v>
      </c>
      <c r="Q18" s="21">
        <v>11622.2</v>
      </c>
      <c r="R18" s="21">
        <v>10102</v>
      </c>
      <c r="S18" s="21">
        <v>13102.1</v>
      </c>
      <c r="T18" s="21">
        <v>15.9</v>
      </c>
      <c r="U18" s="21">
        <v>13.8</v>
      </c>
      <c r="V18" s="22">
        <v>17.899999999999999</v>
      </c>
      <c r="W18" s="44">
        <v>30892.2</v>
      </c>
      <c r="X18" s="21">
        <v>4929.5</v>
      </c>
      <c r="Y18" s="21">
        <v>4166.8999999999996</v>
      </c>
      <c r="Z18" s="21">
        <v>5757.3</v>
      </c>
      <c r="AA18" s="21">
        <v>16</v>
      </c>
      <c r="AB18" s="21">
        <v>13.5</v>
      </c>
      <c r="AC18" s="22">
        <v>18.600000000000001</v>
      </c>
      <c r="AD18" s="35">
        <v>19510.2</v>
      </c>
      <c r="AE18" s="21">
        <v>3492</v>
      </c>
      <c r="AF18" s="21">
        <v>2933.2</v>
      </c>
      <c r="AG18" s="21">
        <v>4091.9</v>
      </c>
      <c r="AH18" s="21">
        <v>17.899999999999999</v>
      </c>
      <c r="AI18" s="21">
        <v>15</v>
      </c>
      <c r="AJ18" s="22">
        <v>21</v>
      </c>
    </row>
    <row r="19" spans="1:36">
      <c r="A19" s="39" t="s">
        <v>233</v>
      </c>
      <c r="B19" s="44">
        <v>167782.8</v>
      </c>
      <c r="C19" s="21">
        <v>23373.1</v>
      </c>
      <c r="D19" s="21">
        <v>20289.7</v>
      </c>
      <c r="E19" s="21">
        <v>26536.3</v>
      </c>
      <c r="F19" s="21">
        <v>13.9</v>
      </c>
      <c r="G19" s="21">
        <v>12.1</v>
      </c>
      <c r="H19" s="22">
        <v>15.8</v>
      </c>
      <c r="I19" s="44">
        <v>196577.5</v>
      </c>
      <c r="J19" s="21">
        <v>29017.200000000001</v>
      </c>
      <c r="K19" s="21">
        <v>25272.9</v>
      </c>
      <c r="L19" s="21">
        <v>32644</v>
      </c>
      <c r="M19" s="21">
        <v>14.8</v>
      </c>
      <c r="N19" s="21">
        <v>12.9</v>
      </c>
      <c r="O19" s="22">
        <v>16.600000000000001</v>
      </c>
      <c r="P19" s="44">
        <v>172075.6</v>
      </c>
      <c r="Q19" s="21">
        <v>27156.3</v>
      </c>
      <c r="R19" s="21">
        <v>23516.9</v>
      </c>
      <c r="S19" s="21">
        <v>30615.200000000001</v>
      </c>
      <c r="T19" s="21">
        <v>15.8</v>
      </c>
      <c r="U19" s="21">
        <v>13.7</v>
      </c>
      <c r="V19" s="22">
        <v>17.8</v>
      </c>
      <c r="W19" s="44">
        <v>228158.6</v>
      </c>
      <c r="X19" s="21">
        <v>36546.9</v>
      </c>
      <c r="Y19" s="21">
        <v>30981.9</v>
      </c>
      <c r="Z19" s="21">
        <v>42714.3</v>
      </c>
      <c r="AA19" s="21">
        <v>16</v>
      </c>
      <c r="AB19" s="21">
        <v>13.6</v>
      </c>
      <c r="AC19" s="22">
        <v>18.7</v>
      </c>
      <c r="AD19" s="35">
        <v>404878.6</v>
      </c>
      <c r="AE19" s="21">
        <v>73922.600000000006</v>
      </c>
      <c r="AF19" s="21">
        <v>62159.7</v>
      </c>
      <c r="AG19" s="21">
        <v>86337.3</v>
      </c>
      <c r="AH19" s="21">
        <v>18.3</v>
      </c>
      <c r="AI19" s="21">
        <v>15.4</v>
      </c>
      <c r="AJ19" s="22">
        <v>21.3</v>
      </c>
    </row>
    <row r="20" spans="1:36">
      <c r="A20" s="39" t="s">
        <v>241</v>
      </c>
      <c r="B20" s="44">
        <v>295626.2</v>
      </c>
      <c r="C20" s="21">
        <v>42192</v>
      </c>
      <c r="D20" s="21">
        <v>36714</v>
      </c>
      <c r="E20" s="21">
        <v>47604.3</v>
      </c>
      <c r="F20" s="21">
        <v>14.3</v>
      </c>
      <c r="G20" s="21">
        <v>12.4</v>
      </c>
      <c r="H20" s="22">
        <v>16.100000000000001</v>
      </c>
      <c r="I20" s="44">
        <v>209129.2</v>
      </c>
      <c r="J20" s="21">
        <v>31904</v>
      </c>
      <c r="K20" s="21">
        <v>27883.200000000001</v>
      </c>
      <c r="L20" s="21">
        <v>35804.1</v>
      </c>
      <c r="M20" s="21">
        <v>15.3</v>
      </c>
      <c r="N20" s="21">
        <v>13.3</v>
      </c>
      <c r="O20" s="22">
        <v>17.100000000000001</v>
      </c>
      <c r="P20" s="44">
        <v>159296.4</v>
      </c>
      <c r="Q20" s="21">
        <v>26339.1</v>
      </c>
      <c r="R20" s="21">
        <v>22898.5</v>
      </c>
      <c r="S20" s="21">
        <v>29631.8</v>
      </c>
      <c r="T20" s="21">
        <v>16.5</v>
      </c>
      <c r="U20" s="21">
        <v>14.4</v>
      </c>
      <c r="V20" s="22">
        <v>18.600000000000001</v>
      </c>
      <c r="W20" s="44">
        <v>143458.9</v>
      </c>
      <c r="X20" s="21">
        <v>24061.1</v>
      </c>
      <c r="Y20" s="21">
        <v>20452.400000000001</v>
      </c>
      <c r="Z20" s="21">
        <v>28023.7</v>
      </c>
      <c r="AA20" s="21">
        <v>16.8</v>
      </c>
      <c r="AB20" s="21">
        <v>14.3</v>
      </c>
      <c r="AC20" s="22">
        <v>19.5</v>
      </c>
      <c r="AD20" s="35">
        <v>74378.600000000006</v>
      </c>
      <c r="AE20" s="21">
        <v>14258.3</v>
      </c>
      <c r="AF20" s="21">
        <v>12057.1</v>
      </c>
      <c r="AG20" s="21">
        <v>16606.7</v>
      </c>
      <c r="AH20" s="21">
        <v>19.2</v>
      </c>
      <c r="AI20" s="21">
        <v>16.2</v>
      </c>
      <c r="AJ20" s="22">
        <v>22.3</v>
      </c>
    </row>
    <row r="21" spans="1:36">
      <c r="A21" s="39" t="s">
        <v>242</v>
      </c>
      <c r="B21" s="44">
        <v>86287.8</v>
      </c>
      <c r="C21" s="21">
        <v>12156.3</v>
      </c>
      <c r="D21" s="21">
        <v>10578</v>
      </c>
      <c r="E21" s="21">
        <v>13742.8</v>
      </c>
      <c r="F21" s="21">
        <v>14.1</v>
      </c>
      <c r="G21" s="21">
        <v>12.3</v>
      </c>
      <c r="H21" s="22">
        <v>15.9</v>
      </c>
      <c r="I21" s="44">
        <v>105847.4</v>
      </c>
      <c r="J21" s="21">
        <v>15830.4</v>
      </c>
      <c r="K21" s="21">
        <v>13834.5</v>
      </c>
      <c r="L21" s="21">
        <v>17777.7</v>
      </c>
      <c r="M21" s="21">
        <v>15</v>
      </c>
      <c r="N21" s="21">
        <v>13.1</v>
      </c>
      <c r="O21" s="22">
        <v>16.8</v>
      </c>
      <c r="P21" s="44">
        <v>127248.4</v>
      </c>
      <c r="Q21" s="21">
        <v>20544</v>
      </c>
      <c r="R21" s="21">
        <v>17847.400000000001</v>
      </c>
      <c r="S21" s="21">
        <v>23154.799999999999</v>
      </c>
      <c r="T21" s="21">
        <v>16.100000000000001</v>
      </c>
      <c r="U21" s="21">
        <v>14</v>
      </c>
      <c r="V21" s="22">
        <v>18.2</v>
      </c>
      <c r="W21" s="44">
        <v>60256</v>
      </c>
      <c r="X21" s="21">
        <v>9962.2000000000007</v>
      </c>
      <c r="Y21" s="21">
        <v>8441.6</v>
      </c>
      <c r="Z21" s="21">
        <v>11617.8</v>
      </c>
      <c r="AA21" s="21">
        <v>16.5</v>
      </c>
      <c r="AB21" s="21">
        <v>14</v>
      </c>
      <c r="AC21" s="22">
        <v>19.3</v>
      </c>
      <c r="AD21" s="35">
        <v>34926.400000000001</v>
      </c>
      <c r="AE21" s="21">
        <v>6648.9</v>
      </c>
      <c r="AF21" s="21">
        <v>5617.2</v>
      </c>
      <c r="AG21" s="21">
        <v>7756.3</v>
      </c>
      <c r="AH21" s="21">
        <v>19</v>
      </c>
      <c r="AI21" s="21">
        <v>16.100000000000001</v>
      </c>
      <c r="AJ21" s="22">
        <v>22.2</v>
      </c>
    </row>
    <row r="22" spans="1:36">
      <c r="A22" s="39" t="s">
        <v>255</v>
      </c>
      <c r="B22" s="44">
        <v>270073.59999999998</v>
      </c>
      <c r="C22" s="21">
        <v>35740.800000000003</v>
      </c>
      <c r="D22" s="21">
        <v>30954.400000000001</v>
      </c>
      <c r="E22" s="21">
        <v>40547.199999999997</v>
      </c>
      <c r="F22" s="21">
        <v>13.2</v>
      </c>
      <c r="G22" s="21">
        <v>11.5</v>
      </c>
      <c r="H22" s="22">
        <v>15</v>
      </c>
      <c r="I22" s="44">
        <v>153364.70000000001</v>
      </c>
      <c r="J22" s="21">
        <v>21848.5</v>
      </c>
      <c r="K22" s="21">
        <v>19045.400000000001</v>
      </c>
      <c r="L22" s="21">
        <v>24625.200000000001</v>
      </c>
      <c r="M22" s="21">
        <v>14.2</v>
      </c>
      <c r="N22" s="21">
        <v>12.4</v>
      </c>
      <c r="O22" s="22">
        <v>16.100000000000001</v>
      </c>
      <c r="P22" s="44">
        <v>151409.29999999999</v>
      </c>
      <c r="Q22" s="21">
        <v>23542.6</v>
      </c>
      <c r="R22" s="21">
        <v>20443.900000000001</v>
      </c>
      <c r="S22" s="21">
        <v>26558.7</v>
      </c>
      <c r="T22" s="21">
        <v>15.5</v>
      </c>
      <c r="U22" s="21">
        <v>13.5</v>
      </c>
      <c r="V22" s="22">
        <v>17.5</v>
      </c>
      <c r="W22" s="44">
        <v>91711.7</v>
      </c>
      <c r="X22" s="21">
        <v>14844</v>
      </c>
      <c r="Y22" s="21">
        <v>12599.5</v>
      </c>
      <c r="Z22" s="21">
        <v>17326.2</v>
      </c>
      <c r="AA22" s="21">
        <v>16.2</v>
      </c>
      <c r="AB22" s="21">
        <v>13.7</v>
      </c>
      <c r="AC22" s="22">
        <v>18.899999999999999</v>
      </c>
      <c r="AD22" s="35">
        <v>9933.4</v>
      </c>
      <c r="AE22" s="21">
        <v>1839.8</v>
      </c>
      <c r="AF22" s="21">
        <v>1551.2</v>
      </c>
      <c r="AG22" s="21">
        <v>2147.8000000000002</v>
      </c>
      <c r="AH22" s="21">
        <v>18.5</v>
      </c>
      <c r="AI22" s="21">
        <v>15.6</v>
      </c>
      <c r="AJ22" s="22">
        <v>21.6</v>
      </c>
    </row>
    <row r="23" spans="1:36">
      <c r="A23" s="39" t="s">
        <v>234</v>
      </c>
      <c r="B23" s="44">
        <v>230819.8</v>
      </c>
      <c r="C23" s="21">
        <v>33074.9</v>
      </c>
      <c r="D23" s="21">
        <v>28766.3</v>
      </c>
      <c r="E23" s="21">
        <v>37320.800000000003</v>
      </c>
      <c r="F23" s="21">
        <v>14.3</v>
      </c>
      <c r="G23" s="21">
        <v>12.5</v>
      </c>
      <c r="H23" s="22">
        <v>16.2</v>
      </c>
      <c r="I23" s="44">
        <v>217574.2</v>
      </c>
      <c r="J23" s="21">
        <v>33277.699999999997</v>
      </c>
      <c r="K23" s="21">
        <v>29073.9</v>
      </c>
      <c r="L23" s="21">
        <v>37342.400000000001</v>
      </c>
      <c r="M23" s="21">
        <v>15.3</v>
      </c>
      <c r="N23" s="21">
        <v>13.4</v>
      </c>
      <c r="O23" s="22">
        <v>17.2</v>
      </c>
      <c r="P23" s="44">
        <v>175342.1</v>
      </c>
      <c r="Q23" s="21">
        <v>28780.2</v>
      </c>
      <c r="R23" s="21">
        <v>25040.6</v>
      </c>
      <c r="S23" s="21">
        <v>32357.3</v>
      </c>
      <c r="T23" s="21">
        <v>16.399999999999999</v>
      </c>
      <c r="U23" s="21">
        <v>14.3</v>
      </c>
      <c r="V23" s="22">
        <v>18.5</v>
      </c>
      <c r="W23" s="44">
        <v>115320.1</v>
      </c>
      <c r="X23" s="21">
        <v>19499.7</v>
      </c>
      <c r="Y23" s="21">
        <v>16589.599999999999</v>
      </c>
      <c r="Z23" s="21">
        <v>22686.2</v>
      </c>
      <c r="AA23" s="21">
        <v>16.899999999999999</v>
      </c>
      <c r="AB23" s="21">
        <v>14.4</v>
      </c>
      <c r="AC23" s="22">
        <v>19.7</v>
      </c>
      <c r="AD23" s="35">
        <v>122430.8</v>
      </c>
      <c r="AE23" s="21">
        <v>23914.7</v>
      </c>
      <c r="AF23" s="21">
        <v>20226.7</v>
      </c>
      <c r="AG23" s="21">
        <v>27822.3</v>
      </c>
      <c r="AH23" s="21">
        <v>19.5</v>
      </c>
      <c r="AI23" s="21">
        <v>16.5</v>
      </c>
      <c r="AJ23" s="22">
        <v>22.7</v>
      </c>
    </row>
    <row r="24" spans="1:36">
      <c r="A24" s="39" t="s">
        <v>240</v>
      </c>
      <c r="B24" s="44">
        <v>168449.1</v>
      </c>
      <c r="C24" s="21">
        <v>23277.200000000001</v>
      </c>
      <c r="D24" s="21">
        <v>20185.7</v>
      </c>
      <c r="E24" s="21">
        <v>26409.9</v>
      </c>
      <c r="F24" s="21">
        <v>13.8</v>
      </c>
      <c r="G24" s="21">
        <v>12</v>
      </c>
      <c r="H24" s="22">
        <v>15.7</v>
      </c>
      <c r="I24" s="44">
        <v>218297.1</v>
      </c>
      <c r="J24" s="21">
        <v>32429.1</v>
      </c>
      <c r="K24" s="21">
        <v>28283.7</v>
      </c>
      <c r="L24" s="21">
        <v>36468.800000000003</v>
      </c>
      <c r="M24" s="21">
        <v>14.9</v>
      </c>
      <c r="N24" s="21">
        <v>13</v>
      </c>
      <c r="O24" s="22">
        <v>16.7</v>
      </c>
      <c r="P24" s="44">
        <v>213663.4</v>
      </c>
      <c r="Q24" s="21">
        <v>34193</v>
      </c>
      <c r="R24" s="21">
        <v>29633.9</v>
      </c>
      <c r="S24" s="21">
        <v>38497.199999999997</v>
      </c>
      <c r="T24" s="21">
        <v>16</v>
      </c>
      <c r="U24" s="21">
        <v>13.9</v>
      </c>
      <c r="V24" s="22">
        <v>18</v>
      </c>
      <c r="W24" s="44">
        <v>162044.9</v>
      </c>
      <c r="X24" s="21">
        <v>26710.400000000001</v>
      </c>
      <c r="Y24" s="21">
        <v>22679.7</v>
      </c>
      <c r="Z24" s="21">
        <v>31150.6</v>
      </c>
      <c r="AA24" s="21">
        <v>16.5</v>
      </c>
      <c r="AB24" s="21">
        <v>14</v>
      </c>
      <c r="AC24" s="22">
        <v>19.2</v>
      </c>
      <c r="AD24" s="35">
        <v>114384.6</v>
      </c>
      <c r="AE24" s="21">
        <v>21784.2</v>
      </c>
      <c r="AF24" s="21">
        <v>18390.8</v>
      </c>
      <c r="AG24" s="21">
        <v>25389.5</v>
      </c>
      <c r="AH24" s="21">
        <v>19</v>
      </c>
      <c r="AI24" s="21">
        <v>16.100000000000001</v>
      </c>
      <c r="AJ24" s="22">
        <v>22.2</v>
      </c>
    </row>
    <row r="25" spans="1:36">
      <c r="A25" s="39" t="s">
        <v>231</v>
      </c>
      <c r="B25" s="44">
        <v>146564</v>
      </c>
      <c r="C25" s="21">
        <v>20716.3</v>
      </c>
      <c r="D25" s="21">
        <v>18009.099999999999</v>
      </c>
      <c r="E25" s="21">
        <v>23414.9</v>
      </c>
      <c r="F25" s="21">
        <v>14.1</v>
      </c>
      <c r="G25" s="21">
        <v>12.3</v>
      </c>
      <c r="H25" s="22">
        <v>16</v>
      </c>
      <c r="I25" s="44">
        <v>196004.8</v>
      </c>
      <c r="J25" s="21">
        <v>29443.3</v>
      </c>
      <c r="K25" s="21">
        <v>25716.2</v>
      </c>
      <c r="L25" s="21">
        <v>33059.800000000003</v>
      </c>
      <c r="M25" s="21">
        <v>15</v>
      </c>
      <c r="N25" s="21">
        <v>13.1</v>
      </c>
      <c r="O25" s="22">
        <v>16.899999999999999</v>
      </c>
      <c r="P25" s="44">
        <v>148043.20000000001</v>
      </c>
      <c r="Q25" s="21">
        <v>23949.8</v>
      </c>
      <c r="R25" s="21">
        <v>20813.400000000001</v>
      </c>
      <c r="S25" s="21">
        <v>26963.5</v>
      </c>
      <c r="T25" s="21">
        <v>16.2</v>
      </c>
      <c r="U25" s="21">
        <v>14.1</v>
      </c>
      <c r="V25" s="22">
        <v>18.2</v>
      </c>
      <c r="W25" s="44">
        <v>154265.79999999999</v>
      </c>
      <c r="X25" s="21">
        <v>25536.5</v>
      </c>
      <c r="Y25" s="21">
        <v>21706.400000000001</v>
      </c>
      <c r="Z25" s="21">
        <v>29755.8</v>
      </c>
      <c r="AA25" s="21">
        <v>16.600000000000001</v>
      </c>
      <c r="AB25" s="21">
        <v>14.1</v>
      </c>
      <c r="AC25" s="22">
        <v>19.3</v>
      </c>
      <c r="AD25" s="35">
        <v>193284.6</v>
      </c>
      <c r="AE25" s="21">
        <v>36637.1</v>
      </c>
      <c r="AF25" s="21">
        <v>30926.3</v>
      </c>
      <c r="AG25" s="21">
        <v>42678.400000000001</v>
      </c>
      <c r="AH25" s="21">
        <v>19</v>
      </c>
      <c r="AI25" s="21">
        <v>16</v>
      </c>
      <c r="AJ25" s="22">
        <v>22.1</v>
      </c>
    </row>
    <row r="26" spans="1:36">
      <c r="A26" s="39" t="s">
        <v>253</v>
      </c>
      <c r="B26" s="44">
        <v>154400.70000000001</v>
      </c>
      <c r="C26" s="21">
        <v>21302.3</v>
      </c>
      <c r="D26" s="21">
        <v>18494.099999999999</v>
      </c>
      <c r="E26" s="21">
        <v>24131.4</v>
      </c>
      <c r="F26" s="21">
        <v>13.8</v>
      </c>
      <c r="G26" s="21">
        <v>12</v>
      </c>
      <c r="H26" s="22">
        <v>15.6</v>
      </c>
      <c r="I26" s="44">
        <v>139294.79999999999</v>
      </c>
      <c r="J26" s="21">
        <v>20112.3</v>
      </c>
      <c r="K26" s="21">
        <v>17553.099999999999</v>
      </c>
      <c r="L26" s="21">
        <v>22628.5</v>
      </c>
      <c r="M26" s="21">
        <v>14.4</v>
      </c>
      <c r="N26" s="21">
        <v>12.6</v>
      </c>
      <c r="O26" s="22">
        <v>16.2</v>
      </c>
      <c r="P26" s="44">
        <v>82213.100000000006</v>
      </c>
      <c r="Q26" s="21">
        <v>12492.2</v>
      </c>
      <c r="R26" s="21">
        <v>10806.6</v>
      </c>
      <c r="S26" s="21">
        <v>14125.1</v>
      </c>
      <c r="T26" s="21">
        <v>15.2</v>
      </c>
      <c r="U26" s="21">
        <v>13.1</v>
      </c>
      <c r="V26" s="22">
        <v>17.2</v>
      </c>
      <c r="W26" s="44">
        <v>77248.800000000003</v>
      </c>
      <c r="X26" s="21">
        <v>11605.7</v>
      </c>
      <c r="Y26" s="21">
        <v>9806.9</v>
      </c>
      <c r="Z26" s="21">
        <v>13619.5</v>
      </c>
      <c r="AA26" s="21">
        <v>15</v>
      </c>
      <c r="AB26" s="21">
        <v>12.7</v>
      </c>
      <c r="AC26" s="22">
        <v>17.600000000000001</v>
      </c>
      <c r="AD26" s="35">
        <v>48272.6</v>
      </c>
      <c r="AE26" s="21">
        <v>8063.3</v>
      </c>
      <c r="AF26" s="21">
        <v>6715.1</v>
      </c>
      <c r="AG26" s="21">
        <v>9513.7999999999993</v>
      </c>
      <c r="AH26" s="21">
        <v>16.7</v>
      </c>
      <c r="AI26" s="21">
        <v>13.9</v>
      </c>
      <c r="AJ26" s="22">
        <v>19.7</v>
      </c>
    </row>
    <row r="27" spans="1:36">
      <c r="A27" s="39" t="s">
        <v>227</v>
      </c>
      <c r="B27" s="44">
        <v>76742.7</v>
      </c>
      <c r="C27" s="21">
        <v>11140</v>
      </c>
      <c r="D27" s="21">
        <v>9676.9</v>
      </c>
      <c r="E27" s="21">
        <v>12630.8</v>
      </c>
      <c r="F27" s="21">
        <v>14.5</v>
      </c>
      <c r="G27" s="21">
        <v>12.6</v>
      </c>
      <c r="H27" s="22">
        <v>16.5</v>
      </c>
      <c r="I27" s="44">
        <v>88708</v>
      </c>
      <c r="J27" s="21">
        <v>13752</v>
      </c>
      <c r="K27" s="21">
        <v>11989.8</v>
      </c>
      <c r="L27" s="21">
        <v>15452.3</v>
      </c>
      <c r="M27" s="21">
        <v>15.5</v>
      </c>
      <c r="N27" s="21">
        <v>13.5</v>
      </c>
      <c r="O27" s="22">
        <v>17.399999999999999</v>
      </c>
      <c r="P27" s="44">
        <v>87389.8</v>
      </c>
      <c r="Q27" s="21">
        <v>14607</v>
      </c>
      <c r="R27" s="21">
        <v>12642.5</v>
      </c>
      <c r="S27" s="21">
        <v>16407.099999999999</v>
      </c>
      <c r="T27" s="21">
        <v>16.7</v>
      </c>
      <c r="U27" s="21">
        <v>14.5</v>
      </c>
      <c r="V27" s="22">
        <v>18.8</v>
      </c>
      <c r="W27" s="44">
        <v>92738.6</v>
      </c>
      <c r="X27" s="21">
        <v>15895.5</v>
      </c>
      <c r="Y27" s="21">
        <v>13532.8</v>
      </c>
      <c r="Z27" s="21">
        <v>18459.2</v>
      </c>
      <c r="AA27" s="21">
        <v>17.100000000000001</v>
      </c>
      <c r="AB27" s="21">
        <v>14.6</v>
      </c>
      <c r="AC27" s="22">
        <v>19.899999999999999</v>
      </c>
      <c r="AD27" s="35">
        <v>55245.9</v>
      </c>
      <c r="AE27" s="21">
        <v>10931.9</v>
      </c>
      <c r="AF27" s="21">
        <v>9251</v>
      </c>
      <c r="AG27" s="21">
        <v>12721.1</v>
      </c>
      <c r="AH27" s="21">
        <v>19.8</v>
      </c>
      <c r="AI27" s="21">
        <v>16.7</v>
      </c>
      <c r="AJ27" s="22">
        <v>23</v>
      </c>
    </row>
    <row r="28" spans="1:36">
      <c r="A28" s="39" t="s">
        <v>249</v>
      </c>
      <c r="B28" s="44">
        <v>160659.70000000001</v>
      </c>
      <c r="C28" s="21">
        <v>22039.5</v>
      </c>
      <c r="D28" s="21">
        <v>19067.900000000001</v>
      </c>
      <c r="E28" s="21">
        <v>25078</v>
      </c>
      <c r="F28" s="21">
        <v>13.7</v>
      </c>
      <c r="G28" s="21">
        <v>11.9</v>
      </c>
      <c r="H28" s="22">
        <v>15.6</v>
      </c>
      <c r="I28" s="44">
        <v>143803.1</v>
      </c>
      <c r="J28" s="21">
        <v>20952.599999999999</v>
      </c>
      <c r="K28" s="21">
        <v>18266.2</v>
      </c>
      <c r="L28" s="21">
        <v>23601.5</v>
      </c>
      <c r="M28" s="21">
        <v>14.6</v>
      </c>
      <c r="N28" s="21">
        <v>12.7</v>
      </c>
      <c r="O28" s="22">
        <v>16.399999999999999</v>
      </c>
      <c r="P28" s="44">
        <v>117356.6</v>
      </c>
      <c r="Q28" s="21">
        <v>18334.3</v>
      </c>
      <c r="R28" s="21">
        <v>15789.9</v>
      </c>
      <c r="S28" s="21">
        <v>20727</v>
      </c>
      <c r="T28" s="21">
        <v>15.6</v>
      </c>
      <c r="U28" s="21">
        <v>13.5</v>
      </c>
      <c r="V28" s="22">
        <v>17.7</v>
      </c>
      <c r="W28" s="44">
        <v>91281.2</v>
      </c>
      <c r="X28" s="21">
        <v>14821.3</v>
      </c>
      <c r="Y28" s="21">
        <v>12567</v>
      </c>
      <c r="Z28" s="21">
        <v>17309.5</v>
      </c>
      <c r="AA28" s="21">
        <v>16.2</v>
      </c>
      <c r="AB28" s="21">
        <v>13.8</v>
      </c>
      <c r="AC28" s="22">
        <v>19</v>
      </c>
      <c r="AD28" s="35">
        <v>46135.3</v>
      </c>
      <c r="AE28" s="21">
        <v>8783.9</v>
      </c>
      <c r="AF28" s="21">
        <v>7416.1</v>
      </c>
      <c r="AG28" s="21">
        <v>10229.4</v>
      </c>
      <c r="AH28" s="21">
        <v>19</v>
      </c>
      <c r="AI28" s="21">
        <v>16.100000000000001</v>
      </c>
      <c r="AJ28" s="22">
        <v>22.2</v>
      </c>
    </row>
    <row r="29" spans="1:36">
      <c r="A29" s="39" t="s">
        <v>223</v>
      </c>
      <c r="B29" s="44">
        <v>72094.600000000006</v>
      </c>
      <c r="C29" s="21">
        <v>10532.5</v>
      </c>
      <c r="D29" s="21">
        <v>9164.6</v>
      </c>
      <c r="E29" s="21">
        <v>11897.6</v>
      </c>
      <c r="F29" s="21">
        <v>14.6</v>
      </c>
      <c r="G29" s="21">
        <v>12.7</v>
      </c>
      <c r="H29" s="22">
        <v>16.5</v>
      </c>
      <c r="I29" s="44">
        <v>104746.3</v>
      </c>
      <c r="J29" s="21">
        <v>16288.7</v>
      </c>
      <c r="K29" s="21">
        <v>14227.7</v>
      </c>
      <c r="L29" s="21">
        <v>18265.3</v>
      </c>
      <c r="M29" s="21">
        <v>15.6</v>
      </c>
      <c r="N29" s="21">
        <v>13.6</v>
      </c>
      <c r="O29" s="22">
        <v>17.399999999999999</v>
      </c>
      <c r="P29" s="44">
        <v>187320</v>
      </c>
      <c r="Q29" s="21">
        <v>31885.1</v>
      </c>
      <c r="R29" s="21">
        <v>27676.9</v>
      </c>
      <c r="S29" s="21">
        <v>35832</v>
      </c>
      <c r="T29" s="21">
        <v>17</v>
      </c>
      <c r="U29" s="21">
        <v>14.8</v>
      </c>
      <c r="V29" s="22">
        <v>19.100000000000001</v>
      </c>
      <c r="W29" s="44">
        <v>119913.4</v>
      </c>
      <c r="X29" s="21">
        <v>20876.099999999999</v>
      </c>
      <c r="Y29" s="21">
        <v>17758.900000000001</v>
      </c>
      <c r="Z29" s="21">
        <v>24263.9</v>
      </c>
      <c r="AA29" s="21">
        <v>17.399999999999999</v>
      </c>
      <c r="AB29" s="21">
        <v>14.8</v>
      </c>
      <c r="AC29" s="22">
        <v>20.2</v>
      </c>
      <c r="AD29" s="35">
        <v>59107.4</v>
      </c>
      <c r="AE29" s="21">
        <v>11647.1</v>
      </c>
      <c r="AF29" s="21">
        <v>9873.4</v>
      </c>
      <c r="AG29" s="21">
        <v>13549.9</v>
      </c>
      <c r="AH29" s="21">
        <v>19.7</v>
      </c>
      <c r="AI29" s="21">
        <v>16.7</v>
      </c>
      <c r="AJ29" s="22">
        <v>22.9</v>
      </c>
    </row>
    <row r="30" spans="1:36">
      <c r="A30" s="39" t="s">
        <v>254</v>
      </c>
      <c r="B30" s="44">
        <v>60196.9</v>
      </c>
      <c r="C30" s="21">
        <v>7653.4</v>
      </c>
      <c r="D30" s="21">
        <v>6595.9</v>
      </c>
      <c r="E30" s="21">
        <v>8725.2999999999993</v>
      </c>
      <c r="F30" s="21">
        <v>12.7</v>
      </c>
      <c r="G30" s="21">
        <v>11</v>
      </c>
      <c r="H30" s="22">
        <v>14.5</v>
      </c>
      <c r="I30" s="44">
        <v>107475.4</v>
      </c>
      <c r="J30" s="21">
        <v>14502.2</v>
      </c>
      <c r="K30" s="21">
        <v>12609.7</v>
      </c>
      <c r="L30" s="21">
        <v>16375.6</v>
      </c>
      <c r="M30" s="21">
        <v>13.5</v>
      </c>
      <c r="N30" s="21">
        <v>11.7</v>
      </c>
      <c r="O30" s="22">
        <v>15.2</v>
      </c>
      <c r="P30" s="44">
        <v>116969.9</v>
      </c>
      <c r="Q30" s="21">
        <v>16858.3</v>
      </c>
      <c r="R30" s="21">
        <v>14579.4</v>
      </c>
      <c r="S30" s="21">
        <v>19061.5</v>
      </c>
      <c r="T30" s="21">
        <v>14.4</v>
      </c>
      <c r="U30" s="21">
        <v>12.5</v>
      </c>
      <c r="V30" s="22">
        <v>16.3</v>
      </c>
      <c r="W30" s="44">
        <v>147369.1</v>
      </c>
      <c r="X30" s="21">
        <v>21658.9</v>
      </c>
      <c r="Y30" s="21">
        <v>18206.7</v>
      </c>
      <c r="Z30" s="21">
        <v>25442</v>
      </c>
      <c r="AA30" s="21">
        <v>14.7</v>
      </c>
      <c r="AB30" s="21">
        <v>12.4</v>
      </c>
      <c r="AC30" s="22">
        <v>17.3</v>
      </c>
      <c r="AD30" s="35">
        <v>102655.7</v>
      </c>
      <c r="AE30" s="21">
        <v>17479.099999999999</v>
      </c>
      <c r="AF30" s="21">
        <v>14591.8</v>
      </c>
      <c r="AG30" s="21">
        <v>20543.599999999999</v>
      </c>
      <c r="AH30" s="21">
        <v>17</v>
      </c>
      <c r="AI30" s="21">
        <v>14.2</v>
      </c>
      <c r="AJ30" s="22">
        <v>20</v>
      </c>
    </row>
    <row r="31" spans="1:36">
      <c r="A31" s="39" t="s">
        <v>224</v>
      </c>
      <c r="B31" s="44">
        <v>229234.4</v>
      </c>
      <c r="C31" s="21">
        <v>33024.800000000003</v>
      </c>
      <c r="D31" s="21">
        <v>28734.7</v>
      </c>
      <c r="E31" s="21">
        <v>37471.800000000003</v>
      </c>
      <c r="F31" s="21">
        <v>14.4</v>
      </c>
      <c r="G31" s="21">
        <v>12.5</v>
      </c>
      <c r="H31" s="22">
        <v>16.3</v>
      </c>
      <c r="I31" s="44">
        <v>247391.1</v>
      </c>
      <c r="J31" s="21">
        <v>37840.300000000003</v>
      </c>
      <c r="K31" s="21">
        <v>33001.4</v>
      </c>
      <c r="L31" s="21">
        <v>42484.800000000003</v>
      </c>
      <c r="M31" s="21">
        <v>15.3</v>
      </c>
      <c r="N31" s="21">
        <v>13.3</v>
      </c>
      <c r="O31" s="22">
        <v>17.2</v>
      </c>
      <c r="P31" s="44">
        <v>241213.4</v>
      </c>
      <c r="Q31" s="21">
        <v>39546.1</v>
      </c>
      <c r="R31" s="21">
        <v>34309.9</v>
      </c>
      <c r="S31" s="21">
        <v>44548.7</v>
      </c>
      <c r="T31" s="21">
        <v>16.399999999999999</v>
      </c>
      <c r="U31" s="21">
        <v>14.2</v>
      </c>
      <c r="V31" s="22">
        <v>18.5</v>
      </c>
      <c r="W31" s="44">
        <v>321528.7</v>
      </c>
      <c r="X31" s="21">
        <v>53891.5</v>
      </c>
      <c r="Y31" s="21">
        <v>45857.8</v>
      </c>
      <c r="Z31" s="21">
        <v>62709.599999999999</v>
      </c>
      <c r="AA31" s="21">
        <v>16.8</v>
      </c>
      <c r="AB31" s="21">
        <v>14.3</v>
      </c>
      <c r="AC31" s="22">
        <v>19.5</v>
      </c>
      <c r="AD31" s="35">
        <v>404675.8</v>
      </c>
      <c r="AE31" s="21">
        <v>77655.5</v>
      </c>
      <c r="AF31" s="21">
        <v>65593.5</v>
      </c>
      <c r="AG31" s="21">
        <v>90522.1</v>
      </c>
      <c r="AH31" s="21">
        <v>19.2</v>
      </c>
      <c r="AI31" s="21">
        <v>16.2</v>
      </c>
      <c r="AJ31" s="22">
        <v>22.4</v>
      </c>
    </row>
    <row r="32" spans="1:36">
      <c r="A32" s="39" t="s">
        <v>256</v>
      </c>
      <c r="B32" s="44">
        <v>46459.7</v>
      </c>
      <c r="C32" s="21">
        <v>5876</v>
      </c>
      <c r="D32" s="21">
        <v>5042</v>
      </c>
      <c r="E32" s="21">
        <v>6717.6</v>
      </c>
      <c r="F32" s="21">
        <v>12.6</v>
      </c>
      <c r="G32" s="21">
        <v>10.9</v>
      </c>
      <c r="H32" s="22">
        <v>14.5</v>
      </c>
      <c r="I32" s="44">
        <v>71949.8</v>
      </c>
      <c r="J32" s="21">
        <v>9453.5</v>
      </c>
      <c r="K32" s="21">
        <v>8217</v>
      </c>
      <c r="L32" s="21">
        <v>10722.8</v>
      </c>
      <c r="M32" s="21">
        <v>13.1</v>
      </c>
      <c r="N32" s="21">
        <v>11.4</v>
      </c>
      <c r="O32" s="22">
        <v>14.9</v>
      </c>
      <c r="P32" s="44">
        <v>130011.9</v>
      </c>
      <c r="Q32" s="21">
        <v>18070</v>
      </c>
      <c r="R32" s="21">
        <v>15557.1</v>
      </c>
      <c r="S32" s="21">
        <v>20518.3</v>
      </c>
      <c r="T32" s="21">
        <v>13.9</v>
      </c>
      <c r="U32" s="21">
        <v>12</v>
      </c>
      <c r="V32" s="22">
        <v>15.8</v>
      </c>
      <c r="W32" s="44">
        <v>250446.2</v>
      </c>
      <c r="X32" s="21">
        <v>34891.5</v>
      </c>
      <c r="Y32" s="21">
        <v>29351.9</v>
      </c>
      <c r="Z32" s="21">
        <v>41092.300000000003</v>
      </c>
      <c r="AA32" s="21">
        <v>13.9</v>
      </c>
      <c r="AB32" s="21">
        <v>11.7</v>
      </c>
      <c r="AC32" s="22">
        <v>16.399999999999999</v>
      </c>
      <c r="AD32" s="35">
        <v>151096.29999999999</v>
      </c>
      <c r="AE32" s="21">
        <v>24509.5</v>
      </c>
      <c r="AF32" s="21">
        <v>20369.7</v>
      </c>
      <c r="AG32" s="21">
        <v>28905.4</v>
      </c>
      <c r="AH32" s="21">
        <v>16.2</v>
      </c>
      <c r="AI32" s="21">
        <v>13.5</v>
      </c>
      <c r="AJ32" s="22">
        <v>19.100000000000001</v>
      </c>
    </row>
    <row r="33" spans="1:36">
      <c r="A33" s="39" t="s">
        <v>259</v>
      </c>
      <c r="B33" s="44">
        <v>76468.5</v>
      </c>
      <c r="C33" s="21">
        <v>9483.7999999999993</v>
      </c>
      <c r="D33" s="21">
        <v>8147.9</v>
      </c>
      <c r="E33" s="21">
        <v>10848.1</v>
      </c>
      <c r="F33" s="21">
        <v>12.4</v>
      </c>
      <c r="G33" s="21">
        <v>10.7</v>
      </c>
      <c r="H33" s="22">
        <v>14.2</v>
      </c>
      <c r="I33" s="44">
        <v>161650.6</v>
      </c>
      <c r="J33" s="21">
        <v>21297.200000000001</v>
      </c>
      <c r="K33" s="21">
        <v>18509.400000000001</v>
      </c>
      <c r="L33" s="21">
        <v>24078</v>
      </c>
      <c r="M33" s="21">
        <v>13.2</v>
      </c>
      <c r="N33" s="21">
        <v>11.5</v>
      </c>
      <c r="O33" s="22">
        <v>14.9</v>
      </c>
      <c r="P33" s="44">
        <v>233039.7</v>
      </c>
      <c r="Q33" s="21">
        <v>32701.9</v>
      </c>
      <c r="R33" s="21">
        <v>28250.2</v>
      </c>
      <c r="S33" s="21">
        <v>37050.5</v>
      </c>
      <c r="T33" s="21">
        <v>14</v>
      </c>
      <c r="U33" s="21">
        <v>12.1</v>
      </c>
      <c r="V33" s="22">
        <v>15.9</v>
      </c>
      <c r="W33" s="44">
        <v>236974.1</v>
      </c>
      <c r="X33" s="21">
        <v>33934.6</v>
      </c>
      <c r="Y33" s="21">
        <v>28507.1</v>
      </c>
      <c r="Z33" s="21">
        <v>39889.699999999997</v>
      </c>
      <c r="AA33" s="21">
        <v>14.3</v>
      </c>
      <c r="AB33" s="21">
        <v>12</v>
      </c>
      <c r="AC33" s="22">
        <v>16.8</v>
      </c>
      <c r="AD33" s="35">
        <v>97649</v>
      </c>
      <c r="AE33" s="21">
        <v>16331.2</v>
      </c>
      <c r="AF33" s="21">
        <v>13627.7</v>
      </c>
      <c r="AG33" s="21">
        <v>19244.099999999999</v>
      </c>
      <c r="AH33" s="21">
        <v>16.7</v>
      </c>
      <c r="AI33" s="21">
        <v>14</v>
      </c>
      <c r="AJ33" s="22">
        <v>19.7</v>
      </c>
    </row>
    <row r="34" spans="1:36">
      <c r="A34" s="39" t="s">
        <v>244</v>
      </c>
      <c r="B34" s="44">
        <v>92101.7</v>
      </c>
      <c r="C34" s="21">
        <v>12786.9</v>
      </c>
      <c r="D34" s="21">
        <v>11093.2</v>
      </c>
      <c r="E34" s="21">
        <v>14535.8</v>
      </c>
      <c r="F34" s="21">
        <v>13.9</v>
      </c>
      <c r="G34" s="21">
        <v>12</v>
      </c>
      <c r="H34" s="22">
        <v>15.8</v>
      </c>
      <c r="I34" s="44">
        <v>104563.9</v>
      </c>
      <c r="J34" s="21">
        <v>15432.5</v>
      </c>
      <c r="K34" s="21">
        <v>13439</v>
      </c>
      <c r="L34" s="21">
        <v>17360.5</v>
      </c>
      <c r="M34" s="21">
        <v>14.8</v>
      </c>
      <c r="N34" s="21">
        <v>12.9</v>
      </c>
      <c r="O34" s="22">
        <v>16.600000000000001</v>
      </c>
      <c r="P34" s="44">
        <v>62971.199999999997</v>
      </c>
      <c r="Q34" s="21">
        <v>10004.1</v>
      </c>
      <c r="R34" s="21">
        <v>8667.9</v>
      </c>
      <c r="S34" s="21">
        <v>11270.6</v>
      </c>
      <c r="T34" s="21">
        <v>15.9</v>
      </c>
      <c r="U34" s="21">
        <v>13.8</v>
      </c>
      <c r="V34" s="22">
        <v>17.899999999999999</v>
      </c>
      <c r="W34" s="44">
        <v>57230.1</v>
      </c>
      <c r="X34" s="21">
        <v>9333.6</v>
      </c>
      <c r="Y34" s="21">
        <v>7926.2</v>
      </c>
      <c r="Z34" s="21">
        <v>10891.1</v>
      </c>
      <c r="AA34" s="21">
        <v>16.3</v>
      </c>
      <c r="AB34" s="21">
        <v>13.8</v>
      </c>
      <c r="AC34" s="22">
        <v>19</v>
      </c>
      <c r="AD34" s="35">
        <v>38474.1</v>
      </c>
      <c r="AE34" s="21">
        <v>7172.6</v>
      </c>
      <c r="AF34" s="21">
        <v>6045.5</v>
      </c>
      <c r="AG34" s="21">
        <v>8370.2000000000007</v>
      </c>
      <c r="AH34" s="21">
        <v>18.600000000000001</v>
      </c>
      <c r="AI34" s="21">
        <v>15.7</v>
      </c>
      <c r="AJ34" s="22">
        <v>21.8</v>
      </c>
    </row>
    <row r="35" spans="1:36">
      <c r="A35" s="39" t="s">
        <v>239</v>
      </c>
      <c r="B35" s="44">
        <v>114865.9</v>
      </c>
      <c r="C35" s="21">
        <v>15989.9</v>
      </c>
      <c r="D35" s="21">
        <v>13897</v>
      </c>
      <c r="E35" s="21">
        <v>18106.5</v>
      </c>
      <c r="F35" s="21">
        <v>13.9</v>
      </c>
      <c r="G35" s="21">
        <v>12.1</v>
      </c>
      <c r="H35" s="22">
        <v>15.8</v>
      </c>
      <c r="I35" s="44">
        <v>95087</v>
      </c>
      <c r="J35" s="21">
        <v>14214.2</v>
      </c>
      <c r="K35" s="21">
        <v>12395.4</v>
      </c>
      <c r="L35" s="21">
        <v>15977.8</v>
      </c>
      <c r="M35" s="21">
        <v>14.9</v>
      </c>
      <c r="N35" s="21">
        <v>13</v>
      </c>
      <c r="O35" s="22">
        <v>16.8</v>
      </c>
      <c r="P35" s="44">
        <v>100136.4</v>
      </c>
      <c r="Q35" s="21">
        <v>16063</v>
      </c>
      <c r="R35" s="21">
        <v>13896.8</v>
      </c>
      <c r="S35" s="21">
        <v>18109.3</v>
      </c>
      <c r="T35" s="21">
        <v>16</v>
      </c>
      <c r="U35" s="21">
        <v>13.9</v>
      </c>
      <c r="V35" s="22">
        <v>18.100000000000001</v>
      </c>
      <c r="W35" s="44">
        <v>92998.3</v>
      </c>
      <c r="X35" s="21">
        <v>15151.3</v>
      </c>
      <c r="Y35" s="21">
        <v>12845.9</v>
      </c>
      <c r="Z35" s="21">
        <v>17681.3</v>
      </c>
      <c r="AA35" s="21">
        <v>16.3</v>
      </c>
      <c r="AB35" s="21">
        <v>13.8</v>
      </c>
      <c r="AC35" s="22">
        <v>19</v>
      </c>
      <c r="AD35" s="35">
        <v>112246.5</v>
      </c>
      <c r="AE35" s="21">
        <v>20600.599999999999</v>
      </c>
      <c r="AF35" s="21">
        <v>17319.400000000001</v>
      </c>
      <c r="AG35" s="21">
        <v>24064.1</v>
      </c>
      <c r="AH35" s="21">
        <v>18.399999999999999</v>
      </c>
      <c r="AI35" s="21">
        <v>15.4</v>
      </c>
      <c r="AJ35" s="22">
        <v>21.4</v>
      </c>
    </row>
    <row r="36" spans="1:36">
      <c r="A36" s="39" t="s">
        <v>246</v>
      </c>
      <c r="B36" s="44">
        <v>36565.599999999999</v>
      </c>
      <c r="C36" s="21">
        <v>5004.1000000000004</v>
      </c>
      <c r="D36" s="21">
        <v>4339.6000000000004</v>
      </c>
      <c r="E36" s="21">
        <v>5670.5</v>
      </c>
      <c r="F36" s="21">
        <v>13.7</v>
      </c>
      <c r="G36" s="21">
        <v>11.9</v>
      </c>
      <c r="H36" s="22">
        <v>15.5</v>
      </c>
      <c r="I36" s="44">
        <v>67234.7</v>
      </c>
      <c r="J36" s="21">
        <v>9734.2999999999993</v>
      </c>
      <c r="K36" s="21">
        <v>8499.5</v>
      </c>
      <c r="L36" s="21">
        <v>10957.3</v>
      </c>
      <c r="M36" s="21">
        <v>14.5</v>
      </c>
      <c r="N36" s="21">
        <v>12.6</v>
      </c>
      <c r="O36" s="22">
        <v>16.3</v>
      </c>
      <c r="P36" s="44">
        <v>74431.7</v>
      </c>
      <c r="Q36" s="21">
        <v>11582.2</v>
      </c>
      <c r="R36" s="21">
        <v>10034.700000000001</v>
      </c>
      <c r="S36" s="21">
        <v>13088.6</v>
      </c>
      <c r="T36" s="21">
        <v>15.6</v>
      </c>
      <c r="U36" s="21">
        <v>13.5</v>
      </c>
      <c r="V36" s="22">
        <v>17.600000000000001</v>
      </c>
      <c r="W36" s="44">
        <v>61312.1</v>
      </c>
      <c r="X36" s="21">
        <v>9740.7999999999993</v>
      </c>
      <c r="Y36" s="21">
        <v>8241.7000000000007</v>
      </c>
      <c r="Z36" s="21">
        <v>11369.8</v>
      </c>
      <c r="AA36" s="21">
        <v>15.9</v>
      </c>
      <c r="AB36" s="21">
        <v>13.4</v>
      </c>
      <c r="AC36" s="22">
        <v>18.5</v>
      </c>
      <c r="AD36" s="35">
        <v>24503.9</v>
      </c>
      <c r="AE36" s="21">
        <v>4462.3</v>
      </c>
      <c r="AF36" s="21">
        <v>3752.1</v>
      </c>
      <c r="AG36" s="21">
        <v>5230</v>
      </c>
      <c r="AH36" s="21">
        <v>18.2</v>
      </c>
      <c r="AI36" s="21">
        <v>15.3</v>
      </c>
      <c r="AJ36" s="22">
        <v>21.3</v>
      </c>
    </row>
    <row r="37" spans="1:36">
      <c r="A37" s="39" t="s">
        <v>228</v>
      </c>
      <c r="B37" s="44">
        <v>35292.800000000003</v>
      </c>
      <c r="C37" s="21">
        <v>5187.3999999999996</v>
      </c>
      <c r="D37" s="21">
        <v>4517.8</v>
      </c>
      <c r="E37" s="21">
        <v>5847.3</v>
      </c>
      <c r="F37" s="21">
        <v>14.7</v>
      </c>
      <c r="G37" s="21">
        <v>12.8</v>
      </c>
      <c r="H37" s="22">
        <v>16.600000000000001</v>
      </c>
      <c r="I37" s="44">
        <v>78530</v>
      </c>
      <c r="J37" s="21">
        <v>12204.6</v>
      </c>
      <c r="K37" s="21">
        <v>10666.4</v>
      </c>
      <c r="L37" s="21">
        <v>13695.6</v>
      </c>
      <c r="M37" s="21">
        <v>15.5</v>
      </c>
      <c r="N37" s="21">
        <v>13.6</v>
      </c>
      <c r="O37" s="22">
        <v>17.399999999999999</v>
      </c>
      <c r="P37" s="44">
        <v>108587.8</v>
      </c>
      <c r="Q37" s="21">
        <v>18099.099999999999</v>
      </c>
      <c r="R37" s="21">
        <v>15790.3</v>
      </c>
      <c r="S37" s="21">
        <v>20342</v>
      </c>
      <c r="T37" s="21">
        <v>16.7</v>
      </c>
      <c r="U37" s="21">
        <v>14.5</v>
      </c>
      <c r="V37" s="22">
        <v>18.7</v>
      </c>
      <c r="W37" s="44">
        <v>63103.8</v>
      </c>
      <c r="X37" s="21">
        <v>10750.5</v>
      </c>
      <c r="Y37" s="21">
        <v>9115.5</v>
      </c>
      <c r="Z37" s="21">
        <v>12531.7</v>
      </c>
      <c r="AA37" s="21">
        <v>17</v>
      </c>
      <c r="AB37" s="21">
        <v>14.4</v>
      </c>
      <c r="AC37" s="22">
        <v>19.899999999999999</v>
      </c>
      <c r="AD37" s="35">
        <v>20680.7</v>
      </c>
      <c r="AE37" s="21">
        <v>4040.8</v>
      </c>
      <c r="AF37" s="21">
        <v>3424.4</v>
      </c>
      <c r="AG37" s="21">
        <v>4712.3999999999996</v>
      </c>
      <c r="AH37" s="21">
        <v>19.5</v>
      </c>
      <c r="AI37" s="21">
        <v>16.600000000000001</v>
      </c>
      <c r="AJ37" s="22">
        <v>22.8</v>
      </c>
    </row>
    <row r="38" spans="1:36">
      <c r="A38" s="39" t="s">
        <v>257</v>
      </c>
      <c r="B38" s="44">
        <v>101512.3</v>
      </c>
      <c r="C38" s="21">
        <v>13107.3</v>
      </c>
      <c r="D38" s="21">
        <v>11304.6</v>
      </c>
      <c r="E38" s="21">
        <v>14927.3</v>
      </c>
      <c r="F38" s="21">
        <v>12.9</v>
      </c>
      <c r="G38" s="21">
        <v>11.1</v>
      </c>
      <c r="H38" s="22">
        <v>14.7</v>
      </c>
      <c r="I38" s="44">
        <v>106539.8</v>
      </c>
      <c r="J38" s="21">
        <v>14341.5</v>
      </c>
      <c r="K38" s="21">
        <v>12478.6</v>
      </c>
      <c r="L38" s="21">
        <v>16211.7</v>
      </c>
      <c r="M38" s="21">
        <v>13.5</v>
      </c>
      <c r="N38" s="21">
        <v>11.7</v>
      </c>
      <c r="O38" s="22">
        <v>15.2</v>
      </c>
      <c r="P38" s="44">
        <v>139340.5</v>
      </c>
      <c r="Q38" s="21">
        <v>19705.7</v>
      </c>
      <c r="R38" s="21">
        <v>17010.599999999999</v>
      </c>
      <c r="S38" s="21">
        <v>22306</v>
      </c>
      <c r="T38" s="21">
        <v>14.1</v>
      </c>
      <c r="U38" s="21">
        <v>12.2</v>
      </c>
      <c r="V38" s="22">
        <v>16</v>
      </c>
      <c r="W38" s="44">
        <v>210745.7</v>
      </c>
      <c r="X38" s="21">
        <v>30143.200000000001</v>
      </c>
      <c r="Y38" s="21">
        <v>25355.1</v>
      </c>
      <c r="Z38" s="21">
        <v>35460.1</v>
      </c>
      <c r="AA38" s="21">
        <v>14.3</v>
      </c>
      <c r="AB38" s="21">
        <v>12</v>
      </c>
      <c r="AC38" s="22">
        <v>16.8</v>
      </c>
      <c r="AD38" s="35">
        <v>106556.7</v>
      </c>
      <c r="AE38" s="21">
        <v>17546.7</v>
      </c>
      <c r="AF38" s="21">
        <v>14611.5</v>
      </c>
      <c r="AG38" s="21">
        <v>20665.5</v>
      </c>
      <c r="AH38" s="21">
        <v>16.5</v>
      </c>
      <c r="AI38" s="21">
        <v>13.7</v>
      </c>
      <c r="AJ38" s="22">
        <v>19.399999999999999</v>
      </c>
    </row>
    <row r="39" spans="1:36">
      <c r="A39" s="39" t="s">
        <v>262</v>
      </c>
      <c r="B39" s="44">
        <v>186908.5</v>
      </c>
      <c r="C39" s="21">
        <v>23694.2</v>
      </c>
      <c r="D39" s="21">
        <v>20427.400000000001</v>
      </c>
      <c r="E39" s="21">
        <v>26985.3</v>
      </c>
      <c r="F39" s="21">
        <v>12.7</v>
      </c>
      <c r="G39" s="21">
        <v>10.9</v>
      </c>
      <c r="H39" s="22">
        <v>14.4</v>
      </c>
      <c r="I39" s="44">
        <v>154895.70000000001</v>
      </c>
      <c r="J39" s="21">
        <v>20697.2</v>
      </c>
      <c r="K39" s="21">
        <v>17993.2</v>
      </c>
      <c r="L39" s="21">
        <v>23378.6</v>
      </c>
      <c r="M39" s="21">
        <v>13.4</v>
      </c>
      <c r="N39" s="21">
        <v>11.6</v>
      </c>
      <c r="O39" s="22">
        <v>15.1</v>
      </c>
      <c r="P39" s="44">
        <v>118077.8</v>
      </c>
      <c r="Q39" s="21">
        <v>16925.7</v>
      </c>
      <c r="R39" s="21">
        <v>14641.9</v>
      </c>
      <c r="S39" s="21">
        <v>19146.400000000001</v>
      </c>
      <c r="T39" s="21">
        <v>14.3</v>
      </c>
      <c r="U39" s="21">
        <v>12.4</v>
      </c>
      <c r="V39" s="22">
        <v>16.2</v>
      </c>
      <c r="W39" s="44">
        <v>99188.2</v>
      </c>
      <c r="X39" s="21">
        <v>14639.7</v>
      </c>
      <c r="Y39" s="21">
        <v>12312.5</v>
      </c>
      <c r="Z39" s="21">
        <v>17173.599999999999</v>
      </c>
      <c r="AA39" s="21">
        <v>14.8</v>
      </c>
      <c r="AB39" s="21">
        <v>12.4</v>
      </c>
      <c r="AC39" s="22">
        <v>17.3</v>
      </c>
      <c r="AD39" s="35">
        <v>36690.9</v>
      </c>
      <c r="AE39" s="21">
        <v>6316.8</v>
      </c>
      <c r="AF39" s="21">
        <v>5281.3</v>
      </c>
      <c r="AG39" s="21">
        <v>7420.6</v>
      </c>
      <c r="AH39" s="21">
        <v>17.2</v>
      </c>
      <c r="AI39" s="21">
        <v>14.4</v>
      </c>
      <c r="AJ39" s="22">
        <v>20.2</v>
      </c>
    </row>
    <row r="40" spans="1:36">
      <c r="A40" s="39" t="s">
        <v>225</v>
      </c>
      <c r="B40" s="44">
        <v>74084.100000000006</v>
      </c>
      <c r="C40" s="21">
        <v>10369.799999999999</v>
      </c>
      <c r="D40" s="21">
        <v>8992</v>
      </c>
      <c r="E40" s="21">
        <v>11804.9</v>
      </c>
      <c r="F40" s="21">
        <v>14</v>
      </c>
      <c r="G40" s="21">
        <v>12.1</v>
      </c>
      <c r="H40" s="22">
        <v>15.9</v>
      </c>
      <c r="I40" s="44">
        <v>107063.4</v>
      </c>
      <c r="J40" s="21">
        <v>16200.5</v>
      </c>
      <c r="K40" s="21">
        <v>14106.4</v>
      </c>
      <c r="L40" s="21">
        <v>18222.599999999999</v>
      </c>
      <c r="M40" s="21">
        <v>15.1</v>
      </c>
      <c r="N40" s="21">
        <v>13.2</v>
      </c>
      <c r="O40" s="22">
        <v>17</v>
      </c>
      <c r="P40" s="44">
        <v>112820</v>
      </c>
      <c r="Q40" s="21">
        <v>18295.2</v>
      </c>
      <c r="R40" s="21">
        <v>15826.4</v>
      </c>
      <c r="S40" s="21">
        <v>20598.400000000001</v>
      </c>
      <c r="T40" s="21">
        <v>16.2</v>
      </c>
      <c r="U40" s="21">
        <v>14</v>
      </c>
      <c r="V40" s="22">
        <v>18.3</v>
      </c>
      <c r="W40" s="44">
        <v>117774.1</v>
      </c>
      <c r="X40" s="21">
        <v>19698.5</v>
      </c>
      <c r="Y40" s="21">
        <v>16758.900000000001</v>
      </c>
      <c r="Z40" s="21">
        <v>22955.200000000001</v>
      </c>
      <c r="AA40" s="21">
        <v>16.7</v>
      </c>
      <c r="AB40" s="21">
        <v>14.2</v>
      </c>
      <c r="AC40" s="22">
        <v>19.5</v>
      </c>
      <c r="AD40" s="35">
        <v>201590.3</v>
      </c>
      <c r="AE40" s="21">
        <v>38344.400000000001</v>
      </c>
      <c r="AF40" s="21">
        <v>32363.599999999999</v>
      </c>
      <c r="AG40" s="21">
        <v>44685.5</v>
      </c>
      <c r="AH40" s="21">
        <v>19</v>
      </c>
      <c r="AI40" s="21">
        <v>16.100000000000001</v>
      </c>
      <c r="AJ40" s="22">
        <v>22.2</v>
      </c>
    </row>
    <row r="41" spans="1:36">
      <c r="A41" s="39" t="s">
        <v>235</v>
      </c>
      <c r="B41" s="44">
        <v>124592.2</v>
      </c>
      <c r="C41" s="21">
        <v>17937.7</v>
      </c>
      <c r="D41" s="21">
        <v>15587</v>
      </c>
      <c r="E41" s="21">
        <v>20318.599999999999</v>
      </c>
      <c r="F41" s="21">
        <v>14.4</v>
      </c>
      <c r="G41" s="21">
        <v>12.5</v>
      </c>
      <c r="H41" s="22">
        <v>16.3</v>
      </c>
      <c r="I41" s="44">
        <v>139664.5</v>
      </c>
      <c r="J41" s="21">
        <v>21328.7</v>
      </c>
      <c r="K41" s="21">
        <v>18604.5</v>
      </c>
      <c r="L41" s="21">
        <v>23953.3</v>
      </c>
      <c r="M41" s="21">
        <v>15.3</v>
      </c>
      <c r="N41" s="21">
        <v>13.3</v>
      </c>
      <c r="O41" s="22">
        <v>17.2</v>
      </c>
      <c r="P41" s="44">
        <v>116836.6</v>
      </c>
      <c r="Q41" s="21">
        <v>19131.400000000001</v>
      </c>
      <c r="R41" s="21">
        <v>16554.900000000001</v>
      </c>
      <c r="S41" s="21">
        <v>21506.5</v>
      </c>
      <c r="T41" s="21">
        <v>16.399999999999999</v>
      </c>
      <c r="U41" s="21">
        <v>14.2</v>
      </c>
      <c r="V41" s="22">
        <v>18.399999999999999</v>
      </c>
      <c r="W41" s="44">
        <v>93040.1</v>
      </c>
      <c r="X41" s="21">
        <v>15591.1</v>
      </c>
      <c r="Y41" s="21">
        <v>13266.9</v>
      </c>
      <c r="Z41" s="21">
        <v>18145.7</v>
      </c>
      <c r="AA41" s="21">
        <v>16.8</v>
      </c>
      <c r="AB41" s="21">
        <v>14.3</v>
      </c>
      <c r="AC41" s="22">
        <v>19.5</v>
      </c>
      <c r="AD41" s="35">
        <v>80297.600000000006</v>
      </c>
      <c r="AE41" s="21">
        <v>15413.6</v>
      </c>
      <c r="AF41" s="21">
        <v>13012.7</v>
      </c>
      <c r="AG41" s="21">
        <v>17958.099999999999</v>
      </c>
      <c r="AH41" s="21">
        <v>19.2</v>
      </c>
      <c r="AI41" s="21">
        <v>16.2</v>
      </c>
      <c r="AJ41" s="22">
        <v>22.4</v>
      </c>
    </row>
    <row r="42" spans="1:36">
      <c r="A42" s="39" t="s">
        <v>229</v>
      </c>
      <c r="B42" s="44">
        <v>82753.7</v>
      </c>
      <c r="C42" s="21">
        <v>11904.9</v>
      </c>
      <c r="D42" s="21">
        <v>10355.4</v>
      </c>
      <c r="E42" s="21">
        <v>13481.4</v>
      </c>
      <c r="F42" s="21">
        <v>14.4</v>
      </c>
      <c r="G42" s="21">
        <v>12.5</v>
      </c>
      <c r="H42" s="22">
        <v>16.3</v>
      </c>
      <c r="I42" s="44">
        <v>117155.3</v>
      </c>
      <c r="J42" s="21">
        <v>18020.7</v>
      </c>
      <c r="K42" s="21">
        <v>15728.4</v>
      </c>
      <c r="L42" s="21">
        <v>20232.5</v>
      </c>
      <c r="M42" s="21">
        <v>15.4</v>
      </c>
      <c r="N42" s="21">
        <v>13.4</v>
      </c>
      <c r="O42" s="22">
        <v>17.3</v>
      </c>
      <c r="P42" s="44">
        <v>156178.79999999999</v>
      </c>
      <c r="Q42" s="21">
        <v>26004.1</v>
      </c>
      <c r="R42" s="21">
        <v>22561.1</v>
      </c>
      <c r="S42" s="21">
        <v>29232.1</v>
      </c>
      <c r="T42" s="21">
        <v>16.7</v>
      </c>
      <c r="U42" s="21">
        <v>14.4</v>
      </c>
      <c r="V42" s="22">
        <v>18.7</v>
      </c>
      <c r="W42" s="44">
        <v>90809</v>
      </c>
      <c r="X42" s="21">
        <v>15712.1</v>
      </c>
      <c r="Y42" s="21">
        <v>13385</v>
      </c>
      <c r="Z42" s="21">
        <v>18243.099999999999</v>
      </c>
      <c r="AA42" s="21">
        <v>17.3</v>
      </c>
      <c r="AB42" s="21">
        <v>14.7</v>
      </c>
      <c r="AC42" s="22">
        <v>20.100000000000001</v>
      </c>
      <c r="AD42" s="35">
        <v>55702.8</v>
      </c>
      <c r="AE42" s="21">
        <v>10998.3</v>
      </c>
      <c r="AF42" s="21">
        <v>9319.2000000000007</v>
      </c>
      <c r="AG42" s="21">
        <v>12796.9</v>
      </c>
      <c r="AH42" s="21">
        <v>19.7</v>
      </c>
      <c r="AI42" s="21">
        <v>16.7</v>
      </c>
      <c r="AJ42" s="22">
        <v>23</v>
      </c>
    </row>
    <row r="43" spans="1:36">
      <c r="A43" s="39" t="s">
        <v>261</v>
      </c>
      <c r="B43" s="44">
        <v>264809.59999999998</v>
      </c>
      <c r="C43" s="21">
        <v>35046.1</v>
      </c>
      <c r="D43" s="21">
        <v>30364.1</v>
      </c>
      <c r="E43" s="21">
        <v>39690.400000000001</v>
      </c>
      <c r="F43" s="21">
        <v>13.2</v>
      </c>
      <c r="G43" s="21">
        <v>11.5</v>
      </c>
      <c r="H43" s="22">
        <v>15</v>
      </c>
      <c r="I43" s="44">
        <v>128372.5</v>
      </c>
      <c r="J43" s="21">
        <v>18026</v>
      </c>
      <c r="K43" s="21">
        <v>15729.1</v>
      </c>
      <c r="L43" s="21">
        <v>20299.099999999999</v>
      </c>
      <c r="M43" s="21">
        <v>14</v>
      </c>
      <c r="N43" s="21">
        <v>12.3</v>
      </c>
      <c r="O43" s="22">
        <v>15.8</v>
      </c>
      <c r="P43" s="44">
        <v>68609.7</v>
      </c>
      <c r="Q43" s="21">
        <v>10331</v>
      </c>
      <c r="R43" s="21">
        <v>8968.4</v>
      </c>
      <c r="S43" s="21">
        <v>11657.9</v>
      </c>
      <c r="T43" s="21">
        <v>15.1</v>
      </c>
      <c r="U43" s="21">
        <v>13.1</v>
      </c>
      <c r="V43" s="22">
        <v>17</v>
      </c>
      <c r="W43" s="44">
        <v>34667.699999999997</v>
      </c>
      <c r="X43" s="21">
        <v>5353.9</v>
      </c>
      <c r="Y43" s="21">
        <v>4520.3999999999996</v>
      </c>
      <c r="Z43" s="21">
        <v>6270.8</v>
      </c>
      <c r="AA43" s="21">
        <v>15.4</v>
      </c>
      <c r="AB43" s="21">
        <v>13</v>
      </c>
      <c r="AC43" s="22">
        <v>18.100000000000001</v>
      </c>
      <c r="AD43" s="35">
        <v>2253.1999999999998</v>
      </c>
      <c r="AE43" s="21">
        <v>394.5</v>
      </c>
      <c r="AF43" s="21">
        <v>331</v>
      </c>
      <c r="AG43" s="21">
        <v>463.3</v>
      </c>
      <c r="AH43" s="21">
        <v>17.5</v>
      </c>
      <c r="AI43" s="21">
        <v>14.7</v>
      </c>
      <c r="AJ43" s="22">
        <v>20.6</v>
      </c>
    </row>
    <row r="44" spans="1:36">
      <c r="A44" s="39" t="s">
        <v>238</v>
      </c>
      <c r="B44" s="44">
        <v>222411.2</v>
      </c>
      <c r="C44" s="21">
        <v>31641.599999999999</v>
      </c>
      <c r="D44" s="21">
        <v>27518.400000000001</v>
      </c>
      <c r="E44" s="21">
        <v>35692.199999999997</v>
      </c>
      <c r="F44" s="21">
        <v>14.2</v>
      </c>
      <c r="G44" s="21">
        <v>12.4</v>
      </c>
      <c r="H44" s="22">
        <v>16</v>
      </c>
      <c r="I44" s="44">
        <v>227030.5</v>
      </c>
      <c r="J44" s="21">
        <v>34931.5</v>
      </c>
      <c r="K44" s="21">
        <v>30546</v>
      </c>
      <c r="L44" s="21">
        <v>39181.199999999997</v>
      </c>
      <c r="M44" s="21">
        <v>15.4</v>
      </c>
      <c r="N44" s="21">
        <v>13.5</v>
      </c>
      <c r="O44" s="22">
        <v>17.3</v>
      </c>
      <c r="P44" s="44">
        <v>226734.7</v>
      </c>
      <c r="Q44" s="21">
        <v>37694.5</v>
      </c>
      <c r="R44" s="21">
        <v>32789.800000000003</v>
      </c>
      <c r="S44" s="21">
        <v>42345.5</v>
      </c>
      <c r="T44" s="21">
        <v>16.600000000000001</v>
      </c>
      <c r="U44" s="21">
        <v>14.5</v>
      </c>
      <c r="V44" s="22">
        <v>18.7</v>
      </c>
      <c r="W44" s="44">
        <v>126406.6</v>
      </c>
      <c r="X44" s="21">
        <v>21603.1</v>
      </c>
      <c r="Y44" s="21">
        <v>18371.400000000001</v>
      </c>
      <c r="Z44" s="21">
        <v>25143.599999999999</v>
      </c>
      <c r="AA44" s="21">
        <v>17.100000000000001</v>
      </c>
      <c r="AB44" s="21">
        <v>14.5</v>
      </c>
      <c r="AC44" s="22">
        <v>19.899999999999999</v>
      </c>
      <c r="AD44" s="35">
        <v>66468.100000000006</v>
      </c>
      <c r="AE44" s="21">
        <v>12855</v>
      </c>
      <c r="AF44" s="21">
        <v>10881.7</v>
      </c>
      <c r="AG44" s="21">
        <v>14966.1</v>
      </c>
      <c r="AH44" s="21">
        <v>19.3</v>
      </c>
      <c r="AI44" s="21">
        <v>16.399999999999999</v>
      </c>
      <c r="AJ44" s="22">
        <v>22.5</v>
      </c>
    </row>
    <row r="45" spans="1:36" ht="15.95" thickBot="1">
      <c r="A45" s="40" t="s">
        <v>232</v>
      </c>
      <c r="B45" s="45">
        <v>144771.79999999999</v>
      </c>
      <c r="C45" s="23">
        <v>20248</v>
      </c>
      <c r="D45" s="23">
        <v>17566.599999999999</v>
      </c>
      <c r="E45" s="23">
        <v>23032.3</v>
      </c>
      <c r="F45" s="23">
        <v>14</v>
      </c>
      <c r="G45" s="23">
        <v>12.1</v>
      </c>
      <c r="H45" s="24">
        <v>15.9</v>
      </c>
      <c r="I45" s="45">
        <v>210604.5</v>
      </c>
      <c r="J45" s="23">
        <v>31237.200000000001</v>
      </c>
      <c r="K45" s="23">
        <v>27194.1</v>
      </c>
      <c r="L45" s="23">
        <v>35142.400000000001</v>
      </c>
      <c r="M45" s="23">
        <v>14.8</v>
      </c>
      <c r="N45" s="23">
        <v>12.9</v>
      </c>
      <c r="O45" s="24">
        <v>16.7</v>
      </c>
      <c r="P45" s="45">
        <v>185414</v>
      </c>
      <c r="Q45" s="23">
        <v>29549.5</v>
      </c>
      <c r="R45" s="23">
        <v>25596.5</v>
      </c>
      <c r="S45" s="23">
        <v>33274.800000000003</v>
      </c>
      <c r="T45" s="23">
        <v>15.9</v>
      </c>
      <c r="U45" s="23">
        <v>13.8</v>
      </c>
      <c r="V45" s="24">
        <v>17.899999999999999</v>
      </c>
      <c r="W45" s="45">
        <v>185780.3</v>
      </c>
      <c r="X45" s="23">
        <v>30338.9</v>
      </c>
      <c r="Y45" s="23">
        <v>25742.7</v>
      </c>
      <c r="Z45" s="23">
        <v>35410.699999999997</v>
      </c>
      <c r="AA45" s="23">
        <v>16.3</v>
      </c>
      <c r="AB45" s="23">
        <v>13.9</v>
      </c>
      <c r="AC45" s="24">
        <v>19.100000000000001</v>
      </c>
      <c r="AD45" s="36">
        <v>298462.59999999998</v>
      </c>
      <c r="AE45" s="23">
        <v>55753.7</v>
      </c>
      <c r="AF45" s="23">
        <v>46997</v>
      </c>
      <c r="AG45" s="23">
        <v>65049.2</v>
      </c>
      <c r="AH45" s="23">
        <v>18.7</v>
      </c>
      <c r="AI45" s="23">
        <v>15.7</v>
      </c>
      <c r="AJ45" s="24">
        <v>21.8</v>
      </c>
    </row>
  </sheetData>
  <mergeCells count="6">
    <mergeCell ref="AD1:AJ1"/>
    <mergeCell ref="A1:A2"/>
    <mergeCell ref="B1:H1"/>
    <mergeCell ref="I1:O1"/>
    <mergeCell ref="P1:V1"/>
    <mergeCell ref="W1:AC1"/>
  </mergeCells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2A97A6-CE7A-4EBD-9783-78FECB51BE9F}">
  <dimension ref="A1:V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22" width="14.140625" style="20" customWidth="1"/>
    <col min="23" max="16384" width="8.7109375" style="2"/>
  </cols>
  <sheetData>
    <row r="1" spans="1:22">
      <c r="A1" s="96" t="s">
        <v>217</v>
      </c>
      <c r="B1" s="101" t="s">
        <v>275</v>
      </c>
      <c r="C1" s="99"/>
      <c r="D1" s="99"/>
      <c r="E1" s="99"/>
      <c r="F1" s="99"/>
      <c r="G1" s="99"/>
      <c r="H1" s="100"/>
      <c r="I1" s="101" t="s">
        <v>276</v>
      </c>
      <c r="J1" s="99"/>
      <c r="K1" s="99"/>
      <c r="L1" s="99"/>
      <c r="M1" s="99"/>
      <c r="N1" s="99"/>
      <c r="O1" s="100"/>
      <c r="P1" s="98" t="s">
        <v>277</v>
      </c>
      <c r="Q1" s="99"/>
      <c r="R1" s="99"/>
      <c r="S1" s="99"/>
      <c r="T1" s="99"/>
      <c r="U1" s="99"/>
      <c r="V1" s="100"/>
    </row>
    <row r="2" spans="1:22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32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</row>
    <row r="3" spans="1:22" ht="15.95" thickBot="1">
      <c r="A3" s="37" t="s">
        <v>220</v>
      </c>
      <c r="B3" s="42">
        <v>2622281.1</v>
      </c>
      <c r="C3" s="30">
        <v>513991.2</v>
      </c>
      <c r="D3" s="30">
        <v>424926.8</v>
      </c>
      <c r="E3" s="30">
        <v>604089.19999999995</v>
      </c>
      <c r="F3" s="30">
        <v>19.600000000000001</v>
      </c>
      <c r="G3" s="30">
        <v>16.2</v>
      </c>
      <c r="H3" s="31">
        <v>23</v>
      </c>
      <c r="I3" s="42">
        <v>6772193</v>
      </c>
      <c r="J3" s="30">
        <v>1320505.3</v>
      </c>
      <c r="K3" s="30">
        <v>1203403.8</v>
      </c>
      <c r="L3" s="30">
        <v>1446513.3</v>
      </c>
      <c r="M3" s="30">
        <v>19.5</v>
      </c>
      <c r="N3" s="30">
        <v>17.8</v>
      </c>
      <c r="O3" s="31">
        <v>21.4</v>
      </c>
      <c r="P3" s="33">
        <v>16219302</v>
      </c>
      <c r="Q3" s="30">
        <v>2166408.4</v>
      </c>
      <c r="R3" s="30">
        <v>1943958.7</v>
      </c>
      <c r="S3" s="30">
        <v>2378603.5</v>
      </c>
      <c r="T3" s="30">
        <v>13.4</v>
      </c>
      <c r="U3" s="30">
        <v>12</v>
      </c>
      <c r="V3" s="31">
        <v>14.7</v>
      </c>
    </row>
    <row r="4" spans="1:22">
      <c r="A4" s="38" t="s">
        <v>250</v>
      </c>
      <c r="B4" s="43">
        <v>37970.699999999997</v>
      </c>
      <c r="C4" s="27">
        <v>7054.5</v>
      </c>
      <c r="D4" s="27">
        <v>5814.9</v>
      </c>
      <c r="E4" s="27">
        <v>8306.9</v>
      </c>
      <c r="F4" s="27">
        <v>18.600000000000001</v>
      </c>
      <c r="G4" s="27">
        <v>15.3</v>
      </c>
      <c r="H4" s="28">
        <v>21.9</v>
      </c>
      <c r="I4" s="43">
        <v>131115.4</v>
      </c>
      <c r="J4" s="27">
        <v>24637.8</v>
      </c>
      <c r="K4" s="27">
        <v>22383.3</v>
      </c>
      <c r="L4" s="27">
        <v>27048</v>
      </c>
      <c r="M4" s="27">
        <v>18.8</v>
      </c>
      <c r="N4" s="27">
        <v>17.100000000000001</v>
      </c>
      <c r="O4" s="28">
        <v>20.6</v>
      </c>
      <c r="P4" s="34">
        <v>284259.7</v>
      </c>
      <c r="Q4" s="27">
        <v>36256.6</v>
      </c>
      <c r="R4" s="27">
        <v>32600.3</v>
      </c>
      <c r="S4" s="27">
        <v>39834.1</v>
      </c>
      <c r="T4" s="27">
        <v>12.8</v>
      </c>
      <c r="U4" s="27">
        <v>11.5</v>
      </c>
      <c r="V4" s="28">
        <v>14</v>
      </c>
    </row>
    <row r="5" spans="1:22">
      <c r="A5" s="39" t="s">
        <v>251</v>
      </c>
      <c r="B5" s="44">
        <v>44616.1</v>
      </c>
      <c r="C5" s="21">
        <v>8129.7</v>
      </c>
      <c r="D5" s="21">
        <v>6700.7</v>
      </c>
      <c r="E5" s="21">
        <v>9586.5</v>
      </c>
      <c r="F5" s="21">
        <v>18.2</v>
      </c>
      <c r="G5" s="21">
        <v>15</v>
      </c>
      <c r="H5" s="22">
        <v>21.5</v>
      </c>
      <c r="I5" s="44">
        <v>104621.1</v>
      </c>
      <c r="J5" s="21">
        <v>19414</v>
      </c>
      <c r="K5" s="21">
        <v>17572.5</v>
      </c>
      <c r="L5" s="21">
        <v>21366.3</v>
      </c>
      <c r="M5" s="21">
        <v>18.600000000000001</v>
      </c>
      <c r="N5" s="21">
        <v>16.8</v>
      </c>
      <c r="O5" s="22">
        <v>20.399999999999999</v>
      </c>
      <c r="P5" s="35">
        <v>271585.7</v>
      </c>
      <c r="Q5" s="21">
        <v>35380.300000000003</v>
      </c>
      <c r="R5" s="21">
        <v>31740.9</v>
      </c>
      <c r="S5" s="21">
        <v>38791.699999999997</v>
      </c>
      <c r="T5" s="21">
        <v>13</v>
      </c>
      <c r="U5" s="21">
        <v>11.7</v>
      </c>
      <c r="V5" s="22">
        <v>14.3</v>
      </c>
    </row>
    <row r="6" spans="1:22">
      <c r="A6" s="39" t="s">
        <v>236</v>
      </c>
      <c r="B6" s="44">
        <v>59235.8</v>
      </c>
      <c r="C6" s="21">
        <v>11349.8</v>
      </c>
      <c r="D6" s="21">
        <v>9328.9</v>
      </c>
      <c r="E6" s="21">
        <v>13327.7</v>
      </c>
      <c r="F6" s="21">
        <v>19.2</v>
      </c>
      <c r="G6" s="21">
        <v>15.7</v>
      </c>
      <c r="H6" s="22">
        <v>22.5</v>
      </c>
      <c r="I6" s="44">
        <v>104085.4</v>
      </c>
      <c r="J6" s="21">
        <v>20674.900000000001</v>
      </c>
      <c r="K6" s="21">
        <v>18518.599999999999</v>
      </c>
      <c r="L6" s="21">
        <v>23071.3</v>
      </c>
      <c r="M6" s="21">
        <v>19.899999999999999</v>
      </c>
      <c r="N6" s="21">
        <v>17.8</v>
      </c>
      <c r="O6" s="22">
        <v>22.2</v>
      </c>
      <c r="P6" s="35">
        <v>348491.8</v>
      </c>
      <c r="Q6" s="21">
        <v>49781.599999999999</v>
      </c>
      <c r="R6" s="21">
        <v>43705.2</v>
      </c>
      <c r="S6" s="21">
        <v>56219.5</v>
      </c>
      <c r="T6" s="21">
        <v>14.3</v>
      </c>
      <c r="U6" s="21">
        <v>12.5</v>
      </c>
      <c r="V6" s="22">
        <v>16.100000000000001</v>
      </c>
    </row>
    <row r="7" spans="1:22">
      <c r="A7" s="39" t="s">
        <v>221</v>
      </c>
      <c r="B7" s="44">
        <v>72765</v>
      </c>
      <c r="C7" s="21">
        <v>15687.3</v>
      </c>
      <c r="D7" s="21">
        <v>12989.7</v>
      </c>
      <c r="E7" s="21">
        <v>18262.2</v>
      </c>
      <c r="F7" s="21">
        <v>21.6</v>
      </c>
      <c r="G7" s="21">
        <v>17.899999999999999</v>
      </c>
      <c r="H7" s="22">
        <v>25.1</v>
      </c>
      <c r="I7" s="44">
        <v>130150.39999999999</v>
      </c>
      <c r="J7" s="21">
        <v>26683.599999999999</v>
      </c>
      <c r="K7" s="21">
        <v>23992</v>
      </c>
      <c r="L7" s="21">
        <v>29810.2</v>
      </c>
      <c r="M7" s="21">
        <v>20.5</v>
      </c>
      <c r="N7" s="21">
        <v>18.399999999999999</v>
      </c>
      <c r="O7" s="22">
        <v>22.9</v>
      </c>
      <c r="P7" s="35">
        <v>313879.5</v>
      </c>
      <c r="Q7" s="21">
        <v>45496.2</v>
      </c>
      <c r="R7" s="21">
        <v>40096</v>
      </c>
      <c r="S7" s="21">
        <v>51270.7</v>
      </c>
      <c r="T7" s="21">
        <v>14.5</v>
      </c>
      <c r="U7" s="21">
        <v>12.8</v>
      </c>
      <c r="V7" s="22">
        <v>16.3</v>
      </c>
    </row>
    <row r="8" spans="1:22">
      <c r="A8" s="39" t="s">
        <v>247</v>
      </c>
      <c r="B8" s="44">
        <v>39635</v>
      </c>
      <c r="C8" s="21">
        <v>7810.1</v>
      </c>
      <c r="D8" s="21">
        <v>6434.2</v>
      </c>
      <c r="E8" s="21">
        <v>9185.2000000000007</v>
      </c>
      <c r="F8" s="21">
        <v>19.7</v>
      </c>
      <c r="G8" s="21">
        <v>16.2</v>
      </c>
      <c r="H8" s="22">
        <v>23.2</v>
      </c>
      <c r="I8" s="44">
        <v>113138.2</v>
      </c>
      <c r="J8" s="21">
        <v>21858</v>
      </c>
      <c r="K8" s="21">
        <v>19884.400000000001</v>
      </c>
      <c r="L8" s="21">
        <v>24020.9</v>
      </c>
      <c r="M8" s="21">
        <v>19.3</v>
      </c>
      <c r="N8" s="21">
        <v>17.600000000000001</v>
      </c>
      <c r="O8" s="22">
        <v>21.2</v>
      </c>
      <c r="P8" s="35">
        <v>252536.8</v>
      </c>
      <c r="Q8" s="21">
        <v>31890.3</v>
      </c>
      <c r="R8" s="21">
        <v>28542.9</v>
      </c>
      <c r="S8" s="21">
        <v>35024.300000000003</v>
      </c>
      <c r="T8" s="21">
        <v>12.6</v>
      </c>
      <c r="U8" s="21">
        <v>11.3</v>
      </c>
      <c r="V8" s="22">
        <v>13.9</v>
      </c>
    </row>
    <row r="9" spans="1:22">
      <c r="A9" s="39" t="s">
        <v>258</v>
      </c>
      <c r="B9" s="44">
        <v>63002.5</v>
      </c>
      <c r="C9" s="21">
        <v>11183.9</v>
      </c>
      <c r="D9" s="21">
        <v>9114</v>
      </c>
      <c r="E9" s="21">
        <v>13236</v>
      </c>
      <c r="F9" s="21">
        <v>17.8</v>
      </c>
      <c r="G9" s="21">
        <v>14.5</v>
      </c>
      <c r="H9" s="22">
        <v>21</v>
      </c>
      <c r="I9" s="44">
        <v>204806.2</v>
      </c>
      <c r="J9" s="21">
        <v>36081.1</v>
      </c>
      <c r="K9" s="21">
        <v>32415</v>
      </c>
      <c r="L9" s="21">
        <v>39971.300000000003</v>
      </c>
      <c r="M9" s="21">
        <v>17.600000000000001</v>
      </c>
      <c r="N9" s="21">
        <v>15.8</v>
      </c>
      <c r="O9" s="22">
        <v>19.5</v>
      </c>
      <c r="P9" s="35">
        <v>542930.6</v>
      </c>
      <c r="Q9" s="21">
        <v>66673.2</v>
      </c>
      <c r="R9" s="21">
        <v>59746.2</v>
      </c>
      <c r="S9" s="21">
        <v>73641.5</v>
      </c>
      <c r="T9" s="21">
        <v>12.3</v>
      </c>
      <c r="U9" s="21">
        <v>11</v>
      </c>
      <c r="V9" s="22">
        <v>13.6</v>
      </c>
    </row>
    <row r="10" spans="1:22">
      <c r="A10" s="39" t="s">
        <v>248</v>
      </c>
      <c r="B10" s="44">
        <v>43512.6</v>
      </c>
      <c r="C10" s="21">
        <v>8324.7999999999993</v>
      </c>
      <c r="D10" s="21">
        <v>6882.9</v>
      </c>
      <c r="E10" s="21">
        <v>9782</v>
      </c>
      <c r="F10" s="21">
        <v>19.100000000000001</v>
      </c>
      <c r="G10" s="21">
        <v>15.8</v>
      </c>
      <c r="H10" s="22">
        <v>22.5</v>
      </c>
      <c r="I10" s="44">
        <v>111776.6</v>
      </c>
      <c r="J10" s="21">
        <v>20823.099999999999</v>
      </c>
      <c r="K10" s="21">
        <v>18944.3</v>
      </c>
      <c r="L10" s="21">
        <v>22868.7</v>
      </c>
      <c r="M10" s="21">
        <v>18.600000000000001</v>
      </c>
      <c r="N10" s="21">
        <v>16.899999999999999</v>
      </c>
      <c r="O10" s="22">
        <v>20.5</v>
      </c>
      <c r="P10" s="35">
        <v>250630.2</v>
      </c>
      <c r="Q10" s="21">
        <v>32384.3</v>
      </c>
      <c r="R10" s="21">
        <v>29031.8</v>
      </c>
      <c r="S10" s="21">
        <v>35559.4</v>
      </c>
      <c r="T10" s="21">
        <v>12.9</v>
      </c>
      <c r="U10" s="21">
        <v>11.6</v>
      </c>
      <c r="V10" s="22">
        <v>14.2</v>
      </c>
    </row>
    <row r="11" spans="1:22">
      <c r="A11" s="39" t="s">
        <v>230</v>
      </c>
      <c r="B11" s="44">
        <v>116291.2</v>
      </c>
      <c r="C11" s="21">
        <v>23714.400000000001</v>
      </c>
      <c r="D11" s="21">
        <v>19627.2</v>
      </c>
      <c r="E11" s="21">
        <v>27668.5</v>
      </c>
      <c r="F11" s="21">
        <v>20.399999999999999</v>
      </c>
      <c r="G11" s="21">
        <v>16.899999999999999</v>
      </c>
      <c r="H11" s="22">
        <v>23.8</v>
      </c>
      <c r="I11" s="44">
        <v>343336.3</v>
      </c>
      <c r="J11" s="21">
        <v>69844.3</v>
      </c>
      <c r="K11" s="21">
        <v>63368.4</v>
      </c>
      <c r="L11" s="21">
        <v>76922.7</v>
      </c>
      <c r="M11" s="21">
        <v>20.3</v>
      </c>
      <c r="N11" s="21">
        <v>18.5</v>
      </c>
      <c r="O11" s="22">
        <v>22.4</v>
      </c>
      <c r="P11" s="35">
        <v>738067.5</v>
      </c>
      <c r="Q11" s="21">
        <v>102181.1</v>
      </c>
      <c r="R11" s="21">
        <v>90928.2</v>
      </c>
      <c r="S11" s="21">
        <v>113100</v>
      </c>
      <c r="T11" s="21">
        <v>13.8</v>
      </c>
      <c r="U11" s="21">
        <v>12.3</v>
      </c>
      <c r="V11" s="22">
        <v>15.3</v>
      </c>
    </row>
    <row r="12" spans="1:22">
      <c r="A12" s="39" t="s">
        <v>222</v>
      </c>
      <c r="B12" s="44">
        <v>35460.199999999997</v>
      </c>
      <c r="C12" s="21">
        <v>7407.5</v>
      </c>
      <c r="D12" s="21">
        <v>6148.2</v>
      </c>
      <c r="E12" s="21">
        <v>8715.2999999999993</v>
      </c>
      <c r="F12" s="21">
        <v>20.9</v>
      </c>
      <c r="G12" s="21">
        <v>17.3</v>
      </c>
      <c r="H12" s="22">
        <v>24.6</v>
      </c>
      <c r="I12" s="44">
        <v>97595.5</v>
      </c>
      <c r="J12" s="21">
        <v>19736.7</v>
      </c>
      <c r="K12" s="21">
        <v>17713.400000000001</v>
      </c>
      <c r="L12" s="21">
        <v>21843.5</v>
      </c>
      <c r="M12" s="21">
        <v>20.2</v>
      </c>
      <c r="N12" s="21">
        <v>18.100000000000001</v>
      </c>
      <c r="O12" s="22">
        <v>22.4</v>
      </c>
      <c r="P12" s="35">
        <v>178531.3</v>
      </c>
      <c r="Q12" s="21">
        <v>25365</v>
      </c>
      <c r="R12" s="21">
        <v>22523.1</v>
      </c>
      <c r="S12" s="21">
        <v>28337.9</v>
      </c>
      <c r="T12" s="21">
        <v>14.2</v>
      </c>
      <c r="U12" s="21">
        <v>12.6</v>
      </c>
      <c r="V12" s="22">
        <v>15.9</v>
      </c>
    </row>
    <row r="13" spans="1:22">
      <c r="A13" s="39" t="s">
        <v>245</v>
      </c>
      <c r="B13" s="44">
        <v>40635.9</v>
      </c>
      <c r="C13" s="21">
        <v>7739.7</v>
      </c>
      <c r="D13" s="21">
        <v>6399.3</v>
      </c>
      <c r="E13" s="21">
        <v>9113.2999999999993</v>
      </c>
      <c r="F13" s="21">
        <v>19</v>
      </c>
      <c r="G13" s="21">
        <v>15.7</v>
      </c>
      <c r="H13" s="22">
        <v>22.4</v>
      </c>
      <c r="I13" s="44">
        <v>108083.8</v>
      </c>
      <c r="J13" s="21">
        <v>20526.5</v>
      </c>
      <c r="K13" s="21">
        <v>18692.900000000001</v>
      </c>
      <c r="L13" s="21">
        <v>22524.1</v>
      </c>
      <c r="M13" s="21">
        <v>19</v>
      </c>
      <c r="N13" s="21">
        <v>17.3</v>
      </c>
      <c r="O13" s="22">
        <v>20.8</v>
      </c>
      <c r="P13" s="35">
        <v>273611.40000000002</v>
      </c>
      <c r="Q13" s="21">
        <v>36204</v>
      </c>
      <c r="R13" s="21">
        <v>32556.3</v>
      </c>
      <c r="S13" s="21">
        <v>39699.800000000003</v>
      </c>
      <c r="T13" s="21">
        <v>13.2</v>
      </c>
      <c r="U13" s="21">
        <v>11.9</v>
      </c>
      <c r="V13" s="22">
        <v>14.5</v>
      </c>
    </row>
    <row r="14" spans="1:22">
      <c r="A14" s="39" t="s">
        <v>243</v>
      </c>
      <c r="B14" s="44">
        <v>48500</v>
      </c>
      <c r="C14" s="21">
        <v>9815.2000000000007</v>
      </c>
      <c r="D14" s="21">
        <v>8129.7</v>
      </c>
      <c r="E14" s="21">
        <v>11505.4</v>
      </c>
      <c r="F14" s="21">
        <v>20.2</v>
      </c>
      <c r="G14" s="21">
        <v>16.8</v>
      </c>
      <c r="H14" s="22">
        <v>23.7</v>
      </c>
      <c r="I14" s="44">
        <v>131889.20000000001</v>
      </c>
      <c r="J14" s="21">
        <v>25844.7</v>
      </c>
      <c r="K14" s="21">
        <v>23540.400000000001</v>
      </c>
      <c r="L14" s="21">
        <v>28323.1</v>
      </c>
      <c r="M14" s="21">
        <v>19.600000000000001</v>
      </c>
      <c r="N14" s="21">
        <v>17.8</v>
      </c>
      <c r="O14" s="22">
        <v>21.5</v>
      </c>
      <c r="P14" s="35">
        <v>341269.8</v>
      </c>
      <c r="Q14" s="21">
        <v>45788.800000000003</v>
      </c>
      <c r="R14" s="21">
        <v>41091.699999999997</v>
      </c>
      <c r="S14" s="21">
        <v>50216.9</v>
      </c>
      <c r="T14" s="21">
        <v>13.4</v>
      </c>
      <c r="U14" s="21">
        <v>12</v>
      </c>
      <c r="V14" s="22">
        <v>14.7</v>
      </c>
    </row>
    <row r="15" spans="1:22">
      <c r="A15" s="39" t="s">
        <v>226</v>
      </c>
      <c r="B15" s="44">
        <v>78253.3</v>
      </c>
      <c r="C15" s="21">
        <v>15259</v>
      </c>
      <c r="D15" s="21">
        <v>12634.1</v>
      </c>
      <c r="E15" s="21">
        <v>17952.8</v>
      </c>
      <c r="F15" s="21">
        <v>19.5</v>
      </c>
      <c r="G15" s="21">
        <v>16.100000000000001</v>
      </c>
      <c r="H15" s="22">
        <v>22.9</v>
      </c>
      <c r="I15" s="44">
        <v>189469.9</v>
      </c>
      <c r="J15" s="21">
        <v>38052.5</v>
      </c>
      <c r="K15" s="21">
        <v>34813.199999999997</v>
      </c>
      <c r="L15" s="21">
        <v>41546.5</v>
      </c>
      <c r="M15" s="21">
        <v>20.100000000000001</v>
      </c>
      <c r="N15" s="21">
        <v>18.399999999999999</v>
      </c>
      <c r="O15" s="22">
        <v>21.9</v>
      </c>
      <c r="P15" s="35">
        <v>369564.9</v>
      </c>
      <c r="Q15" s="21">
        <v>51561.2</v>
      </c>
      <c r="R15" s="21">
        <v>46452.1</v>
      </c>
      <c r="S15" s="21">
        <v>56705.4</v>
      </c>
      <c r="T15" s="21">
        <v>14</v>
      </c>
      <c r="U15" s="21">
        <v>12.6</v>
      </c>
      <c r="V15" s="22">
        <v>15.3</v>
      </c>
    </row>
    <row r="16" spans="1:22">
      <c r="A16" s="39" t="s">
        <v>237</v>
      </c>
      <c r="B16" s="44">
        <v>39528.199999999997</v>
      </c>
      <c r="C16" s="21">
        <v>8044.1</v>
      </c>
      <c r="D16" s="21">
        <v>6651.6</v>
      </c>
      <c r="E16" s="21">
        <v>9408.6</v>
      </c>
      <c r="F16" s="21">
        <v>20.399999999999999</v>
      </c>
      <c r="G16" s="21">
        <v>16.8</v>
      </c>
      <c r="H16" s="22">
        <v>23.8</v>
      </c>
      <c r="I16" s="44">
        <v>124440.9</v>
      </c>
      <c r="J16" s="21">
        <v>24545.5</v>
      </c>
      <c r="K16" s="21">
        <v>22448</v>
      </c>
      <c r="L16" s="21">
        <v>26811.599999999999</v>
      </c>
      <c r="M16" s="21">
        <v>19.7</v>
      </c>
      <c r="N16" s="21">
        <v>18</v>
      </c>
      <c r="O16" s="22">
        <v>21.5</v>
      </c>
      <c r="P16" s="35">
        <v>251527.9</v>
      </c>
      <c r="Q16" s="21">
        <v>33968.1</v>
      </c>
      <c r="R16" s="21">
        <v>30619.5</v>
      </c>
      <c r="S16" s="21">
        <v>37291.5</v>
      </c>
      <c r="T16" s="21">
        <v>13.5</v>
      </c>
      <c r="U16" s="21">
        <v>12.2</v>
      </c>
      <c r="V16" s="22">
        <v>14.8</v>
      </c>
    </row>
    <row r="17" spans="1:22">
      <c r="A17" s="39" t="s">
        <v>260</v>
      </c>
      <c r="B17" s="44">
        <v>24659</v>
      </c>
      <c r="C17" s="21">
        <v>4232.8999999999996</v>
      </c>
      <c r="D17" s="21">
        <v>3450.4</v>
      </c>
      <c r="E17" s="21">
        <v>5016.6000000000004</v>
      </c>
      <c r="F17" s="21">
        <v>17.2</v>
      </c>
      <c r="G17" s="21">
        <v>14</v>
      </c>
      <c r="H17" s="22">
        <v>20.3</v>
      </c>
      <c r="I17" s="44">
        <v>83339.5</v>
      </c>
      <c r="J17" s="21">
        <v>14589.6</v>
      </c>
      <c r="K17" s="21">
        <v>13117.1</v>
      </c>
      <c r="L17" s="21">
        <v>16214.9</v>
      </c>
      <c r="M17" s="21">
        <v>17.5</v>
      </c>
      <c r="N17" s="21">
        <v>15.7</v>
      </c>
      <c r="O17" s="22">
        <v>19.5</v>
      </c>
      <c r="P17" s="35">
        <v>227695.3</v>
      </c>
      <c r="Q17" s="21">
        <v>27847.5</v>
      </c>
      <c r="R17" s="21">
        <v>24928.3</v>
      </c>
      <c r="S17" s="21">
        <v>30793.1</v>
      </c>
      <c r="T17" s="21">
        <v>12.2</v>
      </c>
      <c r="U17" s="21">
        <v>10.9</v>
      </c>
      <c r="V17" s="22">
        <v>13.5</v>
      </c>
    </row>
    <row r="18" spans="1:22">
      <c r="A18" s="39" t="s">
        <v>252</v>
      </c>
      <c r="B18" s="44">
        <v>26509.200000000001</v>
      </c>
      <c r="C18" s="21">
        <v>5290</v>
      </c>
      <c r="D18" s="21">
        <v>4368.3</v>
      </c>
      <c r="E18" s="21">
        <v>6199.3</v>
      </c>
      <c r="F18" s="21">
        <v>20</v>
      </c>
      <c r="G18" s="21">
        <v>16.5</v>
      </c>
      <c r="H18" s="22">
        <v>23.4</v>
      </c>
      <c r="I18" s="44">
        <v>82783.399999999994</v>
      </c>
      <c r="J18" s="21">
        <v>15731.4</v>
      </c>
      <c r="K18" s="21">
        <v>14322.2</v>
      </c>
      <c r="L18" s="21">
        <v>17254.3</v>
      </c>
      <c r="M18" s="21">
        <v>19</v>
      </c>
      <c r="N18" s="21">
        <v>17.3</v>
      </c>
      <c r="O18" s="22">
        <v>20.8</v>
      </c>
      <c r="P18" s="35">
        <v>215415.4</v>
      </c>
      <c r="Q18" s="21">
        <v>27737.1</v>
      </c>
      <c r="R18" s="21">
        <v>24920.6</v>
      </c>
      <c r="S18" s="21">
        <v>30451.1</v>
      </c>
      <c r="T18" s="21">
        <v>12.9</v>
      </c>
      <c r="U18" s="21">
        <v>11.6</v>
      </c>
      <c r="V18" s="22">
        <v>14.1</v>
      </c>
    </row>
    <row r="19" spans="1:22">
      <c r="A19" s="39" t="s">
        <v>233</v>
      </c>
      <c r="B19" s="44">
        <v>132702.1</v>
      </c>
      <c r="C19" s="21">
        <v>27205.5</v>
      </c>
      <c r="D19" s="21">
        <v>22513</v>
      </c>
      <c r="E19" s="21">
        <v>31719.4</v>
      </c>
      <c r="F19" s="21">
        <v>20.5</v>
      </c>
      <c r="G19" s="21">
        <v>17</v>
      </c>
      <c r="H19" s="22">
        <v>23.9</v>
      </c>
      <c r="I19" s="44">
        <v>305941.7</v>
      </c>
      <c r="J19" s="21">
        <v>62490.6</v>
      </c>
      <c r="K19" s="21">
        <v>56474.1</v>
      </c>
      <c r="L19" s="21">
        <v>69096</v>
      </c>
      <c r="M19" s="21">
        <v>20.399999999999999</v>
      </c>
      <c r="N19" s="21">
        <v>18.5</v>
      </c>
      <c r="O19" s="22">
        <v>22.6</v>
      </c>
      <c r="P19" s="35">
        <v>730829.2</v>
      </c>
      <c r="Q19" s="21">
        <v>100320.1</v>
      </c>
      <c r="R19" s="21">
        <v>88852.2</v>
      </c>
      <c r="S19" s="21">
        <v>112136.7</v>
      </c>
      <c r="T19" s="21">
        <v>13.7</v>
      </c>
      <c r="U19" s="21">
        <v>12.2</v>
      </c>
      <c r="V19" s="22">
        <v>15.3</v>
      </c>
    </row>
    <row r="20" spans="1:22">
      <c r="A20" s="39" t="s">
        <v>241</v>
      </c>
      <c r="B20" s="44">
        <v>79033.399999999994</v>
      </c>
      <c r="C20" s="21">
        <v>15418.7</v>
      </c>
      <c r="D20" s="21">
        <v>12735.3</v>
      </c>
      <c r="E20" s="21">
        <v>18103.599999999999</v>
      </c>
      <c r="F20" s="21">
        <v>19.5</v>
      </c>
      <c r="G20" s="21">
        <v>16.100000000000001</v>
      </c>
      <c r="H20" s="22">
        <v>22.9</v>
      </c>
      <c r="I20" s="44">
        <v>270951.8</v>
      </c>
      <c r="J20" s="21">
        <v>52460</v>
      </c>
      <c r="K20" s="21">
        <v>47840.1</v>
      </c>
      <c r="L20" s="21">
        <v>57433.7</v>
      </c>
      <c r="M20" s="21">
        <v>19.399999999999999</v>
      </c>
      <c r="N20" s="21">
        <v>17.7</v>
      </c>
      <c r="O20" s="22">
        <v>21.2</v>
      </c>
      <c r="P20" s="35">
        <v>531904.19999999995</v>
      </c>
      <c r="Q20" s="21">
        <v>70875.8</v>
      </c>
      <c r="R20" s="21">
        <v>63715.4</v>
      </c>
      <c r="S20" s="21">
        <v>77675.100000000006</v>
      </c>
      <c r="T20" s="21">
        <v>13.3</v>
      </c>
      <c r="U20" s="21">
        <v>12</v>
      </c>
      <c r="V20" s="22">
        <v>14.6</v>
      </c>
    </row>
    <row r="21" spans="1:22">
      <c r="A21" s="39" t="s">
        <v>242</v>
      </c>
      <c r="B21" s="44">
        <v>34658.199999999997</v>
      </c>
      <c r="C21" s="21">
        <v>7208.3</v>
      </c>
      <c r="D21" s="21">
        <v>5976.3</v>
      </c>
      <c r="E21" s="21">
        <v>8440.2000000000007</v>
      </c>
      <c r="F21" s="21">
        <v>20.8</v>
      </c>
      <c r="G21" s="21">
        <v>17.2</v>
      </c>
      <c r="H21" s="22">
        <v>24.4</v>
      </c>
      <c r="I21" s="44">
        <v>111249.8</v>
      </c>
      <c r="J21" s="21">
        <v>21640.7</v>
      </c>
      <c r="K21" s="21">
        <v>19786</v>
      </c>
      <c r="L21" s="21">
        <v>23658</v>
      </c>
      <c r="M21" s="21">
        <v>19.5</v>
      </c>
      <c r="N21" s="21">
        <v>17.8</v>
      </c>
      <c r="O21" s="22">
        <v>21.3</v>
      </c>
      <c r="P21" s="35">
        <v>268658</v>
      </c>
      <c r="Q21" s="21">
        <v>36292.800000000003</v>
      </c>
      <c r="R21" s="21">
        <v>32712.1</v>
      </c>
      <c r="S21" s="21">
        <v>39861.1</v>
      </c>
      <c r="T21" s="21">
        <v>13.5</v>
      </c>
      <c r="U21" s="21">
        <v>12.2</v>
      </c>
      <c r="V21" s="22">
        <v>14.8</v>
      </c>
    </row>
    <row r="22" spans="1:22">
      <c r="A22" s="39" t="s">
        <v>255</v>
      </c>
      <c r="B22" s="44">
        <v>58808.6</v>
      </c>
      <c r="C22" s="21">
        <v>10837.1</v>
      </c>
      <c r="D22" s="21">
        <v>8897.6</v>
      </c>
      <c r="E22" s="21">
        <v>12783.1</v>
      </c>
      <c r="F22" s="21">
        <v>18.399999999999999</v>
      </c>
      <c r="G22" s="21">
        <v>15.1</v>
      </c>
      <c r="H22" s="22">
        <v>21.7</v>
      </c>
      <c r="I22" s="44">
        <v>164388</v>
      </c>
      <c r="J22" s="21">
        <v>30924.1</v>
      </c>
      <c r="K22" s="21">
        <v>28073.5</v>
      </c>
      <c r="L22" s="21">
        <v>34062.1</v>
      </c>
      <c r="M22" s="21">
        <v>18.8</v>
      </c>
      <c r="N22" s="21">
        <v>17.100000000000001</v>
      </c>
      <c r="O22" s="22">
        <v>20.7</v>
      </c>
      <c r="P22" s="35">
        <v>453296.1</v>
      </c>
      <c r="Q22" s="21">
        <v>56054.6</v>
      </c>
      <c r="R22" s="21">
        <v>50255.9</v>
      </c>
      <c r="S22" s="21">
        <v>61639.199999999997</v>
      </c>
      <c r="T22" s="21">
        <v>12.4</v>
      </c>
      <c r="U22" s="21">
        <v>11.1</v>
      </c>
      <c r="V22" s="22">
        <v>13.6</v>
      </c>
    </row>
    <row r="23" spans="1:22">
      <c r="A23" s="39" t="s">
        <v>234</v>
      </c>
      <c r="B23" s="44">
        <v>98504.5</v>
      </c>
      <c r="C23" s="21">
        <v>19618.8</v>
      </c>
      <c r="D23" s="21">
        <v>16230.4</v>
      </c>
      <c r="E23" s="21">
        <v>23029.5</v>
      </c>
      <c r="F23" s="21">
        <v>19.899999999999999</v>
      </c>
      <c r="G23" s="21">
        <v>16.5</v>
      </c>
      <c r="H23" s="22">
        <v>23.4</v>
      </c>
      <c r="I23" s="44">
        <v>250416.6</v>
      </c>
      <c r="J23" s="21">
        <v>49735.6</v>
      </c>
      <c r="K23" s="21">
        <v>45454.2</v>
      </c>
      <c r="L23" s="21">
        <v>54335.7</v>
      </c>
      <c r="M23" s="21">
        <v>19.899999999999999</v>
      </c>
      <c r="N23" s="21">
        <v>18.2</v>
      </c>
      <c r="O23" s="22">
        <v>21.7</v>
      </c>
      <c r="P23" s="35">
        <v>512565.9</v>
      </c>
      <c r="Q23" s="21">
        <v>69192.899999999994</v>
      </c>
      <c r="R23" s="21">
        <v>62186.2</v>
      </c>
      <c r="S23" s="21">
        <v>75839.199999999997</v>
      </c>
      <c r="T23" s="21">
        <v>13.5</v>
      </c>
      <c r="U23" s="21">
        <v>12.1</v>
      </c>
      <c r="V23" s="22">
        <v>14.8</v>
      </c>
    </row>
    <row r="24" spans="1:22">
      <c r="A24" s="39" t="s">
        <v>240</v>
      </c>
      <c r="B24" s="44">
        <v>93984</v>
      </c>
      <c r="C24" s="21">
        <v>18646.900000000001</v>
      </c>
      <c r="D24" s="21">
        <v>15444</v>
      </c>
      <c r="E24" s="21">
        <v>21896.6</v>
      </c>
      <c r="F24" s="21">
        <v>19.8</v>
      </c>
      <c r="G24" s="21">
        <v>16.399999999999999</v>
      </c>
      <c r="H24" s="22">
        <v>23.3</v>
      </c>
      <c r="I24" s="44">
        <v>246682.6</v>
      </c>
      <c r="J24" s="21">
        <v>47507.199999999997</v>
      </c>
      <c r="K24" s="21">
        <v>43318.6</v>
      </c>
      <c r="L24" s="21">
        <v>52151.7</v>
      </c>
      <c r="M24" s="21">
        <v>19.3</v>
      </c>
      <c r="N24" s="21">
        <v>17.600000000000001</v>
      </c>
      <c r="O24" s="22">
        <v>21.1</v>
      </c>
      <c r="P24" s="35">
        <v>536172.5</v>
      </c>
      <c r="Q24" s="21">
        <v>72239.7</v>
      </c>
      <c r="R24" s="21">
        <v>64946</v>
      </c>
      <c r="S24" s="21">
        <v>79329.2</v>
      </c>
      <c r="T24" s="21">
        <v>13.5</v>
      </c>
      <c r="U24" s="21">
        <v>12.1</v>
      </c>
      <c r="V24" s="22">
        <v>14.8</v>
      </c>
    </row>
    <row r="25" spans="1:22">
      <c r="A25" s="39" t="s">
        <v>231</v>
      </c>
      <c r="B25" s="44">
        <v>87730.6</v>
      </c>
      <c r="C25" s="21">
        <v>17463</v>
      </c>
      <c r="D25" s="21">
        <v>14475.9</v>
      </c>
      <c r="E25" s="21">
        <v>20493.599999999999</v>
      </c>
      <c r="F25" s="21">
        <v>19.899999999999999</v>
      </c>
      <c r="G25" s="21">
        <v>16.5</v>
      </c>
      <c r="H25" s="22">
        <v>23.4</v>
      </c>
      <c r="I25" s="44">
        <v>241654.39999999999</v>
      </c>
      <c r="J25" s="21">
        <v>49324.6</v>
      </c>
      <c r="K25" s="21">
        <v>45028.7</v>
      </c>
      <c r="L25" s="21">
        <v>54055.4</v>
      </c>
      <c r="M25" s="21">
        <v>20.399999999999999</v>
      </c>
      <c r="N25" s="21">
        <v>18.600000000000001</v>
      </c>
      <c r="O25" s="22">
        <v>22.4</v>
      </c>
      <c r="P25" s="35">
        <v>508777.3</v>
      </c>
      <c r="Q25" s="21">
        <v>69495.5</v>
      </c>
      <c r="R25" s="21">
        <v>62239.4</v>
      </c>
      <c r="S25" s="21">
        <v>76531.100000000006</v>
      </c>
      <c r="T25" s="21">
        <v>13.7</v>
      </c>
      <c r="U25" s="21">
        <v>12.2</v>
      </c>
      <c r="V25" s="22">
        <v>15</v>
      </c>
    </row>
    <row r="26" spans="1:22">
      <c r="A26" s="39" t="s">
        <v>253</v>
      </c>
      <c r="B26" s="44">
        <v>40440.199999999997</v>
      </c>
      <c r="C26" s="21">
        <v>8150.4</v>
      </c>
      <c r="D26" s="21">
        <v>6724.8</v>
      </c>
      <c r="E26" s="21">
        <v>9568.9</v>
      </c>
      <c r="F26" s="21">
        <v>20.2</v>
      </c>
      <c r="G26" s="21">
        <v>16.600000000000001</v>
      </c>
      <c r="H26" s="22">
        <v>23.7</v>
      </c>
      <c r="I26" s="44">
        <v>111783.7</v>
      </c>
      <c r="J26" s="21">
        <v>20655.900000000001</v>
      </c>
      <c r="K26" s="21">
        <v>18701.2</v>
      </c>
      <c r="L26" s="21">
        <v>22718</v>
      </c>
      <c r="M26" s="21">
        <v>18.5</v>
      </c>
      <c r="N26" s="21">
        <v>16.7</v>
      </c>
      <c r="O26" s="22">
        <v>20.3</v>
      </c>
      <c r="P26" s="35">
        <v>349206.1</v>
      </c>
      <c r="Q26" s="21">
        <v>44769.599999999999</v>
      </c>
      <c r="R26" s="21">
        <v>40188</v>
      </c>
      <c r="S26" s="21">
        <v>49117.2</v>
      </c>
      <c r="T26" s="21">
        <v>12.8</v>
      </c>
      <c r="U26" s="21">
        <v>11.5</v>
      </c>
      <c r="V26" s="22">
        <v>14.1</v>
      </c>
    </row>
    <row r="27" spans="1:22">
      <c r="A27" s="39" t="s">
        <v>227</v>
      </c>
      <c r="B27" s="44">
        <v>57075.1</v>
      </c>
      <c r="C27" s="21">
        <v>11814.1</v>
      </c>
      <c r="D27" s="21">
        <v>9790.7000000000007</v>
      </c>
      <c r="E27" s="21">
        <v>13862.5</v>
      </c>
      <c r="F27" s="21">
        <v>20.7</v>
      </c>
      <c r="G27" s="21">
        <v>17.2</v>
      </c>
      <c r="H27" s="22">
        <v>24.3</v>
      </c>
      <c r="I27" s="44">
        <v>113058.2</v>
      </c>
      <c r="J27" s="21">
        <v>21981.4</v>
      </c>
      <c r="K27" s="21">
        <v>20048.599999999999</v>
      </c>
      <c r="L27" s="21">
        <v>24116.799999999999</v>
      </c>
      <c r="M27" s="21">
        <v>19.399999999999999</v>
      </c>
      <c r="N27" s="21">
        <v>17.7</v>
      </c>
      <c r="O27" s="22">
        <v>21.3</v>
      </c>
      <c r="P27" s="35">
        <v>230691.7</v>
      </c>
      <c r="Q27" s="21">
        <v>32530.9</v>
      </c>
      <c r="R27" s="21">
        <v>29266.6</v>
      </c>
      <c r="S27" s="21">
        <v>35773.300000000003</v>
      </c>
      <c r="T27" s="21">
        <v>14.1</v>
      </c>
      <c r="U27" s="21">
        <v>12.7</v>
      </c>
      <c r="V27" s="22">
        <v>15.5</v>
      </c>
    </row>
    <row r="28" spans="1:22">
      <c r="A28" s="39" t="s">
        <v>249</v>
      </c>
      <c r="B28" s="44">
        <v>50949.8</v>
      </c>
      <c r="C28" s="21">
        <v>9953.2000000000007</v>
      </c>
      <c r="D28" s="21">
        <v>8233.9</v>
      </c>
      <c r="E28" s="21">
        <v>11691.4</v>
      </c>
      <c r="F28" s="21">
        <v>19.5</v>
      </c>
      <c r="G28" s="21">
        <v>16.2</v>
      </c>
      <c r="H28" s="22">
        <v>22.9</v>
      </c>
      <c r="I28" s="44">
        <v>136680</v>
      </c>
      <c r="J28" s="21">
        <v>26158.400000000001</v>
      </c>
      <c r="K28" s="21">
        <v>23777.7</v>
      </c>
      <c r="L28" s="21">
        <v>28805.7</v>
      </c>
      <c r="M28" s="21">
        <v>19.100000000000001</v>
      </c>
      <c r="N28" s="21">
        <v>17.399999999999999</v>
      </c>
      <c r="O28" s="22">
        <v>21.1</v>
      </c>
      <c r="P28" s="35">
        <v>371606.3</v>
      </c>
      <c r="Q28" s="21">
        <v>48820.1</v>
      </c>
      <c r="R28" s="21">
        <v>43756</v>
      </c>
      <c r="S28" s="21">
        <v>53663.199999999997</v>
      </c>
      <c r="T28" s="21">
        <v>13.1</v>
      </c>
      <c r="U28" s="21">
        <v>11.8</v>
      </c>
      <c r="V28" s="22">
        <v>14.4</v>
      </c>
    </row>
    <row r="29" spans="1:22">
      <c r="A29" s="39" t="s">
        <v>223</v>
      </c>
      <c r="B29" s="44">
        <v>47330.5</v>
      </c>
      <c r="C29" s="21">
        <v>10091.4</v>
      </c>
      <c r="D29" s="21">
        <v>8381.6</v>
      </c>
      <c r="E29" s="21">
        <v>11806.4</v>
      </c>
      <c r="F29" s="21">
        <v>21.3</v>
      </c>
      <c r="G29" s="21">
        <v>17.7</v>
      </c>
      <c r="H29" s="22">
        <v>24.9</v>
      </c>
      <c r="I29" s="44">
        <v>184162.5</v>
      </c>
      <c r="J29" s="21">
        <v>37150.699999999997</v>
      </c>
      <c r="K29" s="21">
        <v>33873.9</v>
      </c>
      <c r="L29" s="21">
        <v>40710.300000000003</v>
      </c>
      <c r="M29" s="21">
        <v>20.2</v>
      </c>
      <c r="N29" s="21">
        <v>18.399999999999999</v>
      </c>
      <c r="O29" s="22">
        <v>22.1</v>
      </c>
      <c r="P29" s="35">
        <v>311688.5</v>
      </c>
      <c r="Q29" s="21">
        <v>43987.3</v>
      </c>
      <c r="R29" s="21">
        <v>39438.800000000003</v>
      </c>
      <c r="S29" s="21">
        <v>48510.2</v>
      </c>
      <c r="T29" s="21">
        <v>14.1</v>
      </c>
      <c r="U29" s="21">
        <v>12.7</v>
      </c>
      <c r="V29" s="22">
        <v>15.6</v>
      </c>
    </row>
    <row r="30" spans="1:22">
      <c r="A30" s="39" t="s">
        <v>254</v>
      </c>
      <c r="B30" s="44">
        <v>64085.9</v>
      </c>
      <c r="C30" s="21">
        <v>11677</v>
      </c>
      <c r="D30" s="21">
        <v>9673.2999999999993</v>
      </c>
      <c r="E30" s="21">
        <v>13784.1</v>
      </c>
      <c r="F30" s="21">
        <v>18.2</v>
      </c>
      <c r="G30" s="21">
        <v>15.1</v>
      </c>
      <c r="H30" s="22">
        <v>21.5</v>
      </c>
      <c r="I30" s="44">
        <v>113103</v>
      </c>
      <c r="J30" s="21">
        <v>20937.2</v>
      </c>
      <c r="K30" s="21">
        <v>18789.099999999999</v>
      </c>
      <c r="L30" s="21">
        <v>23162.2</v>
      </c>
      <c r="M30" s="21">
        <v>18.5</v>
      </c>
      <c r="N30" s="21">
        <v>16.600000000000001</v>
      </c>
      <c r="O30" s="22">
        <v>20.5</v>
      </c>
      <c r="P30" s="35">
        <v>357478.1</v>
      </c>
      <c r="Q30" s="21">
        <v>45537.7</v>
      </c>
      <c r="R30" s="21">
        <v>40663.199999999997</v>
      </c>
      <c r="S30" s="21">
        <v>50564</v>
      </c>
      <c r="T30" s="21">
        <v>12.7</v>
      </c>
      <c r="U30" s="21">
        <v>11.4</v>
      </c>
      <c r="V30" s="22">
        <v>14.1</v>
      </c>
    </row>
    <row r="31" spans="1:22">
      <c r="A31" s="39" t="s">
        <v>224</v>
      </c>
      <c r="B31" s="44">
        <v>150592.9</v>
      </c>
      <c r="C31" s="21">
        <v>31897</v>
      </c>
      <c r="D31" s="21">
        <v>26443.7</v>
      </c>
      <c r="E31" s="21">
        <v>37260.699999999997</v>
      </c>
      <c r="F31" s="21">
        <v>21.2</v>
      </c>
      <c r="G31" s="21">
        <v>17.600000000000001</v>
      </c>
      <c r="H31" s="22">
        <v>24.7</v>
      </c>
      <c r="I31" s="44">
        <v>400952.7</v>
      </c>
      <c r="J31" s="21">
        <v>84086.1</v>
      </c>
      <c r="K31" s="21">
        <v>76511</v>
      </c>
      <c r="L31" s="21">
        <v>92441.2</v>
      </c>
      <c r="M31" s="21">
        <v>21</v>
      </c>
      <c r="N31" s="21">
        <v>19.100000000000001</v>
      </c>
      <c r="O31" s="22">
        <v>23.1</v>
      </c>
      <c r="P31" s="35">
        <v>892497.9</v>
      </c>
      <c r="Q31" s="21">
        <v>125975.2</v>
      </c>
      <c r="R31" s="21">
        <v>112566.2</v>
      </c>
      <c r="S31" s="21">
        <v>139583.79999999999</v>
      </c>
      <c r="T31" s="21">
        <v>14.1</v>
      </c>
      <c r="U31" s="21">
        <v>12.6</v>
      </c>
      <c r="V31" s="22">
        <v>15.6</v>
      </c>
    </row>
    <row r="32" spans="1:22">
      <c r="A32" s="39" t="s">
        <v>256</v>
      </c>
      <c r="B32" s="44">
        <v>70265.5</v>
      </c>
      <c r="C32" s="21">
        <v>12689.9</v>
      </c>
      <c r="D32" s="21">
        <v>10464.6</v>
      </c>
      <c r="E32" s="21">
        <v>14987.9</v>
      </c>
      <c r="F32" s="21">
        <v>18.100000000000001</v>
      </c>
      <c r="G32" s="21">
        <v>14.9</v>
      </c>
      <c r="H32" s="22">
        <v>21.3</v>
      </c>
      <c r="I32" s="44">
        <v>99385.3</v>
      </c>
      <c r="J32" s="21">
        <v>17564.3</v>
      </c>
      <c r="K32" s="21">
        <v>15618.4</v>
      </c>
      <c r="L32" s="21">
        <v>19693.400000000001</v>
      </c>
      <c r="M32" s="21">
        <v>17.7</v>
      </c>
      <c r="N32" s="21">
        <v>15.7</v>
      </c>
      <c r="O32" s="22">
        <v>19.8</v>
      </c>
      <c r="P32" s="35">
        <v>480313.2</v>
      </c>
      <c r="Q32" s="21">
        <v>62546.3</v>
      </c>
      <c r="R32" s="21">
        <v>55432.3</v>
      </c>
      <c r="S32" s="21">
        <v>70233.100000000006</v>
      </c>
      <c r="T32" s="21">
        <v>13</v>
      </c>
      <c r="U32" s="21">
        <v>11.5</v>
      </c>
      <c r="V32" s="22">
        <v>14.6</v>
      </c>
    </row>
    <row r="33" spans="1:22">
      <c r="A33" s="39" t="s">
        <v>259</v>
      </c>
      <c r="B33" s="44">
        <v>76784.399999999994</v>
      </c>
      <c r="C33" s="21">
        <v>13389.6</v>
      </c>
      <c r="D33" s="21">
        <v>11060.4</v>
      </c>
      <c r="E33" s="21">
        <v>15871</v>
      </c>
      <c r="F33" s="21">
        <v>17.399999999999999</v>
      </c>
      <c r="G33" s="21">
        <v>14.4</v>
      </c>
      <c r="H33" s="22">
        <v>20.7</v>
      </c>
      <c r="I33" s="44">
        <v>145999.20000000001</v>
      </c>
      <c r="J33" s="21">
        <v>26657.4</v>
      </c>
      <c r="K33" s="21">
        <v>23953.3</v>
      </c>
      <c r="L33" s="21">
        <v>29458.7</v>
      </c>
      <c r="M33" s="21">
        <v>18.3</v>
      </c>
      <c r="N33" s="21">
        <v>16.399999999999999</v>
      </c>
      <c r="O33" s="22">
        <v>20.2</v>
      </c>
      <c r="P33" s="35">
        <v>582998.4</v>
      </c>
      <c r="Q33" s="21">
        <v>73701.7</v>
      </c>
      <c r="R33" s="21">
        <v>66108</v>
      </c>
      <c r="S33" s="21">
        <v>81694.899999999994</v>
      </c>
      <c r="T33" s="21">
        <v>12.6</v>
      </c>
      <c r="U33" s="21">
        <v>11.3</v>
      </c>
      <c r="V33" s="22">
        <v>14</v>
      </c>
    </row>
    <row r="34" spans="1:22">
      <c r="A34" s="39" t="s">
        <v>244</v>
      </c>
      <c r="B34" s="44">
        <v>37002.199999999997</v>
      </c>
      <c r="C34" s="21">
        <v>6979.4</v>
      </c>
      <c r="D34" s="21">
        <v>5765.7</v>
      </c>
      <c r="E34" s="21">
        <v>8224.5</v>
      </c>
      <c r="F34" s="21">
        <v>18.899999999999999</v>
      </c>
      <c r="G34" s="21">
        <v>15.6</v>
      </c>
      <c r="H34" s="22">
        <v>22.2</v>
      </c>
      <c r="I34" s="44">
        <v>104675.3</v>
      </c>
      <c r="J34" s="21">
        <v>19773</v>
      </c>
      <c r="K34" s="21">
        <v>17960.099999999999</v>
      </c>
      <c r="L34" s="21">
        <v>21770.9</v>
      </c>
      <c r="M34" s="21">
        <v>18.899999999999999</v>
      </c>
      <c r="N34" s="21">
        <v>17.2</v>
      </c>
      <c r="O34" s="22">
        <v>20.8</v>
      </c>
      <c r="P34" s="35">
        <v>213663.5</v>
      </c>
      <c r="Q34" s="21">
        <v>27977.200000000001</v>
      </c>
      <c r="R34" s="21">
        <v>25117.5</v>
      </c>
      <c r="S34" s="21">
        <v>30657.8</v>
      </c>
      <c r="T34" s="21">
        <v>13.1</v>
      </c>
      <c r="U34" s="21">
        <v>11.8</v>
      </c>
      <c r="V34" s="22">
        <v>14.3</v>
      </c>
    </row>
    <row r="35" spans="1:22">
      <c r="A35" s="39" t="s">
        <v>239</v>
      </c>
      <c r="B35" s="44">
        <v>56172.3</v>
      </c>
      <c r="C35" s="21">
        <v>11536.3</v>
      </c>
      <c r="D35" s="21">
        <v>9539.7999999999993</v>
      </c>
      <c r="E35" s="21">
        <v>13497.1</v>
      </c>
      <c r="F35" s="21">
        <v>20.5</v>
      </c>
      <c r="G35" s="21">
        <v>17</v>
      </c>
      <c r="H35" s="22">
        <v>24</v>
      </c>
      <c r="I35" s="44">
        <v>127032.7</v>
      </c>
      <c r="J35" s="21">
        <v>25266.400000000001</v>
      </c>
      <c r="K35" s="21">
        <v>23018.400000000001</v>
      </c>
      <c r="L35" s="21">
        <v>27703.599999999999</v>
      </c>
      <c r="M35" s="21">
        <v>19.899999999999999</v>
      </c>
      <c r="N35" s="21">
        <v>18.100000000000001</v>
      </c>
      <c r="O35" s="22">
        <v>21.8</v>
      </c>
      <c r="P35" s="35">
        <v>332129</v>
      </c>
      <c r="Q35" s="21">
        <v>45216.3</v>
      </c>
      <c r="R35" s="21">
        <v>40385.300000000003</v>
      </c>
      <c r="S35" s="21">
        <v>49748</v>
      </c>
      <c r="T35" s="21">
        <v>13.6</v>
      </c>
      <c r="U35" s="21">
        <v>12.2</v>
      </c>
      <c r="V35" s="22">
        <v>15</v>
      </c>
    </row>
    <row r="36" spans="1:22">
      <c r="A36" s="39" t="s">
        <v>246</v>
      </c>
      <c r="B36" s="44">
        <v>16531.400000000001</v>
      </c>
      <c r="C36" s="21">
        <v>3276.8</v>
      </c>
      <c r="D36" s="21">
        <v>2713.1</v>
      </c>
      <c r="E36" s="21">
        <v>3850.5</v>
      </c>
      <c r="F36" s="21">
        <v>19.8</v>
      </c>
      <c r="G36" s="21">
        <v>16.399999999999999</v>
      </c>
      <c r="H36" s="22">
        <v>23.3</v>
      </c>
      <c r="I36" s="44">
        <v>57782</v>
      </c>
      <c r="J36" s="21">
        <v>11444.2</v>
      </c>
      <c r="K36" s="21">
        <v>10451</v>
      </c>
      <c r="L36" s="21">
        <v>12520.1</v>
      </c>
      <c r="M36" s="21">
        <v>19.8</v>
      </c>
      <c r="N36" s="21">
        <v>18.100000000000001</v>
      </c>
      <c r="O36" s="22">
        <v>21.7</v>
      </c>
      <c r="P36" s="35">
        <v>189734.6</v>
      </c>
      <c r="Q36" s="21">
        <v>25802.6</v>
      </c>
      <c r="R36" s="21">
        <v>23216.1</v>
      </c>
      <c r="S36" s="21">
        <v>28373.1</v>
      </c>
      <c r="T36" s="21">
        <v>13.6</v>
      </c>
      <c r="U36" s="21">
        <v>12.2</v>
      </c>
      <c r="V36" s="22">
        <v>15</v>
      </c>
    </row>
    <row r="37" spans="1:22">
      <c r="A37" s="39" t="s">
        <v>228</v>
      </c>
      <c r="B37" s="44">
        <v>34863.699999999997</v>
      </c>
      <c r="C37" s="21">
        <v>6689.4</v>
      </c>
      <c r="D37" s="21">
        <v>5540.8</v>
      </c>
      <c r="E37" s="21">
        <v>7883</v>
      </c>
      <c r="F37" s="21">
        <v>19.2</v>
      </c>
      <c r="G37" s="21">
        <v>15.9</v>
      </c>
      <c r="H37" s="22">
        <v>22.6</v>
      </c>
      <c r="I37" s="44">
        <v>91920</v>
      </c>
      <c r="J37" s="21">
        <v>17825</v>
      </c>
      <c r="K37" s="21">
        <v>16255.5</v>
      </c>
      <c r="L37" s="21">
        <v>19478.900000000001</v>
      </c>
      <c r="M37" s="21">
        <v>19.399999999999999</v>
      </c>
      <c r="N37" s="21">
        <v>17.7</v>
      </c>
      <c r="O37" s="22">
        <v>21.2</v>
      </c>
      <c r="P37" s="35">
        <v>179411.4</v>
      </c>
      <c r="Q37" s="21">
        <v>25768</v>
      </c>
      <c r="R37" s="21">
        <v>23236.1</v>
      </c>
      <c r="S37" s="21">
        <v>28378.7</v>
      </c>
      <c r="T37" s="21">
        <v>14.4</v>
      </c>
      <c r="U37" s="21">
        <v>13</v>
      </c>
      <c r="V37" s="22">
        <v>15.8</v>
      </c>
    </row>
    <row r="38" spans="1:22">
      <c r="A38" s="39" t="s">
        <v>257</v>
      </c>
      <c r="B38" s="44">
        <v>52917.1</v>
      </c>
      <c r="C38" s="21">
        <v>9909.6</v>
      </c>
      <c r="D38" s="21">
        <v>8200.6</v>
      </c>
      <c r="E38" s="21">
        <v>11688.6</v>
      </c>
      <c r="F38" s="21">
        <v>18.7</v>
      </c>
      <c r="G38" s="21">
        <v>15.5</v>
      </c>
      <c r="H38" s="22">
        <v>22.1</v>
      </c>
      <c r="I38" s="44">
        <v>143054.79999999999</v>
      </c>
      <c r="J38" s="21">
        <v>25857.200000000001</v>
      </c>
      <c r="K38" s="21">
        <v>23173.599999999999</v>
      </c>
      <c r="L38" s="21">
        <v>28695.5</v>
      </c>
      <c r="M38" s="21">
        <v>18.100000000000001</v>
      </c>
      <c r="N38" s="21">
        <v>16.2</v>
      </c>
      <c r="O38" s="22">
        <v>20.100000000000001</v>
      </c>
      <c r="P38" s="35">
        <v>468723.1</v>
      </c>
      <c r="Q38" s="21">
        <v>59077.5</v>
      </c>
      <c r="R38" s="21">
        <v>52609.5</v>
      </c>
      <c r="S38" s="21">
        <v>65564.3</v>
      </c>
      <c r="T38" s="21">
        <v>12.6</v>
      </c>
      <c r="U38" s="21">
        <v>11.2</v>
      </c>
      <c r="V38" s="22">
        <v>14</v>
      </c>
    </row>
    <row r="39" spans="1:22">
      <c r="A39" s="39" t="s">
        <v>262</v>
      </c>
      <c r="B39" s="44">
        <v>54964.9</v>
      </c>
      <c r="C39" s="21">
        <v>8920.9</v>
      </c>
      <c r="D39" s="21">
        <v>7334.9</v>
      </c>
      <c r="E39" s="21">
        <v>10578.6</v>
      </c>
      <c r="F39" s="21">
        <v>16.2</v>
      </c>
      <c r="G39" s="21">
        <v>13.3</v>
      </c>
      <c r="H39" s="22">
        <v>19.2</v>
      </c>
      <c r="I39" s="44">
        <v>124976.3</v>
      </c>
      <c r="J39" s="21">
        <v>22053.599999999999</v>
      </c>
      <c r="K39" s="21">
        <v>19929.400000000001</v>
      </c>
      <c r="L39" s="21">
        <v>24395.8</v>
      </c>
      <c r="M39" s="21">
        <v>17.600000000000001</v>
      </c>
      <c r="N39" s="21">
        <v>15.9</v>
      </c>
      <c r="O39" s="22">
        <v>19.5</v>
      </c>
      <c r="P39" s="35">
        <v>415819.9</v>
      </c>
      <c r="Q39" s="21">
        <v>51299.1</v>
      </c>
      <c r="R39" s="21">
        <v>46136.9</v>
      </c>
      <c r="S39" s="21">
        <v>56433.9</v>
      </c>
      <c r="T39" s="21">
        <v>12.3</v>
      </c>
      <c r="U39" s="21">
        <v>11.1</v>
      </c>
      <c r="V39" s="22">
        <v>13.6</v>
      </c>
    </row>
    <row r="40" spans="1:22">
      <c r="A40" s="39" t="s">
        <v>225</v>
      </c>
      <c r="B40" s="44">
        <v>77209.5</v>
      </c>
      <c r="C40" s="21">
        <v>16348.6</v>
      </c>
      <c r="D40" s="21">
        <v>13563.2</v>
      </c>
      <c r="E40" s="21">
        <v>19063</v>
      </c>
      <c r="F40" s="21">
        <v>21.2</v>
      </c>
      <c r="G40" s="21">
        <v>17.600000000000001</v>
      </c>
      <c r="H40" s="22">
        <v>24.7</v>
      </c>
      <c r="I40" s="44">
        <v>167743.70000000001</v>
      </c>
      <c r="J40" s="21">
        <v>34510.1</v>
      </c>
      <c r="K40" s="21">
        <v>31257.9</v>
      </c>
      <c r="L40" s="21">
        <v>38129.599999999999</v>
      </c>
      <c r="M40" s="21">
        <v>20.6</v>
      </c>
      <c r="N40" s="21">
        <v>18.600000000000001</v>
      </c>
      <c r="O40" s="22">
        <v>22.7</v>
      </c>
      <c r="P40" s="35">
        <v>368378.8</v>
      </c>
      <c r="Q40" s="21">
        <v>52049.7</v>
      </c>
      <c r="R40" s="21">
        <v>46302.400000000001</v>
      </c>
      <c r="S40" s="21">
        <v>58070.9</v>
      </c>
      <c r="T40" s="21">
        <v>14.1</v>
      </c>
      <c r="U40" s="21">
        <v>12.6</v>
      </c>
      <c r="V40" s="22">
        <v>15.8</v>
      </c>
    </row>
    <row r="41" spans="1:22">
      <c r="A41" s="39" t="s">
        <v>235</v>
      </c>
      <c r="B41" s="44">
        <v>69643.7</v>
      </c>
      <c r="C41" s="21">
        <v>13662</v>
      </c>
      <c r="D41" s="21">
        <v>11311.7</v>
      </c>
      <c r="E41" s="21">
        <v>16041.9</v>
      </c>
      <c r="F41" s="21">
        <v>19.600000000000001</v>
      </c>
      <c r="G41" s="21">
        <v>16.2</v>
      </c>
      <c r="H41" s="22">
        <v>23</v>
      </c>
      <c r="I41" s="44">
        <v>161895.4</v>
      </c>
      <c r="J41" s="21">
        <v>31756.6</v>
      </c>
      <c r="K41" s="21">
        <v>28966.2</v>
      </c>
      <c r="L41" s="21">
        <v>34807.9</v>
      </c>
      <c r="M41" s="21">
        <v>19.600000000000001</v>
      </c>
      <c r="N41" s="21">
        <v>17.899999999999999</v>
      </c>
      <c r="O41" s="22">
        <v>21.5</v>
      </c>
      <c r="P41" s="35">
        <v>322891.90000000002</v>
      </c>
      <c r="Q41" s="21">
        <v>43983.9</v>
      </c>
      <c r="R41" s="21">
        <v>39484</v>
      </c>
      <c r="S41" s="21">
        <v>48229.1</v>
      </c>
      <c r="T41" s="21">
        <v>13.6</v>
      </c>
      <c r="U41" s="21">
        <v>12.2</v>
      </c>
      <c r="V41" s="22">
        <v>14.9</v>
      </c>
    </row>
    <row r="42" spans="1:22">
      <c r="A42" s="39" t="s">
        <v>229</v>
      </c>
      <c r="B42" s="44">
        <v>53128.4</v>
      </c>
      <c r="C42" s="21">
        <v>11054.4</v>
      </c>
      <c r="D42" s="21">
        <v>9167.2000000000007</v>
      </c>
      <c r="E42" s="21">
        <v>12939.5</v>
      </c>
      <c r="F42" s="21">
        <v>20.8</v>
      </c>
      <c r="G42" s="21">
        <v>17.3</v>
      </c>
      <c r="H42" s="22">
        <v>24.4</v>
      </c>
      <c r="I42" s="44">
        <v>150528.1</v>
      </c>
      <c r="J42" s="21">
        <v>30148.799999999999</v>
      </c>
      <c r="K42" s="21">
        <v>27586.9</v>
      </c>
      <c r="L42" s="21">
        <v>32996.699999999997</v>
      </c>
      <c r="M42" s="21">
        <v>20</v>
      </c>
      <c r="N42" s="21">
        <v>18.3</v>
      </c>
      <c r="O42" s="22">
        <v>21.9</v>
      </c>
      <c r="P42" s="35">
        <v>298942.90000000002</v>
      </c>
      <c r="Q42" s="21">
        <v>41436.800000000003</v>
      </c>
      <c r="R42" s="21">
        <v>37263.4</v>
      </c>
      <c r="S42" s="21">
        <v>45560.2</v>
      </c>
      <c r="T42" s="21">
        <v>13.9</v>
      </c>
      <c r="U42" s="21">
        <v>12.5</v>
      </c>
      <c r="V42" s="22">
        <v>15.2</v>
      </c>
    </row>
    <row r="43" spans="1:22">
      <c r="A43" s="39" t="s">
        <v>261</v>
      </c>
      <c r="B43" s="44">
        <v>35512.800000000003</v>
      </c>
      <c r="C43" s="21">
        <v>5911.1</v>
      </c>
      <c r="D43" s="21">
        <v>4809.1000000000004</v>
      </c>
      <c r="E43" s="21">
        <v>7013.1</v>
      </c>
      <c r="F43" s="21">
        <v>16.600000000000001</v>
      </c>
      <c r="G43" s="21">
        <v>13.5</v>
      </c>
      <c r="H43" s="22">
        <v>19.7</v>
      </c>
      <c r="I43" s="44">
        <v>131848.5</v>
      </c>
      <c r="J43" s="21">
        <v>23306.9</v>
      </c>
      <c r="K43" s="21">
        <v>20939.099999999999</v>
      </c>
      <c r="L43" s="21">
        <v>25845.200000000001</v>
      </c>
      <c r="M43" s="21">
        <v>17.7</v>
      </c>
      <c r="N43" s="21">
        <v>15.9</v>
      </c>
      <c r="O43" s="22">
        <v>19.600000000000001</v>
      </c>
      <c r="P43" s="35">
        <v>331351.40000000002</v>
      </c>
      <c r="Q43" s="21">
        <v>39933.599999999999</v>
      </c>
      <c r="R43" s="21">
        <v>35659.5</v>
      </c>
      <c r="S43" s="21">
        <v>44152.9</v>
      </c>
      <c r="T43" s="21">
        <v>12.1</v>
      </c>
      <c r="U43" s="21">
        <v>10.8</v>
      </c>
      <c r="V43" s="22">
        <v>13.3</v>
      </c>
    </row>
    <row r="44" spans="1:22">
      <c r="A44" s="39" t="s">
        <v>238</v>
      </c>
      <c r="B44" s="44">
        <v>93901.1</v>
      </c>
      <c r="C44" s="21">
        <v>18445.099999999999</v>
      </c>
      <c r="D44" s="21">
        <v>15262.8</v>
      </c>
      <c r="E44" s="21">
        <v>21630.2</v>
      </c>
      <c r="F44" s="21">
        <v>19.600000000000001</v>
      </c>
      <c r="G44" s="21">
        <v>16.3</v>
      </c>
      <c r="H44" s="22">
        <v>23</v>
      </c>
      <c r="I44" s="44">
        <v>274684.5</v>
      </c>
      <c r="J44" s="21">
        <v>53305.7</v>
      </c>
      <c r="K44" s="21">
        <v>48701.9</v>
      </c>
      <c r="L44" s="21">
        <v>58292.9</v>
      </c>
      <c r="M44" s="21">
        <v>19.399999999999999</v>
      </c>
      <c r="N44" s="21">
        <v>17.7</v>
      </c>
      <c r="O44" s="22">
        <v>21.2</v>
      </c>
      <c r="P44" s="35">
        <v>500465.4</v>
      </c>
      <c r="Q44" s="21">
        <v>66974.899999999994</v>
      </c>
      <c r="R44" s="21">
        <v>60451.3</v>
      </c>
      <c r="S44" s="21">
        <v>73433.899999999994</v>
      </c>
      <c r="T44" s="21">
        <v>13.4</v>
      </c>
      <c r="U44" s="21">
        <v>12.1</v>
      </c>
      <c r="V44" s="22">
        <v>14.7</v>
      </c>
    </row>
    <row r="45" spans="1:22" ht="15.95" thickBot="1">
      <c r="A45" s="40" t="s">
        <v>232</v>
      </c>
      <c r="B45" s="45">
        <v>126913.8</v>
      </c>
      <c r="C45" s="23">
        <v>24153.9</v>
      </c>
      <c r="D45" s="23">
        <v>19987.2</v>
      </c>
      <c r="E45" s="23">
        <v>28381.8</v>
      </c>
      <c r="F45" s="23">
        <v>19</v>
      </c>
      <c r="G45" s="23">
        <v>15.7</v>
      </c>
      <c r="H45" s="24">
        <v>22.4</v>
      </c>
      <c r="I45" s="45">
        <v>279010.59999999998</v>
      </c>
      <c r="J45" s="23">
        <v>56940.2</v>
      </c>
      <c r="K45" s="23">
        <v>51672.4</v>
      </c>
      <c r="L45" s="23">
        <v>62737.9</v>
      </c>
      <c r="M45" s="23">
        <v>20.399999999999999</v>
      </c>
      <c r="N45" s="23">
        <v>18.5</v>
      </c>
      <c r="O45" s="24">
        <v>22.5</v>
      </c>
      <c r="P45" s="36">
        <v>619108.80000000005</v>
      </c>
      <c r="Q45" s="23">
        <v>86033.2</v>
      </c>
      <c r="R45" s="23">
        <v>76720.399999999994</v>
      </c>
      <c r="S45" s="23">
        <v>95566.5</v>
      </c>
      <c r="T45" s="23">
        <v>13.9</v>
      </c>
      <c r="U45" s="23">
        <v>12.4</v>
      </c>
      <c r="V45" s="24">
        <v>15.4</v>
      </c>
    </row>
  </sheetData>
  <mergeCells count="4">
    <mergeCell ref="A1:A2"/>
    <mergeCell ref="B1:H1"/>
    <mergeCell ref="I1:O1"/>
    <mergeCell ref="P1:V1"/>
  </mergeCells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C1B1D73-8EDA-41BF-A51C-F46F3FDED293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278</v>
      </c>
      <c r="C1" s="99"/>
      <c r="D1" s="99"/>
      <c r="E1" s="99"/>
      <c r="F1" s="99"/>
      <c r="G1" s="99"/>
      <c r="H1" s="100"/>
      <c r="I1" s="98" t="s">
        <v>279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8958199</v>
      </c>
      <c r="C3" s="30">
        <v>1068776.8999999999</v>
      </c>
      <c r="D3" s="30">
        <v>920942.8</v>
      </c>
      <c r="E3" s="30">
        <v>1224888.6000000001</v>
      </c>
      <c r="F3" s="30">
        <v>11.9</v>
      </c>
      <c r="G3" s="30">
        <v>10.3</v>
      </c>
      <c r="H3" s="31">
        <v>13.7</v>
      </c>
      <c r="I3" s="33">
        <v>16655577</v>
      </c>
      <c r="J3" s="30">
        <v>2932128</v>
      </c>
      <c r="K3" s="30">
        <v>2706600.4</v>
      </c>
      <c r="L3" s="30">
        <v>3150109.4</v>
      </c>
      <c r="M3" s="30">
        <v>17.600000000000001</v>
      </c>
      <c r="N3" s="30">
        <v>16.3</v>
      </c>
      <c r="O3" s="31">
        <v>18.899999999999999</v>
      </c>
    </row>
    <row r="4" spans="1:15">
      <c r="A4" s="38" t="s">
        <v>250</v>
      </c>
      <c r="B4" s="43">
        <v>172539.8</v>
      </c>
      <c r="C4" s="27">
        <v>20018.900000000001</v>
      </c>
      <c r="D4" s="27">
        <v>17265.400000000001</v>
      </c>
      <c r="E4" s="27">
        <v>22908.2</v>
      </c>
      <c r="F4" s="27">
        <v>11.6</v>
      </c>
      <c r="G4" s="27">
        <v>10</v>
      </c>
      <c r="H4" s="28">
        <v>13.3</v>
      </c>
      <c r="I4" s="34">
        <v>280806</v>
      </c>
      <c r="J4" s="27">
        <v>47930</v>
      </c>
      <c r="K4" s="27">
        <v>44237.599999999999</v>
      </c>
      <c r="L4" s="27">
        <v>51493.4</v>
      </c>
      <c r="M4" s="27">
        <v>17.100000000000001</v>
      </c>
      <c r="N4" s="27">
        <v>15.8</v>
      </c>
      <c r="O4" s="28">
        <v>18.3</v>
      </c>
    </row>
    <row r="5" spans="1:15">
      <c r="A5" s="39" t="s">
        <v>251</v>
      </c>
      <c r="B5" s="44">
        <v>129077.5</v>
      </c>
      <c r="C5" s="21">
        <v>14544.8</v>
      </c>
      <c r="D5" s="21">
        <v>12528.7</v>
      </c>
      <c r="E5" s="21">
        <v>16688.3</v>
      </c>
      <c r="F5" s="21">
        <v>11.3</v>
      </c>
      <c r="G5" s="21">
        <v>9.6999999999999993</v>
      </c>
      <c r="H5" s="22">
        <v>12.9</v>
      </c>
      <c r="I5" s="35">
        <v>291745.5</v>
      </c>
      <c r="J5" s="21">
        <v>48379.199999999997</v>
      </c>
      <c r="K5" s="21">
        <v>44515.7</v>
      </c>
      <c r="L5" s="21">
        <v>52039.8</v>
      </c>
      <c r="M5" s="21">
        <v>16.600000000000001</v>
      </c>
      <c r="N5" s="21">
        <v>15.3</v>
      </c>
      <c r="O5" s="22">
        <v>17.8</v>
      </c>
    </row>
    <row r="6" spans="1:15">
      <c r="A6" s="39" t="s">
        <v>236</v>
      </c>
      <c r="B6" s="44">
        <v>177093.9</v>
      </c>
      <c r="C6" s="21">
        <v>21735.3</v>
      </c>
      <c r="D6" s="21">
        <v>18298.400000000001</v>
      </c>
      <c r="E6" s="21">
        <v>25346.6</v>
      </c>
      <c r="F6" s="21">
        <v>12.3</v>
      </c>
      <c r="G6" s="21">
        <v>10.3</v>
      </c>
      <c r="H6" s="22">
        <v>14.3</v>
      </c>
      <c r="I6" s="35">
        <v>334719.09999999998</v>
      </c>
      <c r="J6" s="21">
        <v>60070.9</v>
      </c>
      <c r="K6" s="21">
        <v>54103.7</v>
      </c>
      <c r="L6" s="21">
        <v>66064.3</v>
      </c>
      <c r="M6" s="21">
        <v>17.899999999999999</v>
      </c>
      <c r="N6" s="21">
        <v>16.2</v>
      </c>
      <c r="O6" s="22">
        <v>19.7</v>
      </c>
    </row>
    <row r="7" spans="1:15">
      <c r="A7" s="39" t="s">
        <v>221</v>
      </c>
      <c r="B7" s="44">
        <v>151355.4</v>
      </c>
      <c r="C7" s="21">
        <v>19423.3</v>
      </c>
      <c r="D7" s="21">
        <v>16466.2</v>
      </c>
      <c r="E7" s="21">
        <v>22576.2</v>
      </c>
      <c r="F7" s="21">
        <v>12.8</v>
      </c>
      <c r="G7" s="21">
        <v>10.9</v>
      </c>
      <c r="H7" s="22">
        <v>14.9</v>
      </c>
      <c r="I7" s="35">
        <v>365439.6</v>
      </c>
      <c r="J7" s="21">
        <v>68443.8</v>
      </c>
      <c r="K7" s="21">
        <v>62035.4</v>
      </c>
      <c r="L7" s="21">
        <v>74915.199999999997</v>
      </c>
      <c r="M7" s="21">
        <v>18.7</v>
      </c>
      <c r="N7" s="21">
        <v>17</v>
      </c>
      <c r="O7" s="22">
        <v>20.5</v>
      </c>
    </row>
    <row r="8" spans="1:15">
      <c r="A8" s="39" t="s">
        <v>247</v>
      </c>
      <c r="B8" s="44">
        <v>164521.9</v>
      </c>
      <c r="C8" s="21">
        <v>19663.400000000001</v>
      </c>
      <c r="D8" s="21">
        <v>16965.099999999999</v>
      </c>
      <c r="E8" s="21">
        <v>22511</v>
      </c>
      <c r="F8" s="21">
        <v>12</v>
      </c>
      <c r="G8" s="21">
        <v>10.3</v>
      </c>
      <c r="H8" s="22">
        <v>13.7</v>
      </c>
      <c r="I8" s="35">
        <v>240788.1</v>
      </c>
      <c r="J8" s="21">
        <v>41895</v>
      </c>
      <c r="K8" s="21">
        <v>38761.4</v>
      </c>
      <c r="L8" s="21">
        <v>44952.7</v>
      </c>
      <c r="M8" s="21">
        <v>17.399999999999999</v>
      </c>
      <c r="N8" s="21">
        <v>16.100000000000001</v>
      </c>
      <c r="O8" s="22">
        <v>18.7</v>
      </c>
    </row>
    <row r="9" spans="1:15">
      <c r="A9" s="39" t="s">
        <v>258</v>
      </c>
      <c r="B9" s="44">
        <v>305629.90000000002</v>
      </c>
      <c r="C9" s="21">
        <v>33164.800000000003</v>
      </c>
      <c r="D9" s="21">
        <v>28350.2</v>
      </c>
      <c r="E9" s="21">
        <v>38174.1</v>
      </c>
      <c r="F9" s="21">
        <v>10.9</v>
      </c>
      <c r="G9" s="21">
        <v>9.3000000000000007</v>
      </c>
      <c r="H9" s="22">
        <v>12.5</v>
      </c>
      <c r="I9" s="35">
        <v>505109.5</v>
      </c>
      <c r="J9" s="21">
        <v>80773.5</v>
      </c>
      <c r="K9" s="21">
        <v>73762.7</v>
      </c>
      <c r="L9" s="21">
        <v>87881.7</v>
      </c>
      <c r="M9" s="21">
        <v>16</v>
      </c>
      <c r="N9" s="21">
        <v>14.6</v>
      </c>
      <c r="O9" s="22">
        <v>17.399999999999999</v>
      </c>
    </row>
    <row r="10" spans="1:15">
      <c r="A10" s="39" t="s">
        <v>248</v>
      </c>
      <c r="B10" s="44">
        <v>149704.5</v>
      </c>
      <c r="C10" s="21">
        <v>17329.400000000001</v>
      </c>
      <c r="D10" s="21">
        <v>14959.6</v>
      </c>
      <c r="E10" s="21">
        <v>19838.400000000001</v>
      </c>
      <c r="F10" s="21">
        <v>11.6</v>
      </c>
      <c r="G10" s="21">
        <v>10</v>
      </c>
      <c r="H10" s="22">
        <v>13.3</v>
      </c>
      <c r="I10" s="35">
        <v>256214.9</v>
      </c>
      <c r="J10" s="21">
        <v>44202.9</v>
      </c>
      <c r="K10" s="21">
        <v>40848.300000000003</v>
      </c>
      <c r="L10" s="21">
        <v>47424.4</v>
      </c>
      <c r="M10" s="21">
        <v>17.3</v>
      </c>
      <c r="N10" s="21">
        <v>15.9</v>
      </c>
      <c r="O10" s="22">
        <v>18.5</v>
      </c>
    </row>
    <row r="11" spans="1:15">
      <c r="A11" s="39" t="s">
        <v>230</v>
      </c>
      <c r="B11" s="44">
        <v>403638.4</v>
      </c>
      <c r="C11" s="21">
        <v>50458.8</v>
      </c>
      <c r="D11" s="21">
        <v>43264.9</v>
      </c>
      <c r="E11" s="21">
        <v>58017.1</v>
      </c>
      <c r="F11" s="21">
        <v>12.5</v>
      </c>
      <c r="G11" s="21">
        <v>10.7</v>
      </c>
      <c r="H11" s="22">
        <v>14.4</v>
      </c>
      <c r="I11" s="35">
        <v>794056.6</v>
      </c>
      <c r="J11" s="21">
        <v>145281</v>
      </c>
      <c r="K11" s="21">
        <v>133746</v>
      </c>
      <c r="L11" s="21">
        <v>157103.79999999999</v>
      </c>
      <c r="M11" s="21">
        <v>18.3</v>
      </c>
      <c r="N11" s="21">
        <v>16.8</v>
      </c>
      <c r="O11" s="22">
        <v>19.8</v>
      </c>
    </row>
    <row r="12" spans="1:15">
      <c r="A12" s="39" t="s">
        <v>222</v>
      </c>
      <c r="B12" s="44">
        <v>118649.2</v>
      </c>
      <c r="C12" s="21">
        <v>15610.8</v>
      </c>
      <c r="D12" s="21">
        <v>13379.6</v>
      </c>
      <c r="E12" s="21">
        <v>18000.7</v>
      </c>
      <c r="F12" s="21">
        <v>13.2</v>
      </c>
      <c r="G12" s="21">
        <v>11.3</v>
      </c>
      <c r="H12" s="22">
        <v>15.2</v>
      </c>
      <c r="I12" s="35">
        <v>192937.8</v>
      </c>
      <c r="J12" s="21">
        <v>36898.400000000001</v>
      </c>
      <c r="K12" s="21">
        <v>33819.699999999997</v>
      </c>
      <c r="L12" s="21">
        <v>40046</v>
      </c>
      <c r="M12" s="21">
        <v>19.100000000000001</v>
      </c>
      <c r="N12" s="21">
        <v>17.5</v>
      </c>
      <c r="O12" s="22">
        <v>20.8</v>
      </c>
    </row>
    <row r="13" spans="1:15">
      <c r="A13" s="39" t="s">
        <v>245</v>
      </c>
      <c r="B13" s="44">
        <v>145858.9</v>
      </c>
      <c r="C13" s="21">
        <v>17001.5</v>
      </c>
      <c r="D13" s="21">
        <v>14660.9</v>
      </c>
      <c r="E13" s="21">
        <v>19481.7</v>
      </c>
      <c r="F13" s="21">
        <v>11.7</v>
      </c>
      <c r="G13" s="21">
        <v>10.1</v>
      </c>
      <c r="H13" s="22">
        <v>13.4</v>
      </c>
      <c r="I13" s="35">
        <v>276472.09999999998</v>
      </c>
      <c r="J13" s="21">
        <v>47468.800000000003</v>
      </c>
      <c r="K13" s="21">
        <v>43758.9</v>
      </c>
      <c r="L13" s="21">
        <v>50971.5</v>
      </c>
      <c r="M13" s="21">
        <v>17.2</v>
      </c>
      <c r="N13" s="21">
        <v>15.8</v>
      </c>
      <c r="O13" s="22">
        <v>18.399999999999999</v>
      </c>
    </row>
    <row r="14" spans="1:15">
      <c r="A14" s="39" t="s">
        <v>243</v>
      </c>
      <c r="B14" s="44">
        <v>166571.4</v>
      </c>
      <c r="C14" s="21">
        <v>19657.400000000001</v>
      </c>
      <c r="D14" s="21">
        <v>16939.2</v>
      </c>
      <c r="E14" s="21">
        <v>22540</v>
      </c>
      <c r="F14" s="21">
        <v>11.8</v>
      </c>
      <c r="G14" s="21">
        <v>10.199999999999999</v>
      </c>
      <c r="H14" s="22">
        <v>13.5</v>
      </c>
      <c r="I14" s="35">
        <v>355087.6</v>
      </c>
      <c r="J14" s="21">
        <v>61791.199999999997</v>
      </c>
      <c r="K14" s="21">
        <v>56990.8</v>
      </c>
      <c r="L14" s="21">
        <v>66368.600000000006</v>
      </c>
      <c r="M14" s="21">
        <v>17.399999999999999</v>
      </c>
      <c r="N14" s="21">
        <v>16</v>
      </c>
      <c r="O14" s="22">
        <v>18.7</v>
      </c>
    </row>
    <row r="15" spans="1:15">
      <c r="A15" s="39" t="s">
        <v>226</v>
      </c>
      <c r="B15" s="44">
        <v>228392.4</v>
      </c>
      <c r="C15" s="21">
        <v>29007.3</v>
      </c>
      <c r="D15" s="21">
        <v>25131.9</v>
      </c>
      <c r="E15" s="21">
        <v>33152.400000000001</v>
      </c>
      <c r="F15" s="21">
        <v>12.7</v>
      </c>
      <c r="G15" s="21">
        <v>11</v>
      </c>
      <c r="H15" s="22">
        <v>14.5</v>
      </c>
      <c r="I15" s="35">
        <v>408895.6</v>
      </c>
      <c r="J15" s="21">
        <v>75865.399999999994</v>
      </c>
      <c r="K15" s="21">
        <v>70218.7</v>
      </c>
      <c r="L15" s="21">
        <v>81309.399999999994</v>
      </c>
      <c r="M15" s="21">
        <v>18.600000000000001</v>
      </c>
      <c r="N15" s="21">
        <v>17.2</v>
      </c>
      <c r="O15" s="22">
        <v>19.899999999999999</v>
      </c>
    </row>
    <row r="16" spans="1:15">
      <c r="A16" s="39" t="s">
        <v>237</v>
      </c>
      <c r="B16" s="44">
        <v>155592.79999999999</v>
      </c>
      <c r="C16" s="21">
        <v>19360.099999999999</v>
      </c>
      <c r="D16" s="21">
        <v>16754.5</v>
      </c>
      <c r="E16" s="21">
        <v>22116.3</v>
      </c>
      <c r="F16" s="21">
        <v>12.4</v>
      </c>
      <c r="G16" s="21">
        <v>10.8</v>
      </c>
      <c r="H16" s="22">
        <v>14.2</v>
      </c>
      <c r="I16" s="35">
        <v>259904.2</v>
      </c>
      <c r="J16" s="21">
        <v>47197.599999999999</v>
      </c>
      <c r="K16" s="21">
        <v>43688.9</v>
      </c>
      <c r="L16" s="21">
        <v>50537.7</v>
      </c>
      <c r="M16" s="21">
        <v>18.2</v>
      </c>
      <c r="N16" s="21">
        <v>16.8</v>
      </c>
      <c r="O16" s="22">
        <v>19.399999999999999</v>
      </c>
    </row>
    <row r="17" spans="1:15">
      <c r="A17" s="39" t="s">
        <v>260</v>
      </c>
      <c r="B17" s="44">
        <v>123413.8</v>
      </c>
      <c r="C17" s="21">
        <v>13187.9</v>
      </c>
      <c r="D17" s="21">
        <v>11230.7</v>
      </c>
      <c r="E17" s="21">
        <v>15230.4</v>
      </c>
      <c r="F17" s="21">
        <v>10.7</v>
      </c>
      <c r="G17" s="21">
        <v>9.1</v>
      </c>
      <c r="H17" s="22">
        <v>12.3</v>
      </c>
      <c r="I17" s="35">
        <v>212280</v>
      </c>
      <c r="J17" s="21">
        <v>33482.1</v>
      </c>
      <c r="K17" s="21">
        <v>30578.7</v>
      </c>
      <c r="L17" s="21">
        <v>36383.1</v>
      </c>
      <c r="M17" s="21">
        <v>15.8</v>
      </c>
      <c r="N17" s="21">
        <v>14.4</v>
      </c>
      <c r="O17" s="22">
        <v>17.100000000000001</v>
      </c>
    </row>
    <row r="18" spans="1:15">
      <c r="A18" s="39" t="s">
        <v>252</v>
      </c>
      <c r="B18" s="44">
        <v>117363.9</v>
      </c>
      <c r="C18" s="21">
        <v>13566.2</v>
      </c>
      <c r="D18" s="21">
        <v>11700.8</v>
      </c>
      <c r="E18" s="21">
        <v>15510.4</v>
      </c>
      <c r="F18" s="21">
        <v>11.6</v>
      </c>
      <c r="G18" s="21">
        <v>10</v>
      </c>
      <c r="H18" s="22">
        <v>13.2</v>
      </c>
      <c r="I18" s="35">
        <v>207344.1</v>
      </c>
      <c r="J18" s="21">
        <v>35192.400000000001</v>
      </c>
      <c r="K18" s="21">
        <v>32479.200000000001</v>
      </c>
      <c r="L18" s="21">
        <v>37851.5</v>
      </c>
      <c r="M18" s="21">
        <v>17</v>
      </c>
      <c r="N18" s="21">
        <v>15.7</v>
      </c>
      <c r="O18" s="22">
        <v>18.3</v>
      </c>
    </row>
    <row r="19" spans="1:15">
      <c r="A19" s="39" t="s">
        <v>233</v>
      </c>
      <c r="B19" s="44">
        <v>378287.4</v>
      </c>
      <c r="C19" s="21">
        <v>46803.8</v>
      </c>
      <c r="D19" s="21">
        <v>39906.5</v>
      </c>
      <c r="E19" s="21">
        <v>54119.8</v>
      </c>
      <c r="F19" s="21">
        <v>12.4</v>
      </c>
      <c r="G19" s="21">
        <v>10.5</v>
      </c>
      <c r="H19" s="22">
        <v>14.3</v>
      </c>
      <c r="I19" s="35">
        <v>791185.6</v>
      </c>
      <c r="J19" s="21">
        <v>143212.29999999999</v>
      </c>
      <c r="K19" s="21">
        <v>130908.8</v>
      </c>
      <c r="L19" s="21">
        <v>155658.29999999999</v>
      </c>
      <c r="M19" s="21">
        <v>18.100000000000001</v>
      </c>
      <c r="N19" s="21">
        <v>16.5</v>
      </c>
      <c r="O19" s="22">
        <v>19.7</v>
      </c>
    </row>
    <row r="20" spans="1:15">
      <c r="A20" s="39" t="s">
        <v>241</v>
      </c>
      <c r="B20" s="44">
        <v>293674.5</v>
      </c>
      <c r="C20" s="21">
        <v>35019.300000000003</v>
      </c>
      <c r="D20" s="21">
        <v>30222.9</v>
      </c>
      <c r="E20" s="21">
        <v>40072.6</v>
      </c>
      <c r="F20" s="21">
        <v>11.9</v>
      </c>
      <c r="G20" s="21">
        <v>10.3</v>
      </c>
      <c r="H20" s="22">
        <v>13.6</v>
      </c>
      <c r="I20" s="35">
        <v>588214.9</v>
      </c>
      <c r="J20" s="21">
        <v>103735.2</v>
      </c>
      <c r="K20" s="21">
        <v>95992.7</v>
      </c>
      <c r="L20" s="21">
        <v>111169</v>
      </c>
      <c r="M20" s="21">
        <v>17.600000000000001</v>
      </c>
      <c r="N20" s="21">
        <v>16.3</v>
      </c>
      <c r="O20" s="22">
        <v>18.899999999999999</v>
      </c>
    </row>
    <row r="21" spans="1:15">
      <c r="A21" s="39" t="s">
        <v>242</v>
      </c>
      <c r="B21" s="44">
        <v>142938.1</v>
      </c>
      <c r="C21" s="21">
        <v>17250</v>
      </c>
      <c r="D21" s="21">
        <v>14898</v>
      </c>
      <c r="E21" s="21">
        <v>19729</v>
      </c>
      <c r="F21" s="21">
        <v>12.1</v>
      </c>
      <c r="G21" s="21">
        <v>10.4</v>
      </c>
      <c r="H21" s="22">
        <v>13.8</v>
      </c>
      <c r="I21" s="35">
        <v>271627.90000000002</v>
      </c>
      <c r="J21" s="21">
        <v>47891.8</v>
      </c>
      <c r="K21" s="21">
        <v>44206.9</v>
      </c>
      <c r="L21" s="21">
        <v>51380.800000000003</v>
      </c>
      <c r="M21" s="21">
        <v>17.600000000000001</v>
      </c>
      <c r="N21" s="21">
        <v>16.3</v>
      </c>
      <c r="O21" s="22">
        <v>18.899999999999999</v>
      </c>
    </row>
    <row r="22" spans="1:15">
      <c r="A22" s="39" t="s">
        <v>255</v>
      </c>
      <c r="B22" s="44">
        <v>240904.9</v>
      </c>
      <c r="C22" s="21">
        <v>26483.3</v>
      </c>
      <c r="D22" s="21">
        <v>22738.400000000001</v>
      </c>
      <c r="E22" s="21">
        <v>30399.4</v>
      </c>
      <c r="F22" s="21">
        <v>11</v>
      </c>
      <c r="G22" s="21">
        <v>9.4</v>
      </c>
      <c r="H22" s="22">
        <v>12.6</v>
      </c>
      <c r="I22" s="35">
        <v>435587.7</v>
      </c>
      <c r="J22" s="21">
        <v>71332.5</v>
      </c>
      <c r="K22" s="21">
        <v>65516.6</v>
      </c>
      <c r="L22" s="21">
        <v>77024.899999999994</v>
      </c>
      <c r="M22" s="21">
        <v>16.399999999999999</v>
      </c>
      <c r="N22" s="21">
        <v>15</v>
      </c>
      <c r="O22" s="22">
        <v>17.7</v>
      </c>
    </row>
    <row r="23" spans="1:15">
      <c r="A23" s="39" t="s">
        <v>234</v>
      </c>
      <c r="B23" s="44">
        <v>289113.5</v>
      </c>
      <c r="C23" s="21">
        <v>35331.9</v>
      </c>
      <c r="D23" s="21">
        <v>30559</v>
      </c>
      <c r="E23" s="21">
        <v>40377.800000000003</v>
      </c>
      <c r="F23" s="21">
        <v>12.2</v>
      </c>
      <c r="G23" s="21">
        <v>10.6</v>
      </c>
      <c r="H23" s="22">
        <v>14</v>
      </c>
      <c r="I23" s="35">
        <v>572373.6</v>
      </c>
      <c r="J23" s="21">
        <v>103215.3</v>
      </c>
      <c r="K23" s="21">
        <v>95569.3</v>
      </c>
      <c r="L23" s="21">
        <v>110595.2</v>
      </c>
      <c r="M23" s="21">
        <v>18</v>
      </c>
      <c r="N23" s="21">
        <v>16.7</v>
      </c>
      <c r="O23" s="22">
        <v>19.3</v>
      </c>
    </row>
    <row r="24" spans="1:15">
      <c r="A24" s="39" t="s">
        <v>240</v>
      </c>
      <c r="B24" s="44">
        <v>310796</v>
      </c>
      <c r="C24" s="21">
        <v>37692</v>
      </c>
      <c r="D24" s="21">
        <v>32532</v>
      </c>
      <c r="E24" s="21">
        <v>43199.3</v>
      </c>
      <c r="F24" s="21">
        <v>12.1</v>
      </c>
      <c r="G24" s="21">
        <v>10.5</v>
      </c>
      <c r="H24" s="22">
        <v>13.9</v>
      </c>
      <c r="I24" s="35">
        <v>566043</v>
      </c>
      <c r="J24" s="21">
        <v>100701.9</v>
      </c>
      <c r="K24" s="21">
        <v>93007</v>
      </c>
      <c r="L24" s="21">
        <v>108128</v>
      </c>
      <c r="M24" s="21">
        <v>17.8</v>
      </c>
      <c r="N24" s="21">
        <v>16.399999999999999</v>
      </c>
      <c r="O24" s="22">
        <v>19.100000000000001</v>
      </c>
    </row>
    <row r="25" spans="1:15">
      <c r="A25" s="39" t="s">
        <v>231</v>
      </c>
      <c r="B25" s="44">
        <v>281151.09999999998</v>
      </c>
      <c r="C25" s="21">
        <v>34898.800000000003</v>
      </c>
      <c r="D25" s="21">
        <v>30062.1</v>
      </c>
      <c r="E25" s="21">
        <v>40019</v>
      </c>
      <c r="F25" s="21">
        <v>12.4</v>
      </c>
      <c r="G25" s="21">
        <v>10.7</v>
      </c>
      <c r="H25" s="22">
        <v>14.2</v>
      </c>
      <c r="I25" s="35">
        <v>557011.19999999995</v>
      </c>
      <c r="J25" s="21">
        <v>101384.3</v>
      </c>
      <c r="K25" s="21">
        <v>93671.7</v>
      </c>
      <c r="L25" s="21">
        <v>109241.2</v>
      </c>
      <c r="M25" s="21">
        <v>18.2</v>
      </c>
      <c r="N25" s="21">
        <v>16.8</v>
      </c>
      <c r="O25" s="22">
        <v>19.600000000000001</v>
      </c>
    </row>
    <row r="26" spans="1:15">
      <c r="A26" s="39" t="s">
        <v>253</v>
      </c>
      <c r="B26" s="44">
        <v>176984.8</v>
      </c>
      <c r="C26" s="21">
        <v>19910.2</v>
      </c>
      <c r="D26" s="21">
        <v>17124.2</v>
      </c>
      <c r="E26" s="21">
        <v>22877.9</v>
      </c>
      <c r="F26" s="21">
        <v>11.2</v>
      </c>
      <c r="G26" s="21">
        <v>9.6999999999999993</v>
      </c>
      <c r="H26" s="22">
        <v>12.9</v>
      </c>
      <c r="I26" s="35">
        <v>324445.2</v>
      </c>
      <c r="J26" s="21">
        <v>53665.7</v>
      </c>
      <c r="K26" s="21">
        <v>49325.599999999999</v>
      </c>
      <c r="L26" s="21">
        <v>57845.599999999999</v>
      </c>
      <c r="M26" s="21">
        <v>16.5</v>
      </c>
      <c r="N26" s="21">
        <v>15.2</v>
      </c>
      <c r="O26" s="22">
        <v>17.8</v>
      </c>
    </row>
    <row r="27" spans="1:15">
      <c r="A27" s="39" t="s">
        <v>227</v>
      </c>
      <c r="B27" s="44">
        <v>129144.6</v>
      </c>
      <c r="C27" s="21">
        <v>16250</v>
      </c>
      <c r="D27" s="21">
        <v>14046.9</v>
      </c>
      <c r="E27" s="21">
        <v>18618.400000000001</v>
      </c>
      <c r="F27" s="21">
        <v>12.6</v>
      </c>
      <c r="G27" s="21">
        <v>10.9</v>
      </c>
      <c r="H27" s="22">
        <v>14.4</v>
      </c>
      <c r="I27" s="35">
        <v>271680.40000000002</v>
      </c>
      <c r="J27" s="21">
        <v>50076.4</v>
      </c>
      <c r="K27" s="21">
        <v>46272.5</v>
      </c>
      <c r="L27" s="21">
        <v>53773.5</v>
      </c>
      <c r="M27" s="21">
        <v>18.399999999999999</v>
      </c>
      <c r="N27" s="21">
        <v>17</v>
      </c>
      <c r="O27" s="22">
        <v>19.8</v>
      </c>
    </row>
    <row r="28" spans="1:15">
      <c r="A28" s="39" t="s">
        <v>249</v>
      </c>
      <c r="B28" s="44">
        <v>186784.8</v>
      </c>
      <c r="C28" s="21">
        <v>21620.3</v>
      </c>
      <c r="D28" s="21">
        <v>18605.2</v>
      </c>
      <c r="E28" s="21">
        <v>24849.599999999999</v>
      </c>
      <c r="F28" s="21">
        <v>11.6</v>
      </c>
      <c r="G28" s="21">
        <v>10</v>
      </c>
      <c r="H28" s="22">
        <v>13.3</v>
      </c>
      <c r="I28" s="35">
        <v>372451.2</v>
      </c>
      <c r="J28" s="21">
        <v>63311.3</v>
      </c>
      <c r="K28" s="21">
        <v>58198.6</v>
      </c>
      <c r="L28" s="21">
        <v>68115.7</v>
      </c>
      <c r="M28" s="21">
        <v>17</v>
      </c>
      <c r="N28" s="21">
        <v>15.6</v>
      </c>
      <c r="O28" s="22">
        <v>18.3</v>
      </c>
    </row>
    <row r="29" spans="1:15">
      <c r="A29" s="39" t="s">
        <v>223</v>
      </c>
      <c r="B29" s="44">
        <v>178391.7</v>
      </c>
      <c r="C29" s="21">
        <v>22893.200000000001</v>
      </c>
      <c r="D29" s="21">
        <v>19771.099999999999</v>
      </c>
      <c r="E29" s="21">
        <v>26222.1</v>
      </c>
      <c r="F29" s="21">
        <v>12.8</v>
      </c>
      <c r="G29" s="21">
        <v>11.1</v>
      </c>
      <c r="H29" s="22">
        <v>14.7</v>
      </c>
      <c r="I29" s="35">
        <v>364789.8</v>
      </c>
      <c r="J29" s="21">
        <v>68336.2</v>
      </c>
      <c r="K29" s="21">
        <v>63135.1</v>
      </c>
      <c r="L29" s="21">
        <v>73339.899999999994</v>
      </c>
      <c r="M29" s="21">
        <v>18.7</v>
      </c>
      <c r="N29" s="21">
        <v>17.3</v>
      </c>
      <c r="O29" s="22">
        <v>20.100000000000001</v>
      </c>
    </row>
    <row r="30" spans="1:15">
      <c r="A30" s="39" t="s">
        <v>254</v>
      </c>
      <c r="B30" s="44">
        <v>237215.2</v>
      </c>
      <c r="C30" s="21">
        <v>27560.7</v>
      </c>
      <c r="D30" s="21">
        <v>23641.200000000001</v>
      </c>
      <c r="E30" s="21">
        <v>31734.1</v>
      </c>
      <c r="F30" s="21">
        <v>11.6</v>
      </c>
      <c r="G30" s="21">
        <v>10</v>
      </c>
      <c r="H30" s="22">
        <v>13.4</v>
      </c>
      <c r="I30" s="35">
        <v>297451.8</v>
      </c>
      <c r="J30" s="21">
        <v>50591.1</v>
      </c>
      <c r="K30" s="21">
        <v>46326.5</v>
      </c>
      <c r="L30" s="21">
        <v>54896.5</v>
      </c>
      <c r="M30" s="21">
        <v>17</v>
      </c>
      <c r="N30" s="21">
        <v>15.6</v>
      </c>
      <c r="O30" s="22">
        <v>18.5</v>
      </c>
    </row>
    <row r="31" spans="1:15">
      <c r="A31" s="39" t="s">
        <v>224</v>
      </c>
      <c r="B31" s="44">
        <v>429566.4</v>
      </c>
      <c r="C31" s="21">
        <v>54471.8</v>
      </c>
      <c r="D31" s="21">
        <v>46702.7</v>
      </c>
      <c r="E31" s="21">
        <v>62732.4</v>
      </c>
      <c r="F31" s="21">
        <v>12.7</v>
      </c>
      <c r="G31" s="21">
        <v>10.9</v>
      </c>
      <c r="H31" s="22">
        <v>14.6</v>
      </c>
      <c r="I31" s="35">
        <v>1014477.1</v>
      </c>
      <c r="J31" s="21">
        <v>187486.5</v>
      </c>
      <c r="K31" s="21">
        <v>172337.2</v>
      </c>
      <c r="L31" s="21">
        <v>202578.3</v>
      </c>
      <c r="M31" s="21">
        <v>18.5</v>
      </c>
      <c r="N31" s="21">
        <v>17</v>
      </c>
      <c r="O31" s="22">
        <v>20</v>
      </c>
    </row>
    <row r="32" spans="1:15">
      <c r="A32" s="39" t="s">
        <v>256</v>
      </c>
      <c r="B32" s="44">
        <v>249144</v>
      </c>
      <c r="C32" s="21">
        <v>27459.7</v>
      </c>
      <c r="D32" s="21">
        <v>23224.2</v>
      </c>
      <c r="E32" s="21">
        <v>32012.7</v>
      </c>
      <c r="F32" s="21">
        <v>11</v>
      </c>
      <c r="G32" s="21">
        <v>9.3000000000000007</v>
      </c>
      <c r="H32" s="22">
        <v>12.8</v>
      </c>
      <c r="I32" s="35">
        <v>400820</v>
      </c>
      <c r="J32" s="21">
        <v>65340.800000000003</v>
      </c>
      <c r="K32" s="21">
        <v>58956.7</v>
      </c>
      <c r="L32" s="21">
        <v>71932</v>
      </c>
      <c r="M32" s="21">
        <v>16.3</v>
      </c>
      <c r="N32" s="21">
        <v>14.7</v>
      </c>
      <c r="O32" s="22">
        <v>17.899999999999999</v>
      </c>
    </row>
    <row r="33" spans="1:15">
      <c r="A33" s="39" t="s">
        <v>259</v>
      </c>
      <c r="B33" s="44">
        <v>339733.5</v>
      </c>
      <c r="C33" s="21">
        <v>37788.5</v>
      </c>
      <c r="D33" s="21">
        <v>32381.599999999999</v>
      </c>
      <c r="E33" s="21">
        <v>43591.7</v>
      </c>
      <c r="F33" s="21">
        <v>11.1</v>
      </c>
      <c r="G33" s="21">
        <v>9.5</v>
      </c>
      <c r="H33" s="22">
        <v>12.8</v>
      </c>
      <c r="I33" s="35">
        <v>466048.5</v>
      </c>
      <c r="J33" s="21">
        <v>75960.2</v>
      </c>
      <c r="K33" s="21">
        <v>69310.399999999994</v>
      </c>
      <c r="L33" s="21">
        <v>82657.100000000006</v>
      </c>
      <c r="M33" s="21">
        <v>16.3</v>
      </c>
      <c r="N33" s="21">
        <v>14.9</v>
      </c>
      <c r="O33" s="22">
        <v>17.7</v>
      </c>
    </row>
    <row r="34" spans="1:15">
      <c r="A34" s="39" t="s">
        <v>244</v>
      </c>
      <c r="B34" s="44">
        <v>115101.9</v>
      </c>
      <c r="C34" s="21">
        <v>13458.6</v>
      </c>
      <c r="D34" s="21">
        <v>11602.9</v>
      </c>
      <c r="E34" s="21">
        <v>15431.2</v>
      </c>
      <c r="F34" s="21">
        <v>11.7</v>
      </c>
      <c r="G34" s="21">
        <v>10.1</v>
      </c>
      <c r="H34" s="22">
        <v>13.4</v>
      </c>
      <c r="I34" s="35">
        <v>240239.1</v>
      </c>
      <c r="J34" s="21">
        <v>41271</v>
      </c>
      <c r="K34" s="21">
        <v>38082.1</v>
      </c>
      <c r="L34" s="21">
        <v>44301.599999999999</v>
      </c>
      <c r="M34" s="21">
        <v>17.2</v>
      </c>
      <c r="N34" s="21">
        <v>15.9</v>
      </c>
      <c r="O34" s="22">
        <v>18.399999999999999</v>
      </c>
    </row>
    <row r="35" spans="1:15">
      <c r="A35" s="39" t="s">
        <v>239</v>
      </c>
      <c r="B35" s="44">
        <v>165345.5</v>
      </c>
      <c r="C35" s="21">
        <v>19932.3</v>
      </c>
      <c r="D35" s="21">
        <v>17121.900000000001</v>
      </c>
      <c r="E35" s="21">
        <v>22892.6</v>
      </c>
      <c r="F35" s="21">
        <v>12.1</v>
      </c>
      <c r="G35" s="21">
        <v>10.4</v>
      </c>
      <c r="H35" s="22">
        <v>13.8</v>
      </c>
      <c r="I35" s="35">
        <v>349988.5</v>
      </c>
      <c r="J35" s="21">
        <v>62086.7</v>
      </c>
      <c r="K35" s="21">
        <v>57170.6</v>
      </c>
      <c r="L35" s="21">
        <v>66889.100000000006</v>
      </c>
      <c r="M35" s="21">
        <v>17.7</v>
      </c>
      <c r="N35" s="21">
        <v>16.3</v>
      </c>
      <c r="O35" s="22">
        <v>19.100000000000001</v>
      </c>
    </row>
    <row r="36" spans="1:15">
      <c r="A36" s="39" t="s">
        <v>246</v>
      </c>
      <c r="B36" s="44">
        <v>88119.2</v>
      </c>
      <c r="C36" s="21">
        <v>10310.299999999999</v>
      </c>
      <c r="D36" s="21">
        <v>8869.6</v>
      </c>
      <c r="E36" s="21">
        <v>11840.7</v>
      </c>
      <c r="F36" s="21">
        <v>11.7</v>
      </c>
      <c r="G36" s="21">
        <v>10.1</v>
      </c>
      <c r="H36" s="22">
        <v>13.4</v>
      </c>
      <c r="I36" s="35">
        <v>175928.8</v>
      </c>
      <c r="J36" s="21">
        <v>30213.4</v>
      </c>
      <c r="K36" s="21">
        <v>27784</v>
      </c>
      <c r="L36" s="21">
        <v>32577.5</v>
      </c>
      <c r="M36" s="21">
        <v>17.2</v>
      </c>
      <c r="N36" s="21">
        <v>15.8</v>
      </c>
      <c r="O36" s="22">
        <v>18.5</v>
      </c>
    </row>
    <row r="37" spans="1:15">
      <c r="A37" s="39" t="s">
        <v>228</v>
      </c>
      <c r="B37" s="44">
        <v>101144.4</v>
      </c>
      <c r="C37" s="21">
        <v>12694.4</v>
      </c>
      <c r="D37" s="21">
        <v>10979.8</v>
      </c>
      <c r="E37" s="21">
        <v>14499.2</v>
      </c>
      <c r="F37" s="21">
        <v>12.6</v>
      </c>
      <c r="G37" s="21">
        <v>10.9</v>
      </c>
      <c r="H37" s="22">
        <v>14.3</v>
      </c>
      <c r="I37" s="35">
        <v>205050.6</v>
      </c>
      <c r="J37" s="21">
        <v>37588</v>
      </c>
      <c r="K37" s="21">
        <v>34697.9</v>
      </c>
      <c r="L37" s="21">
        <v>40360.199999999997</v>
      </c>
      <c r="M37" s="21">
        <v>18.3</v>
      </c>
      <c r="N37" s="21">
        <v>16.899999999999999</v>
      </c>
      <c r="O37" s="22">
        <v>19.7</v>
      </c>
    </row>
    <row r="38" spans="1:15">
      <c r="A38" s="39" t="s">
        <v>257</v>
      </c>
      <c r="B38" s="44">
        <v>272888.7</v>
      </c>
      <c r="C38" s="21">
        <v>30491.1</v>
      </c>
      <c r="D38" s="21">
        <v>26037.7</v>
      </c>
      <c r="E38" s="21">
        <v>35267.599999999999</v>
      </c>
      <c r="F38" s="21">
        <v>11.2</v>
      </c>
      <c r="G38" s="21">
        <v>9.5</v>
      </c>
      <c r="H38" s="22">
        <v>12.9</v>
      </c>
      <c r="I38" s="35">
        <v>391806.3</v>
      </c>
      <c r="J38" s="21">
        <v>64353.1</v>
      </c>
      <c r="K38" s="21">
        <v>58732</v>
      </c>
      <c r="L38" s="21">
        <v>70007.100000000006</v>
      </c>
      <c r="M38" s="21">
        <v>16.399999999999999</v>
      </c>
      <c r="N38" s="21">
        <v>15</v>
      </c>
      <c r="O38" s="22">
        <v>17.899999999999999</v>
      </c>
    </row>
    <row r="39" spans="1:15">
      <c r="A39" s="39" t="s">
        <v>262</v>
      </c>
      <c r="B39" s="44">
        <v>240531.3</v>
      </c>
      <c r="C39" s="21">
        <v>25819.8</v>
      </c>
      <c r="D39" s="21">
        <v>22192.400000000001</v>
      </c>
      <c r="E39" s="21">
        <v>29645.4</v>
      </c>
      <c r="F39" s="21">
        <v>10.7</v>
      </c>
      <c r="G39" s="21">
        <v>9.1999999999999993</v>
      </c>
      <c r="H39" s="22">
        <v>12.3</v>
      </c>
      <c r="I39" s="35">
        <v>355229.7</v>
      </c>
      <c r="J39" s="21">
        <v>56453.8</v>
      </c>
      <c r="K39" s="21">
        <v>51793.9</v>
      </c>
      <c r="L39" s="21">
        <v>61092.7</v>
      </c>
      <c r="M39" s="21">
        <v>15.9</v>
      </c>
      <c r="N39" s="21">
        <v>14.6</v>
      </c>
      <c r="O39" s="22">
        <v>17.2</v>
      </c>
    </row>
    <row r="40" spans="1:15">
      <c r="A40" s="39" t="s">
        <v>225</v>
      </c>
      <c r="B40" s="44">
        <v>190021.8</v>
      </c>
      <c r="C40" s="21">
        <v>24101.599999999999</v>
      </c>
      <c r="D40" s="21">
        <v>20629.599999999999</v>
      </c>
      <c r="E40" s="21">
        <v>27821.8</v>
      </c>
      <c r="F40" s="21">
        <v>12.7</v>
      </c>
      <c r="G40" s="21">
        <v>10.9</v>
      </c>
      <c r="H40" s="22">
        <v>14.6</v>
      </c>
      <c r="I40" s="35">
        <v>423310.2</v>
      </c>
      <c r="J40" s="21">
        <v>78806.8</v>
      </c>
      <c r="K40" s="21">
        <v>72185.7</v>
      </c>
      <c r="L40" s="21">
        <v>85440.7</v>
      </c>
      <c r="M40" s="21">
        <v>18.600000000000001</v>
      </c>
      <c r="N40" s="21">
        <v>17.100000000000001</v>
      </c>
      <c r="O40" s="22">
        <v>20.2</v>
      </c>
    </row>
    <row r="41" spans="1:15">
      <c r="A41" s="39" t="s">
        <v>235</v>
      </c>
      <c r="B41" s="44">
        <v>182673.8</v>
      </c>
      <c r="C41" s="21">
        <v>22407.599999999999</v>
      </c>
      <c r="D41" s="21">
        <v>19371.7</v>
      </c>
      <c r="E41" s="21">
        <v>25651.8</v>
      </c>
      <c r="F41" s="21">
        <v>12.3</v>
      </c>
      <c r="G41" s="21">
        <v>10.6</v>
      </c>
      <c r="H41" s="22">
        <v>14</v>
      </c>
      <c r="I41" s="35">
        <v>371757.2</v>
      </c>
      <c r="J41" s="21">
        <v>66994.8</v>
      </c>
      <c r="K41" s="21">
        <v>61907.8</v>
      </c>
      <c r="L41" s="21">
        <v>71882.600000000006</v>
      </c>
      <c r="M41" s="21">
        <v>18</v>
      </c>
      <c r="N41" s="21">
        <v>16.7</v>
      </c>
      <c r="O41" s="22">
        <v>19.3</v>
      </c>
    </row>
    <row r="42" spans="1:15">
      <c r="A42" s="39" t="s">
        <v>229</v>
      </c>
      <c r="B42" s="44">
        <v>162474.29999999999</v>
      </c>
      <c r="C42" s="21">
        <v>20308.8</v>
      </c>
      <c r="D42" s="21">
        <v>17550.8</v>
      </c>
      <c r="E42" s="21">
        <v>23247</v>
      </c>
      <c r="F42" s="21">
        <v>12.5</v>
      </c>
      <c r="G42" s="21">
        <v>10.8</v>
      </c>
      <c r="H42" s="22">
        <v>14.3</v>
      </c>
      <c r="I42" s="35">
        <v>340125.2</v>
      </c>
      <c r="J42" s="21">
        <v>62331.199999999997</v>
      </c>
      <c r="K42" s="21">
        <v>57590.400000000001</v>
      </c>
      <c r="L42" s="21">
        <v>66836.800000000003</v>
      </c>
      <c r="M42" s="21">
        <v>18.3</v>
      </c>
      <c r="N42" s="21">
        <v>16.899999999999999</v>
      </c>
      <c r="O42" s="22">
        <v>19.7</v>
      </c>
    </row>
    <row r="43" spans="1:15">
      <c r="A43" s="39" t="s">
        <v>261</v>
      </c>
      <c r="B43" s="44">
        <v>211853.1</v>
      </c>
      <c r="C43" s="21">
        <v>23061.1</v>
      </c>
      <c r="D43" s="21">
        <v>19691.7</v>
      </c>
      <c r="E43" s="21">
        <v>26556</v>
      </c>
      <c r="F43" s="21">
        <v>10.9</v>
      </c>
      <c r="G43" s="21">
        <v>9.3000000000000007</v>
      </c>
      <c r="H43" s="22">
        <v>12.5</v>
      </c>
      <c r="I43" s="35">
        <v>286859.59999999998</v>
      </c>
      <c r="J43" s="21">
        <v>46090.6</v>
      </c>
      <c r="K43" s="21">
        <v>42068.2</v>
      </c>
      <c r="L43" s="21">
        <v>50160.7</v>
      </c>
      <c r="M43" s="21">
        <v>16.100000000000001</v>
      </c>
      <c r="N43" s="21">
        <v>14.7</v>
      </c>
      <c r="O43" s="22">
        <v>17.5</v>
      </c>
    </row>
    <row r="44" spans="1:15">
      <c r="A44" s="39" t="s">
        <v>238</v>
      </c>
      <c r="B44" s="44">
        <v>320644.59999999998</v>
      </c>
      <c r="C44" s="21">
        <v>39468.800000000003</v>
      </c>
      <c r="D44" s="21">
        <v>34182.300000000003</v>
      </c>
      <c r="E44" s="21">
        <v>45059</v>
      </c>
      <c r="F44" s="21">
        <v>12.3</v>
      </c>
      <c r="G44" s="21">
        <v>10.7</v>
      </c>
      <c r="H44" s="22">
        <v>14.1</v>
      </c>
      <c r="I44" s="35">
        <v>548406.4</v>
      </c>
      <c r="J44" s="21">
        <v>99256.8</v>
      </c>
      <c r="K44" s="21">
        <v>91976.1</v>
      </c>
      <c r="L44" s="21">
        <v>106220.9</v>
      </c>
      <c r="M44" s="21">
        <v>18.100000000000001</v>
      </c>
      <c r="N44" s="21">
        <v>16.8</v>
      </c>
      <c r="O44" s="22">
        <v>19.399999999999999</v>
      </c>
    </row>
    <row r="45" spans="1:15" ht="15.95" thickBot="1">
      <c r="A45" s="40" t="s">
        <v>232</v>
      </c>
      <c r="B45" s="45">
        <v>334166.09999999998</v>
      </c>
      <c r="C45" s="23">
        <v>41559.199999999997</v>
      </c>
      <c r="D45" s="23">
        <v>35634.699999999997</v>
      </c>
      <c r="E45" s="23">
        <v>47867</v>
      </c>
      <c r="F45" s="23">
        <v>12.4</v>
      </c>
      <c r="G45" s="23">
        <v>10.7</v>
      </c>
      <c r="H45" s="24">
        <v>14.3</v>
      </c>
      <c r="I45" s="36">
        <v>690867</v>
      </c>
      <c r="J45" s="23">
        <v>125568.2</v>
      </c>
      <c r="K45" s="23">
        <v>115381</v>
      </c>
      <c r="L45" s="23">
        <v>135914.9</v>
      </c>
      <c r="M45" s="23">
        <v>18.2</v>
      </c>
      <c r="N45" s="23">
        <v>16.7</v>
      </c>
      <c r="O45" s="24">
        <v>19.7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E04A289-41DC-4489-9F61-584C5079A70E}">
  <dimension ref="A1:I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9" width="14.140625" style="20" customWidth="1"/>
    <col min="10" max="16384" width="8.7109375" style="2"/>
  </cols>
  <sheetData>
    <row r="1" spans="1:9">
      <c r="A1" s="102" t="s">
        <v>280</v>
      </c>
      <c r="B1" s="104" t="s">
        <v>281</v>
      </c>
      <c r="C1" s="98" t="s">
        <v>218</v>
      </c>
      <c r="D1" s="99"/>
      <c r="E1" s="99"/>
      <c r="F1" s="99"/>
      <c r="G1" s="99"/>
      <c r="H1" s="99"/>
      <c r="I1" s="100"/>
    </row>
    <row r="2" spans="1:9" ht="15.95" thickBot="1">
      <c r="A2" s="103" t="s">
        <v>219</v>
      </c>
      <c r="B2" s="105" t="s">
        <v>281</v>
      </c>
      <c r="C2" s="32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</row>
    <row r="3" spans="1:9" ht="15.95" thickBot="1">
      <c r="A3" s="29" t="s">
        <v>220</v>
      </c>
      <c r="B3" s="52" t="s">
        <v>220</v>
      </c>
      <c r="C3" s="33">
        <v>25613776</v>
      </c>
      <c r="D3" s="30">
        <v>4000904.9</v>
      </c>
      <c r="E3" s="30">
        <v>3717807.6</v>
      </c>
      <c r="F3" s="30">
        <v>4270002</v>
      </c>
      <c r="G3" s="30">
        <v>15.6</v>
      </c>
      <c r="H3" s="30">
        <v>14.5</v>
      </c>
      <c r="I3" s="31">
        <v>16.7</v>
      </c>
    </row>
    <row r="4" spans="1:9">
      <c r="A4" s="51" t="s">
        <v>282</v>
      </c>
      <c r="B4" s="53" t="s">
        <v>283</v>
      </c>
      <c r="C4" s="34">
        <v>87156</v>
      </c>
      <c r="D4" s="27">
        <v>16650.3</v>
      </c>
      <c r="E4" s="27">
        <v>15329.1</v>
      </c>
      <c r="F4" s="27">
        <v>18060.3</v>
      </c>
      <c r="G4" s="27">
        <v>19.100000000000001</v>
      </c>
      <c r="H4" s="27">
        <v>17.600000000000001</v>
      </c>
      <c r="I4" s="28">
        <v>20.7</v>
      </c>
    </row>
    <row r="5" spans="1:9">
      <c r="A5" s="49" t="s">
        <v>284</v>
      </c>
      <c r="B5" s="54" t="s">
        <v>285</v>
      </c>
      <c r="C5" s="35">
        <v>68491</v>
      </c>
      <c r="D5" s="21">
        <v>12953</v>
      </c>
      <c r="E5" s="21">
        <v>11628.5</v>
      </c>
      <c r="F5" s="21">
        <v>14403.5</v>
      </c>
      <c r="G5" s="21">
        <v>18.899999999999999</v>
      </c>
      <c r="H5" s="21">
        <v>17</v>
      </c>
      <c r="I5" s="22">
        <v>21</v>
      </c>
    </row>
    <row r="6" spans="1:9">
      <c r="A6" s="49" t="s">
        <v>286</v>
      </c>
      <c r="B6" s="54" t="s">
        <v>287</v>
      </c>
      <c r="C6" s="35">
        <v>51554</v>
      </c>
      <c r="D6" s="21">
        <v>9465.7000000000007</v>
      </c>
      <c r="E6" s="21">
        <v>8692.5</v>
      </c>
      <c r="F6" s="21">
        <v>10287.9</v>
      </c>
      <c r="G6" s="21">
        <v>18.399999999999999</v>
      </c>
      <c r="H6" s="21">
        <v>16.899999999999999</v>
      </c>
      <c r="I6" s="22">
        <v>20</v>
      </c>
    </row>
    <row r="7" spans="1:9">
      <c r="A7" s="49" t="s">
        <v>288</v>
      </c>
      <c r="B7" s="54" t="s">
        <v>289</v>
      </c>
      <c r="C7" s="35">
        <v>52188</v>
      </c>
      <c r="D7" s="21">
        <v>9523.9</v>
      </c>
      <c r="E7" s="21">
        <v>8777.1</v>
      </c>
      <c r="F7" s="21">
        <v>10305.4</v>
      </c>
      <c r="G7" s="21">
        <v>18.2</v>
      </c>
      <c r="H7" s="21">
        <v>16.8</v>
      </c>
      <c r="I7" s="22">
        <v>19.7</v>
      </c>
    </row>
    <row r="8" spans="1:9">
      <c r="A8" s="6" t="s">
        <v>290</v>
      </c>
      <c r="B8" s="55" t="s">
        <v>291</v>
      </c>
      <c r="C8" s="35">
        <v>106633</v>
      </c>
      <c r="D8" s="21">
        <v>19308.5</v>
      </c>
      <c r="E8" s="21">
        <v>17427.5</v>
      </c>
      <c r="F8" s="21">
        <v>21397.1</v>
      </c>
      <c r="G8" s="21">
        <v>18.100000000000001</v>
      </c>
      <c r="H8" s="21">
        <v>16.3</v>
      </c>
      <c r="I8" s="22">
        <v>20.100000000000001</v>
      </c>
    </row>
    <row r="9" spans="1:9">
      <c r="A9" s="6" t="s">
        <v>292</v>
      </c>
      <c r="B9" s="55" t="s">
        <v>293</v>
      </c>
      <c r="C9" s="35">
        <v>68665</v>
      </c>
      <c r="D9" s="21">
        <v>12403.9</v>
      </c>
      <c r="E9" s="21">
        <v>11086.4</v>
      </c>
      <c r="F9" s="21">
        <v>13837.7</v>
      </c>
      <c r="G9" s="21">
        <v>18.100000000000001</v>
      </c>
      <c r="H9" s="21">
        <v>16.100000000000001</v>
      </c>
      <c r="I9" s="22">
        <v>20.2</v>
      </c>
    </row>
    <row r="10" spans="1:9">
      <c r="A10" s="6" t="s">
        <v>294</v>
      </c>
      <c r="B10" s="55" t="s">
        <v>295</v>
      </c>
      <c r="C10" s="35">
        <v>44860</v>
      </c>
      <c r="D10" s="21">
        <v>8058.4</v>
      </c>
      <c r="E10" s="21">
        <v>7304.7</v>
      </c>
      <c r="F10" s="21">
        <v>8827</v>
      </c>
      <c r="G10" s="21">
        <v>18</v>
      </c>
      <c r="H10" s="21">
        <v>16.3</v>
      </c>
      <c r="I10" s="22">
        <v>19.7</v>
      </c>
    </row>
    <row r="11" spans="1:9">
      <c r="A11" s="49" t="s">
        <v>296</v>
      </c>
      <c r="B11" s="54" t="s">
        <v>297</v>
      </c>
      <c r="C11" s="35">
        <v>56981</v>
      </c>
      <c r="D11" s="21">
        <v>10228.700000000001</v>
      </c>
      <c r="E11" s="21">
        <v>9564.4</v>
      </c>
      <c r="F11" s="21">
        <v>10908.7</v>
      </c>
      <c r="G11" s="21">
        <v>18</v>
      </c>
      <c r="H11" s="21">
        <v>16.8</v>
      </c>
      <c r="I11" s="22">
        <v>19.100000000000001</v>
      </c>
    </row>
    <row r="12" spans="1:9">
      <c r="A12" s="6" t="s">
        <v>298</v>
      </c>
      <c r="B12" s="55" t="s">
        <v>299</v>
      </c>
      <c r="C12" s="35">
        <v>41745</v>
      </c>
      <c r="D12" s="21">
        <v>7480.8</v>
      </c>
      <c r="E12" s="21">
        <v>6823.7</v>
      </c>
      <c r="F12" s="21">
        <v>8234.1</v>
      </c>
      <c r="G12" s="21">
        <v>17.899999999999999</v>
      </c>
      <c r="H12" s="21">
        <v>16.3</v>
      </c>
      <c r="I12" s="22">
        <v>19.7</v>
      </c>
    </row>
    <row r="13" spans="1:9">
      <c r="A13" s="6" t="s">
        <v>300</v>
      </c>
      <c r="B13" s="55" t="s">
        <v>301</v>
      </c>
      <c r="C13" s="35">
        <v>86947</v>
      </c>
      <c r="D13" s="21">
        <v>15598.7</v>
      </c>
      <c r="E13" s="21">
        <v>14208.7</v>
      </c>
      <c r="F13" s="21">
        <v>17042.900000000001</v>
      </c>
      <c r="G13" s="21">
        <v>17.899999999999999</v>
      </c>
      <c r="H13" s="21">
        <v>16.3</v>
      </c>
      <c r="I13" s="22">
        <v>19.600000000000001</v>
      </c>
    </row>
    <row r="14" spans="1:9">
      <c r="A14" s="49" t="s">
        <v>302</v>
      </c>
      <c r="B14" s="54" t="s">
        <v>303</v>
      </c>
      <c r="C14" s="35">
        <v>52492</v>
      </c>
      <c r="D14" s="21">
        <v>9400</v>
      </c>
      <c r="E14" s="21">
        <v>8758.6</v>
      </c>
      <c r="F14" s="21">
        <v>10063.9</v>
      </c>
      <c r="G14" s="21">
        <v>17.899999999999999</v>
      </c>
      <c r="H14" s="21">
        <v>16.7</v>
      </c>
      <c r="I14" s="22">
        <v>19.2</v>
      </c>
    </row>
    <row r="15" spans="1:9">
      <c r="A15" s="6" t="s">
        <v>304</v>
      </c>
      <c r="B15" s="55" t="s">
        <v>305</v>
      </c>
      <c r="C15" s="35">
        <v>83021</v>
      </c>
      <c r="D15" s="21">
        <v>14844.1</v>
      </c>
      <c r="E15" s="21">
        <v>13671.6</v>
      </c>
      <c r="F15" s="21">
        <v>16004</v>
      </c>
      <c r="G15" s="21">
        <v>17.899999999999999</v>
      </c>
      <c r="H15" s="21">
        <v>16.5</v>
      </c>
      <c r="I15" s="22">
        <v>19.3</v>
      </c>
    </row>
    <row r="16" spans="1:9">
      <c r="A16" s="6" t="s">
        <v>306</v>
      </c>
      <c r="B16" s="55" t="s">
        <v>307</v>
      </c>
      <c r="C16" s="35">
        <v>81707</v>
      </c>
      <c r="D16" s="21">
        <v>14512.6</v>
      </c>
      <c r="E16" s="21">
        <v>13437.5</v>
      </c>
      <c r="F16" s="21">
        <v>15601.4</v>
      </c>
      <c r="G16" s="21">
        <v>17.8</v>
      </c>
      <c r="H16" s="21">
        <v>16.399999999999999</v>
      </c>
      <c r="I16" s="22">
        <v>19.100000000000001</v>
      </c>
    </row>
    <row r="17" spans="1:9">
      <c r="A17" s="6" t="s">
        <v>308</v>
      </c>
      <c r="B17" s="55" t="s">
        <v>309</v>
      </c>
      <c r="C17" s="35">
        <v>37852</v>
      </c>
      <c r="D17" s="21">
        <v>6726</v>
      </c>
      <c r="E17" s="21">
        <v>6233.4</v>
      </c>
      <c r="F17" s="21">
        <v>7267.7</v>
      </c>
      <c r="G17" s="21">
        <v>17.8</v>
      </c>
      <c r="H17" s="21">
        <v>16.5</v>
      </c>
      <c r="I17" s="22">
        <v>19.2</v>
      </c>
    </row>
    <row r="18" spans="1:9">
      <c r="A18" s="6" t="s">
        <v>310</v>
      </c>
      <c r="B18" s="55" t="s">
        <v>311</v>
      </c>
      <c r="C18" s="35">
        <v>124309</v>
      </c>
      <c r="D18" s="21">
        <v>22026.1</v>
      </c>
      <c r="E18" s="21">
        <v>20367.7</v>
      </c>
      <c r="F18" s="21">
        <v>23820.400000000001</v>
      </c>
      <c r="G18" s="21">
        <v>17.7</v>
      </c>
      <c r="H18" s="21">
        <v>16.399999999999999</v>
      </c>
      <c r="I18" s="22">
        <v>19.2</v>
      </c>
    </row>
    <row r="19" spans="1:9">
      <c r="A19" s="6" t="s">
        <v>312</v>
      </c>
      <c r="B19" s="55" t="s">
        <v>313</v>
      </c>
      <c r="C19" s="35">
        <v>76578</v>
      </c>
      <c r="D19" s="21">
        <v>13527.3</v>
      </c>
      <c r="E19" s="21">
        <v>12511.6</v>
      </c>
      <c r="F19" s="21">
        <v>14662.6</v>
      </c>
      <c r="G19" s="21">
        <v>17.7</v>
      </c>
      <c r="H19" s="21">
        <v>16.3</v>
      </c>
      <c r="I19" s="22">
        <v>19.100000000000001</v>
      </c>
    </row>
    <row r="20" spans="1:9">
      <c r="A20" s="6" t="s">
        <v>314</v>
      </c>
      <c r="B20" s="55" t="s">
        <v>315</v>
      </c>
      <c r="C20" s="35">
        <v>134787</v>
      </c>
      <c r="D20" s="21">
        <v>23730.799999999999</v>
      </c>
      <c r="E20" s="21">
        <v>21103.7</v>
      </c>
      <c r="F20" s="21">
        <v>26485.599999999999</v>
      </c>
      <c r="G20" s="21">
        <v>17.600000000000001</v>
      </c>
      <c r="H20" s="21">
        <v>15.7</v>
      </c>
      <c r="I20" s="22">
        <v>19.600000000000001</v>
      </c>
    </row>
    <row r="21" spans="1:9">
      <c r="A21" s="6" t="s">
        <v>316</v>
      </c>
      <c r="B21" s="55" t="s">
        <v>317</v>
      </c>
      <c r="C21" s="35">
        <v>71725</v>
      </c>
      <c r="D21" s="21">
        <v>12590.7</v>
      </c>
      <c r="E21" s="21">
        <v>11447.2</v>
      </c>
      <c r="F21" s="21">
        <v>13758.1</v>
      </c>
      <c r="G21" s="21">
        <v>17.600000000000001</v>
      </c>
      <c r="H21" s="21">
        <v>16</v>
      </c>
      <c r="I21" s="22">
        <v>19.2</v>
      </c>
    </row>
    <row r="22" spans="1:9">
      <c r="A22" s="6" t="s">
        <v>318</v>
      </c>
      <c r="B22" s="55" t="s">
        <v>319</v>
      </c>
      <c r="C22" s="35">
        <v>108582</v>
      </c>
      <c r="D22" s="21">
        <v>19075.099999999999</v>
      </c>
      <c r="E22" s="21">
        <v>17272.3</v>
      </c>
      <c r="F22" s="21">
        <v>20960.599999999999</v>
      </c>
      <c r="G22" s="21">
        <v>17.600000000000001</v>
      </c>
      <c r="H22" s="21">
        <v>15.9</v>
      </c>
      <c r="I22" s="22">
        <v>19.3</v>
      </c>
    </row>
    <row r="23" spans="1:9">
      <c r="A23" s="6" t="s">
        <v>320</v>
      </c>
      <c r="B23" s="55" t="s">
        <v>321</v>
      </c>
      <c r="C23" s="35">
        <v>70904</v>
      </c>
      <c r="D23" s="21">
        <v>12459.7</v>
      </c>
      <c r="E23" s="21">
        <v>11514.7</v>
      </c>
      <c r="F23" s="21">
        <v>13493</v>
      </c>
      <c r="G23" s="21">
        <v>17.600000000000001</v>
      </c>
      <c r="H23" s="21">
        <v>16.2</v>
      </c>
      <c r="I23" s="22">
        <v>19</v>
      </c>
    </row>
    <row r="24" spans="1:9">
      <c r="A24" s="6" t="s">
        <v>322</v>
      </c>
      <c r="B24" s="55" t="s">
        <v>323</v>
      </c>
      <c r="C24" s="35">
        <v>120416</v>
      </c>
      <c r="D24" s="21">
        <v>21246.400000000001</v>
      </c>
      <c r="E24" s="21">
        <v>19312.2</v>
      </c>
      <c r="F24" s="21">
        <v>23300.7</v>
      </c>
      <c r="G24" s="21">
        <v>17.600000000000001</v>
      </c>
      <c r="H24" s="21">
        <v>16</v>
      </c>
      <c r="I24" s="22">
        <v>19.399999999999999</v>
      </c>
    </row>
    <row r="25" spans="1:9">
      <c r="A25" s="6" t="s">
        <v>324</v>
      </c>
      <c r="B25" s="55" t="s">
        <v>325</v>
      </c>
      <c r="C25" s="35">
        <v>187738</v>
      </c>
      <c r="D25" s="21">
        <v>32791.800000000003</v>
      </c>
      <c r="E25" s="21">
        <v>29144.3</v>
      </c>
      <c r="F25" s="21">
        <v>36691</v>
      </c>
      <c r="G25" s="21">
        <v>17.5</v>
      </c>
      <c r="H25" s="21">
        <v>15.5</v>
      </c>
      <c r="I25" s="22">
        <v>19.5</v>
      </c>
    </row>
    <row r="26" spans="1:9">
      <c r="A26" s="6" t="s">
        <v>326</v>
      </c>
      <c r="B26" s="55" t="s">
        <v>327</v>
      </c>
      <c r="C26" s="35">
        <v>76247</v>
      </c>
      <c r="D26" s="21">
        <v>13315</v>
      </c>
      <c r="E26" s="21">
        <v>12293.4</v>
      </c>
      <c r="F26" s="21">
        <v>14339.9</v>
      </c>
      <c r="G26" s="21">
        <v>17.5</v>
      </c>
      <c r="H26" s="21">
        <v>16.100000000000001</v>
      </c>
      <c r="I26" s="22">
        <v>18.8</v>
      </c>
    </row>
    <row r="27" spans="1:9">
      <c r="A27" s="6" t="s">
        <v>328</v>
      </c>
      <c r="B27" s="55" t="s">
        <v>329</v>
      </c>
      <c r="C27" s="35">
        <v>160494</v>
      </c>
      <c r="D27" s="21">
        <v>28055.4</v>
      </c>
      <c r="E27" s="21">
        <v>26052.2</v>
      </c>
      <c r="F27" s="21">
        <v>30148.5</v>
      </c>
      <c r="G27" s="21">
        <v>17.5</v>
      </c>
      <c r="H27" s="21">
        <v>16.2</v>
      </c>
      <c r="I27" s="22">
        <v>18.8</v>
      </c>
    </row>
    <row r="28" spans="1:9">
      <c r="A28" s="6" t="s">
        <v>330</v>
      </c>
      <c r="B28" s="55" t="s">
        <v>331</v>
      </c>
      <c r="C28" s="35">
        <v>143781</v>
      </c>
      <c r="D28" s="21">
        <v>25083.8</v>
      </c>
      <c r="E28" s="21">
        <v>23046</v>
      </c>
      <c r="F28" s="21">
        <v>27233.4</v>
      </c>
      <c r="G28" s="21">
        <v>17.399999999999999</v>
      </c>
      <c r="H28" s="21">
        <v>16</v>
      </c>
      <c r="I28" s="22">
        <v>18.899999999999999</v>
      </c>
    </row>
    <row r="29" spans="1:9">
      <c r="A29" s="6" t="s">
        <v>332</v>
      </c>
      <c r="B29" s="55" t="s">
        <v>333</v>
      </c>
      <c r="C29" s="35">
        <v>44246</v>
      </c>
      <c r="D29" s="21">
        <v>7698.8</v>
      </c>
      <c r="E29" s="21">
        <v>7035.7</v>
      </c>
      <c r="F29" s="21">
        <v>8439.6</v>
      </c>
      <c r="G29" s="21">
        <v>17.399999999999999</v>
      </c>
      <c r="H29" s="21">
        <v>15.9</v>
      </c>
      <c r="I29" s="22">
        <v>19.100000000000001</v>
      </c>
    </row>
    <row r="30" spans="1:9">
      <c r="A30" s="6" t="s">
        <v>334</v>
      </c>
      <c r="B30" s="55" t="s">
        <v>335</v>
      </c>
      <c r="C30" s="35">
        <v>64363</v>
      </c>
      <c r="D30" s="21">
        <v>11187.4</v>
      </c>
      <c r="E30" s="21">
        <v>10172.5</v>
      </c>
      <c r="F30" s="21">
        <v>12192.8</v>
      </c>
      <c r="G30" s="21">
        <v>17.399999999999999</v>
      </c>
      <c r="H30" s="21">
        <v>15.8</v>
      </c>
      <c r="I30" s="22">
        <v>18.899999999999999</v>
      </c>
    </row>
    <row r="31" spans="1:9">
      <c r="A31" s="6" t="s">
        <v>336</v>
      </c>
      <c r="B31" s="55" t="s">
        <v>337</v>
      </c>
      <c r="C31" s="35">
        <v>133138</v>
      </c>
      <c r="D31" s="21">
        <v>23181.9</v>
      </c>
      <c r="E31" s="21">
        <v>21260.6</v>
      </c>
      <c r="F31" s="21">
        <v>25247.599999999999</v>
      </c>
      <c r="G31" s="21">
        <v>17.399999999999999</v>
      </c>
      <c r="H31" s="21">
        <v>16</v>
      </c>
      <c r="I31" s="22">
        <v>19</v>
      </c>
    </row>
    <row r="32" spans="1:9">
      <c r="A32" s="6" t="s">
        <v>338</v>
      </c>
      <c r="B32" s="55" t="s">
        <v>339</v>
      </c>
      <c r="C32" s="35">
        <v>102893</v>
      </c>
      <c r="D32" s="21">
        <v>17863.900000000001</v>
      </c>
      <c r="E32" s="21">
        <v>16312.5</v>
      </c>
      <c r="F32" s="21">
        <v>19537.3</v>
      </c>
      <c r="G32" s="21">
        <v>17.399999999999999</v>
      </c>
      <c r="H32" s="21">
        <v>15.9</v>
      </c>
      <c r="I32" s="22">
        <v>19</v>
      </c>
    </row>
    <row r="33" spans="1:9">
      <c r="A33" s="6" t="s">
        <v>340</v>
      </c>
      <c r="B33" s="55" t="s">
        <v>341</v>
      </c>
      <c r="C33" s="35">
        <v>59050</v>
      </c>
      <c r="D33" s="21">
        <v>10225</v>
      </c>
      <c r="E33" s="21">
        <v>9510.2000000000007</v>
      </c>
      <c r="F33" s="21">
        <v>10969.8</v>
      </c>
      <c r="G33" s="21">
        <v>17.3</v>
      </c>
      <c r="H33" s="21">
        <v>16.100000000000001</v>
      </c>
      <c r="I33" s="22">
        <v>18.600000000000001</v>
      </c>
    </row>
    <row r="34" spans="1:9">
      <c r="A34" s="6" t="s">
        <v>342</v>
      </c>
      <c r="B34" s="55" t="s">
        <v>343</v>
      </c>
      <c r="C34" s="35">
        <v>70615</v>
      </c>
      <c r="D34" s="21">
        <v>12238.1</v>
      </c>
      <c r="E34" s="21">
        <v>11299.2</v>
      </c>
      <c r="F34" s="21">
        <v>13211.4</v>
      </c>
      <c r="G34" s="21">
        <v>17.3</v>
      </c>
      <c r="H34" s="21">
        <v>16</v>
      </c>
      <c r="I34" s="22">
        <v>18.7</v>
      </c>
    </row>
    <row r="35" spans="1:9">
      <c r="A35" s="6" t="s">
        <v>344</v>
      </c>
      <c r="B35" s="55" t="s">
        <v>345</v>
      </c>
      <c r="C35" s="35">
        <v>64871</v>
      </c>
      <c r="D35" s="21">
        <v>11135</v>
      </c>
      <c r="E35" s="21">
        <v>10378.700000000001</v>
      </c>
      <c r="F35" s="21">
        <v>11910.3</v>
      </c>
      <c r="G35" s="21">
        <v>17.2</v>
      </c>
      <c r="H35" s="21">
        <v>16</v>
      </c>
      <c r="I35" s="22">
        <v>18.399999999999999</v>
      </c>
    </row>
    <row r="36" spans="1:9">
      <c r="A36" s="6" t="s">
        <v>346</v>
      </c>
      <c r="B36" s="55" t="s">
        <v>347</v>
      </c>
      <c r="C36" s="35">
        <v>59606</v>
      </c>
      <c r="D36" s="21">
        <v>10222.6</v>
      </c>
      <c r="E36" s="21">
        <v>9223.1</v>
      </c>
      <c r="F36" s="21">
        <v>11227.1</v>
      </c>
      <c r="G36" s="21">
        <v>17.2</v>
      </c>
      <c r="H36" s="21">
        <v>15.5</v>
      </c>
      <c r="I36" s="22">
        <v>18.8</v>
      </c>
    </row>
    <row r="37" spans="1:9">
      <c r="A37" s="6" t="s">
        <v>348</v>
      </c>
      <c r="B37" s="55" t="s">
        <v>349</v>
      </c>
      <c r="C37" s="35">
        <v>93487</v>
      </c>
      <c r="D37" s="21">
        <v>15961.1</v>
      </c>
      <c r="E37" s="21">
        <v>14899.1</v>
      </c>
      <c r="F37" s="21">
        <v>17042.900000000001</v>
      </c>
      <c r="G37" s="21">
        <v>17.100000000000001</v>
      </c>
      <c r="H37" s="21">
        <v>15.9</v>
      </c>
      <c r="I37" s="22">
        <v>18.2</v>
      </c>
    </row>
    <row r="38" spans="1:9">
      <c r="A38" s="6" t="s">
        <v>350</v>
      </c>
      <c r="B38" s="55" t="s">
        <v>351</v>
      </c>
      <c r="C38" s="35">
        <v>59576</v>
      </c>
      <c r="D38" s="21">
        <v>10214.6</v>
      </c>
      <c r="E38" s="21">
        <v>9310.7999999999993</v>
      </c>
      <c r="F38" s="21">
        <v>11180.2</v>
      </c>
      <c r="G38" s="21">
        <v>17.100000000000001</v>
      </c>
      <c r="H38" s="21">
        <v>15.6</v>
      </c>
      <c r="I38" s="22">
        <v>18.8</v>
      </c>
    </row>
    <row r="39" spans="1:9">
      <c r="A39" s="6" t="s">
        <v>352</v>
      </c>
      <c r="B39" s="55" t="s">
        <v>353</v>
      </c>
      <c r="C39" s="35">
        <v>36632</v>
      </c>
      <c r="D39" s="21">
        <v>6273.5</v>
      </c>
      <c r="E39" s="21">
        <v>5719.1</v>
      </c>
      <c r="F39" s="21">
        <v>6878.5</v>
      </c>
      <c r="G39" s="21">
        <v>17.100000000000001</v>
      </c>
      <c r="H39" s="21">
        <v>15.6</v>
      </c>
      <c r="I39" s="22">
        <v>18.8</v>
      </c>
    </row>
    <row r="40" spans="1:9">
      <c r="A40" s="6" t="s">
        <v>354</v>
      </c>
      <c r="B40" s="55" t="s">
        <v>355</v>
      </c>
      <c r="C40" s="35">
        <v>50958</v>
      </c>
      <c r="D40" s="21">
        <v>8734.5</v>
      </c>
      <c r="E40" s="21">
        <v>8059.8</v>
      </c>
      <c r="F40" s="21">
        <v>9441.2999999999993</v>
      </c>
      <c r="G40" s="21">
        <v>17.100000000000001</v>
      </c>
      <c r="H40" s="21">
        <v>15.8</v>
      </c>
      <c r="I40" s="22">
        <v>18.5</v>
      </c>
    </row>
    <row r="41" spans="1:9">
      <c r="A41" s="6" t="s">
        <v>356</v>
      </c>
      <c r="B41" s="55" t="s">
        <v>357</v>
      </c>
      <c r="C41" s="35">
        <v>60181</v>
      </c>
      <c r="D41" s="21">
        <v>10240</v>
      </c>
      <c r="E41" s="21">
        <v>9383.4</v>
      </c>
      <c r="F41" s="21">
        <v>11084.4</v>
      </c>
      <c r="G41" s="21">
        <v>17</v>
      </c>
      <c r="H41" s="21">
        <v>15.6</v>
      </c>
      <c r="I41" s="22">
        <v>18.399999999999999</v>
      </c>
    </row>
    <row r="42" spans="1:9">
      <c r="A42" s="6" t="s">
        <v>358</v>
      </c>
      <c r="B42" s="55" t="s">
        <v>359</v>
      </c>
      <c r="C42" s="35">
        <v>116609</v>
      </c>
      <c r="D42" s="21">
        <v>19867.3</v>
      </c>
      <c r="E42" s="21">
        <v>18138.7</v>
      </c>
      <c r="F42" s="21">
        <v>21638.6</v>
      </c>
      <c r="G42" s="21">
        <v>17</v>
      </c>
      <c r="H42" s="21">
        <v>15.6</v>
      </c>
      <c r="I42" s="22">
        <v>18.600000000000001</v>
      </c>
    </row>
    <row r="43" spans="1:9">
      <c r="A43" s="6" t="s">
        <v>360</v>
      </c>
      <c r="B43" s="55" t="s">
        <v>361</v>
      </c>
      <c r="C43" s="35">
        <v>76709</v>
      </c>
      <c r="D43" s="21">
        <v>13032.8</v>
      </c>
      <c r="E43" s="21">
        <v>11941.7</v>
      </c>
      <c r="F43" s="21">
        <v>14054.1</v>
      </c>
      <c r="G43" s="21">
        <v>17</v>
      </c>
      <c r="H43" s="21">
        <v>15.6</v>
      </c>
      <c r="I43" s="22">
        <v>18.3</v>
      </c>
    </row>
    <row r="44" spans="1:9">
      <c r="A44" s="6" t="s">
        <v>362</v>
      </c>
      <c r="B44" s="55" t="s">
        <v>363</v>
      </c>
      <c r="C44" s="35">
        <v>116124</v>
      </c>
      <c r="D44" s="21">
        <v>19745.7</v>
      </c>
      <c r="E44" s="21">
        <v>18236.5</v>
      </c>
      <c r="F44" s="21">
        <v>21314.6</v>
      </c>
      <c r="G44" s="21">
        <v>17</v>
      </c>
      <c r="H44" s="21">
        <v>15.7</v>
      </c>
      <c r="I44" s="22">
        <v>18.399999999999999</v>
      </c>
    </row>
    <row r="45" spans="1:9">
      <c r="A45" s="6" t="s">
        <v>364</v>
      </c>
      <c r="B45" s="55" t="s">
        <v>365</v>
      </c>
      <c r="C45" s="35">
        <v>164794</v>
      </c>
      <c r="D45" s="21">
        <v>28025.599999999999</v>
      </c>
      <c r="E45" s="21">
        <v>25846.2</v>
      </c>
      <c r="F45" s="21">
        <v>30358.5</v>
      </c>
      <c r="G45" s="21">
        <v>17</v>
      </c>
      <c r="H45" s="21">
        <v>15.7</v>
      </c>
      <c r="I45" s="22">
        <v>18.399999999999999</v>
      </c>
    </row>
    <row r="46" spans="1:9">
      <c r="A46" s="6" t="s">
        <v>366</v>
      </c>
      <c r="B46" s="55" t="s">
        <v>367</v>
      </c>
      <c r="C46" s="35">
        <v>40118</v>
      </c>
      <c r="D46" s="21">
        <v>6769.6</v>
      </c>
      <c r="E46" s="21">
        <v>6222.3</v>
      </c>
      <c r="F46" s="21">
        <v>7356.4</v>
      </c>
      <c r="G46" s="21">
        <v>16.899999999999999</v>
      </c>
      <c r="H46" s="21">
        <v>15.5</v>
      </c>
      <c r="I46" s="22">
        <v>18.3</v>
      </c>
    </row>
    <row r="47" spans="1:9">
      <c r="A47" s="6" t="s">
        <v>368</v>
      </c>
      <c r="B47" s="55" t="s">
        <v>369</v>
      </c>
      <c r="C47" s="35">
        <v>310369</v>
      </c>
      <c r="D47" s="21">
        <v>52327.4</v>
      </c>
      <c r="E47" s="21">
        <v>48049.1</v>
      </c>
      <c r="F47" s="21">
        <v>56748.800000000003</v>
      </c>
      <c r="G47" s="21">
        <v>16.899999999999999</v>
      </c>
      <c r="H47" s="21">
        <v>15.5</v>
      </c>
      <c r="I47" s="22">
        <v>18.3</v>
      </c>
    </row>
    <row r="48" spans="1:9">
      <c r="A48" s="6" t="s">
        <v>370</v>
      </c>
      <c r="B48" s="55" t="s">
        <v>371</v>
      </c>
      <c r="C48" s="35">
        <v>144131</v>
      </c>
      <c r="D48" s="21">
        <v>24338.3</v>
      </c>
      <c r="E48" s="21">
        <v>22653.4</v>
      </c>
      <c r="F48" s="21">
        <v>26033.3</v>
      </c>
      <c r="G48" s="21">
        <v>16.899999999999999</v>
      </c>
      <c r="H48" s="21">
        <v>15.7</v>
      </c>
      <c r="I48" s="22">
        <v>18.100000000000001</v>
      </c>
    </row>
    <row r="49" spans="1:9">
      <c r="A49" s="6" t="s">
        <v>372</v>
      </c>
      <c r="B49" s="55" t="s">
        <v>373</v>
      </c>
      <c r="C49" s="35">
        <v>88163</v>
      </c>
      <c r="D49" s="21">
        <v>14888.8</v>
      </c>
      <c r="E49" s="21">
        <v>13607.1</v>
      </c>
      <c r="F49" s="21">
        <v>16231.2</v>
      </c>
      <c r="G49" s="21">
        <v>16.899999999999999</v>
      </c>
      <c r="H49" s="21">
        <v>15.4</v>
      </c>
      <c r="I49" s="22">
        <v>18.399999999999999</v>
      </c>
    </row>
    <row r="50" spans="1:9">
      <c r="A50" s="6" t="s">
        <v>374</v>
      </c>
      <c r="B50" s="55" t="s">
        <v>375</v>
      </c>
      <c r="C50" s="35">
        <v>40621</v>
      </c>
      <c r="D50" s="21">
        <v>6847.7</v>
      </c>
      <c r="E50" s="21">
        <v>6198.6</v>
      </c>
      <c r="F50" s="21">
        <v>7546.1</v>
      </c>
      <c r="G50" s="21">
        <v>16.899999999999999</v>
      </c>
      <c r="H50" s="21">
        <v>15.3</v>
      </c>
      <c r="I50" s="22">
        <v>18.600000000000001</v>
      </c>
    </row>
    <row r="51" spans="1:9">
      <c r="A51" s="6" t="s">
        <v>376</v>
      </c>
      <c r="B51" s="55" t="s">
        <v>377</v>
      </c>
      <c r="C51" s="35">
        <v>259610</v>
      </c>
      <c r="D51" s="21">
        <v>43715.9</v>
      </c>
      <c r="E51" s="21">
        <v>40197.599999999999</v>
      </c>
      <c r="F51" s="21">
        <v>47351.3</v>
      </c>
      <c r="G51" s="21">
        <v>16.8</v>
      </c>
      <c r="H51" s="21">
        <v>15.5</v>
      </c>
      <c r="I51" s="22">
        <v>18.2</v>
      </c>
    </row>
    <row r="52" spans="1:9">
      <c r="A52" s="6" t="s">
        <v>378</v>
      </c>
      <c r="B52" s="55" t="s">
        <v>379</v>
      </c>
      <c r="C52" s="35">
        <v>53352</v>
      </c>
      <c r="D52" s="21">
        <v>8944.9</v>
      </c>
      <c r="E52" s="21">
        <v>8299.2999999999993</v>
      </c>
      <c r="F52" s="21">
        <v>9597.7000000000007</v>
      </c>
      <c r="G52" s="21">
        <v>16.8</v>
      </c>
      <c r="H52" s="21">
        <v>15.6</v>
      </c>
      <c r="I52" s="22">
        <v>18</v>
      </c>
    </row>
    <row r="53" spans="1:9">
      <c r="A53" s="6" t="s">
        <v>380</v>
      </c>
      <c r="B53" s="55" t="s">
        <v>381</v>
      </c>
      <c r="C53" s="35">
        <v>61199</v>
      </c>
      <c r="D53" s="21">
        <v>10265.5</v>
      </c>
      <c r="E53" s="21">
        <v>9558.7000000000007</v>
      </c>
      <c r="F53" s="21">
        <v>10974.2</v>
      </c>
      <c r="G53" s="21">
        <v>16.8</v>
      </c>
      <c r="H53" s="21">
        <v>15.6</v>
      </c>
      <c r="I53" s="22">
        <v>17.899999999999999</v>
      </c>
    </row>
    <row r="54" spans="1:9">
      <c r="A54" s="6" t="s">
        <v>382</v>
      </c>
      <c r="B54" s="55" t="s">
        <v>383</v>
      </c>
      <c r="C54" s="35">
        <v>51764</v>
      </c>
      <c r="D54" s="21">
        <v>8714.9</v>
      </c>
      <c r="E54" s="21">
        <v>7944.4</v>
      </c>
      <c r="F54" s="21">
        <v>9488.2999999999993</v>
      </c>
      <c r="G54" s="21">
        <v>16.8</v>
      </c>
      <c r="H54" s="21">
        <v>15.3</v>
      </c>
      <c r="I54" s="22">
        <v>18.3</v>
      </c>
    </row>
    <row r="55" spans="1:9">
      <c r="A55" s="6" t="s">
        <v>384</v>
      </c>
      <c r="B55" s="55" t="s">
        <v>385</v>
      </c>
      <c r="C55" s="35">
        <v>102360</v>
      </c>
      <c r="D55" s="21">
        <v>17173.099999999999</v>
      </c>
      <c r="E55" s="21">
        <v>15998.3</v>
      </c>
      <c r="F55" s="21">
        <v>18304</v>
      </c>
      <c r="G55" s="21">
        <v>16.8</v>
      </c>
      <c r="H55" s="21">
        <v>15.6</v>
      </c>
      <c r="I55" s="22">
        <v>17.899999999999999</v>
      </c>
    </row>
    <row r="56" spans="1:9">
      <c r="A56" s="6" t="s">
        <v>386</v>
      </c>
      <c r="B56" s="55" t="s">
        <v>387</v>
      </c>
      <c r="C56" s="35">
        <v>42180</v>
      </c>
      <c r="D56" s="21">
        <v>7078.1</v>
      </c>
      <c r="E56" s="21">
        <v>6459</v>
      </c>
      <c r="F56" s="21">
        <v>7707.9</v>
      </c>
      <c r="G56" s="21">
        <v>16.8</v>
      </c>
      <c r="H56" s="21">
        <v>15.3</v>
      </c>
      <c r="I56" s="22">
        <v>18.3</v>
      </c>
    </row>
    <row r="57" spans="1:9">
      <c r="A57" s="6" t="s">
        <v>388</v>
      </c>
      <c r="B57" s="55" t="s">
        <v>389</v>
      </c>
      <c r="C57" s="35">
        <v>38756</v>
      </c>
      <c r="D57" s="21">
        <v>6494.5</v>
      </c>
      <c r="E57" s="21">
        <v>6059.9</v>
      </c>
      <c r="F57" s="21">
        <v>6945.7</v>
      </c>
      <c r="G57" s="21">
        <v>16.8</v>
      </c>
      <c r="H57" s="21">
        <v>15.6</v>
      </c>
      <c r="I57" s="22">
        <v>17.899999999999999</v>
      </c>
    </row>
    <row r="58" spans="1:9">
      <c r="A58" s="6" t="s">
        <v>390</v>
      </c>
      <c r="B58" s="55" t="s">
        <v>391</v>
      </c>
      <c r="C58" s="35">
        <v>94757</v>
      </c>
      <c r="D58" s="21">
        <v>15903.5</v>
      </c>
      <c r="E58" s="21">
        <v>14446.2</v>
      </c>
      <c r="F58" s="21">
        <v>17406</v>
      </c>
      <c r="G58" s="21">
        <v>16.8</v>
      </c>
      <c r="H58" s="21">
        <v>15.2</v>
      </c>
      <c r="I58" s="22">
        <v>18.399999999999999</v>
      </c>
    </row>
    <row r="59" spans="1:9">
      <c r="A59" s="6" t="s">
        <v>392</v>
      </c>
      <c r="B59" s="55" t="s">
        <v>393</v>
      </c>
      <c r="C59" s="35">
        <v>76884</v>
      </c>
      <c r="D59" s="21">
        <v>12909.5</v>
      </c>
      <c r="E59" s="21">
        <v>12083.7</v>
      </c>
      <c r="F59" s="21">
        <v>13773.7</v>
      </c>
      <c r="G59" s="21">
        <v>16.8</v>
      </c>
      <c r="H59" s="21">
        <v>15.7</v>
      </c>
      <c r="I59" s="22">
        <v>17.899999999999999</v>
      </c>
    </row>
    <row r="60" spans="1:9">
      <c r="A60" s="6" t="s">
        <v>394</v>
      </c>
      <c r="B60" s="55" t="s">
        <v>395</v>
      </c>
      <c r="C60" s="35">
        <v>40301</v>
      </c>
      <c r="D60" s="21">
        <v>6745</v>
      </c>
      <c r="E60" s="21">
        <v>6282.9</v>
      </c>
      <c r="F60" s="21">
        <v>7212.5</v>
      </c>
      <c r="G60" s="21">
        <v>16.7</v>
      </c>
      <c r="H60" s="21">
        <v>15.6</v>
      </c>
      <c r="I60" s="22">
        <v>17.899999999999999</v>
      </c>
    </row>
    <row r="61" spans="1:9">
      <c r="A61" s="6" t="s">
        <v>396</v>
      </c>
      <c r="B61" s="55" t="s">
        <v>397</v>
      </c>
      <c r="C61" s="35">
        <v>85387</v>
      </c>
      <c r="D61" s="21">
        <v>14230</v>
      </c>
      <c r="E61" s="21">
        <v>13247.1</v>
      </c>
      <c r="F61" s="21">
        <v>15213.3</v>
      </c>
      <c r="G61" s="21">
        <v>16.7</v>
      </c>
      <c r="H61" s="21">
        <v>15.5</v>
      </c>
      <c r="I61" s="22">
        <v>17.8</v>
      </c>
    </row>
    <row r="62" spans="1:9">
      <c r="A62" s="6" t="s">
        <v>398</v>
      </c>
      <c r="B62" s="55" t="s">
        <v>399</v>
      </c>
      <c r="C62" s="35">
        <v>80377</v>
      </c>
      <c r="D62" s="21">
        <v>13304.7</v>
      </c>
      <c r="E62" s="21">
        <v>12331.6</v>
      </c>
      <c r="F62" s="21">
        <v>14315.9</v>
      </c>
      <c r="G62" s="21">
        <v>16.600000000000001</v>
      </c>
      <c r="H62" s="21">
        <v>15.3</v>
      </c>
      <c r="I62" s="22">
        <v>17.8</v>
      </c>
    </row>
    <row r="63" spans="1:9">
      <c r="A63" s="6" t="s">
        <v>400</v>
      </c>
      <c r="B63" s="55" t="s">
        <v>401</v>
      </c>
      <c r="C63" s="35">
        <v>126483</v>
      </c>
      <c r="D63" s="21">
        <v>21007.9</v>
      </c>
      <c r="E63" s="21">
        <v>19233.900000000001</v>
      </c>
      <c r="F63" s="21">
        <v>22865.200000000001</v>
      </c>
      <c r="G63" s="21">
        <v>16.600000000000001</v>
      </c>
      <c r="H63" s="21">
        <v>15.2</v>
      </c>
      <c r="I63" s="22">
        <v>18.100000000000001</v>
      </c>
    </row>
    <row r="64" spans="1:9">
      <c r="A64" s="6" t="s">
        <v>402</v>
      </c>
      <c r="B64" s="55" t="s">
        <v>403</v>
      </c>
      <c r="C64" s="35">
        <v>218108</v>
      </c>
      <c r="D64" s="21">
        <v>36186.199999999997</v>
      </c>
      <c r="E64" s="21">
        <v>32960.6</v>
      </c>
      <c r="F64" s="21">
        <v>39500.6</v>
      </c>
      <c r="G64" s="21">
        <v>16.600000000000001</v>
      </c>
      <c r="H64" s="21">
        <v>15.1</v>
      </c>
      <c r="I64" s="22">
        <v>18.100000000000001</v>
      </c>
    </row>
    <row r="65" spans="1:9">
      <c r="A65" s="6" t="s">
        <v>404</v>
      </c>
      <c r="B65" s="55" t="s">
        <v>405</v>
      </c>
      <c r="C65" s="35">
        <v>139915</v>
      </c>
      <c r="D65" s="21">
        <v>23210.799999999999</v>
      </c>
      <c r="E65" s="21">
        <v>21611.599999999999</v>
      </c>
      <c r="F65" s="21">
        <v>24808.9</v>
      </c>
      <c r="G65" s="21">
        <v>16.600000000000001</v>
      </c>
      <c r="H65" s="21">
        <v>15.4</v>
      </c>
      <c r="I65" s="22">
        <v>17.7</v>
      </c>
    </row>
    <row r="66" spans="1:9">
      <c r="A66" s="6" t="s">
        <v>406</v>
      </c>
      <c r="B66" s="55" t="s">
        <v>407</v>
      </c>
      <c r="C66" s="35">
        <v>92505</v>
      </c>
      <c r="D66" s="21">
        <v>15361.4</v>
      </c>
      <c r="E66" s="21">
        <v>14107.3</v>
      </c>
      <c r="F66" s="21">
        <v>16631.900000000001</v>
      </c>
      <c r="G66" s="21">
        <v>16.600000000000001</v>
      </c>
      <c r="H66" s="21">
        <v>15.3</v>
      </c>
      <c r="I66" s="22">
        <v>18</v>
      </c>
    </row>
    <row r="67" spans="1:9">
      <c r="A67" s="6" t="s">
        <v>408</v>
      </c>
      <c r="B67" s="55" t="s">
        <v>409</v>
      </c>
      <c r="C67" s="35">
        <v>70982</v>
      </c>
      <c r="D67" s="21">
        <v>11801.5</v>
      </c>
      <c r="E67" s="21">
        <v>10881.2</v>
      </c>
      <c r="F67" s="21">
        <v>12765.5</v>
      </c>
      <c r="G67" s="21">
        <v>16.600000000000001</v>
      </c>
      <c r="H67" s="21">
        <v>15.3</v>
      </c>
      <c r="I67" s="22">
        <v>18</v>
      </c>
    </row>
    <row r="68" spans="1:9">
      <c r="A68" s="6" t="s">
        <v>410</v>
      </c>
      <c r="B68" s="55" t="s">
        <v>411</v>
      </c>
      <c r="C68" s="35">
        <v>36235</v>
      </c>
      <c r="D68" s="21">
        <v>6029.3</v>
      </c>
      <c r="E68" s="21">
        <v>5564.9</v>
      </c>
      <c r="F68" s="21">
        <v>6472.8</v>
      </c>
      <c r="G68" s="21">
        <v>16.600000000000001</v>
      </c>
      <c r="H68" s="21">
        <v>15.4</v>
      </c>
      <c r="I68" s="22">
        <v>17.899999999999999</v>
      </c>
    </row>
    <row r="69" spans="1:9">
      <c r="A69" s="6" t="s">
        <v>412</v>
      </c>
      <c r="B69" s="55" t="s">
        <v>413</v>
      </c>
      <c r="C69" s="35">
        <v>155757</v>
      </c>
      <c r="D69" s="21">
        <v>25880.799999999999</v>
      </c>
      <c r="E69" s="21">
        <v>23890.400000000001</v>
      </c>
      <c r="F69" s="21">
        <v>27868.799999999999</v>
      </c>
      <c r="G69" s="21">
        <v>16.600000000000001</v>
      </c>
      <c r="H69" s="21">
        <v>15.3</v>
      </c>
      <c r="I69" s="22">
        <v>17.899999999999999</v>
      </c>
    </row>
    <row r="70" spans="1:9">
      <c r="A70" s="6" t="s">
        <v>414</v>
      </c>
      <c r="B70" s="55" t="s">
        <v>415</v>
      </c>
      <c r="C70" s="35">
        <v>111159</v>
      </c>
      <c r="D70" s="21">
        <v>18418.3</v>
      </c>
      <c r="E70" s="21">
        <v>16567.5</v>
      </c>
      <c r="F70" s="21">
        <v>20272.099999999999</v>
      </c>
      <c r="G70" s="21">
        <v>16.600000000000001</v>
      </c>
      <c r="H70" s="21">
        <v>14.9</v>
      </c>
      <c r="I70" s="22">
        <v>18.2</v>
      </c>
    </row>
    <row r="71" spans="1:9">
      <c r="A71" s="6" t="s">
        <v>416</v>
      </c>
      <c r="B71" s="55" t="s">
        <v>417</v>
      </c>
      <c r="C71" s="35">
        <v>97962</v>
      </c>
      <c r="D71" s="21">
        <v>16199.7</v>
      </c>
      <c r="E71" s="21">
        <v>15033.4</v>
      </c>
      <c r="F71" s="21">
        <v>17412.599999999999</v>
      </c>
      <c r="G71" s="21">
        <v>16.5</v>
      </c>
      <c r="H71" s="21">
        <v>15.3</v>
      </c>
      <c r="I71" s="22">
        <v>17.8</v>
      </c>
    </row>
    <row r="72" spans="1:9">
      <c r="A72" s="6" t="s">
        <v>418</v>
      </c>
      <c r="B72" s="55" t="s">
        <v>419</v>
      </c>
      <c r="C72" s="35">
        <v>52358</v>
      </c>
      <c r="D72" s="21">
        <v>8657.2000000000007</v>
      </c>
      <c r="E72" s="21">
        <v>7982.6</v>
      </c>
      <c r="F72" s="21">
        <v>9331.7000000000007</v>
      </c>
      <c r="G72" s="21">
        <v>16.5</v>
      </c>
      <c r="H72" s="21">
        <v>15.2</v>
      </c>
      <c r="I72" s="22">
        <v>17.8</v>
      </c>
    </row>
    <row r="73" spans="1:9">
      <c r="A73" s="6" t="s">
        <v>420</v>
      </c>
      <c r="B73" s="55" t="s">
        <v>421</v>
      </c>
      <c r="C73" s="35">
        <v>63926</v>
      </c>
      <c r="D73" s="21">
        <v>10517.4</v>
      </c>
      <c r="E73" s="21">
        <v>9812.6</v>
      </c>
      <c r="F73" s="21">
        <v>11218.4</v>
      </c>
      <c r="G73" s="21">
        <v>16.5</v>
      </c>
      <c r="H73" s="21">
        <v>15.3</v>
      </c>
      <c r="I73" s="22">
        <v>17.5</v>
      </c>
    </row>
    <row r="74" spans="1:9">
      <c r="A74" s="6" t="s">
        <v>422</v>
      </c>
      <c r="B74" s="55" t="s">
        <v>423</v>
      </c>
      <c r="C74" s="35">
        <v>33440</v>
      </c>
      <c r="D74" s="21">
        <v>5533.6</v>
      </c>
      <c r="E74" s="21">
        <v>5128.5</v>
      </c>
      <c r="F74" s="21">
        <v>5932.6</v>
      </c>
      <c r="G74" s="21">
        <v>16.5</v>
      </c>
      <c r="H74" s="21">
        <v>15.3</v>
      </c>
      <c r="I74" s="22">
        <v>17.7</v>
      </c>
    </row>
    <row r="75" spans="1:9">
      <c r="A75" s="6" t="s">
        <v>424</v>
      </c>
      <c r="B75" s="55" t="s">
        <v>425</v>
      </c>
      <c r="C75" s="35">
        <v>52866</v>
      </c>
      <c r="D75" s="21">
        <v>8747.7999999999993</v>
      </c>
      <c r="E75" s="21">
        <v>7976.1</v>
      </c>
      <c r="F75" s="21">
        <v>9569.7999999999993</v>
      </c>
      <c r="G75" s="21">
        <v>16.5</v>
      </c>
      <c r="H75" s="21">
        <v>15.1</v>
      </c>
      <c r="I75" s="22">
        <v>18.100000000000001</v>
      </c>
    </row>
    <row r="76" spans="1:9">
      <c r="A76" s="6" t="s">
        <v>426</v>
      </c>
      <c r="B76" s="55" t="s">
        <v>427</v>
      </c>
      <c r="C76" s="35">
        <v>98373</v>
      </c>
      <c r="D76" s="21">
        <v>16249.5</v>
      </c>
      <c r="E76" s="21">
        <v>14797.3</v>
      </c>
      <c r="F76" s="21">
        <v>17767.3</v>
      </c>
      <c r="G76" s="21">
        <v>16.5</v>
      </c>
      <c r="H76" s="21">
        <v>15</v>
      </c>
      <c r="I76" s="22">
        <v>18.100000000000001</v>
      </c>
    </row>
    <row r="77" spans="1:9">
      <c r="A77" s="6" t="s">
        <v>428</v>
      </c>
      <c r="B77" s="55" t="s">
        <v>429</v>
      </c>
      <c r="C77" s="35">
        <v>80503</v>
      </c>
      <c r="D77" s="21">
        <v>13246.6</v>
      </c>
      <c r="E77" s="21">
        <v>12219.5</v>
      </c>
      <c r="F77" s="21">
        <v>14372.6</v>
      </c>
      <c r="G77" s="21">
        <v>16.5</v>
      </c>
      <c r="H77" s="21">
        <v>15.2</v>
      </c>
      <c r="I77" s="22">
        <v>17.899999999999999</v>
      </c>
    </row>
    <row r="78" spans="1:9">
      <c r="A78" s="6" t="s">
        <v>430</v>
      </c>
      <c r="B78" s="55" t="s">
        <v>431</v>
      </c>
      <c r="C78" s="35">
        <v>65893</v>
      </c>
      <c r="D78" s="21">
        <v>10856.7</v>
      </c>
      <c r="E78" s="21">
        <v>10149.6</v>
      </c>
      <c r="F78" s="21">
        <v>11594.9</v>
      </c>
      <c r="G78" s="21">
        <v>16.5</v>
      </c>
      <c r="H78" s="21">
        <v>15.4</v>
      </c>
      <c r="I78" s="22">
        <v>17.600000000000001</v>
      </c>
    </row>
    <row r="79" spans="1:9">
      <c r="A79" s="6" t="s">
        <v>432</v>
      </c>
      <c r="B79" s="55" t="s">
        <v>433</v>
      </c>
      <c r="C79" s="35">
        <v>61380</v>
      </c>
      <c r="D79" s="21">
        <v>10084.299999999999</v>
      </c>
      <c r="E79" s="21">
        <v>9039.5</v>
      </c>
      <c r="F79" s="21">
        <v>11161.5</v>
      </c>
      <c r="G79" s="21">
        <v>16.399999999999999</v>
      </c>
      <c r="H79" s="21">
        <v>14.7</v>
      </c>
      <c r="I79" s="22">
        <v>18.2</v>
      </c>
    </row>
    <row r="80" spans="1:9">
      <c r="A80" s="6" t="s">
        <v>434</v>
      </c>
      <c r="B80" s="55" t="s">
        <v>435</v>
      </c>
      <c r="C80" s="35">
        <v>46592</v>
      </c>
      <c r="D80" s="21">
        <v>7660.1</v>
      </c>
      <c r="E80" s="21">
        <v>7106.2</v>
      </c>
      <c r="F80" s="21">
        <v>8190.3</v>
      </c>
      <c r="G80" s="21">
        <v>16.399999999999999</v>
      </c>
      <c r="H80" s="21">
        <v>15.3</v>
      </c>
      <c r="I80" s="22">
        <v>17.600000000000001</v>
      </c>
    </row>
    <row r="81" spans="1:9">
      <c r="A81" s="6" t="s">
        <v>436</v>
      </c>
      <c r="B81" s="55" t="s">
        <v>437</v>
      </c>
      <c r="C81" s="35">
        <v>36794</v>
      </c>
      <c r="D81" s="21">
        <v>6021.5</v>
      </c>
      <c r="E81" s="21">
        <v>5503.4</v>
      </c>
      <c r="F81" s="21">
        <v>6563.7</v>
      </c>
      <c r="G81" s="21">
        <v>16.399999999999999</v>
      </c>
      <c r="H81" s="21">
        <v>15</v>
      </c>
      <c r="I81" s="22">
        <v>17.8</v>
      </c>
    </row>
    <row r="82" spans="1:9">
      <c r="A82" s="6" t="s">
        <v>438</v>
      </c>
      <c r="B82" s="55" t="s">
        <v>439</v>
      </c>
      <c r="C82" s="35">
        <v>55698</v>
      </c>
      <c r="D82" s="21">
        <v>9125.6</v>
      </c>
      <c r="E82" s="21">
        <v>8516.2000000000007</v>
      </c>
      <c r="F82" s="21">
        <v>9742.6</v>
      </c>
      <c r="G82" s="21">
        <v>16.399999999999999</v>
      </c>
      <c r="H82" s="21">
        <v>15.3</v>
      </c>
      <c r="I82" s="22">
        <v>17.5</v>
      </c>
    </row>
    <row r="83" spans="1:9">
      <c r="A83" s="6" t="s">
        <v>440</v>
      </c>
      <c r="B83" s="55" t="s">
        <v>441</v>
      </c>
      <c r="C83" s="35">
        <v>54582</v>
      </c>
      <c r="D83" s="21">
        <v>8961.4</v>
      </c>
      <c r="E83" s="21">
        <v>8333.5</v>
      </c>
      <c r="F83" s="21">
        <v>9613.9</v>
      </c>
      <c r="G83" s="21">
        <v>16.399999999999999</v>
      </c>
      <c r="H83" s="21">
        <v>15.3</v>
      </c>
      <c r="I83" s="22">
        <v>17.600000000000001</v>
      </c>
    </row>
    <row r="84" spans="1:9">
      <c r="A84" s="6" t="s">
        <v>442</v>
      </c>
      <c r="B84" s="55" t="s">
        <v>443</v>
      </c>
      <c r="C84" s="35">
        <v>104351</v>
      </c>
      <c r="D84" s="21">
        <v>17087.3</v>
      </c>
      <c r="E84" s="21">
        <v>15164.7</v>
      </c>
      <c r="F84" s="21">
        <v>19079</v>
      </c>
      <c r="G84" s="21">
        <v>16.399999999999999</v>
      </c>
      <c r="H84" s="21">
        <v>14.5</v>
      </c>
      <c r="I84" s="22">
        <v>18.3</v>
      </c>
    </row>
    <row r="85" spans="1:9">
      <c r="A85" s="6" t="s">
        <v>444</v>
      </c>
      <c r="B85" s="55" t="s">
        <v>445</v>
      </c>
      <c r="C85" s="35">
        <v>33901</v>
      </c>
      <c r="D85" s="21">
        <v>5551.8</v>
      </c>
      <c r="E85" s="21">
        <v>5155.8999999999996</v>
      </c>
      <c r="F85" s="21">
        <v>5987.4</v>
      </c>
      <c r="G85" s="21">
        <v>16.399999999999999</v>
      </c>
      <c r="H85" s="21">
        <v>15.2</v>
      </c>
      <c r="I85" s="22">
        <v>17.7</v>
      </c>
    </row>
    <row r="86" spans="1:9">
      <c r="A86" s="6" t="s">
        <v>446</v>
      </c>
      <c r="B86" s="55" t="s">
        <v>447</v>
      </c>
      <c r="C86" s="35">
        <v>94711</v>
      </c>
      <c r="D86" s="21">
        <v>15573.1</v>
      </c>
      <c r="E86" s="21">
        <v>14071.8</v>
      </c>
      <c r="F86" s="21">
        <v>17148.5</v>
      </c>
      <c r="G86" s="21">
        <v>16.399999999999999</v>
      </c>
      <c r="H86" s="21">
        <v>14.9</v>
      </c>
      <c r="I86" s="22">
        <v>18.100000000000001</v>
      </c>
    </row>
    <row r="87" spans="1:9">
      <c r="A87" s="6" t="s">
        <v>448</v>
      </c>
      <c r="B87" s="55" t="s">
        <v>449</v>
      </c>
      <c r="C87" s="35">
        <v>143767</v>
      </c>
      <c r="D87" s="21">
        <v>23591.4</v>
      </c>
      <c r="E87" s="21">
        <v>21769.8</v>
      </c>
      <c r="F87" s="21">
        <v>25392.2</v>
      </c>
      <c r="G87" s="21">
        <v>16.399999999999999</v>
      </c>
      <c r="H87" s="21">
        <v>15.1</v>
      </c>
      <c r="I87" s="22">
        <v>17.7</v>
      </c>
    </row>
    <row r="88" spans="1:9">
      <c r="A88" s="6" t="s">
        <v>450</v>
      </c>
      <c r="B88" s="55" t="s">
        <v>451</v>
      </c>
      <c r="C88" s="35">
        <v>306195</v>
      </c>
      <c r="D88" s="21">
        <v>50282.400000000001</v>
      </c>
      <c r="E88" s="21">
        <v>46752.1</v>
      </c>
      <c r="F88" s="21">
        <v>53750.6</v>
      </c>
      <c r="G88" s="21">
        <v>16.399999999999999</v>
      </c>
      <c r="H88" s="21">
        <v>15.3</v>
      </c>
      <c r="I88" s="22">
        <v>17.600000000000001</v>
      </c>
    </row>
    <row r="89" spans="1:9">
      <c r="A89" s="6" t="s">
        <v>452</v>
      </c>
      <c r="B89" s="55" t="s">
        <v>453</v>
      </c>
      <c r="C89" s="35">
        <v>92590</v>
      </c>
      <c r="D89" s="21">
        <v>15214.8</v>
      </c>
      <c r="E89" s="21">
        <v>14105.9</v>
      </c>
      <c r="F89" s="21">
        <v>16307.2</v>
      </c>
      <c r="G89" s="21">
        <v>16.399999999999999</v>
      </c>
      <c r="H89" s="21">
        <v>15.2</v>
      </c>
      <c r="I89" s="22">
        <v>17.600000000000001</v>
      </c>
    </row>
    <row r="90" spans="1:9">
      <c r="A90" s="6" t="s">
        <v>454</v>
      </c>
      <c r="B90" s="55" t="s">
        <v>455</v>
      </c>
      <c r="C90" s="35">
        <v>33328</v>
      </c>
      <c r="D90" s="21">
        <v>5442.3</v>
      </c>
      <c r="E90" s="21">
        <v>5048.6000000000004</v>
      </c>
      <c r="F90" s="21">
        <v>5852.4</v>
      </c>
      <c r="G90" s="21">
        <v>16.3</v>
      </c>
      <c r="H90" s="21">
        <v>15.1</v>
      </c>
      <c r="I90" s="22">
        <v>17.600000000000001</v>
      </c>
    </row>
    <row r="91" spans="1:9">
      <c r="A91" s="6" t="s">
        <v>456</v>
      </c>
      <c r="B91" s="55" t="s">
        <v>457</v>
      </c>
      <c r="C91" s="35">
        <v>61901</v>
      </c>
      <c r="D91" s="21">
        <v>10076.4</v>
      </c>
      <c r="E91" s="21">
        <v>9356.2999999999993</v>
      </c>
      <c r="F91" s="21">
        <v>10804</v>
      </c>
      <c r="G91" s="21">
        <v>16.3</v>
      </c>
      <c r="H91" s="21">
        <v>15.1</v>
      </c>
      <c r="I91" s="22">
        <v>17.5</v>
      </c>
    </row>
    <row r="92" spans="1:9">
      <c r="A92" s="6" t="s">
        <v>458</v>
      </c>
      <c r="B92" s="55" t="s">
        <v>459</v>
      </c>
      <c r="C92" s="35">
        <v>33493</v>
      </c>
      <c r="D92" s="21">
        <v>5461</v>
      </c>
      <c r="E92" s="21">
        <v>4964.3</v>
      </c>
      <c r="F92" s="21">
        <v>5962.5</v>
      </c>
      <c r="G92" s="21">
        <v>16.3</v>
      </c>
      <c r="H92" s="21">
        <v>14.8</v>
      </c>
      <c r="I92" s="22">
        <v>17.8</v>
      </c>
    </row>
    <row r="93" spans="1:9">
      <c r="A93" s="6" t="s">
        <v>460</v>
      </c>
      <c r="B93" s="55" t="s">
        <v>461</v>
      </c>
      <c r="C93" s="35">
        <v>150433</v>
      </c>
      <c r="D93" s="21">
        <v>24471.599999999999</v>
      </c>
      <c r="E93" s="21">
        <v>22634.9</v>
      </c>
      <c r="F93" s="21">
        <v>26311</v>
      </c>
      <c r="G93" s="21">
        <v>16.3</v>
      </c>
      <c r="H93" s="21">
        <v>15</v>
      </c>
      <c r="I93" s="22">
        <v>17.5</v>
      </c>
    </row>
    <row r="94" spans="1:9">
      <c r="A94" s="6" t="s">
        <v>462</v>
      </c>
      <c r="B94" s="55" t="s">
        <v>463</v>
      </c>
      <c r="C94" s="35">
        <v>61929</v>
      </c>
      <c r="D94" s="21">
        <v>10069.6</v>
      </c>
      <c r="E94" s="21">
        <v>9281.7000000000007</v>
      </c>
      <c r="F94" s="21">
        <v>10839.1</v>
      </c>
      <c r="G94" s="21">
        <v>16.3</v>
      </c>
      <c r="H94" s="21">
        <v>15</v>
      </c>
      <c r="I94" s="22">
        <v>17.5</v>
      </c>
    </row>
    <row r="95" spans="1:9">
      <c r="A95" s="6" t="s">
        <v>464</v>
      </c>
      <c r="B95" s="55" t="s">
        <v>465</v>
      </c>
      <c r="C95" s="35">
        <v>83501</v>
      </c>
      <c r="D95" s="21">
        <v>13649.1</v>
      </c>
      <c r="E95" s="21">
        <v>12480.4</v>
      </c>
      <c r="F95" s="21">
        <v>14872.2</v>
      </c>
      <c r="G95" s="21">
        <v>16.3</v>
      </c>
      <c r="H95" s="21">
        <v>14.9</v>
      </c>
      <c r="I95" s="22">
        <v>17.8</v>
      </c>
    </row>
    <row r="96" spans="1:9">
      <c r="A96" s="6" t="s">
        <v>466</v>
      </c>
      <c r="B96" s="55" t="s">
        <v>467</v>
      </c>
      <c r="C96" s="35">
        <v>36828</v>
      </c>
      <c r="D96" s="21">
        <v>5987</v>
      </c>
      <c r="E96" s="21">
        <v>5484.4</v>
      </c>
      <c r="F96" s="21">
        <v>6499</v>
      </c>
      <c r="G96" s="21">
        <v>16.3</v>
      </c>
      <c r="H96" s="21">
        <v>14.9</v>
      </c>
      <c r="I96" s="22">
        <v>17.600000000000001</v>
      </c>
    </row>
    <row r="97" spans="1:9">
      <c r="A97" s="6" t="s">
        <v>468</v>
      </c>
      <c r="B97" s="55" t="s">
        <v>469</v>
      </c>
      <c r="C97" s="35">
        <v>43652</v>
      </c>
      <c r="D97" s="21">
        <v>7059.7</v>
      </c>
      <c r="E97" s="21">
        <v>6536.1</v>
      </c>
      <c r="F97" s="21">
        <v>7575.5</v>
      </c>
      <c r="G97" s="21">
        <v>16.2</v>
      </c>
      <c r="H97" s="21">
        <v>15</v>
      </c>
      <c r="I97" s="22">
        <v>17.399999999999999</v>
      </c>
    </row>
    <row r="98" spans="1:9">
      <c r="A98" s="6" t="s">
        <v>470</v>
      </c>
      <c r="B98" s="55" t="s">
        <v>471</v>
      </c>
      <c r="C98" s="35">
        <v>107950</v>
      </c>
      <c r="D98" s="21">
        <v>17531.7</v>
      </c>
      <c r="E98" s="21">
        <v>16102.9</v>
      </c>
      <c r="F98" s="21">
        <v>18930.900000000001</v>
      </c>
      <c r="G98" s="21">
        <v>16.2</v>
      </c>
      <c r="H98" s="21">
        <v>14.9</v>
      </c>
      <c r="I98" s="22">
        <v>17.5</v>
      </c>
    </row>
    <row r="99" spans="1:9">
      <c r="A99" s="6" t="s">
        <v>472</v>
      </c>
      <c r="B99" s="55" t="s">
        <v>473</v>
      </c>
      <c r="C99" s="35">
        <v>224580</v>
      </c>
      <c r="D99" s="21">
        <v>36482.199999999997</v>
      </c>
      <c r="E99" s="21">
        <v>34083.800000000003</v>
      </c>
      <c r="F99" s="21">
        <v>39025.9</v>
      </c>
      <c r="G99" s="21">
        <v>16.2</v>
      </c>
      <c r="H99" s="21">
        <v>15.2</v>
      </c>
      <c r="I99" s="22">
        <v>17.399999999999999</v>
      </c>
    </row>
    <row r="100" spans="1:9">
      <c r="A100" s="6" t="s">
        <v>474</v>
      </c>
      <c r="B100" s="55" t="s">
        <v>475</v>
      </c>
      <c r="C100" s="35">
        <v>166928</v>
      </c>
      <c r="D100" s="21">
        <v>27013.3</v>
      </c>
      <c r="E100" s="21">
        <v>23670.7</v>
      </c>
      <c r="F100" s="21">
        <v>30538.3</v>
      </c>
      <c r="G100" s="21">
        <v>16.2</v>
      </c>
      <c r="H100" s="21">
        <v>14.2</v>
      </c>
      <c r="I100" s="22">
        <v>18.3</v>
      </c>
    </row>
    <row r="101" spans="1:9">
      <c r="A101" s="6" t="s">
        <v>476</v>
      </c>
      <c r="B101" s="55" t="s">
        <v>477</v>
      </c>
      <c r="C101" s="35">
        <v>112684</v>
      </c>
      <c r="D101" s="21">
        <v>18288.2</v>
      </c>
      <c r="E101" s="21">
        <v>16644</v>
      </c>
      <c r="F101" s="21">
        <v>19929.2</v>
      </c>
      <c r="G101" s="21">
        <v>16.2</v>
      </c>
      <c r="H101" s="21">
        <v>14.8</v>
      </c>
      <c r="I101" s="22">
        <v>17.7</v>
      </c>
    </row>
    <row r="102" spans="1:9">
      <c r="A102" s="6" t="s">
        <v>478</v>
      </c>
      <c r="B102" s="55" t="s">
        <v>479</v>
      </c>
      <c r="C102" s="35">
        <v>180237</v>
      </c>
      <c r="D102" s="21">
        <v>29205.9</v>
      </c>
      <c r="E102" s="21">
        <v>27191</v>
      </c>
      <c r="F102" s="21">
        <v>31157.8</v>
      </c>
      <c r="G102" s="21">
        <v>16.2</v>
      </c>
      <c r="H102" s="21">
        <v>15.1</v>
      </c>
      <c r="I102" s="22">
        <v>17.3</v>
      </c>
    </row>
    <row r="103" spans="1:9">
      <c r="A103" s="6" t="s">
        <v>480</v>
      </c>
      <c r="B103" s="55" t="s">
        <v>481</v>
      </c>
      <c r="C103" s="35">
        <v>34489</v>
      </c>
      <c r="D103" s="21">
        <v>5587.3</v>
      </c>
      <c r="E103" s="21">
        <v>5111.5</v>
      </c>
      <c r="F103" s="21">
        <v>6052.5</v>
      </c>
      <c r="G103" s="21">
        <v>16.2</v>
      </c>
      <c r="H103" s="21">
        <v>14.8</v>
      </c>
      <c r="I103" s="22">
        <v>17.5</v>
      </c>
    </row>
    <row r="104" spans="1:9">
      <c r="A104" s="6" t="s">
        <v>482</v>
      </c>
      <c r="B104" s="55" t="s">
        <v>483</v>
      </c>
      <c r="C104" s="35">
        <v>59711</v>
      </c>
      <c r="D104" s="21">
        <v>9646.2000000000007</v>
      </c>
      <c r="E104" s="21">
        <v>8993.4</v>
      </c>
      <c r="F104" s="21">
        <v>10323.1</v>
      </c>
      <c r="G104" s="21">
        <v>16.2</v>
      </c>
      <c r="H104" s="21">
        <v>15.1</v>
      </c>
      <c r="I104" s="22">
        <v>17.3</v>
      </c>
    </row>
    <row r="105" spans="1:9">
      <c r="A105" s="6" t="s">
        <v>484</v>
      </c>
      <c r="B105" s="55" t="s">
        <v>485</v>
      </c>
      <c r="C105" s="35">
        <v>53154</v>
      </c>
      <c r="D105" s="21">
        <v>8619.2000000000007</v>
      </c>
      <c r="E105" s="21">
        <v>7992.7</v>
      </c>
      <c r="F105" s="21">
        <v>9208.9</v>
      </c>
      <c r="G105" s="21">
        <v>16.2</v>
      </c>
      <c r="H105" s="21">
        <v>15</v>
      </c>
      <c r="I105" s="22">
        <v>17.3</v>
      </c>
    </row>
    <row r="106" spans="1:9">
      <c r="A106" s="6" t="s">
        <v>486</v>
      </c>
      <c r="B106" s="55" t="s">
        <v>487</v>
      </c>
      <c r="C106" s="35">
        <v>56996</v>
      </c>
      <c r="D106" s="21">
        <v>9237.7000000000007</v>
      </c>
      <c r="E106" s="21">
        <v>8624.1</v>
      </c>
      <c r="F106" s="21">
        <v>9861.5</v>
      </c>
      <c r="G106" s="21">
        <v>16.2</v>
      </c>
      <c r="H106" s="21">
        <v>15.1</v>
      </c>
      <c r="I106" s="22">
        <v>17.3</v>
      </c>
    </row>
    <row r="107" spans="1:9">
      <c r="A107" s="6" t="s">
        <v>488</v>
      </c>
      <c r="B107" s="55" t="s">
        <v>489</v>
      </c>
      <c r="C107" s="35">
        <v>54320</v>
      </c>
      <c r="D107" s="21">
        <v>8783.2999999999993</v>
      </c>
      <c r="E107" s="21">
        <v>8107.7</v>
      </c>
      <c r="F107" s="21">
        <v>9432.7999999999993</v>
      </c>
      <c r="G107" s="21">
        <v>16.2</v>
      </c>
      <c r="H107" s="21">
        <v>14.9</v>
      </c>
      <c r="I107" s="22">
        <v>17.399999999999999</v>
      </c>
    </row>
    <row r="108" spans="1:9">
      <c r="A108" s="6" t="s">
        <v>490</v>
      </c>
      <c r="B108" s="55" t="s">
        <v>491</v>
      </c>
      <c r="C108" s="35">
        <v>52937</v>
      </c>
      <c r="D108" s="21">
        <v>8538.1</v>
      </c>
      <c r="E108" s="21">
        <v>7931.2</v>
      </c>
      <c r="F108" s="21">
        <v>9148.9</v>
      </c>
      <c r="G108" s="21">
        <v>16.100000000000001</v>
      </c>
      <c r="H108" s="21">
        <v>15</v>
      </c>
      <c r="I108" s="22">
        <v>17.3</v>
      </c>
    </row>
    <row r="109" spans="1:9">
      <c r="A109" s="6" t="s">
        <v>492</v>
      </c>
      <c r="B109" s="55" t="s">
        <v>493</v>
      </c>
      <c r="C109" s="35">
        <v>407967</v>
      </c>
      <c r="D109" s="21">
        <v>65868.800000000003</v>
      </c>
      <c r="E109" s="21">
        <v>58485.4</v>
      </c>
      <c r="F109" s="21">
        <v>73389.100000000006</v>
      </c>
      <c r="G109" s="21">
        <v>16.100000000000001</v>
      </c>
      <c r="H109" s="21">
        <v>14.3</v>
      </c>
      <c r="I109" s="22">
        <v>18</v>
      </c>
    </row>
    <row r="110" spans="1:9">
      <c r="A110" s="6" t="s">
        <v>494</v>
      </c>
      <c r="B110" s="55" t="s">
        <v>495</v>
      </c>
      <c r="C110" s="35">
        <v>48242</v>
      </c>
      <c r="D110" s="21">
        <v>7745.1</v>
      </c>
      <c r="E110" s="21">
        <v>7165.3</v>
      </c>
      <c r="F110" s="21">
        <v>8303.7999999999993</v>
      </c>
      <c r="G110" s="21">
        <v>16.100000000000001</v>
      </c>
      <c r="H110" s="21">
        <v>14.9</v>
      </c>
      <c r="I110" s="22">
        <v>17.2</v>
      </c>
    </row>
    <row r="111" spans="1:9">
      <c r="A111" s="6" t="s">
        <v>496</v>
      </c>
      <c r="B111" s="55" t="s">
        <v>497</v>
      </c>
      <c r="C111" s="35">
        <v>69383</v>
      </c>
      <c r="D111" s="21">
        <v>11202.6</v>
      </c>
      <c r="E111" s="21">
        <v>10416</v>
      </c>
      <c r="F111" s="21">
        <v>12007.1</v>
      </c>
      <c r="G111" s="21">
        <v>16.100000000000001</v>
      </c>
      <c r="H111" s="21">
        <v>15</v>
      </c>
      <c r="I111" s="22">
        <v>17.3</v>
      </c>
    </row>
    <row r="112" spans="1:9">
      <c r="A112" s="6" t="s">
        <v>498</v>
      </c>
      <c r="B112" s="55" t="s">
        <v>499</v>
      </c>
      <c r="C112" s="35">
        <v>103528</v>
      </c>
      <c r="D112" s="21">
        <v>16640.900000000001</v>
      </c>
      <c r="E112" s="21">
        <v>15406.7</v>
      </c>
      <c r="F112" s="21">
        <v>17875.2</v>
      </c>
      <c r="G112" s="21">
        <v>16.100000000000001</v>
      </c>
      <c r="H112" s="21">
        <v>14.9</v>
      </c>
      <c r="I112" s="22">
        <v>17.3</v>
      </c>
    </row>
    <row r="113" spans="1:9">
      <c r="A113" s="6" t="s">
        <v>500</v>
      </c>
      <c r="B113" s="55" t="s">
        <v>501</v>
      </c>
      <c r="C113" s="35">
        <v>193409</v>
      </c>
      <c r="D113" s="21">
        <v>31092.799999999999</v>
      </c>
      <c r="E113" s="21">
        <v>28802.799999999999</v>
      </c>
      <c r="F113" s="21">
        <v>33438.400000000001</v>
      </c>
      <c r="G113" s="21">
        <v>16.100000000000001</v>
      </c>
      <c r="H113" s="21">
        <v>14.9</v>
      </c>
      <c r="I113" s="22">
        <v>17.3</v>
      </c>
    </row>
    <row r="114" spans="1:9">
      <c r="A114" s="6" t="s">
        <v>502</v>
      </c>
      <c r="B114" s="55" t="s">
        <v>503</v>
      </c>
      <c r="C114" s="35">
        <v>58677</v>
      </c>
      <c r="D114" s="21">
        <v>9468.4</v>
      </c>
      <c r="E114" s="21">
        <v>8703.6</v>
      </c>
      <c r="F114" s="21">
        <v>10178.9</v>
      </c>
      <c r="G114" s="21">
        <v>16.100000000000001</v>
      </c>
      <c r="H114" s="21">
        <v>14.8</v>
      </c>
      <c r="I114" s="22">
        <v>17.3</v>
      </c>
    </row>
    <row r="115" spans="1:9">
      <c r="A115" s="6" t="s">
        <v>504</v>
      </c>
      <c r="B115" s="55" t="s">
        <v>505</v>
      </c>
      <c r="C115" s="35">
        <v>60301</v>
      </c>
      <c r="D115" s="21">
        <v>9719.2999999999993</v>
      </c>
      <c r="E115" s="21">
        <v>9046.9</v>
      </c>
      <c r="F115" s="21">
        <v>10383.200000000001</v>
      </c>
      <c r="G115" s="21">
        <v>16.100000000000001</v>
      </c>
      <c r="H115" s="21">
        <v>15</v>
      </c>
      <c r="I115" s="22">
        <v>17.2</v>
      </c>
    </row>
    <row r="116" spans="1:9">
      <c r="A116" s="6" t="s">
        <v>506</v>
      </c>
      <c r="B116" s="55" t="s">
        <v>507</v>
      </c>
      <c r="C116" s="35">
        <v>90146</v>
      </c>
      <c r="D116" s="21">
        <v>14468.8</v>
      </c>
      <c r="E116" s="21">
        <v>13271.6</v>
      </c>
      <c r="F116" s="21">
        <v>15769.1</v>
      </c>
      <c r="G116" s="21">
        <v>16.100000000000001</v>
      </c>
      <c r="H116" s="21">
        <v>14.7</v>
      </c>
      <c r="I116" s="22">
        <v>17.5</v>
      </c>
    </row>
    <row r="117" spans="1:9">
      <c r="A117" s="6" t="s">
        <v>508</v>
      </c>
      <c r="B117" s="55" t="s">
        <v>509</v>
      </c>
      <c r="C117" s="35">
        <v>83847</v>
      </c>
      <c r="D117" s="21">
        <v>13509.8</v>
      </c>
      <c r="E117" s="21">
        <v>12555.2</v>
      </c>
      <c r="F117" s="21">
        <v>14483.8</v>
      </c>
      <c r="G117" s="21">
        <v>16.100000000000001</v>
      </c>
      <c r="H117" s="21">
        <v>15</v>
      </c>
      <c r="I117" s="22">
        <v>17.3</v>
      </c>
    </row>
    <row r="118" spans="1:9">
      <c r="A118" s="6" t="s">
        <v>510</v>
      </c>
      <c r="B118" s="55" t="s">
        <v>511</v>
      </c>
      <c r="C118" s="35">
        <v>119690</v>
      </c>
      <c r="D118" s="21">
        <v>19107.3</v>
      </c>
      <c r="E118" s="21">
        <v>17668.599999999999</v>
      </c>
      <c r="F118" s="21">
        <v>20527.599999999999</v>
      </c>
      <c r="G118" s="21">
        <v>16</v>
      </c>
      <c r="H118" s="21">
        <v>14.8</v>
      </c>
      <c r="I118" s="22">
        <v>17.2</v>
      </c>
    </row>
    <row r="119" spans="1:9">
      <c r="A119" s="6" t="s">
        <v>512</v>
      </c>
      <c r="B119" s="55" t="s">
        <v>513</v>
      </c>
      <c r="C119" s="35">
        <v>166167</v>
      </c>
      <c r="D119" s="21">
        <v>26599.3</v>
      </c>
      <c r="E119" s="21">
        <v>24703.4</v>
      </c>
      <c r="F119" s="21">
        <v>28449.4</v>
      </c>
      <c r="G119" s="21">
        <v>16</v>
      </c>
      <c r="H119" s="21">
        <v>14.9</v>
      </c>
      <c r="I119" s="22">
        <v>17.100000000000001</v>
      </c>
    </row>
    <row r="120" spans="1:9">
      <c r="A120" s="6" t="s">
        <v>514</v>
      </c>
      <c r="B120" s="55" t="s">
        <v>515</v>
      </c>
      <c r="C120" s="35">
        <v>101755</v>
      </c>
      <c r="D120" s="21">
        <v>16275.2</v>
      </c>
      <c r="E120" s="21">
        <v>15117.4</v>
      </c>
      <c r="F120" s="21">
        <v>17446</v>
      </c>
      <c r="G120" s="21">
        <v>16</v>
      </c>
      <c r="H120" s="21">
        <v>14.9</v>
      </c>
      <c r="I120" s="22">
        <v>17.100000000000001</v>
      </c>
    </row>
    <row r="121" spans="1:9">
      <c r="A121" s="6" t="s">
        <v>516</v>
      </c>
      <c r="B121" s="55" t="s">
        <v>517</v>
      </c>
      <c r="C121" s="35">
        <v>52531</v>
      </c>
      <c r="D121" s="21">
        <v>8386.9</v>
      </c>
      <c r="E121" s="21">
        <v>7722.8</v>
      </c>
      <c r="F121" s="21">
        <v>9027.2000000000007</v>
      </c>
      <c r="G121" s="21">
        <v>16</v>
      </c>
      <c r="H121" s="21">
        <v>14.7</v>
      </c>
      <c r="I121" s="22">
        <v>17.2</v>
      </c>
    </row>
    <row r="122" spans="1:9">
      <c r="A122" s="6" t="s">
        <v>518</v>
      </c>
      <c r="B122" s="55" t="s">
        <v>519</v>
      </c>
      <c r="C122" s="35">
        <v>53672</v>
      </c>
      <c r="D122" s="21">
        <v>8574.5</v>
      </c>
      <c r="E122" s="21">
        <v>7994.3</v>
      </c>
      <c r="F122" s="21">
        <v>9181.2000000000007</v>
      </c>
      <c r="G122" s="21">
        <v>16</v>
      </c>
      <c r="H122" s="21">
        <v>14.9</v>
      </c>
      <c r="I122" s="22">
        <v>17.100000000000001</v>
      </c>
    </row>
    <row r="123" spans="1:9">
      <c r="A123" s="6" t="s">
        <v>520</v>
      </c>
      <c r="B123" s="55" t="s">
        <v>521</v>
      </c>
      <c r="C123" s="35">
        <v>126116</v>
      </c>
      <c r="D123" s="21">
        <v>20199.400000000001</v>
      </c>
      <c r="E123" s="21">
        <v>18876.099999999999</v>
      </c>
      <c r="F123" s="21">
        <v>21566</v>
      </c>
      <c r="G123" s="21">
        <v>16</v>
      </c>
      <c r="H123" s="21">
        <v>15</v>
      </c>
      <c r="I123" s="22">
        <v>17.100000000000001</v>
      </c>
    </row>
    <row r="124" spans="1:9">
      <c r="A124" s="6" t="s">
        <v>522</v>
      </c>
      <c r="B124" s="55" t="s">
        <v>523</v>
      </c>
      <c r="C124" s="35">
        <v>82356</v>
      </c>
      <c r="D124" s="21">
        <v>13065.1</v>
      </c>
      <c r="E124" s="21">
        <v>12185.5</v>
      </c>
      <c r="F124" s="21">
        <v>13950.5</v>
      </c>
      <c r="G124" s="21">
        <v>15.9</v>
      </c>
      <c r="H124" s="21">
        <v>14.8</v>
      </c>
      <c r="I124" s="22">
        <v>16.899999999999999</v>
      </c>
    </row>
    <row r="125" spans="1:9">
      <c r="A125" s="6" t="s">
        <v>524</v>
      </c>
      <c r="B125" s="55" t="s">
        <v>525</v>
      </c>
      <c r="C125" s="35">
        <v>46559</v>
      </c>
      <c r="D125" s="21">
        <v>7382</v>
      </c>
      <c r="E125" s="21">
        <v>6788.4</v>
      </c>
      <c r="F125" s="21">
        <v>8010.5</v>
      </c>
      <c r="G125" s="21">
        <v>15.9</v>
      </c>
      <c r="H125" s="21">
        <v>14.6</v>
      </c>
      <c r="I125" s="22">
        <v>17.2</v>
      </c>
    </row>
    <row r="126" spans="1:9">
      <c r="A126" s="6" t="s">
        <v>526</v>
      </c>
      <c r="B126" s="55" t="s">
        <v>527</v>
      </c>
      <c r="C126" s="35">
        <v>195659</v>
      </c>
      <c r="D126" s="21">
        <v>31201.7</v>
      </c>
      <c r="E126" s="21">
        <v>29102</v>
      </c>
      <c r="F126" s="21">
        <v>33255.300000000003</v>
      </c>
      <c r="G126" s="21">
        <v>15.9</v>
      </c>
      <c r="H126" s="21">
        <v>14.9</v>
      </c>
      <c r="I126" s="22">
        <v>17</v>
      </c>
    </row>
    <row r="127" spans="1:9">
      <c r="A127" s="6" t="s">
        <v>528</v>
      </c>
      <c r="B127" s="55" t="s">
        <v>529</v>
      </c>
      <c r="C127" s="35">
        <v>58522</v>
      </c>
      <c r="D127" s="21">
        <v>9320.6</v>
      </c>
      <c r="E127" s="21">
        <v>8694.9</v>
      </c>
      <c r="F127" s="21">
        <v>9967.4</v>
      </c>
      <c r="G127" s="21">
        <v>15.9</v>
      </c>
      <c r="H127" s="21">
        <v>14.9</v>
      </c>
      <c r="I127" s="22">
        <v>17</v>
      </c>
    </row>
    <row r="128" spans="1:9">
      <c r="A128" s="6" t="s">
        <v>530</v>
      </c>
      <c r="B128" s="55" t="s">
        <v>531</v>
      </c>
      <c r="C128" s="35">
        <v>47781</v>
      </c>
      <c r="D128" s="21">
        <v>7594.9</v>
      </c>
      <c r="E128" s="21">
        <v>6989.9</v>
      </c>
      <c r="F128" s="21">
        <v>8208.4</v>
      </c>
      <c r="G128" s="21">
        <v>15.9</v>
      </c>
      <c r="H128" s="21">
        <v>14.6</v>
      </c>
      <c r="I128" s="22">
        <v>17.2</v>
      </c>
    </row>
    <row r="129" spans="1:9">
      <c r="A129" s="6" t="s">
        <v>532</v>
      </c>
      <c r="B129" s="55" t="s">
        <v>533</v>
      </c>
      <c r="C129" s="35">
        <v>320660</v>
      </c>
      <c r="D129" s="21">
        <v>50973.4</v>
      </c>
      <c r="E129" s="21">
        <v>46980</v>
      </c>
      <c r="F129" s="21">
        <v>55003.7</v>
      </c>
      <c r="G129" s="21">
        <v>15.9</v>
      </c>
      <c r="H129" s="21">
        <v>14.7</v>
      </c>
      <c r="I129" s="22">
        <v>17.2</v>
      </c>
    </row>
    <row r="130" spans="1:9">
      <c r="A130" s="6" t="s">
        <v>534</v>
      </c>
      <c r="B130" s="55" t="s">
        <v>535</v>
      </c>
      <c r="C130" s="35">
        <v>60812</v>
      </c>
      <c r="D130" s="21">
        <v>9657</v>
      </c>
      <c r="E130" s="21">
        <v>8954.2999999999993</v>
      </c>
      <c r="F130" s="21">
        <v>10335.6</v>
      </c>
      <c r="G130" s="21">
        <v>15.9</v>
      </c>
      <c r="H130" s="21">
        <v>14.7</v>
      </c>
      <c r="I130" s="22">
        <v>17</v>
      </c>
    </row>
    <row r="131" spans="1:9">
      <c r="A131" s="6" t="s">
        <v>536</v>
      </c>
      <c r="B131" s="55" t="s">
        <v>537</v>
      </c>
      <c r="C131" s="35">
        <v>85907</v>
      </c>
      <c r="D131" s="21">
        <v>13618.3</v>
      </c>
      <c r="E131" s="21">
        <v>12588.7</v>
      </c>
      <c r="F131" s="21">
        <v>14598.7</v>
      </c>
      <c r="G131" s="21">
        <v>15.9</v>
      </c>
      <c r="H131" s="21">
        <v>14.7</v>
      </c>
      <c r="I131" s="22">
        <v>17</v>
      </c>
    </row>
    <row r="132" spans="1:9">
      <c r="A132" s="6" t="s">
        <v>538</v>
      </c>
      <c r="B132" s="55" t="s">
        <v>539</v>
      </c>
      <c r="C132" s="35">
        <v>73473</v>
      </c>
      <c r="D132" s="21">
        <v>11647.6</v>
      </c>
      <c r="E132" s="21">
        <v>10847.1</v>
      </c>
      <c r="F132" s="21">
        <v>12431.1</v>
      </c>
      <c r="G132" s="21">
        <v>15.9</v>
      </c>
      <c r="H132" s="21">
        <v>14.8</v>
      </c>
      <c r="I132" s="22">
        <v>16.899999999999999</v>
      </c>
    </row>
    <row r="133" spans="1:9">
      <c r="A133" s="6" t="s">
        <v>540</v>
      </c>
      <c r="B133" s="55" t="s">
        <v>541</v>
      </c>
      <c r="C133" s="35">
        <v>190917</v>
      </c>
      <c r="D133" s="21">
        <v>30075.4</v>
      </c>
      <c r="E133" s="21">
        <v>28090.6</v>
      </c>
      <c r="F133" s="21">
        <v>32078.1</v>
      </c>
      <c r="G133" s="21">
        <v>15.8</v>
      </c>
      <c r="H133" s="21">
        <v>14.7</v>
      </c>
      <c r="I133" s="22">
        <v>16.8</v>
      </c>
    </row>
    <row r="134" spans="1:9">
      <c r="A134" s="6" t="s">
        <v>542</v>
      </c>
      <c r="B134" s="55" t="s">
        <v>543</v>
      </c>
      <c r="C134" s="35">
        <v>64279</v>
      </c>
      <c r="D134" s="21">
        <v>10182.200000000001</v>
      </c>
      <c r="E134" s="21">
        <v>9426</v>
      </c>
      <c r="F134" s="21">
        <v>10913.2</v>
      </c>
      <c r="G134" s="21">
        <v>15.8</v>
      </c>
      <c r="H134" s="21">
        <v>14.7</v>
      </c>
      <c r="I134" s="22">
        <v>17</v>
      </c>
    </row>
    <row r="135" spans="1:9">
      <c r="A135" s="6" t="s">
        <v>544</v>
      </c>
      <c r="B135" s="55" t="s">
        <v>545</v>
      </c>
      <c r="C135" s="35">
        <v>45714</v>
      </c>
      <c r="D135" s="21">
        <v>7243.1</v>
      </c>
      <c r="E135" s="21">
        <v>6720.9</v>
      </c>
      <c r="F135" s="21">
        <v>7769.2</v>
      </c>
      <c r="G135" s="21">
        <v>15.8</v>
      </c>
      <c r="H135" s="21">
        <v>14.7</v>
      </c>
      <c r="I135" s="22">
        <v>17</v>
      </c>
    </row>
    <row r="136" spans="1:9">
      <c r="A136" s="6" t="s">
        <v>546</v>
      </c>
      <c r="B136" s="55" t="s">
        <v>547</v>
      </c>
      <c r="C136" s="35">
        <v>57755</v>
      </c>
      <c r="D136" s="21">
        <v>9105.1</v>
      </c>
      <c r="E136" s="21">
        <v>8353.7000000000007</v>
      </c>
      <c r="F136" s="21">
        <v>9851.1</v>
      </c>
      <c r="G136" s="21">
        <v>15.8</v>
      </c>
      <c r="H136" s="21">
        <v>14.5</v>
      </c>
      <c r="I136" s="22">
        <v>17.100000000000001</v>
      </c>
    </row>
    <row r="137" spans="1:9">
      <c r="A137" s="6" t="s">
        <v>548</v>
      </c>
      <c r="B137" s="55" t="s">
        <v>549</v>
      </c>
      <c r="C137" s="35">
        <v>138743</v>
      </c>
      <c r="D137" s="21">
        <v>21946.6</v>
      </c>
      <c r="E137" s="21">
        <v>20503.3</v>
      </c>
      <c r="F137" s="21">
        <v>23390.6</v>
      </c>
      <c r="G137" s="21">
        <v>15.8</v>
      </c>
      <c r="H137" s="21">
        <v>14.8</v>
      </c>
      <c r="I137" s="22">
        <v>16.899999999999999</v>
      </c>
    </row>
    <row r="138" spans="1:9">
      <c r="A138" s="6" t="s">
        <v>550</v>
      </c>
      <c r="B138" s="55" t="s">
        <v>551</v>
      </c>
      <c r="C138" s="35">
        <v>70948</v>
      </c>
      <c r="D138" s="21">
        <v>11149.6</v>
      </c>
      <c r="E138" s="21">
        <v>9829.2999999999993</v>
      </c>
      <c r="F138" s="21">
        <v>12576.6</v>
      </c>
      <c r="G138" s="21">
        <v>15.7</v>
      </c>
      <c r="H138" s="21">
        <v>13.9</v>
      </c>
      <c r="I138" s="22">
        <v>17.7</v>
      </c>
    </row>
    <row r="139" spans="1:9">
      <c r="A139" s="6" t="s">
        <v>552</v>
      </c>
      <c r="B139" s="55" t="s">
        <v>553</v>
      </c>
      <c r="C139" s="35">
        <v>160403</v>
      </c>
      <c r="D139" s="21">
        <v>25114.6</v>
      </c>
      <c r="E139" s="21">
        <v>23142.2</v>
      </c>
      <c r="F139" s="21">
        <v>27228.5</v>
      </c>
      <c r="G139" s="21">
        <v>15.7</v>
      </c>
      <c r="H139" s="21">
        <v>14.4</v>
      </c>
      <c r="I139" s="22">
        <v>17</v>
      </c>
    </row>
    <row r="140" spans="1:9">
      <c r="A140" s="6" t="s">
        <v>554</v>
      </c>
      <c r="B140" s="55" t="s">
        <v>555</v>
      </c>
      <c r="C140" s="35">
        <v>86272</v>
      </c>
      <c r="D140" s="21">
        <v>13544.8</v>
      </c>
      <c r="E140" s="21">
        <v>12545.6</v>
      </c>
      <c r="F140" s="21">
        <v>14530.3</v>
      </c>
      <c r="G140" s="21">
        <v>15.7</v>
      </c>
      <c r="H140" s="21">
        <v>14.5</v>
      </c>
      <c r="I140" s="22">
        <v>16.8</v>
      </c>
    </row>
    <row r="141" spans="1:9">
      <c r="A141" s="6" t="s">
        <v>556</v>
      </c>
      <c r="B141" s="55" t="s">
        <v>557</v>
      </c>
      <c r="C141" s="35">
        <v>51460</v>
      </c>
      <c r="D141" s="21">
        <v>8088.9</v>
      </c>
      <c r="E141" s="21">
        <v>7498.7</v>
      </c>
      <c r="F141" s="21">
        <v>8685</v>
      </c>
      <c r="G141" s="21">
        <v>15.7</v>
      </c>
      <c r="H141" s="21">
        <v>14.6</v>
      </c>
      <c r="I141" s="22">
        <v>16.899999999999999</v>
      </c>
    </row>
    <row r="142" spans="1:9">
      <c r="A142" s="6" t="s">
        <v>558</v>
      </c>
      <c r="B142" s="55" t="s">
        <v>559</v>
      </c>
      <c r="C142" s="35">
        <v>65886</v>
      </c>
      <c r="D142" s="21">
        <v>10353.1</v>
      </c>
      <c r="E142" s="21">
        <v>9589</v>
      </c>
      <c r="F142" s="21">
        <v>11099.4</v>
      </c>
      <c r="G142" s="21">
        <v>15.7</v>
      </c>
      <c r="H142" s="21">
        <v>14.6</v>
      </c>
      <c r="I142" s="22">
        <v>16.8</v>
      </c>
    </row>
    <row r="143" spans="1:9">
      <c r="A143" s="6" t="s">
        <v>560</v>
      </c>
      <c r="B143" s="55" t="s">
        <v>561</v>
      </c>
      <c r="C143" s="35">
        <v>55156</v>
      </c>
      <c r="D143" s="21">
        <v>8666.7999999999993</v>
      </c>
      <c r="E143" s="21">
        <v>8042.6</v>
      </c>
      <c r="F143" s="21">
        <v>9261</v>
      </c>
      <c r="G143" s="21">
        <v>15.7</v>
      </c>
      <c r="H143" s="21">
        <v>14.6</v>
      </c>
      <c r="I143" s="22">
        <v>16.8</v>
      </c>
    </row>
    <row r="144" spans="1:9">
      <c r="A144" s="6" t="s">
        <v>562</v>
      </c>
      <c r="B144" s="55" t="s">
        <v>563</v>
      </c>
      <c r="C144" s="35">
        <v>228633</v>
      </c>
      <c r="D144" s="21">
        <v>35931.199999999997</v>
      </c>
      <c r="E144" s="21">
        <v>32899.1</v>
      </c>
      <c r="F144" s="21">
        <v>38898.800000000003</v>
      </c>
      <c r="G144" s="21">
        <v>15.7</v>
      </c>
      <c r="H144" s="21">
        <v>14.4</v>
      </c>
      <c r="I144" s="22">
        <v>17</v>
      </c>
    </row>
    <row r="145" spans="1:9">
      <c r="A145" s="6" t="s">
        <v>564</v>
      </c>
      <c r="B145" s="55" t="s">
        <v>565</v>
      </c>
      <c r="C145" s="35">
        <v>89038</v>
      </c>
      <c r="D145" s="21">
        <v>13905</v>
      </c>
      <c r="E145" s="21">
        <v>12941.1</v>
      </c>
      <c r="F145" s="21">
        <v>14925.5</v>
      </c>
      <c r="G145" s="21">
        <v>15.6</v>
      </c>
      <c r="H145" s="21">
        <v>14.5</v>
      </c>
      <c r="I145" s="22">
        <v>16.8</v>
      </c>
    </row>
    <row r="146" spans="1:9">
      <c r="A146" s="6" t="s">
        <v>566</v>
      </c>
      <c r="B146" s="55" t="s">
        <v>567</v>
      </c>
      <c r="C146" s="35">
        <v>54971</v>
      </c>
      <c r="D146" s="21">
        <v>8582.4</v>
      </c>
      <c r="E146" s="21">
        <v>7978</v>
      </c>
      <c r="F146" s="21">
        <v>9161.7000000000007</v>
      </c>
      <c r="G146" s="21">
        <v>15.6</v>
      </c>
      <c r="H146" s="21">
        <v>14.5</v>
      </c>
      <c r="I146" s="22">
        <v>16.7</v>
      </c>
    </row>
    <row r="147" spans="1:9">
      <c r="A147" s="6" t="s">
        <v>568</v>
      </c>
      <c r="B147" s="55" t="s">
        <v>569</v>
      </c>
      <c r="C147" s="35">
        <v>49070</v>
      </c>
      <c r="D147" s="21">
        <v>7651.8</v>
      </c>
      <c r="E147" s="21">
        <v>7123.2</v>
      </c>
      <c r="F147" s="21">
        <v>8150.2</v>
      </c>
      <c r="G147" s="21">
        <v>15.6</v>
      </c>
      <c r="H147" s="21">
        <v>14.5</v>
      </c>
      <c r="I147" s="22">
        <v>16.600000000000001</v>
      </c>
    </row>
    <row r="148" spans="1:9">
      <c r="A148" s="6" t="s">
        <v>570</v>
      </c>
      <c r="B148" s="55" t="s">
        <v>571</v>
      </c>
      <c r="C148" s="35">
        <v>44713</v>
      </c>
      <c r="D148" s="21">
        <v>6967.6</v>
      </c>
      <c r="E148" s="21">
        <v>6412.4</v>
      </c>
      <c r="F148" s="21">
        <v>7512</v>
      </c>
      <c r="G148" s="21">
        <v>15.6</v>
      </c>
      <c r="H148" s="21">
        <v>14.3</v>
      </c>
      <c r="I148" s="22">
        <v>16.8</v>
      </c>
    </row>
    <row r="149" spans="1:9">
      <c r="A149" s="6" t="s">
        <v>572</v>
      </c>
      <c r="B149" s="55" t="s">
        <v>573</v>
      </c>
      <c r="C149" s="35">
        <v>62821</v>
      </c>
      <c r="D149" s="21">
        <v>9823.2000000000007</v>
      </c>
      <c r="E149" s="21">
        <v>9107.5</v>
      </c>
      <c r="F149" s="21">
        <v>10520.9</v>
      </c>
      <c r="G149" s="21">
        <v>15.6</v>
      </c>
      <c r="H149" s="21">
        <v>14.5</v>
      </c>
      <c r="I149" s="22">
        <v>16.7</v>
      </c>
    </row>
    <row r="150" spans="1:9">
      <c r="A150" s="6" t="s">
        <v>574</v>
      </c>
      <c r="B150" s="55" t="s">
        <v>575</v>
      </c>
      <c r="C150" s="35">
        <v>76492</v>
      </c>
      <c r="D150" s="21">
        <v>11969.7</v>
      </c>
      <c r="E150" s="21">
        <v>11092.8</v>
      </c>
      <c r="F150" s="21">
        <v>12814.4</v>
      </c>
      <c r="G150" s="21">
        <v>15.6</v>
      </c>
      <c r="H150" s="21">
        <v>14.5</v>
      </c>
      <c r="I150" s="22">
        <v>16.8</v>
      </c>
    </row>
    <row r="151" spans="1:9">
      <c r="A151" s="6" t="s">
        <v>576</v>
      </c>
      <c r="B151" s="55" t="s">
        <v>577</v>
      </c>
      <c r="C151" s="35">
        <v>84640</v>
      </c>
      <c r="D151" s="21">
        <v>13228.5</v>
      </c>
      <c r="E151" s="21">
        <v>12231.6</v>
      </c>
      <c r="F151" s="21">
        <v>14277.1</v>
      </c>
      <c r="G151" s="21">
        <v>15.6</v>
      </c>
      <c r="H151" s="21">
        <v>14.5</v>
      </c>
      <c r="I151" s="22">
        <v>16.899999999999999</v>
      </c>
    </row>
    <row r="152" spans="1:9">
      <c r="A152" s="6" t="s">
        <v>578</v>
      </c>
      <c r="B152" s="55" t="s">
        <v>579</v>
      </c>
      <c r="C152" s="35">
        <v>74915</v>
      </c>
      <c r="D152" s="21">
        <v>11584.5</v>
      </c>
      <c r="E152" s="21">
        <v>10790.2</v>
      </c>
      <c r="F152" s="21">
        <v>12382.1</v>
      </c>
      <c r="G152" s="21">
        <v>15.5</v>
      </c>
      <c r="H152" s="21">
        <v>14.4</v>
      </c>
      <c r="I152" s="22">
        <v>16.5</v>
      </c>
    </row>
    <row r="153" spans="1:9">
      <c r="A153" s="6" t="s">
        <v>580</v>
      </c>
      <c r="B153" s="55" t="s">
        <v>581</v>
      </c>
      <c r="C153" s="35">
        <v>129348</v>
      </c>
      <c r="D153" s="21">
        <v>20068</v>
      </c>
      <c r="E153" s="21">
        <v>18511.2</v>
      </c>
      <c r="F153" s="21">
        <v>21648.9</v>
      </c>
      <c r="G153" s="21">
        <v>15.5</v>
      </c>
      <c r="H153" s="21">
        <v>14.3</v>
      </c>
      <c r="I153" s="22">
        <v>16.7</v>
      </c>
    </row>
    <row r="154" spans="1:9">
      <c r="A154" s="6" t="s">
        <v>582</v>
      </c>
      <c r="B154" s="55" t="s">
        <v>583</v>
      </c>
      <c r="C154" s="35">
        <v>131755</v>
      </c>
      <c r="D154" s="21">
        <v>20419</v>
      </c>
      <c r="E154" s="21">
        <v>18741.3</v>
      </c>
      <c r="F154" s="21">
        <v>22185.1</v>
      </c>
      <c r="G154" s="21">
        <v>15.5</v>
      </c>
      <c r="H154" s="21">
        <v>14.2</v>
      </c>
      <c r="I154" s="22">
        <v>16.8</v>
      </c>
    </row>
    <row r="155" spans="1:9">
      <c r="A155" s="6" t="s">
        <v>584</v>
      </c>
      <c r="B155" s="55" t="s">
        <v>585</v>
      </c>
      <c r="C155" s="35">
        <v>51728</v>
      </c>
      <c r="D155" s="21">
        <v>8034.2</v>
      </c>
      <c r="E155" s="21">
        <v>7507.5</v>
      </c>
      <c r="F155" s="21">
        <v>8558</v>
      </c>
      <c r="G155" s="21">
        <v>15.5</v>
      </c>
      <c r="H155" s="21">
        <v>14.5</v>
      </c>
      <c r="I155" s="22">
        <v>16.5</v>
      </c>
    </row>
    <row r="156" spans="1:9">
      <c r="A156" s="6" t="s">
        <v>586</v>
      </c>
      <c r="B156" s="55" t="s">
        <v>587</v>
      </c>
      <c r="C156" s="35">
        <v>61299</v>
      </c>
      <c r="D156" s="21">
        <v>9495.5</v>
      </c>
      <c r="E156" s="21">
        <v>8788.2000000000007</v>
      </c>
      <c r="F156" s="21">
        <v>10277.299999999999</v>
      </c>
      <c r="G156" s="21">
        <v>15.5</v>
      </c>
      <c r="H156" s="21">
        <v>14.3</v>
      </c>
      <c r="I156" s="22">
        <v>16.8</v>
      </c>
    </row>
    <row r="157" spans="1:9">
      <c r="A157" s="6" t="s">
        <v>588</v>
      </c>
      <c r="B157" s="55" t="s">
        <v>589</v>
      </c>
      <c r="C157" s="35">
        <v>67821</v>
      </c>
      <c r="D157" s="21">
        <v>10480.200000000001</v>
      </c>
      <c r="E157" s="21">
        <v>9652.6</v>
      </c>
      <c r="F157" s="21">
        <v>11310.4</v>
      </c>
      <c r="G157" s="21">
        <v>15.5</v>
      </c>
      <c r="H157" s="21">
        <v>14.2</v>
      </c>
      <c r="I157" s="22">
        <v>16.7</v>
      </c>
    </row>
    <row r="158" spans="1:9">
      <c r="A158" s="6" t="s">
        <v>590</v>
      </c>
      <c r="B158" s="55" t="s">
        <v>591</v>
      </c>
      <c r="C158" s="35">
        <v>46159</v>
      </c>
      <c r="D158" s="21">
        <v>7148.6</v>
      </c>
      <c r="E158" s="21">
        <v>6670.3</v>
      </c>
      <c r="F158" s="21">
        <v>7628</v>
      </c>
      <c r="G158" s="21">
        <v>15.5</v>
      </c>
      <c r="H158" s="21">
        <v>14.5</v>
      </c>
      <c r="I158" s="22">
        <v>16.5</v>
      </c>
    </row>
    <row r="159" spans="1:9">
      <c r="A159" s="6" t="s">
        <v>592</v>
      </c>
      <c r="B159" s="55" t="s">
        <v>593</v>
      </c>
      <c r="C159" s="35">
        <v>64539</v>
      </c>
      <c r="D159" s="21">
        <v>9947.6</v>
      </c>
      <c r="E159" s="21">
        <v>9217.6</v>
      </c>
      <c r="F159" s="21">
        <v>10659.4</v>
      </c>
      <c r="G159" s="21">
        <v>15.4</v>
      </c>
      <c r="H159" s="21">
        <v>14.3</v>
      </c>
      <c r="I159" s="22">
        <v>16.5</v>
      </c>
    </row>
    <row r="160" spans="1:9">
      <c r="A160" s="6" t="s">
        <v>594</v>
      </c>
      <c r="B160" s="55" t="s">
        <v>595</v>
      </c>
      <c r="C160" s="35">
        <v>178497</v>
      </c>
      <c r="D160" s="21">
        <v>27521.7</v>
      </c>
      <c r="E160" s="21">
        <v>25683.8</v>
      </c>
      <c r="F160" s="21">
        <v>29336.2</v>
      </c>
      <c r="G160" s="21">
        <v>15.4</v>
      </c>
      <c r="H160" s="21">
        <v>14.4</v>
      </c>
      <c r="I160" s="22">
        <v>16.399999999999999</v>
      </c>
    </row>
    <row r="161" spans="1:9">
      <c r="A161" s="6" t="s">
        <v>596</v>
      </c>
      <c r="B161" s="55" t="s">
        <v>597</v>
      </c>
      <c r="C161" s="35">
        <v>58470</v>
      </c>
      <c r="D161" s="21">
        <v>9031.6</v>
      </c>
      <c r="E161" s="21">
        <v>8416.7000000000007</v>
      </c>
      <c r="F161" s="21">
        <v>9656.7999999999993</v>
      </c>
      <c r="G161" s="21">
        <v>15.4</v>
      </c>
      <c r="H161" s="21">
        <v>14.4</v>
      </c>
      <c r="I161" s="22">
        <v>16.5</v>
      </c>
    </row>
    <row r="162" spans="1:9">
      <c r="A162" s="6" t="s">
        <v>598</v>
      </c>
      <c r="B162" s="55" t="s">
        <v>599</v>
      </c>
      <c r="C162" s="35">
        <v>57227</v>
      </c>
      <c r="D162" s="21">
        <v>8791.7999999999993</v>
      </c>
      <c r="E162" s="21">
        <v>8111.6</v>
      </c>
      <c r="F162" s="21">
        <v>9462.7000000000007</v>
      </c>
      <c r="G162" s="21">
        <v>15.4</v>
      </c>
      <c r="H162" s="21">
        <v>14.2</v>
      </c>
      <c r="I162" s="22">
        <v>16.5</v>
      </c>
    </row>
    <row r="163" spans="1:9">
      <c r="A163" s="6" t="s">
        <v>600</v>
      </c>
      <c r="B163" s="55" t="s">
        <v>601</v>
      </c>
      <c r="C163" s="35">
        <v>77084</v>
      </c>
      <c r="D163" s="21">
        <v>11907.7</v>
      </c>
      <c r="E163" s="21">
        <v>10563.6</v>
      </c>
      <c r="F163" s="21">
        <v>13411.3</v>
      </c>
      <c r="G163" s="21">
        <v>15.4</v>
      </c>
      <c r="H163" s="21">
        <v>13.7</v>
      </c>
      <c r="I163" s="22">
        <v>17.399999999999999</v>
      </c>
    </row>
    <row r="164" spans="1:9">
      <c r="A164" s="6" t="s">
        <v>602</v>
      </c>
      <c r="B164" s="55" t="s">
        <v>603</v>
      </c>
      <c r="C164" s="35">
        <v>83106</v>
      </c>
      <c r="D164" s="21">
        <v>12797.1</v>
      </c>
      <c r="E164" s="21">
        <v>11883.4</v>
      </c>
      <c r="F164" s="21">
        <v>13684.6</v>
      </c>
      <c r="G164" s="21">
        <v>15.4</v>
      </c>
      <c r="H164" s="21">
        <v>14.3</v>
      </c>
      <c r="I164" s="22">
        <v>16.5</v>
      </c>
    </row>
    <row r="165" spans="1:9">
      <c r="A165" s="6" t="s">
        <v>604</v>
      </c>
      <c r="B165" s="55" t="s">
        <v>605</v>
      </c>
      <c r="C165" s="35">
        <v>113365</v>
      </c>
      <c r="D165" s="21">
        <v>17440</v>
      </c>
      <c r="E165" s="21">
        <v>16255</v>
      </c>
      <c r="F165" s="21">
        <v>18625.099999999999</v>
      </c>
      <c r="G165" s="21">
        <v>15.4</v>
      </c>
      <c r="H165" s="21">
        <v>14.3</v>
      </c>
      <c r="I165" s="22">
        <v>16.399999999999999</v>
      </c>
    </row>
    <row r="166" spans="1:9">
      <c r="A166" s="6" t="s">
        <v>606</v>
      </c>
      <c r="B166" s="55" t="s">
        <v>607</v>
      </c>
      <c r="C166" s="35">
        <v>342820</v>
      </c>
      <c r="D166" s="21">
        <v>52957.5</v>
      </c>
      <c r="E166" s="21">
        <v>49479.4</v>
      </c>
      <c r="F166" s="21">
        <v>56487.9</v>
      </c>
      <c r="G166" s="21">
        <v>15.4</v>
      </c>
      <c r="H166" s="21">
        <v>14.4</v>
      </c>
      <c r="I166" s="22">
        <v>16.5</v>
      </c>
    </row>
    <row r="167" spans="1:9">
      <c r="A167" s="6" t="s">
        <v>608</v>
      </c>
      <c r="B167" s="55" t="s">
        <v>609</v>
      </c>
      <c r="C167" s="35">
        <v>59768</v>
      </c>
      <c r="D167" s="21">
        <v>9197.5</v>
      </c>
      <c r="E167" s="21">
        <v>8350.2999999999993</v>
      </c>
      <c r="F167" s="21">
        <v>10041.9</v>
      </c>
      <c r="G167" s="21">
        <v>15.4</v>
      </c>
      <c r="H167" s="21">
        <v>14</v>
      </c>
      <c r="I167" s="22">
        <v>16.8</v>
      </c>
    </row>
    <row r="168" spans="1:9">
      <c r="A168" s="6" t="s">
        <v>610</v>
      </c>
      <c r="B168" s="55" t="s">
        <v>611</v>
      </c>
      <c r="C168" s="35">
        <v>103069</v>
      </c>
      <c r="D168" s="21">
        <v>15919.1</v>
      </c>
      <c r="E168" s="21">
        <v>14750.8</v>
      </c>
      <c r="F168" s="21">
        <v>17060.7</v>
      </c>
      <c r="G168" s="21">
        <v>15.4</v>
      </c>
      <c r="H168" s="21">
        <v>14.3</v>
      </c>
      <c r="I168" s="22">
        <v>16.600000000000001</v>
      </c>
    </row>
    <row r="169" spans="1:9">
      <c r="A169" s="6" t="s">
        <v>612</v>
      </c>
      <c r="B169" s="55" t="s">
        <v>613</v>
      </c>
      <c r="C169" s="35">
        <v>66587</v>
      </c>
      <c r="D169" s="21">
        <v>10188.5</v>
      </c>
      <c r="E169" s="21">
        <v>9472.6</v>
      </c>
      <c r="F169" s="21">
        <v>10892.2</v>
      </c>
      <c r="G169" s="21">
        <v>15.3</v>
      </c>
      <c r="H169" s="21">
        <v>14.2</v>
      </c>
      <c r="I169" s="22">
        <v>16.399999999999999</v>
      </c>
    </row>
    <row r="170" spans="1:9">
      <c r="A170" s="6" t="s">
        <v>614</v>
      </c>
      <c r="B170" s="55" t="s">
        <v>615</v>
      </c>
      <c r="C170" s="35">
        <v>73733</v>
      </c>
      <c r="D170" s="21">
        <v>11291.4</v>
      </c>
      <c r="E170" s="21">
        <v>10422.4</v>
      </c>
      <c r="F170" s="21">
        <v>12143.2</v>
      </c>
      <c r="G170" s="21">
        <v>15.3</v>
      </c>
      <c r="H170" s="21">
        <v>14.1</v>
      </c>
      <c r="I170" s="22">
        <v>16.5</v>
      </c>
    </row>
    <row r="171" spans="1:9">
      <c r="A171" s="6" t="s">
        <v>616</v>
      </c>
      <c r="B171" s="55" t="s">
        <v>617</v>
      </c>
      <c r="C171" s="35">
        <v>58085</v>
      </c>
      <c r="D171" s="21">
        <v>8859.2000000000007</v>
      </c>
      <c r="E171" s="21">
        <v>8219.5</v>
      </c>
      <c r="F171" s="21">
        <v>9488.2999999999993</v>
      </c>
      <c r="G171" s="21">
        <v>15.3</v>
      </c>
      <c r="H171" s="21">
        <v>14.2</v>
      </c>
      <c r="I171" s="22">
        <v>16.3</v>
      </c>
    </row>
    <row r="172" spans="1:9">
      <c r="A172" s="6" t="s">
        <v>618</v>
      </c>
      <c r="B172" s="55" t="s">
        <v>619</v>
      </c>
      <c r="C172" s="35">
        <v>103846</v>
      </c>
      <c r="D172" s="21">
        <v>15937.5</v>
      </c>
      <c r="E172" s="21">
        <v>14793.5</v>
      </c>
      <c r="F172" s="21">
        <v>17082.2</v>
      </c>
      <c r="G172" s="21">
        <v>15.3</v>
      </c>
      <c r="H172" s="21">
        <v>14.2</v>
      </c>
      <c r="I172" s="22">
        <v>16.399999999999999</v>
      </c>
    </row>
    <row r="173" spans="1:9">
      <c r="A173" s="6" t="s">
        <v>620</v>
      </c>
      <c r="B173" s="55" t="s">
        <v>621</v>
      </c>
      <c r="C173" s="35">
        <v>65161</v>
      </c>
      <c r="D173" s="21">
        <v>9878</v>
      </c>
      <c r="E173" s="21">
        <v>9046.7999999999993</v>
      </c>
      <c r="F173" s="21">
        <v>10698.1</v>
      </c>
      <c r="G173" s="21">
        <v>15.2</v>
      </c>
      <c r="H173" s="21">
        <v>13.9</v>
      </c>
      <c r="I173" s="22">
        <v>16.399999999999999</v>
      </c>
    </row>
    <row r="174" spans="1:9">
      <c r="A174" s="6" t="s">
        <v>622</v>
      </c>
      <c r="B174" s="55" t="s">
        <v>623</v>
      </c>
      <c r="C174" s="35">
        <v>56909</v>
      </c>
      <c r="D174" s="21">
        <v>8661.7000000000007</v>
      </c>
      <c r="E174" s="21">
        <v>8034.9</v>
      </c>
      <c r="F174" s="21">
        <v>9293.1</v>
      </c>
      <c r="G174" s="21">
        <v>15.2</v>
      </c>
      <c r="H174" s="21">
        <v>14.1</v>
      </c>
      <c r="I174" s="22">
        <v>16.3</v>
      </c>
    </row>
    <row r="175" spans="1:9">
      <c r="A175" s="6" t="s">
        <v>624</v>
      </c>
      <c r="B175" s="55" t="s">
        <v>625</v>
      </c>
      <c r="C175" s="35">
        <v>179408</v>
      </c>
      <c r="D175" s="21">
        <v>27295.200000000001</v>
      </c>
      <c r="E175" s="21">
        <v>25213.8</v>
      </c>
      <c r="F175" s="21">
        <v>29332.2</v>
      </c>
      <c r="G175" s="21">
        <v>15.2</v>
      </c>
      <c r="H175" s="21">
        <v>14.1</v>
      </c>
      <c r="I175" s="22">
        <v>16.3</v>
      </c>
    </row>
    <row r="176" spans="1:9">
      <c r="A176" s="6" t="s">
        <v>626</v>
      </c>
      <c r="B176" s="55" t="s">
        <v>627</v>
      </c>
      <c r="C176" s="35">
        <v>91441</v>
      </c>
      <c r="D176" s="21">
        <v>13857.6</v>
      </c>
      <c r="E176" s="21">
        <v>12854.1</v>
      </c>
      <c r="F176" s="21">
        <v>14874.2</v>
      </c>
      <c r="G176" s="21">
        <v>15.2</v>
      </c>
      <c r="H176" s="21">
        <v>14.1</v>
      </c>
      <c r="I176" s="22">
        <v>16.3</v>
      </c>
    </row>
    <row r="177" spans="1:9">
      <c r="A177" s="6" t="s">
        <v>628</v>
      </c>
      <c r="B177" s="55" t="s">
        <v>629</v>
      </c>
      <c r="C177" s="35">
        <v>260663</v>
      </c>
      <c r="D177" s="21">
        <v>39493</v>
      </c>
      <c r="E177" s="21">
        <v>36743.4</v>
      </c>
      <c r="F177" s="21">
        <v>42216.3</v>
      </c>
      <c r="G177" s="21">
        <v>15.2</v>
      </c>
      <c r="H177" s="21">
        <v>14.1</v>
      </c>
      <c r="I177" s="22">
        <v>16.2</v>
      </c>
    </row>
    <row r="178" spans="1:9">
      <c r="A178" s="6" t="s">
        <v>630</v>
      </c>
      <c r="B178" s="55" t="s">
        <v>631</v>
      </c>
      <c r="C178" s="35">
        <v>114572</v>
      </c>
      <c r="D178" s="21">
        <v>17305.099999999999</v>
      </c>
      <c r="E178" s="21">
        <v>16111.7</v>
      </c>
      <c r="F178" s="21">
        <v>18533.400000000001</v>
      </c>
      <c r="G178" s="21">
        <v>15.1</v>
      </c>
      <c r="H178" s="21">
        <v>14.1</v>
      </c>
      <c r="I178" s="22">
        <v>16.2</v>
      </c>
    </row>
    <row r="179" spans="1:9">
      <c r="A179" s="6" t="s">
        <v>632</v>
      </c>
      <c r="B179" s="55" t="s">
        <v>633</v>
      </c>
      <c r="C179" s="35">
        <v>95858</v>
      </c>
      <c r="D179" s="21">
        <v>14441.2</v>
      </c>
      <c r="E179" s="21">
        <v>13076.5</v>
      </c>
      <c r="F179" s="21">
        <v>15936.1</v>
      </c>
      <c r="G179" s="21">
        <v>15.1</v>
      </c>
      <c r="H179" s="21">
        <v>13.6</v>
      </c>
      <c r="I179" s="22">
        <v>16.600000000000001</v>
      </c>
    </row>
    <row r="180" spans="1:9">
      <c r="A180" s="6" t="s">
        <v>634</v>
      </c>
      <c r="B180" s="55" t="s">
        <v>635</v>
      </c>
      <c r="C180" s="35">
        <v>78260</v>
      </c>
      <c r="D180" s="21">
        <v>11814.4</v>
      </c>
      <c r="E180" s="21">
        <v>10805.7</v>
      </c>
      <c r="F180" s="21">
        <v>12875.8</v>
      </c>
      <c r="G180" s="21">
        <v>15.1</v>
      </c>
      <c r="H180" s="21">
        <v>13.8</v>
      </c>
      <c r="I180" s="22">
        <v>16.5</v>
      </c>
    </row>
    <row r="181" spans="1:9">
      <c r="A181" s="6" t="s">
        <v>636</v>
      </c>
      <c r="B181" s="55" t="s">
        <v>637</v>
      </c>
      <c r="C181" s="35">
        <v>47177</v>
      </c>
      <c r="D181" s="21">
        <v>7140.7</v>
      </c>
      <c r="E181" s="21">
        <v>6579.8</v>
      </c>
      <c r="F181" s="21">
        <v>7716.7</v>
      </c>
      <c r="G181" s="21">
        <v>15.1</v>
      </c>
      <c r="H181" s="21">
        <v>13.9</v>
      </c>
      <c r="I181" s="22">
        <v>16.399999999999999</v>
      </c>
    </row>
    <row r="182" spans="1:9">
      <c r="A182" s="6" t="s">
        <v>638</v>
      </c>
      <c r="B182" s="55" t="s">
        <v>639</v>
      </c>
      <c r="C182" s="35">
        <v>65985</v>
      </c>
      <c r="D182" s="21">
        <v>9945.9</v>
      </c>
      <c r="E182" s="21">
        <v>9179.6</v>
      </c>
      <c r="F182" s="21">
        <v>10677.8</v>
      </c>
      <c r="G182" s="21">
        <v>15.1</v>
      </c>
      <c r="H182" s="21">
        <v>13.9</v>
      </c>
      <c r="I182" s="22">
        <v>16.2</v>
      </c>
    </row>
    <row r="183" spans="1:9">
      <c r="A183" s="6" t="s">
        <v>640</v>
      </c>
      <c r="B183" s="55" t="s">
        <v>641</v>
      </c>
      <c r="C183" s="35">
        <v>84696</v>
      </c>
      <c r="D183" s="21">
        <v>12739.5</v>
      </c>
      <c r="E183" s="21">
        <v>11819.5</v>
      </c>
      <c r="F183" s="21">
        <v>13626.8</v>
      </c>
      <c r="G183" s="21">
        <v>15</v>
      </c>
      <c r="H183" s="21">
        <v>14</v>
      </c>
      <c r="I183" s="22">
        <v>16.100000000000001</v>
      </c>
    </row>
    <row r="184" spans="1:9">
      <c r="A184" s="6" t="s">
        <v>642</v>
      </c>
      <c r="B184" s="55" t="s">
        <v>643</v>
      </c>
      <c r="C184" s="35">
        <v>53463</v>
      </c>
      <c r="D184" s="21">
        <v>8032.8</v>
      </c>
      <c r="E184" s="21">
        <v>7457.5</v>
      </c>
      <c r="F184" s="21">
        <v>8591</v>
      </c>
      <c r="G184" s="21">
        <v>15</v>
      </c>
      <c r="H184" s="21">
        <v>13.9</v>
      </c>
      <c r="I184" s="22">
        <v>16.100000000000001</v>
      </c>
    </row>
    <row r="185" spans="1:9">
      <c r="A185" s="6" t="s">
        <v>644</v>
      </c>
      <c r="B185" s="55" t="s">
        <v>645</v>
      </c>
      <c r="C185" s="35">
        <v>75600</v>
      </c>
      <c r="D185" s="21">
        <v>11363.8</v>
      </c>
      <c r="E185" s="21">
        <v>10548.1</v>
      </c>
      <c r="F185" s="21">
        <v>12179.2</v>
      </c>
      <c r="G185" s="21">
        <v>15</v>
      </c>
      <c r="H185" s="21">
        <v>14</v>
      </c>
      <c r="I185" s="22">
        <v>16.100000000000001</v>
      </c>
    </row>
    <row r="186" spans="1:9">
      <c r="A186" s="6" t="s">
        <v>646</v>
      </c>
      <c r="B186" s="55" t="s">
        <v>647</v>
      </c>
      <c r="C186" s="35">
        <v>101305</v>
      </c>
      <c r="D186" s="21">
        <v>15215.4</v>
      </c>
      <c r="E186" s="21">
        <v>14081.7</v>
      </c>
      <c r="F186" s="21">
        <v>16348</v>
      </c>
      <c r="G186" s="21">
        <v>15</v>
      </c>
      <c r="H186" s="21">
        <v>13.9</v>
      </c>
      <c r="I186" s="22">
        <v>16.100000000000001</v>
      </c>
    </row>
    <row r="187" spans="1:9">
      <c r="A187" s="6" t="s">
        <v>648</v>
      </c>
      <c r="B187" s="55" t="s">
        <v>649</v>
      </c>
      <c r="C187" s="35">
        <v>137921</v>
      </c>
      <c r="D187" s="21">
        <v>20499.5</v>
      </c>
      <c r="E187" s="21">
        <v>18922.099999999999</v>
      </c>
      <c r="F187" s="21">
        <v>22065.4</v>
      </c>
      <c r="G187" s="21">
        <v>14.9</v>
      </c>
      <c r="H187" s="21">
        <v>13.7</v>
      </c>
      <c r="I187" s="22">
        <v>16</v>
      </c>
    </row>
    <row r="188" spans="1:9">
      <c r="A188" s="6" t="s">
        <v>650</v>
      </c>
      <c r="B188" s="55" t="s">
        <v>651</v>
      </c>
      <c r="C188" s="35">
        <v>158172</v>
      </c>
      <c r="D188" s="21">
        <v>23503.5</v>
      </c>
      <c r="E188" s="21">
        <v>21736.6</v>
      </c>
      <c r="F188" s="21">
        <v>25323.3</v>
      </c>
      <c r="G188" s="21">
        <v>14.9</v>
      </c>
      <c r="H188" s="21">
        <v>13.7</v>
      </c>
      <c r="I188" s="22">
        <v>16</v>
      </c>
    </row>
    <row r="189" spans="1:9">
      <c r="A189" s="6" t="s">
        <v>652</v>
      </c>
      <c r="B189" s="55" t="s">
        <v>653</v>
      </c>
      <c r="C189" s="35">
        <v>46333</v>
      </c>
      <c r="D189" s="21">
        <v>6903.5</v>
      </c>
      <c r="E189" s="21">
        <v>6379.3</v>
      </c>
      <c r="F189" s="21">
        <v>7417.9</v>
      </c>
      <c r="G189" s="21">
        <v>14.9</v>
      </c>
      <c r="H189" s="21">
        <v>13.8</v>
      </c>
      <c r="I189" s="22">
        <v>16</v>
      </c>
    </row>
    <row r="190" spans="1:9">
      <c r="A190" s="6" t="s">
        <v>654</v>
      </c>
      <c r="B190" s="55" t="s">
        <v>655</v>
      </c>
      <c r="C190" s="35">
        <v>49580</v>
      </c>
      <c r="D190" s="21">
        <v>7369</v>
      </c>
      <c r="E190" s="21">
        <v>6837.8</v>
      </c>
      <c r="F190" s="21">
        <v>7892.3</v>
      </c>
      <c r="G190" s="21">
        <v>14.9</v>
      </c>
      <c r="H190" s="21">
        <v>13.8</v>
      </c>
      <c r="I190" s="22">
        <v>15.9</v>
      </c>
    </row>
    <row r="191" spans="1:9">
      <c r="A191" s="6" t="s">
        <v>656</v>
      </c>
      <c r="B191" s="55" t="s">
        <v>657</v>
      </c>
      <c r="C191" s="35">
        <v>57928</v>
      </c>
      <c r="D191" s="21">
        <v>8640.9</v>
      </c>
      <c r="E191" s="21">
        <v>7992.3</v>
      </c>
      <c r="F191" s="21">
        <v>9265.2000000000007</v>
      </c>
      <c r="G191" s="21">
        <v>14.9</v>
      </c>
      <c r="H191" s="21">
        <v>13.8</v>
      </c>
      <c r="I191" s="22">
        <v>16</v>
      </c>
    </row>
    <row r="192" spans="1:9">
      <c r="A192" s="6" t="s">
        <v>658</v>
      </c>
      <c r="B192" s="55" t="s">
        <v>659</v>
      </c>
      <c r="C192" s="35">
        <v>1218</v>
      </c>
      <c r="D192" s="21">
        <v>181.8</v>
      </c>
      <c r="E192" s="21">
        <v>158.4</v>
      </c>
      <c r="F192" s="21">
        <v>204.5</v>
      </c>
      <c r="G192" s="21">
        <v>14.9</v>
      </c>
      <c r="H192" s="21">
        <v>13</v>
      </c>
      <c r="I192" s="22">
        <v>16.8</v>
      </c>
    </row>
    <row r="193" spans="1:9">
      <c r="A193" s="6" t="s">
        <v>660</v>
      </c>
      <c r="B193" s="55" t="s">
        <v>661</v>
      </c>
      <c r="C193" s="35">
        <v>128293</v>
      </c>
      <c r="D193" s="21">
        <v>19078.8</v>
      </c>
      <c r="E193" s="21">
        <v>17086.5</v>
      </c>
      <c r="F193" s="21">
        <v>21101.5</v>
      </c>
      <c r="G193" s="21">
        <v>14.9</v>
      </c>
      <c r="H193" s="21">
        <v>13.3</v>
      </c>
      <c r="I193" s="22">
        <v>16.399999999999999</v>
      </c>
    </row>
    <row r="194" spans="1:9">
      <c r="A194" s="6" t="s">
        <v>662</v>
      </c>
      <c r="B194" s="55" t="s">
        <v>663</v>
      </c>
      <c r="C194" s="35">
        <v>28493</v>
      </c>
      <c r="D194" s="21">
        <v>4253.2</v>
      </c>
      <c r="E194" s="21">
        <v>3929.6</v>
      </c>
      <c r="F194" s="21">
        <v>4566.6000000000004</v>
      </c>
      <c r="G194" s="21">
        <v>14.9</v>
      </c>
      <c r="H194" s="21">
        <v>13.8</v>
      </c>
      <c r="I194" s="22">
        <v>16</v>
      </c>
    </row>
    <row r="195" spans="1:9">
      <c r="A195" s="6" t="s">
        <v>664</v>
      </c>
      <c r="B195" s="55" t="s">
        <v>665</v>
      </c>
      <c r="C195" s="35">
        <v>35479</v>
      </c>
      <c r="D195" s="21">
        <v>5272</v>
      </c>
      <c r="E195" s="21">
        <v>4866.8999999999996</v>
      </c>
      <c r="F195" s="21">
        <v>5689.8</v>
      </c>
      <c r="G195" s="21">
        <v>14.9</v>
      </c>
      <c r="H195" s="21">
        <v>13.7</v>
      </c>
      <c r="I195" s="22">
        <v>16</v>
      </c>
    </row>
    <row r="196" spans="1:9">
      <c r="A196" s="6" t="s">
        <v>666</v>
      </c>
      <c r="B196" s="55" t="s">
        <v>667</v>
      </c>
      <c r="C196" s="35">
        <v>41713</v>
      </c>
      <c r="D196" s="21">
        <v>6225.4</v>
      </c>
      <c r="E196" s="21">
        <v>5758.7</v>
      </c>
      <c r="F196" s="21">
        <v>6717.5</v>
      </c>
      <c r="G196" s="21">
        <v>14.9</v>
      </c>
      <c r="H196" s="21">
        <v>13.8</v>
      </c>
      <c r="I196" s="22">
        <v>16.100000000000001</v>
      </c>
    </row>
    <row r="197" spans="1:9">
      <c r="A197" s="6" t="s">
        <v>668</v>
      </c>
      <c r="B197" s="55" t="s">
        <v>669</v>
      </c>
      <c r="C197" s="35">
        <v>21995</v>
      </c>
      <c r="D197" s="21">
        <v>3288</v>
      </c>
      <c r="E197" s="21">
        <v>3024.6</v>
      </c>
      <c r="F197" s="21">
        <v>3546.7</v>
      </c>
      <c r="G197" s="21">
        <v>14.9</v>
      </c>
      <c r="H197" s="21">
        <v>13.8</v>
      </c>
      <c r="I197" s="22">
        <v>16.100000000000001</v>
      </c>
    </row>
    <row r="198" spans="1:9">
      <c r="A198" s="6" t="s">
        <v>670</v>
      </c>
      <c r="B198" s="55" t="s">
        <v>671</v>
      </c>
      <c r="C198" s="35">
        <v>71156</v>
      </c>
      <c r="D198" s="21">
        <v>10619.9</v>
      </c>
      <c r="E198" s="21">
        <v>9857.2000000000007</v>
      </c>
      <c r="F198" s="21">
        <v>11356.2</v>
      </c>
      <c r="G198" s="21">
        <v>14.9</v>
      </c>
      <c r="H198" s="21">
        <v>13.9</v>
      </c>
      <c r="I198" s="22">
        <v>16</v>
      </c>
    </row>
    <row r="199" spans="1:9">
      <c r="A199" s="6" t="s">
        <v>672</v>
      </c>
      <c r="B199" s="55" t="s">
        <v>673</v>
      </c>
      <c r="C199" s="35">
        <v>77652</v>
      </c>
      <c r="D199" s="21">
        <v>11588.3</v>
      </c>
      <c r="E199" s="21">
        <v>10673.7</v>
      </c>
      <c r="F199" s="21">
        <v>12490.5</v>
      </c>
      <c r="G199" s="21">
        <v>14.9</v>
      </c>
      <c r="H199" s="21">
        <v>13.7</v>
      </c>
      <c r="I199" s="22">
        <v>16.100000000000001</v>
      </c>
    </row>
    <row r="200" spans="1:9">
      <c r="A200" s="6" t="s">
        <v>674</v>
      </c>
      <c r="B200" s="55" t="s">
        <v>675</v>
      </c>
      <c r="C200" s="35">
        <v>189174</v>
      </c>
      <c r="D200" s="21">
        <v>28130.3</v>
      </c>
      <c r="E200" s="21">
        <v>26097.599999999999</v>
      </c>
      <c r="F200" s="21">
        <v>30085.5</v>
      </c>
      <c r="G200" s="21">
        <v>14.9</v>
      </c>
      <c r="H200" s="21">
        <v>13.8</v>
      </c>
      <c r="I200" s="22">
        <v>15.9</v>
      </c>
    </row>
    <row r="201" spans="1:9">
      <c r="A201" s="6" t="s">
        <v>676</v>
      </c>
      <c r="B201" s="55" t="s">
        <v>677</v>
      </c>
      <c r="C201" s="35">
        <v>125253</v>
      </c>
      <c r="D201" s="21">
        <v>18508.3</v>
      </c>
      <c r="E201" s="21">
        <v>16851.599999999999</v>
      </c>
      <c r="F201" s="21">
        <v>20303.5</v>
      </c>
      <c r="G201" s="21">
        <v>14.8</v>
      </c>
      <c r="H201" s="21">
        <v>13.5</v>
      </c>
      <c r="I201" s="22">
        <v>16.2</v>
      </c>
    </row>
    <row r="202" spans="1:9">
      <c r="A202" s="6" t="s">
        <v>678</v>
      </c>
      <c r="B202" s="55" t="s">
        <v>679</v>
      </c>
      <c r="C202" s="35">
        <v>53595</v>
      </c>
      <c r="D202" s="21">
        <v>7919.3</v>
      </c>
      <c r="E202" s="21">
        <v>7326.7</v>
      </c>
      <c r="F202" s="21">
        <v>8494.5</v>
      </c>
      <c r="G202" s="21">
        <v>14.8</v>
      </c>
      <c r="H202" s="21">
        <v>13.7</v>
      </c>
      <c r="I202" s="22">
        <v>15.8</v>
      </c>
    </row>
    <row r="203" spans="1:9">
      <c r="A203" s="6" t="s">
        <v>680</v>
      </c>
      <c r="B203" s="55" t="s">
        <v>681</v>
      </c>
      <c r="C203" s="35">
        <v>209490</v>
      </c>
      <c r="D203" s="21">
        <v>31056.9</v>
      </c>
      <c r="E203" s="21">
        <v>28830.1</v>
      </c>
      <c r="F203" s="21">
        <v>33218.1</v>
      </c>
      <c r="G203" s="21">
        <v>14.8</v>
      </c>
      <c r="H203" s="21">
        <v>13.8</v>
      </c>
      <c r="I203" s="22">
        <v>15.9</v>
      </c>
    </row>
    <row r="204" spans="1:9">
      <c r="A204" s="6" t="s">
        <v>682</v>
      </c>
      <c r="B204" s="55" t="s">
        <v>683</v>
      </c>
      <c r="C204" s="35">
        <v>89542</v>
      </c>
      <c r="D204" s="21">
        <v>13271.2</v>
      </c>
      <c r="E204" s="21">
        <v>12288.4</v>
      </c>
      <c r="F204" s="21">
        <v>14252.8</v>
      </c>
      <c r="G204" s="21">
        <v>14.8</v>
      </c>
      <c r="H204" s="21">
        <v>13.7</v>
      </c>
      <c r="I204" s="22">
        <v>15.9</v>
      </c>
    </row>
    <row r="205" spans="1:9">
      <c r="A205" s="6" t="s">
        <v>684</v>
      </c>
      <c r="B205" s="55" t="s">
        <v>685</v>
      </c>
      <c r="C205" s="35">
        <v>60317</v>
      </c>
      <c r="D205" s="21">
        <v>8956.9</v>
      </c>
      <c r="E205" s="21">
        <v>8316.2999999999993</v>
      </c>
      <c r="F205" s="21">
        <v>9605.9</v>
      </c>
      <c r="G205" s="21">
        <v>14.8</v>
      </c>
      <c r="H205" s="21">
        <v>13.8</v>
      </c>
      <c r="I205" s="22">
        <v>15.9</v>
      </c>
    </row>
    <row r="206" spans="1:9">
      <c r="A206" s="6" t="s">
        <v>686</v>
      </c>
      <c r="B206" s="55" t="s">
        <v>687</v>
      </c>
      <c r="C206" s="35">
        <v>50124</v>
      </c>
      <c r="D206" s="21">
        <v>7370.6</v>
      </c>
      <c r="E206" s="21">
        <v>6777.3</v>
      </c>
      <c r="F206" s="21">
        <v>7969.3</v>
      </c>
      <c r="G206" s="21">
        <v>14.7</v>
      </c>
      <c r="H206" s="21">
        <v>13.5</v>
      </c>
      <c r="I206" s="22">
        <v>15.9</v>
      </c>
    </row>
    <row r="207" spans="1:9">
      <c r="A207" s="6" t="s">
        <v>688</v>
      </c>
      <c r="B207" s="55" t="s">
        <v>689</v>
      </c>
      <c r="C207" s="35">
        <v>61164</v>
      </c>
      <c r="D207" s="21">
        <v>8989.6</v>
      </c>
      <c r="E207" s="21">
        <v>8182.8</v>
      </c>
      <c r="F207" s="21">
        <v>9806.2000000000007</v>
      </c>
      <c r="G207" s="21">
        <v>14.7</v>
      </c>
      <c r="H207" s="21">
        <v>13.4</v>
      </c>
      <c r="I207" s="22">
        <v>16</v>
      </c>
    </row>
    <row r="208" spans="1:9">
      <c r="A208" s="6" t="s">
        <v>690</v>
      </c>
      <c r="B208" s="55" t="s">
        <v>691</v>
      </c>
      <c r="C208" s="35">
        <v>101541</v>
      </c>
      <c r="D208" s="21">
        <v>14922.5</v>
      </c>
      <c r="E208" s="21">
        <v>13682</v>
      </c>
      <c r="F208" s="21">
        <v>16321.3</v>
      </c>
      <c r="G208" s="21">
        <v>14.7</v>
      </c>
      <c r="H208" s="21">
        <v>13.5</v>
      </c>
      <c r="I208" s="22">
        <v>16.100000000000001</v>
      </c>
    </row>
    <row r="209" spans="1:9">
      <c r="A209" s="6" t="s">
        <v>692</v>
      </c>
      <c r="B209" s="55" t="s">
        <v>693</v>
      </c>
      <c r="C209" s="35">
        <v>48009</v>
      </c>
      <c r="D209" s="21">
        <v>7033.8</v>
      </c>
      <c r="E209" s="21">
        <v>6520.7</v>
      </c>
      <c r="F209" s="21">
        <v>7516.5</v>
      </c>
      <c r="G209" s="21">
        <v>14.7</v>
      </c>
      <c r="H209" s="21">
        <v>13.6</v>
      </c>
      <c r="I209" s="22">
        <v>15.7</v>
      </c>
    </row>
    <row r="210" spans="1:9">
      <c r="A210" s="6" t="s">
        <v>694</v>
      </c>
      <c r="B210" s="55" t="s">
        <v>695</v>
      </c>
      <c r="C210" s="35">
        <v>56872</v>
      </c>
      <c r="D210" s="21">
        <v>8387.9</v>
      </c>
      <c r="E210" s="21">
        <v>7749</v>
      </c>
      <c r="F210" s="21">
        <v>8975.2000000000007</v>
      </c>
      <c r="G210" s="21">
        <v>14.7</v>
      </c>
      <c r="H210" s="21">
        <v>13.6</v>
      </c>
      <c r="I210" s="22">
        <v>15.8</v>
      </c>
    </row>
    <row r="211" spans="1:9">
      <c r="A211" s="6" t="s">
        <v>696</v>
      </c>
      <c r="B211" s="55" t="s">
        <v>697</v>
      </c>
      <c r="C211" s="35">
        <v>65460</v>
      </c>
      <c r="D211" s="21">
        <v>9645.2999999999993</v>
      </c>
      <c r="E211" s="21">
        <v>8902.7000000000007</v>
      </c>
      <c r="F211" s="21">
        <v>10390</v>
      </c>
      <c r="G211" s="21">
        <v>14.7</v>
      </c>
      <c r="H211" s="21">
        <v>13.6</v>
      </c>
      <c r="I211" s="22">
        <v>15.9</v>
      </c>
    </row>
    <row r="212" spans="1:9">
      <c r="A212" s="6" t="s">
        <v>698</v>
      </c>
      <c r="B212" s="55" t="s">
        <v>699</v>
      </c>
      <c r="C212" s="35">
        <v>48462</v>
      </c>
      <c r="D212" s="21">
        <v>7139.9</v>
      </c>
      <c r="E212" s="21">
        <v>6570</v>
      </c>
      <c r="F212" s="21">
        <v>7672.6</v>
      </c>
      <c r="G212" s="21">
        <v>14.7</v>
      </c>
      <c r="H212" s="21">
        <v>13.6</v>
      </c>
      <c r="I212" s="22">
        <v>15.8</v>
      </c>
    </row>
    <row r="213" spans="1:9">
      <c r="A213" s="6" t="s">
        <v>700</v>
      </c>
      <c r="B213" s="55" t="s">
        <v>701</v>
      </c>
      <c r="C213" s="35">
        <v>85407</v>
      </c>
      <c r="D213" s="21">
        <v>12507.1</v>
      </c>
      <c r="E213" s="21">
        <v>11581.5</v>
      </c>
      <c r="F213" s="21">
        <v>13441.7</v>
      </c>
      <c r="G213" s="21">
        <v>14.6</v>
      </c>
      <c r="H213" s="21">
        <v>13.6</v>
      </c>
      <c r="I213" s="22">
        <v>15.7</v>
      </c>
    </row>
    <row r="214" spans="1:9">
      <c r="A214" s="6" t="s">
        <v>702</v>
      </c>
      <c r="B214" s="55" t="s">
        <v>703</v>
      </c>
      <c r="C214" s="35">
        <v>77649</v>
      </c>
      <c r="D214" s="21">
        <v>11347.6</v>
      </c>
      <c r="E214" s="21">
        <v>10367.1</v>
      </c>
      <c r="F214" s="21">
        <v>12319.3</v>
      </c>
      <c r="G214" s="21">
        <v>14.6</v>
      </c>
      <c r="H214" s="21">
        <v>13.4</v>
      </c>
      <c r="I214" s="22">
        <v>15.9</v>
      </c>
    </row>
    <row r="215" spans="1:9">
      <c r="A215" s="6" t="s">
        <v>704</v>
      </c>
      <c r="B215" s="55" t="s">
        <v>705</v>
      </c>
      <c r="C215" s="35">
        <v>74916</v>
      </c>
      <c r="D215" s="21">
        <v>10921.8</v>
      </c>
      <c r="E215" s="21">
        <v>10087.700000000001</v>
      </c>
      <c r="F215" s="21">
        <v>11809.2</v>
      </c>
      <c r="G215" s="21">
        <v>14.6</v>
      </c>
      <c r="H215" s="21">
        <v>13.5</v>
      </c>
      <c r="I215" s="22">
        <v>15.8</v>
      </c>
    </row>
    <row r="216" spans="1:9">
      <c r="A216" s="6" t="s">
        <v>706</v>
      </c>
      <c r="B216" s="55" t="s">
        <v>707</v>
      </c>
      <c r="C216" s="35">
        <v>104723</v>
      </c>
      <c r="D216" s="21">
        <v>15325.4</v>
      </c>
      <c r="E216" s="21">
        <v>13838</v>
      </c>
      <c r="F216" s="21">
        <v>16997.7</v>
      </c>
      <c r="G216" s="21">
        <v>14.6</v>
      </c>
      <c r="H216" s="21">
        <v>13.2</v>
      </c>
      <c r="I216" s="22">
        <v>16.2</v>
      </c>
    </row>
    <row r="217" spans="1:9">
      <c r="A217" s="6" t="s">
        <v>708</v>
      </c>
      <c r="B217" s="55" t="s">
        <v>709</v>
      </c>
      <c r="C217" s="35">
        <v>27415</v>
      </c>
      <c r="D217" s="21">
        <v>3999</v>
      </c>
      <c r="E217" s="21">
        <v>3666.4</v>
      </c>
      <c r="F217" s="21">
        <v>4316</v>
      </c>
      <c r="G217" s="21">
        <v>14.6</v>
      </c>
      <c r="H217" s="21">
        <v>13.4</v>
      </c>
      <c r="I217" s="22">
        <v>15.7</v>
      </c>
    </row>
    <row r="218" spans="1:9">
      <c r="A218" s="6" t="s">
        <v>710</v>
      </c>
      <c r="B218" s="55" t="s">
        <v>711</v>
      </c>
      <c r="C218" s="35">
        <v>52648</v>
      </c>
      <c r="D218" s="21">
        <v>7699.1</v>
      </c>
      <c r="E218" s="21">
        <v>7118.7</v>
      </c>
      <c r="F218" s="21">
        <v>8262.6</v>
      </c>
      <c r="G218" s="21">
        <v>14.6</v>
      </c>
      <c r="H218" s="21">
        <v>13.5</v>
      </c>
      <c r="I218" s="22">
        <v>15.7</v>
      </c>
    </row>
    <row r="219" spans="1:9">
      <c r="A219" s="6" t="s">
        <v>712</v>
      </c>
      <c r="B219" s="55" t="s">
        <v>713</v>
      </c>
      <c r="C219" s="35">
        <v>58680</v>
      </c>
      <c r="D219" s="21">
        <v>8576.2999999999993</v>
      </c>
      <c r="E219" s="21">
        <v>7846.6</v>
      </c>
      <c r="F219" s="21">
        <v>9308.7000000000007</v>
      </c>
      <c r="G219" s="21">
        <v>14.6</v>
      </c>
      <c r="H219" s="21">
        <v>13.4</v>
      </c>
      <c r="I219" s="22">
        <v>15.9</v>
      </c>
    </row>
    <row r="220" spans="1:9">
      <c r="A220" s="6" t="s">
        <v>714</v>
      </c>
      <c r="B220" s="55" t="s">
        <v>715</v>
      </c>
      <c r="C220" s="35">
        <v>73954</v>
      </c>
      <c r="D220" s="21">
        <v>10711.4</v>
      </c>
      <c r="E220" s="21">
        <v>9899.9</v>
      </c>
      <c r="F220" s="21">
        <v>11479.9</v>
      </c>
      <c r="G220" s="21">
        <v>14.5</v>
      </c>
      <c r="H220" s="21">
        <v>13.4</v>
      </c>
      <c r="I220" s="22">
        <v>15.5</v>
      </c>
    </row>
    <row r="221" spans="1:9">
      <c r="A221" s="6" t="s">
        <v>716</v>
      </c>
      <c r="B221" s="55" t="s">
        <v>717</v>
      </c>
      <c r="C221" s="35">
        <v>70141</v>
      </c>
      <c r="D221" s="21">
        <v>10149.5</v>
      </c>
      <c r="E221" s="21">
        <v>9396.9</v>
      </c>
      <c r="F221" s="21">
        <v>10891.5</v>
      </c>
      <c r="G221" s="21">
        <v>14.5</v>
      </c>
      <c r="H221" s="21">
        <v>13.4</v>
      </c>
      <c r="I221" s="22">
        <v>15.5</v>
      </c>
    </row>
    <row r="222" spans="1:9">
      <c r="A222" s="6" t="s">
        <v>718</v>
      </c>
      <c r="B222" s="55" t="s">
        <v>719</v>
      </c>
      <c r="C222" s="35">
        <v>52659</v>
      </c>
      <c r="D222" s="21">
        <v>7646.8</v>
      </c>
      <c r="E222" s="21">
        <v>7045.4</v>
      </c>
      <c r="F222" s="21">
        <v>8211.4</v>
      </c>
      <c r="G222" s="21">
        <v>14.5</v>
      </c>
      <c r="H222" s="21">
        <v>13.4</v>
      </c>
      <c r="I222" s="22">
        <v>15.6</v>
      </c>
    </row>
    <row r="223" spans="1:9">
      <c r="A223" s="6" t="s">
        <v>720</v>
      </c>
      <c r="B223" s="55" t="s">
        <v>721</v>
      </c>
      <c r="C223" s="35">
        <v>63263</v>
      </c>
      <c r="D223" s="21">
        <v>9196.2999999999993</v>
      </c>
      <c r="E223" s="21">
        <v>8501.4</v>
      </c>
      <c r="F223" s="21">
        <v>9865.7000000000007</v>
      </c>
      <c r="G223" s="21">
        <v>14.5</v>
      </c>
      <c r="H223" s="21">
        <v>13.4</v>
      </c>
      <c r="I223" s="22">
        <v>15.6</v>
      </c>
    </row>
    <row r="224" spans="1:9">
      <c r="A224" s="6" t="s">
        <v>722</v>
      </c>
      <c r="B224" s="55" t="s">
        <v>723</v>
      </c>
      <c r="C224" s="35">
        <v>106697</v>
      </c>
      <c r="D224" s="21">
        <v>15395.2</v>
      </c>
      <c r="E224" s="21">
        <v>14199.4</v>
      </c>
      <c r="F224" s="21">
        <v>16538.099999999999</v>
      </c>
      <c r="G224" s="21">
        <v>14.4</v>
      </c>
      <c r="H224" s="21">
        <v>13.3</v>
      </c>
      <c r="I224" s="22">
        <v>15.5</v>
      </c>
    </row>
    <row r="225" spans="1:9">
      <c r="A225" s="6" t="s">
        <v>724</v>
      </c>
      <c r="B225" s="55" t="s">
        <v>725</v>
      </c>
      <c r="C225" s="35">
        <v>44748</v>
      </c>
      <c r="D225" s="21">
        <v>6422.2</v>
      </c>
      <c r="E225" s="21">
        <v>5907.8</v>
      </c>
      <c r="F225" s="21">
        <v>6926.5</v>
      </c>
      <c r="G225" s="21">
        <v>14.4</v>
      </c>
      <c r="H225" s="21">
        <v>13.2</v>
      </c>
      <c r="I225" s="22">
        <v>15.5</v>
      </c>
    </row>
    <row r="226" spans="1:9">
      <c r="A226" s="6" t="s">
        <v>726</v>
      </c>
      <c r="B226" s="55" t="s">
        <v>727</v>
      </c>
      <c r="C226" s="35">
        <v>63589</v>
      </c>
      <c r="D226" s="21">
        <v>9151.7999999999993</v>
      </c>
      <c r="E226" s="21">
        <v>8384.2999999999993</v>
      </c>
      <c r="F226" s="21">
        <v>9991.1</v>
      </c>
      <c r="G226" s="21">
        <v>14.4</v>
      </c>
      <c r="H226" s="21">
        <v>13.2</v>
      </c>
      <c r="I226" s="22">
        <v>15.7</v>
      </c>
    </row>
    <row r="227" spans="1:9">
      <c r="A227" s="6" t="s">
        <v>728</v>
      </c>
      <c r="B227" s="55" t="s">
        <v>729</v>
      </c>
      <c r="C227" s="35">
        <v>52736</v>
      </c>
      <c r="D227" s="21">
        <v>7604.8</v>
      </c>
      <c r="E227" s="21">
        <v>6942.9</v>
      </c>
      <c r="F227" s="21">
        <v>8268.9</v>
      </c>
      <c r="G227" s="21">
        <v>14.4</v>
      </c>
      <c r="H227" s="21">
        <v>13.2</v>
      </c>
      <c r="I227" s="22">
        <v>15.7</v>
      </c>
    </row>
    <row r="228" spans="1:9">
      <c r="A228" s="6" t="s">
        <v>730</v>
      </c>
      <c r="B228" s="55" t="s">
        <v>731</v>
      </c>
      <c r="C228" s="35">
        <v>113363</v>
      </c>
      <c r="D228" s="21">
        <v>16305.4</v>
      </c>
      <c r="E228" s="21">
        <v>14980.2</v>
      </c>
      <c r="F228" s="21">
        <v>17544.5</v>
      </c>
      <c r="G228" s="21">
        <v>14.4</v>
      </c>
      <c r="H228" s="21">
        <v>13.2</v>
      </c>
      <c r="I228" s="22">
        <v>15.5</v>
      </c>
    </row>
    <row r="229" spans="1:9">
      <c r="A229" s="6" t="s">
        <v>732</v>
      </c>
      <c r="B229" s="55" t="s">
        <v>733</v>
      </c>
      <c r="C229" s="35">
        <v>77093</v>
      </c>
      <c r="D229" s="21">
        <v>11080.9</v>
      </c>
      <c r="E229" s="21">
        <v>10189.799999999999</v>
      </c>
      <c r="F229" s="21">
        <v>11976.3</v>
      </c>
      <c r="G229" s="21">
        <v>14.4</v>
      </c>
      <c r="H229" s="21">
        <v>13.2</v>
      </c>
      <c r="I229" s="22">
        <v>15.5</v>
      </c>
    </row>
    <row r="230" spans="1:9">
      <c r="A230" s="6" t="s">
        <v>734</v>
      </c>
      <c r="B230" s="55" t="s">
        <v>735</v>
      </c>
      <c r="C230" s="35">
        <v>67904</v>
      </c>
      <c r="D230" s="21">
        <v>9751.9</v>
      </c>
      <c r="E230" s="21">
        <v>8736.9</v>
      </c>
      <c r="F230" s="21">
        <v>10893.8</v>
      </c>
      <c r="G230" s="21">
        <v>14.4</v>
      </c>
      <c r="H230" s="21">
        <v>12.9</v>
      </c>
      <c r="I230" s="22">
        <v>16</v>
      </c>
    </row>
    <row r="231" spans="1:9">
      <c r="A231" s="6" t="s">
        <v>736</v>
      </c>
      <c r="B231" s="55" t="s">
        <v>737</v>
      </c>
      <c r="C231" s="35">
        <v>37364</v>
      </c>
      <c r="D231" s="21">
        <v>5396.7</v>
      </c>
      <c r="E231" s="21">
        <v>4931.7</v>
      </c>
      <c r="F231" s="21">
        <v>5855.2</v>
      </c>
      <c r="G231" s="21">
        <v>14.4</v>
      </c>
      <c r="H231" s="21">
        <v>13.2</v>
      </c>
      <c r="I231" s="22">
        <v>15.7</v>
      </c>
    </row>
    <row r="232" spans="1:9">
      <c r="A232" s="6" t="s">
        <v>738</v>
      </c>
      <c r="B232" s="55" t="s">
        <v>739</v>
      </c>
      <c r="C232" s="35">
        <v>63601</v>
      </c>
      <c r="D232" s="21">
        <v>9149.2000000000007</v>
      </c>
      <c r="E232" s="21">
        <v>8446.7999999999993</v>
      </c>
      <c r="F232" s="21">
        <v>9853.2000000000007</v>
      </c>
      <c r="G232" s="21">
        <v>14.4</v>
      </c>
      <c r="H232" s="21">
        <v>13.3</v>
      </c>
      <c r="I232" s="22">
        <v>15.5</v>
      </c>
    </row>
    <row r="233" spans="1:9">
      <c r="A233" s="6" t="s">
        <v>740</v>
      </c>
      <c r="B233" s="55" t="s">
        <v>741</v>
      </c>
      <c r="C233" s="35">
        <v>70234</v>
      </c>
      <c r="D233" s="21">
        <v>10139.200000000001</v>
      </c>
      <c r="E233" s="21">
        <v>9350.4</v>
      </c>
      <c r="F233" s="21">
        <v>10927.1</v>
      </c>
      <c r="G233" s="21">
        <v>14.4</v>
      </c>
      <c r="H233" s="21">
        <v>13.3</v>
      </c>
      <c r="I233" s="22">
        <v>15.6</v>
      </c>
    </row>
    <row r="234" spans="1:9">
      <c r="A234" s="6" t="s">
        <v>742</v>
      </c>
      <c r="B234" s="55" t="s">
        <v>743</v>
      </c>
      <c r="C234" s="35">
        <v>131542</v>
      </c>
      <c r="D234" s="21">
        <v>19003.900000000001</v>
      </c>
      <c r="E234" s="21">
        <v>17544.099999999999</v>
      </c>
      <c r="F234" s="21">
        <v>20443.400000000001</v>
      </c>
      <c r="G234" s="21">
        <v>14.4</v>
      </c>
      <c r="H234" s="21">
        <v>13.3</v>
      </c>
      <c r="I234" s="22">
        <v>15.5</v>
      </c>
    </row>
    <row r="235" spans="1:9">
      <c r="A235" s="6" t="s">
        <v>744</v>
      </c>
      <c r="B235" s="55" t="s">
        <v>745</v>
      </c>
      <c r="C235" s="35">
        <v>104556</v>
      </c>
      <c r="D235" s="21">
        <v>15032.7</v>
      </c>
      <c r="E235" s="21">
        <v>13921.7</v>
      </c>
      <c r="F235" s="21">
        <v>16070</v>
      </c>
      <c r="G235" s="21">
        <v>14.4</v>
      </c>
      <c r="H235" s="21">
        <v>13.3</v>
      </c>
      <c r="I235" s="22">
        <v>15.4</v>
      </c>
    </row>
    <row r="236" spans="1:9">
      <c r="A236" s="6" t="s">
        <v>746</v>
      </c>
      <c r="B236" s="55" t="s">
        <v>747</v>
      </c>
      <c r="C236" s="35">
        <v>49414</v>
      </c>
      <c r="D236" s="21">
        <v>7121.7</v>
      </c>
      <c r="E236" s="21">
        <v>6598.4</v>
      </c>
      <c r="F236" s="21">
        <v>7631.6</v>
      </c>
      <c r="G236" s="21">
        <v>14.4</v>
      </c>
      <c r="H236" s="21">
        <v>13.4</v>
      </c>
      <c r="I236" s="22">
        <v>15.4</v>
      </c>
    </row>
    <row r="237" spans="1:9">
      <c r="A237" s="6" t="s">
        <v>748</v>
      </c>
      <c r="B237" s="55" t="s">
        <v>749</v>
      </c>
      <c r="C237" s="35">
        <v>88645</v>
      </c>
      <c r="D237" s="21">
        <v>12771.9</v>
      </c>
      <c r="E237" s="21">
        <v>11713.9</v>
      </c>
      <c r="F237" s="21">
        <v>13842.7</v>
      </c>
      <c r="G237" s="21">
        <v>14.4</v>
      </c>
      <c r="H237" s="21">
        <v>13.2</v>
      </c>
      <c r="I237" s="22">
        <v>15.6</v>
      </c>
    </row>
    <row r="238" spans="1:9">
      <c r="A238" s="6" t="s">
        <v>750</v>
      </c>
      <c r="B238" s="55" t="s">
        <v>751</v>
      </c>
      <c r="C238" s="35">
        <v>54863</v>
      </c>
      <c r="D238" s="21">
        <v>7827.7</v>
      </c>
      <c r="E238" s="21">
        <v>7179.3</v>
      </c>
      <c r="F238" s="21">
        <v>8472.4</v>
      </c>
      <c r="G238" s="21">
        <v>14.3</v>
      </c>
      <c r="H238" s="21">
        <v>13.1</v>
      </c>
      <c r="I238" s="22">
        <v>15.4</v>
      </c>
    </row>
    <row r="239" spans="1:9">
      <c r="A239" s="6" t="s">
        <v>752</v>
      </c>
      <c r="B239" s="55" t="s">
        <v>753</v>
      </c>
      <c r="C239" s="35">
        <v>264745</v>
      </c>
      <c r="D239" s="21">
        <v>37800.6</v>
      </c>
      <c r="E239" s="21">
        <v>34750</v>
      </c>
      <c r="F239" s="21">
        <v>40854.5</v>
      </c>
      <c r="G239" s="21">
        <v>14.3</v>
      </c>
      <c r="H239" s="21">
        <v>13.1</v>
      </c>
      <c r="I239" s="22">
        <v>15.4</v>
      </c>
    </row>
    <row r="240" spans="1:9">
      <c r="A240" s="6" t="s">
        <v>754</v>
      </c>
      <c r="B240" s="55" t="s">
        <v>755</v>
      </c>
      <c r="C240" s="35">
        <v>81787</v>
      </c>
      <c r="D240" s="21">
        <v>11693.8</v>
      </c>
      <c r="E240" s="21">
        <v>10761.5</v>
      </c>
      <c r="F240" s="21">
        <v>12566</v>
      </c>
      <c r="G240" s="21">
        <v>14.3</v>
      </c>
      <c r="H240" s="21">
        <v>13.2</v>
      </c>
      <c r="I240" s="22">
        <v>15.4</v>
      </c>
    </row>
    <row r="241" spans="1:9">
      <c r="A241" s="6" t="s">
        <v>756</v>
      </c>
      <c r="B241" s="55" t="s">
        <v>757</v>
      </c>
      <c r="C241" s="35">
        <v>84400</v>
      </c>
      <c r="D241" s="21">
        <v>12040.4</v>
      </c>
      <c r="E241" s="21">
        <v>11093.7</v>
      </c>
      <c r="F241" s="21">
        <v>12965.2</v>
      </c>
      <c r="G241" s="21">
        <v>14.3</v>
      </c>
      <c r="H241" s="21">
        <v>13.1</v>
      </c>
      <c r="I241" s="22">
        <v>15.4</v>
      </c>
    </row>
    <row r="242" spans="1:9">
      <c r="A242" s="6" t="s">
        <v>758</v>
      </c>
      <c r="B242" s="55" t="s">
        <v>759</v>
      </c>
      <c r="C242" s="35">
        <v>118437</v>
      </c>
      <c r="D242" s="21">
        <v>16995.5</v>
      </c>
      <c r="E242" s="21">
        <v>15704.6</v>
      </c>
      <c r="F242" s="21">
        <v>18236.599999999999</v>
      </c>
      <c r="G242" s="21">
        <v>14.3</v>
      </c>
      <c r="H242" s="21">
        <v>13.3</v>
      </c>
      <c r="I242" s="22">
        <v>15.4</v>
      </c>
    </row>
    <row r="243" spans="1:9">
      <c r="A243" s="6" t="s">
        <v>760</v>
      </c>
      <c r="B243" s="55" t="s">
        <v>761</v>
      </c>
      <c r="C243" s="35">
        <v>99726</v>
      </c>
      <c r="D243" s="21">
        <v>14255.7</v>
      </c>
      <c r="E243" s="21">
        <v>12866.7</v>
      </c>
      <c r="F243" s="21">
        <v>15841.4</v>
      </c>
      <c r="G243" s="21">
        <v>14.3</v>
      </c>
      <c r="H243" s="21">
        <v>12.9</v>
      </c>
      <c r="I243" s="22">
        <v>15.9</v>
      </c>
    </row>
    <row r="244" spans="1:9">
      <c r="A244" s="6" t="s">
        <v>762</v>
      </c>
      <c r="B244" s="55" t="s">
        <v>763</v>
      </c>
      <c r="C244" s="35">
        <v>46915</v>
      </c>
      <c r="D244" s="21">
        <v>6716.8</v>
      </c>
      <c r="E244" s="21">
        <v>6202.9</v>
      </c>
      <c r="F244" s="21">
        <v>7230.7</v>
      </c>
      <c r="G244" s="21">
        <v>14.3</v>
      </c>
      <c r="H244" s="21">
        <v>13.2</v>
      </c>
      <c r="I244" s="22">
        <v>15.4</v>
      </c>
    </row>
    <row r="245" spans="1:9">
      <c r="A245" s="6" t="s">
        <v>764</v>
      </c>
      <c r="B245" s="55" t="s">
        <v>765</v>
      </c>
      <c r="C245" s="35">
        <v>44002</v>
      </c>
      <c r="D245" s="21">
        <v>6293.5</v>
      </c>
      <c r="E245" s="21">
        <v>5803.8</v>
      </c>
      <c r="F245" s="21">
        <v>6771.5</v>
      </c>
      <c r="G245" s="21">
        <v>14.3</v>
      </c>
      <c r="H245" s="21">
        <v>13.2</v>
      </c>
      <c r="I245" s="22">
        <v>15.4</v>
      </c>
    </row>
    <row r="246" spans="1:9">
      <c r="A246" s="6" t="s">
        <v>766</v>
      </c>
      <c r="B246" s="55" t="s">
        <v>767</v>
      </c>
      <c r="C246" s="35">
        <v>96046</v>
      </c>
      <c r="D246" s="21">
        <v>13703.9</v>
      </c>
      <c r="E246" s="21">
        <v>12359.5</v>
      </c>
      <c r="F246" s="21">
        <v>15181.1</v>
      </c>
      <c r="G246" s="21">
        <v>14.3</v>
      </c>
      <c r="H246" s="21">
        <v>12.9</v>
      </c>
      <c r="I246" s="22">
        <v>15.8</v>
      </c>
    </row>
    <row r="247" spans="1:9">
      <c r="A247" s="6" t="s">
        <v>768</v>
      </c>
      <c r="B247" s="55" t="s">
        <v>769</v>
      </c>
      <c r="C247" s="35">
        <v>51153</v>
      </c>
      <c r="D247" s="21">
        <v>7286.2</v>
      </c>
      <c r="E247" s="21">
        <v>6688.6</v>
      </c>
      <c r="F247" s="21">
        <v>7865.7</v>
      </c>
      <c r="G247" s="21">
        <v>14.2</v>
      </c>
      <c r="H247" s="21">
        <v>13.1</v>
      </c>
      <c r="I247" s="22">
        <v>15.4</v>
      </c>
    </row>
    <row r="248" spans="1:9">
      <c r="A248" s="6" t="s">
        <v>770</v>
      </c>
      <c r="B248" s="55" t="s">
        <v>771</v>
      </c>
      <c r="C248" s="35">
        <v>44721</v>
      </c>
      <c r="D248" s="21">
        <v>6358</v>
      </c>
      <c r="E248" s="21">
        <v>5772.6</v>
      </c>
      <c r="F248" s="21">
        <v>6929.2</v>
      </c>
      <c r="G248" s="21">
        <v>14.2</v>
      </c>
      <c r="H248" s="21">
        <v>12.9</v>
      </c>
      <c r="I248" s="22">
        <v>15.5</v>
      </c>
    </row>
    <row r="249" spans="1:9">
      <c r="A249" s="6" t="s">
        <v>772</v>
      </c>
      <c r="B249" s="55" t="s">
        <v>773</v>
      </c>
      <c r="C249" s="35">
        <v>79392</v>
      </c>
      <c r="D249" s="21">
        <v>11252.2</v>
      </c>
      <c r="E249" s="21">
        <v>10325.4</v>
      </c>
      <c r="F249" s="21">
        <v>12177</v>
      </c>
      <c r="G249" s="21">
        <v>14.2</v>
      </c>
      <c r="H249" s="21">
        <v>13</v>
      </c>
      <c r="I249" s="22">
        <v>15.3</v>
      </c>
    </row>
    <row r="250" spans="1:9">
      <c r="A250" s="6" t="s">
        <v>774</v>
      </c>
      <c r="B250" s="55" t="s">
        <v>775</v>
      </c>
      <c r="C250" s="35">
        <v>142241</v>
      </c>
      <c r="D250" s="21">
        <v>19997.400000000001</v>
      </c>
      <c r="E250" s="21">
        <v>18329.400000000001</v>
      </c>
      <c r="F250" s="21">
        <v>21824.6</v>
      </c>
      <c r="G250" s="21">
        <v>14.1</v>
      </c>
      <c r="H250" s="21">
        <v>12.9</v>
      </c>
      <c r="I250" s="22">
        <v>15.3</v>
      </c>
    </row>
    <row r="251" spans="1:9">
      <c r="A251" s="6" t="s">
        <v>776</v>
      </c>
      <c r="B251" s="55" t="s">
        <v>777</v>
      </c>
      <c r="C251" s="35">
        <v>101635</v>
      </c>
      <c r="D251" s="21">
        <v>14328.7</v>
      </c>
      <c r="E251" s="21">
        <v>12903.8</v>
      </c>
      <c r="F251" s="21">
        <v>15907</v>
      </c>
      <c r="G251" s="21">
        <v>14.1</v>
      </c>
      <c r="H251" s="21">
        <v>12.7</v>
      </c>
      <c r="I251" s="22">
        <v>15.7</v>
      </c>
    </row>
    <row r="252" spans="1:9">
      <c r="A252" s="6" t="s">
        <v>778</v>
      </c>
      <c r="B252" s="55" t="s">
        <v>779</v>
      </c>
      <c r="C252" s="35">
        <v>76775</v>
      </c>
      <c r="D252" s="21">
        <v>10803.2</v>
      </c>
      <c r="E252" s="21">
        <v>9754</v>
      </c>
      <c r="F252" s="21">
        <v>11849.2</v>
      </c>
      <c r="G252" s="21">
        <v>14.1</v>
      </c>
      <c r="H252" s="21">
        <v>12.7</v>
      </c>
      <c r="I252" s="22">
        <v>15.4</v>
      </c>
    </row>
    <row r="253" spans="1:9">
      <c r="A253" s="6" t="s">
        <v>780</v>
      </c>
      <c r="B253" s="55" t="s">
        <v>781</v>
      </c>
      <c r="C253" s="35">
        <v>61926</v>
      </c>
      <c r="D253" s="21">
        <v>8760.7000000000007</v>
      </c>
      <c r="E253" s="21">
        <v>8062.7</v>
      </c>
      <c r="F253" s="21">
        <v>9446.7000000000007</v>
      </c>
      <c r="G253" s="21">
        <v>14.1</v>
      </c>
      <c r="H253" s="21">
        <v>13</v>
      </c>
      <c r="I253" s="22">
        <v>15.3</v>
      </c>
    </row>
    <row r="254" spans="1:9">
      <c r="A254" s="6" t="s">
        <v>782</v>
      </c>
      <c r="B254" s="55" t="s">
        <v>783</v>
      </c>
      <c r="C254" s="35">
        <v>45292</v>
      </c>
      <c r="D254" s="21">
        <v>6368.8</v>
      </c>
      <c r="E254" s="21">
        <v>5726.3</v>
      </c>
      <c r="F254" s="21">
        <v>6998.6</v>
      </c>
      <c r="G254" s="21">
        <v>14.1</v>
      </c>
      <c r="H254" s="21">
        <v>12.6</v>
      </c>
      <c r="I254" s="22">
        <v>15.5</v>
      </c>
    </row>
    <row r="255" spans="1:9">
      <c r="A255" s="6" t="s">
        <v>784</v>
      </c>
      <c r="B255" s="55" t="s">
        <v>785</v>
      </c>
      <c r="C255" s="35">
        <v>67314</v>
      </c>
      <c r="D255" s="21">
        <v>9511.6</v>
      </c>
      <c r="E255" s="21">
        <v>8777.7999999999993</v>
      </c>
      <c r="F255" s="21">
        <v>10240.4</v>
      </c>
      <c r="G255" s="21">
        <v>14.1</v>
      </c>
      <c r="H255" s="21">
        <v>13</v>
      </c>
      <c r="I255" s="22">
        <v>15.2</v>
      </c>
    </row>
    <row r="256" spans="1:9">
      <c r="A256" s="6" t="s">
        <v>786</v>
      </c>
      <c r="B256" s="55" t="s">
        <v>787</v>
      </c>
      <c r="C256" s="35">
        <v>77614</v>
      </c>
      <c r="D256" s="21">
        <v>10907.1</v>
      </c>
      <c r="E256" s="21">
        <v>10045.200000000001</v>
      </c>
      <c r="F256" s="21">
        <v>11802.1</v>
      </c>
      <c r="G256" s="21">
        <v>14.1</v>
      </c>
      <c r="H256" s="21">
        <v>12.9</v>
      </c>
      <c r="I256" s="22">
        <v>15.2</v>
      </c>
    </row>
    <row r="257" spans="1:9">
      <c r="A257" s="6" t="s">
        <v>788</v>
      </c>
      <c r="B257" s="55" t="s">
        <v>789</v>
      </c>
      <c r="C257" s="35">
        <v>86757</v>
      </c>
      <c r="D257" s="21">
        <v>12146.8</v>
      </c>
      <c r="E257" s="21">
        <v>11191.3</v>
      </c>
      <c r="F257" s="21">
        <v>13096.1</v>
      </c>
      <c r="G257" s="21">
        <v>14</v>
      </c>
      <c r="H257" s="21">
        <v>12.9</v>
      </c>
      <c r="I257" s="22">
        <v>15.1</v>
      </c>
    </row>
    <row r="258" spans="1:9">
      <c r="A258" s="6" t="s">
        <v>790</v>
      </c>
      <c r="B258" s="55" t="s">
        <v>791</v>
      </c>
      <c r="C258" s="35">
        <v>68192</v>
      </c>
      <c r="D258" s="21">
        <v>9528.1</v>
      </c>
      <c r="E258" s="21">
        <v>8727.1</v>
      </c>
      <c r="F258" s="21">
        <v>10333.1</v>
      </c>
      <c r="G258" s="21">
        <v>14</v>
      </c>
      <c r="H258" s="21">
        <v>12.8</v>
      </c>
      <c r="I258" s="22">
        <v>15.2</v>
      </c>
    </row>
    <row r="259" spans="1:9">
      <c r="A259" s="6" t="s">
        <v>792</v>
      </c>
      <c r="B259" s="55" t="s">
        <v>793</v>
      </c>
      <c r="C259" s="35">
        <v>38678</v>
      </c>
      <c r="D259" s="21">
        <v>5426.4</v>
      </c>
      <c r="E259" s="21">
        <v>4979.7</v>
      </c>
      <c r="F259" s="21">
        <v>5845.1</v>
      </c>
      <c r="G259" s="21">
        <v>14</v>
      </c>
      <c r="H259" s="21">
        <v>12.9</v>
      </c>
      <c r="I259" s="22">
        <v>15.1</v>
      </c>
    </row>
    <row r="260" spans="1:9">
      <c r="A260" s="6" t="s">
        <v>794</v>
      </c>
      <c r="B260" s="55" t="s">
        <v>795</v>
      </c>
      <c r="C260" s="35">
        <v>61531</v>
      </c>
      <c r="D260" s="21">
        <v>8604.5</v>
      </c>
      <c r="E260" s="21">
        <v>7770.6</v>
      </c>
      <c r="F260" s="21">
        <v>9450.9</v>
      </c>
      <c r="G260" s="21">
        <v>14</v>
      </c>
      <c r="H260" s="21">
        <v>12.6</v>
      </c>
      <c r="I260" s="22">
        <v>15.4</v>
      </c>
    </row>
    <row r="261" spans="1:9">
      <c r="A261" s="6" t="s">
        <v>796</v>
      </c>
      <c r="B261" s="55" t="s">
        <v>797</v>
      </c>
      <c r="C261" s="35">
        <v>63609</v>
      </c>
      <c r="D261" s="21">
        <v>8915.2999999999993</v>
      </c>
      <c r="E261" s="21">
        <v>8164.3</v>
      </c>
      <c r="F261" s="21">
        <v>9659.6</v>
      </c>
      <c r="G261" s="21">
        <v>14</v>
      </c>
      <c r="H261" s="21">
        <v>12.8</v>
      </c>
      <c r="I261" s="22">
        <v>15.2</v>
      </c>
    </row>
    <row r="262" spans="1:9">
      <c r="A262" s="6" t="s">
        <v>798</v>
      </c>
      <c r="B262" s="55" t="s">
        <v>799</v>
      </c>
      <c r="C262" s="35">
        <v>43047</v>
      </c>
      <c r="D262" s="21">
        <v>5985.9</v>
      </c>
      <c r="E262" s="21">
        <v>5483.2</v>
      </c>
      <c r="F262" s="21">
        <v>6480.1</v>
      </c>
      <c r="G262" s="21">
        <v>13.9</v>
      </c>
      <c r="H262" s="21">
        <v>12.7</v>
      </c>
      <c r="I262" s="22">
        <v>15.1</v>
      </c>
    </row>
    <row r="263" spans="1:9">
      <c r="A263" s="6" t="s">
        <v>800</v>
      </c>
      <c r="B263" s="55" t="s">
        <v>801</v>
      </c>
      <c r="C263" s="35">
        <v>75637</v>
      </c>
      <c r="D263" s="21">
        <v>10483.200000000001</v>
      </c>
      <c r="E263" s="21">
        <v>9539.7000000000007</v>
      </c>
      <c r="F263" s="21">
        <v>11431.4</v>
      </c>
      <c r="G263" s="21">
        <v>13.9</v>
      </c>
      <c r="H263" s="21">
        <v>12.6</v>
      </c>
      <c r="I263" s="22">
        <v>15.1</v>
      </c>
    </row>
    <row r="264" spans="1:9">
      <c r="A264" s="6" t="s">
        <v>802</v>
      </c>
      <c r="B264" s="55" t="s">
        <v>803</v>
      </c>
      <c r="C264" s="35">
        <v>89585</v>
      </c>
      <c r="D264" s="21">
        <v>12490.4</v>
      </c>
      <c r="E264" s="21">
        <v>11486.5</v>
      </c>
      <c r="F264" s="21">
        <v>13414.3</v>
      </c>
      <c r="G264" s="21">
        <v>13.9</v>
      </c>
      <c r="H264" s="21">
        <v>12.8</v>
      </c>
      <c r="I264" s="22">
        <v>15</v>
      </c>
    </row>
    <row r="265" spans="1:9">
      <c r="A265" s="6" t="s">
        <v>804</v>
      </c>
      <c r="B265" s="55" t="s">
        <v>805</v>
      </c>
      <c r="C265" s="35">
        <v>76039</v>
      </c>
      <c r="D265" s="21">
        <v>10588.9</v>
      </c>
      <c r="E265" s="21">
        <v>9445.6</v>
      </c>
      <c r="F265" s="21">
        <v>11851.1</v>
      </c>
      <c r="G265" s="21">
        <v>13.9</v>
      </c>
      <c r="H265" s="21">
        <v>12.4</v>
      </c>
      <c r="I265" s="22">
        <v>15.6</v>
      </c>
    </row>
    <row r="266" spans="1:9">
      <c r="A266" s="6" t="s">
        <v>806</v>
      </c>
      <c r="B266" s="55" t="s">
        <v>807</v>
      </c>
      <c r="C266" s="35">
        <v>56827</v>
      </c>
      <c r="D266" s="21">
        <v>7905.9</v>
      </c>
      <c r="E266" s="21">
        <v>7280.6</v>
      </c>
      <c r="F266" s="21">
        <v>8524</v>
      </c>
      <c r="G266" s="21">
        <v>13.9</v>
      </c>
      <c r="H266" s="21">
        <v>12.8</v>
      </c>
      <c r="I266" s="22">
        <v>15</v>
      </c>
    </row>
    <row r="267" spans="1:9">
      <c r="A267" s="6" t="s">
        <v>808</v>
      </c>
      <c r="B267" s="55" t="s">
        <v>809</v>
      </c>
      <c r="C267" s="35">
        <v>160094</v>
      </c>
      <c r="D267" s="21">
        <v>22106.1</v>
      </c>
      <c r="E267" s="21">
        <v>20432.099999999999</v>
      </c>
      <c r="F267" s="21">
        <v>23782.6</v>
      </c>
      <c r="G267" s="21">
        <v>13.8</v>
      </c>
      <c r="H267" s="21">
        <v>12.8</v>
      </c>
      <c r="I267" s="22">
        <v>14.9</v>
      </c>
    </row>
    <row r="268" spans="1:9">
      <c r="A268" s="6" t="s">
        <v>810</v>
      </c>
      <c r="B268" s="55" t="s">
        <v>811</v>
      </c>
      <c r="C268" s="35">
        <v>54318</v>
      </c>
      <c r="D268" s="21">
        <v>7497.6</v>
      </c>
      <c r="E268" s="21">
        <v>6855.5</v>
      </c>
      <c r="F268" s="21">
        <v>8124.1</v>
      </c>
      <c r="G268" s="21">
        <v>13.8</v>
      </c>
      <c r="H268" s="21">
        <v>12.6</v>
      </c>
      <c r="I268" s="22">
        <v>15</v>
      </c>
    </row>
    <row r="269" spans="1:9">
      <c r="A269" s="6" t="s">
        <v>812</v>
      </c>
      <c r="B269" s="55" t="s">
        <v>813</v>
      </c>
      <c r="C269" s="35">
        <v>80244</v>
      </c>
      <c r="D269" s="21">
        <v>11085.2</v>
      </c>
      <c r="E269" s="21">
        <v>10110.299999999999</v>
      </c>
      <c r="F269" s="21">
        <v>12033.5</v>
      </c>
      <c r="G269" s="21">
        <v>13.8</v>
      </c>
      <c r="H269" s="21">
        <v>12.6</v>
      </c>
      <c r="I269" s="22">
        <v>15</v>
      </c>
    </row>
    <row r="270" spans="1:9">
      <c r="A270" s="6" t="s">
        <v>814</v>
      </c>
      <c r="B270" s="55" t="s">
        <v>815</v>
      </c>
      <c r="C270" s="35">
        <v>66497</v>
      </c>
      <c r="D270" s="21">
        <v>9146.7000000000007</v>
      </c>
      <c r="E270" s="21">
        <v>8280.1</v>
      </c>
      <c r="F270" s="21">
        <v>10017.700000000001</v>
      </c>
      <c r="G270" s="21">
        <v>13.8</v>
      </c>
      <c r="H270" s="21">
        <v>12.5</v>
      </c>
      <c r="I270" s="22">
        <v>15.1</v>
      </c>
    </row>
    <row r="271" spans="1:9">
      <c r="A271" s="6" t="s">
        <v>816</v>
      </c>
      <c r="B271" s="55" t="s">
        <v>817</v>
      </c>
      <c r="C271" s="35">
        <v>150373</v>
      </c>
      <c r="D271" s="21">
        <v>20616.8</v>
      </c>
      <c r="E271" s="21">
        <v>18953.8</v>
      </c>
      <c r="F271" s="21">
        <v>22199.5</v>
      </c>
      <c r="G271" s="21">
        <v>13.7</v>
      </c>
      <c r="H271" s="21">
        <v>12.6</v>
      </c>
      <c r="I271" s="22">
        <v>14.8</v>
      </c>
    </row>
    <row r="272" spans="1:9">
      <c r="A272" s="6" t="s">
        <v>818</v>
      </c>
      <c r="B272" s="55" t="s">
        <v>819</v>
      </c>
      <c r="C272" s="35">
        <v>37710</v>
      </c>
      <c r="D272" s="21">
        <v>5184.7</v>
      </c>
      <c r="E272" s="21">
        <v>4665.3</v>
      </c>
      <c r="F272" s="21">
        <v>5696.3</v>
      </c>
      <c r="G272" s="21">
        <v>13.7</v>
      </c>
      <c r="H272" s="21">
        <v>12.4</v>
      </c>
      <c r="I272" s="22">
        <v>15.1</v>
      </c>
    </row>
    <row r="273" spans="1:9">
      <c r="A273" s="6" t="s">
        <v>820</v>
      </c>
      <c r="B273" s="55" t="s">
        <v>821</v>
      </c>
      <c r="C273" s="35">
        <v>105957</v>
      </c>
      <c r="D273" s="21">
        <v>14465.8</v>
      </c>
      <c r="E273" s="21">
        <v>13311.7</v>
      </c>
      <c r="F273" s="21">
        <v>15626.2</v>
      </c>
      <c r="G273" s="21">
        <v>13.7</v>
      </c>
      <c r="H273" s="21">
        <v>12.6</v>
      </c>
      <c r="I273" s="22">
        <v>14.7</v>
      </c>
    </row>
    <row r="274" spans="1:9">
      <c r="A274" s="6" t="s">
        <v>822</v>
      </c>
      <c r="B274" s="55" t="s">
        <v>823</v>
      </c>
      <c r="C274" s="35">
        <v>49553</v>
      </c>
      <c r="D274" s="21">
        <v>6786.3</v>
      </c>
      <c r="E274" s="21">
        <v>6010.9</v>
      </c>
      <c r="F274" s="21">
        <v>7558.1</v>
      </c>
      <c r="G274" s="21">
        <v>13.7</v>
      </c>
      <c r="H274" s="21">
        <v>12.1</v>
      </c>
      <c r="I274" s="22">
        <v>15.3</v>
      </c>
    </row>
    <row r="275" spans="1:9">
      <c r="A275" s="6" t="s">
        <v>824</v>
      </c>
      <c r="B275" s="55" t="s">
        <v>825</v>
      </c>
      <c r="C275" s="35">
        <v>47537</v>
      </c>
      <c r="D275" s="21">
        <v>6533.3</v>
      </c>
      <c r="E275" s="21">
        <v>5976.8</v>
      </c>
      <c r="F275" s="21">
        <v>7085.5</v>
      </c>
      <c r="G275" s="21">
        <v>13.7</v>
      </c>
      <c r="H275" s="21">
        <v>12.6</v>
      </c>
      <c r="I275" s="22">
        <v>14.9</v>
      </c>
    </row>
    <row r="276" spans="1:9">
      <c r="A276" s="6" t="s">
        <v>826</v>
      </c>
      <c r="B276" s="55" t="s">
        <v>827</v>
      </c>
      <c r="C276" s="35">
        <v>102499</v>
      </c>
      <c r="D276" s="21">
        <v>14038.4</v>
      </c>
      <c r="E276" s="21">
        <v>12300.7</v>
      </c>
      <c r="F276" s="21">
        <v>16000.9</v>
      </c>
      <c r="G276" s="21">
        <v>13.7</v>
      </c>
      <c r="H276" s="21">
        <v>12</v>
      </c>
      <c r="I276" s="22">
        <v>15.6</v>
      </c>
    </row>
    <row r="277" spans="1:9">
      <c r="A277" s="6" t="s">
        <v>828</v>
      </c>
      <c r="B277" s="55" t="s">
        <v>829</v>
      </c>
      <c r="C277" s="35">
        <v>53854</v>
      </c>
      <c r="D277" s="21">
        <v>7391.7</v>
      </c>
      <c r="E277" s="21">
        <v>6604.2</v>
      </c>
      <c r="F277" s="21">
        <v>8206.4</v>
      </c>
      <c r="G277" s="21">
        <v>13.7</v>
      </c>
      <c r="H277" s="21">
        <v>12.3</v>
      </c>
      <c r="I277" s="22">
        <v>15.2</v>
      </c>
    </row>
    <row r="278" spans="1:9">
      <c r="A278" s="6" t="s">
        <v>830</v>
      </c>
      <c r="B278" s="55" t="s">
        <v>831</v>
      </c>
      <c r="C278" s="35">
        <v>67457</v>
      </c>
      <c r="D278" s="21">
        <v>9208.9</v>
      </c>
      <c r="E278" s="21">
        <v>8375.2999999999993</v>
      </c>
      <c r="F278" s="21">
        <v>10036.6</v>
      </c>
      <c r="G278" s="21">
        <v>13.7</v>
      </c>
      <c r="H278" s="21">
        <v>12.4</v>
      </c>
      <c r="I278" s="22">
        <v>14.9</v>
      </c>
    </row>
    <row r="279" spans="1:9">
      <c r="A279" s="6" t="s">
        <v>832</v>
      </c>
      <c r="B279" s="55" t="s">
        <v>833</v>
      </c>
      <c r="C279" s="35">
        <v>72477</v>
      </c>
      <c r="D279" s="21">
        <v>9862.7000000000007</v>
      </c>
      <c r="E279" s="21">
        <v>8937.9</v>
      </c>
      <c r="F279" s="21">
        <v>10799.4</v>
      </c>
      <c r="G279" s="21">
        <v>13.6</v>
      </c>
      <c r="H279" s="21">
        <v>12.3</v>
      </c>
      <c r="I279" s="22">
        <v>14.9</v>
      </c>
    </row>
    <row r="280" spans="1:9">
      <c r="A280" s="6" t="s">
        <v>834</v>
      </c>
      <c r="B280" s="55" t="s">
        <v>835</v>
      </c>
      <c r="C280" s="35">
        <v>119635</v>
      </c>
      <c r="D280" s="21">
        <v>16323.4</v>
      </c>
      <c r="E280" s="21">
        <v>14913.8</v>
      </c>
      <c r="F280" s="21">
        <v>17660.2</v>
      </c>
      <c r="G280" s="21">
        <v>13.6</v>
      </c>
      <c r="H280" s="21">
        <v>12.5</v>
      </c>
      <c r="I280" s="22">
        <v>14.8</v>
      </c>
    </row>
    <row r="281" spans="1:9">
      <c r="A281" s="49" t="s">
        <v>836</v>
      </c>
      <c r="B281" s="54" t="s">
        <v>837</v>
      </c>
      <c r="C281" s="35">
        <v>46130</v>
      </c>
      <c r="D281" s="21">
        <v>6204.5</v>
      </c>
      <c r="E281" s="21">
        <v>5725.1</v>
      </c>
      <c r="F281" s="21">
        <v>6693.3</v>
      </c>
      <c r="G281" s="21">
        <v>13.5</v>
      </c>
      <c r="H281" s="21">
        <v>12.4</v>
      </c>
      <c r="I281" s="22">
        <v>14.5</v>
      </c>
    </row>
    <row r="282" spans="1:9">
      <c r="A282" s="6" t="s">
        <v>838</v>
      </c>
      <c r="B282" s="55" t="s">
        <v>839</v>
      </c>
      <c r="C282" s="35">
        <v>67103</v>
      </c>
      <c r="D282" s="21">
        <v>9044.4</v>
      </c>
      <c r="E282" s="21">
        <v>8125.1</v>
      </c>
      <c r="F282" s="21">
        <v>9953.1</v>
      </c>
      <c r="G282" s="21">
        <v>13.5</v>
      </c>
      <c r="H282" s="21">
        <v>12.1</v>
      </c>
      <c r="I282" s="22">
        <v>14.8</v>
      </c>
    </row>
    <row r="283" spans="1:9">
      <c r="A283" s="6" t="s">
        <v>840</v>
      </c>
      <c r="B283" s="55" t="s">
        <v>841</v>
      </c>
      <c r="C283" s="35">
        <v>63547</v>
      </c>
      <c r="D283" s="21">
        <v>8607.1</v>
      </c>
      <c r="E283" s="21">
        <v>7842.2</v>
      </c>
      <c r="F283" s="21">
        <v>9365.9</v>
      </c>
      <c r="G283" s="21">
        <v>13.5</v>
      </c>
      <c r="H283" s="21">
        <v>12.3</v>
      </c>
      <c r="I283" s="22">
        <v>14.7</v>
      </c>
    </row>
    <row r="284" spans="1:9">
      <c r="A284" s="6" t="s">
        <v>842</v>
      </c>
      <c r="B284" s="55" t="s">
        <v>843</v>
      </c>
      <c r="C284" s="35">
        <v>110194</v>
      </c>
      <c r="D284" s="21">
        <v>14899.4</v>
      </c>
      <c r="E284" s="21">
        <v>13493.2</v>
      </c>
      <c r="F284" s="21">
        <v>16379.9</v>
      </c>
      <c r="G284" s="21">
        <v>13.5</v>
      </c>
      <c r="H284" s="21">
        <v>12.2</v>
      </c>
      <c r="I284" s="22">
        <v>14.9</v>
      </c>
    </row>
    <row r="285" spans="1:9">
      <c r="A285" s="6" t="s">
        <v>844</v>
      </c>
      <c r="B285" s="55" t="s">
        <v>845</v>
      </c>
      <c r="C285" s="35">
        <v>83753</v>
      </c>
      <c r="D285" s="21">
        <v>11268.1</v>
      </c>
      <c r="E285" s="21">
        <v>10345.4</v>
      </c>
      <c r="F285" s="21">
        <v>12168.9</v>
      </c>
      <c r="G285" s="21">
        <v>13.5</v>
      </c>
      <c r="H285" s="21">
        <v>12.4</v>
      </c>
      <c r="I285" s="22">
        <v>14.5</v>
      </c>
    </row>
    <row r="286" spans="1:9">
      <c r="A286" s="6" t="s">
        <v>846</v>
      </c>
      <c r="B286" s="55" t="s">
        <v>847</v>
      </c>
      <c r="C286" s="35">
        <v>52930</v>
      </c>
      <c r="D286" s="21">
        <v>7127.2</v>
      </c>
      <c r="E286" s="21">
        <v>6547.7</v>
      </c>
      <c r="F286" s="21">
        <v>7689.6</v>
      </c>
      <c r="G286" s="21">
        <v>13.5</v>
      </c>
      <c r="H286" s="21">
        <v>12.4</v>
      </c>
      <c r="I286" s="22">
        <v>14.5</v>
      </c>
    </row>
    <row r="287" spans="1:9">
      <c r="A287" s="6" t="s">
        <v>848</v>
      </c>
      <c r="B287" s="55" t="s">
        <v>849</v>
      </c>
      <c r="C287" s="35">
        <v>39269</v>
      </c>
      <c r="D287" s="21">
        <v>5291.9</v>
      </c>
      <c r="E287" s="21">
        <v>4856.1000000000004</v>
      </c>
      <c r="F287" s="21">
        <v>5700.6</v>
      </c>
      <c r="G287" s="21">
        <v>13.5</v>
      </c>
      <c r="H287" s="21">
        <v>12.4</v>
      </c>
      <c r="I287" s="22">
        <v>14.5</v>
      </c>
    </row>
    <row r="288" spans="1:9">
      <c r="A288" s="6" t="s">
        <v>850</v>
      </c>
      <c r="B288" s="55" t="s">
        <v>851</v>
      </c>
      <c r="C288" s="35">
        <v>44179</v>
      </c>
      <c r="D288" s="21">
        <v>5930.7</v>
      </c>
      <c r="E288" s="21">
        <v>5390.4</v>
      </c>
      <c r="F288" s="21">
        <v>6460</v>
      </c>
      <c r="G288" s="21">
        <v>13.4</v>
      </c>
      <c r="H288" s="21">
        <v>12.2</v>
      </c>
      <c r="I288" s="22">
        <v>14.6</v>
      </c>
    </row>
    <row r="289" spans="1:9">
      <c r="A289" s="49" t="s">
        <v>852</v>
      </c>
      <c r="B289" s="54" t="s">
        <v>853</v>
      </c>
      <c r="C289" s="35">
        <v>36465</v>
      </c>
      <c r="D289" s="21">
        <v>4834</v>
      </c>
      <c r="E289" s="21">
        <v>4377.3999999999996</v>
      </c>
      <c r="F289" s="21">
        <v>5287.2</v>
      </c>
      <c r="G289" s="21">
        <v>13.3</v>
      </c>
      <c r="H289" s="21">
        <v>12</v>
      </c>
      <c r="I289" s="22">
        <v>14.5</v>
      </c>
    </row>
    <row r="290" spans="1:9">
      <c r="A290" s="49" t="s">
        <v>854</v>
      </c>
      <c r="B290" s="54" t="s">
        <v>855</v>
      </c>
      <c r="C290" s="35">
        <v>113985</v>
      </c>
      <c r="D290" s="21">
        <v>15106.5</v>
      </c>
      <c r="E290" s="21">
        <v>13798.2</v>
      </c>
      <c r="F290" s="21">
        <v>16408.2</v>
      </c>
      <c r="G290" s="21">
        <v>13.3</v>
      </c>
      <c r="H290" s="21">
        <v>12.1</v>
      </c>
      <c r="I290" s="22">
        <v>14.4</v>
      </c>
    </row>
    <row r="291" spans="1:9">
      <c r="A291" s="49" t="s">
        <v>856</v>
      </c>
      <c r="B291" s="54" t="s">
        <v>857</v>
      </c>
      <c r="C291" s="35">
        <v>90644</v>
      </c>
      <c r="D291" s="21">
        <v>12035.1</v>
      </c>
      <c r="E291" s="21">
        <v>10892</v>
      </c>
      <c r="F291" s="21">
        <v>13152.3</v>
      </c>
      <c r="G291" s="21">
        <v>13.3</v>
      </c>
      <c r="H291" s="21">
        <v>12</v>
      </c>
      <c r="I291" s="22">
        <v>14.5</v>
      </c>
    </row>
    <row r="292" spans="1:9">
      <c r="A292" s="49" t="s">
        <v>858</v>
      </c>
      <c r="B292" s="54" t="s">
        <v>859</v>
      </c>
      <c r="C292" s="35">
        <v>103542</v>
      </c>
      <c r="D292" s="21">
        <v>13802.7</v>
      </c>
      <c r="E292" s="21">
        <v>12682.1</v>
      </c>
      <c r="F292" s="21">
        <v>14916.8</v>
      </c>
      <c r="G292" s="21">
        <v>13.3</v>
      </c>
      <c r="H292" s="21">
        <v>12.2</v>
      </c>
      <c r="I292" s="22">
        <v>14.4</v>
      </c>
    </row>
    <row r="293" spans="1:9">
      <c r="A293" s="6" t="s">
        <v>860</v>
      </c>
      <c r="B293" s="55" t="s">
        <v>861</v>
      </c>
      <c r="C293" s="35">
        <v>73894</v>
      </c>
      <c r="D293" s="21">
        <v>9822.7999999999993</v>
      </c>
      <c r="E293" s="21">
        <v>8906.4</v>
      </c>
      <c r="F293" s="21">
        <v>10743.9</v>
      </c>
      <c r="G293" s="21">
        <v>13.3</v>
      </c>
      <c r="H293" s="21">
        <v>12.1</v>
      </c>
      <c r="I293" s="22">
        <v>14.5</v>
      </c>
    </row>
    <row r="294" spans="1:9">
      <c r="A294" s="49" t="s">
        <v>862</v>
      </c>
      <c r="B294" s="54" t="s">
        <v>863</v>
      </c>
      <c r="C294" s="35">
        <v>45498</v>
      </c>
      <c r="D294" s="21">
        <v>6016.6</v>
      </c>
      <c r="E294" s="21">
        <v>5480</v>
      </c>
      <c r="F294" s="21">
        <v>6549.9</v>
      </c>
      <c r="G294" s="21">
        <v>13.2</v>
      </c>
      <c r="H294" s="21">
        <v>12</v>
      </c>
      <c r="I294" s="22">
        <v>14.4</v>
      </c>
    </row>
    <row r="295" spans="1:9">
      <c r="A295" s="6" t="s">
        <v>864</v>
      </c>
      <c r="B295" s="55" t="s">
        <v>865</v>
      </c>
      <c r="C295" s="35">
        <v>82724</v>
      </c>
      <c r="D295" s="21">
        <v>10957.3</v>
      </c>
      <c r="E295" s="21">
        <v>9692.6</v>
      </c>
      <c r="F295" s="21">
        <v>12232.8</v>
      </c>
      <c r="G295" s="21">
        <v>13.2</v>
      </c>
      <c r="H295" s="21">
        <v>11.7</v>
      </c>
      <c r="I295" s="22">
        <v>14.8</v>
      </c>
    </row>
    <row r="296" spans="1:9">
      <c r="A296" s="49" t="s">
        <v>866</v>
      </c>
      <c r="B296" s="54" t="s">
        <v>867</v>
      </c>
      <c r="C296" s="35">
        <v>70065</v>
      </c>
      <c r="D296" s="21">
        <v>9173.7000000000007</v>
      </c>
      <c r="E296" s="21">
        <v>8383.2000000000007</v>
      </c>
      <c r="F296" s="21">
        <v>9933.9</v>
      </c>
      <c r="G296" s="21">
        <v>13.1</v>
      </c>
      <c r="H296" s="21">
        <v>12</v>
      </c>
      <c r="I296" s="22">
        <v>14.2</v>
      </c>
    </row>
    <row r="297" spans="1:9">
      <c r="A297" s="49" t="s">
        <v>868</v>
      </c>
      <c r="B297" s="54" t="s">
        <v>869</v>
      </c>
      <c r="C297" s="35">
        <v>68950</v>
      </c>
      <c r="D297" s="21">
        <v>8980.7999999999993</v>
      </c>
      <c r="E297" s="21">
        <v>8116.1</v>
      </c>
      <c r="F297" s="21">
        <v>9851</v>
      </c>
      <c r="G297" s="21">
        <v>13</v>
      </c>
      <c r="H297" s="21">
        <v>11.8</v>
      </c>
      <c r="I297" s="22">
        <v>14.3</v>
      </c>
    </row>
    <row r="298" spans="1:9">
      <c r="A298" s="49" t="s">
        <v>870</v>
      </c>
      <c r="B298" s="54" t="s">
        <v>871</v>
      </c>
      <c r="C298" s="35">
        <v>46895</v>
      </c>
      <c r="D298" s="21">
        <v>6086.1</v>
      </c>
      <c r="E298" s="21">
        <v>5507</v>
      </c>
      <c r="F298" s="21">
        <v>6648.6</v>
      </c>
      <c r="G298" s="21">
        <v>13</v>
      </c>
      <c r="H298" s="21">
        <v>11.7</v>
      </c>
      <c r="I298" s="22">
        <v>14.2</v>
      </c>
    </row>
    <row r="299" spans="1:9" ht="15.95" thickBot="1">
      <c r="A299" s="50" t="s">
        <v>872</v>
      </c>
      <c r="B299" s="56" t="s">
        <v>873</v>
      </c>
      <c r="C299" s="36">
        <v>4140</v>
      </c>
      <c r="D299" s="23">
        <v>512</v>
      </c>
      <c r="E299" s="23">
        <v>466.3</v>
      </c>
      <c r="F299" s="23">
        <v>558.6</v>
      </c>
      <c r="G299" s="23">
        <v>12.4</v>
      </c>
      <c r="H299" s="23">
        <v>11.3</v>
      </c>
      <c r="I299" s="24">
        <v>13.5</v>
      </c>
    </row>
  </sheetData>
  <mergeCells count="3">
    <mergeCell ref="A1:A2"/>
    <mergeCell ref="B1:B2"/>
    <mergeCell ref="C1:I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5265F4-63AE-42D4-BFA2-DE35D15BAB81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263</v>
      </c>
      <c r="D1" s="99"/>
      <c r="E1" s="99"/>
      <c r="F1" s="99"/>
      <c r="G1" s="99"/>
      <c r="H1" s="99"/>
      <c r="I1" s="100"/>
      <c r="J1" s="98" t="s">
        <v>264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12210085</v>
      </c>
      <c r="D3" s="30">
        <v>1188888.8999999999</v>
      </c>
      <c r="E3" s="30">
        <v>1045563</v>
      </c>
      <c r="F3" s="30">
        <v>1349329.7</v>
      </c>
      <c r="G3" s="30">
        <v>9.6999999999999993</v>
      </c>
      <c r="H3" s="30">
        <v>8.6</v>
      </c>
      <c r="I3" s="31">
        <v>11.1</v>
      </c>
      <c r="J3" s="33">
        <v>13403691</v>
      </c>
      <c r="K3" s="30">
        <v>2812016</v>
      </c>
      <c r="L3" s="30">
        <v>2595698.2999999998</v>
      </c>
      <c r="M3" s="30">
        <v>3028051.9</v>
      </c>
      <c r="N3" s="30">
        <v>21</v>
      </c>
      <c r="O3" s="30">
        <v>19.399999999999999</v>
      </c>
      <c r="P3" s="31">
        <v>22.6</v>
      </c>
    </row>
    <row r="4" spans="1:16">
      <c r="A4" s="7" t="s">
        <v>454</v>
      </c>
      <c r="B4" s="69" t="s">
        <v>455</v>
      </c>
      <c r="C4" s="43">
        <v>15537</v>
      </c>
      <c r="D4" s="27">
        <v>1569.3</v>
      </c>
      <c r="E4" s="27">
        <v>1371.8</v>
      </c>
      <c r="F4" s="27">
        <v>1778.6</v>
      </c>
      <c r="G4" s="27">
        <v>10.1</v>
      </c>
      <c r="H4" s="27">
        <v>8.8000000000000007</v>
      </c>
      <c r="I4" s="28">
        <v>11.4</v>
      </c>
      <c r="J4" s="34">
        <v>17791</v>
      </c>
      <c r="K4" s="27">
        <v>3873</v>
      </c>
      <c r="L4" s="27">
        <v>3571.6</v>
      </c>
      <c r="M4" s="27">
        <v>4194.6000000000004</v>
      </c>
      <c r="N4" s="27">
        <v>21.8</v>
      </c>
      <c r="O4" s="27">
        <v>20.100000000000001</v>
      </c>
      <c r="P4" s="28">
        <v>23.6</v>
      </c>
    </row>
    <row r="5" spans="1:16">
      <c r="A5" s="6" t="s">
        <v>612</v>
      </c>
      <c r="B5" s="55" t="s">
        <v>613</v>
      </c>
      <c r="C5" s="44">
        <v>32058</v>
      </c>
      <c r="D5" s="21">
        <v>2910.5</v>
      </c>
      <c r="E5" s="21">
        <v>2541.1</v>
      </c>
      <c r="F5" s="21">
        <v>3316.2</v>
      </c>
      <c r="G5" s="21">
        <v>9.1</v>
      </c>
      <c r="H5" s="21">
        <v>7.9</v>
      </c>
      <c r="I5" s="22">
        <v>10.3</v>
      </c>
      <c r="J5" s="35">
        <v>34529</v>
      </c>
      <c r="K5" s="21">
        <v>7278</v>
      </c>
      <c r="L5" s="21">
        <v>6727.3</v>
      </c>
      <c r="M5" s="21">
        <v>7846.3</v>
      </c>
      <c r="N5" s="21">
        <v>21.1</v>
      </c>
      <c r="O5" s="21">
        <v>19.5</v>
      </c>
      <c r="P5" s="22">
        <v>22.7</v>
      </c>
    </row>
    <row r="6" spans="1:16">
      <c r="A6" s="6" t="s">
        <v>348</v>
      </c>
      <c r="B6" s="55" t="s">
        <v>349</v>
      </c>
      <c r="C6" s="44">
        <v>43251</v>
      </c>
      <c r="D6" s="21">
        <v>4598.6000000000004</v>
      </c>
      <c r="E6" s="21">
        <v>4069.7</v>
      </c>
      <c r="F6" s="21">
        <v>5177.6000000000004</v>
      </c>
      <c r="G6" s="21">
        <v>10.6</v>
      </c>
      <c r="H6" s="21">
        <v>9.4</v>
      </c>
      <c r="I6" s="22">
        <v>12</v>
      </c>
      <c r="J6" s="35">
        <v>50236</v>
      </c>
      <c r="K6" s="21">
        <v>11362.5</v>
      </c>
      <c r="L6" s="21">
        <v>10541.2</v>
      </c>
      <c r="M6" s="21">
        <v>12223.6</v>
      </c>
      <c r="N6" s="21">
        <v>22.6</v>
      </c>
      <c r="O6" s="21">
        <v>21</v>
      </c>
      <c r="P6" s="22">
        <v>24.3</v>
      </c>
    </row>
    <row r="7" spans="1:16">
      <c r="A7" s="6" t="s">
        <v>356</v>
      </c>
      <c r="B7" s="55" t="s">
        <v>357</v>
      </c>
      <c r="C7" s="44">
        <v>28815</v>
      </c>
      <c r="D7" s="21">
        <v>3109.7</v>
      </c>
      <c r="E7" s="21">
        <v>2704.7</v>
      </c>
      <c r="F7" s="21">
        <v>3556.3</v>
      </c>
      <c r="G7" s="21">
        <v>10.8</v>
      </c>
      <c r="H7" s="21">
        <v>9.4</v>
      </c>
      <c r="I7" s="22">
        <v>12.3</v>
      </c>
      <c r="J7" s="35">
        <v>31366</v>
      </c>
      <c r="K7" s="21">
        <v>7130.2</v>
      </c>
      <c r="L7" s="21">
        <v>6541</v>
      </c>
      <c r="M7" s="21">
        <v>7744.7</v>
      </c>
      <c r="N7" s="21">
        <v>22.7</v>
      </c>
      <c r="O7" s="21">
        <v>20.9</v>
      </c>
      <c r="P7" s="22">
        <v>24.7</v>
      </c>
    </row>
    <row r="8" spans="1:16">
      <c r="A8" s="6" t="s">
        <v>592</v>
      </c>
      <c r="B8" s="55" t="s">
        <v>593</v>
      </c>
      <c r="C8" s="44">
        <v>30627</v>
      </c>
      <c r="D8" s="21">
        <v>2928.2</v>
      </c>
      <c r="E8" s="21">
        <v>2561.6999999999998</v>
      </c>
      <c r="F8" s="21">
        <v>3327.2</v>
      </c>
      <c r="G8" s="21">
        <v>9.6</v>
      </c>
      <c r="H8" s="21">
        <v>8.4</v>
      </c>
      <c r="I8" s="22">
        <v>10.9</v>
      </c>
      <c r="J8" s="35">
        <v>33912</v>
      </c>
      <c r="K8" s="21">
        <v>7019.4</v>
      </c>
      <c r="L8" s="21">
        <v>6478.7</v>
      </c>
      <c r="M8" s="21">
        <v>7580.6</v>
      </c>
      <c r="N8" s="21">
        <v>20.7</v>
      </c>
      <c r="O8" s="21">
        <v>19.100000000000001</v>
      </c>
      <c r="P8" s="22">
        <v>22.4</v>
      </c>
    </row>
    <row r="9" spans="1:16">
      <c r="A9" s="6" t="s">
        <v>490</v>
      </c>
      <c r="B9" s="55" t="s">
        <v>491</v>
      </c>
      <c r="C9" s="44">
        <v>25143</v>
      </c>
      <c r="D9" s="21">
        <v>2565.9</v>
      </c>
      <c r="E9" s="21">
        <v>2259.6</v>
      </c>
      <c r="F9" s="21">
        <v>2896.2</v>
      </c>
      <c r="G9" s="21">
        <v>10.199999999999999</v>
      </c>
      <c r="H9" s="21">
        <v>9</v>
      </c>
      <c r="I9" s="22">
        <v>11.5</v>
      </c>
      <c r="J9" s="35">
        <v>27794</v>
      </c>
      <c r="K9" s="21">
        <v>5972.2</v>
      </c>
      <c r="L9" s="21">
        <v>5509.4</v>
      </c>
      <c r="M9" s="21">
        <v>6447.2</v>
      </c>
      <c r="N9" s="21">
        <v>21.5</v>
      </c>
      <c r="O9" s="21">
        <v>19.8</v>
      </c>
      <c r="P9" s="22">
        <v>23.2</v>
      </c>
    </row>
    <row r="10" spans="1:16">
      <c r="A10" s="6" t="s">
        <v>550</v>
      </c>
      <c r="B10" s="55" t="s">
        <v>551</v>
      </c>
      <c r="C10" s="44">
        <v>33507</v>
      </c>
      <c r="D10" s="21">
        <v>3377.4</v>
      </c>
      <c r="E10" s="21">
        <v>2845.2</v>
      </c>
      <c r="F10" s="21">
        <v>4000.3</v>
      </c>
      <c r="G10" s="21">
        <v>10.1</v>
      </c>
      <c r="H10" s="21">
        <v>8.5</v>
      </c>
      <c r="I10" s="22">
        <v>11.9</v>
      </c>
      <c r="J10" s="35">
        <v>37441</v>
      </c>
      <c r="K10" s="21">
        <v>7772.2</v>
      </c>
      <c r="L10" s="21">
        <v>6902.3</v>
      </c>
      <c r="M10" s="21">
        <v>8739.4</v>
      </c>
      <c r="N10" s="21">
        <v>20.8</v>
      </c>
      <c r="O10" s="21">
        <v>18.399999999999999</v>
      </c>
      <c r="P10" s="22">
        <v>23.3</v>
      </c>
    </row>
    <row r="11" spans="1:16">
      <c r="A11" s="6" t="s">
        <v>808</v>
      </c>
      <c r="B11" s="55" t="s">
        <v>809</v>
      </c>
      <c r="C11" s="44">
        <v>74833</v>
      </c>
      <c r="D11" s="21">
        <v>6250.6</v>
      </c>
      <c r="E11" s="21">
        <v>5439.9</v>
      </c>
      <c r="F11" s="21">
        <v>7126.1</v>
      </c>
      <c r="G11" s="21">
        <v>8.4</v>
      </c>
      <c r="H11" s="21">
        <v>7.3</v>
      </c>
      <c r="I11" s="22">
        <v>9.5</v>
      </c>
      <c r="J11" s="35">
        <v>85261</v>
      </c>
      <c r="K11" s="21">
        <v>15855.4</v>
      </c>
      <c r="L11" s="21">
        <v>14501.1</v>
      </c>
      <c r="M11" s="21">
        <v>17176.8</v>
      </c>
      <c r="N11" s="21">
        <v>18.600000000000001</v>
      </c>
      <c r="O11" s="21">
        <v>17</v>
      </c>
      <c r="P11" s="22">
        <v>20.100000000000001</v>
      </c>
    </row>
    <row r="12" spans="1:16">
      <c r="A12" s="6" t="s">
        <v>358</v>
      </c>
      <c r="B12" s="55" t="s">
        <v>359</v>
      </c>
      <c r="C12" s="44">
        <v>56070</v>
      </c>
      <c r="D12" s="21">
        <v>6132</v>
      </c>
      <c r="E12" s="21">
        <v>5303.2</v>
      </c>
      <c r="F12" s="21">
        <v>7036.4</v>
      </c>
      <c r="G12" s="21">
        <v>10.9</v>
      </c>
      <c r="H12" s="21">
        <v>9.5</v>
      </c>
      <c r="I12" s="22">
        <v>12.5</v>
      </c>
      <c r="J12" s="35">
        <v>60539</v>
      </c>
      <c r="K12" s="21">
        <v>13735.3</v>
      </c>
      <c r="L12" s="21">
        <v>12576.5</v>
      </c>
      <c r="M12" s="21">
        <v>14969.4</v>
      </c>
      <c r="N12" s="21">
        <v>22.7</v>
      </c>
      <c r="O12" s="21">
        <v>20.8</v>
      </c>
      <c r="P12" s="22">
        <v>24.7</v>
      </c>
    </row>
    <row r="13" spans="1:16">
      <c r="A13" s="6" t="s">
        <v>398</v>
      </c>
      <c r="B13" s="55" t="s">
        <v>399</v>
      </c>
      <c r="C13" s="44">
        <v>37943</v>
      </c>
      <c r="D13" s="21">
        <v>3753.5</v>
      </c>
      <c r="E13" s="21">
        <v>3276.4</v>
      </c>
      <c r="F13" s="21">
        <v>4291.3999999999996</v>
      </c>
      <c r="G13" s="21">
        <v>9.9</v>
      </c>
      <c r="H13" s="21">
        <v>8.6</v>
      </c>
      <c r="I13" s="22">
        <v>11.3</v>
      </c>
      <c r="J13" s="35">
        <v>42434</v>
      </c>
      <c r="K13" s="21">
        <v>9551.2999999999993</v>
      </c>
      <c r="L13" s="21">
        <v>8838.9</v>
      </c>
      <c r="M13" s="21">
        <v>10323.5</v>
      </c>
      <c r="N13" s="21">
        <v>22.5</v>
      </c>
      <c r="O13" s="21">
        <v>20.8</v>
      </c>
      <c r="P13" s="22">
        <v>24.3</v>
      </c>
    </row>
    <row r="14" spans="1:16">
      <c r="A14" s="6" t="s">
        <v>700</v>
      </c>
      <c r="B14" s="55" t="s">
        <v>701</v>
      </c>
      <c r="C14" s="44">
        <v>41371</v>
      </c>
      <c r="D14" s="21">
        <v>3762.4</v>
      </c>
      <c r="E14" s="21">
        <v>3290.6</v>
      </c>
      <c r="F14" s="21">
        <v>4272.8999999999996</v>
      </c>
      <c r="G14" s="21">
        <v>9.1</v>
      </c>
      <c r="H14" s="21">
        <v>8</v>
      </c>
      <c r="I14" s="22">
        <v>10.3</v>
      </c>
      <c r="J14" s="35">
        <v>44036</v>
      </c>
      <c r="K14" s="21">
        <v>8744.6</v>
      </c>
      <c r="L14" s="21">
        <v>8018.1</v>
      </c>
      <c r="M14" s="21">
        <v>9513.2999999999993</v>
      </c>
      <c r="N14" s="21">
        <v>19.899999999999999</v>
      </c>
      <c r="O14" s="21">
        <v>18.2</v>
      </c>
      <c r="P14" s="22">
        <v>21.6</v>
      </c>
    </row>
    <row r="15" spans="1:16">
      <c r="A15" s="6" t="s">
        <v>456</v>
      </c>
      <c r="B15" s="55" t="s">
        <v>457</v>
      </c>
      <c r="C15" s="44">
        <v>29859</v>
      </c>
      <c r="D15" s="21">
        <v>2990.8</v>
      </c>
      <c r="E15" s="21">
        <v>2617.8000000000002</v>
      </c>
      <c r="F15" s="21">
        <v>3403.9</v>
      </c>
      <c r="G15" s="21">
        <v>10</v>
      </c>
      <c r="H15" s="21">
        <v>8.8000000000000007</v>
      </c>
      <c r="I15" s="22">
        <v>11.4</v>
      </c>
      <c r="J15" s="35">
        <v>32042</v>
      </c>
      <c r="K15" s="21">
        <v>7085.6</v>
      </c>
      <c r="L15" s="21">
        <v>6546.9</v>
      </c>
      <c r="M15" s="21">
        <v>7629.5</v>
      </c>
      <c r="N15" s="21">
        <v>22.1</v>
      </c>
      <c r="O15" s="21">
        <v>20.399999999999999</v>
      </c>
      <c r="P15" s="22">
        <v>23.8</v>
      </c>
    </row>
    <row r="16" spans="1:16">
      <c r="A16" s="6" t="s">
        <v>788</v>
      </c>
      <c r="B16" s="55" t="s">
        <v>789</v>
      </c>
      <c r="C16" s="44">
        <v>41033</v>
      </c>
      <c r="D16" s="21">
        <v>3409.7</v>
      </c>
      <c r="E16" s="21">
        <v>2947</v>
      </c>
      <c r="F16" s="21">
        <v>3898.3</v>
      </c>
      <c r="G16" s="21">
        <v>8.3000000000000007</v>
      </c>
      <c r="H16" s="21">
        <v>7.2</v>
      </c>
      <c r="I16" s="22">
        <v>9.5</v>
      </c>
      <c r="J16" s="35">
        <v>45724</v>
      </c>
      <c r="K16" s="21">
        <v>8737.1</v>
      </c>
      <c r="L16" s="21">
        <v>7995.1</v>
      </c>
      <c r="M16" s="21">
        <v>9480.4</v>
      </c>
      <c r="N16" s="21">
        <v>19.100000000000001</v>
      </c>
      <c r="O16" s="21">
        <v>17.5</v>
      </c>
      <c r="P16" s="22">
        <v>20.7</v>
      </c>
    </row>
    <row r="17" spans="1:16">
      <c r="A17" s="6" t="s">
        <v>522</v>
      </c>
      <c r="B17" s="55" t="s">
        <v>523</v>
      </c>
      <c r="C17" s="44">
        <v>39573</v>
      </c>
      <c r="D17" s="21">
        <v>3942.1</v>
      </c>
      <c r="E17" s="21">
        <v>3476.3</v>
      </c>
      <c r="F17" s="21">
        <v>4460.2</v>
      </c>
      <c r="G17" s="21">
        <v>10</v>
      </c>
      <c r="H17" s="21">
        <v>8.8000000000000007</v>
      </c>
      <c r="I17" s="22">
        <v>11.3</v>
      </c>
      <c r="J17" s="35">
        <v>42783</v>
      </c>
      <c r="K17" s="21">
        <v>9123</v>
      </c>
      <c r="L17" s="21">
        <v>8437.7000000000007</v>
      </c>
      <c r="M17" s="21">
        <v>9815.1</v>
      </c>
      <c r="N17" s="21">
        <v>21.3</v>
      </c>
      <c r="O17" s="21">
        <v>19.7</v>
      </c>
      <c r="P17" s="22">
        <v>22.9</v>
      </c>
    </row>
    <row r="18" spans="1:16">
      <c r="A18" s="6" t="s">
        <v>722</v>
      </c>
      <c r="B18" s="55" t="s">
        <v>723</v>
      </c>
      <c r="C18" s="44">
        <v>49998</v>
      </c>
      <c r="D18" s="21">
        <v>4428.3</v>
      </c>
      <c r="E18" s="21">
        <v>3843.2</v>
      </c>
      <c r="F18" s="21">
        <v>5058.8</v>
      </c>
      <c r="G18" s="21">
        <v>8.9</v>
      </c>
      <c r="H18" s="21">
        <v>7.7</v>
      </c>
      <c r="I18" s="22">
        <v>10.1</v>
      </c>
      <c r="J18" s="35">
        <v>56699</v>
      </c>
      <c r="K18" s="21">
        <v>10966.9</v>
      </c>
      <c r="L18" s="21">
        <v>10039.9</v>
      </c>
      <c r="M18" s="21">
        <v>11871.4</v>
      </c>
      <c r="N18" s="21">
        <v>19.3</v>
      </c>
      <c r="O18" s="21">
        <v>17.7</v>
      </c>
      <c r="P18" s="22">
        <v>20.9</v>
      </c>
    </row>
    <row r="19" spans="1:16">
      <c r="A19" s="6" t="s">
        <v>492</v>
      </c>
      <c r="B19" s="55" t="s">
        <v>493</v>
      </c>
      <c r="C19" s="44">
        <v>196035</v>
      </c>
      <c r="D19" s="21">
        <v>20221.5</v>
      </c>
      <c r="E19" s="21">
        <v>17175.3</v>
      </c>
      <c r="F19" s="21">
        <v>23723.1</v>
      </c>
      <c r="G19" s="21">
        <v>10.3</v>
      </c>
      <c r="H19" s="21">
        <v>8.8000000000000007</v>
      </c>
      <c r="I19" s="22">
        <v>12.1</v>
      </c>
      <c r="J19" s="35">
        <v>211932</v>
      </c>
      <c r="K19" s="21">
        <v>45647.3</v>
      </c>
      <c r="L19" s="21">
        <v>40834.800000000003</v>
      </c>
      <c r="M19" s="21">
        <v>50812.3</v>
      </c>
      <c r="N19" s="21">
        <v>21.5</v>
      </c>
      <c r="O19" s="21">
        <v>19.3</v>
      </c>
      <c r="P19" s="22">
        <v>24</v>
      </c>
    </row>
    <row r="20" spans="1:16">
      <c r="A20" s="6" t="s">
        <v>686</v>
      </c>
      <c r="B20" s="55" t="s">
        <v>687</v>
      </c>
      <c r="C20" s="44">
        <v>24257</v>
      </c>
      <c r="D20" s="21">
        <v>2244.3000000000002</v>
      </c>
      <c r="E20" s="21">
        <v>1953.3</v>
      </c>
      <c r="F20" s="21">
        <v>2557.6999999999998</v>
      </c>
      <c r="G20" s="21">
        <v>9.3000000000000007</v>
      </c>
      <c r="H20" s="21">
        <v>8.1</v>
      </c>
      <c r="I20" s="22">
        <v>10.5</v>
      </c>
      <c r="J20" s="35">
        <v>25867</v>
      </c>
      <c r="K20" s="21">
        <v>5126.3</v>
      </c>
      <c r="L20" s="21">
        <v>4694.8</v>
      </c>
      <c r="M20" s="21">
        <v>5570</v>
      </c>
      <c r="N20" s="21">
        <v>19.8</v>
      </c>
      <c r="O20" s="21">
        <v>18.100000000000001</v>
      </c>
      <c r="P20" s="22">
        <v>21.5</v>
      </c>
    </row>
    <row r="21" spans="1:16">
      <c r="A21" s="6" t="s">
        <v>432</v>
      </c>
      <c r="B21" s="55" t="s">
        <v>433</v>
      </c>
      <c r="C21" s="44">
        <v>30124</v>
      </c>
      <c r="D21" s="21">
        <v>3189</v>
      </c>
      <c r="E21" s="21">
        <v>2719.1</v>
      </c>
      <c r="F21" s="21">
        <v>3727.1</v>
      </c>
      <c r="G21" s="21">
        <v>10.6</v>
      </c>
      <c r="H21" s="21">
        <v>9</v>
      </c>
      <c r="I21" s="22">
        <v>12.4</v>
      </c>
      <c r="J21" s="35">
        <v>31256</v>
      </c>
      <c r="K21" s="21">
        <v>6895.3</v>
      </c>
      <c r="L21" s="21">
        <v>6205.5</v>
      </c>
      <c r="M21" s="21">
        <v>7633.5</v>
      </c>
      <c r="N21" s="21">
        <v>22.1</v>
      </c>
      <c r="O21" s="21">
        <v>19.899999999999999</v>
      </c>
      <c r="P21" s="22">
        <v>24.4</v>
      </c>
    </row>
    <row r="22" spans="1:16">
      <c r="A22" s="49" t="s">
        <v>284</v>
      </c>
      <c r="B22" s="54" t="s">
        <v>285</v>
      </c>
      <c r="C22" s="44">
        <v>33518</v>
      </c>
      <c r="D22" s="21">
        <v>4024.3</v>
      </c>
      <c r="E22" s="21">
        <v>3436.1</v>
      </c>
      <c r="F22" s="21">
        <v>4694.8999999999996</v>
      </c>
      <c r="G22" s="21">
        <v>12</v>
      </c>
      <c r="H22" s="21">
        <v>10.3</v>
      </c>
      <c r="I22" s="22">
        <v>14</v>
      </c>
      <c r="J22" s="35">
        <v>34973</v>
      </c>
      <c r="K22" s="21">
        <v>8928.7000000000007</v>
      </c>
      <c r="L22" s="21">
        <v>8052.4</v>
      </c>
      <c r="M22" s="21">
        <v>9891.4</v>
      </c>
      <c r="N22" s="21">
        <v>25.5</v>
      </c>
      <c r="O22" s="21">
        <v>23</v>
      </c>
      <c r="P22" s="22">
        <v>28.3</v>
      </c>
    </row>
    <row r="23" spans="1:16">
      <c r="A23" s="6" t="s">
        <v>366</v>
      </c>
      <c r="B23" s="55" t="s">
        <v>367</v>
      </c>
      <c r="C23" s="44">
        <v>19350</v>
      </c>
      <c r="D23" s="21">
        <v>1930.9</v>
      </c>
      <c r="E23" s="21">
        <v>1655.6</v>
      </c>
      <c r="F23" s="21">
        <v>2225.3000000000002</v>
      </c>
      <c r="G23" s="21">
        <v>10</v>
      </c>
      <c r="H23" s="21">
        <v>8.6</v>
      </c>
      <c r="I23" s="22">
        <v>11.5</v>
      </c>
      <c r="J23" s="35">
        <v>20768</v>
      </c>
      <c r="K23" s="21">
        <v>4838.7</v>
      </c>
      <c r="L23" s="21">
        <v>4436.5</v>
      </c>
      <c r="M23" s="21">
        <v>5277.5</v>
      </c>
      <c r="N23" s="21">
        <v>23.3</v>
      </c>
      <c r="O23" s="21">
        <v>21.4</v>
      </c>
      <c r="P23" s="22">
        <v>25.4</v>
      </c>
    </row>
    <row r="24" spans="1:16">
      <c r="A24" s="6" t="s">
        <v>400</v>
      </c>
      <c r="B24" s="55" t="s">
        <v>401</v>
      </c>
      <c r="C24" s="44">
        <v>61254</v>
      </c>
      <c r="D24" s="21">
        <v>6467</v>
      </c>
      <c r="E24" s="21">
        <v>5594.7</v>
      </c>
      <c r="F24" s="21">
        <v>7444.2</v>
      </c>
      <c r="G24" s="21">
        <v>10.6</v>
      </c>
      <c r="H24" s="21">
        <v>9.1</v>
      </c>
      <c r="I24" s="22">
        <v>12.2</v>
      </c>
      <c r="J24" s="35">
        <v>65229</v>
      </c>
      <c r="K24" s="21">
        <v>14540.9</v>
      </c>
      <c r="L24" s="21">
        <v>13299</v>
      </c>
      <c r="M24" s="21">
        <v>15814.4</v>
      </c>
      <c r="N24" s="21">
        <v>22.3</v>
      </c>
      <c r="O24" s="21">
        <v>20.399999999999999</v>
      </c>
      <c r="P24" s="22">
        <v>24.2</v>
      </c>
    </row>
    <row r="25" spans="1:16">
      <c r="A25" s="6" t="s">
        <v>458</v>
      </c>
      <c r="B25" s="55" t="s">
        <v>459</v>
      </c>
      <c r="C25" s="44">
        <v>15999</v>
      </c>
      <c r="D25" s="21">
        <v>1666.8</v>
      </c>
      <c r="E25" s="21">
        <v>1437.4</v>
      </c>
      <c r="F25" s="21">
        <v>1910.4</v>
      </c>
      <c r="G25" s="21">
        <v>10.4</v>
      </c>
      <c r="H25" s="21">
        <v>9</v>
      </c>
      <c r="I25" s="22">
        <v>11.9</v>
      </c>
      <c r="J25" s="35">
        <v>17494</v>
      </c>
      <c r="K25" s="21">
        <v>3794.2</v>
      </c>
      <c r="L25" s="21">
        <v>3444.6</v>
      </c>
      <c r="M25" s="21">
        <v>4182.3999999999996</v>
      </c>
      <c r="N25" s="21">
        <v>21.7</v>
      </c>
      <c r="O25" s="21">
        <v>19.7</v>
      </c>
      <c r="P25" s="22">
        <v>23.9</v>
      </c>
    </row>
    <row r="26" spans="1:16">
      <c r="A26" s="6" t="s">
        <v>540</v>
      </c>
      <c r="B26" s="55" t="s">
        <v>541</v>
      </c>
      <c r="C26" s="44">
        <v>90842</v>
      </c>
      <c r="D26" s="21">
        <v>8766.5</v>
      </c>
      <c r="E26" s="21">
        <v>7710.1</v>
      </c>
      <c r="F26" s="21">
        <v>9921.2999999999993</v>
      </c>
      <c r="G26" s="21">
        <v>9.6999999999999993</v>
      </c>
      <c r="H26" s="21">
        <v>8.5</v>
      </c>
      <c r="I26" s="22">
        <v>10.9</v>
      </c>
      <c r="J26" s="35">
        <v>100075</v>
      </c>
      <c r="K26" s="21">
        <v>21308.9</v>
      </c>
      <c r="L26" s="21">
        <v>19726.2</v>
      </c>
      <c r="M26" s="21">
        <v>22940.5</v>
      </c>
      <c r="N26" s="21">
        <v>21.3</v>
      </c>
      <c r="O26" s="21">
        <v>19.7</v>
      </c>
      <c r="P26" s="22">
        <v>22.9</v>
      </c>
    </row>
    <row r="27" spans="1:16">
      <c r="A27" s="6" t="s">
        <v>750</v>
      </c>
      <c r="B27" s="55" t="s">
        <v>751</v>
      </c>
      <c r="C27" s="44">
        <v>26226</v>
      </c>
      <c r="D27" s="21">
        <v>2304</v>
      </c>
      <c r="E27" s="21">
        <v>2006.9</v>
      </c>
      <c r="F27" s="21">
        <v>2633.6</v>
      </c>
      <c r="G27" s="21">
        <v>8.8000000000000007</v>
      </c>
      <c r="H27" s="21">
        <v>7.7</v>
      </c>
      <c r="I27" s="22">
        <v>10</v>
      </c>
      <c r="J27" s="35">
        <v>28637</v>
      </c>
      <c r="K27" s="21">
        <v>5523.8</v>
      </c>
      <c r="L27" s="21">
        <v>5029.8999999999996</v>
      </c>
      <c r="M27" s="21">
        <v>6032</v>
      </c>
      <c r="N27" s="21">
        <v>19.3</v>
      </c>
      <c r="O27" s="21">
        <v>17.600000000000001</v>
      </c>
      <c r="P27" s="22">
        <v>21.1</v>
      </c>
    </row>
    <row r="28" spans="1:16">
      <c r="A28" s="6" t="s">
        <v>402</v>
      </c>
      <c r="B28" s="55" t="s">
        <v>403</v>
      </c>
      <c r="C28" s="44">
        <v>104754</v>
      </c>
      <c r="D28" s="21">
        <v>11162.6</v>
      </c>
      <c r="E28" s="21">
        <v>9663.1</v>
      </c>
      <c r="F28" s="21">
        <v>12843.2</v>
      </c>
      <c r="G28" s="21">
        <v>10.7</v>
      </c>
      <c r="H28" s="21">
        <v>9.1999999999999993</v>
      </c>
      <c r="I28" s="22">
        <v>12.3</v>
      </c>
      <c r="J28" s="35">
        <v>113354</v>
      </c>
      <c r="K28" s="21">
        <v>25023.599999999999</v>
      </c>
      <c r="L28" s="21">
        <v>22845.4</v>
      </c>
      <c r="M28" s="21">
        <v>27313.1</v>
      </c>
      <c r="N28" s="21">
        <v>22.1</v>
      </c>
      <c r="O28" s="21">
        <v>20.2</v>
      </c>
      <c r="P28" s="22">
        <v>24.1</v>
      </c>
    </row>
    <row r="29" spans="1:16">
      <c r="A29" s="6" t="s">
        <v>702</v>
      </c>
      <c r="B29" s="55" t="s">
        <v>703</v>
      </c>
      <c r="C29" s="44">
        <v>36955</v>
      </c>
      <c r="D29" s="21">
        <v>3282.1</v>
      </c>
      <c r="E29" s="21">
        <v>2849.5</v>
      </c>
      <c r="F29" s="21">
        <v>3754</v>
      </c>
      <c r="G29" s="21">
        <v>8.9</v>
      </c>
      <c r="H29" s="21">
        <v>7.7</v>
      </c>
      <c r="I29" s="22">
        <v>10.199999999999999</v>
      </c>
      <c r="J29" s="35">
        <v>40694</v>
      </c>
      <c r="K29" s="21">
        <v>8065.5</v>
      </c>
      <c r="L29" s="21">
        <v>7344.6</v>
      </c>
      <c r="M29" s="21">
        <v>8786.7000000000007</v>
      </c>
      <c r="N29" s="21">
        <v>19.8</v>
      </c>
      <c r="O29" s="21">
        <v>18</v>
      </c>
      <c r="P29" s="22">
        <v>21.6</v>
      </c>
    </row>
    <row r="30" spans="1:16">
      <c r="A30" s="6" t="s">
        <v>360</v>
      </c>
      <c r="B30" s="55" t="s">
        <v>361</v>
      </c>
      <c r="C30" s="44">
        <v>36843</v>
      </c>
      <c r="D30" s="21">
        <v>3886.8</v>
      </c>
      <c r="E30" s="21">
        <v>3390.1</v>
      </c>
      <c r="F30" s="21">
        <v>4438.3</v>
      </c>
      <c r="G30" s="21">
        <v>10.5</v>
      </c>
      <c r="H30" s="21">
        <v>9.1999999999999993</v>
      </c>
      <c r="I30" s="22">
        <v>12</v>
      </c>
      <c r="J30" s="35">
        <v>39866</v>
      </c>
      <c r="K30" s="21">
        <v>9146</v>
      </c>
      <c r="L30" s="21">
        <v>8371.5</v>
      </c>
      <c r="M30" s="21">
        <v>9945.5</v>
      </c>
      <c r="N30" s="21">
        <v>22.9</v>
      </c>
      <c r="O30" s="21">
        <v>21</v>
      </c>
      <c r="P30" s="22">
        <v>24.9</v>
      </c>
    </row>
    <row r="31" spans="1:16">
      <c r="A31" s="6" t="s">
        <v>676</v>
      </c>
      <c r="B31" s="55" t="s">
        <v>677</v>
      </c>
      <c r="C31" s="44">
        <v>58425</v>
      </c>
      <c r="D31" s="21">
        <v>5608.1</v>
      </c>
      <c r="E31" s="21">
        <v>4832.7</v>
      </c>
      <c r="F31" s="21">
        <v>6470.8</v>
      </c>
      <c r="G31" s="21">
        <v>9.6</v>
      </c>
      <c r="H31" s="21">
        <v>8.3000000000000007</v>
      </c>
      <c r="I31" s="22">
        <v>11.1</v>
      </c>
      <c r="J31" s="35">
        <v>66828</v>
      </c>
      <c r="K31" s="21">
        <v>12900.2</v>
      </c>
      <c r="L31" s="21">
        <v>11649.4</v>
      </c>
      <c r="M31" s="21">
        <v>14216.5</v>
      </c>
      <c r="N31" s="21">
        <v>19.3</v>
      </c>
      <c r="O31" s="21">
        <v>17.399999999999999</v>
      </c>
      <c r="P31" s="22">
        <v>21.3</v>
      </c>
    </row>
    <row r="32" spans="1:16">
      <c r="A32" s="6" t="s">
        <v>852</v>
      </c>
      <c r="B32" s="55" t="s">
        <v>853</v>
      </c>
      <c r="C32" s="44">
        <v>17128</v>
      </c>
      <c r="D32" s="21">
        <v>1412</v>
      </c>
      <c r="E32" s="21">
        <v>1217.3</v>
      </c>
      <c r="F32" s="21">
        <v>1627.9</v>
      </c>
      <c r="G32" s="21">
        <v>8.1999999999999993</v>
      </c>
      <c r="H32" s="21">
        <v>7.1</v>
      </c>
      <c r="I32" s="22">
        <v>9.5</v>
      </c>
      <c r="J32" s="35">
        <v>19337</v>
      </c>
      <c r="K32" s="21">
        <v>3422</v>
      </c>
      <c r="L32" s="21">
        <v>3069.8</v>
      </c>
      <c r="M32" s="21">
        <v>3777.5</v>
      </c>
      <c r="N32" s="21">
        <v>17.7</v>
      </c>
      <c r="O32" s="21">
        <v>15.9</v>
      </c>
      <c r="P32" s="22">
        <v>19.5</v>
      </c>
    </row>
    <row r="33" spans="1:16">
      <c r="A33" s="6" t="s">
        <v>630</v>
      </c>
      <c r="B33" s="55" t="s">
        <v>631</v>
      </c>
      <c r="C33" s="44">
        <v>55713</v>
      </c>
      <c r="D33" s="21">
        <v>5211.8999999999996</v>
      </c>
      <c r="E33" s="21">
        <v>4568.5</v>
      </c>
      <c r="F33" s="21">
        <v>5923.2</v>
      </c>
      <c r="G33" s="21">
        <v>9.4</v>
      </c>
      <c r="H33" s="21">
        <v>8.1999999999999993</v>
      </c>
      <c r="I33" s="22">
        <v>10.6</v>
      </c>
      <c r="J33" s="35">
        <v>58859</v>
      </c>
      <c r="K33" s="21">
        <v>12093.2</v>
      </c>
      <c r="L33" s="21">
        <v>11160.7</v>
      </c>
      <c r="M33" s="21">
        <v>13029.7</v>
      </c>
      <c r="N33" s="21">
        <v>20.5</v>
      </c>
      <c r="O33" s="21">
        <v>19</v>
      </c>
      <c r="P33" s="22">
        <v>22.1</v>
      </c>
    </row>
    <row r="34" spans="1:16">
      <c r="A34" s="6" t="s">
        <v>552</v>
      </c>
      <c r="B34" s="55" t="s">
        <v>553</v>
      </c>
      <c r="C34" s="44">
        <v>77651</v>
      </c>
      <c r="D34" s="21">
        <v>7377.1</v>
      </c>
      <c r="E34" s="21">
        <v>6384.9</v>
      </c>
      <c r="F34" s="21">
        <v>8485.7999999999993</v>
      </c>
      <c r="G34" s="21">
        <v>9.5</v>
      </c>
      <c r="H34" s="21">
        <v>8.1999999999999993</v>
      </c>
      <c r="I34" s="22">
        <v>10.9</v>
      </c>
      <c r="J34" s="35">
        <v>82752</v>
      </c>
      <c r="K34" s="21">
        <v>17737.5</v>
      </c>
      <c r="L34" s="21">
        <v>16313.4</v>
      </c>
      <c r="M34" s="21">
        <v>19226.599999999999</v>
      </c>
      <c r="N34" s="21">
        <v>21.4</v>
      </c>
      <c r="O34" s="21">
        <v>19.7</v>
      </c>
      <c r="P34" s="22">
        <v>23.2</v>
      </c>
    </row>
    <row r="35" spans="1:16">
      <c r="A35" s="6" t="s">
        <v>614</v>
      </c>
      <c r="B35" s="55" t="s">
        <v>615</v>
      </c>
      <c r="C35" s="44">
        <v>35048</v>
      </c>
      <c r="D35" s="21">
        <v>3413.2</v>
      </c>
      <c r="E35" s="21">
        <v>2979.6</v>
      </c>
      <c r="F35" s="21">
        <v>3877.2</v>
      </c>
      <c r="G35" s="21">
        <v>9.6999999999999993</v>
      </c>
      <c r="H35" s="21">
        <v>8.5</v>
      </c>
      <c r="I35" s="22">
        <v>11.1</v>
      </c>
      <c r="J35" s="35">
        <v>38685</v>
      </c>
      <c r="K35" s="21">
        <v>7878.2</v>
      </c>
      <c r="L35" s="21">
        <v>7245.5</v>
      </c>
      <c r="M35" s="21">
        <v>8532.7999999999993</v>
      </c>
      <c r="N35" s="21">
        <v>20.399999999999999</v>
      </c>
      <c r="O35" s="21">
        <v>18.7</v>
      </c>
      <c r="P35" s="22">
        <v>22.1</v>
      </c>
    </row>
    <row r="36" spans="1:16">
      <c r="A36" s="6" t="s">
        <v>816</v>
      </c>
      <c r="B36" s="55" t="s">
        <v>817</v>
      </c>
      <c r="C36" s="44">
        <v>70130</v>
      </c>
      <c r="D36" s="21">
        <v>5832.8</v>
      </c>
      <c r="E36" s="21">
        <v>5060.2</v>
      </c>
      <c r="F36" s="21">
        <v>6660.6</v>
      </c>
      <c r="G36" s="21">
        <v>8.3000000000000007</v>
      </c>
      <c r="H36" s="21">
        <v>7.2</v>
      </c>
      <c r="I36" s="22">
        <v>9.5</v>
      </c>
      <c r="J36" s="35">
        <v>80243</v>
      </c>
      <c r="K36" s="21">
        <v>14784</v>
      </c>
      <c r="L36" s="21">
        <v>13486.3</v>
      </c>
      <c r="M36" s="21">
        <v>16058.2</v>
      </c>
      <c r="N36" s="21">
        <v>18.399999999999999</v>
      </c>
      <c r="O36" s="21">
        <v>16.8</v>
      </c>
      <c r="P36" s="22">
        <v>20</v>
      </c>
    </row>
    <row r="37" spans="1:16">
      <c r="A37" s="6" t="s">
        <v>768</v>
      </c>
      <c r="B37" s="55" t="s">
        <v>769</v>
      </c>
      <c r="C37" s="44">
        <v>24161</v>
      </c>
      <c r="D37" s="21">
        <v>2030.7</v>
      </c>
      <c r="E37" s="21">
        <v>1754.6</v>
      </c>
      <c r="F37" s="21">
        <v>2331.6999999999998</v>
      </c>
      <c r="G37" s="21">
        <v>8.4</v>
      </c>
      <c r="H37" s="21">
        <v>7.3</v>
      </c>
      <c r="I37" s="22">
        <v>9.6999999999999993</v>
      </c>
      <c r="J37" s="35">
        <v>26992</v>
      </c>
      <c r="K37" s="21">
        <v>5255.4</v>
      </c>
      <c r="L37" s="21">
        <v>4794.1000000000004</v>
      </c>
      <c r="M37" s="21">
        <v>5721.3</v>
      </c>
      <c r="N37" s="21">
        <v>19.5</v>
      </c>
      <c r="O37" s="21">
        <v>17.8</v>
      </c>
      <c r="P37" s="22">
        <v>21.2</v>
      </c>
    </row>
    <row r="38" spans="1:16">
      <c r="A38" s="6" t="s">
        <v>468</v>
      </c>
      <c r="B38" s="55" t="s">
        <v>469</v>
      </c>
      <c r="C38" s="44">
        <v>20503</v>
      </c>
      <c r="D38" s="21">
        <v>2080.6999999999998</v>
      </c>
      <c r="E38" s="21">
        <v>1823.3</v>
      </c>
      <c r="F38" s="21">
        <v>2362.8000000000002</v>
      </c>
      <c r="G38" s="21">
        <v>10.1</v>
      </c>
      <c r="H38" s="21">
        <v>8.9</v>
      </c>
      <c r="I38" s="22">
        <v>11.5</v>
      </c>
      <c r="J38" s="35">
        <v>23149</v>
      </c>
      <c r="K38" s="21">
        <v>4979</v>
      </c>
      <c r="L38" s="21">
        <v>4585.5</v>
      </c>
      <c r="M38" s="21">
        <v>5391.9</v>
      </c>
      <c r="N38" s="21">
        <v>21.5</v>
      </c>
      <c r="O38" s="21">
        <v>19.8</v>
      </c>
      <c r="P38" s="22">
        <v>23.3</v>
      </c>
    </row>
    <row r="39" spans="1:16">
      <c r="A39" s="6" t="s">
        <v>678</v>
      </c>
      <c r="B39" s="55" t="s">
        <v>679</v>
      </c>
      <c r="C39" s="44">
        <v>25603</v>
      </c>
      <c r="D39" s="21">
        <v>2307.1</v>
      </c>
      <c r="E39" s="21">
        <v>2004.5</v>
      </c>
      <c r="F39" s="21">
        <v>2629.6</v>
      </c>
      <c r="G39" s="21">
        <v>9</v>
      </c>
      <c r="H39" s="21">
        <v>7.8</v>
      </c>
      <c r="I39" s="22">
        <v>10.3</v>
      </c>
      <c r="J39" s="35">
        <v>27992</v>
      </c>
      <c r="K39" s="21">
        <v>5612.2</v>
      </c>
      <c r="L39" s="21">
        <v>5159.7</v>
      </c>
      <c r="M39" s="21">
        <v>6071.2</v>
      </c>
      <c r="N39" s="21">
        <v>20</v>
      </c>
      <c r="O39" s="21">
        <v>18.399999999999999</v>
      </c>
      <c r="P39" s="22">
        <v>21.7</v>
      </c>
    </row>
    <row r="40" spans="1:16">
      <c r="A40" s="6" t="s">
        <v>752</v>
      </c>
      <c r="B40" s="55" t="s">
        <v>753</v>
      </c>
      <c r="C40" s="44">
        <v>126252</v>
      </c>
      <c r="D40" s="21">
        <v>11188.2</v>
      </c>
      <c r="E40" s="21">
        <v>9753.6</v>
      </c>
      <c r="F40" s="21">
        <v>12772.5</v>
      </c>
      <c r="G40" s="21">
        <v>8.9</v>
      </c>
      <c r="H40" s="21">
        <v>7.7</v>
      </c>
      <c r="I40" s="22">
        <v>10.1</v>
      </c>
      <c r="J40" s="35">
        <v>138493</v>
      </c>
      <c r="K40" s="21">
        <v>26612.400000000001</v>
      </c>
      <c r="L40" s="21">
        <v>24246.799999999999</v>
      </c>
      <c r="M40" s="21">
        <v>29075.8</v>
      </c>
      <c r="N40" s="21">
        <v>19.2</v>
      </c>
      <c r="O40" s="21">
        <v>17.5</v>
      </c>
      <c r="P40" s="22">
        <v>21</v>
      </c>
    </row>
    <row r="41" spans="1:16">
      <c r="A41" s="49" t="s">
        <v>298</v>
      </c>
      <c r="B41" s="54" t="s">
        <v>299</v>
      </c>
      <c r="C41" s="44">
        <v>20212</v>
      </c>
      <c r="D41" s="21">
        <v>2136.4</v>
      </c>
      <c r="E41" s="21">
        <v>1822.5</v>
      </c>
      <c r="F41" s="21">
        <v>2495.1</v>
      </c>
      <c r="G41" s="21">
        <v>10.6</v>
      </c>
      <c r="H41" s="21">
        <v>9</v>
      </c>
      <c r="I41" s="22">
        <v>12.3</v>
      </c>
      <c r="J41" s="35">
        <v>21533</v>
      </c>
      <c r="K41" s="21">
        <v>5344.4</v>
      </c>
      <c r="L41" s="21">
        <v>4871.8</v>
      </c>
      <c r="M41" s="21">
        <v>5850.3</v>
      </c>
      <c r="N41" s="21">
        <v>24.8</v>
      </c>
      <c r="O41" s="21">
        <v>22.6</v>
      </c>
      <c r="P41" s="22">
        <v>27.2</v>
      </c>
    </row>
    <row r="42" spans="1:16">
      <c r="A42" s="6" t="s">
        <v>554</v>
      </c>
      <c r="B42" s="55" t="s">
        <v>555</v>
      </c>
      <c r="C42" s="44">
        <v>41159</v>
      </c>
      <c r="D42" s="21">
        <v>3953.6</v>
      </c>
      <c r="E42" s="21">
        <v>3445.4</v>
      </c>
      <c r="F42" s="21">
        <v>4514.7</v>
      </c>
      <c r="G42" s="21">
        <v>9.6</v>
      </c>
      <c r="H42" s="21">
        <v>8.4</v>
      </c>
      <c r="I42" s="22">
        <v>11</v>
      </c>
      <c r="J42" s="35">
        <v>45113</v>
      </c>
      <c r="K42" s="21">
        <v>9591.1</v>
      </c>
      <c r="L42" s="21">
        <v>8828.9</v>
      </c>
      <c r="M42" s="21">
        <v>10337.5</v>
      </c>
      <c r="N42" s="21">
        <v>21.3</v>
      </c>
      <c r="O42" s="21">
        <v>19.600000000000001</v>
      </c>
      <c r="P42" s="22">
        <v>22.9</v>
      </c>
    </row>
    <row r="43" spans="1:16">
      <c r="A43" s="6" t="s">
        <v>416</v>
      </c>
      <c r="B43" s="55" t="s">
        <v>417</v>
      </c>
      <c r="C43" s="44">
        <v>46759</v>
      </c>
      <c r="D43" s="21">
        <v>4770.6000000000004</v>
      </c>
      <c r="E43" s="21">
        <v>4178.6000000000004</v>
      </c>
      <c r="F43" s="21">
        <v>5443.1</v>
      </c>
      <c r="G43" s="21">
        <v>10.199999999999999</v>
      </c>
      <c r="H43" s="21">
        <v>8.9</v>
      </c>
      <c r="I43" s="22">
        <v>11.6</v>
      </c>
      <c r="J43" s="35">
        <v>51203</v>
      </c>
      <c r="K43" s="21">
        <v>11429.1</v>
      </c>
      <c r="L43" s="21">
        <v>10528.1</v>
      </c>
      <c r="M43" s="21">
        <v>12305</v>
      </c>
      <c r="N43" s="21">
        <v>22.3</v>
      </c>
      <c r="O43" s="21">
        <v>20.6</v>
      </c>
      <c r="P43" s="22">
        <v>24</v>
      </c>
    </row>
    <row r="44" spans="1:16">
      <c r="A44" s="6" t="s">
        <v>836</v>
      </c>
      <c r="B44" s="55" t="s">
        <v>837</v>
      </c>
      <c r="C44" s="44">
        <v>22278</v>
      </c>
      <c r="D44" s="21">
        <v>1887.8</v>
      </c>
      <c r="E44" s="21">
        <v>1644.8</v>
      </c>
      <c r="F44" s="21">
        <v>2144.6999999999998</v>
      </c>
      <c r="G44" s="21">
        <v>8.5</v>
      </c>
      <c r="H44" s="21">
        <v>7.4</v>
      </c>
      <c r="I44" s="22">
        <v>9.6</v>
      </c>
      <c r="J44" s="35">
        <v>23852</v>
      </c>
      <c r="K44" s="21">
        <v>4316.7</v>
      </c>
      <c r="L44" s="21">
        <v>3937</v>
      </c>
      <c r="M44" s="21">
        <v>4696.3</v>
      </c>
      <c r="N44" s="21">
        <v>18.100000000000001</v>
      </c>
      <c r="O44" s="21">
        <v>16.5</v>
      </c>
      <c r="P44" s="22">
        <v>19.7</v>
      </c>
    </row>
    <row r="45" spans="1:16">
      <c r="A45" s="6" t="s">
        <v>704</v>
      </c>
      <c r="B45" s="55" t="s">
        <v>705</v>
      </c>
      <c r="C45" s="44">
        <v>34478</v>
      </c>
      <c r="D45" s="21">
        <v>3037.9</v>
      </c>
      <c r="E45" s="21">
        <v>2635.7</v>
      </c>
      <c r="F45" s="21">
        <v>3482.2</v>
      </c>
      <c r="G45" s="21">
        <v>8.8000000000000007</v>
      </c>
      <c r="H45" s="21">
        <v>7.6</v>
      </c>
      <c r="I45" s="22">
        <v>10.1</v>
      </c>
      <c r="J45" s="35">
        <v>40438</v>
      </c>
      <c r="K45" s="21">
        <v>7883.9</v>
      </c>
      <c r="L45" s="21">
        <v>7231.4</v>
      </c>
      <c r="M45" s="21">
        <v>8584.1</v>
      </c>
      <c r="N45" s="21">
        <v>19.5</v>
      </c>
      <c r="O45" s="21">
        <v>17.899999999999999</v>
      </c>
      <c r="P45" s="22">
        <v>21.2</v>
      </c>
    </row>
    <row r="46" spans="1:16">
      <c r="A46" s="6" t="s">
        <v>494</v>
      </c>
      <c r="B46" s="55" t="s">
        <v>495</v>
      </c>
      <c r="C46" s="44">
        <v>23340</v>
      </c>
      <c r="D46" s="21">
        <v>2281.6</v>
      </c>
      <c r="E46" s="21">
        <v>1994.9</v>
      </c>
      <c r="F46" s="21">
        <v>2600</v>
      </c>
      <c r="G46" s="21">
        <v>9.8000000000000007</v>
      </c>
      <c r="H46" s="21">
        <v>8.5</v>
      </c>
      <c r="I46" s="22">
        <v>11.1</v>
      </c>
      <c r="J46" s="35">
        <v>24902</v>
      </c>
      <c r="K46" s="21">
        <v>5463.5</v>
      </c>
      <c r="L46" s="21">
        <v>5044.6000000000004</v>
      </c>
      <c r="M46" s="21">
        <v>5892.8</v>
      </c>
      <c r="N46" s="21">
        <v>21.9</v>
      </c>
      <c r="O46" s="21">
        <v>20.3</v>
      </c>
      <c r="P46" s="22">
        <v>23.7</v>
      </c>
    </row>
    <row r="47" spans="1:16">
      <c r="A47" s="6" t="s">
        <v>578</v>
      </c>
      <c r="B47" s="55" t="s">
        <v>579</v>
      </c>
      <c r="C47" s="44">
        <v>34683</v>
      </c>
      <c r="D47" s="21">
        <v>3355.5</v>
      </c>
      <c r="E47" s="21">
        <v>2952</v>
      </c>
      <c r="F47" s="21">
        <v>3795.3</v>
      </c>
      <c r="G47" s="21">
        <v>9.6999999999999993</v>
      </c>
      <c r="H47" s="21">
        <v>8.5</v>
      </c>
      <c r="I47" s="22">
        <v>10.9</v>
      </c>
      <c r="J47" s="35">
        <v>40232</v>
      </c>
      <c r="K47" s="21">
        <v>8229.1</v>
      </c>
      <c r="L47" s="21">
        <v>7577.5</v>
      </c>
      <c r="M47" s="21">
        <v>8870.6</v>
      </c>
      <c r="N47" s="21">
        <v>20.5</v>
      </c>
      <c r="O47" s="21">
        <v>18.8</v>
      </c>
      <c r="P47" s="22">
        <v>22</v>
      </c>
    </row>
    <row r="48" spans="1:16">
      <c r="A48" s="6" t="s">
        <v>434</v>
      </c>
      <c r="B48" s="55" t="s">
        <v>435</v>
      </c>
      <c r="C48" s="44">
        <v>21743</v>
      </c>
      <c r="D48" s="21">
        <v>2180.3000000000002</v>
      </c>
      <c r="E48" s="21">
        <v>1910.7</v>
      </c>
      <c r="F48" s="21">
        <v>2472.8000000000002</v>
      </c>
      <c r="G48" s="21">
        <v>10</v>
      </c>
      <c r="H48" s="21">
        <v>8.8000000000000007</v>
      </c>
      <c r="I48" s="22">
        <v>11.4</v>
      </c>
      <c r="J48" s="35">
        <v>24849</v>
      </c>
      <c r="K48" s="21">
        <v>5479.8</v>
      </c>
      <c r="L48" s="21">
        <v>5062.3999999999996</v>
      </c>
      <c r="M48" s="21">
        <v>5923.1</v>
      </c>
      <c r="N48" s="21">
        <v>22.1</v>
      </c>
      <c r="O48" s="21">
        <v>20.399999999999999</v>
      </c>
      <c r="P48" s="22">
        <v>23.8</v>
      </c>
    </row>
    <row r="49" spans="1:16">
      <c r="A49" s="6" t="s">
        <v>648</v>
      </c>
      <c r="B49" s="55" t="s">
        <v>649</v>
      </c>
      <c r="C49" s="44">
        <v>66079</v>
      </c>
      <c r="D49" s="21">
        <v>6235.7</v>
      </c>
      <c r="E49" s="21">
        <v>5472.9</v>
      </c>
      <c r="F49" s="21">
        <v>7095.6</v>
      </c>
      <c r="G49" s="21">
        <v>9.4</v>
      </c>
      <c r="H49" s="21">
        <v>8.3000000000000007</v>
      </c>
      <c r="I49" s="22">
        <v>10.7</v>
      </c>
      <c r="J49" s="35">
        <v>71842</v>
      </c>
      <c r="K49" s="21">
        <v>14263.8</v>
      </c>
      <c r="L49" s="21">
        <v>13030</v>
      </c>
      <c r="M49" s="21">
        <v>15528.3</v>
      </c>
      <c r="N49" s="21">
        <v>19.899999999999999</v>
      </c>
      <c r="O49" s="21">
        <v>18.100000000000001</v>
      </c>
      <c r="P49" s="22">
        <v>21.6</v>
      </c>
    </row>
    <row r="50" spans="1:16">
      <c r="A50" s="6" t="s">
        <v>754</v>
      </c>
      <c r="B50" s="55" t="s">
        <v>755</v>
      </c>
      <c r="C50" s="44">
        <v>39151</v>
      </c>
      <c r="D50" s="21">
        <v>3404.7</v>
      </c>
      <c r="E50" s="21">
        <v>2955.2</v>
      </c>
      <c r="F50" s="21">
        <v>3888.6</v>
      </c>
      <c r="G50" s="21">
        <v>8.6999999999999993</v>
      </c>
      <c r="H50" s="21">
        <v>7.5</v>
      </c>
      <c r="I50" s="22">
        <v>9.9</v>
      </c>
      <c r="J50" s="35">
        <v>42636</v>
      </c>
      <c r="K50" s="21">
        <v>8289.1</v>
      </c>
      <c r="L50" s="21">
        <v>7597.9</v>
      </c>
      <c r="M50" s="21">
        <v>8992.5</v>
      </c>
      <c r="N50" s="21">
        <v>19.399999999999999</v>
      </c>
      <c r="O50" s="21">
        <v>17.8</v>
      </c>
      <c r="P50" s="22">
        <v>21.1</v>
      </c>
    </row>
    <row r="51" spans="1:16">
      <c r="A51" s="6" t="s">
        <v>756</v>
      </c>
      <c r="B51" s="55" t="s">
        <v>757</v>
      </c>
      <c r="C51" s="44">
        <v>40564</v>
      </c>
      <c r="D51" s="21">
        <v>3575.9</v>
      </c>
      <c r="E51" s="21">
        <v>3110.3</v>
      </c>
      <c r="F51" s="21">
        <v>4069.7</v>
      </c>
      <c r="G51" s="21">
        <v>8.8000000000000007</v>
      </c>
      <c r="H51" s="21">
        <v>7.7</v>
      </c>
      <c r="I51" s="22">
        <v>10</v>
      </c>
      <c r="J51" s="35">
        <v>43836</v>
      </c>
      <c r="K51" s="21">
        <v>8464.6</v>
      </c>
      <c r="L51" s="21">
        <v>7747.7</v>
      </c>
      <c r="M51" s="21">
        <v>9222.7999999999993</v>
      </c>
      <c r="N51" s="21">
        <v>19.3</v>
      </c>
      <c r="O51" s="21">
        <v>17.7</v>
      </c>
      <c r="P51" s="22">
        <v>21</v>
      </c>
    </row>
    <row r="52" spans="1:16">
      <c r="A52" s="6" t="s">
        <v>810</v>
      </c>
      <c r="B52" s="55" t="s">
        <v>811</v>
      </c>
      <c r="C52" s="44">
        <v>25726</v>
      </c>
      <c r="D52" s="21">
        <v>2236.6999999999998</v>
      </c>
      <c r="E52" s="21">
        <v>1944.6</v>
      </c>
      <c r="F52" s="21">
        <v>2556.6999999999998</v>
      </c>
      <c r="G52" s="21">
        <v>8.6999999999999993</v>
      </c>
      <c r="H52" s="21">
        <v>7.6</v>
      </c>
      <c r="I52" s="22">
        <v>9.9</v>
      </c>
      <c r="J52" s="35">
        <v>28592</v>
      </c>
      <c r="K52" s="21">
        <v>5260.9</v>
      </c>
      <c r="L52" s="21">
        <v>4773.2</v>
      </c>
      <c r="M52" s="21">
        <v>5766.5</v>
      </c>
      <c r="N52" s="21">
        <v>18.399999999999999</v>
      </c>
      <c r="O52" s="21">
        <v>16.7</v>
      </c>
      <c r="P52" s="22">
        <v>20.2</v>
      </c>
    </row>
    <row r="53" spans="1:16">
      <c r="A53" s="6" t="s">
        <v>714</v>
      </c>
      <c r="B53" s="55" t="s">
        <v>715</v>
      </c>
      <c r="C53" s="44">
        <v>35715</v>
      </c>
      <c r="D53" s="21">
        <v>3181.1</v>
      </c>
      <c r="E53" s="21">
        <v>2773.6</v>
      </c>
      <c r="F53" s="21">
        <v>3625.4</v>
      </c>
      <c r="G53" s="21">
        <v>8.9</v>
      </c>
      <c r="H53" s="21">
        <v>7.8</v>
      </c>
      <c r="I53" s="22">
        <v>10.199999999999999</v>
      </c>
      <c r="J53" s="35">
        <v>38239</v>
      </c>
      <c r="K53" s="21">
        <v>7530.3</v>
      </c>
      <c r="L53" s="21">
        <v>6938.1</v>
      </c>
      <c r="M53" s="21">
        <v>8142.3</v>
      </c>
      <c r="N53" s="21">
        <v>19.7</v>
      </c>
      <c r="O53" s="21">
        <v>18.100000000000001</v>
      </c>
      <c r="P53" s="22">
        <v>21.3</v>
      </c>
    </row>
    <row r="54" spans="1:16">
      <c r="A54" s="6" t="s">
        <v>680</v>
      </c>
      <c r="B54" s="55" t="s">
        <v>681</v>
      </c>
      <c r="C54" s="44">
        <v>100071</v>
      </c>
      <c r="D54" s="21">
        <v>9212.9</v>
      </c>
      <c r="E54" s="21">
        <v>8066.6</v>
      </c>
      <c r="F54" s="21">
        <v>10446.1</v>
      </c>
      <c r="G54" s="21">
        <v>9.1999999999999993</v>
      </c>
      <c r="H54" s="21">
        <v>8.1</v>
      </c>
      <c r="I54" s="22">
        <v>10.4</v>
      </c>
      <c r="J54" s="35">
        <v>109419</v>
      </c>
      <c r="K54" s="21">
        <v>21844.1</v>
      </c>
      <c r="L54" s="21">
        <v>20060.900000000001</v>
      </c>
      <c r="M54" s="21">
        <v>23668.1</v>
      </c>
      <c r="N54" s="21">
        <v>20</v>
      </c>
      <c r="O54" s="21">
        <v>18.3</v>
      </c>
      <c r="P54" s="22">
        <v>21.6</v>
      </c>
    </row>
    <row r="55" spans="1:16">
      <c r="A55" s="6" t="s">
        <v>594</v>
      </c>
      <c r="B55" s="55" t="s">
        <v>595</v>
      </c>
      <c r="C55" s="44">
        <v>85028</v>
      </c>
      <c r="D55" s="21">
        <v>8064.9</v>
      </c>
      <c r="E55" s="21">
        <v>7088.7</v>
      </c>
      <c r="F55" s="21">
        <v>9132.6</v>
      </c>
      <c r="G55" s="21">
        <v>9.5</v>
      </c>
      <c r="H55" s="21">
        <v>8.3000000000000007</v>
      </c>
      <c r="I55" s="22">
        <v>10.7</v>
      </c>
      <c r="J55" s="35">
        <v>93469</v>
      </c>
      <c r="K55" s="21">
        <v>19456.8</v>
      </c>
      <c r="L55" s="21">
        <v>18006.8</v>
      </c>
      <c r="M55" s="21">
        <v>20964.900000000001</v>
      </c>
      <c r="N55" s="21">
        <v>20.8</v>
      </c>
      <c r="O55" s="21">
        <v>19.3</v>
      </c>
      <c r="P55" s="22">
        <v>22.4</v>
      </c>
    </row>
    <row r="56" spans="1:16">
      <c r="A56" s="6" t="s">
        <v>418</v>
      </c>
      <c r="B56" s="55" t="s">
        <v>419</v>
      </c>
      <c r="C56" s="44">
        <v>25120</v>
      </c>
      <c r="D56" s="21">
        <v>2610.6</v>
      </c>
      <c r="E56" s="21">
        <v>2275.3000000000002</v>
      </c>
      <c r="F56" s="21">
        <v>2974.5</v>
      </c>
      <c r="G56" s="21">
        <v>10.4</v>
      </c>
      <c r="H56" s="21">
        <v>9.1</v>
      </c>
      <c r="I56" s="22">
        <v>11.8</v>
      </c>
      <c r="J56" s="35">
        <v>27238</v>
      </c>
      <c r="K56" s="21">
        <v>6046.7</v>
      </c>
      <c r="L56" s="21">
        <v>5555</v>
      </c>
      <c r="M56" s="21">
        <v>6542.7</v>
      </c>
      <c r="N56" s="21">
        <v>22.2</v>
      </c>
      <c r="O56" s="21">
        <v>20.399999999999999</v>
      </c>
      <c r="P56" s="22">
        <v>24</v>
      </c>
    </row>
    <row r="57" spans="1:16">
      <c r="A57" s="6" t="s">
        <v>496</v>
      </c>
      <c r="B57" s="55" t="s">
        <v>497</v>
      </c>
      <c r="C57" s="44">
        <v>32024</v>
      </c>
      <c r="D57" s="21">
        <v>3172.9</v>
      </c>
      <c r="E57" s="21">
        <v>2796.4</v>
      </c>
      <c r="F57" s="21">
        <v>3585.5</v>
      </c>
      <c r="G57" s="21">
        <v>9.9</v>
      </c>
      <c r="H57" s="21">
        <v>8.6999999999999993</v>
      </c>
      <c r="I57" s="22">
        <v>11.2</v>
      </c>
      <c r="J57" s="35">
        <v>37359</v>
      </c>
      <c r="K57" s="21">
        <v>8029.7</v>
      </c>
      <c r="L57" s="21">
        <v>7408.2</v>
      </c>
      <c r="M57" s="21">
        <v>8683.7000000000007</v>
      </c>
      <c r="N57" s="21">
        <v>21.5</v>
      </c>
      <c r="O57" s="21">
        <v>19.8</v>
      </c>
      <c r="P57" s="22">
        <v>23.2</v>
      </c>
    </row>
    <row r="58" spans="1:16">
      <c r="A58" s="6" t="s">
        <v>596</v>
      </c>
      <c r="B58" s="55" t="s">
        <v>597</v>
      </c>
      <c r="C58" s="44">
        <v>28525</v>
      </c>
      <c r="D58" s="21">
        <v>2698.2</v>
      </c>
      <c r="E58" s="21">
        <v>2365.5</v>
      </c>
      <c r="F58" s="21">
        <v>3064.5</v>
      </c>
      <c r="G58" s="21">
        <v>9.5</v>
      </c>
      <c r="H58" s="21">
        <v>8.3000000000000007</v>
      </c>
      <c r="I58" s="22">
        <v>10.7</v>
      </c>
      <c r="J58" s="35">
        <v>29945</v>
      </c>
      <c r="K58" s="21">
        <v>6333.4</v>
      </c>
      <c r="L58" s="21">
        <v>5870.4</v>
      </c>
      <c r="M58" s="21">
        <v>6829.4</v>
      </c>
      <c r="N58" s="21">
        <v>21.2</v>
      </c>
      <c r="O58" s="21">
        <v>19.600000000000001</v>
      </c>
      <c r="P58" s="22">
        <v>22.8</v>
      </c>
    </row>
    <row r="59" spans="1:16">
      <c r="A59" s="6" t="s">
        <v>872</v>
      </c>
      <c r="B59" s="55" t="s">
        <v>873</v>
      </c>
      <c r="C59" s="44">
        <v>2386</v>
      </c>
      <c r="D59" s="21">
        <v>189.1</v>
      </c>
      <c r="E59" s="21">
        <v>163.1</v>
      </c>
      <c r="F59" s="21">
        <v>217</v>
      </c>
      <c r="G59" s="21">
        <v>7.9</v>
      </c>
      <c r="H59" s="21">
        <v>6.8</v>
      </c>
      <c r="I59" s="22">
        <v>9.1</v>
      </c>
      <c r="J59" s="35">
        <v>1754</v>
      </c>
      <c r="K59" s="21">
        <v>322.89999999999998</v>
      </c>
      <c r="L59" s="21">
        <v>292</v>
      </c>
      <c r="M59" s="21">
        <v>354.8</v>
      </c>
      <c r="N59" s="21">
        <v>18.399999999999999</v>
      </c>
      <c r="O59" s="21">
        <v>16.600000000000001</v>
      </c>
      <c r="P59" s="22">
        <v>20.2</v>
      </c>
    </row>
    <row r="60" spans="1:16">
      <c r="A60" s="6" t="s">
        <v>640</v>
      </c>
      <c r="B60" s="55" t="s">
        <v>641</v>
      </c>
      <c r="C60" s="44">
        <v>40320</v>
      </c>
      <c r="D60" s="21">
        <v>3837.1</v>
      </c>
      <c r="E60" s="21">
        <v>3367.3</v>
      </c>
      <c r="F60" s="21">
        <v>4346.7</v>
      </c>
      <c r="G60" s="21">
        <v>9.5</v>
      </c>
      <c r="H60" s="21">
        <v>8.4</v>
      </c>
      <c r="I60" s="22">
        <v>10.8</v>
      </c>
      <c r="J60" s="35">
        <v>44376</v>
      </c>
      <c r="K60" s="21">
        <v>8902.4</v>
      </c>
      <c r="L60" s="21">
        <v>8204</v>
      </c>
      <c r="M60" s="21">
        <v>9613.7999999999993</v>
      </c>
      <c r="N60" s="21">
        <v>20.100000000000001</v>
      </c>
      <c r="O60" s="21">
        <v>18.5</v>
      </c>
      <c r="P60" s="22">
        <v>21.7</v>
      </c>
    </row>
    <row r="61" spans="1:16">
      <c r="A61" s="6" t="s">
        <v>368</v>
      </c>
      <c r="B61" s="55" t="s">
        <v>369</v>
      </c>
      <c r="C61" s="44">
        <v>146363</v>
      </c>
      <c r="D61" s="21">
        <v>15561.5</v>
      </c>
      <c r="E61" s="21">
        <v>13508.8</v>
      </c>
      <c r="F61" s="21">
        <v>17748.8</v>
      </c>
      <c r="G61" s="21">
        <v>10.6</v>
      </c>
      <c r="H61" s="21">
        <v>9.1999999999999993</v>
      </c>
      <c r="I61" s="22">
        <v>12.1</v>
      </c>
      <c r="J61" s="35">
        <v>164006</v>
      </c>
      <c r="K61" s="21">
        <v>36765.9</v>
      </c>
      <c r="L61" s="21">
        <v>33671.300000000003</v>
      </c>
      <c r="M61" s="21">
        <v>40058.1</v>
      </c>
      <c r="N61" s="21">
        <v>22.4</v>
      </c>
      <c r="O61" s="21">
        <v>20.5</v>
      </c>
      <c r="P61" s="22">
        <v>24.4</v>
      </c>
    </row>
    <row r="62" spans="1:16">
      <c r="A62" s="6" t="s">
        <v>556</v>
      </c>
      <c r="B62" s="55" t="s">
        <v>557</v>
      </c>
      <c r="C62" s="44">
        <v>24162</v>
      </c>
      <c r="D62" s="21">
        <v>2217.8000000000002</v>
      </c>
      <c r="E62" s="21">
        <v>1936</v>
      </c>
      <c r="F62" s="21">
        <v>2515.6999999999998</v>
      </c>
      <c r="G62" s="21">
        <v>9.1999999999999993</v>
      </c>
      <c r="H62" s="21">
        <v>8</v>
      </c>
      <c r="I62" s="22">
        <v>10.4</v>
      </c>
      <c r="J62" s="35">
        <v>27298</v>
      </c>
      <c r="K62" s="21">
        <v>5871.1</v>
      </c>
      <c r="L62" s="21">
        <v>5413</v>
      </c>
      <c r="M62" s="21">
        <v>6367.1</v>
      </c>
      <c r="N62" s="21">
        <v>21.5</v>
      </c>
      <c r="O62" s="21">
        <v>19.8</v>
      </c>
      <c r="P62" s="22">
        <v>23.3</v>
      </c>
    </row>
    <row r="63" spans="1:16">
      <c r="A63" s="6" t="s">
        <v>376</v>
      </c>
      <c r="B63" s="55" t="s">
        <v>377</v>
      </c>
      <c r="C63" s="44">
        <v>124283</v>
      </c>
      <c r="D63" s="21">
        <v>13062.6</v>
      </c>
      <c r="E63" s="21">
        <v>11319.1</v>
      </c>
      <c r="F63" s="21">
        <v>14953.7</v>
      </c>
      <c r="G63" s="21">
        <v>10.5</v>
      </c>
      <c r="H63" s="21">
        <v>9.1</v>
      </c>
      <c r="I63" s="22">
        <v>12</v>
      </c>
      <c r="J63" s="35">
        <v>135327</v>
      </c>
      <c r="K63" s="21">
        <v>30653.4</v>
      </c>
      <c r="L63" s="21">
        <v>28168.3</v>
      </c>
      <c r="M63" s="21">
        <v>33263</v>
      </c>
      <c r="N63" s="21">
        <v>22.7</v>
      </c>
      <c r="O63" s="21">
        <v>20.8</v>
      </c>
      <c r="P63" s="22">
        <v>24.6</v>
      </c>
    </row>
    <row r="64" spans="1:16">
      <c r="A64" s="6" t="s">
        <v>580</v>
      </c>
      <c r="B64" s="55" t="s">
        <v>581</v>
      </c>
      <c r="C64" s="44">
        <v>62772</v>
      </c>
      <c r="D64" s="21">
        <v>6014.1</v>
      </c>
      <c r="E64" s="21">
        <v>5206.7</v>
      </c>
      <c r="F64" s="21">
        <v>6896.4</v>
      </c>
      <c r="G64" s="21">
        <v>9.6</v>
      </c>
      <c r="H64" s="21">
        <v>8.3000000000000007</v>
      </c>
      <c r="I64" s="22">
        <v>11</v>
      </c>
      <c r="J64" s="35">
        <v>66576</v>
      </c>
      <c r="K64" s="21">
        <v>14054</v>
      </c>
      <c r="L64" s="21">
        <v>12888.1</v>
      </c>
      <c r="M64" s="21">
        <v>15216.3</v>
      </c>
      <c r="N64" s="21">
        <v>21.1</v>
      </c>
      <c r="O64" s="21">
        <v>19.399999999999999</v>
      </c>
      <c r="P64" s="22">
        <v>22.9</v>
      </c>
    </row>
    <row r="65" spans="1:16">
      <c r="A65" s="6" t="s">
        <v>524</v>
      </c>
      <c r="B65" s="55" t="s">
        <v>525</v>
      </c>
      <c r="C65" s="44">
        <v>22663</v>
      </c>
      <c r="D65" s="21">
        <v>2139.4</v>
      </c>
      <c r="E65" s="21">
        <v>1851.5</v>
      </c>
      <c r="F65" s="21">
        <v>2459.1999999999998</v>
      </c>
      <c r="G65" s="21">
        <v>9.4</v>
      </c>
      <c r="H65" s="21">
        <v>8.1999999999999993</v>
      </c>
      <c r="I65" s="22">
        <v>10.9</v>
      </c>
      <c r="J65" s="35">
        <v>23896</v>
      </c>
      <c r="K65" s="21">
        <v>5242.6000000000004</v>
      </c>
      <c r="L65" s="21">
        <v>4806.7</v>
      </c>
      <c r="M65" s="21">
        <v>5714.8</v>
      </c>
      <c r="N65" s="21">
        <v>21.9</v>
      </c>
      <c r="O65" s="21">
        <v>20.100000000000001</v>
      </c>
      <c r="P65" s="22">
        <v>23.9</v>
      </c>
    </row>
    <row r="66" spans="1:16">
      <c r="A66" s="6" t="s">
        <v>650</v>
      </c>
      <c r="B66" s="55" t="s">
        <v>651</v>
      </c>
      <c r="C66" s="44">
        <v>73467</v>
      </c>
      <c r="D66" s="21">
        <v>6876.4</v>
      </c>
      <c r="E66" s="21">
        <v>5999.7</v>
      </c>
      <c r="F66" s="21">
        <v>7846.9</v>
      </c>
      <c r="G66" s="21">
        <v>9.4</v>
      </c>
      <c r="H66" s="21">
        <v>8.1999999999999993</v>
      </c>
      <c r="I66" s="22">
        <v>10.7</v>
      </c>
      <c r="J66" s="35">
        <v>84705</v>
      </c>
      <c r="K66" s="21">
        <v>16627.099999999999</v>
      </c>
      <c r="L66" s="21">
        <v>15252.5</v>
      </c>
      <c r="M66" s="21">
        <v>18092.8</v>
      </c>
      <c r="N66" s="21">
        <v>19.600000000000001</v>
      </c>
      <c r="O66" s="21">
        <v>18</v>
      </c>
      <c r="P66" s="22">
        <v>21.4</v>
      </c>
    </row>
    <row r="67" spans="1:16">
      <c r="A67" s="6" t="s">
        <v>370</v>
      </c>
      <c r="B67" s="55" t="s">
        <v>371</v>
      </c>
      <c r="C67" s="44">
        <v>69554</v>
      </c>
      <c r="D67" s="21">
        <v>7284.4</v>
      </c>
      <c r="E67" s="21">
        <v>6409.7</v>
      </c>
      <c r="F67" s="21">
        <v>8271</v>
      </c>
      <c r="G67" s="21">
        <v>10.5</v>
      </c>
      <c r="H67" s="21">
        <v>9.1999999999999993</v>
      </c>
      <c r="I67" s="22">
        <v>11.9</v>
      </c>
      <c r="J67" s="35">
        <v>74577</v>
      </c>
      <c r="K67" s="21">
        <v>17053.900000000001</v>
      </c>
      <c r="L67" s="21">
        <v>15798.5</v>
      </c>
      <c r="M67" s="21">
        <v>18332.900000000001</v>
      </c>
      <c r="N67" s="21">
        <v>22.9</v>
      </c>
      <c r="O67" s="21">
        <v>21.2</v>
      </c>
      <c r="P67" s="22">
        <v>24.6</v>
      </c>
    </row>
    <row r="68" spans="1:16">
      <c r="A68" s="6" t="s">
        <v>716</v>
      </c>
      <c r="B68" s="55" t="s">
        <v>717</v>
      </c>
      <c r="C68" s="44">
        <v>33488</v>
      </c>
      <c r="D68" s="21">
        <v>2832.7</v>
      </c>
      <c r="E68" s="21">
        <v>2455.6</v>
      </c>
      <c r="F68" s="21">
        <v>3239.1</v>
      </c>
      <c r="G68" s="21">
        <v>8.5</v>
      </c>
      <c r="H68" s="21">
        <v>7.3</v>
      </c>
      <c r="I68" s="22">
        <v>9.6999999999999993</v>
      </c>
      <c r="J68" s="35">
        <v>36653</v>
      </c>
      <c r="K68" s="21">
        <v>7316.8</v>
      </c>
      <c r="L68" s="21">
        <v>6734.4</v>
      </c>
      <c r="M68" s="21">
        <v>7918.1</v>
      </c>
      <c r="N68" s="21">
        <v>20</v>
      </c>
      <c r="O68" s="21">
        <v>18.399999999999999</v>
      </c>
      <c r="P68" s="22">
        <v>21.6</v>
      </c>
    </row>
    <row r="69" spans="1:16">
      <c r="A69" s="6" t="s">
        <v>378</v>
      </c>
      <c r="B69" s="55" t="s">
        <v>379</v>
      </c>
      <c r="C69" s="44">
        <v>25557</v>
      </c>
      <c r="D69" s="21">
        <v>2631.1</v>
      </c>
      <c r="E69" s="21">
        <v>2295.1999999999998</v>
      </c>
      <c r="F69" s="21">
        <v>2997.4</v>
      </c>
      <c r="G69" s="21">
        <v>10.3</v>
      </c>
      <c r="H69" s="21">
        <v>9</v>
      </c>
      <c r="I69" s="22">
        <v>11.7</v>
      </c>
      <c r="J69" s="35">
        <v>27795</v>
      </c>
      <c r="K69" s="21">
        <v>6313.8</v>
      </c>
      <c r="L69" s="21">
        <v>5839</v>
      </c>
      <c r="M69" s="21">
        <v>6801.3</v>
      </c>
      <c r="N69" s="21">
        <v>22.7</v>
      </c>
      <c r="O69" s="21">
        <v>21</v>
      </c>
      <c r="P69" s="22">
        <v>24.5</v>
      </c>
    </row>
    <row r="70" spans="1:16">
      <c r="A70" s="6" t="s">
        <v>652</v>
      </c>
      <c r="B70" s="55" t="s">
        <v>653</v>
      </c>
      <c r="C70" s="44">
        <v>22486</v>
      </c>
      <c r="D70" s="21">
        <v>2113</v>
      </c>
      <c r="E70" s="21">
        <v>1844.2</v>
      </c>
      <c r="F70" s="21">
        <v>2407.1</v>
      </c>
      <c r="G70" s="21">
        <v>9.4</v>
      </c>
      <c r="H70" s="21">
        <v>8.1999999999999993</v>
      </c>
      <c r="I70" s="22">
        <v>10.7</v>
      </c>
      <c r="J70" s="35">
        <v>23847</v>
      </c>
      <c r="K70" s="21">
        <v>4790.5</v>
      </c>
      <c r="L70" s="21">
        <v>4400.2</v>
      </c>
      <c r="M70" s="21">
        <v>5185.6000000000004</v>
      </c>
      <c r="N70" s="21">
        <v>20.100000000000001</v>
      </c>
      <c r="O70" s="21">
        <v>18.5</v>
      </c>
      <c r="P70" s="22">
        <v>21.7</v>
      </c>
    </row>
    <row r="71" spans="1:16">
      <c r="A71" s="6" t="s">
        <v>470</v>
      </c>
      <c r="B71" s="55" t="s">
        <v>471</v>
      </c>
      <c r="C71" s="44">
        <v>52129</v>
      </c>
      <c r="D71" s="21">
        <v>5357.8</v>
      </c>
      <c r="E71" s="21">
        <v>4667.3999999999996</v>
      </c>
      <c r="F71" s="21">
        <v>6127.8</v>
      </c>
      <c r="G71" s="21">
        <v>10.3</v>
      </c>
      <c r="H71" s="21">
        <v>9</v>
      </c>
      <c r="I71" s="22">
        <v>11.8</v>
      </c>
      <c r="J71" s="35">
        <v>55821</v>
      </c>
      <c r="K71" s="21">
        <v>12173.9</v>
      </c>
      <c r="L71" s="21">
        <v>11159.3</v>
      </c>
      <c r="M71" s="21">
        <v>13210.4</v>
      </c>
      <c r="N71" s="21">
        <v>21.8</v>
      </c>
      <c r="O71" s="21">
        <v>20</v>
      </c>
      <c r="P71" s="22">
        <v>23.7</v>
      </c>
    </row>
    <row r="72" spans="1:16">
      <c r="A72" s="6" t="s">
        <v>798</v>
      </c>
      <c r="B72" s="55" t="s">
        <v>799</v>
      </c>
      <c r="C72" s="44">
        <v>20614</v>
      </c>
      <c r="D72" s="21">
        <v>1807.8</v>
      </c>
      <c r="E72" s="21">
        <v>1575.7</v>
      </c>
      <c r="F72" s="21">
        <v>2060.6</v>
      </c>
      <c r="G72" s="21">
        <v>8.8000000000000007</v>
      </c>
      <c r="H72" s="21">
        <v>7.6</v>
      </c>
      <c r="I72" s="22">
        <v>10</v>
      </c>
      <c r="J72" s="35">
        <v>22433</v>
      </c>
      <c r="K72" s="21">
        <v>4178</v>
      </c>
      <c r="L72" s="21">
        <v>3806.3</v>
      </c>
      <c r="M72" s="21">
        <v>4551.3999999999996</v>
      </c>
      <c r="N72" s="21">
        <v>18.600000000000001</v>
      </c>
      <c r="O72" s="21">
        <v>17</v>
      </c>
      <c r="P72" s="22">
        <v>20.3</v>
      </c>
    </row>
    <row r="73" spans="1:16">
      <c r="A73" s="6" t="s">
        <v>330</v>
      </c>
      <c r="B73" s="55" t="s">
        <v>331</v>
      </c>
      <c r="C73" s="44">
        <v>69430</v>
      </c>
      <c r="D73" s="21">
        <v>7558.1</v>
      </c>
      <c r="E73" s="21">
        <v>6543.6</v>
      </c>
      <c r="F73" s="21">
        <v>8672.6</v>
      </c>
      <c r="G73" s="21">
        <v>10.9</v>
      </c>
      <c r="H73" s="21">
        <v>9.4</v>
      </c>
      <c r="I73" s="22">
        <v>12.5</v>
      </c>
      <c r="J73" s="35">
        <v>74351</v>
      </c>
      <c r="K73" s="21">
        <v>17525.7</v>
      </c>
      <c r="L73" s="21">
        <v>16093.6</v>
      </c>
      <c r="M73" s="21">
        <v>19017.7</v>
      </c>
      <c r="N73" s="21">
        <v>23.6</v>
      </c>
      <c r="O73" s="21">
        <v>21.6</v>
      </c>
      <c r="P73" s="22">
        <v>25.6</v>
      </c>
    </row>
    <row r="74" spans="1:16">
      <c r="A74" s="6" t="s">
        <v>472</v>
      </c>
      <c r="B74" s="55" t="s">
        <v>473</v>
      </c>
      <c r="C74" s="44">
        <v>105425</v>
      </c>
      <c r="D74" s="21">
        <v>10697.9</v>
      </c>
      <c r="E74" s="21">
        <v>9443.7999999999993</v>
      </c>
      <c r="F74" s="21">
        <v>12059.4</v>
      </c>
      <c r="G74" s="21">
        <v>10.1</v>
      </c>
      <c r="H74" s="21">
        <v>9</v>
      </c>
      <c r="I74" s="22">
        <v>11.4</v>
      </c>
      <c r="J74" s="35">
        <v>119155</v>
      </c>
      <c r="K74" s="21">
        <v>25784.3</v>
      </c>
      <c r="L74" s="21">
        <v>23913.200000000001</v>
      </c>
      <c r="M74" s="21">
        <v>27775.9</v>
      </c>
      <c r="N74" s="21">
        <v>21.6</v>
      </c>
      <c r="O74" s="21">
        <v>20.100000000000001</v>
      </c>
      <c r="P74" s="22">
        <v>23.3</v>
      </c>
    </row>
    <row r="75" spans="1:16">
      <c r="A75" s="6" t="s">
        <v>380</v>
      </c>
      <c r="B75" s="55" t="s">
        <v>381</v>
      </c>
      <c r="C75" s="44">
        <v>28990</v>
      </c>
      <c r="D75" s="21">
        <v>3117.7</v>
      </c>
      <c r="E75" s="21">
        <v>2750.9</v>
      </c>
      <c r="F75" s="21">
        <v>3526.7</v>
      </c>
      <c r="G75" s="21">
        <v>10.8</v>
      </c>
      <c r="H75" s="21">
        <v>9.5</v>
      </c>
      <c r="I75" s="22">
        <v>12.2</v>
      </c>
      <c r="J75" s="35">
        <v>32209</v>
      </c>
      <c r="K75" s="21">
        <v>7147.8</v>
      </c>
      <c r="L75" s="21">
        <v>6612.3</v>
      </c>
      <c r="M75" s="21">
        <v>7715.8</v>
      </c>
      <c r="N75" s="21">
        <v>22.2</v>
      </c>
      <c r="O75" s="21">
        <v>20.5</v>
      </c>
      <c r="P75" s="22">
        <v>24</v>
      </c>
    </row>
    <row r="76" spans="1:16">
      <c r="A76" s="6" t="s">
        <v>460</v>
      </c>
      <c r="B76" s="55" t="s">
        <v>461</v>
      </c>
      <c r="C76" s="44">
        <v>72162</v>
      </c>
      <c r="D76" s="21">
        <v>7291.6</v>
      </c>
      <c r="E76" s="21">
        <v>6362.2</v>
      </c>
      <c r="F76" s="21">
        <v>8324.9</v>
      </c>
      <c r="G76" s="21">
        <v>10.1</v>
      </c>
      <c r="H76" s="21">
        <v>8.8000000000000007</v>
      </c>
      <c r="I76" s="22">
        <v>11.5</v>
      </c>
      <c r="J76" s="35">
        <v>78271</v>
      </c>
      <c r="K76" s="21">
        <v>17180.099999999999</v>
      </c>
      <c r="L76" s="21">
        <v>15803</v>
      </c>
      <c r="M76" s="21">
        <v>18527</v>
      </c>
      <c r="N76" s="21">
        <v>21.9</v>
      </c>
      <c r="O76" s="21">
        <v>20.2</v>
      </c>
      <c r="P76" s="22">
        <v>23.7</v>
      </c>
    </row>
    <row r="77" spans="1:16">
      <c r="A77" s="6" t="s">
        <v>774</v>
      </c>
      <c r="B77" s="55" t="s">
        <v>775</v>
      </c>
      <c r="C77" s="44">
        <v>67968</v>
      </c>
      <c r="D77" s="21">
        <v>5834.5</v>
      </c>
      <c r="E77" s="21">
        <v>5000.3</v>
      </c>
      <c r="F77" s="21">
        <v>6731.1</v>
      </c>
      <c r="G77" s="21">
        <v>8.6</v>
      </c>
      <c r="H77" s="21">
        <v>7.4</v>
      </c>
      <c r="I77" s="22">
        <v>9.9</v>
      </c>
      <c r="J77" s="35">
        <v>74273</v>
      </c>
      <c r="K77" s="21">
        <v>14162.9</v>
      </c>
      <c r="L77" s="21">
        <v>12897.3</v>
      </c>
      <c r="M77" s="21">
        <v>15531.6</v>
      </c>
      <c r="N77" s="21">
        <v>19.100000000000001</v>
      </c>
      <c r="O77" s="21">
        <v>17.399999999999999</v>
      </c>
      <c r="P77" s="22">
        <v>20.9</v>
      </c>
    </row>
    <row r="78" spans="1:16">
      <c r="A78" s="6" t="s">
        <v>724</v>
      </c>
      <c r="B78" s="55" t="s">
        <v>725</v>
      </c>
      <c r="C78" s="44">
        <v>21522</v>
      </c>
      <c r="D78" s="21">
        <v>2043.3</v>
      </c>
      <c r="E78" s="21">
        <v>1785.4</v>
      </c>
      <c r="F78" s="21">
        <v>2318</v>
      </c>
      <c r="G78" s="21">
        <v>9.5</v>
      </c>
      <c r="H78" s="21">
        <v>8.3000000000000007</v>
      </c>
      <c r="I78" s="22">
        <v>10.8</v>
      </c>
      <c r="J78" s="35">
        <v>23226</v>
      </c>
      <c r="K78" s="21">
        <v>4378.8</v>
      </c>
      <c r="L78" s="21">
        <v>3992.8</v>
      </c>
      <c r="M78" s="21">
        <v>4753.3999999999996</v>
      </c>
      <c r="N78" s="21">
        <v>18.899999999999999</v>
      </c>
      <c r="O78" s="21">
        <v>17.2</v>
      </c>
      <c r="P78" s="22">
        <v>20.5</v>
      </c>
    </row>
    <row r="79" spans="1:16">
      <c r="A79" s="6" t="s">
        <v>564</v>
      </c>
      <c r="B79" s="55" t="s">
        <v>565</v>
      </c>
      <c r="C79" s="44">
        <v>41331</v>
      </c>
      <c r="D79" s="21">
        <v>3901.3</v>
      </c>
      <c r="E79" s="21">
        <v>3412.4</v>
      </c>
      <c r="F79" s="21">
        <v>4421.2</v>
      </c>
      <c r="G79" s="21">
        <v>9.4</v>
      </c>
      <c r="H79" s="21">
        <v>8.3000000000000007</v>
      </c>
      <c r="I79" s="22">
        <v>10.7</v>
      </c>
      <c r="J79" s="35">
        <v>47707</v>
      </c>
      <c r="K79" s="21">
        <v>10003.700000000001</v>
      </c>
      <c r="L79" s="21">
        <v>9249</v>
      </c>
      <c r="M79" s="21">
        <v>10817.1</v>
      </c>
      <c r="N79" s="21">
        <v>21</v>
      </c>
      <c r="O79" s="21">
        <v>19.399999999999999</v>
      </c>
      <c r="P79" s="22">
        <v>22.7</v>
      </c>
    </row>
    <row r="80" spans="1:16">
      <c r="A80" s="6" t="s">
        <v>790</v>
      </c>
      <c r="B80" s="55" t="s">
        <v>791</v>
      </c>
      <c r="C80" s="44">
        <v>32119</v>
      </c>
      <c r="D80" s="21">
        <v>2747.5</v>
      </c>
      <c r="E80" s="21">
        <v>2381</v>
      </c>
      <c r="F80" s="21">
        <v>3139.2</v>
      </c>
      <c r="G80" s="21">
        <v>8.6</v>
      </c>
      <c r="H80" s="21">
        <v>7.4</v>
      </c>
      <c r="I80" s="22">
        <v>9.8000000000000007</v>
      </c>
      <c r="J80" s="35">
        <v>36073</v>
      </c>
      <c r="K80" s="21">
        <v>6780.5</v>
      </c>
      <c r="L80" s="21">
        <v>6162.6</v>
      </c>
      <c r="M80" s="21">
        <v>7410.3</v>
      </c>
      <c r="N80" s="21">
        <v>18.8</v>
      </c>
      <c r="O80" s="21">
        <v>17.100000000000001</v>
      </c>
      <c r="P80" s="22">
        <v>20.5</v>
      </c>
    </row>
    <row r="81" spans="1:16">
      <c r="A81" s="6" t="s">
        <v>832</v>
      </c>
      <c r="B81" s="55" t="s">
        <v>833</v>
      </c>
      <c r="C81" s="44">
        <v>34520</v>
      </c>
      <c r="D81" s="21">
        <v>3040</v>
      </c>
      <c r="E81" s="21">
        <v>2627.1</v>
      </c>
      <c r="F81" s="21">
        <v>3507.9</v>
      </c>
      <c r="G81" s="21">
        <v>8.8000000000000007</v>
      </c>
      <c r="H81" s="21">
        <v>7.6</v>
      </c>
      <c r="I81" s="22">
        <v>10.199999999999999</v>
      </c>
      <c r="J81" s="35">
        <v>37957</v>
      </c>
      <c r="K81" s="21">
        <v>6822.7</v>
      </c>
      <c r="L81" s="21">
        <v>6133.9</v>
      </c>
      <c r="M81" s="21">
        <v>7542.9</v>
      </c>
      <c r="N81" s="21">
        <v>18</v>
      </c>
      <c r="O81" s="21">
        <v>16.2</v>
      </c>
      <c r="P81" s="22">
        <v>19.899999999999999</v>
      </c>
    </row>
    <row r="82" spans="1:16">
      <c r="A82" s="6" t="s">
        <v>300</v>
      </c>
      <c r="B82" s="55" t="s">
        <v>301</v>
      </c>
      <c r="C82" s="44">
        <v>41505</v>
      </c>
      <c r="D82" s="21">
        <v>4855.1000000000004</v>
      </c>
      <c r="E82" s="21">
        <v>4221.6000000000004</v>
      </c>
      <c r="F82" s="21">
        <v>5573.6</v>
      </c>
      <c r="G82" s="21">
        <v>11.7</v>
      </c>
      <c r="H82" s="21">
        <v>10.199999999999999</v>
      </c>
      <c r="I82" s="22">
        <v>13.4</v>
      </c>
      <c r="J82" s="35">
        <v>45442</v>
      </c>
      <c r="K82" s="21">
        <v>10743.6</v>
      </c>
      <c r="L82" s="21">
        <v>9800.7000000000007</v>
      </c>
      <c r="M82" s="21">
        <v>11741.3</v>
      </c>
      <c r="N82" s="21">
        <v>23.6</v>
      </c>
      <c r="O82" s="21">
        <v>21.6</v>
      </c>
      <c r="P82" s="22">
        <v>25.8</v>
      </c>
    </row>
    <row r="83" spans="1:16">
      <c r="A83" s="6" t="s">
        <v>526</v>
      </c>
      <c r="B83" s="55" t="s">
        <v>527</v>
      </c>
      <c r="C83" s="44">
        <v>93292</v>
      </c>
      <c r="D83" s="21">
        <v>9350.2999999999993</v>
      </c>
      <c r="E83" s="21">
        <v>8237</v>
      </c>
      <c r="F83" s="21">
        <v>10576.6</v>
      </c>
      <c r="G83" s="21">
        <v>10</v>
      </c>
      <c r="H83" s="21">
        <v>8.8000000000000007</v>
      </c>
      <c r="I83" s="22">
        <v>11.3</v>
      </c>
      <c r="J83" s="35">
        <v>102367</v>
      </c>
      <c r="K83" s="21">
        <v>21851.5</v>
      </c>
      <c r="L83" s="21">
        <v>20192.3</v>
      </c>
      <c r="M83" s="21">
        <v>23500.7</v>
      </c>
      <c r="N83" s="21">
        <v>21.3</v>
      </c>
      <c r="O83" s="21">
        <v>19.7</v>
      </c>
      <c r="P83" s="22">
        <v>23</v>
      </c>
    </row>
    <row r="84" spans="1:16">
      <c r="A84" s="6" t="s">
        <v>528</v>
      </c>
      <c r="B84" s="55" t="s">
        <v>529</v>
      </c>
      <c r="C84" s="44">
        <v>28328</v>
      </c>
      <c r="D84" s="21">
        <v>2896.8</v>
      </c>
      <c r="E84" s="21">
        <v>2556.5</v>
      </c>
      <c r="F84" s="21">
        <v>3273.3</v>
      </c>
      <c r="G84" s="21">
        <v>10.199999999999999</v>
      </c>
      <c r="H84" s="21">
        <v>9</v>
      </c>
      <c r="I84" s="22">
        <v>11.6</v>
      </c>
      <c r="J84" s="35">
        <v>30194</v>
      </c>
      <c r="K84" s="21">
        <v>6423.8</v>
      </c>
      <c r="L84" s="21">
        <v>5924.4</v>
      </c>
      <c r="M84" s="21">
        <v>6915.6</v>
      </c>
      <c r="N84" s="21">
        <v>21.3</v>
      </c>
      <c r="O84" s="21">
        <v>19.600000000000001</v>
      </c>
      <c r="P84" s="22">
        <v>22.9</v>
      </c>
    </row>
    <row r="85" spans="1:16">
      <c r="A85" s="6" t="s">
        <v>404</v>
      </c>
      <c r="B85" s="55" t="s">
        <v>405</v>
      </c>
      <c r="C85" s="44">
        <v>66210</v>
      </c>
      <c r="D85" s="21">
        <v>6819.7</v>
      </c>
      <c r="E85" s="21">
        <v>6012.4</v>
      </c>
      <c r="F85" s="21">
        <v>7707.8</v>
      </c>
      <c r="G85" s="21">
        <v>10.3</v>
      </c>
      <c r="H85" s="21">
        <v>9.1</v>
      </c>
      <c r="I85" s="22">
        <v>11.6</v>
      </c>
      <c r="J85" s="35">
        <v>73705</v>
      </c>
      <c r="K85" s="21">
        <v>16391.099999999999</v>
      </c>
      <c r="L85" s="21">
        <v>15137.2</v>
      </c>
      <c r="M85" s="21">
        <v>17657.900000000001</v>
      </c>
      <c r="N85" s="21">
        <v>22.2</v>
      </c>
      <c r="O85" s="21">
        <v>20.5</v>
      </c>
      <c r="P85" s="22">
        <v>24</v>
      </c>
    </row>
    <row r="86" spans="1:16">
      <c r="A86" s="6" t="s">
        <v>302</v>
      </c>
      <c r="B86" s="55" t="s">
        <v>303</v>
      </c>
      <c r="C86" s="44">
        <v>24259</v>
      </c>
      <c r="D86" s="21">
        <v>2681.7</v>
      </c>
      <c r="E86" s="21">
        <v>2365.5</v>
      </c>
      <c r="F86" s="21">
        <v>3030.8</v>
      </c>
      <c r="G86" s="21">
        <v>11.1</v>
      </c>
      <c r="H86" s="21">
        <v>9.8000000000000007</v>
      </c>
      <c r="I86" s="22">
        <v>12.5</v>
      </c>
      <c r="J86" s="35">
        <v>28233</v>
      </c>
      <c r="K86" s="21">
        <v>6718.3</v>
      </c>
      <c r="L86" s="21">
        <v>6253.8</v>
      </c>
      <c r="M86" s="21">
        <v>7250.8</v>
      </c>
      <c r="N86" s="21">
        <v>23.8</v>
      </c>
      <c r="O86" s="21">
        <v>22.2</v>
      </c>
      <c r="P86" s="22">
        <v>25.7</v>
      </c>
    </row>
    <row r="87" spans="1:16">
      <c r="A87" s="6" t="s">
        <v>620</v>
      </c>
      <c r="B87" s="55" t="s">
        <v>621</v>
      </c>
      <c r="C87" s="44">
        <v>30967</v>
      </c>
      <c r="D87" s="21">
        <v>2961.4</v>
      </c>
      <c r="E87" s="21">
        <v>2576.1</v>
      </c>
      <c r="F87" s="21">
        <v>3393.4</v>
      </c>
      <c r="G87" s="21">
        <v>9.6</v>
      </c>
      <c r="H87" s="21">
        <v>8.3000000000000007</v>
      </c>
      <c r="I87" s="22">
        <v>11</v>
      </c>
      <c r="J87" s="35">
        <v>34194</v>
      </c>
      <c r="K87" s="21">
        <v>6916.7</v>
      </c>
      <c r="L87" s="21">
        <v>6296.3</v>
      </c>
      <c r="M87" s="21">
        <v>7581.6</v>
      </c>
      <c r="N87" s="21">
        <v>20.2</v>
      </c>
      <c r="O87" s="21">
        <v>18.399999999999999</v>
      </c>
      <c r="P87" s="22">
        <v>22.2</v>
      </c>
    </row>
    <row r="88" spans="1:16">
      <c r="A88" s="6" t="s">
        <v>838</v>
      </c>
      <c r="B88" s="55" t="s">
        <v>839</v>
      </c>
      <c r="C88" s="44">
        <v>31635</v>
      </c>
      <c r="D88" s="21">
        <v>2629.4</v>
      </c>
      <c r="E88" s="21">
        <v>2262.9</v>
      </c>
      <c r="F88" s="21">
        <v>3043.6</v>
      </c>
      <c r="G88" s="21">
        <v>8.3000000000000007</v>
      </c>
      <c r="H88" s="21">
        <v>7.2</v>
      </c>
      <c r="I88" s="22">
        <v>9.6</v>
      </c>
      <c r="J88" s="35">
        <v>35468</v>
      </c>
      <c r="K88" s="21">
        <v>6415</v>
      </c>
      <c r="L88" s="21">
        <v>5757.6</v>
      </c>
      <c r="M88" s="21">
        <v>7099.7</v>
      </c>
      <c r="N88" s="21">
        <v>18.100000000000001</v>
      </c>
      <c r="O88" s="21">
        <v>16.2</v>
      </c>
      <c r="P88" s="22">
        <v>20</v>
      </c>
    </row>
    <row r="89" spans="1:16">
      <c r="A89" s="6" t="s">
        <v>582</v>
      </c>
      <c r="B89" s="55" t="s">
        <v>583</v>
      </c>
      <c r="C89" s="44">
        <v>60681</v>
      </c>
      <c r="D89" s="21">
        <v>6010.6</v>
      </c>
      <c r="E89" s="21">
        <v>5227.3999999999996</v>
      </c>
      <c r="F89" s="21">
        <v>6894.3</v>
      </c>
      <c r="G89" s="21">
        <v>9.9</v>
      </c>
      <c r="H89" s="21">
        <v>8.6</v>
      </c>
      <c r="I89" s="22">
        <v>11.4</v>
      </c>
      <c r="J89" s="35">
        <v>71074</v>
      </c>
      <c r="K89" s="21">
        <v>14408.4</v>
      </c>
      <c r="L89" s="21">
        <v>13162.4</v>
      </c>
      <c r="M89" s="21">
        <v>15702</v>
      </c>
      <c r="N89" s="21">
        <v>20.3</v>
      </c>
      <c r="O89" s="21">
        <v>18.5</v>
      </c>
      <c r="P89" s="22">
        <v>22.1</v>
      </c>
    </row>
    <row r="90" spans="1:16">
      <c r="A90" s="6" t="s">
        <v>542</v>
      </c>
      <c r="B90" s="55" t="s">
        <v>543</v>
      </c>
      <c r="C90" s="44">
        <v>30150</v>
      </c>
      <c r="D90" s="21">
        <v>2933.2</v>
      </c>
      <c r="E90" s="21">
        <v>2574.6</v>
      </c>
      <c r="F90" s="21">
        <v>3328.5</v>
      </c>
      <c r="G90" s="21">
        <v>9.6999999999999993</v>
      </c>
      <c r="H90" s="21">
        <v>8.5</v>
      </c>
      <c r="I90" s="22">
        <v>11</v>
      </c>
      <c r="J90" s="35">
        <v>34129</v>
      </c>
      <c r="K90" s="21">
        <v>7248.9</v>
      </c>
      <c r="L90" s="21">
        <v>6678.7</v>
      </c>
      <c r="M90" s="21">
        <v>7834</v>
      </c>
      <c r="N90" s="21">
        <v>21.2</v>
      </c>
      <c r="O90" s="21">
        <v>19.600000000000001</v>
      </c>
      <c r="P90" s="22">
        <v>23</v>
      </c>
    </row>
    <row r="91" spans="1:16">
      <c r="A91" s="6" t="s">
        <v>818</v>
      </c>
      <c r="B91" s="55" t="s">
        <v>819</v>
      </c>
      <c r="C91" s="44">
        <v>17780</v>
      </c>
      <c r="D91" s="21">
        <v>1387.1</v>
      </c>
      <c r="E91" s="21">
        <v>1190.2</v>
      </c>
      <c r="F91" s="21">
        <v>1614.2</v>
      </c>
      <c r="G91" s="21">
        <v>7.8</v>
      </c>
      <c r="H91" s="21">
        <v>6.7</v>
      </c>
      <c r="I91" s="22">
        <v>9.1</v>
      </c>
      <c r="J91" s="35">
        <v>19930</v>
      </c>
      <c r="K91" s="21">
        <v>3797.5</v>
      </c>
      <c r="L91" s="21">
        <v>3402.1</v>
      </c>
      <c r="M91" s="21">
        <v>4202.8</v>
      </c>
      <c r="N91" s="21">
        <v>19.100000000000001</v>
      </c>
      <c r="O91" s="21">
        <v>17.100000000000001</v>
      </c>
      <c r="P91" s="22">
        <v>21.1</v>
      </c>
    </row>
    <row r="92" spans="1:16">
      <c r="A92" s="6" t="s">
        <v>566</v>
      </c>
      <c r="B92" s="55" t="s">
        <v>567</v>
      </c>
      <c r="C92" s="44">
        <v>26353</v>
      </c>
      <c r="D92" s="21">
        <v>2524.1</v>
      </c>
      <c r="E92" s="21">
        <v>2211.3000000000002</v>
      </c>
      <c r="F92" s="21">
        <v>2871.3</v>
      </c>
      <c r="G92" s="21">
        <v>9.6</v>
      </c>
      <c r="H92" s="21">
        <v>8.4</v>
      </c>
      <c r="I92" s="22">
        <v>10.9</v>
      </c>
      <c r="J92" s="35">
        <v>28618</v>
      </c>
      <c r="K92" s="21">
        <v>6058.3</v>
      </c>
      <c r="L92" s="21">
        <v>5602.4</v>
      </c>
      <c r="M92" s="21">
        <v>6540</v>
      </c>
      <c r="N92" s="21">
        <v>21.2</v>
      </c>
      <c r="O92" s="21">
        <v>19.600000000000001</v>
      </c>
      <c r="P92" s="22">
        <v>22.9</v>
      </c>
    </row>
    <row r="93" spans="1:16">
      <c r="A93" s="6" t="s">
        <v>584</v>
      </c>
      <c r="B93" s="55" t="s">
        <v>585</v>
      </c>
      <c r="C93" s="44">
        <v>24422</v>
      </c>
      <c r="D93" s="21">
        <v>2350.8000000000002</v>
      </c>
      <c r="E93" s="21">
        <v>2067.6</v>
      </c>
      <c r="F93" s="21">
        <v>2658</v>
      </c>
      <c r="G93" s="21">
        <v>9.6</v>
      </c>
      <c r="H93" s="21">
        <v>8.5</v>
      </c>
      <c r="I93" s="22">
        <v>10.9</v>
      </c>
      <c r="J93" s="35">
        <v>27306</v>
      </c>
      <c r="K93" s="21">
        <v>5683.4</v>
      </c>
      <c r="L93" s="21">
        <v>5259.6</v>
      </c>
      <c r="M93" s="21">
        <v>6118.7</v>
      </c>
      <c r="N93" s="21">
        <v>20.8</v>
      </c>
      <c r="O93" s="21">
        <v>19.3</v>
      </c>
      <c r="P93" s="22">
        <v>22.4</v>
      </c>
    </row>
    <row r="94" spans="1:16">
      <c r="A94" s="6" t="s">
        <v>688</v>
      </c>
      <c r="B94" s="55" t="s">
        <v>689</v>
      </c>
      <c r="C94" s="44">
        <v>28622</v>
      </c>
      <c r="D94" s="21">
        <v>2514</v>
      </c>
      <c r="E94" s="21">
        <v>2175.1999999999998</v>
      </c>
      <c r="F94" s="21">
        <v>2890.7</v>
      </c>
      <c r="G94" s="21">
        <v>8.8000000000000007</v>
      </c>
      <c r="H94" s="21">
        <v>7.6</v>
      </c>
      <c r="I94" s="22">
        <v>10.1</v>
      </c>
      <c r="J94" s="35">
        <v>32542</v>
      </c>
      <c r="K94" s="21">
        <v>6475.5</v>
      </c>
      <c r="L94" s="21">
        <v>5867.7</v>
      </c>
      <c r="M94" s="21">
        <v>7112</v>
      </c>
      <c r="N94" s="21">
        <v>19.899999999999999</v>
      </c>
      <c r="O94" s="21">
        <v>18</v>
      </c>
      <c r="P94" s="22">
        <v>21.9</v>
      </c>
    </row>
    <row r="95" spans="1:16">
      <c r="A95" s="6" t="s">
        <v>288</v>
      </c>
      <c r="B95" s="55" t="s">
        <v>289</v>
      </c>
      <c r="C95" s="44">
        <v>24880</v>
      </c>
      <c r="D95" s="21">
        <v>2849.6</v>
      </c>
      <c r="E95" s="21">
        <v>2480.4</v>
      </c>
      <c r="F95" s="21">
        <v>3251.7</v>
      </c>
      <c r="G95" s="21">
        <v>11.5</v>
      </c>
      <c r="H95" s="21">
        <v>10</v>
      </c>
      <c r="I95" s="22">
        <v>13.1</v>
      </c>
      <c r="J95" s="35">
        <v>27308</v>
      </c>
      <c r="K95" s="21">
        <v>6674.3</v>
      </c>
      <c r="L95" s="21">
        <v>6133.6</v>
      </c>
      <c r="M95" s="21">
        <v>7247.5</v>
      </c>
      <c r="N95" s="21">
        <v>24.4</v>
      </c>
      <c r="O95" s="21">
        <v>22.5</v>
      </c>
      <c r="P95" s="22">
        <v>26.5</v>
      </c>
    </row>
    <row r="96" spans="1:16">
      <c r="A96" s="6" t="s">
        <v>340</v>
      </c>
      <c r="B96" s="55" t="s">
        <v>341</v>
      </c>
      <c r="C96" s="44">
        <v>27938</v>
      </c>
      <c r="D96" s="21">
        <v>3136.3</v>
      </c>
      <c r="E96" s="21">
        <v>2757</v>
      </c>
      <c r="F96" s="21">
        <v>3558.5</v>
      </c>
      <c r="G96" s="21">
        <v>11.2</v>
      </c>
      <c r="H96" s="21">
        <v>9.9</v>
      </c>
      <c r="I96" s="22">
        <v>12.7</v>
      </c>
      <c r="J96" s="35">
        <v>31112</v>
      </c>
      <c r="K96" s="21">
        <v>7088.7</v>
      </c>
      <c r="L96" s="21">
        <v>6560.9</v>
      </c>
      <c r="M96" s="21">
        <v>7646.3</v>
      </c>
      <c r="N96" s="21">
        <v>22.8</v>
      </c>
      <c r="O96" s="21">
        <v>21.1</v>
      </c>
      <c r="P96" s="22">
        <v>24.6</v>
      </c>
    </row>
    <row r="97" spans="1:16">
      <c r="A97" s="6" t="s">
        <v>530</v>
      </c>
      <c r="B97" s="55" t="s">
        <v>531</v>
      </c>
      <c r="C97" s="44">
        <v>23000</v>
      </c>
      <c r="D97" s="21">
        <v>2320.8000000000002</v>
      </c>
      <c r="E97" s="21">
        <v>2029.6</v>
      </c>
      <c r="F97" s="21">
        <v>2640.2</v>
      </c>
      <c r="G97" s="21">
        <v>10.1</v>
      </c>
      <c r="H97" s="21">
        <v>8.8000000000000007</v>
      </c>
      <c r="I97" s="22">
        <v>11.5</v>
      </c>
      <c r="J97" s="35">
        <v>24781</v>
      </c>
      <c r="K97" s="21">
        <v>5274.1</v>
      </c>
      <c r="L97" s="21">
        <v>4817.7</v>
      </c>
      <c r="M97" s="21">
        <v>5737.5</v>
      </c>
      <c r="N97" s="21">
        <v>21.3</v>
      </c>
      <c r="O97" s="21">
        <v>19.399999999999999</v>
      </c>
      <c r="P97" s="22">
        <v>23.2</v>
      </c>
    </row>
    <row r="98" spans="1:16">
      <c r="A98" s="6" t="s">
        <v>568</v>
      </c>
      <c r="B98" s="55" t="s">
        <v>569</v>
      </c>
      <c r="C98" s="44">
        <v>23393</v>
      </c>
      <c r="D98" s="21">
        <v>2213.4</v>
      </c>
      <c r="E98" s="21">
        <v>1943</v>
      </c>
      <c r="F98" s="21">
        <v>2507.8000000000002</v>
      </c>
      <c r="G98" s="21">
        <v>9.5</v>
      </c>
      <c r="H98" s="21">
        <v>8.3000000000000007</v>
      </c>
      <c r="I98" s="22">
        <v>10.7</v>
      </c>
      <c r="J98" s="35">
        <v>25677</v>
      </c>
      <c r="K98" s="21">
        <v>5438.4</v>
      </c>
      <c r="L98" s="21">
        <v>5032.8</v>
      </c>
      <c r="M98" s="21">
        <v>5850.7</v>
      </c>
      <c r="N98" s="21">
        <v>21.2</v>
      </c>
      <c r="O98" s="21">
        <v>19.600000000000001</v>
      </c>
      <c r="P98" s="22">
        <v>22.8</v>
      </c>
    </row>
    <row r="99" spans="1:16">
      <c r="A99" s="6" t="s">
        <v>406</v>
      </c>
      <c r="B99" s="55" t="s">
        <v>407</v>
      </c>
      <c r="C99" s="44">
        <v>44227</v>
      </c>
      <c r="D99" s="21">
        <v>4557.3999999999996</v>
      </c>
      <c r="E99" s="21">
        <v>3942.6</v>
      </c>
      <c r="F99" s="21">
        <v>5227.8</v>
      </c>
      <c r="G99" s="21">
        <v>10.3</v>
      </c>
      <c r="H99" s="21">
        <v>8.9</v>
      </c>
      <c r="I99" s="22">
        <v>11.8</v>
      </c>
      <c r="J99" s="35">
        <v>48278</v>
      </c>
      <c r="K99" s="21">
        <v>10804</v>
      </c>
      <c r="L99" s="21">
        <v>9915.4</v>
      </c>
      <c r="M99" s="21">
        <v>11716</v>
      </c>
      <c r="N99" s="21">
        <v>22.4</v>
      </c>
      <c r="O99" s="21">
        <v>20.5</v>
      </c>
      <c r="P99" s="22">
        <v>24.3</v>
      </c>
    </row>
    <row r="100" spans="1:16">
      <c r="A100" s="6" t="s">
        <v>616</v>
      </c>
      <c r="B100" s="55" t="s">
        <v>617</v>
      </c>
      <c r="C100" s="44">
        <v>27513</v>
      </c>
      <c r="D100" s="21">
        <v>2619.6999999999998</v>
      </c>
      <c r="E100" s="21">
        <v>2289</v>
      </c>
      <c r="F100" s="21">
        <v>2973.1</v>
      </c>
      <c r="G100" s="21">
        <v>9.5</v>
      </c>
      <c r="H100" s="21">
        <v>8.3000000000000007</v>
      </c>
      <c r="I100" s="22">
        <v>10.8</v>
      </c>
      <c r="J100" s="35">
        <v>30572</v>
      </c>
      <c r="K100" s="21">
        <v>6239.6</v>
      </c>
      <c r="L100" s="21">
        <v>5749</v>
      </c>
      <c r="M100" s="21">
        <v>6744.4</v>
      </c>
      <c r="N100" s="21">
        <v>20.399999999999999</v>
      </c>
      <c r="O100" s="21">
        <v>18.8</v>
      </c>
      <c r="P100" s="22">
        <v>22.1</v>
      </c>
    </row>
    <row r="101" spans="1:16">
      <c r="A101" s="6" t="s">
        <v>598</v>
      </c>
      <c r="B101" s="55" t="s">
        <v>599</v>
      </c>
      <c r="C101" s="44">
        <v>27737</v>
      </c>
      <c r="D101" s="21">
        <v>2605.1</v>
      </c>
      <c r="E101" s="21">
        <v>2265.6</v>
      </c>
      <c r="F101" s="21">
        <v>2981</v>
      </c>
      <c r="G101" s="21">
        <v>9.4</v>
      </c>
      <c r="H101" s="21">
        <v>8.1999999999999993</v>
      </c>
      <c r="I101" s="22">
        <v>10.7</v>
      </c>
      <c r="J101" s="35">
        <v>29490</v>
      </c>
      <c r="K101" s="21">
        <v>6186.8</v>
      </c>
      <c r="L101" s="21">
        <v>5675.4</v>
      </c>
      <c r="M101" s="21">
        <v>6688.4</v>
      </c>
      <c r="N101" s="21">
        <v>21</v>
      </c>
      <c r="O101" s="21">
        <v>19.2</v>
      </c>
      <c r="P101" s="22">
        <v>22.7</v>
      </c>
    </row>
    <row r="102" spans="1:16">
      <c r="A102" s="6" t="s">
        <v>394</v>
      </c>
      <c r="B102" s="55" t="s">
        <v>395</v>
      </c>
      <c r="C102" s="44">
        <v>18985</v>
      </c>
      <c r="D102" s="21">
        <v>2016.6</v>
      </c>
      <c r="E102" s="21">
        <v>1781.8</v>
      </c>
      <c r="F102" s="21">
        <v>2277.1999999999998</v>
      </c>
      <c r="G102" s="21">
        <v>10.6</v>
      </c>
      <c r="H102" s="21">
        <v>9.4</v>
      </c>
      <c r="I102" s="22">
        <v>12</v>
      </c>
      <c r="J102" s="35">
        <v>21316</v>
      </c>
      <c r="K102" s="21">
        <v>4728.3999999999996</v>
      </c>
      <c r="L102" s="21">
        <v>4382.5</v>
      </c>
      <c r="M102" s="21">
        <v>5077.8999999999996</v>
      </c>
      <c r="N102" s="21">
        <v>22.2</v>
      </c>
      <c r="O102" s="21">
        <v>20.6</v>
      </c>
      <c r="P102" s="22">
        <v>23.8</v>
      </c>
    </row>
    <row r="103" spans="1:16">
      <c r="A103" s="6" t="s">
        <v>544</v>
      </c>
      <c r="B103" s="55" t="s">
        <v>545</v>
      </c>
      <c r="C103" s="44">
        <v>21816</v>
      </c>
      <c r="D103" s="21">
        <v>2079.8000000000002</v>
      </c>
      <c r="E103" s="21">
        <v>1817</v>
      </c>
      <c r="F103" s="21">
        <v>2374.5</v>
      </c>
      <c r="G103" s="21">
        <v>9.5</v>
      </c>
      <c r="H103" s="21">
        <v>8.3000000000000007</v>
      </c>
      <c r="I103" s="22">
        <v>10.9</v>
      </c>
      <c r="J103" s="35">
        <v>23898</v>
      </c>
      <c r="K103" s="21">
        <v>5163.3</v>
      </c>
      <c r="L103" s="21">
        <v>4764.3</v>
      </c>
      <c r="M103" s="21">
        <v>5576</v>
      </c>
      <c r="N103" s="21">
        <v>21.6</v>
      </c>
      <c r="O103" s="21">
        <v>19.899999999999999</v>
      </c>
      <c r="P103" s="22">
        <v>23.3</v>
      </c>
    </row>
    <row r="104" spans="1:16">
      <c r="A104" s="6" t="s">
        <v>286</v>
      </c>
      <c r="B104" s="55" t="s">
        <v>287</v>
      </c>
      <c r="C104" s="44">
        <v>24549</v>
      </c>
      <c r="D104" s="21">
        <v>2841.6</v>
      </c>
      <c r="E104" s="21">
        <v>2458.3000000000002</v>
      </c>
      <c r="F104" s="21">
        <v>3264.2</v>
      </c>
      <c r="G104" s="21">
        <v>11.6</v>
      </c>
      <c r="H104" s="21">
        <v>10</v>
      </c>
      <c r="I104" s="22">
        <v>13.3</v>
      </c>
      <c r="J104" s="35">
        <v>27005</v>
      </c>
      <c r="K104" s="21">
        <v>6624.1</v>
      </c>
      <c r="L104" s="21">
        <v>6097.7</v>
      </c>
      <c r="M104" s="21">
        <v>7180.8</v>
      </c>
      <c r="N104" s="21">
        <v>24.5</v>
      </c>
      <c r="O104" s="21">
        <v>22.6</v>
      </c>
      <c r="P104" s="22">
        <v>26.6</v>
      </c>
    </row>
    <row r="105" spans="1:16">
      <c r="A105" s="6" t="s">
        <v>690</v>
      </c>
      <c r="B105" s="55" t="s">
        <v>691</v>
      </c>
      <c r="C105" s="44">
        <v>48292</v>
      </c>
      <c r="D105" s="21">
        <v>4309.8</v>
      </c>
      <c r="E105" s="21">
        <v>3689.4</v>
      </c>
      <c r="F105" s="21">
        <v>4988.3</v>
      </c>
      <c r="G105" s="21">
        <v>8.9</v>
      </c>
      <c r="H105" s="21">
        <v>7.6</v>
      </c>
      <c r="I105" s="22">
        <v>10.3</v>
      </c>
      <c r="J105" s="35">
        <v>53249</v>
      </c>
      <c r="K105" s="21">
        <v>10612.7</v>
      </c>
      <c r="L105" s="21">
        <v>9682.5</v>
      </c>
      <c r="M105" s="21">
        <v>11638.9</v>
      </c>
      <c r="N105" s="21">
        <v>19.899999999999999</v>
      </c>
      <c r="O105" s="21">
        <v>18.2</v>
      </c>
      <c r="P105" s="22">
        <v>21.9</v>
      </c>
    </row>
    <row r="106" spans="1:16">
      <c r="A106" s="6" t="s">
        <v>840</v>
      </c>
      <c r="B106" s="55" t="s">
        <v>841</v>
      </c>
      <c r="C106" s="44">
        <v>30329</v>
      </c>
      <c r="D106" s="21">
        <v>2643.2</v>
      </c>
      <c r="E106" s="21">
        <v>2287.9</v>
      </c>
      <c r="F106" s="21">
        <v>3029.1</v>
      </c>
      <c r="G106" s="21">
        <v>8.6999999999999993</v>
      </c>
      <c r="H106" s="21">
        <v>7.5</v>
      </c>
      <c r="I106" s="22">
        <v>10</v>
      </c>
      <c r="J106" s="35">
        <v>33218</v>
      </c>
      <c r="K106" s="21">
        <v>5963.9</v>
      </c>
      <c r="L106" s="21">
        <v>5380.5</v>
      </c>
      <c r="M106" s="21">
        <v>6551.2</v>
      </c>
      <c r="N106" s="21">
        <v>18</v>
      </c>
      <c r="O106" s="21">
        <v>16.2</v>
      </c>
      <c r="P106" s="22">
        <v>19.7</v>
      </c>
    </row>
    <row r="107" spans="1:16">
      <c r="A107" s="6" t="s">
        <v>600</v>
      </c>
      <c r="B107" s="55" t="s">
        <v>601</v>
      </c>
      <c r="C107" s="44">
        <v>35371</v>
      </c>
      <c r="D107" s="21">
        <v>3370.5</v>
      </c>
      <c r="E107" s="21">
        <v>2835.5</v>
      </c>
      <c r="F107" s="21">
        <v>4011.8</v>
      </c>
      <c r="G107" s="21">
        <v>9.5</v>
      </c>
      <c r="H107" s="21">
        <v>8</v>
      </c>
      <c r="I107" s="22">
        <v>11.3</v>
      </c>
      <c r="J107" s="35">
        <v>41713</v>
      </c>
      <c r="K107" s="21">
        <v>8537.2000000000007</v>
      </c>
      <c r="L107" s="21">
        <v>7599.8</v>
      </c>
      <c r="M107" s="21">
        <v>9589.4</v>
      </c>
      <c r="N107" s="21">
        <v>20.5</v>
      </c>
      <c r="O107" s="21">
        <v>18.2</v>
      </c>
      <c r="P107" s="22">
        <v>23</v>
      </c>
    </row>
    <row r="108" spans="1:16">
      <c r="A108" s="6" t="s">
        <v>350</v>
      </c>
      <c r="B108" s="55" t="s">
        <v>351</v>
      </c>
      <c r="C108" s="44">
        <v>28571</v>
      </c>
      <c r="D108" s="21">
        <v>3005.4</v>
      </c>
      <c r="E108" s="21">
        <v>2569.9</v>
      </c>
      <c r="F108" s="21">
        <v>3486.7</v>
      </c>
      <c r="G108" s="21">
        <v>10.5</v>
      </c>
      <c r="H108" s="21">
        <v>9</v>
      </c>
      <c r="I108" s="22">
        <v>12.2</v>
      </c>
      <c r="J108" s="35">
        <v>31005</v>
      </c>
      <c r="K108" s="21">
        <v>7209.2</v>
      </c>
      <c r="L108" s="21">
        <v>6570.6</v>
      </c>
      <c r="M108" s="21">
        <v>7872</v>
      </c>
      <c r="N108" s="21">
        <v>23.3</v>
      </c>
      <c r="O108" s="21">
        <v>21.2</v>
      </c>
      <c r="P108" s="22">
        <v>25.4</v>
      </c>
    </row>
    <row r="109" spans="1:16">
      <c r="A109" s="6" t="s">
        <v>726</v>
      </c>
      <c r="B109" s="55" t="s">
        <v>727</v>
      </c>
      <c r="C109" s="44">
        <v>28377</v>
      </c>
      <c r="D109" s="21">
        <v>2442.1</v>
      </c>
      <c r="E109" s="21">
        <v>2096.4</v>
      </c>
      <c r="F109" s="21">
        <v>2824.1</v>
      </c>
      <c r="G109" s="21">
        <v>8.6</v>
      </c>
      <c r="H109" s="21">
        <v>7.4</v>
      </c>
      <c r="I109" s="22">
        <v>10</v>
      </c>
      <c r="J109" s="35">
        <v>35212</v>
      </c>
      <c r="K109" s="21">
        <v>6709.7</v>
      </c>
      <c r="L109" s="21">
        <v>6114.1</v>
      </c>
      <c r="M109" s="21">
        <v>7340.8</v>
      </c>
      <c r="N109" s="21">
        <v>19.100000000000001</v>
      </c>
      <c r="O109" s="21">
        <v>17.399999999999999</v>
      </c>
      <c r="P109" s="22">
        <v>20.8</v>
      </c>
    </row>
    <row r="110" spans="1:16">
      <c r="A110" s="6" t="s">
        <v>728</v>
      </c>
      <c r="B110" s="55" t="s">
        <v>729</v>
      </c>
      <c r="C110" s="44">
        <v>25353</v>
      </c>
      <c r="D110" s="21">
        <v>2294.6</v>
      </c>
      <c r="E110" s="21">
        <v>1993.4</v>
      </c>
      <c r="F110" s="21">
        <v>2622.9</v>
      </c>
      <c r="G110" s="21">
        <v>9.1</v>
      </c>
      <c r="H110" s="21">
        <v>7.9</v>
      </c>
      <c r="I110" s="22">
        <v>10.3</v>
      </c>
      <c r="J110" s="35">
        <v>27383</v>
      </c>
      <c r="K110" s="21">
        <v>5310.2</v>
      </c>
      <c r="L110" s="21">
        <v>4819</v>
      </c>
      <c r="M110" s="21">
        <v>5819.1</v>
      </c>
      <c r="N110" s="21">
        <v>19.399999999999999</v>
      </c>
      <c r="O110" s="21">
        <v>17.600000000000001</v>
      </c>
      <c r="P110" s="22">
        <v>21.3</v>
      </c>
    </row>
    <row r="111" spans="1:16">
      <c r="A111" s="6" t="s">
        <v>632</v>
      </c>
      <c r="B111" s="55" t="s">
        <v>633</v>
      </c>
      <c r="C111" s="44">
        <v>44121</v>
      </c>
      <c r="D111" s="21">
        <v>4054.5</v>
      </c>
      <c r="E111" s="21">
        <v>3459.6</v>
      </c>
      <c r="F111" s="21">
        <v>4724.8999999999996</v>
      </c>
      <c r="G111" s="21">
        <v>9.1999999999999993</v>
      </c>
      <c r="H111" s="21">
        <v>7.8</v>
      </c>
      <c r="I111" s="22">
        <v>10.7</v>
      </c>
      <c r="J111" s="35">
        <v>51737</v>
      </c>
      <c r="K111" s="21">
        <v>10386.700000000001</v>
      </c>
      <c r="L111" s="21">
        <v>9410.7999999999993</v>
      </c>
      <c r="M111" s="21">
        <v>11437.9</v>
      </c>
      <c r="N111" s="21">
        <v>20.100000000000001</v>
      </c>
      <c r="O111" s="21">
        <v>18.2</v>
      </c>
      <c r="P111" s="22">
        <v>22.1</v>
      </c>
    </row>
    <row r="112" spans="1:16">
      <c r="A112" s="6" t="s">
        <v>436</v>
      </c>
      <c r="B112" s="55" t="s">
        <v>437</v>
      </c>
      <c r="C112" s="44">
        <v>17411</v>
      </c>
      <c r="D112" s="21">
        <v>1685.3</v>
      </c>
      <c r="E112" s="21">
        <v>1443.9</v>
      </c>
      <c r="F112" s="21">
        <v>1942.1</v>
      </c>
      <c r="G112" s="21">
        <v>9.6999999999999993</v>
      </c>
      <c r="H112" s="21">
        <v>8.3000000000000007</v>
      </c>
      <c r="I112" s="22">
        <v>11.2</v>
      </c>
      <c r="J112" s="35">
        <v>19383</v>
      </c>
      <c r="K112" s="21">
        <v>4336.2</v>
      </c>
      <c r="L112" s="21">
        <v>3957</v>
      </c>
      <c r="M112" s="21">
        <v>4744.8</v>
      </c>
      <c r="N112" s="21">
        <v>22.4</v>
      </c>
      <c r="O112" s="21">
        <v>20.399999999999999</v>
      </c>
      <c r="P112" s="22">
        <v>24.5</v>
      </c>
    </row>
    <row r="113" spans="1:16">
      <c r="A113" s="6" t="s">
        <v>820</v>
      </c>
      <c r="B113" s="55" t="s">
        <v>821</v>
      </c>
      <c r="C113" s="44">
        <v>50053</v>
      </c>
      <c r="D113" s="21">
        <v>4228</v>
      </c>
      <c r="E113" s="21">
        <v>3681.6</v>
      </c>
      <c r="F113" s="21">
        <v>4816.3</v>
      </c>
      <c r="G113" s="21">
        <v>8.4</v>
      </c>
      <c r="H113" s="21">
        <v>7.4</v>
      </c>
      <c r="I113" s="22">
        <v>9.6</v>
      </c>
      <c r="J113" s="35">
        <v>55904</v>
      </c>
      <c r="K113" s="21">
        <v>10237.799999999999</v>
      </c>
      <c r="L113" s="21">
        <v>9336.7000000000007</v>
      </c>
      <c r="M113" s="21">
        <v>11138.9</v>
      </c>
      <c r="N113" s="21">
        <v>18.3</v>
      </c>
      <c r="O113" s="21">
        <v>16.7</v>
      </c>
      <c r="P113" s="22">
        <v>19.899999999999999</v>
      </c>
    </row>
    <row r="114" spans="1:16">
      <c r="A114" s="6" t="s">
        <v>822</v>
      </c>
      <c r="B114" s="55" t="s">
        <v>823</v>
      </c>
      <c r="C114" s="44">
        <v>23589</v>
      </c>
      <c r="D114" s="21">
        <v>1949.1</v>
      </c>
      <c r="E114" s="21">
        <v>1661.5</v>
      </c>
      <c r="F114" s="21">
        <v>2282</v>
      </c>
      <c r="G114" s="21">
        <v>8.3000000000000007</v>
      </c>
      <c r="H114" s="21">
        <v>7</v>
      </c>
      <c r="I114" s="22">
        <v>9.6999999999999993</v>
      </c>
      <c r="J114" s="35">
        <v>25964</v>
      </c>
      <c r="K114" s="21">
        <v>4837.2</v>
      </c>
      <c r="L114" s="21">
        <v>4274.1000000000004</v>
      </c>
      <c r="M114" s="21">
        <v>5413.2</v>
      </c>
      <c r="N114" s="21">
        <v>18.600000000000001</v>
      </c>
      <c r="O114" s="21">
        <v>16.5</v>
      </c>
      <c r="P114" s="22">
        <v>20.8</v>
      </c>
    </row>
    <row r="115" spans="1:16">
      <c r="A115" s="6" t="s">
        <v>294</v>
      </c>
      <c r="B115" s="55" t="s">
        <v>295</v>
      </c>
      <c r="C115" s="44">
        <v>21266</v>
      </c>
      <c r="D115" s="21">
        <v>2427.8000000000002</v>
      </c>
      <c r="E115" s="21">
        <v>2093</v>
      </c>
      <c r="F115" s="21">
        <v>2809.5</v>
      </c>
      <c r="G115" s="21">
        <v>11.4</v>
      </c>
      <c r="H115" s="21">
        <v>9.8000000000000007</v>
      </c>
      <c r="I115" s="22">
        <v>13.2</v>
      </c>
      <c r="J115" s="35">
        <v>23594</v>
      </c>
      <c r="K115" s="21">
        <v>5630.6</v>
      </c>
      <c r="L115" s="21">
        <v>5113.1000000000004</v>
      </c>
      <c r="M115" s="21">
        <v>6178.9</v>
      </c>
      <c r="N115" s="21">
        <v>23.9</v>
      </c>
      <c r="O115" s="21">
        <v>21.7</v>
      </c>
      <c r="P115" s="22">
        <v>26.2</v>
      </c>
    </row>
    <row r="116" spans="1:16">
      <c r="A116" s="6" t="s">
        <v>332</v>
      </c>
      <c r="B116" s="55" t="s">
        <v>333</v>
      </c>
      <c r="C116" s="44">
        <v>20893</v>
      </c>
      <c r="D116" s="21">
        <v>2264.4</v>
      </c>
      <c r="E116" s="21">
        <v>1956.9</v>
      </c>
      <c r="F116" s="21">
        <v>2613</v>
      </c>
      <c r="G116" s="21">
        <v>10.8</v>
      </c>
      <c r="H116" s="21">
        <v>9.4</v>
      </c>
      <c r="I116" s="22">
        <v>12.5</v>
      </c>
      <c r="J116" s="35">
        <v>23353</v>
      </c>
      <c r="K116" s="21">
        <v>5434.4</v>
      </c>
      <c r="L116" s="21">
        <v>4965.3999999999996</v>
      </c>
      <c r="M116" s="21">
        <v>5938.1</v>
      </c>
      <c r="N116" s="21">
        <v>23.3</v>
      </c>
      <c r="O116" s="21">
        <v>21.3</v>
      </c>
      <c r="P116" s="22">
        <v>25.4</v>
      </c>
    </row>
    <row r="117" spans="1:16">
      <c r="A117" s="6" t="s">
        <v>344</v>
      </c>
      <c r="B117" s="55" t="s">
        <v>345</v>
      </c>
      <c r="C117" s="44">
        <v>30440</v>
      </c>
      <c r="D117" s="21">
        <v>3272.3</v>
      </c>
      <c r="E117" s="21">
        <v>2885.4</v>
      </c>
      <c r="F117" s="21">
        <v>3702.7</v>
      </c>
      <c r="G117" s="21">
        <v>10.7</v>
      </c>
      <c r="H117" s="21">
        <v>9.5</v>
      </c>
      <c r="I117" s="22">
        <v>12.2</v>
      </c>
      <c r="J117" s="35">
        <v>34431</v>
      </c>
      <c r="K117" s="21">
        <v>7862.7</v>
      </c>
      <c r="L117" s="21">
        <v>7265.7</v>
      </c>
      <c r="M117" s="21">
        <v>8452.7999999999993</v>
      </c>
      <c r="N117" s="21">
        <v>22.8</v>
      </c>
      <c r="O117" s="21">
        <v>21.1</v>
      </c>
      <c r="P117" s="22">
        <v>24.5</v>
      </c>
    </row>
    <row r="118" spans="1:16">
      <c r="A118" s="6" t="s">
        <v>730</v>
      </c>
      <c r="B118" s="55" t="s">
        <v>731</v>
      </c>
      <c r="C118" s="44">
        <v>53246</v>
      </c>
      <c r="D118" s="21">
        <v>4756</v>
      </c>
      <c r="E118" s="21">
        <v>4138.1000000000004</v>
      </c>
      <c r="F118" s="21">
        <v>5427.5</v>
      </c>
      <c r="G118" s="21">
        <v>8.9</v>
      </c>
      <c r="H118" s="21">
        <v>7.8</v>
      </c>
      <c r="I118" s="22">
        <v>10.199999999999999</v>
      </c>
      <c r="J118" s="35">
        <v>60117</v>
      </c>
      <c r="K118" s="21">
        <v>11549.4</v>
      </c>
      <c r="L118" s="21">
        <v>10531.1</v>
      </c>
      <c r="M118" s="21">
        <v>12549.9</v>
      </c>
      <c r="N118" s="21">
        <v>19.2</v>
      </c>
      <c r="O118" s="21">
        <v>17.5</v>
      </c>
      <c r="P118" s="22">
        <v>20.9</v>
      </c>
    </row>
    <row r="119" spans="1:16">
      <c r="A119" s="6" t="s">
        <v>498</v>
      </c>
      <c r="B119" s="55" t="s">
        <v>499</v>
      </c>
      <c r="C119" s="44">
        <v>49290</v>
      </c>
      <c r="D119" s="21">
        <v>5187.2</v>
      </c>
      <c r="E119" s="21">
        <v>4543.3999999999996</v>
      </c>
      <c r="F119" s="21">
        <v>5868.9</v>
      </c>
      <c r="G119" s="21">
        <v>10.5</v>
      </c>
      <c r="H119" s="21">
        <v>9.1999999999999993</v>
      </c>
      <c r="I119" s="22">
        <v>11.9</v>
      </c>
      <c r="J119" s="35">
        <v>54238</v>
      </c>
      <c r="K119" s="21">
        <v>11453.7</v>
      </c>
      <c r="L119" s="21">
        <v>10521.1</v>
      </c>
      <c r="M119" s="21">
        <v>12412.9</v>
      </c>
      <c r="N119" s="21">
        <v>21.1</v>
      </c>
      <c r="O119" s="21">
        <v>19.399999999999999</v>
      </c>
      <c r="P119" s="22">
        <v>22.9</v>
      </c>
    </row>
    <row r="120" spans="1:16">
      <c r="A120" s="6" t="s">
        <v>654</v>
      </c>
      <c r="B120" s="55" t="s">
        <v>655</v>
      </c>
      <c r="C120" s="44">
        <v>23070</v>
      </c>
      <c r="D120" s="21">
        <v>1986.9</v>
      </c>
      <c r="E120" s="21">
        <v>1725.2</v>
      </c>
      <c r="F120" s="21">
        <v>2265.6999999999998</v>
      </c>
      <c r="G120" s="21">
        <v>8.6</v>
      </c>
      <c r="H120" s="21">
        <v>7.5</v>
      </c>
      <c r="I120" s="22">
        <v>9.8000000000000007</v>
      </c>
      <c r="J120" s="35">
        <v>26510</v>
      </c>
      <c r="K120" s="21">
        <v>5382.1</v>
      </c>
      <c r="L120" s="21">
        <v>4951.5</v>
      </c>
      <c r="M120" s="21">
        <v>5825.7</v>
      </c>
      <c r="N120" s="21">
        <v>20.3</v>
      </c>
      <c r="O120" s="21">
        <v>18.7</v>
      </c>
      <c r="P120" s="22">
        <v>22</v>
      </c>
    </row>
    <row r="121" spans="1:16">
      <c r="A121" s="6" t="s">
        <v>692</v>
      </c>
      <c r="B121" s="55" t="s">
        <v>693</v>
      </c>
      <c r="C121" s="44">
        <v>23192</v>
      </c>
      <c r="D121" s="21">
        <v>2169.5</v>
      </c>
      <c r="E121" s="21">
        <v>1903.7</v>
      </c>
      <c r="F121" s="21">
        <v>2459.6999999999998</v>
      </c>
      <c r="G121" s="21">
        <v>9.4</v>
      </c>
      <c r="H121" s="21">
        <v>8.1999999999999993</v>
      </c>
      <c r="I121" s="22">
        <v>10.6</v>
      </c>
      <c r="J121" s="35">
        <v>24817</v>
      </c>
      <c r="K121" s="21">
        <v>4864.2</v>
      </c>
      <c r="L121" s="21">
        <v>4470.8</v>
      </c>
      <c r="M121" s="21">
        <v>5253.8</v>
      </c>
      <c r="N121" s="21">
        <v>19.600000000000001</v>
      </c>
      <c r="O121" s="21">
        <v>18</v>
      </c>
      <c r="P121" s="22">
        <v>21.2</v>
      </c>
    </row>
    <row r="122" spans="1:16">
      <c r="A122" s="6" t="s">
        <v>834</v>
      </c>
      <c r="B122" s="55" t="s">
        <v>835</v>
      </c>
      <c r="C122" s="44">
        <v>57623</v>
      </c>
      <c r="D122" s="21">
        <v>4745.8999999999996</v>
      </c>
      <c r="E122" s="21">
        <v>4088.2</v>
      </c>
      <c r="F122" s="21">
        <v>5451.5</v>
      </c>
      <c r="G122" s="21">
        <v>8.1999999999999993</v>
      </c>
      <c r="H122" s="21">
        <v>7.1</v>
      </c>
      <c r="I122" s="22">
        <v>9.5</v>
      </c>
      <c r="J122" s="35">
        <v>62012</v>
      </c>
      <c r="K122" s="21">
        <v>11577.6</v>
      </c>
      <c r="L122" s="21">
        <v>10551.2</v>
      </c>
      <c r="M122" s="21">
        <v>12646.4</v>
      </c>
      <c r="N122" s="21">
        <v>18.7</v>
      </c>
      <c r="O122" s="21">
        <v>17</v>
      </c>
      <c r="P122" s="22">
        <v>20.399999999999999</v>
      </c>
    </row>
    <row r="123" spans="1:16">
      <c r="A123" s="6" t="s">
        <v>656</v>
      </c>
      <c r="B123" s="55" t="s">
        <v>657</v>
      </c>
      <c r="C123" s="44">
        <v>27926</v>
      </c>
      <c r="D123" s="21">
        <v>2499.9</v>
      </c>
      <c r="E123" s="21">
        <v>2175.4</v>
      </c>
      <c r="F123" s="21">
        <v>2848</v>
      </c>
      <c r="G123" s="21">
        <v>9</v>
      </c>
      <c r="H123" s="21">
        <v>7.8</v>
      </c>
      <c r="I123" s="22">
        <v>10.199999999999999</v>
      </c>
      <c r="J123" s="35">
        <v>30002</v>
      </c>
      <c r="K123" s="21">
        <v>6141</v>
      </c>
      <c r="L123" s="21">
        <v>5652.6</v>
      </c>
      <c r="M123" s="21">
        <v>6657</v>
      </c>
      <c r="N123" s="21">
        <v>20.5</v>
      </c>
      <c r="O123" s="21">
        <v>18.8</v>
      </c>
      <c r="P123" s="22">
        <v>22.2</v>
      </c>
    </row>
    <row r="124" spans="1:16">
      <c r="A124" s="6" t="s">
        <v>732</v>
      </c>
      <c r="B124" s="55" t="s">
        <v>733</v>
      </c>
      <c r="C124" s="44">
        <v>36454</v>
      </c>
      <c r="D124" s="21">
        <v>3321.5</v>
      </c>
      <c r="E124" s="21">
        <v>2893.7</v>
      </c>
      <c r="F124" s="21">
        <v>3783.1</v>
      </c>
      <c r="G124" s="21">
        <v>9.1</v>
      </c>
      <c r="H124" s="21">
        <v>7.9</v>
      </c>
      <c r="I124" s="22">
        <v>10.4</v>
      </c>
      <c r="J124" s="35">
        <v>40639</v>
      </c>
      <c r="K124" s="21">
        <v>7759.4</v>
      </c>
      <c r="L124" s="21">
        <v>7070.3</v>
      </c>
      <c r="M124" s="21">
        <v>8450.4</v>
      </c>
      <c r="N124" s="21">
        <v>19.100000000000001</v>
      </c>
      <c r="O124" s="21">
        <v>17.399999999999999</v>
      </c>
      <c r="P124" s="22">
        <v>20.8</v>
      </c>
    </row>
    <row r="125" spans="1:16">
      <c r="A125" s="6" t="s">
        <v>842</v>
      </c>
      <c r="B125" s="55" t="s">
        <v>843</v>
      </c>
      <c r="C125" s="44">
        <v>53536</v>
      </c>
      <c r="D125" s="21">
        <v>4523.5</v>
      </c>
      <c r="E125" s="21">
        <v>3867.3</v>
      </c>
      <c r="F125" s="21">
        <v>5237.6000000000004</v>
      </c>
      <c r="G125" s="21">
        <v>8.4</v>
      </c>
      <c r="H125" s="21">
        <v>7.2</v>
      </c>
      <c r="I125" s="22">
        <v>9.8000000000000007</v>
      </c>
      <c r="J125" s="35">
        <v>56658</v>
      </c>
      <c r="K125" s="21">
        <v>10375.9</v>
      </c>
      <c r="L125" s="21">
        <v>9323.5</v>
      </c>
      <c r="M125" s="21">
        <v>11429.9</v>
      </c>
      <c r="N125" s="21">
        <v>18.3</v>
      </c>
      <c r="O125" s="21">
        <v>16.5</v>
      </c>
      <c r="P125" s="22">
        <v>20.2</v>
      </c>
    </row>
    <row r="126" spans="1:16">
      <c r="A126" s="6" t="s">
        <v>682</v>
      </c>
      <c r="B126" s="55" t="s">
        <v>683</v>
      </c>
      <c r="C126" s="44">
        <v>43282</v>
      </c>
      <c r="D126" s="21">
        <v>3994.9</v>
      </c>
      <c r="E126" s="21">
        <v>3493.1</v>
      </c>
      <c r="F126" s="21">
        <v>4547.3</v>
      </c>
      <c r="G126" s="21">
        <v>9.1999999999999993</v>
      </c>
      <c r="H126" s="21">
        <v>8.1</v>
      </c>
      <c r="I126" s="22">
        <v>10.5</v>
      </c>
      <c r="J126" s="35">
        <v>46260</v>
      </c>
      <c r="K126" s="21">
        <v>9276.4</v>
      </c>
      <c r="L126" s="21">
        <v>8526.9</v>
      </c>
      <c r="M126" s="21">
        <v>10052.5</v>
      </c>
      <c r="N126" s="21">
        <v>20.100000000000001</v>
      </c>
      <c r="O126" s="21">
        <v>18.399999999999999</v>
      </c>
      <c r="P126" s="22">
        <v>21.7</v>
      </c>
    </row>
    <row r="127" spans="1:16">
      <c r="A127" s="6" t="s">
        <v>352</v>
      </c>
      <c r="B127" s="55" t="s">
        <v>353</v>
      </c>
      <c r="C127" s="44">
        <v>17743</v>
      </c>
      <c r="D127" s="21">
        <v>1887.9</v>
      </c>
      <c r="E127" s="21">
        <v>1629.9</v>
      </c>
      <c r="F127" s="21">
        <v>2182.6999999999998</v>
      </c>
      <c r="G127" s="21">
        <v>10.6</v>
      </c>
      <c r="H127" s="21">
        <v>9.1999999999999993</v>
      </c>
      <c r="I127" s="22">
        <v>12.3</v>
      </c>
      <c r="J127" s="35">
        <v>18889</v>
      </c>
      <c r="K127" s="21">
        <v>4385.6000000000004</v>
      </c>
      <c r="L127" s="21">
        <v>4007.7</v>
      </c>
      <c r="M127" s="21">
        <v>4792.1000000000004</v>
      </c>
      <c r="N127" s="21">
        <v>23.2</v>
      </c>
      <c r="O127" s="21">
        <v>21.2</v>
      </c>
      <c r="P127" s="22">
        <v>25.4</v>
      </c>
    </row>
    <row r="128" spans="1:16">
      <c r="A128" s="6" t="s">
        <v>546</v>
      </c>
      <c r="B128" s="55" t="s">
        <v>547</v>
      </c>
      <c r="C128" s="44">
        <v>28174</v>
      </c>
      <c r="D128" s="21">
        <v>2831.6</v>
      </c>
      <c r="E128" s="21">
        <v>2446.8000000000002</v>
      </c>
      <c r="F128" s="21">
        <v>3250.8</v>
      </c>
      <c r="G128" s="21">
        <v>10.1</v>
      </c>
      <c r="H128" s="21">
        <v>8.6999999999999993</v>
      </c>
      <c r="I128" s="22">
        <v>11.5</v>
      </c>
      <c r="J128" s="35">
        <v>29581</v>
      </c>
      <c r="K128" s="21">
        <v>6273.5</v>
      </c>
      <c r="L128" s="21">
        <v>5751.9</v>
      </c>
      <c r="M128" s="21">
        <v>6806.2</v>
      </c>
      <c r="N128" s="21">
        <v>21.2</v>
      </c>
      <c r="O128" s="21">
        <v>19.399999999999999</v>
      </c>
      <c r="P128" s="22">
        <v>23</v>
      </c>
    </row>
    <row r="129" spans="1:16">
      <c r="A129" s="6" t="s">
        <v>306</v>
      </c>
      <c r="B129" s="55" t="s">
        <v>307</v>
      </c>
      <c r="C129" s="44">
        <v>38345</v>
      </c>
      <c r="D129" s="21">
        <v>4356.8</v>
      </c>
      <c r="E129" s="21">
        <v>3823.2</v>
      </c>
      <c r="F129" s="21">
        <v>4929.7</v>
      </c>
      <c r="G129" s="21">
        <v>11.4</v>
      </c>
      <c r="H129" s="21">
        <v>10</v>
      </c>
      <c r="I129" s="22">
        <v>12.9</v>
      </c>
      <c r="J129" s="35">
        <v>43362</v>
      </c>
      <c r="K129" s="21">
        <v>10155.799999999999</v>
      </c>
      <c r="L129" s="21">
        <v>9375.5</v>
      </c>
      <c r="M129" s="21">
        <v>11012.8</v>
      </c>
      <c r="N129" s="21">
        <v>23.4</v>
      </c>
      <c r="O129" s="21">
        <v>21.6</v>
      </c>
      <c r="P129" s="22">
        <v>25.4</v>
      </c>
    </row>
    <row r="130" spans="1:16">
      <c r="A130" s="6" t="s">
        <v>658</v>
      </c>
      <c r="B130" s="55" t="s">
        <v>659</v>
      </c>
      <c r="C130" s="44">
        <v>616</v>
      </c>
      <c r="D130" s="21">
        <v>59.1</v>
      </c>
      <c r="E130" s="21">
        <v>49.1</v>
      </c>
      <c r="F130" s="21">
        <v>69.400000000000006</v>
      </c>
      <c r="G130" s="21">
        <v>9.6</v>
      </c>
      <c r="H130" s="21">
        <v>8</v>
      </c>
      <c r="I130" s="22">
        <v>11.3</v>
      </c>
      <c r="J130" s="35">
        <v>602</v>
      </c>
      <c r="K130" s="21">
        <v>122.7</v>
      </c>
      <c r="L130" s="21">
        <v>106.9</v>
      </c>
      <c r="M130" s="21">
        <v>137.30000000000001</v>
      </c>
      <c r="N130" s="21">
        <v>20.399999999999999</v>
      </c>
      <c r="O130" s="21">
        <v>17.8</v>
      </c>
      <c r="P130" s="22">
        <v>22.8</v>
      </c>
    </row>
    <row r="131" spans="1:16">
      <c r="A131" s="6" t="s">
        <v>734</v>
      </c>
      <c r="B131" s="55" t="s">
        <v>735</v>
      </c>
      <c r="C131" s="44">
        <v>31550</v>
      </c>
      <c r="D131" s="21">
        <v>2793</v>
      </c>
      <c r="E131" s="21">
        <v>2362</v>
      </c>
      <c r="F131" s="21">
        <v>3286.5</v>
      </c>
      <c r="G131" s="21">
        <v>8.9</v>
      </c>
      <c r="H131" s="21">
        <v>7.5</v>
      </c>
      <c r="I131" s="22">
        <v>10.4</v>
      </c>
      <c r="J131" s="35">
        <v>36354</v>
      </c>
      <c r="K131" s="21">
        <v>6958.8</v>
      </c>
      <c r="L131" s="21">
        <v>6237.5</v>
      </c>
      <c r="M131" s="21">
        <v>7760.1</v>
      </c>
      <c r="N131" s="21">
        <v>19.100000000000001</v>
      </c>
      <c r="O131" s="21">
        <v>17.2</v>
      </c>
      <c r="P131" s="22">
        <v>21.3</v>
      </c>
    </row>
    <row r="132" spans="1:16">
      <c r="A132" s="6" t="s">
        <v>586</v>
      </c>
      <c r="B132" s="55" t="s">
        <v>587</v>
      </c>
      <c r="C132" s="44">
        <v>27583</v>
      </c>
      <c r="D132" s="21">
        <v>2640.2</v>
      </c>
      <c r="E132" s="21">
        <v>2298</v>
      </c>
      <c r="F132" s="21">
        <v>3027.3</v>
      </c>
      <c r="G132" s="21">
        <v>9.6</v>
      </c>
      <c r="H132" s="21">
        <v>8.3000000000000007</v>
      </c>
      <c r="I132" s="22">
        <v>11</v>
      </c>
      <c r="J132" s="35">
        <v>33716</v>
      </c>
      <c r="K132" s="21">
        <v>6855.3</v>
      </c>
      <c r="L132" s="21">
        <v>6291</v>
      </c>
      <c r="M132" s="21">
        <v>7438.3</v>
      </c>
      <c r="N132" s="21">
        <v>20.3</v>
      </c>
      <c r="O132" s="21">
        <v>18.7</v>
      </c>
      <c r="P132" s="22">
        <v>22.1</v>
      </c>
    </row>
    <row r="133" spans="1:16">
      <c r="A133" s="6" t="s">
        <v>304</v>
      </c>
      <c r="B133" s="55" t="s">
        <v>305</v>
      </c>
      <c r="C133" s="44">
        <v>39364</v>
      </c>
      <c r="D133" s="21">
        <v>4543</v>
      </c>
      <c r="E133" s="21">
        <v>3961.7</v>
      </c>
      <c r="F133" s="21">
        <v>5173.8</v>
      </c>
      <c r="G133" s="21">
        <v>11.5</v>
      </c>
      <c r="H133" s="21">
        <v>10.1</v>
      </c>
      <c r="I133" s="22">
        <v>13.1</v>
      </c>
      <c r="J133" s="35">
        <v>43657</v>
      </c>
      <c r="K133" s="21">
        <v>10301.1</v>
      </c>
      <c r="L133" s="21">
        <v>9470.6</v>
      </c>
      <c r="M133" s="21">
        <v>11199</v>
      </c>
      <c r="N133" s="21">
        <v>23.6</v>
      </c>
      <c r="O133" s="21">
        <v>21.7</v>
      </c>
      <c r="P133" s="22">
        <v>25.7</v>
      </c>
    </row>
    <row r="134" spans="1:16">
      <c r="A134" s="6" t="s">
        <v>290</v>
      </c>
      <c r="B134" s="55" t="s">
        <v>291</v>
      </c>
      <c r="C134" s="44">
        <v>52464</v>
      </c>
      <c r="D134" s="21">
        <v>6058.7</v>
      </c>
      <c r="E134" s="21">
        <v>5177.3</v>
      </c>
      <c r="F134" s="21">
        <v>7049.1</v>
      </c>
      <c r="G134" s="21">
        <v>11.5</v>
      </c>
      <c r="H134" s="21">
        <v>9.9</v>
      </c>
      <c r="I134" s="22">
        <v>13.4</v>
      </c>
      <c r="J134" s="35">
        <v>54169</v>
      </c>
      <c r="K134" s="21">
        <v>13249.8</v>
      </c>
      <c r="L134" s="21">
        <v>11978.5</v>
      </c>
      <c r="M134" s="21">
        <v>14618.5</v>
      </c>
      <c r="N134" s="21">
        <v>24.5</v>
      </c>
      <c r="O134" s="21">
        <v>22.1</v>
      </c>
      <c r="P134" s="22">
        <v>27</v>
      </c>
    </row>
    <row r="135" spans="1:16">
      <c r="A135" s="49" t="s">
        <v>866</v>
      </c>
      <c r="B135" s="54" t="s">
        <v>867</v>
      </c>
      <c r="C135" s="44">
        <v>33350</v>
      </c>
      <c r="D135" s="21">
        <v>2773.9</v>
      </c>
      <c r="E135" s="21">
        <v>2402.4</v>
      </c>
      <c r="F135" s="21">
        <v>3161</v>
      </c>
      <c r="G135" s="21">
        <v>8.3000000000000007</v>
      </c>
      <c r="H135" s="21">
        <v>7.2</v>
      </c>
      <c r="I135" s="22">
        <v>9.5</v>
      </c>
      <c r="J135" s="35">
        <v>36715</v>
      </c>
      <c r="K135" s="21">
        <v>6399.8</v>
      </c>
      <c r="L135" s="21">
        <v>5809.1</v>
      </c>
      <c r="M135" s="21">
        <v>6987.4</v>
      </c>
      <c r="N135" s="21">
        <v>17.399999999999999</v>
      </c>
      <c r="O135" s="21">
        <v>15.8</v>
      </c>
      <c r="P135" s="22">
        <v>19</v>
      </c>
    </row>
    <row r="136" spans="1:16">
      <c r="A136" s="6" t="s">
        <v>500</v>
      </c>
      <c r="B136" s="55" t="s">
        <v>501</v>
      </c>
      <c r="C136" s="44">
        <v>92801</v>
      </c>
      <c r="D136" s="21">
        <v>9325.2000000000007</v>
      </c>
      <c r="E136" s="21">
        <v>8178.5</v>
      </c>
      <c r="F136" s="21">
        <v>10627.8</v>
      </c>
      <c r="G136" s="21">
        <v>10</v>
      </c>
      <c r="H136" s="21">
        <v>8.8000000000000007</v>
      </c>
      <c r="I136" s="22">
        <v>11.5</v>
      </c>
      <c r="J136" s="35">
        <v>100608</v>
      </c>
      <c r="K136" s="21">
        <v>21767.599999999999</v>
      </c>
      <c r="L136" s="21">
        <v>20047.099999999999</v>
      </c>
      <c r="M136" s="21">
        <v>23462.1</v>
      </c>
      <c r="N136" s="21">
        <v>21.6</v>
      </c>
      <c r="O136" s="21">
        <v>19.899999999999999</v>
      </c>
      <c r="P136" s="22">
        <v>23.3</v>
      </c>
    </row>
    <row r="137" spans="1:16">
      <c r="A137" s="6" t="s">
        <v>292</v>
      </c>
      <c r="B137" s="55" t="s">
        <v>293</v>
      </c>
      <c r="C137" s="44">
        <v>31910</v>
      </c>
      <c r="D137" s="21">
        <v>3606.8</v>
      </c>
      <c r="E137" s="21">
        <v>3039.2</v>
      </c>
      <c r="F137" s="21">
        <v>4234.7</v>
      </c>
      <c r="G137" s="21">
        <v>11.3</v>
      </c>
      <c r="H137" s="21">
        <v>9.5</v>
      </c>
      <c r="I137" s="22">
        <v>13.3</v>
      </c>
      <c r="J137" s="35">
        <v>36755</v>
      </c>
      <c r="K137" s="21">
        <v>8797.1</v>
      </c>
      <c r="L137" s="21">
        <v>7886.8</v>
      </c>
      <c r="M137" s="21">
        <v>9789.2999999999993</v>
      </c>
      <c r="N137" s="21">
        <v>23.9</v>
      </c>
      <c r="O137" s="21">
        <v>21.5</v>
      </c>
      <c r="P137" s="22">
        <v>26.6</v>
      </c>
    </row>
    <row r="138" spans="1:16">
      <c r="A138" s="6" t="s">
        <v>776</v>
      </c>
      <c r="B138" s="55" t="s">
        <v>777</v>
      </c>
      <c r="C138" s="44">
        <v>47663</v>
      </c>
      <c r="D138" s="21">
        <v>4110.1000000000004</v>
      </c>
      <c r="E138" s="21">
        <v>3484.8</v>
      </c>
      <c r="F138" s="21">
        <v>4810.6000000000004</v>
      </c>
      <c r="G138" s="21">
        <v>8.6</v>
      </c>
      <c r="H138" s="21">
        <v>7.3</v>
      </c>
      <c r="I138" s="22">
        <v>10.1</v>
      </c>
      <c r="J138" s="35">
        <v>53972</v>
      </c>
      <c r="K138" s="21">
        <v>10218.6</v>
      </c>
      <c r="L138" s="21">
        <v>9188.6</v>
      </c>
      <c r="M138" s="21">
        <v>11341.6</v>
      </c>
      <c r="N138" s="21">
        <v>18.899999999999999</v>
      </c>
      <c r="O138" s="21">
        <v>17</v>
      </c>
      <c r="P138" s="22">
        <v>21</v>
      </c>
    </row>
    <row r="139" spans="1:16">
      <c r="A139" s="6" t="s">
        <v>558</v>
      </c>
      <c r="B139" s="55" t="s">
        <v>559</v>
      </c>
      <c r="C139" s="44">
        <v>31367</v>
      </c>
      <c r="D139" s="21">
        <v>3109.1</v>
      </c>
      <c r="E139" s="21">
        <v>2723.3</v>
      </c>
      <c r="F139" s="21">
        <v>3535.5</v>
      </c>
      <c r="G139" s="21">
        <v>9.9</v>
      </c>
      <c r="H139" s="21">
        <v>8.6999999999999993</v>
      </c>
      <c r="I139" s="22">
        <v>11.3</v>
      </c>
      <c r="J139" s="35">
        <v>34519</v>
      </c>
      <c r="K139" s="21">
        <v>7243.9</v>
      </c>
      <c r="L139" s="21">
        <v>6668</v>
      </c>
      <c r="M139" s="21">
        <v>7828.1</v>
      </c>
      <c r="N139" s="21">
        <v>21</v>
      </c>
      <c r="O139" s="21">
        <v>19.3</v>
      </c>
      <c r="P139" s="22">
        <v>22.7</v>
      </c>
    </row>
    <row r="140" spans="1:16">
      <c r="A140" s="6" t="s">
        <v>532</v>
      </c>
      <c r="B140" s="55" t="s">
        <v>533</v>
      </c>
      <c r="C140" s="44">
        <v>153165</v>
      </c>
      <c r="D140" s="21">
        <v>15301.6</v>
      </c>
      <c r="E140" s="21">
        <v>13366.9</v>
      </c>
      <c r="F140" s="21">
        <v>17485</v>
      </c>
      <c r="G140" s="21">
        <v>10</v>
      </c>
      <c r="H140" s="21">
        <v>8.6999999999999993</v>
      </c>
      <c r="I140" s="22">
        <v>11.4</v>
      </c>
      <c r="J140" s="35">
        <v>167495</v>
      </c>
      <c r="K140" s="21">
        <v>35671.800000000003</v>
      </c>
      <c r="L140" s="21">
        <v>32748.6</v>
      </c>
      <c r="M140" s="21">
        <v>38572.800000000003</v>
      </c>
      <c r="N140" s="21">
        <v>21.3</v>
      </c>
      <c r="O140" s="21">
        <v>19.600000000000001</v>
      </c>
      <c r="P140" s="22">
        <v>23</v>
      </c>
    </row>
    <row r="141" spans="1:16">
      <c r="A141" s="6" t="s">
        <v>660</v>
      </c>
      <c r="B141" s="55" t="s">
        <v>661</v>
      </c>
      <c r="C141" s="44">
        <v>62009</v>
      </c>
      <c r="D141" s="21">
        <v>5719.4</v>
      </c>
      <c r="E141" s="21">
        <v>4844.2</v>
      </c>
      <c r="F141" s="21">
        <v>6696.6</v>
      </c>
      <c r="G141" s="21">
        <v>9.1999999999999993</v>
      </c>
      <c r="H141" s="21">
        <v>7.8</v>
      </c>
      <c r="I141" s="22">
        <v>10.8</v>
      </c>
      <c r="J141" s="35">
        <v>66284</v>
      </c>
      <c r="K141" s="21">
        <v>13359.4</v>
      </c>
      <c r="L141" s="21">
        <v>12067.6</v>
      </c>
      <c r="M141" s="21">
        <v>14717.4</v>
      </c>
      <c r="N141" s="21">
        <v>20.2</v>
      </c>
      <c r="O141" s="21">
        <v>18.2</v>
      </c>
      <c r="P141" s="22">
        <v>22.2</v>
      </c>
    </row>
    <row r="142" spans="1:16">
      <c r="A142" s="6" t="s">
        <v>438</v>
      </c>
      <c r="B142" s="55" t="s">
        <v>439</v>
      </c>
      <c r="C142" s="44">
        <v>25796</v>
      </c>
      <c r="D142" s="21">
        <v>2649.4</v>
      </c>
      <c r="E142" s="21">
        <v>2339.1999999999998</v>
      </c>
      <c r="F142" s="21">
        <v>2985.6</v>
      </c>
      <c r="G142" s="21">
        <v>10.3</v>
      </c>
      <c r="H142" s="21">
        <v>9.1</v>
      </c>
      <c r="I142" s="22">
        <v>11.6</v>
      </c>
      <c r="J142" s="35">
        <v>29902</v>
      </c>
      <c r="K142" s="21">
        <v>6476.3</v>
      </c>
      <c r="L142" s="21">
        <v>5987.8</v>
      </c>
      <c r="M142" s="21">
        <v>6974.7</v>
      </c>
      <c r="N142" s="21">
        <v>21.7</v>
      </c>
      <c r="O142" s="21">
        <v>20</v>
      </c>
      <c r="P142" s="22">
        <v>23.3</v>
      </c>
    </row>
    <row r="143" spans="1:16">
      <c r="A143" s="6" t="s">
        <v>706</v>
      </c>
      <c r="B143" s="55" t="s">
        <v>707</v>
      </c>
      <c r="C143" s="44">
        <v>48139</v>
      </c>
      <c r="D143" s="21">
        <v>4323.3</v>
      </c>
      <c r="E143" s="21">
        <v>3677.1</v>
      </c>
      <c r="F143" s="21">
        <v>5049.1000000000004</v>
      </c>
      <c r="G143" s="21">
        <v>9</v>
      </c>
      <c r="H143" s="21">
        <v>7.6</v>
      </c>
      <c r="I143" s="22">
        <v>10.5</v>
      </c>
      <c r="J143" s="35">
        <v>56584</v>
      </c>
      <c r="K143" s="21">
        <v>11002.1</v>
      </c>
      <c r="L143" s="21">
        <v>9922.2999999999993</v>
      </c>
      <c r="M143" s="21">
        <v>12216.6</v>
      </c>
      <c r="N143" s="21">
        <v>19.399999999999999</v>
      </c>
      <c r="O143" s="21">
        <v>17.5</v>
      </c>
      <c r="P143" s="22">
        <v>21.6</v>
      </c>
    </row>
    <row r="144" spans="1:16">
      <c r="A144" s="6" t="s">
        <v>622</v>
      </c>
      <c r="B144" s="55" t="s">
        <v>623</v>
      </c>
      <c r="C144" s="44">
        <v>27201</v>
      </c>
      <c r="D144" s="21">
        <v>2640.2</v>
      </c>
      <c r="E144" s="21">
        <v>2313.8000000000002</v>
      </c>
      <c r="F144" s="21">
        <v>2988.9</v>
      </c>
      <c r="G144" s="21">
        <v>9.6999999999999993</v>
      </c>
      <c r="H144" s="21">
        <v>8.5</v>
      </c>
      <c r="I144" s="22">
        <v>11</v>
      </c>
      <c r="J144" s="35">
        <v>29708</v>
      </c>
      <c r="K144" s="21">
        <v>6021.5</v>
      </c>
      <c r="L144" s="21">
        <v>5542.2</v>
      </c>
      <c r="M144" s="21">
        <v>6520.9</v>
      </c>
      <c r="N144" s="21">
        <v>20.3</v>
      </c>
      <c r="O144" s="21">
        <v>18.7</v>
      </c>
      <c r="P144" s="22">
        <v>22</v>
      </c>
    </row>
    <row r="145" spans="1:16">
      <c r="A145" s="6" t="s">
        <v>308</v>
      </c>
      <c r="B145" s="55" t="s">
        <v>309</v>
      </c>
      <c r="C145" s="44">
        <v>18263</v>
      </c>
      <c r="D145" s="21">
        <v>2012</v>
      </c>
      <c r="E145" s="21">
        <v>1758.2</v>
      </c>
      <c r="F145" s="21">
        <v>2296.9</v>
      </c>
      <c r="G145" s="21">
        <v>11</v>
      </c>
      <c r="H145" s="21">
        <v>9.6</v>
      </c>
      <c r="I145" s="22">
        <v>12.6</v>
      </c>
      <c r="J145" s="35">
        <v>19589</v>
      </c>
      <c r="K145" s="21">
        <v>4714</v>
      </c>
      <c r="L145" s="21">
        <v>4349.6000000000004</v>
      </c>
      <c r="M145" s="21">
        <v>5091</v>
      </c>
      <c r="N145" s="21">
        <v>24.1</v>
      </c>
      <c r="O145" s="21">
        <v>22.2</v>
      </c>
      <c r="P145" s="22">
        <v>26</v>
      </c>
    </row>
    <row r="146" spans="1:16">
      <c r="A146" s="6" t="s">
        <v>324</v>
      </c>
      <c r="B146" s="55" t="s">
        <v>325</v>
      </c>
      <c r="C146" s="44">
        <v>88871</v>
      </c>
      <c r="D146" s="21">
        <v>9758.2000000000007</v>
      </c>
      <c r="E146" s="21">
        <v>8226.7000000000007</v>
      </c>
      <c r="F146" s="21">
        <v>11507.1</v>
      </c>
      <c r="G146" s="21">
        <v>11</v>
      </c>
      <c r="H146" s="21">
        <v>9.3000000000000007</v>
      </c>
      <c r="I146" s="22">
        <v>12.9</v>
      </c>
      <c r="J146" s="35">
        <v>98867</v>
      </c>
      <c r="K146" s="21">
        <v>23033.599999999999</v>
      </c>
      <c r="L146" s="21">
        <v>20567.599999999999</v>
      </c>
      <c r="M146" s="21">
        <v>25769.1</v>
      </c>
      <c r="N146" s="21">
        <v>23.3</v>
      </c>
      <c r="O146" s="21">
        <v>20.8</v>
      </c>
      <c r="P146" s="22">
        <v>26.1</v>
      </c>
    </row>
    <row r="147" spans="1:16">
      <c r="A147" s="6" t="s">
        <v>634</v>
      </c>
      <c r="B147" s="55" t="s">
        <v>635</v>
      </c>
      <c r="C147" s="44">
        <v>39038</v>
      </c>
      <c r="D147" s="21">
        <v>3798.9</v>
      </c>
      <c r="E147" s="21">
        <v>3281</v>
      </c>
      <c r="F147" s="21">
        <v>4372.7</v>
      </c>
      <c r="G147" s="21">
        <v>9.6999999999999993</v>
      </c>
      <c r="H147" s="21">
        <v>8.4</v>
      </c>
      <c r="I147" s="22">
        <v>11.2</v>
      </c>
      <c r="J147" s="35">
        <v>39222</v>
      </c>
      <c r="K147" s="21">
        <v>8015.6</v>
      </c>
      <c r="L147" s="21">
        <v>7304.2</v>
      </c>
      <c r="M147" s="21">
        <v>8754.2999999999993</v>
      </c>
      <c r="N147" s="21">
        <v>20.399999999999999</v>
      </c>
      <c r="O147" s="21">
        <v>18.600000000000001</v>
      </c>
      <c r="P147" s="22">
        <v>22.3</v>
      </c>
    </row>
    <row r="148" spans="1:16">
      <c r="A148" s="6" t="s">
        <v>602</v>
      </c>
      <c r="B148" s="55" t="s">
        <v>603</v>
      </c>
      <c r="C148" s="44">
        <v>39824</v>
      </c>
      <c r="D148" s="21">
        <v>3951.2</v>
      </c>
      <c r="E148" s="21">
        <v>3476.1</v>
      </c>
      <c r="F148" s="21">
        <v>4469.3999999999996</v>
      </c>
      <c r="G148" s="21">
        <v>9.9</v>
      </c>
      <c r="H148" s="21">
        <v>8.6999999999999993</v>
      </c>
      <c r="I148" s="22">
        <v>11.2</v>
      </c>
      <c r="J148" s="35">
        <v>43282</v>
      </c>
      <c r="K148" s="21">
        <v>8845.9</v>
      </c>
      <c r="L148" s="21">
        <v>8131.5</v>
      </c>
      <c r="M148" s="21">
        <v>9550.2000000000007</v>
      </c>
      <c r="N148" s="21">
        <v>20.399999999999999</v>
      </c>
      <c r="O148" s="21">
        <v>18.8</v>
      </c>
      <c r="P148" s="22">
        <v>22.1</v>
      </c>
    </row>
    <row r="149" spans="1:16">
      <c r="A149" s="6" t="s">
        <v>736</v>
      </c>
      <c r="B149" s="55" t="s">
        <v>737</v>
      </c>
      <c r="C149" s="44">
        <v>17842</v>
      </c>
      <c r="D149" s="21">
        <v>1604.8</v>
      </c>
      <c r="E149" s="21">
        <v>1391.9</v>
      </c>
      <c r="F149" s="21">
        <v>1838</v>
      </c>
      <c r="G149" s="21">
        <v>9</v>
      </c>
      <c r="H149" s="21">
        <v>7.8</v>
      </c>
      <c r="I149" s="22">
        <v>10.3</v>
      </c>
      <c r="J149" s="35">
        <v>19522</v>
      </c>
      <c r="K149" s="21">
        <v>3791.9</v>
      </c>
      <c r="L149" s="21">
        <v>3451.7</v>
      </c>
      <c r="M149" s="21">
        <v>4137.8</v>
      </c>
      <c r="N149" s="21">
        <v>19.399999999999999</v>
      </c>
      <c r="O149" s="21">
        <v>17.7</v>
      </c>
      <c r="P149" s="22">
        <v>21.2</v>
      </c>
    </row>
    <row r="150" spans="1:16">
      <c r="A150" s="6" t="s">
        <v>636</v>
      </c>
      <c r="B150" s="55" t="s">
        <v>637</v>
      </c>
      <c r="C150" s="44">
        <v>22342</v>
      </c>
      <c r="D150" s="21">
        <v>2117.9</v>
      </c>
      <c r="E150" s="21">
        <v>1844.8</v>
      </c>
      <c r="F150" s="21">
        <v>2409.8000000000002</v>
      </c>
      <c r="G150" s="21">
        <v>9.5</v>
      </c>
      <c r="H150" s="21">
        <v>8.3000000000000007</v>
      </c>
      <c r="I150" s="22">
        <v>10.8</v>
      </c>
      <c r="J150" s="35">
        <v>24835</v>
      </c>
      <c r="K150" s="21">
        <v>5022.8</v>
      </c>
      <c r="L150" s="21">
        <v>4591.7</v>
      </c>
      <c r="M150" s="21">
        <v>5465.4</v>
      </c>
      <c r="N150" s="21">
        <v>20.2</v>
      </c>
      <c r="O150" s="21">
        <v>18.5</v>
      </c>
      <c r="P150" s="22">
        <v>22</v>
      </c>
    </row>
    <row r="151" spans="1:16">
      <c r="A151" s="6" t="s">
        <v>474</v>
      </c>
      <c r="B151" s="55" t="s">
        <v>475</v>
      </c>
      <c r="C151" s="44">
        <v>81851</v>
      </c>
      <c r="D151" s="21">
        <v>8414.7000000000007</v>
      </c>
      <c r="E151" s="21">
        <v>7020.9</v>
      </c>
      <c r="F151" s="21">
        <v>10016</v>
      </c>
      <c r="G151" s="21">
        <v>10.3</v>
      </c>
      <c r="H151" s="21">
        <v>8.6</v>
      </c>
      <c r="I151" s="22">
        <v>12.2</v>
      </c>
      <c r="J151" s="35">
        <v>85077</v>
      </c>
      <c r="K151" s="21">
        <v>18598.599999999999</v>
      </c>
      <c r="L151" s="21">
        <v>16427.2</v>
      </c>
      <c r="M151" s="21">
        <v>21033.1</v>
      </c>
      <c r="N151" s="21">
        <v>21.9</v>
      </c>
      <c r="O151" s="21">
        <v>19.3</v>
      </c>
      <c r="P151" s="22">
        <v>24.7</v>
      </c>
    </row>
    <row r="152" spans="1:16">
      <c r="A152" s="6" t="s">
        <v>382</v>
      </c>
      <c r="B152" s="55" t="s">
        <v>383</v>
      </c>
      <c r="C152" s="44">
        <v>24841</v>
      </c>
      <c r="D152" s="21">
        <v>2665.1</v>
      </c>
      <c r="E152" s="21">
        <v>2317.1</v>
      </c>
      <c r="F152" s="21">
        <v>3056.3</v>
      </c>
      <c r="G152" s="21">
        <v>10.7</v>
      </c>
      <c r="H152" s="21">
        <v>9.3000000000000007</v>
      </c>
      <c r="I152" s="22">
        <v>12.3</v>
      </c>
      <c r="J152" s="35">
        <v>26923</v>
      </c>
      <c r="K152" s="21">
        <v>6049.7</v>
      </c>
      <c r="L152" s="21">
        <v>5539.1</v>
      </c>
      <c r="M152" s="21">
        <v>6588.7</v>
      </c>
      <c r="N152" s="21">
        <v>22.5</v>
      </c>
      <c r="O152" s="21">
        <v>20.6</v>
      </c>
      <c r="P152" s="22">
        <v>24.5</v>
      </c>
    </row>
    <row r="153" spans="1:16">
      <c r="A153" s="6" t="s">
        <v>510</v>
      </c>
      <c r="B153" s="55" t="s">
        <v>511</v>
      </c>
      <c r="C153" s="44">
        <v>57446</v>
      </c>
      <c r="D153" s="21">
        <v>5699.8</v>
      </c>
      <c r="E153" s="21">
        <v>4977.8999999999996</v>
      </c>
      <c r="F153" s="21">
        <v>6516.1</v>
      </c>
      <c r="G153" s="21">
        <v>9.9</v>
      </c>
      <c r="H153" s="21">
        <v>8.6999999999999993</v>
      </c>
      <c r="I153" s="22">
        <v>11.3</v>
      </c>
      <c r="J153" s="35">
        <v>62244</v>
      </c>
      <c r="K153" s="21">
        <v>13407.5</v>
      </c>
      <c r="L153" s="21">
        <v>12365.4</v>
      </c>
      <c r="M153" s="21">
        <v>14495</v>
      </c>
      <c r="N153" s="21">
        <v>21.5</v>
      </c>
      <c r="O153" s="21">
        <v>19.899999999999999</v>
      </c>
      <c r="P153" s="22">
        <v>23.3</v>
      </c>
    </row>
    <row r="154" spans="1:16">
      <c r="A154" s="6" t="s">
        <v>662</v>
      </c>
      <c r="B154" s="55" t="s">
        <v>663</v>
      </c>
      <c r="C154" s="44">
        <v>13656</v>
      </c>
      <c r="D154" s="21">
        <v>1236.3</v>
      </c>
      <c r="E154" s="21">
        <v>1076.4000000000001</v>
      </c>
      <c r="F154" s="21">
        <v>1409.7</v>
      </c>
      <c r="G154" s="21">
        <v>9.1</v>
      </c>
      <c r="H154" s="21">
        <v>7.9</v>
      </c>
      <c r="I154" s="22">
        <v>10.3</v>
      </c>
      <c r="J154" s="35">
        <v>14837</v>
      </c>
      <c r="K154" s="21">
        <v>3016.9</v>
      </c>
      <c r="L154" s="21">
        <v>2773.1</v>
      </c>
      <c r="M154" s="21">
        <v>3275.3</v>
      </c>
      <c r="N154" s="21">
        <v>20.3</v>
      </c>
      <c r="O154" s="21">
        <v>18.7</v>
      </c>
      <c r="P154" s="22">
        <v>22.1</v>
      </c>
    </row>
    <row r="155" spans="1:16">
      <c r="A155" s="6" t="s">
        <v>844</v>
      </c>
      <c r="B155" s="55" t="s">
        <v>845</v>
      </c>
      <c r="C155" s="44">
        <v>39264</v>
      </c>
      <c r="D155" s="21">
        <v>3268.5</v>
      </c>
      <c r="E155" s="21">
        <v>2827.8</v>
      </c>
      <c r="F155" s="21">
        <v>3722.7</v>
      </c>
      <c r="G155" s="21">
        <v>8.3000000000000007</v>
      </c>
      <c r="H155" s="21">
        <v>7.2</v>
      </c>
      <c r="I155" s="22">
        <v>9.5</v>
      </c>
      <c r="J155" s="35">
        <v>44489</v>
      </c>
      <c r="K155" s="21">
        <v>7999.5</v>
      </c>
      <c r="L155" s="21">
        <v>7288.2</v>
      </c>
      <c r="M155" s="21">
        <v>8727.1</v>
      </c>
      <c r="N155" s="21">
        <v>18</v>
      </c>
      <c r="O155" s="21">
        <v>16.399999999999999</v>
      </c>
      <c r="P155" s="22">
        <v>19.600000000000001</v>
      </c>
    </row>
    <row r="156" spans="1:16">
      <c r="A156" s="6" t="s">
        <v>570</v>
      </c>
      <c r="B156" s="55" t="s">
        <v>571</v>
      </c>
      <c r="C156" s="44">
        <v>21287</v>
      </c>
      <c r="D156" s="21">
        <v>2143</v>
      </c>
      <c r="E156" s="21">
        <v>1872.9</v>
      </c>
      <c r="F156" s="21">
        <v>2433.1999999999998</v>
      </c>
      <c r="G156" s="21">
        <v>10.1</v>
      </c>
      <c r="H156" s="21">
        <v>8.8000000000000007</v>
      </c>
      <c r="I156" s="22">
        <v>11.4</v>
      </c>
      <c r="J156" s="35">
        <v>23426</v>
      </c>
      <c r="K156" s="21">
        <v>4824.6000000000004</v>
      </c>
      <c r="L156" s="21">
        <v>4404.7</v>
      </c>
      <c r="M156" s="21">
        <v>5243.4</v>
      </c>
      <c r="N156" s="21">
        <v>20.6</v>
      </c>
      <c r="O156" s="21">
        <v>18.8</v>
      </c>
      <c r="P156" s="22">
        <v>22.4</v>
      </c>
    </row>
    <row r="157" spans="1:16">
      <c r="A157" s="6" t="s">
        <v>502</v>
      </c>
      <c r="B157" s="55" t="s">
        <v>503</v>
      </c>
      <c r="C157" s="44">
        <v>28256</v>
      </c>
      <c r="D157" s="21">
        <v>2842.9</v>
      </c>
      <c r="E157" s="21">
        <v>2481.8000000000002</v>
      </c>
      <c r="F157" s="21">
        <v>3239.9</v>
      </c>
      <c r="G157" s="21">
        <v>10.1</v>
      </c>
      <c r="H157" s="21">
        <v>8.8000000000000007</v>
      </c>
      <c r="I157" s="22">
        <v>11.5</v>
      </c>
      <c r="J157" s="35">
        <v>30421</v>
      </c>
      <c r="K157" s="21">
        <v>6625.5</v>
      </c>
      <c r="L157" s="21">
        <v>6080.7</v>
      </c>
      <c r="M157" s="21">
        <v>7190.1</v>
      </c>
      <c r="N157" s="21">
        <v>21.8</v>
      </c>
      <c r="O157" s="21">
        <v>20</v>
      </c>
      <c r="P157" s="22">
        <v>23.6</v>
      </c>
    </row>
    <row r="158" spans="1:16">
      <c r="A158" s="6" t="s">
        <v>778</v>
      </c>
      <c r="B158" s="55" t="s">
        <v>779</v>
      </c>
      <c r="C158" s="44">
        <v>36181</v>
      </c>
      <c r="D158" s="21">
        <v>3174.6</v>
      </c>
      <c r="E158" s="21">
        <v>2733.6</v>
      </c>
      <c r="F158" s="21">
        <v>3676.1</v>
      </c>
      <c r="G158" s="21">
        <v>8.8000000000000007</v>
      </c>
      <c r="H158" s="21">
        <v>7.6</v>
      </c>
      <c r="I158" s="22">
        <v>10.199999999999999</v>
      </c>
      <c r="J158" s="35">
        <v>40594</v>
      </c>
      <c r="K158" s="21">
        <v>7628.6</v>
      </c>
      <c r="L158" s="21">
        <v>6843.2</v>
      </c>
      <c r="M158" s="21">
        <v>8419.6</v>
      </c>
      <c r="N158" s="21">
        <v>18.8</v>
      </c>
      <c r="O158" s="21">
        <v>16.899999999999999</v>
      </c>
      <c r="P158" s="22">
        <v>20.7</v>
      </c>
    </row>
    <row r="159" spans="1:16">
      <c r="A159" s="6" t="s">
        <v>346</v>
      </c>
      <c r="B159" s="55" t="s">
        <v>347</v>
      </c>
      <c r="C159" s="44">
        <v>28219</v>
      </c>
      <c r="D159" s="21">
        <v>2972.8</v>
      </c>
      <c r="E159" s="21">
        <v>2544.9</v>
      </c>
      <c r="F159" s="21">
        <v>3459.1</v>
      </c>
      <c r="G159" s="21">
        <v>10.5</v>
      </c>
      <c r="H159" s="21">
        <v>9</v>
      </c>
      <c r="I159" s="22">
        <v>12.3</v>
      </c>
      <c r="J159" s="35">
        <v>31387</v>
      </c>
      <c r="K159" s="21">
        <v>7249.8</v>
      </c>
      <c r="L159" s="21">
        <v>6573.4</v>
      </c>
      <c r="M159" s="21">
        <v>7966.7</v>
      </c>
      <c r="N159" s="21">
        <v>23.1</v>
      </c>
      <c r="O159" s="21">
        <v>20.9</v>
      </c>
      <c r="P159" s="22">
        <v>25.4</v>
      </c>
    </row>
    <row r="160" spans="1:16">
      <c r="A160" s="6" t="s">
        <v>758</v>
      </c>
      <c r="B160" s="55" t="s">
        <v>759</v>
      </c>
      <c r="C160" s="44">
        <v>56807</v>
      </c>
      <c r="D160" s="21">
        <v>4968</v>
      </c>
      <c r="E160" s="21">
        <v>4323</v>
      </c>
      <c r="F160" s="21">
        <v>5659.8</v>
      </c>
      <c r="G160" s="21">
        <v>8.6999999999999993</v>
      </c>
      <c r="H160" s="21">
        <v>7.6</v>
      </c>
      <c r="I160" s="22">
        <v>10</v>
      </c>
      <c r="J160" s="35">
        <v>61630</v>
      </c>
      <c r="K160" s="21">
        <v>12027.4</v>
      </c>
      <c r="L160" s="21">
        <v>11052.9</v>
      </c>
      <c r="M160" s="21">
        <v>13005.9</v>
      </c>
      <c r="N160" s="21">
        <v>19.5</v>
      </c>
      <c r="O160" s="21">
        <v>17.899999999999999</v>
      </c>
      <c r="P160" s="22">
        <v>21.1</v>
      </c>
    </row>
    <row r="161" spans="1:16">
      <c r="A161" s="6" t="s">
        <v>824</v>
      </c>
      <c r="B161" s="55" t="s">
        <v>825</v>
      </c>
      <c r="C161" s="44">
        <v>22519</v>
      </c>
      <c r="D161" s="21">
        <v>1945.9</v>
      </c>
      <c r="E161" s="21">
        <v>1684.7</v>
      </c>
      <c r="F161" s="21">
        <v>2226</v>
      </c>
      <c r="G161" s="21">
        <v>8.6</v>
      </c>
      <c r="H161" s="21">
        <v>7.5</v>
      </c>
      <c r="I161" s="22">
        <v>9.9</v>
      </c>
      <c r="J161" s="35">
        <v>25018</v>
      </c>
      <c r="K161" s="21">
        <v>4587.3999999999996</v>
      </c>
      <c r="L161" s="21">
        <v>4155.3</v>
      </c>
      <c r="M161" s="21">
        <v>5022.1000000000004</v>
      </c>
      <c r="N161" s="21">
        <v>18.3</v>
      </c>
      <c r="O161" s="21">
        <v>16.600000000000001</v>
      </c>
      <c r="P161" s="22">
        <v>20.100000000000001</v>
      </c>
    </row>
    <row r="162" spans="1:16">
      <c r="A162" s="6" t="s">
        <v>384</v>
      </c>
      <c r="B162" s="55" t="s">
        <v>385</v>
      </c>
      <c r="C162" s="44">
        <v>47791</v>
      </c>
      <c r="D162" s="21">
        <v>5141.3999999999996</v>
      </c>
      <c r="E162" s="21">
        <v>4550.3</v>
      </c>
      <c r="F162" s="21">
        <v>5784.4</v>
      </c>
      <c r="G162" s="21">
        <v>10.8</v>
      </c>
      <c r="H162" s="21">
        <v>9.5</v>
      </c>
      <c r="I162" s="22">
        <v>12.1</v>
      </c>
      <c r="J162" s="35">
        <v>54569</v>
      </c>
      <c r="K162" s="21">
        <v>12031.7</v>
      </c>
      <c r="L162" s="21">
        <v>11114.2</v>
      </c>
      <c r="M162" s="21">
        <v>12966</v>
      </c>
      <c r="N162" s="21">
        <v>22</v>
      </c>
      <c r="O162" s="21">
        <v>20.399999999999999</v>
      </c>
      <c r="P162" s="22">
        <v>23.8</v>
      </c>
    </row>
    <row r="163" spans="1:16">
      <c r="A163" s="6" t="s">
        <v>420</v>
      </c>
      <c r="B163" s="55" t="s">
        <v>421</v>
      </c>
      <c r="C163" s="44">
        <v>30714</v>
      </c>
      <c r="D163" s="21">
        <v>3051.4</v>
      </c>
      <c r="E163" s="21">
        <v>2682.2</v>
      </c>
      <c r="F163" s="21">
        <v>3455.8</v>
      </c>
      <c r="G163" s="21">
        <v>9.9</v>
      </c>
      <c r="H163" s="21">
        <v>8.6999999999999993</v>
      </c>
      <c r="I163" s="22">
        <v>11.3</v>
      </c>
      <c r="J163" s="35">
        <v>33212</v>
      </c>
      <c r="K163" s="21">
        <v>7466</v>
      </c>
      <c r="L163" s="21">
        <v>6911.6</v>
      </c>
      <c r="M163" s="21">
        <v>8025.9</v>
      </c>
      <c r="N163" s="21">
        <v>22.5</v>
      </c>
      <c r="O163" s="21">
        <v>20.8</v>
      </c>
      <c r="P163" s="22">
        <v>24.2</v>
      </c>
    </row>
    <row r="164" spans="1:16">
      <c r="A164" s="6" t="s">
        <v>504</v>
      </c>
      <c r="B164" s="55" t="s">
        <v>505</v>
      </c>
      <c r="C164" s="44">
        <v>28865</v>
      </c>
      <c r="D164" s="21">
        <v>2774.6</v>
      </c>
      <c r="E164" s="21">
        <v>2430.5</v>
      </c>
      <c r="F164" s="21">
        <v>3157</v>
      </c>
      <c r="G164" s="21">
        <v>9.6</v>
      </c>
      <c r="H164" s="21">
        <v>8.4</v>
      </c>
      <c r="I164" s="22">
        <v>10.9</v>
      </c>
      <c r="J164" s="35">
        <v>31436</v>
      </c>
      <c r="K164" s="21">
        <v>6944.7</v>
      </c>
      <c r="L164" s="21">
        <v>6440.9</v>
      </c>
      <c r="M164" s="21">
        <v>7471.8</v>
      </c>
      <c r="N164" s="21">
        <v>22.1</v>
      </c>
      <c r="O164" s="21">
        <v>20.5</v>
      </c>
      <c r="P164" s="22">
        <v>23.8</v>
      </c>
    </row>
    <row r="165" spans="1:16">
      <c r="A165" s="6" t="s">
        <v>476</v>
      </c>
      <c r="B165" s="55" t="s">
        <v>477</v>
      </c>
      <c r="C165" s="44">
        <v>54118</v>
      </c>
      <c r="D165" s="21">
        <v>5345.6</v>
      </c>
      <c r="E165" s="21">
        <v>4596.3</v>
      </c>
      <c r="F165" s="21">
        <v>6181.4</v>
      </c>
      <c r="G165" s="21">
        <v>9.9</v>
      </c>
      <c r="H165" s="21">
        <v>8.5</v>
      </c>
      <c r="I165" s="22">
        <v>11.4</v>
      </c>
      <c r="J165" s="35">
        <v>58566</v>
      </c>
      <c r="K165" s="21">
        <v>12942.5</v>
      </c>
      <c r="L165" s="21">
        <v>11806.8</v>
      </c>
      <c r="M165" s="21">
        <v>14129.8</v>
      </c>
      <c r="N165" s="21">
        <v>22.1</v>
      </c>
      <c r="O165" s="21">
        <v>20.2</v>
      </c>
      <c r="P165" s="22">
        <v>24.1</v>
      </c>
    </row>
    <row r="166" spans="1:16">
      <c r="A166" s="6" t="s">
        <v>826</v>
      </c>
      <c r="B166" s="55" t="s">
        <v>827</v>
      </c>
      <c r="C166" s="44">
        <v>49591</v>
      </c>
      <c r="D166" s="21">
        <v>4274.2</v>
      </c>
      <c r="E166" s="21">
        <v>3549</v>
      </c>
      <c r="F166" s="21">
        <v>5101.1000000000004</v>
      </c>
      <c r="G166" s="21">
        <v>8.6</v>
      </c>
      <c r="H166" s="21">
        <v>7.2</v>
      </c>
      <c r="I166" s="22">
        <v>10.3</v>
      </c>
      <c r="J166" s="35">
        <v>52908</v>
      </c>
      <c r="K166" s="21">
        <v>9764.2000000000007</v>
      </c>
      <c r="L166" s="21">
        <v>8558.4</v>
      </c>
      <c r="M166" s="21">
        <v>11101.3</v>
      </c>
      <c r="N166" s="21">
        <v>18.5</v>
      </c>
      <c r="O166" s="21">
        <v>16.2</v>
      </c>
      <c r="P166" s="22">
        <v>21</v>
      </c>
    </row>
    <row r="167" spans="1:16">
      <c r="A167" s="6" t="s">
        <v>440</v>
      </c>
      <c r="B167" s="55" t="s">
        <v>441</v>
      </c>
      <c r="C167" s="44">
        <v>25911</v>
      </c>
      <c r="D167" s="21">
        <v>2753</v>
      </c>
      <c r="E167" s="21">
        <v>2413.5</v>
      </c>
      <c r="F167" s="21">
        <v>3115.9</v>
      </c>
      <c r="G167" s="21">
        <v>10.6</v>
      </c>
      <c r="H167" s="21">
        <v>9.3000000000000007</v>
      </c>
      <c r="I167" s="22">
        <v>12</v>
      </c>
      <c r="J167" s="35">
        <v>28671</v>
      </c>
      <c r="K167" s="21">
        <v>6208.4</v>
      </c>
      <c r="L167" s="21">
        <v>5749.3</v>
      </c>
      <c r="M167" s="21">
        <v>6714</v>
      </c>
      <c r="N167" s="21">
        <v>21.7</v>
      </c>
      <c r="O167" s="21">
        <v>20.100000000000001</v>
      </c>
      <c r="P167" s="22">
        <v>23.4</v>
      </c>
    </row>
    <row r="168" spans="1:16">
      <c r="A168" s="6" t="s">
        <v>560</v>
      </c>
      <c r="B168" s="55" t="s">
        <v>561</v>
      </c>
      <c r="C168" s="44">
        <v>26362</v>
      </c>
      <c r="D168" s="21">
        <v>2640</v>
      </c>
      <c r="E168" s="21">
        <v>2320.6</v>
      </c>
      <c r="F168" s="21">
        <v>2988.1</v>
      </c>
      <c r="G168" s="21">
        <v>10</v>
      </c>
      <c r="H168" s="21">
        <v>8.8000000000000007</v>
      </c>
      <c r="I168" s="22">
        <v>11.3</v>
      </c>
      <c r="J168" s="35">
        <v>28794</v>
      </c>
      <c r="K168" s="21">
        <v>6026.9</v>
      </c>
      <c r="L168" s="21">
        <v>5540.3</v>
      </c>
      <c r="M168" s="21">
        <v>6498.5</v>
      </c>
      <c r="N168" s="21">
        <v>20.9</v>
      </c>
      <c r="O168" s="21">
        <v>19.2</v>
      </c>
      <c r="P168" s="22">
        <v>22.6</v>
      </c>
    </row>
    <row r="169" spans="1:16">
      <c r="A169" s="6" t="s">
        <v>326</v>
      </c>
      <c r="B169" s="55" t="s">
        <v>327</v>
      </c>
      <c r="C169" s="44">
        <v>36581</v>
      </c>
      <c r="D169" s="21">
        <v>4035.5</v>
      </c>
      <c r="E169" s="21">
        <v>3536.6</v>
      </c>
      <c r="F169" s="21">
        <v>4595</v>
      </c>
      <c r="G169" s="21">
        <v>11</v>
      </c>
      <c r="H169" s="21">
        <v>9.6999999999999993</v>
      </c>
      <c r="I169" s="22">
        <v>12.6</v>
      </c>
      <c r="J169" s="35">
        <v>39666</v>
      </c>
      <c r="K169" s="21">
        <v>9279.5</v>
      </c>
      <c r="L169" s="21">
        <v>8557.7000000000007</v>
      </c>
      <c r="M169" s="21">
        <v>10009.4</v>
      </c>
      <c r="N169" s="21">
        <v>23.4</v>
      </c>
      <c r="O169" s="21">
        <v>21.6</v>
      </c>
      <c r="P169" s="22">
        <v>25.2</v>
      </c>
    </row>
    <row r="170" spans="1:16">
      <c r="A170" s="6" t="s">
        <v>738</v>
      </c>
      <c r="B170" s="55" t="s">
        <v>739</v>
      </c>
      <c r="C170" s="44">
        <v>30018</v>
      </c>
      <c r="D170" s="21">
        <v>2548.6</v>
      </c>
      <c r="E170" s="21">
        <v>2208.3000000000002</v>
      </c>
      <c r="F170" s="21">
        <v>2914.7</v>
      </c>
      <c r="G170" s="21">
        <v>8.5</v>
      </c>
      <c r="H170" s="21">
        <v>7.4</v>
      </c>
      <c r="I170" s="22">
        <v>9.6999999999999993</v>
      </c>
      <c r="J170" s="35">
        <v>33583</v>
      </c>
      <c r="K170" s="21">
        <v>6600.5</v>
      </c>
      <c r="L170" s="21">
        <v>6033.5</v>
      </c>
      <c r="M170" s="21">
        <v>7153.1</v>
      </c>
      <c r="N170" s="21">
        <v>19.7</v>
      </c>
      <c r="O170" s="21">
        <v>18</v>
      </c>
      <c r="P170" s="22">
        <v>21.3</v>
      </c>
    </row>
    <row r="171" spans="1:16">
      <c r="A171" s="6" t="s">
        <v>572</v>
      </c>
      <c r="B171" s="55" t="s">
        <v>573</v>
      </c>
      <c r="C171" s="44">
        <v>30051</v>
      </c>
      <c r="D171" s="21">
        <v>2944.1</v>
      </c>
      <c r="E171" s="21">
        <v>2589.5</v>
      </c>
      <c r="F171" s="21">
        <v>3333.8</v>
      </c>
      <c r="G171" s="21">
        <v>9.8000000000000007</v>
      </c>
      <c r="H171" s="21">
        <v>8.6</v>
      </c>
      <c r="I171" s="22">
        <v>11.1</v>
      </c>
      <c r="J171" s="35">
        <v>32770</v>
      </c>
      <c r="K171" s="21">
        <v>6879.2</v>
      </c>
      <c r="L171" s="21">
        <v>6328.9</v>
      </c>
      <c r="M171" s="21">
        <v>7450.1</v>
      </c>
      <c r="N171" s="21">
        <v>21</v>
      </c>
      <c r="O171" s="21">
        <v>19.3</v>
      </c>
      <c r="P171" s="22">
        <v>22.7</v>
      </c>
    </row>
    <row r="172" spans="1:16">
      <c r="A172" s="6" t="s">
        <v>396</v>
      </c>
      <c r="B172" s="55" t="s">
        <v>397</v>
      </c>
      <c r="C172" s="44">
        <v>41163</v>
      </c>
      <c r="D172" s="21">
        <v>4293</v>
      </c>
      <c r="E172" s="21">
        <v>3778.7</v>
      </c>
      <c r="F172" s="21">
        <v>4859</v>
      </c>
      <c r="G172" s="21">
        <v>10.4</v>
      </c>
      <c r="H172" s="21">
        <v>9.1999999999999993</v>
      </c>
      <c r="I172" s="22">
        <v>11.8</v>
      </c>
      <c r="J172" s="35">
        <v>44224</v>
      </c>
      <c r="K172" s="21">
        <v>9937.1</v>
      </c>
      <c r="L172" s="21">
        <v>9200.7999999999993</v>
      </c>
      <c r="M172" s="21">
        <v>10680.2</v>
      </c>
      <c r="N172" s="21">
        <v>22.5</v>
      </c>
      <c r="O172" s="21">
        <v>20.8</v>
      </c>
      <c r="P172" s="22">
        <v>24.2</v>
      </c>
    </row>
    <row r="173" spans="1:16">
      <c r="A173" s="6" t="s">
        <v>334</v>
      </c>
      <c r="B173" s="55" t="s">
        <v>335</v>
      </c>
      <c r="C173" s="44">
        <v>30431</v>
      </c>
      <c r="D173" s="21">
        <v>3440.1</v>
      </c>
      <c r="E173" s="21">
        <v>2977.5</v>
      </c>
      <c r="F173" s="21">
        <v>3919.2</v>
      </c>
      <c r="G173" s="21">
        <v>11.3</v>
      </c>
      <c r="H173" s="21">
        <v>9.8000000000000007</v>
      </c>
      <c r="I173" s="22">
        <v>12.9</v>
      </c>
      <c r="J173" s="35">
        <v>33932</v>
      </c>
      <c r="K173" s="21">
        <v>7747.3</v>
      </c>
      <c r="L173" s="21">
        <v>7026.9</v>
      </c>
      <c r="M173" s="21">
        <v>8486.2999999999993</v>
      </c>
      <c r="N173" s="21">
        <v>22.8</v>
      </c>
      <c r="O173" s="21">
        <v>20.7</v>
      </c>
      <c r="P173" s="22">
        <v>25</v>
      </c>
    </row>
    <row r="174" spans="1:16">
      <c r="A174" s="6" t="s">
        <v>512</v>
      </c>
      <c r="B174" s="55" t="s">
        <v>513</v>
      </c>
      <c r="C174" s="44">
        <v>80150</v>
      </c>
      <c r="D174" s="21">
        <v>8063.5</v>
      </c>
      <c r="E174" s="21">
        <v>7091.3</v>
      </c>
      <c r="F174" s="21">
        <v>9149.9</v>
      </c>
      <c r="G174" s="21">
        <v>10.1</v>
      </c>
      <c r="H174" s="21">
        <v>8.8000000000000007</v>
      </c>
      <c r="I174" s="22">
        <v>11.4</v>
      </c>
      <c r="J174" s="35">
        <v>86017</v>
      </c>
      <c r="K174" s="21">
        <v>18535.8</v>
      </c>
      <c r="L174" s="21">
        <v>17159.8</v>
      </c>
      <c r="M174" s="21">
        <v>19942.400000000001</v>
      </c>
      <c r="N174" s="21">
        <v>21.5</v>
      </c>
      <c r="O174" s="21">
        <v>19.899999999999999</v>
      </c>
      <c r="P174" s="22">
        <v>23.2</v>
      </c>
    </row>
    <row r="175" spans="1:16">
      <c r="A175" s="6" t="s">
        <v>604</v>
      </c>
      <c r="B175" s="55" t="s">
        <v>605</v>
      </c>
      <c r="C175" s="44">
        <v>53799</v>
      </c>
      <c r="D175" s="21">
        <v>5027.7</v>
      </c>
      <c r="E175" s="21">
        <v>4408.7</v>
      </c>
      <c r="F175" s="21">
        <v>5700.5</v>
      </c>
      <c r="G175" s="21">
        <v>9.3000000000000007</v>
      </c>
      <c r="H175" s="21">
        <v>8.1999999999999993</v>
      </c>
      <c r="I175" s="22">
        <v>10.6</v>
      </c>
      <c r="J175" s="35">
        <v>59566</v>
      </c>
      <c r="K175" s="21">
        <v>12412.3</v>
      </c>
      <c r="L175" s="21">
        <v>11465.5</v>
      </c>
      <c r="M175" s="21">
        <v>13376.5</v>
      </c>
      <c r="N175" s="21">
        <v>20.8</v>
      </c>
      <c r="O175" s="21">
        <v>19.2</v>
      </c>
      <c r="P175" s="22">
        <v>22.5</v>
      </c>
    </row>
    <row r="176" spans="1:16">
      <c r="A176" s="6" t="s">
        <v>514</v>
      </c>
      <c r="B176" s="55" t="s">
        <v>515</v>
      </c>
      <c r="C176" s="44">
        <v>47867</v>
      </c>
      <c r="D176" s="21">
        <v>4684.5</v>
      </c>
      <c r="E176" s="21">
        <v>4105.8</v>
      </c>
      <c r="F176" s="21">
        <v>5336</v>
      </c>
      <c r="G176" s="21">
        <v>9.8000000000000007</v>
      </c>
      <c r="H176" s="21">
        <v>8.6</v>
      </c>
      <c r="I176" s="22">
        <v>11.1</v>
      </c>
      <c r="J176" s="35">
        <v>53888</v>
      </c>
      <c r="K176" s="21">
        <v>11590.6</v>
      </c>
      <c r="L176" s="21">
        <v>10701.5</v>
      </c>
      <c r="M176" s="21">
        <v>12478.3</v>
      </c>
      <c r="N176" s="21">
        <v>21.5</v>
      </c>
      <c r="O176" s="21">
        <v>19.899999999999999</v>
      </c>
      <c r="P176" s="22">
        <v>23.2</v>
      </c>
    </row>
    <row r="177" spans="1:16">
      <c r="A177" s="6" t="s">
        <v>422</v>
      </c>
      <c r="B177" s="55" t="s">
        <v>423</v>
      </c>
      <c r="C177" s="44">
        <v>16145</v>
      </c>
      <c r="D177" s="21">
        <v>1829</v>
      </c>
      <c r="E177" s="21">
        <v>1606.4</v>
      </c>
      <c r="F177" s="21">
        <v>2073.4</v>
      </c>
      <c r="G177" s="21">
        <v>11.3</v>
      </c>
      <c r="H177" s="21">
        <v>9.9</v>
      </c>
      <c r="I177" s="22">
        <v>12.8</v>
      </c>
      <c r="J177" s="35">
        <v>17295</v>
      </c>
      <c r="K177" s="21">
        <v>3704.5</v>
      </c>
      <c r="L177" s="21">
        <v>3410</v>
      </c>
      <c r="M177" s="21">
        <v>4010.4</v>
      </c>
      <c r="N177" s="21">
        <v>21.4</v>
      </c>
      <c r="O177" s="21">
        <v>19.7</v>
      </c>
      <c r="P177" s="22">
        <v>23.2</v>
      </c>
    </row>
    <row r="178" spans="1:16">
      <c r="A178" s="6" t="s">
        <v>718</v>
      </c>
      <c r="B178" s="55" t="s">
        <v>719</v>
      </c>
      <c r="C178" s="44">
        <v>25727</v>
      </c>
      <c r="D178" s="21">
        <v>2293.5</v>
      </c>
      <c r="E178" s="21">
        <v>1995.2</v>
      </c>
      <c r="F178" s="21">
        <v>2617</v>
      </c>
      <c r="G178" s="21">
        <v>8.9</v>
      </c>
      <c r="H178" s="21">
        <v>7.8</v>
      </c>
      <c r="I178" s="22">
        <v>10.199999999999999</v>
      </c>
      <c r="J178" s="35">
        <v>26932</v>
      </c>
      <c r="K178" s="21">
        <v>5353.3</v>
      </c>
      <c r="L178" s="21">
        <v>4925.7</v>
      </c>
      <c r="M178" s="21">
        <v>5803.6</v>
      </c>
      <c r="N178" s="21">
        <v>19.899999999999999</v>
      </c>
      <c r="O178" s="21">
        <v>18.3</v>
      </c>
      <c r="P178" s="22">
        <v>21.5</v>
      </c>
    </row>
    <row r="179" spans="1:16">
      <c r="A179" s="6" t="s">
        <v>606</v>
      </c>
      <c r="B179" s="55" t="s">
        <v>607</v>
      </c>
      <c r="C179" s="44">
        <v>162459</v>
      </c>
      <c r="D179" s="21">
        <v>15694.2</v>
      </c>
      <c r="E179" s="21">
        <v>13830.7</v>
      </c>
      <c r="F179" s="21">
        <v>17702.8</v>
      </c>
      <c r="G179" s="21">
        <v>9.6999999999999993</v>
      </c>
      <c r="H179" s="21">
        <v>8.5</v>
      </c>
      <c r="I179" s="22">
        <v>10.9</v>
      </c>
      <c r="J179" s="35">
        <v>180361</v>
      </c>
      <c r="K179" s="21">
        <v>37263.300000000003</v>
      </c>
      <c r="L179" s="21">
        <v>34524.400000000001</v>
      </c>
      <c r="M179" s="21">
        <v>40150</v>
      </c>
      <c r="N179" s="21">
        <v>20.7</v>
      </c>
      <c r="O179" s="21">
        <v>19.100000000000001</v>
      </c>
      <c r="P179" s="22">
        <v>22.3</v>
      </c>
    </row>
    <row r="180" spans="1:16">
      <c r="A180" s="6" t="s">
        <v>478</v>
      </c>
      <c r="B180" s="55" t="s">
        <v>479</v>
      </c>
      <c r="C180" s="44">
        <v>85526</v>
      </c>
      <c r="D180" s="21">
        <v>8562.6</v>
      </c>
      <c r="E180" s="21">
        <v>7509.7</v>
      </c>
      <c r="F180" s="21">
        <v>9703.7000000000007</v>
      </c>
      <c r="G180" s="21">
        <v>10</v>
      </c>
      <c r="H180" s="21">
        <v>8.8000000000000007</v>
      </c>
      <c r="I180" s="22">
        <v>11.3</v>
      </c>
      <c r="J180" s="35">
        <v>94711</v>
      </c>
      <c r="K180" s="21">
        <v>20643.3</v>
      </c>
      <c r="L180" s="21">
        <v>19089.5</v>
      </c>
      <c r="M180" s="21">
        <v>22161.5</v>
      </c>
      <c r="N180" s="21">
        <v>21.8</v>
      </c>
      <c r="O180" s="21">
        <v>20.2</v>
      </c>
      <c r="P180" s="22">
        <v>23.4</v>
      </c>
    </row>
    <row r="181" spans="1:16">
      <c r="A181" s="6" t="s">
        <v>424</v>
      </c>
      <c r="B181" s="55" t="s">
        <v>425</v>
      </c>
      <c r="C181" s="44">
        <v>25623</v>
      </c>
      <c r="D181" s="21">
        <v>2651.9</v>
      </c>
      <c r="E181" s="21">
        <v>2293.9</v>
      </c>
      <c r="F181" s="21">
        <v>3066.5</v>
      </c>
      <c r="G181" s="21">
        <v>10.3</v>
      </c>
      <c r="H181" s="21">
        <v>9</v>
      </c>
      <c r="I181" s="22">
        <v>12</v>
      </c>
      <c r="J181" s="35">
        <v>27243</v>
      </c>
      <c r="K181" s="21">
        <v>6095.9</v>
      </c>
      <c r="L181" s="21">
        <v>5575.7</v>
      </c>
      <c r="M181" s="21">
        <v>6672</v>
      </c>
      <c r="N181" s="21">
        <v>22.4</v>
      </c>
      <c r="O181" s="21">
        <v>20.5</v>
      </c>
      <c r="P181" s="22">
        <v>24.5</v>
      </c>
    </row>
    <row r="182" spans="1:16">
      <c r="A182" s="6" t="s">
        <v>442</v>
      </c>
      <c r="B182" s="55" t="s">
        <v>443</v>
      </c>
      <c r="C182" s="44">
        <v>50467</v>
      </c>
      <c r="D182" s="21">
        <v>5254.2</v>
      </c>
      <c r="E182" s="21">
        <v>4445.8</v>
      </c>
      <c r="F182" s="21">
        <v>6170.9</v>
      </c>
      <c r="G182" s="21">
        <v>10.4</v>
      </c>
      <c r="H182" s="21">
        <v>8.8000000000000007</v>
      </c>
      <c r="I182" s="22">
        <v>12.2</v>
      </c>
      <c r="J182" s="35">
        <v>53884</v>
      </c>
      <c r="K182" s="21">
        <v>11833.1</v>
      </c>
      <c r="L182" s="21">
        <v>10577.9</v>
      </c>
      <c r="M182" s="21">
        <v>13194.7</v>
      </c>
      <c r="N182" s="21">
        <v>22</v>
      </c>
      <c r="O182" s="21">
        <v>19.600000000000001</v>
      </c>
      <c r="P182" s="22">
        <v>24.5</v>
      </c>
    </row>
    <row r="183" spans="1:16">
      <c r="A183" s="6" t="s">
        <v>462</v>
      </c>
      <c r="B183" s="55" t="s">
        <v>463</v>
      </c>
      <c r="C183" s="44">
        <v>29695</v>
      </c>
      <c r="D183" s="21">
        <v>2887.3</v>
      </c>
      <c r="E183" s="21">
        <v>2505.6</v>
      </c>
      <c r="F183" s="21">
        <v>3302.8</v>
      </c>
      <c r="G183" s="21">
        <v>9.6999999999999993</v>
      </c>
      <c r="H183" s="21">
        <v>8.4</v>
      </c>
      <c r="I183" s="22">
        <v>11.1</v>
      </c>
      <c r="J183" s="35">
        <v>32234</v>
      </c>
      <c r="K183" s="21">
        <v>7182.3</v>
      </c>
      <c r="L183" s="21">
        <v>6633.8</v>
      </c>
      <c r="M183" s="21">
        <v>7766.8</v>
      </c>
      <c r="N183" s="21">
        <v>22.3</v>
      </c>
      <c r="O183" s="21">
        <v>20.6</v>
      </c>
      <c r="P183" s="22">
        <v>24.1</v>
      </c>
    </row>
    <row r="184" spans="1:16">
      <c r="A184" s="6" t="s">
        <v>708</v>
      </c>
      <c r="B184" s="55" t="s">
        <v>709</v>
      </c>
      <c r="C184" s="44">
        <v>12947</v>
      </c>
      <c r="D184" s="21">
        <v>1146.2</v>
      </c>
      <c r="E184" s="21">
        <v>997.3</v>
      </c>
      <c r="F184" s="21">
        <v>1310.3</v>
      </c>
      <c r="G184" s="21">
        <v>8.9</v>
      </c>
      <c r="H184" s="21">
        <v>7.7</v>
      </c>
      <c r="I184" s="22">
        <v>10.1</v>
      </c>
      <c r="J184" s="35">
        <v>14468</v>
      </c>
      <c r="K184" s="21">
        <v>2852.8</v>
      </c>
      <c r="L184" s="21">
        <v>2607.8000000000002</v>
      </c>
      <c r="M184" s="21">
        <v>3122.7</v>
      </c>
      <c r="N184" s="21">
        <v>19.7</v>
      </c>
      <c r="O184" s="21">
        <v>18</v>
      </c>
      <c r="P184" s="22">
        <v>21.6</v>
      </c>
    </row>
    <row r="185" spans="1:16">
      <c r="A185" s="6" t="s">
        <v>426</v>
      </c>
      <c r="B185" s="55" t="s">
        <v>427</v>
      </c>
      <c r="C185" s="44">
        <v>47216</v>
      </c>
      <c r="D185" s="21">
        <v>4771</v>
      </c>
      <c r="E185" s="21">
        <v>4085.8</v>
      </c>
      <c r="F185" s="21">
        <v>5533.5</v>
      </c>
      <c r="G185" s="21">
        <v>10.1</v>
      </c>
      <c r="H185" s="21">
        <v>8.6999999999999993</v>
      </c>
      <c r="I185" s="22">
        <v>11.7</v>
      </c>
      <c r="J185" s="35">
        <v>51157</v>
      </c>
      <c r="K185" s="21">
        <v>11478.5</v>
      </c>
      <c r="L185" s="21">
        <v>10453.5</v>
      </c>
      <c r="M185" s="21">
        <v>12531.2</v>
      </c>
      <c r="N185" s="21">
        <v>22.4</v>
      </c>
      <c r="O185" s="21">
        <v>20.399999999999999</v>
      </c>
      <c r="P185" s="22">
        <v>24.5</v>
      </c>
    </row>
    <row r="186" spans="1:16">
      <c r="A186" s="6" t="s">
        <v>846</v>
      </c>
      <c r="B186" s="55" t="s">
        <v>847</v>
      </c>
      <c r="C186" s="44">
        <v>24895</v>
      </c>
      <c r="D186" s="21">
        <v>2090</v>
      </c>
      <c r="E186" s="21">
        <v>1819.9</v>
      </c>
      <c r="F186" s="21">
        <v>2388.8000000000002</v>
      </c>
      <c r="G186" s="21">
        <v>8.4</v>
      </c>
      <c r="H186" s="21">
        <v>7.3</v>
      </c>
      <c r="I186" s="22">
        <v>9.6</v>
      </c>
      <c r="J186" s="35">
        <v>28035</v>
      </c>
      <c r="K186" s="21">
        <v>5037.2</v>
      </c>
      <c r="L186" s="21">
        <v>4589.5</v>
      </c>
      <c r="M186" s="21">
        <v>5494.1</v>
      </c>
      <c r="N186" s="21">
        <v>18</v>
      </c>
      <c r="O186" s="21">
        <v>16.399999999999999</v>
      </c>
      <c r="P186" s="22">
        <v>19.600000000000001</v>
      </c>
    </row>
    <row r="187" spans="1:16">
      <c r="A187" s="6" t="s">
        <v>386</v>
      </c>
      <c r="B187" s="55" t="s">
        <v>387</v>
      </c>
      <c r="C187" s="44">
        <v>20430</v>
      </c>
      <c r="D187" s="21">
        <v>2224.5</v>
      </c>
      <c r="E187" s="21">
        <v>1940.1</v>
      </c>
      <c r="F187" s="21">
        <v>2550.8000000000002</v>
      </c>
      <c r="G187" s="21">
        <v>10.9</v>
      </c>
      <c r="H187" s="21">
        <v>9.5</v>
      </c>
      <c r="I187" s="22">
        <v>12.5</v>
      </c>
      <c r="J187" s="35">
        <v>21750</v>
      </c>
      <c r="K187" s="21">
        <v>4853.6000000000004</v>
      </c>
      <c r="L187" s="21">
        <v>4441.8</v>
      </c>
      <c r="M187" s="21">
        <v>5294.8</v>
      </c>
      <c r="N187" s="21">
        <v>22.3</v>
      </c>
      <c r="O187" s="21">
        <v>20.399999999999999</v>
      </c>
      <c r="P187" s="22">
        <v>24.3</v>
      </c>
    </row>
    <row r="188" spans="1:16">
      <c r="A188" s="6" t="s">
        <v>464</v>
      </c>
      <c r="B188" s="55" t="s">
        <v>465</v>
      </c>
      <c r="C188" s="44">
        <v>39849</v>
      </c>
      <c r="D188" s="21">
        <v>4138.6000000000004</v>
      </c>
      <c r="E188" s="21">
        <v>3577.4</v>
      </c>
      <c r="F188" s="21">
        <v>4759.1000000000004</v>
      </c>
      <c r="G188" s="21">
        <v>10.4</v>
      </c>
      <c r="H188" s="21">
        <v>9</v>
      </c>
      <c r="I188" s="22">
        <v>11.9</v>
      </c>
      <c r="J188" s="35">
        <v>43652</v>
      </c>
      <c r="K188" s="21">
        <v>9510.5</v>
      </c>
      <c r="L188" s="21">
        <v>8672.4</v>
      </c>
      <c r="M188" s="21">
        <v>10349.5</v>
      </c>
      <c r="N188" s="21">
        <v>21.8</v>
      </c>
      <c r="O188" s="21">
        <v>19.899999999999999</v>
      </c>
      <c r="P188" s="22">
        <v>23.7</v>
      </c>
    </row>
    <row r="189" spans="1:16">
      <c r="A189" s="6" t="s">
        <v>362</v>
      </c>
      <c r="B189" s="55" t="s">
        <v>363</v>
      </c>
      <c r="C189" s="44">
        <v>55561</v>
      </c>
      <c r="D189" s="21">
        <v>5974.7</v>
      </c>
      <c r="E189" s="21">
        <v>5241.1000000000004</v>
      </c>
      <c r="F189" s="21">
        <v>6809.8</v>
      </c>
      <c r="G189" s="21">
        <v>10.8</v>
      </c>
      <c r="H189" s="21">
        <v>9.4</v>
      </c>
      <c r="I189" s="22">
        <v>12.3</v>
      </c>
      <c r="J189" s="35">
        <v>60563</v>
      </c>
      <c r="K189" s="21">
        <v>13771</v>
      </c>
      <c r="L189" s="21">
        <v>12681.9</v>
      </c>
      <c r="M189" s="21">
        <v>14883.3</v>
      </c>
      <c r="N189" s="21">
        <v>22.7</v>
      </c>
      <c r="O189" s="21">
        <v>20.9</v>
      </c>
      <c r="P189" s="22">
        <v>24.6</v>
      </c>
    </row>
    <row r="190" spans="1:16">
      <c r="A190" s="6" t="s">
        <v>428</v>
      </c>
      <c r="B190" s="55" t="s">
        <v>429</v>
      </c>
      <c r="C190" s="44">
        <v>38828</v>
      </c>
      <c r="D190" s="21">
        <v>3997.1</v>
      </c>
      <c r="E190" s="21">
        <v>3467.5</v>
      </c>
      <c r="F190" s="21">
        <v>4575.8</v>
      </c>
      <c r="G190" s="21">
        <v>10.3</v>
      </c>
      <c r="H190" s="21">
        <v>8.9</v>
      </c>
      <c r="I190" s="22">
        <v>11.8</v>
      </c>
      <c r="J190" s="35">
        <v>41675</v>
      </c>
      <c r="K190" s="21">
        <v>9249.5</v>
      </c>
      <c r="L190" s="21">
        <v>8518.1</v>
      </c>
      <c r="M190" s="21">
        <v>10076.200000000001</v>
      </c>
      <c r="N190" s="21">
        <v>22.2</v>
      </c>
      <c r="O190" s="21">
        <v>20.399999999999999</v>
      </c>
      <c r="P190" s="22">
        <v>24.2</v>
      </c>
    </row>
    <row r="191" spans="1:16">
      <c r="A191" s="6" t="s">
        <v>608</v>
      </c>
      <c r="B191" s="55" t="s">
        <v>609</v>
      </c>
      <c r="C191" s="44">
        <v>29325</v>
      </c>
      <c r="D191" s="21">
        <v>2883.6</v>
      </c>
      <c r="E191" s="21">
        <v>2495.5</v>
      </c>
      <c r="F191" s="21">
        <v>3325.8</v>
      </c>
      <c r="G191" s="21">
        <v>9.8000000000000007</v>
      </c>
      <c r="H191" s="21">
        <v>8.5</v>
      </c>
      <c r="I191" s="22">
        <v>11.3</v>
      </c>
      <c r="J191" s="35">
        <v>30443</v>
      </c>
      <c r="K191" s="21">
        <v>6313.9</v>
      </c>
      <c r="L191" s="21">
        <v>5751.2</v>
      </c>
      <c r="M191" s="21">
        <v>6896.5</v>
      </c>
      <c r="N191" s="21">
        <v>20.7</v>
      </c>
      <c r="O191" s="21">
        <v>18.899999999999999</v>
      </c>
      <c r="P191" s="22">
        <v>22.7</v>
      </c>
    </row>
    <row r="192" spans="1:16">
      <c r="A192" s="6" t="s">
        <v>780</v>
      </c>
      <c r="B192" s="55" t="s">
        <v>781</v>
      </c>
      <c r="C192" s="44">
        <v>30269</v>
      </c>
      <c r="D192" s="21">
        <v>2628.4</v>
      </c>
      <c r="E192" s="21">
        <v>2276.6999999999998</v>
      </c>
      <c r="F192" s="21">
        <v>3009.6</v>
      </c>
      <c r="G192" s="21">
        <v>8.6999999999999993</v>
      </c>
      <c r="H192" s="21">
        <v>7.5</v>
      </c>
      <c r="I192" s="22">
        <v>9.9</v>
      </c>
      <c r="J192" s="35">
        <v>31657</v>
      </c>
      <c r="K192" s="21">
        <v>6132.3</v>
      </c>
      <c r="L192" s="21">
        <v>5620.4</v>
      </c>
      <c r="M192" s="21">
        <v>6671.7</v>
      </c>
      <c r="N192" s="21">
        <v>19.399999999999999</v>
      </c>
      <c r="O192" s="21">
        <v>17.8</v>
      </c>
      <c r="P192" s="22">
        <v>21.1</v>
      </c>
    </row>
    <row r="193" spans="1:16">
      <c r="A193" s="6" t="s">
        <v>854</v>
      </c>
      <c r="B193" s="55" t="s">
        <v>855</v>
      </c>
      <c r="C193" s="44">
        <v>54754</v>
      </c>
      <c r="D193" s="21">
        <v>4524.2</v>
      </c>
      <c r="E193" s="21">
        <v>3918.9</v>
      </c>
      <c r="F193" s="21">
        <v>5194.1000000000004</v>
      </c>
      <c r="G193" s="21">
        <v>8.3000000000000007</v>
      </c>
      <c r="H193" s="21">
        <v>7.2</v>
      </c>
      <c r="I193" s="22">
        <v>9.5</v>
      </c>
      <c r="J193" s="35">
        <v>59231</v>
      </c>
      <c r="K193" s="21">
        <v>10582.3</v>
      </c>
      <c r="L193" s="21">
        <v>9565.6</v>
      </c>
      <c r="M193" s="21">
        <v>11578.8</v>
      </c>
      <c r="N193" s="21">
        <v>17.899999999999999</v>
      </c>
      <c r="O193" s="21">
        <v>16.100000000000001</v>
      </c>
      <c r="P193" s="22">
        <v>19.5</v>
      </c>
    </row>
    <row r="194" spans="1:16">
      <c r="A194" s="6" t="s">
        <v>342</v>
      </c>
      <c r="B194" s="55" t="s">
        <v>343</v>
      </c>
      <c r="C194" s="44">
        <v>33482</v>
      </c>
      <c r="D194" s="21">
        <v>3592</v>
      </c>
      <c r="E194" s="21">
        <v>3129.5</v>
      </c>
      <c r="F194" s="21">
        <v>4098.3999999999996</v>
      </c>
      <c r="G194" s="21">
        <v>10.7</v>
      </c>
      <c r="H194" s="21">
        <v>9.3000000000000007</v>
      </c>
      <c r="I194" s="22">
        <v>12.2</v>
      </c>
      <c r="J194" s="35">
        <v>37133</v>
      </c>
      <c r="K194" s="21">
        <v>8646.1</v>
      </c>
      <c r="L194" s="21">
        <v>7980.4</v>
      </c>
      <c r="M194" s="21">
        <v>9339.6</v>
      </c>
      <c r="N194" s="21">
        <v>23.3</v>
      </c>
      <c r="O194" s="21">
        <v>21.5</v>
      </c>
      <c r="P194" s="22">
        <v>25.2</v>
      </c>
    </row>
    <row r="195" spans="1:16">
      <c r="A195" s="6" t="s">
        <v>388</v>
      </c>
      <c r="B195" s="55" t="s">
        <v>389</v>
      </c>
      <c r="C195" s="44">
        <v>18735</v>
      </c>
      <c r="D195" s="21">
        <v>1850</v>
      </c>
      <c r="E195" s="21">
        <v>1614.8</v>
      </c>
      <c r="F195" s="21">
        <v>2111.1999999999998</v>
      </c>
      <c r="G195" s="21">
        <v>9.9</v>
      </c>
      <c r="H195" s="21">
        <v>8.6</v>
      </c>
      <c r="I195" s="22">
        <v>11.3</v>
      </c>
      <c r="J195" s="35">
        <v>20021</v>
      </c>
      <c r="K195" s="21">
        <v>4644.5</v>
      </c>
      <c r="L195" s="21">
        <v>4301.8999999999996</v>
      </c>
      <c r="M195" s="21">
        <v>4999</v>
      </c>
      <c r="N195" s="21">
        <v>23.2</v>
      </c>
      <c r="O195" s="21">
        <v>21.5</v>
      </c>
      <c r="P195" s="22">
        <v>25</v>
      </c>
    </row>
    <row r="196" spans="1:16">
      <c r="A196" s="6" t="s">
        <v>740</v>
      </c>
      <c r="B196" s="55" t="s">
        <v>741</v>
      </c>
      <c r="C196" s="44">
        <v>33456</v>
      </c>
      <c r="D196" s="21">
        <v>2999.7</v>
      </c>
      <c r="E196" s="21">
        <v>2620.3000000000002</v>
      </c>
      <c r="F196" s="21">
        <v>3420.4</v>
      </c>
      <c r="G196" s="21">
        <v>9</v>
      </c>
      <c r="H196" s="21">
        <v>7.8</v>
      </c>
      <c r="I196" s="22">
        <v>10.199999999999999</v>
      </c>
      <c r="J196" s="35">
        <v>36778</v>
      </c>
      <c r="K196" s="21">
        <v>7139.5</v>
      </c>
      <c r="L196" s="21">
        <v>6523.8</v>
      </c>
      <c r="M196" s="21">
        <v>7773.1</v>
      </c>
      <c r="N196" s="21">
        <v>19.399999999999999</v>
      </c>
      <c r="O196" s="21">
        <v>17.7</v>
      </c>
      <c r="P196" s="22">
        <v>21.1</v>
      </c>
    </row>
    <row r="197" spans="1:16">
      <c r="A197" s="6" t="s">
        <v>664</v>
      </c>
      <c r="B197" s="55" t="s">
        <v>665</v>
      </c>
      <c r="C197" s="44">
        <v>16950</v>
      </c>
      <c r="D197" s="21">
        <v>1523.7</v>
      </c>
      <c r="E197" s="21">
        <v>1322.5</v>
      </c>
      <c r="F197" s="21">
        <v>1743.7</v>
      </c>
      <c r="G197" s="21">
        <v>9</v>
      </c>
      <c r="H197" s="21">
        <v>7.8</v>
      </c>
      <c r="I197" s="22">
        <v>10.3</v>
      </c>
      <c r="J197" s="35">
        <v>18529</v>
      </c>
      <c r="K197" s="21">
        <v>3748.2</v>
      </c>
      <c r="L197" s="21">
        <v>3435.3</v>
      </c>
      <c r="M197" s="21">
        <v>4074.5</v>
      </c>
      <c r="N197" s="21">
        <v>20.2</v>
      </c>
      <c r="O197" s="21">
        <v>18.5</v>
      </c>
      <c r="P197" s="22">
        <v>22</v>
      </c>
    </row>
    <row r="198" spans="1:16">
      <c r="A198" s="6" t="s">
        <v>856</v>
      </c>
      <c r="B198" s="55" t="s">
        <v>857</v>
      </c>
      <c r="C198" s="44">
        <v>42445</v>
      </c>
      <c r="D198" s="21">
        <v>3450.4</v>
      </c>
      <c r="E198" s="21">
        <v>2977.2</v>
      </c>
      <c r="F198" s="21">
        <v>3965.9</v>
      </c>
      <c r="G198" s="21">
        <v>8.1</v>
      </c>
      <c r="H198" s="21">
        <v>7</v>
      </c>
      <c r="I198" s="22">
        <v>9.3000000000000007</v>
      </c>
      <c r="J198" s="35">
        <v>48199</v>
      </c>
      <c r="K198" s="21">
        <v>8584.7000000000007</v>
      </c>
      <c r="L198" s="21">
        <v>7726.7</v>
      </c>
      <c r="M198" s="21">
        <v>9477.2999999999993</v>
      </c>
      <c r="N198" s="21">
        <v>17.8</v>
      </c>
      <c r="O198" s="21">
        <v>16</v>
      </c>
      <c r="P198" s="22">
        <v>19.7</v>
      </c>
    </row>
    <row r="199" spans="1:16">
      <c r="A199" s="6" t="s">
        <v>390</v>
      </c>
      <c r="B199" s="55" t="s">
        <v>391</v>
      </c>
      <c r="C199" s="44">
        <v>45542</v>
      </c>
      <c r="D199" s="21">
        <v>4710.6000000000004</v>
      </c>
      <c r="E199" s="21">
        <v>4051.8</v>
      </c>
      <c r="F199" s="21">
        <v>5466.3</v>
      </c>
      <c r="G199" s="21">
        <v>10.3</v>
      </c>
      <c r="H199" s="21">
        <v>8.9</v>
      </c>
      <c r="I199" s="22">
        <v>12</v>
      </c>
      <c r="J199" s="35">
        <v>49215</v>
      </c>
      <c r="K199" s="21">
        <v>11192.9</v>
      </c>
      <c r="L199" s="21">
        <v>10200.6</v>
      </c>
      <c r="M199" s="21">
        <v>12244.3</v>
      </c>
      <c r="N199" s="21">
        <v>22.7</v>
      </c>
      <c r="O199" s="21">
        <v>20.7</v>
      </c>
      <c r="P199" s="22">
        <v>24.9</v>
      </c>
    </row>
    <row r="200" spans="1:16">
      <c r="A200" s="6" t="s">
        <v>770</v>
      </c>
      <c r="B200" s="55" t="s">
        <v>771</v>
      </c>
      <c r="C200" s="44">
        <v>20951</v>
      </c>
      <c r="D200" s="21">
        <v>1898.9</v>
      </c>
      <c r="E200" s="21">
        <v>1645.9</v>
      </c>
      <c r="F200" s="21">
        <v>2182.9</v>
      </c>
      <c r="G200" s="21">
        <v>9.1</v>
      </c>
      <c r="H200" s="21">
        <v>7.9</v>
      </c>
      <c r="I200" s="22">
        <v>10.4</v>
      </c>
      <c r="J200" s="35">
        <v>23770</v>
      </c>
      <c r="K200" s="21">
        <v>4459.1000000000004</v>
      </c>
      <c r="L200" s="21">
        <v>4012</v>
      </c>
      <c r="M200" s="21">
        <v>4913.1000000000004</v>
      </c>
      <c r="N200" s="21">
        <v>18.8</v>
      </c>
      <c r="O200" s="21">
        <v>16.899999999999999</v>
      </c>
      <c r="P200" s="22">
        <v>20.7</v>
      </c>
    </row>
    <row r="201" spans="1:16">
      <c r="A201" s="6" t="s">
        <v>444</v>
      </c>
      <c r="B201" s="55" t="s">
        <v>445</v>
      </c>
      <c r="C201" s="44">
        <v>16367</v>
      </c>
      <c r="D201" s="21">
        <v>1695.9</v>
      </c>
      <c r="E201" s="21">
        <v>1481.5</v>
      </c>
      <c r="F201" s="21">
        <v>1940</v>
      </c>
      <c r="G201" s="21">
        <v>10.4</v>
      </c>
      <c r="H201" s="21">
        <v>9.1</v>
      </c>
      <c r="I201" s="22">
        <v>11.9</v>
      </c>
      <c r="J201" s="35">
        <v>17534</v>
      </c>
      <c r="K201" s="21">
        <v>3856</v>
      </c>
      <c r="L201" s="21">
        <v>3552.9</v>
      </c>
      <c r="M201" s="21">
        <v>4182.3999999999996</v>
      </c>
      <c r="N201" s="21">
        <v>22</v>
      </c>
      <c r="O201" s="21">
        <v>20.3</v>
      </c>
      <c r="P201" s="22">
        <v>23.9</v>
      </c>
    </row>
    <row r="202" spans="1:16">
      <c r="A202" s="6" t="s">
        <v>296</v>
      </c>
      <c r="B202" s="55" t="s">
        <v>297</v>
      </c>
      <c r="C202" s="44">
        <v>26207</v>
      </c>
      <c r="D202" s="21">
        <v>2952.4</v>
      </c>
      <c r="E202" s="21">
        <v>2615.8000000000002</v>
      </c>
      <c r="F202" s="21">
        <v>3318</v>
      </c>
      <c r="G202" s="21">
        <v>11.3</v>
      </c>
      <c r="H202" s="21">
        <v>10</v>
      </c>
      <c r="I202" s="22">
        <v>12.7</v>
      </c>
      <c r="J202" s="35">
        <v>30774</v>
      </c>
      <c r="K202" s="21">
        <v>7276.3</v>
      </c>
      <c r="L202" s="21">
        <v>6743.4</v>
      </c>
      <c r="M202" s="21">
        <v>7824.5</v>
      </c>
      <c r="N202" s="21">
        <v>23.6</v>
      </c>
      <c r="O202" s="21">
        <v>21.9</v>
      </c>
      <c r="P202" s="22">
        <v>25.4</v>
      </c>
    </row>
    <row r="203" spans="1:16">
      <c r="A203" s="6" t="s">
        <v>310</v>
      </c>
      <c r="B203" s="55" t="s">
        <v>311</v>
      </c>
      <c r="C203" s="44">
        <v>59758</v>
      </c>
      <c r="D203" s="21">
        <v>6592.8</v>
      </c>
      <c r="E203" s="21">
        <v>5737</v>
      </c>
      <c r="F203" s="21">
        <v>7542</v>
      </c>
      <c r="G203" s="21">
        <v>11</v>
      </c>
      <c r="H203" s="21">
        <v>9.6</v>
      </c>
      <c r="I203" s="22">
        <v>12.6</v>
      </c>
      <c r="J203" s="35">
        <v>64551</v>
      </c>
      <c r="K203" s="21">
        <v>15433.2</v>
      </c>
      <c r="L203" s="21">
        <v>14199.3</v>
      </c>
      <c r="M203" s="21">
        <v>16689.5</v>
      </c>
      <c r="N203" s="21">
        <v>23.9</v>
      </c>
      <c r="O203" s="21">
        <v>22</v>
      </c>
      <c r="P203" s="22">
        <v>25.9</v>
      </c>
    </row>
    <row r="204" spans="1:16">
      <c r="A204" s="6" t="s">
        <v>710</v>
      </c>
      <c r="B204" s="55" t="s">
        <v>711</v>
      </c>
      <c r="C204" s="44">
        <v>25577</v>
      </c>
      <c r="D204" s="21">
        <v>2362.9</v>
      </c>
      <c r="E204" s="21">
        <v>2069.6</v>
      </c>
      <c r="F204" s="21">
        <v>2679.6</v>
      </c>
      <c r="G204" s="21">
        <v>9.1999999999999993</v>
      </c>
      <c r="H204" s="21">
        <v>8.1</v>
      </c>
      <c r="I204" s="22">
        <v>10.5</v>
      </c>
      <c r="J204" s="35">
        <v>27071</v>
      </c>
      <c r="K204" s="21">
        <v>5336.1</v>
      </c>
      <c r="L204" s="21">
        <v>4898.3</v>
      </c>
      <c r="M204" s="21">
        <v>5780.4</v>
      </c>
      <c r="N204" s="21">
        <v>19.7</v>
      </c>
      <c r="O204" s="21">
        <v>18.100000000000001</v>
      </c>
      <c r="P204" s="22">
        <v>21.4</v>
      </c>
    </row>
    <row r="205" spans="1:16">
      <c r="A205" s="6" t="s">
        <v>792</v>
      </c>
      <c r="B205" s="55" t="s">
        <v>793</v>
      </c>
      <c r="C205" s="44">
        <v>18369</v>
      </c>
      <c r="D205" s="21">
        <v>1588.8</v>
      </c>
      <c r="E205" s="21">
        <v>1380.9</v>
      </c>
      <c r="F205" s="21">
        <v>1812.9</v>
      </c>
      <c r="G205" s="21">
        <v>8.6</v>
      </c>
      <c r="H205" s="21">
        <v>7.5</v>
      </c>
      <c r="I205" s="22">
        <v>9.9</v>
      </c>
      <c r="J205" s="35">
        <v>20309</v>
      </c>
      <c r="K205" s="21">
        <v>3837.6</v>
      </c>
      <c r="L205" s="21">
        <v>3509.2</v>
      </c>
      <c r="M205" s="21">
        <v>4162.8</v>
      </c>
      <c r="N205" s="21">
        <v>18.899999999999999</v>
      </c>
      <c r="O205" s="21">
        <v>17.3</v>
      </c>
      <c r="P205" s="22">
        <v>20.5</v>
      </c>
    </row>
    <row r="206" spans="1:16">
      <c r="A206" s="6" t="s">
        <v>794</v>
      </c>
      <c r="B206" s="55" t="s">
        <v>795</v>
      </c>
      <c r="C206" s="44">
        <v>29348</v>
      </c>
      <c r="D206" s="21">
        <v>2452.9</v>
      </c>
      <c r="E206" s="21">
        <v>2113</v>
      </c>
      <c r="F206" s="21">
        <v>2834.7</v>
      </c>
      <c r="G206" s="21">
        <v>8.4</v>
      </c>
      <c r="H206" s="21">
        <v>7.2</v>
      </c>
      <c r="I206" s="22">
        <v>9.6999999999999993</v>
      </c>
      <c r="J206" s="35">
        <v>32183</v>
      </c>
      <c r="K206" s="21">
        <v>6151.6</v>
      </c>
      <c r="L206" s="21">
        <v>5539.9</v>
      </c>
      <c r="M206" s="21">
        <v>6804</v>
      </c>
      <c r="N206" s="21">
        <v>19.100000000000001</v>
      </c>
      <c r="O206" s="21">
        <v>17.2</v>
      </c>
      <c r="P206" s="22">
        <v>21.1</v>
      </c>
    </row>
    <row r="207" spans="1:16">
      <c r="A207" s="6" t="s">
        <v>666</v>
      </c>
      <c r="B207" s="55" t="s">
        <v>667</v>
      </c>
      <c r="C207" s="44">
        <v>20068</v>
      </c>
      <c r="D207" s="21">
        <v>1919.1</v>
      </c>
      <c r="E207" s="21">
        <v>1675.7</v>
      </c>
      <c r="F207" s="21">
        <v>2187.6999999999998</v>
      </c>
      <c r="G207" s="21">
        <v>9.6</v>
      </c>
      <c r="H207" s="21">
        <v>8.4</v>
      </c>
      <c r="I207" s="22">
        <v>10.9</v>
      </c>
      <c r="J207" s="35">
        <v>21645</v>
      </c>
      <c r="K207" s="21">
        <v>4306.3</v>
      </c>
      <c r="L207" s="21">
        <v>3949.3</v>
      </c>
      <c r="M207" s="21">
        <v>4678.8999999999996</v>
      </c>
      <c r="N207" s="21">
        <v>19.899999999999999</v>
      </c>
      <c r="O207" s="21">
        <v>18.2</v>
      </c>
      <c r="P207" s="22">
        <v>21.6</v>
      </c>
    </row>
    <row r="208" spans="1:16">
      <c r="A208" s="6" t="s">
        <v>668</v>
      </c>
      <c r="B208" s="55" t="s">
        <v>669</v>
      </c>
      <c r="C208" s="44">
        <v>10549</v>
      </c>
      <c r="D208" s="21">
        <v>970.4</v>
      </c>
      <c r="E208" s="21">
        <v>844.5</v>
      </c>
      <c r="F208" s="21">
        <v>1107.5999999999999</v>
      </c>
      <c r="G208" s="21">
        <v>9.1999999999999993</v>
      </c>
      <c r="H208" s="21">
        <v>8</v>
      </c>
      <c r="I208" s="22">
        <v>10.5</v>
      </c>
      <c r="J208" s="35">
        <v>11446</v>
      </c>
      <c r="K208" s="21">
        <v>2317.5</v>
      </c>
      <c r="L208" s="21">
        <v>2110.8000000000002</v>
      </c>
      <c r="M208" s="21">
        <v>2532.3000000000002</v>
      </c>
      <c r="N208" s="21">
        <v>20.2</v>
      </c>
      <c r="O208" s="21">
        <v>18.399999999999999</v>
      </c>
      <c r="P208" s="22">
        <v>22.1</v>
      </c>
    </row>
    <row r="209" spans="1:16">
      <c r="A209" s="6" t="s">
        <v>446</v>
      </c>
      <c r="B209" s="55" t="s">
        <v>447</v>
      </c>
      <c r="C209" s="44">
        <v>46405</v>
      </c>
      <c r="D209" s="21">
        <v>4625</v>
      </c>
      <c r="E209" s="21">
        <v>3939.2</v>
      </c>
      <c r="F209" s="21">
        <v>5401.7</v>
      </c>
      <c r="G209" s="21">
        <v>10</v>
      </c>
      <c r="H209" s="21">
        <v>8.5</v>
      </c>
      <c r="I209" s="22">
        <v>11.6</v>
      </c>
      <c r="J209" s="35">
        <v>48306</v>
      </c>
      <c r="K209" s="21">
        <v>10948.2</v>
      </c>
      <c r="L209" s="21">
        <v>9943.7999999999993</v>
      </c>
      <c r="M209" s="21">
        <v>12031.2</v>
      </c>
      <c r="N209" s="21">
        <v>22.7</v>
      </c>
      <c r="O209" s="21">
        <v>20.6</v>
      </c>
      <c r="P209" s="22">
        <v>24.9</v>
      </c>
    </row>
    <row r="210" spans="1:16">
      <c r="A210" s="6" t="s">
        <v>314</v>
      </c>
      <c r="B210" s="55" t="s">
        <v>315</v>
      </c>
      <c r="C210" s="44">
        <v>64982</v>
      </c>
      <c r="D210" s="21">
        <v>7322.6</v>
      </c>
      <c r="E210" s="21">
        <v>6190.2</v>
      </c>
      <c r="F210" s="21">
        <v>8605.2000000000007</v>
      </c>
      <c r="G210" s="21">
        <v>11.3</v>
      </c>
      <c r="H210" s="21">
        <v>9.5</v>
      </c>
      <c r="I210" s="22">
        <v>13.2</v>
      </c>
      <c r="J210" s="35">
        <v>69805</v>
      </c>
      <c r="K210" s="21">
        <v>16408.2</v>
      </c>
      <c r="L210" s="21">
        <v>14661.2</v>
      </c>
      <c r="M210" s="21">
        <v>18307.5</v>
      </c>
      <c r="N210" s="21">
        <v>23.5</v>
      </c>
      <c r="O210" s="21">
        <v>21</v>
      </c>
      <c r="P210" s="22">
        <v>26.2</v>
      </c>
    </row>
    <row r="211" spans="1:16">
      <c r="A211" s="6" t="s">
        <v>448</v>
      </c>
      <c r="B211" s="55" t="s">
        <v>449</v>
      </c>
      <c r="C211" s="44">
        <v>67420</v>
      </c>
      <c r="D211" s="21">
        <v>6886.4</v>
      </c>
      <c r="E211" s="21">
        <v>6016.3</v>
      </c>
      <c r="F211" s="21">
        <v>7849.8</v>
      </c>
      <c r="G211" s="21">
        <v>10.199999999999999</v>
      </c>
      <c r="H211" s="21">
        <v>8.9</v>
      </c>
      <c r="I211" s="22">
        <v>11.6</v>
      </c>
      <c r="J211" s="35">
        <v>76347</v>
      </c>
      <c r="K211" s="21">
        <v>16704.900000000001</v>
      </c>
      <c r="L211" s="21">
        <v>15396.1</v>
      </c>
      <c r="M211" s="21">
        <v>18039</v>
      </c>
      <c r="N211" s="21">
        <v>21.9</v>
      </c>
      <c r="O211" s="21">
        <v>20.2</v>
      </c>
      <c r="P211" s="22">
        <v>23.6</v>
      </c>
    </row>
    <row r="212" spans="1:16">
      <c r="A212" s="6" t="s">
        <v>684</v>
      </c>
      <c r="B212" s="55" t="s">
        <v>685</v>
      </c>
      <c r="C212" s="44">
        <v>28385</v>
      </c>
      <c r="D212" s="21">
        <v>2625.5</v>
      </c>
      <c r="E212" s="21">
        <v>2299</v>
      </c>
      <c r="F212" s="21">
        <v>2974.4</v>
      </c>
      <c r="G212" s="21">
        <v>9.1999999999999993</v>
      </c>
      <c r="H212" s="21">
        <v>8.1</v>
      </c>
      <c r="I212" s="22">
        <v>10.5</v>
      </c>
      <c r="J212" s="35">
        <v>31932</v>
      </c>
      <c r="K212" s="21">
        <v>6331.3</v>
      </c>
      <c r="L212" s="21">
        <v>5827.7</v>
      </c>
      <c r="M212" s="21">
        <v>6855.1</v>
      </c>
      <c r="N212" s="21">
        <v>19.8</v>
      </c>
      <c r="O212" s="21">
        <v>18.3</v>
      </c>
      <c r="P212" s="22">
        <v>21.5</v>
      </c>
    </row>
    <row r="213" spans="1:16">
      <c r="A213" s="6" t="s">
        <v>562</v>
      </c>
      <c r="B213" s="55" t="s">
        <v>563</v>
      </c>
      <c r="C213" s="44">
        <v>109763</v>
      </c>
      <c r="D213" s="21">
        <v>10734.2</v>
      </c>
      <c r="E213" s="21">
        <v>9314.2000000000007</v>
      </c>
      <c r="F213" s="21">
        <v>12300.7</v>
      </c>
      <c r="G213" s="21">
        <v>9.8000000000000007</v>
      </c>
      <c r="H213" s="21">
        <v>8.5</v>
      </c>
      <c r="I213" s="22">
        <v>11.2</v>
      </c>
      <c r="J213" s="35">
        <v>118870</v>
      </c>
      <c r="K213" s="21">
        <v>25197</v>
      </c>
      <c r="L213" s="21">
        <v>23077</v>
      </c>
      <c r="M213" s="21">
        <v>27329.7</v>
      </c>
      <c r="N213" s="21">
        <v>21.2</v>
      </c>
      <c r="O213" s="21">
        <v>19.399999999999999</v>
      </c>
      <c r="P213" s="22">
        <v>23</v>
      </c>
    </row>
    <row r="214" spans="1:16">
      <c r="A214" s="6" t="s">
        <v>624</v>
      </c>
      <c r="B214" s="55" t="s">
        <v>625</v>
      </c>
      <c r="C214" s="44">
        <v>85567</v>
      </c>
      <c r="D214" s="21">
        <v>8051</v>
      </c>
      <c r="E214" s="21">
        <v>7052.2</v>
      </c>
      <c r="F214" s="21">
        <v>9157.7000000000007</v>
      </c>
      <c r="G214" s="21">
        <v>9.4</v>
      </c>
      <c r="H214" s="21">
        <v>8.1999999999999993</v>
      </c>
      <c r="I214" s="22">
        <v>10.7</v>
      </c>
      <c r="J214" s="35">
        <v>93841</v>
      </c>
      <c r="K214" s="21">
        <v>19244.099999999999</v>
      </c>
      <c r="L214" s="21">
        <v>17675.3</v>
      </c>
      <c r="M214" s="21">
        <v>20878.900000000001</v>
      </c>
      <c r="N214" s="21">
        <v>20.5</v>
      </c>
      <c r="O214" s="21">
        <v>18.8</v>
      </c>
      <c r="P214" s="22">
        <v>22.2</v>
      </c>
    </row>
    <row r="215" spans="1:16">
      <c r="A215" s="6" t="s">
        <v>828</v>
      </c>
      <c r="B215" s="55" t="s">
        <v>829</v>
      </c>
      <c r="C215" s="44">
        <v>26767</v>
      </c>
      <c r="D215" s="21">
        <v>2338.1</v>
      </c>
      <c r="E215" s="21">
        <v>1984.9</v>
      </c>
      <c r="F215" s="21">
        <v>2723.4</v>
      </c>
      <c r="G215" s="21">
        <v>8.6999999999999993</v>
      </c>
      <c r="H215" s="21">
        <v>7.4</v>
      </c>
      <c r="I215" s="22">
        <v>10.199999999999999</v>
      </c>
      <c r="J215" s="35">
        <v>27087</v>
      </c>
      <c r="K215" s="21">
        <v>5053.6000000000004</v>
      </c>
      <c r="L215" s="21">
        <v>4501.8999999999996</v>
      </c>
      <c r="M215" s="21">
        <v>5632.2</v>
      </c>
      <c r="N215" s="21">
        <v>18.7</v>
      </c>
      <c r="O215" s="21">
        <v>16.600000000000001</v>
      </c>
      <c r="P215" s="22">
        <v>20.8</v>
      </c>
    </row>
    <row r="216" spans="1:16">
      <c r="A216" s="6" t="s">
        <v>618</v>
      </c>
      <c r="B216" s="55" t="s">
        <v>619</v>
      </c>
      <c r="C216" s="44">
        <v>48681</v>
      </c>
      <c r="D216" s="21">
        <v>4625.5</v>
      </c>
      <c r="E216" s="21">
        <v>4053.4</v>
      </c>
      <c r="F216" s="21">
        <v>5245.6</v>
      </c>
      <c r="G216" s="21">
        <v>9.5</v>
      </c>
      <c r="H216" s="21">
        <v>8.3000000000000007</v>
      </c>
      <c r="I216" s="22">
        <v>10.8</v>
      </c>
      <c r="J216" s="35">
        <v>55165</v>
      </c>
      <c r="K216" s="21">
        <v>11312</v>
      </c>
      <c r="L216" s="21">
        <v>10418.9</v>
      </c>
      <c r="M216" s="21">
        <v>12245.5</v>
      </c>
      <c r="N216" s="21">
        <v>20.5</v>
      </c>
      <c r="O216" s="21">
        <v>18.899999999999999</v>
      </c>
      <c r="P216" s="22">
        <v>22.2</v>
      </c>
    </row>
    <row r="217" spans="1:16">
      <c r="A217" s="6" t="s">
        <v>450</v>
      </c>
      <c r="B217" s="55" t="s">
        <v>451</v>
      </c>
      <c r="C217" s="44">
        <v>145412</v>
      </c>
      <c r="D217" s="21">
        <v>15446.3</v>
      </c>
      <c r="E217" s="21">
        <v>13655.6</v>
      </c>
      <c r="F217" s="21">
        <v>17380.3</v>
      </c>
      <c r="G217" s="21">
        <v>10.6</v>
      </c>
      <c r="H217" s="21">
        <v>9.4</v>
      </c>
      <c r="I217" s="22">
        <v>12</v>
      </c>
      <c r="J217" s="35">
        <v>160783</v>
      </c>
      <c r="K217" s="21">
        <v>34836.1</v>
      </c>
      <c r="L217" s="21">
        <v>32136.9</v>
      </c>
      <c r="M217" s="21">
        <v>37597.1</v>
      </c>
      <c r="N217" s="21">
        <v>21.7</v>
      </c>
      <c r="O217" s="21">
        <v>20</v>
      </c>
      <c r="P217" s="22">
        <v>23.4</v>
      </c>
    </row>
    <row r="218" spans="1:16">
      <c r="A218" s="6" t="s">
        <v>812</v>
      </c>
      <c r="B218" s="55" t="s">
        <v>813</v>
      </c>
      <c r="C218" s="44">
        <v>38326</v>
      </c>
      <c r="D218" s="21">
        <v>3233</v>
      </c>
      <c r="E218" s="21">
        <v>2795.5</v>
      </c>
      <c r="F218" s="21">
        <v>3709.9</v>
      </c>
      <c r="G218" s="21">
        <v>8.4</v>
      </c>
      <c r="H218" s="21">
        <v>7.3</v>
      </c>
      <c r="I218" s="22">
        <v>9.6999999999999993</v>
      </c>
      <c r="J218" s="35">
        <v>41918</v>
      </c>
      <c r="K218" s="21">
        <v>7852.2</v>
      </c>
      <c r="L218" s="21">
        <v>7105.7</v>
      </c>
      <c r="M218" s="21">
        <v>8628.6</v>
      </c>
      <c r="N218" s="21">
        <v>18.7</v>
      </c>
      <c r="O218" s="21">
        <v>17</v>
      </c>
      <c r="P218" s="22">
        <v>20.6</v>
      </c>
    </row>
    <row r="219" spans="1:16">
      <c r="A219" s="6" t="s">
        <v>642</v>
      </c>
      <c r="B219" s="55" t="s">
        <v>643</v>
      </c>
      <c r="C219" s="44">
        <v>25664</v>
      </c>
      <c r="D219" s="21">
        <v>2378.3000000000002</v>
      </c>
      <c r="E219" s="21">
        <v>2083.6</v>
      </c>
      <c r="F219" s="21">
        <v>2696</v>
      </c>
      <c r="G219" s="21">
        <v>9.3000000000000007</v>
      </c>
      <c r="H219" s="21">
        <v>8.1</v>
      </c>
      <c r="I219" s="22">
        <v>10.5</v>
      </c>
      <c r="J219" s="35">
        <v>27799</v>
      </c>
      <c r="K219" s="21">
        <v>5654.5</v>
      </c>
      <c r="L219" s="21">
        <v>5210.3</v>
      </c>
      <c r="M219" s="21">
        <v>6115.4</v>
      </c>
      <c r="N219" s="21">
        <v>20.3</v>
      </c>
      <c r="O219" s="21">
        <v>18.7</v>
      </c>
      <c r="P219" s="22">
        <v>22</v>
      </c>
    </row>
    <row r="220" spans="1:16">
      <c r="A220" s="6" t="s">
        <v>742</v>
      </c>
      <c r="B220" s="55" t="s">
        <v>743</v>
      </c>
      <c r="C220" s="44">
        <v>62920</v>
      </c>
      <c r="D220" s="21">
        <v>5523.2</v>
      </c>
      <c r="E220" s="21">
        <v>4799.8</v>
      </c>
      <c r="F220" s="21">
        <v>6310.1</v>
      </c>
      <c r="G220" s="21">
        <v>8.8000000000000007</v>
      </c>
      <c r="H220" s="21">
        <v>7.6</v>
      </c>
      <c r="I220" s="22">
        <v>10</v>
      </c>
      <c r="J220" s="35">
        <v>68622</v>
      </c>
      <c r="K220" s="21">
        <v>13480.7</v>
      </c>
      <c r="L220" s="21">
        <v>12343.7</v>
      </c>
      <c r="M220" s="21">
        <v>14658.2</v>
      </c>
      <c r="N220" s="21">
        <v>19.600000000000001</v>
      </c>
      <c r="O220" s="21">
        <v>18</v>
      </c>
      <c r="P220" s="22">
        <v>21.4</v>
      </c>
    </row>
    <row r="221" spans="1:16">
      <c r="A221" s="6" t="s">
        <v>516</v>
      </c>
      <c r="B221" s="55" t="s">
        <v>517</v>
      </c>
      <c r="C221" s="44">
        <v>24509</v>
      </c>
      <c r="D221" s="21">
        <v>2433.3000000000002</v>
      </c>
      <c r="E221" s="21">
        <v>2129.9</v>
      </c>
      <c r="F221" s="21">
        <v>2766.1</v>
      </c>
      <c r="G221" s="21">
        <v>9.9</v>
      </c>
      <c r="H221" s="21">
        <v>8.6999999999999993</v>
      </c>
      <c r="I221" s="22">
        <v>11.3</v>
      </c>
      <c r="J221" s="35">
        <v>28022</v>
      </c>
      <c r="K221" s="21">
        <v>5953.6</v>
      </c>
      <c r="L221" s="21">
        <v>5464.9</v>
      </c>
      <c r="M221" s="21">
        <v>6457.9</v>
      </c>
      <c r="N221" s="21">
        <v>21.2</v>
      </c>
      <c r="O221" s="21">
        <v>19.5</v>
      </c>
      <c r="P221" s="22">
        <v>23</v>
      </c>
    </row>
    <row r="222" spans="1:16">
      <c r="A222" s="6" t="s">
        <v>354</v>
      </c>
      <c r="B222" s="55" t="s">
        <v>355</v>
      </c>
      <c r="C222" s="44">
        <v>24452</v>
      </c>
      <c r="D222" s="21">
        <v>2761</v>
      </c>
      <c r="E222" s="21">
        <v>2404.6</v>
      </c>
      <c r="F222" s="21">
        <v>3134</v>
      </c>
      <c r="G222" s="21">
        <v>11.3</v>
      </c>
      <c r="H222" s="21">
        <v>9.8000000000000007</v>
      </c>
      <c r="I222" s="22">
        <v>12.8</v>
      </c>
      <c r="J222" s="35">
        <v>26506</v>
      </c>
      <c r="K222" s="21">
        <v>5973.5</v>
      </c>
      <c r="L222" s="21">
        <v>5476.7</v>
      </c>
      <c r="M222" s="21">
        <v>6481.5</v>
      </c>
      <c r="N222" s="21">
        <v>22.5</v>
      </c>
      <c r="O222" s="21">
        <v>20.7</v>
      </c>
      <c r="P222" s="22">
        <v>24.5</v>
      </c>
    </row>
    <row r="223" spans="1:16">
      <c r="A223" s="6" t="s">
        <v>644</v>
      </c>
      <c r="B223" s="55" t="s">
        <v>645</v>
      </c>
      <c r="C223" s="44">
        <v>35793</v>
      </c>
      <c r="D223" s="21">
        <v>3348.9</v>
      </c>
      <c r="E223" s="21">
        <v>2930.1</v>
      </c>
      <c r="F223" s="21">
        <v>3799.4</v>
      </c>
      <c r="G223" s="21">
        <v>9.4</v>
      </c>
      <c r="H223" s="21">
        <v>8.1999999999999993</v>
      </c>
      <c r="I223" s="22">
        <v>10.6</v>
      </c>
      <c r="J223" s="35">
        <v>39807</v>
      </c>
      <c r="K223" s="21">
        <v>8014.9</v>
      </c>
      <c r="L223" s="21">
        <v>7385.9</v>
      </c>
      <c r="M223" s="21">
        <v>8662.9</v>
      </c>
      <c r="N223" s="21">
        <v>20.100000000000001</v>
      </c>
      <c r="O223" s="21">
        <v>18.600000000000001</v>
      </c>
      <c r="P223" s="22">
        <v>21.8</v>
      </c>
    </row>
    <row r="224" spans="1:16">
      <c r="A224" s="6" t="s">
        <v>574</v>
      </c>
      <c r="B224" s="55" t="s">
        <v>575</v>
      </c>
      <c r="C224" s="44">
        <v>36538</v>
      </c>
      <c r="D224" s="21">
        <v>3500.8</v>
      </c>
      <c r="E224" s="21">
        <v>3068.3</v>
      </c>
      <c r="F224" s="21">
        <v>3970.1</v>
      </c>
      <c r="G224" s="21">
        <v>9.6</v>
      </c>
      <c r="H224" s="21">
        <v>8.4</v>
      </c>
      <c r="I224" s="22">
        <v>10.9</v>
      </c>
      <c r="J224" s="35">
        <v>39954</v>
      </c>
      <c r="K224" s="21">
        <v>8468.9</v>
      </c>
      <c r="L224" s="21">
        <v>7813.6</v>
      </c>
      <c r="M224" s="21">
        <v>9142.2999999999993</v>
      </c>
      <c r="N224" s="21">
        <v>21.2</v>
      </c>
      <c r="O224" s="21">
        <v>19.600000000000001</v>
      </c>
      <c r="P224" s="22">
        <v>22.9</v>
      </c>
    </row>
    <row r="225" spans="1:16">
      <c r="A225" s="6" t="s">
        <v>800</v>
      </c>
      <c r="B225" s="55" t="s">
        <v>801</v>
      </c>
      <c r="C225" s="44">
        <v>36093</v>
      </c>
      <c r="D225" s="21">
        <v>3075.2</v>
      </c>
      <c r="E225" s="21">
        <v>2652.1</v>
      </c>
      <c r="F225" s="21">
        <v>3541.4</v>
      </c>
      <c r="G225" s="21">
        <v>8.5</v>
      </c>
      <c r="H225" s="21">
        <v>7.3</v>
      </c>
      <c r="I225" s="22">
        <v>9.8000000000000007</v>
      </c>
      <c r="J225" s="35">
        <v>39544</v>
      </c>
      <c r="K225" s="21">
        <v>7408</v>
      </c>
      <c r="L225" s="21">
        <v>6685.3</v>
      </c>
      <c r="M225" s="21">
        <v>8143.5</v>
      </c>
      <c r="N225" s="21">
        <v>18.7</v>
      </c>
      <c r="O225" s="21">
        <v>16.899999999999999</v>
      </c>
      <c r="P225" s="22">
        <v>20.6</v>
      </c>
    </row>
    <row r="226" spans="1:16">
      <c r="A226" s="6" t="s">
        <v>694</v>
      </c>
      <c r="B226" s="55" t="s">
        <v>695</v>
      </c>
      <c r="C226" s="44">
        <v>27155</v>
      </c>
      <c r="D226" s="21">
        <v>2467.3000000000002</v>
      </c>
      <c r="E226" s="21">
        <v>2154.4</v>
      </c>
      <c r="F226" s="21">
        <v>2805.8</v>
      </c>
      <c r="G226" s="21">
        <v>9.1</v>
      </c>
      <c r="H226" s="21">
        <v>7.9</v>
      </c>
      <c r="I226" s="22">
        <v>10.3</v>
      </c>
      <c r="J226" s="35">
        <v>29717</v>
      </c>
      <c r="K226" s="21">
        <v>5920.6</v>
      </c>
      <c r="L226" s="21">
        <v>5441.5</v>
      </c>
      <c r="M226" s="21">
        <v>6404.1</v>
      </c>
      <c r="N226" s="21">
        <v>19.899999999999999</v>
      </c>
      <c r="O226" s="21">
        <v>18.3</v>
      </c>
      <c r="P226" s="22">
        <v>21.6</v>
      </c>
    </row>
    <row r="227" spans="1:16">
      <c r="A227" s="6" t="s">
        <v>534</v>
      </c>
      <c r="B227" s="55" t="s">
        <v>535</v>
      </c>
      <c r="C227" s="44">
        <v>29227</v>
      </c>
      <c r="D227" s="21">
        <v>3035.9</v>
      </c>
      <c r="E227" s="21">
        <v>2661.8</v>
      </c>
      <c r="F227" s="21">
        <v>3428.4</v>
      </c>
      <c r="G227" s="21">
        <v>10.4</v>
      </c>
      <c r="H227" s="21">
        <v>9.1</v>
      </c>
      <c r="I227" s="22">
        <v>11.7</v>
      </c>
      <c r="J227" s="35">
        <v>31585</v>
      </c>
      <c r="K227" s="21">
        <v>6621.1</v>
      </c>
      <c r="L227" s="21">
        <v>6111.8</v>
      </c>
      <c r="M227" s="21">
        <v>7166.7</v>
      </c>
      <c r="N227" s="21">
        <v>21</v>
      </c>
      <c r="O227" s="21">
        <v>19.399999999999999</v>
      </c>
      <c r="P227" s="22">
        <v>22.7</v>
      </c>
    </row>
    <row r="228" spans="1:16">
      <c r="A228" s="6" t="s">
        <v>316</v>
      </c>
      <c r="B228" s="55" t="s">
        <v>317</v>
      </c>
      <c r="C228" s="44">
        <v>33907</v>
      </c>
      <c r="D228" s="21">
        <v>3783.3</v>
      </c>
      <c r="E228" s="21">
        <v>3281.6</v>
      </c>
      <c r="F228" s="21">
        <v>4347.8</v>
      </c>
      <c r="G228" s="21">
        <v>11.2</v>
      </c>
      <c r="H228" s="21">
        <v>9.6999999999999993</v>
      </c>
      <c r="I228" s="22">
        <v>12.8</v>
      </c>
      <c r="J228" s="35">
        <v>37818</v>
      </c>
      <c r="K228" s="21">
        <v>8807.4</v>
      </c>
      <c r="L228" s="21">
        <v>8036.4</v>
      </c>
      <c r="M228" s="21">
        <v>9634.9</v>
      </c>
      <c r="N228" s="21">
        <v>23.3</v>
      </c>
      <c r="O228" s="21">
        <v>21.3</v>
      </c>
      <c r="P228" s="22">
        <v>25.5</v>
      </c>
    </row>
    <row r="229" spans="1:16">
      <c r="A229" s="6" t="s">
        <v>506</v>
      </c>
      <c r="B229" s="55" t="s">
        <v>507</v>
      </c>
      <c r="C229" s="44">
        <v>44134</v>
      </c>
      <c r="D229" s="21">
        <v>4391.1000000000004</v>
      </c>
      <c r="E229" s="21">
        <v>3782.6</v>
      </c>
      <c r="F229" s="21">
        <v>5060.8999999999996</v>
      </c>
      <c r="G229" s="21">
        <v>9.9</v>
      </c>
      <c r="H229" s="21">
        <v>8.6</v>
      </c>
      <c r="I229" s="22">
        <v>11.5</v>
      </c>
      <c r="J229" s="35">
        <v>46012</v>
      </c>
      <c r="K229" s="21">
        <v>10077.6</v>
      </c>
      <c r="L229" s="21">
        <v>9250.5</v>
      </c>
      <c r="M229" s="21">
        <v>10985.3</v>
      </c>
      <c r="N229" s="21">
        <v>21.9</v>
      </c>
      <c r="O229" s="21">
        <v>20.100000000000001</v>
      </c>
      <c r="P229" s="22">
        <v>23.9</v>
      </c>
    </row>
    <row r="230" spans="1:16">
      <c r="A230" s="6" t="s">
        <v>508</v>
      </c>
      <c r="B230" s="55" t="s">
        <v>509</v>
      </c>
      <c r="C230" s="44">
        <v>39783</v>
      </c>
      <c r="D230" s="21">
        <v>3985.5</v>
      </c>
      <c r="E230" s="21">
        <v>3493</v>
      </c>
      <c r="F230" s="21">
        <v>4547.7</v>
      </c>
      <c r="G230" s="21">
        <v>10</v>
      </c>
      <c r="H230" s="21">
        <v>8.8000000000000007</v>
      </c>
      <c r="I230" s="22">
        <v>11.4</v>
      </c>
      <c r="J230" s="35">
        <v>44064</v>
      </c>
      <c r="K230" s="21">
        <v>9524.2999999999993</v>
      </c>
      <c r="L230" s="21">
        <v>8789.1</v>
      </c>
      <c r="M230" s="21">
        <v>10270.200000000001</v>
      </c>
      <c r="N230" s="21">
        <v>21.6</v>
      </c>
      <c r="O230" s="21">
        <v>19.899999999999999</v>
      </c>
      <c r="P230" s="22">
        <v>23.3</v>
      </c>
    </row>
    <row r="231" spans="1:16">
      <c r="A231" s="6" t="s">
        <v>760</v>
      </c>
      <c r="B231" s="55" t="s">
        <v>761</v>
      </c>
      <c r="C231" s="44">
        <v>46832</v>
      </c>
      <c r="D231" s="21">
        <v>4183.6000000000004</v>
      </c>
      <c r="E231" s="21">
        <v>3559</v>
      </c>
      <c r="F231" s="21">
        <v>4883.2</v>
      </c>
      <c r="G231" s="21">
        <v>8.9</v>
      </c>
      <c r="H231" s="21">
        <v>7.6</v>
      </c>
      <c r="I231" s="22">
        <v>10.4</v>
      </c>
      <c r="J231" s="35">
        <v>52894</v>
      </c>
      <c r="K231" s="21">
        <v>10072.1</v>
      </c>
      <c r="L231" s="21">
        <v>9088</v>
      </c>
      <c r="M231" s="21">
        <v>11186.8</v>
      </c>
      <c r="N231" s="21">
        <v>19</v>
      </c>
      <c r="O231" s="21">
        <v>17.2</v>
      </c>
      <c r="P231" s="22">
        <v>21.1</v>
      </c>
    </row>
    <row r="232" spans="1:16">
      <c r="A232" s="6" t="s">
        <v>762</v>
      </c>
      <c r="B232" s="55" t="s">
        <v>763</v>
      </c>
      <c r="C232" s="44">
        <v>22484</v>
      </c>
      <c r="D232" s="21">
        <v>1997.7</v>
      </c>
      <c r="E232" s="21">
        <v>1733.8</v>
      </c>
      <c r="F232" s="21">
        <v>2275.1999999999998</v>
      </c>
      <c r="G232" s="21">
        <v>8.9</v>
      </c>
      <c r="H232" s="21">
        <v>7.7</v>
      </c>
      <c r="I232" s="22">
        <v>10.1</v>
      </c>
      <c r="J232" s="35">
        <v>24431</v>
      </c>
      <c r="K232" s="21">
        <v>4719.1000000000004</v>
      </c>
      <c r="L232" s="21">
        <v>4327.1000000000004</v>
      </c>
      <c r="M232" s="21">
        <v>5119.8</v>
      </c>
      <c r="N232" s="21">
        <v>19.3</v>
      </c>
      <c r="O232" s="21">
        <v>17.7</v>
      </c>
      <c r="P232" s="22">
        <v>21</v>
      </c>
    </row>
    <row r="233" spans="1:16">
      <c r="A233" s="6" t="s">
        <v>868</v>
      </c>
      <c r="B233" s="55" t="s">
        <v>869</v>
      </c>
      <c r="C233" s="44">
        <v>32868</v>
      </c>
      <c r="D233" s="21">
        <v>2637.1</v>
      </c>
      <c r="E233" s="21">
        <v>2271.1</v>
      </c>
      <c r="F233" s="21">
        <v>3049.6</v>
      </c>
      <c r="G233" s="21">
        <v>8</v>
      </c>
      <c r="H233" s="21">
        <v>6.9</v>
      </c>
      <c r="I233" s="22">
        <v>9.3000000000000007</v>
      </c>
      <c r="J233" s="35">
        <v>36082</v>
      </c>
      <c r="K233" s="21">
        <v>6343.7</v>
      </c>
      <c r="L233" s="21">
        <v>5692.1</v>
      </c>
      <c r="M233" s="21">
        <v>7018.1</v>
      </c>
      <c r="N233" s="21">
        <v>17.600000000000001</v>
      </c>
      <c r="O233" s="21">
        <v>15.8</v>
      </c>
      <c r="P233" s="22">
        <v>19.5</v>
      </c>
    </row>
    <row r="234" spans="1:16">
      <c r="A234" s="6" t="s">
        <v>372</v>
      </c>
      <c r="B234" s="55" t="s">
        <v>373</v>
      </c>
      <c r="C234" s="44">
        <v>42419</v>
      </c>
      <c r="D234" s="21">
        <v>4519.3</v>
      </c>
      <c r="E234" s="21">
        <v>3907.2</v>
      </c>
      <c r="F234" s="21">
        <v>5202.5</v>
      </c>
      <c r="G234" s="21">
        <v>10.7</v>
      </c>
      <c r="H234" s="21">
        <v>9.1999999999999993</v>
      </c>
      <c r="I234" s="22">
        <v>12.3</v>
      </c>
      <c r="J234" s="35">
        <v>45744</v>
      </c>
      <c r="K234" s="21">
        <v>10369.5</v>
      </c>
      <c r="L234" s="21">
        <v>9503</v>
      </c>
      <c r="M234" s="21">
        <v>11291.4</v>
      </c>
      <c r="N234" s="21">
        <v>22.7</v>
      </c>
      <c r="O234" s="21">
        <v>20.8</v>
      </c>
      <c r="P234" s="22">
        <v>24.7</v>
      </c>
    </row>
    <row r="235" spans="1:16">
      <c r="A235" s="6" t="s">
        <v>670</v>
      </c>
      <c r="B235" s="55" t="s">
        <v>671</v>
      </c>
      <c r="C235" s="44">
        <v>34375</v>
      </c>
      <c r="D235" s="21">
        <v>3105.9</v>
      </c>
      <c r="E235" s="21">
        <v>2714.5</v>
      </c>
      <c r="F235" s="21">
        <v>3526.1</v>
      </c>
      <c r="G235" s="21">
        <v>9</v>
      </c>
      <c r="H235" s="21">
        <v>7.9</v>
      </c>
      <c r="I235" s="22">
        <v>10.3</v>
      </c>
      <c r="J235" s="35">
        <v>36781</v>
      </c>
      <c r="K235" s="21">
        <v>7513.9</v>
      </c>
      <c r="L235" s="21">
        <v>6929.4</v>
      </c>
      <c r="M235" s="21">
        <v>8119.6</v>
      </c>
      <c r="N235" s="21">
        <v>20.399999999999999</v>
      </c>
      <c r="O235" s="21">
        <v>18.8</v>
      </c>
      <c r="P235" s="22">
        <v>22.1</v>
      </c>
    </row>
    <row r="236" spans="1:16">
      <c r="A236" s="6" t="s">
        <v>518</v>
      </c>
      <c r="B236" s="55" t="s">
        <v>519</v>
      </c>
      <c r="C236" s="44">
        <v>25863</v>
      </c>
      <c r="D236" s="21">
        <v>2648.7</v>
      </c>
      <c r="E236" s="21">
        <v>2326.5</v>
      </c>
      <c r="F236" s="21">
        <v>2990.4</v>
      </c>
      <c r="G236" s="21">
        <v>10.199999999999999</v>
      </c>
      <c r="H236" s="21">
        <v>9</v>
      </c>
      <c r="I236" s="22">
        <v>11.6</v>
      </c>
      <c r="J236" s="35">
        <v>27809</v>
      </c>
      <c r="K236" s="21">
        <v>5925.8</v>
      </c>
      <c r="L236" s="21">
        <v>5468.9</v>
      </c>
      <c r="M236" s="21">
        <v>6392.6</v>
      </c>
      <c r="N236" s="21">
        <v>21.3</v>
      </c>
      <c r="O236" s="21">
        <v>19.7</v>
      </c>
      <c r="P236" s="22">
        <v>23</v>
      </c>
    </row>
    <row r="237" spans="1:16">
      <c r="A237" s="6" t="s">
        <v>466</v>
      </c>
      <c r="B237" s="55" t="s">
        <v>467</v>
      </c>
      <c r="C237" s="44">
        <v>17621</v>
      </c>
      <c r="D237" s="21">
        <v>1795</v>
      </c>
      <c r="E237" s="21">
        <v>1557.8</v>
      </c>
      <c r="F237" s="21">
        <v>2056.3000000000002</v>
      </c>
      <c r="G237" s="21">
        <v>10.199999999999999</v>
      </c>
      <c r="H237" s="21">
        <v>8.8000000000000007</v>
      </c>
      <c r="I237" s="22">
        <v>11.7</v>
      </c>
      <c r="J237" s="35">
        <v>19207</v>
      </c>
      <c r="K237" s="21">
        <v>4192</v>
      </c>
      <c r="L237" s="21">
        <v>3830.9</v>
      </c>
      <c r="M237" s="21">
        <v>4569.2</v>
      </c>
      <c r="N237" s="21">
        <v>21.8</v>
      </c>
      <c r="O237" s="21">
        <v>19.899999999999999</v>
      </c>
      <c r="P237" s="22">
        <v>23.8</v>
      </c>
    </row>
    <row r="238" spans="1:16">
      <c r="A238" s="6" t="s">
        <v>548</v>
      </c>
      <c r="B238" s="55" t="s">
        <v>549</v>
      </c>
      <c r="C238" s="44">
        <v>65773</v>
      </c>
      <c r="D238" s="21">
        <v>6379.4</v>
      </c>
      <c r="E238" s="21">
        <v>5617.4</v>
      </c>
      <c r="F238" s="21">
        <v>7235.6</v>
      </c>
      <c r="G238" s="21">
        <v>9.6999999999999993</v>
      </c>
      <c r="H238" s="21">
        <v>8.5</v>
      </c>
      <c r="I238" s="22">
        <v>11</v>
      </c>
      <c r="J238" s="35">
        <v>72970</v>
      </c>
      <c r="K238" s="21">
        <v>15567.3</v>
      </c>
      <c r="L238" s="21">
        <v>14442.1</v>
      </c>
      <c r="M238" s="21">
        <v>16737</v>
      </c>
      <c r="N238" s="21">
        <v>21.3</v>
      </c>
      <c r="O238" s="21">
        <v>19.8</v>
      </c>
      <c r="P238" s="22">
        <v>22.9</v>
      </c>
    </row>
    <row r="239" spans="1:16">
      <c r="A239" s="6" t="s">
        <v>452</v>
      </c>
      <c r="B239" s="55" t="s">
        <v>453</v>
      </c>
      <c r="C239" s="44">
        <v>44400</v>
      </c>
      <c r="D239" s="21">
        <v>4519.1000000000004</v>
      </c>
      <c r="E239" s="21">
        <v>3961.9</v>
      </c>
      <c r="F239" s="21">
        <v>5138.7</v>
      </c>
      <c r="G239" s="21">
        <v>10.199999999999999</v>
      </c>
      <c r="H239" s="21">
        <v>8.9</v>
      </c>
      <c r="I239" s="22">
        <v>11.6</v>
      </c>
      <c r="J239" s="35">
        <v>48190</v>
      </c>
      <c r="K239" s="21">
        <v>10695.7</v>
      </c>
      <c r="L239" s="21">
        <v>9846.2999999999993</v>
      </c>
      <c r="M239" s="21">
        <v>11504.2</v>
      </c>
      <c r="N239" s="21">
        <v>22.2</v>
      </c>
      <c r="O239" s="21">
        <v>20.399999999999999</v>
      </c>
      <c r="P239" s="22">
        <v>23.9</v>
      </c>
    </row>
    <row r="240" spans="1:16">
      <c r="A240" s="6" t="s">
        <v>318</v>
      </c>
      <c r="B240" s="55" t="s">
        <v>319</v>
      </c>
      <c r="C240" s="44">
        <v>53154</v>
      </c>
      <c r="D240" s="21">
        <v>5980.7</v>
      </c>
      <c r="E240" s="21">
        <v>5125.2</v>
      </c>
      <c r="F240" s="21">
        <v>6932.3</v>
      </c>
      <c r="G240" s="21">
        <v>11.3</v>
      </c>
      <c r="H240" s="21">
        <v>9.6</v>
      </c>
      <c r="I240" s="22">
        <v>13</v>
      </c>
      <c r="J240" s="35">
        <v>55428</v>
      </c>
      <c r="K240" s="21">
        <v>13094.4</v>
      </c>
      <c r="L240" s="21">
        <v>11853.1</v>
      </c>
      <c r="M240" s="21">
        <v>14390.4</v>
      </c>
      <c r="N240" s="21">
        <v>23.6</v>
      </c>
      <c r="O240" s="21">
        <v>21.4</v>
      </c>
      <c r="P240" s="22">
        <v>26</v>
      </c>
    </row>
    <row r="241" spans="1:16">
      <c r="A241" s="6" t="s">
        <v>672</v>
      </c>
      <c r="B241" s="55" t="s">
        <v>673</v>
      </c>
      <c r="C241" s="44">
        <v>36700</v>
      </c>
      <c r="D241" s="21">
        <v>3454.1</v>
      </c>
      <c r="E241" s="21">
        <v>3016.7</v>
      </c>
      <c r="F241" s="21">
        <v>3910.5</v>
      </c>
      <c r="G241" s="21">
        <v>9.4</v>
      </c>
      <c r="H241" s="21">
        <v>8.1999999999999993</v>
      </c>
      <c r="I241" s="22">
        <v>10.7</v>
      </c>
      <c r="J241" s="35">
        <v>40952</v>
      </c>
      <c r="K241" s="21">
        <v>8134.2</v>
      </c>
      <c r="L241" s="21">
        <v>7454.7</v>
      </c>
      <c r="M241" s="21">
        <v>8829</v>
      </c>
      <c r="N241" s="21">
        <v>19.899999999999999</v>
      </c>
      <c r="O241" s="21">
        <v>18.2</v>
      </c>
      <c r="P241" s="22">
        <v>21.6</v>
      </c>
    </row>
    <row r="242" spans="1:16">
      <c r="A242" s="6" t="s">
        <v>696</v>
      </c>
      <c r="B242" s="55" t="s">
        <v>697</v>
      </c>
      <c r="C242" s="44">
        <v>31076</v>
      </c>
      <c r="D242" s="21">
        <v>2885.8</v>
      </c>
      <c r="E242" s="21">
        <v>2528.3000000000002</v>
      </c>
      <c r="F242" s="21">
        <v>3277.3</v>
      </c>
      <c r="G242" s="21">
        <v>9.3000000000000007</v>
      </c>
      <c r="H242" s="21">
        <v>8.1</v>
      </c>
      <c r="I242" s="22">
        <v>10.5</v>
      </c>
      <c r="J242" s="35">
        <v>34384</v>
      </c>
      <c r="K242" s="21">
        <v>6759.5</v>
      </c>
      <c r="L242" s="21">
        <v>6187.7</v>
      </c>
      <c r="M242" s="21">
        <v>7359.4</v>
      </c>
      <c r="N242" s="21">
        <v>19.7</v>
      </c>
      <c r="O242" s="21">
        <v>18</v>
      </c>
      <c r="P242" s="22">
        <v>21.4</v>
      </c>
    </row>
    <row r="243" spans="1:16">
      <c r="A243" s="6" t="s">
        <v>336</v>
      </c>
      <c r="B243" s="55" t="s">
        <v>337</v>
      </c>
      <c r="C243" s="44">
        <v>63046</v>
      </c>
      <c r="D243" s="21">
        <v>6921.3</v>
      </c>
      <c r="E243" s="21">
        <v>5990.3</v>
      </c>
      <c r="F243" s="21">
        <v>7962.9</v>
      </c>
      <c r="G243" s="21">
        <v>11</v>
      </c>
      <c r="H243" s="21">
        <v>9.5</v>
      </c>
      <c r="I243" s="22">
        <v>12.6</v>
      </c>
      <c r="J243" s="35">
        <v>70092</v>
      </c>
      <c r="K243" s="21">
        <v>16260.7</v>
      </c>
      <c r="L243" s="21">
        <v>14895.8</v>
      </c>
      <c r="M243" s="21">
        <v>17699.2</v>
      </c>
      <c r="N243" s="21">
        <v>23.2</v>
      </c>
      <c r="O243" s="21">
        <v>21.3</v>
      </c>
      <c r="P243" s="22">
        <v>25.3</v>
      </c>
    </row>
    <row r="244" spans="1:16">
      <c r="A244" s="6" t="s">
        <v>782</v>
      </c>
      <c r="B244" s="55" t="s">
        <v>783</v>
      </c>
      <c r="C244" s="44">
        <v>21709</v>
      </c>
      <c r="D244" s="21">
        <v>1844.5</v>
      </c>
      <c r="E244" s="21">
        <v>1583.5</v>
      </c>
      <c r="F244" s="21">
        <v>2137.4</v>
      </c>
      <c r="G244" s="21">
        <v>8.5</v>
      </c>
      <c r="H244" s="21">
        <v>7.3</v>
      </c>
      <c r="I244" s="22">
        <v>9.8000000000000007</v>
      </c>
      <c r="J244" s="35">
        <v>23583</v>
      </c>
      <c r="K244" s="21">
        <v>4524.2</v>
      </c>
      <c r="L244" s="21">
        <v>4053.9</v>
      </c>
      <c r="M244" s="21">
        <v>4998.7</v>
      </c>
      <c r="N244" s="21">
        <v>19.2</v>
      </c>
      <c r="O244" s="21">
        <v>17.2</v>
      </c>
      <c r="P244" s="22">
        <v>21.2</v>
      </c>
    </row>
    <row r="245" spans="1:16">
      <c r="A245" s="6" t="s">
        <v>802</v>
      </c>
      <c r="B245" s="55" t="s">
        <v>803</v>
      </c>
      <c r="C245" s="44">
        <v>42412</v>
      </c>
      <c r="D245" s="21">
        <v>3695.1</v>
      </c>
      <c r="E245" s="21">
        <v>3216.8</v>
      </c>
      <c r="F245" s="21">
        <v>4202.5</v>
      </c>
      <c r="G245" s="21">
        <v>8.6999999999999993</v>
      </c>
      <c r="H245" s="21">
        <v>7.6</v>
      </c>
      <c r="I245" s="22">
        <v>9.9</v>
      </c>
      <c r="J245" s="35">
        <v>47173</v>
      </c>
      <c r="K245" s="21">
        <v>8795.2999999999993</v>
      </c>
      <c r="L245" s="21">
        <v>8041.6</v>
      </c>
      <c r="M245" s="21">
        <v>9542</v>
      </c>
      <c r="N245" s="21">
        <v>18.600000000000001</v>
      </c>
      <c r="O245" s="21">
        <v>17</v>
      </c>
      <c r="P245" s="22">
        <v>20.2</v>
      </c>
    </row>
    <row r="246" spans="1:16">
      <c r="A246" s="6" t="s">
        <v>408</v>
      </c>
      <c r="B246" s="55" t="s">
        <v>409</v>
      </c>
      <c r="C246" s="44">
        <v>34224</v>
      </c>
      <c r="D246" s="21">
        <v>3581.7</v>
      </c>
      <c r="E246" s="21">
        <v>3117.7</v>
      </c>
      <c r="F246" s="21">
        <v>4089.3</v>
      </c>
      <c r="G246" s="21">
        <v>10.5</v>
      </c>
      <c r="H246" s="21">
        <v>9.1</v>
      </c>
      <c r="I246" s="22">
        <v>11.9</v>
      </c>
      <c r="J246" s="35">
        <v>36758</v>
      </c>
      <c r="K246" s="21">
        <v>8219.7999999999993</v>
      </c>
      <c r="L246" s="21">
        <v>7578.2</v>
      </c>
      <c r="M246" s="21">
        <v>8904.9</v>
      </c>
      <c r="N246" s="21">
        <v>22.4</v>
      </c>
      <c r="O246" s="21">
        <v>20.6</v>
      </c>
      <c r="P246" s="22">
        <v>24.2</v>
      </c>
    </row>
    <row r="247" spans="1:16">
      <c r="A247" s="6" t="s">
        <v>610</v>
      </c>
      <c r="B247" s="55" t="s">
        <v>611</v>
      </c>
      <c r="C247" s="44">
        <v>50362</v>
      </c>
      <c r="D247" s="21">
        <v>4850.1000000000004</v>
      </c>
      <c r="E247" s="21">
        <v>4224.3</v>
      </c>
      <c r="F247" s="21">
        <v>5523.3</v>
      </c>
      <c r="G247" s="21">
        <v>9.6</v>
      </c>
      <c r="H247" s="21">
        <v>8.4</v>
      </c>
      <c r="I247" s="22">
        <v>11</v>
      </c>
      <c r="J247" s="35">
        <v>52707</v>
      </c>
      <c r="K247" s="21">
        <v>11069</v>
      </c>
      <c r="L247" s="21">
        <v>10202.700000000001</v>
      </c>
      <c r="M247" s="21">
        <v>11957.4</v>
      </c>
      <c r="N247" s="21">
        <v>21</v>
      </c>
      <c r="O247" s="21">
        <v>19.399999999999999</v>
      </c>
      <c r="P247" s="22">
        <v>22.7</v>
      </c>
    </row>
    <row r="248" spans="1:16">
      <c r="A248" s="6" t="s">
        <v>338</v>
      </c>
      <c r="B248" s="55" t="s">
        <v>339</v>
      </c>
      <c r="C248" s="44">
        <v>49714</v>
      </c>
      <c r="D248" s="21">
        <v>5437</v>
      </c>
      <c r="E248" s="21">
        <v>4680.7</v>
      </c>
      <c r="F248" s="21">
        <v>6273.1</v>
      </c>
      <c r="G248" s="21">
        <v>10.9</v>
      </c>
      <c r="H248" s="21">
        <v>9.4</v>
      </c>
      <c r="I248" s="22">
        <v>12.6</v>
      </c>
      <c r="J248" s="35">
        <v>53179</v>
      </c>
      <c r="K248" s="21">
        <v>12426.9</v>
      </c>
      <c r="L248" s="21">
        <v>11360.2</v>
      </c>
      <c r="M248" s="21">
        <v>13578.8</v>
      </c>
      <c r="N248" s="21">
        <v>23.4</v>
      </c>
      <c r="O248" s="21">
        <v>21.4</v>
      </c>
      <c r="P248" s="22">
        <v>25.5</v>
      </c>
    </row>
    <row r="249" spans="1:16">
      <c r="A249" s="6" t="s">
        <v>410</v>
      </c>
      <c r="B249" s="55" t="s">
        <v>411</v>
      </c>
      <c r="C249" s="44">
        <v>17216</v>
      </c>
      <c r="D249" s="21">
        <v>1813.5</v>
      </c>
      <c r="E249" s="21">
        <v>1590.4</v>
      </c>
      <c r="F249" s="21">
        <v>2060.4</v>
      </c>
      <c r="G249" s="21">
        <v>10.5</v>
      </c>
      <c r="H249" s="21">
        <v>9.1999999999999993</v>
      </c>
      <c r="I249" s="22">
        <v>12</v>
      </c>
      <c r="J249" s="35">
        <v>19019</v>
      </c>
      <c r="K249" s="21">
        <v>4215.8</v>
      </c>
      <c r="L249" s="21">
        <v>3880.5</v>
      </c>
      <c r="M249" s="21">
        <v>4540.3999999999996</v>
      </c>
      <c r="N249" s="21">
        <v>22.2</v>
      </c>
      <c r="O249" s="21">
        <v>20.399999999999999</v>
      </c>
      <c r="P249" s="22">
        <v>23.9</v>
      </c>
    </row>
    <row r="250" spans="1:16">
      <c r="A250" s="6" t="s">
        <v>764</v>
      </c>
      <c r="B250" s="55" t="s">
        <v>765</v>
      </c>
      <c r="C250" s="44">
        <v>20733</v>
      </c>
      <c r="D250" s="21">
        <v>1797.4</v>
      </c>
      <c r="E250" s="21">
        <v>1562.1</v>
      </c>
      <c r="F250" s="21">
        <v>2044.8</v>
      </c>
      <c r="G250" s="21">
        <v>8.6999999999999993</v>
      </c>
      <c r="H250" s="21">
        <v>7.5</v>
      </c>
      <c r="I250" s="22">
        <v>9.9</v>
      </c>
      <c r="J250" s="35">
        <v>23269</v>
      </c>
      <c r="K250" s="21">
        <v>4496.1000000000004</v>
      </c>
      <c r="L250" s="21">
        <v>4128.3</v>
      </c>
      <c r="M250" s="21">
        <v>4871.6000000000004</v>
      </c>
      <c r="N250" s="21">
        <v>19.3</v>
      </c>
      <c r="O250" s="21">
        <v>17.7</v>
      </c>
      <c r="P250" s="22">
        <v>20.9</v>
      </c>
    </row>
    <row r="251" spans="1:16">
      <c r="A251" s="6" t="s">
        <v>392</v>
      </c>
      <c r="B251" s="55" t="s">
        <v>393</v>
      </c>
      <c r="C251" s="44">
        <v>36109</v>
      </c>
      <c r="D251" s="21">
        <v>3964.2</v>
      </c>
      <c r="E251" s="21">
        <v>3501.4</v>
      </c>
      <c r="F251" s="21">
        <v>4456.8</v>
      </c>
      <c r="G251" s="21">
        <v>11</v>
      </c>
      <c r="H251" s="21">
        <v>9.6999999999999993</v>
      </c>
      <c r="I251" s="22">
        <v>12.3</v>
      </c>
      <c r="J251" s="35">
        <v>40775</v>
      </c>
      <c r="K251" s="21">
        <v>8945.2999999999993</v>
      </c>
      <c r="L251" s="21">
        <v>8305.1</v>
      </c>
      <c r="M251" s="21">
        <v>9628.2000000000007</v>
      </c>
      <c r="N251" s="21">
        <v>21.9</v>
      </c>
      <c r="O251" s="21">
        <v>20.399999999999999</v>
      </c>
      <c r="P251" s="22">
        <v>23.6</v>
      </c>
    </row>
    <row r="252" spans="1:16">
      <c r="A252" s="6" t="s">
        <v>576</v>
      </c>
      <c r="B252" s="55" t="s">
        <v>577</v>
      </c>
      <c r="C252" s="44">
        <v>40619</v>
      </c>
      <c r="D252" s="21">
        <v>3961</v>
      </c>
      <c r="E252" s="21">
        <v>3445.4</v>
      </c>
      <c r="F252" s="21">
        <v>4536.8</v>
      </c>
      <c r="G252" s="21">
        <v>9.8000000000000007</v>
      </c>
      <c r="H252" s="21">
        <v>8.5</v>
      </c>
      <c r="I252" s="22">
        <v>11.2</v>
      </c>
      <c r="J252" s="35">
        <v>44021</v>
      </c>
      <c r="K252" s="21">
        <v>9267.5</v>
      </c>
      <c r="L252" s="21">
        <v>8524.6</v>
      </c>
      <c r="M252" s="21">
        <v>10024.6</v>
      </c>
      <c r="N252" s="21">
        <v>21.1</v>
      </c>
      <c r="O252" s="21">
        <v>19.399999999999999</v>
      </c>
      <c r="P252" s="22">
        <v>22.8</v>
      </c>
    </row>
    <row r="253" spans="1:16">
      <c r="A253" s="49" t="s">
        <v>282</v>
      </c>
      <c r="B253" s="54" t="s">
        <v>283</v>
      </c>
      <c r="C253" s="44">
        <v>40870</v>
      </c>
      <c r="D253" s="21">
        <v>4796.8</v>
      </c>
      <c r="E253" s="21">
        <v>4175.8999999999996</v>
      </c>
      <c r="F253" s="21">
        <v>5475.3</v>
      </c>
      <c r="G253" s="21">
        <v>11.7</v>
      </c>
      <c r="H253" s="21">
        <v>10.199999999999999</v>
      </c>
      <c r="I253" s="22">
        <v>13.4</v>
      </c>
      <c r="J253" s="35">
        <v>46286</v>
      </c>
      <c r="K253" s="21">
        <v>11853.6</v>
      </c>
      <c r="L253" s="21">
        <v>10916.5</v>
      </c>
      <c r="M253" s="21">
        <v>12846.9</v>
      </c>
      <c r="N253" s="21">
        <v>25.6</v>
      </c>
      <c r="O253" s="21">
        <v>23.6</v>
      </c>
      <c r="P253" s="22">
        <v>27.8</v>
      </c>
    </row>
    <row r="254" spans="1:16">
      <c r="A254" s="6" t="s">
        <v>638</v>
      </c>
      <c r="B254" s="55" t="s">
        <v>639</v>
      </c>
      <c r="C254" s="44">
        <v>31516</v>
      </c>
      <c r="D254" s="21">
        <v>2848</v>
      </c>
      <c r="E254" s="21">
        <v>2486.6</v>
      </c>
      <c r="F254" s="21">
        <v>3242.1</v>
      </c>
      <c r="G254" s="21">
        <v>9</v>
      </c>
      <c r="H254" s="21">
        <v>7.9</v>
      </c>
      <c r="I254" s="22">
        <v>10.3</v>
      </c>
      <c r="J254" s="35">
        <v>34469</v>
      </c>
      <c r="K254" s="21">
        <v>7097.9</v>
      </c>
      <c r="L254" s="21">
        <v>6528.3</v>
      </c>
      <c r="M254" s="21">
        <v>7701.2</v>
      </c>
      <c r="N254" s="21">
        <v>20.6</v>
      </c>
      <c r="O254" s="21">
        <v>18.899999999999999</v>
      </c>
      <c r="P254" s="22">
        <v>22.3</v>
      </c>
    </row>
    <row r="255" spans="1:16">
      <c r="A255" s="6" t="s">
        <v>698</v>
      </c>
      <c r="B255" s="55" t="s">
        <v>699</v>
      </c>
      <c r="C255" s="44">
        <v>22905</v>
      </c>
      <c r="D255" s="21">
        <v>1966.7</v>
      </c>
      <c r="E255" s="21">
        <v>1701.4</v>
      </c>
      <c r="F255" s="21">
        <v>2254.1999999999998</v>
      </c>
      <c r="G255" s="21">
        <v>8.6</v>
      </c>
      <c r="H255" s="21">
        <v>7.4</v>
      </c>
      <c r="I255" s="22">
        <v>9.8000000000000007</v>
      </c>
      <c r="J255" s="35">
        <v>25557</v>
      </c>
      <c r="K255" s="21">
        <v>5173.3</v>
      </c>
      <c r="L255" s="21">
        <v>4751</v>
      </c>
      <c r="M255" s="21">
        <v>5592.3</v>
      </c>
      <c r="N255" s="21">
        <v>20.2</v>
      </c>
      <c r="O255" s="21">
        <v>18.600000000000001</v>
      </c>
      <c r="P255" s="22">
        <v>21.9</v>
      </c>
    </row>
    <row r="256" spans="1:16">
      <c r="A256" s="6" t="s">
        <v>320</v>
      </c>
      <c r="B256" s="55" t="s">
        <v>321</v>
      </c>
      <c r="C256" s="44">
        <v>32982</v>
      </c>
      <c r="D256" s="21">
        <v>3554.4</v>
      </c>
      <c r="E256" s="21">
        <v>3095.3</v>
      </c>
      <c r="F256" s="21">
        <v>4069.1</v>
      </c>
      <c r="G256" s="21">
        <v>10.8</v>
      </c>
      <c r="H256" s="21">
        <v>9.4</v>
      </c>
      <c r="I256" s="22">
        <v>12.3</v>
      </c>
      <c r="J256" s="35">
        <v>37922</v>
      </c>
      <c r="K256" s="21">
        <v>8905.2000000000007</v>
      </c>
      <c r="L256" s="21">
        <v>8210.4</v>
      </c>
      <c r="M256" s="21">
        <v>9626.7999999999993</v>
      </c>
      <c r="N256" s="21">
        <v>23.5</v>
      </c>
      <c r="O256" s="21">
        <v>21.7</v>
      </c>
      <c r="P256" s="22">
        <v>25.4</v>
      </c>
    </row>
    <row r="257" spans="1:16">
      <c r="A257" s="6" t="s">
        <v>850</v>
      </c>
      <c r="B257" s="55" t="s">
        <v>851</v>
      </c>
      <c r="C257" s="44">
        <v>21007</v>
      </c>
      <c r="D257" s="21">
        <v>1654.5</v>
      </c>
      <c r="E257" s="21">
        <v>1422.2</v>
      </c>
      <c r="F257" s="21">
        <v>1911.9</v>
      </c>
      <c r="G257" s="21">
        <v>7.9</v>
      </c>
      <c r="H257" s="21">
        <v>6.8</v>
      </c>
      <c r="I257" s="22">
        <v>9.1</v>
      </c>
      <c r="J257" s="35">
        <v>23172</v>
      </c>
      <c r="K257" s="21">
        <v>4276.2</v>
      </c>
      <c r="L257" s="21">
        <v>3862.2</v>
      </c>
      <c r="M257" s="21">
        <v>4690</v>
      </c>
      <c r="N257" s="21">
        <v>18.5</v>
      </c>
      <c r="O257" s="21">
        <v>16.7</v>
      </c>
      <c r="P257" s="22">
        <v>20.2</v>
      </c>
    </row>
    <row r="258" spans="1:16">
      <c r="A258" s="6" t="s">
        <v>588</v>
      </c>
      <c r="B258" s="55" t="s">
        <v>589</v>
      </c>
      <c r="C258" s="44">
        <v>32520</v>
      </c>
      <c r="D258" s="21">
        <v>3134.5</v>
      </c>
      <c r="E258" s="21">
        <v>2723.6</v>
      </c>
      <c r="F258" s="21">
        <v>3590.9</v>
      </c>
      <c r="G258" s="21">
        <v>9.6</v>
      </c>
      <c r="H258" s="21">
        <v>8.4</v>
      </c>
      <c r="I258" s="22">
        <v>11</v>
      </c>
      <c r="J258" s="35">
        <v>35301</v>
      </c>
      <c r="K258" s="21">
        <v>7345.7</v>
      </c>
      <c r="L258" s="21">
        <v>6748</v>
      </c>
      <c r="M258" s="21">
        <v>7977.5</v>
      </c>
      <c r="N258" s="21">
        <v>20.8</v>
      </c>
      <c r="O258" s="21">
        <v>19.100000000000001</v>
      </c>
      <c r="P258" s="22">
        <v>22.6</v>
      </c>
    </row>
    <row r="259" spans="1:16">
      <c r="A259" s="6" t="s">
        <v>720</v>
      </c>
      <c r="B259" s="55" t="s">
        <v>721</v>
      </c>
      <c r="C259" s="44">
        <v>30055</v>
      </c>
      <c r="D259" s="21">
        <v>2688.5</v>
      </c>
      <c r="E259" s="21">
        <v>2343.9</v>
      </c>
      <c r="F259" s="21">
        <v>3063.1</v>
      </c>
      <c r="G259" s="21">
        <v>8.9</v>
      </c>
      <c r="H259" s="21">
        <v>7.8</v>
      </c>
      <c r="I259" s="22">
        <v>10.199999999999999</v>
      </c>
      <c r="J259" s="35">
        <v>33208</v>
      </c>
      <c r="K259" s="21">
        <v>6507.8</v>
      </c>
      <c r="L259" s="21">
        <v>5985.4</v>
      </c>
      <c r="M259" s="21">
        <v>7055.7</v>
      </c>
      <c r="N259" s="21">
        <v>19.600000000000001</v>
      </c>
      <c r="O259" s="21">
        <v>18</v>
      </c>
      <c r="P259" s="22">
        <v>21.2</v>
      </c>
    </row>
    <row r="260" spans="1:16">
      <c r="A260" s="6" t="s">
        <v>312</v>
      </c>
      <c r="B260" s="55" t="s">
        <v>313</v>
      </c>
      <c r="C260" s="44">
        <v>36420</v>
      </c>
      <c r="D260" s="21">
        <v>4062.3</v>
      </c>
      <c r="E260" s="21">
        <v>3542.2</v>
      </c>
      <c r="F260" s="21">
        <v>4641.3999999999996</v>
      </c>
      <c r="G260" s="21">
        <v>11.2</v>
      </c>
      <c r="H260" s="21">
        <v>9.6999999999999993</v>
      </c>
      <c r="I260" s="22">
        <v>12.7</v>
      </c>
      <c r="J260" s="35">
        <v>40158</v>
      </c>
      <c r="K260" s="21">
        <v>9465</v>
      </c>
      <c r="L260" s="21">
        <v>8734.1</v>
      </c>
      <c r="M260" s="21">
        <v>10260.700000000001</v>
      </c>
      <c r="N260" s="21">
        <v>23.6</v>
      </c>
      <c r="O260" s="21">
        <v>21.7</v>
      </c>
      <c r="P260" s="22">
        <v>25.6</v>
      </c>
    </row>
    <row r="261" spans="1:16">
      <c r="A261" s="6" t="s">
        <v>374</v>
      </c>
      <c r="B261" s="55" t="s">
        <v>375</v>
      </c>
      <c r="C261" s="44">
        <v>19322</v>
      </c>
      <c r="D261" s="21">
        <v>2075.5</v>
      </c>
      <c r="E261" s="21">
        <v>1783.6</v>
      </c>
      <c r="F261" s="21">
        <v>2386.1999999999998</v>
      </c>
      <c r="G261" s="21">
        <v>10.7</v>
      </c>
      <c r="H261" s="21">
        <v>9.1999999999999993</v>
      </c>
      <c r="I261" s="22">
        <v>12.3</v>
      </c>
      <c r="J261" s="35">
        <v>21299</v>
      </c>
      <c r="K261" s="21">
        <v>4772.3</v>
      </c>
      <c r="L261" s="21">
        <v>4314.7</v>
      </c>
      <c r="M261" s="21">
        <v>5268</v>
      </c>
      <c r="N261" s="21">
        <v>22.4</v>
      </c>
      <c r="O261" s="21">
        <v>20.3</v>
      </c>
      <c r="P261" s="22">
        <v>24.7</v>
      </c>
    </row>
    <row r="262" spans="1:16">
      <c r="A262" s="6" t="s">
        <v>804</v>
      </c>
      <c r="B262" s="55" t="s">
        <v>805</v>
      </c>
      <c r="C262" s="44">
        <v>38875</v>
      </c>
      <c r="D262" s="21">
        <v>3542.9</v>
      </c>
      <c r="E262" s="21">
        <v>2991.1</v>
      </c>
      <c r="F262" s="21">
        <v>4171.3999999999996</v>
      </c>
      <c r="G262" s="21">
        <v>9.1</v>
      </c>
      <c r="H262" s="21">
        <v>7.7</v>
      </c>
      <c r="I262" s="22">
        <v>10.7</v>
      </c>
      <c r="J262" s="35">
        <v>37164</v>
      </c>
      <c r="K262" s="21">
        <v>7046</v>
      </c>
      <c r="L262" s="21">
        <v>6293.7</v>
      </c>
      <c r="M262" s="21">
        <v>7847.8</v>
      </c>
      <c r="N262" s="21">
        <v>19</v>
      </c>
      <c r="O262" s="21">
        <v>16.899999999999999</v>
      </c>
      <c r="P262" s="22">
        <v>21.1</v>
      </c>
    </row>
    <row r="263" spans="1:16">
      <c r="A263" s="6" t="s">
        <v>744</v>
      </c>
      <c r="B263" s="55" t="s">
        <v>745</v>
      </c>
      <c r="C263" s="44">
        <v>49571</v>
      </c>
      <c r="D263" s="21">
        <v>4336.6000000000004</v>
      </c>
      <c r="E263" s="21">
        <v>3788.2</v>
      </c>
      <c r="F263" s="21">
        <v>4931.1000000000004</v>
      </c>
      <c r="G263" s="21">
        <v>8.6999999999999993</v>
      </c>
      <c r="H263" s="21">
        <v>7.6</v>
      </c>
      <c r="I263" s="22">
        <v>9.9</v>
      </c>
      <c r="J263" s="35">
        <v>54985</v>
      </c>
      <c r="K263" s="21">
        <v>10696</v>
      </c>
      <c r="L263" s="21">
        <v>9836.6</v>
      </c>
      <c r="M263" s="21">
        <v>11560.1</v>
      </c>
      <c r="N263" s="21">
        <v>19.5</v>
      </c>
      <c r="O263" s="21">
        <v>17.899999999999999</v>
      </c>
      <c r="P263" s="22">
        <v>21</v>
      </c>
    </row>
    <row r="264" spans="1:16">
      <c r="A264" s="6" t="s">
        <v>806</v>
      </c>
      <c r="B264" s="55" t="s">
        <v>807</v>
      </c>
      <c r="C264" s="44">
        <v>26875</v>
      </c>
      <c r="D264" s="21">
        <v>2285.1999999999998</v>
      </c>
      <c r="E264" s="21">
        <v>1983.1</v>
      </c>
      <c r="F264" s="21">
        <v>2607.8000000000002</v>
      </c>
      <c r="G264" s="21">
        <v>8.5</v>
      </c>
      <c r="H264" s="21">
        <v>7.4</v>
      </c>
      <c r="I264" s="22">
        <v>9.6999999999999993</v>
      </c>
      <c r="J264" s="35">
        <v>29952</v>
      </c>
      <c r="K264" s="21">
        <v>5620.7</v>
      </c>
      <c r="L264" s="21">
        <v>5136.2</v>
      </c>
      <c r="M264" s="21">
        <v>6101.1</v>
      </c>
      <c r="N264" s="21">
        <v>18.8</v>
      </c>
      <c r="O264" s="21">
        <v>17.100000000000001</v>
      </c>
      <c r="P264" s="22">
        <v>20.399999999999999</v>
      </c>
    </row>
    <row r="265" spans="1:16">
      <c r="A265" s="49" t="s">
        <v>870</v>
      </c>
      <c r="B265" s="54" t="s">
        <v>871</v>
      </c>
      <c r="C265" s="44">
        <v>22393</v>
      </c>
      <c r="D265" s="21">
        <v>1822.9</v>
      </c>
      <c r="E265" s="21">
        <v>1565.4</v>
      </c>
      <c r="F265" s="21">
        <v>2092.1</v>
      </c>
      <c r="G265" s="21">
        <v>8.1</v>
      </c>
      <c r="H265" s="21">
        <v>7</v>
      </c>
      <c r="I265" s="22">
        <v>9.3000000000000007</v>
      </c>
      <c r="J265" s="35">
        <v>24502</v>
      </c>
      <c r="K265" s="21">
        <v>4263.2</v>
      </c>
      <c r="L265" s="21">
        <v>3836.7</v>
      </c>
      <c r="M265" s="21">
        <v>4689.1000000000004</v>
      </c>
      <c r="N265" s="21">
        <v>17.399999999999999</v>
      </c>
      <c r="O265" s="21">
        <v>15.7</v>
      </c>
      <c r="P265" s="22">
        <v>19.100000000000001</v>
      </c>
    </row>
    <row r="266" spans="1:16">
      <c r="A266" s="6" t="s">
        <v>830</v>
      </c>
      <c r="B266" s="55" t="s">
        <v>831</v>
      </c>
      <c r="C266" s="44">
        <v>32328</v>
      </c>
      <c r="D266" s="21">
        <v>2718.3</v>
      </c>
      <c r="E266" s="21">
        <v>2349.8000000000002</v>
      </c>
      <c r="F266" s="21">
        <v>3124.2</v>
      </c>
      <c r="G266" s="21">
        <v>8.4</v>
      </c>
      <c r="H266" s="21">
        <v>7.3</v>
      </c>
      <c r="I266" s="22">
        <v>9.6999999999999993</v>
      </c>
      <c r="J266" s="35">
        <v>35129</v>
      </c>
      <c r="K266" s="21">
        <v>6490.6</v>
      </c>
      <c r="L266" s="21">
        <v>5857.5</v>
      </c>
      <c r="M266" s="21">
        <v>7150.8</v>
      </c>
      <c r="N266" s="21">
        <v>18.5</v>
      </c>
      <c r="O266" s="21">
        <v>16.7</v>
      </c>
      <c r="P266" s="22">
        <v>20.399999999999999</v>
      </c>
    </row>
    <row r="267" spans="1:16">
      <c r="A267" s="6" t="s">
        <v>364</v>
      </c>
      <c r="B267" s="55" t="s">
        <v>365</v>
      </c>
      <c r="C267" s="44">
        <v>79399</v>
      </c>
      <c r="D267" s="21">
        <v>8426.4</v>
      </c>
      <c r="E267" s="21">
        <v>7314.8</v>
      </c>
      <c r="F267" s="21">
        <v>9649</v>
      </c>
      <c r="G267" s="21">
        <v>10.6</v>
      </c>
      <c r="H267" s="21">
        <v>9.1999999999999993</v>
      </c>
      <c r="I267" s="22">
        <v>12.2</v>
      </c>
      <c r="J267" s="35">
        <v>85395</v>
      </c>
      <c r="K267" s="21">
        <v>19599.2</v>
      </c>
      <c r="L267" s="21">
        <v>18046.900000000001</v>
      </c>
      <c r="M267" s="21">
        <v>21208</v>
      </c>
      <c r="N267" s="21">
        <v>23</v>
      </c>
      <c r="O267" s="21">
        <v>21.1</v>
      </c>
      <c r="P267" s="22">
        <v>24.8</v>
      </c>
    </row>
    <row r="268" spans="1:16">
      <c r="A268" s="6" t="s">
        <v>322</v>
      </c>
      <c r="B268" s="55" t="s">
        <v>323</v>
      </c>
      <c r="C268" s="44">
        <v>57821</v>
      </c>
      <c r="D268" s="21">
        <v>6400.4</v>
      </c>
      <c r="E268" s="21">
        <v>5503.8</v>
      </c>
      <c r="F268" s="21">
        <v>7411.5</v>
      </c>
      <c r="G268" s="21">
        <v>11.1</v>
      </c>
      <c r="H268" s="21">
        <v>9.5</v>
      </c>
      <c r="I268" s="22">
        <v>12.8</v>
      </c>
      <c r="J268" s="35">
        <v>62595</v>
      </c>
      <c r="K268" s="21">
        <v>14846</v>
      </c>
      <c r="L268" s="21">
        <v>13480.4</v>
      </c>
      <c r="M268" s="21">
        <v>16265.2</v>
      </c>
      <c r="N268" s="21">
        <v>23.7</v>
      </c>
      <c r="O268" s="21">
        <v>21.5</v>
      </c>
      <c r="P268" s="22">
        <v>26</v>
      </c>
    </row>
    <row r="269" spans="1:16">
      <c r="A269" s="6" t="s">
        <v>766</v>
      </c>
      <c r="B269" s="55" t="s">
        <v>767</v>
      </c>
      <c r="C269" s="44">
        <v>45196</v>
      </c>
      <c r="D269" s="21">
        <v>4025.9</v>
      </c>
      <c r="E269" s="21">
        <v>3424.1</v>
      </c>
      <c r="F269" s="21">
        <v>4704.3</v>
      </c>
      <c r="G269" s="21">
        <v>8.9</v>
      </c>
      <c r="H269" s="21">
        <v>7.6</v>
      </c>
      <c r="I269" s="22">
        <v>10.4</v>
      </c>
      <c r="J269" s="35">
        <v>50850</v>
      </c>
      <c r="K269" s="21">
        <v>9678</v>
      </c>
      <c r="L269" s="21">
        <v>8681.4</v>
      </c>
      <c r="M269" s="21">
        <v>10754.4</v>
      </c>
      <c r="N269" s="21">
        <v>19</v>
      </c>
      <c r="O269" s="21">
        <v>17.100000000000001</v>
      </c>
      <c r="P269" s="22">
        <v>21.1</v>
      </c>
    </row>
    <row r="270" spans="1:16">
      <c r="A270" s="6" t="s">
        <v>858</v>
      </c>
      <c r="B270" s="55" t="s">
        <v>859</v>
      </c>
      <c r="C270" s="44">
        <v>47882</v>
      </c>
      <c r="D270" s="21">
        <v>3857</v>
      </c>
      <c r="E270" s="21">
        <v>3340.7</v>
      </c>
      <c r="F270" s="21">
        <v>4421</v>
      </c>
      <c r="G270" s="21">
        <v>8.1</v>
      </c>
      <c r="H270" s="21">
        <v>7</v>
      </c>
      <c r="I270" s="22">
        <v>9.1999999999999993</v>
      </c>
      <c r="J270" s="35">
        <v>55660</v>
      </c>
      <c r="K270" s="21">
        <v>9945.7000000000007</v>
      </c>
      <c r="L270" s="21">
        <v>9050.5</v>
      </c>
      <c r="M270" s="21">
        <v>10841.6</v>
      </c>
      <c r="N270" s="21">
        <v>17.899999999999999</v>
      </c>
      <c r="O270" s="21">
        <v>16.3</v>
      </c>
      <c r="P270" s="22">
        <v>19.5</v>
      </c>
    </row>
    <row r="271" spans="1:16">
      <c r="A271" s="6" t="s">
        <v>646</v>
      </c>
      <c r="B271" s="55" t="s">
        <v>647</v>
      </c>
      <c r="C271" s="44">
        <v>48697</v>
      </c>
      <c r="D271" s="21">
        <v>4629.1000000000004</v>
      </c>
      <c r="E271" s="21">
        <v>4070.9</v>
      </c>
      <c r="F271" s="21">
        <v>5261.1</v>
      </c>
      <c r="G271" s="21">
        <v>9.5</v>
      </c>
      <c r="H271" s="21">
        <v>8.4</v>
      </c>
      <c r="I271" s="22">
        <v>10.8</v>
      </c>
      <c r="J271" s="35">
        <v>52608</v>
      </c>
      <c r="K271" s="21">
        <v>10586.3</v>
      </c>
      <c r="L271" s="21">
        <v>9702.5</v>
      </c>
      <c r="M271" s="21">
        <v>11451.2</v>
      </c>
      <c r="N271" s="21">
        <v>20.100000000000001</v>
      </c>
      <c r="O271" s="21">
        <v>18.399999999999999</v>
      </c>
      <c r="P271" s="22">
        <v>21.8</v>
      </c>
    </row>
    <row r="272" spans="1:16">
      <c r="A272" s="6" t="s">
        <v>784</v>
      </c>
      <c r="B272" s="55" t="s">
        <v>785</v>
      </c>
      <c r="C272" s="44">
        <v>32175</v>
      </c>
      <c r="D272" s="21">
        <v>2830.8</v>
      </c>
      <c r="E272" s="21">
        <v>2468.5</v>
      </c>
      <c r="F272" s="21">
        <v>3216.7</v>
      </c>
      <c r="G272" s="21">
        <v>8.8000000000000007</v>
      </c>
      <c r="H272" s="21">
        <v>7.7</v>
      </c>
      <c r="I272" s="22">
        <v>10</v>
      </c>
      <c r="J272" s="35">
        <v>35139</v>
      </c>
      <c r="K272" s="21">
        <v>6680.8</v>
      </c>
      <c r="L272" s="21">
        <v>6114.3</v>
      </c>
      <c r="M272" s="21">
        <v>7259</v>
      </c>
      <c r="N272" s="21">
        <v>19</v>
      </c>
      <c r="O272" s="21">
        <v>17.399999999999999</v>
      </c>
      <c r="P272" s="22">
        <v>20.7</v>
      </c>
    </row>
    <row r="273" spans="1:16">
      <c r="A273" s="6" t="s">
        <v>848</v>
      </c>
      <c r="B273" s="55" t="s">
        <v>849</v>
      </c>
      <c r="C273" s="44">
        <v>18982</v>
      </c>
      <c r="D273" s="21">
        <v>1474.5</v>
      </c>
      <c r="E273" s="21">
        <v>1263.5</v>
      </c>
      <c r="F273" s="21">
        <v>1699.7</v>
      </c>
      <c r="G273" s="21">
        <v>7.8</v>
      </c>
      <c r="H273" s="21">
        <v>6.7</v>
      </c>
      <c r="I273" s="22">
        <v>9</v>
      </c>
      <c r="J273" s="35">
        <v>20287</v>
      </c>
      <c r="K273" s="21">
        <v>3817.4</v>
      </c>
      <c r="L273" s="21">
        <v>3488.6</v>
      </c>
      <c r="M273" s="21">
        <v>4137.1000000000004</v>
      </c>
      <c r="N273" s="21">
        <v>18.8</v>
      </c>
      <c r="O273" s="21">
        <v>17.2</v>
      </c>
      <c r="P273" s="22">
        <v>20.399999999999999</v>
      </c>
    </row>
    <row r="274" spans="1:16">
      <c r="A274" s="6" t="s">
        <v>814</v>
      </c>
      <c r="B274" s="55" t="s">
        <v>815</v>
      </c>
      <c r="C274" s="44">
        <v>31178</v>
      </c>
      <c r="D274" s="21">
        <v>2574.9</v>
      </c>
      <c r="E274" s="21">
        <v>2220</v>
      </c>
      <c r="F274" s="21">
        <v>2968.6</v>
      </c>
      <c r="G274" s="21">
        <v>8.3000000000000007</v>
      </c>
      <c r="H274" s="21">
        <v>7.1</v>
      </c>
      <c r="I274" s="22">
        <v>9.5</v>
      </c>
      <c r="J274" s="35">
        <v>35319</v>
      </c>
      <c r="K274" s="21">
        <v>6571.8</v>
      </c>
      <c r="L274" s="21">
        <v>5937.1</v>
      </c>
      <c r="M274" s="21">
        <v>7255.4</v>
      </c>
      <c r="N274" s="21">
        <v>18.600000000000001</v>
      </c>
      <c r="O274" s="21">
        <v>16.8</v>
      </c>
      <c r="P274" s="22">
        <v>20.5</v>
      </c>
    </row>
    <row r="275" spans="1:16">
      <c r="A275" s="6" t="s">
        <v>626</v>
      </c>
      <c r="B275" s="55" t="s">
        <v>627</v>
      </c>
      <c r="C275" s="44">
        <v>42694</v>
      </c>
      <c r="D275" s="21">
        <v>4042.5</v>
      </c>
      <c r="E275" s="21">
        <v>3534.4</v>
      </c>
      <c r="F275" s="21">
        <v>4583.1000000000004</v>
      </c>
      <c r="G275" s="21">
        <v>9.5</v>
      </c>
      <c r="H275" s="21">
        <v>8.3000000000000007</v>
      </c>
      <c r="I275" s="22">
        <v>10.7</v>
      </c>
      <c r="J275" s="35">
        <v>48747</v>
      </c>
      <c r="K275" s="21">
        <v>9815.2000000000007</v>
      </c>
      <c r="L275" s="21">
        <v>9033.4</v>
      </c>
      <c r="M275" s="21">
        <v>10625.2</v>
      </c>
      <c r="N275" s="21">
        <v>20.100000000000001</v>
      </c>
      <c r="O275" s="21">
        <v>18.5</v>
      </c>
      <c r="P275" s="22">
        <v>21.8</v>
      </c>
    </row>
    <row r="276" spans="1:16">
      <c r="A276" s="6" t="s">
        <v>746</v>
      </c>
      <c r="B276" s="55" t="s">
        <v>747</v>
      </c>
      <c r="C276" s="44">
        <v>23735</v>
      </c>
      <c r="D276" s="21">
        <v>2158.9</v>
      </c>
      <c r="E276" s="21">
        <v>1893</v>
      </c>
      <c r="F276" s="21">
        <v>2447.1</v>
      </c>
      <c r="G276" s="21">
        <v>9.1</v>
      </c>
      <c r="H276" s="21">
        <v>8</v>
      </c>
      <c r="I276" s="22">
        <v>10.3</v>
      </c>
      <c r="J276" s="35">
        <v>25679</v>
      </c>
      <c r="K276" s="21">
        <v>4962.8999999999996</v>
      </c>
      <c r="L276" s="21">
        <v>4565.5</v>
      </c>
      <c r="M276" s="21">
        <v>5376.4</v>
      </c>
      <c r="N276" s="21">
        <v>19.3</v>
      </c>
      <c r="O276" s="21">
        <v>17.8</v>
      </c>
      <c r="P276" s="22">
        <v>20.9</v>
      </c>
    </row>
    <row r="277" spans="1:16">
      <c r="A277" s="6" t="s">
        <v>772</v>
      </c>
      <c r="B277" s="55" t="s">
        <v>773</v>
      </c>
      <c r="C277" s="44">
        <v>38310</v>
      </c>
      <c r="D277" s="21">
        <v>3360.4</v>
      </c>
      <c r="E277" s="21">
        <v>2920.4</v>
      </c>
      <c r="F277" s="21">
        <v>3837.2</v>
      </c>
      <c r="G277" s="21">
        <v>8.8000000000000007</v>
      </c>
      <c r="H277" s="21">
        <v>7.6</v>
      </c>
      <c r="I277" s="22">
        <v>10</v>
      </c>
      <c r="J277" s="35">
        <v>41082</v>
      </c>
      <c r="K277" s="21">
        <v>7891.7</v>
      </c>
      <c r="L277" s="21">
        <v>7175.9</v>
      </c>
      <c r="M277" s="21">
        <v>8624.9</v>
      </c>
      <c r="N277" s="21">
        <v>19.2</v>
      </c>
      <c r="O277" s="21">
        <v>17.5</v>
      </c>
      <c r="P277" s="22">
        <v>21</v>
      </c>
    </row>
    <row r="278" spans="1:16">
      <c r="A278" s="6" t="s">
        <v>480</v>
      </c>
      <c r="B278" s="55" t="s">
        <v>481</v>
      </c>
      <c r="C278" s="44">
        <v>16202</v>
      </c>
      <c r="D278" s="21">
        <v>1634.6</v>
      </c>
      <c r="E278" s="21">
        <v>1422.2</v>
      </c>
      <c r="F278" s="21">
        <v>1870.6</v>
      </c>
      <c r="G278" s="21">
        <v>10.1</v>
      </c>
      <c r="H278" s="21">
        <v>8.8000000000000007</v>
      </c>
      <c r="I278" s="22">
        <v>11.5</v>
      </c>
      <c r="J278" s="35">
        <v>18287</v>
      </c>
      <c r="K278" s="21">
        <v>3952.7</v>
      </c>
      <c r="L278" s="21">
        <v>3600.4</v>
      </c>
      <c r="M278" s="21">
        <v>4313.8</v>
      </c>
      <c r="N278" s="21">
        <v>21.6</v>
      </c>
      <c r="O278" s="21">
        <v>19.7</v>
      </c>
      <c r="P278" s="22">
        <v>23.6</v>
      </c>
    </row>
    <row r="279" spans="1:16">
      <c r="A279" s="6" t="s">
        <v>482</v>
      </c>
      <c r="B279" s="55" t="s">
        <v>483</v>
      </c>
      <c r="C279" s="44">
        <v>28238</v>
      </c>
      <c r="D279" s="21">
        <v>2917.9</v>
      </c>
      <c r="E279" s="21">
        <v>2571.3000000000002</v>
      </c>
      <c r="F279" s="21">
        <v>3299.9</v>
      </c>
      <c r="G279" s="21">
        <v>10.3</v>
      </c>
      <c r="H279" s="21">
        <v>9.1</v>
      </c>
      <c r="I279" s="22">
        <v>11.7</v>
      </c>
      <c r="J279" s="35">
        <v>31473</v>
      </c>
      <c r="K279" s="21">
        <v>6728.3</v>
      </c>
      <c r="L279" s="21">
        <v>6204</v>
      </c>
      <c r="M279" s="21">
        <v>7262.1</v>
      </c>
      <c r="N279" s="21">
        <v>21.4</v>
      </c>
      <c r="O279" s="21">
        <v>19.7</v>
      </c>
      <c r="P279" s="22">
        <v>23.1</v>
      </c>
    </row>
    <row r="280" spans="1:16">
      <c r="A280" s="6" t="s">
        <v>484</v>
      </c>
      <c r="B280" s="55" t="s">
        <v>485</v>
      </c>
      <c r="C280" s="44">
        <v>25592</v>
      </c>
      <c r="D280" s="21">
        <v>2670.1</v>
      </c>
      <c r="E280" s="21">
        <v>2358.1999999999998</v>
      </c>
      <c r="F280" s="21">
        <v>3013.4</v>
      </c>
      <c r="G280" s="21">
        <v>10.4</v>
      </c>
      <c r="H280" s="21">
        <v>9.1999999999999993</v>
      </c>
      <c r="I280" s="22">
        <v>11.8</v>
      </c>
      <c r="J280" s="35">
        <v>27562</v>
      </c>
      <c r="K280" s="21">
        <v>5949.1</v>
      </c>
      <c r="L280" s="21">
        <v>5490</v>
      </c>
      <c r="M280" s="21">
        <v>6409.4</v>
      </c>
      <c r="N280" s="21">
        <v>21.6</v>
      </c>
      <c r="O280" s="21">
        <v>19.899999999999999</v>
      </c>
      <c r="P280" s="22">
        <v>23.3</v>
      </c>
    </row>
    <row r="281" spans="1:16">
      <c r="A281" s="6" t="s">
        <v>674</v>
      </c>
      <c r="B281" s="55" t="s">
        <v>675</v>
      </c>
      <c r="C281" s="44">
        <v>91554</v>
      </c>
      <c r="D281" s="21">
        <v>8535.1</v>
      </c>
      <c r="E281" s="21">
        <v>7474.8</v>
      </c>
      <c r="F281" s="21">
        <v>9685.4</v>
      </c>
      <c r="G281" s="21">
        <v>9.3000000000000007</v>
      </c>
      <c r="H281" s="21">
        <v>8.1999999999999993</v>
      </c>
      <c r="I281" s="22">
        <v>10.6</v>
      </c>
      <c r="J281" s="35">
        <v>97620</v>
      </c>
      <c r="K281" s="21">
        <v>19595.2</v>
      </c>
      <c r="L281" s="21">
        <v>18058.5</v>
      </c>
      <c r="M281" s="21">
        <v>21149.599999999999</v>
      </c>
      <c r="N281" s="21">
        <v>20.100000000000001</v>
      </c>
      <c r="O281" s="21">
        <v>18.5</v>
      </c>
      <c r="P281" s="22">
        <v>21.7</v>
      </c>
    </row>
    <row r="282" spans="1:16">
      <c r="A282" s="6" t="s">
        <v>712</v>
      </c>
      <c r="B282" s="55" t="s">
        <v>713</v>
      </c>
      <c r="C282" s="44">
        <v>27626</v>
      </c>
      <c r="D282" s="21">
        <v>2547.5</v>
      </c>
      <c r="E282" s="21">
        <v>2212.4</v>
      </c>
      <c r="F282" s="21">
        <v>2922.4</v>
      </c>
      <c r="G282" s="21">
        <v>9.1999999999999993</v>
      </c>
      <c r="H282" s="21">
        <v>8</v>
      </c>
      <c r="I282" s="22">
        <v>10.6</v>
      </c>
      <c r="J282" s="35">
        <v>31054</v>
      </c>
      <c r="K282" s="21">
        <v>6028.8</v>
      </c>
      <c r="L282" s="21">
        <v>5481.1</v>
      </c>
      <c r="M282" s="21">
        <v>6625.6</v>
      </c>
      <c r="N282" s="21">
        <v>19.399999999999999</v>
      </c>
      <c r="O282" s="21">
        <v>17.7</v>
      </c>
      <c r="P282" s="22">
        <v>21.3</v>
      </c>
    </row>
    <row r="283" spans="1:16">
      <c r="A283" s="6" t="s">
        <v>536</v>
      </c>
      <c r="B283" s="55" t="s">
        <v>537</v>
      </c>
      <c r="C283" s="44">
        <v>41127</v>
      </c>
      <c r="D283" s="21">
        <v>4150.8</v>
      </c>
      <c r="E283" s="21">
        <v>3649.6</v>
      </c>
      <c r="F283" s="21">
        <v>4706</v>
      </c>
      <c r="G283" s="21">
        <v>10.1</v>
      </c>
      <c r="H283" s="21">
        <v>8.9</v>
      </c>
      <c r="I283" s="22">
        <v>11.4</v>
      </c>
      <c r="J283" s="35">
        <v>44780</v>
      </c>
      <c r="K283" s="21">
        <v>9467.6</v>
      </c>
      <c r="L283" s="21">
        <v>8705.4</v>
      </c>
      <c r="M283" s="21">
        <v>10254.799999999999</v>
      </c>
      <c r="N283" s="21">
        <v>21.1</v>
      </c>
      <c r="O283" s="21">
        <v>19.399999999999999</v>
      </c>
      <c r="P283" s="22">
        <v>22.9</v>
      </c>
    </row>
    <row r="284" spans="1:16">
      <c r="A284" s="6" t="s">
        <v>786</v>
      </c>
      <c r="B284" s="55" t="s">
        <v>787</v>
      </c>
      <c r="C284" s="44">
        <v>36563</v>
      </c>
      <c r="D284" s="21">
        <v>3175.2</v>
      </c>
      <c r="E284" s="21">
        <v>2747.4</v>
      </c>
      <c r="F284" s="21">
        <v>3649.8</v>
      </c>
      <c r="G284" s="21">
        <v>8.6999999999999993</v>
      </c>
      <c r="H284" s="21">
        <v>7.5</v>
      </c>
      <c r="I284" s="22">
        <v>10</v>
      </c>
      <c r="J284" s="35">
        <v>41051</v>
      </c>
      <c r="K284" s="21">
        <v>7731.9</v>
      </c>
      <c r="L284" s="21">
        <v>7077.3</v>
      </c>
      <c r="M284" s="21">
        <v>8425.9</v>
      </c>
      <c r="N284" s="21">
        <v>18.8</v>
      </c>
      <c r="O284" s="21">
        <v>17.2</v>
      </c>
      <c r="P284" s="22">
        <v>20.5</v>
      </c>
    </row>
    <row r="285" spans="1:16">
      <c r="A285" s="6" t="s">
        <v>520</v>
      </c>
      <c r="B285" s="55" t="s">
        <v>521</v>
      </c>
      <c r="C285" s="44">
        <v>60481</v>
      </c>
      <c r="D285" s="21">
        <v>6002.9</v>
      </c>
      <c r="E285" s="21">
        <v>5287.4</v>
      </c>
      <c r="F285" s="21">
        <v>6778.3</v>
      </c>
      <c r="G285" s="21">
        <v>9.9</v>
      </c>
      <c r="H285" s="21">
        <v>8.6999999999999993</v>
      </c>
      <c r="I285" s="22">
        <v>11.2</v>
      </c>
      <c r="J285" s="35">
        <v>65635</v>
      </c>
      <c r="K285" s="21">
        <v>14196.6</v>
      </c>
      <c r="L285" s="21">
        <v>13169.9</v>
      </c>
      <c r="M285" s="21">
        <v>15266.2</v>
      </c>
      <c r="N285" s="21">
        <v>21.6</v>
      </c>
      <c r="O285" s="21">
        <v>20.100000000000001</v>
      </c>
      <c r="P285" s="22">
        <v>23.3</v>
      </c>
    </row>
    <row r="286" spans="1:16">
      <c r="A286" s="6" t="s">
        <v>412</v>
      </c>
      <c r="B286" s="55" t="s">
        <v>413</v>
      </c>
      <c r="C286" s="44">
        <v>75503</v>
      </c>
      <c r="D286" s="21">
        <v>7770.6</v>
      </c>
      <c r="E286" s="21">
        <v>6755.3</v>
      </c>
      <c r="F286" s="21">
        <v>8886.7999999999993</v>
      </c>
      <c r="G286" s="21">
        <v>10.3</v>
      </c>
      <c r="H286" s="21">
        <v>8.9</v>
      </c>
      <c r="I286" s="22">
        <v>11.8</v>
      </c>
      <c r="J286" s="35">
        <v>80254</v>
      </c>
      <c r="K286" s="21">
        <v>18110.2</v>
      </c>
      <c r="L286" s="21">
        <v>16649.8</v>
      </c>
      <c r="M286" s="21">
        <v>19513.900000000001</v>
      </c>
      <c r="N286" s="21">
        <v>22.6</v>
      </c>
      <c r="O286" s="21">
        <v>20.7</v>
      </c>
      <c r="P286" s="22">
        <v>24.3</v>
      </c>
    </row>
    <row r="287" spans="1:16">
      <c r="A287" s="6" t="s">
        <v>628</v>
      </c>
      <c r="B287" s="55" t="s">
        <v>629</v>
      </c>
      <c r="C287" s="44">
        <v>123733</v>
      </c>
      <c r="D287" s="21">
        <v>11700.7</v>
      </c>
      <c r="E287" s="21">
        <v>10269.799999999999</v>
      </c>
      <c r="F287" s="21">
        <v>13228.6</v>
      </c>
      <c r="G287" s="21">
        <v>9.5</v>
      </c>
      <c r="H287" s="21">
        <v>8.3000000000000007</v>
      </c>
      <c r="I287" s="22">
        <v>10.7</v>
      </c>
      <c r="J287" s="35">
        <v>136930</v>
      </c>
      <c r="K287" s="21">
        <v>27792.3</v>
      </c>
      <c r="L287" s="21">
        <v>25668.6</v>
      </c>
      <c r="M287" s="21">
        <v>30013.200000000001</v>
      </c>
      <c r="N287" s="21">
        <v>20.3</v>
      </c>
      <c r="O287" s="21">
        <v>18.7</v>
      </c>
      <c r="P287" s="22">
        <v>21.9</v>
      </c>
    </row>
    <row r="288" spans="1:16">
      <c r="A288" s="6" t="s">
        <v>796</v>
      </c>
      <c r="B288" s="55" t="s">
        <v>797</v>
      </c>
      <c r="C288" s="44">
        <v>30027</v>
      </c>
      <c r="D288" s="21">
        <v>2630.7</v>
      </c>
      <c r="E288" s="21">
        <v>2284</v>
      </c>
      <c r="F288" s="21">
        <v>3008.1</v>
      </c>
      <c r="G288" s="21">
        <v>8.8000000000000007</v>
      </c>
      <c r="H288" s="21">
        <v>7.6</v>
      </c>
      <c r="I288" s="22">
        <v>10</v>
      </c>
      <c r="J288" s="35">
        <v>33582</v>
      </c>
      <c r="K288" s="21">
        <v>6284.6</v>
      </c>
      <c r="L288" s="21">
        <v>5705.4</v>
      </c>
      <c r="M288" s="21">
        <v>6888.4</v>
      </c>
      <c r="N288" s="21">
        <v>18.7</v>
      </c>
      <c r="O288" s="21">
        <v>17</v>
      </c>
      <c r="P288" s="22">
        <v>20.5</v>
      </c>
    </row>
    <row r="289" spans="1:16">
      <c r="A289" s="6" t="s">
        <v>860</v>
      </c>
      <c r="B289" s="55" t="s">
        <v>861</v>
      </c>
      <c r="C289" s="44">
        <v>35171</v>
      </c>
      <c r="D289" s="21">
        <v>2895.1</v>
      </c>
      <c r="E289" s="21">
        <v>2494.8000000000002</v>
      </c>
      <c r="F289" s="21">
        <v>3342.6</v>
      </c>
      <c r="G289" s="21">
        <v>8.1999999999999993</v>
      </c>
      <c r="H289" s="21">
        <v>7.1</v>
      </c>
      <c r="I289" s="22">
        <v>9.5</v>
      </c>
      <c r="J289" s="35">
        <v>38723</v>
      </c>
      <c r="K289" s="21">
        <v>6927.6</v>
      </c>
      <c r="L289" s="21">
        <v>6236.7</v>
      </c>
      <c r="M289" s="21">
        <v>7644.3</v>
      </c>
      <c r="N289" s="21">
        <v>17.899999999999999</v>
      </c>
      <c r="O289" s="21">
        <v>16.100000000000001</v>
      </c>
      <c r="P289" s="22">
        <v>19.7</v>
      </c>
    </row>
    <row r="290" spans="1:16">
      <c r="A290" s="6" t="s">
        <v>328</v>
      </c>
      <c r="B290" s="55" t="s">
        <v>329</v>
      </c>
      <c r="C290" s="44">
        <v>75390</v>
      </c>
      <c r="D290" s="21">
        <v>8110.8</v>
      </c>
      <c r="E290" s="21">
        <v>7106.3</v>
      </c>
      <c r="F290" s="21">
        <v>9229.7000000000007</v>
      </c>
      <c r="G290" s="21">
        <v>10.8</v>
      </c>
      <c r="H290" s="21">
        <v>9.4</v>
      </c>
      <c r="I290" s="22">
        <v>12.2</v>
      </c>
      <c r="J290" s="35">
        <v>85104</v>
      </c>
      <c r="K290" s="21">
        <v>19944.5</v>
      </c>
      <c r="L290" s="21">
        <v>18424.400000000001</v>
      </c>
      <c r="M290" s="21">
        <v>21484.400000000001</v>
      </c>
      <c r="N290" s="21">
        <v>23.4</v>
      </c>
      <c r="O290" s="21">
        <v>21.6</v>
      </c>
      <c r="P290" s="22">
        <v>25.2</v>
      </c>
    </row>
    <row r="291" spans="1:16">
      <c r="A291" s="6" t="s">
        <v>862</v>
      </c>
      <c r="B291" s="55" t="s">
        <v>863</v>
      </c>
      <c r="C291" s="44">
        <v>21942</v>
      </c>
      <c r="D291" s="21">
        <v>1703.6</v>
      </c>
      <c r="E291" s="21">
        <v>1464.8</v>
      </c>
      <c r="F291" s="21">
        <v>1967.6</v>
      </c>
      <c r="G291" s="21">
        <v>7.8</v>
      </c>
      <c r="H291" s="21">
        <v>6.7</v>
      </c>
      <c r="I291" s="22">
        <v>9</v>
      </c>
      <c r="J291" s="35">
        <v>23556</v>
      </c>
      <c r="K291" s="21">
        <v>4313</v>
      </c>
      <c r="L291" s="21">
        <v>3905.9</v>
      </c>
      <c r="M291" s="21">
        <v>4728.1000000000004</v>
      </c>
      <c r="N291" s="21">
        <v>18.3</v>
      </c>
      <c r="O291" s="21">
        <v>16.600000000000001</v>
      </c>
      <c r="P291" s="22">
        <v>20.100000000000001</v>
      </c>
    </row>
    <row r="292" spans="1:16">
      <c r="A292" s="6" t="s">
        <v>864</v>
      </c>
      <c r="B292" s="55" t="s">
        <v>865</v>
      </c>
      <c r="C292" s="44">
        <v>39965</v>
      </c>
      <c r="D292" s="21">
        <v>3262.4</v>
      </c>
      <c r="E292" s="21">
        <v>2780.8</v>
      </c>
      <c r="F292" s="21">
        <v>3816.1</v>
      </c>
      <c r="G292" s="21">
        <v>8.1999999999999993</v>
      </c>
      <c r="H292" s="21">
        <v>7</v>
      </c>
      <c r="I292" s="22">
        <v>9.5</v>
      </c>
      <c r="J292" s="35">
        <v>42759</v>
      </c>
      <c r="K292" s="21">
        <v>7695</v>
      </c>
      <c r="L292" s="21">
        <v>6791.1</v>
      </c>
      <c r="M292" s="21">
        <v>8624.6</v>
      </c>
      <c r="N292" s="21">
        <v>18</v>
      </c>
      <c r="O292" s="21">
        <v>15.9</v>
      </c>
      <c r="P292" s="22">
        <v>20.2</v>
      </c>
    </row>
    <row r="293" spans="1:16">
      <c r="A293" s="6" t="s">
        <v>414</v>
      </c>
      <c r="B293" s="55" t="s">
        <v>415</v>
      </c>
      <c r="C293" s="44">
        <v>53325</v>
      </c>
      <c r="D293" s="21">
        <v>5581.5</v>
      </c>
      <c r="E293" s="21">
        <v>4784.8</v>
      </c>
      <c r="F293" s="21">
        <v>6493.1</v>
      </c>
      <c r="G293" s="21">
        <v>10.5</v>
      </c>
      <c r="H293" s="21">
        <v>9</v>
      </c>
      <c r="I293" s="22">
        <v>12.2</v>
      </c>
      <c r="J293" s="35">
        <v>57834</v>
      </c>
      <c r="K293" s="21">
        <v>12836.8</v>
      </c>
      <c r="L293" s="21">
        <v>11604</v>
      </c>
      <c r="M293" s="21">
        <v>14121.8</v>
      </c>
      <c r="N293" s="21">
        <v>22.2</v>
      </c>
      <c r="O293" s="21">
        <v>20.100000000000001</v>
      </c>
      <c r="P293" s="22">
        <v>24.4</v>
      </c>
    </row>
    <row r="294" spans="1:16">
      <c r="A294" s="6" t="s">
        <v>590</v>
      </c>
      <c r="B294" s="55" t="s">
        <v>591</v>
      </c>
      <c r="C294" s="44">
        <v>22205</v>
      </c>
      <c r="D294" s="21">
        <v>2076.6</v>
      </c>
      <c r="E294" s="21">
        <v>1817</v>
      </c>
      <c r="F294" s="21">
        <v>2361.6999999999998</v>
      </c>
      <c r="G294" s="21">
        <v>9.4</v>
      </c>
      <c r="H294" s="21">
        <v>8.1999999999999993</v>
      </c>
      <c r="I294" s="22">
        <v>10.6</v>
      </c>
      <c r="J294" s="35">
        <v>23954</v>
      </c>
      <c r="K294" s="21">
        <v>5072.1000000000004</v>
      </c>
      <c r="L294" s="21">
        <v>4688.3</v>
      </c>
      <c r="M294" s="21">
        <v>5461.6</v>
      </c>
      <c r="N294" s="21">
        <v>21.2</v>
      </c>
      <c r="O294" s="21">
        <v>19.600000000000001</v>
      </c>
      <c r="P294" s="22">
        <v>22.8</v>
      </c>
    </row>
    <row r="295" spans="1:16">
      <c r="A295" s="6" t="s">
        <v>486</v>
      </c>
      <c r="B295" s="55" t="s">
        <v>487</v>
      </c>
      <c r="C295" s="44">
        <v>26694</v>
      </c>
      <c r="D295" s="21">
        <v>2688.9</v>
      </c>
      <c r="E295" s="21">
        <v>2370.1999999999998</v>
      </c>
      <c r="F295" s="21">
        <v>3034.9</v>
      </c>
      <c r="G295" s="21">
        <v>10.1</v>
      </c>
      <c r="H295" s="21">
        <v>8.9</v>
      </c>
      <c r="I295" s="22">
        <v>11.4</v>
      </c>
      <c r="J295" s="35">
        <v>30302</v>
      </c>
      <c r="K295" s="21">
        <v>6548.8</v>
      </c>
      <c r="L295" s="21">
        <v>6068.4</v>
      </c>
      <c r="M295" s="21">
        <v>7053.6</v>
      </c>
      <c r="N295" s="21">
        <v>21.6</v>
      </c>
      <c r="O295" s="21">
        <v>20</v>
      </c>
      <c r="P295" s="22">
        <v>23.3</v>
      </c>
    </row>
    <row r="296" spans="1:16">
      <c r="A296" s="6" t="s">
        <v>538</v>
      </c>
      <c r="B296" s="55" t="s">
        <v>539</v>
      </c>
      <c r="C296" s="44">
        <v>35062</v>
      </c>
      <c r="D296" s="21">
        <v>3388.7</v>
      </c>
      <c r="E296" s="21">
        <v>2978.1</v>
      </c>
      <c r="F296" s="21">
        <v>3832.9</v>
      </c>
      <c r="G296" s="21">
        <v>9.6999999999999993</v>
      </c>
      <c r="H296" s="21">
        <v>8.5</v>
      </c>
      <c r="I296" s="22">
        <v>10.9</v>
      </c>
      <c r="J296" s="35">
        <v>38411</v>
      </c>
      <c r="K296" s="21">
        <v>8258.9</v>
      </c>
      <c r="L296" s="21">
        <v>7649</v>
      </c>
      <c r="M296" s="21">
        <v>8895.5</v>
      </c>
      <c r="N296" s="21">
        <v>21.5</v>
      </c>
      <c r="O296" s="21">
        <v>19.899999999999999</v>
      </c>
      <c r="P296" s="22">
        <v>23.2</v>
      </c>
    </row>
    <row r="297" spans="1:16">
      <c r="A297" s="6" t="s">
        <v>430</v>
      </c>
      <c r="B297" s="55" t="s">
        <v>431</v>
      </c>
      <c r="C297" s="44">
        <v>31233</v>
      </c>
      <c r="D297" s="21">
        <v>3148.2</v>
      </c>
      <c r="E297" s="21">
        <v>2770.6</v>
      </c>
      <c r="F297" s="21">
        <v>3557</v>
      </c>
      <c r="G297" s="21">
        <v>10.1</v>
      </c>
      <c r="H297" s="21">
        <v>8.9</v>
      </c>
      <c r="I297" s="22">
        <v>11.4</v>
      </c>
      <c r="J297" s="35">
        <v>34660</v>
      </c>
      <c r="K297" s="21">
        <v>7708.5</v>
      </c>
      <c r="L297" s="21">
        <v>7147.5</v>
      </c>
      <c r="M297" s="21">
        <v>8289.9</v>
      </c>
      <c r="N297" s="21">
        <v>22.2</v>
      </c>
      <c r="O297" s="21">
        <v>20.6</v>
      </c>
      <c r="P297" s="22">
        <v>23.9</v>
      </c>
    </row>
    <row r="298" spans="1:16">
      <c r="A298" s="6" t="s">
        <v>488</v>
      </c>
      <c r="B298" s="55" t="s">
        <v>489</v>
      </c>
      <c r="C298" s="44">
        <v>25957</v>
      </c>
      <c r="D298" s="21">
        <v>2676.6</v>
      </c>
      <c r="E298" s="21">
        <v>2339.9</v>
      </c>
      <c r="F298" s="21">
        <v>3041.6</v>
      </c>
      <c r="G298" s="21">
        <v>10.3</v>
      </c>
      <c r="H298" s="21">
        <v>9</v>
      </c>
      <c r="I298" s="22">
        <v>11.7</v>
      </c>
      <c r="J298" s="35">
        <v>28363</v>
      </c>
      <c r="K298" s="21">
        <v>6106.7</v>
      </c>
      <c r="L298" s="21">
        <v>5617.2</v>
      </c>
      <c r="M298" s="21">
        <v>6600.5</v>
      </c>
      <c r="N298" s="21">
        <v>21.5</v>
      </c>
      <c r="O298" s="21">
        <v>19.8</v>
      </c>
      <c r="P298" s="22">
        <v>23.3</v>
      </c>
    </row>
    <row r="299" spans="1:16" ht="15.95" thickBot="1">
      <c r="A299" s="11" t="s">
        <v>748</v>
      </c>
      <c r="B299" s="68" t="s">
        <v>749</v>
      </c>
      <c r="C299" s="45">
        <v>41834</v>
      </c>
      <c r="D299" s="23">
        <v>3599.3</v>
      </c>
      <c r="E299" s="23">
        <v>3119</v>
      </c>
      <c r="F299" s="23">
        <v>4128.6000000000004</v>
      </c>
      <c r="G299" s="23">
        <v>8.6</v>
      </c>
      <c r="H299" s="23">
        <v>7.5</v>
      </c>
      <c r="I299" s="24">
        <v>9.9</v>
      </c>
      <c r="J299" s="36">
        <v>46811</v>
      </c>
      <c r="K299" s="23">
        <v>9172.6</v>
      </c>
      <c r="L299" s="23">
        <v>8356.7000000000007</v>
      </c>
      <c r="M299" s="23">
        <v>10014.200000000001</v>
      </c>
      <c r="N299" s="23">
        <v>19.600000000000001</v>
      </c>
      <c r="O299" s="23">
        <v>17.899999999999999</v>
      </c>
      <c r="P299" s="24">
        <v>21.4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AEA64CA-A11E-4CC7-A602-94CD9EBC3547}">
  <dimension ref="A1:W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23" width="14.140625" style="20" customWidth="1"/>
    <col min="24" max="16384" width="8.7109375" style="2"/>
  </cols>
  <sheetData>
    <row r="1" spans="1:23">
      <c r="A1" s="102" t="s">
        <v>280</v>
      </c>
      <c r="B1" s="104" t="s">
        <v>281</v>
      </c>
      <c r="C1" s="101" t="s">
        <v>265</v>
      </c>
      <c r="D1" s="99"/>
      <c r="E1" s="99"/>
      <c r="F1" s="99"/>
      <c r="G1" s="99"/>
      <c r="H1" s="99"/>
      <c r="I1" s="100"/>
      <c r="J1" s="101" t="s">
        <v>266</v>
      </c>
      <c r="K1" s="99"/>
      <c r="L1" s="99"/>
      <c r="M1" s="99"/>
      <c r="N1" s="99"/>
      <c r="O1" s="99"/>
      <c r="P1" s="100"/>
      <c r="Q1" s="98" t="s">
        <v>267</v>
      </c>
      <c r="R1" s="99"/>
      <c r="S1" s="99"/>
      <c r="T1" s="99"/>
      <c r="U1" s="99"/>
      <c r="V1" s="99"/>
      <c r="W1" s="100"/>
    </row>
    <row r="2" spans="1:23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32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</row>
    <row r="3" spans="1:23" ht="15.95" thickBot="1">
      <c r="A3" s="29" t="s">
        <v>220</v>
      </c>
      <c r="B3" s="52" t="s">
        <v>220</v>
      </c>
      <c r="C3" s="42">
        <v>14632684</v>
      </c>
      <c r="D3" s="30">
        <v>1712986.2</v>
      </c>
      <c r="E3" s="30">
        <v>1497835.3</v>
      </c>
      <c r="F3" s="30">
        <v>1931030.6</v>
      </c>
      <c r="G3" s="30">
        <v>11.7</v>
      </c>
      <c r="H3" s="30">
        <v>10.199999999999999</v>
      </c>
      <c r="I3" s="31">
        <v>13.2</v>
      </c>
      <c r="J3" s="42">
        <v>5519950</v>
      </c>
      <c r="K3" s="30">
        <v>1043885.9</v>
      </c>
      <c r="L3" s="30">
        <v>943742.3</v>
      </c>
      <c r="M3" s="30">
        <v>1150831.3</v>
      </c>
      <c r="N3" s="30">
        <v>18.899999999999999</v>
      </c>
      <c r="O3" s="30">
        <v>17.100000000000001</v>
      </c>
      <c r="P3" s="31">
        <v>20.8</v>
      </c>
      <c r="Q3" s="33">
        <v>5461142</v>
      </c>
      <c r="R3" s="30">
        <v>1244032.8999999999</v>
      </c>
      <c r="S3" s="30">
        <v>1115687.6000000001</v>
      </c>
      <c r="T3" s="30">
        <v>1378847.5</v>
      </c>
      <c r="U3" s="30">
        <v>22.8</v>
      </c>
      <c r="V3" s="30">
        <v>20.399999999999999</v>
      </c>
      <c r="W3" s="31">
        <v>25.2</v>
      </c>
    </row>
    <row r="4" spans="1:23">
      <c r="A4" s="7" t="s">
        <v>454</v>
      </c>
      <c r="B4" s="69" t="s">
        <v>455</v>
      </c>
      <c r="C4" s="43">
        <v>17732</v>
      </c>
      <c r="D4" s="27">
        <v>2097.8000000000002</v>
      </c>
      <c r="E4" s="27">
        <v>1836.1</v>
      </c>
      <c r="F4" s="27">
        <v>2371.1999999999998</v>
      </c>
      <c r="G4" s="27">
        <v>11.8</v>
      </c>
      <c r="H4" s="27">
        <v>10.4</v>
      </c>
      <c r="I4" s="28">
        <v>13.4</v>
      </c>
      <c r="J4" s="43">
        <v>7130</v>
      </c>
      <c r="K4" s="27">
        <v>1376.7</v>
      </c>
      <c r="L4" s="27">
        <v>1248</v>
      </c>
      <c r="M4" s="27">
        <v>1515.4</v>
      </c>
      <c r="N4" s="27">
        <v>19.3</v>
      </c>
      <c r="O4" s="27">
        <v>17.5</v>
      </c>
      <c r="P4" s="28">
        <v>21.3</v>
      </c>
      <c r="Q4" s="34">
        <v>8466</v>
      </c>
      <c r="R4" s="27">
        <v>1967.8</v>
      </c>
      <c r="S4" s="27">
        <v>1762.1</v>
      </c>
      <c r="T4" s="27">
        <v>2190</v>
      </c>
      <c r="U4" s="27">
        <v>23.2</v>
      </c>
      <c r="V4" s="27">
        <v>20.8</v>
      </c>
      <c r="W4" s="28">
        <v>25.9</v>
      </c>
    </row>
    <row r="5" spans="1:23">
      <c r="A5" s="6" t="s">
        <v>612</v>
      </c>
      <c r="B5" s="55" t="s">
        <v>613</v>
      </c>
      <c r="C5" s="44">
        <v>36563</v>
      </c>
      <c r="D5" s="21">
        <v>4134.5</v>
      </c>
      <c r="E5" s="21">
        <v>3599.5</v>
      </c>
      <c r="F5" s="21">
        <v>4662.3</v>
      </c>
      <c r="G5" s="21">
        <v>11.3</v>
      </c>
      <c r="H5" s="21">
        <v>9.8000000000000007</v>
      </c>
      <c r="I5" s="22">
        <v>12.8</v>
      </c>
      <c r="J5" s="44">
        <v>15059</v>
      </c>
      <c r="K5" s="21">
        <v>2745</v>
      </c>
      <c r="L5" s="21">
        <v>2485.4</v>
      </c>
      <c r="M5" s="21">
        <v>3024.7</v>
      </c>
      <c r="N5" s="21">
        <v>18.2</v>
      </c>
      <c r="O5" s="21">
        <v>16.5</v>
      </c>
      <c r="P5" s="22">
        <v>20.100000000000001</v>
      </c>
      <c r="Q5" s="35">
        <v>14965</v>
      </c>
      <c r="R5" s="21">
        <v>3309</v>
      </c>
      <c r="S5" s="21">
        <v>2962.8</v>
      </c>
      <c r="T5" s="21">
        <v>3667.7</v>
      </c>
      <c r="U5" s="21">
        <v>22.1</v>
      </c>
      <c r="V5" s="21">
        <v>19.8</v>
      </c>
      <c r="W5" s="22">
        <v>24.5</v>
      </c>
    </row>
    <row r="6" spans="1:23">
      <c r="A6" s="6" t="s">
        <v>348</v>
      </c>
      <c r="B6" s="55" t="s">
        <v>349</v>
      </c>
      <c r="C6" s="44">
        <v>44099</v>
      </c>
      <c r="D6" s="21">
        <v>5323.3</v>
      </c>
      <c r="E6" s="21">
        <v>4653.8999999999996</v>
      </c>
      <c r="F6" s="21">
        <v>6000.1</v>
      </c>
      <c r="G6" s="21">
        <v>12.1</v>
      </c>
      <c r="H6" s="21">
        <v>10.6</v>
      </c>
      <c r="I6" s="22">
        <v>13.6</v>
      </c>
      <c r="J6" s="44">
        <v>22465</v>
      </c>
      <c r="K6" s="21">
        <v>4373.3999999999996</v>
      </c>
      <c r="L6" s="21">
        <v>3976</v>
      </c>
      <c r="M6" s="21">
        <v>4800.7</v>
      </c>
      <c r="N6" s="21">
        <v>19.5</v>
      </c>
      <c r="O6" s="21">
        <v>17.7</v>
      </c>
      <c r="P6" s="22">
        <v>21.4</v>
      </c>
      <c r="Q6" s="35">
        <v>26923</v>
      </c>
      <c r="R6" s="21">
        <v>6264.5</v>
      </c>
      <c r="S6" s="21">
        <v>5634.5</v>
      </c>
      <c r="T6" s="21">
        <v>6911.5</v>
      </c>
      <c r="U6" s="21">
        <v>23.3</v>
      </c>
      <c r="V6" s="21">
        <v>20.9</v>
      </c>
      <c r="W6" s="22">
        <v>25.7</v>
      </c>
    </row>
    <row r="7" spans="1:23">
      <c r="A7" s="6" t="s">
        <v>356</v>
      </c>
      <c r="B7" s="55" t="s">
        <v>357</v>
      </c>
      <c r="C7" s="44">
        <v>34195</v>
      </c>
      <c r="D7" s="21">
        <v>4377.6000000000004</v>
      </c>
      <c r="E7" s="21">
        <v>3807</v>
      </c>
      <c r="F7" s="21">
        <v>4974.6000000000004</v>
      </c>
      <c r="G7" s="21">
        <v>12.8</v>
      </c>
      <c r="H7" s="21">
        <v>11.1</v>
      </c>
      <c r="I7" s="22">
        <v>14.5</v>
      </c>
      <c r="J7" s="44">
        <v>13004</v>
      </c>
      <c r="K7" s="21">
        <v>2657.5</v>
      </c>
      <c r="L7" s="21">
        <v>2373.4</v>
      </c>
      <c r="M7" s="21">
        <v>2960.2</v>
      </c>
      <c r="N7" s="21">
        <v>20.399999999999999</v>
      </c>
      <c r="O7" s="21">
        <v>18.3</v>
      </c>
      <c r="P7" s="22">
        <v>22.8</v>
      </c>
      <c r="Q7" s="35">
        <v>12982</v>
      </c>
      <c r="R7" s="21">
        <v>3204.9</v>
      </c>
      <c r="S7" s="21">
        <v>2856</v>
      </c>
      <c r="T7" s="21">
        <v>3578.9</v>
      </c>
      <c r="U7" s="21">
        <v>24.7</v>
      </c>
      <c r="V7" s="21">
        <v>22</v>
      </c>
      <c r="W7" s="22">
        <v>27.6</v>
      </c>
    </row>
    <row r="8" spans="1:23">
      <c r="A8" s="6" t="s">
        <v>592</v>
      </c>
      <c r="B8" s="55" t="s">
        <v>593</v>
      </c>
      <c r="C8" s="44">
        <v>36738</v>
      </c>
      <c r="D8" s="21">
        <v>4222.7</v>
      </c>
      <c r="E8" s="21">
        <v>3668.1</v>
      </c>
      <c r="F8" s="21">
        <v>4764.3</v>
      </c>
      <c r="G8" s="21">
        <v>11.5</v>
      </c>
      <c r="H8" s="21">
        <v>10</v>
      </c>
      <c r="I8" s="22">
        <v>13</v>
      </c>
      <c r="J8" s="44">
        <v>13414</v>
      </c>
      <c r="K8" s="21">
        <v>2499</v>
      </c>
      <c r="L8" s="21">
        <v>2260.8000000000002</v>
      </c>
      <c r="M8" s="21">
        <v>2757.6</v>
      </c>
      <c r="N8" s="21">
        <v>18.600000000000001</v>
      </c>
      <c r="O8" s="21">
        <v>16.899999999999999</v>
      </c>
      <c r="P8" s="22">
        <v>20.6</v>
      </c>
      <c r="Q8" s="35">
        <v>14387</v>
      </c>
      <c r="R8" s="21">
        <v>3225.9</v>
      </c>
      <c r="S8" s="21">
        <v>2889.1</v>
      </c>
      <c r="T8" s="21">
        <v>3578.3</v>
      </c>
      <c r="U8" s="21">
        <v>22.4</v>
      </c>
      <c r="V8" s="21">
        <v>20.100000000000001</v>
      </c>
      <c r="W8" s="22">
        <v>24.9</v>
      </c>
    </row>
    <row r="9" spans="1:23">
      <c r="A9" s="6" t="s">
        <v>490</v>
      </c>
      <c r="B9" s="55" t="s">
        <v>491</v>
      </c>
      <c r="C9" s="44">
        <v>26614</v>
      </c>
      <c r="D9" s="21">
        <v>3091.7</v>
      </c>
      <c r="E9" s="21">
        <v>2700.9</v>
      </c>
      <c r="F9" s="21">
        <v>3471.6</v>
      </c>
      <c r="G9" s="21">
        <v>11.6</v>
      </c>
      <c r="H9" s="21">
        <v>10.1</v>
      </c>
      <c r="I9" s="22">
        <v>13</v>
      </c>
      <c r="J9" s="44">
        <v>12310</v>
      </c>
      <c r="K9" s="21">
        <v>2308.6</v>
      </c>
      <c r="L9" s="21">
        <v>2095.1</v>
      </c>
      <c r="M9" s="21">
        <v>2538.3000000000002</v>
      </c>
      <c r="N9" s="21">
        <v>18.8</v>
      </c>
      <c r="O9" s="21">
        <v>17</v>
      </c>
      <c r="P9" s="22">
        <v>20.6</v>
      </c>
      <c r="Q9" s="35">
        <v>14013</v>
      </c>
      <c r="R9" s="21">
        <v>3137.9</v>
      </c>
      <c r="S9" s="21">
        <v>2806.1</v>
      </c>
      <c r="T9" s="21">
        <v>3491.9</v>
      </c>
      <c r="U9" s="21">
        <v>22.4</v>
      </c>
      <c r="V9" s="21">
        <v>20</v>
      </c>
      <c r="W9" s="22">
        <v>24.9</v>
      </c>
    </row>
    <row r="10" spans="1:23">
      <c r="A10" s="6" t="s">
        <v>550</v>
      </c>
      <c r="B10" s="55" t="s">
        <v>551</v>
      </c>
      <c r="C10" s="44">
        <v>50936</v>
      </c>
      <c r="D10" s="21">
        <v>6612.7</v>
      </c>
      <c r="E10" s="21">
        <v>5658.1</v>
      </c>
      <c r="F10" s="21">
        <v>7705.8</v>
      </c>
      <c r="G10" s="21">
        <v>13</v>
      </c>
      <c r="H10" s="21">
        <v>11.1</v>
      </c>
      <c r="I10" s="22">
        <v>15.1</v>
      </c>
      <c r="J10" s="44">
        <v>11447</v>
      </c>
      <c r="K10" s="21">
        <v>2369.1</v>
      </c>
      <c r="L10" s="21">
        <v>2045.8</v>
      </c>
      <c r="M10" s="21">
        <v>2706.5</v>
      </c>
      <c r="N10" s="21">
        <v>20.7</v>
      </c>
      <c r="O10" s="21">
        <v>17.899999999999999</v>
      </c>
      <c r="P10" s="22">
        <v>23.6</v>
      </c>
      <c r="Q10" s="35">
        <v>8565</v>
      </c>
      <c r="R10" s="21">
        <v>2167.9</v>
      </c>
      <c r="S10" s="21">
        <v>1867.8</v>
      </c>
      <c r="T10" s="21">
        <v>2465.6999999999998</v>
      </c>
      <c r="U10" s="21">
        <v>25.3</v>
      </c>
      <c r="V10" s="21">
        <v>21.8</v>
      </c>
      <c r="W10" s="22">
        <v>28.8</v>
      </c>
    </row>
    <row r="11" spans="1:23">
      <c r="A11" s="6" t="s">
        <v>808</v>
      </c>
      <c r="B11" s="55" t="s">
        <v>809</v>
      </c>
      <c r="C11" s="44">
        <v>99436</v>
      </c>
      <c r="D11" s="21">
        <v>10518.2</v>
      </c>
      <c r="E11" s="21">
        <v>9165.9</v>
      </c>
      <c r="F11" s="21">
        <v>11870.8</v>
      </c>
      <c r="G11" s="21">
        <v>10.6</v>
      </c>
      <c r="H11" s="21">
        <v>9.1999999999999993</v>
      </c>
      <c r="I11" s="22">
        <v>11.9</v>
      </c>
      <c r="J11" s="44">
        <v>30786</v>
      </c>
      <c r="K11" s="21">
        <v>5307.2</v>
      </c>
      <c r="L11" s="21">
        <v>4803.1000000000004</v>
      </c>
      <c r="M11" s="21">
        <v>5856</v>
      </c>
      <c r="N11" s="21">
        <v>17.2</v>
      </c>
      <c r="O11" s="21">
        <v>15.6</v>
      </c>
      <c r="P11" s="22">
        <v>19</v>
      </c>
      <c r="Q11" s="35">
        <v>29872</v>
      </c>
      <c r="R11" s="21">
        <v>6280.7</v>
      </c>
      <c r="S11" s="21">
        <v>5577.5</v>
      </c>
      <c r="T11" s="21">
        <v>7020.1</v>
      </c>
      <c r="U11" s="21">
        <v>21</v>
      </c>
      <c r="V11" s="21">
        <v>18.7</v>
      </c>
      <c r="W11" s="22">
        <v>23.5</v>
      </c>
    </row>
    <row r="12" spans="1:23">
      <c r="A12" s="6" t="s">
        <v>358</v>
      </c>
      <c r="B12" s="55" t="s">
        <v>359</v>
      </c>
      <c r="C12" s="44">
        <v>66071</v>
      </c>
      <c r="D12" s="21">
        <v>8499.2000000000007</v>
      </c>
      <c r="E12" s="21">
        <v>7357.2</v>
      </c>
      <c r="F12" s="21">
        <v>9684.5</v>
      </c>
      <c r="G12" s="21">
        <v>12.9</v>
      </c>
      <c r="H12" s="21">
        <v>11.1</v>
      </c>
      <c r="I12" s="22">
        <v>14.7</v>
      </c>
      <c r="J12" s="44">
        <v>26479</v>
      </c>
      <c r="K12" s="21">
        <v>5429</v>
      </c>
      <c r="L12" s="21">
        <v>4818.6000000000004</v>
      </c>
      <c r="M12" s="21">
        <v>6078.1</v>
      </c>
      <c r="N12" s="21">
        <v>20.5</v>
      </c>
      <c r="O12" s="21">
        <v>18.2</v>
      </c>
      <c r="P12" s="22">
        <v>23</v>
      </c>
      <c r="Q12" s="35">
        <v>24059</v>
      </c>
      <c r="R12" s="21">
        <v>5939.1</v>
      </c>
      <c r="S12" s="21">
        <v>5260.9</v>
      </c>
      <c r="T12" s="21">
        <v>6615</v>
      </c>
      <c r="U12" s="21">
        <v>24.7</v>
      </c>
      <c r="V12" s="21">
        <v>21.9</v>
      </c>
      <c r="W12" s="22">
        <v>27.5</v>
      </c>
    </row>
    <row r="13" spans="1:23">
      <c r="A13" s="6" t="s">
        <v>398</v>
      </c>
      <c r="B13" s="55" t="s">
        <v>399</v>
      </c>
      <c r="C13" s="44">
        <v>47337</v>
      </c>
      <c r="D13" s="21">
        <v>5930.1</v>
      </c>
      <c r="E13" s="21">
        <v>5170.3999999999996</v>
      </c>
      <c r="F13" s="21">
        <v>6720</v>
      </c>
      <c r="G13" s="21">
        <v>12.5</v>
      </c>
      <c r="H13" s="21">
        <v>10.9</v>
      </c>
      <c r="I13" s="22">
        <v>14.2</v>
      </c>
      <c r="J13" s="44">
        <v>16531</v>
      </c>
      <c r="K13" s="21">
        <v>3337.1</v>
      </c>
      <c r="L13" s="21">
        <v>3005.4</v>
      </c>
      <c r="M13" s="21">
        <v>3672.7</v>
      </c>
      <c r="N13" s="21">
        <v>20.2</v>
      </c>
      <c r="O13" s="21">
        <v>18.2</v>
      </c>
      <c r="P13" s="22">
        <v>22.2</v>
      </c>
      <c r="Q13" s="35">
        <v>16509</v>
      </c>
      <c r="R13" s="21">
        <v>4037.6</v>
      </c>
      <c r="S13" s="21">
        <v>3636.8</v>
      </c>
      <c r="T13" s="21">
        <v>4469.8</v>
      </c>
      <c r="U13" s="21">
        <v>24.5</v>
      </c>
      <c r="V13" s="21">
        <v>22</v>
      </c>
      <c r="W13" s="22">
        <v>27.1</v>
      </c>
    </row>
    <row r="14" spans="1:23">
      <c r="A14" s="6" t="s">
        <v>700</v>
      </c>
      <c r="B14" s="55" t="s">
        <v>701</v>
      </c>
      <c r="C14" s="44">
        <v>50777</v>
      </c>
      <c r="D14" s="21">
        <v>5613.7</v>
      </c>
      <c r="E14" s="21">
        <v>4892.5</v>
      </c>
      <c r="F14" s="21">
        <v>6348.8</v>
      </c>
      <c r="G14" s="21">
        <v>11.1</v>
      </c>
      <c r="H14" s="21">
        <v>9.6</v>
      </c>
      <c r="I14" s="22">
        <v>12.5</v>
      </c>
      <c r="J14" s="44">
        <v>17142</v>
      </c>
      <c r="K14" s="21">
        <v>3085.2</v>
      </c>
      <c r="L14" s="21">
        <v>2784.7</v>
      </c>
      <c r="M14" s="21">
        <v>3402.2</v>
      </c>
      <c r="N14" s="21">
        <v>18</v>
      </c>
      <c r="O14" s="21">
        <v>16.2</v>
      </c>
      <c r="P14" s="22">
        <v>19.8</v>
      </c>
      <c r="Q14" s="35">
        <v>17488</v>
      </c>
      <c r="R14" s="21">
        <v>3808.2</v>
      </c>
      <c r="S14" s="21">
        <v>3386.1</v>
      </c>
      <c r="T14" s="21">
        <v>4239.5</v>
      </c>
      <c r="U14" s="21">
        <v>21.8</v>
      </c>
      <c r="V14" s="21">
        <v>19.399999999999999</v>
      </c>
      <c r="W14" s="22">
        <v>24.2</v>
      </c>
    </row>
    <row r="15" spans="1:23">
      <c r="A15" s="6" t="s">
        <v>456</v>
      </c>
      <c r="B15" s="55" t="s">
        <v>457</v>
      </c>
      <c r="C15" s="44">
        <v>33954</v>
      </c>
      <c r="D15" s="21">
        <v>4105.2</v>
      </c>
      <c r="E15" s="21">
        <v>3594.6</v>
      </c>
      <c r="F15" s="21">
        <v>4640.8999999999996</v>
      </c>
      <c r="G15" s="21">
        <v>12.1</v>
      </c>
      <c r="H15" s="21">
        <v>10.6</v>
      </c>
      <c r="I15" s="22">
        <v>13.7</v>
      </c>
      <c r="J15" s="44">
        <v>13955</v>
      </c>
      <c r="K15" s="21">
        <v>2703.9</v>
      </c>
      <c r="L15" s="21">
        <v>2436.3000000000002</v>
      </c>
      <c r="M15" s="21">
        <v>2988.7</v>
      </c>
      <c r="N15" s="21">
        <v>19.399999999999999</v>
      </c>
      <c r="O15" s="21">
        <v>17.5</v>
      </c>
      <c r="P15" s="22">
        <v>21.4</v>
      </c>
      <c r="Q15" s="35">
        <v>13992</v>
      </c>
      <c r="R15" s="21">
        <v>3267.3</v>
      </c>
      <c r="S15" s="21">
        <v>2936.6</v>
      </c>
      <c r="T15" s="21">
        <v>3632.2</v>
      </c>
      <c r="U15" s="21">
        <v>23.4</v>
      </c>
      <c r="V15" s="21">
        <v>21</v>
      </c>
      <c r="W15" s="22">
        <v>26</v>
      </c>
    </row>
    <row r="16" spans="1:23">
      <c r="A16" s="6" t="s">
        <v>788</v>
      </c>
      <c r="B16" s="55" t="s">
        <v>789</v>
      </c>
      <c r="C16" s="44">
        <v>47673</v>
      </c>
      <c r="D16" s="21">
        <v>4882.3</v>
      </c>
      <c r="E16" s="21">
        <v>4223.7</v>
      </c>
      <c r="F16" s="21">
        <v>5536.6</v>
      </c>
      <c r="G16" s="21">
        <v>10.199999999999999</v>
      </c>
      <c r="H16" s="21">
        <v>8.9</v>
      </c>
      <c r="I16" s="22">
        <v>11.6</v>
      </c>
      <c r="J16" s="44">
        <v>18653</v>
      </c>
      <c r="K16" s="21">
        <v>3122.2</v>
      </c>
      <c r="L16" s="21">
        <v>2800.2</v>
      </c>
      <c r="M16" s="21">
        <v>3452.2</v>
      </c>
      <c r="N16" s="21">
        <v>16.7</v>
      </c>
      <c r="O16" s="21">
        <v>15</v>
      </c>
      <c r="P16" s="22">
        <v>18.5</v>
      </c>
      <c r="Q16" s="35">
        <v>20431</v>
      </c>
      <c r="R16" s="21">
        <v>4142.3</v>
      </c>
      <c r="S16" s="21">
        <v>3658</v>
      </c>
      <c r="T16" s="21">
        <v>4611.5</v>
      </c>
      <c r="U16" s="21">
        <v>20.3</v>
      </c>
      <c r="V16" s="21">
        <v>17.899999999999999</v>
      </c>
      <c r="W16" s="22">
        <v>22.6</v>
      </c>
    </row>
    <row r="17" spans="1:23">
      <c r="A17" s="6" t="s">
        <v>522</v>
      </c>
      <c r="B17" s="55" t="s">
        <v>523</v>
      </c>
      <c r="C17" s="44">
        <v>48967</v>
      </c>
      <c r="D17" s="21">
        <v>5894.8</v>
      </c>
      <c r="E17" s="21">
        <v>5175</v>
      </c>
      <c r="F17" s="21">
        <v>6646.8</v>
      </c>
      <c r="G17" s="21">
        <v>12</v>
      </c>
      <c r="H17" s="21">
        <v>10.6</v>
      </c>
      <c r="I17" s="22">
        <v>13.6</v>
      </c>
      <c r="J17" s="44">
        <v>16800</v>
      </c>
      <c r="K17" s="21">
        <v>3276.5</v>
      </c>
      <c r="L17" s="21">
        <v>2976.5</v>
      </c>
      <c r="M17" s="21">
        <v>3595.2</v>
      </c>
      <c r="N17" s="21">
        <v>19.5</v>
      </c>
      <c r="O17" s="21">
        <v>17.7</v>
      </c>
      <c r="P17" s="22">
        <v>21.4</v>
      </c>
      <c r="Q17" s="35">
        <v>16589</v>
      </c>
      <c r="R17" s="21">
        <v>3893.9</v>
      </c>
      <c r="S17" s="21">
        <v>3500.3</v>
      </c>
      <c r="T17" s="21">
        <v>4304.8999999999996</v>
      </c>
      <c r="U17" s="21">
        <v>23.5</v>
      </c>
      <c r="V17" s="21">
        <v>21.1</v>
      </c>
      <c r="W17" s="22">
        <v>26</v>
      </c>
    </row>
    <row r="18" spans="1:23">
      <c r="A18" s="6" t="s">
        <v>722</v>
      </c>
      <c r="B18" s="55" t="s">
        <v>723</v>
      </c>
      <c r="C18" s="44">
        <v>64246</v>
      </c>
      <c r="D18" s="21">
        <v>7008.9</v>
      </c>
      <c r="E18" s="21">
        <v>6098.9</v>
      </c>
      <c r="F18" s="21">
        <v>7927.5</v>
      </c>
      <c r="G18" s="21">
        <v>10.9</v>
      </c>
      <c r="H18" s="21">
        <v>9.5</v>
      </c>
      <c r="I18" s="22">
        <v>12.3</v>
      </c>
      <c r="J18" s="44">
        <v>21036</v>
      </c>
      <c r="K18" s="21">
        <v>3724</v>
      </c>
      <c r="L18" s="21">
        <v>3344.2</v>
      </c>
      <c r="M18" s="21">
        <v>4117.7</v>
      </c>
      <c r="N18" s="21">
        <v>17.7</v>
      </c>
      <c r="O18" s="21">
        <v>15.9</v>
      </c>
      <c r="P18" s="22">
        <v>19.600000000000001</v>
      </c>
      <c r="Q18" s="35">
        <v>21415</v>
      </c>
      <c r="R18" s="21">
        <v>4662.3</v>
      </c>
      <c r="S18" s="21">
        <v>4146.5</v>
      </c>
      <c r="T18" s="21">
        <v>5194.8</v>
      </c>
      <c r="U18" s="21">
        <v>21.8</v>
      </c>
      <c r="V18" s="21">
        <v>19.399999999999999</v>
      </c>
      <c r="W18" s="22">
        <v>24.3</v>
      </c>
    </row>
    <row r="19" spans="1:23">
      <c r="A19" s="6" t="s">
        <v>492</v>
      </c>
      <c r="B19" s="55" t="s">
        <v>493</v>
      </c>
      <c r="C19" s="44">
        <v>253561</v>
      </c>
      <c r="D19" s="21">
        <v>31706.6</v>
      </c>
      <c r="E19" s="21">
        <v>27120.1</v>
      </c>
      <c r="F19" s="21">
        <v>36600.6</v>
      </c>
      <c r="G19" s="21">
        <v>12.5</v>
      </c>
      <c r="H19" s="21">
        <v>10.7</v>
      </c>
      <c r="I19" s="22">
        <v>14.4</v>
      </c>
      <c r="J19" s="44">
        <v>81298</v>
      </c>
      <c r="K19" s="21">
        <v>16308.4</v>
      </c>
      <c r="L19" s="21">
        <v>14199.9</v>
      </c>
      <c r="M19" s="21">
        <v>18544.8</v>
      </c>
      <c r="N19" s="21">
        <v>20.100000000000001</v>
      </c>
      <c r="O19" s="21">
        <v>17.5</v>
      </c>
      <c r="P19" s="22">
        <v>22.8</v>
      </c>
      <c r="Q19" s="35">
        <v>73108</v>
      </c>
      <c r="R19" s="21">
        <v>17853.8</v>
      </c>
      <c r="S19" s="21">
        <v>15532.5</v>
      </c>
      <c r="T19" s="21">
        <v>20149.8</v>
      </c>
      <c r="U19" s="21">
        <v>24.4</v>
      </c>
      <c r="V19" s="21">
        <v>21.2</v>
      </c>
      <c r="W19" s="22">
        <v>27.6</v>
      </c>
    </row>
    <row r="20" spans="1:23">
      <c r="A20" s="6" t="s">
        <v>686</v>
      </c>
      <c r="B20" s="55" t="s">
        <v>687</v>
      </c>
      <c r="C20" s="44">
        <v>27864</v>
      </c>
      <c r="D20" s="21">
        <v>3023.5</v>
      </c>
      <c r="E20" s="21">
        <v>2611.9</v>
      </c>
      <c r="F20" s="21">
        <v>3429.5</v>
      </c>
      <c r="G20" s="21">
        <v>10.9</v>
      </c>
      <c r="H20" s="21">
        <v>9.4</v>
      </c>
      <c r="I20" s="22">
        <v>12.3</v>
      </c>
      <c r="J20" s="44">
        <v>10983</v>
      </c>
      <c r="K20" s="21">
        <v>1933.4</v>
      </c>
      <c r="L20" s="21">
        <v>1731.3</v>
      </c>
      <c r="M20" s="21">
        <v>2151.1999999999998</v>
      </c>
      <c r="N20" s="21">
        <v>17.600000000000001</v>
      </c>
      <c r="O20" s="21">
        <v>15.8</v>
      </c>
      <c r="P20" s="22">
        <v>19.600000000000001</v>
      </c>
      <c r="Q20" s="35">
        <v>11277</v>
      </c>
      <c r="R20" s="21">
        <v>2413.6</v>
      </c>
      <c r="S20" s="21">
        <v>2141.6</v>
      </c>
      <c r="T20" s="21">
        <v>2682</v>
      </c>
      <c r="U20" s="21">
        <v>21.4</v>
      </c>
      <c r="V20" s="21">
        <v>19</v>
      </c>
      <c r="W20" s="22">
        <v>23.8</v>
      </c>
    </row>
    <row r="21" spans="1:23">
      <c r="A21" s="6" t="s">
        <v>432</v>
      </c>
      <c r="B21" s="55" t="s">
        <v>433</v>
      </c>
      <c r="C21" s="44">
        <v>38205</v>
      </c>
      <c r="D21" s="21">
        <v>4894.8999999999996</v>
      </c>
      <c r="E21" s="21">
        <v>4228.3</v>
      </c>
      <c r="F21" s="21">
        <v>5612.8</v>
      </c>
      <c r="G21" s="21">
        <v>12.8</v>
      </c>
      <c r="H21" s="21">
        <v>11.1</v>
      </c>
      <c r="I21" s="22">
        <v>14.7</v>
      </c>
      <c r="J21" s="44">
        <v>12738</v>
      </c>
      <c r="K21" s="21">
        <v>2607</v>
      </c>
      <c r="L21" s="21">
        <v>2278.4</v>
      </c>
      <c r="M21" s="21">
        <v>2948.7</v>
      </c>
      <c r="N21" s="21">
        <v>20.5</v>
      </c>
      <c r="O21" s="21">
        <v>17.899999999999999</v>
      </c>
      <c r="P21" s="22">
        <v>23.1</v>
      </c>
      <c r="Q21" s="35">
        <v>10437</v>
      </c>
      <c r="R21" s="21">
        <v>2582.4</v>
      </c>
      <c r="S21" s="21">
        <v>2266.9</v>
      </c>
      <c r="T21" s="21">
        <v>2893.5</v>
      </c>
      <c r="U21" s="21">
        <v>24.7</v>
      </c>
      <c r="V21" s="21">
        <v>21.7</v>
      </c>
      <c r="W21" s="22">
        <v>27.7</v>
      </c>
    </row>
    <row r="22" spans="1:23">
      <c r="A22" s="6" t="s">
        <v>284</v>
      </c>
      <c r="B22" s="55" t="s">
        <v>285</v>
      </c>
      <c r="C22" s="44">
        <v>38506</v>
      </c>
      <c r="D22" s="21">
        <v>5502.7</v>
      </c>
      <c r="E22" s="21">
        <v>4742.6000000000004</v>
      </c>
      <c r="F22" s="21">
        <v>6357.6</v>
      </c>
      <c r="G22" s="21">
        <v>14.3</v>
      </c>
      <c r="H22" s="21">
        <v>12.3</v>
      </c>
      <c r="I22" s="22">
        <v>16.5</v>
      </c>
      <c r="J22" s="44">
        <v>15248</v>
      </c>
      <c r="K22" s="21">
        <v>3432.6</v>
      </c>
      <c r="L22" s="21">
        <v>2999.9</v>
      </c>
      <c r="M22" s="21">
        <v>3882.2</v>
      </c>
      <c r="N22" s="21">
        <v>22.5</v>
      </c>
      <c r="O22" s="21">
        <v>19.7</v>
      </c>
      <c r="P22" s="22">
        <v>25.5</v>
      </c>
      <c r="Q22" s="35">
        <v>14737</v>
      </c>
      <c r="R22" s="21">
        <v>4017.7</v>
      </c>
      <c r="S22" s="21">
        <v>3524.7</v>
      </c>
      <c r="T22" s="21">
        <v>4527.3</v>
      </c>
      <c r="U22" s="21">
        <v>27.3</v>
      </c>
      <c r="V22" s="21">
        <v>23.9</v>
      </c>
      <c r="W22" s="22">
        <v>30.7</v>
      </c>
    </row>
    <row r="23" spans="1:23">
      <c r="A23" s="6" t="s">
        <v>366</v>
      </c>
      <c r="B23" s="55" t="s">
        <v>367</v>
      </c>
      <c r="C23" s="44">
        <v>22863</v>
      </c>
      <c r="D23" s="21">
        <v>2921.8</v>
      </c>
      <c r="E23" s="21">
        <v>2544</v>
      </c>
      <c r="F23" s="21">
        <v>3341.6</v>
      </c>
      <c r="G23" s="21">
        <v>12.8</v>
      </c>
      <c r="H23" s="21">
        <v>11.1</v>
      </c>
      <c r="I23" s="22">
        <v>14.6</v>
      </c>
      <c r="J23" s="44">
        <v>9014</v>
      </c>
      <c r="K23" s="21">
        <v>1827</v>
      </c>
      <c r="L23" s="21">
        <v>1633.9</v>
      </c>
      <c r="M23" s="21">
        <v>2027.4</v>
      </c>
      <c r="N23" s="21">
        <v>20.3</v>
      </c>
      <c r="O23" s="21">
        <v>18.100000000000001</v>
      </c>
      <c r="P23" s="22">
        <v>22.5</v>
      </c>
      <c r="Q23" s="35">
        <v>8241</v>
      </c>
      <c r="R23" s="21">
        <v>2020.8</v>
      </c>
      <c r="S23" s="21">
        <v>1801.8</v>
      </c>
      <c r="T23" s="21">
        <v>2259.1999999999998</v>
      </c>
      <c r="U23" s="21">
        <v>24.5</v>
      </c>
      <c r="V23" s="21">
        <v>21.9</v>
      </c>
      <c r="W23" s="22">
        <v>27.4</v>
      </c>
    </row>
    <row r="24" spans="1:23">
      <c r="A24" s="6" t="s">
        <v>400</v>
      </c>
      <c r="B24" s="55" t="s">
        <v>401</v>
      </c>
      <c r="C24" s="44">
        <v>74127</v>
      </c>
      <c r="D24" s="21">
        <v>9348.1</v>
      </c>
      <c r="E24" s="21">
        <v>8113.5</v>
      </c>
      <c r="F24" s="21">
        <v>10603.9</v>
      </c>
      <c r="G24" s="21">
        <v>12.6</v>
      </c>
      <c r="H24" s="21">
        <v>10.9</v>
      </c>
      <c r="I24" s="22">
        <v>14.3</v>
      </c>
      <c r="J24" s="44">
        <v>26888</v>
      </c>
      <c r="K24" s="21">
        <v>5439.2</v>
      </c>
      <c r="L24" s="21">
        <v>4830.7</v>
      </c>
      <c r="M24" s="21">
        <v>6088.7</v>
      </c>
      <c r="N24" s="21">
        <v>20.2</v>
      </c>
      <c r="O24" s="21">
        <v>18</v>
      </c>
      <c r="P24" s="22">
        <v>22.6</v>
      </c>
      <c r="Q24" s="35">
        <v>25468</v>
      </c>
      <c r="R24" s="21">
        <v>6220.7</v>
      </c>
      <c r="S24" s="21">
        <v>5544.5</v>
      </c>
      <c r="T24" s="21">
        <v>6904.3</v>
      </c>
      <c r="U24" s="21">
        <v>24.4</v>
      </c>
      <c r="V24" s="21">
        <v>21.8</v>
      </c>
      <c r="W24" s="22">
        <v>27.1</v>
      </c>
    </row>
    <row r="25" spans="1:23">
      <c r="A25" s="6" t="s">
        <v>458</v>
      </c>
      <c r="B25" s="55" t="s">
        <v>459</v>
      </c>
      <c r="C25" s="44">
        <v>18426</v>
      </c>
      <c r="D25" s="21">
        <v>2243</v>
      </c>
      <c r="E25" s="21">
        <v>1953.7</v>
      </c>
      <c r="F25" s="21">
        <v>2556</v>
      </c>
      <c r="G25" s="21">
        <v>12.2</v>
      </c>
      <c r="H25" s="21">
        <v>10.6</v>
      </c>
      <c r="I25" s="22">
        <v>13.9</v>
      </c>
      <c r="J25" s="44">
        <v>7595</v>
      </c>
      <c r="K25" s="21">
        <v>1470.6</v>
      </c>
      <c r="L25" s="21">
        <v>1305.5</v>
      </c>
      <c r="M25" s="21">
        <v>1643.8</v>
      </c>
      <c r="N25" s="21">
        <v>19.399999999999999</v>
      </c>
      <c r="O25" s="21">
        <v>17.2</v>
      </c>
      <c r="P25" s="22">
        <v>21.6</v>
      </c>
      <c r="Q25" s="35">
        <v>7472</v>
      </c>
      <c r="R25" s="21">
        <v>1747.4</v>
      </c>
      <c r="S25" s="21">
        <v>1538</v>
      </c>
      <c r="T25" s="21">
        <v>1985</v>
      </c>
      <c r="U25" s="21">
        <v>23.4</v>
      </c>
      <c r="V25" s="21">
        <v>20.6</v>
      </c>
      <c r="W25" s="22">
        <v>26.6</v>
      </c>
    </row>
    <row r="26" spans="1:23">
      <c r="A26" s="6" t="s">
        <v>540</v>
      </c>
      <c r="B26" s="55" t="s">
        <v>541</v>
      </c>
      <c r="C26" s="44">
        <v>102066</v>
      </c>
      <c r="D26" s="21">
        <v>11701.7</v>
      </c>
      <c r="E26" s="21">
        <v>10225</v>
      </c>
      <c r="F26" s="21">
        <v>13213</v>
      </c>
      <c r="G26" s="21">
        <v>11.5</v>
      </c>
      <c r="H26" s="21">
        <v>10</v>
      </c>
      <c r="I26" s="22">
        <v>12.9</v>
      </c>
      <c r="J26" s="44">
        <v>41699</v>
      </c>
      <c r="K26" s="21">
        <v>7780</v>
      </c>
      <c r="L26" s="21">
        <v>7060.8</v>
      </c>
      <c r="M26" s="21">
        <v>8547.1</v>
      </c>
      <c r="N26" s="21">
        <v>18.7</v>
      </c>
      <c r="O26" s="21">
        <v>16.899999999999999</v>
      </c>
      <c r="P26" s="22">
        <v>20.5</v>
      </c>
      <c r="Q26" s="35">
        <v>47152</v>
      </c>
      <c r="R26" s="21">
        <v>10593.7</v>
      </c>
      <c r="S26" s="21">
        <v>9493.2000000000007</v>
      </c>
      <c r="T26" s="21">
        <v>11710.3</v>
      </c>
      <c r="U26" s="21">
        <v>22.5</v>
      </c>
      <c r="V26" s="21">
        <v>20.100000000000001</v>
      </c>
      <c r="W26" s="22">
        <v>24.8</v>
      </c>
    </row>
    <row r="27" spans="1:23">
      <c r="A27" s="6" t="s">
        <v>750</v>
      </c>
      <c r="B27" s="55" t="s">
        <v>751</v>
      </c>
      <c r="C27" s="44">
        <v>33981</v>
      </c>
      <c r="D27" s="21">
        <v>3730.7</v>
      </c>
      <c r="E27" s="21">
        <v>3224.9</v>
      </c>
      <c r="F27" s="21">
        <v>4222.2</v>
      </c>
      <c r="G27" s="21">
        <v>11</v>
      </c>
      <c r="H27" s="21">
        <v>9.5</v>
      </c>
      <c r="I27" s="22">
        <v>12.4</v>
      </c>
      <c r="J27" s="44">
        <v>11057</v>
      </c>
      <c r="K27" s="21">
        <v>1963.1</v>
      </c>
      <c r="L27" s="21">
        <v>1752.2</v>
      </c>
      <c r="M27" s="21">
        <v>2168.9</v>
      </c>
      <c r="N27" s="21">
        <v>17.8</v>
      </c>
      <c r="O27" s="21">
        <v>15.8</v>
      </c>
      <c r="P27" s="22">
        <v>19.600000000000001</v>
      </c>
      <c r="Q27" s="35">
        <v>9825</v>
      </c>
      <c r="R27" s="21">
        <v>2133.9</v>
      </c>
      <c r="S27" s="21">
        <v>1887.6</v>
      </c>
      <c r="T27" s="21">
        <v>2377.6999999999998</v>
      </c>
      <c r="U27" s="21">
        <v>21.7</v>
      </c>
      <c r="V27" s="21">
        <v>19.2</v>
      </c>
      <c r="W27" s="22">
        <v>24.2</v>
      </c>
    </row>
    <row r="28" spans="1:23">
      <c r="A28" s="6" t="s">
        <v>402</v>
      </c>
      <c r="B28" s="55" t="s">
        <v>403</v>
      </c>
      <c r="C28" s="44">
        <v>130611</v>
      </c>
      <c r="D28" s="21">
        <v>16611.900000000001</v>
      </c>
      <c r="E28" s="21">
        <v>14380.4</v>
      </c>
      <c r="F28" s="21">
        <v>18912</v>
      </c>
      <c r="G28" s="21">
        <v>12.7</v>
      </c>
      <c r="H28" s="21">
        <v>11</v>
      </c>
      <c r="I28" s="22">
        <v>14.5</v>
      </c>
      <c r="J28" s="44">
        <v>46637</v>
      </c>
      <c r="K28" s="21">
        <v>9477.7000000000007</v>
      </c>
      <c r="L28" s="21">
        <v>8423.9</v>
      </c>
      <c r="M28" s="21">
        <v>10622.9</v>
      </c>
      <c r="N28" s="21">
        <v>20.3</v>
      </c>
      <c r="O28" s="21">
        <v>18.100000000000001</v>
      </c>
      <c r="P28" s="22">
        <v>22.8</v>
      </c>
      <c r="Q28" s="35">
        <v>40860</v>
      </c>
      <c r="R28" s="21">
        <v>10096.5</v>
      </c>
      <c r="S28" s="21">
        <v>8954</v>
      </c>
      <c r="T28" s="21">
        <v>11241.6</v>
      </c>
      <c r="U28" s="21">
        <v>24.7</v>
      </c>
      <c r="V28" s="21">
        <v>21.9</v>
      </c>
      <c r="W28" s="22">
        <v>27.5</v>
      </c>
    </row>
    <row r="29" spans="1:23">
      <c r="A29" s="6" t="s">
        <v>702</v>
      </c>
      <c r="B29" s="55" t="s">
        <v>703</v>
      </c>
      <c r="C29" s="44">
        <v>43418</v>
      </c>
      <c r="D29" s="21">
        <v>4677.8</v>
      </c>
      <c r="E29" s="21">
        <v>4034</v>
      </c>
      <c r="F29" s="21">
        <v>5296</v>
      </c>
      <c r="G29" s="21">
        <v>10.8</v>
      </c>
      <c r="H29" s="21">
        <v>9.3000000000000007</v>
      </c>
      <c r="I29" s="22">
        <v>12.2</v>
      </c>
      <c r="J29" s="44">
        <v>16600</v>
      </c>
      <c r="K29" s="21">
        <v>2916.1</v>
      </c>
      <c r="L29" s="21">
        <v>2607.6999999999998</v>
      </c>
      <c r="M29" s="21">
        <v>3251.1</v>
      </c>
      <c r="N29" s="21">
        <v>17.600000000000001</v>
      </c>
      <c r="O29" s="21">
        <v>15.7</v>
      </c>
      <c r="P29" s="22">
        <v>19.600000000000001</v>
      </c>
      <c r="Q29" s="35">
        <v>17631</v>
      </c>
      <c r="R29" s="21">
        <v>3753.7</v>
      </c>
      <c r="S29" s="21">
        <v>3316.7</v>
      </c>
      <c r="T29" s="21">
        <v>4212.5</v>
      </c>
      <c r="U29" s="21">
        <v>21.3</v>
      </c>
      <c r="V29" s="21">
        <v>18.8</v>
      </c>
      <c r="W29" s="22">
        <v>23.9</v>
      </c>
    </row>
    <row r="30" spans="1:23">
      <c r="A30" s="6" t="s">
        <v>360</v>
      </c>
      <c r="B30" s="55" t="s">
        <v>361</v>
      </c>
      <c r="C30" s="44">
        <v>39176</v>
      </c>
      <c r="D30" s="21">
        <v>4846.5</v>
      </c>
      <c r="E30" s="21">
        <v>4197.7</v>
      </c>
      <c r="F30" s="21">
        <v>5500.3</v>
      </c>
      <c r="G30" s="21">
        <v>12.4</v>
      </c>
      <c r="H30" s="21">
        <v>10.7</v>
      </c>
      <c r="I30" s="22">
        <v>14</v>
      </c>
      <c r="J30" s="44">
        <v>17967</v>
      </c>
      <c r="K30" s="21">
        <v>3558</v>
      </c>
      <c r="L30" s="21">
        <v>3201.6</v>
      </c>
      <c r="M30" s="21">
        <v>3929.8</v>
      </c>
      <c r="N30" s="21">
        <v>19.8</v>
      </c>
      <c r="O30" s="21">
        <v>17.8</v>
      </c>
      <c r="P30" s="22">
        <v>21.9</v>
      </c>
      <c r="Q30" s="35">
        <v>19566</v>
      </c>
      <c r="R30" s="21">
        <v>4628.3</v>
      </c>
      <c r="S30" s="21">
        <v>4128.1000000000004</v>
      </c>
      <c r="T30" s="21">
        <v>5131.3</v>
      </c>
      <c r="U30" s="21">
        <v>23.7</v>
      </c>
      <c r="V30" s="21">
        <v>21.1</v>
      </c>
      <c r="W30" s="22">
        <v>26.2</v>
      </c>
    </row>
    <row r="31" spans="1:23">
      <c r="A31" s="6" t="s">
        <v>676</v>
      </c>
      <c r="B31" s="55" t="s">
        <v>677</v>
      </c>
      <c r="C31" s="44">
        <v>82306</v>
      </c>
      <c r="D31" s="21">
        <v>9648.6</v>
      </c>
      <c r="E31" s="21">
        <v>8365.6</v>
      </c>
      <c r="F31" s="21">
        <v>11028.8</v>
      </c>
      <c r="G31" s="21">
        <v>11.7</v>
      </c>
      <c r="H31" s="21">
        <v>10.199999999999999</v>
      </c>
      <c r="I31" s="22">
        <v>13.4</v>
      </c>
      <c r="J31" s="44">
        <v>24288</v>
      </c>
      <c r="K31" s="21">
        <v>4593.3999999999996</v>
      </c>
      <c r="L31" s="21">
        <v>4074.3</v>
      </c>
      <c r="M31" s="21">
        <v>5116.8999999999996</v>
      </c>
      <c r="N31" s="21">
        <v>18.899999999999999</v>
      </c>
      <c r="O31" s="21">
        <v>16.8</v>
      </c>
      <c r="P31" s="22">
        <v>21.1</v>
      </c>
      <c r="Q31" s="35">
        <v>18659</v>
      </c>
      <c r="R31" s="21">
        <v>4266.2</v>
      </c>
      <c r="S31" s="21">
        <v>3765.4</v>
      </c>
      <c r="T31" s="21">
        <v>4810.2</v>
      </c>
      <c r="U31" s="21">
        <v>22.9</v>
      </c>
      <c r="V31" s="21">
        <v>20.2</v>
      </c>
      <c r="W31" s="22">
        <v>25.8</v>
      </c>
    </row>
    <row r="32" spans="1:23">
      <c r="A32" s="6" t="s">
        <v>852</v>
      </c>
      <c r="B32" s="55" t="s">
        <v>853</v>
      </c>
      <c r="C32" s="44">
        <v>20508</v>
      </c>
      <c r="D32" s="21">
        <v>1982.9</v>
      </c>
      <c r="E32" s="21">
        <v>1693.2</v>
      </c>
      <c r="F32" s="21">
        <v>2280.6999999999998</v>
      </c>
      <c r="G32" s="21">
        <v>9.6999999999999993</v>
      </c>
      <c r="H32" s="21">
        <v>8.3000000000000007</v>
      </c>
      <c r="I32" s="22">
        <v>11.1</v>
      </c>
      <c r="J32" s="44">
        <v>7372</v>
      </c>
      <c r="K32" s="21">
        <v>1170.5</v>
      </c>
      <c r="L32" s="21">
        <v>1033.5</v>
      </c>
      <c r="M32" s="21">
        <v>1312.9</v>
      </c>
      <c r="N32" s="21">
        <v>15.9</v>
      </c>
      <c r="O32" s="21">
        <v>14</v>
      </c>
      <c r="P32" s="22">
        <v>17.8</v>
      </c>
      <c r="Q32" s="35">
        <v>8585</v>
      </c>
      <c r="R32" s="21">
        <v>1680.7</v>
      </c>
      <c r="S32" s="21">
        <v>1465.8</v>
      </c>
      <c r="T32" s="21">
        <v>1888.7</v>
      </c>
      <c r="U32" s="21">
        <v>19.600000000000001</v>
      </c>
      <c r="V32" s="21">
        <v>17.100000000000001</v>
      </c>
      <c r="W32" s="22">
        <v>22</v>
      </c>
    </row>
    <row r="33" spans="1:23">
      <c r="A33" s="6" t="s">
        <v>630</v>
      </c>
      <c r="B33" s="55" t="s">
        <v>631</v>
      </c>
      <c r="C33" s="44">
        <v>74049</v>
      </c>
      <c r="D33" s="21">
        <v>8756</v>
      </c>
      <c r="E33" s="21">
        <v>7700.2</v>
      </c>
      <c r="F33" s="21">
        <v>9848.7000000000007</v>
      </c>
      <c r="G33" s="21">
        <v>11.8</v>
      </c>
      <c r="H33" s="21">
        <v>10.4</v>
      </c>
      <c r="I33" s="22">
        <v>13.3</v>
      </c>
      <c r="J33" s="44">
        <v>21024</v>
      </c>
      <c r="K33" s="21">
        <v>4004.5</v>
      </c>
      <c r="L33" s="21">
        <v>3643.7</v>
      </c>
      <c r="M33" s="21">
        <v>4396</v>
      </c>
      <c r="N33" s="21">
        <v>19</v>
      </c>
      <c r="O33" s="21">
        <v>17.3</v>
      </c>
      <c r="P33" s="22">
        <v>20.9</v>
      </c>
      <c r="Q33" s="35">
        <v>19499</v>
      </c>
      <c r="R33" s="21">
        <v>4544.6000000000004</v>
      </c>
      <c r="S33" s="21">
        <v>4097.2</v>
      </c>
      <c r="T33" s="21">
        <v>5029.2</v>
      </c>
      <c r="U33" s="21">
        <v>23.3</v>
      </c>
      <c r="V33" s="21">
        <v>21</v>
      </c>
      <c r="W33" s="22">
        <v>25.8</v>
      </c>
    </row>
    <row r="34" spans="1:23">
      <c r="A34" s="6" t="s">
        <v>552</v>
      </c>
      <c r="B34" s="55" t="s">
        <v>553</v>
      </c>
      <c r="C34" s="44">
        <v>98117</v>
      </c>
      <c r="D34" s="21">
        <v>11816.3</v>
      </c>
      <c r="E34" s="21">
        <v>10324</v>
      </c>
      <c r="F34" s="21">
        <v>13430.4</v>
      </c>
      <c r="G34" s="21">
        <v>12</v>
      </c>
      <c r="H34" s="21">
        <v>10.5</v>
      </c>
      <c r="I34" s="22">
        <v>13.7</v>
      </c>
      <c r="J34" s="44">
        <v>32285</v>
      </c>
      <c r="K34" s="21">
        <v>6245.7</v>
      </c>
      <c r="L34" s="21">
        <v>5602.5</v>
      </c>
      <c r="M34" s="21">
        <v>6921.6</v>
      </c>
      <c r="N34" s="21">
        <v>19.3</v>
      </c>
      <c r="O34" s="21">
        <v>17.399999999999999</v>
      </c>
      <c r="P34" s="22">
        <v>21.4</v>
      </c>
      <c r="Q34" s="35">
        <v>30001</v>
      </c>
      <c r="R34" s="21">
        <v>7052.5</v>
      </c>
      <c r="S34" s="21">
        <v>6312</v>
      </c>
      <c r="T34" s="21">
        <v>7831.5</v>
      </c>
      <c r="U34" s="21">
        <v>23.5</v>
      </c>
      <c r="V34" s="21">
        <v>21</v>
      </c>
      <c r="W34" s="22">
        <v>26.1</v>
      </c>
    </row>
    <row r="35" spans="1:23">
      <c r="A35" s="6" t="s">
        <v>614</v>
      </c>
      <c r="B35" s="55" t="s">
        <v>615</v>
      </c>
      <c r="C35" s="44">
        <v>37776</v>
      </c>
      <c r="D35" s="21">
        <v>4158.6000000000004</v>
      </c>
      <c r="E35" s="21">
        <v>3602.8</v>
      </c>
      <c r="F35" s="21">
        <v>4700.8999999999996</v>
      </c>
      <c r="G35" s="21">
        <v>11</v>
      </c>
      <c r="H35" s="21">
        <v>9.5</v>
      </c>
      <c r="I35" s="22">
        <v>12.4</v>
      </c>
      <c r="J35" s="44">
        <v>16729</v>
      </c>
      <c r="K35" s="21">
        <v>3000.1</v>
      </c>
      <c r="L35" s="21">
        <v>2702.7</v>
      </c>
      <c r="M35" s="21">
        <v>3328.7</v>
      </c>
      <c r="N35" s="21">
        <v>17.899999999999999</v>
      </c>
      <c r="O35" s="21">
        <v>16.2</v>
      </c>
      <c r="P35" s="22">
        <v>19.899999999999999</v>
      </c>
      <c r="Q35" s="35">
        <v>19228</v>
      </c>
      <c r="R35" s="21">
        <v>4132.7</v>
      </c>
      <c r="S35" s="21">
        <v>3675.3</v>
      </c>
      <c r="T35" s="21">
        <v>4586.6000000000004</v>
      </c>
      <c r="U35" s="21">
        <v>21.5</v>
      </c>
      <c r="V35" s="21">
        <v>19.100000000000001</v>
      </c>
      <c r="W35" s="22">
        <v>23.9</v>
      </c>
    </row>
    <row r="36" spans="1:23">
      <c r="A36" s="6" t="s">
        <v>816</v>
      </c>
      <c r="B36" s="55" t="s">
        <v>817</v>
      </c>
      <c r="C36" s="44">
        <v>90389</v>
      </c>
      <c r="D36" s="21">
        <v>9335.2999999999993</v>
      </c>
      <c r="E36" s="21">
        <v>8090.6</v>
      </c>
      <c r="F36" s="21">
        <v>10589.6</v>
      </c>
      <c r="G36" s="21">
        <v>10.3</v>
      </c>
      <c r="H36" s="21">
        <v>9</v>
      </c>
      <c r="I36" s="22">
        <v>11.7</v>
      </c>
      <c r="J36" s="44">
        <v>28586</v>
      </c>
      <c r="K36" s="21">
        <v>4824.8999999999996</v>
      </c>
      <c r="L36" s="21">
        <v>4321.7</v>
      </c>
      <c r="M36" s="21">
        <v>5336.7</v>
      </c>
      <c r="N36" s="21">
        <v>16.899999999999999</v>
      </c>
      <c r="O36" s="21">
        <v>15.1</v>
      </c>
      <c r="P36" s="22">
        <v>18.7</v>
      </c>
      <c r="Q36" s="35">
        <v>31398</v>
      </c>
      <c r="R36" s="21">
        <v>6456.7</v>
      </c>
      <c r="S36" s="21">
        <v>5712.3</v>
      </c>
      <c r="T36" s="21">
        <v>7201.5</v>
      </c>
      <c r="U36" s="21">
        <v>20.6</v>
      </c>
      <c r="V36" s="21">
        <v>18.2</v>
      </c>
      <c r="W36" s="22">
        <v>22.9</v>
      </c>
    </row>
    <row r="37" spans="1:23">
      <c r="A37" s="6" t="s">
        <v>768</v>
      </c>
      <c r="B37" s="55" t="s">
        <v>769</v>
      </c>
      <c r="C37" s="44">
        <v>27491</v>
      </c>
      <c r="D37" s="21">
        <v>2844.3</v>
      </c>
      <c r="E37" s="21">
        <v>2459.9</v>
      </c>
      <c r="F37" s="21">
        <v>3236.2</v>
      </c>
      <c r="G37" s="21">
        <v>10.3</v>
      </c>
      <c r="H37" s="21">
        <v>8.9</v>
      </c>
      <c r="I37" s="22">
        <v>11.8</v>
      </c>
      <c r="J37" s="44">
        <v>11134</v>
      </c>
      <c r="K37" s="21">
        <v>1871.1</v>
      </c>
      <c r="L37" s="21">
        <v>1670.3</v>
      </c>
      <c r="M37" s="21">
        <v>2074.3000000000002</v>
      </c>
      <c r="N37" s="21">
        <v>16.8</v>
      </c>
      <c r="O37" s="21">
        <v>15</v>
      </c>
      <c r="P37" s="22">
        <v>18.600000000000001</v>
      </c>
      <c r="Q37" s="35">
        <v>12528</v>
      </c>
      <c r="R37" s="21">
        <v>2570.9</v>
      </c>
      <c r="S37" s="21">
        <v>2272.3000000000002</v>
      </c>
      <c r="T37" s="21">
        <v>2869.9</v>
      </c>
      <c r="U37" s="21">
        <v>20.5</v>
      </c>
      <c r="V37" s="21">
        <v>18.100000000000001</v>
      </c>
      <c r="W37" s="22">
        <v>22.9</v>
      </c>
    </row>
    <row r="38" spans="1:23">
      <c r="A38" s="6" t="s">
        <v>468</v>
      </c>
      <c r="B38" s="55" t="s">
        <v>469</v>
      </c>
      <c r="C38" s="44">
        <v>25951</v>
      </c>
      <c r="D38" s="21">
        <v>3181.6</v>
      </c>
      <c r="E38" s="21">
        <v>2786.1</v>
      </c>
      <c r="F38" s="21">
        <v>3605.1</v>
      </c>
      <c r="G38" s="21">
        <v>12.3</v>
      </c>
      <c r="H38" s="21">
        <v>10.7</v>
      </c>
      <c r="I38" s="22">
        <v>13.9</v>
      </c>
      <c r="J38" s="44">
        <v>8554</v>
      </c>
      <c r="K38" s="21">
        <v>1688.5</v>
      </c>
      <c r="L38" s="21">
        <v>1529.2</v>
      </c>
      <c r="M38" s="21">
        <v>1857.9</v>
      </c>
      <c r="N38" s="21">
        <v>19.7</v>
      </c>
      <c r="O38" s="21">
        <v>17.899999999999999</v>
      </c>
      <c r="P38" s="22">
        <v>21.7</v>
      </c>
      <c r="Q38" s="35">
        <v>9147</v>
      </c>
      <c r="R38" s="21">
        <v>2189.6</v>
      </c>
      <c r="S38" s="21">
        <v>1960.9</v>
      </c>
      <c r="T38" s="21">
        <v>2415.3000000000002</v>
      </c>
      <c r="U38" s="21">
        <v>23.9</v>
      </c>
      <c r="V38" s="21">
        <v>21.4</v>
      </c>
      <c r="W38" s="22">
        <v>26.4</v>
      </c>
    </row>
    <row r="39" spans="1:23">
      <c r="A39" s="6" t="s">
        <v>678</v>
      </c>
      <c r="B39" s="55" t="s">
        <v>679</v>
      </c>
      <c r="C39" s="44">
        <v>28772</v>
      </c>
      <c r="D39" s="21">
        <v>3097.6</v>
      </c>
      <c r="E39" s="21">
        <v>2695.3</v>
      </c>
      <c r="F39" s="21">
        <v>3512.2</v>
      </c>
      <c r="G39" s="21">
        <v>10.8</v>
      </c>
      <c r="H39" s="21">
        <v>9.4</v>
      </c>
      <c r="I39" s="22">
        <v>12.2</v>
      </c>
      <c r="J39" s="44">
        <v>11937</v>
      </c>
      <c r="K39" s="21">
        <v>2089.1</v>
      </c>
      <c r="L39" s="21">
        <v>1878.8</v>
      </c>
      <c r="M39" s="21">
        <v>2306.4</v>
      </c>
      <c r="N39" s="21">
        <v>17.5</v>
      </c>
      <c r="O39" s="21">
        <v>15.7</v>
      </c>
      <c r="P39" s="22">
        <v>19.3</v>
      </c>
      <c r="Q39" s="35">
        <v>12886</v>
      </c>
      <c r="R39" s="21">
        <v>2732.6</v>
      </c>
      <c r="S39" s="21">
        <v>2429.5</v>
      </c>
      <c r="T39" s="21">
        <v>3034.3</v>
      </c>
      <c r="U39" s="21">
        <v>21.2</v>
      </c>
      <c r="V39" s="21">
        <v>18.899999999999999</v>
      </c>
      <c r="W39" s="22">
        <v>23.5</v>
      </c>
    </row>
    <row r="40" spans="1:23">
      <c r="A40" s="6" t="s">
        <v>752</v>
      </c>
      <c r="B40" s="55" t="s">
        <v>753</v>
      </c>
      <c r="C40" s="44">
        <v>154210</v>
      </c>
      <c r="D40" s="21">
        <v>16455.599999999999</v>
      </c>
      <c r="E40" s="21">
        <v>14216.3</v>
      </c>
      <c r="F40" s="21">
        <v>18635.099999999999</v>
      </c>
      <c r="G40" s="21">
        <v>10.7</v>
      </c>
      <c r="H40" s="21">
        <v>9.1999999999999993</v>
      </c>
      <c r="I40" s="22">
        <v>12.1</v>
      </c>
      <c r="J40" s="44">
        <v>53842</v>
      </c>
      <c r="K40" s="21">
        <v>9362.4</v>
      </c>
      <c r="L40" s="21">
        <v>8375.2000000000007</v>
      </c>
      <c r="M40" s="21">
        <v>10357.9</v>
      </c>
      <c r="N40" s="21">
        <v>17.399999999999999</v>
      </c>
      <c r="O40" s="21">
        <v>15.6</v>
      </c>
      <c r="P40" s="22">
        <v>19.2</v>
      </c>
      <c r="Q40" s="35">
        <v>56693</v>
      </c>
      <c r="R40" s="21">
        <v>11982.6</v>
      </c>
      <c r="S40" s="21">
        <v>10609.1</v>
      </c>
      <c r="T40" s="21">
        <v>13359.2</v>
      </c>
      <c r="U40" s="21">
        <v>21.1</v>
      </c>
      <c r="V40" s="21">
        <v>18.7</v>
      </c>
      <c r="W40" s="22">
        <v>23.6</v>
      </c>
    </row>
    <row r="41" spans="1:23">
      <c r="A41" s="6" t="s">
        <v>298</v>
      </c>
      <c r="B41" s="55" t="s">
        <v>299</v>
      </c>
      <c r="C41" s="44">
        <v>23873</v>
      </c>
      <c r="D41" s="21">
        <v>3248.7</v>
      </c>
      <c r="E41" s="21">
        <v>2827.2</v>
      </c>
      <c r="F41" s="21">
        <v>3712.9</v>
      </c>
      <c r="G41" s="21">
        <v>13.6</v>
      </c>
      <c r="H41" s="21">
        <v>11.8</v>
      </c>
      <c r="I41" s="22">
        <v>15.6</v>
      </c>
      <c r="J41" s="44">
        <v>9348</v>
      </c>
      <c r="K41" s="21">
        <v>2018.7</v>
      </c>
      <c r="L41" s="21">
        <v>1782.4</v>
      </c>
      <c r="M41" s="21">
        <v>2265.9</v>
      </c>
      <c r="N41" s="21">
        <v>21.6</v>
      </c>
      <c r="O41" s="21">
        <v>19.100000000000001</v>
      </c>
      <c r="P41" s="22">
        <v>24.2</v>
      </c>
      <c r="Q41" s="35">
        <v>8524</v>
      </c>
      <c r="R41" s="21">
        <v>2213.4</v>
      </c>
      <c r="S41" s="21">
        <v>1964.7</v>
      </c>
      <c r="T41" s="21">
        <v>2463.8000000000002</v>
      </c>
      <c r="U41" s="21">
        <v>26</v>
      </c>
      <c r="V41" s="21">
        <v>23</v>
      </c>
      <c r="W41" s="22">
        <v>28.9</v>
      </c>
    </row>
    <row r="42" spans="1:23">
      <c r="A42" s="6" t="s">
        <v>554</v>
      </c>
      <c r="B42" s="55" t="s">
        <v>555</v>
      </c>
      <c r="C42" s="44">
        <v>49772</v>
      </c>
      <c r="D42" s="21">
        <v>5873.3</v>
      </c>
      <c r="E42" s="21">
        <v>5133.7</v>
      </c>
      <c r="F42" s="21">
        <v>6631.4</v>
      </c>
      <c r="G42" s="21">
        <v>11.8</v>
      </c>
      <c r="H42" s="21">
        <v>10.3</v>
      </c>
      <c r="I42" s="22">
        <v>13.3</v>
      </c>
      <c r="J42" s="44">
        <v>18314</v>
      </c>
      <c r="K42" s="21">
        <v>3468</v>
      </c>
      <c r="L42" s="21">
        <v>3126</v>
      </c>
      <c r="M42" s="21">
        <v>3831.8</v>
      </c>
      <c r="N42" s="21">
        <v>18.899999999999999</v>
      </c>
      <c r="O42" s="21">
        <v>17.100000000000001</v>
      </c>
      <c r="P42" s="22">
        <v>20.9</v>
      </c>
      <c r="Q42" s="35">
        <v>18186</v>
      </c>
      <c r="R42" s="21">
        <v>4203.5</v>
      </c>
      <c r="S42" s="21">
        <v>3761.6</v>
      </c>
      <c r="T42" s="21">
        <v>4664.8</v>
      </c>
      <c r="U42" s="21">
        <v>23.1</v>
      </c>
      <c r="V42" s="21">
        <v>20.7</v>
      </c>
      <c r="W42" s="22">
        <v>25.7</v>
      </c>
    </row>
    <row r="43" spans="1:23">
      <c r="A43" s="6" t="s">
        <v>416</v>
      </c>
      <c r="B43" s="55" t="s">
        <v>417</v>
      </c>
      <c r="C43" s="44">
        <v>56672</v>
      </c>
      <c r="D43" s="21">
        <v>7106.9</v>
      </c>
      <c r="E43" s="21">
        <v>6236.9</v>
      </c>
      <c r="F43" s="21">
        <v>8033.7</v>
      </c>
      <c r="G43" s="21">
        <v>12.5</v>
      </c>
      <c r="H43" s="21">
        <v>11</v>
      </c>
      <c r="I43" s="22">
        <v>14.2</v>
      </c>
      <c r="J43" s="44">
        <v>21650</v>
      </c>
      <c r="K43" s="21">
        <v>4343.8</v>
      </c>
      <c r="L43" s="21">
        <v>3915.8</v>
      </c>
      <c r="M43" s="21">
        <v>4801.6000000000004</v>
      </c>
      <c r="N43" s="21">
        <v>20.100000000000001</v>
      </c>
      <c r="O43" s="21">
        <v>18.100000000000001</v>
      </c>
      <c r="P43" s="22">
        <v>22.2</v>
      </c>
      <c r="Q43" s="35">
        <v>19640</v>
      </c>
      <c r="R43" s="21">
        <v>4749</v>
      </c>
      <c r="S43" s="21">
        <v>4264.6000000000004</v>
      </c>
      <c r="T43" s="21">
        <v>5268.8</v>
      </c>
      <c r="U43" s="21">
        <v>24.2</v>
      </c>
      <c r="V43" s="21">
        <v>21.7</v>
      </c>
      <c r="W43" s="22">
        <v>26.8</v>
      </c>
    </row>
    <row r="44" spans="1:23">
      <c r="A44" s="6" t="s">
        <v>836</v>
      </c>
      <c r="B44" s="55" t="s">
        <v>837</v>
      </c>
      <c r="C44" s="44">
        <v>28765</v>
      </c>
      <c r="D44" s="21">
        <v>2969</v>
      </c>
      <c r="E44" s="21">
        <v>2578.1</v>
      </c>
      <c r="F44" s="21">
        <v>3355.1</v>
      </c>
      <c r="G44" s="21">
        <v>10.3</v>
      </c>
      <c r="H44" s="21">
        <v>9</v>
      </c>
      <c r="I44" s="22">
        <v>11.7</v>
      </c>
      <c r="J44" s="44">
        <v>8780</v>
      </c>
      <c r="K44" s="21">
        <v>1478.1</v>
      </c>
      <c r="L44" s="21">
        <v>1333.3</v>
      </c>
      <c r="M44" s="21">
        <v>1630.8</v>
      </c>
      <c r="N44" s="21">
        <v>16.8</v>
      </c>
      <c r="O44" s="21">
        <v>15.2</v>
      </c>
      <c r="P44" s="22">
        <v>18.600000000000001</v>
      </c>
      <c r="Q44" s="35">
        <v>8585</v>
      </c>
      <c r="R44" s="21">
        <v>1757.4</v>
      </c>
      <c r="S44" s="21">
        <v>1557</v>
      </c>
      <c r="T44" s="21">
        <v>1958.7</v>
      </c>
      <c r="U44" s="21">
        <v>20.5</v>
      </c>
      <c r="V44" s="21">
        <v>18.100000000000001</v>
      </c>
      <c r="W44" s="22">
        <v>22.8</v>
      </c>
    </row>
    <row r="45" spans="1:23">
      <c r="A45" s="6" t="s">
        <v>704</v>
      </c>
      <c r="B45" s="55" t="s">
        <v>705</v>
      </c>
      <c r="C45" s="44">
        <v>48604</v>
      </c>
      <c r="D45" s="21">
        <v>5559.3</v>
      </c>
      <c r="E45" s="21">
        <v>4860.5</v>
      </c>
      <c r="F45" s="21">
        <v>6318.5</v>
      </c>
      <c r="G45" s="21">
        <v>11.4</v>
      </c>
      <c r="H45" s="21">
        <v>10</v>
      </c>
      <c r="I45" s="22">
        <v>13</v>
      </c>
      <c r="J45" s="44">
        <v>14003</v>
      </c>
      <c r="K45" s="21">
        <v>2595.4</v>
      </c>
      <c r="L45" s="21">
        <v>2345.3000000000002</v>
      </c>
      <c r="M45" s="21">
        <v>2861</v>
      </c>
      <c r="N45" s="21">
        <v>18.5</v>
      </c>
      <c r="O45" s="21">
        <v>16.7</v>
      </c>
      <c r="P45" s="22">
        <v>20.399999999999999</v>
      </c>
      <c r="Q45" s="35">
        <v>12309</v>
      </c>
      <c r="R45" s="21">
        <v>2767.1</v>
      </c>
      <c r="S45" s="21">
        <v>2477.3000000000002</v>
      </c>
      <c r="T45" s="21">
        <v>3082.6</v>
      </c>
      <c r="U45" s="21">
        <v>22.5</v>
      </c>
      <c r="V45" s="21">
        <v>20.100000000000001</v>
      </c>
      <c r="W45" s="22">
        <v>25</v>
      </c>
    </row>
    <row r="46" spans="1:23">
      <c r="A46" s="6" t="s">
        <v>494</v>
      </c>
      <c r="B46" s="55" t="s">
        <v>495</v>
      </c>
      <c r="C46" s="44">
        <v>27416</v>
      </c>
      <c r="D46" s="21">
        <v>3291.2</v>
      </c>
      <c r="E46" s="21">
        <v>2875.5</v>
      </c>
      <c r="F46" s="21">
        <v>3726.1</v>
      </c>
      <c r="G46" s="21">
        <v>12</v>
      </c>
      <c r="H46" s="21">
        <v>10.5</v>
      </c>
      <c r="I46" s="22">
        <v>13.6</v>
      </c>
      <c r="J46" s="44">
        <v>10572</v>
      </c>
      <c r="K46" s="21">
        <v>2049.1</v>
      </c>
      <c r="L46" s="21">
        <v>1848.9</v>
      </c>
      <c r="M46" s="21">
        <v>2262</v>
      </c>
      <c r="N46" s="21">
        <v>19.399999999999999</v>
      </c>
      <c r="O46" s="21">
        <v>17.5</v>
      </c>
      <c r="P46" s="22">
        <v>21.4</v>
      </c>
      <c r="Q46" s="35">
        <v>10254</v>
      </c>
      <c r="R46" s="21">
        <v>2404.8000000000002</v>
      </c>
      <c r="S46" s="21">
        <v>2148.8000000000002</v>
      </c>
      <c r="T46" s="21">
        <v>2675.1</v>
      </c>
      <c r="U46" s="21">
        <v>23.5</v>
      </c>
      <c r="V46" s="21">
        <v>21</v>
      </c>
      <c r="W46" s="22">
        <v>26.1</v>
      </c>
    </row>
    <row r="47" spans="1:23">
      <c r="A47" s="6" t="s">
        <v>578</v>
      </c>
      <c r="B47" s="55" t="s">
        <v>579</v>
      </c>
      <c r="C47" s="44">
        <v>38721</v>
      </c>
      <c r="D47" s="21">
        <v>4325.8</v>
      </c>
      <c r="E47" s="21">
        <v>3773</v>
      </c>
      <c r="F47" s="21">
        <v>4862.6000000000004</v>
      </c>
      <c r="G47" s="21">
        <v>11.2</v>
      </c>
      <c r="H47" s="21">
        <v>9.6999999999999993</v>
      </c>
      <c r="I47" s="22">
        <v>12.6</v>
      </c>
      <c r="J47" s="44">
        <v>17414</v>
      </c>
      <c r="K47" s="21">
        <v>3150.4</v>
      </c>
      <c r="L47" s="21">
        <v>2847.7</v>
      </c>
      <c r="M47" s="21">
        <v>3481</v>
      </c>
      <c r="N47" s="21">
        <v>18.100000000000001</v>
      </c>
      <c r="O47" s="21">
        <v>16.399999999999999</v>
      </c>
      <c r="P47" s="22">
        <v>20</v>
      </c>
      <c r="Q47" s="35">
        <v>18780</v>
      </c>
      <c r="R47" s="21">
        <v>4108.3</v>
      </c>
      <c r="S47" s="21">
        <v>3664.4</v>
      </c>
      <c r="T47" s="21">
        <v>4560</v>
      </c>
      <c r="U47" s="21">
        <v>21.9</v>
      </c>
      <c r="V47" s="21">
        <v>19.5</v>
      </c>
      <c r="W47" s="22">
        <v>24.3</v>
      </c>
    </row>
    <row r="48" spans="1:23">
      <c r="A48" s="6" t="s">
        <v>434</v>
      </c>
      <c r="B48" s="55" t="s">
        <v>435</v>
      </c>
      <c r="C48" s="44">
        <v>23278</v>
      </c>
      <c r="D48" s="21">
        <v>2723.3</v>
      </c>
      <c r="E48" s="21">
        <v>2371.3000000000002</v>
      </c>
      <c r="F48" s="21">
        <v>3071.1</v>
      </c>
      <c r="G48" s="21">
        <v>11.7</v>
      </c>
      <c r="H48" s="21">
        <v>10.199999999999999</v>
      </c>
      <c r="I48" s="22">
        <v>13.2</v>
      </c>
      <c r="J48" s="44">
        <v>10535</v>
      </c>
      <c r="K48" s="21">
        <v>2009.6</v>
      </c>
      <c r="L48" s="21">
        <v>1815.1</v>
      </c>
      <c r="M48" s="21">
        <v>2221.9</v>
      </c>
      <c r="N48" s="21">
        <v>19.100000000000001</v>
      </c>
      <c r="O48" s="21">
        <v>17.2</v>
      </c>
      <c r="P48" s="22">
        <v>21.1</v>
      </c>
      <c r="Q48" s="35">
        <v>12779</v>
      </c>
      <c r="R48" s="21">
        <v>2927.1</v>
      </c>
      <c r="S48" s="21">
        <v>2623.7</v>
      </c>
      <c r="T48" s="21">
        <v>3244.7</v>
      </c>
      <c r="U48" s="21">
        <v>22.9</v>
      </c>
      <c r="V48" s="21">
        <v>20.5</v>
      </c>
      <c r="W48" s="22">
        <v>25.4</v>
      </c>
    </row>
    <row r="49" spans="1:23">
      <c r="A49" s="6" t="s">
        <v>648</v>
      </c>
      <c r="B49" s="55" t="s">
        <v>649</v>
      </c>
      <c r="C49" s="44">
        <v>80465</v>
      </c>
      <c r="D49" s="21">
        <v>9006.9</v>
      </c>
      <c r="E49" s="21">
        <v>7839</v>
      </c>
      <c r="F49" s="21">
        <v>10184.4</v>
      </c>
      <c r="G49" s="21">
        <v>11.2</v>
      </c>
      <c r="H49" s="21">
        <v>9.6999999999999993</v>
      </c>
      <c r="I49" s="22">
        <v>12.7</v>
      </c>
      <c r="J49" s="44">
        <v>29309</v>
      </c>
      <c r="K49" s="21">
        <v>5327.6</v>
      </c>
      <c r="L49" s="21">
        <v>4772.3</v>
      </c>
      <c r="M49" s="21">
        <v>5893.9</v>
      </c>
      <c r="N49" s="21">
        <v>18.2</v>
      </c>
      <c r="O49" s="21">
        <v>16.3</v>
      </c>
      <c r="P49" s="22">
        <v>20.100000000000001</v>
      </c>
      <c r="Q49" s="35">
        <v>28147</v>
      </c>
      <c r="R49" s="21">
        <v>6165</v>
      </c>
      <c r="S49" s="21">
        <v>5483</v>
      </c>
      <c r="T49" s="21">
        <v>6859.7</v>
      </c>
      <c r="U49" s="21">
        <v>21.9</v>
      </c>
      <c r="V49" s="21">
        <v>19.5</v>
      </c>
      <c r="W49" s="22">
        <v>24.4</v>
      </c>
    </row>
    <row r="50" spans="1:23">
      <c r="A50" s="6" t="s">
        <v>754</v>
      </c>
      <c r="B50" s="55" t="s">
        <v>755</v>
      </c>
      <c r="C50" s="44">
        <v>45204</v>
      </c>
      <c r="D50" s="21">
        <v>4758</v>
      </c>
      <c r="E50" s="21">
        <v>4128.1000000000004</v>
      </c>
      <c r="F50" s="21">
        <v>5400.9</v>
      </c>
      <c r="G50" s="21">
        <v>10.5</v>
      </c>
      <c r="H50" s="21">
        <v>9.1</v>
      </c>
      <c r="I50" s="22">
        <v>11.9</v>
      </c>
      <c r="J50" s="44">
        <v>18473</v>
      </c>
      <c r="K50" s="21">
        <v>3156.7</v>
      </c>
      <c r="L50" s="21">
        <v>2831.9</v>
      </c>
      <c r="M50" s="21">
        <v>3495.7</v>
      </c>
      <c r="N50" s="21">
        <v>17.100000000000001</v>
      </c>
      <c r="O50" s="21">
        <v>15.3</v>
      </c>
      <c r="P50" s="22">
        <v>18.899999999999999</v>
      </c>
      <c r="Q50" s="35">
        <v>18110</v>
      </c>
      <c r="R50" s="21">
        <v>3779</v>
      </c>
      <c r="S50" s="21">
        <v>3354.6</v>
      </c>
      <c r="T50" s="21">
        <v>4205.6000000000004</v>
      </c>
      <c r="U50" s="21">
        <v>20.9</v>
      </c>
      <c r="V50" s="21">
        <v>18.5</v>
      </c>
      <c r="W50" s="22">
        <v>23.2</v>
      </c>
    </row>
    <row r="51" spans="1:23">
      <c r="A51" s="6" t="s">
        <v>756</v>
      </c>
      <c r="B51" s="55" t="s">
        <v>757</v>
      </c>
      <c r="C51" s="44">
        <v>48066</v>
      </c>
      <c r="D51" s="21">
        <v>5074.8999999999996</v>
      </c>
      <c r="E51" s="21">
        <v>4404</v>
      </c>
      <c r="F51" s="21">
        <v>5762.5</v>
      </c>
      <c r="G51" s="21">
        <v>10.6</v>
      </c>
      <c r="H51" s="21">
        <v>9.1999999999999993</v>
      </c>
      <c r="I51" s="22">
        <v>12</v>
      </c>
      <c r="J51" s="44">
        <v>17329</v>
      </c>
      <c r="K51" s="21">
        <v>2988.2</v>
      </c>
      <c r="L51" s="21">
        <v>2687.2</v>
      </c>
      <c r="M51" s="21">
        <v>3307.6</v>
      </c>
      <c r="N51" s="21">
        <v>17.2</v>
      </c>
      <c r="O51" s="21">
        <v>15.5</v>
      </c>
      <c r="P51" s="22">
        <v>19.100000000000001</v>
      </c>
      <c r="Q51" s="35">
        <v>19005</v>
      </c>
      <c r="R51" s="21">
        <v>3977.4</v>
      </c>
      <c r="S51" s="21">
        <v>3525.2</v>
      </c>
      <c r="T51" s="21">
        <v>4432.8999999999996</v>
      </c>
      <c r="U51" s="21">
        <v>20.9</v>
      </c>
      <c r="V51" s="21">
        <v>18.5</v>
      </c>
      <c r="W51" s="22">
        <v>23.3</v>
      </c>
    </row>
    <row r="52" spans="1:23">
      <c r="A52" s="6" t="s">
        <v>810</v>
      </c>
      <c r="B52" s="55" t="s">
        <v>811</v>
      </c>
      <c r="C52" s="44">
        <v>30194</v>
      </c>
      <c r="D52" s="21">
        <v>3037.8</v>
      </c>
      <c r="E52" s="21">
        <v>2620.1999999999998</v>
      </c>
      <c r="F52" s="21">
        <v>3462.9</v>
      </c>
      <c r="G52" s="21">
        <v>10.1</v>
      </c>
      <c r="H52" s="21">
        <v>8.6999999999999993</v>
      </c>
      <c r="I52" s="22">
        <v>11.5</v>
      </c>
      <c r="J52" s="44">
        <v>11176</v>
      </c>
      <c r="K52" s="21">
        <v>1845.5</v>
      </c>
      <c r="L52" s="21">
        <v>1643.6</v>
      </c>
      <c r="M52" s="21">
        <v>2051.3000000000002</v>
      </c>
      <c r="N52" s="21">
        <v>16.5</v>
      </c>
      <c r="O52" s="21">
        <v>14.7</v>
      </c>
      <c r="P52" s="22">
        <v>18.399999999999999</v>
      </c>
      <c r="Q52" s="35">
        <v>12948</v>
      </c>
      <c r="R52" s="21">
        <v>2614.3000000000002</v>
      </c>
      <c r="S52" s="21">
        <v>2293.6999999999998</v>
      </c>
      <c r="T52" s="21">
        <v>2921.2</v>
      </c>
      <c r="U52" s="21">
        <v>20.2</v>
      </c>
      <c r="V52" s="21">
        <v>17.7</v>
      </c>
      <c r="W52" s="22">
        <v>22.6</v>
      </c>
    </row>
    <row r="53" spans="1:23">
      <c r="A53" s="6" t="s">
        <v>714</v>
      </c>
      <c r="B53" s="55" t="s">
        <v>715</v>
      </c>
      <c r="C53" s="44">
        <v>43745</v>
      </c>
      <c r="D53" s="21">
        <v>4774</v>
      </c>
      <c r="E53" s="21">
        <v>4152.3</v>
      </c>
      <c r="F53" s="21">
        <v>5384.8</v>
      </c>
      <c r="G53" s="21">
        <v>10.9</v>
      </c>
      <c r="H53" s="21">
        <v>9.5</v>
      </c>
      <c r="I53" s="22">
        <v>12.3</v>
      </c>
      <c r="J53" s="44">
        <v>15118</v>
      </c>
      <c r="K53" s="21">
        <v>2689.3</v>
      </c>
      <c r="L53" s="21">
        <v>2431.1999999999998</v>
      </c>
      <c r="M53" s="21">
        <v>2970.4</v>
      </c>
      <c r="N53" s="21">
        <v>17.8</v>
      </c>
      <c r="O53" s="21">
        <v>16.100000000000001</v>
      </c>
      <c r="P53" s="22">
        <v>19.600000000000001</v>
      </c>
      <c r="Q53" s="35">
        <v>15091</v>
      </c>
      <c r="R53" s="21">
        <v>3248.2</v>
      </c>
      <c r="S53" s="21">
        <v>2904</v>
      </c>
      <c r="T53" s="21">
        <v>3591.2</v>
      </c>
      <c r="U53" s="21">
        <v>21.5</v>
      </c>
      <c r="V53" s="21">
        <v>19.2</v>
      </c>
      <c r="W53" s="22">
        <v>23.8</v>
      </c>
    </row>
    <row r="54" spans="1:23">
      <c r="A54" s="6" t="s">
        <v>680</v>
      </c>
      <c r="B54" s="55" t="s">
        <v>681</v>
      </c>
      <c r="C54" s="44">
        <v>114577</v>
      </c>
      <c r="D54" s="21">
        <v>12474.5</v>
      </c>
      <c r="E54" s="21">
        <v>10875.3</v>
      </c>
      <c r="F54" s="21">
        <v>14123.6</v>
      </c>
      <c r="G54" s="21">
        <v>10.9</v>
      </c>
      <c r="H54" s="21">
        <v>9.5</v>
      </c>
      <c r="I54" s="22">
        <v>12.3</v>
      </c>
      <c r="J54" s="44">
        <v>45543</v>
      </c>
      <c r="K54" s="21">
        <v>8024.4</v>
      </c>
      <c r="L54" s="21">
        <v>7214.7</v>
      </c>
      <c r="M54" s="21">
        <v>8836.2999999999993</v>
      </c>
      <c r="N54" s="21">
        <v>17.600000000000001</v>
      </c>
      <c r="O54" s="21">
        <v>15.8</v>
      </c>
      <c r="P54" s="22">
        <v>19.399999999999999</v>
      </c>
      <c r="Q54" s="35">
        <v>49370</v>
      </c>
      <c r="R54" s="21">
        <v>10558.1</v>
      </c>
      <c r="S54" s="21">
        <v>9402.6</v>
      </c>
      <c r="T54" s="21">
        <v>11694.1</v>
      </c>
      <c r="U54" s="21">
        <v>21.4</v>
      </c>
      <c r="V54" s="21">
        <v>19</v>
      </c>
      <c r="W54" s="22">
        <v>23.7</v>
      </c>
    </row>
    <row r="55" spans="1:23">
      <c r="A55" s="6" t="s">
        <v>594</v>
      </c>
      <c r="B55" s="55" t="s">
        <v>595</v>
      </c>
      <c r="C55" s="44">
        <v>98214</v>
      </c>
      <c r="D55" s="21">
        <v>11216.4</v>
      </c>
      <c r="E55" s="21">
        <v>9816.6</v>
      </c>
      <c r="F55" s="21">
        <v>12646.4</v>
      </c>
      <c r="G55" s="21">
        <v>11.4</v>
      </c>
      <c r="H55" s="21">
        <v>10</v>
      </c>
      <c r="I55" s="22">
        <v>12.9</v>
      </c>
      <c r="J55" s="44">
        <v>39819</v>
      </c>
      <c r="K55" s="21">
        <v>7309.7</v>
      </c>
      <c r="L55" s="21">
        <v>6624.4</v>
      </c>
      <c r="M55" s="21">
        <v>8034.9</v>
      </c>
      <c r="N55" s="21">
        <v>18.399999999999999</v>
      </c>
      <c r="O55" s="21">
        <v>16.600000000000001</v>
      </c>
      <c r="P55" s="22">
        <v>20.2</v>
      </c>
      <c r="Q55" s="35">
        <v>40464</v>
      </c>
      <c r="R55" s="21">
        <v>8995.6</v>
      </c>
      <c r="S55" s="21">
        <v>8038.6</v>
      </c>
      <c r="T55" s="21">
        <v>9949</v>
      </c>
      <c r="U55" s="21">
        <v>22.2</v>
      </c>
      <c r="V55" s="21">
        <v>19.899999999999999</v>
      </c>
      <c r="W55" s="22">
        <v>24.6</v>
      </c>
    </row>
    <row r="56" spans="1:23">
      <c r="A56" s="6" t="s">
        <v>418</v>
      </c>
      <c r="B56" s="55" t="s">
        <v>419</v>
      </c>
      <c r="C56" s="44">
        <v>28672</v>
      </c>
      <c r="D56" s="21">
        <v>3513</v>
      </c>
      <c r="E56" s="21">
        <v>3054</v>
      </c>
      <c r="F56" s="21">
        <v>3982.6</v>
      </c>
      <c r="G56" s="21">
        <v>12.3</v>
      </c>
      <c r="H56" s="21">
        <v>10.7</v>
      </c>
      <c r="I56" s="22">
        <v>13.9</v>
      </c>
      <c r="J56" s="44">
        <v>12048</v>
      </c>
      <c r="K56" s="21">
        <v>2367.6</v>
      </c>
      <c r="L56" s="21">
        <v>2120.1999999999998</v>
      </c>
      <c r="M56" s="21">
        <v>2627.9</v>
      </c>
      <c r="N56" s="21">
        <v>19.7</v>
      </c>
      <c r="O56" s="21">
        <v>17.600000000000001</v>
      </c>
      <c r="P56" s="22">
        <v>21.8</v>
      </c>
      <c r="Q56" s="35">
        <v>11638</v>
      </c>
      <c r="R56" s="21">
        <v>2776.7</v>
      </c>
      <c r="S56" s="21">
        <v>2479.6999999999998</v>
      </c>
      <c r="T56" s="21">
        <v>3089.7</v>
      </c>
      <c r="U56" s="21">
        <v>23.9</v>
      </c>
      <c r="V56" s="21">
        <v>21.3</v>
      </c>
      <c r="W56" s="22">
        <v>26.5</v>
      </c>
    </row>
    <row r="57" spans="1:23">
      <c r="A57" s="6" t="s">
        <v>496</v>
      </c>
      <c r="B57" s="55" t="s">
        <v>497</v>
      </c>
      <c r="C57" s="44">
        <v>33656</v>
      </c>
      <c r="D57" s="21">
        <v>3865.8</v>
      </c>
      <c r="E57" s="21">
        <v>3358.4</v>
      </c>
      <c r="F57" s="21">
        <v>4342.3</v>
      </c>
      <c r="G57" s="21">
        <v>11.5</v>
      </c>
      <c r="H57" s="21">
        <v>10</v>
      </c>
      <c r="I57" s="22">
        <v>12.9</v>
      </c>
      <c r="J57" s="44">
        <v>16715</v>
      </c>
      <c r="K57" s="21">
        <v>3086.2</v>
      </c>
      <c r="L57" s="21">
        <v>2793</v>
      </c>
      <c r="M57" s="21">
        <v>3403.2</v>
      </c>
      <c r="N57" s="21">
        <v>18.5</v>
      </c>
      <c r="O57" s="21">
        <v>16.7</v>
      </c>
      <c r="P57" s="22">
        <v>20.399999999999999</v>
      </c>
      <c r="Q57" s="35">
        <v>19012</v>
      </c>
      <c r="R57" s="21">
        <v>4250.6000000000004</v>
      </c>
      <c r="S57" s="21">
        <v>3794.1</v>
      </c>
      <c r="T57" s="21">
        <v>4726.3</v>
      </c>
      <c r="U57" s="21">
        <v>22.4</v>
      </c>
      <c r="V57" s="21">
        <v>20</v>
      </c>
      <c r="W57" s="22">
        <v>24.9</v>
      </c>
    </row>
    <row r="58" spans="1:23">
      <c r="A58" s="6" t="s">
        <v>596</v>
      </c>
      <c r="B58" s="55" t="s">
        <v>597</v>
      </c>
      <c r="C58" s="44">
        <v>33193</v>
      </c>
      <c r="D58" s="21">
        <v>3830.1</v>
      </c>
      <c r="E58" s="21">
        <v>3353.1</v>
      </c>
      <c r="F58" s="21">
        <v>4330.5</v>
      </c>
      <c r="G58" s="21">
        <v>11.5</v>
      </c>
      <c r="H58" s="21">
        <v>10.1</v>
      </c>
      <c r="I58" s="22">
        <v>13</v>
      </c>
      <c r="J58" s="44">
        <v>12688</v>
      </c>
      <c r="K58" s="21">
        <v>2373.6999999999998</v>
      </c>
      <c r="L58" s="21">
        <v>2159.9</v>
      </c>
      <c r="M58" s="21">
        <v>2599.1999999999998</v>
      </c>
      <c r="N58" s="21">
        <v>18.7</v>
      </c>
      <c r="O58" s="21">
        <v>17</v>
      </c>
      <c r="P58" s="22">
        <v>20.5</v>
      </c>
      <c r="Q58" s="35">
        <v>12589</v>
      </c>
      <c r="R58" s="21">
        <v>2827.7</v>
      </c>
      <c r="S58" s="21">
        <v>2540.6999999999998</v>
      </c>
      <c r="T58" s="21">
        <v>3119.5</v>
      </c>
      <c r="U58" s="21">
        <v>22.5</v>
      </c>
      <c r="V58" s="21">
        <v>20.2</v>
      </c>
      <c r="W58" s="22">
        <v>24.8</v>
      </c>
    </row>
    <row r="59" spans="1:23">
      <c r="A59" s="6" t="s">
        <v>872</v>
      </c>
      <c r="B59" s="55" t="s">
        <v>873</v>
      </c>
      <c r="C59" s="44">
        <v>2741</v>
      </c>
      <c r="D59" s="21">
        <v>258.3</v>
      </c>
      <c r="E59" s="21">
        <v>222.6</v>
      </c>
      <c r="F59" s="21">
        <v>295.10000000000002</v>
      </c>
      <c r="G59" s="21">
        <v>9.4</v>
      </c>
      <c r="H59" s="21">
        <v>8.1</v>
      </c>
      <c r="I59" s="22">
        <v>10.8</v>
      </c>
      <c r="J59" s="44">
        <v>786</v>
      </c>
      <c r="K59" s="21">
        <v>128.19999999999999</v>
      </c>
      <c r="L59" s="21">
        <v>114.6</v>
      </c>
      <c r="M59" s="21">
        <v>141.9</v>
      </c>
      <c r="N59" s="21">
        <v>16.3</v>
      </c>
      <c r="O59" s="21">
        <v>14.6</v>
      </c>
      <c r="P59" s="22">
        <v>18.100000000000001</v>
      </c>
      <c r="Q59" s="35">
        <v>613</v>
      </c>
      <c r="R59" s="21">
        <v>125.4</v>
      </c>
      <c r="S59" s="21">
        <v>110.5</v>
      </c>
      <c r="T59" s="21">
        <v>140.19999999999999</v>
      </c>
      <c r="U59" s="21">
        <v>20.5</v>
      </c>
      <c r="V59" s="21">
        <v>18</v>
      </c>
      <c r="W59" s="22">
        <v>22.9</v>
      </c>
    </row>
    <row r="60" spans="1:23">
      <c r="A60" s="6" t="s">
        <v>640</v>
      </c>
      <c r="B60" s="55" t="s">
        <v>641</v>
      </c>
      <c r="C60" s="44">
        <v>48651</v>
      </c>
      <c r="D60" s="21">
        <v>5442.2</v>
      </c>
      <c r="E60" s="21">
        <v>4740.1000000000004</v>
      </c>
      <c r="F60" s="21">
        <v>6138.7</v>
      </c>
      <c r="G60" s="21">
        <v>11.2</v>
      </c>
      <c r="H60" s="21">
        <v>9.6999999999999993</v>
      </c>
      <c r="I60" s="22">
        <v>12.6</v>
      </c>
      <c r="J60" s="44">
        <v>17200</v>
      </c>
      <c r="K60" s="21">
        <v>3148.8</v>
      </c>
      <c r="L60" s="21">
        <v>2847.2</v>
      </c>
      <c r="M60" s="21">
        <v>3470.1</v>
      </c>
      <c r="N60" s="21">
        <v>18.3</v>
      </c>
      <c r="O60" s="21">
        <v>16.600000000000001</v>
      </c>
      <c r="P60" s="22">
        <v>20.2</v>
      </c>
      <c r="Q60" s="35">
        <v>18845</v>
      </c>
      <c r="R60" s="21">
        <v>4148.6000000000004</v>
      </c>
      <c r="S60" s="21">
        <v>3711.7</v>
      </c>
      <c r="T60" s="21">
        <v>4597.1000000000004</v>
      </c>
      <c r="U60" s="21">
        <v>22</v>
      </c>
      <c r="V60" s="21">
        <v>19.7</v>
      </c>
      <c r="W60" s="22">
        <v>24.4</v>
      </c>
    </row>
    <row r="61" spans="1:23">
      <c r="A61" s="6" t="s">
        <v>368</v>
      </c>
      <c r="B61" s="55" t="s">
        <v>369</v>
      </c>
      <c r="C61" s="44">
        <v>158763</v>
      </c>
      <c r="D61" s="21">
        <v>19543.8</v>
      </c>
      <c r="E61" s="21">
        <v>16981.099999999999</v>
      </c>
      <c r="F61" s="21">
        <v>22336.3</v>
      </c>
      <c r="G61" s="21">
        <v>12.3</v>
      </c>
      <c r="H61" s="21">
        <v>10.7</v>
      </c>
      <c r="I61" s="22">
        <v>14.1</v>
      </c>
      <c r="J61" s="44">
        <v>75165</v>
      </c>
      <c r="K61" s="21">
        <v>14782.9</v>
      </c>
      <c r="L61" s="21">
        <v>13256.3</v>
      </c>
      <c r="M61" s="21">
        <v>16385.8</v>
      </c>
      <c r="N61" s="21">
        <v>19.7</v>
      </c>
      <c r="O61" s="21">
        <v>17.600000000000001</v>
      </c>
      <c r="P61" s="22">
        <v>21.8</v>
      </c>
      <c r="Q61" s="35">
        <v>76441</v>
      </c>
      <c r="R61" s="21">
        <v>18000.7</v>
      </c>
      <c r="S61" s="21">
        <v>15999.8</v>
      </c>
      <c r="T61" s="21">
        <v>20191.599999999999</v>
      </c>
      <c r="U61" s="21">
        <v>23.5</v>
      </c>
      <c r="V61" s="21">
        <v>20.9</v>
      </c>
      <c r="W61" s="22">
        <v>26.4</v>
      </c>
    </row>
    <row r="62" spans="1:23">
      <c r="A62" s="6" t="s">
        <v>556</v>
      </c>
      <c r="B62" s="55" t="s">
        <v>557</v>
      </c>
      <c r="C62" s="44">
        <v>26286</v>
      </c>
      <c r="D62" s="21">
        <v>3003</v>
      </c>
      <c r="E62" s="21">
        <v>2614.6999999999998</v>
      </c>
      <c r="F62" s="21">
        <v>3395.7</v>
      </c>
      <c r="G62" s="21">
        <v>11.4</v>
      </c>
      <c r="H62" s="21">
        <v>9.9</v>
      </c>
      <c r="I62" s="22">
        <v>12.9</v>
      </c>
      <c r="J62" s="44">
        <v>12001</v>
      </c>
      <c r="K62" s="21">
        <v>2189.5</v>
      </c>
      <c r="L62" s="21">
        <v>1977.1</v>
      </c>
      <c r="M62" s="21">
        <v>2410.6</v>
      </c>
      <c r="N62" s="21">
        <v>18.2</v>
      </c>
      <c r="O62" s="21">
        <v>16.5</v>
      </c>
      <c r="P62" s="22">
        <v>20.100000000000001</v>
      </c>
      <c r="Q62" s="35">
        <v>13173</v>
      </c>
      <c r="R62" s="21">
        <v>2896.5</v>
      </c>
      <c r="S62" s="21">
        <v>2591.3000000000002</v>
      </c>
      <c r="T62" s="21">
        <v>3197</v>
      </c>
      <c r="U62" s="21">
        <v>22</v>
      </c>
      <c r="V62" s="21">
        <v>19.7</v>
      </c>
      <c r="W62" s="22">
        <v>24.3</v>
      </c>
    </row>
    <row r="63" spans="1:23">
      <c r="A63" s="6" t="s">
        <v>376</v>
      </c>
      <c r="B63" s="55" t="s">
        <v>377</v>
      </c>
      <c r="C63" s="44">
        <v>141872</v>
      </c>
      <c r="D63" s="21">
        <v>17852.8</v>
      </c>
      <c r="E63" s="21">
        <v>15497</v>
      </c>
      <c r="F63" s="21">
        <v>20281.599999999999</v>
      </c>
      <c r="G63" s="21">
        <v>12.6</v>
      </c>
      <c r="H63" s="21">
        <v>10.9</v>
      </c>
      <c r="I63" s="22">
        <v>14.3</v>
      </c>
      <c r="J63" s="44">
        <v>61802</v>
      </c>
      <c r="K63" s="21">
        <v>12365.8</v>
      </c>
      <c r="L63" s="21">
        <v>11039.5</v>
      </c>
      <c r="M63" s="21">
        <v>13762.3</v>
      </c>
      <c r="N63" s="21">
        <v>20</v>
      </c>
      <c r="O63" s="21">
        <v>17.899999999999999</v>
      </c>
      <c r="P63" s="22">
        <v>22.3</v>
      </c>
      <c r="Q63" s="35">
        <v>55936</v>
      </c>
      <c r="R63" s="21">
        <v>13497.3</v>
      </c>
      <c r="S63" s="21">
        <v>12069.2</v>
      </c>
      <c r="T63" s="21">
        <v>15057.7</v>
      </c>
      <c r="U63" s="21">
        <v>24.1</v>
      </c>
      <c r="V63" s="21">
        <v>21.6</v>
      </c>
      <c r="W63" s="22">
        <v>26.9</v>
      </c>
    </row>
    <row r="64" spans="1:23">
      <c r="A64" s="6" t="s">
        <v>580</v>
      </c>
      <c r="B64" s="55" t="s">
        <v>581</v>
      </c>
      <c r="C64" s="44">
        <v>78048</v>
      </c>
      <c r="D64" s="21">
        <v>9213.5</v>
      </c>
      <c r="E64" s="21">
        <v>8022.5</v>
      </c>
      <c r="F64" s="21">
        <v>10443.5</v>
      </c>
      <c r="G64" s="21">
        <v>11.8</v>
      </c>
      <c r="H64" s="21">
        <v>10.3</v>
      </c>
      <c r="I64" s="22">
        <v>13.4</v>
      </c>
      <c r="J64" s="44">
        <v>25858</v>
      </c>
      <c r="K64" s="21">
        <v>4929.2</v>
      </c>
      <c r="L64" s="21">
        <v>4410.2</v>
      </c>
      <c r="M64" s="21">
        <v>5472.5</v>
      </c>
      <c r="N64" s="21">
        <v>19.100000000000001</v>
      </c>
      <c r="O64" s="21">
        <v>17.100000000000001</v>
      </c>
      <c r="P64" s="22">
        <v>21.2</v>
      </c>
      <c r="Q64" s="35">
        <v>25442</v>
      </c>
      <c r="R64" s="21">
        <v>5925.3</v>
      </c>
      <c r="S64" s="21">
        <v>5285.8</v>
      </c>
      <c r="T64" s="21">
        <v>6598.2</v>
      </c>
      <c r="U64" s="21">
        <v>23.3</v>
      </c>
      <c r="V64" s="21">
        <v>20.8</v>
      </c>
      <c r="W64" s="22">
        <v>25.9</v>
      </c>
    </row>
    <row r="65" spans="1:23">
      <c r="A65" s="6" t="s">
        <v>524</v>
      </c>
      <c r="B65" s="55" t="s">
        <v>525</v>
      </c>
      <c r="C65" s="44">
        <v>29822</v>
      </c>
      <c r="D65" s="21">
        <v>3684.1</v>
      </c>
      <c r="E65" s="21">
        <v>3212.2</v>
      </c>
      <c r="F65" s="21">
        <v>4169.7</v>
      </c>
      <c r="G65" s="21">
        <v>12.4</v>
      </c>
      <c r="H65" s="21">
        <v>10.8</v>
      </c>
      <c r="I65" s="22">
        <v>14</v>
      </c>
      <c r="J65" s="44">
        <v>9274</v>
      </c>
      <c r="K65" s="21">
        <v>1868</v>
      </c>
      <c r="L65" s="21">
        <v>1681.6</v>
      </c>
      <c r="M65" s="21">
        <v>2064.6999999999998</v>
      </c>
      <c r="N65" s="21">
        <v>20.100000000000001</v>
      </c>
      <c r="O65" s="21">
        <v>18.100000000000001</v>
      </c>
      <c r="P65" s="22">
        <v>22.3</v>
      </c>
      <c r="Q65" s="35">
        <v>7463</v>
      </c>
      <c r="R65" s="21">
        <v>1830</v>
      </c>
      <c r="S65" s="21">
        <v>1627.9</v>
      </c>
      <c r="T65" s="21">
        <v>2038.9</v>
      </c>
      <c r="U65" s="21">
        <v>24.5</v>
      </c>
      <c r="V65" s="21">
        <v>21.8</v>
      </c>
      <c r="W65" s="22">
        <v>27.3</v>
      </c>
    </row>
    <row r="66" spans="1:23">
      <c r="A66" s="6" t="s">
        <v>650</v>
      </c>
      <c r="B66" s="55" t="s">
        <v>651</v>
      </c>
      <c r="C66" s="44">
        <v>101438</v>
      </c>
      <c r="D66" s="21">
        <v>11819.9</v>
      </c>
      <c r="E66" s="21">
        <v>10350</v>
      </c>
      <c r="F66" s="21">
        <v>13395.3</v>
      </c>
      <c r="G66" s="21">
        <v>11.7</v>
      </c>
      <c r="H66" s="21">
        <v>10.199999999999999</v>
      </c>
      <c r="I66" s="22">
        <v>13.2</v>
      </c>
      <c r="J66" s="44">
        <v>30108</v>
      </c>
      <c r="K66" s="21">
        <v>5650.2</v>
      </c>
      <c r="L66" s="21">
        <v>5102.3</v>
      </c>
      <c r="M66" s="21">
        <v>6238.8</v>
      </c>
      <c r="N66" s="21">
        <v>18.8</v>
      </c>
      <c r="O66" s="21">
        <v>16.899999999999999</v>
      </c>
      <c r="P66" s="22">
        <v>20.7</v>
      </c>
      <c r="Q66" s="35">
        <v>26626</v>
      </c>
      <c r="R66" s="21">
        <v>6033.4</v>
      </c>
      <c r="S66" s="21">
        <v>5378</v>
      </c>
      <c r="T66" s="21">
        <v>6743.6</v>
      </c>
      <c r="U66" s="21">
        <v>22.7</v>
      </c>
      <c r="V66" s="21">
        <v>20.2</v>
      </c>
      <c r="W66" s="22">
        <v>25.3</v>
      </c>
    </row>
    <row r="67" spans="1:23">
      <c r="A67" s="6" t="s">
        <v>370</v>
      </c>
      <c r="B67" s="55" t="s">
        <v>371</v>
      </c>
      <c r="C67" s="44">
        <v>76780</v>
      </c>
      <c r="D67" s="21">
        <v>9594.6</v>
      </c>
      <c r="E67" s="21">
        <v>8413.2000000000007</v>
      </c>
      <c r="F67" s="21">
        <v>10839.8</v>
      </c>
      <c r="G67" s="21">
        <v>12.5</v>
      </c>
      <c r="H67" s="21">
        <v>11</v>
      </c>
      <c r="I67" s="22">
        <v>14.1</v>
      </c>
      <c r="J67" s="44">
        <v>34757</v>
      </c>
      <c r="K67" s="21">
        <v>6926.3</v>
      </c>
      <c r="L67" s="21">
        <v>6268</v>
      </c>
      <c r="M67" s="21">
        <v>7636.5</v>
      </c>
      <c r="N67" s="21">
        <v>19.899999999999999</v>
      </c>
      <c r="O67" s="21">
        <v>18</v>
      </c>
      <c r="P67" s="22">
        <v>22</v>
      </c>
      <c r="Q67" s="35">
        <v>32594</v>
      </c>
      <c r="R67" s="21">
        <v>7817.4</v>
      </c>
      <c r="S67" s="21">
        <v>7014</v>
      </c>
      <c r="T67" s="21">
        <v>8693.6</v>
      </c>
      <c r="U67" s="21">
        <v>24</v>
      </c>
      <c r="V67" s="21">
        <v>21.5</v>
      </c>
      <c r="W67" s="22">
        <v>26.7</v>
      </c>
    </row>
    <row r="68" spans="1:23">
      <c r="A68" s="6" t="s">
        <v>716</v>
      </c>
      <c r="B68" s="55" t="s">
        <v>717</v>
      </c>
      <c r="C68" s="44">
        <v>41518</v>
      </c>
      <c r="D68" s="21">
        <v>4517.7</v>
      </c>
      <c r="E68" s="21">
        <v>3930.3</v>
      </c>
      <c r="F68" s="21">
        <v>5104.3999999999996</v>
      </c>
      <c r="G68" s="21">
        <v>10.9</v>
      </c>
      <c r="H68" s="21">
        <v>9.5</v>
      </c>
      <c r="I68" s="22">
        <v>12.3</v>
      </c>
      <c r="J68" s="44">
        <v>14445</v>
      </c>
      <c r="K68" s="21">
        <v>2558.9</v>
      </c>
      <c r="L68" s="21">
        <v>2300.1</v>
      </c>
      <c r="M68" s="21">
        <v>2825.1</v>
      </c>
      <c r="N68" s="21">
        <v>17.7</v>
      </c>
      <c r="O68" s="21">
        <v>15.9</v>
      </c>
      <c r="P68" s="22">
        <v>19.600000000000001</v>
      </c>
      <c r="Q68" s="35">
        <v>14178</v>
      </c>
      <c r="R68" s="21">
        <v>3072.8</v>
      </c>
      <c r="S68" s="21">
        <v>2731.9</v>
      </c>
      <c r="T68" s="21">
        <v>3403.3</v>
      </c>
      <c r="U68" s="21">
        <v>21.7</v>
      </c>
      <c r="V68" s="21">
        <v>19.3</v>
      </c>
      <c r="W68" s="22">
        <v>24</v>
      </c>
    </row>
    <row r="69" spans="1:23">
      <c r="A69" s="6" t="s">
        <v>378</v>
      </c>
      <c r="B69" s="55" t="s">
        <v>379</v>
      </c>
      <c r="C69" s="44">
        <v>29555</v>
      </c>
      <c r="D69" s="21">
        <v>3699.6</v>
      </c>
      <c r="E69" s="21">
        <v>3219.9</v>
      </c>
      <c r="F69" s="21">
        <v>4173.3</v>
      </c>
      <c r="G69" s="21">
        <v>12.5</v>
      </c>
      <c r="H69" s="21">
        <v>10.9</v>
      </c>
      <c r="I69" s="22">
        <v>14.1</v>
      </c>
      <c r="J69" s="44">
        <v>12111</v>
      </c>
      <c r="K69" s="21">
        <v>2424.1</v>
      </c>
      <c r="L69" s="21">
        <v>2180.4</v>
      </c>
      <c r="M69" s="21">
        <v>2677.3</v>
      </c>
      <c r="N69" s="21">
        <v>20</v>
      </c>
      <c r="O69" s="21">
        <v>18</v>
      </c>
      <c r="P69" s="22">
        <v>22.1</v>
      </c>
      <c r="Q69" s="35">
        <v>11686</v>
      </c>
      <c r="R69" s="21">
        <v>2821.2</v>
      </c>
      <c r="S69" s="21">
        <v>2537.6999999999998</v>
      </c>
      <c r="T69" s="21">
        <v>3115.7</v>
      </c>
      <c r="U69" s="21">
        <v>24.1</v>
      </c>
      <c r="V69" s="21">
        <v>21.7</v>
      </c>
      <c r="W69" s="22">
        <v>26.7</v>
      </c>
    </row>
    <row r="70" spans="1:23">
      <c r="A70" s="6" t="s">
        <v>652</v>
      </c>
      <c r="B70" s="55" t="s">
        <v>653</v>
      </c>
      <c r="C70" s="44">
        <v>29578</v>
      </c>
      <c r="D70" s="21">
        <v>3419.4</v>
      </c>
      <c r="E70" s="21">
        <v>2987.1</v>
      </c>
      <c r="F70" s="21">
        <v>3855.8</v>
      </c>
      <c r="G70" s="21">
        <v>11.6</v>
      </c>
      <c r="H70" s="21">
        <v>10.1</v>
      </c>
      <c r="I70" s="22">
        <v>13</v>
      </c>
      <c r="J70" s="44">
        <v>8457</v>
      </c>
      <c r="K70" s="21">
        <v>1586.1</v>
      </c>
      <c r="L70" s="21">
        <v>1433</v>
      </c>
      <c r="M70" s="21">
        <v>1747.7</v>
      </c>
      <c r="N70" s="21">
        <v>18.8</v>
      </c>
      <c r="O70" s="21">
        <v>16.899999999999999</v>
      </c>
      <c r="P70" s="22">
        <v>20.7</v>
      </c>
      <c r="Q70" s="35">
        <v>8298</v>
      </c>
      <c r="R70" s="21">
        <v>1898</v>
      </c>
      <c r="S70" s="21">
        <v>1697</v>
      </c>
      <c r="T70" s="21">
        <v>2109.8000000000002</v>
      </c>
      <c r="U70" s="21">
        <v>22.9</v>
      </c>
      <c r="V70" s="21">
        <v>20.5</v>
      </c>
      <c r="W70" s="22">
        <v>25.4</v>
      </c>
    </row>
    <row r="71" spans="1:23">
      <c r="A71" s="6" t="s">
        <v>470</v>
      </c>
      <c r="B71" s="55" t="s">
        <v>471</v>
      </c>
      <c r="C71" s="44">
        <v>63433</v>
      </c>
      <c r="D71" s="21">
        <v>7784.5</v>
      </c>
      <c r="E71" s="21">
        <v>6759.1</v>
      </c>
      <c r="F71" s="21">
        <v>8795.6</v>
      </c>
      <c r="G71" s="21">
        <v>12.3</v>
      </c>
      <c r="H71" s="21">
        <v>10.7</v>
      </c>
      <c r="I71" s="22">
        <v>13.9</v>
      </c>
      <c r="J71" s="44">
        <v>22093</v>
      </c>
      <c r="K71" s="21">
        <v>4371.8999999999996</v>
      </c>
      <c r="L71" s="21">
        <v>3907.3</v>
      </c>
      <c r="M71" s="21">
        <v>4860.3999999999996</v>
      </c>
      <c r="N71" s="21">
        <v>19.8</v>
      </c>
      <c r="O71" s="21">
        <v>17.7</v>
      </c>
      <c r="P71" s="22">
        <v>22</v>
      </c>
      <c r="Q71" s="35">
        <v>22424</v>
      </c>
      <c r="R71" s="21">
        <v>5375.3</v>
      </c>
      <c r="S71" s="21">
        <v>4799.8</v>
      </c>
      <c r="T71" s="21">
        <v>5971.1</v>
      </c>
      <c r="U71" s="21">
        <v>24</v>
      </c>
      <c r="V71" s="21">
        <v>21.4</v>
      </c>
      <c r="W71" s="22">
        <v>26.6</v>
      </c>
    </row>
    <row r="72" spans="1:23">
      <c r="A72" s="6" t="s">
        <v>798</v>
      </c>
      <c r="B72" s="55" t="s">
        <v>799</v>
      </c>
      <c r="C72" s="44">
        <v>22016</v>
      </c>
      <c r="D72" s="21">
        <v>2203.8000000000002</v>
      </c>
      <c r="E72" s="21">
        <v>1896.5</v>
      </c>
      <c r="F72" s="21">
        <v>2496.3000000000002</v>
      </c>
      <c r="G72" s="21">
        <v>10</v>
      </c>
      <c r="H72" s="21">
        <v>8.6</v>
      </c>
      <c r="I72" s="22">
        <v>11.3</v>
      </c>
      <c r="J72" s="44">
        <v>10360</v>
      </c>
      <c r="K72" s="21">
        <v>1675.4</v>
      </c>
      <c r="L72" s="21">
        <v>1495.7</v>
      </c>
      <c r="M72" s="21">
        <v>1861.3</v>
      </c>
      <c r="N72" s="21">
        <v>16.2</v>
      </c>
      <c r="O72" s="21">
        <v>14.4</v>
      </c>
      <c r="P72" s="22">
        <v>18</v>
      </c>
      <c r="Q72" s="35">
        <v>10671</v>
      </c>
      <c r="R72" s="21">
        <v>2106.6999999999998</v>
      </c>
      <c r="S72" s="21">
        <v>1851.7</v>
      </c>
      <c r="T72" s="21">
        <v>2355.1999999999998</v>
      </c>
      <c r="U72" s="21">
        <v>19.7</v>
      </c>
      <c r="V72" s="21">
        <v>17.399999999999999</v>
      </c>
      <c r="W72" s="22">
        <v>22.1</v>
      </c>
    </row>
    <row r="73" spans="1:23">
      <c r="A73" s="6" t="s">
        <v>330</v>
      </c>
      <c r="B73" s="55" t="s">
        <v>331</v>
      </c>
      <c r="C73" s="44">
        <v>81090</v>
      </c>
      <c r="D73" s="21">
        <v>10658.6</v>
      </c>
      <c r="E73" s="21">
        <v>9263.6</v>
      </c>
      <c r="F73" s="21">
        <v>12107.1</v>
      </c>
      <c r="G73" s="21">
        <v>13.1</v>
      </c>
      <c r="H73" s="21">
        <v>11.4</v>
      </c>
      <c r="I73" s="22">
        <v>14.9</v>
      </c>
      <c r="J73" s="44">
        <v>32843</v>
      </c>
      <c r="K73" s="21">
        <v>6903.5</v>
      </c>
      <c r="L73" s="21">
        <v>6156.1</v>
      </c>
      <c r="M73" s="21">
        <v>7698.4</v>
      </c>
      <c r="N73" s="21">
        <v>21</v>
      </c>
      <c r="O73" s="21">
        <v>18.7</v>
      </c>
      <c r="P73" s="22">
        <v>23.4</v>
      </c>
      <c r="Q73" s="35">
        <v>29848</v>
      </c>
      <c r="R73" s="21">
        <v>7521.8</v>
      </c>
      <c r="S73" s="21">
        <v>6715.9</v>
      </c>
      <c r="T73" s="21">
        <v>8349.1</v>
      </c>
      <c r="U73" s="21">
        <v>25.2</v>
      </c>
      <c r="V73" s="21">
        <v>22.5</v>
      </c>
      <c r="W73" s="22">
        <v>28</v>
      </c>
    </row>
    <row r="74" spans="1:23">
      <c r="A74" s="6" t="s">
        <v>472</v>
      </c>
      <c r="B74" s="55" t="s">
        <v>473</v>
      </c>
      <c r="C74" s="44">
        <v>105534</v>
      </c>
      <c r="D74" s="21">
        <v>12150.8</v>
      </c>
      <c r="E74" s="21">
        <v>10583.7</v>
      </c>
      <c r="F74" s="21">
        <v>13659.4</v>
      </c>
      <c r="G74" s="21">
        <v>11.5</v>
      </c>
      <c r="H74" s="21">
        <v>10</v>
      </c>
      <c r="I74" s="22">
        <v>12.9</v>
      </c>
      <c r="J74" s="44">
        <v>56288</v>
      </c>
      <c r="K74" s="21">
        <v>10420.5</v>
      </c>
      <c r="L74" s="21">
        <v>9465.9</v>
      </c>
      <c r="M74" s="21">
        <v>11453.2</v>
      </c>
      <c r="N74" s="21">
        <v>18.5</v>
      </c>
      <c r="O74" s="21">
        <v>16.8</v>
      </c>
      <c r="P74" s="22">
        <v>20.3</v>
      </c>
      <c r="Q74" s="35">
        <v>62758</v>
      </c>
      <c r="R74" s="21">
        <v>13910.9</v>
      </c>
      <c r="S74" s="21">
        <v>12473.1</v>
      </c>
      <c r="T74" s="21">
        <v>15389.7</v>
      </c>
      <c r="U74" s="21">
        <v>22.2</v>
      </c>
      <c r="V74" s="21">
        <v>19.899999999999999</v>
      </c>
      <c r="W74" s="22">
        <v>24.5</v>
      </c>
    </row>
    <row r="75" spans="1:23">
      <c r="A75" s="6" t="s">
        <v>380</v>
      </c>
      <c r="B75" s="55" t="s">
        <v>381</v>
      </c>
      <c r="C75" s="44">
        <v>31463</v>
      </c>
      <c r="D75" s="21">
        <v>3868.9</v>
      </c>
      <c r="E75" s="21">
        <v>3378.6</v>
      </c>
      <c r="F75" s="21">
        <v>4373.3999999999996</v>
      </c>
      <c r="G75" s="21">
        <v>12.3</v>
      </c>
      <c r="H75" s="21">
        <v>10.7</v>
      </c>
      <c r="I75" s="22">
        <v>13.9</v>
      </c>
      <c r="J75" s="44">
        <v>14938</v>
      </c>
      <c r="K75" s="21">
        <v>2922.2</v>
      </c>
      <c r="L75" s="21">
        <v>2647.8</v>
      </c>
      <c r="M75" s="21">
        <v>3219.7</v>
      </c>
      <c r="N75" s="21">
        <v>19.600000000000001</v>
      </c>
      <c r="O75" s="21">
        <v>17.7</v>
      </c>
      <c r="P75" s="22">
        <v>21.6</v>
      </c>
      <c r="Q75" s="35">
        <v>14798</v>
      </c>
      <c r="R75" s="21">
        <v>3474.5</v>
      </c>
      <c r="S75" s="21">
        <v>3129.7</v>
      </c>
      <c r="T75" s="21">
        <v>3835.9</v>
      </c>
      <c r="U75" s="21">
        <v>23.5</v>
      </c>
      <c r="V75" s="21">
        <v>21.1</v>
      </c>
      <c r="W75" s="22">
        <v>25.9</v>
      </c>
    </row>
    <row r="76" spans="1:23">
      <c r="A76" s="6" t="s">
        <v>460</v>
      </c>
      <c r="B76" s="55" t="s">
        <v>461</v>
      </c>
      <c r="C76" s="44">
        <v>83358</v>
      </c>
      <c r="D76" s="21">
        <v>10047.700000000001</v>
      </c>
      <c r="E76" s="21">
        <v>8768.7000000000007</v>
      </c>
      <c r="F76" s="21">
        <v>11373.2</v>
      </c>
      <c r="G76" s="21">
        <v>12.1</v>
      </c>
      <c r="H76" s="21">
        <v>10.5</v>
      </c>
      <c r="I76" s="22">
        <v>13.6</v>
      </c>
      <c r="J76" s="44">
        <v>32676</v>
      </c>
      <c r="K76" s="21">
        <v>6345.8</v>
      </c>
      <c r="L76" s="21">
        <v>5692.7</v>
      </c>
      <c r="M76" s="21">
        <v>7026.7</v>
      </c>
      <c r="N76" s="21">
        <v>19.399999999999999</v>
      </c>
      <c r="O76" s="21">
        <v>17.399999999999999</v>
      </c>
      <c r="P76" s="22">
        <v>21.5</v>
      </c>
      <c r="Q76" s="35">
        <v>34399</v>
      </c>
      <c r="R76" s="21">
        <v>8078.1</v>
      </c>
      <c r="S76" s="21">
        <v>7217.5</v>
      </c>
      <c r="T76" s="21">
        <v>8970.6</v>
      </c>
      <c r="U76" s="21">
        <v>23.5</v>
      </c>
      <c r="V76" s="21">
        <v>21</v>
      </c>
      <c r="W76" s="22">
        <v>26.1</v>
      </c>
    </row>
    <row r="77" spans="1:23">
      <c r="A77" s="6" t="s">
        <v>774</v>
      </c>
      <c r="B77" s="55" t="s">
        <v>775</v>
      </c>
      <c r="C77" s="44">
        <v>93596</v>
      </c>
      <c r="D77" s="21">
        <v>10373.1</v>
      </c>
      <c r="E77" s="21">
        <v>9022.7999999999993</v>
      </c>
      <c r="F77" s="21">
        <v>11832.6</v>
      </c>
      <c r="G77" s="21">
        <v>11.1</v>
      </c>
      <c r="H77" s="21">
        <v>9.6</v>
      </c>
      <c r="I77" s="22">
        <v>12.6</v>
      </c>
      <c r="J77" s="44">
        <v>26972</v>
      </c>
      <c r="K77" s="21">
        <v>4872.3999999999996</v>
      </c>
      <c r="L77" s="21">
        <v>4358.1000000000004</v>
      </c>
      <c r="M77" s="21">
        <v>5410.7</v>
      </c>
      <c r="N77" s="21">
        <v>18.100000000000001</v>
      </c>
      <c r="O77" s="21">
        <v>16.2</v>
      </c>
      <c r="P77" s="22">
        <v>20.100000000000001</v>
      </c>
      <c r="Q77" s="35">
        <v>21673</v>
      </c>
      <c r="R77" s="21">
        <v>4751.8999999999996</v>
      </c>
      <c r="S77" s="21">
        <v>4205.3999999999996</v>
      </c>
      <c r="T77" s="21">
        <v>5342.2</v>
      </c>
      <c r="U77" s="21">
        <v>21.9</v>
      </c>
      <c r="V77" s="21">
        <v>19.399999999999999</v>
      </c>
      <c r="W77" s="22">
        <v>24.6</v>
      </c>
    </row>
    <row r="78" spans="1:23">
      <c r="A78" s="6" t="s">
        <v>724</v>
      </c>
      <c r="B78" s="55" t="s">
        <v>725</v>
      </c>
      <c r="C78" s="44">
        <v>25155</v>
      </c>
      <c r="D78" s="21">
        <v>2673.7</v>
      </c>
      <c r="E78" s="21">
        <v>2310.8000000000002</v>
      </c>
      <c r="F78" s="21">
        <v>3017.2</v>
      </c>
      <c r="G78" s="21">
        <v>10.6</v>
      </c>
      <c r="H78" s="21">
        <v>9.1999999999999993</v>
      </c>
      <c r="I78" s="22">
        <v>12</v>
      </c>
      <c r="J78" s="44">
        <v>9674</v>
      </c>
      <c r="K78" s="21">
        <v>1677.1</v>
      </c>
      <c r="L78" s="21">
        <v>1503.8</v>
      </c>
      <c r="M78" s="21">
        <v>1863.7</v>
      </c>
      <c r="N78" s="21">
        <v>17.3</v>
      </c>
      <c r="O78" s="21">
        <v>15.5</v>
      </c>
      <c r="P78" s="22">
        <v>19.3</v>
      </c>
      <c r="Q78" s="35">
        <v>9919</v>
      </c>
      <c r="R78" s="21">
        <v>2071.4</v>
      </c>
      <c r="S78" s="21">
        <v>1831.8</v>
      </c>
      <c r="T78" s="21">
        <v>2305.9</v>
      </c>
      <c r="U78" s="21">
        <v>20.9</v>
      </c>
      <c r="V78" s="21">
        <v>18.5</v>
      </c>
      <c r="W78" s="22">
        <v>23.2</v>
      </c>
    </row>
    <row r="79" spans="1:23">
      <c r="A79" s="6" t="s">
        <v>564</v>
      </c>
      <c r="B79" s="55" t="s">
        <v>565</v>
      </c>
      <c r="C79" s="44">
        <v>41285</v>
      </c>
      <c r="D79" s="21">
        <v>4518</v>
      </c>
      <c r="E79" s="21">
        <v>3925.4</v>
      </c>
      <c r="F79" s="21">
        <v>5097.2</v>
      </c>
      <c r="G79" s="21">
        <v>10.9</v>
      </c>
      <c r="H79" s="21">
        <v>9.5</v>
      </c>
      <c r="I79" s="22">
        <v>12.3</v>
      </c>
      <c r="J79" s="44">
        <v>21704</v>
      </c>
      <c r="K79" s="21">
        <v>3846.2</v>
      </c>
      <c r="L79" s="21">
        <v>3482.1</v>
      </c>
      <c r="M79" s="21">
        <v>4241.3999999999996</v>
      </c>
      <c r="N79" s="21">
        <v>17.7</v>
      </c>
      <c r="O79" s="21">
        <v>16</v>
      </c>
      <c r="P79" s="22">
        <v>19.5</v>
      </c>
      <c r="Q79" s="35">
        <v>26049</v>
      </c>
      <c r="R79" s="21">
        <v>5540.9</v>
      </c>
      <c r="S79" s="21">
        <v>4925.5</v>
      </c>
      <c r="T79" s="21">
        <v>6143.1</v>
      </c>
      <c r="U79" s="21">
        <v>21.3</v>
      </c>
      <c r="V79" s="21">
        <v>18.899999999999999</v>
      </c>
      <c r="W79" s="22">
        <v>23.6</v>
      </c>
    </row>
    <row r="80" spans="1:23">
      <c r="A80" s="6" t="s">
        <v>790</v>
      </c>
      <c r="B80" s="55" t="s">
        <v>791</v>
      </c>
      <c r="C80" s="44">
        <v>36499</v>
      </c>
      <c r="D80" s="21">
        <v>3705.2</v>
      </c>
      <c r="E80" s="21">
        <v>3195.7</v>
      </c>
      <c r="F80" s="21">
        <v>4207.5</v>
      </c>
      <c r="G80" s="21">
        <v>10.199999999999999</v>
      </c>
      <c r="H80" s="21">
        <v>8.8000000000000007</v>
      </c>
      <c r="I80" s="22">
        <v>11.5</v>
      </c>
      <c r="J80" s="44">
        <v>14981</v>
      </c>
      <c r="K80" s="21">
        <v>2464.6</v>
      </c>
      <c r="L80" s="21">
        <v>2194.9</v>
      </c>
      <c r="M80" s="21">
        <v>2736.5</v>
      </c>
      <c r="N80" s="21">
        <v>16.5</v>
      </c>
      <c r="O80" s="21">
        <v>14.7</v>
      </c>
      <c r="P80" s="22">
        <v>18.3</v>
      </c>
      <c r="Q80" s="35">
        <v>16712</v>
      </c>
      <c r="R80" s="21">
        <v>3358.3</v>
      </c>
      <c r="S80" s="21">
        <v>2951.4</v>
      </c>
      <c r="T80" s="21">
        <v>3764.3</v>
      </c>
      <c r="U80" s="21">
        <v>20.100000000000001</v>
      </c>
      <c r="V80" s="21">
        <v>17.7</v>
      </c>
      <c r="W80" s="22">
        <v>22.5</v>
      </c>
    </row>
    <row r="81" spans="1:23">
      <c r="A81" s="6" t="s">
        <v>832</v>
      </c>
      <c r="B81" s="55" t="s">
        <v>833</v>
      </c>
      <c r="C81" s="44">
        <v>42811</v>
      </c>
      <c r="D81" s="21">
        <v>4369.7</v>
      </c>
      <c r="E81" s="21">
        <v>3744.4</v>
      </c>
      <c r="F81" s="21">
        <v>5008.6000000000004</v>
      </c>
      <c r="G81" s="21">
        <v>10.199999999999999</v>
      </c>
      <c r="H81" s="21">
        <v>8.6999999999999993</v>
      </c>
      <c r="I81" s="22">
        <v>11.7</v>
      </c>
      <c r="J81" s="44">
        <v>14611</v>
      </c>
      <c r="K81" s="21">
        <v>2429.3000000000002</v>
      </c>
      <c r="L81" s="21">
        <v>2149.5</v>
      </c>
      <c r="M81" s="21">
        <v>2711.9</v>
      </c>
      <c r="N81" s="21">
        <v>16.600000000000001</v>
      </c>
      <c r="O81" s="21">
        <v>14.7</v>
      </c>
      <c r="P81" s="22">
        <v>18.600000000000001</v>
      </c>
      <c r="Q81" s="35">
        <v>15055</v>
      </c>
      <c r="R81" s="21">
        <v>3063.7</v>
      </c>
      <c r="S81" s="21">
        <v>2681.1</v>
      </c>
      <c r="T81" s="21">
        <v>3443.8</v>
      </c>
      <c r="U81" s="21">
        <v>20.399999999999999</v>
      </c>
      <c r="V81" s="21">
        <v>17.8</v>
      </c>
      <c r="W81" s="22">
        <v>22.9</v>
      </c>
    </row>
    <row r="82" spans="1:23">
      <c r="A82" s="6" t="s">
        <v>300</v>
      </c>
      <c r="B82" s="55" t="s">
        <v>301</v>
      </c>
      <c r="C82" s="44">
        <v>41211</v>
      </c>
      <c r="D82" s="21">
        <v>5364.2</v>
      </c>
      <c r="E82" s="21">
        <v>4637.3999999999996</v>
      </c>
      <c r="F82" s="21">
        <v>6135.6</v>
      </c>
      <c r="G82" s="21">
        <v>13</v>
      </c>
      <c r="H82" s="21">
        <v>11.3</v>
      </c>
      <c r="I82" s="22">
        <v>14.9</v>
      </c>
      <c r="J82" s="44">
        <v>23219</v>
      </c>
      <c r="K82" s="21">
        <v>4755.7</v>
      </c>
      <c r="L82" s="21">
        <v>4204.7</v>
      </c>
      <c r="M82" s="21">
        <v>5327.6</v>
      </c>
      <c r="N82" s="21">
        <v>20.5</v>
      </c>
      <c r="O82" s="21">
        <v>18.100000000000001</v>
      </c>
      <c r="P82" s="22">
        <v>22.9</v>
      </c>
      <c r="Q82" s="35">
        <v>22517</v>
      </c>
      <c r="R82" s="21">
        <v>5478.8</v>
      </c>
      <c r="S82" s="21">
        <v>4827</v>
      </c>
      <c r="T82" s="21">
        <v>6137.4</v>
      </c>
      <c r="U82" s="21">
        <v>24.3</v>
      </c>
      <c r="V82" s="21">
        <v>21.4</v>
      </c>
      <c r="W82" s="22">
        <v>27.3</v>
      </c>
    </row>
    <row r="83" spans="1:23">
      <c r="A83" s="6" t="s">
        <v>526</v>
      </c>
      <c r="B83" s="55" t="s">
        <v>527</v>
      </c>
      <c r="C83" s="44">
        <v>99255</v>
      </c>
      <c r="D83" s="21">
        <v>11459.7</v>
      </c>
      <c r="E83" s="21">
        <v>10013.5</v>
      </c>
      <c r="F83" s="21">
        <v>12911.5</v>
      </c>
      <c r="G83" s="21">
        <v>11.5</v>
      </c>
      <c r="H83" s="21">
        <v>10.1</v>
      </c>
      <c r="I83" s="22">
        <v>13</v>
      </c>
      <c r="J83" s="44">
        <v>47595</v>
      </c>
      <c r="K83" s="21">
        <v>8814.9</v>
      </c>
      <c r="L83" s="21">
        <v>7984.3</v>
      </c>
      <c r="M83" s="21">
        <v>9699.2000000000007</v>
      </c>
      <c r="N83" s="21">
        <v>18.5</v>
      </c>
      <c r="O83" s="21">
        <v>16.8</v>
      </c>
      <c r="P83" s="22">
        <v>20.399999999999999</v>
      </c>
      <c r="Q83" s="35">
        <v>48809</v>
      </c>
      <c r="R83" s="21">
        <v>10927.2</v>
      </c>
      <c r="S83" s="21">
        <v>9750</v>
      </c>
      <c r="T83" s="21">
        <v>12080</v>
      </c>
      <c r="U83" s="21">
        <v>22.4</v>
      </c>
      <c r="V83" s="21">
        <v>20</v>
      </c>
      <c r="W83" s="22">
        <v>24.7</v>
      </c>
    </row>
    <row r="84" spans="1:23">
      <c r="A84" s="6" t="s">
        <v>528</v>
      </c>
      <c r="B84" s="55" t="s">
        <v>529</v>
      </c>
      <c r="C84" s="44">
        <v>33528</v>
      </c>
      <c r="D84" s="21">
        <v>4013.3</v>
      </c>
      <c r="E84" s="21">
        <v>3518.7</v>
      </c>
      <c r="F84" s="21">
        <v>4521.7</v>
      </c>
      <c r="G84" s="21">
        <v>12</v>
      </c>
      <c r="H84" s="21">
        <v>10.5</v>
      </c>
      <c r="I84" s="22">
        <v>13.5</v>
      </c>
      <c r="J84" s="44">
        <v>12831</v>
      </c>
      <c r="K84" s="21">
        <v>2465.9</v>
      </c>
      <c r="L84" s="21">
        <v>2232.1</v>
      </c>
      <c r="M84" s="21">
        <v>2710.4</v>
      </c>
      <c r="N84" s="21">
        <v>19.2</v>
      </c>
      <c r="O84" s="21">
        <v>17.399999999999999</v>
      </c>
      <c r="P84" s="22">
        <v>21.1</v>
      </c>
      <c r="Q84" s="35">
        <v>12163</v>
      </c>
      <c r="R84" s="21">
        <v>2841.4</v>
      </c>
      <c r="S84" s="21">
        <v>2542.1</v>
      </c>
      <c r="T84" s="21">
        <v>3145.2</v>
      </c>
      <c r="U84" s="21">
        <v>23.4</v>
      </c>
      <c r="V84" s="21">
        <v>20.9</v>
      </c>
      <c r="W84" s="22">
        <v>25.9</v>
      </c>
    </row>
    <row r="85" spans="1:23">
      <c r="A85" s="6" t="s">
        <v>404</v>
      </c>
      <c r="B85" s="55" t="s">
        <v>405</v>
      </c>
      <c r="C85" s="44">
        <v>67566</v>
      </c>
      <c r="D85" s="21">
        <v>8006.1</v>
      </c>
      <c r="E85" s="21">
        <v>7008.7</v>
      </c>
      <c r="F85" s="21">
        <v>9018.7000000000007</v>
      </c>
      <c r="G85" s="21">
        <v>11.8</v>
      </c>
      <c r="H85" s="21">
        <v>10.4</v>
      </c>
      <c r="I85" s="22">
        <v>13.3</v>
      </c>
      <c r="J85" s="44">
        <v>34171</v>
      </c>
      <c r="K85" s="21">
        <v>6499.8</v>
      </c>
      <c r="L85" s="21">
        <v>5892.1</v>
      </c>
      <c r="M85" s="21">
        <v>7138.2</v>
      </c>
      <c r="N85" s="21">
        <v>19</v>
      </c>
      <c r="O85" s="21">
        <v>17.2</v>
      </c>
      <c r="P85" s="22">
        <v>20.9</v>
      </c>
      <c r="Q85" s="35">
        <v>38178</v>
      </c>
      <c r="R85" s="21">
        <v>8704.9</v>
      </c>
      <c r="S85" s="21">
        <v>7798.3</v>
      </c>
      <c r="T85" s="21">
        <v>9670.7999999999993</v>
      </c>
      <c r="U85" s="21">
        <v>22.8</v>
      </c>
      <c r="V85" s="21">
        <v>20.399999999999999</v>
      </c>
      <c r="W85" s="22">
        <v>25.3</v>
      </c>
    </row>
    <row r="86" spans="1:23">
      <c r="A86" s="6" t="s">
        <v>302</v>
      </c>
      <c r="B86" s="55" t="s">
        <v>303</v>
      </c>
      <c r="C86" s="44">
        <v>26567</v>
      </c>
      <c r="D86" s="21">
        <v>3436.4</v>
      </c>
      <c r="E86" s="21">
        <v>3010.7</v>
      </c>
      <c r="F86" s="21">
        <v>3895.3</v>
      </c>
      <c r="G86" s="21">
        <v>12.9</v>
      </c>
      <c r="H86" s="21">
        <v>11.3</v>
      </c>
      <c r="I86" s="22">
        <v>14.7</v>
      </c>
      <c r="J86" s="44">
        <v>11847</v>
      </c>
      <c r="K86" s="21">
        <v>2453</v>
      </c>
      <c r="L86" s="21">
        <v>2224.1</v>
      </c>
      <c r="M86" s="21">
        <v>2696</v>
      </c>
      <c r="N86" s="21">
        <v>20.7</v>
      </c>
      <c r="O86" s="21">
        <v>18.8</v>
      </c>
      <c r="P86" s="22">
        <v>22.8</v>
      </c>
      <c r="Q86" s="35">
        <v>14078</v>
      </c>
      <c r="R86" s="21">
        <v>3510.7</v>
      </c>
      <c r="S86" s="21">
        <v>3162.9</v>
      </c>
      <c r="T86" s="21">
        <v>3885.9</v>
      </c>
      <c r="U86" s="21">
        <v>24.9</v>
      </c>
      <c r="V86" s="21">
        <v>22.5</v>
      </c>
      <c r="W86" s="22">
        <v>27.6</v>
      </c>
    </row>
    <row r="87" spans="1:23">
      <c r="A87" s="6" t="s">
        <v>620</v>
      </c>
      <c r="B87" s="55" t="s">
        <v>621</v>
      </c>
      <c r="C87" s="44">
        <v>36556</v>
      </c>
      <c r="D87" s="21">
        <v>4100.8</v>
      </c>
      <c r="E87" s="21">
        <v>3529</v>
      </c>
      <c r="F87" s="21">
        <v>4666.1000000000004</v>
      </c>
      <c r="G87" s="21">
        <v>11.2</v>
      </c>
      <c r="H87" s="21">
        <v>9.6999999999999993</v>
      </c>
      <c r="I87" s="22">
        <v>12.8</v>
      </c>
      <c r="J87" s="44">
        <v>13921</v>
      </c>
      <c r="K87" s="21">
        <v>2541.6</v>
      </c>
      <c r="L87" s="21">
        <v>2272.8000000000002</v>
      </c>
      <c r="M87" s="21">
        <v>2816.5</v>
      </c>
      <c r="N87" s="21">
        <v>18.3</v>
      </c>
      <c r="O87" s="21">
        <v>16.3</v>
      </c>
      <c r="P87" s="22">
        <v>20.2</v>
      </c>
      <c r="Q87" s="35">
        <v>14684</v>
      </c>
      <c r="R87" s="21">
        <v>3235.6</v>
      </c>
      <c r="S87" s="21">
        <v>2872</v>
      </c>
      <c r="T87" s="21">
        <v>3599.7</v>
      </c>
      <c r="U87" s="21">
        <v>22</v>
      </c>
      <c r="V87" s="21">
        <v>19.600000000000001</v>
      </c>
      <c r="W87" s="22">
        <v>24.5</v>
      </c>
    </row>
    <row r="88" spans="1:23">
      <c r="A88" s="6" t="s">
        <v>838</v>
      </c>
      <c r="B88" s="55" t="s">
        <v>839</v>
      </c>
      <c r="C88" s="44">
        <v>40990</v>
      </c>
      <c r="D88" s="21">
        <v>4171</v>
      </c>
      <c r="E88" s="21">
        <v>3562.3</v>
      </c>
      <c r="F88" s="21">
        <v>4808.6000000000004</v>
      </c>
      <c r="G88" s="21">
        <v>10.199999999999999</v>
      </c>
      <c r="H88" s="21">
        <v>8.6999999999999993</v>
      </c>
      <c r="I88" s="22">
        <v>11.7</v>
      </c>
      <c r="J88" s="44">
        <v>12312</v>
      </c>
      <c r="K88" s="21">
        <v>2050.6</v>
      </c>
      <c r="L88" s="21">
        <v>1820.2</v>
      </c>
      <c r="M88" s="21">
        <v>2291.1999999999998</v>
      </c>
      <c r="N88" s="21">
        <v>16.7</v>
      </c>
      <c r="O88" s="21">
        <v>14.8</v>
      </c>
      <c r="P88" s="22">
        <v>18.600000000000001</v>
      </c>
      <c r="Q88" s="35">
        <v>13801</v>
      </c>
      <c r="R88" s="21">
        <v>2822.8</v>
      </c>
      <c r="S88" s="21">
        <v>2459.3000000000002</v>
      </c>
      <c r="T88" s="21">
        <v>3168.6</v>
      </c>
      <c r="U88" s="21">
        <v>20.5</v>
      </c>
      <c r="V88" s="21">
        <v>17.8</v>
      </c>
      <c r="W88" s="22">
        <v>23</v>
      </c>
    </row>
    <row r="89" spans="1:23">
      <c r="A89" s="6" t="s">
        <v>582</v>
      </c>
      <c r="B89" s="55" t="s">
        <v>583</v>
      </c>
      <c r="C89" s="44">
        <v>83718</v>
      </c>
      <c r="D89" s="21">
        <v>10170.1</v>
      </c>
      <c r="E89" s="21">
        <v>8857.2000000000007</v>
      </c>
      <c r="F89" s="21">
        <v>11551.5</v>
      </c>
      <c r="G89" s="21">
        <v>12.1</v>
      </c>
      <c r="H89" s="21">
        <v>10.6</v>
      </c>
      <c r="I89" s="22">
        <v>13.8</v>
      </c>
      <c r="J89" s="44">
        <v>25076</v>
      </c>
      <c r="K89" s="21">
        <v>4871</v>
      </c>
      <c r="L89" s="21">
        <v>4356.3999999999996</v>
      </c>
      <c r="M89" s="21">
        <v>5422.4</v>
      </c>
      <c r="N89" s="21">
        <v>19.399999999999999</v>
      </c>
      <c r="O89" s="21">
        <v>17.399999999999999</v>
      </c>
      <c r="P89" s="22">
        <v>21.6</v>
      </c>
      <c r="Q89" s="35">
        <v>22961</v>
      </c>
      <c r="R89" s="21">
        <v>5377.9</v>
      </c>
      <c r="S89" s="21">
        <v>4779.3</v>
      </c>
      <c r="T89" s="21">
        <v>6004.2</v>
      </c>
      <c r="U89" s="21">
        <v>23.4</v>
      </c>
      <c r="V89" s="21">
        <v>20.8</v>
      </c>
      <c r="W89" s="22">
        <v>26.1</v>
      </c>
    </row>
    <row r="90" spans="1:23">
      <c r="A90" s="6" t="s">
        <v>542</v>
      </c>
      <c r="B90" s="55" t="s">
        <v>543</v>
      </c>
      <c r="C90" s="44">
        <v>36629</v>
      </c>
      <c r="D90" s="21">
        <v>4333.5</v>
      </c>
      <c r="E90" s="21">
        <v>3792.7</v>
      </c>
      <c r="F90" s="21">
        <v>4882.1000000000004</v>
      </c>
      <c r="G90" s="21">
        <v>11.8</v>
      </c>
      <c r="H90" s="21">
        <v>10.4</v>
      </c>
      <c r="I90" s="22">
        <v>13.3</v>
      </c>
      <c r="J90" s="44">
        <v>13120</v>
      </c>
      <c r="K90" s="21">
        <v>2498.6999999999998</v>
      </c>
      <c r="L90" s="21">
        <v>2263.8000000000002</v>
      </c>
      <c r="M90" s="21">
        <v>2751.1</v>
      </c>
      <c r="N90" s="21">
        <v>19</v>
      </c>
      <c r="O90" s="21">
        <v>17.3</v>
      </c>
      <c r="P90" s="22">
        <v>21</v>
      </c>
      <c r="Q90" s="35">
        <v>14530</v>
      </c>
      <c r="R90" s="21">
        <v>3349.9</v>
      </c>
      <c r="S90" s="21">
        <v>2994</v>
      </c>
      <c r="T90" s="21">
        <v>3717</v>
      </c>
      <c r="U90" s="21">
        <v>23.1</v>
      </c>
      <c r="V90" s="21">
        <v>20.6</v>
      </c>
      <c r="W90" s="22">
        <v>25.6</v>
      </c>
    </row>
    <row r="91" spans="1:23">
      <c r="A91" s="6" t="s">
        <v>818</v>
      </c>
      <c r="B91" s="55" t="s">
        <v>819</v>
      </c>
      <c r="C91" s="44">
        <v>22624</v>
      </c>
      <c r="D91" s="21">
        <v>2333.1</v>
      </c>
      <c r="E91" s="21">
        <v>1982.7</v>
      </c>
      <c r="F91" s="21">
        <v>2688.2</v>
      </c>
      <c r="G91" s="21">
        <v>10.3</v>
      </c>
      <c r="H91" s="21">
        <v>8.8000000000000007</v>
      </c>
      <c r="I91" s="22">
        <v>11.9</v>
      </c>
      <c r="J91" s="44">
        <v>7177</v>
      </c>
      <c r="K91" s="21">
        <v>1217.5</v>
      </c>
      <c r="L91" s="21">
        <v>1079.2</v>
      </c>
      <c r="M91" s="21">
        <v>1358.8</v>
      </c>
      <c r="N91" s="21">
        <v>17</v>
      </c>
      <c r="O91" s="21">
        <v>15</v>
      </c>
      <c r="P91" s="22">
        <v>18.899999999999999</v>
      </c>
      <c r="Q91" s="35">
        <v>7909</v>
      </c>
      <c r="R91" s="21">
        <v>1634.1</v>
      </c>
      <c r="S91" s="21">
        <v>1435.5</v>
      </c>
      <c r="T91" s="21">
        <v>1834.7</v>
      </c>
      <c r="U91" s="21">
        <v>20.7</v>
      </c>
      <c r="V91" s="21">
        <v>18.2</v>
      </c>
      <c r="W91" s="22">
        <v>23.2</v>
      </c>
    </row>
    <row r="92" spans="1:23">
      <c r="A92" s="6" t="s">
        <v>566</v>
      </c>
      <c r="B92" s="55" t="s">
        <v>567</v>
      </c>
      <c r="C92" s="44">
        <v>30717</v>
      </c>
      <c r="D92" s="21">
        <v>3567.4</v>
      </c>
      <c r="E92" s="21">
        <v>3111.6</v>
      </c>
      <c r="F92" s="21">
        <v>4025.1</v>
      </c>
      <c r="G92" s="21">
        <v>11.6</v>
      </c>
      <c r="H92" s="21">
        <v>10.1</v>
      </c>
      <c r="I92" s="22">
        <v>13.1</v>
      </c>
      <c r="J92" s="44">
        <v>11966</v>
      </c>
      <c r="K92" s="21">
        <v>2237.8000000000002</v>
      </c>
      <c r="L92" s="21">
        <v>2019.4</v>
      </c>
      <c r="M92" s="21">
        <v>2463.6</v>
      </c>
      <c r="N92" s="21">
        <v>18.7</v>
      </c>
      <c r="O92" s="21">
        <v>16.899999999999999</v>
      </c>
      <c r="P92" s="22">
        <v>20.6</v>
      </c>
      <c r="Q92" s="35">
        <v>12288</v>
      </c>
      <c r="R92" s="21">
        <v>2777.2</v>
      </c>
      <c r="S92" s="21">
        <v>2490.1</v>
      </c>
      <c r="T92" s="21">
        <v>3069.7</v>
      </c>
      <c r="U92" s="21">
        <v>22.6</v>
      </c>
      <c r="V92" s="21">
        <v>20.3</v>
      </c>
      <c r="W92" s="22">
        <v>25</v>
      </c>
    </row>
    <row r="93" spans="1:23">
      <c r="A93" s="6" t="s">
        <v>584</v>
      </c>
      <c r="B93" s="55" t="s">
        <v>585</v>
      </c>
      <c r="C93" s="44">
        <v>28996</v>
      </c>
      <c r="D93" s="21">
        <v>3314.6</v>
      </c>
      <c r="E93" s="21">
        <v>2899.4</v>
      </c>
      <c r="F93" s="21">
        <v>3735.6</v>
      </c>
      <c r="G93" s="21">
        <v>11.4</v>
      </c>
      <c r="H93" s="21">
        <v>10</v>
      </c>
      <c r="I93" s="22">
        <v>12.9</v>
      </c>
      <c r="J93" s="44">
        <v>10837</v>
      </c>
      <c r="K93" s="21">
        <v>2015.8</v>
      </c>
      <c r="L93" s="21">
        <v>1829.4</v>
      </c>
      <c r="M93" s="21">
        <v>2212.9</v>
      </c>
      <c r="N93" s="21">
        <v>18.600000000000001</v>
      </c>
      <c r="O93" s="21">
        <v>16.899999999999999</v>
      </c>
      <c r="P93" s="22">
        <v>20.399999999999999</v>
      </c>
      <c r="Q93" s="35">
        <v>11895</v>
      </c>
      <c r="R93" s="21">
        <v>2703.8</v>
      </c>
      <c r="S93" s="21">
        <v>2415.8000000000002</v>
      </c>
      <c r="T93" s="21">
        <v>2999.7</v>
      </c>
      <c r="U93" s="21">
        <v>22.7</v>
      </c>
      <c r="V93" s="21">
        <v>20.3</v>
      </c>
      <c r="W93" s="22">
        <v>25.2</v>
      </c>
    </row>
    <row r="94" spans="1:23">
      <c r="A94" s="6" t="s">
        <v>688</v>
      </c>
      <c r="B94" s="55" t="s">
        <v>689</v>
      </c>
      <c r="C94" s="44">
        <v>31299</v>
      </c>
      <c r="D94" s="21">
        <v>3291.8</v>
      </c>
      <c r="E94" s="21">
        <v>2824.8</v>
      </c>
      <c r="F94" s="21">
        <v>3762.9</v>
      </c>
      <c r="G94" s="21">
        <v>10.5</v>
      </c>
      <c r="H94" s="21">
        <v>9</v>
      </c>
      <c r="I94" s="22">
        <v>12</v>
      </c>
      <c r="J94" s="44">
        <v>13670</v>
      </c>
      <c r="K94" s="21">
        <v>2330.3000000000002</v>
      </c>
      <c r="L94" s="21">
        <v>2067</v>
      </c>
      <c r="M94" s="21">
        <v>2593.3000000000002</v>
      </c>
      <c r="N94" s="21">
        <v>17</v>
      </c>
      <c r="O94" s="21">
        <v>15.1</v>
      </c>
      <c r="P94" s="22">
        <v>19</v>
      </c>
      <c r="Q94" s="35">
        <v>16195</v>
      </c>
      <c r="R94" s="21">
        <v>3367.5</v>
      </c>
      <c r="S94" s="21">
        <v>2959.4</v>
      </c>
      <c r="T94" s="21">
        <v>3769.8</v>
      </c>
      <c r="U94" s="21">
        <v>20.8</v>
      </c>
      <c r="V94" s="21">
        <v>18.3</v>
      </c>
      <c r="W94" s="22">
        <v>23.3</v>
      </c>
    </row>
    <row r="95" spans="1:23">
      <c r="A95" s="6" t="s">
        <v>288</v>
      </c>
      <c r="B95" s="55" t="s">
        <v>289</v>
      </c>
      <c r="C95" s="44">
        <v>27680</v>
      </c>
      <c r="D95" s="21">
        <v>3744.9</v>
      </c>
      <c r="E95" s="21">
        <v>3272.2</v>
      </c>
      <c r="F95" s="21">
        <v>4270.8999999999996</v>
      </c>
      <c r="G95" s="21">
        <v>13.5</v>
      </c>
      <c r="H95" s="21">
        <v>11.8</v>
      </c>
      <c r="I95" s="22">
        <v>15.4</v>
      </c>
      <c r="J95" s="44">
        <v>12139</v>
      </c>
      <c r="K95" s="21">
        <v>2604.5</v>
      </c>
      <c r="L95" s="21">
        <v>2330.9</v>
      </c>
      <c r="M95" s="21">
        <v>2888.1</v>
      </c>
      <c r="N95" s="21">
        <v>21.5</v>
      </c>
      <c r="O95" s="21">
        <v>19.2</v>
      </c>
      <c r="P95" s="22">
        <v>23.8</v>
      </c>
      <c r="Q95" s="35">
        <v>12369</v>
      </c>
      <c r="R95" s="21">
        <v>3174.4</v>
      </c>
      <c r="S95" s="21">
        <v>2831.5</v>
      </c>
      <c r="T95" s="21">
        <v>3533.3</v>
      </c>
      <c r="U95" s="21">
        <v>25.7</v>
      </c>
      <c r="V95" s="21">
        <v>22.9</v>
      </c>
      <c r="W95" s="22">
        <v>28.6</v>
      </c>
    </row>
    <row r="96" spans="1:23">
      <c r="A96" s="6" t="s">
        <v>340</v>
      </c>
      <c r="B96" s="55" t="s">
        <v>341</v>
      </c>
      <c r="C96" s="44">
        <v>30147</v>
      </c>
      <c r="D96" s="21">
        <v>3800.1</v>
      </c>
      <c r="E96" s="21">
        <v>3326.6</v>
      </c>
      <c r="F96" s="21">
        <v>4314.3</v>
      </c>
      <c r="G96" s="21">
        <v>12.6</v>
      </c>
      <c r="H96" s="21">
        <v>11</v>
      </c>
      <c r="I96" s="22">
        <v>14.3</v>
      </c>
      <c r="J96" s="44">
        <v>13904</v>
      </c>
      <c r="K96" s="21">
        <v>2809.9</v>
      </c>
      <c r="L96" s="21">
        <v>2531.3000000000002</v>
      </c>
      <c r="M96" s="21">
        <v>3098.2</v>
      </c>
      <c r="N96" s="21">
        <v>20.2</v>
      </c>
      <c r="O96" s="21">
        <v>18.2</v>
      </c>
      <c r="P96" s="22">
        <v>22.3</v>
      </c>
      <c r="Q96" s="35">
        <v>14999</v>
      </c>
      <c r="R96" s="21">
        <v>3615</v>
      </c>
      <c r="S96" s="21">
        <v>3251.5</v>
      </c>
      <c r="T96" s="21">
        <v>4016.8</v>
      </c>
      <c r="U96" s="21">
        <v>24.1</v>
      </c>
      <c r="V96" s="21">
        <v>21.7</v>
      </c>
      <c r="W96" s="22">
        <v>26.8</v>
      </c>
    </row>
    <row r="97" spans="1:23">
      <c r="A97" s="6" t="s">
        <v>530</v>
      </c>
      <c r="B97" s="55" t="s">
        <v>531</v>
      </c>
      <c r="C97" s="44">
        <v>24812</v>
      </c>
      <c r="D97" s="21">
        <v>2884.3</v>
      </c>
      <c r="E97" s="21">
        <v>2491.6999999999998</v>
      </c>
      <c r="F97" s="21">
        <v>3264.1</v>
      </c>
      <c r="G97" s="21">
        <v>11.6</v>
      </c>
      <c r="H97" s="21">
        <v>10</v>
      </c>
      <c r="I97" s="22">
        <v>13.2</v>
      </c>
      <c r="J97" s="44">
        <v>11554</v>
      </c>
      <c r="K97" s="21">
        <v>2161.6</v>
      </c>
      <c r="L97" s="21">
        <v>1942.7</v>
      </c>
      <c r="M97" s="21">
        <v>2402.6999999999998</v>
      </c>
      <c r="N97" s="21">
        <v>18.7</v>
      </c>
      <c r="O97" s="21">
        <v>16.8</v>
      </c>
      <c r="P97" s="22">
        <v>20.8</v>
      </c>
      <c r="Q97" s="35">
        <v>11415</v>
      </c>
      <c r="R97" s="21">
        <v>2548.9</v>
      </c>
      <c r="S97" s="21">
        <v>2268.6</v>
      </c>
      <c r="T97" s="21">
        <v>2851.7</v>
      </c>
      <c r="U97" s="21">
        <v>22.3</v>
      </c>
      <c r="V97" s="21">
        <v>19.899999999999999</v>
      </c>
      <c r="W97" s="22">
        <v>25</v>
      </c>
    </row>
    <row r="98" spans="1:23">
      <c r="A98" s="6" t="s">
        <v>568</v>
      </c>
      <c r="B98" s="55" t="s">
        <v>569</v>
      </c>
      <c r="C98" s="44">
        <v>24253</v>
      </c>
      <c r="D98" s="21">
        <v>2714.1</v>
      </c>
      <c r="E98" s="21">
        <v>2367.3000000000002</v>
      </c>
      <c r="F98" s="21">
        <v>3055.5</v>
      </c>
      <c r="G98" s="21">
        <v>11.2</v>
      </c>
      <c r="H98" s="21">
        <v>9.8000000000000007</v>
      </c>
      <c r="I98" s="22">
        <v>12.6</v>
      </c>
      <c r="J98" s="44">
        <v>12149</v>
      </c>
      <c r="K98" s="21">
        <v>2170.6</v>
      </c>
      <c r="L98" s="21">
        <v>1964.5</v>
      </c>
      <c r="M98" s="21">
        <v>2391.4</v>
      </c>
      <c r="N98" s="21">
        <v>17.899999999999999</v>
      </c>
      <c r="O98" s="21">
        <v>16.2</v>
      </c>
      <c r="P98" s="22">
        <v>19.7</v>
      </c>
      <c r="Q98" s="35">
        <v>12668</v>
      </c>
      <c r="R98" s="21">
        <v>2767.1</v>
      </c>
      <c r="S98" s="21">
        <v>2471.1999999999998</v>
      </c>
      <c r="T98" s="21">
        <v>3065.8</v>
      </c>
      <c r="U98" s="21">
        <v>21.8</v>
      </c>
      <c r="V98" s="21">
        <v>19.5</v>
      </c>
      <c r="W98" s="22">
        <v>24.2</v>
      </c>
    </row>
    <row r="99" spans="1:23">
      <c r="A99" s="6" t="s">
        <v>406</v>
      </c>
      <c r="B99" s="55" t="s">
        <v>407</v>
      </c>
      <c r="C99" s="44">
        <v>51184</v>
      </c>
      <c r="D99" s="21">
        <v>6333.1</v>
      </c>
      <c r="E99" s="21">
        <v>5504.1</v>
      </c>
      <c r="F99" s="21">
        <v>7199.5</v>
      </c>
      <c r="G99" s="21">
        <v>12.4</v>
      </c>
      <c r="H99" s="21">
        <v>10.8</v>
      </c>
      <c r="I99" s="22">
        <v>14.1</v>
      </c>
      <c r="J99" s="44">
        <v>21131</v>
      </c>
      <c r="K99" s="21">
        <v>4176</v>
      </c>
      <c r="L99" s="21">
        <v>3725.1</v>
      </c>
      <c r="M99" s="21">
        <v>4646.1000000000004</v>
      </c>
      <c r="N99" s="21">
        <v>19.8</v>
      </c>
      <c r="O99" s="21">
        <v>17.600000000000001</v>
      </c>
      <c r="P99" s="22">
        <v>22</v>
      </c>
      <c r="Q99" s="35">
        <v>20190</v>
      </c>
      <c r="R99" s="21">
        <v>4852.3999999999996</v>
      </c>
      <c r="S99" s="21">
        <v>4328.8999999999996</v>
      </c>
      <c r="T99" s="21">
        <v>5408.6</v>
      </c>
      <c r="U99" s="21">
        <v>24</v>
      </c>
      <c r="V99" s="21">
        <v>21.4</v>
      </c>
      <c r="W99" s="22">
        <v>26.8</v>
      </c>
    </row>
    <row r="100" spans="1:23">
      <c r="A100" s="6" t="s">
        <v>616</v>
      </c>
      <c r="B100" s="55" t="s">
        <v>617</v>
      </c>
      <c r="C100" s="44">
        <v>31979</v>
      </c>
      <c r="D100" s="21">
        <v>3603.9</v>
      </c>
      <c r="E100" s="21">
        <v>3142.9</v>
      </c>
      <c r="F100" s="21">
        <v>4083.7</v>
      </c>
      <c r="G100" s="21">
        <v>11.3</v>
      </c>
      <c r="H100" s="21">
        <v>9.8000000000000007</v>
      </c>
      <c r="I100" s="22">
        <v>12.8</v>
      </c>
      <c r="J100" s="44">
        <v>12883</v>
      </c>
      <c r="K100" s="21">
        <v>2339.9</v>
      </c>
      <c r="L100" s="21">
        <v>2116.8000000000002</v>
      </c>
      <c r="M100" s="21">
        <v>2571.6999999999998</v>
      </c>
      <c r="N100" s="21">
        <v>18.2</v>
      </c>
      <c r="O100" s="21">
        <v>16.399999999999999</v>
      </c>
      <c r="P100" s="22">
        <v>20</v>
      </c>
      <c r="Q100" s="35">
        <v>13223</v>
      </c>
      <c r="R100" s="21">
        <v>2915.4</v>
      </c>
      <c r="S100" s="21">
        <v>2604</v>
      </c>
      <c r="T100" s="21">
        <v>3227.9</v>
      </c>
      <c r="U100" s="21">
        <v>22</v>
      </c>
      <c r="V100" s="21">
        <v>19.7</v>
      </c>
      <c r="W100" s="22">
        <v>24.4</v>
      </c>
    </row>
    <row r="101" spans="1:23">
      <c r="A101" s="6" t="s">
        <v>598</v>
      </c>
      <c r="B101" s="55" t="s">
        <v>599</v>
      </c>
      <c r="C101" s="44">
        <v>33836</v>
      </c>
      <c r="D101" s="21">
        <v>3927.8</v>
      </c>
      <c r="E101" s="21">
        <v>3423.2</v>
      </c>
      <c r="F101" s="21">
        <v>4430.8</v>
      </c>
      <c r="G101" s="21">
        <v>11.6</v>
      </c>
      <c r="H101" s="21">
        <v>10.1</v>
      </c>
      <c r="I101" s="22">
        <v>13.1</v>
      </c>
      <c r="J101" s="44">
        <v>11927</v>
      </c>
      <c r="K101" s="21">
        <v>2243</v>
      </c>
      <c r="L101" s="21">
        <v>2006.5</v>
      </c>
      <c r="M101" s="21">
        <v>2484.3000000000002</v>
      </c>
      <c r="N101" s="21">
        <v>18.8</v>
      </c>
      <c r="O101" s="21">
        <v>16.8</v>
      </c>
      <c r="P101" s="22">
        <v>20.8</v>
      </c>
      <c r="Q101" s="35">
        <v>11464</v>
      </c>
      <c r="R101" s="21">
        <v>2621</v>
      </c>
      <c r="S101" s="21">
        <v>2343.6</v>
      </c>
      <c r="T101" s="21">
        <v>2904.5</v>
      </c>
      <c r="U101" s="21">
        <v>22.9</v>
      </c>
      <c r="V101" s="21">
        <v>20.399999999999999</v>
      </c>
      <c r="W101" s="22">
        <v>25.3</v>
      </c>
    </row>
    <row r="102" spans="1:23">
      <c r="A102" s="6" t="s">
        <v>394</v>
      </c>
      <c r="B102" s="55" t="s">
        <v>395</v>
      </c>
      <c r="C102" s="44">
        <v>21704</v>
      </c>
      <c r="D102" s="21">
        <v>2682</v>
      </c>
      <c r="E102" s="21">
        <v>2351.4</v>
      </c>
      <c r="F102" s="21">
        <v>3031.2</v>
      </c>
      <c r="G102" s="21">
        <v>12.4</v>
      </c>
      <c r="H102" s="21">
        <v>10.8</v>
      </c>
      <c r="I102" s="22">
        <v>14</v>
      </c>
      <c r="J102" s="44">
        <v>9271</v>
      </c>
      <c r="K102" s="21">
        <v>1837.2</v>
      </c>
      <c r="L102" s="21">
        <v>1666.8</v>
      </c>
      <c r="M102" s="21">
        <v>2021.7</v>
      </c>
      <c r="N102" s="21">
        <v>19.8</v>
      </c>
      <c r="O102" s="21">
        <v>18</v>
      </c>
      <c r="P102" s="22">
        <v>21.8</v>
      </c>
      <c r="Q102" s="35">
        <v>9326</v>
      </c>
      <c r="R102" s="21">
        <v>2225.6999999999998</v>
      </c>
      <c r="S102" s="21">
        <v>1999.3</v>
      </c>
      <c r="T102" s="21">
        <v>2461.1999999999998</v>
      </c>
      <c r="U102" s="21">
        <v>23.9</v>
      </c>
      <c r="V102" s="21">
        <v>21.4</v>
      </c>
      <c r="W102" s="22">
        <v>26.4</v>
      </c>
    </row>
    <row r="103" spans="1:23">
      <c r="A103" s="6" t="s">
        <v>544</v>
      </c>
      <c r="B103" s="55" t="s">
        <v>545</v>
      </c>
      <c r="C103" s="44">
        <v>26994</v>
      </c>
      <c r="D103" s="21">
        <v>3238.7</v>
      </c>
      <c r="E103" s="21">
        <v>2837.6</v>
      </c>
      <c r="F103" s="21">
        <v>3662</v>
      </c>
      <c r="G103" s="21">
        <v>12</v>
      </c>
      <c r="H103" s="21">
        <v>10.5</v>
      </c>
      <c r="I103" s="22">
        <v>13.6</v>
      </c>
      <c r="J103" s="44">
        <v>9329</v>
      </c>
      <c r="K103" s="21">
        <v>1805.4</v>
      </c>
      <c r="L103" s="21">
        <v>1631.3</v>
      </c>
      <c r="M103" s="21">
        <v>1989.8</v>
      </c>
      <c r="N103" s="21">
        <v>19.399999999999999</v>
      </c>
      <c r="O103" s="21">
        <v>17.5</v>
      </c>
      <c r="P103" s="22">
        <v>21.3</v>
      </c>
      <c r="Q103" s="35">
        <v>9391</v>
      </c>
      <c r="R103" s="21">
        <v>2199</v>
      </c>
      <c r="S103" s="21">
        <v>1975.2</v>
      </c>
      <c r="T103" s="21">
        <v>2442</v>
      </c>
      <c r="U103" s="21">
        <v>23.4</v>
      </c>
      <c r="V103" s="21">
        <v>21</v>
      </c>
      <c r="W103" s="22">
        <v>26</v>
      </c>
    </row>
    <row r="104" spans="1:23">
      <c r="A104" s="6" t="s">
        <v>286</v>
      </c>
      <c r="B104" s="55" t="s">
        <v>287</v>
      </c>
      <c r="C104" s="44">
        <v>26612</v>
      </c>
      <c r="D104" s="21">
        <v>3616.7</v>
      </c>
      <c r="E104" s="21">
        <v>3132.5</v>
      </c>
      <c r="F104" s="21">
        <v>4131.7</v>
      </c>
      <c r="G104" s="21">
        <v>13.6</v>
      </c>
      <c r="H104" s="21">
        <v>11.8</v>
      </c>
      <c r="I104" s="22">
        <v>15.5</v>
      </c>
      <c r="J104" s="44">
        <v>12503</v>
      </c>
      <c r="K104" s="21">
        <v>2674.4</v>
      </c>
      <c r="L104" s="21">
        <v>2385.9</v>
      </c>
      <c r="M104" s="21">
        <v>2981.4</v>
      </c>
      <c r="N104" s="21">
        <v>21.4</v>
      </c>
      <c r="O104" s="21">
        <v>19.100000000000001</v>
      </c>
      <c r="P104" s="22">
        <v>23.8</v>
      </c>
      <c r="Q104" s="35">
        <v>12439</v>
      </c>
      <c r="R104" s="21">
        <v>3174.5</v>
      </c>
      <c r="S104" s="21">
        <v>2845.2</v>
      </c>
      <c r="T104" s="21">
        <v>3509.3</v>
      </c>
      <c r="U104" s="21">
        <v>25.5</v>
      </c>
      <c r="V104" s="21">
        <v>22.9</v>
      </c>
      <c r="W104" s="22">
        <v>28.2</v>
      </c>
    </row>
    <row r="105" spans="1:23">
      <c r="A105" s="6" t="s">
        <v>690</v>
      </c>
      <c r="B105" s="55" t="s">
        <v>691</v>
      </c>
      <c r="C105" s="44">
        <v>69307</v>
      </c>
      <c r="D105" s="21">
        <v>8189.2</v>
      </c>
      <c r="E105" s="21">
        <v>7137.6</v>
      </c>
      <c r="F105" s="21">
        <v>9339.9</v>
      </c>
      <c r="G105" s="21">
        <v>11.8</v>
      </c>
      <c r="H105" s="21">
        <v>10.3</v>
      </c>
      <c r="I105" s="22">
        <v>13.5</v>
      </c>
      <c r="J105" s="44">
        <v>17993</v>
      </c>
      <c r="K105" s="21">
        <v>3435</v>
      </c>
      <c r="L105" s="21">
        <v>3067.3</v>
      </c>
      <c r="M105" s="21">
        <v>3805.4</v>
      </c>
      <c r="N105" s="21">
        <v>19.100000000000001</v>
      </c>
      <c r="O105" s="21">
        <v>17</v>
      </c>
      <c r="P105" s="22">
        <v>21.1</v>
      </c>
      <c r="Q105" s="35">
        <v>14241</v>
      </c>
      <c r="R105" s="21">
        <v>3298.3</v>
      </c>
      <c r="S105" s="21">
        <v>2930.4</v>
      </c>
      <c r="T105" s="21">
        <v>3697.5</v>
      </c>
      <c r="U105" s="21">
        <v>23.2</v>
      </c>
      <c r="V105" s="21">
        <v>20.6</v>
      </c>
      <c r="W105" s="22">
        <v>26</v>
      </c>
    </row>
    <row r="106" spans="1:23">
      <c r="A106" s="6" t="s">
        <v>840</v>
      </c>
      <c r="B106" s="55" t="s">
        <v>841</v>
      </c>
      <c r="C106" s="44">
        <v>37495</v>
      </c>
      <c r="D106" s="21">
        <v>3807.8</v>
      </c>
      <c r="E106" s="21">
        <v>3274.1</v>
      </c>
      <c r="F106" s="21">
        <v>4350.8999999999996</v>
      </c>
      <c r="G106" s="21">
        <v>10.199999999999999</v>
      </c>
      <c r="H106" s="21">
        <v>8.6999999999999993</v>
      </c>
      <c r="I106" s="22">
        <v>11.6</v>
      </c>
      <c r="J106" s="44">
        <v>12706</v>
      </c>
      <c r="K106" s="21">
        <v>2107.5</v>
      </c>
      <c r="L106" s="21">
        <v>1878.9</v>
      </c>
      <c r="M106" s="21">
        <v>2342.1999999999998</v>
      </c>
      <c r="N106" s="21">
        <v>16.600000000000001</v>
      </c>
      <c r="O106" s="21">
        <v>14.8</v>
      </c>
      <c r="P106" s="22">
        <v>18.399999999999999</v>
      </c>
      <c r="Q106" s="35">
        <v>13346</v>
      </c>
      <c r="R106" s="21">
        <v>2691.9</v>
      </c>
      <c r="S106" s="21">
        <v>2363.8000000000002</v>
      </c>
      <c r="T106" s="21">
        <v>3009.5</v>
      </c>
      <c r="U106" s="21">
        <v>20.2</v>
      </c>
      <c r="V106" s="21">
        <v>17.7</v>
      </c>
      <c r="W106" s="22">
        <v>22.5</v>
      </c>
    </row>
    <row r="107" spans="1:23">
      <c r="A107" s="6" t="s">
        <v>600</v>
      </c>
      <c r="B107" s="55" t="s">
        <v>601</v>
      </c>
      <c r="C107" s="44">
        <v>54484</v>
      </c>
      <c r="D107" s="21">
        <v>6946.1</v>
      </c>
      <c r="E107" s="21">
        <v>5950.6</v>
      </c>
      <c r="F107" s="21">
        <v>8111.7</v>
      </c>
      <c r="G107" s="21">
        <v>12.7</v>
      </c>
      <c r="H107" s="21">
        <v>10.9</v>
      </c>
      <c r="I107" s="22">
        <v>14.9</v>
      </c>
      <c r="J107" s="44">
        <v>13867</v>
      </c>
      <c r="K107" s="21">
        <v>2816.8</v>
      </c>
      <c r="L107" s="21">
        <v>2450</v>
      </c>
      <c r="M107" s="21">
        <v>3199.9</v>
      </c>
      <c r="N107" s="21">
        <v>20.3</v>
      </c>
      <c r="O107" s="21">
        <v>17.7</v>
      </c>
      <c r="P107" s="22">
        <v>23.1</v>
      </c>
      <c r="Q107" s="35">
        <v>8733</v>
      </c>
      <c r="R107" s="21">
        <v>2144.8000000000002</v>
      </c>
      <c r="S107" s="21">
        <v>1863.6</v>
      </c>
      <c r="T107" s="21">
        <v>2450.4</v>
      </c>
      <c r="U107" s="21">
        <v>24.6</v>
      </c>
      <c r="V107" s="21">
        <v>21.3</v>
      </c>
      <c r="W107" s="22">
        <v>28.1</v>
      </c>
    </row>
    <row r="108" spans="1:23">
      <c r="A108" s="6" t="s">
        <v>350</v>
      </c>
      <c r="B108" s="55" t="s">
        <v>351</v>
      </c>
      <c r="C108" s="44">
        <v>34197</v>
      </c>
      <c r="D108" s="21">
        <v>4469.8999999999996</v>
      </c>
      <c r="E108" s="21">
        <v>3878.5</v>
      </c>
      <c r="F108" s="21">
        <v>5090</v>
      </c>
      <c r="G108" s="21">
        <v>13.1</v>
      </c>
      <c r="H108" s="21">
        <v>11.3</v>
      </c>
      <c r="I108" s="22">
        <v>14.9</v>
      </c>
      <c r="J108" s="44">
        <v>14234</v>
      </c>
      <c r="K108" s="21">
        <v>2973.1</v>
      </c>
      <c r="L108" s="21">
        <v>2624.3</v>
      </c>
      <c r="M108" s="21">
        <v>3334.5</v>
      </c>
      <c r="N108" s="21">
        <v>20.9</v>
      </c>
      <c r="O108" s="21">
        <v>18.399999999999999</v>
      </c>
      <c r="P108" s="22">
        <v>23.4</v>
      </c>
      <c r="Q108" s="35">
        <v>11145</v>
      </c>
      <c r="R108" s="21">
        <v>2771.6</v>
      </c>
      <c r="S108" s="21">
        <v>2460.1999999999998</v>
      </c>
      <c r="T108" s="21">
        <v>3076.6</v>
      </c>
      <c r="U108" s="21">
        <v>24.9</v>
      </c>
      <c r="V108" s="21">
        <v>22.1</v>
      </c>
      <c r="W108" s="22">
        <v>27.6</v>
      </c>
    </row>
    <row r="109" spans="1:23">
      <c r="A109" s="6" t="s">
        <v>726</v>
      </c>
      <c r="B109" s="55" t="s">
        <v>727</v>
      </c>
      <c r="C109" s="44">
        <v>43090</v>
      </c>
      <c r="D109" s="21">
        <v>4987.7</v>
      </c>
      <c r="E109" s="21">
        <v>4345.5</v>
      </c>
      <c r="F109" s="21">
        <v>5700.4</v>
      </c>
      <c r="G109" s="21">
        <v>11.6</v>
      </c>
      <c r="H109" s="21">
        <v>10.1</v>
      </c>
      <c r="I109" s="22">
        <v>13.2</v>
      </c>
      <c r="J109" s="44">
        <v>11321</v>
      </c>
      <c r="K109" s="21">
        <v>2109.6</v>
      </c>
      <c r="L109" s="21">
        <v>1894.2</v>
      </c>
      <c r="M109" s="21">
        <v>2341</v>
      </c>
      <c r="N109" s="21">
        <v>18.600000000000001</v>
      </c>
      <c r="O109" s="21">
        <v>16.7</v>
      </c>
      <c r="P109" s="22">
        <v>20.7</v>
      </c>
      <c r="Q109" s="35">
        <v>9178</v>
      </c>
      <c r="R109" s="21">
        <v>2054.4</v>
      </c>
      <c r="S109" s="21">
        <v>1825.7</v>
      </c>
      <c r="T109" s="21">
        <v>2299.1</v>
      </c>
      <c r="U109" s="21">
        <v>22.4</v>
      </c>
      <c r="V109" s="21">
        <v>19.899999999999999</v>
      </c>
      <c r="W109" s="22">
        <v>25.1</v>
      </c>
    </row>
    <row r="110" spans="1:23">
      <c r="A110" s="6" t="s">
        <v>728</v>
      </c>
      <c r="B110" s="55" t="s">
        <v>729</v>
      </c>
      <c r="C110" s="44">
        <v>29012</v>
      </c>
      <c r="D110" s="21">
        <v>3078.2</v>
      </c>
      <c r="E110" s="21">
        <v>2660.3</v>
      </c>
      <c r="F110" s="21">
        <v>3492.5</v>
      </c>
      <c r="G110" s="21">
        <v>10.6</v>
      </c>
      <c r="H110" s="21">
        <v>9.1999999999999993</v>
      </c>
      <c r="I110" s="22">
        <v>12</v>
      </c>
      <c r="J110" s="44">
        <v>11637</v>
      </c>
      <c r="K110" s="21">
        <v>2016</v>
      </c>
      <c r="L110" s="21">
        <v>1800.4</v>
      </c>
      <c r="M110" s="21">
        <v>2234.9</v>
      </c>
      <c r="N110" s="21">
        <v>17.3</v>
      </c>
      <c r="O110" s="21">
        <v>15.5</v>
      </c>
      <c r="P110" s="22">
        <v>19.2</v>
      </c>
      <c r="Q110" s="35">
        <v>12087</v>
      </c>
      <c r="R110" s="21">
        <v>2510.6</v>
      </c>
      <c r="S110" s="21">
        <v>2213.4</v>
      </c>
      <c r="T110" s="21">
        <v>2812.1</v>
      </c>
      <c r="U110" s="21">
        <v>20.8</v>
      </c>
      <c r="V110" s="21">
        <v>18.3</v>
      </c>
      <c r="W110" s="22">
        <v>23.3</v>
      </c>
    </row>
    <row r="111" spans="1:23">
      <c r="A111" s="6" t="s">
        <v>632</v>
      </c>
      <c r="B111" s="55" t="s">
        <v>633</v>
      </c>
      <c r="C111" s="44">
        <v>66107</v>
      </c>
      <c r="D111" s="21">
        <v>8073</v>
      </c>
      <c r="E111" s="21">
        <v>7008.1</v>
      </c>
      <c r="F111" s="21">
        <v>9247.2999999999993</v>
      </c>
      <c r="G111" s="21">
        <v>12.2</v>
      </c>
      <c r="H111" s="21">
        <v>10.6</v>
      </c>
      <c r="I111" s="22">
        <v>14</v>
      </c>
      <c r="J111" s="44">
        <v>17039</v>
      </c>
      <c r="K111" s="21">
        <v>3355</v>
      </c>
      <c r="L111" s="21">
        <v>2981.7</v>
      </c>
      <c r="M111" s="21">
        <v>3755.5</v>
      </c>
      <c r="N111" s="21">
        <v>19.7</v>
      </c>
      <c r="O111" s="21">
        <v>17.5</v>
      </c>
      <c r="P111" s="22">
        <v>22</v>
      </c>
      <c r="Q111" s="35">
        <v>12712</v>
      </c>
      <c r="R111" s="21">
        <v>3013.2</v>
      </c>
      <c r="S111" s="21">
        <v>2658.4</v>
      </c>
      <c r="T111" s="21">
        <v>3387.4</v>
      </c>
      <c r="U111" s="21">
        <v>23.7</v>
      </c>
      <c r="V111" s="21">
        <v>20.9</v>
      </c>
      <c r="W111" s="22">
        <v>26.6</v>
      </c>
    </row>
    <row r="112" spans="1:23">
      <c r="A112" s="6" t="s">
        <v>436</v>
      </c>
      <c r="B112" s="55" t="s">
        <v>437</v>
      </c>
      <c r="C112" s="44">
        <v>22687</v>
      </c>
      <c r="D112" s="21">
        <v>2868.1</v>
      </c>
      <c r="E112" s="21">
        <v>2490.5</v>
      </c>
      <c r="F112" s="21">
        <v>3266.7</v>
      </c>
      <c r="G112" s="21">
        <v>12.6</v>
      </c>
      <c r="H112" s="21">
        <v>11</v>
      </c>
      <c r="I112" s="22">
        <v>14.4</v>
      </c>
      <c r="J112" s="44">
        <v>7686</v>
      </c>
      <c r="K112" s="21">
        <v>1558.3</v>
      </c>
      <c r="L112" s="21">
        <v>1385.9</v>
      </c>
      <c r="M112" s="21">
        <v>1735.5</v>
      </c>
      <c r="N112" s="21">
        <v>20.3</v>
      </c>
      <c r="O112" s="21">
        <v>18</v>
      </c>
      <c r="P112" s="22">
        <v>22.6</v>
      </c>
      <c r="Q112" s="35">
        <v>6421</v>
      </c>
      <c r="R112" s="21">
        <v>1595.1</v>
      </c>
      <c r="S112" s="21">
        <v>1410.1</v>
      </c>
      <c r="T112" s="21">
        <v>1785.7</v>
      </c>
      <c r="U112" s="21">
        <v>24.8</v>
      </c>
      <c r="V112" s="21">
        <v>22</v>
      </c>
      <c r="W112" s="22">
        <v>27.8</v>
      </c>
    </row>
    <row r="113" spans="1:23">
      <c r="A113" s="6" t="s">
        <v>820</v>
      </c>
      <c r="B113" s="55" t="s">
        <v>821</v>
      </c>
      <c r="C113" s="44">
        <v>63370</v>
      </c>
      <c r="D113" s="21">
        <v>6526.2</v>
      </c>
      <c r="E113" s="21">
        <v>5634.9</v>
      </c>
      <c r="F113" s="21">
        <v>7370.3</v>
      </c>
      <c r="G113" s="21">
        <v>10.3</v>
      </c>
      <c r="H113" s="21">
        <v>8.9</v>
      </c>
      <c r="I113" s="22">
        <v>11.6</v>
      </c>
      <c r="J113" s="44">
        <v>22441</v>
      </c>
      <c r="K113" s="21">
        <v>3800.7</v>
      </c>
      <c r="L113" s="21">
        <v>3421.8</v>
      </c>
      <c r="M113" s="21">
        <v>4215.2</v>
      </c>
      <c r="N113" s="21">
        <v>16.899999999999999</v>
      </c>
      <c r="O113" s="21">
        <v>15.2</v>
      </c>
      <c r="P113" s="22">
        <v>18.8</v>
      </c>
      <c r="Q113" s="35">
        <v>20146</v>
      </c>
      <c r="R113" s="21">
        <v>4138.8999999999996</v>
      </c>
      <c r="S113" s="21">
        <v>3660.5</v>
      </c>
      <c r="T113" s="21">
        <v>4632.2</v>
      </c>
      <c r="U113" s="21">
        <v>20.5</v>
      </c>
      <c r="V113" s="21">
        <v>18.2</v>
      </c>
      <c r="W113" s="22">
        <v>23</v>
      </c>
    </row>
    <row r="114" spans="1:23">
      <c r="A114" s="6" t="s">
        <v>822</v>
      </c>
      <c r="B114" s="55" t="s">
        <v>823</v>
      </c>
      <c r="C114" s="44">
        <v>28292</v>
      </c>
      <c r="D114" s="21">
        <v>2852.8</v>
      </c>
      <c r="E114" s="21">
        <v>2392.6</v>
      </c>
      <c r="F114" s="21">
        <v>3345.7</v>
      </c>
      <c r="G114" s="21">
        <v>10.1</v>
      </c>
      <c r="H114" s="21">
        <v>8.5</v>
      </c>
      <c r="I114" s="22">
        <v>11.8</v>
      </c>
      <c r="J114" s="44">
        <v>9844</v>
      </c>
      <c r="K114" s="21">
        <v>1635.6</v>
      </c>
      <c r="L114" s="21">
        <v>1428.7</v>
      </c>
      <c r="M114" s="21">
        <v>1844.5</v>
      </c>
      <c r="N114" s="21">
        <v>16.600000000000001</v>
      </c>
      <c r="O114" s="21">
        <v>14.5</v>
      </c>
      <c r="P114" s="22">
        <v>18.7</v>
      </c>
      <c r="Q114" s="35">
        <v>11417</v>
      </c>
      <c r="R114" s="21">
        <v>2297.9</v>
      </c>
      <c r="S114" s="21">
        <v>1974</v>
      </c>
      <c r="T114" s="21">
        <v>2605</v>
      </c>
      <c r="U114" s="21">
        <v>20.100000000000001</v>
      </c>
      <c r="V114" s="21">
        <v>17.3</v>
      </c>
      <c r="W114" s="22">
        <v>22.8</v>
      </c>
    </row>
    <row r="115" spans="1:23">
      <c r="A115" s="6" t="s">
        <v>294</v>
      </c>
      <c r="B115" s="55" t="s">
        <v>295</v>
      </c>
      <c r="C115" s="44">
        <v>25212</v>
      </c>
      <c r="D115" s="21">
        <v>3437.8</v>
      </c>
      <c r="E115" s="21">
        <v>2981</v>
      </c>
      <c r="F115" s="21">
        <v>3917.4</v>
      </c>
      <c r="G115" s="21">
        <v>13.6</v>
      </c>
      <c r="H115" s="21">
        <v>11.8</v>
      </c>
      <c r="I115" s="22">
        <v>15.5</v>
      </c>
      <c r="J115" s="44">
        <v>10622</v>
      </c>
      <c r="K115" s="21">
        <v>2271.8000000000002</v>
      </c>
      <c r="L115" s="21">
        <v>1998.6</v>
      </c>
      <c r="M115" s="21">
        <v>2553.5</v>
      </c>
      <c r="N115" s="21">
        <v>21.4</v>
      </c>
      <c r="O115" s="21">
        <v>18.8</v>
      </c>
      <c r="P115" s="22">
        <v>24</v>
      </c>
      <c r="Q115" s="35">
        <v>9026</v>
      </c>
      <c r="R115" s="21">
        <v>2348.8000000000002</v>
      </c>
      <c r="S115" s="21">
        <v>2082.3000000000002</v>
      </c>
      <c r="T115" s="21">
        <v>2620</v>
      </c>
      <c r="U115" s="21">
        <v>26</v>
      </c>
      <c r="V115" s="21">
        <v>23.1</v>
      </c>
      <c r="W115" s="22">
        <v>29</v>
      </c>
    </row>
    <row r="116" spans="1:23">
      <c r="A116" s="6" t="s">
        <v>332</v>
      </c>
      <c r="B116" s="55" t="s">
        <v>333</v>
      </c>
      <c r="C116" s="44">
        <v>25027</v>
      </c>
      <c r="D116" s="21">
        <v>3291</v>
      </c>
      <c r="E116" s="21">
        <v>2860.4</v>
      </c>
      <c r="F116" s="21">
        <v>3759.1</v>
      </c>
      <c r="G116" s="21">
        <v>13.1</v>
      </c>
      <c r="H116" s="21">
        <v>11.4</v>
      </c>
      <c r="I116" s="22">
        <v>15</v>
      </c>
      <c r="J116" s="44">
        <v>9921</v>
      </c>
      <c r="K116" s="21">
        <v>2066.5</v>
      </c>
      <c r="L116" s="21">
        <v>1836.5</v>
      </c>
      <c r="M116" s="21">
        <v>2310.8000000000002</v>
      </c>
      <c r="N116" s="21">
        <v>20.8</v>
      </c>
      <c r="O116" s="21">
        <v>18.5</v>
      </c>
      <c r="P116" s="22">
        <v>23.3</v>
      </c>
      <c r="Q116" s="35">
        <v>9298</v>
      </c>
      <c r="R116" s="21">
        <v>2341.3000000000002</v>
      </c>
      <c r="S116" s="21">
        <v>2077.1</v>
      </c>
      <c r="T116" s="21">
        <v>2612.6999999999998</v>
      </c>
      <c r="U116" s="21">
        <v>25.2</v>
      </c>
      <c r="V116" s="21">
        <v>22.3</v>
      </c>
      <c r="W116" s="22">
        <v>28.1</v>
      </c>
    </row>
    <row r="117" spans="1:23">
      <c r="A117" s="6" t="s">
        <v>344</v>
      </c>
      <c r="B117" s="55" t="s">
        <v>345</v>
      </c>
      <c r="C117" s="44">
        <v>33107</v>
      </c>
      <c r="D117" s="21">
        <v>4129.5</v>
      </c>
      <c r="E117" s="21">
        <v>3612.2</v>
      </c>
      <c r="F117" s="21">
        <v>4655.6000000000004</v>
      </c>
      <c r="G117" s="21">
        <v>12.5</v>
      </c>
      <c r="H117" s="21">
        <v>10.9</v>
      </c>
      <c r="I117" s="22">
        <v>14.1</v>
      </c>
      <c r="J117" s="44">
        <v>15232</v>
      </c>
      <c r="K117" s="21">
        <v>3023.1</v>
      </c>
      <c r="L117" s="21">
        <v>2726.6</v>
      </c>
      <c r="M117" s="21">
        <v>3328.5</v>
      </c>
      <c r="N117" s="21">
        <v>19.8</v>
      </c>
      <c r="O117" s="21">
        <v>17.899999999999999</v>
      </c>
      <c r="P117" s="22">
        <v>21.9</v>
      </c>
      <c r="Q117" s="35">
        <v>16532</v>
      </c>
      <c r="R117" s="21">
        <v>3982.4</v>
      </c>
      <c r="S117" s="21">
        <v>3597.8</v>
      </c>
      <c r="T117" s="21">
        <v>4390</v>
      </c>
      <c r="U117" s="21">
        <v>24.1</v>
      </c>
      <c r="V117" s="21">
        <v>21.8</v>
      </c>
      <c r="W117" s="22">
        <v>26.6</v>
      </c>
    </row>
    <row r="118" spans="1:23">
      <c r="A118" s="6" t="s">
        <v>730</v>
      </c>
      <c r="B118" s="55" t="s">
        <v>731</v>
      </c>
      <c r="C118" s="44">
        <v>65654</v>
      </c>
      <c r="D118" s="21">
        <v>7029.9</v>
      </c>
      <c r="E118" s="21">
        <v>6089.6</v>
      </c>
      <c r="F118" s="21">
        <v>7954.3</v>
      </c>
      <c r="G118" s="21">
        <v>10.7</v>
      </c>
      <c r="H118" s="21">
        <v>9.3000000000000007</v>
      </c>
      <c r="I118" s="22">
        <v>12.1</v>
      </c>
      <c r="J118" s="44">
        <v>23452</v>
      </c>
      <c r="K118" s="21">
        <v>4082</v>
      </c>
      <c r="L118" s="21">
        <v>3651.3</v>
      </c>
      <c r="M118" s="21">
        <v>4524.3</v>
      </c>
      <c r="N118" s="21">
        <v>17.399999999999999</v>
      </c>
      <c r="O118" s="21">
        <v>15.6</v>
      </c>
      <c r="P118" s="22">
        <v>19.3</v>
      </c>
      <c r="Q118" s="35">
        <v>24257</v>
      </c>
      <c r="R118" s="21">
        <v>5193.5</v>
      </c>
      <c r="S118" s="21">
        <v>4603.3</v>
      </c>
      <c r="T118" s="21">
        <v>5806.2</v>
      </c>
      <c r="U118" s="21">
        <v>21.4</v>
      </c>
      <c r="V118" s="21">
        <v>19</v>
      </c>
      <c r="W118" s="22">
        <v>23.9</v>
      </c>
    </row>
    <row r="119" spans="1:23">
      <c r="A119" s="6" t="s">
        <v>498</v>
      </c>
      <c r="B119" s="55" t="s">
        <v>499</v>
      </c>
      <c r="C119" s="44">
        <v>52012</v>
      </c>
      <c r="D119" s="21">
        <v>6045.4</v>
      </c>
      <c r="E119" s="21">
        <v>5241.7</v>
      </c>
      <c r="F119" s="21">
        <v>6830.9</v>
      </c>
      <c r="G119" s="21">
        <v>11.6</v>
      </c>
      <c r="H119" s="21">
        <v>10.1</v>
      </c>
      <c r="I119" s="22">
        <v>13.1</v>
      </c>
      <c r="J119" s="44">
        <v>25429</v>
      </c>
      <c r="K119" s="21">
        <v>4752.3</v>
      </c>
      <c r="L119" s="21">
        <v>4283.8999999999996</v>
      </c>
      <c r="M119" s="21">
        <v>5253.1</v>
      </c>
      <c r="N119" s="21">
        <v>18.7</v>
      </c>
      <c r="O119" s="21">
        <v>16.8</v>
      </c>
      <c r="P119" s="22">
        <v>20.7</v>
      </c>
      <c r="Q119" s="35">
        <v>26087</v>
      </c>
      <c r="R119" s="21">
        <v>5843.2</v>
      </c>
      <c r="S119" s="21">
        <v>5210</v>
      </c>
      <c r="T119" s="21">
        <v>6492.3</v>
      </c>
      <c r="U119" s="21">
        <v>22.4</v>
      </c>
      <c r="V119" s="21">
        <v>20</v>
      </c>
      <c r="W119" s="22">
        <v>24.9</v>
      </c>
    </row>
    <row r="120" spans="1:23">
      <c r="A120" s="6" t="s">
        <v>654</v>
      </c>
      <c r="B120" s="55" t="s">
        <v>655</v>
      </c>
      <c r="C120" s="44">
        <v>29128</v>
      </c>
      <c r="D120" s="21">
        <v>3257.5</v>
      </c>
      <c r="E120" s="21">
        <v>2844.7</v>
      </c>
      <c r="F120" s="21">
        <v>3667.4</v>
      </c>
      <c r="G120" s="21">
        <v>11.2</v>
      </c>
      <c r="H120" s="21">
        <v>9.8000000000000007</v>
      </c>
      <c r="I120" s="22">
        <v>12.6</v>
      </c>
      <c r="J120" s="44">
        <v>9785</v>
      </c>
      <c r="K120" s="21">
        <v>1757.2</v>
      </c>
      <c r="L120" s="21">
        <v>1590.3</v>
      </c>
      <c r="M120" s="21">
        <v>1937.2</v>
      </c>
      <c r="N120" s="21">
        <v>18</v>
      </c>
      <c r="O120" s="21">
        <v>16.3</v>
      </c>
      <c r="P120" s="22">
        <v>19.8</v>
      </c>
      <c r="Q120" s="35">
        <v>10667</v>
      </c>
      <c r="R120" s="21">
        <v>2354.1999999999998</v>
      </c>
      <c r="S120" s="21">
        <v>2095.6999999999998</v>
      </c>
      <c r="T120" s="21">
        <v>2619.6999999999998</v>
      </c>
      <c r="U120" s="21">
        <v>22.1</v>
      </c>
      <c r="V120" s="21">
        <v>19.600000000000001</v>
      </c>
      <c r="W120" s="22">
        <v>24.6</v>
      </c>
    </row>
    <row r="121" spans="1:23">
      <c r="A121" s="6" t="s">
        <v>692</v>
      </c>
      <c r="B121" s="55" t="s">
        <v>693</v>
      </c>
      <c r="C121" s="44">
        <v>26713</v>
      </c>
      <c r="D121" s="21">
        <v>2913.5</v>
      </c>
      <c r="E121" s="21">
        <v>2534</v>
      </c>
      <c r="F121" s="21">
        <v>3284</v>
      </c>
      <c r="G121" s="21">
        <v>10.9</v>
      </c>
      <c r="H121" s="21">
        <v>9.5</v>
      </c>
      <c r="I121" s="22">
        <v>12.3</v>
      </c>
      <c r="J121" s="44">
        <v>11141</v>
      </c>
      <c r="K121" s="21">
        <v>1954.1</v>
      </c>
      <c r="L121" s="21">
        <v>1768.6</v>
      </c>
      <c r="M121" s="21">
        <v>2153.1999999999998</v>
      </c>
      <c r="N121" s="21">
        <v>17.5</v>
      </c>
      <c r="O121" s="21">
        <v>15.9</v>
      </c>
      <c r="P121" s="22">
        <v>19.3</v>
      </c>
      <c r="Q121" s="35">
        <v>10155</v>
      </c>
      <c r="R121" s="21">
        <v>2166.1999999999998</v>
      </c>
      <c r="S121" s="21">
        <v>1930.8</v>
      </c>
      <c r="T121" s="21">
        <v>2409</v>
      </c>
      <c r="U121" s="21">
        <v>21.3</v>
      </c>
      <c r="V121" s="21">
        <v>19</v>
      </c>
      <c r="W121" s="22">
        <v>23.7</v>
      </c>
    </row>
    <row r="122" spans="1:23">
      <c r="A122" s="6" t="s">
        <v>834</v>
      </c>
      <c r="B122" s="55" t="s">
        <v>835</v>
      </c>
      <c r="C122" s="44">
        <v>76437</v>
      </c>
      <c r="D122" s="21">
        <v>8055.6</v>
      </c>
      <c r="E122" s="21">
        <v>6985.3</v>
      </c>
      <c r="F122" s="21">
        <v>9129.6</v>
      </c>
      <c r="G122" s="21">
        <v>10.5</v>
      </c>
      <c r="H122" s="21">
        <v>9.1</v>
      </c>
      <c r="I122" s="22">
        <v>11.9</v>
      </c>
      <c r="J122" s="44">
        <v>22586</v>
      </c>
      <c r="K122" s="21">
        <v>3894.4</v>
      </c>
      <c r="L122" s="21">
        <v>3482.1</v>
      </c>
      <c r="M122" s="21">
        <v>4320.5</v>
      </c>
      <c r="N122" s="21">
        <v>17.2</v>
      </c>
      <c r="O122" s="21">
        <v>15.4</v>
      </c>
      <c r="P122" s="22">
        <v>19.100000000000001</v>
      </c>
      <c r="Q122" s="35">
        <v>20612</v>
      </c>
      <c r="R122" s="21">
        <v>4373.5</v>
      </c>
      <c r="S122" s="21">
        <v>3866.8</v>
      </c>
      <c r="T122" s="21">
        <v>4911.3999999999996</v>
      </c>
      <c r="U122" s="21">
        <v>21.2</v>
      </c>
      <c r="V122" s="21">
        <v>18.8</v>
      </c>
      <c r="W122" s="22">
        <v>23.8</v>
      </c>
    </row>
    <row r="123" spans="1:23">
      <c r="A123" s="6" t="s">
        <v>656</v>
      </c>
      <c r="B123" s="55" t="s">
        <v>657</v>
      </c>
      <c r="C123" s="44">
        <v>31307</v>
      </c>
      <c r="D123" s="21">
        <v>3420.9</v>
      </c>
      <c r="E123" s="21">
        <v>2979.1</v>
      </c>
      <c r="F123" s="21">
        <v>3873.9</v>
      </c>
      <c r="G123" s="21">
        <v>10.9</v>
      </c>
      <c r="H123" s="21">
        <v>9.5</v>
      </c>
      <c r="I123" s="22">
        <v>12.4</v>
      </c>
      <c r="J123" s="44">
        <v>13230</v>
      </c>
      <c r="K123" s="21">
        <v>2352.6</v>
      </c>
      <c r="L123" s="21">
        <v>2122.5</v>
      </c>
      <c r="M123" s="21">
        <v>2600.4</v>
      </c>
      <c r="N123" s="21">
        <v>17.8</v>
      </c>
      <c r="O123" s="21">
        <v>16</v>
      </c>
      <c r="P123" s="22">
        <v>19.7</v>
      </c>
      <c r="Q123" s="35">
        <v>13391</v>
      </c>
      <c r="R123" s="21">
        <v>2867.4</v>
      </c>
      <c r="S123" s="21">
        <v>2547.5</v>
      </c>
      <c r="T123" s="21">
        <v>3188.1</v>
      </c>
      <c r="U123" s="21">
        <v>21.4</v>
      </c>
      <c r="V123" s="21">
        <v>19</v>
      </c>
      <c r="W123" s="22">
        <v>23.8</v>
      </c>
    </row>
    <row r="124" spans="1:23">
      <c r="A124" s="6" t="s">
        <v>732</v>
      </c>
      <c r="B124" s="55" t="s">
        <v>733</v>
      </c>
      <c r="C124" s="44">
        <v>41372</v>
      </c>
      <c r="D124" s="21">
        <v>4317.3999999999996</v>
      </c>
      <c r="E124" s="21">
        <v>3725.6</v>
      </c>
      <c r="F124" s="21">
        <v>4910.5</v>
      </c>
      <c r="G124" s="21">
        <v>10.4</v>
      </c>
      <c r="H124" s="21">
        <v>9</v>
      </c>
      <c r="I124" s="22">
        <v>11.9</v>
      </c>
      <c r="J124" s="44">
        <v>17044</v>
      </c>
      <c r="K124" s="21">
        <v>2899.8</v>
      </c>
      <c r="L124" s="21">
        <v>2590.8000000000002</v>
      </c>
      <c r="M124" s="21">
        <v>3213.7</v>
      </c>
      <c r="N124" s="21">
        <v>17</v>
      </c>
      <c r="O124" s="21">
        <v>15.2</v>
      </c>
      <c r="P124" s="22">
        <v>18.899999999999999</v>
      </c>
      <c r="Q124" s="35">
        <v>18677</v>
      </c>
      <c r="R124" s="21">
        <v>3863.6</v>
      </c>
      <c r="S124" s="21">
        <v>3419</v>
      </c>
      <c r="T124" s="21">
        <v>4305.1000000000004</v>
      </c>
      <c r="U124" s="21">
        <v>20.7</v>
      </c>
      <c r="V124" s="21">
        <v>18.3</v>
      </c>
      <c r="W124" s="22">
        <v>23.1</v>
      </c>
    </row>
    <row r="125" spans="1:23">
      <c r="A125" s="6" t="s">
        <v>842</v>
      </c>
      <c r="B125" s="55" t="s">
        <v>843</v>
      </c>
      <c r="C125" s="44">
        <v>73570</v>
      </c>
      <c r="D125" s="21">
        <v>7863.3</v>
      </c>
      <c r="E125" s="21">
        <v>6763.4</v>
      </c>
      <c r="F125" s="21">
        <v>8993.2000000000007</v>
      </c>
      <c r="G125" s="21">
        <v>10.7</v>
      </c>
      <c r="H125" s="21">
        <v>9.1999999999999993</v>
      </c>
      <c r="I125" s="22">
        <v>12.2</v>
      </c>
      <c r="J125" s="44">
        <v>20411</v>
      </c>
      <c r="K125" s="21">
        <v>3585.8</v>
      </c>
      <c r="L125" s="21">
        <v>3177.5</v>
      </c>
      <c r="M125" s="21">
        <v>4007.1</v>
      </c>
      <c r="N125" s="21">
        <v>17.600000000000001</v>
      </c>
      <c r="O125" s="21">
        <v>15.6</v>
      </c>
      <c r="P125" s="22">
        <v>19.600000000000001</v>
      </c>
      <c r="Q125" s="35">
        <v>16213</v>
      </c>
      <c r="R125" s="21">
        <v>3450.3</v>
      </c>
      <c r="S125" s="21">
        <v>3039.1</v>
      </c>
      <c r="T125" s="21">
        <v>3901.9</v>
      </c>
      <c r="U125" s="21">
        <v>21.3</v>
      </c>
      <c r="V125" s="21">
        <v>18.7</v>
      </c>
      <c r="W125" s="22">
        <v>24.1</v>
      </c>
    </row>
    <row r="126" spans="1:23">
      <c r="A126" s="6" t="s">
        <v>682</v>
      </c>
      <c r="B126" s="55" t="s">
        <v>683</v>
      </c>
      <c r="C126" s="44">
        <v>50477</v>
      </c>
      <c r="D126" s="21">
        <v>5552.9</v>
      </c>
      <c r="E126" s="21">
        <v>4823.5</v>
      </c>
      <c r="F126" s="21">
        <v>6267.8</v>
      </c>
      <c r="G126" s="21">
        <v>11</v>
      </c>
      <c r="H126" s="21">
        <v>9.6</v>
      </c>
      <c r="I126" s="22">
        <v>12.4</v>
      </c>
      <c r="J126" s="44">
        <v>19264</v>
      </c>
      <c r="K126" s="21">
        <v>3454.1</v>
      </c>
      <c r="L126" s="21">
        <v>3105</v>
      </c>
      <c r="M126" s="21">
        <v>3820</v>
      </c>
      <c r="N126" s="21">
        <v>17.899999999999999</v>
      </c>
      <c r="O126" s="21">
        <v>16.100000000000001</v>
      </c>
      <c r="P126" s="22">
        <v>19.8</v>
      </c>
      <c r="Q126" s="35">
        <v>19801</v>
      </c>
      <c r="R126" s="21">
        <v>4264.2</v>
      </c>
      <c r="S126" s="21">
        <v>3792.8</v>
      </c>
      <c r="T126" s="21">
        <v>4719.8999999999996</v>
      </c>
      <c r="U126" s="21">
        <v>21.5</v>
      </c>
      <c r="V126" s="21">
        <v>19.2</v>
      </c>
      <c r="W126" s="22">
        <v>23.8</v>
      </c>
    </row>
    <row r="127" spans="1:23">
      <c r="A127" s="6" t="s">
        <v>352</v>
      </c>
      <c r="B127" s="55" t="s">
        <v>353</v>
      </c>
      <c r="C127" s="44">
        <v>21144</v>
      </c>
      <c r="D127" s="21">
        <v>2746.1</v>
      </c>
      <c r="E127" s="21">
        <v>2388.8000000000002</v>
      </c>
      <c r="F127" s="21">
        <v>3128.7</v>
      </c>
      <c r="G127" s="21">
        <v>13</v>
      </c>
      <c r="H127" s="21">
        <v>11.3</v>
      </c>
      <c r="I127" s="22">
        <v>14.8</v>
      </c>
      <c r="J127" s="44">
        <v>7860</v>
      </c>
      <c r="K127" s="21">
        <v>1626.2</v>
      </c>
      <c r="L127" s="21">
        <v>1436.5</v>
      </c>
      <c r="M127" s="21">
        <v>1820.3</v>
      </c>
      <c r="N127" s="21">
        <v>20.7</v>
      </c>
      <c r="O127" s="21">
        <v>18.3</v>
      </c>
      <c r="P127" s="22">
        <v>23.2</v>
      </c>
      <c r="Q127" s="35">
        <v>7628</v>
      </c>
      <c r="R127" s="21">
        <v>1901.2</v>
      </c>
      <c r="S127" s="21">
        <v>1686.8</v>
      </c>
      <c r="T127" s="21">
        <v>2114.5</v>
      </c>
      <c r="U127" s="21">
        <v>24.9</v>
      </c>
      <c r="V127" s="21">
        <v>22.1</v>
      </c>
      <c r="W127" s="22">
        <v>27.7</v>
      </c>
    </row>
    <row r="128" spans="1:23">
      <c r="A128" s="6" t="s">
        <v>546</v>
      </c>
      <c r="B128" s="55" t="s">
        <v>547</v>
      </c>
      <c r="C128" s="44">
        <v>33773</v>
      </c>
      <c r="D128" s="21">
        <v>4021.4</v>
      </c>
      <c r="E128" s="21">
        <v>3488.2</v>
      </c>
      <c r="F128" s="21">
        <v>4569</v>
      </c>
      <c r="G128" s="21">
        <v>11.9</v>
      </c>
      <c r="H128" s="21">
        <v>10.3</v>
      </c>
      <c r="I128" s="22">
        <v>13.5</v>
      </c>
      <c r="J128" s="44">
        <v>12217</v>
      </c>
      <c r="K128" s="21">
        <v>2353.1999999999998</v>
      </c>
      <c r="L128" s="21">
        <v>2101.6</v>
      </c>
      <c r="M128" s="21">
        <v>2621.7</v>
      </c>
      <c r="N128" s="21">
        <v>19.3</v>
      </c>
      <c r="O128" s="21">
        <v>17.2</v>
      </c>
      <c r="P128" s="22">
        <v>21.5</v>
      </c>
      <c r="Q128" s="35">
        <v>11765</v>
      </c>
      <c r="R128" s="21">
        <v>2730.5</v>
      </c>
      <c r="S128" s="21">
        <v>2439</v>
      </c>
      <c r="T128" s="21">
        <v>3029.7</v>
      </c>
      <c r="U128" s="21">
        <v>23.2</v>
      </c>
      <c r="V128" s="21">
        <v>20.7</v>
      </c>
      <c r="W128" s="22">
        <v>25.8</v>
      </c>
    </row>
    <row r="129" spans="1:23">
      <c r="A129" s="6" t="s">
        <v>306</v>
      </c>
      <c r="B129" s="55" t="s">
        <v>307</v>
      </c>
      <c r="C129" s="44">
        <v>38964</v>
      </c>
      <c r="D129" s="21">
        <v>4977</v>
      </c>
      <c r="E129" s="21">
        <v>4349.5</v>
      </c>
      <c r="F129" s="21">
        <v>5670.1</v>
      </c>
      <c r="G129" s="21">
        <v>12.8</v>
      </c>
      <c r="H129" s="21">
        <v>11.2</v>
      </c>
      <c r="I129" s="22">
        <v>14.6</v>
      </c>
      <c r="J129" s="44">
        <v>20625</v>
      </c>
      <c r="K129" s="21">
        <v>4186.5</v>
      </c>
      <c r="L129" s="21">
        <v>3777.8</v>
      </c>
      <c r="M129" s="21">
        <v>4617.6000000000004</v>
      </c>
      <c r="N129" s="21">
        <v>20.3</v>
      </c>
      <c r="O129" s="21">
        <v>18.3</v>
      </c>
      <c r="P129" s="22">
        <v>22.4</v>
      </c>
      <c r="Q129" s="35">
        <v>22118</v>
      </c>
      <c r="R129" s="21">
        <v>5349.2</v>
      </c>
      <c r="S129" s="21">
        <v>4782.2</v>
      </c>
      <c r="T129" s="21">
        <v>5959</v>
      </c>
      <c r="U129" s="21">
        <v>24.2</v>
      </c>
      <c r="V129" s="21">
        <v>21.6</v>
      </c>
      <c r="W129" s="22">
        <v>26.9</v>
      </c>
    </row>
    <row r="130" spans="1:23">
      <c r="A130" s="6" t="s">
        <v>658</v>
      </c>
      <c r="B130" s="55" t="s">
        <v>659</v>
      </c>
      <c r="C130" s="44">
        <v>622</v>
      </c>
      <c r="D130" s="21">
        <v>66.900000000000006</v>
      </c>
      <c r="E130" s="21">
        <v>55.9</v>
      </c>
      <c r="F130" s="21">
        <v>77.599999999999994</v>
      </c>
      <c r="G130" s="21">
        <v>10.8</v>
      </c>
      <c r="H130" s="21">
        <v>9</v>
      </c>
      <c r="I130" s="22">
        <v>12.5</v>
      </c>
      <c r="J130" s="44">
        <v>242</v>
      </c>
      <c r="K130" s="21">
        <v>42.4</v>
      </c>
      <c r="L130" s="21">
        <v>36.9</v>
      </c>
      <c r="M130" s="21">
        <v>48</v>
      </c>
      <c r="N130" s="21">
        <v>17.5</v>
      </c>
      <c r="O130" s="21">
        <v>15.2</v>
      </c>
      <c r="P130" s="22">
        <v>19.8</v>
      </c>
      <c r="Q130" s="35">
        <v>354</v>
      </c>
      <c r="R130" s="21">
        <v>72.5</v>
      </c>
      <c r="S130" s="21">
        <v>61.9</v>
      </c>
      <c r="T130" s="21">
        <v>82.9</v>
      </c>
      <c r="U130" s="21">
        <v>20.5</v>
      </c>
      <c r="V130" s="21">
        <v>17.5</v>
      </c>
      <c r="W130" s="22">
        <v>23.4</v>
      </c>
    </row>
    <row r="131" spans="1:23">
      <c r="A131" s="6" t="s">
        <v>734</v>
      </c>
      <c r="B131" s="55" t="s">
        <v>735</v>
      </c>
      <c r="C131" s="44">
        <v>46274</v>
      </c>
      <c r="D131" s="21">
        <v>5353.3</v>
      </c>
      <c r="E131" s="21">
        <v>4586.8999999999996</v>
      </c>
      <c r="F131" s="21">
        <v>6215.3</v>
      </c>
      <c r="G131" s="21">
        <v>11.6</v>
      </c>
      <c r="H131" s="21">
        <v>9.9</v>
      </c>
      <c r="I131" s="22">
        <v>13.4</v>
      </c>
      <c r="J131" s="44">
        <v>12397</v>
      </c>
      <c r="K131" s="21">
        <v>2308.4</v>
      </c>
      <c r="L131" s="21">
        <v>2034.6</v>
      </c>
      <c r="M131" s="21">
        <v>2602.8000000000002</v>
      </c>
      <c r="N131" s="21">
        <v>18.600000000000001</v>
      </c>
      <c r="O131" s="21">
        <v>16.399999999999999</v>
      </c>
      <c r="P131" s="22">
        <v>21</v>
      </c>
      <c r="Q131" s="35">
        <v>9233</v>
      </c>
      <c r="R131" s="21">
        <v>2090.1</v>
      </c>
      <c r="S131" s="21">
        <v>1825.5</v>
      </c>
      <c r="T131" s="21">
        <v>2375.3000000000002</v>
      </c>
      <c r="U131" s="21">
        <v>22.6</v>
      </c>
      <c r="V131" s="21">
        <v>19.8</v>
      </c>
      <c r="W131" s="22">
        <v>25.7</v>
      </c>
    </row>
    <row r="132" spans="1:23">
      <c r="A132" s="6" t="s">
        <v>586</v>
      </c>
      <c r="B132" s="55" t="s">
        <v>587</v>
      </c>
      <c r="C132" s="44">
        <v>38985</v>
      </c>
      <c r="D132" s="21">
        <v>4748.8999999999996</v>
      </c>
      <c r="E132" s="21">
        <v>4165.1000000000004</v>
      </c>
      <c r="F132" s="21">
        <v>5406.4</v>
      </c>
      <c r="G132" s="21">
        <v>12.2</v>
      </c>
      <c r="H132" s="21">
        <v>10.7</v>
      </c>
      <c r="I132" s="22">
        <v>13.9</v>
      </c>
      <c r="J132" s="44">
        <v>11859</v>
      </c>
      <c r="K132" s="21">
        <v>2318.9</v>
      </c>
      <c r="L132" s="21">
        <v>2098.8000000000002</v>
      </c>
      <c r="M132" s="21">
        <v>2556.1</v>
      </c>
      <c r="N132" s="21">
        <v>19.600000000000001</v>
      </c>
      <c r="O132" s="21">
        <v>17.7</v>
      </c>
      <c r="P132" s="22">
        <v>21.6</v>
      </c>
      <c r="Q132" s="35">
        <v>10455</v>
      </c>
      <c r="R132" s="21">
        <v>2427.6999999999998</v>
      </c>
      <c r="S132" s="21">
        <v>2184.4</v>
      </c>
      <c r="T132" s="21">
        <v>2688.1</v>
      </c>
      <c r="U132" s="21">
        <v>23.2</v>
      </c>
      <c r="V132" s="21">
        <v>20.9</v>
      </c>
      <c r="W132" s="22">
        <v>25.7</v>
      </c>
    </row>
    <row r="133" spans="1:23">
      <c r="A133" s="6" t="s">
        <v>304</v>
      </c>
      <c r="B133" s="55" t="s">
        <v>305</v>
      </c>
      <c r="C133" s="44">
        <v>41539</v>
      </c>
      <c r="D133" s="21">
        <v>5385.2</v>
      </c>
      <c r="E133" s="21">
        <v>4694.6000000000004</v>
      </c>
      <c r="F133" s="21">
        <v>6130.9</v>
      </c>
      <c r="G133" s="21">
        <v>13</v>
      </c>
      <c r="H133" s="21">
        <v>11.3</v>
      </c>
      <c r="I133" s="22">
        <v>14.8</v>
      </c>
      <c r="J133" s="44">
        <v>19802</v>
      </c>
      <c r="K133" s="21">
        <v>4108.1000000000004</v>
      </c>
      <c r="L133" s="21">
        <v>3692.1</v>
      </c>
      <c r="M133" s="21">
        <v>4540.5</v>
      </c>
      <c r="N133" s="21">
        <v>20.7</v>
      </c>
      <c r="O133" s="21">
        <v>18.600000000000001</v>
      </c>
      <c r="P133" s="22">
        <v>22.9</v>
      </c>
      <c r="Q133" s="35">
        <v>21680</v>
      </c>
      <c r="R133" s="21">
        <v>5350.7</v>
      </c>
      <c r="S133" s="21">
        <v>4772.1000000000004</v>
      </c>
      <c r="T133" s="21">
        <v>5958.9</v>
      </c>
      <c r="U133" s="21">
        <v>24.7</v>
      </c>
      <c r="V133" s="21">
        <v>22</v>
      </c>
      <c r="W133" s="22">
        <v>27.5</v>
      </c>
    </row>
    <row r="134" spans="1:23">
      <c r="A134" s="6" t="s">
        <v>290</v>
      </c>
      <c r="B134" s="55" t="s">
        <v>291</v>
      </c>
      <c r="C134" s="44">
        <v>63934</v>
      </c>
      <c r="D134" s="21">
        <v>8944.7000000000007</v>
      </c>
      <c r="E134" s="21">
        <v>7738</v>
      </c>
      <c r="F134" s="21">
        <v>10280.1</v>
      </c>
      <c r="G134" s="21">
        <v>14</v>
      </c>
      <c r="H134" s="21">
        <v>12.1</v>
      </c>
      <c r="I134" s="22">
        <v>16.100000000000001</v>
      </c>
      <c r="J134" s="44">
        <v>23609</v>
      </c>
      <c r="K134" s="21">
        <v>5246.4</v>
      </c>
      <c r="L134" s="21">
        <v>4613.8999999999996</v>
      </c>
      <c r="M134" s="21">
        <v>5915.5</v>
      </c>
      <c r="N134" s="21">
        <v>22.2</v>
      </c>
      <c r="O134" s="21">
        <v>19.5</v>
      </c>
      <c r="P134" s="22">
        <v>25.1</v>
      </c>
      <c r="Q134" s="35">
        <v>19090</v>
      </c>
      <c r="R134" s="21">
        <v>5117.3999999999996</v>
      </c>
      <c r="S134" s="21">
        <v>4506.3</v>
      </c>
      <c r="T134" s="21">
        <v>5720.2</v>
      </c>
      <c r="U134" s="21">
        <v>26.8</v>
      </c>
      <c r="V134" s="21">
        <v>23.6</v>
      </c>
      <c r="W134" s="22">
        <v>30</v>
      </c>
    </row>
    <row r="135" spans="1:23">
      <c r="A135" s="6" t="s">
        <v>866</v>
      </c>
      <c r="B135" s="55" t="s">
        <v>867</v>
      </c>
      <c r="C135" s="44">
        <v>44139</v>
      </c>
      <c r="D135" s="21">
        <v>4442.6000000000004</v>
      </c>
      <c r="E135" s="21">
        <v>3841.9</v>
      </c>
      <c r="F135" s="21">
        <v>5046.3999999999996</v>
      </c>
      <c r="G135" s="21">
        <v>10.1</v>
      </c>
      <c r="H135" s="21">
        <v>8.6999999999999993</v>
      </c>
      <c r="I135" s="22">
        <v>11.4</v>
      </c>
      <c r="J135" s="44">
        <v>13176</v>
      </c>
      <c r="K135" s="21">
        <v>2175.1999999999998</v>
      </c>
      <c r="L135" s="21">
        <v>1951.4</v>
      </c>
      <c r="M135" s="21">
        <v>2410.6999999999998</v>
      </c>
      <c r="N135" s="21">
        <v>16.5</v>
      </c>
      <c r="O135" s="21">
        <v>14.8</v>
      </c>
      <c r="P135" s="22">
        <v>18.3</v>
      </c>
      <c r="Q135" s="35">
        <v>12750</v>
      </c>
      <c r="R135" s="21">
        <v>2556</v>
      </c>
      <c r="S135" s="21">
        <v>2254</v>
      </c>
      <c r="T135" s="21">
        <v>2844.9</v>
      </c>
      <c r="U135" s="21">
        <v>20</v>
      </c>
      <c r="V135" s="21">
        <v>17.7</v>
      </c>
      <c r="W135" s="22">
        <v>22.3</v>
      </c>
    </row>
    <row r="136" spans="1:23">
      <c r="A136" s="6" t="s">
        <v>500</v>
      </c>
      <c r="B136" s="55" t="s">
        <v>501</v>
      </c>
      <c r="C136" s="44">
        <v>112433</v>
      </c>
      <c r="D136" s="21">
        <v>13675.1</v>
      </c>
      <c r="E136" s="21">
        <v>11960.3</v>
      </c>
      <c r="F136" s="21">
        <v>15479.6</v>
      </c>
      <c r="G136" s="21">
        <v>12.2</v>
      </c>
      <c r="H136" s="21">
        <v>10.6</v>
      </c>
      <c r="I136" s="22">
        <v>13.8</v>
      </c>
      <c r="J136" s="44">
        <v>41680</v>
      </c>
      <c r="K136" s="21">
        <v>8136.3</v>
      </c>
      <c r="L136" s="21">
        <v>7321.9</v>
      </c>
      <c r="M136" s="21">
        <v>9006.1</v>
      </c>
      <c r="N136" s="21">
        <v>19.5</v>
      </c>
      <c r="O136" s="21">
        <v>17.600000000000001</v>
      </c>
      <c r="P136" s="22">
        <v>21.6</v>
      </c>
      <c r="Q136" s="35">
        <v>39296</v>
      </c>
      <c r="R136" s="21">
        <v>9281.4</v>
      </c>
      <c r="S136" s="21">
        <v>8330.7999999999993</v>
      </c>
      <c r="T136" s="21">
        <v>10281.700000000001</v>
      </c>
      <c r="U136" s="21">
        <v>23.6</v>
      </c>
      <c r="V136" s="21">
        <v>21.2</v>
      </c>
      <c r="W136" s="22">
        <v>26.2</v>
      </c>
    </row>
    <row r="137" spans="1:23">
      <c r="A137" s="6" t="s">
        <v>292</v>
      </c>
      <c r="B137" s="55" t="s">
        <v>293</v>
      </c>
      <c r="C137" s="44">
        <v>40505</v>
      </c>
      <c r="D137" s="21">
        <v>5680.3</v>
      </c>
      <c r="E137" s="21">
        <v>4868</v>
      </c>
      <c r="F137" s="21">
        <v>6541.8</v>
      </c>
      <c r="G137" s="21">
        <v>14</v>
      </c>
      <c r="H137" s="21">
        <v>12</v>
      </c>
      <c r="I137" s="22">
        <v>16.2</v>
      </c>
      <c r="J137" s="44">
        <v>16300</v>
      </c>
      <c r="K137" s="21">
        <v>3587.6</v>
      </c>
      <c r="L137" s="21">
        <v>3133.7</v>
      </c>
      <c r="M137" s="21">
        <v>4078</v>
      </c>
      <c r="N137" s="21">
        <v>22</v>
      </c>
      <c r="O137" s="21">
        <v>19.2</v>
      </c>
      <c r="P137" s="22">
        <v>25</v>
      </c>
      <c r="Q137" s="35">
        <v>11860</v>
      </c>
      <c r="R137" s="21">
        <v>3136.1</v>
      </c>
      <c r="S137" s="21">
        <v>2745.6</v>
      </c>
      <c r="T137" s="21">
        <v>3528.1</v>
      </c>
      <c r="U137" s="21">
        <v>26.4</v>
      </c>
      <c r="V137" s="21">
        <v>23.1</v>
      </c>
      <c r="W137" s="22">
        <v>29.7</v>
      </c>
    </row>
    <row r="138" spans="1:23">
      <c r="A138" s="6" t="s">
        <v>776</v>
      </c>
      <c r="B138" s="55" t="s">
        <v>777</v>
      </c>
      <c r="C138" s="44">
        <v>71621</v>
      </c>
      <c r="D138" s="21">
        <v>8241.7000000000007</v>
      </c>
      <c r="E138" s="21">
        <v>7103.8</v>
      </c>
      <c r="F138" s="21">
        <v>9515.2999999999993</v>
      </c>
      <c r="G138" s="21">
        <v>11.5</v>
      </c>
      <c r="H138" s="21">
        <v>9.9</v>
      </c>
      <c r="I138" s="22">
        <v>13.3</v>
      </c>
      <c r="J138" s="44">
        <v>17855</v>
      </c>
      <c r="K138" s="21">
        <v>3329.3</v>
      </c>
      <c r="L138" s="21">
        <v>2948</v>
      </c>
      <c r="M138" s="21">
        <v>3735</v>
      </c>
      <c r="N138" s="21">
        <v>18.600000000000001</v>
      </c>
      <c r="O138" s="21">
        <v>16.5</v>
      </c>
      <c r="P138" s="22">
        <v>20.9</v>
      </c>
      <c r="Q138" s="35">
        <v>12159</v>
      </c>
      <c r="R138" s="21">
        <v>2757.8</v>
      </c>
      <c r="S138" s="21">
        <v>2416.8000000000002</v>
      </c>
      <c r="T138" s="21">
        <v>3128.7</v>
      </c>
      <c r="U138" s="21">
        <v>22.7</v>
      </c>
      <c r="V138" s="21">
        <v>19.899999999999999</v>
      </c>
      <c r="W138" s="22">
        <v>25.7</v>
      </c>
    </row>
    <row r="139" spans="1:23">
      <c r="A139" s="6" t="s">
        <v>558</v>
      </c>
      <c r="B139" s="55" t="s">
        <v>559</v>
      </c>
      <c r="C139" s="44">
        <v>35445</v>
      </c>
      <c r="D139" s="21">
        <v>4097.8999999999996</v>
      </c>
      <c r="E139" s="21">
        <v>3579.8</v>
      </c>
      <c r="F139" s="21">
        <v>4637.8</v>
      </c>
      <c r="G139" s="21">
        <v>11.6</v>
      </c>
      <c r="H139" s="21">
        <v>10.1</v>
      </c>
      <c r="I139" s="22">
        <v>13.1</v>
      </c>
      <c r="J139" s="44">
        <v>15274</v>
      </c>
      <c r="K139" s="21">
        <v>2850</v>
      </c>
      <c r="L139" s="21">
        <v>2569.4</v>
      </c>
      <c r="M139" s="21">
        <v>3151.2</v>
      </c>
      <c r="N139" s="21">
        <v>18.7</v>
      </c>
      <c r="O139" s="21">
        <v>16.8</v>
      </c>
      <c r="P139" s="22">
        <v>20.6</v>
      </c>
      <c r="Q139" s="35">
        <v>15167</v>
      </c>
      <c r="R139" s="21">
        <v>3405.2</v>
      </c>
      <c r="S139" s="21">
        <v>3051.4</v>
      </c>
      <c r="T139" s="21">
        <v>3781.2</v>
      </c>
      <c r="U139" s="21">
        <v>22.5</v>
      </c>
      <c r="V139" s="21">
        <v>20.100000000000001</v>
      </c>
      <c r="W139" s="22">
        <v>24.9</v>
      </c>
    </row>
    <row r="140" spans="1:23">
      <c r="A140" s="6" t="s">
        <v>532</v>
      </c>
      <c r="B140" s="55" t="s">
        <v>533</v>
      </c>
      <c r="C140" s="44">
        <v>188815</v>
      </c>
      <c r="D140" s="21">
        <v>22691.599999999999</v>
      </c>
      <c r="E140" s="21">
        <v>19833.3</v>
      </c>
      <c r="F140" s="21">
        <v>25655.7</v>
      </c>
      <c r="G140" s="21">
        <v>12</v>
      </c>
      <c r="H140" s="21">
        <v>10.5</v>
      </c>
      <c r="I140" s="22">
        <v>13.6</v>
      </c>
      <c r="J140" s="44">
        <v>66726</v>
      </c>
      <c r="K140" s="21">
        <v>12963.3</v>
      </c>
      <c r="L140" s="21">
        <v>11618.6</v>
      </c>
      <c r="M140" s="21">
        <v>14376.7</v>
      </c>
      <c r="N140" s="21">
        <v>19.399999999999999</v>
      </c>
      <c r="O140" s="21">
        <v>17.399999999999999</v>
      </c>
      <c r="P140" s="22">
        <v>21.5</v>
      </c>
      <c r="Q140" s="35">
        <v>65119</v>
      </c>
      <c r="R140" s="21">
        <v>15318.4</v>
      </c>
      <c r="S140" s="21">
        <v>13747.3</v>
      </c>
      <c r="T140" s="21">
        <v>16947.7</v>
      </c>
      <c r="U140" s="21">
        <v>23.5</v>
      </c>
      <c r="V140" s="21">
        <v>21.1</v>
      </c>
      <c r="W140" s="22">
        <v>26</v>
      </c>
    </row>
    <row r="141" spans="1:23">
      <c r="A141" s="6" t="s">
        <v>660</v>
      </c>
      <c r="B141" s="55" t="s">
        <v>661</v>
      </c>
      <c r="C141" s="44">
        <v>81670</v>
      </c>
      <c r="D141" s="21">
        <v>9499.2999999999993</v>
      </c>
      <c r="E141" s="21">
        <v>8142.6</v>
      </c>
      <c r="F141" s="21">
        <v>10917.7</v>
      </c>
      <c r="G141" s="21">
        <v>11.6</v>
      </c>
      <c r="H141" s="21">
        <v>10</v>
      </c>
      <c r="I141" s="22">
        <v>13.4</v>
      </c>
      <c r="J141" s="44">
        <v>26613</v>
      </c>
      <c r="K141" s="21">
        <v>5005.3</v>
      </c>
      <c r="L141" s="21">
        <v>4382.7</v>
      </c>
      <c r="M141" s="21">
        <v>5653</v>
      </c>
      <c r="N141" s="21">
        <v>18.8</v>
      </c>
      <c r="O141" s="21">
        <v>16.5</v>
      </c>
      <c r="P141" s="22">
        <v>21.2</v>
      </c>
      <c r="Q141" s="35">
        <v>20010</v>
      </c>
      <c r="R141" s="21">
        <v>4574.2</v>
      </c>
      <c r="S141" s="21">
        <v>3991.8</v>
      </c>
      <c r="T141" s="21">
        <v>5162.1000000000004</v>
      </c>
      <c r="U141" s="21">
        <v>22.9</v>
      </c>
      <c r="V141" s="21">
        <v>19.899999999999999</v>
      </c>
      <c r="W141" s="22">
        <v>25.8</v>
      </c>
    </row>
    <row r="142" spans="1:23">
      <c r="A142" s="6" t="s">
        <v>438</v>
      </c>
      <c r="B142" s="55" t="s">
        <v>439</v>
      </c>
      <c r="C142" s="44">
        <v>28037</v>
      </c>
      <c r="D142" s="21">
        <v>3297.1</v>
      </c>
      <c r="E142" s="21">
        <v>2888.7</v>
      </c>
      <c r="F142" s="21">
        <v>3704.1</v>
      </c>
      <c r="G142" s="21">
        <v>11.8</v>
      </c>
      <c r="H142" s="21">
        <v>10.3</v>
      </c>
      <c r="I142" s="22">
        <v>13.2</v>
      </c>
      <c r="J142" s="44">
        <v>12763</v>
      </c>
      <c r="K142" s="21">
        <v>2419.6</v>
      </c>
      <c r="L142" s="21">
        <v>2204.9</v>
      </c>
      <c r="M142" s="21">
        <v>2650.8</v>
      </c>
      <c r="N142" s="21">
        <v>19</v>
      </c>
      <c r="O142" s="21">
        <v>17.3</v>
      </c>
      <c r="P142" s="22">
        <v>20.8</v>
      </c>
      <c r="Q142" s="35">
        <v>14898</v>
      </c>
      <c r="R142" s="21">
        <v>3409</v>
      </c>
      <c r="S142" s="21">
        <v>3060.5</v>
      </c>
      <c r="T142" s="21">
        <v>3773.1</v>
      </c>
      <c r="U142" s="21">
        <v>22.9</v>
      </c>
      <c r="V142" s="21">
        <v>20.5</v>
      </c>
      <c r="W142" s="22">
        <v>25.3</v>
      </c>
    </row>
    <row r="143" spans="1:23">
      <c r="A143" s="6" t="s">
        <v>706</v>
      </c>
      <c r="B143" s="55" t="s">
        <v>707</v>
      </c>
      <c r="C143" s="44">
        <v>73616</v>
      </c>
      <c r="D143" s="21">
        <v>8817.7000000000007</v>
      </c>
      <c r="E143" s="21">
        <v>7613.3</v>
      </c>
      <c r="F143" s="21">
        <v>10169.799999999999</v>
      </c>
      <c r="G143" s="21">
        <v>12</v>
      </c>
      <c r="H143" s="21">
        <v>10.3</v>
      </c>
      <c r="I143" s="22">
        <v>13.8</v>
      </c>
      <c r="J143" s="44">
        <v>17897</v>
      </c>
      <c r="K143" s="21">
        <v>3408.9</v>
      </c>
      <c r="L143" s="21">
        <v>3016.4</v>
      </c>
      <c r="M143" s="21">
        <v>3814.3</v>
      </c>
      <c r="N143" s="21">
        <v>19</v>
      </c>
      <c r="O143" s="21">
        <v>16.899999999999999</v>
      </c>
      <c r="P143" s="22">
        <v>21.3</v>
      </c>
      <c r="Q143" s="35">
        <v>13210</v>
      </c>
      <c r="R143" s="21">
        <v>3098.8</v>
      </c>
      <c r="S143" s="21">
        <v>2731.6</v>
      </c>
      <c r="T143" s="21">
        <v>3500.3</v>
      </c>
      <c r="U143" s="21">
        <v>23.5</v>
      </c>
      <c r="V143" s="21">
        <v>20.7</v>
      </c>
      <c r="W143" s="22">
        <v>26.5</v>
      </c>
    </row>
    <row r="144" spans="1:23">
      <c r="A144" s="6" t="s">
        <v>622</v>
      </c>
      <c r="B144" s="55" t="s">
        <v>623</v>
      </c>
      <c r="C144" s="44">
        <v>30022</v>
      </c>
      <c r="D144" s="21">
        <v>3305.8</v>
      </c>
      <c r="E144" s="21">
        <v>2876.8</v>
      </c>
      <c r="F144" s="21">
        <v>3732.7</v>
      </c>
      <c r="G144" s="21">
        <v>11</v>
      </c>
      <c r="H144" s="21">
        <v>9.6</v>
      </c>
      <c r="I144" s="22">
        <v>12.4</v>
      </c>
      <c r="J144" s="44">
        <v>12426</v>
      </c>
      <c r="K144" s="21">
        <v>2229.9</v>
      </c>
      <c r="L144" s="21">
        <v>2017.7</v>
      </c>
      <c r="M144" s="21">
        <v>2463.6999999999998</v>
      </c>
      <c r="N144" s="21">
        <v>17.899999999999999</v>
      </c>
      <c r="O144" s="21">
        <v>16.2</v>
      </c>
      <c r="P144" s="22">
        <v>19.8</v>
      </c>
      <c r="Q144" s="35">
        <v>14461</v>
      </c>
      <c r="R144" s="21">
        <v>3126</v>
      </c>
      <c r="S144" s="21">
        <v>2786</v>
      </c>
      <c r="T144" s="21">
        <v>3463.4</v>
      </c>
      <c r="U144" s="21">
        <v>21.6</v>
      </c>
      <c r="V144" s="21">
        <v>19.3</v>
      </c>
      <c r="W144" s="22">
        <v>23.9</v>
      </c>
    </row>
    <row r="145" spans="1:23">
      <c r="A145" s="6" t="s">
        <v>308</v>
      </c>
      <c r="B145" s="55" t="s">
        <v>309</v>
      </c>
      <c r="C145" s="44">
        <v>21977</v>
      </c>
      <c r="D145" s="21">
        <v>2957.2</v>
      </c>
      <c r="E145" s="21">
        <v>2593.9</v>
      </c>
      <c r="F145" s="21">
        <v>3356.5</v>
      </c>
      <c r="G145" s="21">
        <v>13.5</v>
      </c>
      <c r="H145" s="21">
        <v>11.8</v>
      </c>
      <c r="I145" s="22">
        <v>15.3</v>
      </c>
      <c r="J145" s="44">
        <v>8066</v>
      </c>
      <c r="K145" s="21">
        <v>1733.1</v>
      </c>
      <c r="L145" s="21">
        <v>1562.2</v>
      </c>
      <c r="M145" s="21">
        <v>1915</v>
      </c>
      <c r="N145" s="21">
        <v>21.5</v>
      </c>
      <c r="O145" s="21">
        <v>19.399999999999999</v>
      </c>
      <c r="P145" s="22">
        <v>23.7</v>
      </c>
      <c r="Q145" s="35">
        <v>7809</v>
      </c>
      <c r="R145" s="21">
        <v>2035.7</v>
      </c>
      <c r="S145" s="21">
        <v>1839.1</v>
      </c>
      <c r="T145" s="21">
        <v>2249.9</v>
      </c>
      <c r="U145" s="21">
        <v>26.1</v>
      </c>
      <c r="V145" s="21">
        <v>23.6</v>
      </c>
      <c r="W145" s="22">
        <v>28.8</v>
      </c>
    </row>
    <row r="146" spans="1:23">
      <c r="A146" s="6" t="s">
        <v>324</v>
      </c>
      <c r="B146" s="55" t="s">
        <v>325</v>
      </c>
      <c r="C146" s="44">
        <v>109706</v>
      </c>
      <c r="D146" s="21">
        <v>14674.8</v>
      </c>
      <c r="E146" s="21">
        <v>12527</v>
      </c>
      <c r="F146" s="21">
        <v>17012.099999999999</v>
      </c>
      <c r="G146" s="21">
        <v>13.4</v>
      </c>
      <c r="H146" s="21">
        <v>11.4</v>
      </c>
      <c r="I146" s="22">
        <v>15.5</v>
      </c>
      <c r="J146" s="44">
        <v>43456</v>
      </c>
      <c r="K146" s="21">
        <v>9259.7000000000007</v>
      </c>
      <c r="L146" s="21">
        <v>8031.2</v>
      </c>
      <c r="M146" s="21">
        <v>10568.5</v>
      </c>
      <c r="N146" s="21">
        <v>21.3</v>
      </c>
      <c r="O146" s="21">
        <v>18.5</v>
      </c>
      <c r="P146" s="22">
        <v>24.3</v>
      </c>
      <c r="Q146" s="35">
        <v>34576</v>
      </c>
      <c r="R146" s="21">
        <v>8857.2999999999993</v>
      </c>
      <c r="S146" s="21">
        <v>7708.3</v>
      </c>
      <c r="T146" s="21">
        <v>10023.299999999999</v>
      </c>
      <c r="U146" s="21">
        <v>25.6</v>
      </c>
      <c r="V146" s="21">
        <v>22.3</v>
      </c>
      <c r="W146" s="22">
        <v>29</v>
      </c>
    </row>
    <row r="147" spans="1:23">
      <c r="A147" s="6" t="s">
        <v>634</v>
      </c>
      <c r="B147" s="55" t="s">
        <v>635</v>
      </c>
      <c r="C147" s="44">
        <v>51067</v>
      </c>
      <c r="D147" s="21">
        <v>6025.4</v>
      </c>
      <c r="E147" s="21">
        <v>5226.2</v>
      </c>
      <c r="F147" s="21">
        <v>6861</v>
      </c>
      <c r="G147" s="21">
        <v>11.8</v>
      </c>
      <c r="H147" s="21">
        <v>10.199999999999999</v>
      </c>
      <c r="I147" s="22">
        <v>13.4</v>
      </c>
      <c r="J147" s="44">
        <v>14555</v>
      </c>
      <c r="K147" s="21">
        <v>2813.5</v>
      </c>
      <c r="L147" s="21">
        <v>2493.3000000000002</v>
      </c>
      <c r="M147" s="21">
        <v>3142.9</v>
      </c>
      <c r="N147" s="21">
        <v>19.3</v>
      </c>
      <c r="O147" s="21">
        <v>17.100000000000001</v>
      </c>
      <c r="P147" s="22">
        <v>21.6</v>
      </c>
      <c r="Q147" s="35">
        <v>12638</v>
      </c>
      <c r="R147" s="21">
        <v>2975.6</v>
      </c>
      <c r="S147" s="21">
        <v>2637.4</v>
      </c>
      <c r="T147" s="21">
        <v>3328.3</v>
      </c>
      <c r="U147" s="21">
        <v>23.5</v>
      </c>
      <c r="V147" s="21">
        <v>20.9</v>
      </c>
      <c r="W147" s="22">
        <v>26.3</v>
      </c>
    </row>
    <row r="148" spans="1:23">
      <c r="A148" s="6" t="s">
        <v>602</v>
      </c>
      <c r="B148" s="55" t="s">
        <v>603</v>
      </c>
      <c r="C148" s="44">
        <v>47494</v>
      </c>
      <c r="D148" s="21">
        <v>5443.7</v>
      </c>
      <c r="E148" s="21">
        <v>4747.6000000000004</v>
      </c>
      <c r="F148" s="21">
        <v>6126.5</v>
      </c>
      <c r="G148" s="21">
        <v>11.5</v>
      </c>
      <c r="H148" s="21">
        <v>10</v>
      </c>
      <c r="I148" s="22">
        <v>12.9</v>
      </c>
      <c r="J148" s="44">
        <v>17097</v>
      </c>
      <c r="K148" s="21">
        <v>3193.1</v>
      </c>
      <c r="L148" s="21">
        <v>2885</v>
      </c>
      <c r="M148" s="21">
        <v>3521.1</v>
      </c>
      <c r="N148" s="21">
        <v>18.7</v>
      </c>
      <c r="O148" s="21">
        <v>16.899999999999999</v>
      </c>
      <c r="P148" s="22">
        <v>20.6</v>
      </c>
      <c r="Q148" s="35">
        <v>18515</v>
      </c>
      <c r="R148" s="21">
        <v>4160.2</v>
      </c>
      <c r="S148" s="21">
        <v>3710.5</v>
      </c>
      <c r="T148" s="21">
        <v>4623.1000000000004</v>
      </c>
      <c r="U148" s="21">
        <v>22.5</v>
      </c>
      <c r="V148" s="21">
        <v>20</v>
      </c>
      <c r="W148" s="22">
        <v>25</v>
      </c>
    </row>
    <row r="149" spans="1:23">
      <c r="A149" s="6" t="s">
        <v>736</v>
      </c>
      <c r="B149" s="55" t="s">
        <v>737</v>
      </c>
      <c r="C149" s="44">
        <v>19440</v>
      </c>
      <c r="D149" s="21">
        <v>2034.7</v>
      </c>
      <c r="E149" s="21">
        <v>1747.1</v>
      </c>
      <c r="F149" s="21">
        <v>2310.5</v>
      </c>
      <c r="G149" s="21">
        <v>10.5</v>
      </c>
      <c r="H149" s="21">
        <v>9</v>
      </c>
      <c r="I149" s="22">
        <v>11.9</v>
      </c>
      <c r="J149" s="44">
        <v>8650</v>
      </c>
      <c r="K149" s="21">
        <v>1458.8</v>
      </c>
      <c r="L149" s="21">
        <v>1301.9000000000001</v>
      </c>
      <c r="M149" s="21">
        <v>1626.3</v>
      </c>
      <c r="N149" s="21">
        <v>16.899999999999999</v>
      </c>
      <c r="O149" s="21">
        <v>15.1</v>
      </c>
      <c r="P149" s="22">
        <v>18.8</v>
      </c>
      <c r="Q149" s="35">
        <v>9274</v>
      </c>
      <c r="R149" s="21">
        <v>1903.2</v>
      </c>
      <c r="S149" s="21">
        <v>1680.2</v>
      </c>
      <c r="T149" s="21">
        <v>2135.1999999999998</v>
      </c>
      <c r="U149" s="21">
        <v>20.5</v>
      </c>
      <c r="V149" s="21">
        <v>18.100000000000001</v>
      </c>
      <c r="W149" s="22">
        <v>23</v>
      </c>
    </row>
    <row r="150" spans="1:23">
      <c r="A150" s="6" t="s">
        <v>636</v>
      </c>
      <c r="B150" s="55" t="s">
        <v>637</v>
      </c>
      <c r="C150" s="44">
        <v>23357</v>
      </c>
      <c r="D150" s="21">
        <v>2525.1</v>
      </c>
      <c r="E150" s="21">
        <v>2169.6</v>
      </c>
      <c r="F150" s="21">
        <v>2860.2</v>
      </c>
      <c r="G150" s="21">
        <v>10.8</v>
      </c>
      <c r="H150" s="21">
        <v>9.3000000000000007</v>
      </c>
      <c r="I150" s="22">
        <v>12.2</v>
      </c>
      <c r="J150" s="44">
        <v>11253</v>
      </c>
      <c r="K150" s="21">
        <v>1970.5</v>
      </c>
      <c r="L150" s="21">
        <v>1778.5</v>
      </c>
      <c r="M150" s="21">
        <v>2181.3000000000002</v>
      </c>
      <c r="N150" s="21">
        <v>17.5</v>
      </c>
      <c r="O150" s="21">
        <v>15.8</v>
      </c>
      <c r="P150" s="22">
        <v>19.399999999999999</v>
      </c>
      <c r="Q150" s="35">
        <v>12567</v>
      </c>
      <c r="R150" s="21">
        <v>2645.1</v>
      </c>
      <c r="S150" s="21">
        <v>2345.1</v>
      </c>
      <c r="T150" s="21">
        <v>2950.2</v>
      </c>
      <c r="U150" s="21">
        <v>21</v>
      </c>
      <c r="V150" s="21">
        <v>18.7</v>
      </c>
      <c r="W150" s="22">
        <v>23.5</v>
      </c>
    </row>
    <row r="151" spans="1:23">
      <c r="A151" s="6" t="s">
        <v>474</v>
      </c>
      <c r="B151" s="55" t="s">
        <v>475</v>
      </c>
      <c r="C151" s="44">
        <v>111834</v>
      </c>
      <c r="D151" s="21">
        <v>14566.2</v>
      </c>
      <c r="E151" s="21">
        <v>12352.5</v>
      </c>
      <c r="F151" s="21">
        <v>16998.400000000001</v>
      </c>
      <c r="G151" s="21">
        <v>13</v>
      </c>
      <c r="H151" s="21">
        <v>11</v>
      </c>
      <c r="I151" s="22">
        <v>15.2</v>
      </c>
      <c r="J151" s="44">
        <v>31931</v>
      </c>
      <c r="K151" s="21">
        <v>6596.5</v>
      </c>
      <c r="L151" s="21">
        <v>5660.6</v>
      </c>
      <c r="M151" s="21">
        <v>7565.2</v>
      </c>
      <c r="N151" s="21">
        <v>20.7</v>
      </c>
      <c r="O151" s="21">
        <v>17.7</v>
      </c>
      <c r="P151" s="22">
        <v>23.7</v>
      </c>
      <c r="Q151" s="35">
        <v>23163</v>
      </c>
      <c r="R151" s="21">
        <v>5850.6</v>
      </c>
      <c r="S151" s="21">
        <v>5044.8</v>
      </c>
      <c r="T151" s="21">
        <v>6677.2</v>
      </c>
      <c r="U151" s="21">
        <v>25.3</v>
      </c>
      <c r="V151" s="21">
        <v>21.8</v>
      </c>
      <c r="W151" s="22">
        <v>28.8</v>
      </c>
    </row>
    <row r="152" spans="1:23">
      <c r="A152" s="6" t="s">
        <v>382</v>
      </c>
      <c r="B152" s="55" t="s">
        <v>383</v>
      </c>
      <c r="C152" s="44">
        <v>29318</v>
      </c>
      <c r="D152" s="21">
        <v>3710.7</v>
      </c>
      <c r="E152" s="21">
        <v>3211.4</v>
      </c>
      <c r="F152" s="21">
        <v>4222.3999999999996</v>
      </c>
      <c r="G152" s="21">
        <v>12.7</v>
      </c>
      <c r="H152" s="21">
        <v>11</v>
      </c>
      <c r="I152" s="22">
        <v>14.4</v>
      </c>
      <c r="J152" s="44">
        <v>11727</v>
      </c>
      <c r="K152" s="21">
        <v>2372.3000000000002</v>
      </c>
      <c r="L152" s="21">
        <v>2105.6</v>
      </c>
      <c r="M152" s="21">
        <v>2656.6</v>
      </c>
      <c r="N152" s="21">
        <v>20.2</v>
      </c>
      <c r="O152" s="21">
        <v>18</v>
      </c>
      <c r="P152" s="22">
        <v>22.7</v>
      </c>
      <c r="Q152" s="35">
        <v>10719</v>
      </c>
      <c r="R152" s="21">
        <v>2631.8</v>
      </c>
      <c r="S152" s="21">
        <v>2336</v>
      </c>
      <c r="T152" s="21">
        <v>2932.4</v>
      </c>
      <c r="U152" s="21">
        <v>24.6</v>
      </c>
      <c r="V152" s="21">
        <v>21.8</v>
      </c>
      <c r="W152" s="22">
        <v>27.4</v>
      </c>
    </row>
    <row r="153" spans="1:23">
      <c r="A153" s="6" t="s">
        <v>510</v>
      </c>
      <c r="B153" s="55" t="s">
        <v>511</v>
      </c>
      <c r="C153" s="44">
        <v>71621</v>
      </c>
      <c r="D153" s="21">
        <v>8728.2000000000007</v>
      </c>
      <c r="E153" s="21">
        <v>7628.8</v>
      </c>
      <c r="F153" s="21">
        <v>9902.2999999999993</v>
      </c>
      <c r="G153" s="21">
        <v>12.2</v>
      </c>
      <c r="H153" s="21">
        <v>10.7</v>
      </c>
      <c r="I153" s="22">
        <v>13.8</v>
      </c>
      <c r="J153" s="44">
        <v>24980</v>
      </c>
      <c r="K153" s="21">
        <v>4904.2</v>
      </c>
      <c r="L153" s="21">
        <v>4407</v>
      </c>
      <c r="M153" s="21">
        <v>5413.2</v>
      </c>
      <c r="N153" s="21">
        <v>19.600000000000001</v>
      </c>
      <c r="O153" s="21">
        <v>17.600000000000001</v>
      </c>
      <c r="P153" s="22">
        <v>21.7</v>
      </c>
      <c r="Q153" s="35">
        <v>23089</v>
      </c>
      <c r="R153" s="21">
        <v>5474.9</v>
      </c>
      <c r="S153" s="21">
        <v>4905.6000000000004</v>
      </c>
      <c r="T153" s="21">
        <v>6084.5</v>
      </c>
      <c r="U153" s="21">
        <v>23.7</v>
      </c>
      <c r="V153" s="21">
        <v>21.2</v>
      </c>
      <c r="W153" s="22">
        <v>26.4</v>
      </c>
    </row>
    <row r="154" spans="1:23">
      <c r="A154" s="6" t="s">
        <v>662</v>
      </c>
      <c r="B154" s="55" t="s">
        <v>663</v>
      </c>
      <c r="C154" s="44">
        <v>15441</v>
      </c>
      <c r="D154" s="21">
        <v>1708.7</v>
      </c>
      <c r="E154" s="21">
        <v>1484.5</v>
      </c>
      <c r="F154" s="21">
        <v>1936.5</v>
      </c>
      <c r="G154" s="21">
        <v>11.1</v>
      </c>
      <c r="H154" s="21">
        <v>9.6</v>
      </c>
      <c r="I154" s="22">
        <v>12.5</v>
      </c>
      <c r="J154" s="44">
        <v>6656</v>
      </c>
      <c r="K154" s="21">
        <v>1182.2</v>
      </c>
      <c r="L154" s="21">
        <v>1061.5999999999999</v>
      </c>
      <c r="M154" s="21">
        <v>1304.5999999999999</v>
      </c>
      <c r="N154" s="21">
        <v>17.8</v>
      </c>
      <c r="O154" s="21">
        <v>15.9</v>
      </c>
      <c r="P154" s="22">
        <v>19.600000000000001</v>
      </c>
      <c r="Q154" s="35">
        <v>6396</v>
      </c>
      <c r="R154" s="21">
        <v>1362.3</v>
      </c>
      <c r="S154" s="21">
        <v>1211.3</v>
      </c>
      <c r="T154" s="21">
        <v>1513.3</v>
      </c>
      <c r="U154" s="21">
        <v>21.3</v>
      </c>
      <c r="V154" s="21">
        <v>18.899999999999999</v>
      </c>
      <c r="W154" s="22">
        <v>23.7</v>
      </c>
    </row>
    <row r="155" spans="1:23">
      <c r="A155" s="6" t="s">
        <v>844</v>
      </c>
      <c r="B155" s="55" t="s">
        <v>845</v>
      </c>
      <c r="C155" s="44">
        <v>54863</v>
      </c>
      <c r="D155" s="21">
        <v>5782.2</v>
      </c>
      <c r="E155" s="21">
        <v>5016.8</v>
      </c>
      <c r="F155" s="21">
        <v>6552.6</v>
      </c>
      <c r="G155" s="21">
        <v>10.5</v>
      </c>
      <c r="H155" s="21">
        <v>9.1</v>
      </c>
      <c r="I155" s="22">
        <v>11.9</v>
      </c>
      <c r="J155" s="44">
        <v>15630</v>
      </c>
      <c r="K155" s="21">
        <v>2708.1</v>
      </c>
      <c r="L155" s="21">
        <v>2438.8000000000002</v>
      </c>
      <c r="M155" s="21">
        <v>2982.7</v>
      </c>
      <c r="N155" s="21">
        <v>17.3</v>
      </c>
      <c r="O155" s="21">
        <v>15.6</v>
      </c>
      <c r="P155" s="22">
        <v>19.100000000000001</v>
      </c>
      <c r="Q155" s="35">
        <v>13260</v>
      </c>
      <c r="R155" s="21">
        <v>2777.8</v>
      </c>
      <c r="S155" s="21">
        <v>2463.1</v>
      </c>
      <c r="T155" s="21">
        <v>3096.9</v>
      </c>
      <c r="U155" s="21">
        <v>20.9</v>
      </c>
      <c r="V155" s="21">
        <v>18.600000000000001</v>
      </c>
      <c r="W155" s="22">
        <v>23.4</v>
      </c>
    </row>
    <row r="156" spans="1:23">
      <c r="A156" s="6" t="s">
        <v>570</v>
      </c>
      <c r="B156" s="55" t="s">
        <v>571</v>
      </c>
      <c r="C156" s="44">
        <v>23565</v>
      </c>
      <c r="D156" s="21">
        <v>2694.8</v>
      </c>
      <c r="E156" s="21">
        <v>2326.3000000000002</v>
      </c>
      <c r="F156" s="21">
        <v>3053.1</v>
      </c>
      <c r="G156" s="21">
        <v>11.4</v>
      </c>
      <c r="H156" s="21">
        <v>9.9</v>
      </c>
      <c r="I156" s="22">
        <v>13</v>
      </c>
      <c r="J156" s="44">
        <v>10520</v>
      </c>
      <c r="K156" s="21">
        <v>1925.4</v>
      </c>
      <c r="L156" s="21">
        <v>1733.5</v>
      </c>
      <c r="M156" s="21">
        <v>2136</v>
      </c>
      <c r="N156" s="21">
        <v>18.3</v>
      </c>
      <c r="O156" s="21">
        <v>16.5</v>
      </c>
      <c r="P156" s="22">
        <v>20.3</v>
      </c>
      <c r="Q156" s="35">
        <v>10628</v>
      </c>
      <c r="R156" s="21">
        <v>2347.4</v>
      </c>
      <c r="S156" s="21">
        <v>2085.6</v>
      </c>
      <c r="T156" s="21">
        <v>2611.8000000000002</v>
      </c>
      <c r="U156" s="21">
        <v>22.1</v>
      </c>
      <c r="V156" s="21">
        <v>19.600000000000001</v>
      </c>
      <c r="W156" s="22">
        <v>24.6</v>
      </c>
    </row>
    <row r="157" spans="1:23">
      <c r="A157" s="6" t="s">
        <v>502</v>
      </c>
      <c r="B157" s="55" t="s">
        <v>503</v>
      </c>
      <c r="C157" s="44">
        <v>30329</v>
      </c>
      <c r="D157" s="21">
        <v>3582.4</v>
      </c>
      <c r="E157" s="21">
        <v>3088.8</v>
      </c>
      <c r="F157" s="21">
        <v>4037.7</v>
      </c>
      <c r="G157" s="21">
        <v>11.8</v>
      </c>
      <c r="H157" s="21">
        <v>10.199999999999999</v>
      </c>
      <c r="I157" s="22">
        <v>13.3</v>
      </c>
      <c r="J157" s="44">
        <v>14017</v>
      </c>
      <c r="K157" s="21">
        <v>2652.6</v>
      </c>
      <c r="L157" s="21">
        <v>2393.1</v>
      </c>
      <c r="M157" s="21">
        <v>2929.6</v>
      </c>
      <c r="N157" s="21">
        <v>18.899999999999999</v>
      </c>
      <c r="O157" s="21">
        <v>17.100000000000001</v>
      </c>
      <c r="P157" s="22">
        <v>20.9</v>
      </c>
      <c r="Q157" s="35">
        <v>14331</v>
      </c>
      <c r="R157" s="21">
        <v>3233.4</v>
      </c>
      <c r="S157" s="21">
        <v>2881.1</v>
      </c>
      <c r="T157" s="21">
        <v>3596.6</v>
      </c>
      <c r="U157" s="21">
        <v>22.6</v>
      </c>
      <c r="V157" s="21">
        <v>20.100000000000001</v>
      </c>
      <c r="W157" s="22">
        <v>25.1</v>
      </c>
    </row>
    <row r="158" spans="1:23">
      <c r="A158" s="6" t="s">
        <v>778</v>
      </c>
      <c r="B158" s="55" t="s">
        <v>779</v>
      </c>
      <c r="C158" s="44">
        <v>43159</v>
      </c>
      <c r="D158" s="21">
        <v>4459</v>
      </c>
      <c r="E158" s="21">
        <v>3794.6</v>
      </c>
      <c r="F158" s="21">
        <v>5160.3</v>
      </c>
      <c r="G158" s="21">
        <v>10.3</v>
      </c>
      <c r="H158" s="21">
        <v>8.8000000000000007</v>
      </c>
      <c r="I158" s="22">
        <v>12</v>
      </c>
      <c r="J158" s="44">
        <v>15836</v>
      </c>
      <c r="K158" s="21">
        <v>2680.5</v>
      </c>
      <c r="L158" s="21">
        <v>2372.3000000000002</v>
      </c>
      <c r="M158" s="21">
        <v>2996.2</v>
      </c>
      <c r="N158" s="21">
        <v>16.899999999999999</v>
      </c>
      <c r="O158" s="21">
        <v>15</v>
      </c>
      <c r="P158" s="22">
        <v>18.899999999999999</v>
      </c>
      <c r="Q158" s="35">
        <v>17780</v>
      </c>
      <c r="R158" s="21">
        <v>3663.6</v>
      </c>
      <c r="S158" s="21">
        <v>3196.9</v>
      </c>
      <c r="T158" s="21">
        <v>4117.3999999999996</v>
      </c>
      <c r="U158" s="21">
        <v>20.6</v>
      </c>
      <c r="V158" s="21">
        <v>18</v>
      </c>
      <c r="W158" s="22">
        <v>23.2</v>
      </c>
    </row>
    <row r="159" spans="1:23">
      <c r="A159" s="6" t="s">
        <v>346</v>
      </c>
      <c r="B159" s="55" t="s">
        <v>347</v>
      </c>
      <c r="C159" s="44">
        <v>33625</v>
      </c>
      <c r="D159" s="21">
        <v>4353.2</v>
      </c>
      <c r="E159" s="21">
        <v>3768.2</v>
      </c>
      <c r="F159" s="21">
        <v>4969.2</v>
      </c>
      <c r="G159" s="21">
        <v>12.9</v>
      </c>
      <c r="H159" s="21">
        <v>11.2</v>
      </c>
      <c r="I159" s="22">
        <v>14.8</v>
      </c>
      <c r="J159" s="44">
        <v>14248</v>
      </c>
      <c r="K159" s="21">
        <v>2940.4</v>
      </c>
      <c r="L159" s="21">
        <v>2585.1</v>
      </c>
      <c r="M159" s="21">
        <v>3312</v>
      </c>
      <c r="N159" s="21">
        <v>20.6</v>
      </c>
      <c r="O159" s="21">
        <v>18.100000000000001</v>
      </c>
      <c r="P159" s="22">
        <v>23.2</v>
      </c>
      <c r="Q159" s="35">
        <v>11733</v>
      </c>
      <c r="R159" s="21">
        <v>2929</v>
      </c>
      <c r="S159" s="21">
        <v>2585.3000000000002</v>
      </c>
      <c r="T159" s="21">
        <v>3268.4</v>
      </c>
      <c r="U159" s="21">
        <v>25</v>
      </c>
      <c r="V159" s="21">
        <v>22</v>
      </c>
      <c r="W159" s="22">
        <v>27.9</v>
      </c>
    </row>
    <row r="160" spans="1:23">
      <c r="A160" s="6" t="s">
        <v>758</v>
      </c>
      <c r="B160" s="55" t="s">
        <v>759</v>
      </c>
      <c r="C160" s="44">
        <v>74932</v>
      </c>
      <c r="D160" s="21">
        <v>8349.7000000000007</v>
      </c>
      <c r="E160" s="21">
        <v>7305.3</v>
      </c>
      <c r="F160" s="21">
        <v>9409.2999999999993</v>
      </c>
      <c r="G160" s="21">
        <v>11.1</v>
      </c>
      <c r="H160" s="21">
        <v>9.6999999999999993</v>
      </c>
      <c r="I160" s="22">
        <v>12.6</v>
      </c>
      <c r="J160" s="44">
        <v>24005</v>
      </c>
      <c r="K160" s="21">
        <v>4365.5</v>
      </c>
      <c r="L160" s="21">
        <v>3940.2</v>
      </c>
      <c r="M160" s="21">
        <v>4821.6000000000004</v>
      </c>
      <c r="N160" s="21">
        <v>18.2</v>
      </c>
      <c r="O160" s="21">
        <v>16.399999999999999</v>
      </c>
      <c r="P160" s="22">
        <v>20.100000000000001</v>
      </c>
      <c r="Q160" s="35">
        <v>19500</v>
      </c>
      <c r="R160" s="21">
        <v>4280.3</v>
      </c>
      <c r="S160" s="21">
        <v>3816.5</v>
      </c>
      <c r="T160" s="21">
        <v>4768.8999999999996</v>
      </c>
      <c r="U160" s="21">
        <v>22</v>
      </c>
      <c r="V160" s="21">
        <v>19.600000000000001</v>
      </c>
      <c r="W160" s="22">
        <v>24.5</v>
      </c>
    </row>
    <row r="161" spans="1:23">
      <c r="A161" s="6" t="s">
        <v>824</v>
      </c>
      <c r="B161" s="55" t="s">
        <v>825</v>
      </c>
      <c r="C161" s="44">
        <v>25748</v>
      </c>
      <c r="D161" s="21">
        <v>2570.5</v>
      </c>
      <c r="E161" s="21">
        <v>2211.6</v>
      </c>
      <c r="F161" s="21">
        <v>2930.7</v>
      </c>
      <c r="G161" s="21">
        <v>10</v>
      </c>
      <c r="H161" s="21">
        <v>8.6</v>
      </c>
      <c r="I161" s="22">
        <v>11.4</v>
      </c>
      <c r="J161" s="44">
        <v>10122</v>
      </c>
      <c r="K161" s="21">
        <v>1642.2</v>
      </c>
      <c r="L161" s="21">
        <v>1462.3</v>
      </c>
      <c r="M161" s="21">
        <v>1825.2</v>
      </c>
      <c r="N161" s="21">
        <v>16.2</v>
      </c>
      <c r="O161" s="21">
        <v>14.4</v>
      </c>
      <c r="P161" s="22">
        <v>18</v>
      </c>
      <c r="Q161" s="35">
        <v>11667</v>
      </c>
      <c r="R161" s="21">
        <v>2320.6999999999998</v>
      </c>
      <c r="S161" s="21">
        <v>2038.7</v>
      </c>
      <c r="T161" s="21">
        <v>2594.9</v>
      </c>
      <c r="U161" s="21">
        <v>19.899999999999999</v>
      </c>
      <c r="V161" s="21">
        <v>17.5</v>
      </c>
      <c r="W161" s="22">
        <v>22.2</v>
      </c>
    </row>
    <row r="162" spans="1:23">
      <c r="A162" s="6" t="s">
        <v>384</v>
      </c>
      <c r="B162" s="55" t="s">
        <v>385</v>
      </c>
      <c r="C162" s="44">
        <v>48334</v>
      </c>
      <c r="D162" s="21">
        <v>5745.1</v>
      </c>
      <c r="E162" s="21">
        <v>5012.7</v>
      </c>
      <c r="F162" s="21">
        <v>6458.5</v>
      </c>
      <c r="G162" s="21">
        <v>11.9</v>
      </c>
      <c r="H162" s="21">
        <v>10.4</v>
      </c>
      <c r="I162" s="22">
        <v>13.4</v>
      </c>
      <c r="J162" s="44">
        <v>24719</v>
      </c>
      <c r="K162" s="21">
        <v>4717.2</v>
      </c>
      <c r="L162" s="21">
        <v>4257.3999999999996</v>
      </c>
      <c r="M162" s="21">
        <v>5180</v>
      </c>
      <c r="N162" s="21">
        <v>19.100000000000001</v>
      </c>
      <c r="O162" s="21">
        <v>17.2</v>
      </c>
      <c r="P162" s="22">
        <v>21</v>
      </c>
      <c r="Q162" s="35">
        <v>29307</v>
      </c>
      <c r="R162" s="21">
        <v>6710.8</v>
      </c>
      <c r="S162" s="21">
        <v>6003.3</v>
      </c>
      <c r="T162" s="21">
        <v>7401.6</v>
      </c>
      <c r="U162" s="21">
        <v>22.9</v>
      </c>
      <c r="V162" s="21">
        <v>20.5</v>
      </c>
      <c r="W162" s="22">
        <v>25.3</v>
      </c>
    </row>
    <row r="163" spans="1:23">
      <c r="A163" s="6" t="s">
        <v>420</v>
      </c>
      <c r="B163" s="55" t="s">
        <v>421</v>
      </c>
      <c r="C163" s="44">
        <v>34463</v>
      </c>
      <c r="D163" s="21">
        <v>4194</v>
      </c>
      <c r="E163" s="21">
        <v>3673.4</v>
      </c>
      <c r="F163" s="21">
        <v>4713</v>
      </c>
      <c r="G163" s="21">
        <v>12.2</v>
      </c>
      <c r="H163" s="21">
        <v>10.7</v>
      </c>
      <c r="I163" s="22">
        <v>13.7</v>
      </c>
      <c r="J163" s="44">
        <v>14801</v>
      </c>
      <c r="K163" s="21">
        <v>2882.2</v>
      </c>
      <c r="L163" s="21">
        <v>2620</v>
      </c>
      <c r="M163" s="21">
        <v>3163.3</v>
      </c>
      <c r="N163" s="21">
        <v>19.5</v>
      </c>
      <c r="O163" s="21">
        <v>17.7</v>
      </c>
      <c r="P163" s="22">
        <v>21.4</v>
      </c>
      <c r="Q163" s="35">
        <v>14662</v>
      </c>
      <c r="R163" s="21">
        <v>3441.2</v>
      </c>
      <c r="S163" s="21">
        <v>3093.3</v>
      </c>
      <c r="T163" s="21">
        <v>3802.4</v>
      </c>
      <c r="U163" s="21">
        <v>23.5</v>
      </c>
      <c r="V163" s="21">
        <v>21.1</v>
      </c>
      <c r="W163" s="22">
        <v>25.9</v>
      </c>
    </row>
    <row r="164" spans="1:23">
      <c r="A164" s="6" t="s">
        <v>504</v>
      </c>
      <c r="B164" s="55" t="s">
        <v>505</v>
      </c>
      <c r="C164" s="44">
        <v>32569</v>
      </c>
      <c r="D164" s="21">
        <v>3869.6</v>
      </c>
      <c r="E164" s="21">
        <v>3392.3</v>
      </c>
      <c r="F164" s="21">
        <v>4378.8</v>
      </c>
      <c r="G164" s="21">
        <v>11.9</v>
      </c>
      <c r="H164" s="21">
        <v>10.4</v>
      </c>
      <c r="I164" s="22">
        <v>13.4</v>
      </c>
      <c r="J164" s="44">
        <v>13698</v>
      </c>
      <c r="K164" s="21">
        <v>2617.6</v>
      </c>
      <c r="L164" s="21">
        <v>2370.1999999999998</v>
      </c>
      <c r="M164" s="21">
        <v>2878</v>
      </c>
      <c r="N164" s="21">
        <v>19.100000000000001</v>
      </c>
      <c r="O164" s="21">
        <v>17.3</v>
      </c>
      <c r="P164" s="22">
        <v>21</v>
      </c>
      <c r="Q164" s="35">
        <v>14034</v>
      </c>
      <c r="R164" s="21">
        <v>3232</v>
      </c>
      <c r="S164" s="21">
        <v>2896.4</v>
      </c>
      <c r="T164" s="21">
        <v>3585</v>
      </c>
      <c r="U164" s="21">
        <v>23</v>
      </c>
      <c r="V164" s="21">
        <v>20.6</v>
      </c>
      <c r="W164" s="22">
        <v>25.5</v>
      </c>
    </row>
    <row r="165" spans="1:23">
      <c r="A165" s="6" t="s">
        <v>476</v>
      </c>
      <c r="B165" s="55" t="s">
        <v>477</v>
      </c>
      <c r="C165" s="44">
        <v>65280</v>
      </c>
      <c r="D165" s="21">
        <v>7987.5</v>
      </c>
      <c r="E165" s="21">
        <v>6898.6</v>
      </c>
      <c r="F165" s="21">
        <v>9072</v>
      </c>
      <c r="G165" s="21">
        <v>12.2</v>
      </c>
      <c r="H165" s="21">
        <v>10.6</v>
      </c>
      <c r="I165" s="22">
        <v>13.9</v>
      </c>
      <c r="J165" s="44">
        <v>25124</v>
      </c>
      <c r="K165" s="21">
        <v>4958.1000000000004</v>
      </c>
      <c r="L165" s="21">
        <v>4380.2</v>
      </c>
      <c r="M165" s="21">
        <v>5560.4</v>
      </c>
      <c r="N165" s="21">
        <v>19.7</v>
      </c>
      <c r="O165" s="21">
        <v>17.399999999999999</v>
      </c>
      <c r="P165" s="22">
        <v>22.1</v>
      </c>
      <c r="Q165" s="35">
        <v>22280</v>
      </c>
      <c r="R165" s="21">
        <v>5342.6</v>
      </c>
      <c r="S165" s="21">
        <v>4750.8999999999996</v>
      </c>
      <c r="T165" s="21">
        <v>5953.4</v>
      </c>
      <c r="U165" s="21">
        <v>24</v>
      </c>
      <c r="V165" s="21">
        <v>21.3</v>
      </c>
      <c r="W165" s="22">
        <v>26.7</v>
      </c>
    </row>
    <row r="166" spans="1:23">
      <c r="A166" s="6" t="s">
        <v>826</v>
      </c>
      <c r="B166" s="55" t="s">
        <v>827</v>
      </c>
      <c r="C166" s="44">
        <v>74291</v>
      </c>
      <c r="D166" s="21">
        <v>8392.1</v>
      </c>
      <c r="E166" s="21">
        <v>7095.6</v>
      </c>
      <c r="F166" s="21">
        <v>9897.4</v>
      </c>
      <c r="G166" s="21">
        <v>11.3</v>
      </c>
      <c r="H166" s="21">
        <v>9.6</v>
      </c>
      <c r="I166" s="22">
        <v>13.3</v>
      </c>
      <c r="J166" s="44">
        <v>17650</v>
      </c>
      <c r="K166" s="21">
        <v>3255.4</v>
      </c>
      <c r="L166" s="21">
        <v>2797.8</v>
      </c>
      <c r="M166" s="21">
        <v>3735.5</v>
      </c>
      <c r="N166" s="21">
        <v>18.399999999999999</v>
      </c>
      <c r="O166" s="21">
        <v>15.9</v>
      </c>
      <c r="P166" s="22">
        <v>21.2</v>
      </c>
      <c r="Q166" s="35">
        <v>10558</v>
      </c>
      <c r="R166" s="21">
        <v>2390.9</v>
      </c>
      <c r="S166" s="21">
        <v>2039.4</v>
      </c>
      <c r="T166" s="21">
        <v>2767.2</v>
      </c>
      <c r="U166" s="21">
        <v>22.6</v>
      </c>
      <c r="V166" s="21">
        <v>19.3</v>
      </c>
      <c r="W166" s="22">
        <v>26.2</v>
      </c>
    </row>
    <row r="167" spans="1:23">
      <c r="A167" s="6" t="s">
        <v>440</v>
      </c>
      <c r="B167" s="55" t="s">
        <v>441</v>
      </c>
      <c r="C167" s="44">
        <v>27781</v>
      </c>
      <c r="D167" s="21">
        <v>3311.4</v>
      </c>
      <c r="E167" s="21">
        <v>2903.6</v>
      </c>
      <c r="F167" s="21">
        <v>3748.1</v>
      </c>
      <c r="G167" s="21">
        <v>11.9</v>
      </c>
      <c r="H167" s="21">
        <v>10.5</v>
      </c>
      <c r="I167" s="22">
        <v>13.5</v>
      </c>
      <c r="J167" s="44">
        <v>12971</v>
      </c>
      <c r="K167" s="21">
        <v>2476.3000000000002</v>
      </c>
      <c r="L167" s="21">
        <v>2234</v>
      </c>
      <c r="M167" s="21">
        <v>2738</v>
      </c>
      <c r="N167" s="21">
        <v>19.100000000000001</v>
      </c>
      <c r="O167" s="21">
        <v>17.2</v>
      </c>
      <c r="P167" s="22">
        <v>21.1</v>
      </c>
      <c r="Q167" s="35">
        <v>13830</v>
      </c>
      <c r="R167" s="21">
        <v>3173.7</v>
      </c>
      <c r="S167" s="21">
        <v>2837</v>
      </c>
      <c r="T167" s="21">
        <v>3542.9</v>
      </c>
      <c r="U167" s="21">
        <v>22.9</v>
      </c>
      <c r="V167" s="21">
        <v>20.5</v>
      </c>
      <c r="W167" s="22">
        <v>25.6</v>
      </c>
    </row>
    <row r="168" spans="1:23">
      <c r="A168" s="6" t="s">
        <v>560</v>
      </c>
      <c r="B168" s="55" t="s">
        <v>561</v>
      </c>
      <c r="C168" s="44">
        <v>28721</v>
      </c>
      <c r="D168" s="21">
        <v>3282.4</v>
      </c>
      <c r="E168" s="21">
        <v>2858</v>
      </c>
      <c r="F168" s="21">
        <v>3708.5</v>
      </c>
      <c r="G168" s="21">
        <v>11.4</v>
      </c>
      <c r="H168" s="21">
        <v>10</v>
      </c>
      <c r="I168" s="22">
        <v>12.9</v>
      </c>
      <c r="J168" s="44">
        <v>12940</v>
      </c>
      <c r="K168" s="21">
        <v>2394.1999999999998</v>
      </c>
      <c r="L168" s="21">
        <v>2159.4</v>
      </c>
      <c r="M168" s="21">
        <v>2636.5</v>
      </c>
      <c r="N168" s="21">
        <v>18.5</v>
      </c>
      <c r="O168" s="21">
        <v>16.7</v>
      </c>
      <c r="P168" s="22">
        <v>20.399999999999999</v>
      </c>
      <c r="Q168" s="35">
        <v>13495</v>
      </c>
      <c r="R168" s="21">
        <v>2990.2</v>
      </c>
      <c r="S168" s="21">
        <v>2669.2</v>
      </c>
      <c r="T168" s="21">
        <v>3310</v>
      </c>
      <c r="U168" s="21">
        <v>22.2</v>
      </c>
      <c r="V168" s="21">
        <v>19.8</v>
      </c>
      <c r="W168" s="22">
        <v>24.5</v>
      </c>
    </row>
    <row r="169" spans="1:23">
      <c r="A169" s="6" t="s">
        <v>326</v>
      </c>
      <c r="B169" s="55" t="s">
        <v>327</v>
      </c>
      <c r="C169" s="44">
        <v>41657</v>
      </c>
      <c r="D169" s="21">
        <v>5430.7</v>
      </c>
      <c r="E169" s="21">
        <v>4747.2</v>
      </c>
      <c r="F169" s="21">
        <v>6142.1</v>
      </c>
      <c r="G169" s="21">
        <v>13</v>
      </c>
      <c r="H169" s="21">
        <v>11.4</v>
      </c>
      <c r="I169" s="22">
        <v>14.7</v>
      </c>
      <c r="J169" s="44">
        <v>17579</v>
      </c>
      <c r="K169" s="21">
        <v>3646.4</v>
      </c>
      <c r="L169" s="21">
        <v>3271.5</v>
      </c>
      <c r="M169" s="21">
        <v>4039.6</v>
      </c>
      <c r="N169" s="21">
        <v>20.7</v>
      </c>
      <c r="O169" s="21">
        <v>18.600000000000001</v>
      </c>
      <c r="P169" s="22">
        <v>23</v>
      </c>
      <c r="Q169" s="35">
        <v>17011</v>
      </c>
      <c r="R169" s="21">
        <v>4237.8</v>
      </c>
      <c r="S169" s="21">
        <v>3810.6</v>
      </c>
      <c r="T169" s="21">
        <v>4692</v>
      </c>
      <c r="U169" s="21">
        <v>24.9</v>
      </c>
      <c r="V169" s="21">
        <v>22.4</v>
      </c>
      <c r="W169" s="22">
        <v>27.6</v>
      </c>
    </row>
    <row r="170" spans="1:23">
      <c r="A170" s="6" t="s">
        <v>738</v>
      </c>
      <c r="B170" s="55" t="s">
        <v>739</v>
      </c>
      <c r="C170" s="44">
        <v>36148</v>
      </c>
      <c r="D170" s="21">
        <v>3856</v>
      </c>
      <c r="E170" s="21">
        <v>3343.4</v>
      </c>
      <c r="F170" s="21">
        <v>4352.8999999999996</v>
      </c>
      <c r="G170" s="21">
        <v>10.7</v>
      </c>
      <c r="H170" s="21">
        <v>9.1999999999999993</v>
      </c>
      <c r="I170" s="22">
        <v>12</v>
      </c>
      <c r="J170" s="44">
        <v>13070</v>
      </c>
      <c r="K170" s="21">
        <v>2254.5</v>
      </c>
      <c r="L170" s="21">
        <v>2021.7</v>
      </c>
      <c r="M170" s="21">
        <v>2487</v>
      </c>
      <c r="N170" s="21">
        <v>17.2</v>
      </c>
      <c r="O170" s="21">
        <v>15.5</v>
      </c>
      <c r="P170" s="22">
        <v>19</v>
      </c>
      <c r="Q170" s="35">
        <v>14383</v>
      </c>
      <c r="R170" s="21">
        <v>3038.7</v>
      </c>
      <c r="S170" s="21">
        <v>2689.8</v>
      </c>
      <c r="T170" s="21">
        <v>3382.9</v>
      </c>
      <c r="U170" s="21">
        <v>21.1</v>
      </c>
      <c r="V170" s="21">
        <v>18.7</v>
      </c>
      <c r="W170" s="22">
        <v>23.5</v>
      </c>
    </row>
    <row r="171" spans="1:23">
      <c r="A171" s="6" t="s">
        <v>572</v>
      </c>
      <c r="B171" s="55" t="s">
        <v>573</v>
      </c>
      <c r="C171" s="44">
        <v>33544</v>
      </c>
      <c r="D171" s="21">
        <v>3860.8</v>
      </c>
      <c r="E171" s="21">
        <v>3359.4</v>
      </c>
      <c r="F171" s="21">
        <v>4364.7</v>
      </c>
      <c r="G171" s="21">
        <v>11.5</v>
      </c>
      <c r="H171" s="21">
        <v>10</v>
      </c>
      <c r="I171" s="22">
        <v>13</v>
      </c>
      <c r="J171" s="44">
        <v>14023</v>
      </c>
      <c r="K171" s="21">
        <v>2592.1</v>
      </c>
      <c r="L171" s="21">
        <v>2341.9</v>
      </c>
      <c r="M171" s="21">
        <v>2858.1</v>
      </c>
      <c r="N171" s="21">
        <v>18.5</v>
      </c>
      <c r="O171" s="21">
        <v>16.7</v>
      </c>
      <c r="P171" s="22">
        <v>20.399999999999999</v>
      </c>
      <c r="Q171" s="35">
        <v>15254</v>
      </c>
      <c r="R171" s="21">
        <v>3370.3</v>
      </c>
      <c r="S171" s="21">
        <v>3004.3</v>
      </c>
      <c r="T171" s="21">
        <v>3738.6</v>
      </c>
      <c r="U171" s="21">
        <v>22.1</v>
      </c>
      <c r="V171" s="21">
        <v>19.7</v>
      </c>
      <c r="W171" s="22">
        <v>24.5</v>
      </c>
    </row>
    <row r="172" spans="1:23">
      <c r="A172" s="6" t="s">
        <v>396</v>
      </c>
      <c r="B172" s="55" t="s">
        <v>397</v>
      </c>
      <c r="C172" s="44">
        <v>46121</v>
      </c>
      <c r="D172" s="21">
        <v>5685.4</v>
      </c>
      <c r="E172" s="21">
        <v>4973.8</v>
      </c>
      <c r="F172" s="21">
        <v>6401.7</v>
      </c>
      <c r="G172" s="21">
        <v>12.3</v>
      </c>
      <c r="H172" s="21">
        <v>10.8</v>
      </c>
      <c r="I172" s="22">
        <v>13.9</v>
      </c>
      <c r="J172" s="44">
        <v>19997</v>
      </c>
      <c r="K172" s="21">
        <v>3958.4</v>
      </c>
      <c r="L172" s="21">
        <v>3588.7</v>
      </c>
      <c r="M172" s="21">
        <v>4363.1000000000004</v>
      </c>
      <c r="N172" s="21">
        <v>19.8</v>
      </c>
      <c r="O172" s="21">
        <v>17.899999999999999</v>
      </c>
      <c r="P172" s="22">
        <v>21.8</v>
      </c>
      <c r="Q172" s="35">
        <v>19269</v>
      </c>
      <c r="R172" s="21">
        <v>4586.2</v>
      </c>
      <c r="S172" s="21">
        <v>4126.1000000000004</v>
      </c>
      <c r="T172" s="21">
        <v>5069.6000000000004</v>
      </c>
      <c r="U172" s="21">
        <v>23.8</v>
      </c>
      <c r="V172" s="21">
        <v>21.4</v>
      </c>
      <c r="W172" s="22">
        <v>26.3</v>
      </c>
    </row>
    <row r="173" spans="1:23">
      <c r="A173" s="6" t="s">
        <v>334</v>
      </c>
      <c r="B173" s="55" t="s">
        <v>335</v>
      </c>
      <c r="C173" s="44">
        <v>28283</v>
      </c>
      <c r="D173" s="21">
        <v>3455.2</v>
      </c>
      <c r="E173" s="21">
        <v>2962.5</v>
      </c>
      <c r="F173" s="21">
        <v>3961.5</v>
      </c>
      <c r="G173" s="21">
        <v>12.2</v>
      </c>
      <c r="H173" s="21">
        <v>10.5</v>
      </c>
      <c r="I173" s="22">
        <v>14</v>
      </c>
      <c r="J173" s="44">
        <v>17228</v>
      </c>
      <c r="K173" s="21">
        <v>3352.3</v>
      </c>
      <c r="L173" s="21">
        <v>2982.4</v>
      </c>
      <c r="M173" s="21">
        <v>3723.8</v>
      </c>
      <c r="N173" s="21">
        <v>19.5</v>
      </c>
      <c r="O173" s="21">
        <v>17.3</v>
      </c>
      <c r="P173" s="22">
        <v>21.6</v>
      </c>
      <c r="Q173" s="35">
        <v>18852</v>
      </c>
      <c r="R173" s="21">
        <v>4379.8</v>
      </c>
      <c r="S173" s="21">
        <v>3874.9</v>
      </c>
      <c r="T173" s="21">
        <v>4905.5</v>
      </c>
      <c r="U173" s="21">
        <v>23.2</v>
      </c>
      <c r="V173" s="21">
        <v>20.6</v>
      </c>
      <c r="W173" s="22">
        <v>26</v>
      </c>
    </row>
    <row r="174" spans="1:23">
      <c r="A174" s="6" t="s">
        <v>512</v>
      </c>
      <c r="B174" s="55" t="s">
        <v>513</v>
      </c>
      <c r="C174" s="44">
        <v>97320</v>
      </c>
      <c r="D174" s="21">
        <v>11800</v>
      </c>
      <c r="E174" s="21">
        <v>10357</v>
      </c>
      <c r="F174" s="21">
        <v>13310.3</v>
      </c>
      <c r="G174" s="21">
        <v>12.1</v>
      </c>
      <c r="H174" s="21">
        <v>10.6</v>
      </c>
      <c r="I174" s="22">
        <v>13.7</v>
      </c>
      <c r="J174" s="44">
        <v>35237</v>
      </c>
      <c r="K174" s="21">
        <v>6900.3</v>
      </c>
      <c r="L174" s="21">
        <v>6261.9</v>
      </c>
      <c r="M174" s="21">
        <v>7587.6</v>
      </c>
      <c r="N174" s="21">
        <v>19.600000000000001</v>
      </c>
      <c r="O174" s="21">
        <v>17.8</v>
      </c>
      <c r="P174" s="22">
        <v>21.5</v>
      </c>
      <c r="Q174" s="35">
        <v>33610</v>
      </c>
      <c r="R174" s="21">
        <v>7899</v>
      </c>
      <c r="S174" s="21">
        <v>7104</v>
      </c>
      <c r="T174" s="21">
        <v>8731.9</v>
      </c>
      <c r="U174" s="21">
        <v>23.5</v>
      </c>
      <c r="V174" s="21">
        <v>21.1</v>
      </c>
      <c r="W174" s="22">
        <v>26</v>
      </c>
    </row>
    <row r="175" spans="1:23">
      <c r="A175" s="6" t="s">
        <v>604</v>
      </c>
      <c r="B175" s="55" t="s">
        <v>605</v>
      </c>
      <c r="C175" s="44">
        <v>59415</v>
      </c>
      <c r="D175" s="21">
        <v>6602.9</v>
      </c>
      <c r="E175" s="21">
        <v>5769</v>
      </c>
      <c r="F175" s="21">
        <v>7447.1</v>
      </c>
      <c r="G175" s="21">
        <v>11.1</v>
      </c>
      <c r="H175" s="21">
        <v>9.6999999999999993</v>
      </c>
      <c r="I175" s="22">
        <v>12.5</v>
      </c>
      <c r="J175" s="44">
        <v>24949</v>
      </c>
      <c r="K175" s="21">
        <v>4509.8999999999996</v>
      </c>
      <c r="L175" s="21">
        <v>4078.3</v>
      </c>
      <c r="M175" s="21">
        <v>4965.3</v>
      </c>
      <c r="N175" s="21">
        <v>18.100000000000001</v>
      </c>
      <c r="O175" s="21">
        <v>16.3</v>
      </c>
      <c r="P175" s="22">
        <v>19.899999999999999</v>
      </c>
      <c r="Q175" s="35">
        <v>29001</v>
      </c>
      <c r="R175" s="21">
        <v>6327.2</v>
      </c>
      <c r="S175" s="21">
        <v>5654</v>
      </c>
      <c r="T175" s="21">
        <v>6994.5</v>
      </c>
      <c r="U175" s="21">
        <v>21.8</v>
      </c>
      <c r="V175" s="21">
        <v>19.5</v>
      </c>
      <c r="W175" s="22">
        <v>24.1</v>
      </c>
    </row>
    <row r="176" spans="1:23">
      <c r="A176" s="6" t="s">
        <v>514</v>
      </c>
      <c r="B176" s="55" t="s">
        <v>515</v>
      </c>
      <c r="C176" s="44">
        <v>56233</v>
      </c>
      <c r="D176" s="21">
        <v>6682</v>
      </c>
      <c r="E176" s="21">
        <v>5846.3</v>
      </c>
      <c r="F176" s="21">
        <v>7558.7</v>
      </c>
      <c r="G176" s="21">
        <v>11.9</v>
      </c>
      <c r="H176" s="21">
        <v>10.4</v>
      </c>
      <c r="I176" s="22">
        <v>13.4</v>
      </c>
      <c r="J176" s="44">
        <v>23933</v>
      </c>
      <c r="K176" s="21">
        <v>4597.8999999999996</v>
      </c>
      <c r="L176" s="21">
        <v>4146.3</v>
      </c>
      <c r="M176" s="21">
        <v>5067.7</v>
      </c>
      <c r="N176" s="21">
        <v>19.2</v>
      </c>
      <c r="O176" s="21">
        <v>17.3</v>
      </c>
      <c r="P176" s="22">
        <v>21.2</v>
      </c>
      <c r="Q176" s="35">
        <v>21589</v>
      </c>
      <c r="R176" s="21">
        <v>4995.3</v>
      </c>
      <c r="S176" s="21">
        <v>4469.3</v>
      </c>
      <c r="T176" s="21">
        <v>5543.1</v>
      </c>
      <c r="U176" s="21">
        <v>23.1</v>
      </c>
      <c r="V176" s="21">
        <v>20.7</v>
      </c>
      <c r="W176" s="22">
        <v>25.7</v>
      </c>
    </row>
    <row r="177" spans="1:23">
      <c r="A177" s="6" t="s">
        <v>422</v>
      </c>
      <c r="B177" s="55" t="s">
        <v>423</v>
      </c>
      <c r="C177" s="44">
        <v>18459</v>
      </c>
      <c r="D177" s="21">
        <v>2277</v>
      </c>
      <c r="E177" s="21">
        <v>1991.1</v>
      </c>
      <c r="F177" s="21">
        <v>2570.3000000000002</v>
      </c>
      <c r="G177" s="21">
        <v>12.3</v>
      </c>
      <c r="H177" s="21">
        <v>10.8</v>
      </c>
      <c r="I177" s="22">
        <v>13.9</v>
      </c>
      <c r="J177" s="44">
        <v>7399</v>
      </c>
      <c r="K177" s="21">
        <v>1455.1</v>
      </c>
      <c r="L177" s="21">
        <v>1320.6</v>
      </c>
      <c r="M177" s="21">
        <v>1600.2</v>
      </c>
      <c r="N177" s="21">
        <v>19.7</v>
      </c>
      <c r="O177" s="21">
        <v>17.8</v>
      </c>
      <c r="P177" s="22">
        <v>21.6</v>
      </c>
      <c r="Q177" s="35">
        <v>7582</v>
      </c>
      <c r="R177" s="21">
        <v>1801.4</v>
      </c>
      <c r="S177" s="21">
        <v>1615.1</v>
      </c>
      <c r="T177" s="21">
        <v>1993.6</v>
      </c>
      <c r="U177" s="21">
        <v>23.8</v>
      </c>
      <c r="V177" s="21">
        <v>21.3</v>
      </c>
      <c r="W177" s="22">
        <v>26.3</v>
      </c>
    </row>
    <row r="178" spans="1:23">
      <c r="A178" s="6" t="s">
        <v>718</v>
      </c>
      <c r="B178" s="55" t="s">
        <v>719</v>
      </c>
      <c r="C178" s="44">
        <v>30156</v>
      </c>
      <c r="D178" s="21">
        <v>3284.7</v>
      </c>
      <c r="E178" s="21">
        <v>2857</v>
      </c>
      <c r="F178" s="21">
        <v>3713.2</v>
      </c>
      <c r="G178" s="21">
        <v>10.9</v>
      </c>
      <c r="H178" s="21">
        <v>9.5</v>
      </c>
      <c r="I178" s="22">
        <v>12.3</v>
      </c>
      <c r="J178" s="44">
        <v>11579</v>
      </c>
      <c r="K178" s="21">
        <v>2041.4</v>
      </c>
      <c r="L178" s="21">
        <v>1842.4</v>
      </c>
      <c r="M178" s="21">
        <v>2255.1999999999998</v>
      </c>
      <c r="N178" s="21">
        <v>17.600000000000001</v>
      </c>
      <c r="O178" s="21">
        <v>15.9</v>
      </c>
      <c r="P178" s="22">
        <v>19.5</v>
      </c>
      <c r="Q178" s="35">
        <v>10924</v>
      </c>
      <c r="R178" s="21">
        <v>2320.6999999999998</v>
      </c>
      <c r="S178" s="21">
        <v>2065.6</v>
      </c>
      <c r="T178" s="21">
        <v>2589.3000000000002</v>
      </c>
      <c r="U178" s="21">
        <v>21.2</v>
      </c>
      <c r="V178" s="21">
        <v>18.899999999999999</v>
      </c>
      <c r="W178" s="22">
        <v>23.7</v>
      </c>
    </row>
    <row r="179" spans="1:23">
      <c r="A179" s="6" t="s">
        <v>606</v>
      </c>
      <c r="B179" s="55" t="s">
        <v>607</v>
      </c>
      <c r="C179" s="44">
        <v>177617</v>
      </c>
      <c r="D179" s="21">
        <v>19997.900000000001</v>
      </c>
      <c r="E179" s="21">
        <v>17457.8</v>
      </c>
      <c r="F179" s="21">
        <v>22429.599999999999</v>
      </c>
      <c r="G179" s="21">
        <v>11.3</v>
      </c>
      <c r="H179" s="21">
        <v>9.8000000000000007</v>
      </c>
      <c r="I179" s="22">
        <v>12.6</v>
      </c>
      <c r="J179" s="44">
        <v>82115</v>
      </c>
      <c r="K179" s="21">
        <v>14848</v>
      </c>
      <c r="L179" s="21">
        <v>13489.2</v>
      </c>
      <c r="M179" s="21">
        <v>16296.1</v>
      </c>
      <c r="N179" s="21">
        <v>18.100000000000001</v>
      </c>
      <c r="O179" s="21">
        <v>16.399999999999999</v>
      </c>
      <c r="P179" s="22">
        <v>19.8</v>
      </c>
      <c r="Q179" s="35">
        <v>83088</v>
      </c>
      <c r="R179" s="21">
        <v>18111.599999999999</v>
      </c>
      <c r="S179" s="21">
        <v>16217</v>
      </c>
      <c r="T179" s="21">
        <v>20036.7</v>
      </c>
      <c r="U179" s="21">
        <v>21.8</v>
      </c>
      <c r="V179" s="21">
        <v>19.5</v>
      </c>
      <c r="W179" s="22">
        <v>24.1</v>
      </c>
    </row>
    <row r="180" spans="1:23">
      <c r="A180" s="6" t="s">
        <v>478</v>
      </c>
      <c r="B180" s="55" t="s">
        <v>479</v>
      </c>
      <c r="C180" s="44">
        <v>92039</v>
      </c>
      <c r="D180" s="21">
        <v>10888.6</v>
      </c>
      <c r="E180" s="21">
        <v>9492.7999999999993</v>
      </c>
      <c r="F180" s="21">
        <v>12275.3</v>
      </c>
      <c r="G180" s="21">
        <v>11.8</v>
      </c>
      <c r="H180" s="21">
        <v>10.3</v>
      </c>
      <c r="I180" s="22">
        <v>13.3</v>
      </c>
      <c r="J180" s="44">
        <v>45809</v>
      </c>
      <c r="K180" s="21">
        <v>8659.9</v>
      </c>
      <c r="L180" s="21">
        <v>7826.7</v>
      </c>
      <c r="M180" s="21">
        <v>9537.9</v>
      </c>
      <c r="N180" s="21">
        <v>18.899999999999999</v>
      </c>
      <c r="O180" s="21">
        <v>17.100000000000001</v>
      </c>
      <c r="P180" s="22">
        <v>20.8</v>
      </c>
      <c r="Q180" s="35">
        <v>42389</v>
      </c>
      <c r="R180" s="21">
        <v>9657.4</v>
      </c>
      <c r="S180" s="21">
        <v>8661</v>
      </c>
      <c r="T180" s="21">
        <v>10701.1</v>
      </c>
      <c r="U180" s="21">
        <v>22.8</v>
      </c>
      <c r="V180" s="21">
        <v>20.399999999999999</v>
      </c>
      <c r="W180" s="22">
        <v>25.2</v>
      </c>
    </row>
    <row r="181" spans="1:23">
      <c r="A181" s="6" t="s">
        <v>424</v>
      </c>
      <c r="B181" s="55" t="s">
        <v>425</v>
      </c>
      <c r="C181" s="44">
        <v>30893</v>
      </c>
      <c r="D181" s="21">
        <v>3841.1</v>
      </c>
      <c r="E181" s="21">
        <v>3330.1</v>
      </c>
      <c r="F181" s="21">
        <v>4390</v>
      </c>
      <c r="G181" s="21">
        <v>12.4</v>
      </c>
      <c r="H181" s="21">
        <v>10.8</v>
      </c>
      <c r="I181" s="22">
        <v>14.2</v>
      </c>
      <c r="J181" s="44">
        <v>10944</v>
      </c>
      <c r="K181" s="21">
        <v>2216</v>
      </c>
      <c r="L181" s="21">
        <v>1967.1</v>
      </c>
      <c r="M181" s="21">
        <v>2476.8000000000002</v>
      </c>
      <c r="N181" s="21">
        <v>20.2</v>
      </c>
      <c r="O181" s="21">
        <v>18</v>
      </c>
      <c r="P181" s="22">
        <v>22.6</v>
      </c>
      <c r="Q181" s="35">
        <v>11029</v>
      </c>
      <c r="R181" s="21">
        <v>2690.7</v>
      </c>
      <c r="S181" s="21">
        <v>2387.6999999999998</v>
      </c>
      <c r="T181" s="21">
        <v>3008.5</v>
      </c>
      <c r="U181" s="21">
        <v>24.4</v>
      </c>
      <c r="V181" s="21">
        <v>21.6</v>
      </c>
      <c r="W181" s="22">
        <v>27.3</v>
      </c>
    </row>
    <row r="182" spans="1:23">
      <c r="A182" s="6" t="s">
        <v>442</v>
      </c>
      <c r="B182" s="55" t="s">
        <v>443</v>
      </c>
      <c r="C182" s="44">
        <v>65189</v>
      </c>
      <c r="D182" s="21">
        <v>8299.7000000000007</v>
      </c>
      <c r="E182" s="21">
        <v>7093</v>
      </c>
      <c r="F182" s="21">
        <v>9584.2999999999993</v>
      </c>
      <c r="G182" s="21">
        <v>12.7</v>
      </c>
      <c r="H182" s="21">
        <v>10.9</v>
      </c>
      <c r="I182" s="22">
        <v>14.7</v>
      </c>
      <c r="J182" s="44">
        <v>21096</v>
      </c>
      <c r="K182" s="21">
        <v>4313.5</v>
      </c>
      <c r="L182" s="21">
        <v>3749</v>
      </c>
      <c r="M182" s="21">
        <v>4907.2</v>
      </c>
      <c r="N182" s="21">
        <v>20.399999999999999</v>
      </c>
      <c r="O182" s="21">
        <v>17.8</v>
      </c>
      <c r="P182" s="22">
        <v>23.3</v>
      </c>
      <c r="Q182" s="35">
        <v>18066</v>
      </c>
      <c r="R182" s="21">
        <v>4474.1000000000004</v>
      </c>
      <c r="S182" s="21">
        <v>3891.5</v>
      </c>
      <c r="T182" s="21">
        <v>5053</v>
      </c>
      <c r="U182" s="21">
        <v>24.8</v>
      </c>
      <c r="V182" s="21">
        <v>21.5</v>
      </c>
      <c r="W182" s="22">
        <v>28</v>
      </c>
    </row>
    <row r="183" spans="1:23">
      <c r="A183" s="6" t="s">
        <v>462</v>
      </c>
      <c r="B183" s="55" t="s">
        <v>463</v>
      </c>
      <c r="C183" s="44">
        <v>35088</v>
      </c>
      <c r="D183" s="21">
        <v>4269</v>
      </c>
      <c r="E183" s="21">
        <v>3730.6</v>
      </c>
      <c r="F183" s="21">
        <v>4845.8</v>
      </c>
      <c r="G183" s="21">
        <v>12.2</v>
      </c>
      <c r="H183" s="21">
        <v>10.6</v>
      </c>
      <c r="I183" s="22">
        <v>13.8</v>
      </c>
      <c r="J183" s="44">
        <v>13634</v>
      </c>
      <c r="K183" s="21">
        <v>2668.5</v>
      </c>
      <c r="L183" s="21">
        <v>2392.1999999999998</v>
      </c>
      <c r="M183" s="21">
        <v>2955.2</v>
      </c>
      <c r="N183" s="21">
        <v>19.600000000000001</v>
      </c>
      <c r="O183" s="21">
        <v>17.5</v>
      </c>
      <c r="P183" s="22">
        <v>21.7</v>
      </c>
      <c r="Q183" s="35">
        <v>13207</v>
      </c>
      <c r="R183" s="21">
        <v>3132.1</v>
      </c>
      <c r="S183" s="21">
        <v>2791.7</v>
      </c>
      <c r="T183" s="21">
        <v>3496.2</v>
      </c>
      <c r="U183" s="21">
        <v>23.7</v>
      </c>
      <c r="V183" s="21">
        <v>21.1</v>
      </c>
      <c r="W183" s="22">
        <v>26.5</v>
      </c>
    </row>
    <row r="184" spans="1:23">
      <c r="A184" s="6" t="s">
        <v>708</v>
      </c>
      <c r="B184" s="55" t="s">
        <v>709</v>
      </c>
      <c r="C184" s="44">
        <v>14809</v>
      </c>
      <c r="D184" s="21">
        <v>1574.4</v>
      </c>
      <c r="E184" s="21">
        <v>1365.2</v>
      </c>
      <c r="F184" s="21">
        <v>1786.9</v>
      </c>
      <c r="G184" s="21">
        <v>10.6</v>
      </c>
      <c r="H184" s="21">
        <v>9.1999999999999993</v>
      </c>
      <c r="I184" s="22">
        <v>12.1</v>
      </c>
      <c r="J184" s="44">
        <v>5963</v>
      </c>
      <c r="K184" s="21">
        <v>1023.6</v>
      </c>
      <c r="L184" s="21">
        <v>917.1</v>
      </c>
      <c r="M184" s="21">
        <v>1133.7</v>
      </c>
      <c r="N184" s="21">
        <v>17.2</v>
      </c>
      <c r="O184" s="21">
        <v>15.4</v>
      </c>
      <c r="P184" s="22">
        <v>19</v>
      </c>
      <c r="Q184" s="35">
        <v>6643</v>
      </c>
      <c r="R184" s="21">
        <v>1401</v>
      </c>
      <c r="S184" s="21">
        <v>1235.9000000000001</v>
      </c>
      <c r="T184" s="21">
        <v>1567.7</v>
      </c>
      <c r="U184" s="21">
        <v>21.1</v>
      </c>
      <c r="V184" s="21">
        <v>18.600000000000001</v>
      </c>
      <c r="W184" s="22">
        <v>23.6</v>
      </c>
    </row>
    <row r="185" spans="1:23">
      <c r="A185" s="6" t="s">
        <v>426</v>
      </c>
      <c r="B185" s="55" t="s">
        <v>427</v>
      </c>
      <c r="C185" s="44">
        <v>58811</v>
      </c>
      <c r="D185" s="21">
        <v>7429</v>
      </c>
      <c r="E185" s="21">
        <v>6440</v>
      </c>
      <c r="F185" s="21">
        <v>8448.1</v>
      </c>
      <c r="G185" s="21">
        <v>12.6</v>
      </c>
      <c r="H185" s="21">
        <v>11</v>
      </c>
      <c r="I185" s="22">
        <v>14.4</v>
      </c>
      <c r="J185" s="44">
        <v>20452</v>
      </c>
      <c r="K185" s="21">
        <v>4145.2</v>
      </c>
      <c r="L185" s="21">
        <v>3666.6</v>
      </c>
      <c r="M185" s="21">
        <v>4650.7</v>
      </c>
      <c r="N185" s="21">
        <v>20.3</v>
      </c>
      <c r="O185" s="21">
        <v>17.899999999999999</v>
      </c>
      <c r="P185" s="22">
        <v>22.7</v>
      </c>
      <c r="Q185" s="35">
        <v>19110</v>
      </c>
      <c r="R185" s="21">
        <v>4675.3999999999996</v>
      </c>
      <c r="S185" s="21">
        <v>4143.2</v>
      </c>
      <c r="T185" s="21">
        <v>5190.1000000000004</v>
      </c>
      <c r="U185" s="21">
        <v>24.5</v>
      </c>
      <c r="V185" s="21">
        <v>21.7</v>
      </c>
      <c r="W185" s="22">
        <v>27.2</v>
      </c>
    </row>
    <row r="186" spans="1:23">
      <c r="A186" s="6" t="s">
        <v>846</v>
      </c>
      <c r="B186" s="55" t="s">
        <v>847</v>
      </c>
      <c r="C186" s="44">
        <v>32920</v>
      </c>
      <c r="D186" s="21">
        <v>3396.6</v>
      </c>
      <c r="E186" s="21">
        <v>2949.3</v>
      </c>
      <c r="F186" s="21">
        <v>3848.7</v>
      </c>
      <c r="G186" s="21">
        <v>10.3</v>
      </c>
      <c r="H186" s="21">
        <v>9</v>
      </c>
      <c r="I186" s="22">
        <v>11.7</v>
      </c>
      <c r="J186" s="44">
        <v>10291</v>
      </c>
      <c r="K186" s="21">
        <v>1733.7</v>
      </c>
      <c r="L186" s="21">
        <v>1559.6</v>
      </c>
      <c r="M186" s="21">
        <v>1921.3</v>
      </c>
      <c r="N186" s="21">
        <v>16.8</v>
      </c>
      <c r="O186" s="21">
        <v>15.2</v>
      </c>
      <c r="P186" s="22">
        <v>18.7</v>
      </c>
      <c r="Q186" s="35">
        <v>9719</v>
      </c>
      <c r="R186" s="21">
        <v>1997</v>
      </c>
      <c r="S186" s="21">
        <v>1764.7</v>
      </c>
      <c r="T186" s="21">
        <v>2234.5</v>
      </c>
      <c r="U186" s="21">
        <v>20.5</v>
      </c>
      <c r="V186" s="21">
        <v>18.2</v>
      </c>
      <c r="W186" s="22">
        <v>23</v>
      </c>
    </row>
    <row r="187" spans="1:23">
      <c r="A187" s="6" t="s">
        <v>386</v>
      </c>
      <c r="B187" s="55" t="s">
        <v>387</v>
      </c>
      <c r="C187" s="44">
        <v>23871</v>
      </c>
      <c r="D187" s="21">
        <v>3029</v>
      </c>
      <c r="E187" s="21">
        <v>2639.4</v>
      </c>
      <c r="F187" s="21">
        <v>3443.5</v>
      </c>
      <c r="G187" s="21">
        <v>12.7</v>
      </c>
      <c r="H187" s="21">
        <v>11.1</v>
      </c>
      <c r="I187" s="22">
        <v>14.4</v>
      </c>
      <c r="J187" s="44">
        <v>9685</v>
      </c>
      <c r="K187" s="21">
        <v>1961.4</v>
      </c>
      <c r="L187" s="21">
        <v>1747.5</v>
      </c>
      <c r="M187" s="21">
        <v>2192.8000000000002</v>
      </c>
      <c r="N187" s="21">
        <v>20.3</v>
      </c>
      <c r="O187" s="21">
        <v>18</v>
      </c>
      <c r="P187" s="22">
        <v>22.6</v>
      </c>
      <c r="Q187" s="35">
        <v>8624</v>
      </c>
      <c r="R187" s="21">
        <v>2087.6999999999998</v>
      </c>
      <c r="S187" s="21">
        <v>1848.6</v>
      </c>
      <c r="T187" s="21">
        <v>2328.5</v>
      </c>
      <c r="U187" s="21">
        <v>24.2</v>
      </c>
      <c r="V187" s="21">
        <v>21.4</v>
      </c>
      <c r="W187" s="22">
        <v>27</v>
      </c>
    </row>
    <row r="188" spans="1:23">
      <c r="A188" s="6" t="s">
        <v>464</v>
      </c>
      <c r="B188" s="55" t="s">
        <v>465</v>
      </c>
      <c r="C188" s="44">
        <v>51333</v>
      </c>
      <c r="D188" s="21">
        <v>6483.6</v>
      </c>
      <c r="E188" s="21">
        <v>5641.8</v>
      </c>
      <c r="F188" s="21">
        <v>7362.9</v>
      </c>
      <c r="G188" s="21">
        <v>12.6</v>
      </c>
      <c r="H188" s="21">
        <v>11</v>
      </c>
      <c r="I188" s="22">
        <v>14.3</v>
      </c>
      <c r="J188" s="44">
        <v>16725</v>
      </c>
      <c r="K188" s="21">
        <v>3399.6</v>
      </c>
      <c r="L188" s="21">
        <v>3025.1</v>
      </c>
      <c r="M188" s="21">
        <v>3798.6</v>
      </c>
      <c r="N188" s="21">
        <v>20.3</v>
      </c>
      <c r="O188" s="21">
        <v>18.100000000000001</v>
      </c>
      <c r="P188" s="22">
        <v>22.7</v>
      </c>
      <c r="Q188" s="35">
        <v>15443</v>
      </c>
      <c r="R188" s="21">
        <v>3765.9</v>
      </c>
      <c r="S188" s="21">
        <v>3350.6</v>
      </c>
      <c r="T188" s="21">
        <v>4182.5</v>
      </c>
      <c r="U188" s="21">
        <v>24.4</v>
      </c>
      <c r="V188" s="21">
        <v>21.7</v>
      </c>
      <c r="W188" s="22">
        <v>27.1</v>
      </c>
    </row>
    <row r="189" spans="1:23">
      <c r="A189" s="6" t="s">
        <v>362</v>
      </c>
      <c r="B189" s="55" t="s">
        <v>363</v>
      </c>
      <c r="C189" s="44">
        <v>64785</v>
      </c>
      <c r="D189" s="21">
        <v>8213.9</v>
      </c>
      <c r="E189" s="21">
        <v>7189.7</v>
      </c>
      <c r="F189" s="21">
        <v>9315.2000000000007</v>
      </c>
      <c r="G189" s="21">
        <v>12.7</v>
      </c>
      <c r="H189" s="21">
        <v>11.1</v>
      </c>
      <c r="I189" s="22">
        <v>14.4</v>
      </c>
      <c r="J189" s="44">
        <v>25680</v>
      </c>
      <c r="K189" s="21">
        <v>5245.8</v>
      </c>
      <c r="L189" s="21">
        <v>4698.8999999999996</v>
      </c>
      <c r="M189" s="21">
        <v>5807.7</v>
      </c>
      <c r="N189" s="21">
        <v>20.399999999999999</v>
      </c>
      <c r="O189" s="21">
        <v>18.3</v>
      </c>
      <c r="P189" s="22">
        <v>22.6</v>
      </c>
      <c r="Q189" s="35">
        <v>25659</v>
      </c>
      <c r="R189" s="21">
        <v>6286.1</v>
      </c>
      <c r="S189" s="21">
        <v>5634.6</v>
      </c>
      <c r="T189" s="21">
        <v>6981.9</v>
      </c>
      <c r="U189" s="21">
        <v>24.5</v>
      </c>
      <c r="V189" s="21">
        <v>22</v>
      </c>
      <c r="W189" s="22">
        <v>27.2</v>
      </c>
    </row>
    <row r="190" spans="1:23">
      <c r="A190" s="6" t="s">
        <v>428</v>
      </c>
      <c r="B190" s="55" t="s">
        <v>429</v>
      </c>
      <c r="C190" s="44">
        <v>48543</v>
      </c>
      <c r="D190" s="21">
        <v>6107</v>
      </c>
      <c r="E190" s="21">
        <v>5323.4</v>
      </c>
      <c r="F190" s="21">
        <v>6951.4</v>
      </c>
      <c r="G190" s="21">
        <v>12.6</v>
      </c>
      <c r="H190" s="21">
        <v>11</v>
      </c>
      <c r="I190" s="22">
        <v>14.3</v>
      </c>
      <c r="J190" s="44">
        <v>16462</v>
      </c>
      <c r="K190" s="21">
        <v>3327.2</v>
      </c>
      <c r="L190" s="21">
        <v>2983.9</v>
      </c>
      <c r="M190" s="21">
        <v>3682.3</v>
      </c>
      <c r="N190" s="21">
        <v>20.2</v>
      </c>
      <c r="O190" s="21">
        <v>18.100000000000001</v>
      </c>
      <c r="P190" s="22">
        <v>22.4</v>
      </c>
      <c r="Q190" s="35">
        <v>15498</v>
      </c>
      <c r="R190" s="21">
        <v>3812.5</v>
      </c>
      <c r="S190" s="21">
        <v>3411.8</v>
      </c>
      <c r="T190" s="21">
        <v>4249.3999999999996</v>
      </c>
      <c r="U190" s="21">
        <v>24.6</v>
      </c>
      <c r="V190" s="21">
        <v>22</v>
      </c>
      <c r="W190" s="22">
        <v>27.4</v>
      </c>
    </row>
    <row r="191" spans="1:23">
      <c r="A191" s="6" t="s">
        <v>608</v>
      </c>
      <c r="B191" s="55" t="s">
        <v>609</v>
      </c>
      <c r="C191" s="44">
        <v>36546</v>
      </c>
      <c r="D191" s="21">
        <v>4317.3</v>
      </c>
      <c r="E191" s="21">
        <v>3731.4</v>
      </c>
      <c r="F191" s="21">
        <v>4916.1000000000004</v>
      </c>
      <c r="G191" s="21">
        <v>11.8</v>
      </c>
      <c r="H191" s="21">
        <v>10.199999999999999</v>
      </c>
      <c r="I191" s="22">
        <v>13.5</v>
      </c>
      <c r="J191" s="44">
        <v>12308</v>
      </c>
      <c r="K191" s="21">
        <v>2351.6999999999998</v>
      </c>
      <c r="L191" s="21">
        <v>2078.9</v>
      </c>
      <c r="M191" s="21">
        <v>2631.6</v>
      </c>
      <c r="N191" s="21">
        <v>19.100000000000001</v>
      </c>
      <c r="O191" s="21">
        <v>16.899999999999999</v>
      </c>
      <c r="P191" s="22">
        <v>21.4</v>
      </c>
      <c r="Q191" s="35">
        <v>10914</v>
      </c>
      <c r="R191" s="21">
        <v>2528.5</v>
      </c>
      <c r="S191" s="21">
        <v>2239.8000000000002</v>
      </c>
      <c r="T191" s="21">
        <v>2820.8</v>
      </c>
      <c r="U191" s="21">
        <v>23.2</v>
      </c>
      <c r="V191" s="21">
        <v>20.5</v>
      </c>
      <c r="W191" s="22">
        <v>25.8</v>
      </c>
    </row>
    <row r="192" spans="1:23">
      <c r="A192" s="6" t="s">
        <v>780</v>
      </c>
      <c r="B192" s="55" t="s">
        <v>781</v>
      </c>
      <c r="C192" s="44">
        <v>39699</v>
      </c>
      <c r="D192" s="21">
        <v>4347.7</v>
      </c>
      <c r="E192" s="21">
        <v>3786.4</v>
      </c>
      <c r="F192" s="21">
        <v>4938.8</v>
      </c>
      <c r="G192" s="21">
        <v>11</v>
      </c>
      <c r="H192" s="21">
        <v>9.5</v>
      </c>
      <c r="I192" s="22">
        <v>12.4</v>
      </c>
      <c r="J192" s="44">
        <v>11334</v>
      </c>
      <c r="K192" s="21">
        <v>2036</v>
      </c>
      <c r="L192" s="21">
        <v>1834.9</v>
      </c>
      <c r="M192" s="21">
        <v>2251.5</v>
      </c>
      <c r="N192" s="21">
        <v>18</v>
      </c>
      <c r="O192" s="21">
        <v>16.2</v>
      </c>
      <c r="P192" s="22">
        <v>19.899999999999999</v>
      </c>
      <c r="Q192" s="35">
        <v>10893</v>
      </c>
      <c r="R192" s="21">
        <v>2377</v>
      </c>
      <c r="S192" s="21">
        <v>2112.9</v>
      </c>
      <c r="T192" s="21">
        <v>2650.2</v>
      </c>
      <c r="U192" s="21">
        <v>21.8</v>
      </c>
      <c r="V192" s="21">
        <v>19.399999999999999</v>
      </c>
      <c r="W192" s="22">
        <v>24.3</v>
      </c>
    </row>
    <row r="193" spans="1:23">
      <c r="A193" s="6" t="s">
        <v>854</v>
      </c>
      <c r="B193" s="55" t="s">
        <v>855</v>
      </c>
      <c r="C193" s="44">
        <v>73621</v>
      </c>
      <c r="D193" s="21">
        <v>7593.9</v>
      </c>
      <c r="E193" s="21">
        <v>6536.5</v>
      </c>
      <c r="F193" s="21">
        <v>8611</v>
      </c>
      <c r="G193" s="21">
        <v>10.3</v>
      </c>
      <c r="H193" s="21">
        <v>8.9</v>
      </c>
      <c r="I193" s="22">
        <v>11.7</v>
      </c>
      <c r="J193" s="44">
        <v>21874</v>
      </c>
      <c r="K193" s="21">
        <v>3699.3</v>
      </c>
      <c r="L193" s="21">
        <v>3311.2</v>
      </c>
      <c r="M193" s="21">
        <v>4115.1000000000004</v>
      </c>
      <c r="N193" s="21">
        <v>16.899999999999999</v>
      </c>
      <c r="O193" s="21">
        <v>15.1</v>
      </c>
      <c r="P193" s="22">
        <v>18.8</v>
      </c>
      <c r="Q193" s="35">
        <v>18490</v>
      </c>
      <c r="R193" s="21">
        <v>3813.4</v>
      </c>
      <c r="S193" s="21">
        <v>3364.1</v>
      </c>
      <c r="T193" s="21">
        <v>4273.8999999999996</v>
      </c>
      <c r="U193" s="21">
        <v>20.6</v>
      </c>
      <c r="V193" s="21">
        <v>18.2</v>
      </c>
      <c r="W193" s="22">
        <v>23.1</v>
      </c>
    </row>
    <row r="194" spans="1:23">
      <c r="A194" s="6" t="s">
        <v>342</v>
      </c>
      <c r="B194" s="55" t="s">
        <v>343</v>
      </c>
      <c r="C194" s="44">
        <v>37131</v>
      </c>
      <c r="D194" s="21">
        <v>4761.1000000000004</v>
      </c>
      <c r="E194" s="21">
        <v>4147.1000000000004</v>
      </c>
      <c r="F194" s="21">
        <v>5391.8</v>
      </c>
      <c r="G194" s="21">
        <v>12.8</v>
      </c>
      <c r="H194" s="21">
        <v>11.2</v>
      </c>
      <c r="I194" s="22">
        <v>14.5</v>
      </c>
      <c r="J194" s="44">
        <v>17013</v>
      </c>
      <c r="K194" s="21">
        <v>3465.5</v>
      </c>
      <c r="L194" s="21">
        <v>3105.3</v>
      </c>
      <c r="M194" s="21">
        <v>3849.9</v>
      </c>
      <c r="N194" s="21">
        <v>20.399999999999999</v>
      </c>
      <c r="O194" s="21">
        <v>18.3</v>
      </c>
      <c r="P194" s="22">
        <v>22.6</v>
      </c>
      <c r="Q194" s="35">
        <v>16471</v>
      </c>
      <c r="R194" s="21">
        <v>4011.5</v>
      </c>
      <c r="S194" s="21">
        <v>3595.6</v>
      </c>
      <c r="T194" s="21">
        <v>4447</v>
      </c>
      <c r="U194" s="21">
        <v>24.4</v>
      </c>
      <c r="V194" s="21">
        <v>21.8</v>
      </c>
      <c r="W194" s="22">
        <v>27</v>
      </c>
    </row>
    <row r="195" spans="1:23">
      <c r="A195" s="6" t="s">
        <v>388</v>
      </c>
      <c r="B195" s="55" t="s">
        <v>389</v>
      </c>
      <c r="C195" s="44">
        <v>21887</v>
      </c>
      <c r="D195" s="21">
        <v>2758.4</v>
      </c>
      <c r="E195" s="21">
        <v>2410</v>
      </c>
      <c r="F195" s="21">
        <v>3109</v>
      </c>
      <c r="G195" s="21">
        <v>12.6</v>
      </c>
      <c r="H195" s="21">
        <v>11</v>
      </c>
      <c r="I195" s="22">
        <v>14.2</v>
      </c>
      <c r="J195" s="44">
        <v>9152</v>
      </c>
      <c r="K195" s="21">
        <v>1867</v>
      </c>
      <c r="L195" s="21">
        <v>1687</v>
      </c>
      <c r="M195" s="21">
        <v>2051.9</v>
      </c>
      <c r="N195" s="21">
        <v>20.399999999999999</v>
      </c>
      <c r="O195" s="21">
        <v>18.399999999999999</v>
      </c>
      <c r="P195" s="22">
        <v>22.4</v>
      </c>
      <c r="Q195" s="35">
        <v>7717</v>
      </c>
      <c r="R195" s="21">
        <v>1869</v>
      </c>
      <c r="S195" s="21">
        <v>1685.1</v>
      </c>
      <c r="T195" s="21">
        <v>2060</v>
      </c>
      <c r="U195" s="21">
        <v>24.2</v>
      </c>
      <c r="V195" s="21">
        <v>21.8</v>
      </c>
      <c r="W195" s="22">
        <v>26.7</v>
      </c>
    </row>
    <row r="196" spans="1:23">
      <c r="A196" s="6" t="s">
        <v>740</v>
      </c>
      <c r="B196" s="55" t="s">
        <v>741</v>
      </c>
      <c r="C196" s="44">
        <v>41430</v>
      </c>
      <c r="D196" s="21">
        <v>4480.3</v>
      </c>
      <c r="E196" s="21">
        <v>3880.7</v>
      </c>
      <c r="F196" s="21">
        <v>5079.6000000000004</v>
      </c>
      <c r="G196" s="21">
        <v>10.8</v>
      </c>
      <c r="H196" s="21">
        <v>9.4</v>
      </c>
      <c r="I196" s="22">
        <v>12.3</v>
      </c>
      <c r="J196" s="44">
        <v>13825</v>
      </c>
      <c r="K196" s="21">
        <v>2437.6999999999998</v>
      </c>
      <c r="L196" s="21">
        <v>2187.3000000000002</v>
      </c>
      <c r="M196" s="21">
        <v>2690.4</v>
      </c>
      <c r="N196" s="21">
        <v>17.600000000000001</v>
      </c>
      <c r="O196" s="21">
        <v>15.8</v>
      </c>
      <c r="P196" s="22">
        <v>19.5</v>
      </c>
      <c r="Q196" s="35">
        <v>14979</v>
      </c>
      <c r="R196" s="21">
        <v>3221.3</v>
      </c>
      <c r="S196" s="21">
        <v>2862</v>
      </c>
      <c r="T196" s="21">
        <v>3579.4</v>
      </c>
      <c r="U196" s="21">
        <v>21.5</v>
      </c>
      <c r="V196" s="21">
        <v>19.100000000000001</v>
      </c>
      <c r="W196" s="22">
        <v>23.9</v>
      </c>
    </row>
    <row r="197" spans="1:23">
      <c r="A197" s="6" t="s">
        <v>664</v>
      </c>
      <c r="B197" s="55" t="s">
        <v>665</v>
      </c>
      <c r="C197" s="44">
        <v>18985</v>
      </c>
      <c r="D197" s="21">
        <v>2067</v>
      </c>
      <c r="E197" s="21">
        <v>1792.3</v>
      </c>
      <c r="F197" s="21">
        <v>2351.1999999999998</v>
      </c>
      <c r="G197" s="21">
        <v>10.9</v>
      </c>
      <c r="H197" s="21">
        <v>9.4</v>
      </c>
      <c r="I197" s="22">
        <v>12.4</v>
      </c>
      <c r="J197" s="44">
        <v>8113</v>
      </c>
      <c r="K197" s="21">
        <v>1423.6</v>
      </c>
      <c r="L197" s="21">
        <v>1275.5999999999999</v>
      </c>
      <c r="M197" s="21">
        <v>1572.2</v>
      </c>
      <c r="N197" s="21">
        <v>17.5</v>
      </c>
      <c r="O197" s="21">
        <v>15.7</v>
      </c>
      <c r="P197" s="22">
        <v>19.399999999999999</v>
      </c>
      <c r="Q197" s="35">
        <v>8381</v>
      </c>
      <c r="R197" s="21">
        <v>1781.3</v>
      </c>
      <c r="S197" s="21">
        <v>1582.8</v>
      </c>
      <c r="T197" s="21">
        <v>1972.4</v>
      </c>
      <c r="U197" s="21">
        <v>21.3</v>
      </c>
      <c r="V197" s="21">
        <v>18.899999999999999</v>
      </c>
      <c r="W197" s="22">
        <v>23.5</v>
      </c>
    </row>
    <row r="198" spans="1:23">
      <c r="A198" s="6" t="s">
        <v>856</v>
      </c>
      <c r="B198" s="55" t="s">
        <v>857</v>
      </c>
      <c r="C198" s="44">
        <v>57258</v>
      </c>
      <c r="D198" s="21">
        <v>5852.8</v>
      </c>
      <c r="E198" s="21">
        <v>5010.1000000000004</v>
      </c>
      <c r="F198" s="21">
        <v>6707.5</v>
      </c>
      <c r="G198" s="21">
        <v>10.199999999999999</v>
      </c>
      <c r="H198" s="21">
        <v>8.8000000000000007</v>
      </c>
      <c r="I198" s="22">
        <v>11.7</v>
      </c>
      <c r="J198" s="44">
        <v>16759</v>
      </c>
      <c r="K198" s="21">
        <v>2810.7</v>
      </c>
      <c r="L198" s="21">
        <v>2496.9</v>
      </c>
      <c r="M198" s="21">
        <v>3127.4</v>
      </c>
      <c r="N198" s="21">
        <v>16.8</v>
      </c>
      <c r="O198" s="21">
        <v>14.9</v>
      </c>
      <c r="P198" s="22">
        <v>18.7</v>
      </c>
      <c r="Q198" s="35">
        <v>16627</v>
      </c>
      <c r="R198" s="21">
        <v>3371.7</v>
      </c>
      <c r="S198" s="21">
        <v>2955.9</v>
      </c>
      <c r="T198" s="21">
        <v>3767.7</v>
      </c>
      <c r="U198" s="21">
        <v>20.3</v>
      </c>
      <c r="V198" s="21">
        <v>17.8</v>
      </c>
      <c r="W198" s="22">
        <v>22.7</v>
      </c>
    </row>
    <row r="199" spans="1:23">
      <c r="A199" s="6" t="s">
        <v>390</v>
      </c>
      <c r="B199" s="55" t="s">
        <v>391</v>
      </c>
      <c r="C199" s="44">
        <v>56187</v>
      </c>
      <c r="D199" s="21">
        <v>7214.6</v>
      </c>
      <c r="E199" s="21">
        <v>6253.1</v>
      </c>
      <c r="F199" s="21">
        <v>8238.2999999999993</v>
      </c>
      <c r="G199" s="21">
        <v>12.8</v>
      </c>
      <c r="H199" s="21">
        <v>11.1</v>
      </c>
      <c r="I199" s="22">
        <v>14.7</v>
      </c>
      <c r="J199" s="44">
        <v>20865</v>
      </c>
      <c r="K199" s="21">
        <v>4284.1000000000004</v>
      </c>
      <c r="L199" s="21">
        <v>3786.9</v>
      </c>
      <c r="M199" s="21">
        <v>4807.8999999999996</v>
      </c>
      <c r="N199" s="21">
        <v>20.5</v>
      </c>
      <c r="O199" s="21">
        <v>18.100000000000001</v>
      </c>
      <c r="P199" s="22">
        <v>23</v>
      </c>
      <c r="Q199" s="35">
        <v>17705</v>
      </c>
      <c r="R199" s="21">
        <v>4404.7</v>
      </c>
      <c r="S199" s="21">
        <v>3890.2</v>
      </c>
      <c r="T199" s="21">
        <v>4910.6000000000004</v>
      </c>
      <c r="U199" s="21">
        <v>24.9</v>
      </c>
      <c r="V199" s="21">
        <v>22</v>
      </c>
      <c r="W199" s="22">
        <v>27.7</v>
      </c>
    </row>
    <row r="200" spans="1:23">
      <c r="A200" s="6" t="s">
        <v>770</v>
      </c>
      <c r="B200" s="55" t="s">
        <v>771</v>
      </c>
      <c r="C200" s="44">
        <v>23971</v>
      </c>
      <c r="D200" s="21">
        <v>2466.6</v>
      </c>
      <c r="E200" s="21">
        <v>2111.4</v>
      </c>
      <c r="F200" s="21">
        <v>2827.9</v>
      </c>
      <c r="G200" s="21">
        <v>10.3</v>
      </c>
      <c r="H200" s="21">
        <v>8.8000000000000007</v>
      </c>
      <c r="I200" s="22">
        <v>11.8</v>
      </c>
      <c r="J200" s="44">
        <v>9661</v>
      </c>
      <c r="K200" s="21">
        <v>1629.9</v>
      </c>
      <c r="L200" s="21">
        <v>1445.9</v>
      </c>
      <c r="M200" s="21">
        <v>1816.7</v>
      </c>
      <c r="N200" s="21">
        <v>16.899999999999999</v>
      </c>
      <c r="O200" s="21">
        <v>15</v>
      </c>
      <c r="P200" s="22">
        <v>18.8</v>
      </c>
      <c r="Q200" s="35">
        <v>11089</v>
      </c>
      <c r="R200" s="21">
        <v>2261.6</v>
      </c>
      <c r="S200" s="21">
        <v>1983</v>
      </c>
      <c r="T200" s="21">
        <v>2540.1999999999998</v>
      </c>
      <c r="U200" s="21">
        <v>20.399999999999999</v>
      </c>
      <c r="V200" s="21">
        <v>17.899999999999999</v>
      </c>
      <c r="W200" s="22">
        <v>22.9</v>
      </c>
    </row>
    <row r="201" spans="1:23">
      <c r="A201" s="6" t="s">
        <v>444</v>
      </c>
      <c r="B201" s="55" t="s">
        <v>445</v>
      </c>
      <c r="C201" s="44">
        <v>19690</v>
      </c>
      <c r="D201" s="21">
        <v>2451.8000000000002</v>
      </c>
      <c r="E201" s="21">
        <v>2144.8000000000002</v>
      </c>
      <c r="F201" s="21">
        <v>2789.6</v>
      </c>
      <c r="G201" s="21">
        <v>12.5</v>
      </c>
      <c r="H201" s="21">
        <v>10.9</v>
      </c>
      <c r="I201" s="22">
        <v>14.2</v>
      </c>
      <c r="J201" s="44">
        <v>7502</v>
      </c>
      <c r="K201" s="21">
        <v>1496.1</v>
      </c>
      <c r="L201" s="21">
        <v>1348.2</v>
      </c>
      <c r="M201" s="21">
        <v>1648.8</v>
      </c>
      <c r="N201" s="21">
        <v>19.899999999999999</v>
      </c>
      <c r="O201" s="21">
        <v>18</v>
      </c>
      <c r="P201" s="22">
        <v>22</v>
      </c>
      <c r="Q201" s="35">
        <v>6709</v>
      </c>
      <c r="R201" s="21">
        <v>1603.9</v>
      </c>
      <c r="S201" s="21">
        <v>1434.4</v>
      </c>
      <c r="T201" s="21">
        <v>1784.2</v>
      </c>
      <c r="U201" s="21">
        <v>23.9</v>
      </c>
      <c r="V201" s="21">
        <v>21.4</v>
      </c>
      <c r="W201" s="22">
        <v>26.6</v>
      </c>
    </row>
    <row r="202" spans="1:23">
      <c r="A202" s="6" t="s">
        <v>296</v>
      </c>
      <c r="B202" s="55" t="s">
        <v>297</v>
      </c>
      <c r="C202" s="44">
        <v>25715</v>
      </c>
      <c r="D202" s="21">
        <v>3255</v>
      </c>
      <c r="E202" s="21">
        <v>2855.5</v>
      </c>
      <c r="F202" s="21">
        <v>3662.9</v>
      </c>
      <c r="G202" s="21">
        <v>12.7</v>
      </c>
      <c r="H202" s="21">
        <v>11.1</v>
      </c>
      <c r="I202" s="22">
        <v>14.2</v>
      </c>
      <c r="J202" s="44">
        <v>14197</v>
      </c>
      <c r="K202" s="21">
        <v>2865.1</v>
      </c>
      <c r="L202" s="21">
        <v>2602.9</v>
      </c>
      <c r="M202" s="21">
        <v>3143.5</v>
      </c>
      <c r="N202" s="21">
        <v>20.2</v>
      </c>
      <c r="O202" s="21">
        <v>18.3</v>
      </c>
      <c r="P202" s="22">
        <v>22.1</v>
      </c>
      <c r="Q202" s="35">
        <v>17069</v>
      </c>
      <c r="R202" s="21">
        <v>4108.5</v>
      </c>
      <c r="S202" s="21">
        <v>3702.1</v>
      </c>
      <c r="T202" s="21">
        <v>4540.6000000000004</v>
      </c>
      <c r="U202" s="21">
        <v>24.1</v>
      </c>
      <c r="V202" s="21">
        <v>21.7</v>
      </c>
      <c r="W202" s="22">
        <v>26.6</v>
      </c>
    </row>
    <row r="203" spans="1:23">
      <c r="A203" s="6" t="s">
        <v>310</v>
      </c>
      <c r="B203" s="55" t="s">
        <v>311</v>
      </c>
      <c r="C203" s="44">
        <v>69952</v>
      </c>
      <c r="D203" s="21">
        <v>9345.1</v>
      </c>
      <c r="E203" s="21">
        <v>8163.2</v>
      </c>
      <c r="F203" s="21">
        <v>10601</v>
      </c>
      <c r="G203" s="21">
        <v>13.4</v>
      </c>
      <c r="H203" s="21">
        <v>11.7</v>
      </c>
      <c r="I203" s="22">
        <v>15.2</v>
      </c>
      <c r="J203" s="44">
        <v>27657</v>
      </c>
      <c r="K203" s="21">
        <v>5886.1</v>
      </c>
      <c r="L203" s="21">
        <v>5271.4</v>
      </c>
      <c r="M203" s="21">
        <v>6528.3</v>
      </c>
      <c r="N203" s="21">
        <v>21.3</v>
      </c>
      <c r="O203" s="21">
        <v>19.100000000000001</v>
      </c>
      <c r="P203" s="22">
        <v>23.6</v>
      </c>
      <c r="Q203" s="35">
        <v>26700</v>
      </c>
      <c r="R203" s="21">
        <v>6794.9</v>
      </c>
      <c r="S203" s="21">
        <v>6109.6</v>
      </c>
      <c r="T203" s="21">
        <v>7519.8</v>
      </c>
      <c r="U203" s="21">
        <v>25.4</v>
      </c>
      <c r="V203" s="21">
        <v>22.9</v>
      </c>
      <c r="W203" s="22">
        <v>28.2</v>
      </c>
    </row>
    <row r="204" spans="1:23">
      <c r="A204" s="6" t="s">
        <v>710</v>
      </c>
      <c r="B204" s="55" t="s">
        <v>711</v>
      </c>
      <c r="C204" s="44">
        <v>30898</v>
      </c>
      <c r="D204" s="21">
        <v>3384.2</v>
      </c>
      <c r="E204" s="21">
        <v>2946.8</v>
      </c>
      <c r="F204" s="21">
        <v>3825.7</v>
      </c>
      <c r="G204" s="21">
        <v>11</v>
      </c>
      <c r="H204" s="21">
        <v>9.5</v>
      </c>
      <c r="I204" s="22">
        <v>12.4</v>
      </c>
      <c r="J204" s="44">
        <v>10313</v>
      </c>
      <c r="K204" s="21">
        <v>1836.8</v>
      </c>
      <c r="L204" s="21">
        <v>1651.9</v>
      </c>
      <c r="M204" s="21">
        <v>2026.3</v>
      </c>
      <c r="N204" s="21">
        <v>17.8</v>
      </c>
      <c r="O204" s="21">
        <v>16</v>
      </c>
      <c r="P204" s="22">
        <v>19.600000000000001</v>
      </c>
      <c r="Q204" s="35">
        <v>11437</v>
      </c>
      <c r="R204" s="21">
        <v>2478.1</v>
      </c>
      <c r="S204" s="21">
        <v>2210</v>
      </c>
      <c r="T204" s="21">
        <v>2747.5</v>
      </c>
      <c r="U204" s="21">
        <v>21.7</v>
      </c>
      <c r="V204" s="21">
        <v>19.3</v>
      </c>
      <c r="W204" s="22">
        <v>24</v>
      </c>
    </row>
    <row r="205" spans="1:23">
      <c r="A205" s="6" t="s">
        <v>792</v>
      </c>
      <c r="B205" s="55" t="s">
        <v>793</v>
      </c>
      <c r="C205" s="44">
        <v>22867</v>
      </c>
      <c r="D205" s="21">
        <v>2405.1999999999998</v>
      </c>
      <c r="E205" s="21">
        <v>2081.1999999999998</v>
      </c>
      <c r="F205" s="21">
        <v>2720.8</v>
      </c>
      <c r="G205" s="21">
        <v>10.5</v>
      </c>
      <c r="H205" s="21">
        <v>9.1</v>
      </c>
      <c r="I205" s="22">
        <v>11.9</v>
      </c>
      <c r="J205" s="44">
        <v>7553</v>
      </c>
      <c r="K205" s="21">
        <v>1293.5999999999999</v>
      </c>
      <c r="L205" s="21">
        <v>1161.9000000000001</v>
      </c>
      <c r="M205" s="21">
        <v>1435.3</v>
      </c>
      <c r="N205" s="21">
        <v>17.100000000000001</v>
      </c>
      <c r="O205" s="21">
        <v>15.4</v>
      </c>
      <c r="P205" s="22">
        <v>19</v>
      </c>
      <c r="Q205" s="35">
        <v>8258</v>
      </c>
      <c r="R205" s="21">
        <v>1727.5</v>
      </c>
      <c r="S205" s="21">
        <v>1529.8</v>
      </c>
      <c r="T205" s="21">
        <v>1924.7</v>
      </c>
      <c r="U205" s="21">
        <v>20.9</v>
      </c>
      <c r="V205" s="21">
        <v>18.5</v>
      </c>
      <c r="W205" s="22">
        <v>23.3</v>
      </c>
    </row>
    <row r="206" spans="1:23">
      <c r="A206" s="6" t="s">
        <v>794</v>
      </c>
      <c r="B206" s="55" t="s">
        <v>795</v>
      </c>
      <c r="C206" s="44">
        <v>33660</v>
      </c>
      <c r="D206" s="21">
        <v>3420.8</v>
      </c>
      <c r="E206" s="21">
        <v>2920</v>
      </c>
      <c r="F206" s="21">
        <v>3929.7</v>
      </c>
      <c r="G206" s="21">
        <v>10.199999999999999</v>
      </c>
      <c r="H206" s="21">
        <v>8.6999999999999993</v>
      </c>
      <c r="I206" s="22">
        <v>11.7</v>
      </c>
      <c r="J206" s="44">
        <v>13337</v>
      </c>
      <c r="K206" s="21">
        <v>2220.9</v>
      </c>
      <c r="L206" s="21">
        <v>1963.5</v>
      </c>
      <c r="M206" s="21">
        <v>2488.9</v>
      </c>
      <c r="N206" s="21">
        <v>16.7</v>
      </c>
      <c r="O206" s="21">
        <v>14.7</v>
      </c>
      <c r="P206" s="22">
        <v>18.7</v>
      </c>
      <c r="Q206" s="35">
        <v>14534</v>
      </c>
      <c r="R206" s="21">
        <v>2962.9</v>
      </c>
      <c r="S206" s="21">
        <v>2583.1999999999998</v>
      </c>
      <c r="T206" s="21">
        <v>3337.3</v>
      </c>
      <c r="U206" s="21">
        <v>20.399999999999999</v>
      </c>
      <c r="V206" s="21">
        <v>17.8</v>
      </c>
      <c r="W206" s="22">
        <v>23</v>
      </c>
    </row>
    <row r="207" spans="1:23">
      <c r="A207" s="6" t="s">
        <v>666</v>
      </c>
      <c r="B207" s="55" t="s">
        <v>667</v>
      </c>
      <c r="C207" s="44">
        <v>25589</v>
      </c>
      <c r="D207" s="21">
        <v>2924.9</v>
      </c>
      <c r="E207" s="21">
        <v>2542.3000000000002</v>
      </c>
      <c r="F207" s="21">
        <v>3329</v>
      </c>
      <c r="G207" s="21">
        <v>11.4</v>
      </c>
      <c r="H207" s="21">
        <v>9.9</v>
      </c>
      <c r="I207" s="22">
        <v>13</v>
      </c>
      <c r="J207" s="44">
        <v>8003</v>
      </c>
      <c r="K207" s="21">
        <v>1503.2</v>
      </c>
      <c r="L207" s="21">
        <v>1358.2</v>
      </c>
      <c r="M207" s="21">
        <v>1650.6</v>
      </c>
      <c r="N207" s="21">
        <v>18.8</v>
      </c>
      <c r="O207" s="21">
        <v>17</v>
      </c>
      <c r="P207" s="22">
        <v>20.6</v>
      </c>
      <c r="Q207" s="35">
        <v>8121</v>
      </c>
      <c r="R207" s="21">
        <v>1797.3</v>
      </c>
      <c r="S207" s="21">
        <v>1608.9</v>
      </c>
      <c r="T207" s="21">
        <v>1984.9</v>
      </c>
      <c r="U207" s="21">
        <v>22.1</v>
      </c>
      <c r="V207" s="21">
        <v>19.8</v>
      </c>
      <c r="W207" s="22">
        <v>24.4</v>
      </c>
    </row>
    <row r="208" spans="1:23">
      <c r="A208" s="6" t="s">
        <v>668</v>
      </c>
      <c r="B208" s="55" t="s">
        <v>669</v>
      </c>
      <c r="C208" s="44">
        <v>11046</v>
      </c>
      <c r="D208" s="21">
        <v>1179</v>
      </c>
      <c r="E208" s="21">
        <v>1019.1</v>
      </c>
      <c r="F208" s="21">
        <v>1340.2</v>
      </c>
      <c r="G208" s="21">
        <v>10.7</v>
      </c>
      <c r="H208" s="21">
        <v>9.1999999999999993</v>
      </c>
      <c r="I208" s="22">
        <v>12.1</v>
      </c>
      <c r="J208" s="44">
        <v>5097</v>
      </c>
      <c r="K208" s="21">
        <v>886</v>
      </c>
      <c r="L208" s="21">
        <v>791.7</v>
      </c>
      <c r="M208" s="21">
        <v>984.1</v>
      </c>
      <c r="N208" s="21">
        <v>17.399999999999999</v>
      </c>
      <c r="O208" s="21">
        <v>15.5</v>
      </c>
      <c r="P208" s="22">
        <v>19.3</v>
      </c>
      <c r="Q208" s="35">
        <v>5852</v>
      </c>
      <c r="R208" s="21">
        <v>1222.9000000000001</v>
      </c>
      <c r="S208" s="21">
        <v>1083.5</v>
      </c>
      <c r="T208" s="21">
        <v>1361.4</v>
      </c>
      <c r="U208" s="21">
        <v>20.9</v>
      </c>
      <c r="V208" s="21">
        <v>18.5</v>
      </c>
      <c r="W208" s="22">
        <v>23.3</v>
      </c>
    </row>
    <row r="209" spans="1:23">
      <c r="A209" s="6" t="s">
        <v>446</v>
      </c>
      <c r="B209" s="55" t="s">
        <v>447</v>
      </c>
      <c r="C209" s="44">
        <v>57767</v>
      </c>
      <c r="D209" s="21">
        <v>7307.4</v>
      </c>
      <c r="E209" s="21">
        <v>6302.1</v>
      </c>
      <c r="F209" s="21">
        <v>8349.7000000000007</v>
      </c>
      <c r="G209" s="21">
        <v>12.6</v>
      </c>
      <c r="H209" s="21">
        <v>10.9</v>
      </c>
      <c r="I209" s="22">
        <v>14.5</v>
      </c>
      <c r="J209" s="44">
        <v>19240</v>
      </c>
      <c r="K209" s="21">
        <v>3915.2</v>
      </c>
      <c r="L209" s="21">
        <v>3449.5</v>
      </c>
      <c r="M209" s="21">
        <v>4410</v>
      </c>
      <c r="N209" s="21">
        <v>20.3</v>
      </c>
      <c r="O209" s="21">
        <v>17.899999999999999</v>
      </c>
      <c r="P209" s="22">
        <v>22.9</v>
      </c>
      <c r="Q209" s="35">
        <v>17704</v>
      </c>
      <c r="R209" s="21">
        <v>4350.6000000000004</v>
      </c>
      <c r="S209" s="21">
        <v>3834.7</v>
      </c>
      <c r="T209" s="21">
        <v>4858.3999999999996</v>
      </c>
      <c r="U209" s="21">
        <v>24.6</v>
      </c>
      <c r="V209" s="21">
        <v>21.7</v>
      </c>
      <c r="W209" s="22">
        <v>27.4</v>
      </c>
    </row>
    <row r="210" spans="1:23">
      <c r="A210" s="6" t="s">
        <v>314</v>
      </c>
      <c r="B210" s="55" t="s">
        <v>315</v>
      </c>
      <c r="C210" s="44">
        <v>83546</v>
      </c>
      <c r="D210" s="21">
        <v>11436.2</v>
      </c>
      <c r="E210" s="21">
        <v>9812.1</v>
      </c>
      <c r="F210" s="21">
        <v>13195.4</v>
      </c>
      <c r="G210" s="21">
        <v>13.7</v>
      </c>
      <c r="H210" s="21">
        <v>11.7</v>
      </c>
      <c r="I210" s="22">
        <v>15.8</v>
      </c>
      <c r="J210" s="44">
        <v>26940</v>
      </c>
      <c r="K210" s="21">
        <v>5887.2</v>
      </c>
      <c r="L210" s="21">
        <v>5119.3999999999996</v>
      </c>
      <c r="M210" s="21">
        <v>6705</v>
      </c>
      <c r="N210" s="21">
        <v>21.9</v>
      </c>
      <c r="O210" s="21">
        <v>19</v>
      </c>
      <c r="P210" s="22">
        <v>24.9</v>
      </c>
      <c r="Q210" s="35">
        <v>24301</v>
      </c>
      <c r="R210" s="21">
        <v>6407.3</v>
      </c>
      <c r="S210" s="21">
        <v>5584.3</v>
      </c>
      <c r="T210" s="21">
        <v>7232.1</v>
      </c>
      <c r="U210" s="21">
        <v>26.4</v>
      </c>
      <c r="V210" s="21">
        <v>23</v>
      </c>
      <c r="W210" s="22">
        <v>29.8</v>
      </c>
    </row>
    <row r="211" spans="1:23">
      <c r="A211" s="6" t="s">
        <v>448</v>
      </c>
      <c r="B211" s="55" t="s">
        <v>449</v>
      </c>
      <c r="C211" s="44">
        <v>75904</v>
      </c>
      <c r="D211" s="21">
        <v>9098.7000000000007</v>
      </c>
      <c r="E211" s="21">
        <v>7934.8</v>
      </c>
      <c r="F211" s="21">
        <v>10312.5</v>
      </c>
      <c r="G211" s="21">
        <v>12</v>
      </c>
      <c r="H211" s="21">
        <v>10.5</v>
      </c>
      <c r="I211" s="22">
        <v>13.6</v>
      </c>
      <c r="J211" s="44">
        <v>33690</v>
      </c>
      <c r="K211" s="21">
        <v>6511.1</v>
      </c>
      <c r="L211" s="21">
        <v>5841.8</v>
      </c>
      <c r="M211" s="21">
        <v>7224</v>
      </c>
      <c r="N211" s="21">
        <v>19.3</v>
      </c>
      <c r="O211" s="21">
        <v>17.3</v>
      </c>
      <c r="P211" s="22">
        <v>21.4</v>
      </c>
      <c r="Q211" s="35">
        <v>34173</v>
      </c>
      <c r="R211" s="21">
        <v>7981.6</v>
      </c>
      <c r="S211" s="21">
        <v>7164.1</v>
      </c>
      <c r="T211" s="21">
        <v>8840.6</v>
      </c>
      <c r="U211" s="21">
        <v>23.4</v>
      </c>
      <c r="V211" s="21">
        <v>21</v>
      </c>
      <c r="W211" s="22">
        <v>25.9</v>
      </c>
    </row>
    <row r="212" spans="1:23">
      <c r="A212" s="6" t="s">
        <v>684</v>
      </c>
      <c r="B212" s="55" t="s">
        <v>685</v>
      </c>
      <c r="C212" s="44">
        <v>33125</v>
      </c>
      <c r="D212" s="21">
        <v>3606.7</v>
      </c>
      <c r="E212" s="21">
        <v>3136.8</v>
      </c>
      <c r="F212" s="21">
        <v>4061.7</v>
      </c>
      <c r="G212" s="21">
        <v>10.9</v>
      </c>
      <c r="H212" s="21">
        <v>9.5</v>
      </c>
      <c r="I212" s="22">
        <v>12.3</v>
      </c>
      <c r="J212" s="44">
        <v>12668</v>
      </c>
      <c r="K212" s="21">
        <v>2242.6</v>
      </c>
      <c r="L212" s="21">
        <v>2027.8</v>
      </c>
      <c r="M212" s="21">
        <v>2480.9</v>
      </c>
      <c r="N212" s="21">
        <v>17.7</v>
      </c>
      <c r="O212" s="21">
        <v>16</v>
      </c>
      <c r="P212" s="22">
        <v>19.600000000000001</v>
      </c>
      <c r="Q212" s="35">
        <v>14524</v>
      </c>
      <c r="R212" s="21">
        <v>3107.5</v>
      </c>
      <c r="S212" s="21">
        <v>2765.7</v>
      </c>
      <c r="T212" s="21">
        <v>3443.8</v>
      </c>
      <c r="U212" s="21">
        <v>21.4</v>
      </c>
      <c r="V212" s="21">
        <v>19</v>
      </c>
      <c r="W212" s="22">
        <v>23.7</v>
      </c>
    </row>
    <row r="213" spans="1:23">
      <c r="A213" s="6" t="s">
        <v>562</v>
      </c>
      <c r="B213" s="55" t="s">
        <v>563</v>
      </c>
      <c r="C213" s="44">
        <v>130872</v>
      </c>
      <c r="D213" s="21">
        <v>15380.7</v>
      </c>
      <c r="E213" s="21">
        <v>13369.9</v>
      </c>
      <c r="F213" s="21">
        <v>17431.900000000001</v>
      </c>
      <c r="G213" s="21">
        <v>11.8</v>
      </c>
      <c r="H213" s="21">
        <v>10.199999999999999</v>
      </c>
      <c r="I213" s="22">
        <v>13.3</v>
      </c>
      <c r="J213" s="44">
        <v>48542</v>
      </c>
      <c r="K213" s="21">
        <v>9197.4</v>
      </c>
      <c r="L213" s="21">
        <v>8192.1</v>
      </c>
      <c r="M213" s="21">
        <v>10235.200000000001</v>
      </c>
      <c r="N213" s="21">
        <v>18.899999999999999</v>
      </c>
      <c r="O213" s="21">
        <v>16.899999999999999</v>
      </c>
      <c r="P213" s="22">
        <v>21.1</v>
      </c>
      <c r="Q213" s="35">
        <v>49219</v>
      </c>
      <c r="R213" s="21">
        <v>11353.1</v>
      </c>
      <c r="S213" s="21">
        <v>10155.799999999999</v>
      </c>
      <c r="T213" s="21">
        <v>12604.9</v>
      </c>
      <c r="U213" s="21">
        <v>23.1</v>
      </c>
      <c r="V213" s="21">
        <v>20.6</v>
      </c>
      <c r="W213" s="22">
        <v>25.6</v>
      </c>
    </row>
    <row r="214" spans="1:23">
      <c r="A214" s="6" t="s">
        <v>624</v>
      </c>
      <c r="B214" s="55" t="s">
        <v>625</v>
      </c>
      <c r="C214" s="44">
        <v>91612</v>
      </c>
      <c r="D214" s="21">
        <v>10052.299999999999</v>
      </c>
      <c r="E214" s="21">
        <v>8711.5</v>
      </c>
      <c r="F214" s="21">
        <v>11380.4</v>
      </c>
      <c r="G214" s="21">
        <v>11</v>
      </c>
      <c r="H214" s="21">
        <v>9.5</v>
      </c>
      <c r="I214" s="22">
        <v>12.4</v>
      </c>
      <c r="J214" s="44">
        <v>42433</v>
      </c>
      <c r="K214" s="21">
        <v>7523.6</v>
      </c>
      <c r="L214" s="21">
        <v>6793</v>
      </c>
      <c r="M214" s="21">
        <v>8320</v>
      </c>
      <c r="N214" s="21">
        <v>17.7</v>
      </c>
      <c r="O214" s="21">
        <v>16</v>
      </c>
      <c r="P214" s="22">
        <v>19.600000000000001</v>
      </c>
      <c r="Q214" s="35">
        <v>45363</v>
      </c>
      <c r="R214" s="21">
        <v>9719.2999999999993</v>
      </c>
      <c r="S214" s="21">
        <v>8653.2999999999993</v>
      </c>
      <c r="T214" s="21">
        <v>10824.1</v>
      </c>
      <c r="U214" s="21">
        <v>21.4</v>
      </c>
      <c r="V214" s="21">
        <v>19.100000000000001</v>
      </c>
      <c r="W214" s="22">
        <v>23.9</v>
      </c>
    </row>
    <row r="215" spans="1:23">
      <c r="A215" s="6" t="s">
        <v>828</v>
      </c>
      <c r="B215" s="55" t="s">
        <v>829</v>
      </c>
      <c r="C215" s="44">
        <v>37506</v>
      </c>
      <c r="D215" s="21">
        <v>4160.3999999999996</v>
      </c>
      <c r="E215" s="21">
        <v>3572.3</v>
      </c>
      <c r="F215" s="21">
        <v>4801.3999999999996</v>
      </c>
      <c r="G215" s="21">
        <v>11.1</v>
      </c>
      <c r="H215" s="21">
        <v>9.5</v>
      </c>
      <c r="I215" s="22">
        <v>12.8</v>
      </c>
      <c r="J215" s="44">
        <v>9643</v>
      </c>
      <c r="K215" s="21">
        <v>1742.5</v>
      </c>
      <c r="L215" s="21">
        <v>1535.4</v>
      </c>
      <c r="M215" s="21">
        <v>1962.9</v>
      </c>
      <c r="N215" s="21">
        <v>18.100000000000001</v>
      </c>
      <c r="O215" s="21">
        <v>15.9</v>
      </c>
      <c r="P215" s="22">
        <v>20.399999999999999</v>
      </c>
      <c r="Q215" s="35">
        <v>6705</v>
      </c>
      <c r="R215" s="21">
        <v>1488.7</v>
      </c>
      <c r="S215" s="21">
        <v>1299.5999999999999</v>
      </c>
      <c r="T215" s="21">
        <v>1696.3</v>
      </c>
      <c r="U215" s="21">
        <v>22.2</v>
      </c>
      <c r="V215" s="21">
        <v>19.399999999999999</v>
      </c>
      <c r="W215" s="22">
        <v>25.3</v>
      </c>
    </row>
    <row r="216" spans="1:23">
      <c r="A216" s="6" t="s">
        <v>618</v>
      </c>
      <c r="B216" s="55" t="s">
        <v>619</v>
      </c>
      <c r="C216" s="44">
        <v>56821</v>
      </c>
      <c r="D216" s="21">
        <v>6391.8</v>
      </c>
      <c r="E216" s="21">
        <v>5572.1</v>
      </c>
      <c r="F216" s="21">
        <v>7208.6</v>
      </c>
      <c r="G216" s="21">
        <v>11.2</v>
      </c>
      <c r="H216" s="21">
        <v>9.8000000000000007</v>
      </c>
      <c r="I216" s="22">
        <v>12.7</v>
      </c>
      <c r="J216" s="44">
        <v>21817</v>
      </c>
      <c r="K216" s="21">
        <v>3968.1</v>
      </c>
      <c r="L216" s="21">
        <v>3561.1</v>
      </c>
      <c r="M216" s="21">
        <v>4384.5</v>
      </c>
      <c r="N216" s="21">
        <v>18.2</v>
      </c>
      <c r="O216" s="21">
        <v>16.3</v>
      </c>
      <c r="P216" s="22">
        <v>20.100000000000001</v>
      </c>
      <c r="Q216" s="35">
        <v>25208</v>
      </c>
      <c r="R216" s="21">
        <v>5577.6</v>
      </c>
      <c r="S216" s="21">
        <v>4946.3999999999996</v>
      </c>
      <c r="T216" s="21">
        <v>6190.8</v>
      </c>
      <c r="U216" s="21">
        <v>22.1</v>
      </c>
      <c r="V216" s="21">
        <v>19.600000000000001</v>
      </c>
      <c r="W216" s="22">
        <v>24.6</v>
      </c>
    </row>
    <row r="217" spans="1:23">
      <c r="A217" s="6" t="s">
        <v>450</v>
      </c>
      <c r="B217" s="55" t="s">
        <v>451</v>
      </c>
      <c r="C217" s="44">
        <v>156615</v>
      </c>
      <c r="D217" s="21">
        <v>18673.400000000001</v>
      </c>
      <c r="E217" s="21">
        <v>16316.4</v>
      </c>
      <c r="F217" s="21">
        <v>21005</v>
      </c>
      <c r="G217" s="21">
        <v>11.9</v>
      </c>
      <c r="H217" s="21">
        <v>10.4</v>
      </c>
      <c r="I217" s="22">
        <v>13.4</v>
      </c>
      <c r="J217" s="44">
        <v>72977</v>
      </c>
      <c r="K217" s="21">
        <v>13984.9</v>
      </c>
      <c r="L217" s="21">
        <v>12697.8</v>
      </c>
      <c r="M217" s="21">
        <v>15369.2</v>
      </c>
      <c r="N217" s="21">
        <v>19.2</v>
      </c>
      <c r="O217" s="21">
        <v>17.399999999999999</v>
      </c>
      <c r="P217" s="22">
        <v>21.1</v>
      </c>
      <c r="Q217" s="35">
        <v>76603</v>
      </c>
      <c r="R217" s="21">
        <v>17624.099999999999</v>
      </c>
      <c r="S217" s="21">
        <v>15805.6</v>
      </c>
      <c r="T217" s="21">
        <v>19519.2</v>
      </c>
      <c r="U217" s="21">
        <v>23</v>
      </c>
      <c r="V217" s="21">
        <v>20.6</v>
      </c>
      <c r="W217" s="22">
        <v>25.5</v>
      </c>
    </row>
    <row r="218" spans="1:23">
      <c r="A218" s="6" t="s">
        <v>812</v>
      </c>
      <c r="B218" s="55" t="s">
        <v>813</v>
      </c>
      <c r="C218" s="44">
        <v>46045</v>
      </c>
      <c r="D218" s="21">
        <v>4729.1000000000004</v>
      </c>
      <c r="E218" s="21">
        <v>4068.3</v>
      </c>
      <c r="F218" s="21">
        <v>5394.6</v>
      </c>
      <c r="G218" s="21">
        <v>10.3</v>
      </c>
      <c r="H218" s="21">
        <v>8.8000000000000007</v>
      </c>
      <c r="I218" s="22">
        <v>11.7</v>
      </c>
      <c r="J218" s="44">
        <v>16325</v>
      </c>
      <c r="K218" s="21">
        <v>2736.6</v>
      </c>
      <c r="L218" s="21">
        <v>2441.8000000000002</v>
      </c>
      <c r="M218" s="21">
        <v>3035.9</v>
      </c>
      <c r="N218" s="21">
        <v>16.8</v>
      </c>
      <c r="O218" s="21">
        <v>15</v>
      </c>
      <c r="P218" s="22">
        <v>18.600000000000001</v>
      </c>
      <c r="Q218" s="35">
        <v>17874</v>
      </c>
      <c r="R218" s="21">
        <v>3619.5</v>
      </c>
      <c r="S218" s="21">
        <v>3186</v>
      </c>
      <c r="T218" s="21">
        <v>4049.1</v>
      </c>
      <c r="U218" s="21">
        <v>20.3</v>
      </c>
      <c r="V218" s="21">
        <v>17.8</v>
      </c>
      <c r="W218" s="22">
        <v>22.7</v>
      </c>
    </row>
    <row r="219" spans="1:23">
      <c r="A219" s="6" t="s">
        <v>642</v>
      </c>
      <c r="B219" s="55" t="s">
        <v>643</v>
      </c>
      <c r="C219" s="44">
        <v>31424</v>
      </c>
      <c r="D219" s="21">
        <v>3578</v>
      </c>
      <c r="E219" s="21">
        <v>3123.8</v>
      </c>
      <c r="F219" s="21">
        <v>4020.9</v>
      </c>
      <c r="G219" s="21">
        <v>11.4</v>
      </c>
      <c r="H219" s="21">
        <v>9.9</v>
      </c>
      <c r="I219" s="22">
        <v>12.8</v>
      </c>
      <c r="J219" s="44">
        <v>11452</v>
      </c>
      <c r="K219" s="21">
        <v>2104.6999999999998</v>
      </c>
      <c r="L219" s="21">
        <v>1906</v>
      </c>
      <c r="M219" s="21">
        <v>2323.6</v>
      </c>
      <c r="N219" s="21">
        <v>18.399999999999999</v>
      </c>
      <c r="O219" s="21">
        <v>16.600000000000001</v>
      </c>
      <c r="P219" s="22">
        <v>20.3</v>
      </c>
      <c r="Q219" s="35">
        <v>10587</v>
      </c>
      <c r="R219" s="21">
        <v>2350</v>
      </c>
      <c r="S219" s="21">
        <v>2097</v>
      </c>
      <c r="T219" s="21">
        <v>2609.3000000000002</v>
      </c>
      <c r="U219" s="21">
        <v>22.2</v>
      </c>
      <c r="V219" s="21">
        <v>19.8</v>
      </c>
      <c r="W219" s="22">
        <v>24.6</v>
      </c>
    </row>
    <row r="220" spans="1:23">
      <c r="A220" s="6" t="s">
        <v>742</v>
      </c>
      <c r="B220" s="55" t="s">
        <v>743</v>
      </c>
      <c r="C220" s="44">
        <v>74440</v>
      </c>
      <c r="D220" s="21">
        <v>7945.4</v>
      </c>
      <c r="E220" s="21">
        <v>6895.2</v>
      </c>
      <c r="F220" s="21">
        <v>9016.7000000000007</v>
      </c>
      <c r="G220" s="21">
        <v>10.7</v>
      </c>
      <c r="H220" s="21">
        <v>9.3000000000000007</v>
      </c>
      <c r="I220" s="22">
        <v>12.1</v>
      </c>
      <c r="J220" s="44">
        <v>27194</v>
      </c>
      <c r="K220" s="21">
        <v>4731.7</v>
      </c>
      <c r="L220" s="21">
        <v>4244</v>
      </c>
      <c r="M220" s="21">
        <v>5235</v>
      </c>
      <c r="N220" s="21">
        <v>17.399999999999999</v>
      </c>
      <c r="O220" s="21">
        <v>15.6</v>
      </c>
      <c r="P220" s="22">
        <v>19.3</v>
      </c>
      <c r="Q220" s="35">
        <v>29908</v>
      </c>
      <c r="R220" s="21">
        <v>6326.9</v>
      </c>
      <c r="S220" s="21">
        <v>5608.8</v>
      </c>
      <c r="T220" s="21">
        <v>7047</v>
      </c>
      <c r="U220" s="21">
        <v>21.2</v>
      </c>
      <c r="V220" s="21">
        <v>18.8</v>
      </c>
      <c r="W220" s="22">
        <v>23.6</v>
      </c>
    </row>
    <row r="221" spans="1:23">
      <c r="A221" s="6" t="s">
        <v>516</v>
      </c>
      <c r="B221" s="55" t="s">
        <v>517</v>
      </c>
      <c r="C221" s="44">
        <v>25971</v>
      </c>
      <c r="D221" s="21">
        <v>2999</v>
      </c>
      <c r="E221" s="21">
        <v>2591.6999999999998</v>
      </c>
      <c r="F221" s="21">
        <v>3385</v>
      </c>
      <c r="G221" s="21">
        <v>11.5</v>
      </c>
      <c r="H221" s="21">
        <v>10</v>
      </c>
      <c r="I221" s="22">
        <v>13</v>
      </c>
      <c r="J221" s="44">
        <v>13141</v>
      </c>
      <c r="K221" s="21">
        <v>2428.1</v>
      </c>
      <c r="L221" s="21">
        <v>2188.1999999999998</v>
      </c>
      <c r="M221" s="21">
        <v>2682.4</v>
      </c>
      <c r="N221" s="21">
        <v>18.5</v>
      </c>
      <c r="O221" s="21">
        <v>16.7</v>
      </c>
      <c r="P221" s="22">
        <v>20.399999999999999</v>
      </c>
      <c r="Q221" s="35">
        <v>13419</v>
      </c>
      <c r="R221" s="21">
        <v>2959.8</v>
      </c>
      <c r="S221" s="21">
        <v>2635.9</v>
      </c>
      <c r="T221" s="21">
        <v>3282.7</v>
      </c>
      <c r="U221" s="21">
        <v>22.1</v>
      </c>
      <c r="V221" s="21">
        <v>19.600000000000001</v>
      </c>
      <c r="W221" s="22">
        <v>24.5</v>
      </c>
    </row>
    <row r="222" spans="1:23">
      <c r="A222" s="6" t="s">
        <v>354</v>
      </c>
      <c r="B222" s="55" t="s">
        <v>355</v>
      </c>
      <c r="C222" s="44">
        <v>26929</v>
      </c>
      <c r="D222" s="21">
        <v>3397.8</v>
      </c>
      <c r="E222" s="21">
        <v>2958.8</v>
      </c>
      <c r="F222" s="21">
        <v>3852.5</v>
      </c>
      <c r="G222" s="21">
        <v>12.6</v>
      </c>
      <c r="H222" s="21">
        <v>11</v>
      </c>
      <c r="I222" s="22">
        <v>14.3</v>
      </c>
      <c r="J222" s="44">
        <v>11550</v>
      </c>
      <c r="K222" s="21">
        <v>2329.8000000000002</v>
      </c>
      <c r="L222" s="21">
        <v>2091.9</v>
      </c>
      <c r="M222" s="21">
        <v>2579.9</v>
      </c>
      <c r="N222" s="21">
        <v>20.2</v>
      </c>
      <c r="O222" s="21">
        <v>18.100000000000001</v>
      </c>
      <c r="P222" s="22">
        <v>22.3</v>
      </c>
      <c r="Q222" s="35">
        <v>12479</v>
      </c>
      <c r="R222" s="21">
        <v>3006.9</v>
      </c>
      <c r="S222" s="21">
        <v>2686.6</v>
      </c>
      <c r="T222" s="21">
        <v>3344.1</v>
      </c>
      <c r="U222" s="21">
        <v>24.1</v>
      </c>
      <c r="V222" s="21">
        <v>21.5</v>
      </c>
      <c r="W222" s="22">
        <v>26.8</v>
      </c>
    </row>
    <row r="223" spans="1:23">
      <c r="A223" s="6" t="s">
        <v>644</v>
      </c>
      <c r="B223" s="55" t="s">
        <v>645</v>
      </c>
      <c r="C223" s="44">
        <v>40495</v>
      </c>
      <c r="D223" s="21">
        <v>4454.1000000000004</v>
      </c>
      <c r="E223" s="21">
        <v>3878.7</v>
      </c>
      <c r="F223" s="21">
        <v>5035.5</v>
      </c>
      <c r="G223" s="21">
        <v>11</v>
      </c>
      <c r="H223" s="21">
        <v>9.6</v>
      </c>
      <c r="I223" s="22">
        <v>12.4</v>
      </c>
      <c r="J223" s="44">
        <v>17261</v>
      </c>
      <c r="K223" s="21">
        <v>3077.9</v>
      </c>
      <c r="L223" s="21">
        <v>2780.1</v>
      </c>
      <c r="M223" s="21">
        <v>3400.2</v>
      </c>
      <c r="N223" s="21">
        <v>17.8</v>
      </c>
      <c r="O223" s="21">
        <v>16.100000000000001</v>
      </c>
      <c r="P223" s="22">
        <v>19.7</v>
      </c>
      <c r="Q223" s="35">
        <v>17844</v>
      </c>
      <c r="R223" s="21">
        <v>3831.8</v>
      </c>
      <c r="S223" s="21">
        <v>3404.4</v>
      </c>
      <c r="T223" s="21">
        <v>4263.2</v>
      </c>
      <c r="U223" s="21">
        <v>21.5</v>
      </c>
      <c r="V223" s="21">
        <v>19.100000000000001</v>
      </c>
      <c r="W223" s="22">
        <v>23.9</v>
      </c>
    </row>
    <row r="224" spans="1:23">
      <c r="A224" s="6" t="s">
        <v>574</v>
      </c>
      <c r="B224" s="55" t="s">
        <v>575</v>
      </c>
      <c r="C224" s="44">
        <v>39720</v>
      </c>
      <c r="D224" s="21">
        <v>4519.3</v>
      </c>
      <c r="E224" s="21">
        <v>3931.5</v>
      </c>
      <c r="F224" s="21">
        <v>5078.3999999999996</v>
      </c>
      <c r="G224" s="21">
        <v>11.4</v>
      </c>
      <c r="H224" s="21">
        <v>9.9</v>
      </c>
      <c r="I224" s="22">
        <v>12.8</v>
      </c>
      <c r="J224" s="44">
        <v>17459</v>
      </c>
      <c r="K224" s="21">
        <v>3207.9</v>
      </c>
      <c r="L224" s="21">
        <v>2909.2</v>
      </c>
      <c r="M224" s="21">
        <v>3532.8</v>
      </c>
      <c r="N224" s="21">
        <v>18.399999999999999</v>
      </c>
      <c r="O224" s="21">
        <v>16.7</v>
      </c>
      <c r="P224" s="22">
        <v>20.2</v>
      </c>
      <c r="Q224" s="35">
        <v>19313</v>
      </c>
      <c r="R224" s="21">
        <v>4242.5</v>
      </c>
      <c r="S224" s="21">
        <v>3795.5</v>
      </c>
      <c r="T224" s="21">
        <v>4694.2</v>
      </c>
      <c r="U224" s="21">
        <v>22</v>
      </c>
      <c r="V224" s="21">
        <v>19.7</v>
      </c>
      <c r="W224" s="22">
        <v>24.3</v>
      </c>
    </row>
    <row r="225" spans="1:23">
      <c r="A225" s="6" t="s">
        <v>800</v>
      </c>
      <c r="B225" s="55" t="s">
        <v>801</v>
      </c>
      <c r="C225" s="44">
        <v>42613</v>
      </c>
      <c r="D225" s="21">
        <v>4335.8999999999996</v>
      </c>
      <c r="E225" s="21">
        <v>3716.7</v>
      </c>
      <c r="F225" s="21">
        <v>4971.8999999999996</v>
      </c>
      <c r="G225" s="21">
        <v>10.199999999999999</v>
      </c>
      <c r="H225" s="21">
        <v>8.6999999999999993</v>
      </c>
      <c r="I225" s="22">
        <v>11.7</v>
      </c>
      <c r="J225" s="44">
        <v>15559</v>
      </c>
      <c r="K225" s="21">
        <v>2596.9</v>
      </c>
      <c r="L225" s="21">
        <v>2305.4</v>
      </c>
      <c r="M225" s="21">
        <v>2894.9</v>
      </c>
      <c r="N225" s="21">
        <v>16.7</v>
      </c>
      <c r="O225" s="21">
        <v>14.8</v>
      </c>
      <c r="P225" s="22">
        <v>18.600000000000001</v>
      </c>
      <c r="Q225" s="35">
        <v>17465</v>
      </c>
      <c r="R225" s="21">
        <v>3550.4</v>
      </c>
      <c r="S225" s="21">
        <v>3112.4</v>
      </c>
      <c r="T225" s="21">
        <v>3972.9</v>
      </c>
      <c r="U225" s="21">
        <v>20.3</v>
      </c>
      <c r="V225" s="21">
        <v>17.8</v>
      </c>
      <c r="W225" s="22">
        <v>22.7</v>
      </c>
    </row>
    <row r="226" spans="1:23">
      <c r="A226" s="6" t="s">
        <v>694</v>
      </c>
      <c r="B226" s="55" t="s">
        <v>695</v>
      </c>
      <c r="C226" s="44">
        <v>31300</v>
      </c>
      <c r="D226" s="21">
        <v>3396.6</v>
      </c>
      <c r="E226" s="21">
        <v>2955.1</v>
      </c>
      <c r="F226" s="21">
        <v>3840.8</v>
      </c>
      <c r="G226" s="21">
        <v>10.9</v>
      </c>
      <c r="H226" s="21">
        <v>9.4</v>
      </c>
      <c r="I226" s="22">
        <v>12.3</v>
      </c>
      <c r="J226" s="44">
        <v>12766</v>
      </c>
      <c r="K226" s="21">
        <v>2257.4</v>
      </c>
      <c r="L226" s="21">
        <v>2030.7</v>
      </c>
      <c r="M226" s="21">
        <v>2494.8000000000002</v>
      </c>
      <c r="N226" s="21">
        <v>17.7</v>
      </c>
      <c r="O226" s="21">
        <v>15.9</v>
      </c>
      <c r="P226" s="22">
        <v>19.5</v>
      </c>
      <c r="Q226" s="35">
        <v>12806</v>
      </c>
      <c r="R226" s="21">
        <v>2733.9</v>
      </c>
      <c r="S226" s="21">
        <v>2431.1999999999998</v>
      </c>
      <c r="T226" s="21">
        <v>3040.5</v>
      </c>
      <c r="U226" s="21">
        <v>21.3</v>
      </c>
      <c r="V226" s="21">
        <v>19</v>
      </c>
      <c r="W226" s="22">
        <v>23.7</v>
      </c>
    </row>
    <row r="227" spans="1:23">
      <c r="A227" s="6" t="s">
        <v>534</v>
      </c>
      <c r="B227" s="55" t="s">
        <v>535</v>
      </c>
      <c r="C227" s="44">
        <v>31245</v>
      </c>
      <c r="D227" s="21">
        <v>3576.6</v>
      </c>
      <c r="E227" s="21">
        <v>3117.6</v>
      </c>
      <c r="F227" s="21">
        <v>4034.6</v>
      </c>
      <c r="G227" s="21">
        <v>11.4</v>
      </c>
      <c r="H227" s="21">
        <v>10</v>
      </c>
      <c r="I227" s="22">
        <v>12.9</v>
      </c>
      <c r="J227" s="44">
        <v>14105</v>
      </c>
      <c r="K227" s="21">
        <v>2620.1999999999998</v>
      </c>
      <c r="L227" s="21">
        <v>2371.1999999999998</v>
      </c>
      <c r="M227" s="21">
        <v>2884.3</v>
      </c>
      <c r="N227" s="21">
        <v>18.600000000000001</v>
      </c>
      <c r="O227" s="21">
        <v>16.8</v>
      </c>
      <c r="P227" s="22">
        <v>20.399999999999999</v>
      </c>
      <c r="Q227" s="35">
        <v>15462</v>
      </c>
      <c r="R227" s="21">
        <v>3460.2</v>
      </c>
      <c r="S227" s="21">
        <v>3086.6</v>
      </c>
      <c r="T227" s="21">
        <v>3834.1</v>
      </c>
      <c r="U227" s="21">
        <v>22.4</v>
      </c>
      <c r="V227" s="21">
        <v>20</v>
      </c>
      <c r="W227" s="22">
        <v>24.8</v>
      </c>
    </row>
    <row r="228" spans="1:23">
      <c r="A228" s="6" t="s">
        <v>316</v>
      </c>
      <c r="B228" s="55" t="s">
        <v>317</v>
      </c>
      <c r="C228" s="44">
        <v>39186</v>
      </c>
      <c r="D228" s="21">
        <v>5152.5</v>
      </c>
      <c r="E228" s="21">
        <v>4461.6000000000004</v>
      </c>
      <c r="F228" s="21">
        <v>5878.4</v>
      </c>
      <c r="G228" s="21">
        <v>13.1</v>
      </c>
      <c r="H228" s="21">
        <v>11.4</v>
      </c>
      <c r="I228" s="22">
        <v>15</v>
      </c>
      <c r="J228" s="44">
        <v>17449</v>
      </c>
      <c r="K228" s="21">
        <v>3637.9</v>
      </c>
      <c r="L228" s="21">
        <v>3219.4</v>
      </c>
      <c r="M228" s="21">
        <v>4077.1</v>
      </c>
      <c r="N228" s="21">
        <v>20.8</v>
      </c>
      <c r="O228" s="21">
        <v>18.5</v>
      </c>
      <c r="P228" s="22">
        <v>23.4</v>
      </c>
      <c r="Q228" s="35">
        <v>15090</v>
      </c>
      <c r="R228" s="21">
        <v>3800.3</v>
      </c>
      <c r="S228" s="21">
        <v>3365.1</v>
      </c>
      <c r="T228" s="21">
        <v>4241.8999999999996</v>
      </c>
      <c r="U228" s="21">
        <v>25.2</v>
      </c>
      <c r="V228" s="21">
        <v>22.3</v>
      </c>
      <c r="W228" s="22">
        <v>28.1</v>
      </c>
    </row>
    <row r="229" spans="1:23">
      <c r="A229" s="6" t="s">
        <v>506</v>
      </c>
      <c r="B229" s="55" t="s">
        <v>507</v>
      </c>
      <c r="C229" s="44">
        <v>54591</v>
      </c>
      <c r="D229" s="21">
        <v>6710</v>
      </c>
      <c r="E229" s="21">
        <v>5828.5</v>
      </c>
      <c r="F229" s="21">
        <v>7646.9</v>
      </c>
      <c r="G229" s="21">
        <v>12.3</v>
      </c>
      <c r="H229" s="21">
        <v>10.7</v>
      </c>
      <c r="I229" s="22">
        <v>14</v>
      </c>
      <c r="J229" s="44">
        <v>18749</v>
      </c>
      <c r="K229" s="21">
        <v>3700.6</v>
      </c>
      <c r="L229" s="21">
        <v>3295.1</v>
      </c>
      <c r="M229" s="21">
        <v>4116.8999999999996</v>
      </c>
      <c r="N229" s="21">
        <v>19.7</v>
      </c>
      <c r="O229" s="21">
        <v>17.600000000000001</v>
      </c>
      <c r="P229" s="22">
        <v>22</v>
      </c>
      <c r="Q229" s="35">
        <v>16806</v>
      </c>
      <c r="R229" s="21">
        <v>4058.2</v>
      </c>
      <c r="S229" s="21">
        <v>3616.2</v>
      </c>
      <c r="T229" s="21">
        <v>4531.2</v>
      </c>
      <c r="U229" s="21">
        <v>24.1</v>
      </c>
      <c r="V229" s="21">
        <v>21.5</v>
      </c>
      <c r="W229" s="22">
        <v>27</v>
      </c>
    </row>
    <row r="230" spans="1:23">
      <c r="A230" s="6" t="s">
        <v>508</v>
      </c>
      <c r="B230" s="55" t="s">
        <v>509</v>
      </c>
      <c r="C230" s="44">
        <v>48038</v>
      </c>
      <c r="D230" s="21">
        <v>5768.6</v>
      </c>
      <c r="E230" s="21">
        <v>5029</v>
      </c>
      <c r="F230" s="21">
        <v>6518.9</v>
      </c>
      <c r="G230" s="21">
        <v>12</v>
      </c>
      <c r="H230" s="21">
        <v>10.5</v>
      </c>
      <c r="I230" s="22">
        <v>13.6</v>
      </c>
      <c r="J230" s="44">
        <v>17307</v>
      </c>
      <c r="K230" s="21">
        <v>3372.4</v>
      </c>
      <c r="L230" s="21">
        <v>3041.5</v>
      </c>
      <c r="M230" s="21">
        <v>3719</v>
      </c>
      <c r="N230" s="21">
        <v>19.5</v>
      </c>
      <c r="O230" s="21">
        <v>17.600000000000001</v>
      </c>
      <c r="P230" s="22">
        <v>21.5</v>
      </c>
      <c r="Q230" s="35">
        <v>18502</v>
      </c>
      <c r="R230" s="21">
        <v>4368.8</v>
      </c>
      <c r="S230" s="21">
        <v>3926.5</v>
      </c>
      <c r="T230" s="21">
        <v>4833.8</v>
      </c>
      <c r="U230" s="21">
        <v>23.6</v>
      </c>
      <c r="V230" s="21">
        <v>21.2</v>
      </c>
      <c r="W230" s="22">
        <v>26.1</v>
      </c>
    </row>
    <row r="231" spans="1:23">
      <c r="A231" s="6" t="s">
        <v>760</v>
      </c>
      <c r="B231" s="55" t="s">
        <v>761</v>
      </c>
      <c r="C231" s="44">
        <v>71044</v>
      </c>
      <c r="D231" s="21">
        <v>8349.9</v>
      </c>
      <c r="E231" s="21">
        <v>7200.6</v>
      </c>
      <c r="F231" s="21">
        <v>9644.6</v>
      </c>
      <c r="G231" s="21">
        <v>11.8</v>
      </c>
      <c r="H231" s="21">
        <v>10.1</v>
      </c>
      <c r="I231" s="22">
        <v>13.6</v>
      </c>
      <c r="J231" s="44">
        <v>17134</v>
      </c>
      <c r="K231" s="21">
        <v>3243.5</v>
      </c>
      <c r="L231" s="21">
        <v>2870.9</v>
      </c>
      <c r="M231" s="21">
        <v>3627.8</v>
      </c>
      <c r="N231" s="21">
        <v>18.899999999999999</v>
      </c>
      <c r="O231" s="21">
        <v>16.8</v>
      </c>
      <c r="P231" s="22">
        <v>21.2</v>
      </c>
      <c r="Q231" s="35">
        <v>11548</v>
      </c>
      <c r="R231" s="21">
        <v>2662.3</v>
      </c>
      <c r="S231" s="21">
        <v>2343</v>
      </c>
      <c r="T231" s="21">
        <v>3006.4</v>
      </c>
      <c r="U231" s="21">
        <v>23.1</v>
      </c>
      <c r="V231" s="21">
        <v>20.3</v>
      </c>
      <c r="W231" s="22">
        <v>26</v>
      </c>
    </row>
    <row r="232" spans="1:23">
      <c r="A232" s="6" t="s">
        <v>762</v>
      </c>
      <c r="B232" s="55" t="s">
        <v>763</v>
      </c>
      <c r="C232" s="44">
        <v>27731</v>
      </c>
      <c r="D232" s="21">
        <v>2972.3</v>
      </c>
      <c r="E232" s="21">
        <v>2589</v>
      </c>
      <c r="F232" s="21">
        <v>3370.8</v>
      </c>
      <c r="G232" s="21">
        <v>10.7</v>
      </c>
      <c r="H232" s="21">
        <v>9.3000000000000007</v>
      </c>
      <c r="I232" s="22">
        <v>12.2</v>
      </c>
      <c r="J232" s="44">
        <v>9124</v>
      </c>
      <c r="K232" s="21">
        <v>1596.1</v>
      </c>
      <c r="L232" s="21">
        <v>1442.7</v>
      </c>
      <c r="M232" s="21">
        <v>1762.2</v>
      </c>
      <c r="N232" s="21">
        <v>17.5</v>
      </c>
      <c r="O232" s="21">
        <v>15.8</v>
      </c>
      <c r="P232" s="22">
        <v>19.3</v>
      </c>
      <c r="Q232" s="35">
        <v>10060</v>
      </c>
      <c r="R232" s="21">
        <v>2148.4</v>
      </c>
      <c r="S232" s="21">
        <v>1909.1</v>
      </c>
      <c r="T232" s="21">
        <v>2396.6999999999998</v>
      </c>
      <c r="U232" s="21">
        <v>21.4</v>
      </c>
      <c r="V232" s="21">
        <v>19</v>
      </c>
      <c r="W232" s="22">
        <v>23.8</v>
      </c>
    </row>
    <row r="233" spans="1:23">
      <c r="A233" s="6" t="s">
        <v>868</v>
      </c>
      <c r="B233" s="55" t="s">
        <v>869</v>
      </c>
      <c r="C233" s="44">
        <v>42399</v>
      </c>
      <c r="D233" s="21">
        <v>4184.1000000000004</v>
      </c>
      <c r="E233" s="21">
        <v>3567.5</v>
      </c>
      <c r="F233" s="21">
        <v>4804.8999999999996</v>
      </c>
      <c r="G233" s="21">
        <v>9.9</v>
      </c>
      <c r="H233" s="21">
        <v>8.4</v>
      </c>
      <c r="I233" s="22">
        <v>11.3</v>
      </c>
      <c r="J233" s="44">
        <v>12675</v>
      </c>
      <c r="K233" s="21">
        <v>2052.9</v>
      </c>
      <c r="L233" s="21">
        <v>1814.9</v>
      </c>
      <c r="M233" s="21">
        <v>2292.1999999999998</v>
      </c>
      <c r="N233" s="21">
        <v>16.2</v>
      </c>
      <c r="O233" s="21">
        <v>14.3</v>
      </c>
      <c r="P233" s="22">
        <v>18.100000000000001</v>
      </c>
      <c r="Q233" s="35">
        <v>13876</v>
      </c>
      <c r="R233" s="21">
        <v>2743.8</v>
      </c>
      <c r="S233" s="21">
        <v>2396.9</v>
      </c>
      <c r="T233" s="21">
        <v>3081.5</v>
      </c>
      <c r="U233" s="21">
        <v>19.8</v>
      </c>
      <c r="V233" s="21">
        <v>17.3</v>
      </c>
      <c r="W233" s="22">
        <v>22.2</v>
      </c>
    </row>
    <row r="234" spans="1:23">
      <c r="A234" s="6" t="s">
        <v>372</v>
      </c>
      <c r="B234" s="55" t="s">
        <v>373</v>
      </c>
      <c r="C234" s="44">
        <v>49342</v>
      </c>
      <c r="D234" s="21">
        <v>6242.4</v>
      </c>
      <c r="E234" s="21">
        <v>5415.9</v>
      </c>
      <c r="F234" s="21">
        <v>7105.5</v>
      </c>
      <c r="G234" s="21">
        <v>12.7</v>
      </c>
      <c r="H234" s="21">
        <v>11</v>
      </c>
      <c r="I234" s="22">
        <v>14.4</v>
      </c>
      <c r="J234" s="44">
        <v>19552</v>
      </c>
      <c r="K234" s="21">
        <v>3958</v>
      </c>
      <c r="L234" s="21">
        <v>3511.4</v>
      </c>
      <c r="M234" s="21">
        <v>4424</v>
      </c>
      <c r="N234" s="21">
        <v>20.2</v>
      </c>
      <c r="O234" s="21">
        <v>18</v>
      </c>
      <c r="P234" s="22">
        <v>22.6</v>
      </c>
      <c r="Q234" s="35">
        <v>19269</v>
      </c>
      <c r="R234" s="21">
        <v>4688.3999999999996</v>
      </c>
      <c r="S234" s="21">
        <v>4169.8999999999996</v>
      </c>
      <c r="T234" s="21">
        <v>5207.2</v>
      </c>
      <c r="U234" s="21">
        <v>24.3</v>
      </c>
      <c r="V234" s="21">
        <v>21.6</v>
      </c>
      <c r="W234" s="22">
        <v>27</v>
      </c>
    </row>
    <row r="235" spans="1:23">
      <c r="A235" s="6" t="s">
        <v>670</v>
      </c>
      <c r="B235" s="55" t="s">
        <v>671</v>
      </c>
      <c r="C235" s="44">
        <v>38092</v>
      </c>
      <c r="D235" s="21">
        <v>4154.5</v>
      </c>
      <c r="E235" s="21">
        <v>3623</v>
      </c>
      <c r="F235" s="21">
        <v>4693.6000000000004</v>
      </c>
      <c r="G235" s="21">
        <v>10.9</v>
      </c>
      <c r="H235" s="21">
        <v>9.5</v>
      </c>
      <c r="I235" s="22">
        <v>12.3</v>
      </c>
      <c r="J235" s="44">
        <v>15929</v>
      </c>
      <c r="K235" s="21">
        <v>2804.6</v>
      </c>
      <c r="L235" s="21">
        <v>2531.1999999999998</v>
      </c>
      <c r="M235" s="21">
        <v>3095.8</v>
      </c>
      <c r="N235" s="21">
        <v>17.600000000000001</v>
      </c>
      <c r="O235" s="21">
        <v>15.9</v>
      </c>
      <c r="P235" s="22">
        <v>19.399999999999999</v>
      </c>
      <c r="Q235" s="35">
        <v>17135</v>
      </c>
      <c r="R235" s="21">
        <v>3660.8</v>
      </c>
      <c r="S235" s="21">
        <v>3263.7</v>
      </c>
      <c r="T235" s="21">
        <v>4057.1</v>
      </c>
      <c r="U235" s="21">
        <v>21.4</v>
      </c>
      <c r="V235" s="21">
        <v>19</v>
      </c>
      <c r="W235" s="22">
        <v>23.7</v>
      </c>
    </row>
    <row r="236" spans="1:23">
      <c r="A236" s="6" t="s">
        <v>518</v>
      </c>
      <c r="B236" s="55" t="s">
        <v>519</v>
      </c>
      <c r="C236" s="44">
        <v>27513</v>
      </c>
      <c r="D236" s="21">
        <v>3184.5</v>
      </c>
      <c r="E236" s="21">
        <v>2788.1</v>
      </c>
      <c r="F236" s="21">
        <v>3602.1</v>
      </c>
      <c r="G236" s="21">
        <v>11.6</v>
      </c>
      <c r="H236" s="21">
        <v>10.1</v>
      </c>
      <c r="I236" s="22">
        <v>13.1</v>
      </c>
      <c r="J236" s="44">
        <v>12649</v>
      </c>
      <c r="K236" s="21">
        <v>2358.1</v>
      </c>
      <c r="L236" s="21">
        <v>2138.5</v>
      </c>
      <c r="M236" s="21">
        <v>2586.4</v>
      </c>
      <c r="N236" s="21">
        <v>18.600000000000001</v>
      </c>
      <c r="O236" s="21">
        <v>16.899999999999999</v>
      </c>
      <c r="P236" s="22">
        <v>20.399999999999999</v>
      </c>
      <c r="Q236" s="35">
        <v>13510</v>
      </c>
      <c r="R236" s="21">
        <v>3031.9</v>
      </c>
      <c r="S236" s="21">
        <v>2711.5</v>
      </c>
      <c r="T236" s="21">
        <v>3361.4</v>
      </c>
      <c r="U236" s="21">
        <v>22.4</v>
      </c>
      <c r="V236" s="21">
        <v>20.100000000000001</v>
      </c>
      <c r="W236" s="22">
        <v>24.9</v>
      </c>
    </row>
    <row r="237" spans="1:23">
      <c r="A237" s="6" t="s">
        <v>466</v>
      </c>
      <c r="B237" s="55" t="s">
        <v>467</v>
      </c>
      <c r="C237" s="44">
        <v>22449</v>
      </c>
      <c r="D237" s="21">
        <v>2807.9</v>
      </c>
      <c r="E237" s="21">
        <v>2438.9</v>
      </c>
      <c r="F237" s="21">
        <v>3203.2</v>
      </c>
      <c r="G237" s="21">
        <v>12.5</v>
      </c>
      <c r="H237" s="21">
        <v>10.9</v>
      </c>
      <c r="I237" s="22">
        <v>14.3</v>
      </c>
      <c r="J237" s="44">
        <v>7459</v>
      </c>
      <c r="K237" s="21">
        <v>1487.5</v>
      </c>
      <c r="L237" s="21">
        <v>1339.8</v>
      </c>
      <c r="M237" s="21">
        <v>1645</v>
      </c>
      <c r="N237" s="21">
        <v>19.899999999999999</v>
      </c>
      <c r="O237" s="21">
        <v>18</v>
      </c>
      <c r="P237" s="22">
        <v>22.1</v>
      </c>
      <c r="Q237" s="35">
        <v>6920</v>
      </c>
      <c r="R237" s="21">
        <v>1691.6</v>
      </c>
      <c r="S237" s="21">
        <v>1507.6</v>
      </c>
      <c r="T237" s="21">
        <v>1877.1</v>
      </c>
      <c r="U237" s="21">
        <v>24.4</v>
      </c>
      <c r="V237" s="21">
        <v>21.8</v>
      </c>
      <c r="W237" s="22">
        <v>27.1</v>
      </c>
    </row>
    <row r="238" spans="1:23">
      <c r="A238" s="6" t="s">
        <v>548</v>
      </c>
      <c r="B238" s="55" t="s">
        <v>549</v>
      </c>
      <c r="C238" s="44">
        <v>77508</v>
      </c>
      <c r="D238" s="21">
        <v>9078.6</v>
      </c>
      <c r="E238" s="21">
        <v>7951.6</v>
      </c>
      <c r="F238" s="21">
        <v>10248</v>
      </c>
      <c r="G238" s="21">
        <v>11.7</v>
      </c>
      <c r="H238" s="21">
        <v>10.3</v>
      </c>
      <c r="I238" s="22">
        <v>13.2</v>
      </c>
      <c r="J238" s="44">
        <v>29827</v>
      </c>
      <c r="K238" s="21">
        <v>5641.9</v>
      </c>
      <c r="L238" s="21">
        <v>5127.3</v>
      </c>
      <c r="M238" s="21">
        <v>6190.4</v>
      </c>
      <c r="N238" s="21">
        <v>18.899999999999999</v>
      </c>
      <c r="O238" s="21">
        <v>17.2</v>
      </c>
      <c r="P238" s="22">
        <v>20.8</v>
      </c>
      <c r="Q238" s="35">
        <v>31408</v>
      </c>
      <c r="R238" s="21">
        <v>7226.2</v>
      </c>
      <c r="S238" s="21">
        <v>6499.9</v>
      </c>
      <c r="T238" s="21">
        <v>7986.8</v>
      </c>
      <c r="U238" s="21">
        <v>23</v>
      </c>
      <c r="V238" s="21">
        <v>20.7</v>
      </c>
      <c r="W238" s="22">
        <v>25.4</v>
      </c>
    </row>
    <row r="239" spans="1:23">
      <c r="A239" s="6" t="s">
        <v>452</v>
      </c>
      <c r="B239" s="55" t="s">
        <v>453</v>
      </c>
      <c r="C239" s="44">
        <v>52283</v>
      </c>
      <c r="D239" s="21">
        <v>6469.1</v>
      </c>
      <c r="E239" s="21">
        <v>5673.6</v>
      </c>
      <c r="F239" s="21">
        <v>7278</v>
      </c>
      <c r="G239" s="21">
        <v>12.4</v>
      </c>
      <c r="H239" s="21">
        <v>10.9</v>
      </c>
      <c r="I239" s="22">
        <v>13.9</v>
      </c>
      <c r="J239" s="44">
        <v>21630</v>
      </c>
      <c r="K239" s="21">
        <v>4287.1000000000004</v>
      </c>
      <c r="L239" s="21">
        <v>3851.9</v>
      </c>
      <c r="M239" s="21">
        <v>4738.8999999999996</v>
      </c>
      <c r="N239" s="21">
        <v>19.8</v>
      </c>
      <c r="O239" s="21">
        <v>17.8</v>
      </c>
      <c r="P239" s="22">
        <v>21.9</v>
      </c>
      <c r="Q239" s="35">
        <v>18677</v>
      </c>
      <c r="R239" s="21">
        <v>4458.6000000000004</v>
      </c>
      <c r="S239" s="21">
        <v>4004.1</v>
      </c>
      <c r="T239" s="21">
        <v>4932.5</v>
      </c>
      <c r="U239" s="21">
        <v>23.9</v>
      </c>
      <c r="V239" s="21">
        <v>21.4</v>
      </c>
      <c r="W239" s="22">
        <v>26.4</v>
      </c>
    </row>
    <row r="240" spans="1:23">
      <c r="A240" s="6" t="s">
        <v>318</v>
      </c>
      <c r="B240" s="55" t="s">
        <v>319</v>
      </c>
      <c r="C240" s="44">
        <v>62552</v>
      </c>
      <c r="D240" s="21">
        <v>8322.6</v>
      </c>
      <c r="E240" s="21">
        <v>7187.1</v>
      </c>
      <c r="F240" s="21">
        <v>9511.9</v>
      </c>
      <c r="G240" s="21">
        <v>13.3</v>
      </c>
      <c r="H240" s="21">
        <v>11.5</v>
      </c>
      <c r="I240" s="22">
        <v>15.2</v>
      </c>
      <c r="J240" s="44">
        <v>23876</v>
      </c>
      <c r="K240" s="21">
        <v>5067.2</v>
      </c>
      <c r="L240" s="21">
        <v>4469.7</v>
      </c>
      <c r="M240" s="21">
        <v>5710.6</v>
      </c>
      <c r="N240" s="21">
        <v>21.2</v>
      </c>
      <c r="O240" s="21">
        <v>18.7</v>
      </c>
      <c r="P240" s="22">
        <v>23.9</v>
      </c>
      <c r="Q240" s="35">
        <v>22154</v>
      </c>
      <c r="R240" s="21">
        <v>5685.3</v>
      </c>
      <c r="S240" s="21">
        <v>5014.2</v>
      </c>
      <c r="T240" s="21">
        <v>6340.2</v>
      </c>
      <c r="U240" s="21">
        <v>25.7</v>
      </c>
      <c r="V240" s="21">
        <v>22.6</v>
      </c>
      <c r="W240" s="22">
        <v>28.6</v>
      </c>
    </row>
    <row r="241" spans="1:23">
      <c r="A241" s="6" t="s">
        <v>672</v>
      </c>
      <c r="B241" s="55" t="s">
        <v>673</v>
      </c>
      <c r="C241" s="44">
        <v>40555</v>
      </c>
      <c r="D241" s="21">
        <v>4383.6000000000004</v>
      </c>
      <c r="E241" s="21">
        <v>3791.3</v>
      </c>
      <c r="F241" s="21">
        <v>4959.1000000000004</v>
      </c>
      <c r="G241" s="21">
        <v>10.8</v>
      </c>
      <c r="H241" s="21">
        <v>9.3000000000000007</v>
      </c>
      <c r="I241" s="22">
        <v>12.2</v>
      </c>
      <c r="J241" s="44">
        <v>17455</v>
      </c>
      <c r="K241" s="21">
        <v>3044.2</v>
      </c>
      <c r="L241" s="21">
        <v>2742</v>
      </c>
      <c r="M241" s="21">
        <v>3360.7</v>
      </c>
      <c r="N241" s="21">
        <v>17.399999999999999</v>
      </c>
      <c r="O241" s="21">
        <v>15.7</v>
      </c>
      <c r="P241" s="22">
        <v>19.3</v>
      </c>
      <c r="Q241" s="35">
        <v>19642</v>
      </c>
      <c r="R241" s="21">
        <v>4160.5</v>
      </c>
      <c r="S241" s="21">
        <v>3704.7</v>
      </c>
      <c r="T241" s="21">
        <v>4620.3</v>
      </c>
      <c r="U241" s="21">
        <v>21.2</v>
      </c>
      <c r="V241" s="21">
        <v>18.899999999999999</v>
      </c>
      <c r="W241" s="22">
        <v>23.5</v>
      </c>
    </row>
    <row r="242" spans="1:23">
      <c r="A242" s="6" t="s">
        <v>696</v>
      </c>
      <c r="B242" s="55" t="s">
        <v>697</v>
      </c>
      <c r="C242" s="44">
        <v>35464</v>
      </c>
      <c r="D242" s="21">
        <v>3839.1</v>
      </c>
      <c r="E242" s="21">
        <v>3325.7</v>
      </c>
      <c r="F242" s="21">
        <v>4343.8</v>
      </c>
      <c r="G242" s="21">
        <v>10.8</v>
      </c>
      <c r="H242" s="21">
        <v>9.4</v>
      </c>
      <c r="I242" s="22">
        <v>12.2</v>
      </c>
      <c r="J242" s="44">
        <v>15032</v>
      </c>
      <c r="K242" s="21">
        <v>2633.6</v>
      </c>
      <c r="L242" s="21">
        <v>2365.1</v>
      </c>
      <c r="M242" s="21">
        <v>2912.8</v>
      </c>
      <c r="N242" s="21">
        <v>17.5</v>
      </c>
      <c r="O242" s="21">
        <v>15.7</v>
      </c>
      <c r="P242" s="22">
        <v>19.399999999999999</v>
      </c>
      <c r="Q242" s="35">
        <v>14964</v>
      </c>
      <c r="R242" s="21">
        <v>3172.7</v>
      </c>
      <c r="S242" s="21">
        <v>2815.4</v>
      </c>
      <c r="T242" s="21">
        <v>3532.4</v>
      </c>
      <c r="U242" s="21">
        <v>21.2</v>
      </c>
      <c r="V242" s="21">
        <v>18.8</v>
      </c>
      <c r="W242" s="22">
        <v>23.6</v>
      </c>
    </row>
    <row r="243" spans="1:23">
      <c r="A243" s="6" t="s">
        <v>336</v>
      </c>
      <c r="B243" s="55" t="s">
        <v>337</v>
      </c>
      <c r="C243" s="44">
        <v>73293</v>
      </c>
      <c r="D243" s="21">
        <v>9567.2999999999993</v>
      </c>
      <c r="E243" s="21">
        <v>8316.7000000000007</v>
      </c>
      <c r="F243" s="21">
        <v>10903</v>
      </c>
      <c r="G243" s="21">
        <v>13.1</v>
      </c>
      <c r="H243" s="21">
        <v>11.3</v>
      </c>
      <c r="I243" s="22">
        <v>14.9</v>
      </c>
      <c r="J243" s="44">
        <v>32132</v>
      </c>
      <c r="K243" s="21">
        <v>6669</v>
      </c>
      <c r="L243" s="21">
        <v>5919.8</v>
      </c>
      <c r="M243" s="21">
        <v>7454.7</v>
      </c>
      <c r="N243" s="21">
        <v>20.8</v>
      </c>
      <c r="O243" s="21">
        <v>18.399999999999999</v>
      </c>
      <c r="P243" s="22">
        <v>23.2</v>
      </c>
      <c r="Q243" s="35">
        <v>27713</v>
      </c>
      <c r="R243" s="21">
        <v>6945.7</v>
      </c>
      <c r="S243" s="21">
        <v>6191.6</v>
      </c>
      <c r="T243" s="21">
        <v>7714.6</v>
      </c>
      <c r="U243" s="21">
        <v>25.1</v>
      </c>
      <c r="V243" s="21">
        <v>22.3</v>
      </c>
      <c r="W243" s="22">
        <v>27.8</v>
      </c>
    </row>
    <row r="244" spans="1:23">
      <c r="A244" s="6" t="s">
        <v>782</v>
      </c>
      <c r="B244" s="55" t="s">
        <v>783</v>
      </c>
      <c r="C244" s="44">
        <v>26053</v>
      </c>
      <c r="D244" s="21">
        <v>2706.1</v>
      </c>
      <c r="E244" s="21">
        <v>2308.1</v>
      </c>
      <c r="F244" s="21">
        <v>3131.8</v>
      </c>
      <c r="G244" s="21">
        <v>10.4</v>
      </c>
      <c r="H244" s="21">
        <v>8.9</v>
      </c>
      <c r="I244" s="22">
        <v>12</v>
      </c>
      <c r="J244" s="44">
        <v>8835</v>
      </c>
      <c r="K244" s="21">
        <v>1508.5</v>
      </c>
      <c r="L244" s="21">
        <v>1336.5</v>
      </c>
      <c r="M244" s="21">
        <v>1689.5</v>
      </c>
      <c r="N244" s="21">
        <v>17.100000000000001</v>
      </c>
      <c r="O244" s="21">
        <v>15.1</v>
      </c>
      <c r="P244" s="22">
        <v>19.100000000000001</v>
      </c>
      <c r="Q244" s="35">
        <v>10404</v>
      </c>
      <c r="R244" s="21">
        <v>2154.1999999999998</v>
      </c>
      <c r="S244" s="21">
        <v>1871.9</v>
      </c>
      <c r="T244" s="21">
        <v>2422.1999999999998</v>
      </c>
      <c r="U244" s="21">
        <v>20.7</v>
      </c>
      <c r="V244" s="21">
        <v>18</v>
      </c>
      <c r="W244" s="22">
        <v>23.3</v>
      </c>
    </row>
    <row r="245" spans="1:23">
      <c r="A245" s="6" t="s">
        <v>802</v>
      </c>
      <c r="B245" s="55" t="s">
        <v>803</v>
      </c>
      <c r="C245" s="44">
        <v>56695</v>
      </c>
      <c r="D245" s="21">
        <v>6079.9</v>
      </c>
      <c r="E245" s="21">
        <v>5282.1</v>
      </c>
      <c r="F245" s="21">
        <v>6871</v>
      </c>
      <c r="G245" s="21">
        <v>10.7</v>
      </c>
      <c r="H245" s="21">
        <v>9.3000000000000007</v>
      </c>
      <c r="I245" s="22">
        <v>12.1</v>
      </c>
      <c r="J245" s="44">
        <v>16649</v>
      </c>
      <c r="K245" s="21">
        <v>2923.9</v>
      </c>
      <c r="L245" s="21">
        <v>2632</v>
      </c>
      <c r="M245" s="21">
        <v>3233.3</v>
      </c>
      <c r="N245" s="21">
        <v>17.600000000000001</v>
      </c>
      <c r="O245" s="21">
        <v>15.8</v>
      </c>
      <c r="P245" s="22">
        <v>19.399999999999999</v>
      </c>
      <c r="Q245" s="35">
        <v>16241</v>
      </c>
      <c r="R245" s="21">
        <v>3486.7</v>
      </c>
      <c r="S245" s="21">
        <v>3096.2</v>
      </c>
      <c r="T245" s="21">
        <v>3885.1</v>
      </c>
      <c r="U245" s="21">
        <v>21.5</v>
      </c>
      <c r="V245" s="21">
        <v>19.100000000000001</v>
      </c>
      <c r="W245" s="22">
        <v>23.9</v>
      </c>
    </row>
    <row r="246" spans="1:23">
      <c r="A246" s="6" t="s">
        <v>408</v>
      </c>
      <c r="B246" s="55" t="s">
        <v>409</v>
      </c>
      <c r="C246" s="44">
        <v>40575</v>
      </c>
      <c r="D246" s="21">
        <v>5096.1000000000004</v>
      </c>
      <c r="E246" s="21">
        <v>4444.1000000000004</v>
      </c>
      <c r="F246" s="21">
        <v>5795.9</v>
      </c>
      <c r="G246" s="21">
        <v>12.6</v>
      </c>
      <c r="H246" s="21">
        <v>11</v>
      </c>
      <c r="I246" s="22">
        <v>14.3</v>
      </c>
      <c r="J246" s="44">
        <v>15392</v>
      </c>
      <c r="K246" s="21">
        <v>3069.7</v>
      </c>
      <c r="L246" s="21">
        <v>2752.5</v>
      </c>
      <c r="M246" s="21">
        <v>3402.2</v>
      </c>
      <c r="N246" s="21">
        <v>19.899999999999999</v>
      </c>
      <c r="O246" s="21">
        <v>17.899999999999999</v>
      </c>
      <c r="P246" s="22">
        <v>22.1</v>
      </c>
      <c r="Q246" s="35">
        <v>15015</v>
      </c>
      <c r="R246" s="21">
        <v>3635.8</v>
      </c>
      <c r="S246" s="21">
        <v>3256</v>
      </c>
      <c r="T246" s="21">
        <v>4039.3</v>
      </c>
      <c r="U246" s="21">
        <v>24.2</v>
      </c>
      <c r="V246" s="21">
        <v>21.7</v>
      </c>
      <c r="W246" s="22">
        <v>26.9</v>
      </c>
    </row>
    <row r="247" spans="1:23">
      <c r="A247" s="6" t="s">
        <v>610</v>
      </c>
      <c r="B247" s="55" t="s">
        <v>611</v>
      </c>
      <c r="C247" s="44">
        <v>63301</v>
      </c>
      <c r="D247" s="21">
        <v>7506</v>
      </c>
      <c r="E247" s="21">
        <v>6572.2</v>
      </c>
      <c r="F247" s="21">
        <v>8441</v>
      </c>
      <c r="G247" s="21">
        <v>11.9</v>
      </c>
      <c r="H247" s="21">
        <v>10.4</v>
      </c>
      <c r="I247" s="22">
        <v>13.3</v>
      </c>
      <c r="J247" s="44">
        <v>20880</v>
      </c>
      <c r="K247" s="21">
        <v>4014.8</v>
      </c>
      <c r="L247" s="21">
        <v>3630.1</v>
      </c>
      <c r="M247" s="21">
        <v>4422.6000000000004</v>
      </c>
      <c r="N247" s="21">
        <v>19.2</v>
      </c>
      <c r="O247" s="21">
        <v>17.399999999999999</v>
      </c>
      <c r="P247" s="22">
        <v>21.2</v>
      </c>
      <c r="Q247" s="35">
        <v>18888</v>
      </c>
      <c r="R247" s="21">
        <v>4398.2</v>
      </c>
      <c r="S247" s="21">
        <v>3951.4</v>
      </c>
      <c r="T247" s="21">
        <v>4850.6000000000004</v>
      </c>
      <c r="U247" s="21">
        <v>23.3</v>
      </c>
      <c r="V247" s="21">
        <v>20.9</v>
      </c>
      <c r="W247" s="22">
        <v>25.7</v>
      </c>
    </row>
    <row r="248" spans="1:23">
      <c r="A248" s="6" t="s">
        <v>338</v>
      </c>
      <c r="B248" s="55" t="s">
        <v>339</v>
      </c>
      <c r="C248" s="44">
        <v>60724</v>
      </c>
      <c r="D248" s="21">
        <v>8056.5</v>
      </c>
      <c r="E248" s="21">
        <v>6988.6</v>
      </c>
      <c r="F248" s="21">
        <v>9190.7000000000007</v>
      </c>
      <c r="G248" s="21">
        <v>13.3</v>
      </c>
      <c r="H248" s="21">
        <v>11.5</v>
      </c>
      <c r="I248" s="22">
        <v>15.1</v>
      </c>
      <c r="J248" s="44">
        <v>22155</v>
      </c>
      <c r="K248" s="21">
        <v>4700.7</v>
      </c>
      <c r="L248" s="21">
        <v>4169.8999999999996</v>
      </c>
      <c r="M248" s="21">
        <v>5270.5</v>
      </c>
      <c r="N248" s="21">
        <v>21.2</v>
      </c>
      <c r="O248" s="21">
        <v>18.8</v>
      </c>
      <c r="P248" s="22">
        <v>23.8</v>
      </c>
      <c r="Q248" s="35">
        <v>20014</v>
      </c>
      <c r="R248" s="21">
        <v>5106.8</v>
      </c>
      <c r="S248" s="21">
        <v>4527.3</v>
      </c>
      <c r="T248" s="21">
        <v>5668.1</v>
      </c>
      <c r="U248" s="21">
        <v>25.5</v>
      </c>
      <c r="V248" s="21">
        <v>22.6</v>
      </c>
      <c r="W248" s="22">
        <v>28.3</v>
      </c>
    </row>
    <row r="249" spans="1:23">
      <c r="A249" s="6" t="s">
        <v>410</v>
      </c>
      <c r="B249" s="55" t="s">
        <v>411</v>
      </c>
      <c r="C249" s="44">
        <v>20553</v>
      </c>
      <c r="D249" s="21">
        <v>2570.1</v>
      </c>
      <c r="E249" s="21">
        <v>2250</v>
      </c>
      <c r="F249" s="21">
        <v>2898.9</v>
      </c>
      <c r="G249" s="21">
        <v>12.5</v>
      </c>
      <c r="H249" s="21">
        <v>10.9</v>
      </c>
      <c r="I249" s="22">
        <v>14.1</v>
      </c>
      <c r="J249" s="44">
        <v>8253</v>
      </c>
      <c r="K249" s="21">
        <v>1669.1</v>
      </c>
      <c r="L249" s="21">
        <v>1504.7</v>
      </c>
      <c r="M249" s="21">
        <v>1846.5</v>
      </c>
      <c r="N249" s="21">
        <v>20.2</v>
      </c>
      <c r="O249" s="21">
        <v>18.2</v>
      </c>
      <c r="P249" s="22">
        <v>22.4</v>
      </c>
      <c r="Q249" s="35">
        <v>7429</v>
      </c>
      <c r="R249" s="21">
        <v>1790.1</v>
      </c>
      <c r="S249" s="21">
        <v>1601.6</v>
      </c>
      <c r="T249" s="21">
        <v>1992.9</v>
      </c>
      <c r="U249" s="21">
        <v>24.1</v>
      </c>
      <c r="V249" s="21">
        <v>21.6</v>
      </c>
      <c r="W249" s="22">
        <v>26.8</v>
      </c>
    </row>
    <row r="250" spans="1:23">
      <c r="A250" s="6" t="s">
        <v>764</v>
      </c>
      <c r="B250" s="55" t="s">
        <v>765</v>
      </c>
      <c r="C250" s="44">
        <v>24626</v>
      </c>
      <c r="D250" s="21">
        <v>2579.6999999999998</v>
      </c>
      <c r="E250" s="21">
        <v>2238.6</v>
      </c>
      <c r="F250" s="21">
        <v>2915.3</v>
      </c>
      <c r="G250" s="21">
        <v>10.5</v>
      </c>
      <c r="H250" s="21">
        <v>9.1</v>
      </c>
      <c r="I250" s="22">
        <v>11.8</v>
      </c>
      <c r="J250" s="44">
        <v>9103</v>
      </c>
      <c r="K250" s="21">
        <v>1571.9</v>
      </c>
      <c r="L250" s="21">
        <v>1416.7</v>
      </c>
      <c r="M250" s="21">
        <v>1736.3</v>
      </c>
      <c r="N250" s="21">
        <v>17.3</v>
      </c>
      <c r="O250" s="21">
        <v>15.6</v>
      </c>
      <c r="P250" s="22">
        <v>19.100000000000001</v>
      </c>
      <c r="Q250" s="35">
        <v>10273</v>
      </c>
      <c r="R250" s="21">
        <v>2141.9</v>
      </c>
      <c r="S250" s="21">
        <v>1899.2</v>
      </c>
      <c r="T250" s="21">
        <v>2390.9</v>
      </c>
      <c r="U250" s="21">
        <v>20.8</v>
      </c>
      <c r="V250" s="21">
        <v>18.5</v>
      </c>
      <c r="W250" s="22">
        <v>23.3</v>
      </c>
    </row>
    <row r="251" spans="1:23">
      <c r="A251" s="6" t="s">
        <v>392</v>
      </c>
      <c r="B251" s="55" t="s">
        <v>393</v>
      </c>
      <c r="C251" s="44">
        <v>38327</v>
      </c>
      <c r="D251" s="21">
        <v>4649.8999999999996</v>
      </c>
      <c r="E251" s="21">
        <v>4075.3</v>
      </c>
      <c r="F251" s="21">
        <v>5223.1000000000004</v>
      </c>
      <c r="G251" s="21">
        <v>12.1</v>
      </c>
      <c r="H251" s="21">
        <v>10.6</v>
      </c>
      <c r="I251" s="22">
        <v>13.6</v>
      </c>
      <c r="J251" s="44">
        <v>18825</v>
      </c>
      <c r="K251" s="21">
        <v>3663</v>
      </c>
      <c r="L251" s="21">
        <v>3340.9</v>
      </c>
      <c r="M251" s="21">
        <v>4003.8</v>
      </c>
      <c r="N251" s="21">
        <v>19.5</v>
      </c>
      <c r="O251" s="21">
        <v>17.7</v>
      </c>
      <c r="P251" s="22">
        <v>21.3</v>
      </c>
      <c r="Q251" s="35">
        <v>19732</v>
      </c>
      <c r="R251" s="21">
        <v>4596.6000000000004</v>
      </c>
      <c r="S251" s="21">
        <v>4132.6000000000004</v>
      </c>
      <c r="T251" s="21">
        <v>5069.8999999999996</v>
      </c>
      <c r="U251" s="21">
        <v>23.3</v>
      </c>
      <c r="V251" s="21">
        <v>20.9</v>
      </c>
      <c r="W251" s="22">
        <v>25.7</v>
      </c>
    </row>
    <row r="252" spans="1:23">
      <c r="A252" s="6" t="s">
        <v>576</v>
      </c>
      <c r="B252" s="55" t="s">
        <v>577</v>
      </c>
      <c r="C252" s="44">
        <v>49646</v>
      </c>
      <c r="D252" s="21">
        <v>5890</v>
      </c>
      <c r="E252" s="21">
        <v>5135</v>
      </c>
      <c r="F252" s="21">
        <v>6691.9</v>
      </c>
      <c r="G252" s="21">
        <v>11.9</v>
      </c>
      <c r="H252" s="21">
        <v>10.3</v>
      </c>
      <c r="I252" s="22">
        <v>13.5</v>
      </c>
      <c r="J252" s="44">
        <v>18300</v>
      </c>
      <c r="K252" s="21">
        <v>3491.1</v>
      </c>
      <c r="L252" s="21">
        <v>3123.3</v>
      </c>
      <c r="M252" s="21">
        <v>3868</v>
      </c>
      <c r="N252" s="21">
        <v>19.100000000000001</v>
      </c>
      <c r="O252" s="21">
        <v>17.100000000000001</v>
      </c>
      <c r="P252" s="22">
        <v>21.1</v>
      </c>
      <c r="Q252" s="35">
        <v>16694</v>
      </c>
      <c r="R252" s="21">
        <v>3847.4</v>
      </c>
      <c r="S252" s="21">
        <v>3444.7</v>
      </c>
      <c r="T252" s="21">
        <v>4274.6000000000004</v>
      </c>
      <c r="U252" s="21">
        <v>23</v>
      </c>
      <c r="V252" s="21">
        <v>20.6</v>
      </c>
      <c r="W252" s="22">
        <v>25.6</v>
      </c>
    </row>
    <row r="253" spans="1:23">
      <c r="A253" s="6" t="s">
        <v>282</v>
      </c>
      <c r="B253" s="55" t="s">
        <v>283</v>
      </c>
      <c r="C253" s="44">
        <v>40976</v>
      </c>
      <c r="D253" s="21">
        <v>5624.2</v>
      </c>
      <c r="E253" s="21">
        <v>4900.8</v>
      </c>
      <c r="F253" s="21">
        <v>6409.9</v>
      </c>
      <c r="G253" s="21">
        <v>13.7</v>
      </c>
      <c r="H253" s="21">
        <v>12</v>
      </c>
      <c r="I253" s="22">
        <v>15.6</v>
      </c>
      <c r="J253" s="44">
        <v>21676</v>
      </c>
      <c r="K253" s="21">
        <v>4708.5</v>
      </c>
      <c r="L253" s="21">
        <v>4210.1000000000004</v>
      </c>
      <c r="M253" s="21">
        <v>5238.2</v>
      </c>
      <c r="N253" s="21">
        <v>21.7</v>
      </c>
      <c r="O253" s="21">
        <v>19.399999999999999</v>
      </c>
      <c r="P253" s="22">
        <v>24.2</v>
      </c>
      <c r="Q253" s="35">
        <v>24504</v>
      </c>
      <c r="R253" s="21">
        <v>6317.6</v>
      </c>
      <c r="S253" s="21">
        <v>5655.2</v>
      </c>
      <c r="T253" s="21">
        <v>7007.3</v>
      </c>
      <c r="U253" s="21">
        <v>25.8</v>
      </c>
      <c r="V253" s="21">
        <v>23.1</v>
      </c>
      <c r="W253" s="22">
        <v>28.6</v>
      </c>
    </row>
    <row r="254" spans="1:23">
      <c r="A254" s="6" t="s">
        <v>638</v>
      </c>
      <c r="B254" s="55" t="s">
        <v>639</v>
      </c>
      <c r="C254" s="44">
        <v>36290</v>
      </c>
      <c r="D254" s="21">
        <v>4026.7</v>
      </c>
      <c r="E254" s="21">
        <v>3499.5</v>
      </c>
      <c r="F254" s="21">
        <v>4545.8</v>
      </c>
      <c r="G254" s="21">
        <v>11.1</v>
      </c>
      <c r="H254" s="21">
        <v>9.6</v>
      </c>
      <c r="I254" s="22">
        <v>12.5</v>
      </c>
      <c r="J254" s="44">
        <v>14142</v>
      </c>
      <c r="K254" s="21">
        <v>2536</v>
      </c>
      <c r="L254" s="21">
        <v>2288.1</v>
      </c>
      <c r="M254" s="21">
        <v>2798.3</v>
      </c>
      <c r="N254" s="21">
        <v>17.899999999999999</v>
      </c>
      <c r="O254" s="21">
        <v>16.2</v>
      </c>
      <c r="P254" s="22">
        <v>19.8</v>
      </c>
      <c r="Q254" s="35">
        <v>15553</v>
      </c>
      <c r="R254" s="21">
        <v>3383.1</v>
      </c>
      <c r="S254" s="21">
        <v>3012.5</v>
      </c>
      <c r="T254" s="21">
        <v>3749.9</v>
      </c>
      <c r="U254" s="21">
        <v>21.8</v>
      </c>
      <c r="V254" s="21">
        <v>19.399999999999999</v>
      </c>
      <c r="W254" s="22">
        <v>24.1</v>
      </c>
    </row>
    <row r="255" spans="1:23">
      <c r="A255" s="6" t="s">
        <v>698</v>
      </c>
      <c r="B255" s="55" t="s">
        <v>699</v>
      </c>
      <c r="C255" s="44">
        <v>26080</v>
      </c>
      <c r="D255" s="21">
        <v>2811.9</v>
      </c>
      <c r="E255" s="21">
        <v>2436.6999999999998</v>
      </c>
      <c r="F255" s="21">
        <v>3176.8</v>
      </c>
      <c r="G255" s="21">
        <v>10.8</v>
      </c>
      <c r="H255" s="21">
        <v>9.3000000000000007</v>
      </c>
      <c r="I255" s="22">
        <v>12.2</v>
      </c>
      <c r="J255" s="44">
        <v>10925</v>
      </c>
      <c r="K255" s="21">
        <v>1911.3</v>
      </c>
      <c r="L255" s="21">
        <v>1708.5</v>
      </c>
      <c r="M255" s="21">
        <v>2115.8000000000002</v>
      </c>
      <c r="N255" s="21">
        <v>17.5</v>
      </c>
      <c r="O255" s="21">
        <v>15.6</v>
      </c>
      <c r="P255" s="22">
        <v>19.399999999999999</v>
      </c>
      <c r="Q255" s="35">
        <v>11457</v>
      </c>
      <c r="R255" s="21">
        <v>2416.6999999999998</v>
      </c>
      <c r="S255" s="21">
        <v>2138.6999999999998</v>
      </c>
      <c r="T255" s="21">
        <v>2691.4</v>
      </c>
      <c r="U255" s="21">
        <v>21.1</v>
      </c>
      <c r="V255" s="21">
        <v>18.7</v>
      </c>
      <c r="W255" s="22">
        <v>23.5</v>
      </c>
    </row>
    <row r="256" spans="1:23">
      <c r="A256" s="6" t="s">
        <v>320</v>
      </c>
      <c r="B256" s="55" t="s">
        <v>321</v>
      </c>
      <c r="C256" s="44">
        <v>36862</v>
      </c>
      <c r="D256" s="21">
        <v>4761.2</v>
      </c>
      <c r="E256" s="21">
        <v>4160.2</v>
      </c>
      <c r="F256" s="21">
        <v>5412.9</v>
      </c>
      <c r="G256" s="21">
        <v>12.9</v>
      </c>
      <c r="H256" s="21">
        <v>11.3</v>
      </c>
      <c r="I256" s="22">
        <v>14.7</v>
      </c>
      <c r="J256" s="44">
        <v>16757</v>
      </c>
      <c r="K256" s="21">
        <v>3440.2</v>
      </c>
      <c r="L256" s="21">
        <v>3081.2</v>
      </c>
      <c r="M256" s="21">
        <v>3815.1</v>
      </c>
      <c r="N256" s="21">
        <v>20.5</v>
      </c>
      <c r="O256" s="21">
        <v>18.399999999999999</v>
      </c>
      <c r="P256" s="22">
        <v>22.8</v>
      </c>
      <c r="Q256" s="35">
        <v>17285</v>
      </c>
      <c r="R256" s="21">
        <v>4258.3</v>
      </c>
      <c r="S256" s="21">
        <v>3816.3</v>
      </c>
      <c r="T256" s="21">
        <v>4720.8</v>
      </c>
      <c r="U256" s="21">
        <v>24.6</v>
      </c>
      <c r="V256" s="21">
        <v>22.1</v>
      </c>
      <c r="W256" s="22">
        <v>27.3</v>
      </c>
    </row>
    <row r="257" spans="1:23">
      <c r="A257" s="6" t="s">
        <v>850</v>
      </c>
      <c r="B257" s="55" t="s">
        <v>851</v>
      </c>
      <c r="C257" s="44">
        <v>26435</v>
      </c>
      <c r="D257" s="21">
        <v>2667.3</v>
      </c>
      <c r="E257" s="21">
        <v>2294.5</v>
      </c>
      <c r="F257" s="21">
        <v>3050.7</v>
      </c>
      <c r="G257" s="21">
        <v>10.1</v>
      </c>
      <c r="H257" s="21">
        <v>8.6999999999999993</v>
      </c>
      <c r="I257" s="22">
        <v>11.5</v>
      </c>
      <c r="J257" s="44">
        <v>8724</v>
      </c>
      <c r="K257" s="21">
        <v>1444.4</v>
      </c>
      <c r="L257" s="21">
        <v>1282.0999999999999</v>
      </c>
      <c r="M257" s="21">
        <v>1613.8</v>
      </c>
      <c r="N257" s="21">
        <v>16.600000000000001</v>
      </c>
      <c r="O257" s="21">
        <v>14.7</v>
      </c>
      <c r="P257" s="22">
        <v>18.5</v>
      </c>
      <c r="Q257" s="35">
        <v>9020</v>
      </c>
      <c r="R257" s="21">
        <v>1818.9</v>
      </c>
      <c r="S257" s="21">
        <v>1595.4</v>
      </c>
      <c r="T257" s="21">
        <v>2032.7</v>
      </c>
      <c r="U257" s="21">
        <v>20.2</v>
      </c>
      <c r="V257" s="21">
        <v>17.7</v>
      </c>
      <c r="W257" s="22">
        <v>22.5</v>
      </c>
    </row>
    <row r="258" spans="1:23">
      <c r="A258" s="6" t="s">
        <v>588</v>
      </c>
      <c r="B258" s="55" t="s">
        <v>589</v>
      </c>
      <c r="C258" s="44">
        <v>43305</v>
      </c>
      <c r="D258" s="21">
        <v>5226.1000000000004</v>
      </c>
      <c r="E258" s="21">
        <v>4582.1000000000004</v>
      </c>
      <c r="F258" s="21">
        <v>5938.2</v>
      </c>
      <c r="G258" s="21">
        <v>12.1</v>
      </c>
      <c r="H258" s="21">
        <v>10.6</v>
      </c>
      <c r="I258" s="22">
        <v>13.7</v>
      </c>
      <c r="J258" s="44">
        <v>12864</v>
      </c>
      <c r="K258" s="21">
        <v>2497.1999999999998</v>
      </c>
      <c r="L258" s="21">
        <v>2246.3000000000002</v>
      </c>
      <c r="M258" s="21">
        <v>2756.4</v>
      </c>
      <c r="N258" s="21">
        <v>19.399999999999999</v>
      </c>
      <c r="O258" s="21">
        <v>17.5</v>
      </c>
      <c r="P258" s="22">
        <v>21.4</v>
      </c>
      <c r="Q258" s="35">
        <v>11652</v>
      </c>
      <c r="R258" s="21">
        <v>2756.9</v>
      </c>
      <c r="S258" s="21">
        <v>2463.1999999999998</v>
      </c>
      <c r="T258" s="21">
        <v>3078.4</v>
      </c>
      <c r="U258" s="21">
        <v>23.7</v>
      </c>
      <c r="V258" s="21">
        <v>21.1</v>
      </c>
      <c r="W258" s="22">
        <v>26.4</v>
      </c>
    </row>
    <row r="259" spans="1:23">
      <c r="A259" s="6" t="s">
        <v>720</v>
      </c>
      <c r="B259" s="55" t="s">
        <v>721</v>
      </c>
      <c r="C259" s="44">
        <v>36685</v>
      </c>
      <c r="D259" s="21">
        <v>3981.1</v>
      </c>
      <c r="E259" s="21">
        <v>3466.8</v>
      </c>
      <c r="F259" s="21">
        <v>4501.8</v>
      </c>
      <c r="G259" s="21">
        <v>10.9</v>
      </c>
      <c r="H259" s="21">
        <v>9.5</v>
      </c>
      <c r="I259" s="22">
        <v>12.3</v>
      </c>
      <c r="J259" s="44">
        <v>12792</v>
      </c>
      <c r="K259" s="21">
        <v>2255.8000000000002</v>
      </c>
      <c r="L259" s="21">
        <v>2035.7</v>
      </c>
      <c r="M259" s="21">
        <v>2495.1999999999998</v>
      </c>
      <c r="N259" s="21">
        <v>17.600000000000001</v>
      </c>
      <c r="O259" s="21">
        <v>15.9</v>
      </c>
      <c r="P259" s="22">
        <v>19.5</v>
      </c>
      <c r="Q259" s="35">
        <v>13786</v>
      </c>
      <c r="R259" s="21">
        <v>2959.4</v>
      </c>
      <c r="S259" s="21">
        <v>2633</v>
      </c>
      <c r="T259" s="21">
        <v>3284.1</v>
      </c>
      <c r="U259" s="21">
        <v>21.5</v>
      </c>
      <c r="V259" s="21">
        <v>19.100000000000001</v>
      </c>
      <c r="W259" s="22">
        <v>23.8</v>
      </c>
    </row>
    <row r="260" spans="1:23">
      <c r="A260" s="6" t="s">
        <v>312</v>
      </c>
      <c r="B260" s="55" t="s">
        <v>313</v>
      </c>
      <c r="C260" s="44">
        <v>38344</v>
      </c>
      <c r="D260" s="21">
        <v>4906.3999999999996</v>
      </c>
      <c r="E260" s="21">
        <v>4273.8</v>
      </c>
      <c r="F260" s="21">
        <v>5592</v>
      </c>
      <c r="G260" s="21">
        <v>12.8</v>
      </c>
      <c r="H260" s="21">
        <v>11.1</v>
      </c>
      <c r="I260" s="22">
        <v>14.6</v>
      </c>
      <c r="J260" s="44">
        <v>18019</v>
      </c>
      <c r="K260" s="21">
        <v>3679.3</v>
      </c>
      <c r="L260" s="21">
        <v>3297</v>
      </c>
      <c r="M260" s="21">
        <v>4067.2</v>
      </c>
      <c r="N260" s="21">
        <v>20.399999999999999</v>
      </c>
      <c r="O260" s="21">
        <v>18.3</v>
      </c>
      <c r="P260" s="22">
        <v>22.6</v>
      </c>
      <c r="Q260" s="35">
        <v>20215</v>
      </c>
      <c r="R260" s="21">
        <v>4941.7</v>
      </c>
      <c r="S260" s="21">
        <v>4426.7</v>
      </c>
      <c r="T260" s="21">
        <v>5499</v>
      </c>
      <c r="U260" s="21">
        <v>24.4</v>
      </c>
      <c r="V260" s="21">
        <v>21.9</v>
      </c>
      <c r="W260" s="22">
        <v>27.2</v>
      </c>
    </row>
    <row r="261" spans="1:23">
      <c r="A261" s="6" t="s">
        <v>374</v>
      </c>
      <c r="B261" s="55" t="s">
        <v>375</v>
      </c>
      <c r="C261" s="44">
        <v>19931</v>
      </c>
      <c r="D261" s="21">
        <v>2433.5</v>
      </c>
      <c r="E261" s="21">
        <v>2081</v>
      </c>
      <c r="F261" s="21">
        <v>2812.8</v>
      </c>
      <c r="G261" s="21">
        <v>12.2</v>
      </c>
      <c r="H261" s="21">
        <v>10.4</v>
      </c>
      <c r="I261" s="22">
        <v>14.1</v>
      </c>
      <c r="J261" s="44">
        <v>10421</v>
      </c>
      <c r="K261" s="21">
        <v>2031.8</v>
      </c>
      <c r="L261" s="21">
        <v>1807.6</v>
      </c>
      <c r="M261" s="21">
        <v>2274.9</v>
      </c>
      <c r="N261" s="21">
        <v>19.5</v>
      </c>
      <c r="O261" s="21">
        <v>17.3</v>
      </c>
      <c r="P261" s="22">
        <v>21.8</v>
      </c>
      <c r="Q261" s="35">
        <v>10269</v>
      </c>
      <c r="R261" s="21">
        <v>2382.4</v>
      </c>
      <c r="S261" s="21">
        <v>2095.6</v>
      </c>
      <c r="T261" s="21">
        <v>2688.3</v>
      </c>
      <c r="U261" s="21">
        <v>23.2</v>
      </c>
      <c r="V261" s="21">
        <v>20.399999999999999</v>
      </c>
      <c r="W261" s="22">
        <v>26.2</v>
      </c>
    </row>
    <row r="262" spans="1:23">
      <c r="A262" s="6" t="s">
        <v>804</v>
      </c>
      <c r="B262" s="55" t="s">
        <v>805</v>
      </c>
      <c r="C262" s="44">
        <v>56480</v>
      </c>
      <c r="D262" s="21">
        <v>6518.4</v>
      </c>
      <c r="E262" s="21">
        <v>5603.5</v>
      </c>
      <c r="F262" s="21">
        <v>7568.3</v>
      </c>
      <c r="G262" s="21">
        <v>11.5</v>
      </c>
      <c r="H262" s="21">
        <v>9.9</v>
      </c>
      <c r="I262" s="22">
        <v>13.4</v>
      </c>
      <c r="J262" s="44">
        <v>12025</v>
      </c>
      <c r="K262" s="21">
        <v>2307</v>
      </c>
      <c r="L262" s="21">
        <v>2022.6</v>
      </c>
      <c r="M262" s="21">
        <v>2606</v>
      </c>
      <c r="N262" s="21">
        <v>19.2</v>
      </c>
      <c r="O262" s="21">
        <v>16.8</v>
      </c>
      <c r="P262" s="22">
        <v>21.7</v>
      </c>
      <c r="Q262" s="35">
        <v>7534</v>
      </c>
      <c r="R262" s="21">
        <v>1763.5</v>
      </c>
      <c r="S262" s="21">
        <v>1536.3</v>
      </c>
      <c r="T262" s="21">
        <v>2003.6</v>
      </c>
      <c r="U262" s="21">
        <v>23.4</v>
      </c>
      <c r="V262" s="21">
        <v>20.399999999999999</v>
      </c>
      <c r="W262" s="22">
        <v>26.6</v>
      </c>
    </row>
    <row r="263" spans="1:23">
      <c r="A263" s="6" t="s">
        <v>744</v>
      </c>
      <c r="B263" s="55" t="s">
        <v>745</v>
      </c>
      <c r="C263" s="44">
        <v>62041</v>
      </c>
      <c r="D263" s="21">
        <v>6708.9</v>
      </c>
      <c r="E263" s="21">
        <v>5850</v>
      </c>
      <c r="F263" s="21">
        <v>7581.9</v>
      </c>
      <c r="G263" s="21">
        <v>10.8</v>
      </c>
      <c r="H263" s="21">
        <v>9.4</v>
      </c>
      <c r="I263" s="22">
        <v>12.2</v>
      </c>
      <c r="J263" s="44">
        <v>21150</v>
      </c>
      <c r="K263" s="21">
        <v>3718.6</v>
      </c>
      <c r="L263" s="21">
        <v>3355.4</v>
      </c>
      <c r="M263" s="21">
        <v>4099.8</v>
      </c>
      <c r="N263" s="21">
        <v>17.600000000000001</v>
      </c>
      <c r="O263" s="21">
        <v>15.9</v>
      </c>
      <c r="P263" s="22">
        <v>19.399999999999999</v>
      </c>
      <c r="Q263" s="35">
        <v>21365</v>
      </c>
      <c r="R263" s="21">
        <v>4605.1000000000004</v>
      </c>
      <c r="S263" s="21">
        <v>4097.3999999999996</v>
      </c>
      <c r="T263" s="21">
        <v>5109.3</v>
      </c>
      <c r="U263" s="21">
        <v>21.6</v>
      </c>
      <c r="V263" s="21">
        <v>19.2</v>
      </c>
      <c r="W263" s="22">
        <v>23.9</v>
      </c>
    </row>
    <row r="264" spans="1:23">
      <c r="A264" s="6" t="s">
        <v>806</v>
      </c>
      <c r="B264" s="55" t="s">
        <v>807</v>
      </c>
      <c r="C264" s="44">
        <v>32803</v>
      </c>
      <c r="D264" s="21">
        <v>3379.1</v>
      </c>
      <c r="E264" s="21">
        <v>2926.1</v>
      </c>
      <c r="F264" s="21">
        <v>3828.6</v>
      </c>
      <c r="G264" s="21">
        <v>10.3</v>
      </c>
      <c r="H264" s="21">
        <v>8.9</v>
      </c>
      <c r="I264" s="22">
        <v>11.7</v>
      </c>
      <c r="J264" s="44">
        <v>11204</v>
      </c>
      <c r="K264" s="21">
        <v>1893.3</v>
      </c>
      <c r="L264" s="21">
        <v>1696.5</v>
      </c>
      <c r="M264" s="21">
        <v>2093.1999999999998</v>
      </c>
      <c r="N264" s="21">
        <v>16.899999999999999</v>
      </c>
      <c r="O264" s="21">
        <v>15.1</v>
      </c>
      <c r="P264" s="22">
        <v>18.7</v>
      </c>
      <c r="Q264" s="35">
        <v>12820</v>
      </c>
      <c r="R264" s="21">
        <v>2633.6</v>
      </c>
      <c r="S264" s="21">
        <v>2329.6</v>
      </c>
      <c r="T264" s="21">
        <v>2931.8</v>
      </c>
      <c r="U264" s="21">
        <v>20.5</v>
      </c>
      <c r="V264" s="21">
        <v>18.2</v>
      </c>
      <c r="W264" s="22">
        <v>22.9</v>
      </c>
    </row>
    <row r="265" spans="1:23">
      <c r="A265" s="6" t="s">
        <v>870</v>
      </c>
      <c r="B265" s="55" t="s">
        <v>871</v>
      </c>
      <c r="C265" s="44">
        <v>26566</v>
      </c>
      <c r="D265" s="21">
        <v>2548</v>
      </c>
      <c r="E265" s="21">
        <v>2190</v>
      </c>
      <c r="F265" s="21">
        <v>2908.9</v>
      </c>
      <c r="G265" s="21">
        <v>9.6</v>
      </c>
      <c r="H265" s="21">
        <v>8.1999999999999993</v>
      </c>
      <c r="I265" s="22">
        <v>10.9</v>
      </c>
      <c r="J265" s="44">
        <v>9951</v>
      </c>
      <c r="K265" s="21">
        <v>1556</v>
      </c>
      <c r="L265" s="21">
        <v>1377.7</v>
      </c>
      <c r="M265" s="21">
        <v>1738.9</v>
      </c>
      <c r="N265" s="21">
        <v>15.6</v>
      </c>
      <c r="O265" s="21">
        <v>13.8</v>
      </c>
      <c r="P265" s="22">
        <v>17.5</v>
      </c>
      <c r="Q265" s="35">
        <v>10378</v>
      </c>
      <c r="R265" s="21">
        <v>1982.2</v>
      </c>
      <c r="S265" s="21">
        <v>1729</v>
      </c>
      <c r="T265" s="21">
        <v>2235.6999999999998</v>
      </c>
      <c r="U265" s="21">
        <v>19.100000000000001</v>
      </c>
      <c r="V265" s="21">
        <v>16.7</v>
      </c>
      <c r="W265" s="22">
        <v>21.5</v>
      </c>
    </row>
    <row r="266" spans="1:23">
      <c r="A266" s="6" t="s">
        <v>830</v>
      </c>
      <c r="B266" s="55" t="s">
        <v>831</v>
      </c>
      <c r="C266" s="44">
        <v>37676</v>
      </c>
      <c r="D266" s="21">
        <v>3778.9</v>
      </c>
      <c r="E266" s="21">
        <v>3239.1</v>
      </c>
      <c r="F266" s="21">
        <v>4315.3999999999996</v>
      </c>
      <c r="G266" s="21">
        <v>10</v>
      </c>
      <c r="H266" s="21">
        <v>8.6</v>
      </c>
      <c r="I266" s="22">
        <v>11.5</v>
      </c>
      <c r="J266" s="44">
        <v>14351</v>
      </c>
      <c r="K266" s="21">
        <v>2353.1</v>
      </c>
      <c r="L266" s="21">
        <v>2089.5</v>
      </c>
      <c r="M266" s="21">
        <v>2619.6999999999998</v>
      </c>
      <c r="N266" s="21">
        <v>16.399999999999999</v>
      </c>
      <c r="O266" s="21">
        <v>14.6</v>
      </c>
      <c r="P266" s="22">
        <v>18.3</v>
      </c>
      <c r="Q266" s="35">
        <v>15430</v>
      </c>
      <c r="R266" s="21">
        <v>3076.9</v>
      </c>
      <c r="S266" s="21">
        <v>2697.4</v>
      </c>
      <c r="T266" s="21">
        <v>3453.2</v>
      </c>
      <c r="U266" s="21">
        <v>19.899999999999999</v>
      </c>
      <c r="V266" s="21">
        <v>17.5</v>
      </c>
      <c r="W266" s="22">
        <v>22.4</v>
      </c>
    </row>
    <row r="267" spans="1:23">
      <c r="A267" s="6" t="s">
        <v>364</v>
      </c>
      <c r="B267" s="55" t="s">
        <v>365</v>
      </c>
      <c r="C267" s="44">
        <v>94573</v>
      </c>
      <c r="D267" s="21">
        <v>12159.6</v>
      </c>
      <c r="E267" s="21">
        <v>10578.6</v>
      </c>
      <c r="F267" s="21">
        <v>13809.4</v>
      </c>
      <c r="G267" s="21">
        <v>12.9</v>
      </c>
      <c r="H267" s="21">
        <v>11.2</v>
      </c>
      <c r="I267" s="22">
        <v>14.6</v>
      </c>
      <c r="J267" s="44">
        <v>36461</v>
      </c>
      <c r="K267" s="21">
        <v>7504</v>
      </c>
      <c r="L267" s="21">
        <v>6710.3</v>
      </c>
      <c r="M267" s="21">
        <v>8332.5</v>
      </c>
      <c r="N267" s="21">
        <v>20.6</v>
      </c>
      <c r="O267" s="21">
        <v>18.399999999999999</v>
      </c>
      <c r="P267" s="22">
        <v>22.9</v>
      </c>
      <c r="Q267" s="35">
        <v>33760</v>
      </c>
      <c r="R267" s="21">
        <v>8362</v>
      </c>
      <c r="S267" s="21">
        <v>7498.9</v>
      </c>
      <c r="T267" s="21">
        <v>9271.6</v>
      </c>
      <c r="U267" s="21">
        <v>24.8</v>
      </c>
      <c r="V267" s="21">
        <v>22.2</v>
      </c>
      <c r="W267" s="22">
        <v>27.5</v>
      </c>
    </row>
    <row r="268" spans="1:23">
      <c r="A268" s="6" t="s">
        <v>322</v>
      </c>
      <c r="B268" s="55" t="s">
        <v>323</v>
      </c>
      <c r="C268" s="44">
        <v>69828</v>
      </c>
      <c r="D268" s="21">
        <v>9358</v>
      </c>
      <c r="E268" s="21">
        <v>8101.8</v>
      </c>
      <c r="F268" s="21">
        <v>10674.8</v>
      </c>
      <c r="G268" s="21">
        <v>13.4</v>
      </c>
      <c r="H268" s="21">
        <v>11.6</v>
      </c>
      <c r="I268" s="22">
        <v>15.3</v>
      </c>
      <c r="J268" s="44">
        <v>25036</v>
      </c>
      <c r="K268" s="21">
        <v>5325.5</v>
      </c>
      <c r="L268" s="21">
        <v>4690.5</v>
      </c>
      <c r="M268" s="21">
        <v>5988.3</v>
      </c>
      <c r="N268" s="21">
        <v>21.3</v>
      </c>
      <c r="O268" s="21">
        <v>18.7</v>
      </c>
      <c r="P268" s="22">
        <v>23.9</v>
      </c>
      <c r="Q268" s="35">
        <v>25552</v>
      </c>
      <c r="R268" s="21">
        <v>6563</v>
      </c>
      <c r="S268" s="21">
        <v>5824</v>
      </c>
      <c r="T268" s="21">
        <v>7311</v>
      </c>
      <c r="U268" s="21">
        <v>25.7</v>
      </c>
      <c r="V268" s="21">
        <v>22.8</v>
      </c>
      <c r="W268" s="22">
        <v>28.6</v>
      </c>
    </row>
    <row r="269" spans="1:23">
      <c r="A269" s="6" t="s">
        <v>766</v>
      </c>
      <c r="B269" s="55" t="s">
        <v>767</v>
      </c>
      <c r="C269" s="44">
        <v>65979</v>
      </c>
      <c r="D269" s="21">
        <v>7572.9</v>
      </c>
      <c r="E269" s="21">
        <v>6519.6</v>
      </c>
      <c r="F269" s="21">
        <v>8735.9</v>
      </c>
      <c r="G269" s="21">
        <v>11.5</v>
      </c>
      <c r="H269" s="21">
        <v>9.9</v>
      </c>
      <c r="I269" s="22">
        <v>13.2</v>
      </c>
      <c r="J269" s="44">
        <v>16796</v>
      </c>
      <c r="K269" s="21">
        <v>3138.7</v>
      </c>
      <c r="L269" s="21">
        <v>2766</v>
      </c>
      <c r="M269" s="21">
        <v>3525.9</v>
      </c>
      <c r="N269" s="21">
        <v>18.7</v>
      </c>
      <c r="O269" s="21">
        <v>16.5</v>
      </c>
      <c r="P269" s="22">
        <v>21</v>
      </c>
      <c r="Q269" s="35">
        <v>13271</v>
      </c>
      <c r="R269" s="21">
        <v>2992.3</v>
      </c>
      <c r="S269" s="21">
        <v>2618.3000000000002</v>
      </c>
      <c r="T269" s="21">
        <v>3398.4</v>
      </c>
      <c r="U269" s="21">
        <v>22.5</v>
      </c>
      <c r="V269" s="21">
        <v>19.7</v>
      </c>
      <c r="W269" s="22">
        <v>25.6</v>
      </c>
    </row>
    <row r="270" spans="1:23">
      <c r="A270" s="6" t="s">
        <v>858</v>
      </c>
      <c r="B270" s="55" t="s">
        <v>859</v>
      </c>
      <c r="C270" s="44">
        <v>69991</v>
      </c>
      <c r="D270" s="21">
        <v>7405</v>
      </c>
      <c r="E270" s="21">
        <v>6465.5</v>
      </c>
      <c r="F270" s="21">
        <v>8368.2000000000007</v>
      </c>
      <c r="G270" s="21">
        <v>10.6</v>
      </c>
      <c r="H270" s="21">
        <v>9.1999999999999993</v>
      </c>
      <c r="I270" s="22">
        <v>12</v>
      </c>
      <c r="J270" s="44">
        <v>17891</v>
      </c>
      <c r="K270" s="21">
        <v>3102.6</v>
      </c>
      <c r="L270" s="21">
        <v>2800</v>
      </c>
      <c r="M270" s="21">
        <v>3430.8</v>
      </c>
      <c r="N270" s="21">
        <v>17.3</v>
      </c>
      <c r="O270" s="21">
        <v>15.7</v>
      </c>
      <c r="P270" s="22">
        <v>19.2</v>
      </c>
      <c r="Q270" s="35">
        <v>15660</v>
      </c>
      <c r="R270" s="21">
        <v>3295.1</v>
      </c>
      <c r="S270" s="21">
        <v>2925.2</v>
      </c>
      <c r="T270" s="21">
        <v>3689.6</v>
      </c>
      <c r="U270" s="21">
        <v>21</v>
      </c>
      <c r="V270" s="21">
        <v>18.7</v>
      </c>
      <c r="W270" s="22">
        <v>23.6</v>
      </c>
    </row>
    <row r="271" spans="1:23">
      <c r="A271" s="6" t="s">
        <v>646</v>
      </c>
      <c r="B271" s="55" t="s">
        <v>647</v>
      </c>
      <c r="C271" s="44">
        <v>58620</v>
      </c>
      <c r="D271" s="21">
        <v>6583.1</v>
      </c>
      <c r="E271" s="21">
        <v>5731.2</v>
      </c>
      <c r="F271" s="21">
        <v>7454.6</v>
      </c>
      <c r="G271" s="21">
        <v>11.2</v>
      </c>
      <c r="H271" s="21">
        <v>9.8000000000000007</v>
      </c>
      <c r="I271" s="22">
        <v>12.7</v>
      </c>
      <c r="J271" s="44">
        <v>21276</v>
      </c>
      <c r="K271" s="21">
        <v>3876.3</v>
      </c>
      <c r="L271" s="21">
        <v>3483.1</v>
      </c>
      <c r="M271" s="21">
        <v>4281.3999999999996</v>
      </c>
      <c r="N271" s="21">
        <v>18.2</v>
      </c>
      <c r="O271" s="21">
        <v>16.399999999999999</v>
      </c>
      <c r="P271" s="22">
        <v>20.100000000000001</v>
      </c>
      <c r="Q271" s="35">
        <v>21409</v>
      </c>
      <c r="R271" s="21">
        <v>4755.8999999999996</v>
      </c>
      <c r="S271" s="21">
        <v>4243.2</v>
      </c>
      <c r="T271" s="21">
        <v>5272.7</v>
      </c>
      <c r="U271" s="21">
        <v>22.2</v>
      </c>
      <c r="V271" s="21">
        <v>19.8</v>
      </c>
      <c r="W271" s="22">
        <v>24.6</v>
      </c>
    </row>
    <row r="272" spans="1:23">
      <c r="A272" s="6" t="s">
        <v>784</v>
      </c>
      <c r="B272" s="55" t="s">
        <v>785</v>
      </c>
      <c r="C272" s="44">
        <v>37875</v>
      </c>
      <c r="D272" s="21">
        <v>3934.3</v>
      </c>
      <c r="E272" s="21">
        <v>3412</v>
      </c>
      <c r="F272" s="21">
        <v>4443.8</v>
      </c>
      <c r="G272" s="21">
        <v>10.4</v>
      </c>
      <c r="H272" s="21">
        <v>9</v>
      </c>
      <c r="I272" s="22">
        <v>11.7</v>
      </c>
      <c r="J272" s="44">
        <v>13962</v>
      </c>
      <c r="K272" s="21">
        <v>2377.1</v>
      </c>
      <c r="L272" s="21">
        <v>2133.8000000000002</v>
      </c>
      <c r="M272" s="21">
        <v>2623.5</v>
      </c>
      <c r="N272" s="21">
        <v>17</v>
      </c>
      <c r="O272" s="21">
        <v>15.3</v>
      </c>
      <c r="P272" s="22">
        <v>18.8</v>
      </c>
      <c r="Q272" s="35">
        <v>15477</v>
      </c>
      <c r="R272" s="21">
        <v>3200.3</v>
      </c>
      <c r="S272" s="21">
        <v>2830</v>
      </c>
      <c r="T272" s="21">
        <v>3565.6</v>
      </c>
      <c r="U272" s="21">
        <v>20.7</v>
      </c>
      <c r="V272" s="21">
        <v>18.3</v>
      </c>
      <c r="W272" s="22">
        <v>23</v>
      </c>
    </row>
    <row r="273" spans="1:23">
      <c r="A273" s="6" t="s">
        <v>848</v>
      </c>
      <c r="B273" s="55" t="s">
        <v>849</v>
      </c>
      <c r="C273" s="44">
        <v>25423</v>
      </c>
      <c r="D273" s="21">
        <v>2657.1</v>
      </c>
      <c r="E273" s="21">
        <v>2309.9</v>
      </c>
      <c r="F273" s="21">
        <v>2999.8</v>
      </c>
      <c r="G273" s="21">
        <v>10.5</v>
      </c>
      <c r="H273" s="21">
        <v>9.1</v>
      </c>
      <c r="I273" s="22">
        <v>11.8</v>
      </c>
      <c r="J273" s="44">
        <v>7009</v>
      </c>
      <c r="K273" s="21">
        <v>1198.3</v>
      </c>
      <c r="L273" s="21">
        <v>1078.0999999999999</v>
      </c>
      <c r="M273" s="21">
        <v>1326.1</v>
      </c>
      <c r="N273" s="21">
        <v>17.100000000000001</v>
      </c>
      <c r="O273" s="21">
        <v>15.4</v>
      </c>
      <c r="P273" s="22">
        <v>18.899999999999999</v>
      </c>
      <c r="Q273" s="35">
        <v>6837</v>
      </c>
      <c r="R273" s="21">
        <v>1436.5</v>
      </c>
      <c r="S273" s="21">
        <v>1274.2</v>
      </c>
      <c r="T273" s="21">
        <v>1607.8</v>
      </c>
      <c r="U273" s="21">
        <v>21</v>
      </c>
      <c r="V273" s="21">
        <v>18.600000000000001</v>
      </c>
      <c r="W273" s="22">
        <v>23.5</v>
      </c>
    </row>
    <row r="274" spans="1:23">
      <c r="A274" s="6" t="s">
        <v>814</v>
      </c>
      <c r="B274" s="55" t="s">
        <v>815</v>
      </c>
      <c r="C274" s="44">
        <v>36789</v>
      </c>
      <c r="D274" s="21">
        <v>3677.1</v>
      </c>
      <c r="E274" s="21">
        <v>3141.7</v>
      </c>
      <c r="F274" s="21">
        <v>4220.6000000000004</v>
      </c>
      <c r="G274" s="21">
        <v>10</v>
      </c>
      <c r="H274" s="21">
        <v>8.5</v>
      </c>
      <c r="I274" s="22">
        <v>11.5</v>
      </c>
      <c r="J274" s="44">
        <v>13373</v>
      </c>
      <c r="K274" s="21">
        <v>2196.9</v>
      </c>
      <c r="L274" s="21">
        <v>1947</v>
      </c>
      <c r="M274" s="21">
        <v>2455.6999999999998</v>
      </c>
      <c r="N274" s="21">
        <v>16.399999999999999</v>
      </c>
      <c r="O274" s="21">
        <v>14.6</v>
      </c>
      <c r="P274" s="22">
        <v>18.399999999999999</v>
      </c>
      <c r="Q274" s="35">
        <v>16335</v>
      </c>
      <c r="R274" s="21">
        <v>3272.7</v>
      </c>
      <c r="S274" s="21">
        <v>2855.1</v>
      </c>
      <c r="T274" s="21">
        <v>3678.4</v>
      </c>
      <c r="U274" s="21">
        <v>20</v>
      </c>
      <c r="V274" s="21">
        <v>17.5</v>
      </c>
      <c r="W274" s="22">
        <v>22.5</v>
      </c>
    </row>
    <row r="275" spans="1:23">
      <c r="A275" s="6" t="s">
        <v>626</v>
      </c>
      <c r="B275" s="55" t="s">
        <v>627</v>
      </c>
      <c r="C275" s="44">
        <v>46097</v>
      </c>
      <c r="D275" s="21">
        <v>5018.3999999999996</v>
      </c>
      <c r="E275" s="21">
        <v>4351.8999999999996</v>
      </c>
      <c r="F275" s="21">
        <v>5658.8</v>
      </c>
      <c r="G275" s="21">
        <v>10.9</v>
      </c>
      <c r="H275" s="21">
        <v>9.4</v>
      </c>
      <c r="I275" s="22">
        <v>12.3</v>
      </c>
      <c r="J275" s="44">
        <v>21424</v>
      </c>
      <c r="K275" s="21">
        <v>3769.2</v>
      </c>
      <c r="L275" s="21">
        <v>3403.2</v>
      </c>
      <c r="M275" s="21">
        <v>4174.8999999999996</v>
      </c>
      <c r="N275" s="21">
        <v>17.600000000000001</v>
      </c>
      <c r="O275" s="21">
        <v>15.9</v>
      </c>
      <c r="P275" s="22">
        <v>19.5</v>
      </c>
      <c r="Q275" s="35">
        <v>23920</v>
      </c>
      <c r="R275" s="21">
        <v>5070.1000000000004</v>
      </c>
      <c r="S275" s="21">
        <v>4507.1000000000004</v>
      </c>
      <c r="T275" s="21">
        <v>5621</v>
      </c>
      <c r="U275" s="21">
        <v>21.2</v>
      </c>
      <c r="V275" s="21">
        <v>18.8</v>
      </c>
      <c r="W275" s="22">
        <v>23.5</v>
      </c>
    </row>
    <row r="276" spans="1:23">
      <c r="A276" s="6" t="s">
        <v>746</v>
      </c>
      <c r="B276" s="55" t="s">
        <v>747</v>
      </c>
      <c r="C276" s="44">
        <v>29519</v>
      </c>
      <c r="D276" s="21">
        <v>3205.3</v>
      </c>
      <c r="E276" s="21">
        <v>2790.1</v>
      </c>
      <c r="F276" s="21">
        <v>3625.5</v>
      </c>
      <c r="G276" s="21">
        <v>10.9</v>
      </c>
      <c r="H276" s="21">
        <v>9.5</v>
      </c>
      <c r="I276" s="22">
        <v>12.3</v>
      </c>
      <c r="J276" s="44">
        <v>9845</v>
      </c>
      <c r="K276" s="21">
        <v>1735.9</v>
      </c>
      <c r="L276" s="21">
        <v>1568.5</v>
      </c>
      <c r="M276" s="21">
        <v>1914.4</v>
      </c>
      <c r="N276" s="21">
        <v>17.600000000000001</v>
      </c>
      <c r="O276" s="21">
        <v>15.9</v>
      </c>
      <c r="P276" s="22">
        <v>19.399999999999999</v>
      </c>
      <c r="Q276" s="35">
        <v>10050</v>
      </c>
      <c r="R276" s="21">
        <v>2180.5</v>
      </c>
      <c r="S276" s="21">
        <v>1939.6</v>
      </c>
      <c r="T276" s="21">
        <v>2425.3000000000002</v>
      </c>
      <c r="U276" s="21">
        <v>21.7</v>
      </c>
      <c r="V276" s="21">
        <v>19.3</v>
      </c>
      <c r="W276" s="22">
        <v>24.1</v>
      </c>
    </row>
    <row r="277" spans="1:23">
      <c r="A277" s="6" t="s">
        <v>772</v>
      </c>
      <c r="B277" s="55" t="s">
        <v>773</v>
      </c>
      <c r="C277" s="44">
        <v>45831</v>
      </c>
      <c r="D277" s="21">
        <v>4854.7</v>
      </c>
      <c r="E277" s="21">
        <v>4195.8</v>
      </c>
      <c r="F277" s="21">
        <v>5505.3</v>
      </c>
      <c r="G277" s="21">
        <v>10.6</v>
      </c>
      <c r="H277" s="21">
        <v>9.1999999999999993</v>
      </c>
      <c r="I277" s="22">
        <v>12</v>
      </c>
      <c r="J277" s="44">
        <v>16911</v>
      </c>
      <c r="K277" s="21">
        <v>2923.1</v>
      </c>
      <c r="L277" s="21">
        <v>2622</v>
      </c>
      <c r="M277" s="21">
        <v>3234.8</v>
      </c>
      <c r="N277" s="21">
        <v>17.3</v>
      </c>
      <c r="O277" s="21">
        <v>15.5</v>
      </c>
      <c r="P277" s="22">
        <v>19.100000000000001</v>
      </c>
      <c r="Q277" s="35">
        <v>16650</v>
      </c>
      <c r="R277" s="21">
        <v>3474.4</v>
      </c>
      <c r="S277" s="21">
        <v>3076.8</v>
      </c>
      <c r="T277" s="21">
        <v>3871.4</v>
      </c>
      <c r="U277" s="21">
        <v>20.9</v>
      </c>
      <c r="V277" s="21">
        <v>18.5</v>
      </c>
      <c r="W277" s="22">
        <v>23.3</v>
      </c>
    </row>
    <row r="278" spans="1:23">
      <c r="A278" s="6" t="s">
        <v>480</v>
      </c>
      <c r="B278" s="55" t="s">
        <v>481</v>
      </c>
      <c r="C278" s="44">
        <v>17002</v>
      </c>
      <c r="D278" s="21">
        <v>1989.5</v>
      </c>
      <c r="E278" s="21">
        <v>1719</v>
      </c>
      <c r="F278" s="21">
        <v>2251.3000000000002</v>
      </c>
      <c r="G278" s="21">
        <v>11.7</v>
      </c>
      <c r="H278" s="21">
        <v>10.1</v>
      </c>
      <c r="I278" s="22">
        <v>13.2</v>
      </c>
      <c r="J278" s="44">
        <v>8608</v>
      </c>
      <c r="K278" s="21">
        <v>1604.1</v>
      </c>
      <c r="L278" s="21">
        <v>1434.4</v>
      </c>
      <c r="M278" s="21">
        <v>1774.5</v>
      </c>
      <c r="N278" s="21">
        <v>18.600000000000001</v>
      </c>
      <c r="O278" s="21">
        <v>16.7</v>
      </c>
      <c r="P278" s="22">
        <v>20.6</v>
      </c>
      <c r="Q278" s="35">
        <v>8879</v>
      </c>
      <c r="R278" s="21">
        <v>1993.7</v>
      </c>
      <c r="S278" s="21">
        <v>1775.4</v>
      </c>
      <c r="T278" s="21">
        <v>2221</v>
      </c>
      <c r="U278" s="21">
        <v>22.5</v>
      </c>
      <c r="V278" s="21">
        <v>20</v>
      </c>
      <c r="W278" s="22">
        <v>25</v>
      </c>
    </row>
    <row r="279" spans="1:23">
      <c r="A279" s="6" t="s">
        <v>482</v>
      </c>
      <c r="B279" s="55" t="s">
        <v>483</v>
      </c>
      <c r="C279" s="44">
        <v>32265</v>
      </c>
      <c r="D279" s="21">
        <v>3840.2</v>
      </c>
      <c r="E279" s="21">
        <v>3346.1</v>
      </c>
      <c r="F279" s="21">
        <v>4350.3</v>
      </c>
      <c r="G279" s="21">
        <v>11.9</v>
      </c>
      <c r="H279" s="21">
        <v>10.4</v>
      </c>
      <c r="I279" s="22">
        <v>13.5</v>
      </c>
      <c r="J279" s="44">
        <v>13644</v>
      </c>
      <c r="K279" s="21">
        <v>2610.4</v>
      </c>
      <c r="L279" s="21">
        <v>2361.3000000000002</v>
      </c>
      <c r="M279" s="21">
        <v>2863.3</v>
      </c>
      <c r="N279" s="21">
        <v>19.100000000000001</v>
      </c>
      <c r="O279" s="21">
        <v>17.3</v>
      </c>
      <c r="P279" s="22">
        <v>21</v>
      </c>
      <c r="Q279" s="35">
        <v>13802</v>
      </c>
      <c r="R279" s="21">
        <v>3195.6</v>
      </c>
      <c r="S279" s="21">
        <v>2879.3</v>
      </c>
      <c r="T279" s="21">
        <v>3517.8</v>
      </c>
      <c r="U279" s="21">
        <v>23.2</v>
      </c>
      <c r="V279" s="21">
        <v>20.9</v>
      </c>
      <c r="W279" s="22">
        <v>25.5</v>
      </c>
    </row>
    <row r="280" spans="1:23">
      <c r="A280" s="6" t="s">
        <v>484</v>
      </c>
      <c r="B280" s="55" t="s">
        <v>485</v>
      </c>
      <c r="C280" s="44">
        <v>27635</v>
      </c>
      <c r="D280" s="21">
        <v>3288.7</v>
      </c>
      <c r="E280" s="21">
        <v>2873.2</v>
      </c>
      <c r="F280" s="21">
        <v>3698.2</v>
      </c>
      <c r="G280" s="21">
        <v>11.9</v>
      </c>
      <c r="H280" s="21">
        <v>10.4</v>
      </c>
      <c r="I280" s="22">
        <v>13.4</v>
      </c>
      <c r="J280" s="44">
        <v>12824</v>
      </c>
      <c r="K280" s="21">
        <v>2446</v>
      </c>
      <c r="L280" s="21">
        <v>2205.6999999999998</v>
      </c>
      <c r="M280" s="21">
        <v>2699.2</v>
      </c>
      <c r="N280" s="21">
        <v>19.100000000000001</v>
      </c>
      <c r="O280" s="21">
        <v>17.2</v>
      </c>
      <c r="P280" s="22">
        <v>21</v>
      </c>
      <c r="Q280" s="35">
        <v>12695</v>
      </c>
      <c r="R280" s="21">
        <v>2884.5</v>
      </c>
      <c r="S280" s="21">
        <v>2577.4</v>
      </c>
      <c r="T280" s="21">
        <v>3205.6</v>
      </c>
      <c r="U280" s="21">
        <v>22.7</v>
      </c>
      <c r="V280" s="21">
        <v>20.3</v>
      </c>
      <c r="W280" s="22">
        <v>25.3</v>
      </c>
    </row>
    <row r="281" spans="1:23">
      <c r="A281" s="6" t="s">
        <v>674</v>
      </c>
      <c r="B281" s="55" t="s">
        <v>675</v>
      </c>
      <c r="C281" s="44">
        <v>112198</v>
      </c>
      <c r="D281" s="21">
        <v>12622.4</v>
      </c>
      <c r="E281" s="21">
        <v>11022.2</v>
      </c>
      <c r="F281" s="21">
        <v>14223.9</v>
      </c>
      <c r="G281" s="21">
        <v>11.3</v>
      </c>
      <c r="H281" s="21">
        <v>9.8000000000000007</v>
      </c>
      <c r="I281" s="22">
        <v>12.7</v>
      </c>
      <c r="J281" s="44">
        <v>39009</v>
      </c>
      <c r="K281" s="21">
        <v>7150.3</v>
      </c>
      <c r="L281" s="21">
        <v>6461</v>
      </c>
      <c r="M281" s="21">
        <v>7882.1</v>
      </c>
      <c r="N281" s="21">
        <v>18.3</v>
      </c>
      <c r="O281" s="21">
        <v>16.600000000000001</v>
      </c>
      <c r="P281" s="22">
        <v>20.2</v>
      </c>
      <c r="Q281" s="35">
        <v>37967</v>
      </c>
      <c r="R281" s="21">
        <v>8357.7000000000007</v>
      </c>
      <c r="S281" s="21">
        <v>7462.7</v>
      </c>
      <c r="T281" s="21">
        <v>9248.2000000000007</v>
      </c>
      <c r="U281" s="21">
        <v>22</v>
      </c>
      <c r="V281" s="21">
        <v>19.7</v>
      </c>
      <c r="W281" s="22">
        <v>24.4</v>
      </c>
    </row>
    <row r="282" spans="1:23">
      <c r="A282" s="6" t="s">
        <v>712</v>
      </c>
      <c r="B282" s="55" t="s">
        <v>713</v>
      </c>
      <c r="C282" s="44">
        <v>31705</v>
      </c>
      <c r="D282" s="21">
        <v>3384.8</v>
      </c>
      <c r="E282" s="21">
        <v>2910.4</v>
      </c>
      <c r="F282" s="21">
        <v>3863.8</v>
      </c>
      <c r="G282" s="21">
        <v>10.7</v>
      </c>
      <c r="H282" s="21">
        <v>9.1999999999999993</v>
      </c>
      <c r="I282" s="22">
        <v>12.2</v>
      </c>
      <c r="J282" s="44">
        <v>12843</v>
      </c>
      <c r="K282" s="21">
        <v>2226.8000000000002</v>
      </c>
      <c r="L282" s="21">
        <v>1990.1</v>
      </c>
      <c r="M282" s="21">
        <v>2472.1</v>
      </c>
      <c r="N282" s="21">
        <v>17.3</v>
      </c>
      <c r="O282" s="21">
        <v>15.5</v>
      </c>
      <c r="P282" s="22">
        <v>19.2</v>
      </c>
      <c r="Q282" s="35">
        <v>14132</v>
      </c>
      <c r="R282" s="21">
        <v>2964.8</v>
      </c>
      <c r="S282" s="21">
        <v>2613.4</v>
      </c>
      <c r="T282" s="21">
        <v>3309.8</v>
      </c>
      <c r="U282" s="21">
        <v>21</v>
      </c>
      <c r="V282" s="21">
        <v>18.5</v>
      </c>
      <c r="W282" s="22">
        <v>23.4</v>
      </c>
    </row>
    <row r="283" spans="1:23">
      <c r="A283" s="6" t="s">
        <v>536</v>
      </c>
      <c r="B283" s="55" t="s">
        <v>537</v>
      </c>
      <c r="C283" s="44">
        <v>46369</v>
      </c>
      <c r="D283" s="21">
        <v>5374.1</v>
      </c>
      <c r="E283" s="21">
        <v>4675.3</v>
      </c>
      <c r="F283" s="21">
        <v>6076.5</v>
      </c>
      <c r="G283" s="21">
        <v>11.6</v>
      </c>
      <c r="H283" s="21">
        <v>10.1</v>
      </c>
      <c r="I283" s="22">
        <v>13.1</v>
      </c>
      <c r="J283" s="44">
        <v>18471</v>
      </c>
      <c r="K283" s="21">
        <v>3461.7</v>
      </c>
      <c r="L283" s="21">
        <v>3133</v>
      </c>
      <c r="M283" s="21">
        <v>3821.1</v>
      </c>
      <c r="N283" s="21">
        <v>18.7</v>
      </c>
      <c r="O283" s="21">
        <v>17</v>
      </c>
      <c r="P283" s="22">
        <v>20.7</v>
      </c>
      <c r="Q283" s="35">
        <v>21067</v>
      </c>
      <c r="R283" s="21">
        <v>4782.6000000000004</v>
      </c>
      <c r="S283" s="21">
        <v>4277.8</v>
      </c>
      <c r="T283" s="21">
        <v>5292.8</v>
      </c>
      <c r="U283" s="21">
        <v>22.7</v>
      </c>
      <c r="V283" s="21">
        <v>20.3</v>
      </c>
      <c r="W283" s="22">
        <v>25.1</v>
      </c>
    </row>
    <row r="284" spans="1:23">
      <c r="A284" s="6" t="s">
        <v>786</v>
      </c>
      <c r="B284" s="55" t="s">
        <v>787</v>
      </c>
      <c r="C284" s="44">
        <v>51086</v>
      </c>
      <c r="D284" s="21">
        <v>5679.9</v>
      </c>
      <c r="E284" s="21">
        <v>4976.5</v>
      </c>
      <c r="F284" s="21">
        <v>6453.5</v>
      </c>
      <c r="G284" s="21">
        <v>11.1</v>
      </c>
      <c r="H284" s="21">
        <v>9.6999999999999993</v>
      </c>
      <c r="I284" s="22">
        <v>12.6</v>
      </c>
      <c r="J284" s="44">
        <v>14362</v>
      </c>
      <c r="K284" s="21">
        <v>2573.4</v>
      </c>
      <c r="L284" s="21">
        <v>2316.6999999999998</v>
      </c>
      <c r="M284" s="21">
        <v>2848.6</v>
      </c>
      <c r="N284" s="21">
        <v>17.899999999999999</v>
      </c>
      <c r="O284" s="21">
        <v>16.100000000000001</v>
      </c>
      <c r="P284" s="22">
        <v>19.8</v>
      </c>
      <c r="Q284" s="35">
        <v>12166</v>
      </c>
      <c r="R284" s="21">
        <v>2653.8</v>
      </c>
      <c r="S284" s="21">
        <v>2358.3000000000002</v>
      </c>
      <c r="T284" s="21">
        <v>2971.9</v>
      </c>
      <c r="U284" s="21">
        <v>21.8</v>
      </c>
      <c r="V284" s="21">
        <v>19.399999999999999</v>
      </c>
      <c r="W284" s="22">
        <v>24.4</v>
      </c>
    </row>
    <row r="285" spans="1:23">
      <c r="A285" s="6" t="s">
        <v>520</v>
      </c>
      <c r="B285" s="55" t="s">
        <v>521</v>
      </c>
      <c r="C285" s="44">
        <v>64971</v>
      </c>
      <c r="D285" s="21">
        <v>7578</v>
      </c>
      <c r="E285" s="21">
        <v>6623.7</v>
      </c>
      <c r="F285" s="21">
        <v>8506.4</v>
      </c>
      <c r="G285" s="21">
        <v>11.7</v>
      </c>
      <c r="H285" s="21">
        <v>10.199999999999999</v>
      </c>
      <c r="I285" s="22">
        <v>13.1</v>
      </c>
      <c r="J285" s="44">
        <v>30133</v>
      </c>
      <c r="K285" s="21">
        <v>5635.1</v>
      </c>
      <c r="L285" s="21">
        <v>5127.5</v>
      </c>
      <c r="M285" s="21">
        <v>6197.4</v>
      </c>
      <c r="N285" s="21">
        <v>18.7</v>
      </c>
      <c r="O285" s="21">
        <v>17</v>
      </c>
      <c r="P285" s="22">
        <v>20.6</v>
      </c>
      <c r="Q285" s="35">
        <v>31012</v>
      </c>
      <c r="R285" s="21">
        <v>6986.3</v>
      </c>
      <c r="S285" s="21">
        <v>6281.2</v>
      </c>
      <c r="T285" s="21">
        <v>7730.7</v>
      </c>
      <c r="U285" s="21">
        <v>22.5</v>
      </c>
      <c r="V285" s="21">
        <v>20.3</v>
      </c>
      <c r="W285" s="22">
        <v>24.9</v>
      </c>
    </row>
    <row r="286" spans="1:23">
      <c r="A286" s="6" t="s">
        <v>412</v>
      </c>
      <c r="B286" s="55" t="s">
        <v>413</v>
      </c>
      <c r="C286" s="44">
        <v>89270</v>
      </c>
      <c r="D286" s="21">
        <v>11185.5</v>
      </c>
      <c r="E286" s="21">
        <v>9767.6</v>
      </c>
      <c r="F286" s="21">
        <v>12626.9</v>
      </c>
      <c r="G286" s="21">
        <v>12.5</v>
      </c>
      <c r="H286" s="21">
        <v>10.9</v>
      </c>
      <c r="I286" s="22">
        <v>14.1</v>
      </c>
      <c r="J286" s="44">
        <v>33686</v>
      </c>
      <c r="K286" s="21">
        <v>6783.1</v>
      </c>
      <c r="L286" s="21">
        <v>6079.6</v>
      </c>
      <c r="M286" s="21">
        <v>7527.9</v>
      </c>
      <c r="N286" s="21">
        <v>20.100000000000001</v>
      </c>
      <c r="O286" s="21">
        <v>18</v>
      </c>
      <c r="P286" s="22">
        <v>22.3</v>
      </c>
      <c r="Q286" s="35">
        <v>32801</v>
      </c>
      <c r="R286" s="21">
        <v>7912.2</v>
      </c>
      <c r="S286" s="21">
        <v>7093.1</v>
      </c>
      <c r="T286" s="21">
        <v>8753.6</v>
      </c>
      <c r="U286" s="21">
        <v>24.1</v>
      </c>
      <c r="V286" s="21">
        <v>21.6</v>
      </c>
      <c r="W286" s="22">
        <v>26.7</v>
      </c>
    </row>
    <row r="287" spans="1:23">
      <c r="A287" s="6" t="s">
        <v>628</v>
      </c>
      <c r="B287" s="55" t="s">
        <v>629</v>
      </c>
      <c r="C287" s="44">
        <v>140512</v>
      </c>
      <c r="D287" s="21">
        <v>15599</v>
      </c>
      <c r="E287" s="21">
        <v>13593.7</v>
      </c>
      <c r="F287" s="21">
        <v>17574.099999999999</v>
      </c>
      <c r="G287" s="21">
        <v>11.1</v>
      </c>
      <c r="H287" s="21">
        <v>9.6999999999999993</v>
      </c>
      <c r="I287" s="22">
        <v>12.5</v>
      </c>
      <c r="J287" s="44">
        <v>58485</v>
      </c>
      <c r="K287" s="21">
        <v>10524.2</v>
      </c>
      <c r="L287" s="21">
        <v>9546.7999999999993</v>
      </c>
      <c r="M287" s="21">
        <v>11589.8</v>
      </c>
      <c r="N287" s="21">
        <v>18</v>
      </c>
      <c r="O287" s="21">
        <v>16.3</v>
      </c>
      <c r="P287" s="22">
        <v>19.8</v>
      </c>
      <c r="Q287" s="35">
        <v>61666</v>
      </c>
      <c r="R287" s="21">
        <v>13369.8</v>
      </c>
      <c r="S287" s="21">
        <v>11936.6</v>
      </c>
      <c r="T287" s="21">
        <v>14786.5</v>
      </c>
      <c r="U287" s="21">
        <v>21.7</v>
      </c>
      <c r="V287" s="21">
        <v>19.399999999999999</v>
      </c>
      <c r="W287" s="22">
        <v>24</v>
      </c>
    </row>
    <row r="288" spans="1:23">
      <c r="A288" s="6" t="s">
        <v>796</v>
      </c>
      <c r="B288" s="55" t="s">
        <v>797</v>
      </c>
      <c r="C288" s="44">
        <v>35097</v>
      </c>
      <c r="D288" s="21">
        <v>3606</v>
      </c>
      <c r="E288" s="21">
        <v>3107.5</v>
      </c>
      <c r="F288" s="21">
        <v>4112.3999999999996</v>
      </c>
      <c r="G288" s="21">
        <v>10.3</v>
      </c>
      <c r="H288" s="21">
        <v>8.9</v>
      </c>
      <c r="I288" s="22">
        <v>11.7</v>
      </c>
      <c r="J288" s="44">
        <v>13521</v>
      </c>
      <c r="K288" s="21">
        <v>2260.5</v>
      </c>
      <c r="L288" s="21">
        <v>2020.2</v>
      </c>
      <c r="M288" s="21">
        <v>2504.4</v>
      </c>
      <c r="N288" s="21">
        <v>16.7</v>
      </c>
      <c r="O288" s="21">
        <v>14.9</v>
      </c>
      <c r="P288" s="22">
        <v>18.5</v>
      </c>
      <c r="Q288" s="35">
        <v>14991</v>
      </c>
      <c r="R288" s="21">
        <v>3048.8</v>
      </c>
      <c r="S288" s="21">
        <v>2685.6</v>
      </c>
      <c r="T288" s="21">
        <v>3402.5</v>
      </c>
      <c r="U288" s="21">
        <v>20.3</v>
      </c>
      <c r="V288" s="21">
        <v>17.899999999999999</v>
      </c>
      <c r="W288" s="22">
        <v>22.7</v>
      </c>
    </row>
    <row r="289" spans="1:23">
      <c r="A289" s="6" t="s">
        <v>860</v>
      </c>
      <c r="B289" s="55" t="s">
        <v>861</v>
      </c>
      <c r="C289" s="44">
        <v>43925</v>
      </c>
      <c r="D289" s="21">
        <v>4370.5</v>
      </c>
      <c r="E289" s="21">
        <v>3740.8</v>
      </c>
      <c r="F289" s="21">
        <v>5010.5</v>
      </c>
      <c r="G289" s="21">
        <v>9.9</v>
      </c>
      <c r="H289" s="21">
        <v>8.5</v>
      </c>
      <c r="I289" s="22">
        <v>11.4</v>
      </c>
      <c r="J289" s="44">
        <v>14271</v>
      </c>
      <c r="K289" s="21">
        <v>2330.4</v>
      </c>
      <c r="L289" s="21">
        <v>2067.6</v>
      </c>
      <c r="M289" s="21">
        <v>2599.1</v>
      </c>
      <c r="N289" s="21">
        <v>16.3</v>
      </c>
      <c r="O289" s="21">
        <v>14.5</v>
      </c>
      <c r="P289" s="22">
        <v>18.2</v>
      </c>
      <c r="Q289" s="35">
        <v>15698</v>
      </c>
      <c r="R289" s="21">
        <v>3121.8</v>
      </c>
      <c r="S289" s="21">
        <v>2727</v>
      </c>
      <c r="T289" s="21">
        <v>3506.1</v>
      </c>
      <c r="U289" s="21">
        <v>19.899999999999999</v>
      </c>
      <c r="V289" s="21">
        <v>17.399999999999999</v>
      </c>
      <c r="W289" s="22">
        <v>22.3</v>
      </c>
    </row>
    <row r="290" spans="1:23">
      <c r="A290" s="6" t="s">
        <v>328</v>
      </c>
      <c r="B290" s="55" t="s">
        <v>329</v>
      </c>
      <c r="C290" s="44">
        <v>86380</v>
      </c>
      <c r="D290" s="21">
        <v>11206.9</v>
      </c>
      <c r="E290" s="21">
        <v>9842</v>
      </c>
      <c r="F290" s="21">
        <v>12634.1</v>
      </c>
      <c r="G290" s="21">
        <v>13</v>
      </c>
      <c r="H290" s="21">
        <v>11.4</v>
      </c>
      <c r="I290" s="22">
        <v>14.6</v>
      </c>
      <c r="J290" s="44">
        <v>37755</v>
      </c>
      <c r="K290" s="21">
        <v>7782.9</v>
      </c>
      <c r="L290" s="21">
        <v>7012.7</v>
      </c>
      <c r="M290" s="21">
        <v>8609.7000000000007</v>
      </c>
      <c r="N290" s="21">
        <v>20.6</v>
      </c>
      <c r="O290" s="21">
        <v>18.600000000000001</v>
      </c>
      <c r="P290" s="22">
        <v>22.8</v>
      </c>
      <c r="Q290" s="35">
        <v>36359</v>
      </c>
      <c r="R290" s="21">
        <v>9065.5</v>
      </c>
      <c r="S290" s="21">
        <v>8159.6</v>
      </c>
      <c r="T290" s="21">
        <v>10021</v>
      </c>
      <c r="U290" s="21">
        <v>24.9</v>
      </c>
      <c r="V290" s="21">
        <v>22.4</v>
      </c>
      <c r="W290" s="22">
        <v>27.6</v>
      </c>
    </row>
    <row r="291" spans="1:23">
      <c r="A291" s="6" t="s">
        <v>862</v>
      </c>
      <c r="B291" s="55" t="s">
        <v>863</v>
      </c>
      <c r="C291" s="44">
        <v>27437</v>
      </c>
      <c r="D291" s="21">
        <v>2727.7</v>
      </c>
      <c r="E291" s="21">
        <v>2349.1999999999998</v>
      </c>
      <c r="F291" s="21">
        <v>3110.6</v>
      </c>
      <c r="G291" s="21">
        <v>9.9</v>
      </c>
      <c r="H291" s="21">
        <v>8.6</v>
      </c>
      <c r="I291" s="22">
        <v>11.3</v>
      </c>
      <c r="J291" s="44">
        <v>8776</v>
      </c>
      <c r="K291" s="21">
        <v>1428.1</v>
      </c>
      <c r="L291" s="21">
        <v>1270.5</v>
      </c>
      <c r="M291" s="21">
        <v>1587.5</v>
      </c>
      <c r="N291" s="21">
        <v>16.3</v>
      </c>
      <c r="O291" s="21">
        <v>14.5</v>
      </c>
      <c r="P291" s="22">
        <v>18.100000000000001</v>
      </c>
      <c r="Q291" s="35">
        <v>9285</v>
      </c>
      <c r="R291" s="21">
        <v>1860.8</v>
      </c>
      <c r="S291" s="21">
        <v>1635.2</v>
      </c>
      <c r="T291" s="21">
        <v>2079.4</v>
      </c>
      <c r="U291" s="21">
        <v>20</v>
      </c>
      <c r="V291" s="21">
        <v>17.600000000000001</v>
      </c>
      <c r="W291" s="22">
        <v>22.4</v>
      </c>
    </row>
    <row r="292" spans="1:23">
      <c r="A292" s="6" t="s">
        <v>864</v>
      </c>
      <c r="B292" s="55" t="s">
        <v>865</v>
      </c>
      <c r="C292" s="44">
        <v>50205</v>
      </c>
      <c r="D292" s="21">
        <v>5012.3</v>
      </c>
      <c r="E292" s="21">
        <v>4207.8999999999996</v>
      </c>
      <c r="F292" s="21">
        <v>5860.1</v>
      </c>
      <c r="G292" s="21">
        <v>10</v>
      </c>
      <c r="H292" s="21">
        <v>8.4</v>
      </c>
      <c r="I292" s="22">
        <v>11.7</v>
      </c>
      <c r="J292" s="44">
        <v>15685</v>
      </c>
      <c r="K292" s="21">
        <v>2578.6</v>
      </c>
      <c r="L292" s="21">
        <v>2248.6</v>
      </c>
      <c r="M292" s="21">
        <v>2913.3</v>
      </c>
      <c r="N292" s="21">
        <v>16.399999999999999</v>
      </c>
      <c r="O292" s="21">
        <v>14.3</v>
      </c>
      <c r="P292" s="22">
        <v>18.600000000000001</v>
      </c>
      <c r="Q292" s="35">
        <v>16834</v>
      </c>
      <c r="R292" s="21">
        <v>3366.5</v>
      </c>
      <c r="S292" s="21">
        <v>2883.2</v>
      </c>
      <c r="T292" s="21">
        <v>3815.9</v>
      </c>
      <c r="U292" s="21">
        <v>20</v>
      </c>
      <c r="V292" s="21">
        <v>17.100000000000001</v>
      </c>
      <c r="W292" s="22">
        <v>22.7</v>
      </c>
    </row>
    <row r="293" spans="1:23">
      <c r="A293" s="6" t="s">
        <v>414</v>
      </c>
      <c r="B293" s="55" t="s">
        <v>415</v>
      </c>
      <c r="C293" s="44">
        <v>66051</v>
      </c>
      <c r="D293" s="21">
        <v>8338.6</v>
      </c>
      <c r="E293" s="21">
        <v>7204.4</v>
      </c>
      <c r="F293" s="21">
        <v>9529.6</v>
      </c>
      <c r="G293" s="21">
        <v>12.6</v>
      </c>
      <c r="H293" s="21">
        <v>10.9</v>
      </c>
      <c r="I293" s="22">
        <v>14.4</v>
      </c>
      <c r="J293" s="44">
        <v>23364</v>
      </c>
      <c r="K293" s="21">
        <v>4749.5</v>
      </c>
      <c r="L293" s="21">
        <v>4175.5</v>
      </c>
      <c r="M293" s="21">
        <v>5356</v>
      </c>
      <c r="N293" s="21">
        <v>20.3</v>
      </c>
      <c r="O293" s="21">
        <v>17.899999999999999</v>
      </c>
      <c r="P293" s="22">
        <v>22.9</v>
      </c>
      <c r="Q293" s="35">
        <v>21744</v>
      </c>
      <c r="R293" s="21">
        <v>5330.1</v>
      </c>
      <c r="S293" s="21">
        <v>4678.3</v>
      </c>
      <c r="T293" s="21">
        <v>5952.7</v>
      </c>
      <c r="U293" s="21">
        <v>24.5</v>
      </c>
      <c r="V293" s="21">
        <v>21.5</v>
      </c>
      <c r="W293" s="22">
        <v>27.4</v>
      </c>
    </row>
    <row r="294" spans="1:23">
      <c r="A294" s="6" t="s">
        <v>590</v>
      </c>
      <c r="B294" s="55" t="s">
        <v>591</v>
      </c>
      <c r="C294" s="44">
        <v>26747</v>
      </c>
      <c r="D294" s="21">
        <v>3108.2</v>
      </c>
      <c r="E294" s="21">
        <v>2720.9</v>
      </c>
      <c r="F294" s="21">
        <v>3490.4</v>
      </c>
      <c r="G294" s="21">
        <v>11.6</v>
      </c>
      <c r="H294" s="21">
        <v>10.199999999999999</v>
      </c>
      <c r="I294" s="22">
        <v>13</v>
      </c>
      <c r="J294" s="44">
        <v>9674</v>
      </c>
      <c r="K294" s="21">
        <v>1821.1</v>
      </c>
      <c r="L294" s="21">
        <v>1648</v>
      </c>
      <c r="M294" s="21">
        <v>2004.1</v>
      </c>
      <c r="N294" s="21">
        <v>18.8</v>
      </c>
      <c r="O294" s="21">
        <v>17</v>
      </c>
      <c r="P294" s="22">
        <v>20.7</v>
      </c>
      <c r="Q294" s="35">
        <v>9738</v>
      </c>
      <c r="R294" s="21">
        <v>2219.4</v>
      </c>
      <c r="S294" s="21">
        <v>1986.3</v>
      </c>
      <c r="T294" s="21">
        <v>2452.3000000000002</v>
      </c>
      <c r="U294" s="21">
        <v>22.8</v>
      </c>
      <c r="V294" s="21">
        <v>20.399999999999999</v>
      </c>
      <c r="W294" s="22">
        <v>25.2</v>
      </c>
    </row>
    <row r="295" spans="1:23">
      <c r="A295" s="6" t="s">
        <v>486</v>
      </c>
      <c r="B295" s="55" t="s">
        <v>487</v>
      </c>
      <c r="C295" s="44">
        <v>30883</v>
      </c>
      <c r="D295" s="21">
        <v>3654.1</v>
      </c>
      <c r="E295" s="21">
        <v>3196.9</v>
      </c>
      <c r="F295" s="21">
        <v>4105.7</v>
      </c>
      <c r="G295" s="21">
        <v>11.8</v>
      </c>
      <c r="H295" s="21">
        <v>10.4</v>
      </c>
      <c r="I295" s="22">
        <v>13.3</v>
      </c>
      <c r="J295" s="44">
        <v>11960</v>
      </c>
      <c r="K295" s="21">
        <v>2294.9</v>
      </c>
      <c r="L295" s="21">
        <v>2084.6</v>
      </c>
      <c r="M295" s="21">
        <v>2521.1</v>
      </c>
      <c r="N295" s="21">
        <v>19.2</v>
      </c>
      <c r="O295" s="21">
        <v>17.399999999999999</v>
      </c>
      <c r="P295" s="22">
        <v>21.1</v>
      </c>
      <c r="Q295" s="35">
        <v>14153</v>
      </c>
      <c r="R295" s="21">
        <v>3288.7</v>
      </c>
      <c r="S295" s="21">
        <v>2947.7</v>
      </c>
      <c r="T295" s="21">
        <v>3630.9</v>
      </c>
      <c r="U295" s="21">
        <v>23.2</v>
      </c>
      <c r="V295" s="21">
        <v>20.8</v>
      </c>
      <c r="W295" s="22">
        <v>25.7</v>
      </c>
    </row>
    <row r="296" spans="1:23">
      <c r="A296" s="6" t="s">
        <v>538</v>
      </c>
      <c r="B296" s="55" t="s">
        <v>539</v>
      </c>
      <c r="C296" s="44">
        <v>38112</v>
      </c>
      <c r="D296" s="21">
        <v>4401.3</v>
      </c>
      <c r="E296" s="21">
        <v>3839.6</v>
      </c>
      <c r="F296" s="21">
        <v>4941.8999999999996</v>
      </c>
      <c r="G296" s="21">
        <v>11.5</v>
      </c>
      <c r="H296" s="21">
        <v>10.1</v>
      </c>
      <c r="I296" s="22">
        <v>13</v>
      </c>
      <c r="J296" s="44">
        <v>17060</v>
      </c>
      <c r="K296" s="21">
        <v>3169.4</v>
      </c>
      <c r="L296" s="21">
        <v>2875.5</v>
      </c>
      <c r="M296" s="21">
        <v>3491.1</v>
      </c>
      <c r="N296" s="21">
        <v>18.600000000000001</v>
      </c>
      <c r="O296" s="21">
        <v>16.899999999999999</v>
      </c>
      <c r="P296" s="22">
        <v>20.5</v>
      </c>
      <c r="Q296" s="35">
        <v>18301</v>
      </c>
      <c r="R296" s="21">
        <v>4076.9</v>
      </c>
      <c r="S296" s="21">
        <v>3653.1</v>
      </c>
      <c r="T296" s="21">
        <v>4512.3</v>
      </c>
      <c r="U296" s="21">
        <v>22.3</v>
      </c>
      <c r="V296" s="21">
        <v>20</v>
      </c>
      <c r="W296" s="22">
        <v>24.7</v>
      </c>
    </row>
    <row r="297" spans="1:23">
      <c r="A297" s="6" t="s">
        <v>430</v>
      </c>
      <c r="B297" s="55" t="s">
        <v>431</v>
      </c>
      <c r="C297" s="44">
        <v>32202</v>
      </c>
      <c r="D297" s="21">
        <v>3809.2</v>
      </c>
      <c r="E297" s="21">
        <v>3336.2</v>
      </c>
      <c r="F297" s="21">
        <v>4289.7</v>
      </c>
      <c r="G297" s="21">
        <v>11.8</v>
      </c>
      <c r="H297" s="21">
        <v>10.4</v>
      </c>
      <c r="I297" s="22">
        <v>13.3</v>
      </c>
      <c r="J297" s="44">
        <v>16602</v>
      </c>
      <c r="K297" s="21">
        <v>3139.9</v>
      </c>
      <c r="L297" s="21">
        <v>2850</v>
      </c>
      <c r="M297" s="21">
        <v>3458.8</v>
      </c>
      <c r="N297" s="21">
        <v>18.899999999999999</v>
      </c>
      <c r="O297" s="21">
        <v>17.2</v>
      </c>
      <c r="P297" s="22">
        <v>20.8</v>
      </c>
      <c r="Q297" s="35">
        <v>17089</v>
      </c>
      <c r="R297" s="21">
        <v>3907.5</v>
      </c>
      <c r="S297" s="21">
        <v>3518.8</v>
      </c>
      <c r="T297" s="21">
        <v>4320.7</v>
      </c>
      <c r="U297" s="21">
        <v>22.9</v>
      </c>
      <c r="V297" s="21">
        <v>20.6</v>
      </c>
      <c r="W297" s="22">
        <v>25.3</v>
      </c>
    </row>
    <row r="298" spans="1:23">
      <c r="A298" s="6" t="s">
        <v>488</v>
      </c>
      <c r="B298" s="55" t="s">
        <v>489</v>
      </c>
      <c r="C298" s="44">
        <v>27893</v>
      </c>
      <c r="D298" s="21">
        <v>3258.9</v>
      </c>
      <c r="E298" s="21">
        <v>2835.6</v>
      </c>
      <c r="F298" s="21">
        <v>3687.8</v>
      </c>
      <c r="G298" s="21">
        <v>11.7</v>
      </c>
      <c r="H298" s="21">
        <v>10.199999999999999</v>
      </c>
      <c r="I298" s="22">
        <v>13.2</v>
      </c>
      <c r="J298" s="44">
        <v>12392</v>
      </c>
      <c r="K298" s="21">
        <v>2351.6</v>
      </c>
      <c r="L298" s="21">
        <v>2108.3000000000002</v>
      </c>
      <c r="M298" s="21">
        <v>2596.6</v>
      </c>
      <c r="N298" s="21">
        <v>19</v>
      </c>
      <c r="O298" s="21">
        <v>17</v>
      </c>
      <c r="P298" s="22">
        <v>21</v>
      </c>
      <c r="Q298" s="35">
        <v>14035</v>
      </c>
      <c r="R298" s="21">
        <v>3172.8</v>
      </c>
      <c r="S298" s="21">
        <v>2828.9</v>
      </c>
      <c r="T298" s="21">
        <v>3541.6</v>
      </c>
      <c r="U298" s="21">
        <v>22.6</v>
      </c>
      <c r="V298" s="21">
        <v>20.2</v>
      </c>
      <c r="W298" s="22">
        <v>25.2</v>
      </c>
    </row>
    <row r="299" spans="1:23" ht="15.95" thickBot="1">
      <c r="A299" s="11" t="s">
        <v>748</v>
      </c>
      <c r="B299" s="68" t="s">
        <v>749</v>
      </c>
      <c r="C299" s="45">
        <v>48427</v>
      </c>
      <c r="D299" s="23">
        <v>5090.3</v>
      </c>
      <c r="E299" s="23">
        <v>4402.1000000000004</v>
      </c>
      <c r="F299" s="23">
        <v>5786.7</v>
      </c>
      <c r="G299" s="23">
        <v>10.5</v>
      </c>
      <c r="H299" s="23">
        <v>9.1</v>
      </c>
      <c r="I299" s="24">
        <v>11.9</v>
      </c>
      <c r="J299" s="45">
        <v>19280</v>
      </c>
      <c r="K299" s="23">
        <v>3291.6</v>
      </c>
      <c r="L299" s="23">
        <v>2935.1</v>
      </c>
      <c r="M299" s="23">
        <v>3650.4</v>
      </c>
      <c r="N299" s="23">
        <v>17.100000000000001</v>
      </c>
      <c r="O299" s="23">
        <v>15.2</v>
      </c>
      <c r="P299" s="24">
        <v>18.899999999999999</v>
      </c>
      <c r="Q299" s="36">
        <v>20938</v>
      </c>
      <c r="R299" s="23">
        <v>4389.8999999999996</v>
      </c>
      <c r="S299" s="23">
        <v>3877.9</v>
      </c>
      <c r="T299" s="23">
        <v>4891.1000000000004</v>
      </c>
      <c r="U299" s="23">
        <v>21</v>
      </c>
      <c r="V299" s="23">
        <v>18.5</v>
      </c>
      <c r="W299" s="24">
        <v>23.4</v>
      </c>
    </row>
  </sheetData>
  <mergeCells count="5">
    <mergeCell ref="A1:A2"/>
    <mergeCell ref="B1:B2"/>
    <mergeCell ref="C1:I1"/>
    <mergeCell ref="J1:P1"/>
    <mergeCell ref="Q1:W1"/>
  </mergeCells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CB78AC2-B0BF-45A1-926A-E2A8E7B2AAF7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268</v>
      </c>
      <c r="D1" s="99"/>
      <c r="E1" s="99"/>
      <c r="F1" s="99"/>
      <c r="G1" s="99"/>
      <c r="H1" s="99"/>
      <c r="I1" s="100"/>
      <c r="J1" s="98" t="s">
        <v>269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18065766.100000001</v>
      </c>
      <c r="D3" s="30">
        <v>2933336.3</v>
      </c>
      <c r="E3" s="30">
        <v>2688685.9</v>
      </c>
      <c r="F3" s="30">
        <v>3169988.4</v>
      </c>
      <c r="G3" s="30">
        <v>16.2</v>
      </c>
      <c r="H3" s="30">
        <v>14.9</v>
      </c>
      <c r="I3" s="31">
        <v>17.5</v>
      </c>
      <c r="J3" s="33">
        <v>7548009.9000000004</v>
      </c>
      <c r="K3" s="30">
        <v>1067568.6000000001</v>
      </c>
      <c r="L3" s="30">
        <v>956327.4</v>
      </c>
      <c r="M3" s="30">
        <v>1182369.7</v>
      </c>
      <c r="N3" s="30">
        <v>14.1</v>
      </c>
      <c r="O3" s="30">
        <v>12.7</v>
      </c>
      <c r="P3" s="31">
        <v>15.7</v>
      </c>
    </row>
    <row r="4" spans="1:16">
      <c r="A4" s="7" t="s">
        <v>454</v>
      </c>
      <c r="B4" s="69" t="s">
        <v>455</v>
      </c>
      <c r="C4" s="43">
        <v>24901.200000000001</v>
      </c>
      <c r="D4" s="27">
        <v>4173.6000000000004</v>
      </c>
      <c r="E4" s="27">
        <v>3823</v>
      </c>
      <c r="F4" s="27">
        <v>4531.2</v>
      </c>
      <c r="G4" s="27">
        <v>16.8</v>
      </c>
      <c r="H4" s="27">
        <v>15.4</v>
      </c>
      <c r="I4" s="28">
        <v>18.2</v>
      </c>
      <c r="J4" s="34">
        <v>8426.7999999999993</v>
      </c>
      <c r="K4" s="27">
        <v>1268.7</v>
      </c>
      <c r="L4" s="27">
        <v>1139.0999999999999</v>
      </c>
      <c r="M4" s="27">
        <v>1408.1</v>
      </c>
      <c r="N4" s="27">
        <v>15.1</v>
      </c>
      <c r="O4" s="27">
        <v>13.5</v>
      </c>
      <c r="P4" s="28">
        <v>16.7</v>
      </c>
    </row>
    <row r="5" spans="1:16">
      <c r="A5" s="6" t="s">
        <v>612</v>
      </c>
      <c r="B5" s="55" t="s">
        <v>613</v>
      </c>
      <c r="C5" s="44">
        <v>48958.5</v>
      </c>
      <c r="D5" s="21">
        <v>7750.6</v>
      </c>
      <c r="E5" s="21">
        <v>7108.1</v>
      </c>
      <c r="F5" s="21">
        <v>8382.1</v>
      </c>
      <c r="G5" s="21">
        <v>15.8</v>
      </c>
      <c r="H5" s="21">
        <v>14.5</v>
      </c>
      <c r="I5" s="22">
        <v>17.100000000000001</v>
      </c>
      <c r="J5" s="35">
        <v>17628.5</v>
      </c>
      <c r="K5" s="21">
        <v>2437.9</v>
      </c>
      <c r="L5" s="21">
        <v>2185.9</v>
      </c>
      <c r="M5" s="21">
        <v>2695.4</v>
      </c>
      <c r="N5" s="21">
        <v>13.8</v>
      </c>
      <c r="O5" s="21">
        <v>12.4</v>
      </c>
      <c r="P5" s="22">
        <v>15.3</v>
      </c>
    </row>
    <row r="6" spans="1:16">
      <c r="A6" s="6" t="s">
        <v>348</v>
      </c>
      <c r="B6" s="55" t="s">
        <v>349</v>
      </c>
      <c r="C6" s="44">
        <v>70076.3</v>
      </c>
      <c r="D6" s="21">
        <v>12260.7</v>
      </c>
      <c r="E6" s="21">
        <v>11302.1</v>
      </c>
      <c r="F6" s="21">
        <v>13197.8</v>
      </c>
      <c r="G6" s="21">
        <v>17.5</v>
      </c>
      <c r="H6" s="21">
        <v>16.100000000000001</v>
      </c>
      <c r="I6" s="22">
        <v>18.8</v>
      </c>
      <c r="J6" s="35">
        <v>23410.7</v>
      </c>
      <c r="K6" s="21">
        <v>3700.5</v>
      </c>
      <c r="L6" s="21">
        <v>3340.3</v>
      </c>
      <c r="M6" s="21">
        <v>4062.3</v>
      </c>
      <c r="N6" s="21">
        <v>15.8</v>
      </c>
      <c r="O6" s="21">
        <v>14.3</v>
      </c>
      <c r="P6" s="22">
        <v>17.399999999999999</v>
      </c>
    </row>
    <row r="7" spans="1:16">
      <c r="A7" s="6" t="s">
        <v>356</v>
      </c>
      <c r="B7" s="55" t="s">
        <v>357</v>
      </c>
      <c r="C7" s="44">
        <v>49990.3</v>
      </c>
      <c r="D7" s="21">
        <v>8696.7999999999993</v>
      </c>
      <c r="E7" s="21">
        <v>7896.6</v>
      </c>
      <c r="F7" s="21">
        <v>9430.7999999999993</v>
      </c>
      <c r="G7" s="21">
        <v>17.399999999999999</v>
      </c>
      <c r="H7" s="21">
        <v>15.8</v>
      </c>
      <c r="I7" s="22">
        <v>18.899999999999999</v>
      </c>
      <c r="J7" s="35">
        <v>10190.700000000001</v>
      </c>
      <c r="K7" s="21">
        <v>1543.1</v>
      </c>
      <c r="L7" s="21">
        <v>1365.3</v>
      </c>
      <c r="M7" s="21">
        <v>1735.6</v>
      </c>
      <c r="N7" s="21">
        <v>15.1</v>
      </c>
      <c r="O7" s="21">
        <v>13.4</v>
      </c>
      <c r="P7" s="22">
        <v>17</v>
      </c>
    </row>
    <row r="8" spans="1:16">
      <c r="A8" s="6" t="s">
        <v>592</v>
      </c>
      <c r="B8" s="55" t="s">
        <v>593</v>
      </c>
      <c r="C8" s="44">
        <v>46801.5</v>
      </c>
      <c r="D8" s="21">
        <v>7435.3</v>
      </c>
      <c r="E8" s="21">
        <v>6808.1</v>
      </c>
      <c r="F8" s="21">
        <v>8054.6</v>
      </c>
      <c r="G8" s="21">
        <v>15.9</v>
      </c>
      <c r="H8" s="21">
        <v>14.5</v>
      </c>
      <c r="I8" s="22">
        <v>17.2</v>
      </c>
      <c r="J8" s="35">
        <v>17737.5</v>
      </c>
      <c r="K8" s="21">
        <v>2512.3000000000002</v>
      </c>
      <c r="L8" s="21">
        <v>2253.1999999999998</v>
      </c>
      <c r="M8" s="21">
        <v>2789.1</v>
      </c>
      <c r="N8" s="21">
        <v>14.2</v>
      </c>
      <c r="O8" s="21">
        <v>12.7</v>
      </c>
      <c r="P8" s="22">
        <v>15.7</v>
      </c>
    </row>
    <row r="9" spans="1:16">
      <c r="A9" s="6" t="s">
        <v>490</v>
      </c>
      <c r="B9" s="55" t="s">
        <v>491</v>
      </c>
      <c r="C9" s="44">
        <v>37856.800000000003</v>
      </c>
      <c r="D9" s="21">
        <v>6291.1</v>
      </c>
      <c r="E9" s="21">
        <v>5752.1</v>
      </c>
      <c r="F9" s="21">
        <v>6806.5</v>
      </c>
      <c r="G9" s="21">
        <v>16.600000000000001</v>
      </c>
      <c r="H9" s="21">
        <v>15.2</v>
      </c>
      <c r="I9" s="22">
        <v>18</v>
      </c>
      <c r="J9" s="35">
        <v>15080.2</v>
      </c>
      <c r="K9" s="21">
        <v>2247.1</v>
      </c>
      <c r="L9" s="21">
        <v>2027.3</v>
      </c>
      <c r="M9" s="21">
        <v>2478.1999999999998</v>
      </c>
      <c r="N9" s="21">
        <v>14.9</v>
      </c>
      <c r="O9" s="21">
        <v>13.4</v>
      </c>
      <c r="P9" s="22">
        <v>16.399999999999999</v>
      </c>
    </row>
    <row r="10" spans="1:16">
      <c r="A10" s="6" t="s">
        <v>550</v>
      </c>
      <c r="B10" s="55" t="s">
        <v>551</v>
      </c>
      <c r="C10" s="44">
        <v>52845</v>
      </c>
      <c r="D10" s="21">
        <v>8584</v>
      </c>
      <c r="E10" s="21">
        <v>7495.9</v>
      </c>
      <c r="F10" s="21">
        <v>9657.2999999999993</v>
      </c>
      <c r="G10" s="21">
        <v>16.2</v>
      </c>
      <c r="H10" s="21">
        <v>14.2</v>
      </c>
      <c r="I10" s="22">
        <v>18.3</v>
      </c>
      <c r="J10" s="35">
        <v>18103</v>
      </c>
      <c r="K10" s="21">
        <v>2565.6</v>
      </c>
      <c r="L10" s="21">
        <v>2180.3000000000002</v>
      </c>
      <c r="M10" s="21">
        <v>3000.1</v>
      </c>
      <c r="N10" s="21">
        <v>14.2</v>
      </c>
      <c r="O10" s="21">
        <v>12</v>
      </c>
      <c r="P10" s="22">
        <v>16.600000000000001</v>
      </c>
    </row>
    <row r="11" spans="1:16">
      <c r="A11" s="6" t="s">
        <v>808</v>
      </c>
      <c r="B11" s="55" t="s">
        <v>809</v>
      </c>
      <c r="C11" s="44">
        <v>88460.800000000003</v>
      </c>
      <c r="D11" s="21">
        <v>12922.1</v>
      </c>
      <c r="E11" s="21">
        <v>11725.5</v>
      </c>
      <c r="F11" s="21">
        <v>14111.3</v>
      </c>
      <c r="G11" s="21">
        <v>14.6</v>
      </c>
      <c r="H11" s="21">
        <v>13.3</v>
      </c>
      <c r="I11" s="22">
        <v>16</v>
      </c>
      <c r="J11" s="35">
        <v>71633.2</v>
      </c>
      <c r="K11" s="21">
        <v>9184</v>
      </c>
      <c r="L11" s="21">
        <v>8213</v>
      </c>
      <c r="M11" s="21">
        <v>10225.799999999999</v>
      </c>
      <c r="N11" s="21">
        <v>12.8</v>
      </c>
      <c r="O11" s="21">
        <v>11.5</v>
      </c>
      <c r="P11" s="22">
        <v>14.3</v>
      </c>
    </row>
    <row r="12" spans="1:16">
      <c r="A12" s="6" t="s">
        <v>358</v>
      </c>
      <c r="B12" s="55" t="s">
        <v>359</v>
      </c>
      <c r="C12" s="44">
        <v>93297.4</v>
      </c>
      <c r="D12" s="21">
        <v>16210.1</v>
      </c>
      <c r="E12" s="21">
        <v>14676.3</v>
      </c>
      <c r="F12" s="21">
        <v>17726.8</v>
      </c>
      <c r="G12" s="21">
        <v>17.399999999999999</v>
      </c>
      <c r="H12" s="21">
        <v>15.7</v>
      </c>
      <c r="I12" s="22">
        <v>19</v>
      </c>
      <c r="J12" s="35">
        <v>23311.599999999999</v>
      </c>
      <c r="K12" s="21">
        <v>3657.2</v>
      </c>
      <c r="L12" s="21">
        <v>3223.9</v>
      </c>
      <c r="M12" s="21">
        <v>4128.8999999999996</v>
      </c>
      <c r="N12" s="21">
        <v>15.7</v>
      </c>
      <c r="O12" s="21">
        <v>13.8</v>
      </c>
      <c r="P12" s="22">
        <v>17.7</v>
      </c>
    </row>
    <row r="13" spans="1:16">
      <c r="A13" s="6" t="s">
        <v>398</v>
      </c>
      <c r="B13" s="55" t="s">
        <v>399</v>
      </c>
      <c r="C13" s="44">
        <v>64628.9</v>
      </c>
      <c r="D13" s="21">
        <v>11013.8</v>
      </c>
      <c r="E13" s="21">
        <v>10081.299999999999</v>
      </c>
      <c r="F13" s="21">
        <v>11902.8</v>
      </c>
      <c r="G13" s="21">
        <v>17</v>
      </c>
      <c r="H13" s="21">
        <v>15.6</v>
      </c>
      <c r="I13" s="22">
        <v>18.399999999999999</v>
      </c>
      <c r="J13" s="35">
        <v>15748.1</v>
      </c>
      <c r="K13" s="21">
        <v>2290.9</v>
      </c>
      <c r="L13" s="21">
        <v>2037.9</v>
      </c>
      <c r="M13" s="21">
        <v>2557.3000000000002</v>
      </c>
      <c r="N13" s="21">
        <v>14.5</v>
      </c>
      <c r="O13" s="21">
        <v>12.9</v>
      </c>
      <c r="P13" s="22">
        <v>16.2</v>
      </c>
    </row>
    <row r="14" spans="1:16">
      <c r="A14" s="6" t="s">
        <v>700</v>
      </c>
      <c r="B14" s="55" t="s">
        <v>701</v>
      </c>
      <c r="C14" s="44">
        <v>58842.8</v>
      </c>
      <c r="D14" s="21">
        <v>9041.2000000000007</v>
      </c>
      <c r="E14" s="21">
        <v>8215.6</v>
      </c>
      <c r="F14" s="21">
        <v>9826.7000000000007</v>
      </c>
      <c r="G14" s="21">
        <v>15.4</v>
      </c>
      <c r="H14" s="21">
        <v>14</v>
      </c>
      <c r="I14" s="22">
        <v>16.7</v>
      </c>
      <c r="J14" s="35">
        <v>26564.2</v>
      </c>
      <c r="K14" s="21">
        <v>3465.8</v>
      </c>
      <c r="L14" s="21">
        <v>3108.6</v>
      </c>
      <c r="M14" s="21">
        <v>3851.5</v>
      </c>
      <c r="N14" s="21">
        <v>13</v>
      </c>
      <c r="O14" s="21">
        <v>11.7</v>
      </c>
      <c r="P14" s="22">
        <v>14.5</v>
      </c>
    </row>
    <row r="15" spans="1:16">
      <c r="A15" s="6" t="s">
        <v>456</v>
      </c>
      <c r="B15" s="55" t="s">
        <v>457</v>
      </c>
      <c r="C15" s="44">
        <v>47390.2</v>
      </c>
      <c r="D15" s="21">
        <v>7920.2</v>
      </c>
      <c r="E15" s="21">
        <v>7280.8</v>
      </c>
      <c r="F15" s="21">
        <v>8564.2000000000007</v>
      </c>
      <c r="G15" s="21">
        <v>16.7</v>
      </c>
      <c r="H15" s="21">
        <v>15.4</v>
      </c>
      <c r="I15" s="22">
        <v>18.100000000000001</v>
      </c>
      <c r="J15" s="35">
        <v>14510.8</v>
      </c>
      <c r="K15" s="21">
        <v>2156.1999999999998</v>
      </c>
      <c r="L15" s="21">
        <v>1929.2</v>
      </c>
      <c r="M15" s="21">
        <v>2397.8000000000002</v>
      </c>
      <c r="N15" s="21">
        <v>14.9</v>
      </c>
      <c r="O15" s="21">
        <v>13.3</v>
      </c>
      <c r="P15" s="22">
        <v>16.5</v>
      </c>
    </row>
    <row r="16" spans="1:16">
      <c r="A16" s="6" t="s">
        <v>788</v>
      </c>
      <c r="B16" s="55" t="s">
        <v>789</v>
      </c>
      <c r="C16" s="44">
        <v>52987.1</v>
      </c>
      <c r="D16" s="21">
        <v>7793.9</v>
      </c>
      <c r="E16" s="21">
        <v>7056.4</v>
      </c>
      <c r="F16" s="21">
        <v>8552.9</v>
      </c>
      <c r="G16" s="21">
        <v>14.7</v>
      </c>
      <c r="H16" s="21">
        <v>13.3</v>
      </c>
      <c r="I16" s="22">
        <v>16.100000000000001</v>
      </c>
      <c r="J16" s="35">
        <v>33769.9</v>
      </c>
      <c r="K16" s="21">
        <v>4352.8999999999996</v>
      </c>
      <c r="L16" s="21">
        <v>3893.9</v>
      </c>
      <c r="M16" s="21">
        <v>4822</v>
      </c>
      <c r="N16" s="21">
        <v>12.9</v>
      </c>
      <c r="O16" s="21">
        <v>11.5</v>
      </c>
      <c r="P16" s="22">
        <v>14.3</v>
      </c>
    </row>
    <row r="17" spans="1:16">
      <c r="A17" s="6" t="s">
        <v>522</v>
      </c>
      <c r="B17" s="55" t="s">
        <v>523</v>
      </c>
      <c r="C17" s="44">
        <v>56436.1</v>
      </c>
      <c r="D17" s="21">
        <v>9245.7999999999993</v>
      </c>
      <c r="E17" s="21">
        <v>8493.9</v>
      </c>
      <c r="F17" s="21">
        <v>9967.4</v>
      </c>
      <c r="G17" s="21">
        <v>16.399999999999999</v>
      </c>
      <c r="H17" s="21">
        <v>15.1</v>
      </c>
      <c r="I17" s="22">
        <v>17.7</v>
      </c>
      <c r="J17" s="35">
        <v>25919.9</v>
      </c>
      <c r="K17" s="21">
        <v>3819.3</v>
      </c>
      <c r="L17" s="21">
        <v>3430.8</v>
      </c>
      <c r="M17" s="21">
        <v>4230.6000000000004</v>
      </c>
      <c r="N17" s="21">
        <v>14.7</v>
      </c>
      <c r="O17" s="21">
        <v>13.2</v>
      </c>
      <c r="P17" s="22">
        <v>16.3</v>
      </c>
    </row>
    <row r="18" spans="1:16">
      <c r="A18" s="6" t="s">
        <v>722</v>
      </c>
      <c r="B18" s="55" t="s">
        <v>723</v>
      </c>
      <c r="C18" s="44">
        <v>80483.199999999997</v>
      </c>
      <c r="D18" s="21">
        <v>12054.2</v>
      </c>
      <c r="E18" s="21">
        <v>10954.7</v>
      </c>
      <c r="F18" s="21">
        <v>13101.7</v>
      </c>
      <c r="G18" s="21">
        <v>15</v>
      </c>
      <c r="H18" s="21">
        <v>13.6</v>
      </c>
      <c r="I18" s="22">
        <v>16.3</v>
      </c>
      <c r="J18" s="35">
        <v>26213.8</v>
      </c>
      <c r="K18" s="21">
        <v>3340.9</v>
      </c>
      <c r="L18" s="21">
        <v>2984.9</v>
      </c>
      <c r="M18" s="21">
        <v>3718.6</v>
      </c>
      <c r="N18" s="21">
        <v>12.7</v>
      </c>
      <c r="O18" s="21">
        <v>11.4</v>
      </c>
      <c r="P18" s="22">
        <v>14.2</v>
      </c>
    </row>
    <row r="19" spans="1:16">
      <c r="A19" s="6" t="s">
        <v>492</v>
      </c>
      <c r="B19" s="55" t="s">
        <v>493</v>
      </c>
      <c r="C19" s="44">
        <v>309893.90000000002</v>
      </c>
      <c r="D19" s="21">
        <v>51298</v>
      </c>
      <c r="E19" s="21">
        <v>45225.5</v>
      </c>
      <c r="F19" s="21">
        <v>57290.400000000001</v>
      </c>
      <c r="G19" s="21">
        <v>16.600000000000001</v>
      </c>
      <c r="H19" s="21">
        <v>14.6</v>
      </c>
      <c r="I19" s="22">
        <v>18.5</v>
      </c>
      <c r="J19" s="35">
        <v>98073.1</v>
      </c>
      <c r="K19" s="21">
        <v>14570.8</v>
      </c>
      <c r="L19" s="21">
        <v>12629</v>
      </c>
      <c r="M19" s="21">
        <v>16767.7</v>
      </c>
      <c r="N19" s="21">
        <v>14.9</v>
      </c>
      <c r="O19" s="21">
        <v>12.9</v>
      </c>
      <c r="P19" s="22">
        <v>17.100000000000001</v>
      </c>
    </row>
    <row r="20" spans="1:16">
      <c r="A20" s="6" t="s">
        <v>686</v>
      </c>
      <c r="B20" s="55" t="s">
        <v>687</v>
      </c>
      <c r="C20" s="44">
        <v>37485.5</v>
      </c>
      <c r="D20" s="21">
        <v>5695.3</v>
      </c>
      <c r="E20" s="21">
        <v>5155.7</v>
      </c>
      <c r="F20" s="21">
        <v>6228.7</v>
      </c>
      <c r="G20" s="21">
        <v>15.2</v>
      </c>
      <c r="H20" s="21">
        <v>13.8</v>
      </c>
      <c r="I20" s="22">
        <v>16.600000000000001</v>
      </c>
      <c r="J20" s="35">
        <v>12638.5</v>
      </c>
      <c r="K20" s="21">
        <v>1675.3</v>
      </c>
      <c r="L20" s="21">
        <v>1498.9</v>
      </c>
      <c r="M20" s="21">
        <v>1860.2</v>
      </c>
      <c r="N20" s="21">
        <v>13.3</v>
      </c>
      <c r="O20" s="21">
        <v>11.9</v>
      </c>
      <c r="P20" s="22">
        <v>14.7</v>
      </c>
    </row>
    <row r="21" spans="1:16">
      <c r="A21" s="6" t="s">
        <v>432</v>
      </c>
      <c r="B21" s="55" t="s">
        <v>433</v>
      </c>
      <c r="C21" s="44">
        <v>47762.8</v>
      </c>
      <c r="D21" s="21">
        <v>8000.8</v>
      </c>
      <c r="E21" s="21">
        <v>7125.7</v>
      </c>
      <c r="F21" s="21">
        <v>8894.9</v>
      </c>
      <c r="G21" s="21">
        <v>16.8</v>
      </c>
      <c r="H21" s="21">
        <v>14.9</v>
      </c>
      <c r="I21" s="22">
        <v>18.600000000000001</v>
      </c>
      <c r="J21" s="35">
        <v>13617.2</v>
      </c>
      <c r="K21" s="21">
        <v>2083.5</v>
      </c>
      <c r="L21" s="21">
        <v>1823.9</v>
      </c>
      <c r="M21" s="21">
        <v>2379.6</v>
      </c>
      <c r="N21" s="21">
        <v>15.3</v>
      </c>
      <c r="O21" s="21">
        <v>13.4</v>
      </c>
      <c r="P21" s="22">
        <v>17.5</v>
      </c>
    </row>
    <row r="22" spans="1:16">
      <c r="A22" s="6" t="s">
        <v>284</v>
      </c>
      <c r="B22" s="55" t="s">
        <v>285</v>
      </c>
      <c r="C22" s="44">
        <v>55965.7</v>
      </c>
      <c r="D22" s="21">
        <v>10771.2</v>
      </c>
      <c r="E22" s="21">
        <v>9611.1</v>
      </c>
      <c r="F22" s="21">
        <v>11985.8</v>
      </c>
      <c r="G22" s="21">
        <v>19.2</v>
      </c>
      <c r="H22" s="21">
        <v>17.2</v>
      </c>
      <c r="I22" s="22">
        <v>21.4</v>
      </c>
      <c r="J22" s="35">
        <v>12525.3</v>
      </c>
      <c r="K22" s="21">
        <v>2181.6999999999998</v>
      </c>
      <c r="L22" s="21">
        <v>1899.4</v>
      </c>
      <c r="M22" s="21">
        <v>2499.4</v>
      </c>
      <c r="N22" s="21">
        <v>17.399999999999999</v>
      </c>
      <c r="O22" s="21">
        <v>15.2</v>
      </c>
      <c r="P22" s="22">
        <v>20</v>
      </c>
    </row>
    <row r="23" spans="1:16">
      <c r="A23" s="6" t="s">
        <v>366</v>
      </c>
      <c r="B23" s="55" t="s">
        <v>367</v>
      </c>
      <c r="C23" s="44">
        <v>32729.5</v>
      </c>
      <c r="D23" s="21">
        <v>5644.6</v>
      </c>
      <c r="E23" s="21">
        <v>5150.1000000000004</v>
      </c>
      <c r="F23" s="21">
        <v>6154.9</v>
      </c>
      <c r="G23" s="21">
        <v>17.2</v>
      </c>
      <c r="H23" s="21">
        <v>15.7</v>
      </c>
      <c r="I23" s="22">
        <v>18.8</v>
      </c>
      <c r="J23" s="35">
        <v>7388.5</v>
      </c>
      <c r="K23" s="21">
        <v>1125</v>
      </c>
      <c r="L23" s="21">
        <v>994.2</v>
      </c>
      <c r="M23" s="21">
        <v>1266.0999999999999</v>
      </c>
      <c r="N23" s="21">
        <v>15.2</v>
      </c>
      <c r="O23" s="21">
        <v>13.5</v>
      </c>
      <c r="P23" s="22">
        <v>17.100000000000001</v>
      </c>
    </row>
    <row r="24" spans="1:16">
      <c r="A24" s="6" t="s">
        <v>400</v>
      </c>
      <c r="B24" s="55" t="s">
        <v>401</v>
      </c>
      <c r="C24" s="44">
        <v>96347.199999999997</v>
      </c>
      <c r="D24" s="21">
        <v>16395.3</v>
      </c>
      <c r="E24" s="21">
        <v>14894.8</v>
      </c>
      <c r="F24" s="21">
        <v>17948.2</v>
      </c>
      <c r="G24" s="21">
        <v>17</v>
      </c>
      <c r="H24" s="21">
        <v>15.5</v>
      </c>
      <c r="I24" s="22">
        <v>18.600000000000001</v>
      </c>
      <c r="J24" s="35">
        <v>30135.8</v>
      </c>
      <c r="K24" s="21">
        <v>4612.6000000000004</v>
      </c>
      <c r="L24" s="21">
        <v>4089.9</v>
      </c>
      <c r="M24" s="21">
        <v>5175.1000000000004</v>
      </c>
      <c r="N24" s="21">
        <v>15.3</v>
      </c>
      <c r="O24" s="21">
        <v>13.6</v>
      </c>
      <c r="P24" s="22">
        <v>17.2</v>
      </c>
    </row>
    <row r="25" spans="1:16">
      <c r="A25" s="6" t="s">
        <v>458</v>
      </c>
      <c r="B25" s="55" t="s">
        <v>459</v>
      </c>
      <c r="C25" s="44">
        <v>27807.1</v>
      </c>
      <c r="D25" s="21">
        <v>4595</v>
      </c>
      <c r="E25" s="21">
        <v>4156.5</v>
      </c>
      <c r="F25" s="21">
        <v>5042.7</v>
      </c>
      <c r="G25" s="21">
        <v>16.5</v>
      </c>
      <c r="H25" s="21">
        <v>14.9</v>
      </c>
      <c r="I25" s="22">
        <v>18.100000000000001</v>
      </c>
      <c r="J25" s="35">
        <v>5685.9</v>
      </c>
      <c r="K25" s="21">
        <v>866</v>
      </c>
      <c r="L25" s="21">
        <v>762.7</v>
      </c>
      <c r="M25" s="21">
        <v>978.9</v>
      </c>
      <c r="N25" s="21">
        <v>15.2</v>
      </c>
      <c r="O25" s="21">
        <v>13.4</v>
      </c>
      <c r="P25" s="22">
        <v>17.2</v>
      </c>
    </row>
    <row r="26" spans="1:16">
      <c r="A26" s="6" t="s">
        <v>540</v>
      </c>
      <c r="B26" s="55" t="s">
        <v>541</v>
      </c>
      <c r="C26" s="44">
        <v>136401.5</v>
      </c>
      <c r="D26" s="21">
        <v>22261.1</v>
      </c>
      <c r="E26" s="21">
        <v>20461.599999999999</v>
      </c>
      <c r="F26" s="21">
        <v>24012.9</v>
      </c>
      <c r="G26" s="21">
        <v>16.3</v>
      </c>
      <c r="H26" s="21">
        <v>15</v>
      </c>
      <c r="I26" s="22">
        <v>17.600000000000001</v>
      </c>
      <c r="J26" s="35">
        <v>54515.5</v>
      </c>
      <c r="K26" s="21">
        <v>7814.4</v>
      </c>
      <c r="L26" s="21">
        <v>7040.4</v>
      </c>
      <c r="M26" s="21">
        <v>8614.9</v>
      </c>
      <c r="N26" s="21">
        <v>14.3</v>
      </c>
      <c r="O26" s="21">
        <v>12.9</v>
      </c>
      <c r="P26" s="22">
        <v>15.8</v>
      </c>
    </row>
    <row r="27" spans="1:16">
      <c r="A27" s="6" t="s">
        <v>750</v>
      </c>
      <c r="B27" s="55" t="s">
        <v>751</v>
      </c>
      <c r="C27" s="44">
        <v>37427.800000000003</v>
      </c>
      <c r="D27" s="21">
        <v>5589.1</v>
      </c>
      <c r="E27" s="21">
        <v>5039.8</v>
      </c>
      <c r="F27" s="21">
        <v>6125.3</v>
      </c>
      <c r="G27" s="21">
        <v>14.9</v>
      </c>
      <c r="H27" s="21">
        <v>13.5</v>
      </c>
      <c r="I27" s="22">
        <v>16.399999999999999</v>
      </c>
      <c r="J27" s="35">
        <v>17435.2</v>
      </c>
      <c r="K27" s="21">
        <v>2238.6</v>
      </c>
      <c r="L27" s="21">
        <v>1994.9</v>
      </c>
      <c r="M27" s="21">
        <v>2493.1</v>
      </c>
      <c r="N27" s="21">
        <v>12.8</v>
      </c>
      <c r="O27" s="21">
        <v>11.4</v>
      </c>
      <c r="P27" s="22">
        <v>14.3</v>
      </c>
    </row>
    <row r="28" spans="1:16">
      <c r="A28" s="6" t="s">
        <v>402</v>
      </c>
      <c r="B28" s="55" t="s">
        <v>403</v>
      </c>
      <c r="C28" s="44">
        <v>164204.20000000001</v>
      </c>
      <c r="D28" s="21">
        <v>27765.1</v>
      </c>
      <c r="E28" s="21">
        <v>25139.5</v>
      </c>
      <c r="F28" s="21">
        <v>30471.599999999999</v>
      </c>
      <c r="G28" s="21">
        <v>16.899999999999999</v>
      </c>
      <c r="H28" s="21">
        <v>15.3</v>
      </c>
      <c r="I28" s="22">
        <v>18.600000000000001</v>
      </c>
      <c r="J28" s="35">
        <v>53903.8</v>
      </c>
      <c r="K28" s="21">
        <v>8421.1</v>
      </c>
      <c r="L28" s="21">
        <v>7442.6</v>
      </c>
      <c r="M28" s="21">
        <v>9470.4</v>
      </c>
      <c r="N28" s="21">
        <v>15.6</v>
      </c>
      <c r="O28" s="21">
        <v>13.8</v>
      </c>
      <c r="P28" s="22">
        <v>17.600000000000001</v>
      </c>
    </row>
    <row r="29" spans="1:16">
      <c r="A29" s="6" t="s">
        <v>702</v>
      </c>
      <c r="B29" s="55" t="s">
        <v>703</v>
      </c>
      <c r="C29" s="44">
        <v>59571.1</v>
      </c>
      <c r="D29" s="21">
        <v>8953.5</v>
      </c>
      <c r="E29" s="21">
        <v>8075.9</v>
      </c>
      <c r="F29" s="21">
        <v>9833.2000000000007</v>
      </c>
      <c r="G29" s="21">
        <v>15</v>
      </c>
      <c r="H29" s="21">
        <v>13.6</v>
      </c>
      <c r="I29" s="22">
        <v>16.5</v>
      </c>
      <c r="J29" s="35">
        <v>18077.900000000001</v>
      </c>
      <c r="K29" s="21">
        <v>2394.1</v>
      </c>
      <c r="L29" s="21">
        <v>2124.1</v>
      </c>
      <c r="M29" s="21">
        <v>2688.2</v>
      </c>
      <c r="N29" s="21">
        <v>13.2</v>
      </c>
      <c r="O29" s="21">
        <v>11.7</v>
      </c>
      <c r="P29" s="22">
        <v>14.9</v>
      </c>
    </row>
    <row r="30" spans="1:16">
      <c r="A30" s="6" t="s">
        <v>360</v>
      </c>
      <c r="B30" s="55" t="s">
        <v>361</v>
      </c>
      <c r="C30" s="44">
        <v>60213.5</v>
      </c>
      <c r="D30" s="21">
        <v>10433</v>
      </c>
      <c r="E30" s="21">
        <v>9480.9</v>
      </c>
      <c r="F30" s="21">
        <v>11329.3</v>
      </c>
      <c r="G30" s="21">
        <v>17.3</v>
      </c>
      <c r="H30" s="21">
        <v>15.7</v>
      </c>
      <c r="I30" s="22">
        <v>18.8</v>
      </c>
      <c r="J30" s="35">
        <v>16495.5</v>
      </c>
      <c r="K30" s="21">
        <v>2599.8000000000002</v>
      </c>
      <c r="L30" s="21">
        <v>2309.1</v>
      </c>
      <c r="M30" s="21">
        <v>2893.9</v>
      </c>
      <c r="N30" s="21">
        <v>15.8</v>
      </c>
      <c r="O30" s="21">
        <v>14</v>
      </c>
      <c r="P30" s="22">
        <v>17.5</v>
      </c>
    </row>
    <row r="31" spans="1:16">
      <c r="A31" s="6" t="s">
        <v>676</v>
      </c>
      <c r="B31" s="55" t="s">
        <v>677</v>
      </c>
      <c r="C31" s="44">
        <v>84416.2</v>
      </c>
      <c r="D31" s="21">
        <v>12825.9</v>
      </c>
      <c r="E31" s="21">
        <v>11500</v>
      </c>
      <c r="F31" s="21">
        <v>14162</v>
      </c>
      <c r="G31" s="21">
        <v>15.2</v>
      </c>
      <c r="H31" s="21">
        <v>13.6</v>
      </c>
      <c r="I31" s="22">
        <v>16.8</v>
      </c>
      <c r="J31" s="35">
        <v>40836.800000000003</v>
      </c>
      <c r="K31" s="21">
        <v>5682.3</v>
      </c>
      <c r="L31" s="21">
        <v>4987.5</v>
      </c>
      <c r="M31" s="21">
        <v>6444.4</v>
      </c>
      <c r="N31" s="21">
        <v>13.9</v>
      </c>
      <c r="O31" s="21">
        <v>12.2</v>
      </c>
      <c r="P31" s="22">
        <v>15.8</v>
      </c>
    </row>
    <row r="32" spans="1:16">
      <c r="A32" s="6" t="s">
        <v>852</v>
      </c>
      <c r="B32" s="55" t="s">
        <v>853</v>
      </c>
      <c r="C32" s="44">
        <v>25482.799999999999</v>
      </c>
      <c r="D32" s="21">
        <v>3523.6</v>
      </c>
      <c r="E32" s="21">
        <v>3139</v>
      </c>
      <c r="F32" s="21">
        <v>3914.9</v>
      </c>
      <c r="G32" s="21">
        <v>13.8</v>
      </c>
      <c r="H32" s="21">
        <v>12.3</v>
      </c>
      <c r="I32" s="22">
        <v>15.4</v>
      </c>
      <c r="J32" s="35">
        <v>10982.2</v>
      </c>
      <c r="K32" s="21">
        <v>1310.4000000000001</v>
      </c>
      <c r="L32" s="21">
        <v>1162.0999999999999</v>
      </c>
      <c r="M32" s="21">
        <v>1464.8</v>
      </c>
      <c r="N32" s="21">
        <v>11.9</v>
      </c>
      <c r="O32" s="21">
        <v>10.6</v>
      </c>
      <c r="P32" s="22">
        <v>13.3</v>
      </c>
    </row>
    <row r="33" spans="1:16">
      <c r="A33" s="6" t="s">
        <v>630</v>
      </c>
      <c r="B33" s="55" t="s">
        <v>631</v>
      </c>
      <c r="C33" s="44">
        <v>65486.2</v>
      </c>
      <c r="D33" s="21">
        <v>10392.200000000001</v>
      </c>
      <c r="E33" s="21">
        <v>9521</v>
      </c>
      <c r="F33" s="21">
        <v>11239.9</v>
      </c>
      <c r="G33" s="21">
        <v>15.9</v>
      </c>
      <c r="H33" s="21">
        <v>14.5</v>
      </c>
      <c r="I33" s="22">
        <v>17.2</v>
      </c>
      <c r="J33" s="35">
        <v>49085.8</v>
      </c>
      <c r="K33" s="21">
        <v>6912.9</v>
      </c>
      <c r="L33" s="21">
        <v>6161.1</v>
      </c>
      <c r="M33" s="21">
        <v>7698.5</v>
      </c>
      <c r="N33" s="21">
        <v>14.1</v>
      </c>
      <c r="O33" s="21">
        <v>12.6</v>
      </c>
      <c r="P33" s="22">
        <v>15.7</v>
      </c>
    </row>
    <row r="34" spans="1:16">
      <c r="A34" s="6" t="s">
        <v>552</v>
      </c>
      <c r="B34" s="55" t="s">
        <v>553</v>
      </c>
      <c r="C34" s="44">
        <v>105886.3</v>
      </c>
      <c r="D34" s="21">
        <v>17182</v>
      </c>
      <c r="E34" s="21">
        <v>15633</v>
      </c>
      <c r="F34" s="21">
        <v>18756.5</v>
      </c>
      <c r="G34" s="21">
        <v>16.2</v>
      </c>
      <c r="H34" s="21">
        <v>14.8</v>
      </c>
      <c r="I34" s="22">
        <v>17.7</v>
      </c>
      <c r="J34" s="35">
        <v>54516.7</v>
      </c>
      <c r="K34" s="21">
        <v>7932.6</v>
      </c>
      <c r="L34" s="21">
        <v>7045.4</v>
      </c>
      <c r="M34" s="21">
        <v>8891.5</v>
      </c>
      <c r="N34" s="21">
        <v>14.6</v>
      </c>
      <c r="O34" s="21">
        <v>12.9</v>
      </c>
      <c r="P34" s="22">
        <v>16.3</v>
      </c>
    </row>
    <row r="35" spans="1:16">
      <c r="A35" s="6" t="s">
        <v>614</v>
      </c>
      <c r="B35" s="55" t="s">
        <v>615</v>
      </c>
      <c r="C35" s="44">
        <v>55722</v>
      </c>
      <c r="D35" s="21">
        <v>8775.2000000000007</v>
      </c>
      <c r="E35" s="21">
        <v>7990.2</v>
      </c>
      <c r="F35" s="21">
        <v>9556</v>
      </c>
      <c r="G35" s="21">
        <v>15.7</v>
      </c>
      <c r="H35" s="21">
        <v>14.3</v>
      </c>
      <c r="I35" s="22">
        <v>17.100000000000001</v>
      </c>
      <c r="J35" s="35">
        <v>18011</v>
      </c>
      <c r="K35" s="21">
        <v>2516.1999999999998</v>
      </c>
      <c r="L35" s="21">
        <v>2265.1</v>
      </c>
      <c r="M35" s="21">
        <v>2776.3</v>
      </c>
      <c r="N35" s="21">
        <v>14</v>
      </c>
      <c r="O35" s="21">
        <v>12.6</v>
      </c>
      <c r="P35" s="22">
        <v>15.4</v>
      </c>
    </row>
    <row r="36" spans="1:16">
      <c r="A36" s="6" t="s">
        <v>816</v>
      </c>
      <c r="B36" s="55" t="s">
        <v>817</v>
      </c>
      <c r="C36" s="44">
        <v>95921.2</v>
      </c>
      <c r="D36" s="21">
        <v>13846.3</v>
      </c>
      <c r="E36" s="21">
        <v>12502.5</v>
      </c>
      <c r="F36" s="21">
        <v>15169.2</v>
      </c>
      <c r="G36" s="21">
        <v>14.4</v>
      </c>
      <c r="H36" s="21">
        <v>13</v>
      </c>
      <c r="I36" s="22">
        <v>15.8</v>
      </c>
      <c r="J36" s="35">
        <v>54451.8</v>
      </c>
      <c r="K36" s="21">
        <v>6770.5</v>
      </c>
      <c r="L36" s="21">
        <v>6041.3</v>
      </c>
      <c r="M36" s="21">
        <v>7536.7</v>
      </c>
      <c r="N36" s="21">
        <v>12.4</v>
      </c>
      <c r="O36" s="21">
        <v>11.1</v>
      </c>
      <c r="P36" s="22">
        <v>13.8</v>
      </c>
    </row>
    <row r="37" spans="1:16">
      <c r="A37" s="6" t="s">
        <v>768</v>
      </c>
      <c r="B37" s="55" t="s">
        <v>769</v>
      </c>
      <c r="C37" s="44">
        <v>34545.199999999997</v>
      </c>
      <c r="D37" s="21">
        <v>5164.2</v>
      </c>
      <c r="E37" s="21">
        <v>4654.6000000000004</v>
      </c>
      <c r="F37" s="21">
        <v>5670.3</v>
      </c>
      <c r="G37" s="21">
        <v>14.9</v>
      </c>
      <c r="H37" s="21">
        <v>13.5</v>
      </c>
      <c r="I37" s="22">
        <v>16.399999999999999</v>
      </c>
      <c r="J37" s="35">
        <v>16607.8</v>
      </c>
      <c r="K37" s="21">
        <v>2121.9</v>
      </c>
      <c r="L37" s="21">
        <v>1896.9</v>
      </c>
      <c r="M37" s="21">
        <v>2356</v>
      </c>
      <c r="N37" s="21">
        <v>12.8</v>
      </c>
      <c r="O37" s="21">
        <v>11.4</v>
      </c>
      <c r="P37" s="22">
        <v>14.2</v>
      </c>
    </row>
    <row r="38" spans="1:16">
      <c r="A38" s="6" t="s">
        <v>468</v>
      </c>
      <c r="B38" s="55" t="s">
        <v>469</v>
      </c>
      <c r="C38" s="44">
        <v>34682.199999999997</v>
      </c>
      <c r="D38" s="21">
        <v>5770.3</v>
      </c>
      <c r="E38" s="21">
        <v>5297</v>
      </c>
      <c r="F38" s="21">
        <v>6226.9</v>
      </c>
      <c r="G38" s="21">
        <v>16.600000000000001</v>
      </c>
      <c r="H38" s="21">
        <v>15.3</v>
      </c>
      <c r="I38" s="22">
        <v>18</v>
      </c>
      <c r="J38" s="35">
        <v>8969.7999999999993</v>
      </c>
      <c r="K38" s="21">
        <v>1289.4000000000001</v>
      </c>
      <c r="L38" s="21">
        <v>1147</v>
      </c>
      <c r="M38" s="21">
        <v>1437.8</v>
      </c>
      <c r="N38" s="21">
        <v>14.4</v>
      </c>
      <c r="O38" s="21">
        <v>12.8</v>
      </c>
      <c r="P38" s="22">
        <v>16</v>
      </c>
    </row>
    <row r="39" spans="1:16">
      <c r="A39" s="6" t="s">
        <v>678</v>
      </c>
      <c r="B39" s="55" t="s">
        <v>679</v>
      </c>
      <c r="C39" s="44">
        <v>38572.6</v>
      </c>
      <c r="D39" s="21">
        <v>5965.8</v>
      </c>
      <c r="E39" s="21">
        <v>5430.5</v>
      </c>
      <c r="F39" s="21">
        <v>6480</v>
      </c>
      <c r="G39" s="21">
        <v>15.5</v>
      </c>
      <c r="H39" s="21">
        <v>14.1</v>
      </c>
      <c r="I39" s="22">
        <v>16.8</v>
      </c>
      <c r="J39" s="35">
        <v>15022.4</v>
      </c>
      <c r="K39" s="21">
        <v>1953.5</v>
      </c>
      <c r="L39" s="21">
        <v>1748.2</v>
      </c>
      <c r="M39" s="21">
        <v>2162.8000000000002</v>
      </c>
      <c r="N39" s="21">
        <v>13</v>
      </c>
      <c r="O39" s="21">
        <v>11.6</v>
      </c>
      <c r="P39" s="22">
        <v>14.4</v>
      </c>
    </row>
    <row r="40" spans="1:16">
      <c r="A40" s="6" t="s">
        <v>752</v>
      </c>
      <c r="B40" s="55" t="s">
        <v>753</v>
      </c>
      <c r="C40" s="44">
        <v>162596.4</v>
      </c>
      <c r="D40" s="21">
        <v>24564</v>
      </c>
      <c r="E40" s="21">
        <v>22077.200000000001</v>
      </c>
      <c r="F40" s="21">
        <v>27032.3</v>
      </c>
      <c r="G40" s="21">
        <v>15.1</v>
      </c>
      <c r="H40" s="21">
        <v>13.6</v>
      </c>
      <c r="I40" s="22">
        <v>16.600000000000001</v>
      </c>
      <c r="J40" s="35">
        <v>102148.6</v>
      </c>
      <c r="K40" s="21">
        <v>13236.5</v>
      </c>
      <c r="L40" s="21">
        <v>11834.9</v>
      </c>
      <c r="M40" s="21">
        <v>14710.2</v>
      </c>
      <c r="N40" s="21">
        <v>13</v>
      </c>
      <c r="O40" s="21">
        <v>11.6</v>
      </c>
      <c r="P40" s="22">
        <v>14.4</v>
      </c>
    </row>
    <row r="41" spans="1:16">
      <c r="A41" s="6" t="s">
        <v>298</v>
      </c>
      <c r="B41" s="55" t="s">
        <v>299</v>
      </c>
      <c r="C41" s="44">
        <v>33056.199999999997</v>
      </c>
      <c r="D41" s="21">
        <v>6027.9</v>
      </c>
      <c r="E41" s="21">
        <v>5442.9</v>
      </c>
      <c r="F41" s="21">
        <v>6657.2</v>
      </c>
      <c r="G41" s="21">
        <v>18.2</v>
      </c>
      <c r="H41" s="21">
        <v>16.5</v>
      </c>
      <c r="I41" s="22">
        <v>20.100000000000001</v>
      </c>
      <c r="J41" s="35">
        <v>8688.7999999999993</v>
      </c>
      <c r="K41" s="21">
        <v>1452.9</v>
      </c>
      <c r="L41" s="21">
        <v>1270.8</v>
      </c>
      <c r="M41" s="21">
        <v>1642.8</v>
      </c>
      <c r="N41" s="21">
        <v>16.7</v>
      </c>
      <c r="O41" s="21">
        <v>14.6</v>
      </c>
      <c r="P41" s="22">
        <v>18.899999999999999</v>
      </c>
    </row>
    <row r="42" spans="1:16">
      <c r="A42" s="6" t="s">
        <v>554</v>
      </c>
      <c r="B42" s="55" t="s">
        <v>555</v>
      </c>
      <c r="C42" s="44">
        <v>62660.4</v>
      </c>
      <c r="D42" s="21">
        <v>10147.6</v>
      </c>
      <c r="E42" s="21">
        <v>9289.2999999999993</v>
      </c>
      <c r="F42" s="21">
        <v>10987</v>
      </c>
      <c r="G42" s="21">
        <v>16.2</v>
      </c>
      <c r="H42" s="21">
        <v>14.8</v>
      </c>
      <c r="I42" s="22">
        <v>17.5</v>
      </c>
      <c r="J42" s="35">
        <v>23611.599999999999</v>
      </c>
      <c r="K42" s="21">
        <v>3397.2</v>
      </c>
      <c r="L42" s="21">
        <v>3035.5</v>
      </c>
      <c r="M42" s="21">
        <v>3787.3</v>
      </c>
      <c r="N42" s="21">
        <v>14.4</v>
      </c>
      <c r="O42" s="21">
        <v>12.9</v>
      </c>
      <c r="P42" s="22">
        <v>16</v>
      </c>
    </row>
    <row r="43" spans="1:16">
      <c r="A43" s="6" t="s">
        <v>416</v>
      </c>
      <c r="B43" s="55" t="s">
        <v>417</v>
      </c>
      <c r="C43" s="44">
        <v>69874.399999999994</v>
      </c>
      <c r="D43" s="21">
        <v>11845.8</v>
      </c>
      <c r="E43" s="21">
        <v>10854</v>
      </c>
      <c r="F43" s="21">
        <v>12810.7</v>
      </c>
      <c r="G43" s="21">
        <v>17</v>
      </c>
      <c r="H43" s="21">
        <v>15.5</v>
      </c>
      <c r="I43" s="22">
        <v>18.3</v>
      </c>
      <c r="J43" s="35">
        <v>28087.599999999999</v>
      </c>
      <c r="K43" s="21">
        <v>4353.8999999999996</v>
      </c>
      <c r="L43" s="21">
        <v>3875.7</v>
      </c>
      <c r="M43" s="21">
        <v>4866.2</v>
      </c>
      <c r="N43" s="21">
        <v>15.5</v>
      </c>
      <c r="O43" s="21">
        <v>13.8</v>
      </c>
      <c r="P43" s="22">
        <v>17.3</v>
      </c>
    </row>
    <row r="44" spans="1:16">
      <c r="A44" s="6" t="s">
        <v>836</v>
      </c>
      <c r="B44" s="55" t="s">
        <v>837</v>
      </c>
      <c r="C44" s="44">
        <v>21402.6</v>
      </c>
      <c r="D44" s="21">
        <v>3041.2</v>
      </c>
      <c r="E44" s="21">
        <v>2751.6</v>
      </c>
      <c r="F44" s="21">
        <v>3331.8</v>
      </c>
      <c r="G44" s="21">
        <v>14.2</v>
      </c>
      <c r="H44" s="21">
        <v>12.9</v>
      </c>
      <c r="I44" s="22">
        <v>15.6</v>
      </c>
      <c r="J44" s="35">
        <v>24727.4</v>
      </c>
      <c r="K44" s="21">
        <v>3163.3</v>
      </c>
      <c r="L44" s="21">
        <v>2823.4</v>
      </c>
      <c r="M44" s="21">
        <v>3519.9</v>
      </c>
      <c r="N44" s="21">
        <v>12.8</v>
      </c>
      <c r="O44" s="21">
        <v>11.4</v>
      </c>
      <c r="P44" s="22">
        <v>14.2</v>
      </c>
    </row>
    <row r="45" spans="1:16">
      <c r="A45" s="6" t="s">
        <v>704</v>
      </c>
      <c r="B45" s="55" t="s">
        <v>705</v>
      </c>
      <c r="C45" s="44">
        <v>35809.4</v>
      </c>
      <c r="D45" s="21">
        <v>5427.8</v>
      </c>
      <c r="E45" s="21">
        <v>4932.6000000000004</v>
      </c>
      <c r="F45" s="21">
        <v>5925.3</v>
      </c>
      <c r="G45" s="21">
        <v>15.2</v>
      </c>
      <c r="H45" s="21">
        <v>13.8</v>
      </c>
      <c r="I45" s="22">
        <v>16.5</v>
      </c>
      <c r="J45" s="35">
        <v>39106.6</v>
      </c>
      <c r="K45" s="21">
        <v>5494</v>
      </c>
      <c r="L45" s="21">
        <v>4903.3999999999996</v>
      </c>
      <c r="M45" s="21">
        <v>6130.1</v>
      </c>
      <c r="N45" s="21">
        <v>14</v>
      </c>
      <c r="O45" s="21">
        <v>12.5</v>
      </c>
      <c r="P45" s="22">
        <v>15.7</v>
      </c>
    </row>
    <row r="46" spans="1:16">
      <c r="A46" s="6" t="s">
        <v>494</v>
      </c>
      <c r="B46" s="55" t="s">
        <v>495</v>
      </c>
      <c r="C46" s="44">
        <v>39406</v>
      </c>
      <c r="D46" s="21">
        <v>6461.9</v>
      </c>
      <c r="E46" s="21">
        <v>5929.5</v>
      </c>
      <c r="F46" s="21">
        <v>6974.1</v>
      </c>
      <c r="G46" s="21">
        <v>16.399999999999999</v>
      </c>
      <c r="H46" s="21">
        <v>15</v>
      </c>
      <c r="I46" s="22">
        <v>17.7</v>
      </c>
      <c r="J46" s="35">
        <v>8836</v>
      </c>
      <c r="K46" s="21">
        <v>1283.2</v>
      </c>
      <c r="L46" s="21">
        <v>1144.9000000000001</v>
      </c>
      <c r="M46" s="21">
        <v>1425.8</v>
      </c>
      <c r="N46" s="21">
        <v>14.5</v>
      </c>
      <c r="O46" s="21">
        <v>13</v>
      </c>
      <c r="P46" s="22">
        <v>16.100000000000001</v>
      </c>
    </row>
    <row r="47" spans="1:16">
      <c r="A47" s="6" t="s">
        <v>578</v>
      </c>
      <c r="B47" s="55" t="s">
        <v>579</v>
      </c>
      <c r="C47" s="44">
        <v>51271.7</v>
      </c>
      <c r="D47" s="21">
        <v>8190.5</v>
      </c>
      <c r="E47" s="21">
        <v>7491.7</v>
      </c>
      <c r="F47" s="21">
        <v>8876.4</v>
      </c>
      <c r="G47" s="21">
        <v>16</v>
      </c>
      <c r="H47" s="21">
        <v>14.6</v>
      </c>
      <c r="I47" s="22">
        <v>17.3</v>
      </c>
      <c r="J47" s="35">
        <v>23643.3</v>
      </c>
      <c r="K47" s="21">
        <v>3394</v>
      </c>
      <c r="L47" s="21">
        <v>3047.4</v>
      </c>
      <c r="M47" s="21">
        <v>3744.6</v>
      </c>
      <c r="N47" s="21">
        <v>14.4</v>
      </c>
      <c r="O47" s="21">
        <v>12.9</v>
      </c>
      <c r="P47" s="22">
        <v>15.8</v>
      </c>
    </row>
    <row r="48" spans="1:16">
      <c r="A48" s="6" t="s">
        <v>434</v>
      </c>
      <c r="B48" s="55" t="s">
        <v>435</v>
      </c>
      <c r="C48" s="44">
        <v>39767.5</v>
      </c>
      <c r="D48" s="21">
        <v>6684.7</v>
      </c>
      <c r="E48" s="21">
        <v>6153.1</v>
      </c>
      <c r="F48" s="21">
        <v>7200.1</v>
      </c>
      <c r="G48" s="21">
        <v>16.8</v>
      </c>
      <c r="H48" s="21">
        <v>15.5</v>
      </c>
      <c r="I48" s="22">
        <v>18.100000000000001</v>
      </c>
      <c r="J48" s="35">
        <v>6824.5</v>
      </c>
      <c r="K48" s="21">
        <v>975.3</v>
      </c>
      <c r="L48" s="21">
        <v>877.4</v>
      </c>
      <c r="M48" s="21">
        <v>1076.5</v>
      </c>
      <c r="N48" s="21">
        <v>14.3</v>
      </c>
      <c r="O48" s="21">
        <v>12.9</v>
      </c>
      <c r="P48" s="22">
        <v>15.8</v>
      </c>
    </row>
    <row r="49" spans="1:16">
      <c r="A49" s="6" t="s">
        <v>648</v>
      </c>
      <c r="B49" s="55" t="s">
        <v>649</v>
      </c>
      <c r="C49" s="44">
        <v>98564.1</v>
      </c>
      <c r="D49" s="21">
        <v>15174.5</v>
      </c>
      <c r="E49" s="21">
        <v>13731.8</v>
      </c>
      <c r="F49" s="21">
        <v>16544.3</v>
      </c>
      <c r="G49" s="21">
        <v>15.4</v>
      </c>
      <c r="H49" s="21">
        <v>13.9</v>
      </c>
      <c r="I49" s="22">
        <v>16.8</v>
      </c>
      <c r="J49" s="35">
        <v>39356.9</v>
      </c>
      <c r="K49" s="21">
        <v>5325</v>
      </c>
      <c r="L49" s="21">
        <v>4775.8999999999996</v>
      </c>
      <c r="M49" s="21">
        <v>5900.7</v>
      </c>
      <c r="N49" s="21">
        <v>13.5</v>
      </c>
      <c r="O49" s="21">
        <v>12.1</v>
      </c>
      <c r="P49" s="22">
        <v>15</v>
      </c>
    </row>
    <row r="50" spans="1:16">
      <c r="A50" s="6" t="s">
        <v>754</v>
      </c>
      <c r="B50" s="55" t="s">
        <v>755</v>
      </c>
      <c r="C50" s="44">
        <v>58234.7</v>
      </c>
      <c r="D50" s="21">
        <v>8659.7999999999993</v>
      </c>
      <c r="E50" s="21">
        <v>7845.3</v>
      </c>
      <c r="F50" s="21">
        <v>9443.7000000000007</v>
      </c>
      <c r="G50" s="21">
        <v>14.9</v>
      </c>
      <c r="H50" s="21">
        <v>13.5</v>
      </c>
      <c r="I50" s="22">
        <v>16.2</v>
      </c>
      <c r="J50" s="35">
        <v>23552.3</v>
      </c>
      <c r="K50" s="21">
        <v>3034</v>
      </c>
      <c r="L50" s="21">
        <v>2714.2</v>
      </c>
      <c r="M50" s="21">
        <v>3356.5</v>
      </c>
      <c r="N50" s="21">
        <v>12.9</v>
      </c>
      <c r="O50" s="21">
        <v>11.5</v>
      </c>
      <c r="P50" s="22">
        <v>14.3</v>
      </c>
    </row>
    <row r="51" spans="1:16">
      <c r="A51" s="6" t="s">
        <v>756</v>
      </c>
      <c r="B51" s="55" t="s">
        <v>757</v>
      </c>
      <c r="C51" s="44">
        <v>60417.7</v>
      </c>
      <c r="D51" s="21">
        <v>9001.9</v>
      </c>
      <c r="E51" s="21">
        <v>8165.8</v>
      </c>
      <c r="F51" s="21">
        <v>9820</v>
      </c>
      <c r="G51" s="21">
        <v>14.9</v>
      </c>
      <c r="H51" s="21">
        <v>13.5</v>
      </c>
      <c r="I51" s="22">
        <v>16.3</v>
      </c>
      <c r="J51" s="35">
        <v>23982.3</v>
      </c>
      <c r="K51" s="21">
        <v>3038.5</v>
      </c>
      <c r="L51" s="21">
        <v>2723.9</v>
      </c>
      <c r="M51" s="21">
        <v>3367.5</v>
      </c>
      <c r="N51" s="21">
        <v>12.7</v>
      </c>
      <c r="O51" s="21">
        <v>11.4</v>
      </c>
      <c r="P51" s="22">
        <v>14</v>
      </c>
    </row>
    <row r="52" spans="1:16">
      <c r="A52" s="6" t="s">
        <v>810</v>
      </c>
      <c r="B52" s="55" t="s">
        <v>811</v>
      </c>
      <c r="C52" s="44">
        <v>32970.800000000003</v>
      </c>
      <c r="D52" s="21">
        <v>4818.8999999999996</v>
      </c>
      <c r="E52" s="21">
        <v>4332.1000000000004</v>
      </c>
      <c r="F52" s="21">
        <v>5319.2</v>
      </c>
      <c r="G52" s="21">
        <v>14.6</v>
      </c>
      <c r="H52" s="21">
        <v>13.1</v>
      </c>
      <c r="I52" s="22">
        <v>16.100000000000001</v>
      </c>
      <c r="J52" s="35">
        <v>21347.200000000001</v>
      </c>
      <c r="K52" s="21">
        <v>2678.8</v>
      </c>
      <c r="L52" s="21">
        <v>2377.3000000000002</v>
      </c>
      <c r="M52" s="21">
        <v>2987.8</v>
      </c>
      <c r="N52" s="21">
        <v>12.5</v>
      </c>
      <c r="O52" s="21">
        <v>11.1</v>
      </c>
      <c r="P52" s="22">
        <v>14</v>
      </c>
    </row>
    <row r="53" spans="1:16">
      <c r="A53" s="6" t="s">
        <v>714</v>
      </c>
      <c r="B53" s="55" t="s">
        <v>715</v>
      </c>
      <c r="C53" s="44">
        <v>50672.4</v>
      </c>
      <c r="D53" s="21">
        <v>7603.9</v>
      </c>
      <c r="E53" s="21">
        <v>6918.7</v>
      </c>
      <c r="F53" s="21">
        <v>8255</v>
      </c>
      <c r="G53" s="21">
        <v>15</v>
      </c>
      <c r="H53" s="21">
        <v>13.7</v>
      </c>
      <c r="I53" s="22">
        <v>16.3</v>
      </c>
      <c r="J53" s="35">
        <v>23281.599999999999</v>
      </c>
      <c r="K53" s="21">
        <v>3107.5</v>
      </c>
      <c r="L53" s="21">
        <v>2789</v>
      </c>
      <c r="M53" s="21">
        <v>3436.5</v>
      </c>
      <c r="N53" s="21">
        <v>13.3</v>
      </c>
      <c r="O53" s="21">
        <v>12</v>
      </c>
      <c r="P53" s="22">
        <v>14.8</v>
      </c>
    </row>
    <row r="54" spans="1:16">
      <c r="A54" s="6" t="s">
        <v>680</v>
      </c>
      <c r="B54" s="55" t="s">
        <v>681</v>
      </c>
      <c r="C54" s="44">
        <v>136125.70000000001</v>
      </c>
      <c r="D54" s="21">
        <v>21141</v>
      </c>
      <c r="E54" s="21">
        <v>19233</v>
      </c>
      <c r="F54" s="21">
        <v>23007.3</v>
      </c>
      <c r="G54" s="21">
        <v>15.5</v>
      </c>
      <c r="H54" s="21">
        <v>14.1</v>
      </c>
      <c r="I54" s="22">
        <v>16.899999999999999</v>
      </c>
      <c r="J54" s="35">
        <v>73364.3</v>
      </c>
      <c r="K54" s="21">
        <v>9915.9</v>
      </c>
      <c r="L54" s="21">
        <v>8900.1</v>
      </c>
      <c r="M54" s="21">
        <v>10936.1</v>
      </c>
      <c r="N54" s="21">
        <v>13.5</v>
      </c>
      <c r="O54" s="21">
        <v>12.1</v>
      </c>
      <c r="P54" s="22">
        <v>14.9</v>
      </c>
    </row>
    <row r="55" spans="1:16">
      <c r="A55" s="6" t="s">
        <v>594</v>
      </c>
      <c r="B55" s="55" t="s">
        <v>595</v>
      </c>
      <c r="C55" s="44">
        <v>119727.6</v>
      </c>
      <c r="D55" s="21">
        <v>19259.599999999999</v>
      </c>
      <c r="E55" s="21">
        <v>17658.3</v>
      </c>
      <c r="F55" s="21">
        <v>20830.900000000001</v>
      </c>
      <c r="G55" s="21">
        <v>16.100000000000001</v>
      </c>
      <c r="H55" s="21">
        <v>14.7</v>
      </c>
      <c r="I55" s="22">
        <v>17.399999999999999</v>
      </c>
      <c r="J55" s="35">
        <v>58769.4</v>
      </c>
      <c r="K55" s="21">
        <v>8262</v>
      </c>
      <c r="L55" s="21">
        <v>7424.4</v>
      </c>
      <c r="M55" s="21">
        <v>9104.1</v>
      </c>
      <c r="N55" s="21">
        <v>14.1</v>
      </c>
      <c r="O55" s="21">
        <v>12.6</v>
      </c>
      <c r="P55" s="22">
        <v>15.5</v>
      </c>
    </row>
    <row r="56" spans="1:16">
      <c r="A56" s="6" t="s">
        <v>418</v>
      </c>
      <c r="B56" s="55" t="s">
        <v>419</v>
      </c>
      <c r="C56" s="44">
        <v>39902.6</v>
      </c>
      <c r="D56" s="21">
        <v>6772.8</v>
      </c>
      <c r="E56" s="21">
        <v>6166.2</v>
      </c>
      <c r="F56" s="21">
        <v>7346</v>
      </c>
      <c r="G56" s="21">
        <v>17</v>
      </c>
      <c r="H56" s="21">
        <v>15.5</v>
      </c>
      <c r="I56" s="22">
        <v>18.399999999999999</v>
      </c>
      <c r="J56" s="35">
        <v>12455.4</v>
      </c>
      <c r="K56" s="21">
        <v>1884.4</v>
      </c>
      <c r="L56" s="21">
        <v>1681.2</v>
      </c>
      <c r="M56" s="21">
        <v>2109.5</v>
      </c>
      <c r="N56" s="21">
        <v>15.1</v>
      </c>
      <c r="O56" s="21">
        <v>13.5</v>
      </c>
      <c r="P56" s="22">
        <v>16.899999999999999</v>
      </c>
    </row>
    <row r="57" spans="1:16">
      <c r="A57" s="6" t="s">
        <v>496</v>
      </c>
      <c r="B57" s="55" t="s">
        <v>497</v>
      </c>
      <c r="C57" s="44">
        <v>43552.9</v>
      </c>
      <c r="D57" s="21">
        <v>7310.3</v>
      </c>
      <c r="E57" s="21">
        <v>6659.8</v>
      </c>
      <c r="F57" s="21">
        <v>7926.2</v>
      </c>
      <c r="G57" s="21">
        <v>16.8</v>
      </c>
      <c r="H57" s="21">
        <v>15.3</v>
      </c>
      <c r="I57" s="22">
        <v>18.2</v>
      </c>
      <c r="J57" s="35">
        <v>25830.1</v>
      </c>
      <c r="K57" s="21">
        <v>3892.3</v>
      </c>
      <c r="L57" s="21">
        <v>3504.1</v>
      </c>
      <c r="M57" s="21">
        <v>4298.8999999999996</v>
      </c>
      <c r="N57" s="21">
        <v>15.1</v>
      </c>
      <c r="O57" s="21">
        <v>13.6</v>
      </c>
      <c r="P57" s="22">
        <v>16.600000000000001</v>
      </c>
    </row>
    <row r="58" spans="1:16">
      <c r="A58" s="6" t="s">
        <v>596</v>
      </c>
      <c r="B58" s="55" t="s">
        <v>597</v>
      </c>
      <c r="C58" s="44">
        <v>40755.199999999997</v>
      </c>
      <c r="D58" s="21">
        <v>6525.1</v>
      </c>
      <c r="E58" s="21">
        <v>5993</v>
      </c>
      <c r="F58" s="21">
        <v>7051.1</v>
      </c>
      <c r="G58" s="21">
        <v>16</v>
      </c>
      <c r="H58" s="21">
        <v>14.7</v>
      </c>
      <c r="I58" s="22">
        <v>17.3</v>
      </c>
      <c r="J58" s="35">
        <v>17714.8</v>
      </c>
      <c r="K58" s="21">
        <v>2506.4</v>
      </c>
      <c r="L58" s="21">
        <v>2256.4</v>
      </c>
      <c r="M58" s="21">
        <v>2769.1</v>
      </c>
      <c r="N58" s="21">
        <v>14.1</v>
      </c>
      <c r="O58" s="21">
        <v>12.7</v>
      </c>
      <c r="P58" s="22">
        <v>15.6</v>
      </c>
    </row>
    <row r="59" spans="1:16">
      <c r="A59" s="49" t="s">
        <v>872</v>
      </c>
      <c r="B59" s="54" t="s">
        <v>873</v>
      </c>
      <c r="C59" s="44">
        <v>1291.8</v>
      </c>
      <c r="D59" s="21">
        <v>167.5</v>
      </c>
      <c r="E59" s="21">
        <v>150.5</v>
      </c>
      <c r="F59" s="21">
        <v>185.2</v>
      </c>
      <c r="G59" s="21">
        <v>13</v>
      </c>
      <c r="H59" s="21">
        <v>11.7</v>
      </c>
      <c r="I59" s="22">
        <v>14.3</v>
      </c>
      <c r="J59" s="35">
        <v>2848.2</v>
      </c>
      <c r="K59" s="21">
        <v>344.4</v>
      </c>
      <c r="L59" s="21">
        <v>306.60000000000002</v>
      </c>
      <c r="M59" s="21">
        <v>383.2</v>
      </c>
      <c r="N59" s="21">
        <v>12.1</v>
      </c>
      <c r="O59" s="21">
        <v>10.8</v>
      </c>
      <c r="P59" s="22">
        <v>13.5</v>
      </c>
    </row>
    <row r="60" spans="1:16">
      <c r="A60" s="6" t="s">
        <v>640</v>
      </c>
      <c r="B60" s="55" t="s">
        <v>641</v>
      </c>
      <c r="C60" s="44">
        <v>59977.4</v>
      </c>
      <c r="D60" s="21">
        <v>9326.6</v>
      </c>
      <c r="E60" s="21">
        <v>8511.7000000000007</v>
      </c>
      <c r="F60" s="21">
        <v>10103.6</v>
      </c>
      <c r="G60" s="21">
        <v>15.6</v>
      </c>
      <c r="H60" s="21">
        <v>14.2</v>
      </c>
      <c r="I60" s="22">
        <v>16.8</v>
      </c>
      <c r="J60" s="35">
        <v>24718.6</v>
      </c>
      <c r="K60" s="21">
        <v>3412.9</v>
      </c>
      <c r="L60" s="21">
        <v>3058.6</v>
      </c>
      <c r="M60" s="21">
        <v>3778.6</v>
      </c>
      <c r="N60" s="21">
        <v>13.8</v>
      </c>
      <c r="O60" s="21">
        <v>12.4</v>
      </c>
      <c r="P60" s="22">
        <v>15.3</v>
      </c>
    </row>
    <row r="61" spans="1:16">
      <c r="A61" s="6" t="s">
        <v>368</v>
      </c>
      <c r="B61" s="55" t="s">
        <v>369</v>
      </c>
      <c r="C61" s="44">
        <v>220945.9</v>
      </c>
      <c r="D61" s="21">
        <v>38109.1</v>
      </c>
      <c r="E61" s="21">
        <v>34708</v>
      </c>
      <c r="F61" s="21">
        <v>41563.699999999997</v>
      </c>
      <c r="G61" s="21">
        <v>17.2</v>
      </c>
      <c r="H61" s="21">
        <v>15.7</v>
      </c>
      <c r="I61" s="22">
        <v>18.8</v>
      </c>
      <c r="J61" s="35">
        <v>89423.1</v>
      </c>
      <c r="K61" s="21">
        <v>14218.3</v>
      </c>
      <c r="L61" s="21">
        <v>12649.5</v>
      </c>
      <c r="M61" s="21">
        <v>15926.6</v>
      </c>
      <c r="N61" s="21">
        <v>15.9</v>
      </c>
      <c r="O61" s="21">
        <v>14.1</v>
      </c>
      <c r="P61" s="22">
        <v>17.8</v>
      </c>
    </row>
    <row r="62" spans="1:16">
      <c r="A62" s="6" t="s">
        <v>556</v>
      </c>
      <c r="B62" s="55" t="s">
        <v>557</v>
      </c>
      <c r="C62" s="44">
        <v>31292.3</v>
      </c>
      <c r="D62" s="21">
        <v>5165.3</v>
      </c>
      <c r="E62" s="21">
        <v>4706.5</v>
      </c>
      <c r="F62" s="21">
        <v>5643</v>
      </c>
      <c r="G62" s="21">
        <v>16.5</v>
      </c>
      <c r="H62" s="21">
        <v>15</v>
      </c>
      <c r="I62" s="22">
        <v>18</v>
      </c>
      <c r="J62" s="35">
        <v>20167.7</v>
      </c>
      <c r="K62" s="21">
        <v>2923.6</v>
      </c>
      <c r="L62" s="21">
        <v>2641.7</v>
      </c>
      <c r="M62" s="21">
        <v>3227.1</v>
      </c>
      <c r="N62" s="21">
        <v>14.5</v>
      </c>
      <c r="O62" s="21">
        <v>13.1</v>
      </c>
      <c r="P62" s="22">
        <v>16</v>
      </c>
    </row>
    <row r="63" spans="1:16">
      <c r="A63" s="6" t="s">
        <v>376</v>
      </c>
      <c r="B63" s="55" t="s">
        <v>377</v>
      </c>
      <c r="C63" s="44">
        <v>197782</v>
      </c>
      <c r="D63" s="21">
        <v>34072.699999999997</v>
      </c>
      <c r="E63" s="21">
        <v>30957.200000000001</v>
      </c>
      <c r="F63" s="21">
        <v>37084.199999999997</v>
      </c>
      <c r="G63" s="21">
        <v>17.2</v>
      </c>
      <c r="H63" s="21">
        <v>15.7</v>
      </c>
      <c r="I63" s="22">
        <v>18.8</v>
      </c>
      <c r="J63" s="35">
        <v>61828</v>
      </c>
      <c r="K63" s="21">
        <v>9643.2000000000007</v>
      </c>
      <c r="L63" s="21">
        <v>8564.7000000000007</v>
      </c>
      <c r="M63" s="21">
        <v>10835.6</v>
      </c>
      <c r="N63" s="21">
        <v>15.6</v>
      </c>
      <c r="O63" s="21">
        <v>13.9</v>
      </c>
      <c r="P63" s="22">
        <v>17.5</v>
      </c>
    </row>
    <row r="64" spans="1:16">
      <c r="A64" s="6" t="s">
        <v>580</v>
      </c>
      <c r="B64" s="55" t="s">
        <v>581</v>
      </c>
      <c r="C64" s="44">
        <v>97861.4</v>
      </c>
      <c r="D64" s="21">
        <v>15664.1</v>
      </c>
      <c r="E64" s="21">
        <v>14268.9</v>
      </c>
      <c r="F64" s="21">
        <v>17017.599999999999</v>
      </c>
      <c r="G64" s="21">
        <v>16</v>
      </c>
      <c r="H64" s="21">
        <v>14.6</v>
      </c>
      <c r="I64" s="22">
        <v>17.399999999999999</v>
      </c>
      <c r="J64" s="35">
        <v>31486.6</v>
      </c>
      <c r="K64" s="21">
        <v>4403.8999999999996</v>
      </c>
      <c r="L64" s="21">
        <v>3907.6</v>
      </c>
      <c r="M64" s="21">
        <v>4952.8</v>
      </c>
      <c r="N64" s="21">
        <v>14</v>
      </c>
      <c r="O64" s="21">
        <v>12.4</v>
      </c>
      <c r="P64" s="22">
        <v>15.7</v>
      </c>
    </row>
    <row r="65" spans="1:16">
      <c r="A65" s="6" t="s">
        <v>524</v>
      </c>
      <c r="B65" s="55" t="s">
        <v>525</v>
      </c>
      <c r="C65" s="44">
        <v>36406.6</v>
      </c>
      <c r="D65" s="21">
        <v>5953.4</v>
      </c>
      <c r="E65" s="21">
        <v>5422.6</v>
      </c>
      <c r="F65" s="21">
        <v>6504.6</v>
      </c>
      <c r="G65" s="21">
        <v>16.399999999999999</v>
      </c>
      <c r="H65" s="21">
        <v>14.9</v>
      </c>
      <c r="I65" s="22">
        <v>17.899999999999999</v>
      </c>
      <c r="J65" s="35">
        <v>10152.4</v>
      </c>
      <c r="K65" s="21">
        <v>1428.7</v>
      </c>
      <c r="L65" s="21">
        <v>1265.0999999999999</v>
      </c>
      <c r="M65" s="21">
        <v>1598.8</v>
      </c>
      <c r="N65" s="21">
        <v>14.1</v>
      </c>
      <c r="O65" s="21">
        <v>12.5</v>
      </c>
      <c r="P65" s="22">
        <v>15.7</v>
      </c>
    </row>
    <row r="66" spans="1:16">
      <c r="A66" s="6" t="s">
        <v>650</v>
      </c>
      <c r="B66" s="55" t="s">
        <v>651</v>
      </c>
      <c r="C66" s="44">
        <v>103408.2</v>
      </c>
      <c r="D66" s="21">
        <v>15870.8</v>
      </c>
      <c r="E66" s="21">
        <v>14434.8</v>
      </c>
      <c r="F66" s="21">
        <v>17275</v>
      </c>
      <c r="G66" s="21">
        <v>15.3</v>
      </c>
      <c r="H66" s="21">
        <v>14</v>
      </c>
      <c r="I66" s="22">
        <v>16.7</v>
      </c>
      <c r="J66" s="35">
        <v>54763.8</v>
      </c>
      <c r="K66" s="21">
        <v>7632.7</v>
      </c>
      <c r="L66" s="21">
        <v>6783.4</v>
      </c>
      <c r="M66" s="21">
        <v>8551.2000000000007</v>
      </c>
      <c r="N66" s="21">
        <v>13.9</v>
      </c>
      <c r="O66" s="21">
        <v>12.4</v>
      </c>
      <c r="P66" s="22">
        <v>15.6</v>
      </c>
    </row>
    <row r="67" spans="1:16">
      <c r="A67" s="6" t="s">
        <v>370</v>
      </c>
      <c r="B67" s="55" t="s">
        <v>371</v>
      </c>
      <c r="C67" s="44">
        <v>107701.1</v>
      </c>
      <c r="D67" s="21">
        <v>18583.8</v>
      </c>
      <c r="E67" s="21">
        <v>17057</v>
      </c>
      <c r="F67" s="21">
        <v>20031</v>
      </c>
      <c r="G67" s="21">
        <v>17.3</v>
      </c>
      <c r="H67" s="21">
        <v>15.8</v>
      </c>
      <c r="I67" s="22">
        <v>18.600000000000001</v>
      </c>
      <c r="J67" s="35">
        <v>36429.9</v>
      </c>
      <c r="K67" s="21">
        <v>5754.5</v>
      </c>
      <c r="L67" s="21">
        <v>5179</v>
      </c>
      <c r="M67" s="21">
        <v>6366.3</v>
      </c>
      <c r="N67" s="21">
        <v>15.8</v>
      </c>
      <c r="O67" s="21">
        <v>14.2</v>
      </c>
      <c r="P67" s="22">
        <v>17.5</v>
      </c>
    </row>
    <row r="68" spans="1:16">
      <c r="A68" s="6" t="s">
        <v>716</v>
      </c>
      <c r="B68" s="55" t="s">
        <v>717</v>
      </c>
      <c r="C68" s="44">
        <v>45994.400000000001</v>
      </c>
      <c r="D68" s="21">
        <v>6955.4</v>
      </c>
      <c r="E68" s="21">
        <v>6319.9</v>
      </c>
      <c r="F68" s="21">
        <v>7580.5</v>
      </c>
      <c r="G68" s="21">
        <v>15.1</v>
      </c>
      <c r="H68" s="21">
        <v>13.7</v>
      </c>
      <c r="I68" s="22">
        <v>16.5</v>
      </c>
      <c r="J68" s="35">
        <v>24146.6</v>
      </c>
      <c r="K68" s="21">
        <v>3194.1</v>
      </c>
      <c r="L68" s="21">
        <v>2859</v>
      </c>
      <c r="M68" s="21">
        <v>3540.4</v>
      </c>
      <c r="N68" s="21">
        <v>13.2</v>
      </c>
      <c r="O68" s="21">
        <v>11.8</v>
      </c>
      <c r="P68" s="22">
        <v>14.7</v>
      </c>
    </row>
    <row r="69" spans="1:16">
      <c r="A69" s="6" t="s">
        <v>378</v>
      </c>
      <c r="B69" s="55" t="s">
        <v>379</v>
      </c>
      <c r="C69" s="44">
        <v>39351.800000000003</v>
      </c>
      <c r="D69" s="21">
        <v>6794.7</v>
      </c>
      <c r="E69" s="21">
        <v>6211.9</v>
      </c>
      <c r="F69" s="21">
        <v>7351.3</v>
      </c>
      <c r="G69" s="21">
        <v>17.3</v>
      </c>
      <c r="H69" s="21">
        <v>15.8</v>
      </c>
      <c r="I69" s="22">
        <v>18.7</v>
      </c>
      <c r="J69" s="35">
        <v>14000.2</v>
      </c>
      <c r="K69" s="21">
        <v>2150.1999999999998</v>
      </c>
      <c r="L69" s="21">
        <v>1919.2</v>
      </c>
      <c r="M69" s="21">
        <v>2386</v>
      </c>
      <c r="N69" s="21">
        <v>15.4</v>
      </c>
      <c r="O69" s="21">
        <v>13.7</v>
      </c>
      <c r="P69" s="22">
        <v>17</v>
      </c>
    </row>
    <row r="70" spans="1:16">
      <c r="A70" s="6" t="s">
        <v>652</v>
      </c>
      <c r="B70" s="55" t="s">
        <v>653</v>
      </c>
      <c r="C70" s="44">
        <v>34799.699999999997</v>
      </c>
      <c r="D70" s="21">
        <v>5362.3</v>
      </c>
      <c r="E70" s="21">
        <v>4889.7</v>
      </c>
      <c r="F70" s="21">
        <v>5817.6</v>
      </c>
      <c r="G70" s="21">
        <v>15.4</v>
      </c>
      <c r="H70" s="21">
        <v>14.1</v>
      </c>
      <c r="I70" s="22">
        <v>16.7</v>
      </c>
      <c r="J70" s="35">
        <v>11533.3</v>
      </c>
      <c r="K70" s="21">
        <v>1541.2</v>
      </c>
      <c r="L70" s="21">
        <v>1369.8</v>
      </c>
      <c r="M70" s="21">
        <v>1719.3</v>
      </c>
      <c r="N70" s="21">
        <v>13.4</v>
      </c>
      <c r="O70" s="21">
        <v>11.9</v>
      </c>
      <c r="P70" s="22">
        <v>14.9</v>
      </c>
    </row>
    <row r="71" spans="1:16">
      <c r="A71" s="6" t="s">
        <v>470</v>
      </c>
      <c r="B71" s="55" t="s">
        <v>471</v>
      </c>
      <c r="C71" s="44">
        <v>79908.600000000006</v>
      </c>
      <c r="D71" s="21">
        <v>13425.6</v>
      </c>
      <c r="E71" s="21">
        <v>12242.1</v>
      </c>
      <c r="F71" s="21">
        <v>14592</v>
      </c>
      <c r="G71" s="21">
        <v>16.8</v>
      </c>
      <c r="H71" s="21">
        <v>15.3</v>
      </c>
      <c r="I71" s="22">
        <v>18.3</v>
      </c>
      <c r="J71" s="35">
        <v>28041.4</v>
      </c>
      <c r="K71" s="21">
        <v>4106.1000000000004</v>
      </c>
      <c r="L71" s="21">
        <v>3655.2</v>
      </c>
      <c r="M71" s="21">
        <v>4584.8</v>
      </c>
      <c r="N71" s="21">
        <v>14.6</v>
      </c>
      <c r="O71" s="21">
        <v>13</v>
      </c>
      <c r="P71" s="22">
        <v>16.399999999999999</v>
      </c>
    </row>
    <row r="72" spans="1:16">
      <c r="A72" s="6" t="s">
        <v>798</v>
      </c>
      <c r="B72" s="55" t="s">
        <v>799</v>
      </c>
      <c r="C72" s="44">
        <v>25994.1</v>
      </c>
      <c r="D72" s="21">
        <v>3769.3</v>
      </c>
      <c r="E72" s="21">
        <v>3385.8</v>
      </c>
      <c r="F72" s="21">
        <v>4153.2</v>
      </c>
      <c r="G72" s="21">
        <v>14.5</v>
      </c>
      <c r="H72" s="21">
        <v>13</v>
      </c>
      <c r="I72" s="22">
        <v>16</v>
      </c>
      <c r="J72" s="35">
        <v>17052.900000000001</v>
      </c>
      <c r="K72" s="21">
        <v>2216.6</v>
      </c>
      <c r="L72" s="21">
        <v>1976.4</v>
      </c>
      <c r="M72" s="21">
        <v>2461.6999999999998</v>
      </c>
      <c r="N72" s="21">
        <v>13</v>
      </c>
      <c r="O72" s="21">
        <v>11.6</v>
      </c>
      <c r="P72" s="22">
        <v>14.4</v>
      </c>
    </row>
    <row r="73" spans="1:16">
      <c r="A73" s="6" t="s">
        <v>330</v>
      </c>
      <c r="B73" s="55" t="s">
        <v>331</v>
      </c>
      <c r="C73" s="44">
        <v>114978</v>
      </c>
      <c r="D73" s="21">
        <v>20437.099999999999</v>
      </c>
      <c r="E73" s="21">
        <v>18596.3</v>
      </c>
      <c r="F73" s="21">
        <v>22251.9</v>
      </c>
      <c r="G73" s="21">
        <v>17.8</v>
      </c>
      <c r="H73" s="21">
        <v>16.2</v>
      </c>
      <c r="I73" s="22">
        <v>19.399999999999999</v>
      </c>
      <c r="J73" s="35">
        <v>28803</v>
      </c>
      <c r="K73" s="21">
        <v>4646.7</v>
      </c>
      <c r="L73" s="21">
        <v>4120.8999999999996</v>
      </c>
      <c r="M73" s="21">
        <v>5203.7</v>
      </c>
      <c r="N73" s="21">
        <v>16.100000000000001</v>
      </c>
      <c r="O73" s="21">
        <v>14.3</v>
      </c>
      <c r="P73" s="22">
        <v>18.100000000000001</v>
      </c>
    </row>
    <row r="74" spans="1:16">
      <c r="A74" s="6" t="s">
        <v>472</v>
      </c>
      <c r="B74" s="55" t="s">
        <v>473</v>
      </c>
      <c r="C74" s="44">
        <v>154296.20000000001</v>
      </c>
      <c r="D74" s="21">
        <v>25822.6</v>
      </c>
      <c r="E74" s="21">
        <v>23659.200000000001</v>
      </c>
      <c r="F74" s="21">
        <v>27883.1</v>
      </c>
      <c r="G74" s="21">
        <v>16.7</v>
      </c>
      <c r="H74" s="21">
        <v>15.3</v>
      </c>
      <c r="I74" s="22">
        <v>18.100000000000001</v>
      </c>
      <c r="J74" s="35">
        <v>70283.8</v>
      </c>
      <c r="K74" s="21">
        <v>10659.6</v>
      </c>
      <c r="L74" s="21">
        <v>9635.1</v>
      </c>
      <c r="M74" s="21">
        <v>11695.6</v>
      </c>
      <c r="N74" s="21">
        <v>15.2</v>
      </c>
      <c r="O74" s="21">
        <v>13.7</v>
      </c>
      <c r="P74" s="22">
        <v>16.600000000000001</v>
      </c>
    </row>
    <row r="75" spans="1:16">
      <c r="A75" s="6" t="s">
        <v>380</v>
      </c>
      <c r="B75" s="55" t="s">
        <v>381</v>
      </c>
      <c r="C75" s="44">
        <v>45411.199999999997</v>
      </c>
      <c r="D75" s="21">
        <v>7766.7</v>
      </c>
      <c r="E75" s="21">
        <v>7150.4</v>
      </c>
      <c r="F75" s="21">
        <v>8386.6</v>
      </c>
      <c r="G75" s="21">
        <v>17.100000000000001</v>
      </c>
      <c r="H75" s="21">
        <v>15.7</v>
      </c>
      <c r="I75" s="22">
        <v>18.5</v>
      </c>
      <c r="J75" s="35">
        <v>15787.8</v>
      </c>
      <c r="K75" s="21">
        <v>2498.8000000000002</v>
      </c>
      <c r="L75" s="21">
        <v>2241.4</v>
      </c>
      <c r="M75" s="21">
        <v>2764.1</v>
      </c>
      <c r="N75" s="21">
        <v>15.8</v>
      </c>
      <c r="O75" s="21">
        <v>14.2</v>
      </c>
      <c r="P75" s="22">
        <v>17.5</v>
      </c>
    </row>
    <row r="76" spans="1:16">
      <c r="A76" s="6" t="s">
        <v>460</v>
      </c>
      <c r="B76" s="55" t="s">
        <v>461</v>
      </c>
      <c r="C76" s="44">
        <v>119770.7</v>
      </c>
      <c r="D76" s="21">
        <v>20005.5</v>
      </c>
      <c r="E76" s="21">
        <v>18299.400000000001</v>
      </c>
      <c r="F76" s="21">
        <v>21630.400000000001</v>
      </c>
      <c r="G76" s="21">
        <v>16.7</v>
      </c>
      <c r="H76" s="21">
        <v>15.3</v>
      </c>
      <c r="I76" s="22">
        <v>18.100000000000001</v>
      </c>
      <c r="J76" s="35">
        <v>30662.3</v>
      </c>
      <c r="K76" s="21">
        <v>4466.2</v>
      </c>
      <c r="L76" s="21">
        <v>3989.6</v>
      </c>
      <c r="M76" s="21">
        <v>4981.3999999999996</v>
      </c>
      <c r="N76" s="21">
        <v>14.6</v>
      </c>
      <c r="O76" s="21">
        <v>13</v>
      </c>
      <c r="P76" s="22">
        <v>16.2</v>
      </c>
    </row>
    <row r="77" spans="1:16">
      <c r="A77" s="6" t="s">
        <v>774</v>
      </c>
      <c r="B77" s="55" t="s">
        <v>775</v>
      </c>
      <c r="C77" s="44">
        <v>87604</v>
      </c>
      <c r="D77" s="21">
        <v>12719.9</v>
      </c>
      <c r="E77" s="21">
        <v>11460.2</v>
      </c>
      <c r="F77" s="21">
        <v>13995.6</v>
      </c>
      <c r="G77" s="21">
        <v>14.5</v>
      </c>
      <c r="H77" s="21">
        <v>13.1</v>
      </c>
      <c r="I77" s="22">
        <v>16</v>
      </c>
      <c r="J77" s="35">
        <v>54637</v>
      </c>
      <c r="K77" s="21">
        <v>7277.6</v>
      </c>
      <c r="L77" s="21">
        <v>6427.3</v>
      </c>
      <c r="M77" s="21">
        <v>8227.4</v>
      </c>
      <c r="N77" s="21">
        <v>13.3</v>
      </c>
      <c r="O77" s="21">
        <v>11.8</v>
      </c>
      <c r="P77" s="22">
        <v>15.1</v>
      </c>
    </row>
    <row r="78" spans="1:16">
      <c r="A78" s="6" t="s">
        <v>724</v>
      </c>
      <c r="B78" s="55" t="s">
        <v>725</v>
      </c>
      <c r="C78" s="44">
        <v>30705</v>
      </c>
      <c r="D78" s="21">
        <v>4587.2</v>
      </c>
      <c r="E78" s="21">
        <v>4155.6000000000004</v>
      </c>
      <c r="F78" s="21">
        <v>5022</v>
      </c>
      <c r="G78" s="21">
        <v>14.9</v>
      </c>
      <c r="H78" s="21">
        <v>13.5</v>
      </c>
      <c r="I78" s="22">
        <v>16.399999999999999</v>
      </c>
      <c r="J78" s="35">
        <v>14043</v>
      </c>
      <c r="K78" s="21">
        <v>1835</v>
      </c>
      <c r="L78" s="21">
        <v>1637.5</v>
      </c>
      <c r="M78" s="21">
        <v>2041.2</v>
      </c>
      <c r="N78" s="21">
        <v>13.1</v>
      </c>
      <c r="O78" s="21">
        <v>11.7</v>
      </c>
      <c r="P78" s="22">
        <v>14.5</v>
      </c>
    </row>
    <row r="79" spans="1:16">
      <c r="A79" s="6" t="s">
        <v>564</v>
      </c>
      <c r="B79" s="55" t="s">
        <v>565</v>
      </c>
      <c r="C79" s="44">
        <v>59107.3</v>
      </c>
      <c r="D79" s="21">
        <v>9513.7999999999993</v>
      </c>
      <c r="E79" s="21">
        <v>8674.4</v>
      </c>
      <c r="F79" s="21">
        <v>10355.5</v>
      </c>
      <c r="G79" s="21">
        <v>16.100000000000001</v>
      </c>
      <c r="H79" s="21">
        <v>14.7</v>
      </c>
      <c r="I79" s="22">
        <v>17.5</v>
      </c>
      <c r="J79" s="35">
        <v>29930.7</v>
      </c>
      <c r="K79" s="21">
        <v>4391.2</v>
      </c>
      <c r="L79" s="21">
        <v>3962.3</v>
      </c>
      <c r="M79" s="21">
        <v>4829.8999999999996</v>
      </c>
      <c r="N79" s="21">
        <v>14.7</v>
      </c>
      <c r="O79" s="21">
        <v>13.2</v>
      </c>
      <c r="P79" s="22">
        <v>16.100000000000001</v>
      </c>
    </row>
    <row r="80" spans="1:16">
      <c r="A80" s="6" t="s">
        <v>790</v>
      </c>
      <c r="B80" s="55" t="s">
        <v>791</v>
      </c>
      <c r="C80" s="44">
        <v>42186.7</v>
      </c>
      <c r="D80" s="21">
        <v>6212.8</v>
      </c>
      <c r="E80" s="21">
        <v>5571.4</v>
      </c>
      <c r="F80" s="21">
        <v>6863.9</v>
      </c>
      <c r="G80" s="21">
        <v>14.7</v>
      </c>
      <c r="H80" s="21">
        <v>13.2</v>
      </c>
      <c r="I80" s="22">
        <v>16.3</v>
      </c>
      <c r="J80" s="35">
        <v>26005.3</v>
      </c>
      <c r="K80" s="21">
        <v>3315.3</v>
      </c>
      <c r="L80" s="21">
        <v>2970.8</v>
      </c>
      <c r="M80" s="21">
        <v>3678.7</v>
      </c>
      <c r="N80" s="21">
        <v>12.7</v>
      </c>
      <c r="O80" s="21">
        <v>11.4</v>
      </c>
      <c r="P80" s="22">
        <v>14.1</v>
      </c>
    </row>
    <row r="81" spans="1:16">
      <c r="A81" s="6" t="s">
        <v>832</v>
      </c>
      <c r="B81" s="55" t="s">
        <v>833</v>
      </c>
      <c r="C81" s="44">
        <v>47609.4</v>
      </c>
      <c r="D81" s="21">
        <v>6790.5</v>
      </c>
      <c r="E81" s="21">
        <v>6015.4</v>
      </c>
      <c r="F81" s="21">
        <v>7578.8</v>
      </c>
      <c r="G81" s="21">
        <v>14.3</v>
      </c>
      <c r="H81" s="21">
        <v>12.6</v>
      </c>
      <c r="I81" s="22">
        <v>15.9</v>
      </c>
      <c r="J81" s="35">
        <v>24867.599999999999</v>
      </c>
      <c r="K81" s="21">
        <v>3072.2</v>
      </c>
      <c r="L81" s="21">
        <v>2717</v>
      </c>
      <c r="M81" s="21">
        <v>3438.3</v>
      </c>
      <c r="N81" s="21">
        <v>12.4</v>
      </c>
      <c r="O81" s="21">
        <v>10.9</v>
      </c>
      <c r="P81" s="22">
        <v>13.8</v>
      </c>
    </row>
    <row r="82" spans="1:16">
      <c r="A82" s="6" t="s">
        <v>300</v>
      </c>
      <c r="B82" s="55" t="s">
        <v>301</v>
      </c>
      <c r="C82" s="44">
        <v>69546.2</v>
      </c>
      <c r="D82" s="21">
        <v>12672.6</v>
      </c>
      <c r="E82" s="21">
        <v>11437.5</v>
      </c>
      <c r="F82" s="21">
        <v>13885.7</v>
      </c>
      <c r="G82" s="21">
        <v>18.2</v>
      </c>
      <c r="H82" s="21">
        <v>16.399999999999999</v>
      </c>
      <c r="I82" s="22">
        <v>20</v>
      </c>
      <c r="J82" s="35">
        <v>17400.8</v>
      </c>
      <c r="K82" s="21">
        <v>2926.1</v>
      </c>
      <c r="L82" s="21">
        <v>2591</v>
      </c>
      <c r="M82" s="21">
        <v>3302.4</v>
      </c>
      <c r="N82" s="21">
        <v>16.8</v>
      </c>
      <c r="O82" s="21">
        <v>14.9</v>
      </c>
      <c r="P82" s="22">
        <v>19</v>
      </c>
    </row>
    <row r="83" spans="1:16">
      <c r="A83" s="6" t="s">
        <v>526</v>
      </c>
      <c r="B83" s="55" t="s">
        <v>527</v>
      </c>
      <c r="C83" s="44">
        <v>140843</v>
      </c>
      <c r="D83" s="21">
        <v>23169.5</v>
      </c>
      <c r="E83" s="21">
        <v>21249.599999999999</v>
      </c>
      <c r="F83" s="21">
        <v>24981.200000000001</v>
      </c>
      <c r="G83" s="21">
        <v>16.5</v>
      </c>
      <c r="H83" s="21">
        <v>15.1</v>
      </c>
      <c r="I83" s="22">
        <v>17.7</v>
      </c>
      <c r="J83" s="35">
        <v>54816</v>
      </c>
      <c r="K83" s="21">
        <v>8032.3</v>
      </c>
      <c r="L83" s="21">
        <v>7248</v>
      </c>
      <c r="M83" s="21">
        <v>8837.1</v>
      </c>
      <c r="N83" s="21">
        <v>14.7</v>
      </c>
      <c r="O83" s="21">
        <v>13.2</v>
      </c>
      <c r="P83" s="22">
        <v>16.100000000000001</v>
      </c>
    </row>
    <row r="84" spans="1:16">
      <c r="A84" s="6" t="s">
        <v>528</v>
      </c>
      <c r="B84" s="55" t="s">
        <v>529</v>
      </c>
      <c r="C84" s="44">
        <v>43069.599999999999</v>
      </c>
      <c r="D84" s="21">
        <v>7093.6</v>
      </c>
      <c r="E84" s="21">
        <v>6516.6</v>
      </c>
      <c r="F84" s="21">
        <v>7656.7</v>
      </c>
      <c r="G84" s="21">
        <v>16.5</v>
      </c>
      <c r="H84" s="21">
        <v>15.1</v>
      </c>
      <c r="I84" s="22">
        <v>17.8</v>
      </c>
      <c r="J84" s="35">
        <v>15452.4</v>
      </c>
      <c r="K84" s="21">
        <v>2227</v>
      </c>
      <c r="L84" s="21">
        <v>1995.2</v>
      </c>
      <c r="M84" s="21">
        <v>2469.6</v>
      </c>
      <c r="N84" s="21">
        <v>14.4</v>
      </c>
      <c r="O84" s="21">
        <v>12.9</v>
      </c>
      <c r="P84" s="22">
        <v>16</v>
      </c>
    </row>
    <row r="85" spans="1:16">
      <c r="A85" s="6" t="s">
        <v>404</v>
      </c>
      <c r="B85" s="55" t="s">
        <v>405</v>
      </c>
      <c r="C85" s="44">
        <v>102259.4</v>
      </c>
      <c r="D85" s="21">
        <v>17431</v>
      </c>
      <c r="E85" s="21">
        <v>15999.5</v>
      </c>
      <c r="F85" s="21">
        <v>18802.8</v>
      </c>
      <c r="G85" s="21">
        <v>17</v>
      </c>
      <c r="H85" s="21">
        <v>15.6</v>
      </c>
      <c r="I85" s="22">
        <v>18.399999999999999</v>
      </c>
      <c r="J85" s="35">
        <v>37655.599999999999</v>
      </c>
      <c r="K85" s="21">
        <v>5779.9</v>
      </c>
      <c r="L85" s="21">
        <v>5204.8</v>
      </c>
      <c r="M85" s="21">
        <v>6360.5</v>
      </c>
      <c r="N85" s="21">
        <v>15.3</v>
      </c>
      <c r="O85" s="21">
        <v>13.8</v>
      </c>
      <c r="P85" s="22">
        <v>16.899999999999999</v>
      </c>
    </row>
    <row r="86" spans="1:16">
      <c r="A86" s="6" t="s">
        <v>302</v>
      </c>
      <c r="B86" s="55" t="s">
        <v>303</v>
      </c>
      <c r="C86" s="44">
        <v>37617.300000000003</v>
      </c>
      <c r="D86" s="21">
        <v>6903.9</v>
      </c>
      <c r="E86" s="21">
        <v>6343.2</v>
      </c>
      <c r="F86" s="21">
        <v>7434.1</v>
      </c>
      <c r="G86" s="21">
        <v>18.399999999999999</v>
      </c>
      <c r="H86" s="21">
        <v>16.899999999999999</v>
      </c>
      <c r="I86" s="22">
        <v>19.8</v>
      </c>
      <c r="J86" s="35">
        <v>14874.7</v>
      </c>
      <c r="K86" s="21">
        <v>2496</v>
      </c>
      <c r="L86" s="21">
        <v>2246.9</v>
      </c>
      <c r="M86" s="21">
        <v>2754.2</v>
      </c>
      <c r="N86" s="21">
        <v>16.8</v>
      </c>
      <c r="O86" s="21">
        <v>15.1</v>
      </c>
      <c r="P86" s="22">
        <v>18.5</v>
      </c>
    </row>
    <row r="87" spans="1:16">
      <c r="A87" s="6" t="s">
        <v>620</v>
      </c>
      <c r="B87" s="55" t="s">
        <v>621</v>
      </c>
      <c r="C87" s="44">
        <v>46700.4</v>
      </c>
      <c r="D87" s="21">
        <v>7370.8</v>
      </c>
      <c r="E87" s="21">
        <v>6622.2</v>
      </c>
      <c r="F87" s="21">
        <v>8091.8</v>
      </c>
      <c r="G87" s="21">
        <v>15.8</v>
      </c>
      <c r="H87" s="21">
        <v>14.2</v>
      </c>
      <c r="I87" s="22">
        <v>17.3</v>
      </c>
      <c r="J87" s="35">
        <v>18460.599999999999</v>
      </c>
      <c r="K87" s="21">
        <v>2507.3000000000002</v>
      </c>
      <c r="L87" s="21">
        <v>2242</v>
      </c>
      <c r="M87" s="21">
        <v>2782</v>
      </c>
      <c r="N87" s="21">
        <v>13.6</v>
      </c>
      <c r="O87" s="21">
        <v>12.1</v>
      </c>
      <c r="P87" s="22">
        <v>15.1</v>
      </c>
    </row>
    <row r="88" spans="1:16">
      <c r="A88" s="6" t="s">
        <v>838</v>
      </c>
      <c r="B88" s="55" t="s">
        <v>839</v>
      </c>
      <c r="C88" s="44">
        <v>33852.800000000003</v>
      </c>
      <c r="D88" s="21">
        <v>4985.7</v>
      </c>
      <c r="E88" s="21">
        <v>4410.3</v>
      </c>
      <c r="F88" s="21">
        <v>5577.5</v>
      </c>
      <c r="G88" s="21">
        <v>14.7</v>
      </c>
      <c r="H88" s="21">
        <v>13</v>
      </c>
      <c r="I88" s="22">
        <v>16.5</v>
      </c>
      <c r="J88" s="35">
        <v>33250.199999999997</v>
      </c>
      <c r="K88" s="21">
        <v>4058.7</v>
      </c>
      <c r="L88" s="21">
        <v>3569.4</v>
      </c>
      <c r="M88" s="21">
        <v>4567.6000000000004</v>
      </c>
      <c r="N88" s="21">
        <v>12.2</v>
      </c>
      <c r="O88" s="21">
        <v>10.7</v>
      </c>
      <c r="P88" s="22">
        <v>13.7</v>
      </c>
    </row>
    <row r="89" spans="1:16">
      <c r="A89" s="6" t="s">
        <v>582</v>
      </c>
      <c r="B89" s="55" t="s">
        <v>583</v>
      </c>
      <c r="C89" s="44">
        <v>90828.2</v>
      </c>
      <c r="D89" s="21">
        <v>14514.6</v>
      </c>
      <c r="E89" s="21">
        <v>13137.7</v>
      </c>
      <c r="F89" s="21">
        <v>15876.3</v>
      </c>
      <c r="G89" s="21">
        <v>16</v>
      </c>
      <c r="H89" s="21">
        <v>14.5</v>
      </c>
      <c r="I89" s="22">
        <v>17.5</v>
      </c>
      <c r="J89" s="35">
        <v>40926.800000000003</v>
      </c>
      <c r="K89" s="21">
        <v>5904.4</v>
      </c>
      <c r="L89" s="21">
        <v>5223.7</v>
      </c>
      <c r="M89" s="21">
        <v>6666</v>
      </c>
      <c r="N89" s="21">
        <v>14.4</v>
      </c>
      <c r="O89" s="21">
        <v>12.8</v>
      </c>
      <c r="P89" s="22">
        <v>16.3</v>
      </c>
    </row>
    <row r="90" spans="1:16">
      <c r="A90" s="6" t="s">
        <v>542</v>
      </c>
      <c r="B90" s="55" t="s">
        <v>543</v>
      </c>
      <c r="C90" s="44">
        <v>47327.4</v>
      </c>
      <c r="D90" s="21">
        <v>7753.3</v>
      </c>
      <c r="E90" s="21">
        <v>7085.7</v>
      </c>
      <c r="F90" s="21">
        <v>8370.1</v>
      </c>
      <c r="G90" s="21">
        <v>16.399999999999999</v>
      </c>
      <c r="H90" s="21">
        <v>15</v>
      </c>
      <c r="I90" s="22">
        <v>17.7</v>
      </c>
      <c r="J90" s="35">
        <v>16951.599999999999</v>
      </c>
      <c r="K90" s="21">
        <v>2428.9</v>
      </c>
      <c r="L90" s="21">
        <v>2178.9</v>
      </c>
      <c r="M90" s="21">
        <v>2691</v>
      </c>
      <c r="N90" s="21">
        <v>14.3</v>
      </c>
      <c r="O90" s="21">
        <v>12.9</v>
      </c>
      <c r="P90" s="22">
        <v>15.9</v>
      </c>
    </row>
    <row r="91" spans="1:16">
      <c r="A91" s="6" t="s">
        <v>818</v>
      </c>
      <c r="B91" s="55" t="s">
        <v>819</v>
      </c>
      <c r="C91" s="44">
        <v>22733.8</v>
      </c>
      <c r="D91" s="21">
        <v>3334.6</v>
      </c>
      <c r="E91" s="21">
        <v>2948.5</v>
      </c>
      <c r="F91" s="21">
        <v>3723.2</v>
      </c>
      <c r="G91" s="21">
        <v>14.7</v>
      </c>
      <c r="H91" s="21">
        <v>13</v>
      </c>
      <c r="I91" s="22">
        <v>16.399999999999999</v>
      </c>
      <c r="J91" s="35">
        <v>14976.2</v>
      </c>
      <c r="K91" s="21">
        <v>1850.1</v>
      </c>
      <c r="L91" s="21">
        <v>1631.9</v>
      </c>
      <c r="M91" s="21">
        <v>2079</v>
      </c>
      <c r="N91" s="21">
        <v>12.4</v>
      </c>
      <c r="O91" s="21">
        <v>10.9</v>
      </c>
      <c r="P91" s="22">
        <v>13.9</v>
      </c>
    </row>
    <row r="92" spans="1:16">
      <c r="A92" s="6" t="s">
        <v>566</v>
      </c>
      <c r="B92" s="55" t="s">
        <v>567</v>
      </c>
      <c r="C92" s="44">
        <v>42840.7</v>
      </c>
      <c r="D92" s="21">
        <v>6894.6</v>
      </c>
      <c r="E92" s="21">
        <v>6322.4</v>
      </c>
      <c r="F92" s="21">
        <v>7441.5</v>
      </c>
      <c r="G92" s="21">
        <v>16.100000000000001</v>
      </c>
      <c r="H92" s="21">
        <v>14.8</v>
      </c>
      <c r="I92" s="22">
        <v>17.399999999999999</v>
      </c>
      <c r="J92" s="35">
        <v>12130.3</v>
      </c>
      <c r="K92" s="21">
        <v>1687.7</v>
      </c>
      <c r="L92" s="21">
        <v>1512.2</v>
      </c>
      <c r="M92" s="21">
        <v>1869</v>
      </c>
      <c r="N92" s="21">
        <v>13.9</v>
      </c>
      <c r="O92" s="21">
        <v>12.5</v>
      </c>
      <c r="P92" s="22">
        <v>15.4</v>
      </c>
    </row>
    <row r="93" spans="1:16">
      <c r="A93" s="6" t="s">
        <v>584</v>
      </c>
      <c r="B93" s="55" t="s">
        <v>585</v>
      </c>
      <c r="C93" s="44">
        <v>34769.4</v>
      </c>
      <c r="D93" s="21">
        <v>5557.1</v>
      </c>
      <c r="E93" s="21">
        <v>5095</v>
      </c>
      <c r="F93" s="21">
        <v>6016.8</v>
      </c>
      <c r="G93" s="21">
        <v>16</v>
      </c>
      <c r="H93" s="21">
        <v>14.7</v>
      </c>
      <c r="I93" s="22">
        <v>17.3</v>
      </c>
      <c r="J93" s="35">
        <v>16958.599999999999</v>
      </c>
      <c r="K93" s="21">
        <v>2477.1</v>
      </c>
      <c r="L93" s="21">
        <v>2228.5</v>
      </c>
      <c r="M93" s="21">
        <v>2727.3</v>
      </c>
      <c r="N93" s="21">
        <v>14.6</v>
      </c>
      <c r="O93" s="21">
        <v>13.1</v>
      </c>
      <c r="P93" s="22">
        <v>16.100000000000001</v>
      </c>
    </row>
    <row r="94" spans="1:16">
      <c r="A94" s="6" t="s">
        <v>688</v>
      </c>
      <c r="B94" s="55" t="s">
        <v>689</v>
      </c>
      <c r="C94" s="44">
        <v>42802.5</v>
      </c>
      <c r="D94" s="21">
        <v>6639.4</v>
      </c>
      <c r="E94" s="21">
        <v>5930.1</v>
      </c>
      <c r="F94" s="21">
        <v>7364.9</v>
      </c>
      <c r="G94" s="21">
        <v>15.5</v>
      </c>
      <c r="H94" s="21">
        <v>13.9</v>
      </c>
      <c r="I94" s="22">
        <v>17.2</v>
      </c>
      <c r="J94" s="35">
        <v>18361.5</v>
      </c>
      <c r="K94" s="21">
        <v>2350.1999999999998</v>
      </c>
      <c r="L94" s="21">
        <v>2094.5</v>
      </c>
      <c r="M94" s="21">
        <v>2613.4</v>
      </c>
      <c r="N94" s="21">
        <v>12.8</v>
      </c>
      <c r="O94" s="21">
        <v>11.4</v>
      </c>
      <c r="P94" s="22">
        <v>14.2</v>
      </c>
    </row>
    <row r="95" spans="1:16">
      <c r="A95" s="6" t="s">
        <v>288</v>
      </c>
      <c r="B95" s="55" t="s">
        <v>289</v>
      </c>
      <c r="C95" s="44">
        <v>43460.2</v>
      </c>
      <c r="D95" s="21">
        <v>8064</v>
      </c>
      <c r="E95" s="21">
        <v>7374.2</v>
      </c>
      <c r="F95" s="21">
        <v>8759.2999999999993</v>
      </c>
      <c r="G95" s="21">
        <v>18.600000000000001</v>
      </c>
      <c r="H95" s="21">
        <v>17</v>
      </c>
      <c r="I95" s="22">
        <v>20.2</v>
      </c>
      <c r="J95" s="35">
        <v>8727.7999999999993</v>
      </c>
      <c r="K95" s="21">
        <v>1459.9</v>
      </c>
      <c r="L95" s="21">
        <v>1294.4000000000001</v>
      </c>
      <c r="M95" s="21">
        <v>1635.1</v>
      </c>
      <c r="N95" s="21">
        <v>16.7</v>
      </c>
      <c r="O95" s="21">
        <v>14.8</v>
      </c>
      <c r="P95" s="22">
        <v>18.7</v>
      </c>
    </row>
    <row r="96" spans="1:16">
      <c r="A96" s="6" t="s">
        <v>340</v>
      </c>
      <c r="B96" s="55" t="s">
        <v>341</v>
      </c>
      <c r="C96" s="44">
        <v>43995.5</v>
      </c>
      <c r="D96" s="21">
        <v>7791.9</v>
      </c>
      <c r="E96" s="21">
        <v>7154.2</v>
      </c>
      <c r="F96" s="21">
        <v>8421.1</v>
      </c>
      <c r="G96" s="21">
        <v>17.7</v>
      </c>
      <c r="H96" s="21">
        <v>16.3</v>
      </c>
      <c r="I96" s="22">
        <v>19.100000000000001</v>
      </c>
      <c r="J96" s="35">
        <v>15054.5</v>
      </c>
      <c r="K96" s="21">
        <v>2433</v>
      </c>
      <c r="L96" s="21">
        <v>2180.1</v>
      </c>
      <c r="M96" s="21">
        <v>2697.6</v>
      </c>
      <c r="N96" s="21">
        <v>16.2</v>
      </c>
      <c r="O96" s="21">
        <v>14.5</v>
      </c>
      <c r="P96" s="22">
        <v>17.899999999999999</v>
      </c>
    </row>
    <row r="97" spans="1:16">
      <c r="A97" s="6" t="s">
        <v>530</v>
      </c>
      <c r="B97" s="55" t="s">
        <v>531</v>
      </c>
      <c r="C97" s="44">
        <v>34317.599999999999</v>
      </c>
      <c r="D97" s="21">
        <v>5608.1</v>
      </c>
      <c r="E97" s="21">
        <v>5097.3</v>
      </c>
      <c r="F97" s="21">
        <v>6111.4</v>
      </c>
      <c r="G97" s="21">
        <v>16.3</v>
      </c>
      <c r="H97" s="21">
        <v>14.9</v>
      </c>
      <c r="I97" s="22">
        <v>17.8</v>
      </c>
      <c r="J97" s="35">
        <v>13463.4</v>
      </c>
      <c r="K97" s="21">
        <v>1986.8</v>
      </c>
      <c r="L97" s="21">
        <v>1767.7</v>
      </c>
      <c r="M97" s="21">
        <v>2209.1</v>
      </c>
      <c r="N97" s="21">
        <v>14.8</v>
      </c>
      <c r="O97" s="21">
        <v>13.1</v>
      </c>
      <c r="P97" s="22">
        <v>16.399999999999999</v>
      </c>
    </row>
    <row r="98" spans="1:16">
      <c r="A98" s="6" t="s">
        <v>568</v>
      </c>
      <c r="B98" s="55" t="s">
        <v>569</v>
      </c>
      <c r="C98" s="44">
        <v>33415.599999999999</v>
      </c>
      <c r="D98" s="21">
        <v>5447.5</v>
      </c>
      <c r="E98" s="21">
        <v>4989.7</v>
      </c>
      <c r="F98" s="21">
        <v>5885.1</v>
      </c>
      <c r="G98" s="21">
        <v>16.3</v>
      </c>
      <c r="H98" s="21">
        <v>14.9</v>
      </c>
      <c r="I98" s="22">
        <v>17.600000000000001</v>
      </c>
      <c r="J98" s="35">
        <v>15654.4</v>
      </c>
      <c r="K98" s="21">
        <v>2204.3000000000002</v>
      </c>
      <c r="L98" s="21">
        <v>1981</v>
      </c>
      <c r="M98" s="21">
        <v>2430.1</v>
      </c>
      <c r="N98" s="21">
        <v>14.1</v>
      </c>
      <c r="O98" s="21">
        <v>12.7</v>
      </c>
      <c r="P98" s="22">
        <v>15.5</v>
      </c>
    </row>
    <row r="99" spans="1:16">
      <c r="A99" s="6" t="s">
        <v>406</v>
      </c>
      <c r="B99" s="55" t="s">
        <v>407</v>
      </c>
      <c r="C99" s="44">
        <v>72811</v>
      </c>
      <c r="D99" s="21">
        <v>12435</v>
      </c>
      <c r="E99" s="21">
        <v>11291.8</v>
      </c>
      <c r="F99" s="21">
        <v>13516.8</v>
      </c>
      <c r="G99" s="21">
        <v>17.100000000000001</v>
      </c>
      <c r="H99" s="21">
        <v>15.5</v>
      </c>
      <c r="I99" s="22">
        <v>18.600000000000001</v>
      </c>
      <c r="J99" s="35">
        <v>19694</v>
      </c>
      <c r="K99" s="21">
        <v>2926.4</v>
      </c>
      <c r="L99" s="21">
        <v>2591.8000000000002</v>
      </c>
      <c r="M99" s="21">
        <v>3297.8</v>
      </c>
      <c r="N99" s="21">
        <v>14.9</v>
      </c>
      <c r="O99" s="21">
        <v>13.2</v>
      </c>
      <c r="P99" s="22">
        <v>16.7</v>
      </c>
    </row>
    <row r="100" spans="1:16">
      <c r="A100" s="6" t="s">
        <v>616</v>
      </c>
      <c r="B100" s="55" t="s">
        <v>617</v>
      </c>
      <c r="C100" s="44">
        <v>42235.3</v>
      </c>
      <c r="D100" s="21">
        <v>6642.8</v>
      </c>
      <c r="E100" s="21">
        <v>6061.7</v>
      </c>
      <c r="F100" s="21">
        <v>7186.3</v>
      </c>
      <c r="G100" s="21">
        <v>15.7</v>
      </c>
      <c r="H100" s="21">
        <v>14.4</v>
      </c>
      <c r="I100" s="22">
        <v>17</v>
      </c>
      <c r="J100" s="35">
        <v>15849.7</v>
      </c>
      <c r="K100" s="21">
        <v>2216.4</v>
      </c>
      <c r="L100" s="21">
        <v>1992.4</v>
      </c>
      <c r="M100" s="21">
        <v>2446.9</v>
      </c>
      <c r="N100" s="21">
        <v>14</v>
      </c>
      <c r="O100" s="21">
        <v>12.6</v>
      </c>
      <c r="P100" s="22">
        <v>15.4</v>
      </c>
    </row>
    <row r="101" spans="1:16">
      <c r="A101" s="6" t="s">
        <v>598</v>
      </c>
      <c r="B101" s="55" t="s">
        <v>599</v>
      </c>
      <c r="C101" s="44">
        <v>43747.5</v>
      </c>
      <c r="D101" s="21">
        <v>6929.9</v>
      </c>
      <c r="E101" s="21">
        <v>6296.6</v>
      </c>
      <c r="F101" s="21">
        <v>7528.1</v>
      </c>
      <c r="G101" s="21">
        <v>15.8</v>
      </c>
      <c r="H101" s="21">
        <v>14.4</v>
      </c>
      <c r="I101" s="22">
        <v>17.2</v>
      </c>
      <c r="J101" s="35">
        <v>13479.5</v>
      </c>
      <c r="K101" s="21">
        <v>1861.9</v>
      </c>
      <c r="L101" s="21">
        <v>1659.4</v>
      </c>
      <c r="M101" s="21">
        <v>2079.6999999999998</v>
      </c>
      <c r="N101" s="21">
        <v>13.8</v>
      </c>
      <c r="O101" s="21">
        <v>12.3</v>
      </c>
      <c r="P101" s="22">
        <v>15.4</v>
      </c>
    </row>
    <row r="102" spans="1:16">
      <c r="A102" s="6" t="s">
        <v>394</v>
      </c>
      <c r="B102" s="55" t="s">
        <v>395</v>
      </c>
      <c r="C102" s="44">
        <v>30873.3</v>
      </c>
      <c r="D102" s="21">
        <v>5313.4</v>
      </c>
      <c r="E102" s="21">
        <v>4889.2</v>
      </c>
      <c r="F102" s="21">
        <v>5714.7</v>
      </c>
      <c r="G102" s="21">
        <v>17.2</v>
      </c>
      <c r="H102" s="21">
        <v>15.8</v>
      </c>
      <c r="I102" s="22">
        <v>18.5</v>
      </c>
      <c r="J102" s="35">
        <v>9427.7000000000007</v>
      </c>
      <c r="K102" s="21">
        <v>1431.6</v>
      </c>
      <c r="L102" s="21">
        <v>1288.9000000000001</v>
      </c>
      <c r="M102" s="21">
        <v>1580.7</v>
      </c>
      <c r="N102" s="21">
        <v>15.2</v>
      </c>
      <c r="O102" s="21">
        <v>13.7</v>
      </c>
      <c r="P102" s="22">
        <v>16.8</v>
      </c>
    </row>
    <row r="103" spans="1:16">
      <c r="A103" s="6" t="s">
        <v>544</v>
      </c>
      <c r="B103" s="55" t="s">
        <v>545</v>
      </c>
      <c r="C103" s="44">
        <v>35790.199999999997</v>
      </c>
      <c r="D103" s="21">
        <v>5835.1</v>
      </c>
      <c r="E103" s="21">
        <v>5346.4</v>
      </c>
      <c r="F103" s="21">
        <v>6305.4</v>
      </c>
      <c r="G103" s="21">
        <v>16.3</v>
      </c>
      <c r="H103" s="21">
        <v>14.9</v>
      </c>
      <c r="I103" s="22">
        <v>17.600000000000001</v>
      </c>
      <c r="J103" s="35">
        <v>9923.7999999999993</v>
      </c>
      <c r="K103" s="21">
        <v>1408</v>
      </c>
      <c r="L103" s="21">
        <v>1258.5999999999999</v>
      </c>
      <c r="M103" s="21">
        <v>1568.8</v>
      </c>
      <c r="N103" s="21">
        <v>14.2</v>
      </c>
      <c r="O103" s="21">
        <v>12.7</v>
      </c>
      <c r="P103" s="22">
        <v>15.8</v>
      </c>
    </row>
    <row r="104" spans="1:16">
      <c r="A104" s="6" t="s">
        <v>286</v>
      </c>
      <c r="B104" s="55" t="s">
        <v>287</v>
      </c>
      <c r="C104" s="44">
        <v>43337.8</v>
      </c>
      <c r="D104" s="21">
        <v>8087.2</v>
      </c>
      <c r="E104" s="21">
        <v>7351.1</v>
      </c>
      <c r="F104" s="21">
        <v>8832.2999999999993</v>
      </c>
      <c r="G104" s="21">
        <v>18.7</v>
      </c>
      <c r="H104" s="21">
        <v>17</v>
      </c>
      <c r="I104" s="22">
        <v>20.399999999999999</v>
      </c>
      <c r="J104" s="35">
        <v>8216.2000000000007</v>
      </c>
      <c r="K104" s="21">
        <v>1378.5</v>
      </c>
      <c r="L104" s="21">
        <v>1220.2</v>
      </c>
      <c r="M104" s="21">
        <v>1542.5</v>
      </c>
      <c r="N104" s="21">
        <v>16.8</v>
      </c>
      <c r="O104" s="21">
        <v>14.9</v>
      </c>
      <c r="P104" s="22">
        <v>18.8</v>
      </c>
    </row>
    <row r="105" spans="1:16">
      <c r="A105" s="6" t="s">
        <v>690</v>
      </c>
      <c r="B105" s="55" t="s">
        <v>691</v>
      </c>
      <c r="C105" s="44">
        <v>64328.6</v>
      </c>
      <c r="D105" s="21">
        <v>9864</v>
      </c>
      <c r="E105" s="21">
        <v>8906.1</v>
      </c>
      <c r="F105" s="21">
        <v>10844.9</v>
      </c>
      <c r="G105" s="21">
        <v>15.3</v>
      </c>
      <c r="H105" s="21">
        <v>13.8</v>
      </c>
      <c r="I105" s="22">
        <v>16.899999999999999</v>
      </c>
      <c r="J105" s="35">
        <v>37212.400000000001</v>
      </c>
      <c r="K105" s="21">
        <v>5058.5</v>
      </c>
      <c r="L105" s="21">
        <v>4443.1000000000004</v>
      </c>
      <c r="M105" s="21">
        <v>5736.4</v>
      </c>
      <c r="N105" s="21">
        <v>13.6</v>
      </c>
      <c r="O105" s="21">
        <v>11.9</v>
      </c>
      <c r="P105" s="22">
        <v>15.4</v>
      </c>
    </row>
    <row r="106" spans="1:16">
      <c r="A106" s="6" t="s">
        <v>840</v>
      </c>
      <c r="B106" s="55" t="s">
        <v>841</v>
      </c>
      <c r="C106" s="44">
        <v>35920.9</v>
      </c>
      <c r="D106" s="21">
        <v>5194.8999999999996</v>
      </c>
      <c r="E106" s="21">
        <v>4641.1000000000004</v>
      </c>
      <c r="F106" s="21">
        <v>5763.5</v>
      </c>
      <c r="G106" s="21">
        <v>14.5</v>
      </c>
      <c r="H106" s="21">
        <v>12.9</v>
      </c>
      <c r="I106" s="22">
        <v>16</v>
      </c>
      <c r="J106" s="35">
        <v>27626.1</v>
      </c>
      <c r="K106" s="21">
        <v>3412.2</v>
      </c>
      <c r="L106" s="21">
        <v>3033.8</v>
      </c>
      <c r="M106" s="21">
        <v>3804.2</v>
      </c>
      <c r="N106" s="21">
        <v>12.4</v>
      </c>
      <c r="O106" s="21">
        <v>11</v>
      </c>
      <c r="P106" s="22">
        <v>13.8</v>
      </c>
    </row>
    <row r="107" spans="1:16">
      <c r="A107" s="6" t="s">
        <v>600</v>
      </c>
      <c r="B107" s="55" t="s">
        <v>601</v>
      </c>
      <c r="C107" s="44">
        <v>48142.2</v>
      </c>
      <c r="D107" s="21">
        <v>7678.9</v>
      </c>
      <c r="E107" s="21">
        <v>6735</v>
      </c>
      <c r="F107" s="21">
        <v>8634.6</v>
      </c>
      <c r="G107" s="21">
        <v>16</v>
      </c>
      <c r="H107" s="21">
        <v>14</v>
      </c>
      <c r="I107" s="22">
        <v>17.899999999999999</v>
      </c>
      <c r="J107" s="35">
        <v>28941.8</v>
      </c>
      <c r="K107" s="21">
        <v>4228.8</v>
      </c>
      <c r="L107" s="21">
        <v>3637.2</v>
      </c>
      <c r="M107" s="21">
        <v>4899</v>
      </c>
      <c r="N107" s="21">
        <v>14.6</v>
      </c>
      <c r="O107" s="21">
        <v>12.6</v>
      </c>
      <c r="P107" s="22">
        <v>16.899999999999999</v>
      </c>
    </row>
    <row r="108" spans="1:16">
      <c r="A108" s="6" t="s">
        <v>350</v>
      </c>
      <c r="B108" s="55" t="s">
        <v>351</v>
      </c>
      <c r="C108" s="44">
        <v>47868.2</v>
      </c>
      <c r="D108" s="21">
        <v>8387.1</v>
      </c>
      <c r="E108" s="21">
        <v>7592.1</v>
      </c>
      <c r="F108" s="21">
        <v>9232.1</v>
      </c>
      <c r="G108" s="21">
        <v>17.5</v>
      </c>
      <c r="H108" s="21">
        <v>15.9</v>
      </c>
      <c r="I108" s="22">
        <v>19.3</v>
      </c>
      <c r="J108" s="35">
        <v>11707.8</v>
      </c>
      <c r="K108" s="21">
        <v>1827.5</v>
      </c>
      <c r="L108" s="21">
        <v>1608.7</v>
      </c>
      <c r="M108" s="21">
        <v>2065.9</v>
      </c>
      <c r="N108" s="21">
        <v>15.6</v>
      </c>
      <c r="O108" s="21">
        <v>13.7</v>
      </c>
      <c r="P108" s="22">
        <v>17.600000000000001</v>
      </c>
    </row>
    <row r="109" spans="1:16">
      <c r="A109" s="6" t="s">
        <v>726</v>
      </c>
      <c r="B109" s="55" t="s">
        <v>727</v>
      </c>
      <c r="C109" s="44">
        <v>33305</v>
      </c>
      <c r="D109" s="21">
        <v>5089.8</v>
      </c>
      <c r="E109" s="21">
        <v>4604.8999999999996</v>
      </c>
      <c r="F109" s="21">
        <v>5599.9</v>
      </c>
      <c r="G109" s="21">
        <v>15.3</v>
      </c>
      <c r="H109" s="21">
        <v>13.8</v>
      </c>
      <c r="I109" s="22">
        <v>16.8</v>
      </c>
      <c r="J109" s="35">
        <v>30284</v>
      </c>
      <c r="K109" s="21">
        <v>4061.9</v>
      </c>
      <c r="L109" s="21">
        <v>3581.6</v>
      </c>
      <c r="M109" s="21">
        <v>4583.8</v>
      </c>
      <c r="N109" s="21">
        <v>13.4</v>
      </c>
      <c r="O109" s="21">
        <v>11.8</v>
      </c>
      <c r="P109" s="22">
        <v>15.1</v>
      </c>
    </row>
    <row r="110" spans="1:16">
      <c r="A110" s="6" t="s">
        <v>728</v>
      </c>
      <c r="B110" s="55" t="s">
        <v>729</v>
      </c>
      <c r="C110" s="44">
        <v>34242.699999999997</v>
      </c>
      <c r="D110" s="21">
        <v>5161.1000000000004</v>
      </c>
      <c r="E110" s="21">
        <v>4637.5</v>
      </c>
      <c r="F110" s="21">
        <v>5714.8</v>
      </c>
      <c r="G110" s="21">
        <v>15.1</v>
      </c>
      <c r="H110" s="21">
        <v>13.5</v>
      </c>
      <c r="I110" s="22">
        <v>16.7</v>
      </c>
      <c r="J110" s="35">
        <v>18493.3</v>
      </c>
      <c r="K110" s="21">
        <v>2443.8000000000002</v>
      </c>
      <c r="L110" s="21">
        <v>2184</v>
      </c>
      <c r="M110" s="21">
        <v>2722.9</v>
      </c>
      <c r="N110" s="21">
        <v>13.2</v>
      </c>
      <c r="O110" s="21">
        <v>11.8</v>
      </c>
      <c r="P110" s="22">
        <v>14.7</v>
      </c>
    </row>
    <row r="111" spans="1:16">
      <c r="A111" s="6" t="s">
        <v>632</v>
      </c>
      <c r="B111" s="55" t="s">
        <v>633</v>
      </c>
      <c r="C111" s="44">
        <v>54982.6</v>
      </c>
      <c r="D111" s="21">
        <v>8479.7000000000007</v>
      </c>
      <c r="E111" s="21">
        <v>7582.2</v>
      </c>
      <c r="F111" s="21">
        <v>9393.5</v>
      </c>
      <c r="G111" s="21">
        <v>15.4</v>
      </c>
      <c r="H111" s="21">
        <v>13.8</v>
      </c>
      <c r="I111" s="22">
        <v>17.100000000000001</v>
      </c>
      <c r="J111" s="35">
        <v>40875.4</v>
      </c>
      <c r="K111" s="21">
        <v>5961.4</v>
      </c>
      <c r="L111" s="21">
        <v>5220.8999999999996</v>
      </c>
      <c r="M111" s="21">
        <v>6778.6</v>
      </c>
      <c r="N111" s="21">
        <v>14.6</v>
      </c>
      <c r="O111" s="21">
        <v>12.8</v>
      </c>
      <c r="P111" s="22">
        <v>16.600000000000001</v>
      </c>
    </row>
    <row r="112" spans="1:16">
      <c r="A112" s="6" t="s">
        <v>436</v>
      </c>
      <c r="B112" s="55" t="s">
        <v>437</v>
      </c>
      <c r="C112" s="44">
        <v>29941.599999999999</v>
      </c>
      <c r="D112" s="21">
        <v>4998.5</v>
      </c>
      <c r="E112" s="21">
        <v>4533.1000000000004</v>
      </c>
      <c r="F112" s="21">
        <v>5480.1</v>
      </c>
      <c r="G112" s="21">
        <v>16.7</v>
      </c>
      <c r="H112" s="21">
        <v>15.1</v>
      </c>
      <c r="I112" s="22">
        <v>18.3</v>
      </c>
      <c r="J112" s="35">
        <v>6852.4</v>
      </c>
      <c r="K112" s="21">
        <v>1023.1</v>
      </c>
      <c r="L112" s="21">
        <v>899</v>
      </c>
      <c r="M112" s="21">
        <v>1154.3</v>
      </c>
      <c r="N112" s="21">
        <v>14.9</v>
      </c>
      <c r="O112" s="21">
        <v>13.1</v>
      </c>
      <c r="P112" s="22">
        <v>16.8</v>
      </c>
    </row>
    <row r="113" spans="1:16">
      <c r="A113" s="6" t="s">
        <v>820</v>
      </c>
      <c r="B113" s="55" t="s">
        <v>821</v>
      </c>
      <c r="C113" s="44">
        <v>65663.8</v>
      </c>
      <c r="D113" s="21">
        <v>9460.9</v>
      </c>
      <c r="E113" s="21">
        <v>8554.2999999999993</v>
      </c>
      <c r="F113" s="21">
        <v>10370.299999999999</v>
      </c>
      <c r="G113" s="21">
        <v>14.4</v>
      </c>
      <c r="H113" s="21">
        <v>13</v>
      </c>
      <c r="I113" s="22">
        <v>15.8</v>
      </c>
      <c r="J113" s="35">
        <v>40293.199999999997</v>
      </c>
      <c r="K113" s="21">
        <v>5004.8999999999996</v>
      </c>
      <c r="L113" s="21">
        <v>4460.8999999999996</v>
      </c>
      <c r="M113" s="21">
        <v>5587.1</v>
      </c>
      <c r="N113" s="21">
        <v>12.4</v>
      </c>
      <c r="O113" s="21">
        <v>11.1</v>
      </c>
      <c r="P113" s="22">
        <v>13.9</v>
      </c>
    </row>
    <row r="114" spans="1:16">
      <c r="A114" s="6" t="s">
        <v>822</v>
      </c>
      <c r="B114" s="55" t="s">
        <v>823</v>
      </c>
      <c r="C114" s="44">
        <v>29952.2</v>
      </c>
      <c r="D114" s="21">
        <v>4419.7</v>
      </c>
      <c r="E114" s="21">
        <v>3858.7</v>
      </c>
      <c r="F114" s="21">
        <v>5006.7</v>
      </c>
      <c r="G114" s="21">
        <v>14.8</v>
      </c>
      <c r="H114" s="21">
        <v>12.9</v>
      </c>
      <c r="I114" s="22">
        <v>16.7</v>
      </c>
      <c r="J114" s="35">
        <v>19600.8</v>
      </c>
      <c r="K114" s="21">
        <v>2366.6999999999998</v>
      </c>
      <c r="L114" s="21">
        <v>2058.9</v>
      </c>
      <c r="M114" s="21">
        <v>2682.7</v>
      </c>
      <c r="N114" s="21">
        <v>12.1</v>
      </c>
      <c r="O114" s="21">
        <v>10.5</v>
      </c>
      <c r="P114" s="22">
        <v>13.7</v>
      </c>
    </row>
    <row r="115" spans="1:16">
      <c r="A115" s="6" t="s">
        <v>294</v>
      </c>
      <c r="B115" s="55" t="s">
        <v>295</v>
      </c>
      <c r="C115" s="44">
        <v>35639.4</v>
      </c>
      <c r="D115" s="21">
        <v>6546</v>
      </c>
      <c r="E115" s="21">
        <v>5899.1</v>
      </c>
      <c r="F115" s="21">
        <v>7200</v>
      </c>
      <c r="G115" s="21">
        <v>18.399999999999999</v>
      </c>
      <c r="H115" s="21">
        <v>16.600000000000001</v>
      </c>
      <c r="I115" s="22">
        <v>20.2</v>
      </c>
      <c r="J115" s="35">
        <v>9220.6</v>
      </c>
      <c r="K115" s="21">
        <v>1512.4</v>
      </c>
      <c r="L115" s="21">
        <v>1331.6</v>
      </c>
      <c r="M115" s="21">
        <v>1708.6</v>
      </c>
      <c r="N115" s="21">
        <v>16.399999999999999</v>
      </c>
      <c r="O115" s="21">
        <v>14.4</v>
      </c>
      <c r="P115" s="22">
        <v>18.5</v>
      </c>
    </row>
    <row r="116" spans="1:16">
      <c r="A116" s="6" t="s">
        <v>332</v>
      </c>
      <c r="B116" s="55" t="s">
        <v>333</v>
      </c>
      <c r="C116" s="44">
        <v>32123.1</v>
      </c>
      <c r="D116" s="21">
        <v>5690.7</v>
      </c>
      <c r="E116" s="21">
        <v>5132.8999999999996</v>
      </c>
      <c r="F116" s="21">
        <v>6266.3</v>
      </c>
      <c r="G116" s="21">
        <v>17.7</v>
      </c>
      <c r="H116" s="21">
        <v>16</v>
      </c>
      <c r="I116" s="22">
        <v>19.5</v>
      </c>
      <c r="J116" s="35">
        <v>12122.9</v>
      </c>
      <c r="K116" s="21">
        <v>2008.1</v>
      </c>
      <c r="L116" s="21">
        <v>1768.1</v>
      </c>
      <c r="M116" s="21">
        <v>2270.1</v>
      </c>
      <c r="N116" s="21">
        <v>16.600000000000001</v>
      </c>
      <c r="O116" s="21">
        <v>14.6</v>
      </c>
      <c r="P116" s="22">
        <v>18.7</v>
      </c>
    </row>
    <row r="117" spans="1:16">
      <c r="A117" s="6" t="s">
        <v>344</v>
      </c>
      <c r="B117" s="55" t="s">
        <v>345</v>
      </c>
      <c r="C117" s="44">
        <v>48524</v>
      </c>
      <c r="D117" s="21">
        <v>8559.9</v>
      </c>
      <c r="E117" s="21">
        <v>7861.2</v>
      </c>
      <c r="F117" s="21">
        <v>9227</v>
      </c>
      <c r="G117" s="21">
        <v>17.600000000000001</v>
      </c>
      <c r="H117" s="21">
        <v>16.2</v>
      </c>
      <c r="I117" s="22">
        <v>19</v>
      </c>
      <c r="J117" s="35">
        <v>16347</v>
      </c>
      <c r="K117" s="21">
        <v>2575</v>
      </c>
      <c r="L117" s="21">
        <v>2320.3000000000002</v>
      </c>
      <c r="M117" s="21">
        <v>2836.1</v>
      </c>
      <c r="N117" s="21">
        <v>15.8</v>
      </c>
      <c r="O117" s="21">
        <v>14.2</v>
      </c>
      <c r="P117" s="22">
        <v>17.3</v>
      </c>
    </row>
    <row r="118" spans="1:16">
      <c r="A118" s="6" t="s">
        <v>730</v>
      </c>
      <c r="B118" s="55" t="s">
        <v>731</v>
      </c>
      <c r="C118" s="44">
        <v>88993.9</v>
      </c>
      <c r="D118" s="21">
        <v>13214.3</v>
      </c>
      <c r="E118" s="21">
        <v>11993.5</v>
      </c>
      <c r="F118" s="21">
        <v>14424.3</v>
      </c>
      <c r="G118" s="21">
        <v>14.8</v>
      </c>
      <c r="H118" s="21">
        <v>13.5</v>
      </c>
      <c r="I118" s="22">
        <v>16.2</v>
      </c>
      <c r="J118" s="35">
        <v>24369.1</v>
      </c>
      <c r="K118" s="21">
        <v>3091.1</v>
      </c>
      <c r="L118" s="21">
        <v>2762.3</v>
      </c>
      <c r="M118" s="21">
        <v>3445.3</v>
      </c>
      <c r="N118" s="21">
        <v>12.7</v>
      </c>
      <c r="O118" s="21">
        <v>11.3</v>
      </c>
      <c r="P118" s="22">
        <v>14.1</v>
      </c>
    </row>
    <row r="119" spans="1:16">
      <c r="A119" s="6" t="s">
        <v>498</v>
      </c>
      <c r="B119" s="55" t="s">
        <v>499</v>
      </c>
      <c r="C119" s="44">
        <v>69782.7</v>
      </c>
      <c r="D119" s="21">
        <v>11462</v>
      </c>
      <c r="E119" s="21">
        <v>10432.799999999999</v>
      </c>
      <c r="F119" s="21">
        <v>12466.9</v>
      </c>
      <c r="G119" s="21">
        <v>16.399999999999999</v>
      </c>
      <c r="H119" s="21">
        <v>15</v>
      </c>
      <c r="I119" s="22">
        <v>17.899999999999999</v>
      </c>
      <c r="J119" s="35">
        <v>33745.300000000003</v>
      </c>
      <c r="K119" s="21">
        <v>5178.8</v>
      </c>
      <c r="L119" s="21">
        <v>4646.3</v>
      </c>
      <c r="M119" s="21">
        <v>5736.6</v>
      </c>
      <c r="N119" s="21">
        <v>15.3</v>
      </c>
      <c r="O119" s="21">
        <v>13.8</v>
      </c>
      <c r="P119" s="22">
        <v>17</v>
      </c>
    </row>
    <row r="120" spans="1:16">
      <c r="A120" s="6" t="s">
        <v>654</v>
      </c>
      <c r="B120" s="55" t="s">
        <v>655</v>
      </c>
      <c r="C120" s="44">
        <v>33034.699999999997</v>
      </c>
      <c r="D120" s="21">
        <v>5168.6000000000004</v>
      </c>
      <c r="E120" s="21">
        <v>4718.3999999999996</v>
      </c>
      <c r="F120" s="21">
        <v>5624.1</v>
      </c>
      <c r="G120" s="21">
        <v>15.6</v>
      </c>
      <c r="H120" s="21">
        <v>14.3</v>
      </c>
      <c r="I120" s="22">
        <v>17</v>
      </c>
      <c r="J120" s="35">
        <v>16545.3</v>
      </c>
      <c r="K120" s="21">
        <v>2200.4</v>
      </c>
      <c r="L120" s="21">
        <v>1971.3</v>
      </c>
      <c r="M120" s="21">
        <v>2445.3000000000002</v>
      </c>
      <c r="N120" s="21">
        <v>13.3</v>
      </c>
      <c r="O120" s="21">
        <v>11.9</v>
      </c>
      <c r="P120" s="22">
        <v>14.8</v>
      </c>
    </row>
    <row r="121" spans="1:16">
      <c r="A121" s="6" t="s">
        <v>692</v>
      </c>
      <c r="B121" s="55" t="s">
        <v>693</v>
      </c>
      <c r="C121" s="44">
        <v>31554.2</v>
      </c>
      <c r="D121" s="21">
        <v>4759.7</v>
      </c>
      <c r="E121" s="21">
        <v>4335.7</v>
      </c>
      <c r="F121" s="21">
        <v>5168.8</v>
      </c>
      <c r="G121" s="21">
        <v>15.1</v>
      </c>
      <c r="H121" s="21">
        <v>13.7</v>
      </c>
      <c r="I121" s="22">
        <v>16.399999999999999</v>
      </c>
      <c r="J121" s="35">
        <v>16454.8</v>
      </c>
      <c r="K121" s="21">
        <v>2274.1</v>
      </c>
      <c r="L121" s="21">
        <v>2043.6</v>
      </c>
      <c r="M121" s="21">
        <v>2516.1999999999998</v>
      </c>
      <c r="N121" s="21">
        <v>13.8</v>
      </c>
      <c r="O121" s="21">
        <v>12.4</v>
      </c>
      <c r="P121" s="22">
        <v>15.3</v>
      </c>
    </row>
    <row r="122" spans="1:16">
      <c r="A122" s="6" t="s">
        <v>834</v>
      </c>
      <c r="B122" s="55" t="s">
        <v>835</v>
      </c>
      <c r="C122" s="44">
        <v>83702.3</v>
      </c>
      <c r="D122" s="21">
        <v>11869.7</v>
      </c>
      <c r="E122" s="21">
        <v>10666</v>
      </c>
      <c r="F122" s="21">
        <v>13025</v>
      </c>
      <c r="G122" s="21">
        <v>14.2</v>
      </c>
      <c r="H122" s="21">
        <v>12.7</v>
      </c>
      <c r="I122" s="22">
        <v>15.6</v>
      </c>
      <c r="J122" s="35">
        <v>35932.699999999997</v>
      </c>
      <c r="K122" s="21">
        <v>4453.8</v>
      </c>
      <c r="L122" s="21">
        <v>3950.1</v>
      </c>
      <c r="M122" s="21">
        <v>5022.6000000000004</v>
      </c>
      <c r="N122" s="21">
        <v>12.4</v>
      </c>
      <c r="O122" s="21">
        <v>11</v>
      </c>
      <c r="P122" s="22">
        <v>14</v>
      </c>
    </row>
    <row r="123" spans="1:16">
      <c r="A123" s="6" t="s">
        <v>656</v>
      </c>
      <c r="B123" s="55" t="s">
        <v>657</v>
      </c>
      <c r="C123" s="44">
        <v>43224.4</v>
      </c>
      <c r="D123" s="21">
        <v>6668.4</v>
      </c>
      <c r="E123" s="21">
        <v>6077.7</v>
      </c>
      <c r="F123" s="21">
        <v>7232.7</v>
      </c>
      <c r="G123" s="21">
        <v>15.4</v>
      </c>
      <c r="H123" s="21">
        <v>14.1</v>
      </c>
      <c r="I123" s="22">
        <v>16.7</v>
      </c>
      <c r="J123" s="35">
        <v>14703.6</v>
      </c>
      <c r="K123" s="21">
        <v>1972.5</v>
      </c>
      <c r="L123" s="21">
        <v>1773.3</v>
      </c>
      <c r="M123" s="21">
        <v>2180.6</v>
      </c>
      <c r="N123" s="21">
        <v>13.4</v>
      </c>
      <c r="O123" s="21">
        <v>12.1</v>
      </c>
      <c r="P123" s="22">
        <v>14.8</v>
      </c>
    </row>
    <row r="124" spans="1:16">
      <c r="A124" s="6" t="s">
        <v>732</v>
      </c>
      <c r="B124" s="55" t="s">
        <v>733</v>
      </c>
      <c r="C124" s="44">
        <v>49807.8</v>
      </c>
      <c r="D124" s="21">
        <v>7520.3</v>
      </c>
      <c r="E124" s="21">
        <v>6793.6</v>
      </c>
      <c r="F124" s="21">
        <v>8270.7000000000007</v>
      </c>
      <c r="G124" s="21">
        <v>15.1</v>
      </c>
      <c r="H124" s="21">
        <v>13.6</v>
      </c>
      <c r="I124" s="22">
        <v>16.600000000000001</v>
      </c>
      <c r="J124" s="35">
        <v>27285.200000000001</v>
      </c>
      <c r="K124" s="21">
        <v>3560.6</v>
      </c>
      <c r="L124" s="21">
        <v>3186.4</v>
      </c>
      <c r="M124" s="21">
        <v>3934.1</v>
      </c>
      <c r="N124" s="21">
        <v>13</v>
      </c>
      <c r="O124" s="21">
        <v>11.7</v>
      </c>
      <c r="P124" s="22">
        <v>14.4</v>
      </c>
    </row>
    <row r="125" spans="1:16">
      <c r="A125" s="6" t="s">
        <v>842</v>
      </c>
      <c r="B125" s="55" t="s">
        <v>843</v>
      </c>
      <c r="C125" s="44">
        <v>72100.7</v>
      </c>
      <c r="D125" s="21">
        <v>10094.700000000001</v>
      </c>
      <c r="E125" s="21">
        <v>9035.1</v>
      </c>
      <c r="F125" s="21">
        <v>11176.4</v>
      </c>
      <c r="G125" s="21">
        <v>14</v>
      </c>
      <c r="H125" s="21">
        <v>12.5</v>
      </c>
      <c r="I125" s="22">
        <v>15.5</v>
      </c>
      <c r="J125" s="35">
        <v>38093.300000000003</v>
      </c>
      <c r="K125" s="21">
        <v>4804.7</v>
      </c>
      <c r="L125" s="21">
        <v>4222.1000000000004</v>
      </c>
      <c r="M125" s="21">
        <v>5460.6</v>
      </c>
      <c r="N125" s="21">
        <v>12.6</v>
      </c>
      <c r="O125" s="21">
        <v>11.1</v>
      </c>
      <c r="P125" s="22">
        <v>14.3</v>
      </c>
    </row>
    <row r="126" spans="1:16">
      <c r="A126" s="6" t="s">
        <v>682</v>
      </c>
      <c r="B126" s="55" t="s">
        <v>683</v>
      </c>
      <c r="C126" s="44">
        <v>62634.400000000001</v>
      </c>
      <c r="D126" s="21">
        <v>9663.2000000000007</v>
      </c>
      <c r="E126" s="21">
        <v>8797.2000000000007</v>
      </c>
      <c r="F126" s="21">
        <v>10542.3</v>
      </c>
      <c r="G126" s="21">
        <v>15.4</v>
      </c>
      <c r="H126" s="21">
        <v>14</v>
      </c>
      <c r="I126" s="22">
        <v>16.8</v>
      </c>
      <c r="J126" s="35">
        <v>26907.599999999999</v>
      </c>
      <c r="K126" s="21">
        <v>3608</v>
      </c>
      <c r="L126" s="21">
        <v>3232.9</v>
      </c>
      <c r="M126" s="21">
        <v>3991.8</v>
      </c>
      <c r="N126" s="21">
        <v>13.4</v>
      </c>
      <c r="O126" s="21">
        <v>12</v>
      </c>
      <c r="P126" s="22">
        <v>14.8</v>
      </c>
    </row>
    <row r="127" spans="1:16">
      <c r="A127" s="6" t="s">
        <v>352</v>
      </c>
      <c r="B127" s="55" t="s">
        <v>353</v>
      </c>
      <c r="C127" s="44">
        <v>28824.5</v>
      </c>
      <c r="D127" s="21">
        <v>5033.8</v>
      </c>
      <c r="E127" s="21">
        <v>4550.5</v>
      </c>
      <c r="F127" s="21">
        <v>5536.2</v>
      </c>
      <c r="G127" s="21">
        <v>17.5</v>
      </c>
      <c r="H127" s="21">
        <v>15.8</v>
      </c>
      <c r="I127" s="22">
        <v>19.2</v>
      </c>
      <c r="J127" s="35">
        <v>7807.5</v>
      </c>
      <c r="K127" s="21">
        <v>1239.7</v>
      </c>
      <c r="L127" s="21">
        <v>1091.9000000000001</v>
      </c>
      <c r="M127" s="21">
        <v>1400.4</v>
      </c>
      <c r="N127" s="21">
        <v>15.9</v>
      </c>
      <c r="O127" s="21">
        <v>14</v>
      </c>
      <c r="P127" s="22">
        <v>17.899999999999999</v>
      </c>
    </row>
    <row r="128" spans="1:16">
      <c r="A128" s="6" t="s">
        <v>546</v>
      </c>
      <c r="B128" s="55" t="s">
        <v>547</v>
      </c>
      <c r="C128" s="44">
        <v>44779.9</v>
      </c>
      <c r="D128" s="21">
        <v>7246</v>
      </c>
      <c r="E128" s="21">
        <v>6578.3</v>
      </c>
      <c r="F128" s="21">
        <v>7885.9</v>
      </c>
      <c r="G128" s="21">
        <v>16.2</v>
      </c>
      <c r="H128" s="21">
        <v>14.7</v>
      </c>
      <c r="I128" s="22">
        <v>17.600000000000001</v>
      </c>
      <c r="J128" s="35">
        <v>12975.1</v>
      </c>
      <c r="K128" s="21">
        <v>1859.1</v>
      </c>
      <c r="L128" s="21">
        <v>1648.7</v>
      </c>
      <c r="M128" s="21">
        <v>2087.9</v>
      </c>
      <c r="N128" s="21">
        <v>14.3</v>
      </c>
      <c r="O128" s="21">
        <v>12.7</v>
      </c>
      <c r="P128" s="22">
        <v>16.100000000000001</v>
      </c>
    </row>
    <row r="129" spans="1:16">
      <c r="A129" s="6" t="s">
        <v>306</v>
      </c>
      <c r="B129" s="55" t="s">
        <v>307</v>
      </c>
      <c r="C129" s="44">
        <v>59951.3</v>
      </c>
      <c r="D129" s="21">
        <v>10893.5</v>
      </c>
      <c r="E129" s="21">
        <v>9990.1</v>
      </c>
      <c r="F129" s="21">
        <v>11788.2</v>
      </c>
      <c r="G129" s="21">
        <v>18.2</v>
      </c>
      <c r="H129" s="21">
        <v>16.7</v>
      </c>
      <c r="I129" s="22">
        <v>19.7</v>
      </c>
      <c r="J129" s="35">
        <v>21755.7</v>
      </c>
      <c r="K129" s="21">
        <v>3619.1</v>
      </c>
      <c r="L129" s="21">
        <v>3242.2</v>
      </c>
      <c r="M129" s="21">
        <v>4018</v>
      </c>
      <c r="N129" s="21">
        <v>16.600000000000001</v>
      </c>
      <c r="O129" s="21">
        <v>14.9</v>
      </c>
      <c r="P129" s="22">
        <v>18.5</v>
      </c>
    </row>
    <row r="130" spans="1:16">
      <c r="A130" s="6" t="s">
        <v>658</v>
      </c>
      <c r="B130" s="55" t="s">
        <v>659</v>
      </c>
      <c r="C130" s="44">
        <v>808.4</v>
      </c>
      <c r="D130" s="21">
        <v>122.6</v>
      </c>
      <c r="E130" s="21">
        <v>106.1</v>
      </c>
      <c r="F130" s="21">
        <v>138.9</v>
      </c>
      <c r="G130" s="21">
        <v>15.2</v>
      </c>
      <c r="H130" s="21">
        <v>13.1</v>
      </c>
      <c r="I130" s="22">
        <v>17.2</v>
      </c>
      <c r="J130" s="35">
        <v>409.6</v>
      </c>
      <c r="K130" s="21">
        <v>59.2</v>
      </c>
      <c r="L130" s="21">
        <v>50.5</v>
      </c>
      <c r="M130" s="21">
        <v>67.7</v>
      </c>
      <c r="N130" s="21">
        <v>14.4</v>
      </c>
      <c r="O130" s="21">
        <v>12.3</v>
      </c>
      <c r="P130" s="22">
        <v>16.5</v>
      </c>
    </row>
    <row r="131" spans="1:16">
      <c r="A131" s="6" t="s">
        <v>734</v>
      </c>
      <c r="B131" s="55" t="s">
        <v>735</v>
      </c>
      <c r="C131" s="44">
        <v>38500.5</v>
      </c>
      <c r="D131" s="21">
        <v>5774.6</v>
      </c>
      <c r="E131" s="21">
        <v>5124.6000000000004</v>
      </c>
      <c r="F131" s="21">
        <v>6468.8</v>
      </c>
      <c r="G131" s="21">
        <v>15</v>
      </c>
      <c r="H131" s="21">
        <v>13.3</v>
      </c>
      <c r="I131" s="22">
        <v>16.8</v>
      </c>
      <c r="J131" s="35">
        <v>29403.5</v>
      </c>
      <c r="K131" s="21">
        <v>3977.3</v>
      </c>
      <c r="L131" s="21">
        <v>3459.2</v>
      </c>
      <c r="M131" s="21">
        <v>4570.6000000000004</v>
      </c>
      <c r="N131" s="21">
        <v>13.5</v>
      </c>
      <c r="O131" s="21">
        <v>11.8</v>
      </c>
      <c r="P131" s="22">
        <v>15.5</v>
      </c>
    </row>
    <row r="132" spans="1:16">
      <c r="A132" s="6" t="s">
        <v>586</v>
      </c>
      <c r="B132" s="55" t="s">
        <v>587</v>
      </c>
      <c r="C132" s="44">
        <v>27946.2</v>
      </c>
      <c r="D132" s="21">
        <v>4647.6000000000004</v>
      </c>
      <c r="E132" s="21">
        <v>4249.8999999999996</v>
      </c>
      <c r="F132" s="21">
        <v>5060.3</v>
      </c>
      <c r="G132" s="21">
        <v>16.600000000000001</v>
      </c>
      <c r="H132" s="21">
        <v>15.2</v>
      </c>
      <c r="I132" s="22">
        <v>18.100000000000001</v>
      </c>
      <c r="J132" s="35">
        <v>33352.800000000003</v>
      </c>
      <c r="K132" s="21">
        <v>4847.8999999999996</v>
      </c>
      <c r="L132" s="21">
        <v>4325.6000000000004</v>
      </c>
      <c r="M132" s="21">
        <v>5413</v>
      </c>
      <c r="N132" s="21">
        <v>14.5</v>
      </c>
      <c r="O132" s="21">
        <v>13</v>
      </c>
      <c r="P132" s="22">
        <v>16.2</v>
      </c>
    </row>
    <row r="133" spans="1:16">
      <c r="A133" s="6" t="s">
        <v>304</v>
      </c>
      <c r="B133" s="55" t="s">
        <v>305</v>
      </c>
      <c r="C133" s="44">
        <v>65175.9</v>
      </c>
      <c r="D133" s="21">
        <v>11878.1</v>
      </c>
      <c r="E133" s="21">
        <v>10836.3</v>
      </c>
      <c r="F133" s="21">
        <v>12889.5</v>
      </c>
      <c r="G133" s="21">
        <v>18.2</v>
      </c>
      <c r="H133" s="21">
        <v>16.600000000000001</v>
      </c>
      <c r="I133" s="22">
        <v>19.8</v>
      </c>
      <c r="J133" s="35">
        <v>17845.099999999999</v>
      </c>
      <c r="K133" s="21">
        <v>2965.9</v>
      </c>
      <c r="L133" s="21">
        <v>2638.8</v>
      </c>
      <c r="M133" s="21">
        <v>3301.2</v>
      </c>
      <c r="N133" s="21">
        <v>16.600000000000001</v>
      </c>
      <c r="O133" s="21">
        <v>14.8</v>
      </c>
      <c r="P133" s="22">
        <v>18.5</v>
      </c>
    </row>
    <row r="134" spans="1:16">
      <c r="A134" s="6" t="s">
        <v>290</v>
      </c>
      <c r="B134" s="55" t="s">
        <v>291</v>
      </c>
      <c r="C134" s="44">
        <v>88709.9</v>
      </c>
      <c r="D134" s="21">
        <v>16352.2</v>
      </c>
      <c r="E134" s="21">
        <v>14660.6</v>
      </c>
      <c r="F134" s="21">
        <v>18156.3</v>
      </c>
      <c r="G134" s="21">
        <v>18.399999999999999</v>
      </c>
      <c r="H134" s="21">
        <v>16.5</v>
      </c>
      <c r="I134" s="22">
        <v>20.5</v>
      </c>
      <c r="J134" s="35">
        <v>17923.099999999999</v>
      </c>
      <c r="K134" s="21">
        <v>2956.3</v>
      </c>
      <c r="L134" s="21">
        <v>2567.5</v>
      </c>
      <c r="M134" s="21">
        <v>3373.8</v>
      </c>
      <c r="N134" s="21">
        <v>16.5</v>
      </c>
      <c r="O134" s="21">
        <v>14.3</v>
      </c>
      <c r="P134" s="22">
        <v>18.8</v>
      </c>
    </row>
    <row r="135" spans="1:16">
      <c r="A135" s="6" t="s">
        <v>866</v>
      </c>
      <c r="B135" s="55" t="s">
        <v>867</v>
      </c>
      <c r="C135" s="44">
        <v>37239.5</v>
      </c>
      <c r="D135" s="21">
        <v>5224.8999999999996</v>
      </c>
      <c r="E135" s="21">
        <v>4703.6000000000004</v>
      </c>
      <c r="F135" s="21">
        <v>5761.1</v>
      </c>
      <c r="G135" s="21">
        <v>14</v>
      </c>
      <c r="H135" s="21">
        <v>12.6</v>
      </c>
      <c r="I135" s="22">
        <v>15.5</v>
      </c>
      <c r="J135" s="35">
        <v>32825.5</v>
      </c>
      <c r="K135" s="21">
        <v>3948.9</v>
      </c>
      <c r="L135" s="21">
        <v>3506</v>
      </c>
      <c r="M135" s="21">
        <v>4409.8</v>
      </c>
      <c r="N135" s="21">
        <v>12</v>
      </c>
      <c r="O135" s="21">
        <v>10.7</v>
      </c>
      <c r="P135" s="22">
        <v>13.4</v>
      </c>
    </row>
    <row r="136" spans="1:16">
      <c r="A136" s="6" t="s">
        <v>500</v>
      </c>
      <c r="B136" s="55" t="s">
        <v>501</v>
      </c>
      <c r="C136" s="44">
        <v>142521.4</v>
      </c>
      <c r="D136" s="21">
        <v>23546.400000000001</v>
      </c>
      <c r="E136" s="21">
        <v>21512</v>
      </c>
      <c r="F136" s="21">
        <v>25480.400000000001</v>
      </c>
      <c r="G136" s="21">
        <v>16.5</v>
      </c>
      <c r="H136" s="21">
        <v>15.1</v>
      </c>
      <c r="I136" s="22">
        <v>17.899999999999999</v>
      </c>
      <c r="J136" s="35">
        <v>50887.6</v>
      </c>
      <c r="K136" s="21">
        <v>7546.4</v>
      </c>
      <c r="L136" s="21">
        <v>6744.6</v>
      </c>
      <c r="M136" s="21">
        <v>8420.2000000000007</v>
      </c>
      <c r="N136" s="21">
        <v>14.8</v>
      </c>
      <c r="O136" s="21">
        <v>13.3</v>
      </c>
      <c r="P136" s="22">
        <v>16.5</v>
      </c>
    </row>
    <row r="137" spans="1:16">
      <c r="A137" s="6" t="s">
        <v>292</v>
      </c>
      <c r="B137" s="55" t="s">
        <v>293</v>
      </c>
      <c r="C137" s="44">
        <v>56715</v>
      </c>
      <c r="D137" s="21">
        <v>10425.9</v>
      </c>
      <c r="E137" s="21">
        <v>9245.5</v>
      </c>
      <c r="F137" s="21">
        <v>11650.9</v>
      </c>
      <c r="G137" s="21">
        <v>18.399999999999999</v>
      </c>
      <c r="H137" s="21">
        <v>16.3</v>
      </c>
      <c r="I137" s="22">
        <v>20.5</v>
      </c>
      <c r="J137" s="35">
        <v>11950</v>
      </c>
      <c r="K137" s="21">
        <v>1978</v>
      </c>
      <c r="L137" s="21">
        <v>1697.7</v>
      </c>
      <c r="M137" s="21">
        <v>2273.8000000000002</v>
      </c>
      <c r="N137" s="21">
        <v>16.600000000000001</v>
      </c>
      <c r="O137" s="21">
        <v>14.2</v>
      </c>
      <c r="P137" s="22">
        <v>19</v>
      </c>
    </row>
    <row r="138" spans="1:16">
      <c r="A138" s="6" t="s">
        <v>776</v>
      </c>
      <c r="B138" s="55" t="s">
        <v>777</v>
      </c>
      <c r="C138" s="44">
        <v>59274.8</v>
      </c>
      <c r="D138" s="21">
        <v>8704.4</v>
      </c>
      <c r="E138" s="21">
        <v>7754.6</v>
      </c>
      <c r="F138" s="21">
        <v>9693.9</v>
      </c>
      <c r="G138" s="21">
        <v>14.7</v>
      </c>
      <c r="H138" s="21">
        <v>13.1</v>
      </c>
      <c r="I138" s="22">
        <v>16.399999999999999</v>
      </c>
      <c r="J138" s="35">
        <v>42360.2</v>
      </c>
      <c r="K138" s="21">
        <v>5624.3</v>
      </c>
      <c r="L138" s="21">
        <v>4896.3</v>
      </c>
      <c r="M138" s="21">
        <v>6434.2</v>
      </c>
      <c r="N138" s="21">
        <v>13.3</v>
      </c>
      <c r="O138" s="21">
        <v>11.6</v>
      </c>
      <c r="P138" s="22">
        <v>15.2</v>
      </c>
    </row>
    <row r="139" spans="1:16">
      <c r="A139" s="6" t="s">
        <v>558</v>
      </c>
      <c r="B139" s="55" t="s">
        <v>559</v>
      </c>
      <c r="C139" s="44">
        <v>45279.199999999997</v>
      </c>
      <c r="D139" s="21">
        <v>7299.1</v>
      </c>
      <c r="E139" s="21">
        <v>6665.3</v>
      </c>
      <c r="F139" s="21">
        <v>7917.2</v>
      </c>
      <c r="G139" s="21">
        <v>16.100000000000001</v>
      </c>
      <c r="H139" s="21">
        <v>14.7</v>
      </c>
      <c r="I139" s="22">
        <v>17.5</v>
      </c>
      <c r="J139" s="35">
        <v>20606.8</v>
      </c>
      <c r="K139" s="21">
        <v>3054</v>
      </c>
      <c r="L139" s="21">
        <v>2739.6</v>
      </c>
      <c r="M139" s="21">
        <v>3399.8</v>
      </c>
      <c r="N139" s="21">
        <v>14.8</v>
      </c>
      <c r="O139" s="21">
        <v>13.3</v>
      </c>
      <c r="P139" s="22">
        <v>16.5</v>
      </c>
    </row>
    <row r="140" spans="1:16">
      <c r="A140" s="6" t="s">
        <v>532</v>
      </c>
      <c r="B140" s="55" t="s">
        <v>533</v>
      </c>
      <c r="C140" s="44">
        <v>232651.2</v>
      </c>
      <c r="D140" s="21">
        <v>38191.699999999997</v>
      </c>
      <c r="E140" s="21">
        <v>34788.400000000001</v>
      </c>
      <c r="F140" s="21">
        <v>41531.1</v>
      </c>
      <c r="G140" s="21">
        <v>16.399999999999999</v>
      </c>
      <c r="H140" s="21">
        <v>15</v>
      </c>
      <c r="I140" s="22">
        <v>17.899999999999999</v>
      </c>
      <c r="J140" s="35">
        <v>88008.8</v>
      </c>
      <c r="K140" s="21">
        <v>12781.6</v>
      </c>
      <c r="L140" s="21">
        <v>11383.8</v>
      </c>
      <c r="M140" s="21">
        <v>14235.9</v>
      </c>
      <c r="N140" s="21">
        <v>14.5</v>
      </c>
      <c r="O140" s="21">
        <v>12.9</v>
      </c>
      <c r="P140" s="22">
        <v>16.2</v>
      </c>
    </row>
    <row r="141" spans="1:16">
      <c r="A141" s="6" t="s">
        <v>660</v>
      </c>
      <c r="B141" s="55" t="s">
        <v>661</v>
      </c>
      <c r="C141" s="44">
        <v>102272</v>
      </c>
      <c r="D141" s="21">
        <v>15550.1</v>
      </c>
      <c r="E141" s="21">
        <v>13824.3</v>
      </c>
      <c r="F141" s="21">
        <v>17244.5</v>
      </c>
      <c r="G141" s="21">
        <v>15.2</v>
      </c>
      <c r="H141" s="21">
        <v>13.5</v>
      </c>
      <c r="I141" s="22">
        <v>16.899999999999999</v>
      </c>
      <c r="J141" s="35">
        <v>26021</v>
      </c>
      <c r="K141" s="21">
        <v>3528.7</v>
      </c>
      <c r="L141" s="21">
        <v>3082.4</v>
      </c>
      <c r="M141" s="21">
        <v>4045.9</v>
      </c>
      <c r="N141" s="21">
        <v>13.6</v>
      </c>
      <c r="O141" s="21">
        <v>11.8</v>
      </c>
      <c r="P141" s="22">
        <v>15.5</v>
      </c>
    </row>
    <row r="142" spans="1:16">
      <c r="A142" s="6" t="s">
        <v>438</v>
      </c>
      <c r="B142" s="55" t="s">
        <v>439</v>
      </c>
      <c r="C142" s="44">
        <v>36245</v>
      </c>
      <c r="D142" s="21">
        <v>6147</v>
      </c>
      <c r="E142" s="21">
        <v>5649</v>
      </c>
      <c r="F142" s="21">
        <v>6634.3</v>
      </c>
      <c r="G142" s="21">
        <v>17</v>
      </c>
      <c r="H142" s="21">
        <v>15.6</v>
      </c>
      <c r="I142" s="22">
        <v>18.3</v>
      </c>
      <c r="J142" s="35">
        <v>19453</v>
      </c>
      <c r="K142" s="21">
        <v>2978.7</v>
      </c>
      <c r="L142" s="21">
        <v>2686.6</v>
      </c>
      <c r="M142" s="21">
        <v>3279.2</v>
      </c>
      <c r="N142" s="21">
        <v>15.3</v>
      </c>
      <c r="O142" s="21">
        <v>13.8</v>
      </c>
      <c r="P142" s="22">
        <v>16.899999999999999</v>
      </c>
    </row>
    <row r="143" spans="1:16">
      <c r="A143" s="6" t="s">
        <v>706</v>
      </c>
      <c r="B143" s="55" t="s">
        <v>707</v>
      </c>
      <c r="C143" s="44">
        <v>63042.1</v>
      </c>
      <c r="D143" s="21">
        <v>9557.2999999999993</v>
      </c>
      <c r="E143" s="21">
        <v>8541.1</v>
      </c>
      <c r="F143" s="21">
        <v>10629.7</v>
      </c>
      <c r="G143" s="21">
        <v>15.2</v>
      </c>
      <c r="H143" s="21">
        <v>13.5</v>
      </c>
      <c r="I143" s="22">
        <v>16.899999999999999</v>
      </c>
      <c r="J143" s="35">
        <v>41680.9</v>
      </c>
      <c r="K143" s="21">
        <v>5768.1</v>
      </c>
      <c r="L143" s="21">
        <v>5026.8999999999996</v>
      </c>
      <c r="M143" s="21">
        <v>6598.8</v>
      </c>
      <c r="N143" s="21">
        <v>13.8</v>
      </c>
      <c r="O143" s="21">
        <v>12.1</v>
      </c>
      <c r="P143" s="22">
        <v>15.8</v>
      </c>
    </row>
    <row r="144" spans="1:16">
      <c r="A144" s="6" t="s">
        <v>622</v>
      </c>
      <c r="B144" s="55" t="s">
        <v>623</v>
      </c>
      <c r="C144" s="44">
        <v>39650</v>
      </c>
      <c r="D144" s="21">
        <v>6287.2</v>
      </c>
      <c r="E144" s="21">
        <v>5736.5</v>
      </c>
      <c r="F144" s="21">
        <v>6847.7</v>
      </c>
      <c r="G144" s="21">
        <v>15.9</v>
      </c>
      <c r="H144" s="21">
        <v>14.5</v>
      </c>
      <c r="I144" s="22">
        <v>17.3</v>
      </c>
      <c r="J144" s="35">
        <v>17259</v>
      </c>
      <c r="K144" s="21">
        <v>2374.5</v>
      </c>
      <c r="L144" s="21">
        <v>2139</v>
      </c>
      <c r="M144" s="21">
        <v>2619.5</v>
      </c>
      <c r="N144" s="21">
        <v>13.8</v>
      </c>
      <c r="O144" s="21">
        <v>12.4</v>
      </c>
      <c r="P144" s="22">
        <v>15.2</v>
      </c>
    </row>
    <row r="145" spans="1:16">
      <c r="A145" s="6" t="s">
        <v>308</v>
      </c>
      <c r="B145" s="55" t="s">
        <v>309</v>
      </c>
      <c r="C145" s="44">
        <v>28790.7</v>
      </c>
      <c r="D145" s="21">
        <v>5223.8</v>
      </c>
      <c r="E145" s="21">
        <v>4785.5</v>
      </c>
      <c r="F145" s="21">
        <v>5670</v>
      </c>
      <c r="G145" s="21">
        <v>18.100000000000001</v>
      </c>
      <c r="H145" s="21">
        <v>16.600000000000001</v>
      </c>
      <c r="I145" s="22">
        <v>19.7</v>
      </c>
      <c r="J145" s="35">
        <v>9061.2999999999993</v>
      </c>
      <c r="K145" s="21">
        <v>1502.2</v>
      </c>
      <c r="L145" s="21">
        <v>1338.3</v>
      </c>
      <c r="M145" s="21">
        <v>1672.6</v>
      </c>
      <c r="N145" s="21">
        <v>16.600000000000001</v>
      </c>
      <c r="O145" s="21">
        <v>14.8</v>
      </c>
      <c r="P145" s="22">
        <v>18.5</v>
      </c>
    </row>
    <row r="146" spans="1:16">
      <c r="A146" s="6" t="s">
        <v>324</v>
      </c>
      <c r="B146" s="55" t="s">
        <v>325</v>
      </c>
      <c r="C146" s="44">
        <v>143770</v>
      </c>
      <c r="D146" s="21">
        <v>25710.1</v>
      </c>
      <c r="E146" s="21">
        <v>22679.9</v>
      </c>
      <c r="F146" s="21">
        <v>28832.2</v>
      </c>
      <c r="G146" s="21">
        <v>17.899999999999999</v>
      </c>
      <c r="H146" s="21">
        <v>15.8</v>
      </c>
      <c r="I146" s="22">
        <v>20.100000000000001</v>
      </c>
      <c r="J146" s="35">
        <v>43968</v>
      </c>
      <c r="K146" s="21">
        <v>7081.7</v>
      </c>
      <c r="L146" s="21">
        <v>6134.9</v>
      </c>
      <c r="M146" s="21">
        <v>8159.5</v>
      </c>
      <c r="N146" s="21">
        <v>16.100000000000001</v>
      </c>
      <c r="O146" s="21">
        <v>14</v>
      </c>
      <c r="P146" s="22">
        <v>18.600000000000001</v>
      </c>
    </row>
    <row r="147" spans="1:16">
      <c r="A147" s="6" t="s">
        <v>634</v>
      </c>
      <c r="B147" s="55" t="s">
        <v>635</v>
      </c>
      <c r="C147" s="44">
        <v>60412.1</v>
      </c>
      <c r="D147" s="21">
        <v>9389</v>
      </c>
      <c r="E147" s="21">
        <v>8494.2000000000007</v>
      </c>
      <c r="F147" s="21">
        <v>10277.799999999999</v>
      </c>
      <c r="G147" s="21">
        <v>15.5</v>
      </c>
      <c r="H147" s="21">
        <v>14.1</v>
      </c>
      <c r="I147" s="22">
        <v>17</v>
      </c>
      <c r="J147" s="35">
        <v>17847.900000000001</v>
      </c>
      <c r="K147" s="21">
        <v>2425.4</v>
      </c>
      <c r="L147" s="21">
        <v>2133</v>
      </c>
      <c r="M147" s="21">
        <v>2761</v>
      </c>
      <c r="N147" s="21">
        <v>13.6</v>
      </c>
      <c r="O147" s="21">
        <v>12</v>
      </c>
      <c r="P147" s="22">
        <v>15.5</v>
      </c>
    </row>
    <row r="148" spans="1:16">
      <c r="A148" s="6" t="s">
        <v>602</v>
      </c>
      <c r="B148" s="55" t="s">
        <v>603</v>
      </c>
      <c r="C148" s="44">
        <v>61120.3</v>
      </c>
      <c r="D148" s="21">
        <v>9709.6</v>
      </c>
      <c r="E148" s="21">
        <v>8860.5</v>
      </c>
      <c r="F148" s="21">
        <v>10525.1</v>
      </c>
      <c r="G148" s="21">
        <v>15.9</v>
      </c>
      <c r="H148" s="21">
        <v>14.5</v>
      </c>
      <c r="I148" s="22">
        <v>17.2</v>
      </c>
      <c r="J148" s="35">
        <v>21985.7</v>
      </c>
      <c r="K148" s="21">
        <v>3087.4</v>
      </c>
      <c r="L148" s="21">
        <v>2768.6</v>
      </c>
      <c r="M148" s="21">
        <v>3417.2</v>
      </c>
      <c r="N148" s="21">
        <v>14</v>
      </c>
      <c r="O148" s="21">
        <v>12.6</v>
      </c>
      <c r="P148" s="22">
        <v>15.5</v>
      </c>
    </row>
    <row r="149" spans="1:16">
      <c r="A149" s="6" t="s">
        <v>736</v>
      </c>
      <c r="B149" s="55" t="s">
        <v>737</v>
      </c>
      <c r="C149" s="44">
        <v>28429.7</v>
      </c>
      <c r="D149" s="21">
        <v>4215</v>
      </c>
      <c r="E149" s="21">
        <v>3810.2</v>
      </c>
      <c r="F149" s="21">
        <v>4618.7</v>
      </c>
      <c r="G149" s="21">
        <v>14.8</v>
      </c>
      <c r="H149" s="21">
        <v>13.4</v>
      </c>
      <c r="I149" s="22">
        <v>16.2</v>
      </c>
      <c r="J149" s="35">
        <v>8934.2999999999993</v>
      </c>
      <c r="K149" s="21">
        <v>1181.7</v>
      </c>
      <c r="L149" s="21">
        <v>1053.2</v>
      </c>
      <c r="M149" s="21">
        <v>1317.2</v>
      </c>
      <c r="N149" s="21">
        <v>13.2</v>
      </c>
      <c r="O149" s="21">
        <v>11.8</v>
      </c>
      <c r="P149" s="22">
        <v>14.7</v>
      </c>
    </row>
    <row r="150" spans="1:16">
      <c r="A150" s="6" t="s">
        <v>636</v>
      </c>
      <c r="B150" s="55" t="s">
        <v>637</v>
      </c>
      <c r="C150" s="44">
        <v>28951.200000000001</v>
      </c>
      <c r="D150" s="21">
        <v>4592.1000000000004</v>
      </c>
      <c r="E150" s="21">
        <v>4161.6000000000004</v>
      </c>
      <c r="F150" s="21">
        <v>5007.6000000000004</v>
      </c>
      <c r="G150" s="21">
        <v>15.9</v>
      </c>
      <c r="H150" s="21">
        <v>14.4</v>
      </c>
      <c r="I150" s="22">
        <v>17.3</v>
      </c>
      <c r="J150" s="35">
        <v>18225.8</v>
      </c>
      <c r="K150" s="21">
        <v>2548.6999999999998</v>
      </c>
      <c r="L150" s="21">
        <v>2277.8000000000002</v>
      </c>
      <c r="M150" s="21">
        <v>2831.5</v>
      </c>
      <c r="N150" s="21">
        <v>14</v>
      </c>
      <c r="O150" s="21">
        <v>12.5</v>
      </c>
      <c r="P150" s="22">
        <v>15.5</v>
      </c>
    </row>
    <row r="151" spans="1:16">
      <c r="A151" s="6" t="s">
        <v>474</v>
      </c>
      <c r="B151" s="55" t="s">
        <v>475</v>
      </c>
      <c r="C151" s="44">
        <v>121236.4</v>
      </c>
      <c r="D151" s="21">
        <v>20204.3</v>
      </c>
      <c r="E151" s="21">
        <v>17588.400000000001</v>
      </c>
      <c r="F151" s="21">
        <v>22911.5</v>
      </c>
      <c r="G151" s="21">
        <v>16.7</v>
      </c>
      <c r="H151" s="21">
        <v>14.5</v>
      </c>
      <c r="I151" s="22">
        <v>18.899999999999999</v>
      </c>
      <c r="J151" s="35">
        <v>45691.6</v>
      </c>
      <c r="K151" s="21">
        <v>6809</v>
      </c>
      <c r="L151" s="21">
        <v>5820</v>
      </c>
      <c r="M151" s="21">
        <v>7923.8</v>
      </c>
      <c r="N151" s="21">
        <v>14.9</v>
      </c>
      <c r="O151" s="21">
        <v>12.7</v>
      </c>
      <c r="P151" s="22">
        <v>17.3</v>
      </c>
    </row>
    <row r="152" spans="1:16">
      <c r="A152" s="6" t="s">
        <v>382</v>
      </c>
      <c r="B152" s="55" t="s">
        <v>383</v>
      </c>
      <c r="C152" s="44">
        <v>42210.9</v>
      </c>
      <c r="D152" s="21">
        <v>7245.2</v>
      </c>
      <c r="E152" s="21">
        <v>6567.2</v>
      </c>
      <c r="F152" s="21">
        <v>7923.4</v>
      </c>
      <c r="G152" s="21">
        <v>17.2</v>
      </c>
      <c r="H152" s="21">
        <v>15.6</v>
      </c>
      <c r="I152" s="22">
        <v>18.8</v>
      </c>
      <c r="J152" s="35">
        <v>9553.1</v>
      </c>
      <c r="K152" s="21">
        <v>1469.7</v>
      </c>
      <c r="L152" s="21">
        <v>1301.3</v>
      </c>
      <c r="M152" s="21">
        <v>1655.7</v>
      </c>
      <c r="N152" s="21">
        <v>15.4</v>
      </c>
      <c r="O152" s="21">
        <v>13.6</v>
      </c>
      <c r="P152" s="22">
        <v>17.3</v>
      </c>
    </row>
    <row r="153" spans="1:16">
      <c r="A153" s="6" t="s">
        <v>510</v>
      </c>
      <c r="B153" s="55" t="s">
        <v>511</v>
      </c>
      <c r="C153" s="44">
        <v>94367.9</v>
      </c>
      <c r="D153" s="21">
        <v>15487.3</v>
      </c>
      <c r="E153" s="21">
        <v>14160</v>
      </c>
      <c r="F153" s="21">
        <v>16773</v>
      </c>
      <c r="G153" s="21">
        <v>16.399999999999999</v>
      </c>
      <c r="H153" s="21">
        <v>15</v>
      </c>
      <c r="I153" s="22">
        <v>17.8</v>
      </c>
      <c r="J153" s="35">
        <v>25322.1</v>
      </c>
      <c r="K153" s="21">
        <v>3620.1</v>
      </c>
      <c r="L153" s="21">
        <v>3219</v>
      </c>
      <c r="M153" s="21">
        <v>4059.2</v>
      </c>
      <c r="N153" s="21">
        <v>14.3</v>
      </c>
      <c r="O153" s="21">
        <v>12.7</v>
      </c>
      <c r="P153" s="22">
        <v>16</v>
      </c>
    </row>
    <row r="154" spans="1:16">
      <c r="A154" s="6" t="s">
        <v>662</v>
      </c>
      <c r="B154" s="55" t="s">
        <v>663</v>
      </c>
      <c r="C154" s="44">
        <v>20075.3</v>
      </c>
      <c r="D154" s="21">
        <v>3111.8</v>
      </c>
      <c r="E154" s="21">
        <v>2828.9</v>
      </c>
      <c r="F154" s="21">
        <v>3387.1</v>
      </c>
      <c r="G154" s="21">
        <v>15.5</v>
      </c>
      <c r="H154" s="21">
        <v>14.1</v>
      </c>
      <c r="I154" s="22">
        <v>16.899999999999999</v>
      </c>
      <c r="J154" s="35">
        <v>8417.7000000000007</v>
      </c>
      <c r="K154" s="21">
        <v>1141.4000000000001</v>
      </c>
      <c r="L154" s="21">
        <v>1025.0999999999999</v>
      </c>
      <c r="M154" s="21">
        <v>1260.2</v>
      </c>
      <c r="N154" s="21">
        <v>13.6</v>
      </c>
      <c r="O154" s="21">
        <v>12.2</v>
      </c>
      <c r="P154" s="22">
        <v>15</v>
      </c>
    </row>
    <row r="155" spans="1:16">
      <c r="A155" s="6" t="s">
        <v>844</v>
      </c>
      <c r="B155" s="55" t="s">
        <v>845</v>
      </c>
      <c r="C155" s="44">
        <v>47946.5</v>
      </c>
      <c r="D155" s="21">
        <v>6760.1</v>
      </c>
      <c r="E155" s="21">
        <v>6109.3</v>
      </c>
      <c r="F155" s="21">
        <v>7398.9</v>
      </c>
      <c r="G155" s="21">
        <v>14.1</v>
      </c>
      <c r="H155" s="21">
        <v>12.7</v>
      </c>
      <c r="I155" s="22">
        <v>15.4</v>
      </c>
      <c r="J155" s="35">
        <v>35806.5</v>
      </c>
      <c r="K155" s="21">
        <v>4508</v>
      </c>
      <c r="L155" s="21">
        <v>4020.1</v>
      </c>
      <c r="M155" s="21">
        <v>5032.8999999999996</v>
      </c>
      <c r="N155" s="21">
        <v>12.6</v>
      </c>
      <c r="O155" s="21">
        <v>11.2</v>
      </c>
      <c r="P155" s="22">
        <v>14.1</v>
      </c>
    </row>
    <row r="156" spans="1:16">
      <c r="A156" s="6" t="s">
        <v>570</v>
      </c>
      <c r="B156" s="55" t="s">
        <v>571</v>
      </c>
      <c r="C156" s="44">
        <v>31229.7</v>
      </c>
      <c r="D156" s="21">
        <v>4962.6000000000004</v>
      </c>
      <c r="E156" s="21">
        <v>4495.1000000000004</v>
      </c>
      <c r="F156" s="21">
        <v>5409.1</v>
      </c>
      <c r="G156" s="21">
        <v>15.9</v>
      </c>
      <c r="H156" s="21">
        <v>14.4</v>
      </c>
      <c r="I156" s="22">
        <v>17.3</v>
      </c>
      <c r="J156" s="35">
        <v>13483.3</v>
      </c>
      <c r="K156" s="21">
        <v>2005</v>
      </c>
      <c r="L156" s="21">
        <v>1790.7</v>
      </c>
      <c r="M156" s="21">
        <v>2224.1</v>
      </c>
      <c r="N156" s="21">
        <v>14.9</v>
      </c>
      <c r="O156" s="21">
        <v>13.3</v>
      </c>
      <c r="P156" s="22">
        <v>16.5</v>
      </c>
    </row>
    <row r="157" spans="1:16">
      <c r="A157" s="6" t="s">
        <v>502</v>
      </c>
      <c r="B157" s="55" t="s">
        <v>503</v>
      </c>
      <c r="C157" s="44">
        <v>42066.2</v>
      </c>
      <c r="D157" s="21">
        <v>6995.1</v>
      </c>
      <c r="E157" s="21">
        <v>6340.9</v>
      </c>
      <c r="F157" s="21">
        <v>7607.3</v>
      </c>
      <c r="G157" s="21">
        <v>16.600000000000001</v>
      </c>
      <c r="H157" s="21">
        <v>15.1</v>
      </c>
      <c r="I157" s="22">
        <v>18.100000000000001</v>
      </c>
      <c r="J157" s="35">
        <v>16610.8</v>
      </c>
      <c r="K157" s="21">
        <v>2473.3000000000002</v>
      </c>
      <c r="L157" s="21">
        <v>2213.3000000000002</v>
      </c>
      <c r="M157" s="21">
        <v>2747.8</v>
      </c>
      <c r="N157" s="21">
        <v>14.9</v>
      </c>
      <c r="O157" s="21">
        <v>13.3</v>
      </c>
      <c r="P157" s="22">
        <v>16.5</v>
      </c>
    </row>
    <row r="158" spans="1:16">
      <c r="A158" s="6" t="s">
        <v>778</v>
      </c>
      <c r="B158" s="55" t="s">
        <v>779</v>
      </c>
      <c r="C158" s="44">
        <v>49248.4</v>
      </c>
      <c r="D158" s="21">
        <v>7308.7</v>
      </c>
      <c r="E158" s="21">
        <v>6470.8</v>
      </c>
      <c r="F158" s="21">
        <v>8157</v>
      </c>
      <c r="G158" s="21">
        <v>14.8</v>
      </c>
      <c r="H158" s="21">
        <v>13.1</v>
      </c>
      <c r="I158" s="22">
        <v>16.600000000000001</v>
      </c>
      <c r="J158" s="35">
        <v>27526.6</v>
      </c>
      <c r="K158" s="21">
        <v>3494.5</v>
      </c>
      <c r="L158" s="21">
        <v>3092.5</v>
      </c>
      <c r="M158" s="21">
        <v>3908.8</v>
      </c>
      <c r="N158" s="21">
        <v>12.7</v>
      </c>
      <c r="O158" s="21">
        <v>11.2</v>
      </c>
      <c r="P158" s="22">
        <v>14.2</v>
      </c>
    </row>
    <row r="159" spans="1:16">
      <c r="A159" s="6" t="s">
        <v>346</v>
      </c>
      <c r="B159" s="55" t="s">
        <v>347</v>
      </c>
      <c r="C159" s="44">
        <v>47709</v>
      </c>
      <c r="D159" s="21">
        <v>8330.9</v>
      </c>
      <c r="E159" s="21">
        <v>7476.9</v>
      </c>
      <c r="F159" s="21">
        <v>9194.1</v>
      </c>
      <c r="G159" s="21">
        <v>17.5</v>
      </c>
      <c r="H159" s="21">
        <v>15.7</v>
      </c>
      <c r="I159" s="22">
        <v>19.3</v>
      </c>
      <c r="J159" s="35">
        <v>11897</v>
      </c>
      <c r="K159" s="21">
        <v>1891.7</v>
      </c>
      <c r="L159" s="21">
        <v>1670.9</v>
      </c>
      <c r="M159" s="21">
        <v>2142.4</v>
      </c>
      <c r="N159" s="21">
        <v>15.9</v>
      </c>
      <c r="O159" s="21">
        <v>14</v>
      </c>
      <c r="P159" s="22">
        <v>18</v>
      </c>
    </row>
    <row r="160" spans="1:16">
      <c r="A160" s="6" t="s">
        <v>758</v>
      </c>
      <c r="B160" s="55" t="s">
        <v>759</v>
      </c>
      <c r="C160" s="44">
        <v>81629.399999999994</v>
      </c>
      <c r="D160" s="21">
        <v>12210.3</v>
      </c>
      <c r="E160" s="21">
        <v>11118.6</v>
      </c>
      <c r="F160" s="21">
        <v>13303.9</v>
      </c>
      <c r="G160" s="21">
        <v>15</v>
      </c>
      <c r="H160" s="21">
        <v>13.6</v>
      </c>
      <c r="I160" s="22">
        <v>16.3</v>
      </c>
      <c r="J160" s="35">
        <v>36807.599999999999</v>
      </c>
      <c r="K160" s="21">
        <v>4785.2</v>
      </c>
      <c r="L160" s="21">
        <v>4266.8999999999996</v>
      </c>
      <c r="M160" s="21">
        <v>5334.1</v>
      </c>
      <c r="N160" s="21">
        <v>13</v>
      </c>
      <c r="O160" s="21">
        <v>11.6</v>
      </c>
      <c r="P160" s="22">
        <v>14.5</v>
      </c>
    </row>
    <row r="161" spans="1:16">
      <c r="A161" s="6" t="s">
        <v>824</v>
      </c>
      <c r="B161" s="55" t="s">
        <v>825</v>
      </c>
      <c r="C161" s="44">
        <v>27691.4</v>
      </c>
      <c r="D161" s="21">
        <v>4040.9</v>
      </c>
      <c r="E161" s="21">
        <v>3625.1</v>
      </c>
      <c r="F161" s="21">
        <v>4474.6000000000004</v>
      </c>
      <c r="G161" s="21">
        <v>14.6</v>
      </c>
      <c r="H161" s="21">
        <v>13.1</v>
      </c>
      <c r="I161" s="22">
        <v>16.2</v>
      </c>
      <c r="J161" s="35">
        <v>19845.599999999999</v>
      </c>
      <c r="K161" s="21">
        <v>2492.4</v>
      </c>
      <c r="L161" s="21">
        <v>2228.9</v>
      </c>
      <c r="M161" s="21">
        <v>2767.3</v>
      </c>
      <c r="N161" s="21">
        <v>12.6</v>
      </c>
      <c r="O161" s="21">
        <v>11.2</v>
      </c>
      <c r="P161" s="22">
        <v>13.9</v>
      </c>
    </row>
    <row r="162" spans="1:16">
      <c r="A162" s="6" t="s">
        <v>384</v>
      </c>
      <c r="B162" s="55" t="s">
        <v>385</v>
      </c>
      <c r="C162" s="44">
        <v>71647.199999999997</v>
      </c>
      <c r="D162" s="21">
        <v>12440.6</v>
      </c>
      <c r="E162" s="21">
        <v>11388.6</v>
      </c>
      <c r="F162" s="21">
        <v>13450.1</v>
      </c>
      <c r="G162" s="21">
        <v>17.399999999999999</v>
      </c>
      <c r="H162" s="21">
        <v>15.9</v>
      </c>
      <c r="I162" s="22">
        <v>18.8</v>
      </c>
      <c r="J162" s="35">
        <v>30712.799999999999</v>
      </c>
      <c r="K162" s="21">
        <v>4732.6000000000004</v>
      </c>
      <c r="L162" s="21">
        <v>4280.1000000000004</v>
      </c>
      <c r="M162" s="21">
        <v>5211.1000000000004</v>
      </c>
      <c r="N162" s="21">
        <v>15.4</v>
      </c>
      <c r="O162" s="21">
        <v>13.9</v>
      </c>
      <c r="P162" s="22">
        <v>17</v>
      </c>
    </row>
    <row r="163" spans="1:16">
      <c r="A163" s="6" t="s">
        <v>420</v>
      </c>
      <c r="B163" s="55" t="s">
        <v>421</v>
      </c>
      <c r="C163" s="44">
        <v>46050.400000000001</v>
      </c>
      <c r="D163" s="21">
        <v>7775.1</v>
      </c>
      <c r="E163" s="21">
        <v>7164.1</v>
      </c>
      <c r="F163" s="21">
        <v>8368.6</v>
      </c>
      <c r="G163" s="21">
        <v>16.899999999999999</v>
      </c>
      <c r="H163" s="21">
        <v>15.6</v>
      </c>
      <c r="I163" s="22">
        <v>18.2</v>
      </c>
      <c r="J163" s="35">
        <v>17875.599999999999</v>
      </c>
      <c r="K163" s="21">
        <v>2742.4</v>
      </c>
      <c r="L163" s="21">
        <v>2464.6999999999998</v>
      </c>
      <c r="M163" s="21">
        <v>3023.1</v>
      </c>
      <c r="N163" s="21">
        <v>15.3</v>
      </c>
      <c r="O163" s="21">
        <v>13.8</v>
      </c>
      <c r="P163" s="22">
        <v>16.899999999999999</v>
      </c>
    </row>
    <row r="164" spans="1:16">
      <c r="A164" s="6" t="s">
        <v>504</v>
      </c>
      <c r="B164" s="55" t="s">
        <v>505</v>
      </c>
      <c r="C164" s="44">
        <v>45515.1</v>
      </c>
      <c r="D164" s="21">
        <v>7553.1</v>
      </c>
      <c r="E164" s="21">
        <v>6949.8</v>
      </c>
      <c r="F164" s="21">
        <v>8145.2</v>
      </c>
      <c r="G164" s="21">
        <v>16.600000000000001</v>
      </c>
      <c r="H164" s="21">
        <v>15.3</v>
      </c>
      <c r="I164" s="22">
        <v>17.899999999999999</v>
      </c>
      <c r="J164" s="35">
        <v>14785.9</v>
      </c>
      <c r="K164" s="21">
        <v>2166.1999999999998</v>
      </c>
      <c r="L164" s="21">
        <v>1946.1</v>
      </c>
      <c r="M164" s="21">
        <v>2397.9</v>
      </c>
      <c r="N164" s="21">
        <v>14.7</v>
      </c>
      <c r="O164" s="21">
        <v>13.2</v>
      </c>
      <c r="P164" s="22">
        <v>16.2</v>
      </c>
    </row>
    <row r="165" spans="1:16">
      <c r="A165" s="6" t="s">
        <v>476</v>
      </c>
      <c r="B165" s="55" t="s">
        <v>477</v>
      </c>
      <c r="C165" s="44">
        <v>81439.5</v>
      </c>
      <c r="D165" s="21">
        <v>13646</v>
      </c>
      <c r="E165" s="21">
        <v>12344.4</v>
      </c>
      <c r="F165" s="21">
        <v>14995.6</v>
      </c>
      <c r="G165" s="21">
        <v>16.8</v>
      </c>
      <c r="H165" s="21">
        <v>15.2</v>
      </c>
      <c r="I165" s="22">
        <v>18.399999999999999</v>
      </c>
      <c r="J165" s="35">
        <v>31244.5</v>
      </c>
      <c r="K165" s="21">
        <v>4642.2</v>
      </c>
      <c r="L165" s="21">
        <v>4119.2</v>
      </c>
      <c r="M165" s="21">
        <v>5226.3999999999996</v>
      </c>
      <c r="N165" s="21">
        <v>14.9</v>
      </c>
      <c r="O165" s="21">
        <v>13.2</v>
      </c>
      <c r="P165" s="22">
        <v>16.7</v>
      </c>
    </row>
    <row r="166" spans="1:16">
      <c r="A166" s="6" t="s">
        <v>826</v>
      </c>
      <c r="B166" s="55" t="s">
        <v>827</v>
      </c>
      <c r="C166" s="44">
        <v>74619.399999999994</v>
      </c>
      <c r="D166" s="21">
        <v>10509.5</v>
      </c>
      <c r="E166" s="21">
        <v>9148.7999999999993</v>
      </c>
      <c r="F166" s="21">
        <v>11987</v>
      </c>
      <c r="G166" s="21">
        <v>14.1</v>
      </c>
      <c r="H166" s="21">
        <v>12.3</v>
      </c>
      <c r="I166" s="22">
        <v>16.100000000000001</v>
      </c>
      <c r="J166" s="35">
        <v>27879.599999999999</v>
      </c>
      <c r="K166" s="21">
        <v>3529</v>
      </c>
      <c r="L166" s="21">
        <v>2999.6</v>
      </c>
      <c r="M166" s="21">
        <v>4147</v>
      </c>
      <c r="N166" s="21">
        <v>12.7</v>
      </c>
      <c r="O166" s="21">
        <v>10.8</v>
      </c>
      <c r="P166" s="22">
        <v>14.9</v>
      </c>
    </row>
    <row r="167" spans="1:16">
      <c r="A167" s="6" t="s">
        <v>440</v>
      </c>
      <c r="B167" s="55" t="s">
        <v>441</v>
      </c>
      <c r="C167" s="44">
        <v>39911.300000000003</v>
      </c>
      <c r="D167" s="21">
        <v>6713.7</v>
      </c>
      <c r="E167" s="21">
        <v>6164.6</v>
      </c>
      <c r="F167" s="21">
        <v>7278.9</v>
      </c>
      <c r="G167" s="21">
        <v>16.8</v>
      </c>
      <c r="H167" s="21">
        <v>15.4</v>
      </c>
      <c r="I167" s="22">
        <v>18.2</v>
      </c>
      <c r="J167" s="35">
        <v>14670.7</v>
      </c>
      <c r="K167" s="21">
        <v>2247.6999999999998</v>
      </c>
      <c r="L167" s="21">
        <v>2014.2</v>
      </c>
      <c r="M167" s="21">
        <v>2494.6</v>
      </c>
      <c r="N167" s="21">
        <v>15.3</v>
      </c>
      <c r="O167" s="21">
        <v>13.7</v>
      </c>
      <c r="P167" s="22">
        <v>17</v>
      </c>
    </row>
    <row r="168" spans="1:16">
      <c r="A168" s="6" t="s">
        <v>560</v>
      </c>
      <c r="B168" s="55" t="s">
        <v>561</v>
      </c>
      <c r="C168" s="44">
        <v>41555.300000000003</v>
      </c>
      <c r="D168" s="21">
        <v>6703.6</v>
      </c>
      <c r="E168" s="21">
        <v>6121.2</v>
      </c>
      <c r="F168" s="21">
        <v>7250.2</v>
      </c>
      <c r="G168" s="21">
        <v>16.100000000000001</v>
      </c>
      <c r="H168" s="21">
        <v>14.7</v>
      </c>
      <c r="I168" s="22">
        <v>17.399999999999999</v>
      </c>
      <c r="J168" s="35">
        <v>13600.7</v>
      </c>
      <c r="K168" s="21">
        <v>1963.3</v>
      </c>
      <c r="L168" s="21">
        <v>1764.2</v>
      </c>
      <c r="M168" s="21">
        <v>2161.6999999999998</v>
      </c>
      <c r="N168" s="21">
        <v>14.4</v>
      </c>
      <c r="O168" s="21">
        <v>13</v>
      </c>
      <c r="P168" s="22">
        <v>15.9</v>
      </c>
    </row>
    <row r="169" spans="1:16">
      <c r="A169" s="6" t="s">
        <v>326</v>
      </c>
      <c r="B169" s="55" t="s">
        <v>327</v>
      </c>
      <c r="C169" s="44">
        <v>62243.1</v>
      </c>
      <c r="D169" s="21">
        <v>11059.3</v>
      </c>
      <c r="E169" s="21">
        <v>10110</v>
      </c>
      <c r="F169" s="21">
        <v>11952.9</v>
      </c>
      <c r="G169" s="21">
        <v>17.8</v>
      </c>
      <c r="H169" s="21">
        <v>16.2</v>
      </c>
      <c r="I169" s="22">
        <v>19.2</v>
      </c>
      <c r="J169" s="35">
        <v>14003.9</v>
      </c>
      <c r="K169" s="21">
        <v>2255.6</v>
      </c>
      <c r="L169" s="21">
        <v>2016.4</v>
      </c>
      <c r="M169" s="21">
        <v>2510.3000000000002</v>
      </c>
      <c r="N169" s="21">
        <v>16.100000000000001</v>
      </c>
      <c r="O169" s="21">
        <v>14.4</v>
      </c>
      <c r="P169" s="22">
        <v>17.899999999999999</v>
      </c>
    </row>
    <row r="170" spans="1:16">
      <c r="A170" s="6" t="s">
        <v>738</v>
      </c>
      <c r="B170" s="55" t="s">
        <v>739</v>
      </c>
      <c r="C170" s="44">
        <v>40323.800000000003</v>
      </c>
      <c r="D170" s="21">
        <v>6122.6</v>
      </c>
      <c r="E170" s="21">
        <v>5552.1</v>
      </c>
      <c r="F170" s="21">
        <v>6687</v>
      </c>
      <c r="G170" s="21">
        <v>15.2</v>
      </c>
      <c r="H170" s="21">
        <v>13.8</v>
      </c>
      <c r="I170" s="22">
        <v>16.600000000000001</v>
      </c>
      <c r="J170" s="35">
        <v>23277.200000000001</v>
      </c>
      <c r="K170" s="21">
        <v>3026.6</v>
      </c>
      <c r="L170" s="21">
        <v>2709.2</v>
      </c>
      <c r="M170" s="21">
        <v>3351.7</v>
      </c>
      <c r="N170" s="21">
        <v>13</v>
      </c>
      <c r="O170" s="21">
        <v>11.6</v>
      </c>
      <c r="P170" s="22">
        <v>14.4</v>
      </c>
    </row>
    <row r="171" spans="1:16">
      <c r="A171" s="6" t="s">
        <v>572</v>
      </c>
      <c r="B171" s="55" t="s">
        <v>573</v>
      </c>
      <c r="C171" s="44">
        <v>46042.6</v>
      </c>
      <c r="D171" s="21">
        <v>7480.3</v>
      </c>
      <c r="E171" s="21">
        <v>6837.2</v>
      </c>
      <c r="F171" s="21">
        <v>8108.5</v>
      </c>
      <c r="G171" s="21">
        <v>16.2</v>
      </c>
      <c r="H171" s="21">
        <v>14.8</v>
      </c>
      <c r="I171" s="22">
        <v>17.600000000000001</v>
      </c>
      <c r="J171" s="35">
        <v>16778.400000000001</v>
      </c>
      <c r="K171" s="21">
        <v>2342.9</v>
      </c>
      <c r="L171" s="21">
        <v>2112</v>
      </c>
      <c r="M171" s="21">
        <v>2587.4</v>
      </c>
      <c r="N171" s="21">
        <v>14</v>
      </c>
      <c r="O171" s="21">
        <v>12.6</v>
      </c>
      <c r="P171" s="22">
        <v>15.4</v>
      </c>
    </row>
    <row r="172" spans="1:16">
      <c r="A172" s="6" t="s">
        <v>396</v>
      </c>
      <c r="B172" s="55" t="s">
        <v>397</v>
      </c>
      <c r="C172" s="44">
        <v>67158.2</v>
      </c>
      <c r="D172" s="21">
        <v>11450.7</v>
      </c>
      <c r="E172" s="21">
        <v>10555.2</v>
      </c>
      <c r="F172" s="21">
        <v>12326.5</v>
      </c>
      <c r="G172" s="21">
        <v>17.100000000000001</v>
      </c>
      <c r="H172" s="21">
        <v>15.7</v>
      </c>
      <c r="I172" s="22">
        <v>18.399999999999999</v>
      </c>
      <c r="J172" s="35">
        <v>18228.8</v>
      </c>
      <c r="K172" s="21">
        <v>2779.3</v>
      </c>
      <c r="L172" s="21">
        <v>2491.3000000000002</v>
      </c>
      <c r="M172" s="21">
        <v>3070.6</v>
      </c>
      <c r="N172" s="21">
        <v>15.2</v>
      </c>
      <c r="O172" s="21">
        <v>13.7</v>
      </c>
      <c r="P172" s="22">
        <v>16.8</v>
      </c>
    </row>
    <row r="173" spans="1:16">
      <c r="A173" s="6" t="s">
        <v>334</v>
      </c>
      <c r="B173" s="55" t="s">
        <v>335</v>
      </c>
      <c r="C173" s="44">
        <v>47356.4</v>
      </c>
      <c r="D173" s="21">
        <v>8371</v>
      </c>
      <c r="E173" s="21">
        <v>7538.6</v>
      </c>
      <c r="F173" s="21">
        <v>9178.2999999999993</v>
      </c>
      <c r="G173" s="21">
        <v>17.7</v>
      </c>
      <c r="H173" s="21">
        <v>15.9</v>
      </c>
      <c r="I173" s="22">
        <v>19.399999999999999</v>
      </c>
      <c r="J173" s="35">
        <v>17006.599999999999</v>
      </c>
      <c r="K173" s="21">
        <v>2816.4</v>
      </c>
      <c r="L173" s="21">
        <v>2493.6</v>
      </c>
      <c r="M173" s="21">
        <v>3156.6</v>
      </c>
      <c r="N173" s="21">
        <v>16.600000000000001</v>
      </c>
      <c r="O173" s="21">
        <v>14.7</v>
      </c>
      <c r="P173" s="22">
        <v>18.600000000000001</v>
      </c>
    </row>
    <row r="174" spans="1:16">
      <c r="A174" s="6" t="s">
        <v>512</v>
      </c>
      <c r="B174" s="55" t="s">
        <v>513</v>
      </c>
      <c r="C174" s="44">
        <v>126337.4</v>
      </c>
      <c r="D174" s="21">
        <v>20738.099999999999</v>
      </c>
      <c r="E174" s="21">
        <v>19050.7</v>
      </c>
      <c r="F174" s="21">
        <v>22346.5</v>
      </c>
      <c r="G174" s="21">
        <v>16.399999999999999</v>
      </c>
      <c r="H174" s="21">
        <v>15.1</v>
      </c>
      <c r="I174" s="22">
        <v>17.7</v>
      </c>
      <c r="J174" s="35">
        <v>39829.599999999999</v>
      </c>
      <c r="K174" s="21">
        <v>5861.2</v>
      </c>
      <c r="L174" s="21">
        <v>5254.9</v>
      </c>
      <c r="M174" s="21">
        <v>6503.8</v>
      </c>
      <c r="N174" s="21">
        <v>14.7</v>
      </c>
      <c r="O174" s="21">
        <v>13.2</v>
      </c>
      <c r="P174" s="22">
        <v>16.3</v>
      </c>
    </row>
    <row r="175" spans="1:16">
      <c r="A175" s="6" t="s">
        <v>604</v>
      </c>
      <c r="B175" s="55" t="s">
        <v>605</v>
      </c>
      <c r="C175" s="44">
        <v>77933.100000000006</v>
      </c>
      <c r="D175" s="21">
        <v>12453.9</v>
      </c>
      <c r="E175" s="21">
        <v>11403.4</v>
      </c>
      <c r="F175" s="21">
        <v>13482.2</v>
      </c>
      <c r="G175" s="21">
        <v>16</v>
      </c>
      <c r="H175" s="21">
        <v>14.6</v>
      </c>
      <c r="I175" s="22">
        <v>17.3</v>
      </c>
      <c r="J175" s="35">
        <v>35431.9</v>
      </c>
      <c r="K175" s="21">
        <v>4986.1000000000004</v>
      </c>
      <c r="L175" s="21">
        <v>4483.7</v>
      </c>
      <c r="M175" s="21">
        <v>5484</v>
      </c>
      <c r="N175" s="21">
        <v>14.1</v>
      </c>
      <c r="O175" s="21">
        <v>12.7</v>
      </c>
      <c r="P175" s="22">
        <v>15.5</v>
      </c>
    </row>
    <row r="176" spans="1:16">
      <c r="A176" s="6" t="s">
        <v>514</v>
      </c>
      <c r="B176" s="55" t="s">
        <v>515</v>
      </c>
      <c r="C176" s="44">
        <v>74436.7</v>
      </c>
      <c r="D176" s="21">
        <v>12342.1</v>
      </c>
      <c r="E176" s="21">
        <v>11300.8</v>
      </c>
      <c r="F176" s="21">
        <v>13355.1</v>
      </c>
      <c r="G176" s="21">
        <v>16.600000000000001</v>
      </c>
      <c r="H176" s="21">
        <v>15.2</v>
      </c>
      <c r="I176" s="22">
        <v>17.899999999999999</v>
      </c>
      <c r="J176" s="35">
        <v>27318.3</v>
      </c>
      <c r="K176" s="21">
        <v>3933</v>
      </c>
      <c r="L176" s="21">
        <v>3522.2</v>
      </c>
      <c r="M176" s="21">
        <v>4382.8</v>
      </c>
      <c r="N176" s="21">
        <v>14.4</v>
      </c>
      <c r="O176" s="21">
        <v>12.9</v>
      </c>
      <c r="P176" s="22">
        <v>16</v>
      </c>
    </row>
    <row r="177" spans="1:16">
      <c r="A177" s="6" t="s">
        <v>422</v>
      </c>
      <c r="B177" s="55" t="s">
        <v>423</v>
      </c>
      <c r="C177" s="44">
        <v>26377.9</v>
      </c>
      <c r="D177" s="21">
        <v>4465.2</v>
      </c>
      <c r="E177" s="21">
        <v>4092.9</v>
      </c>
      <c r="F177" s="21">
        <v>4830.8999999999996</v>
      </c>
      <c r="G177" s="21">
        <v>16.899999999999999</v>
      </c>
      <c r="H177" s="21">
        <v>15.5</v>
      </c>
      <c r="I177" s="22">
        <v>18.3</v>
      </c>
      <c r="J177" s="35">
        <v>7062.1</v>
      </c>
      <c r="K177" s="21">
        <v>1068.4000000000001</v>
      </c>
      <c r="L177" s="21">
        <v>957</v>
      </c>
      <c r="M177" s="21">
        <v>1185.9000000000001</v>
      </c>
      <c r="N177" s="21">
        <v>15.1</v>
      </c>
      <c r="O177" s="21">
        <v>13.6</v>
      </c>
      <c r="P177" s="22">
        <v>16.8</v>
      </c>
    </row>
    <row r="178" spans="1:16">
      <c r="A178" s="6" t="s">
        <v>718</v>
      </c>
      <c r="B178" s="55" t="s">
        <v>719</v>
      </c>
      <c r="C178" s="44">
        <v>38725.4</v>
      </c>
      <c r="D178" s="21">
        <v>5824.7</v>
      </c>
      <c r="E178" s="21">
        <v>5298.9</v>
      </c>
      <c r="F178" s="21">
        <v>6346.3</v>
      </c>
      <c r="G178" s="21">
        <v>15</v>
      </c>
      <c r="H178" s="21">
        <v>13.7</v>
      </c>
      <c r="I178" s="22">
        <v>16.399999999999999</v>
      </c>
      <c r="J178" s="35">
        <v>13933.6</v>
      </c>
      <c r="K178" s="21">
        <v>1822.1</v>
      </c>
      <c r="L178" s="21">
        <v>1632.7</v>
      </c>
      <c r="M178" s="21">
        <v>2022.4</v>
      </c>
      <c r="N178" s="21">
        <v>13.1</v>
      </c>
      <c r="O178" s="21">
        <v>11.7</v>
      </c>
      <c r="P178" s="22">
        <v>14.5</v>
      </c>
    </row>
    <row r="179" spans="1:16">
      <c r="A179" s="6" t="s">
        <v>606</v>
      </c>
      <c r="B179" s="55" t="s">
        <v>607</v>
      </c>
      <c r="C179" s="44">
        <v>216085.2</v>
      </c>
      <c r="D179" s="21">
        <v>34353.800000000003</v>
      </c>
      <c r="E179" s="21">
        <v>31466</v>
      </c>
      <c r="F179" s="21">
        <v>37238.699999999997</v>
      </c>
      <c r="G179" s="21">
        <v>15.9</v>
      </c>
      <c r="H179" s="21">
        <v>14.6</v>
      </c>
      <c r="I179" s="22">
        <v>17.2</v>
      </c>
      <c r="J179" s="35">
        <v>126734.8</v>
      </c>
      <c r="K179" s="21">
        <v>18603.7</v>
      </c>
      <c r="L179" s="21">
        <v>16793.7</v>
      </c>
      <c r="M179" s="21">
        <v>20419.7</v>
      </c>
      <c r="N179" s="21">
        <v>14.7</v>
      </c>
      <c r="O179" s="21">
        <v>13.3</v>
      </c>
      <c r="P179" s="22">
        <v>16.100000000000001</v>
      </c>
    </row>
    <row r="180" spans="1:16">
      <c r="A180" s="6" t="s">
        <v>478</v>
      </c>
      <c r="B180" s="55" t="s">
        <v>479</v>
      </c>
      <c r="C180" s="44">
        <v>127141.9</v>
      </c>
      <c r="D180" s="21">
        <v>21113.3</v>
      </c>
      <c r="E180" s="21">
        <v>19326.2</v>
      </c>
      <c r="F180" s="21">
        <v>22789.3</v>
      </c>
      <c r="G180" s="21">
        <v>16.600000000000001</v>
      </c>
      <c r="H180" s="21">
        <v>15.2</v>
      </c>
      <c r="I180" s="22">
        <v>17.899999999999999</v>
      </c>
      <c r="J180" s="35">
        <v>53095.1</v>
      </c>
      <c r="K180" s="21">
        <v>8092.6</v>
      </c>
      <c r="L180" s="21">
        <v>7284.2</v>
      </c>
      <c r="M180" s="21">
        <v>8927.1</v>
      </c>
      <c r="N180" s="21">
        <v>15.2</v>
      </c>
      <c r="O180" s="21">
        <v>13.7</v>
      </c>
      <c r="P180" s="22">
        <v>16.8</v>
      </c>
    </row>
    <row r="181" spans="1:16">
      <c r="A181" s="6" t="s">
        <v>424</v>
      </c>
      <c r="B181" s="55" t="s">
        <v>425</v>
      </c>
      <c r="C181" s="44">
        <v>36311.4</v>
      </c>
      <c r="D181" s="21">
        <v>6159.2</v>
      </c>
      <c r="E181" s="21">
        <v>5554.8</v>
      </c>
      <c r="F181" s="21">
        <v>6759.1</v>
      </c>
      <c r="G181" s="21">
        <v>17</v>
      </c>
      <c r="H181" s="21">
        <v>15.3</v>
      </c>
      <c r="I181" s="22">
        <v>18.600000000000001</v>
      </c>
      <c r="J181" s="35">
        <v>16554.599999999999</v>
      </c>
      <c r="K181" s="21">
        <v>2588.6</v>
      </c>
      <c r="L181" s="21">
        <v>2290.1999999999998</v>
      </c>
      <c r="M181" s="21">
        <v>2917.1</v>
      </c>
      <c r="N181" s="21">
        <v>15.6</v>
      </c>
      <c r="O181" s="21">
        <v>13.8</v>
      </c>
      <c r="P181" s="22">
        <v>17.600000000000001</v>
      </c>
    </row>
    <row r="182" spans="1:16">
      <c r="A182" s="6" t="s">
        <v>442</v>
      </c>
      <c r="B182" s="55" t="s">
        <v>443</v>
      </c>
      <c r="C182" s="44">
        <v>79762.7</v>
      </c>
      <c r="D182" s="21">
        <v>13409.3</v>
      </c>
      <c r="E182" s="21">
        <v>11818.7</v>
      </c>
      <c r="F182" s="21">
        <v>15009</v>
      </c>
      <c r="G182" s="21">
        <v>16.8</v>
      </c>
      <c r="H182" s="21">
        <v>14.8</v>
      </c>
      <c r="I182" s="22">
        <v>18.8</v>
      </c>
      <c r="J182" s="35">
        <v>24588.3</v>
      </c>
      <c r="K182" s="21">
        <v>3678</v>
      </c>
      <c r="L182" s="21">
        <v>3177.1</v>
      </c>
      <c r="M182" s="21">
        <v>4238.3999999999996</v>
      </c>
      <c r="N182" s="21">
        <v>15</v>
      </c>
      <c r="O182" s="21">
        <v>12.9</v>
      </c>
      <c r="P182" s="22">
        <v>17.2</v>
      </c>
    </row>
    <row r="183" spans="1:16">
      <c r="A183" s="6" t="s">
        <v>462</v>
      </c>
      <c r="B183" s="55" t="s">
        <v>463</v>
      </c>
      <c r="C183" s="44">
        <v>49896.9</v>
      </c>
      <c r="D183" s="21">
        <v>8321.6</v>
      </c>
      <c r="E183" s="21">
        <v>7590.2</v>
      </c>
      <c r="F183" s="21">
        <v>9014.1</v>
      </c>
      <c r="G183" s="21">
        <v>16.7</v>
      </c>
      <c r="H183" s="21">
        <v>15.2</v>
      </c>
      <c r="I183" s="22">
        <v>18.100000000000001</v>
      </c>
      <c r="J183" s="35">
        <v>12032.1</v>
      </c>
      <c r="K183" s="21">
        <v>1748</v>
      </c>
      <c r="L183" s="21">
        <v>1555.1</v>
      </c>
      <c r="M183" s="21">
        <v>1954.7</v>
      </c>
      <c r="N183" s="21">
        <v>14.5</v>
      </c>
      <c r="O183" s="21">
        <v>12.9</v>
      </c>
      <c r="P183" s="22">
        <v>16.2</v>
      </c>
    </row>
    <row r="184" spans="1:16">
      <c r="A184" s="6" t="s">
        <v>708</v>
      </c>
      <c r="B184" s="55" t="s">
        <v>709</v>
      </c>
      <c r="C184" s="44">
        <v>20090</v>
      </c>
      <c r="D184" s="21">
        <v>3043</v>
      </c>
      <c r="E184" s="21">
        <v>2748.9</v>
      </c>
      <c r="F184" s="21">
        <v>3336.6</v>
      </c>
      <c r="G184" s="21">
        <v>15.1</v>
      </c>
      <c r="H184" s="21">
        <v>13.7</v>
      </c>
      <c r="I184" s="22">
        <v>16.600000000000001</v>
      </c>
      <c r="J184" s="35">
        <v>7325</v>
      </c>
      <c r="K184" s="21">
        <v>956</v>
      </c>
      <c r="L184" s="21">
        <v>854.9</v>
      </c>
      <c r="M184" s="21">
        <v>1065.2</v>
      </c>
      <c r="N184" s="21">
        <v>13.1</v>
      </c>
      <c r="O184" s="21">
        <v>11.7</v>
      </c>
      <c r="P184" s="22">
        <v>14.5</v>
      </c>
    </row>
    <row r="185" spans="1:16">
      <c r="A185" s="6" t="s">
        <v>426</v>
      </c>
      <c r="B185" s="55" t="s">
        <v>427</v>
      </c>
      <c r="C185" s="44">
        <v>77925.3</v>
      </c>
      <c r="D185" s="21">
        <v>13108.6</v>
      </c>
      <c r="E185" s="21">
        <v>11859.7</v>
      </c>
      <c r="F185" s="21">
        <v>14403.4</v>
      </c>
      <c r="G185" s="21">
        <v>16.8</v>
      </c>
      <c r="H185" s="21">
        <v>15.2</v>
      </c>
      <c r="I185" s="22">
        <v>18.5</v>
      </c>
      <c r="J185" s="35">
        <v>20447.7</v>
      </c>
      <c r="K185" s="21">
        <v>3140.9</v>
      </c>
      <c r="L185" s="21">
        <v>2772.6</v>
      </c>
      <c r="M185" s="21">
        <v>3548</v>
      </c>
      <c r="N185" s="21">
        <v>15.4</v>
      </c>
      <c r="O185" s="21">
        <v>13.6</v>
      </c>
      <c r="P185" s="22">
        <v>17.399999999999999</v>
      </c>
    </row>
    <row r="186" spans="1:16">
      <c r="A186" s="6" t="s">
        <v>846</v>
      </c>
      <c r="B186" s="55" t="s">
        <v>847</v>
      </c>
      <c r="C186" s="44">
        <v>27090.3</v>
      </c>
      <c r="D186" s="21">
        <v>3770.1</v>
      </c>
      <c r="E186" s="21">
        <v>3406.3</v>
      </c>
      <c r="F186" s="21">
        <v>4131.7</v>
      </c>
      <c r="G186" s="21">
        <v>13.9</v>
      </c>
      <c r="H186" s="21">
        <v>12.6</v>
      </c>
      <c r="I186" s="22">
        <v>15.3</v>
      </c>
      <c r="J186" s="35">
        <v>25839.7</v>
      </c>
      <c r="K186" s="21">
        <v>3357.2</v>
      </c>
      <c r="L186" s="21">
        <v>2988</v>
      </c>
      <c r="M186" s="21">
        <v>3740</v>
      </c>
      <c r="N186" s="21">
        <v>13</v>
      </c>
      <c r="O186" s="21">
        <v>11.6</v>
      </c>
      <c r="P186" s="22">
        <v>14.5</v>
      </c>
    </row>
    <row r="187" spans="1:16">
      <c r="A187" s="6" t="s">
        <v>386</v>
      </c>
      <c r="B187" s="55" t="s">
        <v>387</v>
      </c>
      <c r="C187" s="44">
        <v>32537.1</v>
      </c>
      <c r="D187" s="21">
        <v>5534.5</v>
      </c>
      <c r="E187" s="21">
        <v>5010.5</v>
      </c>
      <c r="F187" s="21">
        <v>6066.5</v>
      </c>
      <c r="G187" s="21">
        <v>17</v>
      </c>
      <c r="H187" s="21">
        <v>15.4</v>
      </c>
      <c r="I187" s="22">
        <v>18.600000000000001</v>
      </c>
      <c r="J187" s="35">
        <v>9642.9</v>
      </c>
      <c r="K187" s="21">
        <v>1543.6</v>
      </c>
      <c r="L187" s="21">
        <v>1369.1</v>
      </c>
      <c r="M187" s="21">
        <v>1736.6</v>
      </c>
      <c r="N187" s="21">
        <v>16</v>
      </c>
      <c r="O187" s="21">
        <v>14.2</v>
      </c>
      <c r="P187" s="22">
        <v>18</v>
      </c>
    </row>
    <row r="188" spans="1:16">
      <c r="A188" s="6" t="s">
        <v>464</v>
      </c>
      <c r="B188" s="55" t="s">
        <v>465</v>
      </c>
      <c r="C188" s="44">
        <v>64654.2</v>
      </c>
      <c r="D188" s="21">
        <v>10851.7</v>
      </c>
      <c r="E188" s="21">
        <v>9836.4</v>
      </c>
      <c r="F188" s="21">
        <v>11892.7</v>
      </c>
      <c r="G188" s="21">
        <v>16.8</v>
      </c>
      <c r="H188" s="21">
        <v>15.2</v>
      </c>
      <c r="I188" s="22">
        <v>18.399999999999999</v>
      </c>
      <c r="J188" s="35">
        <v>18846.8</v>
      </c>
      <c r="K188" s="21">
        <v>2797.4</v>
      </c>
      <c r="L188" s="21">
        <v>2473.8000000000002</v>
      </c>
      <c r="M188" s="21">
        <v>3150</v>
      </c>
      <c r="N188" s="21">
        <v>14.8</v>
      </c>
      <c r="O188" s="21">
        <v>13.1</v>
      </c>
      <c r="P188" s="22">
        <v>16.7</v>
      </c>
    </row>
    <row r="189" spans="1:16">
      <c r="A189" s="6" t="s">
        <v>362</v>
      </c>
      <c r="B189" s="55" t="s">
        <v>363</v>
      </c>
      <c r="C189" s="44">
        <v>89714.1</v>
      </c>
      <c r="D189" s="21">
        <v>15714.3</v>
      </c>
      <c r="E189" s="21">
        <v>14328.7</v>
      </c>
      <c r="F189" s="21">
        <v>17030.900000000001</v>
      </c>
      <c r="G189" s="21">
        <v>17.5</v>
      </c>
      <c r="H189" s="21">
        <v>16</v>
      </c>
      <c r="I189" s="22">
        <v>19</v>
      </c>
      <c r="J189" s="35">
        <v>26409.9</v>
      </c>
      <c r="K189" s="21">
        <v>4031.4</v>
      </c>
      <c r="L189" s="21">
        <v>3593.2</v>
      </c>
      <c r="M189" s="21">
        <v>4518.8999999999996</v>
      </c>
      <c r="N189" s="21">
        <v>15.3</v>
      </c>
      <c r="O189" s="21">
        <v>13.6</v>
      </c>
      <c r="P189" s="22">
        <v>17.100000000000001</v>
      </c>
    </row>
    <row r="190" spans="1:16">
      <c r="A190" s="6" t="s">
        <v>428</v>
      </c>
      <c r="B190" s="55" t="s">
        <v>429</v>
      </c>
      <c r="C190" s="44">
        <v>59698.7</v>
      </c>
      <c r="D190" s="21">
        <v>10109.5</v>
      </c>
      <c r="E190" s="21">
        <v>9210.7999999999993</v>
      </c>
      <c r="F190" s="21">
        <v>11002.5</v>
      </c>
      <c r="G190" s="21">
        <v>16.899999999999999</v>
      </c>
      <c r="H190" s="21">
        <v>15.4</v>
      </c>
      <c r="I190" s="22">
        <v>18.399999999999999</v>
      </c>
      <c r="J190" s="35">
        <v>20804.3</v>
      </c>
      <c r="K190" s="21">
        <v>3137.2</v>
      </c>
      <c r="L190" s="21">
        <v>2777.6</v>
      </c>
      <c r="M190" s="21">
        <v>3529.2</v>
      </c>
      <c r="N190" s="21">
        <v>15.1</v>
      </c>
      <c r="O190" s="21">
        <v>13.4</v>
      </c>
      <c r="P190" s="22">
        <v>17</v>
      </c>
    </row>
    <row r="191" spans="1:16">
      <c r="A191" s="6" t="s">
        <v>608</v>
      </c>
      <c r="B191" s="55" t="s">
        <v>609</v>
      </c>
      <c r="C191" s="44">
        <v>43733</v>
      </c>
      <c r="D191" s="21">
        <v>6935.5</v>
      </c>
      <c r="E191" s="21">
        <v>6262.3</v>
      </c>
      <c r="F191" s="21">
        <v>7621.8</v>
      </c>
      <c r="G191" s="21">
        <v>15.9</v>
      </c>
      <c r="H191" s="21">
        <v>14.3</v>
      </c>
      <c r="I191" s="22">
        <v>17.399999999999999</v>
      </c>
      <c r="J191" s="35">
        <v>16035</v>
      </c>
      <c r="K191" s="21">
        <v>2262</v>
      </c>
      <c r="L191" s="21">
        <v>2004.1</v>
      </c>
      <c r="M191" s="21">
        <v>2556</v>
      </c>
      <c r="N191" s="21">
        <v>14.1</v>
      </c>
      <c r="O191" s="21">
        <v>12.5</v>
      </c>
      <c r="P191" s="22">
        <v>15.9</v>
      </c>
    </row>
    <row r="192" spans="1:16">
      <c r="A192" s="6" t="s">
        <v>780</v>
      </c>
      <c r="B192" s="55" t="s">
        <v>781</v>
      </c>
      <c r="C192" s="44">
        <v>40972.9</v>
      </c>
      <c r="D192" s="21">
        <v>6056.1</v>
      </c>
      <c r="E192" s="21">
        <v>5487</v>
      </c>
      <c r="F192" s="21">
        <v>6612.2</v>
      </c>
      <c r="G192" s="21">
        <v>14.8</v>
      </c>
      <c r="H192" s="21">
        <v>13.4</v>
      </c>
      <c r="I192" s="22">
        <v>16.100000000000001</v>
      </c>
      <c r="J192" s="35">
        <v>20953.099999999999</v>
      </c>
      <c r="K192" s="21">
        <v>2704.5</v>
      </c>
      <c r="L192" s="21">
        <v>2401.6999999999998</v>
      </c>
      <c r="M192" s="21">
        <v>3035.7</v>
      </c>
      <c r="N192" s="21">
        <v>12.9</v>
      </c>
      <c r="O192" s="21">
        <v>11.5</v>
      </c>
      <c r="P192" s="22">
        <v>14.5</v>
      </c>
    </row>
    <row r="193" spans="1:16">
      <c r="A193" s="6" t="s">
        <v>854</v>
      </c>
      <c r="B193" s="55" t="s">
        <v>855</v>
      </c>
      <c r="C193" s="44">
        <v>74783.399999999994</v>
      </c>
      <c r="D193" s="21">
        <v>10383.4</v>
      </c>
      <c r="E193" s="21">
        <v>9348.6</v>
      </c>
      <c r="F193" s="21">
        <v>11444.6</v>
      </c>
      <c r="G193" s="21">
        <v>13.9</v>
      </c>
      <c r="H193" s="21">
        <v>12.5</v>
      </c>
      <c r="I193" s="22">
        <v>15.3</v>
      </c>
      <c r="J193" s="35">
        <v>39201.599999999999</v>
      </c>
      <c r="K193" s="21">
        <v>4723.1000000000004</v>
      </c>
      <c r="L193" s="21">
        <v>4181.5</v>
      </c>
      <c r="M193" s="21">
        <v>5318.9</v>
      </c>
      <c r="N193" s="21">
        <v>12</v>
      </c>
      <c r="O193" s="21">
        <v>10.7</v>
      </c>
      <c r="P193" s="22">
        <v>13.6</v>
      </c>
    </row>
    <row r="194" spans="1:16">
      <c r="A194" s="6" t="s">
        <v>342</v>
      </c>
      <c r="B194" s="55" t="s">
        <v>343</v>
      </c>
      <c r="C194" s="44">
        <v>55350.7</v>
      </c>
      <c r="D194" s="21">
        <v>9786.7999999999993</v>
      </c>
      <c r="E194" s="21">
        <v>8931</v>
      </c>
      <c r="F194" s="21">
        <v>10604.1</v>
      </c>
      <c r="G194" s="21">
        <v>17.7</v>
      </c>
      <c r="H194" s="21">
        <v>16.100000000000001</v>
      </c>
      <c r="I194" s="22">
        <v>19.2</v>
      </c>
      <c r="J194" s="35">
        <v>15264.3</v>
      </c>
      <c r="K194" s="21">
        <v>2451.3000000000002</v>
      </c>
      <c r="L194" s="21">
        <v>2188.1999999999998</v>
      </c>
      <c r="M194" s="21">
        <v>2729.9</v>
      </c>
      <c r="N194" s="21">
        <v>16.100000000000001</v>
      </c>
      <c r="O194" s="21">
        <v>14.3</v>
      </c>
      <c r="P194" s="22">
        <v>17.899999999999999</v>
      </c>
    </row>
    <row r="195" spans="1:16">
      <c r="A195" s="6" t="s">
        <v>388</v>
      </c>
      <c r="B195" s="55" t="s">
        <v>389</v>
      </c>
      <c r="C195" s="44">
        <v>30180.9</v>
      </c>
      <c r="D195" s="21">
        <v>5187.8</v>
      </c>
      <c r="E195" s="21">
        <v>4769.8</v>
      </c>
      <c r="F195" s="21">
        <v>5590</v>
      </c>
      <c r="G195" s="21">
        <v>17.2</v>
      </c>
      <c r="H195" s="21">
        <v>15.8</v>
      </c>
      <c r="I195" s="22">
        <v>18.5</v>
      </c>
      <c r="J195" s="35">
        <v>8575.1</v>
      </c>
      <c r="K195" s="21">
        <v>1306.5999999999999</v>
      </c>
      <c r="L195" s="21">
        <v>1167.8</v>
      </c>
      <c r="M195" s="21">
        <v>1446.1</v>
      </c>
      <c r="N195" s="21">
        <v>15.2</v>
      </c>
      <c r="O195" s="21">
        <v>13.6</v>
      </c>
      <c r="P195" s="22">
        <v>16.899999999999999</v>
      </c>
    </row>
    <row r="196" spans="1:16">
      <c r="A196" s="6" t="s">
        <v>740</v>
      </c>
      <c r="B196" s="55" t="s">
        <v>741</v>
      </c>
      <c r="C196" s="44">
        <v>45011.5</v>
      </c>
      <c r="D196" s="21">
        <v>6830.5</v>
      </c>
      <c r="E196" s="21">
        <v>6171.9</v>
      </c>
      <c r="F196" s="21">
        <v>7468.2</v>
      </c>
      <c r="G196" s="21">
        <v>15.2</v>
      </c>
      <c r="H196" s="21">
        <v>13.7</v>
      </c>
      <c r="I196" s="22">
        <v>16.600000000000001</v>
      </c>
      <c r="J196" s="35">
        <v>25222.5</v>
      </c>
      <c r="K196" s="21">
        <v>3308.8</v>
      </c>
      <c r="L196" s="21">
        <v>2963.5</v>
      </c>
      <c r="M196" s="21">
        <v>3660.6</v>
      </c>
      <c r="N196" s="21">
        <v>13.1</v>
      </c>
      <c r="O196" s="21">
        <v>11.7</v>
      </c>
      <c r="P196" s="22">
        <v>14.5</v>
      </c>
    </row>
    <row r="197" spans="1:16">
      <c r="A197" s="6" t="s">
        <v>664</v>
      </c>
      <c r="B197" s="55" t="s">
        <v>665</v>
      </c>
      <c r="C197" s="44">
        <v>22217.200000000001</v>
      </c>
      <c r="D197" s="21">
        <v>3435.2</v>
      </c>
      <c r="E197" s="21">
        <v>3110</v>
      </c>
      <c r="F197" s="21">
        <v>3757.6</v>
      </c>
      <c r="G197" s="21">
        <v>15.5</v>
      </c>
      <c r="H197" s="21">
        <v>14</v>
      </c>
      <c r="I197" s="22">
        <v>16.899999999999999</v>
      </c>
      <c r="J197" s="35">
        <v>13261.8</v>
      </c>
      <c r="K197" s="21">
        <v>1836.7</v>
      </c>
      <c r="L197" s="21">
        <v>1642.9</v>
      </c>
      <c r="M197" s="21">
        <v>2034.8</v>
      </c>
      <c r="N197" s="21">
        <v>13.8</v>
      </c>
      <c r="O197" s="21">
        <v>12.4</v>
      </c>
      <c r="P197" s="22">
        <v>15.3</v>
      </c>
    </row>
    <row r="198" spans="1:16">
      <c r="A198" s="6" t="s">
        <v>856</v>
      </c>
      <c r="B198" s="55" t="s">
        <v>857</v>
      </c>
      <c r="C198" s="44">
        <v>37813.4</v>
      </c>
      <c r="D198" s="21">
        <v>5509.5</v>
      </c>
      <c r="E198" s="21">
        <v>4896.8999999999996</v>
      </c>
      <c r="F198" s="21">
        <v>6138.7</v>
      </c>
      <c r="G198" s="21">
        <v>14.6</v>
      </c>
      <c r="H198" s="21">
        <v>13</v>
      </c>
      <c r="I198" s="22">
        <v>16.2</v>
      </c>
      <c r="J198" s="35">
        <v>52830.6</v>
      </c>
      <c r="K198" s="21">
        <v>6525.7</v>
      </c>
      <c r="L198" s="21">
        <v>5771.1</v>
      </c>
      <c r="M198" s="21">
        <v>7309.8</v>
      </c>
      <c r="N198" s="21">
        <v>12.4</v>
      </c>
      <c r="O198" s="21">
        <v>10.9</v>
      </c>
      <c r="P198" s="22">
        <v>13.8</v>
      </c>
    </row>
    <row r="199" spans="1:16">
      <c r="A199" s="6" t="s">
        <v>390</v>
      </c>
      <c r="B199" s="55" t="s">
        <v>391</v>
      </c>
      <c r="C199" s="44">
        <v>73902.7</v>
      </c>
      <c r="D199" s="21">
        <v>12638.8</v>
      </c>
      <c r="E199" s="21">
        <v>11408.7</v>
      </c>
      <c r="F199" s="21">
        <v>13885.4</v>
      </c>
      <c r="G199" s="21">
        <v>17.100000000000001</v>
      </c>
      <c r="H199" s="21">
        <v>15.4</v>
      </c>
      <c r="I199" s="22">
        <v>18.8</v>
      </c>
      <c r="J199" s="35">
        <v>20854.3</v>
      </c>
      <c r="K199" s="21">
        <v>3264.7</v>
      </c>
      <c r="L199" s="21">
        <v>2873</v>
      </c>
      <c r="M199" s="21">
        <v>3699.5</v>
      </c>
      <c r="N199" s="21">
        <v>15.7</v>
      </c>
      <c r="O199" s="21">
        <v>13.8</v>
      </c>
      <c r="P199" s="22">
        <v>17.7</v>
      </c>
    </row>
    <row r="200" spans="1:16">
      <c r="A200" s="6" t="s">
        <v>770</v>
      </c>
      <c r="B200" s="55" t="s">
        <v>771</v>
      </c>
      <c r="C200" s="44">
        <v>36427.599999999999</v>
      </c>
      <c r="D200" s="21">
        <v>5326.5</v>
      </c>
      <c r="E200" s="21">
        <v>4777.8999999999996</v>
      </c>
      <c r="F200" s="21">
        <v>5877.9</v>
      </c>
      <c r="G200" s="21">
        <v>14.6</v>
      </c>
      <c r="H200" s="21">
        <v>13.1</v>
      </c>
      <c r="I200" s="22">
        <v>16.100000000000001</v>
      </c>
      <c r="J200" s="35">
        <v>8293.4</v>
      </c>
      <c r="K200" s="21">
        <v>1031.5</v>
      </c>
      <c r="L200" s="21">
        <v>921.2</v>
      </c>
      <c r="M200" s="21">
        <v>1147.8</v>
      </c>
      <c r="N200" s="21">
        <v>12.4</v>
      </c>
      <c r="O200" s="21">
        <v>11.1</v>
      </c>
      <c r="P200" s="22">
        <v>13.8</v>
      </c>
    </row>
    <row r="201" spans="1:16">
      <c r="A201" s="6" t="s">
        <v>444</v>
      </c>
      <c r="B201" s="55" t="s">
        <v>445</v>
      </c>
      <c r="C201" s="44">
        <v>24657.599999999999</v>
      </c>
      <c r="D201" s="21">
        <v>4130.8999999999996</v>
      </c>
      <c r="E201" s="21">
        <v>3769.6</v>
      </c>
      <c r="F201" s="21">
        <v>4486.8999999999996</v>
      </c>
      <c r="G201" s="21">
        <v>16.8</v>
      </c>
      <c r="H201" s="21">
        <v>15.3</v>
      </c>
      <c r="I201" s="22">
        <v>18.2</v>
      </c>
      <c r="J201" s="35">
        <v>9243.4</v>
      </c>
      <c r="K201" s="21">
        <v>1421</v>
      </c>
      <c r="L201" s="21">
        <v>1264.5999999999999</v>
      </c>
      <c r="M201" s="21">
        <v>1590.7</v>
      </c>
      <c r="N201" s="21">
        <v>15.4</v>
      </c>
      <c r="O201" s="21">
        <v>13.7</v>
      </c>
      <c r="P201" s="22">
        <v>17.2</v>
      </c>
    </row>
    <row r="202" spans="1:16">
      <c r="A202" s="6" t="s">
        <v>296</v>
      </c>
      <c r="B202" s="55" t="s">
        <v>297</v>
      </c>
      <c r="C202" s="44">
        <v>40357.800000000003</v>
      </c>
      <c r="D202" s="21">
        <v>7453.6</v>
      </c>
      <c r="E202" s="21">
        <v>6874.6</v>
      </c>
      <c r="F202" s="21">
        <v>8034.8</v>
      </c>
      <c r="G202" s="21">
        <v>18.5</v>
      </c>
      <c r="H202" s="21">
        <v>17</v>
      </c>
      <c r="I202" s="22">
        <v>19.899999999999999</v>
      </c>
      <c r="J202" s="35">
        <v>16623.2</v>
      </c>
      <c r="K202" s="21">
        <v>2775.1</v>
      </c>
      <c r="L202" s="21">
        <v>2502.9</v>
      </c>
      <c r="M202" s="21">
        <v>3051.1</v>
      </c>
      <c r="N202" s="21">
        <v>16.7</v>
      </c>
      <c r="O202" s="21">
        <v>15.1</v>
      </c>
      <c r="P202" s="22">
        <v>18.399999999999999</v>
      </c>
    </row>
    <row r="203" spans="1:16">
      <c r="A203" s="6" t="s">
        <v>310</v>
      </c>
      <c r="B203" s="55" t="s">
        <v>311</v>
      </c>
      <c r="C203" s="44">
        <v>100334.39999999999</v>
      </c>
      <c r="D203" s="21">
        <v>18154.5</v>
      </c>
      <c r="E203" s="21">
        <v>16599</v>
      </c>
      <c r="F203" s="21">
        <v>19691.099999999999</v>
      </c>
      <c r="G203" s="21">
        <v>18.100000000000001</v>
      </c>
      <c r="H203" s="21">
        <v>16.5</v>
      </c>
      <c r="I203" s="22">
        <v>19.600000000000001</v>
      </c>
      <c r="J203" s="35">
        <v>23974.6</v>
      </c>
      <c r="K203" s="21">
        <v>3871.6</v>
      </c>
      <c r="L203" s="21">
        <v>3440.2</v>
      </c>
      <c r="M203" s="21">
        <v>4327.8</v>
      </c>
      <c r="N203" s="21">
        <v>16.100000000000001</v>
      </c>
      <c r="O203" s="21">
        <v>14.3</v>
      </c>
      <c r="P203" s="22">
        <v>18.100000000000001</v>
      </c>
    </row>
    <row r="204" spans="1:16">
      <c r="A204" s="6" t="s">
        <v>710</v>
      </c>
      <c r="B204" s="55" t="s">
        <v>711</v>
      </c>
      <c r="C204" s="44">
        <v>36133.1</v>
      </c>
      <c r="D204" s="21">
        <v>5509.7</v>
      </c>
      <c r="E204" s="21">
        <v>5004</v>
      </c>
      <c r="F204" s="21">
        <v>5988.3</v>
      </c>
      <c r="G204" s="21">
        <v>15.2</v>
      </c>
      <c r="H204" s="21">
        <v>13.8</v>
      </c>
      <c r="I204" s="22">
        <v>16.600000000000001</v>
      </c>
      <c r="J204" s="35">
        <v>16514.900000000001</v>
      </c>
      <c r="K204" s="21">
        <v>2189.4</v>
      </c>
      <c r="L204" s="21">
        <v>1961.4</v>
      </c>
      <c r="M204" s="21">
        <v>2429.8000000000002</v>
      </c>
      <c r="N204" s="21">
        <v>13.3</v>
      </c>
      <c r="O204" s="21">
        <v>11.9</v>
      </c>
      <c r="P204" s="22">
        <v>14.7</v>
      </c>
    </row>
    <row r="205" spans="1:16">
      <c r="A205" s="6" t="s">
        <v>792</v>
      </c>
      <c r="B205" s="55" t="s">
        <v>793</v>
      </c>
      <c r="C205" s="44">
        <v>26305.3</v>
      </c>
      <c r="D205" s="21">
        <v>3868.7</v>
      </c>
      <c r="E205" s="21">
        <v>3496.6</v>
      </c>
      <c r="F205" s="21">
        <v>4218.7</v>
      </c>
      <c r="G205" s="21">
        <v>14.7</v>
      </c>
      <c r="H205" s="21">
        <v>13.3</v>
      </c>
      <c r="I205" s="22">
        <v>16</v>
      </c>
      <c r="J205" s="35">
        <v>12372.7</v>
      </c>
      <c r="K205" s="21">
        <v>1557.6</v>
      </c>
      <c r="L205" s="21">
        <v>1390.7</v>
      </c>
      <c r="M205" s="21">
        <v>1736.3</v>
      </c>
      <c r="N205" s="21">
        <v>12.6</v>
      </c>
      <c r="O205" s="21">
        <v>11.2</v>
      </c>
      <c r="P205" s="22">
        <v>14</v>
      </c>
    </row>
    <row r="206" spans="1:16">
      <c r="A206" s="6" t="s">
        <v>794</v>
      </c>
      <c r="B206" s="55" t="s">
        <v>795</v>
      </c>
      <c r="C206" s="44">
        <v>36117.699999999997</v>
      </c>
      <c r="D206" s="21">
        <v>5413.3</v>
      </c>
      <c r="E206" s="21">
        <v>4787.8999999999996</v>
      </c>
      <c r="F206" s="21">
        <v>6066.1</v>
      </c>
      <c r="G206" s="21">
        <v>15</v>
      </c>
      <c r="H206" s="21">
        <v>13.3</v>
      </c>
      <c r="I206" s="22">
        <v>16.8</v>
      </c>
      <c r="J206" s="35">
        <v>25413.3</v>
      </c>
      <c r="K206" s="21">
        <v>3191.2</v>
      </c>
      <c r="L206" s="21">
        <v>2817.2</v>
      </c>
      <c r="M206" s="21">
        <v>3573.8</v>
      </c>
      <c r="N206" s="21">
        <v>12.6</v>
      </c>
      <c r="O206" s="21">
        <v>11.1</v>
      </c>
      <c r="P206" s="22">
        <v>14.1</v>
      </c>
    </row>
    <row r="207" spans="1:16">
      <c r="A207" s="6" t="s">
        <v>666</v>
      </c>
      <c r="B207" s="55" t="s">
        <v>667</v>
      </c>
      <c r="C207" s="44">
        <v>31582.5</v>
      </c>
      <c r="D207" s="21">
        <v>4875</v>
      </c>
      <c r="E207" s="21">
        <v>4451.2</v>
      </c>
      <c r="F207" s="21">
        <v>5296.8</v>
      </c>
      <c r="G207" s="21">
        <v>15.4</v>
      </c>
      <c r="H207" s="21">
        <v>14.1</v>
      </c>
      <c r="I207" s="22">
        <v>16.8</v>
      </c>
      <c r="J207" s="35">
        <v>10130.5</v>
      </c>
      <c r="K207" s="21">
        <v>1350.3</v>
      </c>
      <c r="L207" s="21">
        <v>1204</v>
      </c>
      <c r="M207" s="21">
        <v>1500.7</v>
      </c>
      <c r="N207" s="21">
        <v>13.3</v>
      </c>
      <c r="O207" s="21">
        <v>11.9</v>
      </c>
      <c r="P207" s="22">
        <v>14.8</v>
      </c>
    </row>
    <row r="208" spans="1:16">
      <c r="A208" s="6" t="s">
        <v>668</v>
      </c>
      <c r="B208" s="55" t="s">
        <v>669</v>
      </c>
      <c r="C208" s="44">
        <v>13231.9</v>
      </c>
      <c r="D208" s="21">
        <v>2074.1</v>
      </c>
      <c r="E208" s="21">
        <v>1871.5</v>
      </c>
      <c r="F208" s="21">
        <v>2290.1</v>
      </c>
      <c r="G208" s="21">
        <v>15.7</v>
      </c>
      <c r="H208" s="21">
        <v>14.1</v>
      </c>
      <c r="I208" s="22">
        <v>17.3</v>
      </c>
      <c r="J208" s="35">
        <v>8763.1</v>
      </c>
      <c r="K208" s="21">
        <v>1213.9000000000001</v>
      </c>
      <c r="L208" s="21">
        <v>1090.5</v>
      </c>
      <c r="M208" s="21">
        <v>1341.6</v>
      </c>
      <c r="N208" s="21">
        <v>13.9</v>
      </c>
      <c r="O208" s="21">
        <v>12.4</v>
      </c>
      <c r="P208" s="22">
        <v>15.3</v>
      </c>
    </row>
    <row r="209" spans="1:16">
      <c r="A209" s="6" t="s">
        <v>446</v>
      </c>
      <c r="B209" s="55" t="s">
        <v>447</v>
      </c>
      <c r="C209" s="44">
        <v>73417.899999999994</v>
      </c>
      <c r="D209" s="21">
        <v>12418.9</v>
      </c>
      <c r="E209" s="21">
        <v>11145.6</v>
      </c>
      <c r="F209" s="21">
        <v>13716.8</v>
      </c>
      <c r="G209" s="21">
        <v>16.899999999999999</v>
      </c>
      <c r="H209" s="21">
        <v>15.2</v>
      </c>
      <c r="I209" s="22">
        <v>18.7</v>
      </c>
      <c r="J209" s="35">
        <v>21293.1</v>
      </c>
      <c r="K209" s="21">
        <v>3154.2</v>
      </c>
      <c r="L209" s="21">
        <v>2757</v>
      </c>
      <c r="M209" s="21">
        <v>3591</v>
      </c>
      <c r="N209" s="21">
        <v>14.8</v>
      </c>
      <c r="O209" s="21">
        <v>12.9</v>
      </c>
      <c r="P209" s="22">
        <v>16.899999999999999</v>
      </c>
    </row>
    <row r="210" spans="1:16">
      <c r="A210" s="6" t="s">
        <v>314</v>
      </c>
      <c r="B210" s="55" t="s">
        <v>315</v>
      </c>
      <c r="C210" s="44">
        <v>113104.6</v>
      </c>
      <c r="D210" s="21">
        <v>20314.7</v>
      </c>
      <c r="E210" s="21">
        <v>17957.400000000001</v>
      </c>
      <c r="F210" s="21">
        <v>22730</v>
      </c>
      <c r="G210" s="21">
        <v>18</v>
      </c>
      <c r="H210" s="21">
        <v>15.9</v>
      </c>
      <c r="I210" s="22">
        <v>20.100000000000001</v>
      </c>
      <c r="J210" s="35">
        <v>21682.400000000001</v>
      </c>
      <c r="K210" s="21">
        <v>3416.1</v>
      </c>
      <c r="L210" s="21">
        <v>2914.7</v>
      </c>
      <c r="M210" s="21">
        <v>3950.2</v>
      </c>
      <c r="N210" s="21">
        <v>15.8</v>
      </c>
      <c r="O210" s="21">
        <v>13.4</v>
      </c>
      <c r="P210" s="22">
        <v>18.2</v>
      </c>
    </row>
    <row r="211" spans="1:16">
      <c r="A211" s="6" t="s">
        <v>448</v>
      </c>
      <c r="B211" s="55" t="s">
        <v>449</v>
      </c>
      <c r="C211" s="44">
        <v>105967.8</v>
      </c>
      <c r="D211" s="21">
        <v>17838.3</v>
      </c>
      <c r="E211" s="21">
        <v>16253.8</v>
      </c>
      <c r="F211" s="21">
        <v>19366.400000000001</v>
      </c>
      <c r="G211" s="21">
        <v>16.8</v>
      </c>
      <c r="H211" s="21">
        <v>15.3</v>
      </c>
      <c r="I211" s="22">
        <v>18.3</v>
      </c>
      <c r="J211" s="35">
        <v>37799.199999999997</v>
      </c>
      <c r="K211" s="21">
        <v>5753.1</v>
      </c>
      <c r="L211" s="21">
        <v>5152.3999999999996</v>
      </c>
      <c r="M211" s="21">
        <v>6398.4</v>
      </c>
      <c r="N211" s="21">
        <v>15.2</v>
      </c>
      <c r="O211" s="21">
        <v>13.6</v>
      </c>
      <c r="P211" s="22">
        <v>16.899999999999999</v>
      </c>
    </row>
    <row r="212" spans="1:16">
      <c r="A212" s="6" t="s">
        <v>684</v>
      </c>
      <c r="B212" s="55" t="s">
        <v>685</v>
      </c>
      <c r="C212" s="44">
        <v>39721.199999999997</v>
      </c>
      <c r="D212" s="21">
        <v>6185.2</v>
      </c>
      <c r="E212" s="21">
        <v>5636.2</v>
      </c>
      <c r="F212" s="21">
        <v>6738.2</v>
      </c>
      <c r="G212" s="21">
        <v>15.6</v>
      </c>
      <c r="H212" s="21">
        <v>14.2</v>
      </c>
      <c r="I212" s="22">
        <v>17</v>
      </c>
      <c r="J212" s="35">
        <v>20595.8</v>
      </c>
      <c r="K212" s="21">
        <v>2771.7</v>
      </c>
      <c r="L212" s="21">
        <v>2490.1999999999998</v>
      </c>
      <c r="M212" s="21">
        <v>3064.4</v>
      </c>
      <c r="N212" s="21">
        <v>13.5</v>
      </c>
      <c r="O212" s="21">
        <v>12.1</v>
      </c>
      <c r="P212" s="22">
        <v>14.9</v>
      </c>
    </row>
    <row r="213" spans="1:16">
      <c r="A213" s="6" t="s">
        <v>562</v>
      </c>
      <c r="B213" s="55" t="s">
        <v>563</v>
      </c>
      <c r="C213" s="44">
        <v>164965.70000000001</v>
      </c>
      <c r="D213" s="21">
        <v>26767.7</v>
      </c>
      <c r="E213" s="21">
        <v>24309.3</v>
      </c>
      <c r="F213" s="21">
        <v>29207.5</v>
      </c>
      <c r="G213" s="21">
        <v>16.2</v>
      </c>
      <c r="H213" s="21">
        <v>14.7</v>
      </c>
      <c r="I213" s="22">
        <v>17.7</v>
      </c>
      <c r="J213" s="35">
        <v>63667.3</v>
      </c>
      <c r="K213" s="21">
        <v>9163.5</v>
      </c>
      <c r="L213" s="21">
        <v>8170.8</v>
      </c>
      <c r="M213" s="21">
        <v>10230</v>
      </c>
      <c r="N213" s="21">
        <v>14.4</v>
      </c>
      <c r="O213" s="21">
        <v>12.8</v>
      </c>
      <c r="P213" s="22">
        <v>16.100000000000001</v>
      </c>
    </row>
    <row r="214" spans="1:16">
      <c r="A214" s="6" t="s">
        <v>624</v>
      </c>
      <c r="B214" s="55" t="s">
        <v>625</v>
      </c>
      <c r="C214" s="44">
        <v>122854.9</v>
      </c>
      <c r="D214" s="21">
        <v>19226.5</v>
      </c>
      <c r="E214" s="21">
        <v>17506.599999999999</v>
      </c>
      <c r="F214" s="21">
        <v>20968.5</v>
      </c>
      <c r="G214" s="21">
        <v>15.6</v>
      </c>
      <c r="H214" s="21">
        <v>14.2</v>
      </c>
      <c r="I214" s="22">
        <v>17.100000000000001</v>
      </c>
      <c r="J214" s="35">
        <v>56553.1</v>
      </c>
      <c r="K214" s="21">
        <v>8068.7</v>
      </c>
      <c r="L214" s="21">
        <v>7232.6</v>
      </c>
      <c r="M214" s="21">
        <v>8963.6</v>
      </c>
      <c r="N214" s="21">
        <v>14.3</v>
      </c>
      <c r="O214" s="21">
        <v>12.8</v>
      </c>
      <c r="P214" s="22">
        <v>15.8</v>
      </c>
    </row>
    <row r="215" spans="1:16">
      <c r="A215" s="6" t="s">
        <v>828</v>
      </c>
      <c r="B215" s="55" t="s">
        <v>829</v>
      </c>
      <c r="C215" s="44">
        <v>39602.6</v>
      </c>
      <c r="D215" s="21">
        <v>5642.4</v>
      </c>
      <c r="E215" s="21">
        <v>5006.3999999999996</v>
      </c>
      <c r="F215" s="21">
        <v>6263.2</v>
      </c>
      <c r="G215" s="21">
        <v>14.2</v>
      </c>
      <c r="H215" s="21">
        <v>12.6</v>
      </c>
      <c r="I215" s="22">
        <v>15.8</v>
      </c>
      <c r="J215" s="35">
        <v>14251.4</v>
      </c>
      <c r="K215" s="21">
        <v>1749.3</v>
      </c>
      <c r="L215" s="21">
        <v>1517.9</v>
      </c>
      <c r="M215" s="21">
        <v>2019.6</v>
      </c>
      <c r="N215" s="21">
        <v>12.3</v>
      </c>
      <c r="O215" s="21">
        <v>10.7</v>
      </c>
      <c r="P215" s="22">
        <v>14.2</v>
      </c>
    </row>
    <row r="216" spans="1:16">
      <c r="A216" s="6" t="s">
        <v>618</v>
      </c>
      <c r="B216" s="55" t="s">
        <v>619</v>
      </c>
      <c r="C216" s="44">
        <v>71845.8</v>
      </c>
      <c r="D216" s="21">
        <v>11583.4</v>
      </c>
      <c r="E216" s="21">
        <v>10576.1</v>
      </c>
      <c r="F216" s="21">
        <v>12570.9</v>
      </c>
      <c r="G216" s="21">
        <v>16.100000000000001</v>
      </c>
      <c r="H216" s="21">
        <v>14.7</v>
      </c>
      <c r="I216" s="22">
        <v>17.5</v>
      </c>
      <c r="J216" s="35">
        <v>32000.2</v>
      </c>
      <c r="K216" s="21">
        <v>4354.1000000000004</v>
      </c>
      <c r="L216" s="21">
        <v>3899.6</v>
      </c>
      <c r="M216" s="21">
        <v>4818.3999999999996</v>
      </c>
      <c r="N216" s="21">
        <v>13.6</v>
      </c>
      <c r="O216" s="21">
        <v>12.2</v>
      </c>
      <c r="P216" s="22">
        <v>15.1</v>
      </c>
    </row>
    <row r="217" spans="1:16">
      <c r="A217" s="6" t="s">
        <v>450</v>
      </c>
      <c r="B217" s="55" t="s">
        <v>451</v>
      </c>
      <c r="C217" s="44">
        <v>196047</v>
      </c>
      <c r="D217" s="21">
        <v>33284.400000000001</v>
      </c>
      <c r="E217" s="21">
        <v>30533.5</v>
      </c>
      <c r="F217" s="21">
        <v>35977.599999999999</v>
      </c>
      <c r="G217" s="21">
        <v>17</v>
      </c>
      <c r="H217" s="21">
        <v>15.6</v>
      </c>
      <c r="I217" s="22">
        <v>18.399999999999999</v>
      </c>
      <c r="J217" s="35">
        <v>110148</v>
      </c>
      <c r="K217" s="21">
        <v>16998.099999999999</v>
      </c>
      <c r="L217" s="21">
        <v>15263.5</v>
      </c>
      <c r="M217" s="21">
        <v>18750.900000000001</v>
      </c>
      <c r="N217" s="21">
        <v>15.4</v>
      </c>
      <c r="O217" s="21">
        <v>13.9</v>
      </c>
      <c r="P217" s="22">
        <v>17</v>
      </c>
    </row>
    <row r="218" spans="1:16">
      <c r="A218" s="6" t="s">
        <v>812</v>
      </c>
      <c r="B218" s="55" t="s">
        <v>813</v>
      </c>
      <c r="C218" s="44">
        <v>44558.6</v>
      </c>
      <c r="D218" s="21">
        <v>6606</v>
      </c>
      <c r="E218" s="21">
        <v>5907.7</v>
      </c>
      <c r="F218" s="21">
        <v>7324.9</v>
      </c>
      <c r="G218" s="21">
        <v>14.8</v>
      </c>
      <c r="H218" s="21">
        <v>13.3</v>
      </c>
      <c r="I218" s="22">
        <v>16.399999999999999</v>
      </c>
      <c r="J218" s="35">
        <v>35685.4</v>
      </c>
      <c r="K218" s="21">
        <v>4479.2</v>
      </c>
      <c r="L218" s="21">
        <v>3976.4</v>
      </c>
      <c r="M218" s="21">
        <v>4992</v>
      </c>
      <c r="N218" s="21">
        <v>12.6</v>
      </c>
      <c r="O218" s="21">
        <v>11.1</v>
      </c>
      <c r="P218" s="22">
        <v>14</v>
      </c>
    </row>
    <row r="219" spans="1:16">
      <c r="A219" s="6" t="s">
        <v>642</v>
      </c>
      <c r="B219" s="55" t="s">
        <v>643</v>
      </c>
      <c r="C219" s="44">
        <v>38426.9</v>
      </c>
      <c r="D219" s="21">
        <v>5997.7</v>
      </c>
      <c r="E219" s="21">
        <v>5486.1</v>
      </c>
      <c r="F219" s="21">
        <v>6515.5</v>
      </c>
      <c r="G219" s="21">
        <v>15.6</v>
      </c>
      <c r="H219" s="21">
        <v>14.3</v>
      </c>
      <c r="I219" s="22">
        <v>17</v>
      </c>
      <c r="J219" s="35">
        <v>15036.1</v>
      </c>
      <c r="K219" s="21">
        <v>2035</v>
      </c>
      <c r="L219" s="21">
        <v>1822.7</v>
      </c>
      <c r="M219" s="21">
        <v>2257.6</v>
      </c>
      <c r="N219" s="21">
        <v>13.5</v>
      </c>
      <c r="O219" s="21">
        <v>12.1</v>
      </c>
      <c r="P219" s="22">
        <v>15</v>
      </c>
    </row>
    <row r="220" spans="1:16">
      <c r="A220" s="6" t="s">
        <v>742</v>
      </c>
      <c r="B220" s="55" t="s">
        <v>743</v>
      </c>
      <c r="C220" s="44">
        <v>94706.8</v>
      </c>
      <c r="D220" s="21">
        <v>14249.8</v>
      </c>
      <c r="E220" s="21">
        <v>12940.1</v>
      </c>
      <c r="F220" s="21">
        <v>15548.1</v>
      </c>
      <c r="G220" s="21">
        <v>15</v>
      </c>
      <c r="H220" s="21">
        <v>13.7</v>
      </c>
      <c r="I220" s="22">
        <v>16.399999999999999</v>
      </c>
      <c r="J220" s="35">
        <v>36835.199999999997</v>
      </c>
      <c r="K220" s="21">
        <v>4754.1000000000004</v>
      </c>
      <c r="L220" s="21">
        <v>4262.7</v>
      </c>
      <c r="M220" s="21">
        <v>5258.7</v>
      </c>
      <c r="N220" s="21">
        <v>12.9</v>
      </c>
      <c r="O220" s="21">
        <v>11.6</v>
      </c>
      <c r="P220" s="22">
        <v>14.3</v>
      </c>
    </row>
    <row r="221" spans="1:16">
      <c r="A221" s="6" t="s">
        <v>516</v>
      </c>
      <c r="B221" s="55" t="s">
        <v>517</v>
      </c>
      <c r="C221" s="44">
        <v>31911.7</v>
      </c>
      <c r="D221" s="21">
        <v>5291</v>
      </c>
      <c r="E221" s="21">
        <v>4795.2</v>
      </c>
      <c r="F221" s="21">
        <v>5758.1</v>
      </c>
      <c r="G221" s="21">
        <v>16.600000000000001</v>
      </c>
      <c r="H221" s="21">
        <v>15</v>
      </c>
      <c r="I221" s="22">
        <v>18</v>
      </c>
      <c r="J221" s="35">
        <v>20619.3</v>
      </c>
      <c r="K221" s="21">
        <v>3095.9</v>
      </c>
      <c r="L221" s="21">
        <v>2773.1</v>
      </c>
      <c r="M221" s="21">
        <v>3430.2</v>
      </c>
      <c r="N221" s="21">
        <v>15</v>
      </c>
      <c r="O221" s="21">
        <v>13.4</v>
      </c>
      <c r="P221" s="22">
        <v>16.600000000000001</v>
      </c>
    </row>
    <row r="222" spans="1:16">
      <c r="A222" s="6" t="s">
        <v>354</v>
      </c>
      <c r="B222" s="55" t="s">
        <v>355</v>
      </c>
      <c r="C222" s="44">
        <v>41994.5</v>
      </c>
      <c r="D222" s="21">
        <v>7320.7</v>
      </c>
      <c r="E222" s="21">
        <v>6702.2</v>
      </c>
      <c r="F222" s="21">
        <v>7937.9</v>
      </c>
      <c r="G222" s="21">
        <v>17.399999999999999</v>
      </c>
      <c r="H222" s="21">
        <v>16</v>
      </c>
      <c r="I222" s="22">
        <v>18.899999999999999</v>
      </c>
      <c r="J222" s="35">
        <v>8963.5</v>
      </c>
      <c r="K222" s="21">
        <v>1413.7</v>
      </c>
      <c r="L222" s="21">
        <v>1260</v>
      </c>
      <c r="M222" s="21">
        <v>1572.4</v>
      </c>
      <c r="N222" s="21">
        <v>15.8</v>
      </c>
      <c r="O222" s="21">
        <v>14.1</v>
      </c>
      <c r="P222" s="22">
        <v>17.5</v>
      </c>
    </row>
    <row r="223" spans="1:16">
      <c r="A223" s="6" t="s">
        <v>644</v>
      </c>
      <c r="B223" s="55" t="s">
        <v>645</v>
      </c>
      <c r="C223" s="44">
        <v>54414.5</v>
      </c>
      <c r="D223" s="21">
        <v>8452.2999999999993</v>
      </c>
      <c r="E223" s="21">
        <v>7713.5</v>
      </c>
      <c r="F223" s="21">
        <v>9189.6</v>
      </c>
      <c r="G223" s="21">
        <v>15.5</v>
      </c>
      <c r="H223" s="21">
        <v>14.2</v>
      </c>
      <c r="I223" s="22">
        <v>16.899999999999999</v>
      </c>
      <c r="J223" s="35">
        <v>21185.5</v>
      </c>
      <c r="K223" s="21">
        <v>2911.5</v>
      </c>
      <c r="L223" s="21">
        <v>2619.4</v>
      </c>
      <c r="M223" s="21">
        <v>3218.2</v>
      </c>
      <c r="N223" s="21">
        <v>13.7</v>
      </c>
      <c r="O223" s="21">
        <v>12.4</v>
      </c>
      <c r="P223" s="22">
        <v>15.2</v>
      </c>
    </row>
    <row r="224" spans="1:16">
      <c r="A224" s="6" t="s">
        <v>574</v>
      </c>
      <c r="B224" s="55" t="s">
        <v>575</v>
      </c>
      <c r="C224" s="44">
        <v>54367</v>
      </c>
      <c r="D224" s="21">
        <v>8790.7000000000007</v>
      </c>
      <c r="E224" s="21">
        <v>8036.2</v>
      </c>
      <c r="F224" s="21">
        <v>9515.6</v>
      </c>
      <c r="G224" s="21">
        <v>16.2</v>
      </c>
      <c r="H224" s="21">
        <v>14.8</v>
      </c>
      <c r="I224" s="22">
        <v>17.5</v>
      </c>
      <c r="J224" s="35">
        <v>22125</v>
      </c>
      <c r="K224" s="21">
        <v>3179</v>
      </c>
      <c r="L224" s="21">
        <v>2860.4</v>
      </c>
      <c r="M224" s="21">
        <v>3513.4</v>
      </c>
      <c r="N224" s="21">
        <v>14.4</v>
      </c>
      <c r="O224" s="21">
        <v>12.9</v>
      </c>
      <c r="P224" s="22">
        <v>15.9</v>
      </c>
    </row>
    <row r="225" spans="1:16">
      <c r="A225" s="6" t="s">
        <v>800</v>
      </c>
      <c r="B225" s="55" t="s">
        <v>801</v>
      </c>
      <c r="C225" s="44">
        <v>44098.8</v>
      </c>
      <c r="D225" s="21">
        <v>6447.3</v>
      </c>
      <c r="E225" s="21">
        <v>5725.8</v>
      </c>
      <c r="F225" s="21">
        <v>7182</v>
      </c>
      <c r="G225" s="21">
        <v>14.6</v>
      </c>
      <c r="H225" s="21">
        <v>13</v>
      </c>
      <c r="I225" s="22">
        <v>16.3</v>
      </c>
      <c r="J225" s="35">
        <v>31538.2</v>
      </c>
      <c r="K225" s="21">
        <v>4035.9</v>
      </c>
      <c r="L225" s="21">
        <v>3587.5</v>
      </c>
      <c r="M225" s="21">
        <v>4496.8999999999996</v>
      </c>
      <c r="N225" s="21">
        <v>12.8</v>
      </c>
      <c r="O225" s="21">
        <v>11.4</v>
      </c>
      <c r="P225" s="22">
        <v>14.3</v>
      </c>
    </row>
    <row r="226" spans="1:16">
      <c r="A226" s="6" t="s">
        <v>694</v>
      </c>
      <c r="B226" s="55" t="s">
        <v>695</v>
      </c>
      <c r="C226" s="44">
        <v>41078.300000000003</v>
      </c>
      <c r="D226" s="21">
        <v>6291.5</v>
      </c>
      <c r="E226" s="21">
        <v>5719.1</v>
      </c>
      <c r="F226" s="21">
        <v>6822.7</v>
      </c>
      <c r="G226" s="21">
        <v>15.3</v>
      </c>
      <c r="H226" s="21">
        <v>13.9</v>
      </c>
      <c r="I226" s="22">
        <v>16.600000000000001</v>
      </c>
      <c r="J226" s="35">
        <v>15793.7</v>
      </c>
      <c r="K226" s="21">
        <v>2096.5</v>
      </c>
      <c r="L226" s="21">
        <v>1878.2</v>
      </c>
      <c r="M226" s="21">
        <v>2322.1999999999998</v>
      </c>
      <c r="N226" s="21">
        <v>13.3</v>
      </c>
      <c r="O226" s="21">
        <v>11.9</v>
      </c>
      <c r="P226" s="22">
        <v>14.7</v>
      </c>
    </row>
    <row r="227" spans="1:16">
      <c r="A227" s="6" t="s">
        <v>534</v>
      </c>
      <c r="B227" s="55" t="s">
        <v>535</v>
      </c>
      <c r="C227" s="44">
        <v>45132.800000000003</v>
      </c>
      <c r="D227" s="21">
        <v>7415.2</v>
      </c>
      <c r="E227" s="21">
        <v>6792.9</v>
      </c>
      <c r="F227" s="21">
        <v>8036.5</v>
      </c>
      <c r="G227" s="21">
        <v>16.399999999999999</v>
      </c>
      <c r="H227" s="21">
        <v>15.1</v>
      </c>
      <c r="I227" s="22">
        <v>17.8</v>
      </c>
      <c r="J227" s="35">
        <v>15679.2</v>
      </c>
      <c r="K227" s="21">
        <v>2241.6999999999998</v>
      </c>
      <c r="L227" s="21">
        <v>2021.5</v>
      </c>
      <c r="M227" s="21">
        <v>2476.5</v>
      </c>
      <c r="N227" s="21">
        <v>14.3</v>
      </c>
      <c r="O227" s="21">
        <v>12.9</v>
      </c>
      <c r="P227" s="22">
        <v>15.8</v>
      </c>
    </row>
    <row r="228" spans="1:16">
      <c r="A228" s="6" t="s">
        <v>316</v>
      </c>
      <c r="B228" s="55" t="s">
        <v>317</v>
      </c>
      <c r="C228" s="44">
        <v>56634.8</v>
      </c>
      <c r="D228" s="21">
        <v>10214.799999999999</v>
      </c>
      <c r="E228" s="21">
        <v>9231.2999999999993</v>
      </c>
      <c r="F228" s="21">
        <v>11192.5</v>
      </c>
      <c r="G228" s="21">
        <v>18</v>
      </c>
      <c r="H228" s="21">
        <v>16.3</v>
      </c>
      <c r="I228" s="22">
        <v>19.8</v>
      </c>
      <c r="J228" s="35">
        <v>15090.2</v>
      </c>
      <c r="K228" s="21">
        <v>2375.9</v>
      </c>
      <c r="L228" s="21">
        <v>2096</v>
      </c>
      <c r="M228" s="21">
        <v>2681.7</v>
      </c>
      <c r="N228" s="21">
        <v>15.7</v>
      </c>
      <c r="O228" s="21">
        <v>13.9</v>
      </c>
      <c r="P228" s="22">
        <v>17.8</v>
      </c>
    </row>
    <row r="229" spans="1:16">
      <c r="A229" s="6" t="s">
        <v>506</v>
      </c>
      <c r="B229" s="55" t="s">
        <v>507</v>
      </c>
      <c r="C229" s="44">
        <v>67934.2</v>
      </c>
      <c r="D229" s="21">
        <v>11193.8</v>
      </c>
      <c r="E229" s="21">
        <v>10141.299999999999</v>
      </c>
      <c r="F229" s="21">
        <v>12245.2</v>
      </c>
      <c r="G229" s="21">
        <v>16.5</v>
      </c>
      <c r="H229" s="21">
        <v>14.9</v>
      </c>
      <c r="I229" s="22">
        <v>18</v>
      </c>
      <c r="J229" s="35">
        <v>22211.8</v>
      </c>
      <c r="K229" s="21">
        <v>3275</v>
      </c>
      <c r="L229" s="21">
        <v>2891.6</v>
      </c>
      <c r="M229" s="21">
        <v>3702.2</v>
      </c>
      <c r="N229" s="21">
        <v>14.7</v>
      </c>
      <c r="O229" s="21">
        <v>13</v>
      </c>
      <c r="P229" s="22">
        <v>16.7</v>
      </c>
    </row>
    <row r="230" spans="1:16">
      <c r="A230" s="6" t="s">
        <v>508</v>
      </c>
      <c r="B230" s="55" t="s">
        <v>509</v>
      </c>
      <c r="C230" s="44">
        <v>64678.2</v>
      </c>
      <c r="D230" s="21">
        <v>10691.3</v>
      </c>
      <c r="E230" s="21">
        <v>9795.4</v>
      </c>
      <c r="F230" s="21">
        <v>11565.1</v>
      </c>
      <c r="G230" s="21">
        <v>16.5</v>
      </c>
      <c r="H230" s="21">
        <v>15.1</v>
      </c>
      <c r="I230" s="22">
        <v>17.899999999999999</v>
      </c>
      <c r="J230" s="35">
        <v>19168.8</v>
      </c>
      <c r="K230" s="21">
        <v>2818.5</v>
      </c>
      <c r="L230" s="21">
        <v>2517.8000000000002</v>
      </c>
      <c r="M230" s="21">
        <v>3128</v>
      </c>
      <c r="N230" s="21">
        <v>14.7</v>
      </c>
      <c r="O230" s="21">
        <v>13.1</v>
      </c>
      <c r="P230" s="22">
        <v>16.3</v>
      </c>
    </row>
    <row r="231" spans="1:16">
      <c r="A231" s="6" t="s">
        <v>760</v>
      </c>
      <c r="B231" s="55" t="s">
        <v>761</v>
      </c>
      <c r="C231" s="44">
        <v>57586.3</v>
      </c>
      <c r="D231" s="21">
        <v>8640.6</v>
      </c>
      <c r="E231" s="21">
        <v>7722.6</v>
      </c>
      <c r="F231" s="21">
        <v>9612.7999999999993</v>
      </c>
      <c r="G231" s="21">
        <v>15</v>
      </c>
      <c r="H231" s="21">
        <v>13.4</v>
      </c>
      <c r="I231" s="22">
        <v>16.7</v>
      </c>
      <c r="J231" s="35">
        <v>42139.7</v>
      </c>
      <c r="K231" s="21">
        <v>5615.1</v>
      </c>
      <c r="L231" s="21">
        <v>4889.1000000000004</v>
      </c>
      <c r="M231" s="21">
        <v>6442.2</v>
      </c>
      <c r="N231" s="21">
        <v>13.3</v>
      </c>
      <c r="O231" s="21">
        <v>11.6</v>
      </c>
      <c r="P231" s="22">
        <v>15.3</v>
      </c>
    </row>
    <row r="232" spans="1:16">
      <c r="A232" s="6" t="s">
        <v>762</v>
      </c>
      <c r="B232" s="55" t="s">
        <v>763</v>
      </c>
      <c r="C232" s="44">
        <v>33860.400000000001</v>
      </c>
      <c r="D232" s="21">
        <v>5041.3</v>
      </c>
      <c r="E232" s="21">
        <v>4589.1000000000004</v>
      </c>
      <c r="F232" s="21">
        <v>5495.1</v>
      </c>
      <c r="G232" s="21">
        <v>14.9</v>
      </c>
      <c r="H232" s="21">
        <v>13.6</v>
      </c>
      <c r="I232" s="22">
        <v>16.2</v>
      </c>
      <c r="J232" s="35">
        <v>13054.6</v>
      </c>
      <c r="K232" s="21">
        <v>1675.4</v>
      </c>
      <c r="L232" s="21">
        <v>1501.2</v>
      </c>
      <c r="M232" s="21">
        <v>1863.4</v>
      </c>
      <c r="N232" s="21">
        <v>12.8</v>
      </c>
      <c r="O232" s="21">
        <v>11.5</v>
      </c>
      <c r="P232" s="22">
        <v>14.3</v>
      </c>
    </row>
    <row r="233" spans="1:16">
      <c r="A233" s="6" t="s">
        <v>868</v>
      </c>
      <c r="B233" s="55" t="s">
        <v>869</v>
      </c>
      <c r="C233" s="44">
        <v>34695.300000000003</v>
      </c>
      <c r="D233" s="21">
        <v>4925.5</v>
      </c>
      <c r="E233" s="21">
        <v>4354.5</v>
      </c>
      <c r="F233" s="21">
        <v>5510</v>
      </c>
      <c r="G233" s="21">
        <v>14.2</v>
      </c>
      <c r="H233" s="21">
        <v>12.6</v>
      </c>
      <c r="I233" s="22">
        <v>15.9</v>
      </c>
      <c r="J233" s="35">
        <v>34254.699999999997</v>
      </c>
      <c r="K233" s="21">
        <v>4055.2</v>
      </c>
      <c r="L233" s="21">
        <v>3569.3</v>
      </c>
      <c r="M233" s="21">
        <v>4557.7</v>
      </c>
      <c r="N233" s="21">
        <v>11.8</v>
      </c>
      <c r="O233" s="21">
        <v>10.4</v>
      </c>
      <c r="P233" s="22">
        <v>13.3</v>
      </c>
    </row>
    <row r="234" spans="1:16">
      <c r="A234" s="6" t="s">
        <v>372</v>
      </c>
      <c r="B234" s="55" t="s">
        <v>373</v>
      </c>
      <c r="C234" s="44">
        <v>68273.100000000006</v>
      </c>
      <c r="D234" s="21">
        <v>11796.4</v>
      </c>
      <c r="E234" s="21">
        <v>10691</v>
      </c>
      <c r="F234" s="21">
        <v>12921.8</v>
      </c>
      <c r="G234" s="21">
        <v>17.3</v>
      </c>
      <c r="H234" s="21">
        <v>15.7</v>
      </c>
      <c r="I234" s="22">
        <v>18.899999999999999</v>
      </c>
      <c r="J234" s="35">
        <v>19889.900000000001</v>
      </c>
      <c r="K234" s="21">
        <v>3092.3</v>
      </c>
      <c r="L234" s="21">
        <v>2737.5</v>
      </c>
      <c r="M234" s="21">
        <v>3473.4</v>
      </c>
      <c r="N234" s="21">
        <v>15.5</v>
      </c>
      <c r="O234" s="21">
        <v>13.8</v>
      </c>
      <c r="P234" s="22">
        <v>17.5</v>
      </c>
    </row>
    <row r="235" spans="1:16">
      <c r="A235" s="6" t="s">
        <v>670</v>
      </c>
      <c r="B235" s="55" t="s">
        <v>671</v>
      </c>
      <c r="C235" s="44">
        <v>48059.1</v>
      </c>
      <c r="D235" s="21">
        <v>7467.9</v>
      </c>
      <c r="E235" s="21">
        <v>6808.3</v>
      </c>
      <c r="F235" s="21">
        <v>8099.1</v>
      </c>
      <c r="G235" s="21">
        <v>15.5</v>
      </c>
      <c r="H235" s="21">
        <v>14.2</v>
      </c>
      <c r="I235" s="22">
        <v>16.899999999999999</v>
      </c>
      <c r="J235" s="35">
        <v>23096.9</v>
      </c>
      <c r="K235" s="21">
        <v>3152</v>
      </c>
      <c r="L235" s="21">
        <v>2832.8</v>
      </c>
      <c r="M235" s="21">
        <v>3472.1</v>
      </c>
      <c r="N235" s="21">
        <v>13.6</v>
      </c>
      <c r="O235" s="21">
        <v>12.3</v>
      </c>
      <c r="P235" s="22">
        <v>15</v>
      </c>
    </row>
    <row r="236" spans="1:16">
      <c r="A236" s="6" t="s">
        <v>518</v>
      </c>
      <c r="B236" s="55" t="s">
        <v>519</v>
      </c>
      <c r="C236" s="44">
        <v>40098.5</v>
      </c>
      <c r="D236" s="21">
        <v>6581.8</v>
      </c>
      <c r="E236" s="21">
        <v>6048</v>
      </c>
      <c r="F236" s="21">
        <v>7114.9</v>
      </c>
      <c r="G236" s="21">
        <v>16.399999999999999</v>
      </c>
      <c r="H236" s="21">
        <v>15.1</v>
      </c>
      <c r="I236" s="22">
        <v>17.7</v>
      </c>
      <c r="J236" s="35">
        <v>13573.5</v>
      </c>
      <c r="K236" s="21">
        <v>1992.7</v>
      </c>
      <c r="L236" s="21">
        <v>1799.3</v>
      </c>
      <c r="M236" s="21">
        <v>2197.3000000000002</v>
      </c>
      <c r="N236" s="21">
        <v>14.7</v>
      </c>
      <c r="O236" s="21">
        <v>13.3</v>
      </c>
      <c r="P236" s="22">
        <v>16.2</v>
      </c>
    </row>
    <row r="237" spans="1:16">
      <c r="A237" s="6" t="s">
        <v>466</v>
      </c>
      <c r="B237" s="55" t="s">
        <v>467</v>
      </c>
      <c r="C237" s="44">
        <v>28079.4</v>
      </c>
      <c r="D237" s="21">
        <v>4708.8</v>
      </c>
      <c r="E237" s="21">
        <v>4286.5</v>
      </c>
      <c r="F237" s="21">
        <v>5142.7</v>
      </c>
      <c r="G237" s="21">
        <v>16.8</v>
      </c>
      <c r="H237" s="21">
        <v>15.3</v>
      </c>
      <c r="I237" s="22">
        <v>18.3</v>
      </c>
      <c r="J237" s="35">
        <v>8748.6</v>
      </c>
      <c r="K237" s="21">
        <v>1278.2</v>
      </c>
      <c r="L237" s="21">
        <v>1126.2</v>
      </c>
      <c r="M237" s="21">
        <v>1435.5</v>
      </c>
      <c r="N237" s="21">
        <v>14.6</v>
      </c>
      <c r="O237" s="21">
        <v>12.9</v>
      </c>
      <c r="P237" s="22">
        <v>16.399999999999999</v>
      </c>
    </row>
    <row r="238" spans="1:16">
      <c r="A238" s="6" t="s">
        <v>548</v>
      </c>
      <c r="B238" s="55" t="s">
        <v>549</v>
      </c>
      <c r="C238" s="44">
        <v>93789.2</v>
      </c>
      <c r="D238" s="21">
        <v>15414.7</v>
      </c>
      <c r="E238" s="21">
        <v>14146</v>
      </c>
      <c r="F238" s="21">
        <v>16631.3</v>
      </c>
      <c r="G238" s="21">
        <v>16.399999999999999</v>
      </c>
      <c r="H238" s="21">
        <v>15.1</v>
      </c>
      <c r="I238" s="22">
        <v>17.7</v>
      </c>
      <c r="J238" s="35">
        <v>44953.8</v>
      </c>
      <c r="K238" s="21">
        <v>6531.9</v>
      </c>
      <c r="L238" s="21">
        <v>5878</v>
      </c>
      <c r="M238" s="21">
        <v>7216.4</v>
      </c>
      <c r="N238" s="21">
        <v>14.5</v>
      </c>
      <c r="O238" s="21">
        <v>13.1</v>
      </c>
      <c r="P238" s="22">
        <v>16.100000000000001</v>
      </c>
    </row>
    <row r="239" spans="1:16">
      <c r="A239" s="6" t="s">
        <v>452</v>
      </c>
      <c r="B239" s="55" t="s">
        <v>453</v>
      </c>
      <c r="C239" s="44">
        <v>69566</v>
      </c>
      <c r="D239" s="21">
        <v>11784.9</v>
      </c>
      <c r="E239" s="21">
        <v>10777.9</v>
      </c>
      <c r="F239" s="21">
        <v>12733.3</v>
      </c>
      <c r="G239" s="21">
        <v>16.899999999999999</v>
      </c>
      <c r="H239" s="21">
        <v>15.5</v>
      </c>
      <c r="I239" s="22">
        <v>18.3</v>
      </c>
      <c r="J239" s="35">
        <v>23024</v>
      </c>
      <c r="K239" s="21">
        <v>3429.9</v>
      </c>
      <c r="L239" s="21">
        <v>3067.8</v>
      </c>
      <c r="M239" s="21">
        <v>3813.6</v>
      </c>
      <c r="N239" s="21">
        <v>14.9</v>
      </c>
      <c r="O239" s="21">
        <v>13.3</v>
      </c>
      <c r="P239" s="22">
        <v>16.600000000000001</v>
      </c>
    </row>
    <row r="240" spans="1:16">
      <c r="A240" s="6" t="s">
        <v>318</v>
      </c>
      <c r="B240" s="55" t="s">
        <v>319</v>
      </c>
      <c r="C240" s="44">
        <v>90386.3</v>
      </c>
      <c r="D240" s="21">
        <v>16182.3</v>
      </c>
      <c r="E240" s="21">
        <v>14561.9</v>
      </c>
      <c r="F240" s="21">
        <v>17820.599999999999</v>
      </c>
      <c r="G240" s="21">
        <v>17.899999999999999</v>
      </c>
      <c r="H240" s="21">
        <v>16.100000000000001</v>
      </c>
      <c r="I240" s="22">
        <v>19.7</v>
      </c>
      <c r="J240" s="35">
        <v>18195.7</v>
      </c>
      <c r="K240" s="21">
        <v>2892.7</v>
      </c>
      <c r="L240" s="21">
        <v>2521.5</v>
      </c>
      <c r="M240" s="21">
        <v>3287</v>
      </c>
      <c r="N240" s="21">
        <v>15.9</v>
      </c>
      <c r="O240" s="21">
        <v>13.9</v>
      </c>
      <c r="P240" s="22">
        <v>18.100000000000001</v>
      </c>
    </row>
    <row r="241" spans="1:16">
      <c r="A241" s="6" t="s">
        <v>672</v>
      </c>
      <c r="B241" s="55" t="s">
        <v>673</v>
      </c>
      <c r="C241" s="44">
        <v>48614.7</v>
      </c>
      <c r="D241" s="21">
        <v>7641.2</v>
      </c>
      <c r="E241" s="21">
        <v>6931.6</v>
      </c>
      <c r="F241" s="21">
        <v>8344.7999999999993</v>
      </c>
      <c r="G241" s="21">
        <v>15.7</v>
      </c>
      <c r="H241" s="21">
        <v>14.3</v>
      </c>
      <c r="I241" s="22">
        <v>17.2</v>
      </c>
      <c r="J241" s="35">
        <v>29037.3</v>
      </c>
      <c r="K241" s="21">
        <v>3947.2</v>
      </c>
      <c r="L241" s="21">
        <v>3537</v>
      </c>
      <c r="M241" s="21">
        <v>4368.3999999999996</v>
      </c>
      <c r="N241" s="21">
        <v>13.6</v>
      </c>
      <c r="O241" s="21">
        <v>12.2</v>
      </c>
      <c r="P241" s="22">
        <v>15</v>
      </c>
    </row>
    <row r="242" spans="1:16">
      <c r="A242" s="6" t="s">
        <v>696</v>
      </c>
      <c r="B242" s="55" t="s">
        <v>697</v>
      </c>
      <c r="C242" s="44">
        <v>40384.400000000001</v>
      </c>
      <c r="D242" s="21">
        <v>6209.1</v>
      </c>
      <c r="E242" s="21">
        <v>5603.5</v>
      </c>
      <c r="F242" s="21">
        <v>6802.8</v>
      </c>
      <c r="G242" s="21">
        <v>15.4</v>
      </c>
      <c r="H242" s="21">
        <v>13.9</v>
      </c>
      <c r="I242" s="22">
        <v>16.8</v>
      </c>
      <c r="J242" s="35">
        <v>25075.599999999999</v>
      </c>
      <c r="K242" s="21">
        <v>3436.3</v>
      </c>
      <c r="L242" s="21">
        <v>3092.3</v>
      </c>
      <c r="M242" s="21">
        <v>3799.3</v>
      </c>
      <c r="N242" s="21">
        <v>13.7</v>
      </c>
      <c r="O242" s="21">
        <v>12.3</v>
      </c>
      <c r="P242" s="22">
        <v>15.2</v>
      </c>
    </row>
    <row r="243" spans="1:16">
      <c r="A243" s="6" t="s">
        <v>336</v>
      </c>
      <c r="B243" s="55" t="s">
        <v>337</v>
      </c>
      <c r="C243" s="44">
        <v>107000</v>
      </c>
      <c r="D243" s="21">
        <v>19061.900000000001</v>
      </c>
      <c r="E243" s="21">
        <v>17302.8</v>
      </c>
      <c r="F243" s="21">
        <v>20819.900000000001</v>
      </c>
      <c r="G243" s="21">
        <v>17.8</v>
      </c>
      <c r="H243" s="21">
        <v>16.2</v>
      </c>
      <c r="I243" s="22">
        <v>19.5</v>
      </c>
      <c r="J243" s="35">
        <v>26138</v>
      </c>
      <c r="K243" s="21">
        <v>4120</v>
      </c>
      <c r="L243" s="21">
        <v>3635.8</v>
      </c>
      <c r="M243" s="21">
        <v>4642.7</v>
      </c>
      <c r="N243" s="21">
        <v>15.8</v>
      </c>
      <c r="O243" s="21">
        <v>13.9</v>
      </c>
      <c r="P243" s="22">
        <v>17.8</v>
      </c>
    </row>
    <row r="244" spans="1:16">
      <c r="A244" s="6" t="s">
        <v>782</v>
      </c>
      <c r="B244" s="55" t="s">
        <v>783</v>
      </c>
      <c r="C244" s="44">
        <v>28828.1</v>
      </c>
      <c r="D244" s="21">
        <v>4298.8</v>
      </c>
      <c r="E244" s="21">
        <v>3801.8</v>
      </c>
      <c r="F244" s="21">
        <v>4805.5</v>
      </c>
      <c r="G244" s="21">
        <v>14.9</v>
      </c>
      <c r="H244" s="21">
        <v>13.2</v>
      </c>
      <c r="I244" s="22">
        <v>16.7</v>
      </c>
      <c r="J244" s="35">
        <v>16463.900000000001</v>
      </c>
      <c r="K244" s="21">
        <v>2070</v>
      </c>
      <c r="L244" s="21">
        <v>1822.9</v>
      </c>
      <c r="M244" s="21">
        <v>2319.6999999999998</v>
      </c>
      <c r="N244" s="21">
        <v>12.6</v>
      </c>
      <c r="O244" s="21">
        <v>11.1</v>
      </c>
      <c r="P244" s="22">
        <v>14.1</v>
      </c>
    </row>
    <row r="245" spans="1:16">
      <c r="A245" s="6" t="s">
        <v>802</v>
      </c>
      <c r="B245" s="55" t="s">
        <v>803</v>
      </c>
      <c r="C245" s="44">
        <v>59759.3</v>
      </c>
      <c r="D245" s="21">
        <v>8677.4</v>
      </c>
      <c r="E245" s="21">
        <v>7851.2</v>
      </c>
      <c r="F245" s="21">
        <v>9460.1</v>
      </c>
      <c r="G245" s="21">
        <v>14.5</v>
      </c>
      <c r="H245" s="21">
        <v>13.1</v>
      </c>
      <c r="I245" s="22">
        <v>15.8</v>
      </c>
      <c r="J245" s="35">
        <v>29825.7</v>
      </c>
      <c r="K245" s="21">
        <v>3813</v>
      </c>
      <c r="L245" s="21">
        <v>3410.6</v>
      </c>
      <c r="M245" s="21">
        <v>4245.6000000000004</v>
      </c>
      <c r="N245" s="21">
        <v>12.8</v>
      </c>
      <c r="O245" s="21">
        <v>11.4</v>
      </c>
      <c r="P245" s="22">
        <v>14.2</v>
      </c>
    </row>
    <row r="246" spans="1:16">
      <c r="A246" s="6" t="s">
        <v>408</v>
      </c>
      <c r="B246" s="55" t="s">
        <v>409</v>
      </c>
      <c r="C246" s="44">
        <v>56091.5</v>
      </c>
      <c r="D246" s="21">
        <v>9521.9</v>
      </c>
      <c r="E246" s="21">
        <v>8671.5</v>
      </c>
      <c r="F246" s="21">
        <v>10330.5</v>
      </c>
      <c r="G246" s="21">
        <v>17</v>
      </c>
      <c r="H246" s="21">
        <v>15.5</v>
      </c>
      <c r="I246" s="22">
        <v>18.399999999999999</v>
      </c>
      <c r="J246" s="35">
        <v>14890.5</v>
      </c>
      <c r="K246" s="21">
        <v>2279.6</v>
      </c>
      <c r="L246" s="21">
        <v>2024.6</v>
      </c>
      <c r="M246" s="21">
        <v>2549</v>
      </c>
      <c r="N246" s="21">
        <v>15.3</v>
      </c>
      <c r="O246" s="21">
        <v>13.6</v>
      </c>
      <c r="P246" s="22">
        <v>17.100000000000001</v>
      </c>
    </row>
    <row r="247" spans="1:16">
      <c r="A247" s="6" t="s">
        <v>610</v>
      </c>
      <c r="B247" s="55" t="s">
        <v>611</v>
      </c>
      <c r="C247" s="44">
        <v>78849.5</v>
      </c>
      <c r="D247" s="21">
        <v>12584.2</v>
      </c>
      <c r="E247" s="21">
        <v>11521</v>
      </c>
      <c r="F247" s="21">
        <v>13606.1</v>
      </c>
      <c r="G247" s="21">
        <v>16</v>
      </c>
      <c r="H247" s="21">
        <v>14.6</v>
      </c>
      <c r="I247" s="22">
        <v>17.3</v>
      </c>
      <c r="J247" s="35">
        <v>24219.5</v>
      </c>
      <c r="K247" s="21">
        <v>3334.9</v>
      </c>
      <c r="L247" s="21">
        <v>2978.2</v>
      </c>
      <c r="M247" s="21">
        <v>3716.3</v>
      </c>
      <c r="N247" s="21">
        <v>13.8</v>
      </c>
      <c r="O247" s="21">
        <v>12.3</v>
      </c>
      <c r="P247" s="22">
        <v>15.3</v>
      </c>
    </row>
    <row r="248" spans="1:16">
      <c r="A248" s="6" t="s">
        <v>338</v>
      </c>
      <c r="B248" s="55" t="s">
        <v>339</v>
      </c>
      <c r="C248" s="44">
        <v>83130.7</v>
      </c>
      <c r="D248" s="21">
        <v>14742</v>
      </c>
      <c r="E248" s="21">
        <v>13351</v>
      </c>
      <c r="F248" s="21">
        <v>16190.9</v>
      </c>
      <c r="G248" s="21">
        <v>17.7</v>
      </c>
      <c r="H248" s="21">
        <v>16.100000000000001</v>
      </c>
      <c r="I248" s="22">
        <v>19.5</v>
      </c>
      <c r="J248" s="35">
        <v>19762.3</v>
      </c>
      <c r="K248" s="21">
        <v>3121.9</v>
      </c>
      <c r="L248" s="21">
        <v>2735.6</v>
      </c>
      <c r="M248" s="21">
        <v>3535.6</v>
      </c>
      <c r="N248" s="21">
        <v>15.8</v>
      </c>
      <c r="O248" s="21">
        <v>13.8</v>
      </c>
      <c r="P248" s="22">
        <v>17.899999999999999</v>
      </c>
    </row>
    <row r="249" spans="1:16">
      <c r="A249" s="6" t="s">
        <v>410</v>
      </c>
      <c r="B249" s="55" t="s">
        <v>411</v>
      </c>
      <c r="C249" s="44">
        <v>29774.2</v>
      </c>
      <c r="D249" s="21">
        <v>5069.8999999999996</v>
      </c>
      <c r="E249" s="21">
        <v>4646.2</v>
      </c>
      <c r="F249" s="21">
        <v>5476.1</v>
      </c>
      <c r="G249" s="21">
        <v>17</v>
      </c>
      <c r="H249" s="21">
        <v>15.6</v>
      </c>
      <c r="I249" s="22">
        <v>18.399999999999999</v>
      </c>
      <c r="J249" s="35">
        <v>6460.8</v>
      </c>
      <c r="K249" s="21">
        <v>959.3</v>
      </c>
      <c r="L249" s="21">
        <v>853.5</v>
      </c>
      <c r="M249" s="21">
        <v>1070.5999999999999</v>
      </c>
      <c r="N249" s="21">
        <v>14.8</v>
      </c>
      <c r="O249" s="21">
        <v>13.2</v>
      </c>
      <c r="P249" s="22">
        <v>16.600000000000001</v>
      </c>
    </row>
    <row r="250" spans="1:16">
      <c r="A250" s="6" t="s">
        <v>764</v>
      </c>
      <c r="B250" s="55" t="s">
        <v>765</v>
      </c>
      <c r="C250" s="44">
        <v>28698.2</v>
      </c>
      <c r="D250" s="21">
        <v>4287.3999999999996</v>
      </c>
      <c r="E250" s="21">
        <v>3882.6</v>
      </c>
      <c r="F250" s="21">
        <v>4685.8</v>
      </c>
      <c r="G250" s="21">
        <v>14.9</v>
      </c>
      <c r="H250" s="21">
        <v>13.5</v>
      </c>
      <c r="I250" s="22">
        <v>16.3</v>
      </c>
      <c r="J250" s="35">
        <v>15303.8</v>
      </c>
      <c r="K250" s="21">
        <v>2006.1</v>
      </c>
      <c r="L250" s="21">
        <v>1797.2</v>
      </c>
      <c r="M250" s="21">
        <v>2223</v>
      </c>
      <c r="N250" s="21">
        <v>13.1</v>
      </c>
      <c r="O250" s="21">
        <v>11.7</v>
      </c>
      <c r="P250" s="22">
        <v>14.5</v>
      </c>
    </row>
    <row r="251" spans="1:16">
      <c r="A251" s="6" t="s">
        <v>392</v>
      </c>
      <c r="B251" s="55" t="s">
        <v>393</v>
      </c>
      <c r="C251" s="44">
        <v>52539.199999999997</v>
      </c>
      <c r="D251" s="21">
        <v>9079.7000000000007</v>
      </c>
      <c r="E251" s="21">
        <v>8349.9</v>
      </c>
      <c r="F251" s="21">
        <v>9782.7999999999993</v>
      </c>
      <c r="G251" s="21">
        <v>17.3</v>
      </c>
      <c r="H251" s="21">
        <v>15.9</v>
      </c>
      <c r="I251" s="22">
        <v>18.600000000000001</v>
      </c>
      <c r="J251" s="35">
        <v>24344.799999999999</v>
      </c>
      <c r="K251" s="21">
        <v>3829.9</v>
      </c>
      <c r="L251" s="21">
        <v>3461.9</v>
      </c>
      <c r="M251" s="21">
        <v>4215.8</v>
      </c>
      <c r="N251" s="21">
        <v>15.7</v>
      </c>
      <c r="O251" s="21">
        <v>14.2</v>
      </c>
      <c r="P251" s="22">
        <v>17.3</v>
      </c>
    </row>
    <row r="252" spans="1:16">
      <c r="A252" s="6" t="s">
        <v>576</v>
      </c>
      <c r="B252" s="55" t="s">
        <v>577</v>
      </c>
      <c r="C252" s="44">
        <v>64517.599999999999</v>
      </c>
      <c r="D252" s="21">
        <v>10379</v>
      </c>
      <c r="E252" s="21">
        <v>9451.6</v>
      </c>
      <c r="F252" s="21">
        <v>11271.5</v>
      </c>
      <c r="G252" s="21">
        <v>16.100000000000001</v>
      </c>
      <c r="H252" s="21">
        <v>14.6</v>
      </c>
      <c r="I252" s="22">
        <v>17.5</v>
      </c>
      <c r="J252" s="35">
        <v>20122.400000000001</v>
      </c>
      <c r="K252" s="21">
        <v>2849.5</v>
      </c>
      <c r="L252" s="21">
        <v>2537.6</v>
      </c>
      <c r="M252" s="21">
        <v>3196.5</v>
      </c>
      <c r="N252" s="21">
        <v>14.2</v>
      </c>
      <c r="O252" s="21">
        <v>12.6</v>
      </c>
      <c r="P252" s="22">
        <v>15.9</v>
      </c>
    </row>
    <row r="253" spans="1:16">
      <c r="A253" s="49" t="s">
        <v>282</v>
      </c>
      <c r="B253" s="54" t="s">
        <v>283</v>
      </c>
      <c r="C253" s="44">
        <v>71494.399999999994</v>
      </c>
      <c r="D253" s="21">
        <v>13893.6</v>
      </c>
      <c r="E253" s="21">
        <v>12669.4</v>
      </c>
      <c r="F253" s="21">
        <v>15114.7</v>
      </c>
      <c r="G253" s="21">
        <v>19.399999999999999</v>
      </c>
      <c r="H253" s="21">
        <v>17.7</v>
      </c>
      <c r="I253" s="22">
        <v>21.1</v>
      </c>
      <c r="J253" s="35">
        <v>15661.6</v>
      </c>
      <c r="K253" s="21">
        <v>2756.7</v>
      </c>
      <c r="L253" s="21">
        <v>2451.8000000000002</v>
      </c>
      <c r="M253" s="21">
        <v>3082.1</v>
      </c>
      <c r="N253" s="21">
        <v>17.600000000000001</v>
      </c>
      <c r="O253" s="21">
        <v>15.7</v>
      </c>
      <c r="P253" s="22">
        <v>19.7</v>
      </c>
    </row>
    <row r="254" spans="1:16">
      <c r="A254" s="6" t="s">
        <v>638</v>
      </c>
      <c r="B254" s="55" t="s">
        <v>639</v>
      </c>
      <c r="C254" s="44">
        <v>43981.3</v>
      </c>
      <c r="D254" s="21">
        <v>6962.4</v>
      </c>
      <c r="E254" s="21">
        <v>6325.3</v>
      </c>
      <c r="F254" s="21">
        <v>7585</v>
      </c>
      <c r="G254" s="21">
        <v>15.8</v>
      </c>
      <c r="H254" s="21">
        <v>14.4</v>
      </c>
      <c r="I254" s="22">
        <v>17.2</v>
      </c>
      <c r="J254" s="35">
        <v>22003.7</v>
      </c>
      <c r="K254" s="21">
        <v>2983.5</v>
      </c>
      <c r="L254" s="21">
        <v>2679.9</v>
      </c>
      <c r="M254" s="21">
        <v>3300</v>
      </c>
      <c r="N254" s="21">
        <v>13.6</v>
      </c>
      <c r="O254" s="21">
        <v>12.2</v>
      </c>
      <c r="P254" s="22">
        <v>15</v>
      </c>
    </row>
    <row r="255" spans="1:16">
      <c r="A255" s="6" t="s">
        <v>698</v>
      </c>
      <c r="B255" s="55" t="s">
        <v>699</v>
      </c>
      <c r="C255" s="44">
        <v>32452.9</v>
      </c>
      <c r="D255" s="21">
        <v>5013.1000000000004</v>
      </c>
      <c r="E255" s="21">
        <v>4541.2</v>
      </c>
      <c r="F255" s="21">
        <v>5471.2</v>
      </c>
      <c r="G255" s="21">
        <v>15.4</v>
      </c>
      <c r="H255" s="21">
        <v>14</v>
      </c>
      <c r="I255" s="22">
        <v>16.899999999999999</v>
      </c>
      <c r="J255" s="35">
        <v>16009.1</v>
      </c>
      <c r="K255" s="21">
        <v>2126.8000000000002</v>
      </c>
      <c r="L255" s="21">
        <v>1902.5</v>
      </c>
      <c r="M255" s="21">
        <v>2358.5</v>
      </c>
      <c r="N255" s="21">
        <v>13.3</v>
      </c>
      <c r="O255" s="21">
        <v>11.9</v>
      </c>
      <c r="P255" s="22">
        <v>14.7</v>
      </c>
    </row>
    <row r="256" spans="1:16">
      <c r="A256" s="6" t="s">
        <v>320</v>
      </c>
      <c r="B256" s="55" t="s">
        <v>321</v>
      </c>
      <c r="C256" s="44">
        <v>54354.5</v>
      </c>
      <c r="D256" s="21">
        <v>9761.5</v>
      </c>
      <c r="E256" s="21">
        <v>8893.2000000000007</v>
      </c>
      <c r="F256" s="21">
        <v>10630.8</v>
      </c>
      <c r="G256" s="21">
        <v>18</v>
      </c>
      <c r="H256" s="21">
        <v>16.399999999999999</v>
      </c>
      <c r="I256" s="22">
        <v>19.600000000000001</v>
      </c>
      <c r="J256" s="35">
        <v>16549.5</v>
      </c>
      <c r="K256" s="21">
        <v>2698.1</v>
      </c>
      <c r="L256" s="21">
        <v>2397.4</v>
      </c>
      <c r="M256" s="21">
        <v>3018.6</v>
      </c>
      <c r="N256" s="21">
        <v>16.3</v>
      </c>
      <c r="O256" s="21">
        <v>14.5</v>
      </c>
      <c r="P256" s="22">
        <v>18.2</v>
      </c>
    </row>
    <row r="257" spans="1:16">
      <c r="A257" s="6" t="s">
        <v>850</v>
      </c>
      <c r="B257" s="55" t="s">
        <v>851</v>
      </c>
      <c r="C257" s="44">
        <v>27227.599999999999</v>
      </c>
      <c r="D257" s="21">
        <v>3872.4</v>
      </c>
      <c r="E257" s="21">
        <v>3463.7</v>
      </c>
      <c r="F257" s="21">
        <v>4288.7</v>
      </c>
      <c r="G257" s="21">
        <v>14.2</v>
      </c>
      <c r="H257" s="21">
        <v>12.7</v>
      </c>
      <c r="I257" s="22">
        <v>15.8</v>
      </c>
      <c r="J257" s="35">
        <v>16951.400000000001</v>
      </c>
      <c r="K257" s="21">
        <v>2058.3000000000002</v>
      </c>
      <c r="L257" s="21">
        <v>1816.2</v>
      </c>
      <c r="M257" s="21">
        <v>2302.6</v>
      </c>
      <c r="N257" s="21">
        <v>12.1</v>
      </c>
      <c r="O257" s="21">
        <v>10.7</v>
      </c>
      <c r="P257" s="22">
        <v>13.6</v>
      </c>
    </row>
    <row r="258" spans="1:16">
      <c r="A258" s="6" t="s">
        <v>588</v>
      </c>
      <c r="B258" s="55" t="s">
        <v>589</v>
      </c>
      <c r="C258" s="44">
        <v>54300.1</v>
      </c>
      <c r="D258" s="21">
        <v>8650</v>
      </c>
      <c r="E258" s="21">
        <v>7882.8</v>
      </c>
      <c r="F258" s="21">
        <v>9405.5</v>
      </c>
      <c r="G258" s="21">
        <v>15.9</v>
      </c>
      <c r="H258" s="21">
        <v>14.5</v>
      </c>
      <c r="I258" s="22">
        <v>17.3</v>
      </c>
      <c r="J258" s="35">
        <v>13520.9</v>
      </c>
      <c r="K258" s="21">
        <v>1830.2</v>
      </c>
      <c r="L258" s="21">
        <v>1616.8</v>
      </c>
      <c r="M258" s="21">
        <v>2061.5</v>
      </c>
      <c r="N258" s="21">
        <v>13.5</v>
      </c>
      <c r="O258" s="21">
        <v>12</v>
      </c>
      <c r="P258" s="22">
        <v>15.2</v>
      </c>
    </row>
    <row r="259" spans="1:16">
      <c r="A259" s="6" t="s">
        <v>720</v>
      </c>
      <c r="B259" s="55" t="s">
        <v>721</v>
      </c>
      <c r="C259" s="44">
        <v>44816.800000000003</v>
      </c>
      <c r="D259" s="21">
        <v>6786.5</v>
      </c>
      <c r="E259" s="21">
        <v>6173.9</v>
      </c>
      <c r="F259" s="21">
        <v>7372.8</v>
      </c>
      <c r="G259" s="21">
        <v>15.1</v>
      </c>
      <c r="H259" s="21">
        <v>13.8</v>
      </c>
      <c r="I259" s="22">
        <v>16.5</v>
      </c>
      <c r="J259" s="35">
        <v>18446.2</v>
      </c>
      <c r="K259" s="21">
        <v>2409.8000000000002</v>
      </c>
      <c r="L259" s="21">
        <v>2158.4</v>
      </c>
      <c r="M259" s="21">
        <v>2669.6</v>
      </c>
      <c r="N259" s="21">
        <v>13.1</v>
      </c>
      <c r="O259" s="21">
        <v>11.7</v>
      </c>
      <c r="P259" s="22">
        <v>14.5</v>
      </c>
    </row>
    <row r="260" spans="1:16">
      <c r="A260" s="6" t="s">
        <v>312</v>
      </c>
      <c r="B260" s="55" t="s">
        <v>313</v>
      </c>
      <c r="C260" s="44">
        <v>58444.2</v>
      </c>
      <c r="D260" s="21">
        <v>10548.2</v>
      </c>
      <c r="E260" s="21">
        <v>9624.9</v>
      </c>
      <c r="F260" s="21">
        <v>11487.2</v>
      </c>
      <c r="G260" s="21">
        <v>18</v>
      </c>
      <c r="H260" s="21">
        <v>16.5</v>
      </c>
      <c r="I260" s="22">
        <v>19.7</v>
      </c>
      <c r="J260" s="35">
        <v>18133.8</v>
      </c>
      <c r="K260" s="21">
        <v>2979</v>
      </c>
      <c r="L260" s="21">
        <v>2655.8</v>
      </c>
      <c r="M260" s="21">
        <v>3332</v>
      </c>
      <c r="N260" s="21">
        <v>16.399999999999999</v>
      </c>
      <c r="O260" s="21">
        <v>14.6</v>
      </c>
      <c r="P260" s="22">
        <v>18.399999999999999</v>
      </c>
    </row>
    <row r="261" spans="1:16">
      <c r="A261" s="6" t="s">
        <v>374</v>
      </c>
      <c r="B261" s="55" t="s">
        <v>375</v>
      </c>
      <c r="C261" s="44">
        <v>30379.4</v>
      </c>
      <c r="D261" s="21">
        <v>5207.1000000000004</v>
      </c>
      <c r="E261" s="21">
        <v>4681.6000000000004</v>
      </c>
      <c r="F261" s="21">
        <v>5773.2</v>
      </c>
      <c r="G261" s="21">
        <v>17.100000000000001</v>
      </c>
      <c r="H261" s="21">
        <v>15.4</v>
      </c>
      <c r="I261" s="22">
        <v>19</v>
      </c>
      <c r="J261" s="35">
        <v>10241.6</v>
      </c>
      <c r="K261" s="21">
        <v>1640.6</v>
      </c>
      <c r="L261" s="21">
        <v>1448.6</v>
      </c>
      <c r="M261" s="21">
        <v>1855.6</v>
      </c>
      <c r="N261" s="21">
        <v>16</v>
      </c>
      <c r="O261" s="21">
        <v>14.1</v>
      </c>
      <c r="P261" s="22">
        <v>18.100000000000001</v>
      </c>
    </row>
    <row r="262" spans="1:16">
      <c r="A262" s="6" t="s">
        <v>804</v>
      </c>
      <c r="B262" s="55" t="s">
        <v>805</v>
      </c>
      <c r="C262" s="44">
        <v>52152.6</v>
      </c>
      <c r="D262" s="21">
        <v>7581.4</v>
      </c>
      <c r="E262" s="21">
        <v>6705.7</v>
      </c>
      <c r="F262" s="21">
        <v>8490.5</v>
      </c>
      <c r="G262" s="21">
        <v>14.5</v>
      </c>
      <c r="H262" s="21">
        <v>12.9</v>
      </c>
      <c r="I262" s="22">
        <v>16.3</v>
      </c>
      <c r="J262" s="35">
        <v>23886.400000000001</v>
      </c>
      <c r="K262" s="21">
        <v>3007.5</v>
      </c>
      <c r="L262" s="21">
        <v>2597.4</v>
      </c>
      <c r="M262" s="21">
        <v>3492.2</v>
      </c>
      <c r="N262" s="21">
        <v>12.6</v>
      </c>
      <c r="O262" s="21">
        <v>10.9</v>
      </c>
      <c r="P262" s="22">
        <v>14.6</v>
      </c>
    </row>
    <row r="263" spans="1:16">
      <c r="A263" s="6" t="s">
        <v>744</v>
      </c>
      <c r="B263" s="55" t="s">
        <v>745</v>
      </c>
      <c r="C263" s="44">
        <v>66494.5</v>
      </c>
      <c r="D263" s="21">
        <v>10125</v>
      </c>
      <c r="E263" s="21">
        <v>9220.2000000000007</v>
      </c>
      <c r="F263" s="21">
        <v>11003.2</v>
      </c>
      <c r="G263" s="21">
        <v>15.2</v>
      </c>
      <c r="H263" s="21">
        <v>13.9</v>
      </c>
      <c r="I263" s="22">
        <v>16.5</v>
      </c>
      <c r="J263" s="35">
        <v>38061.5</v>
      </c>
      <c r="K263" s="21">
        <v>4907.7</v>
      </c>
      <c r="L263" s="21">
        <v>4384.7</v>
      </c>
      <c r="M263" s="21">
        <v>5449.9</v>
      </c>
      <c r="N263" s="21">
        <v>12.9</v>
      </c>
      <c r="O263" s="21">
        <v>11.5</v>
      </c>
      <c r="P263" s="22">
        <v>14.3</v>
      </c>
    </row>
    <row r="264" spans="1:16">
      <c r="A264" s="6" t="s">
        <v>806</v>
      </c>
      <c r="B264" s="55" t="s">
        <v>807</v>
      </c>
      <c r="C264" s="44">
        <v>34815.1</v>
      </c>
      <c r="D264" s="21">
        <v>5111.2</v>
      </c>
      <c r="E264" s="21">
        <v>4625.7</v>
      </c>
      <c r="F264" s="21">
        <v>5604.1</v>
      </c>
      <c r="G264" s="21">
        <v>14.7</v>
      </c>
      <c r="H264" s="21">
        <v>13.3</v>
      </c>
      <c r="I264" s="22">
        <v>16.100000000000001</v>
      </c>
      <c r="J264" s="35">
        <v>22011.9</v>
      </c>
      <c r="K264" s="21">
        <v>2794.8</v>
      </c>
      <c r="L264" s="21">
        <v>2496.5</v>
      </c>
      <c r="M264" s="21">
        <v>3097</v>
      </c>
      <c r="N264" s="21">
        <v>12.7</v>
      </c>
      <c r="O264" s="21">
        <v>11.3</v>
      </c>
      <c r="P264" s="22">
        <v>14.1</v>
      </c>
    </row>
    <row r="265" spans="1:16">
      <c r="A265" s="6" t="s">
        <v>870</v>
      </c>
      <c r="B265" s="55" t="s">
        <v>871</v>
      </c>
      <c r="C265" s="44">
        <v>30820.7</v>
      </c>
      <c r="D265" s="21">
        <v>4167.6000000000004</v>
      </c>
      <c r="E265" s="21">
        <v>3706.9</v>
      </c>
      <c r="F265" s="21">
        <v>4627.8</v>
      </c>
      <c r="G265" s="21">
        <v>13.5</v>
      </c>
      <c r="H265" s="21">
        <v>12</v>
      </c>
      <c r="I265" s="22">
        <v>15</v>
      </c>
      <c r="J265" s="35">
        <v>16074.3</v>
      </c>
      <c r="K265" s="21">
        <v>1918.6</v>
      </c>
      <c r="L265" s="21">
        <v>1705.9</v>
      </c>
      <c r="M265" s="21">
        <v>2149.1999999999998</v>
      </c>
      <c r="N265" s="21">
        <v>11.9</v>
      </c>
      <c r="O265" s="21">
        <v>10.6</v>
      </c>
      <c r="P265" s="22">
        <v>13.4</v>
      </c>
    </row>
    <row r="266" spans="1:16">
      <c r="A266" s="6" t="s">
        <v>830</v>
      </c>
      <c r="B266" s="55" t="s">
        <v>831</v>
      </c>
      <c r="C266" s="44">
        <v>39512.1</v>
      </c>
      <c r="D266" s="21">
        <v>5689.1</v>
      </c>
      <c r="E266" s="21">
        <v>5074.5</v>
      </c>
      <c r="F266" s="21">
        <v>6335.2</v>
      </c>
      <c r="G266" s="21">
        <v>14.4</v>
      </c>
      <c r="H266" s="21">
        <v>12.8</v>
      </c>
      <c r="I266" s="22">
        <v>16</v>
      </c>
      <c r="J266" s="35">
        <v>27944.9</v>
      </c>
      <c r="K266" s="21">
        <v>3519.8</v>
      </c>
      <c r="L266" s="21">
        <v>3137.5</v>
      </c>
      <c r="M266" s="21">
        <v>3931.3</v>
      </c>
      <c r="N266" s="21">
        <v>12.6</v>
      </c>
      <c r="O266" s="21">
        <v>11.2</v>
      </c>
      <c r="P266" s="22">
        <v>14.1</v>
      </c>
    </row>
    <row r="267" spans="1:16">
      <c r="A267" s="6" t="s">
        <v>364</v>
      </c>
      <c r="B267" s="55" t="s">
        <v>365</v>
      </c>
      <c r="C267" s="44">
        <v>131581.79999999999</v>
      </c>
      <c r="D267" s="21">
        <v>22839.9</v>
      </c>
      <c r="E267" s="21">
        <v>20810.5</v>
      </c>
      <c r="F267" s="21">
        <v>24811.3</v>
      </c>
      <c r="G267" s="21">
        <v>17.399999999999999</v>
      </c>
      <c r="H267" s="21">
        <v>15.8</v>
      </c>
      <c r="I267" s="22">
        <v>18.899999999999999</v>
      </c>
      <c r="J267" s="35">
        <v>33212.199999999997</v>
      </c>
      <c r="K267" s="21">
        <v>5185.7</v>
      </c>
      <c r="L267" s="21">
        <v>4607.1000000000004</v>
      </c>
      <c r="M267" s="21">
        <v>5806.8</v>
      </c>
      <c r="N267" s="21">
        <v>15.6</v>
      </c>
      <c r="O267" s="21">
        <v>13.9</v>
      </c>
      <c r="P267" s="22">
        <v>17.5</v>
      </c>
    </row>
    <row r="268" spans="1:16">
      <c r="A268" s="6" t="s">
        <v>322</v>
      </c>
      <c r="B268" s="55" t="s">
        <v>323</v>
      </c>
      <c r="C268" s="44">
        <v>97516.800000000003</v>
      </c>
      <c r="D268" s="21">
        <v>17611.8</v>
      </c>
      <c r="E268" s="21">
        <v>15939.1</v>
      </c>
      <c r="F268" s="21">
        <v>19376.3</v>
      </c>
      <c r="G268" s="21">
        <v>18.100000000000001</v>
      </c>
      <c r="H268" s="21">
        <v>16.3</v>
      </c>
      <c r="I268" s="22">
        <v>19.899999999999999</v>
      </c>
      <c r="J268" s="35">
        <v>22899.200000000001</v>
      </c>
      <c r="K268" s="21">
        <v>3634.6</v>
      </c>
      <c r="L268" s="21">
        <v>3193.5</v>
      </c>
      <c r="M268" s="21">
        <v>4107.6000000000004</v>
      </c>
      <c r="N268" s="21">
        <v>15.9</v>
      </c>
      <c r="O268" s="21">
        <v>13.9</v>
      </c>
      <c r="P268" s="22">
        <v>17.899999999999999</v>
      </c>
    </row>
    <row r="269" spans="1:16">
      <c r="A269" s="6" t="s">
        <v>766</v>
      </c>
      <c r="B269" s="55" t="s">
        <v>767</v>
      </c>
      <c r="C269" s="44">
        <v>65036.3</v>
      </c>
      <c r="D269" s="21">
        <v>9564.4</v>
      </c>
      <c r="E269" s="21">
        <v>8514.7999999999993</v>
      </c>
      <c r="F269" s="21">
        <v>10642.2</v>
      </c>
      <c r="G269" s="21">
        <v>14.7</v>
      </c>
      <c r="H269" s="21">
        <v>13.1</v>
      </c>
      <c r="I269" s="22">
        <v>16.399999999999999</v>
      </c>
      <c r="J269" s="35">
        <v>31009.7</v>
      </c>
      <c r="K269" s="21">
        <v>4139.5</v>
      </c>
      <c r="L269" s="21">
        <v>3595.9</v>
      </c>
      <c r="M269" s="21">
        <v>4744.5</v>
      </c>
      <c r="N269" s="21">
        <v>13.3</v>
      </c>
      <c r="O269" s="21">
        <v>11.6</v>
      </c>
      <c r="P269" s="22">
        <v>15.3</v>
      </c>
    </row>
    <row r="270" spans="1:16">
      <c r="A270" s="6" t="s">
        <v>858</v>
      </c>
      <c r="B270" s="55" t="s">
        <v>859</v>
      </c>
      <c r="C270" s="44">
        <v>52005.8</v>
      </c>
      <c r="D270" s="21">
        <v>7432.1</v>
      </c>
      <c r="E270" s="21">
        <v>6727.1</v>
      </c>
      <c r="F270" s="21">
        <v>8144.3</v>
      </c>
      <c r="G270" s="21">
        <v>14.3</v>
      </c>
      <c r="H270" s="21">
        <v>12.9</v>
      </c>
      <c r="I270" s="22">
        <v>15.7</v>
      </c>
      <c r="J270" s="35">
        <v>51536.2</v>
      </c>
      <c r="K270" s="21">
        <v>6370.6</v>
      </c>
      <c r="L270" s="21">
        <v>5672.2</v>
      </c>
      <c r="M270" s="21">
        <v>7139.7</v>
      </c>
      <c r="N270" s="21">
        <v>12.4</v>
      </c>
      <c r="O270" s="21">
        <v>11</v>
      </c>
      <c r="P270" s="22">
        <v>13.9</v>
      </c>
    </row>
    <row r="271" spans="1:16">
      <c r="A271" s="6" t="s">
        <v>646</v>
      </c>
      <c r="B271" s="55" t="s">
        <v>647</v>
      </c>
      <c r="C271" s="44">
        <v>71256.899999999994</v>
      </c>
      <c r="D271" s="21">
        <v>11191.4</v>
      </c>
      <c r="E271" s="21">
        <v>10185.700000000001</v>
      </c>
      <c r="F271" s="21">
        <v>12131.6</v>
      </c>
      <c r="G271" s="21">
        <v>15.7</v>
      </c>
      <c r="H271" s="21">
        <v>14.3</v>
      </c>
      <c r="I271" s="22">
        <v>17</v>
      </c>
      <c r="J271" s="35">
        <v>30048.1</v>
      </c>
      <c r="K271" s="21">
        <v>4024</v>
      </c>
      <c r="L271" s="21">
        <v>3589.1</v>
      </c>
      <c r="M271" s="21">
        <v>4468.7</v>
      </c>
      <c r="N271" s="21">
        <v>13.4</v>
      </c>
      <c r="O271" s="21">
        <v>11.9</v>
      </c>
      <c r="P271" s="22">
        <v>14.9</v>
      </c>
    </row>
    <row r="272" spans="1:16">
      <c r="A272" s="6" t="s">
        <v>784</v>
      </c>
      <c r="B272" s="55" t="s">
        <v>785</v>
      </c>
      <c r="C272" s="44">
        <v>39926.400000000001</v>
      </c>
      <c r="D272" s="21">
        <v>5993.5</v>
      </c>
      <c r="E272" s="21">
        <v>5422.4</v>
      </c>
      <c r="F272" s="21">
        <v>6567.7</v>
      </c>
      <c r="G272" s="21">
        <v>15</v>
      </c>
      <c r="H272" s="21">
        <v>13.6</v>
      </c>
      <c r="I272" s="22">
        <v>16.399999999999999</v>
      </c>
      <c r="J272" s="35">
        <v>27387.599999999999</v>
      </c>
      <c r="K272" s="21">
        <v>3518.1</v>
      </c>
      <c r="L272" s="21">
        <v>3156.3</v>
      </c>
      <c r="M272" s="21">
        <v>3898.1</v>
      </c>
      <c r="N272" s="21">
        <v>12.8</v>
      </c>
      <c r="O272" s="21">
        <v>11.5</v>
      </c>
      <c r="P272" s="22">
        <v>14.2</v>
      </c>
    </row>
    <row r="273" spans="1:16">
      <c r="A273" s="6" t="s">
        <v>848</v>
      </c>
      <c r="B273" s="55" t="s">
        <v>849</v>
      </c>
      <c r="C273" s="44">
        <v>26397.599999999999</v>
      </c>
      <c r="D273" s="21">
        <v>3705.1</v>
      </c>
      <c r="E273" s="21">
        <v>3350.3</v>
      </c>
      <c r="F273" s="21">
        <v>4054.5</v>
      </c>
      <c r="G273" s="21">
        <v>14</v>
      </c>
      <c r="H273" s="21">
        <v>12.7</v>
      </c>
      <c r="I273" s="22">
        <v>15.4</v>
      </c>
      <c r="J273" s="35">
        <v>12871.4</v>
      </c>
      <c r="K273" s="21">
        <v>1586.8</v>
      </c>
      <c r="L273" s="21">
        <v>1414.1</v>
      </c>
      <c r="M273" s="21">
        <v>1774.1</v>
      </c>
      <c r="N273" s="21">
        <v>12.3</v>
      </c>
      <c r="O273" s="21">
        <v>11</v>
      </c>
      <c r="P273" s="22">
        <v>13.8</v>
      </c>
    </row>
    <row r="274" spans="1:16">
      <c r="A274" s="6" t="s">
        <v>814</v>
      </c>
      <c r="B274" s="55" t="s">
        <v>815</v>
      </c>
      <c r="C274" s="44">
        <v>36314.199999999997</v>
      </c>
      <c r="D274" s="21">
        <v>5403.1</v>
      </c>
      <c r="E274" s="21">
        <v>4784.3</v>
      </c>
      <c r="F274" s="21">
        <v>6043.2</v>
      </c>
      <c r="G274" s="21">
        <v>14.9</v>
      </c>
      <c r="H274" s="21">
        <v>13.2</v>
      </c>
      <c r="I274" s="22">
        <v>16.600000000000001</v>
      </c>
      <c r="J274" s="35">
        <v>30182.799999999999</v>
      </c>
      <c r="K274" s="21">
        <v>3743.7</v>
      </c>
      <c r="L274" s="21">
        <v>3315.2</v>
      </c>
      <c r="M274" s="21">
        <v>4190.6000000000004</v>
      </c>
      <c r="N274" s="21">
        <v>12.4</v>
      </c>
      <c r="O274" s="21">
        <v>11</v>
      </c>
      <c r="P274" s="22">
        <v>13.9</v>
      </c>
    </row>
    <row r="275" spans="1:16">
      <c r="A275" s="6" t="s">
        <v>626</v>
      </c>
      <c r="B275" s="55" t="s">
        <v>627</v>
      </c>
      <c r="C275" s="44">
        <v>62572</v>
      </c>
      <c r="D275" s="21">
        <v>9839</v>
      </c>
      <c r="E275" s="21">
        <v>8968.7999999999993</v>
      </c>
      <c r="F275" s="21">
        <v>10729.2</v>
      </c>
      <c r="G275" s="21">
        <v>15.7</v>
      </c>
      <c r="H275" s="21">
        <v>14.3</v>
      </c>
      <c r="I275" s="22">
        <v>17.100000000000001</v>
      </c>
      <c r="J275" s="35">
        <v>28869</v>
      </c>
      <c r="K275" s="21">
        <v>4018.6</v>
      </c>
      <c r="L275" s="21">
        <v>3614</v>
      </c>
      <c r="M275" s="21">
        <v>4431.3999999999996</v>
      </c>
      <c r="N275" s="21">
        <v>13.9</v>
      </c>
      <c r="O275" s="21">
        <v>12.5</v>
      </c>
      <c r="P275" s="22">
        <v>15.4</v>
      </c>
    </row>
    <row r="276" spans="1:16">
      <c r="A276" s="6" t="s">
        <v>746</v>
      </c>
      <c r="B276" s="55" t="s">
        <v>747</v>
      </c>
      <c r="C276" s="44">
        <v>32922.6</v>
      </c>
      <c r="D276" s="21">
        <v>4950.1000000000004</v>
      </c>
      <c r="E276" s="21">
        <v>4502.7</v>
      </c>
      <c r="F276" s="21">
        <v>5388.5</v>
      </c>
      <c r="G276" s="21">
        <v>15</v>
      </c>
      <c r="H276" s="21">
        <v>13.7</v>
      </c>
      <c r="I276" s="22">
        <v>16.399999999999999</v>
      </c>
      <c r="J276" s="35">
        <v>16491.400000000001</v>
      </c>
      <c r="K276" s="21">
        <v>2171.6</v>
      </c>
      <c r="L276" s="21">
        <v>1950.8</v>
      </c>
      <c r="M276" s="21">
        <v>2409.8000000000002</v>
      </c>
      <c r="N276" s="21">
        <v>13.2</v>
      </c>
      <c r="O276" s="21">
        <v>11.8</v>
      </c>
      <c r="P276" s="22">
        <v>14.6</v>
      </c>
    </row>
    <row r="277" spans="1:16">
      <c r="A277" s="6" t="s">
        <v>772</v>
      </c>
      <c r="B277" s="55" t="s">
        <v>773</v>
      </c>
      <c r="C277" s="44">
        <v>51793.9</v>
      </c>
      <c r="D277" s="21">
        <v>7730.9</v>
      </c>
      <c r="E277" s="21">
        <v>6959.6</v>
      </c>
      <c r="F277" s="21">
        <v>8504.6</v>
      </c>
      <c r="G277" s="21">
        <v>14.9</v>
      </c>
      <c r="H277" s="21">
        <v>13.4</v>
      </c>
      <c r="I277" s="22">
        <v>16.399999999999999</v>
      </c>
      <c r="J277" s="35">
        <v>27598.1</v>
      </c>
      <c r="K277" s="21">
        <v>3521.3</v>
      </c>
      <c r="L277" s="21">
        <v>3150.3</v>
      </c>
      <c r="M277" s="21">
        <v>3914.1</v>
      </c>
      <c r="N277" s="21">
        <v>12.8</v>
      </c>
      <c r="O277" s="21">
        <v>11.4</v>
      </c>
      <c r="P277" s="22">
        <v>14.2</v>
      </c>
    </row>
    <row r="278" spans="1:16">
      <c r="A278" s="6" t="s">
        <v>480</v>
      </c>
      <c r="B278" s="55" t="s">
        <v>481</v>
      </c>
      <c r="C278" s="44">
        <v>22625.200000000001</v>
      </c>
      <c r="D278" s="21">
        <v>3771.3</v>
      </c>
      <c r="E278" s="21">
        <v>3394.2</v>
      </c>
      <c r="F278" s="21">
        <v>4125.3</v>
      </c>
      <c r="G278" s="21">
        <v>16.7</v>
      </c>
      <c r="H278" s="21">
        <v>15</v>
      </c>
      <c r="I278" s="22">
        <v>18.2</v>
      </c>
      <c r="J278" s="35">
        <v>11863.8</v>
      </c>
      <c r="K278" s="21">
        <v>1816</v>
      </c>
      <c r="L278" s="21">
        <v>1608.3</v>
      </c>
      <c r="M278" s="21">
        <v>2029.5</v>
      </c>
      <c r="N278" s="21">
        <v>15.3</v>
      </c>
      <c r="O278" s="21">
        <v>13.6</v>
      </c>
      <c r="P278" s="22">
        <v>17.100000000000001</v>
      </c>
    </row>
    <row r="279" spans="1:16">
      <c r="A279" s="6" t="s">
        <v>482</v>
      </c>
      <c r="B279" s="55" t="s">
        <v>483</v>
      </c>
      <c r="C279" s="44">
        <v>42762.9</v>
      </c>
      <c r="D279" s="21">
        <v>7101.4</v>
      </c>
      <c r="E279" s="21">
        <v>6518.6</v>
      </c>
      <c r="F279" s="21">
        <v>7677.2</v>
      </c>
      <c r="G279" s="21">
        <v>16.600000000000001</v>
      </c>
      <c r="H279" s="21">
        <v>15.2</v>
      </c>
      <c r="I279" s="22">
        <v>18</v>
      </c>
      <c r="J279" s="35">
        <v>16948.099999999999</v>
      </c>
      <c r="K279" s="21">
        <v>2544.8000000000002</v>
      </c>
      <c r="L279" s="21">
        <v>2287.8000000000002</v>
      </c>
      <c r="M279" s="21">
        <v>2807.6</v>
      </c>
      <c r="N279" s="21">
        <v>15</v>
      </c>
      <c r="O279" s="21">
        <v>13.5</v>
      </c>
      <c r="P279" s="22">
        <v>16.600000000000001</v>
      </c>
    </row>
    <row r="280" spans="1:16">
      <c r="A280" s="6" t="s">
        <v>484</v>
      </c>
      <c r="B280" s="55" t="s">
        <v>485</v>
      </c>
      <c r="C280" s="44">
        <v>38494.300000000003</v>
      </c>
      <c r="D280" s="21">
        <v>6438.4</v>
      </c>
      <c r="E280" s="21">
        <v>5893.9</v>
      </c>
      <c r="F280" s="21">
        <v>6949.7</v>
      </c>
      <c r="G280" s="21">
        <v>16.7</v>
      </c>
      <c r="H280" s="21">
        <v>15.3</v>
      </c>
      <c r="I280" s="22">
        <v>18.100000000000001</v>
      </c>
      <c r="J280" s="35">
        <v>14659.7</v>
      </c>
      <c r="K280" s="21">
        <v>2180.9</v>
      </c>
      <c r="L280" s="21">
        <v>1950.8</v>
      </c>
      <c r="M280" s="21">
        <v>2415.5</v>
      </c>
      <c r="N280" s="21">
        <v>14.9</v>
      </c>
      <c r="O280" s="21">
        <v>13.3</v>
      </c>
      <c r="P280" s="22">
        <v>16.5</v>
      </c>
    </row>
    <row r="281" spans="1:16">
      <c r="A281" s="6" t="s">
        <v>674</v>
      </c>
      <c r="B281" s="55" t="s">
        <v>675</v>
      </c>
      <c r="C281" s="44">
        <v>135167</v>
      </c>
      <c r="D281" s="21">
        <v>20759.8</v>
      </c>
      <c r="E281" s="21">
        <v>18978.900000000001</v>
      </c>
      <c r="F281" s="21">
        <v>22472.400000000001</v>
      </c>
      <c r="G281" s="21">
        <v>15.4</v>
      </c>
      <c r="H281" s="21">
        <v>14</v>
      </c>
      <c r="I281" s="22">
        <v>16.600000000000001</v>
      </c>
      <c r="J281" s="35">
        <v>54007</v>
      </c>
      <c r="K281" s="21">
        <v>7370.5</v>
      </c>
      <c r="L281" s="21">
        <v>6599</v>
      </c>
      <c r="M281" s="21">
        <v>8164.7</v>
      </c>
      <c r="N281" s="21">
        <v>13.6</v>
      </c>
      <c r="O281" s="21">
        <v>12.2</v>
      </c>
      <c r="P281" s="22">
        <v>15.1</v>
      </c>
    </row>
    <row r="282" spans="1:16">
      <c r="A282" s="6" t="s">
        <v>712</v>
      </c>
      <c r="B282" s="55" t="s">
        <v>713</v>
      </c>
      <c r="C282" s="44">
        <v>37026.6</v>
      </c>
      <c r="D282" s="21">
        <v>5621.4</v>
      </c>
      <c r="E282" s="21">
        <v>5023</v>
      </c>
      <c r="F282" s="21">
        <v>6226</v>
      </c>
      <c r="G282" s="21">
        <v>15.2</v>
      </c>
      <c r="H282" s="21">
        <v>13.6</v>
      </c>
      <c r="I282" s="22">
        <v>16.8</v>
      </c>
      <c r="J282" s="35">
        <v>21653.4</v>
      </c>
      <c r="K282" s="21">
        <v>2955</v>
      </c>
      <c r="L282" s="21">
        <v>2640.6</v>
      </c>
      <c r="M282" s="21">
        <v>3277.7</v>
      </c>
      <c r="N282" s="21">
        <v>13.6</v>
      </c>
      <c r="O282" s="21">
        <v>12.2</v>
      </c>
      <c r="P282" s="22">
        <v>15.1</v>
      </c>
    </row>
    <row r="283" spans="1:16">
      <c r="A283" s="6" t="s">
        <v>536</v>
      </c>
      <c r="B283" s="55" t="s">
        <v>537</v>
      </c>
      <c r="C283" s="44">
        <v>64139</v>
      </c>
      <c r="D283" s="21">
        <v>10436.5</v>
      </c>
      <c r="E283" s="21">
        <v>9514.7999999999993</v>
      </c>
      <c r="F283" s="21">
        <v>11299.5</v>
      </c>
      <c r="G283" s="21">
        <v>16.3</v>
      </c>
      <c r="H283" s="21">
        <v>14.8</v>
      </c>
      <c r="I283" s="22">
        <v>17.600000000000001</v>
      </c>
      <c r="J283" s="35">
        <v>21768</v>
      </c>
      <c r="K283" s="21">
        <v>3181.9</v>
      </c>
      <c r="L283" s="21">
        <v>2854.4</v>
      </c>
      <c r="M283" s="21">
        <v>3529.7</v>
      </c>
      <c r="N283" s="21">
        <v>14.6</v>
      </c>
      <c r="O283" s="21">
        <v>13.1</v>
      </c>
      <c r="P283" s="22">
        <v>16.2</v>
      </c>
    </row>
    <row r="284" spans="1:16">
      <c r="A284" s="6" t="s">
        <v>786</v>
      </c>
      <c r="B284" s="55" t="s">
        <v>787</v>
      </c>
      <c r="C284" s="44">
        <v>39413.9</v>
      </c>
      <c r="D284" s="21">
        <v>5853</v>
      </c>
      <c r="E284" s="21">
        <v>5309.1</v>
      </c>
      <c r="F284" s="21">
        <v>6403.8</v>
      </c>
      <c r="G284" s="21">
        <v>14.9</v>
      </c>
      <c r="H284" s="21">
        <v>13.5</v>
      </c>
      <c r="I284" s="22">
        <v>16.2</v>
      </c>
      <c r="J284" s="35">
        <v>38200.1</v>
      </c>
      <c r="K284" s="21">
        <v>5054.1000000000004</v>
      </c>
      <c r="L284" s="21">
        <v>4483.2</v>
      </c>
      <c r="M284" s="21">
        <v>5670.1</v>
      </c>
      <c r="N284" s="21">
        <v>13.2</v>
      </c>
      <c r="O284" s="21">
        <v>11.7</v>
      </c>
      <c r="P284" s="22">
        <v>14.8</v>
      </c>
    </row>
    <row r="285" spans="1:16">
      <c r="A285" s="6" t="s">
        <v>520</v>
      </c>
      <c r="B285" s="55" t="s">
        <v>521</v>
      </c>
      <c r="C285" s="44">
        <v>85631.4</v>
      </c>
      <c r="D285" s="21">
        <v>14101</v>
      </c>
      <c r="E285" s="21">
        <v>12971.8</v>
      </c>
      <c r="F285" s="21">
        <v>15230.9</v>
      </c>
      <c r="G285" s="21">
        <v>16.5</v>
      </c>
      <c r="H285" s="21">
        <v>15.1</v>
      </c>
      <c r="I285" s="22">
        <v>17.8</v>
      </c>
      <c r="J285" s="35">
        <v>40484.6</v>
      </c>
      <c r="K285" s="21">
        <v>6098.5</v>
      </c>
      <c r="L285" s="21">
        <v>5502.8</v>
      </c>
      <c r="M285" s="21">
        <v>6712.8</v>
      </c>
      <c r="N285" s="21">
        <v>15.1</v>
      </c>
      <c r="O285" s="21">
        <v>13.6</v>
      </c>
      <c r="P285" s="22">
        <v>16.600000000000001</v>
      </c>
    </row>
    <row r="286" spans="1:16">
      <c r="A286" s="6" t="s">
        <v>412</v>
      </c>
      <c r="B286" s="55" t="s">
        <v>413</v>
      </c>
      <c r="C286" s="44">
        <v>122904.4</v>
      </c>
      <c r="D286" s="21">
        <v>20914.099999999999</v>
      </c>
      <c r="E286" s="21">
        <v>19095.3</v>
      </c>
      <c r="F286" s="21">
        <v>22649.200000000001</v>
      </c>
      <c r="G286" s="21">
        <v>17</v>
      </c>
      <c r="H286" s="21">
        <v>15.5</v>
      </c>
      <c r="I286" s="22">
        <v>18.399999999999999</v>
      </c>
      <c r="J286" s="35">
        <v>32852.6</v>
      </c>
      <c r="K286" s="21">
        <v>4966.7</v>
      </c>
      <c r="L286" s="21">
        <v>4422</v>
      </c>
      <c r="M286" s="21">
        <v>5544.3</v>
      </c>
      <c r="N286" s="21">
        <v>15.1</v>
      </c>
      <c r="O286" s="21">
        <v>13.5</v>
      </c>
      <c r="P286" s="22">
        <v>16.899999999999999</v>
      </c>
    </row>
    <row r="287" spans="1:16">
      <c r="A287" s="6" t="s">
        <v>628</v>
      </c>
      <c r="B287" s="55" t="s">
        <v>629</v>
      </c>
      <c r="C287" s="44">
        <v>173523.7</v>
      </c>
      <c r="D287" s="21">
        <v>27371</v>
      </c>
      <c r="E287" s="21">
        <v>25022.9</v>
      </c>
      <c r="F287" s="21">
        <v>29684.5</v>
      </c>
      <c r="G287" s="21">
        <v>15.8</v>
      </c>
      <c r="H287" s="21">
        <v>14.4</v>
      </c>
      <c r="I287" s="22">
        <v>17.100000000000001</v>
      </c>
      <c r="J287" s="35">
        <v>87139.3</v>
      </c>
      <c r="K287" s="21">
        <v>12122.1</v>
      </c>
      <c r="L287" s="21">
        <v>10928.3</v>
      </c>
      <c r="M287" s="21">
        <v>13366.8</v>
      </c>
      <c r="N287" s="21">
        <v>13.9</v>
      </c>
      <c r="O287" s="21">
        <v>12.5</v>
      </c>
      <c r="P287" s="22">
        <v>15.3</v>
      </c>
    </row>
    <row r="288" spans="1:16">
      <c r="A288" s="6" t="s">
        <v>796</v>
      </c>
      <c r="B288" s="55" t="s">
        <v>797</v>
      </c>
      <c r="C288" s="44">
        <v>34396.5</v>
      </c>
      <c r="D288" s="21">
        <v>5145.7</v>
      </c>
      <c r="E288" s="21">
        <v>4613</v>
      </c>
      <c r="F288" s="21">
        <v>5692.1</v>
      </c>
      <c r="G288" s="21">
        <v>15</v>
      </c>
      <c r="H288" s="21">
        <v>13.4</v>
      </c>
      <c r="I288" s="22">
        <v>16.5</v>
      </c>
      <c r="J288" s="35">
        <v>29212.5</v>
      </c>
      <c r="K288" s="21">
        <v>3769.6</v>
      </c>
      <c r="L288" s="21">
        <v>3364.1</v>
      </c>
      <c r="M288" s="21">
        <v>4184.3</v>
      </c>
      <c r="N288" s="21">
        <v>12.9</v>
      </c>
      <c r="O288" s="21">
        <v>11.5</v>
      </c>
      <c r="P288" s="22">
        <v>14.3</v>
      </c>
    </row>
    <row r="289" spans="1:16">
      <c r="A289" s="6" t="s">
        <v>860</v>
      </c>
      <c r="B289" s="55" t="s">
        <v>861</v>
      </c>
      <c r="C289" s="44">
        <v>42982.8</v>
      </c>
      <c r="D289" s="21">
        <v>6155.3</v>
      </c>
      <c r="E289" s="21">
        <v>5457.2</v>
      </c>
      <c r="F289" s="21">
        <v>6867.3</v>
      </c>
      <c r="G289" s="21">
        <v>14.3</v>
      </c>
      <c r="H289" s="21">
        <v>12.7</v>
      </c>
      <c r="I289" s="22">
        <v>16</v>
      </c>
      <c r="J289" s="35">
        <v>30911.200000000001</v>
      </c>
      <c r="K289" s="21">
        <v>3667.4</v>
      </c>
      <c r="L289" s="21">
        <v>3239.6</v>
      </c>
      <c r="M289" s="21">
        <v>4111.3</v>
      </c>
      <c r="N289" s="21">
        <v>11.9</v>
      </c>
      <c r="O289" s="21">
        <v>10.5</v>
      </c>
      <c r="P289" s="22">
        <v>13.3</v>
      </c>
    </row>
    <row r="290" spans="1:16">
      <c r="A290" s="6" t="s">
        <v>328</v>
      </c>
      <c r="B290" s="55" t="s">
        <v>329</v>
      </c>
      <c r="C290" s="44">
        <v>114325.3</v>
      </c>
      <c r="D290" s="21">
        <v>20605.5</v>
      </c>
      <c r="E290" s="21">
        <v>18890.3</v>
      </c>
      <c r="F290" s="21">
        <v>22264.2</v>
      </c>
      <c r="G290" s="21">
        <v>18</v>
      </c>
      <c r="H290" s="21">
        <v>16.5</v>
      </c>
      <c r="I290" s="22">
        <v>19.5</v>
      </c>
      <c r="J290" s="35">
        <v>46168.7</v>
      </c>
      <c r="K290" s="21">
        <v>7449.9</v>
      </c>
      <c r="L290" s="21">
        <v>6669.1</v>
      </c>
      <c r="M290" s="21">
        <v>8271.4</v>
      </c>
      <c r="N290" s="21">
        <v>16.100000000000001</v>
      </c>
      <c r="O290" s="21">
        <v>14.4</v>
      </c>
      <c r="P290" s="22">
        <v>17.899999999999999</v>
      </c>
    </row>
    <row r="291" spans="1:16">
      <c r="A291" s="6" t="s">
        <v>862</v>
      </c>
      <c r="B291" s="55" t="s">
        <v>863</v>
      </c>
      <c r="C291" s="44">
        <v>27298.799999999999</v>
      </c>
      <c r="D291" s="21">
        <v>3841.5</v>
      </c>
      <c r="E291" s="21">
        <v>3432</v>
      </c>
      <c r="F291" s="21">
        <v>4258.8</v>
      </c>
      <c r="G291" s="21">
        <v>14.1</v>
      </c>
      <c r="H291" s="21">
        <v>12.6</v>
      </c>
      <c r="I291" s="22">
        <v>15.6</v>
      </c>
      <c r="J291" s="35">
        <v>18199.2</v>
      </c>
      <c r="K291" s="21">
        <v>2175.1</v>
      </c>
      <c r="L291" s="21">
        <v>1931.5</v>
      </c>
      <c r="M291" s="21">
        <v>2425.6</v>
      </c>
      <c r="N291" s="21">
        <v>12</v>
      </c>
      <c r="O291" s="21">
        <v>10.6</v>
      </c>
      <c r="P291" s="22">
        <v>13.3</v>
      </c>
    </row>
    <row r="292" spans="1:16">
      <c r="A292" s="6" t="s">
        <v>864</v>
      </c>
      <c r="B292" s="55" t="s">
        <v>865</v>
      </c>
      <c r="C292" s="44">
        <v>46906.7</v>
      </c>
      <c r="D292" s="21">
        <v>6727.7</v>
      </c>
      <c r="E292" s="21">
        <v>5873.8</v>
      </c>
      <c r="F292" s="21">
        <v>7644.5</v>
      </c>
      <c r="G292" s="21">
        <v>14.3</v>
      </c>
      <c r="H292" s="21">
        <v>12.5</v>
      </c>
      <c r="I292" s="22">
        <v>16.3</v>
      </c>
      <c r="J292" s="35">
        <v>35817.300000000003</v>
      </c>
      <c r="K292" s="21">
        <v>4229.6000000000004</v>
      </c>
      <c r="L292" s="21">
        <v>3662.6</v>
      </c>
      <c r="M292" s="21">
        <v>4806.2</v>
      </c>
      <c r="N292" s="21">
        <v>11.8</v>
      </c>
      <c r="O292" s="21">
        <v>10.199999999999999</v>
      </c>
      <c r="P292" s="22">
        <v>13.4</v>
      </c>
    </row>
    <row r="293" spans="1:16">
      <c r="A293" s="6" t="s">
        <v>414</v>
      </c>
      <c r="B293" s="55" t="s">
        <v>415</v>
      </c>
      <c r="C293" s="44">
        <v>87856.9</v>
      </c>
      <c r="D293" s="21">
        <v>14911.1</v>
      </c>
      <c r="E293" s="21">
        <v>13349</v>
      </c>
      <c r="F293" s="21">
        <v>16476</v>
      </c>
      <c r="G293" s="21">
        <v>17</v>
      </c>
      <c r="H293" s="21">
        <v>15.2</v>
      </c>
      <c r="I293" s="22">
        <v>18.8</v>
      </c>
      <c r="J293" s="35">
        <v>23302.1</v>
      </c>
      <c r="K293" s="21">
        <v>3507.1</v>
      </c>
      <c r="L293" s="21">
        <v>3069.1</v>
      </c>
      <c r="M293" s="21">
        <v>3997.5</v>
      </c>
      <c r="N293" s="21">
        <v>15.1</v>
      </c>
      <c r="O293" s="21">
        <v>13.2</v>
      </c>
      <c r="P293" s="22">
        <v>17.2</v>
      </c>
    </row>
    <row r="294" spans="1:16">
      <c r="A294" s="6" t="s">
        <v>590</v>
      </c>
      <c r="B294" s="55" t="s">
        <v>591</v>
      </c>
      <c r="C294" s="44">
        <v>32298.2</v>
      </c>
      <c r="D294" s="21">
        <v>5173.3</v>
      </c>
      <c r="E294" s="21">
        <v>4743.3</v>
      </c>
      <c r="F294" s="21">
        <v>5592.3</v>
      </c>
      <c r="G294" s="21">
        <v>16</v>
      </c>
      <c r="H294" s="21">
        <v>14.7</v>
      </c>
      <c r="I294" s="22">
        <v>17.3</v>
      </c>
      <c r="J294" s="35">
        <v>13860.8</v>
      </c>
      <c r="K294" s="21">
        <v>1975.4</v>
      </c>
      <c r="L294" s="21">
        <v>1768.4</v>
      </c>
      <c r="M294" s="21">
        <v>2185.6</v>
      </c>
      <c r="N294" s="21">
        <v>14.3</v>
      </c>
      <c r="O294" s="21">
        <v>12.8</v>
      </c>
      <c r="P294" s="22">
        <v>15.8</v>
      </c>
    </row>
    <row r="295" spans="1:16">
      <c r="A295" s="6" t="s">
        <v>486</v>
      </c>
      <c r="B295" s="55" t="s">
        <v>487</v>
      </c>
      <c r="C295" s="44">
        <v>40590.800000000003</v>
      </c>
      <c r="D295" s="21">
        <v>6800.7</v>
      </c>
      <c r="E295" s="21">
        <v>6249.2</v>
      </c>
      <c r="F295" s="21">
        <v>7338.5</v>
      </c>
      <c r="G295" s="21">
        <v>16.8</v>
      </c>
      <c r="H295" s="21">
        <v>15.4</v>
      </c>
      <c r="I295" s="22">
        <v>18.100000000000001</v>
      </c>
      <c r="J295" s="35">
        <v>16405.2</v>
      </c>
      <c r="K295" s="21">
        <v>2437</v>
      </c>
      <c r="L295" s="21">
        <v>2193.3000000000002</v>
      </c>
      <c r="M295" s="21">
        <v>2691.6</v>
      </c>
      <c r="N295" s="21">
        <v>14.9</v>
      </c>
      <c r="O295" s="21">
        <v>13.4</v>
      </c>
      <c r="P295" s="22">
        <v>16.399999999999999</v>
      </c>
    </row>
    <row r="296" spans="1:16">
      <c r="A296" s="6" t="s">
        <v>538</v>
      </c>
      <c r="B296" s="55" t="s">
        <v>539</v>
      </c>
      <c r="C296" s="44">
        <v>50207.8</v>
      </c>
      <c r="D296" s="21">
        <v>8278.2000000000007</v>
      </c>
      <c r="E296" s="21">
        <v>7588.7</v>
      </c>
      <c r="F296" s="21">
        <v>8938.1</v>
      </c>
      <c r="G296" s="21">
        <v>16.5</v>
      </c>
      <c r="H296" s="21">
        <v>15.1</v>
      </c>
      <c r="I296" s="22">
        <v>17.8</v>
      </c>
      <c r="J296" s="35">
        <v>23265.200000000001</v>
      </c>
      <c r="K296" s="21">
        <v>3369.5</v>
      </c>
      <c r="L296" s="21">
        <v>3031.8</v>
      </c>
      <c r="M296" s="21">
        <v>3718.1</v>
      </c>
      <c r="N296" s="21">
        <v>14.5</v>
      </c>
      <c r="O296" s="21">
        <v>13</v>
      </c>
      <c r="P296" s="22">
        <v>16</v>
      </c>
    </row>
    <row r="297" spans="1:16">
      <c r="A297" s="6" t="s">
        <v>430</v>
      </c>
      <c r="B297" s="55" t="s">
        <v>431</v>
      </c>
      <c r="C297" s="44">
        <v>49406.7</v>
      </c>
      <c r="D297" s="21">
        <v>8387.1</v>
      </c>
      <c r="E297" s="21">
        <v>7740.3</v>
      </c>
      <c r="F297" s="21">
        <v>9045.7000000000007</v>
      </c>
      <c r="G297" s="21">
        <v>17</v>
      </c>
      <c r="H297" s="21">
        <v>15.7</v>
      </c>
      <c r="I297" s="22">
        <v>18.3</v>
      </c>
      <c r="J297" s="35">
        <v>16486.3</v>
      </c>
      <c r="K297" s="21">
        <v>2469.5</v>
      </c>
      <c r="L297" s="21">
        <v>2229.6999999999998</v>
      </c>
      <c r="M297" s="21">
        <v>2719.7</v>
      </c>
      <c r="N297" s="21">
        <v>15</v>
      </c>
      <c r="O297" s="21">
        <v>13.5</v>
      </c>
      <c r="P297" s="22">
        <v>16.5</v>
      </c>
    </row>
    <row r="298" spans="1:16">
      <c r="A298" s="6" t="s">
        <v>488</v>
      </c>
      <c r="B298" s="55" t="s">
        <v>489</v>
      </c>
      <c r="C298" s="44">
        <v>41548.300000000003</v>
      </c>
      <c r="D298" s="21">
        <v>6872.3</v>
      </c>
      <c r="E298" s="21">
        <v>6272.3</v>
      </c>
      <c r="F298" s="21">
        <v>7451.5</v>
      </c>
      <c r="G298" s="21">
        <v>16.5</v>
      </c>
      <c r="H298" s="21">
        <v>15.1</v>
      </c>
      <c r="I298" s="22">
        <v>17.899999999999999</v>
      </c>
      <c r="J298" s="35">
        <v>12771.7</v>
      </c>
      <c r="K298" s="21">
        <v>1911</v>
      </c>
      <c r="L298" s="21">
        <v>1709</v>
      </c>
      <c r="M298" s="21">
        <v>2130.8000000000002</v>
      </c>
      <c r="N298" s="21">
        <v>15</v>
      </c>
      <c r="O298" s="21">
        <v>13.4</v>
      </c>
      <c r="P298" s="22">
        <v>16.7</v>
      </c>
    </row>
    <row r="299" spans="1:16" ht="15.95" thickBot="1">
      <c r="A299" s="11" t="s">
        <v>748</v>
      </c>
      <c r="B299" s="68" t="s">
        <v>749</v>
      </c>
      <c r="C299" s="45">
        <v>57198.6</v>
      </c>
      <c r="D299" s="23">
        <v>8628.6</v>
      </c>
      <c r="E299" s="23">
        <v>7759</v>
      </c>
      <c r="F299" s="23">
        <v>9519.6</v>
      </c>
      <c r="G299" s="23">
        <v>15.1</v>
      </c>
      <c r="H299" s="23">
        <v>13.6</v>
      </c>
      <c r="I299" s="24">
        <v>16.600000000000001</v>
      </c>
      <c r="J299" s="36">
        <v>31446.400000000001</v>
      </c>
      <c r="K299" s="23">
        <v>4143.3</v>
      </c>
      <c r="L299" s="23">
        <v>3694.4</v>
      </c>
      <c r="M299" s="23">
        <v>4599.3999999999996</v>
      </c>
      <c r="N299" s="23">
        <v>13.2</v>
      </c>
      <c r="O299" s="23">
        <v>11.7</v>
      </c>
      <c r="P299" s="24">
        <v>14.6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CCCFADA-3C17-4F73-8FB6-1B2F2643D2B8}">
  <dimension ref="A1:AK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37" width="14.140625" style="20" customWidth="1"/>
    <col min="38" max="16384" width="8.7109375" style="2"/>
  </cols>
  <sheetData>
    <row r="1" spans="1:37">
      <c r="A1" s="102" t="s">
        <v>280</v>
      </c>
      <c r="B1" s="104" t="s">
        <v>281</v>
      </c>
      <c r="C1" s="101" t="s">
        <v>270</v>
      </c>
      <c r="D1" s="99"/>
      <c r="E1" s="99"/>
      <c r="F1" s="99"/>
      <c r="G1" s="99"/>
      <c r="H1" s="99"/>
      <c r="I1" s="100"/>
      <c r="J1" s="101" t="s">
        <v>271</v>
      </c>
      <c r="K1" s="99"/>
      <c r="L1" s="99"/>
      <c r="M1" s="99"/>
      <c r="N1" s="99"/>
      <c r="O1" s="99"/>
      <c r="P1" s="100"/>
      <c r="Q1" s="101" t="s">
        <v>272</v>
      </c>
      <c r="R1" s="99"/>
      <c r="S1" s="99"/>
      <c r="T1" s="99"/>
      <c r="U1" s="99"/>
      <c r="V1" s="99"/>
      <c r="W1" s="100"/>
      <c r="X1" s="101" t="s">
        <v>273</v>
      </c>
      <c r="Y1" s="99"/>
      <c r="Z1" s="99"/>
      <c r="AA1" s="99"/>
      <c r="AB1" s="99"/>
      <c r="AC1" s="99"/>
      <c r="AD1" s="100"/>
      <c r="AE1" s="98" t="s">
        <v>274</v>
      </c>
      <c r="AF1" s="99"/>
      <c r="AG1" s="99"/>
      <c r="AH1" s="99"/>
      <c r="AI1" s="99"/>
      <c r="AJ1" s="99"/>
      <c r="AK1" s="100"/>
    </row>
    <row r="2" spans="1:37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41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  <c r="X2" s="41" t="s">
        <v>180</v>
      </c>
      <c r="Y2" s="25" t="s">
        <v>182</v>
      </c>
      <c r="Z2" s="25" t="s">
        <v>184</v>
      </c>
      <c r="AA2" s="25" t="s">
        <v>186</v>
      </c>
      <c r="AB2" s="25" t="s">
        <v>188</v>
      </c>
      <c r="AC2" s="25" t="s">
        <v>190</v>
      </c>
      <c r="AD2" s="26" t="s">
        <v>192</v>
      </c>
      <c r="AE2" s="32" t="s">
        <v>180</v>
      </c>
      <c r="AF2" s="25" t="s">
        <v>182</v>
      </c>
      <c r="AG2" s="25" t="s">
        <v>184</v>
      </c>
      <c r="AH2" s="25" t="s">
        <v>186</v>
      </c>
      <c r="AI2" s="25" t="s">
        <v>188</v>
      </c>
      <c r="AJ2" s="25" t="s">
        <v>190</v>
      </c>
      <c r="AK2" s="26" t="s">
        <v>192</v>
      </c>
    </row>
    <row r="3" spans="1:37" ht="15.95" thickBot="1">
      <c r="A3" s="29" t="s">
        <v>220</v>
      </c>
      <c r="B3" s="52" t="s">
        <v>220</v>
      </c>
      <c r="C3" s="42">
        <v>5730740.7999999998</v>
      </c>
      <c r="D3" s="30">
        <v>791439.4</v>
      </c>
      <c r="E3" s="30">
        <v>687364.2</v>
      </c>
      <c r="F3" s="30">
        <v>896212</v>
      </c>
      <c r="G3" s="30">
        <v>13.8</v>
      </c>
      <c r="H3" s="30">
        <v>12</v>
      </c>
      <c r="I3" s="31">
        <v>15.6</v>
      </c>
      <c r="J3" s="42">
        <v>5586887.2000000002</v>
      </c>
      <c r="K3" s="30">
        <v>823302.7</v>
      </c>
      <c r="L3" s="30">
        <v>718320.6</v>
      </c>
      <c r="M3" s="30">
        <v>925906.4</v>
      </c>
      <c r="N3" s="30">
        <v>14.7</v>
      </c>
      <c r="O3" s="30">
        <v>12.9</v>
      </c>
      <c r="P3" s="31">
        <v>16.600000000000001</v>
      </c>
      <c r="Q3" s="42">
        <v>5318697.5999999996</v>
      </c>
      <c r="R3" s="30">
        <v>841915.3</v>
      </c>
      <c r="S3" s="30">
        <v>731209.2</v>
      </c>
      <c r="T3" s="30">
        <v>948948.6</v>
      </c>
      <c r="U3" s="30">
        <v>15.8</v>
      </c>
      <c r="V3" s="30">
        <v>13.7</v>
      </c>
      <c r="W3" s="31">
        <v>17.8</v>
      </c>
      <c r="X3" s="42">
        <v>4766095.7</v>
      </c>
      <c r="Y3" s="30">
        <v>764323.7</v>
      </c>
      <c r="Z3" s="30">
        <v>647656.69999999995</v>
      </c>
      <c r="AA3" s="30">
        <v>892665</v>
      </c>
      <c r="AB3" s="30">
        <v>16</v>
      </c>
      <c r="AC3" s="30">
        <v>13.6</v>
      </c>
      <c r="AD3" s="31">
        <v>18.7</v>
      </c>
      <c r="AE3" s="33">
        <v>4211354.5999999996</v>
      </c>
      <c r="AF3" s="30">
        <v>779923.9</v>
      </c>
      <c r="AG3" s="30">
        <v>656938.4</v>
      </c>
      <c r="AH3" s="30">
        <v>910525</v>
      </c>
      <c r="AI3" s="30">
        <v>18.5</v>
      </c>
      <c r="AJ3" s="30">
        <v>15.6</v>
      </c>
      <c r="AK3" s="31">
        <v>21.6</v>
      </c>
    </row>
    <row r="4" spans="1:37">
      <c r="A4" s="7" t="s">
        <v>454</v>
      </c>
      <c r="B4" s="69" t="s">
        <v>455</v>
      </c>
      <c r="C4" s="43">
        <v>5617.6</v>
      </c>
      <c r="D4" s="27">
        <v>832.9</v>
      </c>
      <c r="E4" s="27">
        <v>721.1</v>
      </c>
      <c r="F4" s="27">
        <v>946.2</v>
      </c>
      <c r="G4" s="27">
        <v>14.8</v>
      </c>
      <c r="H4" s="27">
        <v>12.8</v>
      </c>
      <c r="I4" s="28">
        <v>16.8</v>
      </c>
      <c r="J4" s="43">
        <v>8560.7999999999993</v>
      </c>
      <c r="K4" s="27">
        <v>1341.5</v>
      </c>
      <c r="L4" s="27">
        <v>1170</v>
      </c>
      <c r="M4" s="27">
        <v>1507.9</v>
      </c>
      <c r="N4" s="27">
        <v>15.7</v>
      </c>
      <c r="O4" s="27">
        <v>13.7</v>
      </c>
      <c r="P4" s="28">
        <v>17.600000000000001</v>
      </c>
      <c r="Q4" s="43">
        <v>9771.2999999999993</v>
      </c>
      <c r="R4" s="27">
        <v>1641.2</v>
      </c>
      <c r="S4" s="27">
        <v>1422.4</v>
      </c>
      <c r="T4" s="27">
        <v>1839.4</v>
      </c>
      <c r="U4" s="27">
        <v>16.8</v>
      </c>
      <c r="V4" s="27">
        <v>14.6</v>
      </c>
      <c r="W4" s="28">
        <v>18.8</v>
      </c>
      <c r="X4" s="43">
        <v>8702.2999999999993</v>
      </c>
      <c r="Y4" s="27">
        <v>1493.8</v>
      </c>
      <c r="Z4" s="27">
        <v>1270.7</v>
      </c>
      <c r="AA4" s="27">
        <v>1738</v>
      </c>
      <c r="AB4" s="27">
        <v>17.2</v>
      </c>
      <c r="AC4" s="27">
        <v>14.6</v>
      </c>
      <c r="AD4" s="28">
        <v>20</v>
      </c>
      <c r="AE4" s="34">
        <v>675.9</v>
      </c>
      <c r="AF4" s="27">
        <v>132.9</v>
      </c>
      <c r="AG4" s="27">
        <v>112.5</v>
      </c>
      <c r="AH4" s="27">
        <v>154.69999999999999</v>
      </c>
      <c r="AI4" s="27">
        <v>19.7</v>
      </c>
      <c r="AJ4" s="27">
        <v>16.600000000000001</v>
      </c>
      <c r="AK4" s="28">
        <v>22.9</v>
      </c>
    </row>
    <row r="5" spans="1:37">
      <c r="A5" s="6" t="s">
        <v>612</v>
      </c>
      <c r="B5" s="55" t="s">
        <v>613</v>
      </c>
      <c r="C5" s="44">
        <v>15352</v>
      </c>
      <c r="D5" s="21">
        <v>2128</v>
      </c>
      <c r="E5" s="21">
        <v>1846.7</v>
      </c>
      <c r="F5" s="21">
        <v>2413.4</v>
      </c>
      <c r="G5" s="21">
        <v>13.9</v>
      </c>
      <c r="H5" s="21">
        <v>12</v>
      </c>
      <c r="I5" s="22">
        <v>15.7</v>
      </c>
      <c r="J5" s="44">
        <v>16938.900000000001</v>
      </c>
      <c r="K5" s="21">
        <v>2483.1999999999998</v>
      </c>
      <c r="L5" s="21">
        <v>2168.1999999999998</v>
      </c>
      <c r="M5" s="21">
        <v>2790.2</v>
      </c>
      <c r="N5" s="21">
        <v>14.7</v>
      </c>
      <c r="O5" s="21">
        <v>12.8</v>
      </c>
      <c r="P5" s="22">
        <v>16.5</v>
      </c>
      <c r="Q5" s="44">
        <v>18741.099999999999</v>
      </c>
      <c r="R5" s="21">
        <v>2947.7</v>
      </c>
      <c r="S5" s="21">
        <v>2553.6999999999998</v>
      </c>
      <c r="T5" s="21">
        <v>3328.4</v>
      </c>
      <c r="U5" s="21">
        <v>15.7</v>
      </c>
      <c r="V5" s="21">
        <v>13.6</v>
      </c>
      <c r="W5" s="22">
        <v>17.8</v>
      </c>
      <c r="X5" s="44">
        <v>10150.5</v>
      </c>
      <c r="Y5" s="21">
        <v>1632</v>
      </c>
      <c r="Z5" s="21">
        <v>1384.7</v>
      </c>
      <c r="AA5" s="21">
        <v>1902.6</v>
      </c>
      <c r="AB5" s="21">
        <v>16.100000000000001</v>
      </c>
      <c r="AC5" s="21">
        <v>13.6</v>
      </c>
      <c r="AD5" s="22">
        <v>18.7</v>
      </c>
      <c r="AE5" s="35">
        <v>5404.5</v>
      </c>
      <c r="AF5" s="21">
        <v>997.5</v>
      </c>
      <c r="AG5" s="21">
        <v>841.4</v>
      </c>
      <c r="AH5" s="21">
        <v>1166.0999999999999</v>
      </c>
      <c r="AI5" s="21">
        <v>18.5</v>
      </c>
      <c r="AJ5" s="21">
        <v>15.6</v>
      </c>
      <c r="AK5" s="22">
        <v>21.6</v>
      </c>
    </row>
    <row r="6" spans="1:37">
      <c r="A6" s="6" t="s">
        <v>348</v>
      </c>
      <c r="B6" s="55" t="s">
        <v>349</v>
      </c>
      <c r="C6" s="44">
        <v>14160.5</v>
      </c>
      <c r="D6" s="21">
        <v>2177.6</v>
      </c>
      <c r="E6" s="21">
        <v>1897.1</v>
      </c>
      <c r="F6" s="21">
        <v>2447.9</v>
      </c>
      <c r="G6" s="21">
        <v>15.4</v>
      </c>
      <c r="H6" s="21">
        <v>13.4</v>
      </c>
      <c r="I6" s="22">
        <v>17.3</v>
      </c>
      <c r="J6" s="44">
        <v>28364.400000000001</v>
      </c>
      <c r="K6" s="21">
        <v>4608.8</v>
      </c>
      <c r="L6" s="21">
        <v>4031.9</v>
      </c>
      <c r="M6" s="21">
        <v>5150.5</v>
      </c>
      <c r="N6" s="21">
        <v>16.2</v>
      </c>
      <c r="O6" s="21">
        <v>14.2</v>
      </c>
      <c r="P6" s="22">
        <v>18.2</v>
      </c>
      <c r="Q6" s="44">
        <v>28167.7</v>
      </c>
      <c r="R6" s="21">
        <v>4904</v>
      </c>
      <c r="S6" s="21">
        <v>4261.7</v>
      </c>
      <c r="T6" s="21">
        <v>5509.1</v>
      </c>
      <c r="U6" s="21">
        <v>17.399999999999999</v>
      </c>
      <c r="V6" s="21">
        <v>15.1</v>
      </c>
      <c r="W6" s="22">
        <v>19.600000000000001</v>
      </c>
      <c r="X6" s="44">
        <v>14409.1</v>
      </c>
      <c r="Y6" s="21">
        <v>2563.3000000000002</v>
      </c>
      <c r="Z6" s="21">
        <v>2179.3000000000002</v>
      </c>
      <c r="AA6" s="21">
        <v>2977.4</v>
      </c>
      <c r="AB6" s="21">
        <v>17.8</v>
      </c>
      <c r="AC6" s="21">
        <v>15.1</v>
      </c>
      <c r="AD6" s="22">
        <v>20.7</v>
      </c>
      <c r="AE6" s="35">
        <v>8385.2000000000007</v>
      </c>
      <c r="AF6" s="21">
        <v>1707.4</v>
      </c>
      <c r="AG6" s="21">
        <v>1450.7</v>
      </c>
      <c r="AH6" s="21">
        <v>1987.6</v>
      </c>
      <c r="AI6" s="21">
        <v>20.399999999999999</v>
      </c>
      <c r="AJ6" s="21">
        <v>17.3</v>
      </c>
      <c r="AK6" s="22">
        <v>23.7</v>
      </c>
    </row>
    <row r="7" spans="1:37">
      <c r="A7" s="6" t="s">
        <v>356</v>
      </c>
      <c r="B7" s="55" t="s">
        <v>357</v>
      </c>
      <c r="C7" s="44">
        <v>4371.6000000000004</v>
      </c>
      <c r="D7" s="21">
        <v>636.20000000000005</v>
      </c>
      <c r="E7" s="21">
        <v>550.29999999999995</v>
      </c>
      <c r="F7" s="21">
        <v>728.3</v>
      </c>
      <c r="G7" s="21">
        <v>14.6</v>
      </c>
      <c r="H7" s="21">
        <v>12.6</v>
      </c>
      <c r="I7" s="22">
        <v>16.7</v>
      </c>
      <c r="J7" s="44">
        <v>7078</v>
      </c>
      <c r="K7" s="21">
        <v>1089</v>
      </c>
      <c r="L7" s="21">
        <v>946.1</v>
      </c>
      <c r="M7" s="21">
        <v>1227.4000000000001</v>
      </c>
      <c r="N7" s="21">
        <v>15.4</v>
      </c>
      <c r="O7" s="21">
        <v>13.4</v>
      </c>
      <c r="P7" s="22">
        <v>17.3</v>
      </c>
      <c r="Q7" s="44">
        <v>17003</v>
      </c>
      <c r="R7" s="21">
        <v>2805.6</v>
      </c>
      <c r="S7" s="21">
        <v>2420.1999999999998</v>
      </c>
      <c r="T7" s="21">
        <v>3164.9</v>
      </c>
      <c r="U7" s="21">
        <v>16.5</v>
      </c>
      <c r="V7" s="21">
        <v>14.2</v>
      </c>
      <c r="W7" s="22">
        <v>18.600000000000001</v>
      </c>
      <c r="X7" s="44">
        <v>17267.7</v>
      </c>
      <c r="Y7" s="21">
        <v>2912.1</v>
      </c>
      <c r="Z7" s="21">
        <v>2473.4</v>
      </c>
      <c r="AA7" s="21">
        <v>3393.2</v>
      </c>
      <c r="AB7" s="21">
        <v>16.899999999999999</v>
      </c>
      <c r="AC7" s="21">
        <v>14.3</v>
      </c>
      <c r="AD7" s="22">
        <v>19.7</v>
      </c>
      <c r="AE7" s="35">
        <v>14460.7</v>
      </c>
      <c r="AF7" s="21">
        <v>2797</v>
      </c>
      <c r="AG7" s="21">
        <v>2359.6999999999998</v>
      </c>
      <c r="AH7" s="21">
        <v>3260.8</v>
      </c>
      <c r="AI7" s="21">
        <v>19.3</v>
      </c>
      <c r="AJ7" s="21">
        <v>16.3</v>
      </c>
      <c r="AK7" s="22">
        <v>22.5</v>
      </c>
    </row>
    <row r="8" spans="1:37">
      <c r="A8" s="6" t="s">
        <v>592</v>
      </c>
      <c r="B8" s="55" t="s">
        <v>593</v>
      </c>
      <c r="C8" s="44">
        <v>9031.4</v>
      </c>
      <c r="D8" s="21">
        <v>1241.9000000000001</v>
      </c>
      <c r="E8" s="21">
        <v>1076.8</v>
      </c>
      <c r="F8" s="21">
        <v>1409.4</v>
      </c>
      <c r="G8" s="21">
        <v>13.8</v>
      </c>
      <c r="H8" s="21">
        <v>11.9</v>
      </c>
      <c r="I8" s="22">
        <v>15.6</v>
      </c>
      <c r="J8" s="44">
        <v>16408.7</v>
      </c>
      <c r="K8" s="21">
        <v>2387.1999999999998</v>
      </c>
      <c r="L8" s="21">
        <v>2083.8000000000002</v>
      </c>
      <c r="M8" s="21">
        <v>2686.5</v>
      </c>
      <c r="N8" s="21">
        <v>14.5</v>
      </c>
      <c r="O8" s="21">
        <v>12.7</v>
      </c>
      <c r="P8" s="22">
        <v>16.399999999999999</v>
      </c>
      <c r="Q8" s="44">
        <v>22167.3</v>
      </c>
      <c r="R8" s="21">
        <v>3461.5</v>
      </c>
      <c r="S8" s="21">
        <v>3002.4</v>
      </c>
      <c r="T8" s="21">
        <v>3907.4</v>
      </c>
      <c r="U8" s="21">
        <v>15.6</v>
      </c>
      <c r="V8" s="21">
        <v>13.5</v>
      </c>
      <c r="W8" s="22">
        <v>17.600000000000001</v>
      </c>
      <c r="X8" s="44">
        <v>10460.9</v>
      </c>
      <c r="Y8" s="21">
        <v>1670.1</v>
      </c>
      <c r="Z8" s="21">
        <v>1414.8</v>
      </c>
      <c r="AA8" s="21">
        <v>1950.8</v>
      </c>
      <c r="AB8" s="21">
        <v>16</v>
      </c>
      <c r="AC8" s="21">
        <v>13.5</v>
      </c>
      <c r="AD8" s="22">
        <v>18.600000000000001</v>
      </c>
      <c r="AE8" s="35">
        <v>6470.7</v>
      </c>
      <c r="AF8" s="21">
        <v>1186.9000000000001</v>
      </c>
      <c r="AG8" s="21">
        <v>999.7</v>
      </c>
      <c r="AH8" s="21">
        <v>1388.8</v>
      </c>
      <c r="AI8" s="21">
        <v>18.3</v>
      </c>
      <c r="AJ8" s="21">
        <v>15.4</v>
      </c>
      <c r="AK8" s="22">
        <v>21.5</v>
      </c>
    </row>
    <row r="9" spans="1:37">
      <c r="A9" s="6" t="s">
        <v>490</v>
      </c>
      <c r="B9" s="55" t="s">
        <v>491</v>
      </c>
      <c r="C9" s="44">
        <v>10292.299999999999</v>
      </c>
      <c r="D9" s="21">
        <v>1533.2</v>
      </c>
      <c r="E9" s="21">
        <v>1331.8</v>
      </c>
      <c r="F9" s="21">
        <v>1736.2</v>
      </c>
      <c r="G9" s="21">
        <v>14.9</v>
      </c>
      <c r="H9" s="21">
        <v>12.9</v>
      </c>
      <c r="I9" s="22">
        <v>16.899999999999999</v>
      </c>
      <c r="J9" s="44">
        <v>19449</v>
      </c>
      <c r="K9" s="21">
        <v>3062.4</v>
      </c>
      <c r="L9" s="21">
        <v>2672.9</v>
      </c>
      <c r="M9" s="21">
        <v>3438.2</v>
      </c>
      <c r="N9" s="21">
        <v>15.7</v>
      </c>
      <c r="O9" s="21">
        <v>13.7</v>
      </c>
      <c r="P9" s="22">
        <v>17.7</v>
      </c>
      <c r="Q9" s="44">
        <v>15827.2</v>
      </c>
      <c r="R9" s="21">
        <v>2671.5</v>
      </c>
      <c r="S9" s="21">
        <v>2317.9</v>
      </c>
      <c r="T9" s="21">
        <v>2998.8</v>
      </c>
      <c r="U9" s="21">
        <v>16.899999999999999</v>
      </c>
      <c r="V9" s="21">
        <v>14.6</v>
      </c>
      <c r="W9" s="22">
        <v>18.899999999999999</v>
      </c>
      <c r="X9" s="44">
        <v>7368.5</v>
      </c>
      <c r="Y9" s="21">
        <v>1271.0999999999999</v>
      </c>
      <c r="Z9" s="21">
        <v>1080.7</v>
      </c>
      <c r="AA9" s="21">
        <v>1477.3</v>
      </c>
      <c r="AB9" s="21">
        <v>17.3</v>
      </c>
      <c r="AC9" s="21">
        <v>14.7</v>
      </c>
      <c r="AD9" s="22">
        <v>20</v>
      </c>
      <c r="AE9" s="35">
        <v>0</v>
      </c>
      <c r="AF9" s="21" t="s">
        <v>874</v>
      </c>
      <c r="AG9" s="21" t="s">
        <v>874</v>
      </c>
      <c r="AH9" s="21" t="s">
        <v>874</v>
      </c>
      <c r="AI9" s="21" t="s">
        <v>874</v>
      </c>
      <c r="AJ9" s="21" t="s">
        <v>874</v>
      </c>
      <c r="AK9" s="22" t="s">
        <v>874</v>
      </c>
    </row>
    <row r="10" spans="1:37">
      <c r="A10" s="6" t="s">
        <v>550</v>
      </c>
      <c r="B10" s="55" t="s">
        <v>551</v>
      </c>
      <c r="C10" s="44">
        <v>0</v>
      </c>
      <c r="D10" s="21" t="s">
        <v>874</v>
      </c>
      <c r="E10" s="21" t="s">
        <v>874</v>
      </c>
      <c r="F10" s="21" t="s">
        <v>874</v>
      </c>
      <c r="G10" s="21" t="s">
        <v>874</v>
      </c>
      <c r="H10" s="21" t="s">
        <v>874</v>
      </c>
      <c r="I10" s="22" t="s">
        <v>874</v>
      </c>
      <c r="J10" s="44">
        <v>0</v>
      </c>
      <c r="K10" s="21" t="s">
        <v>874</v>
      </c>
      <c r="L10" s="21" t="s">
        <v>874</v>
      </c>
      <c r="M10" s="21" t="s">
        <v>874</v>
      </c>
      <c r="N10" s="21" t="s">
        <v>874</v>
      </c>
      <c r="O10" s="21" t="s">
        <v>874</v>
      </c>
      <c r="P10" s="22" t="s">
        <v>874</v>
      </c>
      <c r="Q10" s="44">
        <v>6448.9</v>
      </c>
      <c r="R10" s="21">
        <v>918.2</v>
      </c>
      <c r="S10" s="21">
        <v>786</v>
      </c>
      <c r="T10" s="21">
        <v>1042</v>
      </c>
      <c r="U10" s="21">
        <v>14.2</v>
      </c>
      <c r="V10" s="21">
        <v>12.2</v>
      </c>
      <c r="W10" s="22">
        <v>16.2</v>
      </c>
      <c r="X10" s="44">
        <v>27049.7</v>
      </c>
      <c r="Y10" s="21">
        <v>3939.8</v>
      </c>
      <c r="Z10" s="21">
        <v>3322.1</v>
      </c>
      <c r="AA10" s="21">
        <v>4646.3</v>
      </c>
      <c r="AB10" s="21">
        <v>14.6</v>
      </c>
      <c r="AC10" s="21">
        <v>12.3</v>
      </c>
      <c r="AD10" s="22">
        <v>17.2</v>
      </c>
      <c r="AE10" s="35">
        <v>37449.5</v>
      </c>
      <c r="AF10" s="21">
        <v>6291.6</v>
      </c>
      <c r="AG10" s="21">
        <v>5236.8999999999996</v>
      </c>
      <c r="AH10" s="21">
        <v>7400.4</v>
      </c>
      <c r="AI10" s="21">
        <v>16.8</v>
      </c>
      <c r="AJ10" s="21">
        <v>14</v>
      </c>
      <c r="AK10" s="22">
        <v>19.8</v>
      </c>
    </row>
    <row r="11" spans="1:37">
      <c r="A11" s="6" t="s">
        <v>808</v>
      </c>
      <c r="B11" s="55" t="s">
        <v>809</v>
      </c>
      <c r="C11" s="44">
        <v>32313.4</v>
      </c>
      <c r="D11" s="21">
        <v>4079.3</v>
      </c>
      <c r="E11" s="21">
        <v>3514.1</v>
      </c>
      <c r="F11" s="21">
        <v>4647.8999999999996</v>
      </c>
      <c r="G11" s="21">
        <v>12.6</v>
      </c>
      <c r="H11" s="21">
        <v>10.9</v>
      </c>
      <c r="I11" s="22">
        <v>14.4</v>
      </c>
      <c r="J11" s="44">
        <v>54446.400000000001</v>
      </c>
      <c r="K11" s="21">
        <v>7278.9</v>
      </c>
      <c r="L11" s="21">
        <v>6326.3</v>
      </c>
      <c r="M11" s="21">
        <v>8226.6</v>
      </c>
      <c r="N11" s="21">
        <v>13.4</v>
      </c>
      <c r="O11" s="21">
        <v>11.6</v>
      </c>
      <c r="P11" s="22">
        <v>15.1</v>
      </c>
      <c r="Q11" s="44">
        <v>40216.199999999997</v>
      </c>
      <c r="R11" s="21">
        <v>5778.4</v>
      </c>
      <c r="S11" s="21">
        <v>5000.5</v>
      </c>
      <c r="T11" s="21">
        <v>6537</v>
      </c>
      <c r="U11" s="21">
        <v>14.4</v>
      </c>
      <c r="V11" s="21">
        <v>12.4</v>
      </c>
      <c r="W11" s="22">
        <v>16.3</v>
      </c>
      <c r="X11" s="44">
        <v>28555.3</v>
      </c>
      <c r="Y11" s="21">
        <v>4196.8</v>
      </c>
      <c r="Z11" s="21">
        <v>3522.1</v>
      </c>
      <c r="AA11" s="21">
        <v>4928.2</v>
      </c>
      <c r="AB11" s="21">
        <v>14.7</v>
      </c>
      <c r="AC11" s="21">
        <v>12.3</v>
      </c>
      <c r="AD11" s="22">
        <v>17.3</v>
      </c>
      <c r="AE11" s="35">
        <v>4562.7</v>
      </c>
      <c r="AF11" s="21">
        <v>772.7</v>
      </c>
      <c r="AG11" s="21">
        <v>646.29999999999995</v>
      </c>
      <c r="AH11" s="21">
        <v>910.9</v>
      </c>
      <c r="AI11" s="21">
        <v>16.899999999999999</v>
      </c>
      <c r="AJ11" s="21">
        <v>14.2</v>
      </c>
      <c r="AK11" s="22">
        <v>20</v>
      </c>
    </row>
    <row r="12" spans="1:37">
      <c r="A12" s="6" t="s">
        <v>358</v>
      </c>
      <c r="B12" s="55" t="s">
        <v>359</v>
      </c>
      <c r="C12" s="44">
        <v>7041.7</v>
      </c>
      <c r="D12" s="21">
        <v>1007.4</v>
      </c>
      <c r="E12" s="21">
        <v>874.1</v>
      </c>
      <c r="F12" s="21">
        <v>1149.7</v>
      </c>
      <c r="G12" s="21">
        <v>14.3</v>
      </c>
      <c r="H12" s="21">
        <v>12.4</v>
      </c>
      <c r="I12" s="22">
        <v>16.3</v>
      </c>
      <c r="J12" s="44">
        <v>16372.9</v>
      </c>
      <c r="K12" s="21">
        <v>2477.1999999999998</v>
      </c>
      <c r="L12" s="21">
        <v>2157</v>
      </c>
      <c r="M12" s="21">
        <v>2788.3</v>
      </c>
      <c r="N12" s="21">
        <v>15.1</v>
      </c>
      <c r="O12" s="21">
        <v>13.2</v>
      </c>
      <c r="P12" s="22">
        <v>17</v>
      </c>
      <c r="Q12" s="44">
        <v>22908.9</v>
      </c>
      <c r="R12" s="21">
        <v>3718.6</v>
      </c>
      <c r="S12" s="21">
        <v>3212.6</v>
      </c>
      <c r="T12" s="21">
        <v>4196.5</v>
      </c>
      <c r="U12" s="21">
        <v>16.2</v>
      </c>
      <c r="V12" s="21">
        <v>14</v>
      </c>
      <c r="W12" s="22">
        <v>18.3</v>
      </c>
      <c r="X12" s="44">
        <v>29415.5</v>
      </c>
      <c r="Y12" s="21">
        <v>4880.6000000000004</v>
      </c>
      <c r="Z12" s="21">
        <v>4148.2</v>
      </c>
      <c r="AA12" s="21">
        <v>5687.5</v>
      </c>
      <c r="AB12" s="21">
        <v>16.600000000000001</v>
      </c>
      <c r="AC12" s="21">
        <v>14.1</v>
      </c>
      <c r="AD12" s="22">
        <v>19.3</v>
      </c>
      <c r="AE12" s="35">
        <v>40870</v>
      </c>
      <c r="AF12" s="21">
        <v>7783.5</v>
      </c>
      <c r="AG12" s="21">
        <v>6565.7</v>
      </c>
      <c r="AH12" s="21">
        <v>9079.9</v>
      </c>
      <c r="AI12" s="21">
        <v>19</v>
      </c>
      <c r="AJ12" s="21">
        <v>16.100000000000001</v>
      </c>
      <c r="AK12" s="22">
        <v>22.2</v>
      </c>
    </row>
    <row r="13" spans="1:37">
      <c r="A13" s="6" t="s">
        <v>398</v>
      </c>
      <c r="B13" s="55" t="s">
        <v>399</v>
      </c>
      <c r="C13" s="44">
        <v>20008.7</v>
      </c>
      <c r="D13" s="21">
        <v>2919</v>
      </c>
      <c r="E13" s="21">
        <v>2533.3000000000002</v>
      </c>
      <c r="F13" s="21">
        <v>3323.6</v>
      </c>
      <c r="G13" s="21">
        <v>14.6</v>
      </c>
      <c r="H13" s="21">
        <v>12.7</v>
      </c>
      <c r="I13" s="22">
        <v>16.600000000000001</v>
      </c>
      <c r="J13" s="44">
        <v>12675.8</v>
      </c>
      <c r="K13" s="21">
        <v>1954.6</v>
      </c>
      <c r="L13" s="21">
        <v>1698.5</v>
      </c>
      <c r="M13" s="21">
        <v>2193.5</v>
      </c>
      <c r="N13" s="21">
        <v>15.4</v>
      </c>
      <c r="O13" s="21">
        <v>13.4</v>
      </c>
      <c r="P13" s="22">
        <v>17.3</v>
      </c>
      <c r="Q13" s="44">
        <v>9851</v>
      </c>
      <c r="R13" s="21">
        <v>1628.4</v>
      </c>
      <c r="S13" s="21">
        <v>1409.7</v>
      </c>
      <c r="T13" s="21">
        <v>1833.5</v>
      </c>
      <c r="U13" s="21">
        <v>16.5</v>
      </c>
      <c r="V13" s="21">
        <v>14.3</v>
      </c>
      <c r="W13" s="22">
        <v>18.600000000000001</v>
      </c>
      <c r="X13" s="44">
        <v>21190.6</v>
      </c>
      <c r="Y13" s="21">
        <v>3579.7</v>
      </c>
      <c r="Z13" s="21">
        <v>3048.2</v>
      </c>
      <c r="AA13" s="21">
        <v>4172.5</v>
      </c>
      <c r="AB13" s="21">
        <v>16.899999999999999</v>
      </c>
      <c r="AC13" s="21">
        <v>14.4</v>
      </c>
      <c r="AD13" s="22">
        <v>19.7</v>
      </c>
      <c r="AE13" s="35">
        <v>16650.900000000001</v>
      </c>
      <c r="AF13" s="21">
        <v>3223.2</v>
      </c>
      <c r="AG13" s="21">
        <v>2725.3</v>
      </c>
      <c r="AH13" s="21">
        <v>3747.1</v>
      </c>
      <c r="AI13" s="21">
        <v>19.399999999999999</v>
      </c>
      <c r="AJ13" s="21">
        <v>16.399999999999999</v>
      </c>
      <c r="AK13" s="22">
        <v>22.5</v>
      </c>
    </row>
    <row r="14" spans="1:37">
      <c r="A14" s="6" t="s">
        <v>700</v>
      </c>
      <c r="B14" s="55" t="s">
        <v>701</v>
      </c>
      <c r="C14" s="44">
        <v>36524.400000000001</v>
      </c>
      <c r="D14" s="21">
        <v>5038.7</v>
      </c>
      <c r="E14" s="21">
        <v>4375</v>
      </c>
      <c r="F14" s="21">
        <v>5727.8</v>
      </c>
      <c r="G14" s="21">
        <v>13.8</v>
      </c>
      <c r="H14" s="21">
        <v>12</v>
      </c>
      <c r="I14" s="22">
        <v>15.7</v>
      </c>
      <c r="J14" s="44">
        <v>23787.200000000001</v>
      </c>
      <c r="K14" s="21">
        <v>3471.5</v>
      </c>
      <c r="L14" s="21">
        <v>3023.8</v>
      </c>
      <c r="M14" s="21">
        <v>3907.2</v>
      </c>
      <c r="N14" s="21">
        <v>14.6</v>
      </c>
      <c r="O14" s="21">
        <v>12.7</v>
      </c>
      <c r="P14" s="22">
        <v>16.399999999999999</v>
      </c>
      <c r="Q14" s="44">
        <v>11415.6</v>
      </c>
      <c r="R14" s="21">
        <v>1788</v>
      </c>
      <c r="S14" s="21">
        <v>1550.2</v>
      </c>
      <c r="T14" s="21">
        <v>2012.6</v>
      </c>
      <c r="U14" s="21">
        <v>15.7</v>
      </c>
      <c r="V14" s="21">
        <v>13.6</v>
      </c>
      <c r="W14" s="22">
        <v>17.600000000000001</v>
      </c>
      <c r="X14" s="44">
        <v>12910.1</v>
      </c>
      <c r="Y14" s="21">
        <v>2067.1999999999998</v>
      </c>
      <c r="Z14" s="21">
        <v>1752.2</v>
      </c>
      <c r="AA14" s="21">
        <v>2414.5</v>
      </c>
      <c r="AB14" s="21">
        <v>16</v>
      </c>
      <c r="AC14" s="21">
        <v>13.6</v>
      </c>
      <c r="AD14" s="22">
        <v>18.7</v>
      </c>
      <c r="AE14" s="35">
        <v>769.6</v>
      </c>
      <c r="AF14" s="21">
        <v>141.6</v>
      </c>
      <c r="AG14" s="21">
        <v>119.2</v>
      </c>
      <c r="AH14" s="21">
        <v>165.3</v>
      </c>
      <c r="AI14" s="21">
        <v>18.399999999999999</v>
      </c>
      <c r="AJ14" s="21">
        <v>15.5</v>
      </c>
      <c r="AK14" s="22">
        <v>21.5</v>
      </c>
    </row>
    <row r="15" spans="1:37">
      <c r="A15" s="6" t="s">
        <v>456</v>
      </c>
      <c r="B15" s="55" t="s">
        <v>457</v>
      </c>
      <c r="C15" s="44">
        <v>4876.5</v>
      </c>
      <c r="D15" s="21">
        <v>694.8</v>
      </c>
      <c r="E15" s="21">
        <v>603.5</v>
      </c>
      <c r="F15" s="21">
        <v>790.9</v>
      </c>
      <c r="G15" s="21">
        <v>14.2</v>
      </c>
      <c r="H15" s="21">
        <v>12.4</v>
      </c>
      <c r="I15" s="22">
        <v>16.2</v>
      </c>
      <c r="J15" s="44">
        <v>17789.8</v>
      </c>
      <c r="K15" s="21">
        <v>2680.1</v>
      </c>
      <c r="L15" s="21">
        <v>2336.5</v>
      </c>
      <c r="M15" s="21">
        <v>3015</v>
      </c>
      <c r="N15" s="21">
        <v>15.1</v>
      </c>
      <c r="O15" s="21">
        <v>13.1</v>
      </c>
      <c r="P15" s="22">
        <v>16.899999999999999</v>
      </c>
      <c r="Q15" s="44">
        <v>14930.9</v>
      </c>
      <c r="R15" s="21">
        <v>2412.6</v>
      </c>
      <c r="S15" s="21">
        <v>2085.6999999999998</v>
      </c>
      <c r="T15" s="21">
        <v>2716</v>
      </c>
      <c r="U15" s="21">
        <v>16.2</v>
      </c>
      <c r="V15" s="21">
        <v>14</v>
      </c>
      <c r="W15" s="22">
        <v>18.2</v>
      </c>
      <c r="X15" s="44">
        <v>13002.4</v>
      </c>
      <c r="Y15" s="21">
        <v>2147.5</v>
      </c>
      <c r="Z15" s="21">
        <v>1823.3</v>
      </c>
      <c r="AA15" s="21">
        <v>2501.4</v>
      </c>
      <c r="AB15" s="21">
        <v>16.5</v>
      </c>
      <c r="AC15" s="21">
        <v>14</v>
      </c>
      <c r="AD15" s="22">
        <v>19.2</v>
      </c>
      <c r="AE15" s="35">
        <v>11301.4</v>
      </c>
      <c r="AF15" s="21">
        <v>2141.3000000000002</v>
      </c>
      <c r="AG15" s="21">
        <v>1806.7</v>
      </c>
      <c r="AH15" s="21">
        <v>2497.1</v>
      </c>
      <c r="AI15" s="21">
        <v>18.899999999999999</v>
      </c>
      <c r="AJ15" s="21">
        <v>16</v>
      </c>
      <c r="AK15" s="22">
        <v>22.1</v>
      </c>
    </row>
    <row r="16" spans="1:37">
      <c r="A16" s="6" t="s">
        <v>788</v>
      </c>
      <c r="B16" s="55" t="s">
        <v>789</v>
      </c>
      <c r="C16" s="44">
        <v>41083.4</v>
      </c>
      <c r="D16" s="21">
        <v>5409.2</v>
      </c>
      <c r="E16" s="21">
        <v>4676.3999999999996</v>
      </c>
      <c r="F16" s="21">
        <v>6125.9</v>
      </c>
      <c r="G16" s="21">
        <v>13.2</v>
      </c>
      <c r="H16" s="21">
        <v>11.4</v>
      </c>
      <c r="I16" s="22">
        <v>14.9</v>
      </c>
      <c r="J16" s="44">
        <v>18687.7</v>
      </c>
      <c r="K16" s="21">
        <v>2604</v>
      </c>
      <c r="L16" s="21">
        <v>2274.4</v>
      </c>
      <c r="M16" s="21">
        <v>2930.4</v>
      </c>
      <c r="N16" s="21">
        <v>13.9</v>
      </c>
      <c r="O16" s="21">
        <v>12.2</v>
      </c>
      <c r="P16" s="22">
        <v>15.7</v>
      </c>
      <c r="Q16" s="44">
        <v>16570.7</v>
      </c>
      <c r="R16" s="21">
        <v>2479.4</v>
      </c>
      <c r="S16" s="21">
        <v>2148.1</v>
      </c>
      <c r="T16" s="21">
        <v>2795.8</v>
      </c>
      <c r="U16" s="21">
        <v>15</v>
      </c>
      <c r="V16" s="21">
        <v>13</v>
      </c>
      <c r="W16" s="22">
        <v>16.899999999999999</v>
      </c>
      <c r="X16" s="44">
        <v>7780.2</v>
      </c>
      <c r="Y16" s="21">
        <v>1190.4000000000001</v>
      </c>
      <c r="Z16" s="21">
        <v>1002.7</v>
      </c>
      <c r="AA16" s="21">
        <v>1398.6</v>
      </c>
      <c r="AB16" s="21">
        <v>15.3</v>
      </c>
      <c r="AC16" s="21">
        <v>12.9</v>
      </c>
      <c r="AD16" s="22">
        <v>18</v>
      </c>
      <c r="AE16" s="35">
        <v>2635</v>
      </c>
      <c r="AF16" s="21">
        <v>463.7</v>
      </c>
      <c r="AG16" s="21">
        <v>389.4</v>
      </c>
      <c r="AH16" s="21">
        <v>544.70000000000005</v>
      </c>
      <c r="AI16" s="21">
        <v>17.600000000000001</v>
      </c>
      <c r="AJ16" s="21">
        <v>14.8</v>
      </c>
      <c r="AK16" s="22">
        <v>20.7</v>
      </c>
    </row>
    <row r="17" spans="1:37">
      <c r="A17" s="6" t="s">
        <v>522</v>
      </c>
      <c r="B17" s="55" t="s">
        <v>523</v>
      </c>
      <c r="C17" s="44">
        <v>18214.099999999999</v>
      </c>
      <c r="D17" s="21">
        <v>2602.9</v>
      </c>
      <c r="E17" s="21">
        <v>2267.1</v>
      </c>
      <c r="F17" s="21">
        <v>2960.3</v>
      </c>
      <c r="G17" s="21">
        <v>14.3</v>
      </c>
      <c r="H17" s="21">
        <v>12.4</v>
      </c>
      <c r="I17" s="22">
        <v>16.3</v>
      </c>
      <c r="J17" s="44">
        <v>22601.7</v>
      </c>
      <c r="K17" s="21">
        <v>3415.6</v>
      </c>
      <c r="L17" s="21">
        <v>2973.8</v>
      </c>
      <c r="M17" s="21">
        <v>3834.7</v>
      </c>
      <c r="N17" s="21">
        <v>15.1</v>
      </c>
      <c r="O17" s="21">
        <v>13.2</v>
      </c>
      <c r="P17" s="22">
        <v>17</v>
      </c>
      <c r="Q17" s="44">
        <v>15736.6</v>
      </c>
      <c r="R17" s="21">
        <v>2551</v>
      </c>
      <c r="S17" s="21">
        <v>2214.3000000000002</v>
      </c>
      <c r="T17" s="21">
        <v>2865.6</v>
      </c>
      <c r="U17" s="21">
        <v>16.2</v>
      </c>
      <c r="V17" s="21">
        <v>14.1</v>
      </c>
      <c r="W17" s="22">
        <v>18.2</v>
      </c>
      <c r="X17" s="44">
        <v>16806.099999999999</v>
      </c>
      <c r="Y17" s="21">
        <v>2784.8</v>
      </c>
      <c r="Z17" s="21">
        <v>2365.9</v>
      </c>
      <c r="AA17" s="21">
        <v>3249</v>
      </c>
      <c r="AB17" s="21">
        <v>16.600000000000001</v>
      </c>
      <c r="AC17" s="21">
        <v>14.1</v>
      </c>
      <c r="AD17" s="22">
        <v>19.3</v>
      </c>
      <c r="AE17" s="35">
        <v>8997.5</v>
      </c>
      <c r="AF17" s="21">
        <v>1710.8</v>
      </c>
      <c r="AG17" s="21">
        <v>1443.2</v>
      </c>
      <c r="AH17" s="21">
        <v>1993.2</v>
      </c>
      <c r="AI17" s="21">
        <v>19</v>
      </c>
      <c r="AJ17" s="21">
        <v>16</v>
      </c>
      <c r="AK17" s="22">
        <v>22.2</v>
      </c>
    </row>
    <row r="18" spans="1:37">
      <c r="A18" s="6" t="s">
        <v>722</v>
      </c>
      <c r="B18" s="55" t="s">
        <v>723</v>
      </c>
      <c r="C18" s="44">
        <v>32819.1</v>
      </c>
      <c r="D18" s="21">
        <v>4347.8</v>
      </c>
      <c r="E18" s="21">
        <v>3751.8</v>
      </c>
      <c r="F18" s="21">
        <v>4961.7</v>
      </c>
      <c r="G18" s="21">
        <v>13.2</v>
      </c>
      <c r="H18" s="21">
        <v>11.4</v>
      </c>
      <c r="I18" s="22">
        <v>15.1</v>
      </c>
      <c r="J18" s="44">
        <v>26831</v>
      </c>
      <c r="K18" s="21">
        <v>3762.2</v>
      </c>
      <c r="L18" s="21">
        <v>3277.6</v>
      </c>
      <c r="M18" s="21">
        <v>4247.3999999999996</v>
      </c>
      <c r="N18" s="21">
        <v>14</v>
      </c>
      <c r="O18" s="21">
        <v>12.2</v>
      </c>
      <c r="P18" s="22">
        <v>15.8</v>
      </c>
      <c r="Q18" s="44">
        <v>23437.200000000001</v>
      </c>
      <c r="R18" s="21">
        <v>3529.5</v>
      </c>
      <c r="S18" s="21">
        <v>3048</v>
      </c>
      <c r="T18" s="21">
        <v>3993</v>
      </c>
      <c r="U18" s="21">
        <v>15.1</v>
      </c>
      <c r="V18" s="21">
        <v>13</v>
      </c>
      <c r="W18" s="22">
        <v>17</v>
      </c>
      <c r="X18" s="44">
        <v>18441.5</v>
      </c>
      <c r="Y18" s="21">
        <v>2840</v>
      </c>
      <c r="Z18" s="21">
        <v>2399.1999999999998</v>
      </c>
      <c r="AA18" s="21">
        <v>3327.8</v>
      </c>
      <c r="AB18" s="21">
        <v>15.4</v>
      </c>
      <c r="AC18" s="21">
        <v>13</v>
      </c>
      <c r="AD18" s="22">
        <v>18</v>
      </c>
      <c r="AE18" s="35">
        <v>5168.1000000000004</v>
      </c>
      <c r="AF18" s="21">
        <v>915.7</v>
      </c>
      <c r="AG18" s="21">
        <v>768.1</v>
      </c>
      <c r="AH18" s="21">
        <v>1074</v>
      </c>
      <c r="AI18" s="21">
        <v>17.7</v>
      </c>
      <c r="AJ18" s="21">
        <v>14.9</v>
      </c>
      <c r="AK18" s="22">
        <v>20.8</v>
      </c>
    </row>
    <row r="19" spans="1:37">
      <c r="A19" s="6" t="s">
        <v>492</v>
      </c>
      <c r="B19" s="55" t="s">
        <v>493</v>
      </c>
      <c r="C19" s="44">
        <v>17644.5</v>
      </c>
      <c r="D19" s="21">
        <v>2302</v>
      </c>
      <c r="E19" s="21">
        <v>1984.4</v>
      </c>
      <c r="F19" s="21">
        <v>2638.2</v>
      </c>
      <c r="G19" s="21">
        <v>13</v>
      </c>
      <c r="H19" s="21">
        <v>11.2</v>
      </c>
      <c r="I19" s="22">
        <v>15</v>
      </c>
      <c r="J19" s="44">
        <v>28687.3</v>
      </c>
      <c r="K19" s="21">
        <v>3962.2</v>
      </c>
      <c r="L19" s="21">
        <v>3445.9</v>
      </c>
      <c r="M19" s="21">
        <v>4484.6000000000004</v>
      </c>
      <c r="N19" s="21">
        <v>13.8</v>
      </c>
      <c r="O19" s="21">
        <v>12</v>
      </c>
      <c r="P19" s="22">
        <v>15.6</v>
      </c>
      <c r="Q19" s="44">
        <v>54099.9</v>
      </c>
      <c r="R19" s="21">
        <v>8027.7</v>
      </c>
      <c r="S19" s="21">
        <v>6912.3</v>
      </c>
      <c r="T19" s="21">
        <v>9087</v>
      </c>
      <c r="U19" s="21">
        <v>14.8</v>
      </c>
      <c r="V19" s="21">
        <v>12.8</v>
      </c>
      <c r="W19" s="22">
        <v>16.8</v>
      </c>
      <c r="X19" s="44">
        <v>93936.7</v>
      </c>
      <c r="Y19" s="21">
        <v>14255.5</v>
      </c>
      <c r="Z19" s="21">
        <v>12047.5</v>
      </c>
      <c r="AA19" s="21">
        <v>16732.599999999999</v>
      </c>
      <c r="AB19" s="21">
        <v>15.2</v>
      </c>
      <c r="AC19" s="21">
        <v>12.8</v>
      </c>
      <c r="AD19" s="22">
        <v>17.8</v>
      </c>
      <c r="AE19" s="35">
        <v>213598.6</v>
      </c>
      <c r="AF19" s="21">
        <v>37321.300000000003</v>
      </c>
      <c r="AG19" s="21">
        <v>31243.5</v>
      </c>
      <c r="AH19" s="21">
        <v>43821.3</v>
      </c>
      <c r="AI19" s="21">
        <v>17.5</v>
      </c>
      <c r="AJ19" s="21">
        <v>14.6</v>
      </c>
      <c r="AK19" s="22">
        <v>20.5</v>
      </c>
    </row>
    <row r="20" spans="1:37">
      <c r="A20" s="6" t="s">
        <v>686</v>
      </c>
      <c r="B20" s="55" t="s">
        <v>687</v>
      </c>
      <c r="C20" s="44">
        <v>19191.8</v>
      </c>
      <c r="D20" s="21">
        <v>2675.8</v>
      </c>
      <c r="E20" s="21">
        <v>2320.8000000000002</v>
      </c>
      <c r="F20" s="21">
        <v>3035.4</v>
      </c>
      <c r="G20" s="21">
        <v>13.9</v>
      </c>
      <c r="H20" s="21">
        <v>12.1</v>
      </c>
      <c r="I20" s="22">
        <v>15.8</v>
      </c>
      <c r="J20" s="44">
        <v>18876.599999999999</v>
      </c>
      <c r="K20" s="21">
        <v>2784.1</v>
      </c>
      <c r="L20" s="21">
        <v>2429.9</v>
      </c>
      <c r="M20" s="21">
        <v>3132.1</v>
      </c>
      <c r="N20" s="21">
        <v>14.7</v>
      </c>
      <c r="O20" s="21">
        <v>12.9</v>
      </c>
      <c r="P20" s="22">
        <v>16.600000000000001</v>
      </c>
      <c r="Q20" s="44">
        <v>11328</v>
      </c>
      <c r="R20" s="21">
        <v>1793</v>
      </c>
      <c r="S20" s="21">
        <v>1553.7</v>
      </c>
      <c r="T20" s="21">
        <v>2021.1</v>
      </c>
      <c r="U20" s="21">
        <v>15.8</v>
      </c>
      <c r="V20" s="21">
        <v>13.7</v>
      </c>
      <c r="W20" s="22">
        <v>17.8</v>
      </c>
      <c r="X20" s="44">
        <v>727.6</v>
      </c>
      <c r="Y20" s="21">
        <v>117.7</v>
      </c>
      <c r="Z20" s="21">
        <v>99.8</v>
      </c>
      <c r="AA20" s="21">
        <v>137.5</v>
      </c>
      <c r="AB20" s="21">
        <v>16.2</v>
      </c>
      <c r="AC20" s="21">
        <v>13.7</v>
      </c>
      <c r="AD20" s="22">
        <v>18.899999999999999</v>
      </c>
      <c r="AE20" s="35">
        <v>0</v>
      </c>
      <c r="AF20" s="21" t="s">
        <v>874</v>
      </c>
      <c r="AG20" s="21" t="s">
        <v>874</v>
      </c>
      <c r="AH20" s="21" t="s">
        <v>874</v>
      </c>
      <c r="AI20" s="21" t="s">
        <v>874</v>
      </c>
      <c r="AJ20" s="21" t="s">
        <v>874</v>
      </c>
      <c r="AK20" s="22" t="s">
        <v>874</v>
      </c>
    </row>
    <row r="21" spans="1:37">
      <c r="A21" s="6" t="s">
        <v>432</v>
      </c>
      <c r="B21" s="55" t="s">
        <v>433</v>
      </c>
      <c r="C21" s="44">
        <v>2961.7</v>
      </c>
      <c r="D21" s="21">
        <v>399.6</v>
      </c>
      <c r="E21" s="21">
        <v>345.4</v>
      </c>
      <c r="F21" s="21">
        <v>457.8</v>
      </c>
      <c r="G21" s="21">
        <v>13.5</v>
      </c>
      <c r="H21" s="21">
        <v>11.7</v>
      </c>
      <c r="I21" s="22">
        <v>15.5</v>
      </c>
      <c r="J21" s="44">
        <v>12769.3</v>
      </c>
      <c r="K21" s="21">
        <v>1823.1</v>
      </c>
      <c r="L21" s="21">
        <v>1583.8</v>
      </c>
      <c r="M21" s="21">
        <v>2060.6999999999998</v>
      </c>
      <c r="N21" s="21">
        <v>14.3</v>
      </c>
      <c r="O21" s="21">
        <v>12.4</v>
      </c>
      <c r="P21" s="22">
        <v>16.100000000000001</v>
      </c>
      <c r="Q21" s="44">
        <v>4995.5</v>
      </c>
      <c r="R21" s="21">
        <v>765.8</v>
      </c>
      <c r="S21" s="21">
        <v>660.8</v>
      </c>
      <c r="T21" s="21">
        <v>865.1</v>
      </c>
      <c r="U21" s="21">
        <v>15.3</v>
      </c>
      <c r="V21" s="21">
        <v>13.2</v>
      </c>
      <c r="W21" s="22">
        <v>17.3</v>
      </c>
      <c r="X21" s="44">
        <v>9893.2000000000007</v>
      </c>
      <c r="Y21" s="21">
        <v>1550.8</v>
      </c>
      <c r="Z21" s="21">
        <v>1313.4</v>
      </c>
      <c r="AA21" s="21">
        <v>1817.9</v>
      </c>
      <c r="AB21" s="21">
        <v>15.7</v>
      </c>
      <c r="AC21" s="21">
        <v>13.3</v>
      </c>
      <c r="AD21" s="22">
        <v>18.399999999999999</v>
      </c>
      <c r="AE21" s="35">
        <v>30760.3</v>
      </c>
      <c r="AF21" s="21">
        <v>5545.1</v>
      </c>
      <c r="AG21" s="21">
        <v>4655.1000000000004</v>
      </c>
      <c r="AH21" s="21">
        <v>6487.1</v>
      </c>
      <c r="AI21" s="21">
        <v>18</v>
      </c>
      <c r="AJ21" s="21">
        <v>15.1</v>
      </c>
      <c r="AK21" s="22">
        <v>21.1</v>
      </c>
    </row>
    <row r="22" spans="1:37">
      <c r="A22" s="6" t="s">
        <v>284</v>
      </c>
      <c r="B22" s="55" t="s">
        <v>285</v>
      </c>
      <c r="C22" s="44">
        <v>0</v>
      </c>
      <c r="D22" s="21" t="s">
        <v>874</v>
      </c>
      <c r="E22" s="21" t="s">
        <v>874</v>
      </c>
      <c r="F22" s="21" t="s">
        <v>874</v>
      </c>
      <c r="G22" s="21" t="s">
        <v>874</v>
      </c>
      <c r="H22" s="21" t="s">
        <v>874</v>
      </c>
      <c r="I22" s="22" t="s">
        <v>874</v>
      </c>
      <c r="J22" s="44">
        <v>2520.1999999999998</v>
      </c>
      <c r="K22" s="21">
        <v>405.9</v>
      </c>
      <c r="L22" s="21">
        <v>353.4</v>
      </c>
      <c r="M22" s="21">
        <v>456.5</v>
      </c>
      <c r="N22" s="21">
        <v>16.100000000000001</v>
      </c>
      <c r="O22" s="21">
        <v>14</v>
      </c>
      <c r="P22" s="22">
        <v>18.100000000000001</v>
      </c>
      <c r="Q22" s="44">
        <v>5096.2</v>
      </c>
      <c r="R22" s="21">
        <v>879.4</v>
      </c>
      <c r="S22" s="21">
        <v>761.1</v>
      </c>
      <c r="T22" s="21">
        <v>987</v>
      </c>
      <c r="U22" s="21">
        <v>17.3</v>
      </c>
      <c r="V22" s="21">
        <v>14.9</v>
      </c>
      <c r="W22" s="22">
        <v>19.399999999999999</v>
      </c>
      <c r="X22" s="44">
        <v>24184.6</v>
      </c>
      <c r="Y22" s="21">
        <v>4263.8999999999996</v>
      </c>
      <c r="Z22" s="21">
        <v>3634.8</v>
      </c>
      <c r="AA22" s="21">
        <v>4941.3</v>
      </c>
      <c r="AB22" s="21">
        <v>17.600000000000001</v>
      </c>
      <c r="AC22" s="21">
        <v>15</v>
      </c>
      <c r="AD22" s="22">
        <v>20.399999999999999</v>
      </c>
      <c r="AE22" s="35">
        <v>36690</v>
      </c>
      <c r="AF22" s="21">
        <v>7403.8</v>
      </c>
      <c r="AG22" s="21">
        <v>6267.1</v>
      </c>
      <c r="AH22" s="21">
        <v>8604.7000000000007</v>
      </c>
      <c r="AI22" s="21">
        <v>20.2</v>
      </c>
      <c r="AJ22" s="21">
        <v>17.100000000000001</v>
      </c>
      <c r="AK22" s="22">
        <v>23.5</v>
      </c>
    </row>
    <row r="23" spans="1:37">
      <c r="A23" s="6" t="s">
        <v>366</v>
      </c>
      <c r="B23" s="55" t="s">
        <v>367</v>
      </c>
      <c r="C23" s="44">
        <v>844.4</v>
      </c>
      <c r="D23" s="21">
        <v>122</v>
      </c>
      <c r="E23" s="21">
        <v>106.1</v>
      </c>
      <c r="F23" s="21">
        <v>138.5</v>
      </c>
      <c r="G23" s="21">
        <v>14.4</v>
      </c>
      <c r="H23" s="21">
        <v>12.6</v>
      </c>
      <c r="I23" s="22">
        <v>16.399999999999999</v>
      </c>
      <c r="J23" s="44">
        <v>5760.6</v>
      </c>
      <c r="K23" s="21">
        <v>879.8</v>
      </c>
      <c r="L23" s="21">
        <v>764.9</v>
      </c>
      <c r="M23" s="21">
        <v>987.4</v>
      </c>
      <c r="N23" s="21">
        <v>15.3</v>
      </c>
      <c r="O23" s="21">
        <v>13.3</v>
      </c>
      <c r="P23" s="22">
        <v>17.100000000000001</v>
      </c>
      <c r="Q23" s="44">
        <v>9470.7000000000007</v>
      </c>
      <c r="R23" s="21">
        <v>1550.7</v>
      </c>
      <c r="S23" s="21">
        <v>1343.7</v>
      </c>
      <c r="T23" s="21">
        <v>1749.3</v>
      </c>
      <c r="U23" s="21">
        <v>16.399999999999999</v>
      </c>
      <c r="V23" s="21">
        <v>14.2</v>
      </c>
      <c r="W23" s="22">
        <v>18.5</v>
      </c>
      <c r="X23" s="44">
        <v>16105</v>
      </c>
      <c r="Y23" s="21">
        <v>2694.8</v>
      </c>
      <c r="Z23" s="21">
        <v>2294</v>
      </c>
      <c r="AA23" s="21">
        <v>3135.2</v>
      </c>
      <c r="AB23" s="21">
        <v>16.7</v>
      </c>
      <c r="AC23" s="21">
        <v>14.2</v>
      </c>
      <c r="AD23" s="22">
        <v>19.5</v>
      </c>
      <c r="AE23" s="35">
        <v>7937.3</v>
      </c>
      <c r="AF23" s="21">
        <v>1522.3</v>
      </c>
      <c r="AG23" s="21">
        <v>1286.5</v>
      </c>
      <c r="AH23" s="21">
        <v>1772.6</v>
      </c>
      <c r="AI23" s="21">
        <v>19.2</v>
      </c>
      <c r="AJ23" s="21">
        <v>16.2</v>
      </c>
      <c r="AK23" s="22">
        <v>22.3</v>
      </c>
    </row>
    <row r="24" spans="1:37">
      <c r="A24" s="6" t="s">
        <v>400</v>
      </c>
      <c r="B24" s="55" t="s">
        <v>401</v>
      </c>
      <c r="C24" s="44">
        <v>20307.099999999999</v>
      </c>
      <c r="D24" s="21">
        <v>2861.1</v>
      </c>
      <c r="E24" s="21">
        <v>2484.8000000000002</v>
      </c>
      <c r="F24" s="21">
        <v>3258.8</v>
      </c>
      <c r="G24" s="21">
        <v>14.1</v>
      </c>
      <c r="H24" s="21">
        <v>12.2</v>
      </c>
      <c r="I24" s="22">
        <v>16</v>
      </c>
      <c r="J24" s="44">
        <v>20665.900000000001</v>
      </c>
      <c r="K24" s="21">
        <v>3079.7</v>
      </c>
      <c r="L24" s="21">
        <v>2680.2</v>
      </c>
      <c r="M24" s="21">
        <v>3465.4</v>
      </c>
      <c r="N24" s="21">
        <v>14.9</v>
      </c>
      <c r="O24" s="21">
        <v>13</v>
      </c>
      <c r="P24" s="22">
        <v>16.8</v>
      </c>
      <c r="Q24" s="44">
        <v>17497.099999999999</v>
      </c>
      <c r="R24" s="21">
        <v>2797.8</v>
      </c>
      <c r="S24" s="21">
        <v>2423.5</v>
      </c>
      <c r="T24" s="21">
        <v>3154</v>
      </c>
      <c r="U24" s="21">
        <v>16</v>
      </c>
      <c r="V24" s="21">
        <v>13.9</v>
      </c>
      <c r="W24" s="22">
        <v>18</v>
      </c>
      <c r="X24" s="44">
        <v>20434.099999999999</v>
      </c>
      <c r="Y24" s="21">
        <v>3340.1</v>
      </c>
      <c r="Z24" s="21">
        <v>2835.5</v>
      </c>
      <c r="AA24" s="21">
        <v>3899.3</v>
      </c>
      <c r="AB24" s="21">
        <v>16.3</v>
      </c>
      <c r="AC24" s="21">
        <v>13.9</v>
      </c>
      <c r="AD24" s="22">
        <v>19.100000000000001</v>
      </c>
      <c r="AE24" s="35">
        <v>47578.8</v>
      </c>
      <c r="AF24" s="21">
        <v>8929.2999999999993</v>
      </c>
      <c r="AG24" s="21">
        <v>7528</v>
      </c>
      <c r="AH24" s="21">
        <v>10422.200000000001</v>
      </c>
      <c r="AI24" s="21">
        <v>18.8</v>
      </c>
      <c r="AJ24" s="21">
        <v>15.8</v>
      </c>
      <c r="AK24" s="22">
        <v>21.9</v>
      </c>
    </row>
    <row r="25" spans="1:37">
      <c r="A25" s="6" t="s">
        <v>458</v>
      </c>
      <c r="B25" s="55" t="s">
        <v>459</v>
      </c>
      <c r="C25" s="44">
        <v>1305.2</v>
      </c>
      <c r="D25" s="21">
        <v>185.6</v>
      </c>
      <c r="E25" s="21">
        <v>159.6</v>
      </c>
      <c r="F25" s="21">
        <v>214</v>
      </c>
      <c r="G25" s="21">
        <v>14.2</v>
      </c>
      <c r="H25" s="21">
        <v>12.2</v>
      </c>
      <c r="I25" s="22">
        <v>16.399999999999999</v>
      </c>
      <c r="J25" s="44">
        <v>6255</v>
      </c>
      <c r="K25" s="21">
        <v>940.7</v>
      </c>
      <c r="L25" s="21">
        <v>816.8</v>
      </c>
      <c r="M25" s="21">
        <v>1067.8</v>
      </c>
      <c r="N25" s="21">
        <v>15</v>
      </c>
      <c r="O25" s="21">
        <v>13.1</v>
      </c>
      <c r="P25" s="22">
        <v>17.100000000000001</v>
      </c>
      <c r="Q25" s="44">
        <v>6633.7</v>
      </c>
      <c r="R25" s="21">
        <v>1070.3</v>
      </c>
      <c r="S25" s="21">
        <v>921</v>
      </c>
      <c r="T25" s="21">
        <v>1209.2</v>
      </c>
      <c r="U25" s="21">
        <v>16.100000000000001</v>
      </c>
      <c r="V25" s="21">
        <v>13.9</v>
      </c>
      <c r="W25" s="22">
        <v>18.2</v>
      </c>
      <c r="X25" s="44">
        <v>15969.7</v>
      </c>
      <c r="Y25" s="21">
        <v>2633.9</v>
      </c>
      <c r="Z25" s="21">
        <v>2232</v>
      </c>
      <c r="AA25" s="21">
        <v>3077.7</v>
      </c>
      <c r="AB25" s="21">
        <v>16.5</v>
      </c>
      <c r="AC25" s="21">
        <v>14</v>
      </c>
      <c r="AD25" s="22">
        <v>19.3</v>
      </c>
      <c r="AE25" s="35">
        <v>3329.4</v>
      </c>
      <c r="AF25" s="21">
        <v>630.4</v>
      </c>
      <c r="AG25" s="21">
        <v>528.29999999999995</v>
      </c>
      <c r="AH25" s="21">
        <v>737.4</v>
      </c>
      <c r="AI25" s="21">
        <v>18.899999999999999</v>
      </c>
      <c r="AJ25" s="21">
        <v>15.9</v>
      </c>
      <c r="AK25" s="22">
        <v>22.1</v>
      </c>
    </row>
    <row r="26" spans="1:37">
      <c r="A26" s="6" t="s">
        <v>540</v>
      </c>
      <c r="B26" s="55" t="s">
        <v>541</v>
      </c>
      <c r="C26" s="44">
        <v>50324.6</v>
      </c>
      <c r="D26" s="21">
        <v>7199.3</v>
      </c>
      <c r="E26" s="21">
        <v>6255.6</v>
      </c>
      <c r="F26" s="21">
        <v>8134.9</v>
      </c>
      <c r="G26" s="21">
        <v>14.3</v>
      </c>
      <c r="H26" s="21">
        <v>12.4</v>
      </c>
      <c r="I26" s="22">
        <v>16.2</v>
      </c>
      <c r="J26" s="44">
        <v>49139.6</v>
      </c>
      <c r="K26" s="21">
        <v>7433.1</v>
      </c>
      <c r="L26" s="21">
        <v>6497.2</v>
      </c>
      <c r="M26" s="21">
        <v>8343.6</v>
      </c>
      <c r="N26" s="21">
        <v>15.1</v>
      </c>
      <c r="O26" s="21">
        <v>13.2</v>
      </c>
      <c r="P26" s="22">
        <v>17</v>
      </c>
      <c r="Q26" s="44">
        <v>41605.699999999997</v>
      </c>
      <c r="R26" s="21">
        <v>6749.9</v>
      </c>
      <c r="S26" s="21">
        <v>5859.9</v>
      </c>
      <c r="T26" s="21">
        <v>7593.1</v>
      </c>
      <c r="U26" s="21">
        <v>16.2</v>
      </c>
      <c r="V26" s="21">
        <v>14.1</v>
      </c>
      <c r="W26" s="22">
        <v>18.3</v>
      </c>
      <c r="X26" s="44">
        <v>32320.1</v>
      </c>
      <c r="Y26" s="21">
        <v>5359.5</v>
      </c>
      <c r="Z26" s="21">
        <v>4545.8</v>
      </c>
      <c r="AA26" s="21">
        <v>6249.8</v>
      </c>
      <c r="AB26" s="21">
        <v>16.600000000000001</v>
      </c>
      <c r="AC26" s="21">
        <v>14.1</v>
      </c>
      <c r="AD26" s="22">
        <v>19.3</v>
      </c>
      <c r="AE26" s="35">
        <v>17527</v>
      </c>
      <c r="AF26" s="21">
        <v>3333.8</v>
      </c>
      <c r="AG26" s="21">
        <v>2819.5</v>
      </c>
      <c r="AH26" s="21">
        <v>3888.4</v>
      </c>
      <c r="AI26" s="21">
        <v>19</v>
      </c>
      <c r="AJ26" s="21">
        <v>16.100000000000001</v>
      </c>
      <c r="AK26" s="22">
        <v>22.2</v>
      </c>
    </row>
    <row r="27" spans="1:37">
      <c r="A27" s="6" t="s">
        <v>750</v>
      </c>
      <c r="B27" s="55" t="s">
        <v>751</v>
      </c>
      <c r="C27" s="44">
        <v>27142.400000000001</v>
      </c>
      <c r="D27" s="21">
        <v>3694</v>
      </c>
      <c r="E27" s="21">
        <v>3200.5</v>
      </c>
      <c r="F27" s="21">
        <v>4211.7</v>
      </c>
      <c r="G27" s="21">
        <v>13.6</v>
      </c>
      <c r="H27" s="21">
        <v>11.8</v>
      </c>
      <c r="I27" s="22">
        <v>15.5</v>
      </c>
      <c r="J27" s="44">
        <v>14881.1</v>
      </c>
      <c r="K27" s="21">
        <v>2142.9</v>
      </c>
      <c r="L27" s="21">
        <v>1865.1</v>
      </c>
      <c r="M27" s="21">
        <v>2414.1</v>
      </c>
      <c r="N27" s="21">
        <v>14.4</v>
      </c>
      <c r="O27" s="21">
        <v>12.5</v>
      </c>
      <c r="P27" s="22">
        <v>16.2</v>
      </c>
      <c r="Q27" s="44">
        <v>11134.9</v>
      </c>
      <c r="R27" s="21">
        <v>1721.4</v>
      </c>
      <c r="S27" s="21">
        <v>1493.9</v>
      </c>
      <c r="T27" s="21">
        <v>1940.7</v>
      </c>
      <c r="U27" s="21">
        <v>15.5</v>
      </c>
      <c r="V27" s="21">
        <v>13.4</v>
      </c>
      <c r="W27" s="22">
        <v>17.399999999999999</v>
      </c>
      <c r="X27" s="44">
        <v>1704.6</v>
      </c>
      <c r="Y27" s="21">
        <v>269.39999999999998</v>
      </c>
      <c r="Z27" s="21">
        <v>228.1</v>
      </c>
      <c r="AA27" s="21">
        <v>314.89999999999998</v>
      </c>
      <c r="AB27" s="21">
        <v>15.8</v>
      </c>
      <c r="AC27" s="21">
        <v>13.4</v>
      </c>
      <c r="AD27" s="22">
        <v>18.5</v>
      </c>
      <c r="AE27" s="35">
        <v>0</v>
      </c>
      <c r="AF27" s="21" t="s">
        <v>874</v>
      </c>
      <c r="AG27" s="21" t="s">
        <v>874</v>
      </c>
      <c r="AH27" s="21" t="s">
        <v>874</v>
      </c>
      <c r="AI27" s="21" t="s">
        <v>874</v>
      </c>
      <c r="AJ27" s="21" t="s">
        <v>874</v>
      </c>
      <c r="AK27" s="22" t="s">
        <v>874</v>
      </c>
    </row>
    <row r="28" spans="1:37">
      <c r="A28" s="6" t="s">
        <v>402</v>
      </c>
      <c r="B28" s="55" t="s">
        <v>403</v>
      </c>
      <c r="C28" s="44">
        <v>25513.599999999999</v>
      </c>
      <c r="D28" s="21">
        <v>3555.8</v>
      </c>
      <c r="E28" s="21">
        <v>3082.3</v>
      </c>
      <c r="F28" s="21">
        <v>4054.7</v>
      </c>
      <c r="G28" s="21">
        <v>13.9</v>
      </c>
      <c r="H28" s="21">
        <v>12.1</v>
      </c>
      <c r="I28" s="22">
        <v>15.9</v>
      </c>
      <c r="J28" s="44">
        <v>30766.3</v>
      </c>
      <c r="K28" s="21">
        <v>4536.2</v>
      </c>
      <c r="L28" s="21">
        <v>3946.2</v>
      </c>
      <c r="M28" s="21">
        <v>5110.3</v>
      </c>
      <c r="N28" s="21">
        <v>14.7</v>
      </c>
      <c r="O28" s="21">
        <v>12.8</v>
      </c>
      <c r="P28" s="22">
        <v>16.600000000000001</v>
      </c>
      <c r="Q28" s="44">
        <v>31684.6</v>
      </c>
      <c r="R28" s="21">
        <v>5013.8999999999996</v>
      </c>
      <c r="S28" s="21">
        <v>4343.3</v>
      </c>
      <c r="T28" s="21">
        <v>5652</v>
      </c>
      <c r="U28" s="21">
        <v>15.8</v>
      </c>
      <c r="V28" s="21">
        <v>13.7</v>
      </c>
      <c r="W28" s="22">
        <v>17.8</v>
      </c>
      <c r="X28" s="44">
        <v>46018.400000000001</v>
      </c>
      <c r="Y28" s="21">
        <v>7444.9</v>
      </c>
      <c r="Z28" s="21">
        <v>6310.6</v>
      </c>
      <c r="AA28" s="21">
        <v>8701.6</v>
      </c>
      <c r="AB28" s="21">
        <v>16.2</v>
      </c>
      <c r="AC28" s="21">
        <v>13.7</v>
      </c>
      <c r="AD28" s="22">
        <v>18.899999999999999</v>
      </c>
      <c r="AE28" s="35">
        <v>84125</v>
      </c>
      <c r="AF28" s="21">
        <v>15635.3</v>
      </c>
      <c r="AG28" s="21">
        <v>13164.3</v>
      </c>
      <c r="AH28" s="21">
        <v>18264</v>
      </c>
      <c r="AI28" s="21">
        <v>18.600000000000001</v>
      </c>
      <c r="AJ28" s="21">
        <v>15.6</v>
      </c>
      <c r="AK28" s="22">
        <v>21.7</v>
      </c>
    </row>
    <row r="29" spans="1:37">
      <c r="A29" s="6" t="s">
        <v>702</v>
      </c>
      <c r="B29" s="55" t="s">
        <v>703</v>
      </c>
      <c r="C29" s="44">
        <v>15625.4</v>
      </c>
      <c r="D29" s="21">
        <v>2094.3000000000002</v>
      </c>
      <c r="E29" s="21">
        <v>1800.9</v>
      </c>
      <c r="F29" s="21">
        <v>2399.8000000000002</v>
      </c>
      <c r="G29" s="21">
        <v>13.4</v>
      </c>
      <c r="H29" s="21">
        <v>11.5</v>
      </c>
      <c r="I29" s="22">
        <v>15.4</v>
      </c>
      <c r="J29" s="44">
        <v>24189.1</v>
      </c>
      <c r="K29" s="21">
        <v>3431.1</v>
      </c>
      <c r="L29" s="21">
        <v>2989.7</v>
      </c>
      <c r="M29" s="21">
        <v>3892.1</v>
      </c>
      <c r="N29" s="21">
        <v>14.2</v>
      </c>
      <c r="O29" s="21">
        <v>12.4</v>
      </c>
      <c r="P29" s="22">
        <v>16.100000000000001</v>
      </c>
      <c r="Q29" s="44">
        <v>28757.599999999999</v>
      </c>
      <c r="R29" s="21">
        <v>4380.6000000000004</v>
      </c>
      <c r="S29" s="21">
        <v>3756</v>
      </c>
      <c r="T29" s="21">
        <v>4973.3</v>
      </c>
      <c r="U29" s="21">
        <v>15.2</v>
      </c>
      <c r="V29" s="21">
        <v>13.1</v>
      </c>
      <c r="W29" s="22">
        <v>17.3</v>
      </c>
      <c r="X29" s="44">
        <v>7890.3</v>
      </c>
      <c r="Y29" s="21">
        <v>1229</v>
      </c>
      <c r="Z29" s="21">
        <v>1035.3</v>
      </c>
      <c r="AA29" s="21">
        <v>1436.9</v>
      </c>
      <c r="AB29" s="21">
        <v>15.6</v>
      </c>
      <c r="AC29" s="21">
        <v>13.1</v>
      </c>
      <c r="AD29" s="22">
        <v>18.2</v>
      </c>
      <c r="AE29" s="35">
        <v>1186.5999999999999</v>
      </c>
      <c r="AF29" s="21">
        <v>212.6</v>
      </c>
      <c r="AG29" s="21">
        <v>178.3</v>
      </c>
      <c r="AH29" s="21">
        <v>250.9</v>
      </c>
      <c r="AI29" s="21">
        <v>17.899999999999999</v>
      </c>
      <c r="AJ29" s="21">
        <v>15</v>
      </c>
      <c r="AK29" s="22">
        <v>21.1</v>
      </c>
    </row>
    <row r="30" spans="1:37">
      <c r="A30" s="6" t="s">
        <v>360</v>
      </c>
      <c r="B30" s="55" t="s">
        <v>361</v>
      </c>
      <c r="C30" s="44">
        <v>2596.5</v>
      </c>
      <c r="D30" s="21">
        <v>390.8</v>
      </c>
      <c r="E30" s="21">
        <v>340.9</v>
      </c>
      <c r="F30" s="21">
        <v>441.1</v>
      </c>
      <c r="G30" s="21">
        <v>15.1</v>
      </c>
      <c r="H30" s="21">
        <v>13.1</v>
      </c>
      <c r="I30" s="22">
        <v>17</v>
      </c>
      <c r="J30" s="44">
        <v>16882.8</v>
      </c>
      <c r="K30" s="21">
        <v>2685.5</v>
      </c>
      <c r="L30" s="21">
        <v>2346.1</v>
      </c>
      <c r="M30" s="21">
        <v>3005.8</v>
      </c>
      <c r="N30" s="21">
        <v>15.9</v>
      </c>
      <c r="O30" s="21">
        <v>13.9</v>
      </c>
      <c r="P30" s="22">
        <v>17.8</v>
      </c>
      <c r="Q30" s="44">
        <v>39030.800000000003</v>
      </c>
      <c r="R30" s="21">
        <v>6653.9</v>
      </c>
      <c r="S30" s="21">
        <v>5775.7</v>
      </c>
      <c r="T30" s="21">
        <v>7489.1</v>
      </c>
      <c r="U30" s="21">
        <v>17</v>
      </c>
      <c r="V30" s="21">
        <v>14.8</v>
      </c>
      <c r="W30" s="22">
        <v>19.2</v>
      </c>
      <c r="X30" s="44">
        <v>12971.2</v>
      </c>
      <c r="Y30" s="21">
        <v>2259.6</v>
      </c>
      <c r="Z30" s="21">
        <v>1921.6</v>
      </c>
      <c r="AA30" s="21">
        <v>2626.7</v>
      </c>
      <c r="AB30" s="21">
        <v>17.399999999999999</v>
      </c>
      <c r="AC30" s="21">
        <v>14.8</v>
      </c>
      <c r="AD30" s="22">
        <v>20.2</v>
      </c>
      <c r="AE30" s="35">
        <v>5227.6000000000004</v>
      </c>
      <c r="AF30" s="21">
        <v>1042.9000000000001</v>
      </c>
      <c r="AG30" s="21">
        <v>884.5</v>
      </c>
      <c r="AH30" s="21">
        <v>1214.3</v>
      </c>
      <c r="AI30" s="21">
        <v>20</v>
      </c>
      <c r="AJ30" s="21">
        <v>16.899999999999999</v>
      </c>
      <c r="AK30" s="22">
        <v>23.2</v>
      </c>
    </row>
    <row r="31" spans="1:37">
      <c r="A31" s="6" t="s">
        <v>676</v>
      </c>
      <c r="B31" s="55" t="s">
        <v>677</v>
      </c>
      <c r="C31" s="44">
        <v>0</v>
      </c>
      <c r="D31" s="21" t="s">
        <v>874</v>
      </c>
      <c r="E31" s="21" t="s">
        <v>874</v>
      </c>
      <c r="F31" s="21" t="s">
        <v>874</v>
      </c>
      <c r="G31" s="21" t="s">
        <v>874</v>
      </c>
      <c r="H31" s="21" t="s">
        <v>874</v>
      </c>
      <c r="I31" s="22" t="s">
        <v>874</v>
      </c>
      <c r="J31" s="44">
        <v>11789.9</v>
      </c>
      <c r="K31" s="21">
        <v>1564.1</v>
      </c>
      <c r="L31" s="21">
        <v>1361.4</v>
      </c>
      <c r="M31" s="21">
        <v>1772.8</v>
      </c>
      <c r="N31" s="21">
        <v>13.3</v>
      </c>
      <c r="O31" s="21">
        <v>11.5</v>
      </c>
      <c r="P31" s="22">
        <v>15</v>
      </c>
      <c r="Q31" s="44">
        <v>41637.9</v>
      </c>
      <c r="R31" s="21">
        <v>5939.9</v>
      </c>
      <c r="S31" s="21">
        <v>5130.8999999999996</v>
      </c>
      <c r="T31" s="21">
        <v>6732</v>
      </c>
      <c r="U31" s="21">
        <v>14.3</v>
      </c>
      <c r="V31" s="21">
        <v>12.3</v>
      </c>
      <c r="W31" s="22">
        <v>16.2</v>
      </c>
      <c r="X31" s="44">
        <v>48537.7</v>
      </c>
      <c r="Y31" s="21">
        <v>7083.7</v>
      </c>
      <c r="Z31" s="21">
        <v>5961.5</v>
      </c>
      <c r="AA31" s="21">
        <v>8320.9</v>
      </c>
      <c r="AB31" s="21">
        <v>14.6</v>
      </c>
      <c r="AC31" s="21">
        <v>12.3</v>
      </c>
      <c r="AD31" s="22">
        <v>17.100000000000001</v>
      </c>
      <c r="AE31" s="35">
        <v>23287.5</v>
      </c>
      <c r="AF31" s="21">
        <v>3920.5</v>
      </c>
      <c r="AG31" s="21">
        <v>3270.8</v>
      </c>
      <c r="AH31" s="21">
        <v>4617.6000000000004</v>
      </c>
      <c r="AI31" s="21">
        <v>16.8</v>
      </c>
      <c r="AJ31" s="21">
        <v>14</v>
      </c>
      <c r="AK31" s="22">
        <v>19.8</v>
      </c>
    </row>
    <row r="32" spans="1:37">
      <c r="A32" s="6" t="s">
        <v>852</v>
      </c>
      <c r="B32" s="55" t="s">
        <v>853</v>
      </c>
      <c r="C32" s="44">
        <v>20408.3</v>
      </c>
      <c r="D32" s="21">
        <v>2581.5</v>
      </c>
      <c r="E32" s="21">
        <v>2220.1</v>
      </c>
      <c r="F32" s="21">
        <v>2948.2</v>
      </c>
      <c r="G32" s="21">
        <v>12.6</v>
      </c>
      <c r="H32" s="21">
        <v>10.9</v>
      </c>
      <c r="I32" s="22">
        <v>14.4</v>
      </c>
      <c r="J32" s="44">
        <v>6614.5</v>
      </c>
      <c r="K32" s="21">
        <v>886.2</v>
      </c>
      <c r="L32" s="21">
        <v>770.7</v>
      </c>
      <c r="M32" s="21">
        <v>1004.3</v>
      </c>
      <c r="N32" s="21">
        <v>13.4</v>
      </c>
      <c r="O32" s="21">
        <v>11.7</v>
      </c>
      <c r="P32" s="22">
        <v>15.2</v>
      </c>
      <c r="Q32" s="44">
        <v>7579.6</v>
      </c>
      <c r="R32" s="21">
        <v>1091.8</v>
      </c>
      <c r="S32" s="21">
        <v>937.6</v>
      </c>
      <c r="T32" s="21">
        <v>1239.7</v>
      </c>
      <c r="U32" s="21">
        <v>14.4</v>
      </c>
      <c r="V32" s="21">
        <v>12.4</v>
      </c>
      <c r="W32" s="22">
        <v>16.399999999999999</v>
      </c>
      <c r="X32" s="44">
        <v>1862.6</v>
      </c>
      <c r="Y32" s="21">
        <v>274.5</v>
      </c>
      <c r="Z32" s="21">
        <v>230.7</v>
      </c>
      <c r="AA32" s="21">
        <v>323.10000000000002</v>
      </c>
      <c r="AB32" s="21">
        <v>14.7</v>
      </c>
      <c r="AC32" s="21">
        <v>12.4</v>
      </c>
      <c r="AD32" s="22">
        <v>17.3</v>
      </c>
      <c r="AE32" s="35">
        <v>0</v>
      </c>
      <c r="AF32" s="21" t="s">
        <v>874</v>
      </c>
      <c r="AG32" s="21" t="s">
        <v>874</v>
      </c>
      <c r="AH32" s="21" t="s">
        <v>874</v>
      </c>
      <c r="AI32" s="21" t="s">
        <v>874</v>
      </c>
      <c r="AJ32" s="21" t="s">
        <v>874</v>
      </c>
      <c r="AK32" s="22" t="s">
        <v>874</v>
      </c>
    </row>
    <row r="33" spans="1:37">
      <c r="A33" s="6" t="s">
        <v>630</v>
      </c>
      <c r="B33" s="55" t="s">
        <v>631</v>
      </c>
      <c r="C33" s="44">
        <v>19961.900000000001</v>
      </c>
      <c r="D33" s="21">
        <v>2677.2</v>
      </c>
      <c r="E33" s="21">
        <v>2317.1999999999998</v>
      </c>
      <c r="F33" s="21">
        <v>3048.1</v>
      </c>
      <c r="G33" s="21">
        <v>13.4</v>
      </c>
      <c r="H33" s="21">
        <v>11.6</v>
      </c>
      <c r="I33" s="22">
        <v>15.3</v>
      </c>
      <c r="J33" s="44">
        <v>31549.9</v>
      </c>
      <c r="K33" s="21">
        <v>4477.6000000000004</v>
      </c>
      <c r="L33" s="21">
        <v>3901.8</v>
      </c>
      <c r="M33" s="21">
        <v>5026.6000000000004</v>
      </c>
      <c r="N33" s="21">
        <v>14.2</v>
      </c>
      <c r="O33" s="21">
        <v>12.4</v>
      </c>
      <c r="P33" s="22">
        <v>15.9</v>
      </c>
      <c r="Q33" s="44">
        <v>27753.1</v>
      </c>
      <c r="R33" s="21">
        <v>4228.7</v>
      </c>
      <c r="S33" s="21">
        <v>3669.5</v>
      </c>
      <c r="T33" s="21">
        <v>4753.3999999999996</v>
      </c>
      <c r="U33" s="21">
        <v>15.2</v>
      </c>
      <c r="V33" s="21">
        <v>13.2</v>
      </c>
      <c r="W33" s="22">
        <v>17.100000000000001</v>
      </c>
      <c r="X33" s="44">
        <v>17255.7</v>
      </c>
      <c r="Y33" s="21">
        <v>2688.4</v>
      </c>
      <c r="Z33" s="21">
        <v>2271.5</v>
      </c>
      <c r="AA33" s="21">
        <v>3143.8</v>
      </c>
      <c r="AB33" s="21">
        <v>15.6</v>
      </c>
      <c r="AC33" s="21">
        <v>13.2</v>
      </c>
      <c r="AD33" s="22">
        <v>18.2</v>
      </c>
      <c r="AE33" s="35">
        <v>18051.400000000001</v>
      </c>
      <c r="AF33" s="21">
        <v>3233.1</v>
      </c>
      <c r="AG33" s="21">
        <v>2713</v>
      </c>
      <c r="AH33" s="21">
        <v>3787.4</v>
      </c>
      <c r="AI33" s="21">
        <v>17.899999999999999</v>
      </c>
      <c r="AJ33" s="21">
        <v>15</v>
      </c>
      <c r="AK33" s="22">
        <v>21</v>
      </c>
    </row>
    <row r="34" spans="1:37">
      <c r="A34" s="6" t="s">
        <v>552</v>
      </c>
      <c r="B34" s="55" t="s">
        <v>553</v>
      </c>
      <c r="C34" s="44">
        <v>21585.1</v>
      </c>
      <c r="D34" s="21">
        <v>2897</v>
      </c>
      <c r="E34" s="21">
        <v>2506.1</v>
      </c>
      <c r="F34" s="21">
        <v>3298.2</v>
      </c>
      <c r="G34" s="21">
        <v>13.4</v>
      </c>
      <c r="H34" s="21">
        <v>11.6</v>
      </c>
      <c r="I34" s="22">
        <v>15.3</v>
      </c>
      <c r="J34" s="44">
        <v>29219.1</v>
      </c>
      <c r="K34" s="21">
        <v>4149.1000000000004</v>
      </c>
      <c r="L34" s="21">
        <v>3615.1</v>
      </c>
      <c r="M34" s="21">
        <v>4674.8</v>
      </c>
      <c r="N34" s="21">
        <v>14.2</v>
      </c>
      <c r="O34" s="21">
        <v>12.4</v>
      </c>
      <c r="P34" s="22">
        <v>16</v>
      </c>
      <c r="Q34" s="44">
        <v>25313.8</v>
      </c>
      <c r="R34" s="21">
        <v>3858.4</v>
      </c>
      <c r="S34" s="21">
        <v>3341.5</v>
      </c>
      <c r="T34" s="21">
        <v>4343.1000000000004</v>
      </c>
      <c r="U34" s="21">
        <v>15.2</v>
      </c>
      <c r="V34" s="21">
        <v>13.2</v>
      </c>
      <c r="W34" s="22">
        <v>17.2</v>
      </c>
      <c r="X34" s="44">
        <v>38041.9</v>
      </c>
      <c r="Y34" s="21">
        <v>5928.6</v>
      </c>
      <c r="Z34" s="21">
        <v>5014.7</v>
      </c>
      <c r="AA34" s="21">
        <v>6946.4</v>
      </c>
      <c r="AB34" s="21">
        <v>15.6</v>
      </c>
      <c r="AC34" s="21">
        <v>13.2</v>
      </c>
      <c r="AD34" s="22">
        <v>18.3</v>
      </c>
      <c r="AE34" s="35">
        <v>46243</v>
      </c>
      <c r="AF34" s="21">
        <v>8281.4</v>
      </c>
      <c r="AG34" s="21">
        <v>6962.6</v>
      </c>
      <c r="AH34" s="21">
        <v>9686</v>
      </c>
      <c r="AI34" s="21">
        <v>17.899999999999999</v>
      </c>
      <c r="AJ34" s="21">
        <v>15.1</v>
      </c>
      <c r="AK34" s="22">
        <v>20.9</v>
      </c>
    </row>
    <row r="35" spans="1:37">
      <c r="A35" s="6" t="s">
        <v>614</v>
      </c>
      <c r="B35" s="55" t="s">
        <v>615</v>
      </c>
      <c r="C35" s="44">
        <v>25070.1</v>
      </c>
      <c r="D35" s="21">
        <v>3611.5</v>
      </c>
      <c r="E35" s="21">
        <v>3135.2</v>
      </c>
      <c r="F35" s="21">
        <v>4083.6</v>
      </c>
      <c r="G35" s="21">
        <v>14.4</v>
      </c>
      <c r="H35" s="21">
        <v>12.5</v>
      </c>
      <c r="I35" s="22">
        <v>16.3</v>
      </c>
      <c r="J35" s="44">
        <v>25745</v>
      </c>
      <c r="K35" s="21">
        <v>3922.1</v>
      </c>
      <c r="L35" s="21">
        <v>3424.9</v>
      </c>
      <c r="M35" s="21">
        <v>4404</v>
      </c>
      <c r="N35" s="21">
        <v>15.2</v>
      </c>
      <c r="O35" s="21">
        <v>13.3</v>
      </c>
      <c r="P35" s="22">
        <v>17.100000000000001</v>
      </c>
      <c r="Q35" s="44">
        <v>19462.099999999999</v>
      </c>
      <c r="R35" s="21">
        <v>3180.5</v>
      </c>
      <c r="S35" s="21">
        <v>2754.4</v>
      </c>
      <c r="T35" s="21">
        <v>3580.4</v>
      </c>
      <c r="U35" s="21">
        <v>16.3</v>
      </c>
      <c r="V35" s="21">
        <v>14.2</v>
      </c>
      <c r="W35" s="22">
        <v>18.399999999999999</v>
      </c>
      <c r="X35" s="44">
        <v>3455.8</v>
      </c>
      <c r="Y35" s="21">
        <v>577.29999999999995</v>
      </c>
      <c r="Z35" s="21">
        <v>489</v>
      </c>
      <c r="AA35" s="21">
        <v>672.9</v>
      </c>
      <c r="AB35" s="21">
        <v>16.7</v>
      </c>
      <c r="AC35" s="21">
        <v>14.2</v>
      </c>
      <c r="AD35" s="22">
        <v>19.5</v>
      </c>
      <c r="AE35" s="35">
        <v>0</v>
      </c>
      <c r="AF35" s="21" t="s">
        <v>874</v>
      </c>
      <c r="AG35" s="21" t="s">
        <v>874</v>
      </c>
      <c r="AH35" s="21" t="s">
        <v>874</v>
      </c>
      <c r="AI35" s="21" t="s">
        <v>874</v>
      </c>
      <c r="AJ35" s="21" t="s">
        <v>874</v>
      </c>
      <c r="AK35" s="22" t="s">
        <v>874</v>
      </c>
    </row>
    <row r="36" spans="1:37">
      <c r="A36" s="6" t="s">
        <v>816</v>
      </c>
      <c r="B36" s="55" t="s">
        <v>817</v>
      </c>
      <c r="C36" s="44">
        <v>63583.7</v>
      </c>
      <c r="D36" s="21">
        <v>8134.9</v>
      </c>
      <c r="E36" s="21">
        <v>7013.7</v>
      </c>
      <c r="F36" s="21">
        <v>9258.6</v>
      </c>
      <c r="G36" s="21">
        <v>12.8</v>
      </c>
      <c r="H36" s="21">
        <v>11</v>
      </c>
      <c r="I36" s="22">
        <v>14.6</v>
      </c>
      <c r="J36" s="44">
        <v>42407.1</v>
      </c>
      <c r="K36" s="21">
        <v>5744.9</v>
      </c>
      <c r="L36" s="21">
        <v>4996.8</v>
      </c>
      <c r="M36" s="21">
        <v>6493</v>
      </c>
      <c r="N36" s="21">
        <v>13.5</v>
      </c>
      <c r="O36" s="21">
        <v>11.8</v>
      </c>
      <c r="P36" s="22">
        <v>15.3</v>
      </c>
      <c r="Q36" s="44">
        <v>18836</v>
      </c>
      <c r="R36" s="21">
        <v>2742.1</v>
      </c>
      <c r="S36" s="21">
        <v>2371.9</v>
      </c>
      <c r="T36" s="21">
        <v>3104.2</v>
      </c>
      <c r="U36" s="21">
        <v>14.6</v>
      </c>
      <c r="V36" s="21">
        <v>12.6</v>
      </c>
      <c r="W36" s="22">
        <v>16.5</v>
      </c>
      <c r="X36" s="44">
        <v>17095.8</v>
      </c>
      <c r="Y36" s="21">
        <v>2545.5</v>
      </c>
      <c r="Z36" s="21">
        <v>2144.1999999999998</v>
      </c>
      <c r="AA36" s="21">
        <v>2988.5</v>
      </c>
      <c r="AB36" s="21">
        <v>14.9</v>
      </c>
      <c r="AC36" s="21">
        <v>12.5</v>
      </c>
      <c r="AD36" s="22">
        <v>17.5</v>
      </c>
      <c r="AE36" s="35">
        <v>8450.4</v>
      </c>
      <c r="AF36" s="21">
        <v>1449.3</v>
      </c>
      <c r="AG36" s="21">
        <v>1213.0999999999999</v>
      </c>
      <c r="AH36" s="21">
        <v>1708</v>
      </c>
      <c r="AI36" s="21">
        <v>17.2</v>
      </c>
      <c r="AJ36" s="21">
        <v>14.4</v>
      </c>
      <c r="AK36" s="22">
        <v>20.2</v>
      </c>
    </row>
    <row r="37" spans="1:37">
      <c r="A37" s="6" t="s">
        <v>768</v>
      </c>
      <c r="B37" s="55" t="s">
        <v>769</v>
      </c>
      <c r="C37" s="44">
        <v>25063.4</v>
      </c>
      <c r="D37" s="21">
        <v>3389.4</v>
      </c>
      <c r="E37" s="21">
        <v>2934.8</v>
      </c>
      <c r="F37" s="21">
        <v>3838.3</v>
      </c>
      <c r="G37" s="21">
        <v>13.5</v>
      </c>
      <c r="H37" s="21">
        <v>11.7</v>
      </c>
      <c r="I37" s="22">
        <v>15.3</v>
      </c>
      <c r="J37" s="44">
        <v>14004.7</v>
      </c>
      <c r="K37" s="21">
        <v>2003.9</v>
      </c>
      <c r="L37" s="21">
        <v>1751.1</v>
      </c>
      <c r="M37" s="21">
        <v>2255.9</v>
      </c>
      <c r="N37" s="21">
        <v>14.3</v>
      </c>
      <c r="O37" s="21">
        <v>12.5</v>
      </c>
      <c r="P37" s="22">
        <v>16.100000000000001</v>
      </c>
      <c r="Q37" s="44">
        <v>6482.1</v>
      </c>
      <c r="R37" s="21">
        <v>995.7</v>
      </c>
      <c r="S37" s="21">
        <v>862.9</v>
      </c>
      <c r="T37" s="21">
        <v>1125.5999999999999</v>
      </c>
      <c r="U37" s="21">
        <v>15.4</v>
      </c>
      <c r="V37" s="21">
        <v>13.3</v>
      </c>
      <c r="W37" s="22">
        <v>17.399999999999999</v>
      </c>
      <c r="X37" s="44">
        <v>4861.8</v>
      </c>
      <c r="Y37" s="21">
        <v>763.5</v>
      </c>
      <c r="Z37" s="21">
        <v>644.9</v>
      </c>
      <c r="AA37" s="21">
        <v>892.5</v>
      </c>
      <c r="AB37" s="21">
        <v>15.7</v>
      </c>
      <c r="AC37" s="21">
        <v>13.3</v>
      </c>
      <c r="AD37" s="22">
        <v>18.399999999999999</v>
      </c>
      <c r="AE37" s="35">
        <v>740.9</v>
      </c>
      <c r="AF37" s="21">
        <v>133.69999999999999</v>
      </c>
      <c r="AG37" s="21">
        <v>112.5</v>
      </c>
      <c r="AH37" s="21">
        <v>157</v>
      </c>
      <c r="AI37" s="21">
        <v>18</v>
      </c>
      <c r="AJ37" s="21">
        <v>15.2</v>
      </c>
      <c r="AK37" s="22">
        <v>21.2</v>
      </c>
    </row>
    <row r="38" spans="1:37">
      <c r="A38" s="6" t="s">
        <v>468</v>
      </c>
      <c r="B38" s="55" t="s">
        <v>469</v>
      </c>
      <c r="C38" s="44">
        <v>7602</v>
      </c>
      <c r="D38" s="21">
        <v>1110.2</v>
      </c>
      <c r="E38" s="21">
        <v>963.7</v>
      </c>
      <c r="F38" s="21">
        <v>1259.7</v>
      </c>
      <c r="G38" s="21">
        <v>14.6</v>
      </c>
      <c r="H38" s="21">
        <v>12.7</v>
      </c>
      <c r="I38" s="22">
        <v>16.600000000000001</v>
      </c>
      <c r="J38" s="44">
        <v>10342.9</v>
      </c>
      <c r="K38" s="21">
        <v>1597</v>
      </c>
      <c r="L38" s="21">
        <v>1388.3</v>
      </c>
      <c r="M38" s="21">
        <v>1792.2</v>
      </c>
      <c r="N38" s="21">
        <v>15.4</v>
      </c>
      <c r="O38" s="21">
        <v>13.4</v>
      </c>
      <c r="P38" s="22">
        <v>17.3</v>
      </c>
      <c r="Q38" s="44">
        <v>14051</v>
      </c>
      <c r="R38" s="21">
        <v>2326.6999999999998</v>
      </c>
      <c r="S38" s="21">
        <v>2016.5</v>
      </c>
      <c r="T38" s="21">
        <v>2621.5</v>
      </c>
      <c r="U38" s="21">
        <v>16.600000000000001</v>
      </c>
      <c r="V38" s="21">
        <v>14.4</v>
      </c>
      <c r="W38" s="22">
        <v>18.7</v>
      </c>
      <c r="X38" s="44">
        <v>9518.7999999999993</v>
      </c>
      <c r="Y38" s="21">
        <v>1611</v>
      </c>
      <c r="Z38" s="21">
        <v>1371.3</v>
      </c>
      <c r="AA38" s="21">
        <v>1877.9</v>
      </c>
      <c r="AB38" s="21">
        <v>16.899999999999999</v>
      </c>
      <c r="AC38" s="21">
        <v>14.4</v>
      </c>
      <c r="AD38" s="22">
        <v>19.7</v>
      </c>
      <c r="AE38" s="35">
        <v>2137.4</v>
      </c>
      <c r="AF38" s="21">
        <v>414.8</v>
      </c>
      <c r="AG38" s="21">
        <v>350.5</v>
      </c>
      <c r="AH38" s="21">
        <v>482.9</v>
      </c>
      <c r="AI38" s="21">
        <v>19.399999999999999</v>
      </c>
      <c r="AJ38" s="21">
        <v>16.399999999999999</v>
      </c>
      <c r="AK38" s="22">
        <v>22.6</v>
      </c>
    </row>
    <row r="39" spans="1:37">
      <c r="A39" s="6" t="s">
        <v>678</v>
      </c>
      <c r="B39" s="55" t="s">
        <v>679</v>
      </c>
      <c r="C39" s="44">
        <v>20348</v>
      </c>
      <c r="D39" s="21">
        <v>2788.9</v>
      </c>
      <c r="E39" s="21">
        <v>2415.5</v>
      </c>
      <c r="F39" s="21">
        <v>3158.1</v>
      </c>
      <c r="G39" s="21">
        <v>13.7</v>
      </c>
      <c r="H39" s="21">
        <v>11.9</v>
      </c>
      <c r="I39" s="22">
        <v>15.5</v>
      </c>
      <c r="J39" s="44">
        <v>12955</v>
      </c>
      <c r="K39" s="21">
        <v>1878.5</v>
      </c>
      <c r="L39" s="21">
        <v>1642.1</v>
      </c>
      <c r="M39" s="21">
        <v>2114.1</v>
      </c>
      <c r="N39" s="21">
        <v>14.5</v>
      </c>
      <c r="O39" s="21">
        <v>12.7</v>
      </c>
      <c r="P39" s="22">
        <v>16.3</v>
      </c>
      <c r="Q39" s="44">
        <v>11130</v>
      </c>
      <c r="R39" s="21">
        <v>1732.3</v>
      </c>
      <c r="S39" s="21">
        <v>1499.3</v>
      </c>
      <c r="T39" s="21">
        <v>1956.3</v>
      </c>
      <c r="U39" s="21">
        <v>15.6</v>
      </c>
      <c r="V39" s="21">
        <v>13.5</v>
      </c>
      <c r="W39" s="22">
        <v>17.600000000000001</v>
      </c>
      <c r="X39" s="44">
        <v>6557.5</v>
      </c>
      <c r="Y39" s="21">
        <v>1043.5</v>
      </c>
      <c r="Z39" s="21">
        <v>882.3</v>
      </c>
      <c r="AA39" s="21">
        <v>1220.4000000000001</v>
      </c>
      <c r="AB39" s="21">
        <v>15.9</v>
      </c>
      <c r="AC39" s="21">
        <v>13.5</v>
      </c>
      <c r="AD39" s="22">
        <v>18.600000000000001</v>
      </c>
      <c r="AE39" s="35">
        <v>2604.4</v>
      </c>
      <c r="AF39" s="21">
        <v>476.1</v>
      </c>
      <c r="AG39" s="21">
        <v>400.8</v>
      </c>
      <c r="AH39" s="21">
        <v>558</v>
      </c>
      <c r="AI39" s="21">
        <v>18.3</v>
      </c>
      <c r="AJ39" s="21">
        <v>15.4</v>
      </c>
      <c r="AK39" s="22">
        <v>21.4</v>
      </c>
    </row>
    <row r="40" spans="1:37">
      <c r="A40" s="6" t="s">
        <v>752</v>
      </c>
      <c r="B40" s="55" t="s">
        <v>753</v>
      </c>
      <c r="C40" s="44">
        <v>140172.9</v>
      </c>
      <c r="D40" s="21">
        <v>19175.599999999999</v>
      </c>
      <c r="E40" s="21">
        <v>16661.900000000001</v>
      </c>
      <c r="F40" s="21">
        <v>21700.1</v>
      </c>
      <c r="G40" s="21">
        <v>13.7</v>
      </c>
      <c r="H40" s="21">
        <v>11.9</v>
      </c>
      <c r="I40" s="22">
        <v>15.5</v>
      </c>
      <c r="J40" s="44">
        <v>74603.100000000006</v>
      </c>
      <c r="K40" s="21">
        <v>10798.6</v>
      </c>
      <c r="L40" s="21">
        <v>9420.5</v>
      </c>
      <c r="M40" s="21">
        <v>12156.2</v>
      </c>
      <c r="N40" s="21">
        <v>14.5</v>
      </c>
      <c r="O40" s="21">
        <v>12.6</v>
      </c>
      <c r="P40" s="22">
        <v>16.3</v>
      </c>
      <c r="Q40" s="44">
        <v>35180.199999999997</v>
      </c>
      <c r="R40" s="21">
        <v>5466.5</v>
      </c>
      <c r="S40" s="21">
        <v>4766</v>
      </c>
      <c r="T40" s="21">
        <v>6166.8</v>
      </c>
      <c r="U40" s="21">
        <v>15.5</v>
      </c>
      <c r="V40" s="21">
        <v>13.5</v>
      </c>
      <c r="W40" s="22">
        <v>17.5</v>
      </c>
      <c r="X40" s="44">
        <v>14355.1</v>
      </c>
      <c r="Y40" s="21">
        <v>2280.6999999999998</v>
      </c>
      <c r="Z40" s="21">
        <v>1925.4</v>
      </c>
      <c r="AA40" s="21">
        <v>2661.8</v>
      </c>
      <c r="AB40" s="21">
        <v>15.9</v>
      </c>
      <c r="AC40" s="21">
        <v>13.4</v>
      </c>
      <c r="AD40" s="22">
        <v>18.5</v>
      </c>
      <c r="AE40" s="35">
        <v>433.6</v>
      </c>
      <c r="AF40" s="21">
        <v>79.2</v>
      </c>
      <c r="AG40" s="21">
        <v>66.7</v>
      </c>
      <c r="AH40" s="21">
        <v>92.7</v>
      </c>
      <c r="AI40" s="21">
        <v>18.3</v>
      </c>
      <c r="AJ40" s="21">
        <v>15.4</v>
      </c>
      <c r="AK40" s="22">
        <v>21.4</v>
      </c>
    </row>
    <row r="41" spans="1:37">
      <c r="A41" s="6" t="s">
        <v>298</v>
      </c>
      <c r="B41" s="55" t="s">
        <v>299</v>
      </c>
      <c r="C41" s="44">
        <v>831.2</v>
      </c>
      <c r="D41" s="21">
        <v>122.8</v>
      </c>
      <c r="E41" s="21">
        <v>106.8</v>
      </c>
      <c r="F41" s="21">
        <v>139.19999999999999</v>
      </c>
      <c r="G41" s="21">
        <v>14.8</v>
      </c>
      <c r="H41" s="21">
        <v>12.8</v>
      </c>
      <c r="I41" s="22">
        <v>16.7</v>
      </c>
      <c r="J41" s="44">
        <v>6906.1</v>
      </c>
      <c r="K41" s="21">
        <v>1078</v>
      </c>
      <c r="L41" s="21">
        <v>938.7</v>
      </c>
      <c r="M41" s="21">
        <v>1207.4000000000001</v>
      </c>
      <c r="N41" s="21">
        <v>15.6</v>
      </c>
      <c r="O41" s="21">
        <v>13.6</v>
      </c>
      <c r="P41" s="22">
        <v>17.5</v>
      </c>
      <c r="Q41" s="44">
        <v>4545.1000000000004</v>
      </c>
      <c r="R41" s="21">
        <v>760.3</v>
      </c>
      <c r="S41" s="21">
        <v>660.5</v>
      </c>
      <c r="T41" s="21">
        <v>855.2</v>
      </c>
      <c r="U41" s="21">
        <v>16.7</v>
      </c>
      <c r="V41" s="21">
        <v>14.5</v>
      </c>
      <c r="W41" s="22">
        <v>18.8</v>
      </c>
      <c r="X41" s="44">
        <v>9920.2999999999993</v>
      </c>
      <c r="Y41" s="21">
        <v>1695.5</v>
      </c>
      <c r="Z41" s="21">
        <v>1447.8</v>
      </c>
      <c r="AA41" s="21">
        <v>1971.2</v>
      </c>
      <c r="AB41" s="21">
        <v>17.100000000000001</v>
      </c>
      <c r="AC41" s="21">
        <v>14.6</v>
      </c>
      <c r="AD41" s="22">
        <v>19.899999999999999</v>
      </c>
      <c r="AE41" s="35">
        <v>19542.3</v>
      </c>
      <c r="AF41" s="21">
        <v>3824.2</v>
      </c>
      <c r="AG41" s="21">
        <v>3242.3</v>
      </c>
      <c r="AH41" s="21">
        <v>4441.3999999999996</v>
      </c>
      <c r="AI41" s="21">
        <v>19.600000000000001</v>
      </c>
      <c r="AJ41" s="21">
        <v>16.600000000000001</v>
      </c>
      <c r="AK41" s="22">
        <v>22.7</v>
      </c>
    </row>
    <row r="42" spans="1:37">
      <c r="A42" s="6" t="s">
        <v>554</v>
      </c>
      <c r="B42" s="55" t="s">
        <v>555</v>
      </c>
      <c r="C42" s="44">
        <v>15160.9</v>
      </c>
      <c r="D42" s="21">
        <v>2085.4</v>
      </c>
      <c r="E42" s="21">
        <v>1807.4</v>
      </c>
      <c r="F42" s="21">
        <v>2372.6999999999998</v>
      </c>
      <c r="G42" s="21">
        <v>13.8</v>
      </c>
      <c r="H42" s="21">
        <v>11.9</v>
      </c>
      <c r="I42" s="22">
        <v>15.7</v>
      </c>
      <c r="J42" s="44">
        <v>18099.2</v>
      </c>
      <c r="K42" s="21">
        <v>2633.6</v>
      </c>
      <c r="L42" s="21">
        <v>2294.4</v>
      </c>
      <c r="M42" s="21">
        <v>2966.8</v>
      </c>
      <c r="N42" s="21">
        <v>14.6</v>
      </c>
      <c r="O42" s="21">
        <v>12.7</v>
      </c>
      <c r="P42" s="22">
        <v>16.399999999999999</v>
      </c>
      <c r="Q42" s="44">
        <v>17082</v>
      </c>
      <c r="R42" s="21">
        <v>2667.5</v>
      </c>
      <c r="S42" s="21">
        <v>2311</v>
      </c>
      <c r="T42" s="21">
        <v>3009.1</v>
      </c>
      <c r="U42" s="21">
        <v>15.6</v>
      </c>
      <c r="V42" s="21">
        <v>13.5</v>
      </c>
      <c r="W42" s="22">
        <v>17.600000000000001</v>
      </c>
      <c r="X42" s="44">
        <v>18130.3</v>
      </c>
      <c r="Y42" s="21">
        <v>2894.4</v>
      </c>
      <c r="Z42" s="21">
        <v>2450.1999999999998</v>
      </c>
      <c r="AA42" s="21">
        <v>3380.7</v>
      </c>
      <c r="AB42" s="21">
        <v>16</v>
      </c>
      <c r="AC42" s="21">
        <v>13.5</v>
      </c>
      <c r="AD42" s="22">
        <v>18.600000000000001</v>
      </c>
      <c r="AE42" s="35">
        <v>17799.599999999999</v>
      </c>
      <c r="AF42" s="21">
        <v>3264</v>
      </c>
      <c r="AG42" s="21">
        <v>2747</v>
      </c>
      <c r="AH42" s="21">
        <v>3814.2</v>
      </c>
      <c r="AI42" s="21">
        <v>18.3</v>
      </c>
      <c r="AJ42" s="21">
        <v>15.4</v>
      </c>
      <c r="AK42" s="22">
        <v>21.4</v>
      </c>
    </row>
    <row r="43" spans="1:37">
      <c r="A43" s="6" t="s">
        <v>416</v>
      </c>
      <c r="B43" s="55" t="s">
        <v>417</v>
      </c>
      <c r="C43" s="44">
        <v>7525</v>
      </c>
      <c r="D43" s="21">
        <v>1074.4000000000001</v>
      </c>
      <c r="E43" s="21">
        <v>933.4</v>
      </c>
      <c r="F43" s="21">
        <v>1222</v>
      </c>
      <c r="G43" s="21">
        <v>14.3</v>
      </c>
      <c r="H43" s="21">
        <v>12.4</v>
      </c>
      <c r="I43" s="22">
        <v>16.2</v>
      </c>
      <c r="J43" s="44">
        <v>22213.8</v>
      </c>
      <c r="K43" s="21">
        <v>3353.8</v>
      </c>
      <c r="L43" s="21">
        <v>2923.8</v>
      </c>
      <c r="M43" s="21">
        <v>3772.6</v>
      </c>
      <c r="N43" s="21">
        <v>15.1</v>
      </c>
      <c r="O43" s="21">
        <v>13.2</v>
      </c>
      <c r="P43" s="22">
        <v>17</v>
      </c>
      <c r="Q43" s="44">
        <v>24455.9</v>
      </c>
      <c r="R43" s="21">
        <v>3960.4</v>
      </c>
      <c r="S43" s="21">
        <v>3439.2</v>
      </c>
      <c r="T43" s="21">
        <v>4454.3</v>
      </c>
      <c r="U43" s="21">
        <v>16.2</v>
      </c>
      <c r="V43" s="21">
        <v>14.1</v>
      </c>
      <c r="W43" s="22">
        <v>18.2</v>
      </c>
      <c r="X43" s="44">
        <v>20526</v>
      </c>
      <c r="Y43" s="21">
        <v>3397.5</v>
      </c>
      <c r="Z43" s="21">
        <v>2884.7</v>
      </c>
      <c r="AA43" s="21">
        <v>3962.6</v>
      </c>
      <c r="AB43" s="21">
        <v>16.600000000000001</v>
      </c>
      <c r="AC43" s="21">
        <v>14.1</v>
      </c>
      <c r="AD43" s="22">
        <v>19.3</v>
      </c>
      <c r="AE43" s="35">
        <v>23241.3</v>
      </c>
      <c r="AF43" s="21">
        <v>4413.7</v>
      </c>
      <c r="AG43" s="21">
        <v>3726.6</v>
      </c>
      <c r="AH43" s="21">
        <v>5145.8</v>
      </c>
      <c r="AI43" s="21">
        <v>19</v>
      </c>
      <c r="AJ43" s="21">
        <v>16</v>
      </c>
      <c r="AK43" s="22">
        <v>22.1</v>
      </c>
    </row>
    <row r="44" spans="1:37">
      <c r="A44" s="6" t="s">
        <v>836</v>
      </c>
      <c r="B44" s="55" t="s">
        <v>837</v>
      </c>
      <c r="C44" s="44">
        <v>12990.2</v>
      </c>
      <c r="D44" s="21">
        <v>1603</v>
      </c>
      <c r="E44" s="21">
        <v>1377.9</v>
      </c>
      <c r="F44" s="21">
        <v>1828.4</v>
      </c>
      <c r="G44" s="21">
        <v>12.3</v>
      </c>
      <c r="H44" s="21">
        <v>10.6</v>
      </c>
      <c r="I44" s="22">
        <v>14.1</v>
      </c>
      <c r="J44" s="44">
        <v>11691.9</v>
      </c>
      <c r="K44" s="21">
        <v>1528.4</v>
      </c>
      <c r="L44" s="21">
        <v>1326.4</v>
      </c>
      <c r="M44" s="21">
        <v>1727.7</v>
      </c>
      <c r="N44" s="21">
        <v>13.1</v>
      </c>
      <c r="O44" s="21">
        <v>11.3</v>
      </c>
      <c r="P44" s="22">
        <v>14.8</v>
      </c>
      <c r="Q44" s="44">
        <v>14754.3</v>
      </c>
      <c r="R44" s="21">
        <v>2073.8000000000002</v>
      </c>
      <c r="S44" s="21">
        <v>1790.9</v>
      </c>
      <c r="T44" s="21">
        <v>2346.6999999999998</v>
      </c>
      <c r="U44" s="21">
        <v>14.1</v>
      </c>
      <c r="V44" s="21">
        <v>12.1</v>
      </c>
      <c r="W44" s="22">
        <v>15.9</v>
      </c>
      <c r="X44" s="44">
        <v>5025.3999999999996</v>
      </c>
      <c r="Y44" s="21">
        <v>722.6</v>
      </c>
      <c r="Z44" s="21">
        <v>606.20000000000005</v>
      </c>
      <c r="AA44" s="21">
        <v>849</v>
      </c>
      <c r="AB44" s="21">
        <v>14.4</v>
      </c>
      <c r="AC44" s="21">
        <v>12.1</v>
      </c>
      <c r="AD44" s="22">
        <v>16.899999999999999</v>
      </c>
      <c r="AE44" s="35">
        <v>1668.2</v>
      </c>
      <c r="AF44" s="21">
        <v>276.60000000000002</v>
      </c>
      <c r="AG44" s="21">
        <v>230.5</v>
      </c>
      <c r="AH44" s="21">
        <v>326.7</v>
      </c>
      <c r="AI44" s="21">
        <v>16.600000000000001</v>
      </c>
      <c r="AJ44" s="21">
        <v>13.8</v>
      </c>
      <c r="AK44" s="22">
        <v>19.600000000000001</v>
      </c>
    </row>
    <row r="45" spans="1:37">
      <c r="A45" s="6" t="s">
        <v>704</v>
      </c>
      <c r="B45" s="55" t="s">
        <v>705</v>
      </c>
      <c r="C45" s="44">
        <v>12780.3</v>
      </c>
      <c r="D45" s="21">
        <v>1635</v>
      </c>
      <c r="E45" s="21">
        <v>1409.3</v>
      </c>
      <c r="F45" s="21">
        <v>1862.5</v>
      </c>
      <c r="G45" s="21">
        <v>12.8</v>
      </c>
      <c r="H45" s="21">
        <v>11</v>
      </c>
      <c r="I45" s="22">
        <v>14.6</v>
      </c>
      <c r="J45" s="44">
        <v>12213.2</v>
      </c>
      <c r="K45" s="21">
        <v>1654.4</v>
      </c>
      <c r="L45" s="21">
        <v>1437.8</v>
      </c>
      <c r="M45" s="21">
        <v>1860.8</v>
      </c>
      <c r="N45" s="21">
        <v>13.5</v>
      </c>
      <c r="O45" s="21">
        <v>11.8</v>
      </c>
      <c r="P45" s="22">
        <v>15.2</v>
      </c>
      <c r="Q45" s="44">
        <v>18493.400000000001</v>
      </c>
      <c r="R45" s="21">
        <v>2691.7</v>
      </c>
      <c r="S45" s="21">
        <v>2329.5</v>
      </c>
      <c r="T45" s="21">
        <v>3038.9</v>
      </c>
      <c r="U45" s="21">
        <v>14.6</v>
      </c>
      <c r="V45" s="21">
        <v>12.6</v>
      </c>
      <c r="W45" s="22">
        <v>16.399999999999999</v>
      </c>
      <c r="X45" s="44">
        <v>19816.400000000001</v>
      </c>
      <c r="Y45" s="21">
        <v>2950</v>
      </c>
      <c r="Z45" s="21">
        <v>2477.9</v>
      </c>
      <c r="AA45" s="21">
        <v>3460.1</v>
      </c>
      <c r="AB45" s="21">
        <v>14.9</v>
      </c>
      <c r="AC45" s="21">
        <v>12.5</v>
      </c>
      <c r="AD45" s="22">
        <v>17.5</v>
      </c>
      <c r="AE45" s="35">
        <v>11612.7</v>
      </c>
      <c r="AF45" s="21">
        <v>1990.7</v>
      </c>
      <c r="AG45" s="21">
        <v>1664.4</v>
      </c>
      <c r="AH45" s="21">
        <v>2344.4</v>
      </c>
      <c r="AI45" s="21">
        <v>17.100000000000001</v>
      </c>
      <c r="AJ45" s="21">
        <v>14.3</v>
      </c>
      <c r="AK45" s="22">
        <v>20.2</v>
      </c>
    </row>
    <row r="46" spans="1:37">
      <c r="A46" s="6" t="s">
        <v>494</v>
      </c>
      <c r="B46" s="55" t="s">
        <v>495</v>
      </c>
      <c r="C46" s="44">
        <v>6455.7</v>
      </c>
      <c r="D46" s="21">
        <v>918.8</v>
      </c>
      <c r="E46" s="21">
        <v>796.6</v>
      </c>
      <c r="F46" s="21">
        <v>1048.2</v>
      </c>
      <c r="G46" s="21">
        <v>14.2</v>
      </c>
      <c r="H46" s="21">
        <v>12.3</v>
      </c>
      <c r="I46" s="22">
        <v>16.2</v>
      </c>
      <c r="J46" s="44">
        <v>10673.3</v>
      </c>
      <c r="K46" s="21">
        <v>1606.2</v>
      </c>
      <c r="L46" s="21">
        <v>1397.5</v>
      </c>
      <c r="M46" s="21">
        <v>1807</v>
      </c>
      <c r="N46" s="21">
        <v>15</v>
      </c>
      <c r="O46" s="21">
        <v>13.1</v>
      </c>
      <c r="P46" s="22">
        <v>16.899999999999999</v>
      </c>
      <c r="Q46" s="44">
        <v>13449.2</v>
      </c>
      <c r="R46" s="21">
        <v>2170.6999999999998</v>
      </c>
      <c r="S46" s="21">
        <v>1875.1</v>
      </c>
      <c r="T46" s="21">
        <v>2447.1</v>
      </c>
      <c r="U46" s="21">
        <v>16.100000000000001</v>
      </c>
      <c r="V46" s="21">
        <v>13.9</v>
      </c>
      <c r="W46" s="22">
        <v>18.2</v>
      </c>
      <c r="X46" s="44">
        <v>12075.8</v>
      </c>
      <c r="Y46" s="21">
        <v>1992.1</v>
      </c>
      <c r="Z46" s="21">
        <v>1692.9</v>
      </c>
      <c r="AA46" s="21">
        <v>2319.1999999999998</v>
      </c>
      <c r="AB46" s="21">
        <v>16.5</v>
      </c>
      <c r="AC46" s="21">
        <v>14</v>
      </c>
      <c r="AD46" s="22">
        <v>19.2</v>
      </c>
      <c r="AE46" s="35">
        <v>5588</v>
      </c>
      <c r="AF46" s="21">
        <v>1057.4000000000001</v>
      </c>
      <c r="AG46" s="21">
        <v>892.1</v>
      </c>
      <c r="AH46" s="21">
        <v>1232.2</v>
      </c>
      <c r="AI46" s="21">
        <v>18.899999999999999</v>
      </c>
      <c r="AJ46" s="21">
        <v>16</v>
      </c>
      <c r="AK46" s="22">
        <v>22.1</v>
      </c>
    </row>
    <row r="47" spans="1:37">
      <c r="A47" s="6" t="s">
        <v>578</v>
      </c>
      <c r="B47" s="55" t="s">
        <v>579</v>
      </c>
      <c r="C47" s="44">
        <v>17470.2</v>
      </c>
      <c r="D47" s="21">
        <v>2445.4</v>
      </c>
      <c r="E47" s="21">
        <v>2119.4</v>
      </c>
      <c r="F47" s="21">
        <v>2771.8</v>
      </c>
      <c r="G47" s="21">
        <v>14</v>
      </c>
      <c r="H47" s="21">
        <v>12.1</v>
      </c>
      <c r="I47" s="22">
        <v>15.9</v>
      </c>
      <c r="J47" s="44">
        <v>23236.5</v>
      </c>
      <c r="K47" s="21">
        <v>3440.6</v>
      </c>
      <c r="L47" s="21">
        <v>3001.4</v>
      </c>
      <c r="M47" s="21">
        <v>3866.7</v>
      </c>
      <c r="N47" s="21">
        <v>14.8</v>
      </c>
      <c r="O47" s="21">
        <v>12.9</v>
      </c>
      <c r="P47" s="22">
        <v>16.600000000000001</v>
      </c>
      <c r="Q47" s="44">
        <v>18530.2</v>
      </c>
      <c r="R47" s="21">
        <v>2944.6</v>
      </c>
      <c r="S47" s="21">
        <v>2552.9</v>
      </c>
      <c r="T47" s="21">
        <v>3316.4</v>
      </c>
      <c r="U47" s="21">
        <v>15.9</v>
      </c>
      <c r="V47" s="21">
        <v>13.8</v>
      </c>
      <c r="W47" s="22">
        <v>17.899999999999999</v>
      </c>
      <c r="X47" s="44">
        <v>7109.7</v>
      </c>
      <c r="Y47" s="21">
        <v>1155.0999999999999</v>
      </c>
      <c r="Z47" s="21">
        <v>975.2</v>
      </c>
      <c r="AA47" s="21">
        <v>1349.8</v>
      </c>
      <c r="AB47" s="21">
        <v>16.2</v>
      </c>
      <c r="AC47" s="21">
        <v>13.7</v>
      </c>
      <c r="AD47" s="22">
        <v>19</v>
      </c>
      <c r="AE47" s="35">
        <v>8568.4</v>
      </c>
      <c r="AF47" s="21">
        <v>1598.9</v>
      </c>
      <c r="AG47" s="21">
        <v>1348.7</v>
      </c>
      <c r="AH47" s="21">
        <v>1871</v>
      </c>
      <c r="AI47" s="21">
        <v>18.7</v>
      </c>
      <c r="AJ47" s="21">
        <v>15.7</v>
      </c>
      <c r="AK47" s="22">
        <v>21.8</v>
      </c>
    </row>
    <row r="48" spans="1:37">
      <c r="A48" s="6" t="s">
        <v>434</v>
      </c>
      <c r="B48" s="55" t="s">
        <v>435</v>
      </c>
      <c r="C48" s="44">
        <v>10081.200000000001</v>
      </c>
      <c r="D48" s="21">
        <v>1508.5</v>
      </c>
      <c r="E48" s="21">
        <v>1306.7</v>
      </c>
      <c r="F48" s="21">
        <v>1710.9</v>
      </c>
      <c r="G48" s="21">
        <v>15</v>
      </c>
      <c r="H48" s="21">
        <v>13</v>
      </c>
      <c r="I48" s="22">
        <v>17</v>
      </c>
      <c r="J48" s="44">
        <v>14646.8</v>
      </c>
      <c r="K48" s="21">
        <v>2316.1999999999998</v>
      </c>
      <c r="L48" s="21">
        <v>2016.5</v>
      </c>
      <c r="M48" s="21">
        <v>2599.3000000000002</v>
      </c>
      <c r="N48" s="21">
        <v>15.8</v>
      </c>
      <c r="O48" s="21">
        <v>13.8</v>
      </c>
      <c r="P48" s="22">
        <v>17.7</v>
      </c>
      <c r="Q48" s="44">
        <v>12143.3</v>
      </c>
      <c r="R48" s="21">
        <v>2058.1</v>
      </c>
      <c r="S48" s="21">
        <v>1775.7</v>
      </c>
      <c r="T48" s="21">
        <v>2313.5</v>
      </c>
      <c r="U48" s="21">
        <v>16.899999999999999</v>
      </c>
      <c r="V48" s="21">
        <v>14.6</v>
      </c>
      <c r="W48" s="22">
        <v>19.100000000000001</v>
      </c>
      <c r="X48" s="44">
        <v>5992.2</v>
      </c>
      <c r="Y48" s="21">
        <v>1037.8</v>
      </c>
      <c r="Z48" s="21">
        <v>883.6</v>
      </c>
      <c r="AA48" s="21">
        <v>1205.7</v>
      </c>
      <c r="AB48" s="21">
        <v>17.3</v>
      </c>
      <c r="AC48" s="21">
        <v>14.7</v>
      </c>
      <c r="AD48" s="22">
        <v>20.100000000000001</v>
      </c>
      <c r="AE48" s="35">
        <v>3728.5</v>
      </c>
      <c r="AF48" s="21">
        <v>739.6</v>
      </c>
      <c r="AG48" s="21">
        <v>626.1</v>
      </c>
      <c r="AH48" s="21">
        <v>860.7</v>
      </c>
      <c r="AI48" s="21">
        <v>19.8</v>
      </c>
      <c r="AJ48" s="21">
        <v>16.8</v>
      </c>
      <c r="AK48" s="22">
        <v>23.1</v>
      </c>
    </row>
    <row r="49" spans="1:37">
      <c r="A49" s="6" t="s">
        <v>648</v>
      </c>
      <c r="B49" s="55" t="s">
        <v>649</v>
      </c>
      <c r="C49" s="44">
        <v>67712.899999999994</v>
      </c>
      <c r="D49" s="21">
        <v>9527.5</v>
      </c>
      <c r="E49" s="21">
        <v>8285.4</v>
      </c>
      <c r="F49" s="21">
        <v>10822.6</v>
      </c>
      <c r="G49" s="21">
        <v>14.1</v>
      </c>
      <c r="H49" s="21">
        <v>12.2</v>
      </c>
      <c r="I49" s="22">
        <v>16</v>
      </c>
      <c r="J49" s="44">
        <v>32491.9</v>
      </c>
      <c r="K49" s="21">
        <v>4836.2</v>
      </c>
      <c r="L49" s="21">
        <v>4211.6000000000004</v>
      </c>
      <c r="M49" s="21">
        <v>5439.1</v>
      </c>
      <c r="N49" s="21">
        <v>14.9</v>
      </c>
      <c r="O49" s="21">
        <v>13</v>
      </c>
      <c r="P49" s="22">
        <v>16.7</v>
      </c>
      <c r="Q49" s="44">
        <v>21646.799999999999</v>
      </c>
      <c r="R49" s="21">
        <v>3457.8</v>
      </c>
      <c r="S49" s="21">
        <v>3004.7</v>
      </c>
      <c r="T49" s="21">
        <v>3902.8</v>
      </c>
      <c r="U49" s="21">
        <v>16</v>
      </c>
      <c r="V49" s="21">
        <v>13.9</v>
      </c>
      <c r="W49" s="22">
        <v>18</v>
      </c>
      <c r="X49" s="44">
        <v>13848.1</v>
      </c>
      <c r="Y49" s="21">
        <v>2261.4</v>
      </c>
      <c r="Z49" s="21">
        <v>1920.7</v>
      </c>
      <c r="AA49" s="21">
        <v>2636.9</v>
      </c>
      <c r="AB49" s="21">
        <v>16.3</v>
      </c>
      <c r="AC49" s="21">
        <v>13.9</v>
      </c>
      <c r="AD49" s="22">
        <v>19</v>
      </c>
      <c r="AE49" s="35">
        <v>2221.4</v>
      </c>
      <c r="AF49" s="21">
        <v>416.6</v>
      </c>
      <c r="AG49" s="21">
        <v>351.2</v>
      </c>
      <c r="AH49" s="21">
        <v>486.8</v>
      </c>
      <c r="AI49" s="21">
        <v>18.8</v>
      </c>
      <c r="AJ49" s="21">
        <v>15.8</v>
      </c>
      <c r="AK49" s="22">
        <v>21.9</v>
      </c>
    </row>
    <row r="50" spans="1:37">
      <c r="A50" s="6" t="s">
        <v>754</v>
      </c>
      <c r="B50" s="55" t="s">
        <v>755</v>
      </c>
      <c r="C50" s="44">
        <v>31491.599999999999</v>
      </c>
      <c r="D50" s="21">
        <v>4221.8</v>
      </c>
      <c r="E50" s="21">
        <v>3651.1</v>
      </c>
      <c r="F50" s="21">
        <v>4791.8999999999996</v>
      </c>
      <c r="G50" s="21">
        <v>13.4</v>
      </c>
      <c r="H50" s="21">
        <v>11.6</v>
      </c>
      <c r="I50" s="22">
        <v>15.2</v>
      </c>
      <c r="J50" s="44">
        <v>26685.200000000001</v>
      </c>
      <c r="K50" s="21">
        <v>3785.8</v>
      </c>
      <c r="L50" s="21">
        <v>3307.1</v>
      </c>
      <c r="M50" s="21">
        <v>4265.3</v>
      </c>
      <c r="N50" s="21">
        <v>14.2</v>
      </c>
      <c r="O50" s="21">
        <v>12.4</v>
      </c>
      <c r="P50" s="22">
        <v>16</v>
      </c>
      <c r="Q50" s="44">
        <v>13723.9</v>
      </c>
      <c r="R50" s="21">
        <v>2090.6</v>
      </c>
      <c r="S50" s="21">
        <v>1809.6</v>
      </c>
      <c r="T50" s="21">
        <v>2364.4</v>
      </c>
      <c r="U50" s="21">
        <v>15.2</v>
      </c>
      <c r="V50" s="21">
        <v>13.2</v>
      </c>
      <c r="W50" s="22">
        <v>17.2</v>
      </c>
      <c r="X50" s="44">
        <v>7504.3</v>
      </c>
      <c r="Y50" s="21">
        <v>1168.9000000000001</v>
      </c>
      <c r="Z50" s="21">
        <v>988.8</v>
      </c>
      <c r="AA50" s="21">
        <v>1367.6</v>
      </c>
      <c r="AB50" s="21">
        <v>15.6</v>
      </c>
      <c r="AC50" s="21">
        <v>13.2</v>
      </c>
      <c r="AD50" s="22">
        <v>18.2</v>
      </c>
      <c r="AE50" s="35">
        <v>2381.9</v>
      </c>
      <c r="AF50" s="21">
        <v>426.6</v>
      </c>
      <c r="AG50" s="21">
        <v>358.4</v>
      </c>
      <c r="AH50" s="21">
        <v>500.9</v>
      </c>
      <c r="AI50" s="21">
        <v>17.899999999999999</v>
      </c>
      <c r="AJ50" s="21">
        <v>15</v>
      </c>
      <c r="AK50" s="22">
        <v>21</v>
      </c>
    </row>
    <row r="51" spans="1:37">
      <c r="A51" s="6" t="s">
        <v>756</v>
      </c>
      <c r="B51" s="55" t="s">
        <v>757</v>
      </c>
      <c r="C51" s="44">
        <v>34445.699999999997</v>
      </c>
      <c r="D51" s="21">
        <v>4631.8</v>
      </c>
      <c r="E51" s="21">
        <v>4008.2</v>
      </c>
      <c r="F51" s="21">
        <v>5256.9</v>
      </c>
      <c r="G51" s="21">
        <v>13.4</v>
      </c>
      <c r="H51" s="21">
        <v>11.6</v>
      </c>
      <c r="I51" s="22">
        <v>15.3</v>
      </c>
      <c r="J51" s="44">
        <v>26070.6</v>
      </c>
      <c r="K51" s="21">
        <v>3709.7</v>
      </c>
      <c r="L51" s="21">
        <v>3237</v>
      </c>
      <c r="M51" s="21">
        <v>4179.5</v>
      </c>
      <c r="N51" s="21">
        <v>14.2</v>
      </c>
      <c r="O51" s="21">
        <v>12.4</v>
      </c>
      <c r="P51" s="22">
        <v>16</v>
      </c>
      <c r="Q51" s="44">
        <v>13584.9</v>
      </c>
      <c r="R51" s="21">
        <v>2075.5</v>
      </c>
      <c r="S51" s="21">
        <v>1798.6</v>
      </c>
      <c r="T51" s="21">
        <v>2342.5</v>
      </c>
      <c r="U51" s="21">
        <v>15.3</v>
      </c>
      <c r="V51" s="21">
        <v>13.2</v>
      </c>
      <c r="W51" s="22">
        <v>17.2</v>
      </c>
      <c r="X51" s="44">
        <v>9677</v>
      </c>
      <c r="Y51" s="21">
        <v>1511.7</v>
      </c>
      <c r="Z51" s="21">
        <v>1277.5999999999999</v>
      </c>
      <c r="AA51" s="21">
        <v>1769.7</v>
      </c>
      <c r="AB51" s="21">
        <v>15.6</v>
      </c>
      <c r="AC51" s="21">
        <v>13.2</v>
      </c>
      <c r="AD51" s="22">
        <v>18.3</v>
      </c>
      <c r="AE51" s="35">
        <v>621.79999999999995</v>
      </c>
      <c r="AF51" s="21">
        <v>111.7</v>
      </c>
      <c r="AG51" s="21">
        <v>93.9</v>
      </c>
      <c r="AH51" s="21">
        <v>130.9</v>
      </c>
      <c r="AI51" s="21">
        <v>18</v>
      </c>
      <c r="AJ51" s="21">
        <v>15.1</v>
      </c>
      <c r="AK51" s="22">
        <v>21</v>
      </c>
    </row>
    <row r="52" spans="1:37">
      <c r="A52" s="6" t="s">
        <v>810</v>
      </c>
      <c r="B52" s="55" t="s">
        <v>811</v>
      </c>
      <c r="C52" s="44">
        <v>28984.2</v>
      </c>
      <c r="D52" s="21">
        <v>3726.2</v>
      </c>
      <c r="E52" s="21">
        <v>3215.1</v>
      </c>
      <c r="F52" s="21">
        <v>4228.8</v>
      </c>
      <c r="G52" s="21">
        <v>12.9</v>
      </c>
      <c r="H52" s="21">
        <v>11.1</v>
      </c>
      <c r="I52" s="22">
        <v>14.6</v>
      </c>
      <c r="J52" s="44">
        <v>7879.5</v>
      </c>
      <c r="K52" s="21">
        <v>1072.7</v>
      </c>
      <c r="L52" s="21">
        <v>934.7</v>
      </c>
      <c r="M52" s="21">
        <v>1210</v>
      </c>
      <c r="N52" s="21">
        <v>13.6</v>
      </c>
      <c r="O52" s="21">
        <v>11.9</v>
      </c>
      <c r="P52" s="22">
        <v>15.4</v>
      </c>
      <c r="Q52" s="44">
        <v>5816.4</v>
      </c>
      <c r="R52" s="21">
        <v>850.9</v>
      </c>
      <c r="S52" s="21">
        <v>735.5</v>
      </c>
      <c r="T52" s="21">
        <v>961.4</v>
      </c>
      <c r="U52" s="21">
        <v>14.6</v>
      </c>
      <c r="V52" s="21">
        <v>12.6</v>
      </c>
      <c r="W52" s="22">
        <v>16.5</v>
      </c>
      <c r="X52" s="44">
        <v>6954.5</v>
      </c>
      <c r="Y52" s="21">
        <v>1040.7</v>
      </c>
      <c r="Z52" s="21">
        <v>874.2</v>
      </c>
      <c r="AA52" s="21">
        <v>1225.2</v>
      </c>
      <c r="AB52" s="21">
        <v>15</v>
      </c>
      <c r="AC52" s="21">
        <v>12.6</v>
      </c>
      <c r="AD52" s="22">
        <v>17.600000000000001</v>
      </c>
      <c r="AE52" s="35">
        <v>4683.3999999999996</v>
      </c>
      <c r="AF52" s="21">
        <v>807.2</v>
      </c>
      <c r="AG52" s="21">
        <v>675.8</v>
      </c>
      <c r="AH52" s="21">
        <v>951.1</v>
      </c>
      <c r="AI52" s="21">
        <v>17.2</v>
      </c>
      <c r="AJ52" s="21">
        <v>14.4</v>
      </c>
      <c r="AK52" s="22">
        <v>20.3</v>
      </c>
    </row>
    <row r="53" spans="1:37">
      <c r="A53" s="6" t="s">
        <v>714</v>
      </c>
      <c r="B53" s="55" t="s">
        <v>715</v>
      </c>
      <c r="C53" s="44">
        <v>23717.8</v>
      </c>
      <c r="D53" s="21">
        <v>3183.6</v>
      </c>
      <c r="E53" s="21">
        <v>2760.3</v>
      </c>
      <c r="F53" s="21">
        <v>3611.3</v>
      </c>
      <c r="G53" s="21">
        <v>13.4</v>
      </c>
      <c r="H53" s="21">
        <v>11.6</v>
      </c>
      <c r="I53" s="22">
        <v>15.2</v>
      </c>
      <c r="J53" s="44">
        <v>25367.8</v>
      </c>
      <c r="K53" s="21">
        <v>3603.3</v>
      </c>
      <c r="L53" s="21">
        <v>3146.9</v>
      </c>
      <c r="M53" s="21">
        <v>4057.1</v>
      </c>
      <c r="N53" s="21">
        <v>14.2</v>
      </c>
      <c r="O53" s="21">
        <v>12.4</v>
      </c>
      <c r="P53" s="22">
        <v>16</v>
      </c>
      <c r="Q53" s="44">
        <v>14688.9</v>
      </c>
      <c r="R53" s="21">
        <v>2240.1999999999998</v>
      </c>
      <c r="S53" s="21">
        <v>1946.9</v>
      </c>
      <c r="T53" s="21">
        <v>2529.1999999999998</v>
      </c>
      <c r="U53" s="21">
        <v>15.3</v>
      </c>
      <c r="V53" s="21">
        <v>13.3</v>
      </c>
      <c r="W53" s="22">
        <v>17.2</v>
      </c>
      <c r="X53" s="44">
        <v>6029.8</v>
      </c>
      <c r="Y53" s="21">
        <v>940.3</v>
      </c>
      <c r="Z53" s="21">
        <v>796.3</v>
      </c>
      <c r="AA53" s="21">
        <v>1100.0999999999999</v>
      </c>
      <c r="AB53" s="21">
        <v>15.6</v>
      </c>
      <c r="AC53" s="21">
        <v>13.2</v>
      </c>
      <c r="AD53" s="22">
        <v>18.2</v>
      </c>
      <c r="AE53" s="35">
        <v>4149.6000000000004</v>
      </c>
      <c r="AF53" s="21">
        <v>744</v>
      </c>
      <c r="AG53" s="21">
        <v>626</v>
      </c>
      <c r="AH53" s="21">
        <v>871.6</v>
      </c>
      <c r="AI53" s="21">
        <v>17.899999999999999</v>
      </c>
      <c r="AJ53" s="21">
        <v>15.1</v>
      </c>
      <c r="AK53" s="22">
        <v>21</v>
      </c>
    </row>
    <row r="54" spans="1:37">
      <c r="A54" s="6" t="s">
        <v>680</v>
      </c>
      <c r="B54" s="55" t="s">
        <v>681</v>
      </c>
      <c r="C54" s="44">
        <v>91890.2</v>
      </c>
      <c r="D54" s="21">
        <v>12704.2</v>
      </c>
      <c r="E54" s="21">
        <v>11047.1</v>
      </c>
      <c r="F54" s="21">
        <v>14344.2</v>
      </c>
      <c r="G54" s="21">
        <v>13.8</v>
      </c>
      <c r="H54" s="21">
        <v>12</v>
      </c>
      <c r="I54" s="22">
        <v>15.6</v>
      </c>
      <c r="J54" s="44">
        <v>50700.4</v>
      </c>
      <c r="K54" s="21">
        <v>7415.7</v>
      </c>
      <c r="L54" s="21">
        <v>6483.7</v>
      </c>
      <c r="M54" s="21">
        <v>8338.6</v>
      </c>
      <c r="N54" s="21">
        <v>14.6</v>
      </c>
      <c r="O54" s="21">
        <v>12.8</v>
      </c>
      <c r="P54" s="22">
        <v>16.399999999999999</v>
      </c>
      <c r="Q54" s="44">
        <v>29005.4</v>
      </c>
      <c r="R54" s="21">
        <v>4553.5</v>
      </c>
      <c r="S54" s="21">
        <v>3963.5</v>
      </c>
      <c r="T54" s="21">
        <v>5139.3999999999996</v>
      </c>
      <c r="U54" s="21">
        <v>15.7</v>
      </c>
      <c r="V54" s="21">
        <v>13.7</v>
      </c>
      <c r="W54" s="22">
        <v>17.7</v>
      </c>
      <c r="X54" s="44">
        <v>25271.4</v>
      </c>
      <c r="Y54" s="21">
        <v>4056.1</v>
      </c>
      <c r="Z54" s="21">
        <v>3431.8</v>
      </c>
      <c r="AA54" s="21">
        <v>4737.8</v>
      </c>
      <c r="AB54" s="21">
        <v>16.100000000000001</v>
      </c>
      <c r="AC54" s="21">
        <v>13.6</v>
      </c>
      <c r="AD54" s="22">
        <v>18.7</v>
      </c>
      <c r="AE54" s="35">
        <v>12622.6</v>
      </c>
      <c r="AF54" s="21">
        <v>2327.4</v>
      </c>
      <c r="AG54" s="21">
        <v>1962.6</v>
      </c>
      <c r="AH54" s="21">
        <v>2724.6</v>
      </c>
      <c r="AI54" s="21">
        <v>18.399999999999999</v>
      </c>
      <c r="AJ54" s="21">
        <v>15.5</v>
      </c>
      <c r="AK54" s="22">
        <v>21.6</v>
      </c>
    </row>
    <row r="55" spans="1:37">
      <c r="A55" s="6" t="s">
        <v>594</v>
      </c>
      <c r="B55" s="55" t="s">
        <v>595</v>
      </c>
      <c r="C55" s="44">
        <v>62413.5</v>
      </c>
      <c r="D55" s="21">
        <v>8775.4</v>
      </c>
      <c r="E55" s="21">
        <v>7624.7</v>
      </c>
      <c r="F55" s="21">
        <v>9918.1</v>
      </c>
      <c r="G55" s="21">
        <v>14.1</v>
      </c>
      <c r="H55" s="21">
        <v>12.2</v>
      </c>
      <c r="I55" s="22">
        <v>15.9</v>
      </c>
      <c r="J55" s="44">
        <v>41045.5</v>
      </c>
      <c r="K55" s="21">
        <v>6103.6</v>
      </c>
      <c r="L55" s="21">
        <v>5335</v>
      </c>
      <c r="M55" s="21">
        <v>6853.8</v>
      </c>
      <c r="N55" s="21">
        <v>14.9</v>
      </c>
      <c r="O55" s="21">
        <v>13</v>
      </c>
      <c r="P55" s="22">
        <v>16.7</v>
      </c>
      <c r="Q55" s="44">
        <v>28351.8</v>
      </c>
      <c r="R55" s="21">
        <v>4523.1000000000004</v>
      </c>
      <c r="S55" s="21">
        <v>3932.7</v>
      </c>
      <c r="T55" s="21">
        <v>5087.1000000000004</v>
      </c>
      <c r="U55" s="21">
        <v>16</v>
      </c>
      <c r="V55" s="21">
        <v>13.9</v>
      </c>
      <c r="W55" s="22">
        <v>17.899999999999999</v>
      </c>
      <c r="X55" s="44">
        <v>25707.200000000001</v>
      </c>
      <c r="Y55" s="21">
        <v>4192.5</v>
      </c>
      <c r="Z55" s="21">
        <v>3553.3</v>
      </c>
      <c r="AA55" s="21">
        <v>4892.8999999999996</v>
      </c>
      <c r="AB55" s="21">
        <v>16.3</v>
      </c>
      <c r="AC55" s="21">
        <v>13.8</v>
      </c>
      <c r="AD55" s="22">
        <v>19</v>
      </c>
      <c r="AE55" s="35">
        <v>20979.1</v>
      </c>
      <c r="AF55" s="21">
        <v>3927.1</v>
      </c>
      <c r="AG55" s="21">
        <v>3314.5</v>
      </c>
      <c r="AH55" s="21">
        <v>4583.8999999999996</v>
      </c>
      <c r="AI55" s="21">
        <v>18.7</v>
      </c>
      <c r="AJ55" s="21">
        <v>15.8</v>
      </c>
      <c r="AK55" s="22">
        <v>21.8</v>
      </c>
    </row>
    <row r="56" spans="1:37">
      <c r="A56" s="6" t="s">
        <v>418</v>
      </c>
      <c r="B56" s="55" t="s">
        <v>419</v>
      </c>
      <c r="C56" s="44">
        <v>9162.1</v>
      </c>
      <c r="D56" s="21">
        <v>1309.8</v>
      </c>
      <c r="E56" s="21">
        <v>1138.5</v>
      </c>
      <c r="F56" s="21">
        <v>1489.2</v>
      </c>
      <c r="G56" s="21">
        <v>14.3</v>
      </c>
      <c r="H56" s="21">
        <v>12.4</v>
      </c>
      <c r="I56" s="22">
        <v>16.3</v>
      </c>
      <c r="J56" s="44">
        <v>7870.4</v>
      </c>
      <c r="K56" s="21">
        <v>1189.9000000000001</v>
      </c>
      <c r="L56" s="21">
        <v>1037.7</v>
      </c>
      <c r="M56" s="21">
        <v>1337.7</v>
      </c>
      <c r="N56" s="21">
        <v>15.1</v>
      </c>
      <c r="O56" s="21">
        <v>13.2</v>
      </c>
      <c r="P56" s="22">
        <v>17</v>
      </c>
      <c r="Q56" s="44">
        <v>8100.9</v>
      </c>
      <c r="R56" s="21">
        <v>1313.8</v>
      </c>
      <c r="S56" s="21">
        <v>1136.0999999999999</v>
      </c>
      <c r="T56" s="21">
        <v>1482.8</v>
      </c>
      <c r="U56" s="21">
        <v>16.2</v>
      </c>
      <c r="V56" s="21">
        <v>14</v>
      </c>
      <c r="W56" s="22">
        <v>18.3</v>
      </c>
      <c r="X56" s="44">
        <v>13711.3</v>
      </c>
      <c r="Y56" s="21">
        <v>2273</v>
      </c>
      <c r="Z56" s="21">
        <v>1932.5</v>
      </c>
      <c r="AA56" s="21">
        <v>2646.5</v>
      </c>
      <c r="AB56" s="21">
        <v>16.600000000000001</v>
      </c>
      <c r="AC56" s="21">
        <v>14.1</v>
      </c>
      <c r="AD56" s="22">
        <v>19.3</v>
      </c>
      <c r="AE56" s="35">
        <v>13513.2</v>
      </c>
      <c r="AF56" s="21">
        <v>2570.8000000000002</v>
      </c>
      <c r="AG56" s="21">
        <v>2169.5</v>
      </c>
      <c r="AH56" s="21">
        <v>3001.4</v>
      </c>
      <c r="AI56" s="21">
        <v>19</v>
      </c>
      <c r="AJ56" s="21">
        <v>16.100000000000001</v>
      </c>
      <c r="AK56" s="22">
        <v>22.2</v>
      </c>
    </row>
    <row r="57" spans="1:37">
      <c r="A57" s="6" t="s">
        <v>496</v>
      </c>
      <c r="B57" s="55" t="s">
        <v>497</v>
      </c>
      <c r="C57" s="44">
        <v>16705.3</v>
      </c>
      <c r="D57" s="21">
        <v>2498.5</v>
      </c>
      <c r="E57" s="21">
        <v>2178.8000000000002</v>
      </c>
      <c r="F57" s="21">
        <v>2816.2</v>
      </c>
      <c r="G57" s="21">
        <v>15</v>
      </c>
      <c r="H57" s="21">
        <v>13</v>
      </c>
      <c r="I57" s="22">
        <v>16.899999999999999</v>
      </c>
      <c r="J57" s="44">
        <v>21276.799999999999</v>
      </c>
      <c r="K57" s="21">
        <v>3363.4</v>
      </c>
      <c r="L57" s="21">
        <v>2939.4</v>
      </c>
      <c r="M57" s="21">
        <v>3766.7</v>
      </c>
      <c r="N57" s="21">
        <v>15.8</v>
      </c>
      <c r="O57" s="21">
        <v>13.8</v>
      </c>
      <c r="P57" s="22">
        <v>17.7</v>
      </c>
      <c r="Q57" s="44">
        <v>26048.6</v>
      </c>
      <c r="R57" s="21">
        <v>4413.8999999999996</v>
      </c>
      <c r="S57" s="21">
        <v>3851.6</v>
      </c>
      <c r="T57" s="21">
        <v>4952.2</v>
      </c>
      <c r="U57" s="21">
        <v>16.899999999999999</v>
      </c>
      <c r="V57" s="21">
        <v>14.8</v>
      </c>
      <c r="W57" s="22">
        <v>19</v>
      </c>
      <c r="X57" s="44">
        <v>5352.3</v>
      </c>
      <c r="Y57" s="21">
        <v>926.8</v>
      </c>
      <c r="Z57" s="21">
        <v>786.1</v>
      </c>
      <c r="AA57" s="21">
        <v>1078.3</v>
      </c>
      <c r="AB57" s="21">
        <v>17.3</v>
      </c>
      <c r="AC57" s="21">
        <v>14.7</v>
      </c>
      <c r="AD57" s="22">
        <v>20.100000000000001</v>
      </c>
      <c r="AE57" s="35">
        <v>0</v>
      </c>
      <c r="AF57" s="21" t="s">
        <v>874</v>
      </c>
      <c r="AG57" s="21" t="s">
        <v>874</v>
      </c>
      <c r="AH57" s="21" t="s">
        <v>874</v>
      </c>
      <c r="AI57" s="21" t="s">
        <v>874</v>
      </c>
      <c r="AJ57" s="21" t="s">
        <v>874</v>
      </c>
      <c r="AK57" s="22" t="s">
        <v>874</v>
      </c>
    </row>
    <row r="58" spans="1:37">
      <c r="A58" s="6" t="s">
        <v>596</v>
      </c>
      <c r="B58" s="55" t="s">
        <v>597</v>
      </c>
      <c r="C58" s="44">
        <v>18259.2</v>
      </c>
      <c r="D58" s="21">
        <v>2579.6</v>
      </c>
      <c r="E58" s="21">
        <v>2243.6</v>
      </c>
      <c r="F58" s="21">
        <v>2918.6</v>
      </c>
      <c r="G58" s="21">
        <v>14.1</v>
      </c>
      <c r="H58" s="21">
        <v>12.3</v>
      </c>
      <c r="I58" s="22">
        <v>16</v>
      </c>
      <c r="J58" s="44">
        <v>17105.599999999999</v>
      </c>
      <c r="K58" s="21">
        <v>2555.5</v>
      </c>
      <c r="L58" s="21">
        <v>2235.1</v>
      </c>
      <c r="M58" s="21">
        <v>2869.4</v>
      </c>
      <c r="N58" s="21">
        <v>14.9</v>
      </c>
      <c r="O58" s="21">
        <v>13.1</v>
      </c>
      <c r="P58" s="22">
        <v>16.8</v>
      </c>
      <c r="Q58" s="44">
        <v>7379.4</v>
      </c>
      <c r="R58" s="21">
        <v>1182.5</v>
      </c>
      <c r="S58" s="21">
        <v>1027.3</v>
      </c>
      <c r="T58" s="21">
        <v>1330.2</v>
      </c>
      <c r="U58" s="21">
        <v>16</v>
      </c>
      <c r="V58" s="21">
        <v>13.9</v>
      </c>
      <c r="W58" s="22">
        <v>18</v>
      </c>
      <c r="X58" s="44">
        <v>10008.700000000001</v>
      </c>
      <c r="Y58" s="21">
        <v>1639.5</v>
      </c>
      <c r="Z58" s="21">
        <v>1391.9</v>
      </c>
      <c r="AA58" s="21">
        <v>1914.6</v>
      </c>
      <c r="AB58" s="21">
        <v>16.399999999999999</v>
      </c>
      <c r="AC58" s="21">
        <v>13.9</v>
      </c>
      <c r="AD58" s="22">
        <v>19.100000000000001</v>
      </c>
      <c r="AE58" s="35">
        <v>5717.2</v>
      </c>
      <c r="AF58" s="21">
        <v>1074.5</v>
      </c>
      <c r="AG58" s="21">
        <v>907.5</v>
      </c>
      <c r="AH58" s="21">
        <v>1253.5</v>
      </c>
      <c r="AI58" s="21">
        <v>18.8</v>
      </c>
      <c r="AJ58" s="21">
        <v>15.9</v>
      </c>
      <c r="AK58" s="22">
        <v>21.9</v>
      </c>
    </row>
    <row r="59" spans="1:37">
      <c r="A59" s="6" t="s">
        <v>872</v>
      </c>
      <c r="B59" s="55" t="s">
        <v>873</v>
      </c>
      <c r="C59" s="44">
        <v>1740.5</v>
      </c>
      <c r="D59" s="21">
        <v>200.4</v>
      </c>
      <c r="E59" s="21">
        <v>172.4</v>
      </c>
      <c r="F59" s="21">
        <v>228.9</v>
      </c>
      <c r="G59" s="21">
        <v>11.5</v>
      </c>
      <c r="H59" s="21">
        <v>9.9</v>
      </c>
      <c r="I59" s="22">
        <v>13.2</v>
      </c>
      <c r="J59" s="44">
        <v>497.3</v>
      </c>
      <c r="K59" s="21">
        <v>60.7</v>
      </c>
      <c r="L59" s="21">
        <v>52.2</v>
      </c>
      <c r="M59" s="21">
        <v>68.8</v>
      </c>
      <c r="N59" s="21">
        <v>12.2</v>
      </c>
      <c r="O59" s="21">
        <v>10.5</v>
      </c>
      <c r="P59" s="22">
        <v>13.8</v>
      </c>
      <c r="Q59" s="44">
        <v>1478.3</v>
      </c>
      <c r="R59" s="21">
        <v>194</v>
      </c>
      <c r="S59" s="21">
        <v>166.8</v>
      </c>
      <c r="T59" s="21">
        <v>220.4</v>
      </c>
      <c r="U59" s="21">
        <v>13.1</v>
      </c>
      <c r="V59" s="21">
        <v>11.3</v>
      </c>
      <c r="W59" s="22">
        <v>14.9</v>
      </c>
      <c r="X59" s="44">
        <v>423.8</v>
      </c>
      <c r="Y59" s="21">
        <v>56.9</v>
      </c>
      <c r="Z59" s="21">
        <v>47.7</v>
      </c>
      <c r="AA59" s="21">
        <v>67.3</v>
      </c>
      <c r="AB59" s="21">
        <v>13.4</v>
      </c>
      <c r="AC59" s="21">
        <v>11.2</v>
      </c>
      <c r="AD59" s="22">
        <v>15.9</v>
      </c>
      <c r="AE59" s="35">
        <v>0</v>
      </c>
      <c r="AF59" s="21" t="s">
        <v>874</v>
      </c>
      <c r="AG59" s="21" t="s">
        <v>874</v>
      </c>
      <c r="AH59" s="21" t="s">
        <v>874</v>
      </c>
      <c r="AI59" s="21" t="s">
        <v>874</v>
      </c>
      <c r="AJ59" s="21" t="s">
        <v>874</v>
      </c>
      <c r="AK59" s="22" t="s">
        <v>874</v>
      </c>
    </row>
    <row r="60" spans="1:37">
      <c r="A60" s="6" t="s">
        <v>640</v>
      </c>
      <c r="B60" s="55" t="s">
        <v>641</v>
      </c>
      <c r="C60" s="44">
        <v>22426.1</v>
      </c>
      <c r="D60" s="21">
        <v>3069.3</v>
      </c>
      <c r="E60" s="21">
        <v>2663</v>
      </c>
      <c r="F60" s="21">
        <v>3484</v>
      </c>
      <c r="G60" s="21">
        <v>13.7</v>
      </c>
      <c r="H60" s="21">
        <v>11.9</v>
      </c>
      <c r="I60" s="22">
        <v>15.5</v>
      </c>
      <c r="J60" s="44">
        <v>20658.099999999999</v>
      </c>
      <c r="K60" s="21">
        <v>2991.8</v>
      </c>
      <c r="L60" s="21">
        <v>2608.9</v>
      </c>
      <c r="M60" s="21">
        <v>3370</v>
      </c>
      <c r="N60" s="21">
        <v>14.5</v>
      </c>
      <c r="O60" s="21">
        <v>12.6</v>
      </c>
      <c r="P60" s="22">
        <v>16.3</v>
      </c>
      <c r="Q60" s="44">
        <v>24098.9</v>
      </c>
      <c r="R60" s="21">
        <v>3746.9</v>
      </c>
      <c r="S60" s="21">
        <v>3250.4</v>
      </c>
      <c r="T60" s="21">
        <v>4233.2</v>
      </c>
      <c r="U60" s="21">
        <v>15.5</v>
      </c>
      <c r="V60" s="21">
        <v>13.5</v>
      </c>
      <c r="W60" s="22">
        <v>17.600000000000001</v>
      </c>
      <c r="X60" s="44">
        <v>11308.1</v>
      </c>
      <c r="Y60" s="21">
        <v>1797.7</v>
      </c>
      <c r="Z60" s="21">
        <v>1521.6</v>
      </c>
      <c r="AA60" s="21">
        <v>2100.4</v>
      </c>
      <c r="AB60" s="21">
        <v>15.9</v>
      </c>
      <c r="AC60" s="21">
        <v>13.5</v>
      </c>
      <c r="AD60" s="22">
        <v>18.600000000000001</v>
      </c>
      <c r="AE60" s="35">
        <v>6204.8</v>
      </c>
      <c r="AF60" s="21">
        <v>1133.8</v>
      </c>
      <c r="AG60" s="21">
        <v>954.2</v>
      </c>
      <c r="AH60" s="21">
        <v>1327.7</v>
      </c>
      <c r="AI60" s="21">
        <v>18.3</v>
      </c>
      <c r="AJ60" s="21">
        <v>15.4</v>
      </c>
      <c r="AK60" s="22">
        <v>21.4</v>
      </c>
    </row>
    <row r="61" spans="1:37">
      <c r="A61" s="6" t="s">
        <v>368</v>
      </c>
      <c r="B61" s="55" t="s">
        <v>369</v>
      </c>
      <c r="C61" s="44">
        <v>3933.4</v>
      </c>
      <c r="D61" s="21">
        <v>574.9</v>
      </c>
      <c r="E61" s="21">
        <v>499.5</v>
      </c>
      <c r="F61" s="21">
        <v>649.1</v>
      </c>
      <c r="G61" s="21">
        <v>14.6</v>
      </c>
      <c r="H61" s="21">
        <v>12.7</v>
      </c>
      <c r="I61" s="22">
        <v>16.5</v>
      </c>
      <c r="J61" s="44">
        <v>43895.1</v>
      </c>
      <c r="K61" s="21">
        <v>6783.3</v>
      </c>
      <c r="L61" s="21">
        <v>5931.5</v>
      </c>
      <c r="M61" s="21">
        <v>7601.9</v>
      </c>
      <c r="N61" s="21">
        <v>15.5</v>
      </c>
      <c r="O61" s="21">
        <v>13.5</v>
      </c>
      <c r="P61" s="22">
        <v>17.3</v>
      </c>
      <c r="Q61" s="44">
        <v>94973.7</v>
      </c>
      <c r="R61" s="21">
        <v>15738.3</v>
      </c>
      <c r="S61" s="21">
        <v>13676</v>
      </c>
      <c r="T61" s="21">
        <v>17679.8</v>
      </c>
      <c r="U61" s="21">
        <v>16.600000000000001</v>
      </c>
      <c r="V61" s="21">
        <v>14.4</v>
      </c>
      <c r="W61" s="22">
        <v>18.600000000000001</v>
      </c>
      <c r="X61" s="44">
        <v>133331.5</v>
      </c>
      <c r="Y61" s="21">
        <v>22582.400000000001</v>
      </c>
      <c r="Z61" s="21">
        <v>19169.7</v>
      </c>
      <c r="AA61" s="21">
        <v>26310.2</v>
      </c>
      <c r="AB61" s="21">
        <v>16.899999999999999</v>
      </c>
      <c r="AC61" s="21">
        <v>14.4</v>
      </c>
      <c r="AD61" s="22">
        <v>19.7</v>
      </c>
      <c r="AE61" s="35">
        <v>34235.300000000003</v>
      </c>
      <c r="AF61" s="21">
        <v>6648.5</v>
      </c>
      <c r="AG61" s="21">
        <v>5624.6</v>
      </c>
      <c r="AH61" s="21">
        <v>7749.4</v>
      </c>
      <c r="AI61" s="21">
        <v>19.399999999999999</v>
      </c>
      <c r="AJ61" s="21">
        <v>16.399999999999999</v>
      </c>
      <c r="AK61" s="22">
        <v>22.6</v>
      </c>
    </row>
    <row r="62" spans="1:37">
      <c r="A62" s="6" t="s">
        <v>556</v>
      </c>
      <c r="B62" s="55" t="s">
        <v>557</v>
      </c>
      <c r="C62" s="44">
        <v>16446.400000000001</v>
      </c>
      <c r="D62" s="21">
        <v>2440.6</v>
      </c>
      <c r="E62" s="21">
        <v>2130.8000000000002</v>
      </c>
      <c r="F62" s="21">
        <v>2736.9</v>
      </c>
      <c r="G62" s="21">
        <v>14.8</v>
      </c>
      <c r="H62" s="21">
        <v>13</v>
      </c>
      <c r="I62" s="22">
        <v>16.600000000000001</v>
      </c>
      <c r="J62" s="44">
        <v>21411</v>
      </c>
      <c r="K62" s="21">
        <v>3357.8</v>
      </c>
      <c r="L62" s="21">
        <v>2944.6</v>
      </c>
      <c r="M62" s="21">
        <v>3758</v>
      </c>
      <c r="N62" s="21">
        <v>15.7</v>
      </c>
      <c r="O62" s="21">
        <v>13.8</v>
      </c>
      <c r="P62" s="22">
        <v>17.600000000000001</v>
      </c>
      <c r="Q62" s="44">
        <v>12433.4</v>
      </c>
      <c r="R62" s="21">
        <v>2089.6</v>
      </c>
      <c r="S62" s="21">
        <v>1823.9</v>
      </c>
      <c r="T62" s="21">
        <v>2344.6</v>
      </c>
      <c r="U62" s="21">
        <v>16.8</v>
      </c>
      <c r="V62" s="21">
        <v>14.7</v>
      </c>
      <c r="W62" s="22">
        <v>18.899999999999999</v>
      </c>
      <c r="X62" s="44">
        <v>1169.2</v>
      </c>
      <c r="Y62" s="21">
        <v>200.8</v>
      </c>
      <c r="Z62" s="21">
        <v>170.9</v>
      </c>
      <c r="AA62" s="21">
        <v>233.9</v>
      </c>
      <c r="AB62" s="21">
        <v>17.2</v>
      </c>
      <c r="AC62" s="21">
        <v>14.6</v>
      </c>
      <c r="AD62" s="22">
        <v>20</v>
      </c>
      <c r="AE62" s="35">
        <v>0</v>
      </c>
      <c r="AF62" s="21" t="s">
        <v>874</v>
      </c>
      <c r="AG62" s="21" t="s">
        <v>874</v>
      </c>
      <c r="AH62" s="21" t="s">
        <v>874</v>
      </c>
      <c r="AI62" s="21" t="s">
        <v>874</v>
      </c>
      <c r="AJ62" s="21" t="s">
        <v>874</v>
      </c>
      <c r="AK62" s="22" t="s">
        <v>874</v>
      </c>
    </row>
    <row r="63" spans="1:37">
      <c r="A63" s="6" t="s">
        <v>376</v>
      </c>
      <c r="B63" s="55" t="s">
        <v>377</v>
      </c>
      <c r="C63" s="44">
        <v>30797.200000000001</v>
      </c>
      <c r="D63" s="21">
        <v>4421.5</v>
      </c>
      <c r="E63" s="21">
        <v>3845.6</v>
      </c>
      <c r="F63" s="21">
        <v>5014.2</v>
      </c>
      <c r="G63" s="21">
        <v>14.4</v>
      </c>
      <c r="H63" s="21">
        <v>12.5</v>
      </c>
      <c r="I63" s="22">
        <v>16.3</v>
      </c>
      <c r="J63" s="44">
        <v>32818</v>
      </c>
      <c r="K63" s="21">
        <v>4982.2</v>
      </c>
      <c r="L63" s="21">
        <v>4344.5</v>
      </c>
      <c r="M63" s="21">
        <v>5596.2</v>
      </c>
      <c r="N63" s="21">
        <v>15.2</v>
      </c>
      <c r="O63" s="21">
        <v>13.2</v>
      </c>
      <c r="P63" s="22">
        <v>17.100000000000001</v>
      </c>
      <c r="Q63" s="44">
        <v>46396.2</v>
      </c>
      <c r="R63" s="21">
        <v>7554.9</v>
      </c>
      <c r="S63" s="21">
        <v>6555</v>
      </c>
      <c r="T63" s="21">
        <v>8520.2000000000007</v>
      </c>
      <c r="U63" s="21">
        <v>16.3</v>
      </c>
      <c r="V63" s="21">
        <v>14.1</v>
      </c>
      <c r="W63" s="22">
        <v>18.399999999999999</v>
      </c>
      <c r="X63" s="44">
        <v>73765.399999999994</v>
      </c>
      <c r="Y63" s="21">
        <v>12277.3</v>
      </c>
      <c r="Z63" s="21">
        <v>10442.1</v>
      </c>
      <c r="AA63" s="21">
        <v>14286.4</v>
      </c>
      <c r="AB63" s="21">
        <v>16.600000000000001</v>
      </c>
      <c r="AC63" s="21">
        <v>14.2</v>
      </c>
      <c r="AD63" s="22">
        <v>19.399999999999999</v>
      </c>
      <c r="AE63" s="35">
        <v>75833.2</v>
      </c>
      <c r="AF63" s="21">
        <v>14480.1</v>
      </c>
      <c r="AG63" s="21">
        <v>12224.4</v>
      </c>
      <c r="AH63" s="21">
        <v>16889</v>
      </c>
      <c r="AI63" s="21">
        <v>19.100000000000001</v>
      </c>
      <c r="AJ63" s="21">
        <v>16.100000000000001</v>
      </c>
      <c r="AK63" s="22">
        <v>22.3</v>
      </c>
    </row>
    <row r="64" spans="1:37">
      <c r="A64" s="6" t="s">
        <v>580</v>
      </c>
      <c r="B64" s="55" t="s">
        <v>581</v>
      </c>
      <c r="C64" s="44">
        <v>16070.9</v>
      </c>
      <c r="D64" s="21">
        <v>2157.4</v>
      </c>
      <c r="E64" s="21">
        <v>1865.9</v>
      </c>
      <c r="F64" s="21">
        <v>2465</v>
      </c>
      <c r="G64" s="21">
        <v>13.4</v>
      </c>
      <c r="H64" s="21">
        <v>11.6</v>
      </c>
      <c r="I64" s="22">
        <v>15.3</v>
      </c>
      <c r="J64" s="44">
        <v>23952.3</v>
      </c>
      <c r="K64" s="21">
        <v>3402.4</v>
      </c>
      <c r="L64" s="21">
        <v>2962.6</v>
      </c>
      <c r="M64" s="21">
        <v>3841.2</v>
      </c>
      <c r="N64" s="21">
        <v>14.2</v>
      </c>
      <c r="O64" s="21">
        <v>12.4</v>
      </c>
      <c r="P64" s="22">
        <v>16</v>
      </c>
      <c r="Q64" s="44">
        <v>30059.4</v>
      </c>
      <c r="R64" s="21">
        <v>4584.3</v>
      </c>
      <c r="S64" s="21">
        <v>3955.9</v>
      </c>
      <c r="T64" s="21">
        <v>5181.5</v>
      </c>
      <c r="U64" s="21">
        <v>15.3</v>
      </c>
      <c r="V64" s="21">
        <v>13.2</v>
      </c>
      <c r="W64" s="22">
        <v>17.2</v>
      </c>
      <c r="X64" s="44">
        <v>30021.7</v>
      </c>
      <c r="Y64" s="21">
        <v>4681.3999999999996</v>
      </c>
      <c r="Z64" s="21">
        <v>3962.2</v>
      </c>
      <c r="AA64" s="21">
        <v>5477.4</v>
      </c>
      <c r="AB64" s="21">
        <v>15.6</v>
      </c>
      <c r="AC64" s="21">
        <v>13.2</v>
      </c>
      <c r="AD64" s="22">
        <v>18.2</v>
      </c>
      <c r="AE64" s="35">
        <v>29243.7</v>
      </c>
      <c r="AF64" s="21">
        <v>5242.6000000000004</v>
      </c>
      <c r="AG64" s="21">
        <v>4404.3</v>
      </c>
      <c r="AH64" s="21">
        <v>6138.8</v>
      </c>
      <c r="AI64" s="21">
        <v>17.899999999999999</v>
      </c>
      <c r="AJ64" s="21">
        <v>15.1</v>
      </c>
      <c r="AK64" s="22">
        <v>21</v>
      </c>
    </row>
    <row r="65" spans="1:37">
      <c r="A65" s="6" t="s">
        <v>524</v>
      </c>
      <c r="B65" s="55" t="s">
        <v>525</v>
      </c>
      <c r="C65" s="44">
        <v>9072.6</v>
      </c>
      <c r="D65" s="21">
        <v>1291.5</v>
      </c>
      <c r="E65" s="21">
        <v>1117.4000000000001</v>
      </c>
      <c r="F65" s="21">
        <v>1481.8</v>
      </c>
      <c r="G65" s="21">
        <v>14.2</v>
      </c>
      <c r="H65" s="21">
        <v>12.3</v>
      </c>
      <c r="I65" s="22">
        <v>16.3</v>
      </c>
      <c r="J65" s="44">
        <v>4903</v>
      </c>
      <c r="K65" s="21">
        <v>737.9</v>
      </c>
      <c r="L65" s="21">
        <v>640.1</v>
      </c>
      <c r="M65" s="21">
        <v>830.8</v>
      </c>
      <c r="N65" s="21">
        <v>15.1</v>
      </c>
      <c r="O65" s="21">
        <v>13.1</v>
      </c>
      <c r="P65" s="22">
        <v>16.899999999999999</v>
      </c>
      <c r="Q65" s="44">
        <v>14439.3</v>
      </c>
      <c r="R65" s="21">
        <v>2330.3000000000002</v>
      </c>
      <c r="S65" s="21">
        <v>2016.1</v>
      </c>
      <c r="T65" s="21">
        <v>2624.1</v>
      </c>
      <c r="U65" s="21">
        <v>16.100000000000001</v>
      </c>
      <c r="V65" s="21">
        <v>14</v>
      </c>
      <c r="W65" s="22">
        <v>18.2</v>
      </c>
      <c r="X65" s="44">
        <v>16927</v>
      </c>
      <c r="Y65" s="21">
        <v>2792.1</v>
      </c>
      <c r="Z65" s="21">
        <v>2372.6</v>
      </c>
      <c r="AA65" s="21">
        <v>3268.7</v>
      </c>
      <c r="AB65" s="21">
        <v>16.5</v>
      </c>
      <c r="AC65" s="21">
        <v>14</v>
      </c>
      <c r="AD65" s="22">
        <v>19.3</v>
      </c>
      <c r="AE65" s="35">
        <v>1217.0999999999999</v>
      </c>
      <c r="AF65" s="21">
        <v>230.2</v>
      </c>
      <c r="AG65" s="21">
        <v>193.6</v>
      </c>
      <c r="AH65" s="21">
        <v>267.7</v>
      </c>
      <c r="AI65" s="21">
        <v>18.899999999999999</v>
      </c>
      <c r="AJ65" s="21">
        <v>15.9</v>
      </c>
      <c r="AK65" s="22">
        <v>22</v>
      </c>
    </row>
    <row r="66" spans="1:37">
      <c r="A66" s="6" t="s">
        <v>650</v>
      </c>
      <c r="B66" s="55" t="s">
        <v>651</v>
      </c>
      <c r="C66" s="44">
        <v>21628.400000000001</v>
      </c>
      <c r="D66" s="21">
        <v>2814</v>
      </c>
      <c r="E66" s="21">
        <v>2426.8000000000002</v>
      </c>
      <c r="F66" s="21">
        <v>3217.5</v>
      </c>
      <c r="G66" s="21">
        <v>13</v>
      </c>
      <c r="H66" s="21">
        <v>11.2</v>
      </c>
      <c r="I66" s="22">
        <v>14.9</v>
      </c>
      <c r="J66" s="44">
        <v>31146.400000000001</v>
      </c>
      <c r="K66" s="21">
        <v>4290.5</v>
      </c>
      <c r="L66" s="21">
        <v>3736.2</v>
      </c>
      <c r="M66" s="21">
        <v>4848.3</v>
      </c>
      <c r="N66" s="21">
        <v>13.8</v>
      </c>
      <c r="O66" s="21">
        <v>12</v>
      </c>
      <c r="P66" s="22">
        <v>15.6</v>
      </c>
      <c r="Q66" s="44">
        <v>36255.4</v>
      </c>
      <c r="R66" s="21">
        <v>5366.2</v>
      </c>
      <c r="S66" s="21">
        <v>4647.3</v>
      </c>
      <c r="T66" s="21">
        <v>6065.6</v>
      </c>
      <c r="U66" s="21">
        <v>14.8</v>
      </c>
      <c r="V66" s="21">
        <v>12.8</v>
      </c>
      <c r="W66" s="22">
        <v>16.7</v>
      </c>
      <c r="X66" s="44">
        <v>44465.8</v>
      </c>
      <c r="Y66" s="21">
        <v>6731.2</v>
      </c>
      <c r="Z66" s="21">
        <v>5672.8</v>
      </c>
      <c r="AA66" s="21">
        <v>7891.8</v>
      </c>
      <c r="AB66" s="21">
        <v>15.1</v>
      </c>
      <c r="AC66" s="21">
        <v>12.8</v>
      </c>
      <c r="AD66" s="22">
        <v>17.7</v>
      </c>
      <c r="AE66" s="35">
        <v>24675.9</v>
      </c>
      <c r="AF66" s="21">
        <v>4301.5</v>
      </c>
      <c r="AG66" s="21">
        <v>3599.4</v>
      </c>
      <c r="AH66" s="21">
        <v>5045.6000000000004</v>
      </c>
      <c r="AI66" s="21">
        <v>17.399999999999999</v>
      </c>
      <c r="AJ66" s="21">
        <v>14.6</v>
      </c>
      <c r="AK66" s="22">
        <v>20.399999999999999</v>
      </c>
    </row>
    <row r="67" spans="1:37">
      <c r="A67" s="6" t="s">
        <v>370</v>
      </c>
      <c r="B67" s="55" t="s">
        <v>371</v>
      </c>
      <c r="C67" s="44">
        <v>21319.8</v>
      </c>
      <c r="D67" s="21">
        <v>3163.5</v>
      </c>
      <c r="E67" s="21">
        <v>2756.3</v>
      </c>
      <c r="F67" s="21">
        <v>3588.1</v>
      </c>
      <c r="G67" s="21">
        <v>14.8</v>
      </c>
      <c r="H67" s="21">
        <v>12.9</v>
      </c>
      <c r="I67" s="22">
        <v>16.8</v>
      </c>
      <c r="J67" s="44">
        <v>28573.1</v>
      </c>
      <c r="K67" s="21">
        <v>4481.1000000000004</v>
      </c>
      <c r="L67" s="21">
        <v>3909.9</v>
      </c>
      <c r="M67" s="21">
        <v>5029</v>
      </c>
      <c r="N67" s="21">
        <v>15.7</v>
      </c>
      <c r="O67" s="21">
        <v>13.7</v>
      </c>
      <c r="P67" s="22">
        <v>17.600000000000001</v>
      </c>
      <c r="Q67" s="44">
        <v>31143.7</v>
      </c>
      <c r="R67" s="21">
        <v>5235.5</v>
      </c>
      <c r="S67" s="21">
        <v>4547.5</v>
      </c>
      <c r="T67" s="21">
        <v>5879</v>
      </c>
      <c r="U67" s="21">
        <v>16.8</v>
      </c>
      <c r="V67" s="21">
        <v>14.6</v>
      </c>
      <c r="W67" s="22">
        <v>18.899999999999999</v>
      </c>
      <c r="X67" s="44">
        <v>38359.4</v>
      </c>
      <c r="Y67" s="21">
        <v>6589.8</v>
      </c>
      <c r="Z67" s="21">
        <v>5617.8</v>
      </c>
      <c r="AA67" s="21">
        <v>7656.4</v>
      </c>
      <c r="AB67" s="21">
        <v>17.2</v>
      </c>
      <c r="AC67" s="21">
        <v>14.6</v>
      </c>
      <c r="AD67" s="22">
        <v>20</v>
      </c>
      <c r="AE67" s="35">
        <v>24735</v>
      </c>
      <c r="AF67" s="21">
        <v>4868.3999999999996</v>
      </c>
      <c r="AG67" s="21">
        <v>4124.8999999999996</v>
      </c>
      <c r="AH67" s="21">
        <v>5664</v>
      </c>
      <c r="AI67" s="21">
        <v>19.7</v>
      </c>
      <c r="AJ67" s="21">
        <v>16.7</v>
      </c>
      <c r="AK67" s="22">
        <v>22.9</v>
      </c>
    </row>
    <row r="68" spans="1:37">
      <c r="A68" s="6" t="s">
        <v>716</v>
      </c>
      <c r="B68" s="55" t="s">
        <v>717</v>
      </c>
      <c r="C68" s="44">
        <v>30946.6</v>
      </c>
      <c r="D68" s="21">
        <v>4192.3999999999996</v>
      </c>
      <c r="E68" s="21">
        <v>3641.1</v>
      </c>
      <c r="F68" s="21">
        <v>4750.8999999999996</v>
      </c>
      <c r="G68" s="21">
        <v>13.5</v>
      </c>
      <c r="H68" s="21">
        <v>11.8</v>
      </c>
      <c r="I68" s="22">
        <v>15.4</v>
      </c>
      <c r="J68" s="44">
        <v>13542.2</v>
      </c>
      <c r="K68" s="21">
        <v>1940.9</v>
      </c>
      <c r="L68" s="21">
        <v>1693.6</v>
      </c>
      <c r="M68" s="21">
        <v>2184.4</v>
      </c>
      <c r="N68" s="21">
        <v>14.3</v>
      </c>
      <c r="O68" s="21">
        <v>12.5</v>
      </c>
      <c r="P68" s="22">
        <v>16.100000000000001</v>
      </c>
      <c r="Q68" s="44">
        <v>15535.9</v>
      </c>
      <c r="R68" s="21">
        <v>2389.8000000000002</v>
      </c>
      <c r="S68" s="21">
        <v>2080.3000000000002</v>
      </c>
      <c r="T68" s="21">
        <v>2699.7</v>
      </c>
      <c r="U68" s="21">
        <v>15.4</v>
      </c>
      <c r="V68" s="21">
        <v>13.4</v>
      </c>
      <c r="W68" s="22">
        <v>17.399999999999999</v>
      </c>
      <c r="X68" s="44">
        <v>8596.9</v>
      </c>
      <c r="Y68" s="21">
        <v>1352</v>
      </c>
      <c r="Z68" s="21">
        <v>1145.3</v>
      </c>
      <c r="AA68" s="21">
        <v>1578.3</v>
      </c>
      <c r="AB68" s="21">
        <v>15.7</v>
      </c>
      <c r="AC68" s="21">
        <v>13.3</v>
      </c>
      <c r="AD68" s="22">
        <v>18.399999999999999</v>
      </c>
      <c r="AE68" s="35">
        <v>1519.4</v>
      </c>
      <c r="AF68" s="21">
        <v>274.5</v>
      </c>
      <c r="AG68" s="21">
        <v>231.3</v>
      </c>
      <c r="AH68" s="21">
        <v>321.3</v>
      </c>
      <c r="AI68" s="21">
        <v>18.100000000000001</v>
      </c>
      <c r="AJ68" s="21">
        <v>15.2</v>
      </c>
      <c r="AK68" s="22">
        <v>21.1</v>
      </c>
    </row>
    <row r="69" spans="1:37">
      <c r="A69" s="6" t="s">
        <v>378</v>
      </c>
      <c r="B69" s="55" t="s">
        <v>379</v>
      </c>
      <c r="C69" s="44">
        <v>12108.4</v>
      </c>
      <c r="D69" s="21">
        <v>1771.3</v>
      </c>
      <c r="E69" s="21">
        <v>1544.3</v>
      </c>
      <c r="F69" s="21">
        <v>2003.7</v>
      </c>
      <c r="G69" s="21">
        <v>14.6</v>
      </c>
      <c r="H69" s="21">
        <v>12.8</v>
      </c>
      <c r="I69" s="22">
        <v>16.5</v>
      </c>
      <c r="J69" s="44">
        <v>8282.1</v>
      </c>
      <c r="K69" s="21">
        <v>1280.8</v>
      </c>
      <c r="L69" s="21">
        <v>1117.8</v>
      </c>
      <c r="M69" s="21">
        <v>1434.5</v>
      </c>
      <c r="N69" s="21">
        <v>15.5</v>
      </c>
      <c r="O69" s="21">
        <v>13.5</v>
      </c>
      <c r="P69" s="22">
        <v>17.3</v>
      </c>
      <c r="Q69" s="44">
        <v>10217.6</v>
      </c>
      <c r="R69" s="21">
        <v>1694.1</v>
      </c>
      <c r="S69" s="21">
        <v>1473.3</v>
      </c>
      <c r="T69" s="21">
        <v>1907.7</v>
      </c>
      <c r="U69" s="21">
        <v>16.600000000000001</v>
      </c>
      <c r="V69" s="21">
        <v>14.4</v>
      </c>
      <c r="W69" s="22">
        <v>18.7</v>
      </c>
      <c r="X69" s="44">
        <v>8837.9</v>
      </c>
      <c r="Y69" s="21">
        <v>1497.6</v>
      </c>
      <c r="Z69" s="21">
        <v>1276</v>
      </c>
      <c r="AA69" s="21">
        <v>1742.2</v>
      </c>
      <c r="AB69" s="21">
        <v>16.899999999999999</v>
      </c>
      <c r="AC69" s="21">
        <v>14.4</v>
      </c>
      <c r="AD69" s="22">
        <v>19.7</v>
      </c>
      <c r="AE69" s="35">
        <v>13906</v>
      </c>
      <c r="AF69" s="21">
        <v>2701</v>
      </c>
      <c r="AG69" s="21">
        <v>2286.5</v>
      </c>
      <c r="AH69" s="21">
        <v>3146.2</v>
      </c>
      <c r="AI69" s="21">
        <v>19.399999999999999</v>
      </c>
      <c r="AJ69" s="21">
        <v>16.399999999999999</v>
      </c>
      <c r="AK69" s="22">
        <v>22.6</v>
      </c>
    </row>
    <row r="70" spans="1:37">
      <c r="A70" s="6" t="s">
        <v>652</v>
      </c>
      <c r="B70" s="55" t="s">
        <v>653</v>
      </c>
      <c r="C70" s="44">
        <v>10101.799999999999</v>
      </c>
      <c r="D70" s="21">
        <v>1353.6</v>
      </c>
      <c r="E70" s="21">
        <v>1171</v>
      </c>
      <c r="F70" s="21">
        <v>1549.6</v>
      </c>
      <c r="G70" s="21">
        <v>13.4</v>
      </c>
      <c r="H70" s="21">
        <v>11.6</v>
      </c>
      <c r="I70" s="22">
        <v>15.3</v>
      </c>
      <c r="J70" s="44">
        <v>9775.9</v>
      </c>
      <c r="K70" s="21">
        <v>1386.3</v>
      </c>
      <c r="L70" s="21">
        <v>1203.0999999999999</v>
      </c>
      <c r="M70" s="21">
        <v>1566.4</v>
      </c>
      <c r="N70" s="21">
        <v>14.2</v>
      </c>
      <c r="O70" s="21">
        <v>12.3</v>
      </c>
      <c r="P70" s="22">
        <v>16</v>
      </c>
      <c r="Q70" s="44">
        <v>13989.8</v>
      </c>
      <c r="R70" s="21">
        <v>2130.1999999999998</v>
      </c>
      <c r="S70" s="21">
        <v>1836</v>
      </c>
      <c r="T70" s="21">
        <v>2404</v>
      </c>
      <c r="U70" s="21">
        <v>15.2</v>
      </c>
      <c r="V70" s="21">
        <v>13.1</v>
      </c>
      <c r="W70" s="22">
        <v>17.2</v>
      </c>
      <c r="X70" s="44">
        <v>8498.1</v>
      </c>
      <c r="Y70" s="21">
        <v>1323.1</v>
      </c>
      <c r="Z70" s="21">
        <v>1118.5999999999999</v>
      </c>
      <c r="AA70" s="21">
        <v>1550.7</v>
      </c>
      <c r="AB70" s="21">
        <v>15.6</v>
      </c>
      <c r="AC70" s="21">
        <v>13.2</v>
      </c>
      <c r="AD70" s="22">
        <v>18.2</v>
      </c>
      <c r="AE70" s="35">
        <v>3967.3</v>
      </c>
      <c r="AF70" s="21">
        <v>710.4</v>
      </c>
      <c r="AG70" s="21">
        <v>595.4</v>
      </c>
      <c r="AH70" s="21">
        <v>830.3</v>
      </c>
      <c r="AI70" s="21">
        <v>17.899999999999999</v>
      </c>
      <c r="AJ70" s="21">
        <v>15</v>
      </c>
      <c r="AK70" s="22">
        <v>20.9</v>
      </c>
    </row>
    <row r="71" spans="1:37">
      <c r="A71" s="6" t="s">
        <v>470</v>
      </c>
      <c r="B71" s="55" t="s">
        <v>471</v>
      </c>
      <c r="C71" s="44">
        <v>28816.2</v>
      </c>
      <c r="D71" s="21">
        <v>4054.7</v>
      </c>
      <c r="E71" s="21">
        <v>3523.2</v>
      </c>
      <c r="F71" s="21">
        <v>4616.5</v>
      </c>
      <c r="G71" s="21">
        <v>14.1</v>
      </c>
      <c r="H71" s="21">
        <v>12.2</v>
      </c>
      <c r="I71" s="22">
        <v>16</v>
      </c>
      <c r="J71" s="44">
        <v>9792.1</v>
      </c>
      <c r="K71" s="21">
        <v>1457.4</v>
      </c>
      <c r="L71" s="21">
        <v>1268.9000000000001</v>
      </c>
      <c r="M71" s="21">
        <v>1640.5</v>
      </c>
      <c r="N71" s="21">
        <v>14.9</v>
      </c>
      <c r="O71" s="21">
        <v>13</v>
      </c>
      <c r="P71" s="22">
        <v>16.8</v>
      </c>
      <c r="Q71" s="44">
        <v>19168.900000000001</v>
      </c>
      <c r="R71" s="21">
        <v>3061.2</v>
      </c>
      <c r="S71" s="21">
        <v>2652.4</v>
      </c>
      <c r="T71" s="21">
        <v>3453.3</v>
      </c>
      <c r="U71" s="21">
        <v>16</v>
      </c>
      <c r="V71" s="21">
        <v>13.8</v>
      </c>
      <c r="W71" s="22">
        <v>18</v>
      </c>
      <c r="X71" s="44">
        <v>18453.900000000001</v>
      </c>
      <c r="Y71" s="21">
        <v>3012.6</v>
      </c>
      <c r="Z71" s="21">
        <v>2556.3000000000002</v>
      </c>
      <c r="AA71" s="21">
        <v>3515.9</v>
      </c>
      <c r="AB71" s="21">
        <v>16.3</v>
      </c>
      <c r="AC71" s="21">
        <v>13.9</v>
      </c>
      <c r="AD71" s="22">
        <v>19.100000000000001</v>
      </c>
      <c r="AE71" s="35">
        <v>31719</v>
      </c>
      <c r="AF71" s="21">
        <v>5945.8</v>
      </c>
      <c r="AG71" s="21">
        <v>5010.2</v>
      </c>
      <c r="AH71" s="21">
        <v>6943.5</v>
      </c>
      <c r="AI71" s="21">
        <v>18.7</v>
      </c>
      <c r="AJ71" s="21">
        <v>15.8</v>
      </c>
      <c r="AK71" s="22">
        <v>21.9</v>
      </c>
    </row>
    <row r="72" spans="1:37">
      <c r="A72" s="6" t="s">
        <v>798</v>
      </c>
      <c r="B72" s="55" t="s">
        <v>799</v>
      </c>
      <c r="C72" s="44">
        <v>16930.900000000001</v>
      </c>
      <c r="D72" s="21">
        <v>2219.9</v>
      </c>
      <c r="E72" s="21">
        <v>1917.5</v>
      </c>
      <c r="F72" s="21">
        <v>2524.5</v>
      </c>
      <c r="G72" s="21">
        <v>13.1</v>
      </c>
      <c r="H72" s="21">
        <v>11.3</v>
      </c>
      <c r="I72" s="22">
        <v>14.9</v>
      </c>
      <c r="J72" s="44">
        <v>14169.4</v>
      </c>
      <c r="K72" s="21">
        <v>1967</v>
      </c>
      <c r="L72" s="21">
        <v>1716</v>
      </c>
      <c r="M72" s="21">
        <v>2216.3000000000002</v>
      </c>
      <c r="N72" s="21">
        <v>13.9</v>
      </c>
      <c r="O72" s="21">
        <v>12.1</v>
      </c>
      <c r="P72" s="22">
        <v>15.6</v>
      </c>
      <c r="Q72" s="44">
        <v>11301.7</v>
      </c>
      <c r="R72" s="21">
        <v>1685.7</v>
      </c>
      <c r="S72" s="21">
        <v>1458.3</v>
      </c>
      <c r="T72" s="21">
        <v>1904.3</v>
      </c>
      <c r="U72" s="21">
        <v>14.9</v>
      </c>
      <c r="V72" s="21">
        <v>12.9</v>
      </c>
      <c r="W72" s="22">
        <v>16.899999999999999</v>
      </c>
      <c r="X72" s="44">
        <v>0</v>
      </c>
      <c r="Y72" s="21" t="s">
        <v>874</v>
      </c>
      <c r="Z72" s="21" t="s">
        <v>874</v>
      </c>
      <c r="AA72" s="21" t="s">
        <v>874</v>
      </c>
      <c r="AB72" s="21" t="s">
        <v>874</v>
      </c>
      <c r="AC72" s="21" t="s">
        <v>874</v>
      </c>
      <c r="AD72" s="22" t="s">
        <v>874</v>
      </c>
      <c r="AE72" s="35">
        <v>645</v>
      </c>
      <c r="AF72" s="21">
        <v>113.3</v>
      </c>
      <c r="AG72" s="21">
        <v>95.1</v>
      </c>
      <c r="AH72" s="21">
        <v>133.80000000000001</v>
      </c>
      <c r="AI72" s="21">
        <v>17.600000000000001</v>
      </c>
      <c r="AJ72" s="21">
        <v>14.7</v>
      </c>
      <c r="AK72" s="22">
        <v>20.7</v>
      </c>
    </row>
    <row r="73" spans="1:37">
      <c r="A73" s="6" t="s">
        <v>330</v>
      </c>
      <c r="B73" s="55" t="s">
        <v>331</v>
      </c>
      <c r="C73" s="44">
        <v>11984.6</v>
      </c>
      <c r="D73" s="21">
        <v>1768.1</v>
      </c>
      <c r="E73" s="21">
        <v>1536.1</v>
      </c>
      <c r="F73" s="21">
        <v>2015.7</v>
      </c>
      <c r="G73" s="21">
        <v>14.8</v>
      </c>
      <c r="H73" s="21">
        <v>12.8</v>
      </c>
      <c r="I73" s="22">
        <v>16.8</v>
      </c>
      <c r="J73" s="44">
        <v>22804.799999999999</v>
      </c>
      <c r="K73" s="21">
        <v>3556.1</v>
      </c>
      <c r="L73" s="21">
        <v>3093.6</v>
      </c>
      <c r="M73" s="21">
        <v>3998</v>
      </c>
      <c r="N73" s="21">
        <v>15.6</v>
      </c>
      <c r="O73" s="21">
        <v>13.6</v>
      </c>
      <c r="P73" s="22">
        <v>17.5</v>
      </c>
      <c r="Q73" s="44">
        <v>27111.1</v>
      </c>
      <c r="R73" s="21">
        <v>4532.1000000000004</v>
      </c>
      <c r="S73" s="21">
        <v>3918.8</v>
      </c>
      <c r="T73" s="21">
        <v>5096.5</v>
      </c>
      <c r="U73" s="21">
        <v>16.7</v>
      </c>
      <c r="V73" s="21">
        <v>14.5</v>
      </c>
      <c r="W73" s="22">
        <v>18.8</v>
      </c>
      <c r="X73" s="44">
        <v>32185.5</v>
      </c>
      <c r="Y73" s="21">
        <v>5498.4</v>
      </c>
      <c r="Z73" s="21">
        <v>4685</v>
      </c>
      <c r="AA73" s="21">
        <v>6394.7</v>
      </c>
      <c r="AB73" s="21">
        <v>17.100000000000001</v>
      </c>
      <c r="AC73" s="21">
        <v>14.6</v>
      </c>
      <c r="AD73" s="22">
        <v>19.899999999999999</v>
      </c>
      <c r="AE73" s="35">
        <v>49694.9</v>
      </c>
      <c r="AF73" s="21">
        <v>9729.1</v>
      </c>
      <c r="AG73" s="21">
        <v>8233.1</v>
      </c>
      <c r="AH73" s="21">
        <v>11323.3</v>
      </c>
      <c r="AI73" s="21">
        <v>19.600000000000001</v>
      </c>
      <c r="AJ73" s="21">
        <v>16.600000000000001</v>
      </c>
      <c r="AK73" s="22">
        <v>22.8</v>
      </c>
    </row>
    <row r="74" spans="1:37">
      <c r="A74" s="6" t="s">
        <v>472</v>
      </c>
      <c r="B74" s="55" t="s">
        <v>473</v>
      </c>
      <c r="C74" s="44">
        <v>50649.9</v>
      </c>
      <c r="D74" s="21">
        <v>7521</v>
      </c>
      <c r="E74" s="21">
        <v>6555.9</v>
      </c>
      <c r="F74" s="21">
        <v>8455.6</v>
      </c>
      <c r="G74" s="21">
        <v>14.8</v>
      </c>
      <c r="H74" s="21">
        <v>12.9</v>
      </c>
      <c r="I74" s="22">
        <v>16.7</v>
      </c>
      <c r="J74" s="44">
        <v>61358.5</v>
      </c>
      <c r="K74" s="21">
        <v>9631.2000000000007</v>
      </c>
      <c r="L74" s="21">
        <v>8428.4</v>
      </c>
      <c r="M74" s="21">
        <v>10779.6</v>
      </c>
      <c r="N74" s="21">
        <v>15.7</v>
      </c>
      <c r="O74" s="21">
        <v>13.7</v>
      </c>
      <c r="P74" s="22">
        <v>17.600000000000001</v>
      </c>
      <c r="Q74" s="44">
        <v>73627.8</v>
      </c>
      <c r="R74" s="21">
        <v>12390.2</v>
      </c>
      <c r="S74" s="21">
        <v>10773</v>
      </c>
      <c r="T74" s="21">
        <v>13929.6</v>
      </c>
      <c r="U74" s="21">
        <v>16.8</v>
      </c>
      <c r="V74" s="21">
        <v>14.6</v>
      </c>
      <c r="W74" s="22">
        <v>18.899999999999999</v>
      </c>
      <c r="X74" s="44">
        <v>29303.8</v>
      </c>
      <c r="Y74" s="21">
        <v>5039.8</v>
      </c>
      <c r="Z74" s="21">
        <v>4278.3</v>
      </c>
      <c r="AA74" s="21">
        <v>5865.3</v>
      </c>
      <c r="AB74" s="21">
        <v>17.2</v>
      </c>
      <c r="AC74" s="21">
        <v>14.6</v>
      </c>
      <c r="AD74" s="22">
        <v>20</v>
      </c>
      <c r="AE74" s="35">
        <v>9640.1</v>
      </c>
      <c r="AF74" s="21">
        <v>1900</v>
      </c>
      <c r="AG74" s="21">
        <v>1610.4</v>
      </c>
      <c r="AH74" s="21">
        <v>2215.3000000000002</v>
      </c>
      <c r="AI74" s="21">
        <v>19.7</v>
      </c>
      <c r="AJ74" s="21">
        <v>16.7</v>
      </c>
      <c r="AK74" s="22">
        <v>23</v>
      </c>
    </row>
    <row r="75" spans="1:37">
      <c r="A75" s="6" t="s">
        <v>380</v>
      </c>
      <c r="B75" s="55" t="s">
        <v>381</v>
      </c>
      <c r="C75" s="44">
        <v>5106.8</v>
      </c>
      <c r="D75" s="21">
        <v>755.4</v>
      </c>
      <c r="E75" s="21">
        <v>658.9</v>
      </c>
      <c r="F75" s="21">
        <v>852.8</v>
      </c>
      <c r="G75" s="21">
        <v>14.8</v>
      </c>
      <c r="H75" s="21">
        <v>12.9</v>
      </c>
      <c r="I75" s="22">
        <v>16.7</v>
      </c>
      <c r="J75" s="44">
        <v>16918</v>
      </c>
      <c r="K75" s="21">
        <v>2646.1</v>
      </c>
      <c r="L75" s="21">
        <v>2313.9</v>
      </c>
      <c r="M75" s="21">
        <v>2965.5</v>
      </c>
      <c r="N75" s="21">
        <v>15.6</v>
      </c>
      <c r="O75" s="21">
        <v>13.7</v>
      </c>
      <c r="P75" s="22">
        <v>17.5</v>
      </c>
      <c r="Q75" s="44">
        <v>18621.7</v>
      </c>
      <c r="R75" s="21">
        <v>3123.3</v>
      </c>
      <c r="S75" s="21">
        <v>2715.7</v>
      </c>
      <c r="T75" s="21">
        <v>3518.7</v>
      </c>
      <c r="U75" s="21">
        <v>16.8</v>
      </c>
      <c r="V75" s="21">
        <v>14.6</v>
      </c>
      <c r="W75" s="22">
        <v>18.899999999999999</v>
      </c>
      <c r="X75" s="44">
        <v>11898.7</v>
      </c>
      <c r="Y75" s="21">
        <v>2039.7</v>
      </c>
      <c r="Z75" s="21">
        <v>1732.7</v>
      </c>
      <c r="AA75" s="21">
        <v>2373</v>
      </c>
      <c r="AB75" s="21">
        <v>17.100000000000001</v>
      </c>
      <c r="AC75" s="21">
        <v>14.6</v>
      </c>
      <c r="AD75" s="22">
        <v>19.899999999999999</v>
      </c>
      <c r="AE75" s="35">
        <v>8653.9</v>
      </c>
      <c r="AF75" s="21">
        <v>1701</v>
      </c>
      <c r="AG75" s="21">
        <v>1439.6</v>
      </c>
      <c r="AH75" s="21">
        <v>1984.7</v>
      </c>
      <c r="AI75" s="21">
        <v>19.7</v>
      </c>
      <c r="AJ75" s="21">
        <v>16.600000000000001</v>
      </c>
      <c r="AK75" s="22">
        <v>22.9</v>
      </c>
    </row>
    <row r="76" spans="1:37">
      <c r="A76" s="6" t="s">
        <v>460</v>
      </c>
      <c r="B76" s="55" t="s">
        <v>461</v>
      </c>
      <c r="C76" s="44">
        <v>31082.2</v>
      </c>
      <c r="D76" s="21">
        <v>4426</v>
      </c>
      <c r="E76" s="21">
        <v>3836.6</v>
      </c>
      <c r="F76" s="21">
        <v>5045.7</v>
      </c>
      <c r="G76" s="21">
        <v>14.2</v>
      </c>
      <c r="H76" s="21">
        <v>12.3</v>
      </c>
      <c r="I76" s="22">
        <v>16.2</v>
      </c>
      <c r="J76" s="44">
        <v>28172.3</v>
      </c>
      <c r="K76" s="21">
        <v>4242.1000000000004</v>
      </c>
      <c r="L76" s="21">
        <v>3694.3</v>
      </c>
      <c r="M76" s="21">
        <v>4773.5</v>
      </c>
      <c r="N76" s="21">
        <v>15.1</v>
      </c>
      <c r="O76" s="21">
        <v>13.1</v>
      </c>
      <c r="P76" s="22">
        <v>16.899999999999999</v>
      </c>
      <c r="Q76" s="44">
        <v>22617.5</v>
      </c>
      <c r="R76" s="21">
        <v>3653</v>
      </c>
      <c r="S76" s="21">
        <v>3150.6</v>
      </c>
      <c r="T76" s="21">
        <v>4116.5</v>
      </c>
      <c r="U76" s="21">
        <v>16.2</v>
      </c>
      <c r="V76" s="21">
        <v>13.9</v>
      </c>
      <c r="W76" s="22">
        <v>18.2</v>
      </c>
      <c r="X76" s="44">
        <v>34381.300000000003</v>
      </c>
      <c r="Y76" s="21">
        <v>5676.1</v>
      </c>
      <c r="Z76" s="21">
        <v>4820.1000000000004</v>
      </c>
      <c r="AA76" s="21">
        <v>6608</v>
      </c>
      <c r="AB76" s="21">
        <v>16.5</v>
      </c>
      <c r="AC76" s="21">
        <v>14</v>
      </c>
      <c r="AD76" s="22">
        <v>19.2</v>
      </c>
      <c r="AE76" s="35">
        <v>34179.599999999999</v>
      </c>
      <c r="AF76" s="21">
        <v>6474.5</v>
      </c>
      <c r="AG76" s="21">
        <v>5461.2</v>
      </c>
      <c r="AH76" s="21">
        <v>7549.7</v>
      </c>
      <c r="AI76" s="21">
        <v>18.899999999999999</v>
      </c>
      <c r="AJ76" s="21">
        <v>16</v>
      </c>
      <c r="AK76" s="22">
        <v>22.1</v>
      </c>
    </row>
    <row r="77" spans="1:37">
      <c r="A77" s="6" t="s">
        <v>774</v>
      </c>
      <c r="B77" s="55" t="s">
        <v>775</v>
      </c>
      <c r="C77" s="44">
        <v>9168.7000000000007</v>
      </c>
      <c r="D77" s="21">
        <v>1113</v>
      </c>
      <c r="E77" s="21">
        <v>958</v>
      </c>
      <c r="F77" s="21">
        <v>1273</v>
      </c>
      <c r="G77" s="21">
        <v>12.1</v>
      </c>
      <c r="H77" s="21">
        <v>10.4</v>
      </c>
      <c r="I77" s="22">
        <v>13.9</v>
      </c>
      <c r="J77" s="44">
        <v>24251.5</v>
      </c>
      <c r="K77" s="21">
        <v>3119</v>
      </c>
      <c r="L77" s="21">
        <v>2709.4</v>
      </c>
      <c r="M77" s="21">
        <v>3533</v>
      </c>
      <c r="N77" s="21">
        <v>12.9</v>
      </c>
      <c r="O77" s="21">
        <v>11.2</v>
      </c>
      <c r="P77" s="22">
        <v>14.6</v>
      </c>
      <c r="Q77" s="44">
        <v>37608.6</v>
      </c>
      <c r="R77" s="21">
        <v>5201.6000000000004</v>
      </c>
      <c r="S77" s="21">
        <v>4485.8999999999996</v>
      </c>
      <c r="T77" s="21">
        <v>5895.3</v>
      </c>
      <c r="U77" s="21">
        <v>13.8</v>
      </c>
      <c r="V77" s="21">
        <v>11.9</v>
      </c>
      <c r="W77" s="22">
        <v>15.7</v>
      </c>
      <c r="X77" s="44">
        <v>48810.5</v>
      </c>
      <c r="Y77" s="21">
        <v>6906.6</v>
      </c>
      <c r="Z77" s="21">
        <v>5802.9</v>
      </c>
      <c r="AA77" s="21">
        <v>8136</v>
      </c>
      <c r="AB77" s="21">
        <v>14.1</v>
      </c>
      <c r="AC77" s="21">
        <v>11.9</v>
      </c>
      <c r="AD77" s="22">
        <v>16.7</v>
      </c>
      <c r="AE77" s="35">
        <v>22401.599999999999</v>
      </c>
      <c r="AF77" s="21">
        <v>3657.2</v>
      </c>
      <c r="AG77" s="21">
        <v>3046.5</v>
      </c>
      <c r="AH77" s="21">
        <v>4320</v>
      </c>
      <c r="AI77" s="21">
        <v>16.3</v>
      </c>
      <c r="AJ77" s="21">
        <v>13.6</v>
      </c>
      <c r="AK77" s="22">
        <v>19.3</v>
      </c>
    </row>
    <row r="78" spans="1:37">
      <c r="A78" s="6" t="s">
        <v>724</v>
      </c>
      <c r="B78" s="55" t="s">
        <v>725</v>
      </c>
      <c r="C78" s="44">
        <v>16237.6</v>
      </c>
      <c r="D78" s="21">
        <v>2189.1999999999998</v>
      </c>
      <c r="E78" s="21">
        <v>1895.4</v>
      </c>
      <c r="F78" s="21">
        <v>2486.5</v>
      </c>
      <c r="G78" s="21">
        <v>13.5</v>
      </c>
      <c r="H78" s="21">
        <v>11.7</v>
      </c>
      <c r="I78" s="22">
        <v>15.3</v>
      </c>
      <c r="J78" s="44">
        <v>13484.1</v>
      </c>
      <c r="K78" s="21">
        <v>1924.4</v>
      </c>
      <c r="L78" s="21">
        <v>1677.2</v>
      </c>
      <c r="M78" s="21">
        <v>2169.9</v>
      </c>
      <c r="N78" s="21">
        <v>14.3</v>
      </c>
      <c r="O78" s="21">
        <v>12.4</v>
      </c>
      <c r="P78" s="22">
        <v>16.100000000000001</v>
      </c>
      <c r="Q78" s="44">
        <v>13554.2</v>
      </c>
      <c r="R78" s="21">
        <v>2077.8000000000002</v>
      </c>
      <c r="S78" s="21">
        <v>1800.7</v>
      </c>
      <c r="T78" s="21">
        <v>2346.5</v>
      </c>
      <c r="U78" s="21">
        <v>15.3</v>
      </c>
      <c r="V78" s="21">
        <v>13.3</v>
      </c>
      <c r="W78" s="22">
        <v>17.3</v>
      </c>
      <c r="X78" s="44">
        <v>1472.1</v>
      </c>
      <c r="Y78" s="21">
        <v>230.8</v>
      </c>
      <c r="Z78" s="21">
        <v>194.8</v>
      </c>
      <c r="AA78" s="21">
        <v>270.2</v>
      </c>
      <c r="AB78" s="21">
        <v>15.7</v>
      </c>
      <c r="AC78" s="21">
        <v>13.2</v>
      </c>
      <c r="AD78" s="22">
        <v>18.399999999999999</v>
      </c>
      <c r="AE78" s="35">
        <v>0</v>
      </c>
      <c r="AF78" s="21" t="s">
        <v>874</v>
      </c>
      <c r="AG78" s="21" t="s">
        <v>874</v>
      </c>
      <c r="AH78" s="21" t="s">
        <v>874</v>
      </c>
      <c r="AI78" s="21" t="s">
        <v>874</v>
      </c>
      <c r="AJ78" s="21" t="s">
        <v>874</v>
      </c>
      <c r="AK78" s="22" t="s">
        <v>874</v>
      </c>
    </row>
    <row r="79" spans="1:37">
      <c r="A79" s="6" t="s">
        <v>564</v>
      </c>
      <c r="B79" s="55" t="s">
        <v>565</v>
      </c>
      <c r="C79" s="44">
        <v>29759.5</v>
      </c>
      <c r="D79" s="21">
        <v>4347.3</v>
      </c>
      <c r="E79" s="21">
        <v>3784.8</v>
      </c>
      <c r="F79" s="21">
        <v>4885</v>
      </c>
      <c r="G79" s="21">
        <v>14.6</v>
      </c>
      <c r="H79" s="21">
        <v>12.7</v>
      </c>
      <c r="I79" s="22">
        <v>16.399999999999999</v>
      </c>
      <c r="J79" s="44">
        <v>25323.8</v>
      </c>
      <c r="K79" s="21">
        <v>3910.8</v>
      </c>
      <c r="L79" s="21">
        <v>3427.1</v>
      </c>
      <c r="M79" s="21">
        <v>4376.7</v>
      </c>
      <c r="N79" s="21">
        <v>15.4</v>
      </c>
      <c r="O79" s="21">
        <v>13.5</v>
      </c>
      <c r="P79" s="22">
        <v>17.3</v>
      </c>
      <c r="Q79" s="44">
        <v>27201.200000000001</v>
      </c>
      <c r="R79" s="21">
        <v>4504.1000000000004</v>
      </c>
      <c r="S79" s="21">
        <v>3913.3</v>
      </c>
      <c r="T79" s="21">
        <v>5060.2</v>
      </c>
      <c r="U79" s="21">
        <v>16.600000000000001</v>
      </c>
      <c r="V79" s="21">
        <v>14.4</v>
      </c>
      <c r="W79" s="22">
        <v>18.600000000000001</v>
      </c>
      <c r="X79" s="44">
        <v>6753.5</v>
      </c>
      <c r="Y79" s="21">
        <v>1142.9000000000001</v>
      </c>
      <c r="Z79" s="21">
        <v>968.1</v>
      </c>
      <c r="AA79" s="21">
        <v>1332.9</v>
      </c>
      <c r="AB79" s="21">
        <v>16.899999999999999</v>
      </c>
      <c r="AC79" s="21">
        <v>14.3</v>
      </c>
      <c r="AD79" s="22">
        <v>19.7</v>
      </c>
      <c r="AE79" s="35">
        <v>0</v>
      </c>
      <c r="AF79" s="21" t="s">
        <v>874</v>
      </c>
      <c r="AG79" s="21" t="s">
        <v>874</v>
      </c>
      <c r="AH79" s="21" t="s">
        <v>874</v>
      </c>
      <c r="AI79" s="21" t="s">
        <v>874</v>
      </c>
      <c r="AJ79" s="21" t="s">
        <v>874</v>
      </c>
      <c r="AK79" s="22" t="s">
        <v>874</v>
      </c>
    </row>
    <row r="80" spans="1:37">
      <c r="A80" s="6" t="s">
        <v>790</v>
      </c>
      <c r="B80" s="55" t="s">
        <v>791</v>
      </c>
      <c r="C80" s="44">
        <v>36004.400000000001</v>
      </c>
      <c r="D80" s="21">
        <v>4821.5</v>
      </c>
      <c r="E80" s="21">
        <v>4171.3</v>
      </c>
      <c r="F80" s="21">
        <v>5464.7</v>
      </c>
      <c r="G80" s="21">
        <v>13.4</v>
      </c>
      <c r="H80" s="21">
        <v>11.6</v>
      </c>
      <c r="I80" s="22">
        <v>15.2</v>
      </c>
      <c r="J80" s="44">
        <v>19704.3</v>
      </c>
      <c r="K80" s="21">
        <v>2792.6</v>
      </c>
      <c r="L80" s="21">
        <v>2436.8000000000002</v>
      </c>
      <c r="M80" s="21">
        <v>3143.3</v>
      </c>
      <c r="N80" s="21">
        <v>14.2</v>
      </c>
      <c r="O80" s="21">
        <v>12.4</v>
      </c>
      <c r="P80" s="22">
        <v>16</v>
      </c>
      <c r="Q80" s="44">
        <v>8381.5</v>
      </c>
      <c r="R80" s="21">
        <v>1275.5999999999999</v>
      </c>
      <c r="S80" s="21">
        <v>1107.4000000000001</v>
      </c>
      <c r="T80" s="21">
        <v>1439.9</v>
      </c>
      <c r="U80" s="21">
        <v>15.2</v>
      </c>
      <c r="V80" s="21">
        <v>13.2</v>
      </c>
      <c r="W80" s="22">
        <v>17.2</v>
      </c>
      <c r="X80" s="44">
        <v>4101.7</v>
      </c>
      <c r="Y80" s="21">
        <v>638.29999999999995</v>
      </c>
      <c r="Z80" s="21">
        <v>537.4</v>
      </c>
      <c r="AA80" s="21">
        <v>747.4</v>
      </c>
      <c r="AB80" s="21">
        <v>15.6</v>
      </c>
      <c r="AC80" s="21">
        <v>13.1</v>
      </c>
      <c r="AD80" s="22">
        <v>18.2</v>
      </c>
      <c r="AE80" s="35">
        <v>0</v>
      </c>
      <c r="AF80" s="21" t="s">
        <v>874</v>
      </c>
      <c r="AG80" s="21" t="s">
        <v>874</v>
      </c>
      <c r="AH80" s="21" t="s">
        <v>874</v>
      </c>
      <c r="AI80" s="21" t="s">
        <v>874</v>
      </c>
      <c r="AJ80" s="21" t="s">
        <v>874</v>
      </c>
      <c r="AK80" s="22" t="s">
        <v>874</v>
      </c>
    </row>
    <row r="81" spans="1:37">
      <c r="A81" s="6" t="s">
        <v>832</v>
      </c>
      <c r="B81" s="55" t="s">
        <v>833</v>
      </c>
      <c r="C81" s="44">
        <v>47137.5</v>
      </c>
      <c r="D81" s="21">
        <v>6214.4</v>
      </c>
      <c r="E81" s="21">
        <v>5375.3</v>
      </c>
      <c r="F81" s="21">
        <v>7061.5</v>
      </c>
      <c r="G81" s="21">
        <v>13.2</v>
      </c>
      <c r="H81" s="21">
        <v>11.4</v>
      </c>
      <c r="I81" s="22">
        <v>15</v>
      </c>
      <c r="J81" s="44">
        <v>15462.2</v>
      </c>
      <c r="K81" s="21">
        <v>2158.3000000000002</v>
      </c>
      <c r="L81" s="21">
        <v>1879.8</v>
      </c>
      <c r="M81" s="21">
        <v>2437.3000000000002</v>
      </c>
      <c r="N81" s="21">
        <v>14</v>
      </c>
      <c r="O81" s="21">
        <v>12.2</v>
      </c>
      <c r="P81" s="22">
        <v>15.8</v>
      </c>
      <c r="Q81" s="44">
        <v>7313.4</v>
      </c>
      <c r="R81" s="21">
        <v>1096.8</v>
      </c>
      <c r="S81" s="21">
        <v>951.2</v>
      </c>
      <c r="T81" s="21">
        <v>1240.2</v>
      </c>
      <c r="U81" s="21">
        <v>15</v>
      </c>
      <c r="V81" s="21">
        <v>13</v>
      </c>
      <c r="W81" s="22">
        <v>17</v>
      </c>
      <c r="X81" s="44">
        <v>2563.9</v>
      </c>
      <c r="Y81" s="21">
        <v>393.3</v>
      </c>
      <c r="Z81" s="21">
        <v>332.1</v>
      </c>
      <c r="AA81" s="21">
        <v>460.7</v>
      </c>
      <c r="AB81" s="21">
        <v>15.3</v>
      </c>
      <c r="AC81" s="21">
        <v>13</v>
      </c>
      <c r="AD81" s="22">
        <v>18</v>
      </c>
      <c r="AE81" s="35">
        <v>0</v>
      </c>
      <c r="AF81" s="21" t="s">
        <v>874</v>
      </c>
      <c r="AG81" s="21" t="s">
        <v>874</v>
      </c>
      <c r="AH81" s="21" t="s">
        <v>874</v>
      </c>
      <c r="AI81" s="21" t="s">
        <v>874</v>
      </c>
      <c r="AJ81" s="21" t="s">
        <v>874</v>
      </c>
      <c r="AK81" s="22" t="s">
        <v>874</v>
      </c>
    </row>
    <row r="82" spans="1:37">
      <c r="A82" s="6" t="s">
        <v>300</v>
      </c>
      <c r="B82" s="55" t="s">
        <v>301</v>
      </c>
      <c r="C82" s="44">
        <v>3699.6</v>
      </c>
      <c r="D82" s="21">
        <v>554.5</v>
      </c>
      <c r="E82" s="21">
        <v>481.6</v>
      </c>
      <c r="F82" s="21">
        <v>629.6</v>
      </c>
      <c r="G82" s="21">
        <v>15</v>
      </c>
      <c r="H82" s="21">
        <v>13</v>
      </c>
      <c r="I82" s="22">
        <v>17</v>
      </c>
      <c r="J82" s="44">
        <v>10758.5</v>
      </c>
      <c r="K82" s="21">
        <v>1704.5</v>
      </c>
      <c r="L82" s="21">
        <v>1487.4</v>
      </c>
      <c r="M82" s="21">
        <v>1915.4</v>
      </c>
      <c r="N82" s="21">
        <v>15.8</v>
      </c>
      <c r="O82" s="21">
        <v>13.8</v>
      </c>
      <c r="P82" s="22">
        <v>17.8</v>
      </c>
      <c r="Q82" s="44">
        <v>10089.299999999999</v>
      </c>
      <c r="R82" s="21">
        <v>1713.8</v>
      </c>
      <c r="S82" s="21">
        <v>1480.6</v>
      </c>
      <c r="T82" s="21">
        <v>1926.6</v>
      </c>
      <c r="U82" s="21">
        <v>17</v>
      </c>
      <c r="V82" s="21">
        <v>14.7</v>
      </c>
      <c r="W82" s="22">
        <v>19.100000000000001</v>
      </c>
      <c r="X82" s="44">
        <v>31112.9</v>
      </c>
      <c r="Y82" s="21">
        <v>5400.9</v>
      </c>
      <c r="Z82" s="21">
        <v>4599.3</v>
      </c>
      <c r="AA82" s="21">
        <v>6267.5</v>
      </c>
      <c r="AB82" s="21">
        <v>17.399999999999999</v>
      </c>
      <c r="AC82" s="21">
        <v>14.8</v>
      </c>
      <c r="AD82" s="22">
        <v>20.100000000000001</v>
      </c>
      <c r="AE82" s="35">
        <v>31286.6</v>
      </c>
      <c r="AF82" s="21">
        <v>6225.1</v>
      </c>
      <c r="AG82" s="21">
        <v>5263.5</v>
      </c>
      <c r="AH82" s="21">
        <v>7249.9</v>
      </c>
      <c r="AI82" s="21">
        <v>19.899999999999999</v>
      </c>
      <c r="AJ82" s="21">
        <v>16.8</v>
      </c>
      <c r="AK82" s="22">
        <v>23.2</v>
      </c>
    </row>
    <row r="83" spans="1:37">
      <c r="A83" s="6" t="s">
        <v>526</v>
      </c>
      <c r="B83" s="55" t="s">
        <v>527</v>
      </c>
      <c r="C83" s="44">
        <v>63911</v>
      </c>
      <c r="D83" s="21">
        <v>9391.4</v>
      </c>
      <c r="E83" s="21">
        <v>8184.2</v>
      </c>
      <c r="F83" s="21">
        <v>10616</v>
      </c>
      <c r="G83" s="21">
        <v>14.7</v>
      </c>
      <c r="H83" s="21">
        <v>12.8</v>
      </c>
      <c r="I83" s="22">
        <v>16.600000000000001</v>
      </c>
      <c r="J83" s="44">
        <v>54563.4</v>
      </c>
      <c r="K83" s="21">
        <v>8476.6</v>
      </c>
      <c r="L83" s="21">
        <v>7402.6</v>
      </c>
      <c r="M83" s="21">
        <v>9504.9</v>
      </c>
      <c r="N83" s="21">
        <v>15.5</v>
      </c>
      <c r="O83" s="21">
        <v>13.6</v>
      </c>
      <c r="P83" s="22">
        <v>17.399999999999999</v>
      </c>
      <c r="Q83" s="44">
        <v>36812.1</v>
      </c>
      <c r="R83" s="21">
        <v>6132.4</v>
      </c>
      <c r="S83" s="21">
        <v>5323.1</v>
      </c>
      <c r="T83" s="21">
        <v>6901.3</v>
      </c>
      <c r="U83" s="21">
        <v>16.7</v>
      </c>
      <c r="V83" s="21">
        <v>14.5</v>
      </c>
      <c r="W83" s="22">
        <v>18.7</v>
      </c>
      <c r="X83" s="44">
        <v>27242.7</v>
      </c>
      <c r="Y83" s="21">
        <v>4638.3</v>
      </c>
      <c r="Z83" s="21">
        <v>3939.4</v>
      </c>
      <c r="AA83" s="21">
        <v>5393.4</v>
      </c>
      <c r="AB83" s="21">
        <v>17</v>
      </c>
      <c r="AC83" s="21">
        <v>14.5</v>
      </c>
      <c r="AD83" s="22">
        <v>19.8</v>
      </c>
      <c r="AE83" s="35">
        <v>13129.9</v>
      </c>
      <c r="AF83" s="21">
        <v>2563.1</v>
      </c>
      <c r="AG83" s="21">
        <v>2168.8000000000002</v>
      </c>
      <c r="AH83" s="21">
        <v>2985.7</v>
      </c>
      <c r="AI83" s="21">
        <v>19.5</v>
      </c>
      <c r="AJ83" s="21">
        <v>16.5</v>
      </c>
      <c r="AK83" s="22">
        <v>22.7</v>
      </c>
    </row>
    <row r="84" spans="1:37">
      <c r="A84" s="6" t="s">
        <v>528</v>
      </c>
      <c r="B84" s="55" t="s">
        <v>529</v>
      </c>
      <c r="C84" s="44">
        <v>14844.9</v>
      </c>
      <c r="D84" s="21">
        <v>2126.3000000000002</v>
      </c>
      <c r="E84" s="21">
        <v>1844</v>
      </c>
      <c r="F84" s="21">
        <v>2427.6</v>
      </c>
      <c r="G84" s="21">
        <v>14.3</v>
      </c>
      <c r="H84" s="21">
        <v>12.4</v>
      </c>
      <c r="I84" s="22">
        <v>16.399999999999999</v>
      </c>
      <c r="J84" s="44">
        <v>14245.5</v>
      </c>
      <c r="K84" s="21">
        <v>2157.8000000000002</v>
      </c>
      <c r="L84" s="21">
        <v>1877.9</v>
      </c>
      <c r="M84" s="21">
        <v>2429.5</v>
      </c>
      <c r="N84" s="21">
        <v>15.1</v>
      </c>
      <c r="O84" s="21">
        <v>13.2</v>
      </c>
      <c r="P84" s="22">
        <v>17.100000000000001</v>
      </c>
      <c r="Q84" s="44">
        <v>12396.3</v>
      </c>
      <c r="R84" s="21">
        <v>2014.2</v>
      </c>
      <c r="S84" s="21">
        <v>1740.9</v>
      </c>
      <c r="T84" s="21">
        <v>2261.5</v>
      </c>
      <c r="U84" s="21">
        <v>16.2</v>
      </c>
      <c r="V84" s="21">
        <v>14</v>
      </c>
      <c r="W84" s="22">
        <v>18.2</v>
      </c>
      <c r="X84" s="44">
        <v>9155.9</v>
      </c>
      <c r="Y84" s="21">
        <v>1520.7</v>
      </c>
      <c r="Z84" s="21">
        <v>1292.8</v>
      </c>
      <c r="AA84" s="21">
        <v>1775</v>
      </c>
      <c r="AB84" s="21">
        <v>16.600000000000001</v>
      </c>
      <c r="AC84" s="21">
        <v>14.1</v>
      </c>
      <c r="AD84" s="22">
        <v>19.399999999999999</v>
      </c>
      <c r="AE84" s="35">
        <v>7879.4</v>
      </c>
      <c r="AF84" s="21">
        <v>1501.7</v>
      </c>
      <c r="AG84" s="21">
        <v>1266.0999999999999</v>
      </c>
      <c r="AH84" s="21">
        <v>1750.5</v>
      </c>
      <c r="AI84" s="21">
        <v>19.100000000000001</v>
      </c>
      <c r="AJ84" s="21">
        <v>16.100000000000001</v>
      </c>
      <c r="AK84" s="22">
        <v>22.2</v>
      </c>
    </row>
    <row r="85" spans="1:37">
      <c r="A85" s="6" t="s">
        <v>404</v>
      </c>
      <c r="B85" s="55" t="s">
        <v>405</v>
      </c>
      <c r="C85" s="44">
        <v>30912.400000000001</v>
      </c>
      <c r="D85" s="21">
        <v>4601.3999999999996</v>
      </c>
      <c r="E85" s="21">
        <v>4003</v>
      </c>
      <c r="F85" s="21">
        <v>5203.3</v>
      </c>
      <c r="G85" s="21">
        <v>14.9</v>
      </c>
      <c r="H85" s="21">
        <v>12.9</v>
      </c>
      <c r="I85" s="22">
        <v>16.8</v>
      </c>
      <c r="J85" s="44">
        <v>23598</v>
      </c>
      <c r="K85" s="21">
        <v>3712.7</v>
      </c>
      <c r="L85" s="21">
        <v>3241.3</v>
      </c>
      <c r="M85" s="21">
        <v>4165.3</v>
      </c>
      <c r="N85" s="21">
        <v>15.7</v>
      </c>
      <c r="O85" s="21">
        <v>13.7</v>
      </c>
      <c r="P85" s="22">
        <v>17.7</v>
      </c>
      <c r="Q85" s="44">
        <v>43806.2</v>
      </c>
      <c r="R85" s="21">
        <v>7387.8</v>
      </c>
      <c r="S85" s="21">
        <v>6412.4</v>
      </c>
      <c r="T85" s="21">
        <v>8296.5</v>
      </c>
      <c r="U85" s="21">
        <v>16.899999999999999</v>
      </c>
      <c r="V85" s="21">
        <v>14.6</v>
      </c>
      <c r="W85" s="22">
        <v>18.899999999999999</v>
      </c>
      <c r="X85" s="44">
        <v>28080.2</v>
      </c>
      <c r="Y85" s="21">
        <v>4839.6000000000004</v>
      </c>
      <c r="Z85" s="21">
        <v>4111.8999999999996</v>
      </c>
      <c r="AA85" s="21">
        <v>5620.7</v>
      </c>
      <c r="AB85" s="21">
        <v>17.2</v>
      </c>
      <c r="AC85" s="21">
        <v>14.6</v>
      </c>
      <c r="AD85" s="22">
        <v>20</v>
      </c>
      <c r="AE85" s="35">
        <v>13518.2</v>
      </c>
      <c r="AF85" s="21">
        <v>2669.3</v>
      </c>
      <c r="AG85" s="21">
        <v>2261.9</v>
      </c>
      <c r="AH85" s="21">
        <v>3106.6</v>
      </c>
      <c r="AI85" s="21">
        <v>19.7</v>
      </c>
      <c r="AJ85" s="21">
        <v>16.7</v>
      </c>
      <c r="AK85" s="22">
        <v>23</v>
      </c>
    </row>
    <row r="86" spans="1:37">
      <c r="A86" s="6" t="s">
        <v>302</v>
      </c>
      <c r="B86" s="55" t="s">
        <v>303</v>
      </c>
      <c r="C86" s="44">
        <v>6818.8</v>
      </c>
      <c r="D86" s="21">
        <v>1071</v>
      </c>
      <c r="E86" s="21">
        <v>935.6</v>
      </c>
      <c r="F86" s="21">
        <v>1205.3</v>
      </c>
      <c r="G86" s="21">
        <v>15.7</v>
      </c>
      <c r="H86" s="21">
        <v>13.7</v>
      </c>
      <c r="I86" s="22">
        <v>17.7</v>
      </c>
      <c r="J86" s="44">
        <v>7582.5</v>
      </c>
      <c r="K86" s="21">
        <v>1258</v>
      </c>
      <c r="L86" s="21">
        <v>1098.4000000000001</v>
      </c>
      <c r="M86" s="21">
        <v>1404.3</v>
      </c>
      <c r="N86" s="21">
        <v>16.600000000000001</v>
      </c>
      <c r="O86" s="21">
        <v>14.5</v>
      </c>
      <c r="P86" s="22">
        <v>18.5</v>
      </c>
      <c r="Q86" s="44">
        <v>15310.1</v>
      </c>
      <c r="R86" s="21">
        <v>2720.2</v>
      </c>
      <c r="S86" s="21">
        <v>2368.6999999999998</v>
      </c>
      <c r="T86" s="21">
        <v>3048.9</v>
      </c>
      <c r="U86" s="21">
        <v>17.8</v>
      </c>
      <c r="V86" s="21">
        <v>15.5</v>
      </c>
      <c r="W86" s="22">
        <v>19.899999999999999</v>
      </c>
      <c r="X86" s="44">
        <v>14489.4</v>
      </c>
      <c r="Y86" s="21">
        <v>2630</v>
      </c>
      <c r="Z86" s="21">
        <v>2247.6999999999998</v>
      </c>
      <c r="AA86" s="21">
        <v>3048.9</v>
      </c>
      <c r="AB86" s="21">
        <v>18.2</v>
      </c>
      <c r="AC86" s="21">
        <v>15.5</v>
      </c>
      <c r="AD86" s="22">
        <v>21</v>
      </c>
      <c r="AE86" s="35">
        <v>8291.1</v>
      </c>
      <c r="AF86" s="21">
        <v>1720.8</v>
      </c>
      <c r="AG86" s="21">
        <v>1466.4</v>
      </c>
      <c r="AH86" s="21">
        <v>1998.7</v>
      </c>
      <c r="AI86" s="21">
        <v>20.8</v>
      </c>
      <c r="AJ86" s="21">
        <v>17.7</v>
      </c>
      <c r="AK86" s="22">
        <v>24.1</v>
      </c>
    </row>
    <row r="87" spans="1:37">
      <c r="A87" s="6" t="s">
        <v>620</v>
      </c>
      <c r="B87" s="55" t="s">
        <v>621</v>
      </c>
      <c r="C87" s="44">
        <v>38087.699999999997</v>
      </c>
      <c r="D87" s="21">
        <v>5533.7</v>
      </c>
      <c r="E87" s="21">
        <v>4816.7</v>
      </c>
      <c r="F87" s="21">
        <v>6261.3</v>
      </c>
      <c r="G87" s="21">
        <v>14.5</v>
      </c>
      <c r="H87" s="21">
        <v>12.6</v>
      </c>
      <c r="I87" s="22">
        <v>16.399999999999999</v>
      </c>
      <c r="J87" s="44">
        <v>13442.9</v>
      </c>
      <c r="K87" s="21">
        <v>2065.1999999999998</v>
      </c>
      <c r="L87" s="21">
        <v>1803.9</v>
      </c>
      <c r="M87" s="21">
        <v>2316.1</v>
      </c>
      <c r="N87" s="21">
        <v>15.4</v>
      </c>
      <c r="O87" s="21">
        <v>13.4</v>
      </c>
      <c r="P87" s="22">
        <v>17.2</v>
      </c>
      <c r="Q87" s="44">
        <v>8227.6</v>
      </c>
      <c r="R87" s="21">
        <v>1355.7</v>
      </c>
      <c r="S87" s="21">
        <v>1177.5</v>
      </c>
      <c r="T87" s="21">
        <v>1525</v>
      </c>
      <c r="U87" s="21">
        <v>16.5</v>
      </c>
      <c r="V87" s="21">
        <v>14.3</v>
      </c>
      <c r="W87" s="22">
        <v>18.5</v>
      </c>
      <c r="X87" s="44">
        <v>4859.2</v>
      </c>
      <c r="Y87" s="21">
        <v>818.4</v>
      </c>
      <c r="Z87" s="21">
        <v>695.6</v>
      </c>
      <c r="AA87" s="21">
        <v>953.9</v>
      </c>
      <c r="AB87" s="21">
        <v>16.8</v>
      </c>
      <c r="AC87" s="21">
        <v>14.3</v>
      </c>
      <c r="AD87" s="22">
        <v>19.600000000000001</v>
      </c>
      <c r="AE87" s="35">
        <v>543.70000000000005</v>
      </c>
      <c r="AF87" s="21">
        <v>105</v>
      </c>
      <c r="AG87" s="21">
        <v>88.8</v>
      </c>
      <c r="AH87" s="21">
        <v>122.4</v>
      </c>
      <c r="AI87" s="21">
        <v>19.3</v>
      </c>
      <c r="AJ87" s="21">
        <v>16.3</v>
      </c>
      <c r="AK87" s="22">
        <v>22.5</v>
      </c>
    </row>
    <row r="88" spans="1:37">
      <c r="A88" s="6" t="s">
        <v>838</v>
      </c>
      <c r="B88" s="55" t="s">
        <v>839</v>
      </c>
      <c r="C88" s="44">
        <v>48607.3</v>
      </c>
      <c r="D88" s="21">
        <v>6371.3</v>
      </c>
      <c r="E88" s="21">
        <v>5505.8</v>
      </c>
      <c r="F88" s="21">
        <v>7228.8</v>
      </c>
      <c r="G88" s="21">
        <v>13.1</v>
      </c>
      <c r="H88" s="21">
        <v>11.3</v>
      </c>
      <c r="I88" s="22">
        <v>14.9</v>
      </c>
      <c r="J88" s="44">
        <v>9201.6</v>
      </c>
      <c r="K88" s="21">
        <v>1276.8</v>
      </c>
      <c r="L88" s="21">
        <v>1112.5</v>
      </c>
      <c r="M88" s="21">
        <v>1436.2</v>
      </c>
      <c r="N88" s="21">
        <v>13.9</v>
      </c>
      <c r="O88" s="21">
        <v>12.1</v>
      </c>
      <c r="P88" s="22">
        <v>15.6</v>
      </c>
      <c r="Q88" s="44">
        <v>6010.4</v>
      </c>
      <c r="R88" s="21">
        <v>895.8</v>
      </c>
      <c r="S88" s="21">
        <v>777.4</v>
      </c>
      <c r="T88" s="21">
        <v>1010</v>
      </c>
      <c r="U88" s="21">
        <v>14.9</v>
      </c>
      <c r="V88" s="21">
        <v>12.9</v>
      </c>
      <c r="W88" s="22">
        <v>16.8</v>
      </c>
      <c r="X88" s="44">
        <v>3283.7</v>
      </c>
      <c r="Y88" s="21">
        <v>500.5</v>
      </c>
      <c r="Z88" s="21">
        <v>421.5</v>
      </c>
      <c r="AA88" s="21">
        <v>587</v>
      </c>
      <c r="AB88" s="21">
        <v>15.2</v>
      </c>
      <c r="AC88" s="21">
        <v>12.8</v>
      </c>
      <c r="AD88" s="22">
        <v>17.899999999999999</v>
      </c>
      <c r="AE88" s="35">
        <v>0</v>
      </c>
      <c r="AF88" s="21" t="s">
        <v>874</v>
      </c>
      <c r="AG88" s="21" t="s">
        <v>874</v>
      </c>
      <c r="AH88" s="21" t="s">
        <v>874</v>
      </c>
      <c r="AI88" s="21" t="s">
        <v>874</v>
      </c>
      <c r="AJ88" s="21" t="s">
        <v>874</v>
      </c>
      <c r="AK88" s="22" t="s">
        <v>874</v>
      </c>
    </row>
    <row r="89" spans="1:37">
      <c r="A89" s="6" t="s">
        <v>582</v>
      </c>
      <c r="B89" s="55" t="s">
        <v>583</v>
      </c>
      <c r="C89" s="44">
        <v>9473.7999999999993</v>
      </c>
      <c r="D89" s="21">
        <v>1250.9000000000001</v>
      </c>
      <c r="E89" s="21">
        <v>1078.3</v>
      </c>
      <c r="F89" s="21">
        <v>1432.4</v>
      </c>
      <c r="G89" s="21">
        <v>13.2</v>
      </c>
      <c r="H89" s="21">
        <v>11.4</v>
      </c>
      <c r="I89" s="22">
        <v>15.1</v>
      </c>
      <c r="J89" s="44">
        <v>25470.2</v>
      </c>
      <c r="K89" s="21">
        <v>3560.3</v>
      </c>
      <c r="L89" s="21">
        <v>3096.2</v>
      </c>
      <c r="M89" s="21">
        <v>4025.7</v>
      </c>
      <c r="N89" s="21">
        <v>14</v>
      </c>
      <c r="O89" s="21">
        <v>12.2</v>
      </c>
      <c r="P89" s="22">
        <v>15.8</v>
      </c>
      <c r="Q89" s="44">
        <v>24731.599999999999</v>
      </c>
      <c r="R89" s="21">
        <v>3713.8</v>
      </c>
      <c r="S89" s="21">
        <v>3206.9</v>
      </c>
      <c r="T89" s="21">
        <v>4197.3999999999996</v>
      </c>
      <c r="U89" s="21">
        <v>15</v>
      </c>
      <c r="V89" s="21">
        <v>13</v>
      </c>
      <c r="W89" s="22">
        <v>17</v>
      </c>
      <c r="X89" s="44">
        <v>36559.4</v>
      </c>
      <c r="Y89" s="21">
        <v>5614.6</v>
      </c>
      <c r="Z89" s="21">
        <v>4739.2</v>
      </c>
      <c r="AA89" s="21">
        <v>6586</v>
      </c>
      <c r="AB89" s="21">
        <v>15.4</v>
      </c>
      <c r="AC89" s="21">
        <v>13</v>
      </c>
      <c r="AD89" s="22">
        <v>18</v>
      </c>
      <c r="AE89" s="35">
        <v>35520.1</v>
      </c>
      <c r="AF89" s="21">
        <v>6279.4</v>
      </c>
      <c r="AG89" s="21">
        <v>5254.3</v>
      </c>
      <c r="AH89" s="21">
        <v>7360.3</v>
      </c>
      <c r="AI89" s="21">
        <v>17.7</v>
      </c>
      <c r="AJ89" s="21">
        <v>14.8</v>
      </c>
      <c r="AK89" s="22">
        <v>20.7</v>
      </c>
    </row>
    <row r="90" spans="1:37">
      <c r="A90" s="6" t="s">
        <v>542</v>
      </c>
      <c r="B90" s="55" t="s">
        <v>543</v>
      </c>
      <c r="C90" s="44">
        <v>13969.8</v>
      </c>
      <c r="D90" s="21">
        <v>2034.2</v>
      </c>
      <c r="E90" s="21">
        <v>1773.4</v>
      </c>
      <c r="F90" s="21">
        <v>2306.8000000000002</v>
      </c>
      <c r="G90" s="21">
        <v>14.6</v>
      </c>
      <c r="H90" s="21">
        <v>12.7</v>
      </c>
      <c r="I90" s="22">
        <v>16.5</v>
      </c>
      <c r="J90" s="44">
        <v>19850.2</v>
      </c>
      <c r="K90" s="21">
        <v>3056.1</v>
      </c>
      <c r="L90" s="21">
        <v>2664.6</v>
      </c>
      <c r="M90" s="21">
        <v>3432.9</v>
      </c>
      <c r="N90" s="21">
        <v>15.4</v>
      </c>
      <c r="O90" s="21">
        <v>13.4</v>
      </c>
      <c r="P90" s="22">
        <v>17.3</v>
      </c>
      <c r="Q90" s="44">
        <v>17345.099999999999</v>
      </c>
      <c r="R90" s="21">
        <v>2863.7</v>
      </c>
      <c r="S90" s="21">
        <v>2485.4</v>
      </c>
      <c r="T90" s="21">
        <v>3228.5</v>
      </c>
      <c r="U90" s="21">
        <v>16.5</v>
      </c>
      <c r="V90" s="21">
        <v>14.3</v>
      </c>
      <c r="W90" s="22">
        <v>18.600000000000001</v>
      </c>
      <c r="X90" s="44">
        <v>12496.2</v>
      </c>
      <c r="Y90" s="21">
        <v>2108.6</v>
      </c>
      <c r="Z90" s="21">
        <v>1794.7</v>
      </c>
      <c r="AA90" s="21">
        <v>2455</v>
      </c>
      <c r="AB90" s="21">
        <v>16.899999999999999</v>
      </c>
      <c r="AC90" s="21">
        <v>14.4</v>
      </c>
      <c r="AD90" s="22">
        <v>19.600000000000001</v>
      </c>
      <c r="AE90" s="35">
        <v>617.70000000000005</v>
      </c>
      <c r="AF90" s="21">
        <v>119.5</v>
      </c>
      <c r="AG90" s="21">
        <v>101.1</v>
      </c>
      <c r="AH90" s="21">
        <v>139.30000000000001</v>
      </c>
      <c r="AI90" s="21">
        <v>19.399999999999999</v>
      </c>
      <c r="AJ90" s="21">
        <v>16.399999999999999</v>
      </c>
      <c r="AK90" s="22">
        <v>22.6</v>
      </c>
    </row>
    <row r="91" spans="1:37">
      <c r="A91" s="6" t="s">
        <v>818</v>
      </c>
      <c r="B91" s="55" t="s">
        <v>819</v>
      </c>
      <c r="C91" s="44">
        <v>26502.1</v>
      </c>
      <c r="D91" s="21">
        <v>3549.5</v>
      </c>
      <c r="E91" s="21">
        <v>3077.8</v>
      </c>
      <c r="F91" s="21">
        <v>4009.6</v>
      </c>
      <c r="G91" s="21">
        <v>13.4</v>
      </c>
      <c r="H91" s="21">
        <v>11.6</v>
      </c>
      <c r="I91" s="22">
        <v>15.1</v>
      </c>
      <c r="J91" s="44">
        <v>7352.8</v>
      </c>
      <c r="K91" s="21">
        <v>1041.9000000000001</v>
      </c>
      <c r="L91" s="21">
        <v>910.9</v>
      </c>
      <c r="M91" s="21">
        <v>1173.0999999999999</v>
      </c>
      <c r="N91" s="21">
        <v>14.2</v>
      </c>
      <c r="O91" s="21">
        <v>12.4</v>
      </c>
      <c r="P91" s="22">
        <v>16</v>
      </c>
      <c r="Q91" s="44">
        <v>1799.9</v>
      </c>
      <c r="R91" s="21">
        <v>273.8</v>
      </c>
      <c r="S91" s="21">
        <v>237.1</v>
      </c>
      <c r="T91" s="21">
        <v>309.60000000000002</v>
      </c>
      <c r="U91" s="21">
        <v>15.2</v>
      </c>
      <c r="V91" s="21">
        <v>13.2</v>
      </c>
      <c r="W91" s="22">
        <v>17.2</v>
      </c>
      <c r="X91" s="44">
        <v>2055.1</v>
      </c>
      <c r="Y91" s="21">
        <v>319.60000000000002</v>
      </c>
      <c r="Z91" s="21">
        <v>270.2</v>
      </c>
      <c r="AA91" s="21">
        <v>375.2</v>
      </c>
      <c r="AB91" s="21">
        <v>15.6</v>
      </c>
      <c r="AC91" s="21">
        <v>13.1</v>
      </c>
      <c r="AD91" s="22">
        <v>18.3</v>
      </c>
      <c r="AE91" s="35">
        <v>0</v>
      </c>
      <c r="AF91" s="21" t="s">
        <v>874</v>
      </c>
      <c r="AG91" s="21" t="s">
        <v>874</v>
      </c>
      <c r="AH91" s="21" t="s">
        <v>874</v>
      </c>
      <c r="AI91" s="21" t="s">
        <v>874</v>
      </c>
      <c r="AJ91" s="21" t="s">
        <v>874</v>
      </c>
      <c r="AK91" s="22" t="s">
        <v>874</v>
      </c>
    </row>
    <row r="92" spans="1:37">
      <c r="A92" s="6" t="s">
        <v>566</v>
      </c>
      <c r="B92" s="55" t="s">
        <v>567</v>
      </c>
      <c r="C92" s="44">
        <v>15058.3</v>
      </c>
      <c r="D92" s="21">
        <v>2120.4</v>
      </c>
      <c r="E92" s="21">
        <v>1837.1</v>
      </c>
      <c r="F92" s="21">
        <v>2407.6</v>
      </c>
      <c r="G92" s="21">
        <v>14.1</v>
      </c>
      <c r="H92" s="21">
        <v>12.2</v>
      </c>
      <c r="I92" s="22">
        <v>16</v>
      </c>
      <c r="J92" s="44">
        <v>14413.7</v>
      </c>
      <c r="K92" s="21">
        <v>2146.5</v>
      </c>
      <c r="L92" s="21">
        <v>1871.2</v>
      </c>
      <c r="M92" s="21">
        <v>2413.4</v>
      </c>
      <c r="N92" s="21">
        <v>14.9</v>
      </c>
      <c r="O92" s="21">
        <v>13</v>
      </c>
      <c r="P92" s="22">
        <v>16.7</v>
      </c>
      <c r="Q92" s="44">
        <v>9652.1</v>
      </c>
      <c r="R92" s="21">
        <v>1542</v>
      </c>
      <c r="S92" s="21">
        <v>1334.2</v>
      </c>
      <c r="T92" s="21">
        <v>1738.1</v>
      </c>
      <c r="U92" s="21">
        <v>16</v>
      </c>
      <c r="V92" s="21">
        <v>13.8</v>
      </c>
      <c r="W92" s="22">
        <v>18</v>
      </c>
      <c r="X92" s="44">
        <v>8159.8</v>
      </c>
      <c r="Y92" s="21">
        <v>1332.6</v>
      </c>
      <c r="Z92" s="21">
        <v>1131.3</v>
      </c>
      <c r="AA92" s="21">
        <v>1553.9</v>
      </c>
      <c r="AB92" s="21">
        <v>16.3</v>
      </c>
      <c r="AC92" s="21">
        <v>13.9</v>
      </c>
      <c r="AD92" s="22">
        <v>19</v>
      </c>
      <c r="AE92" s="35">
        <v>7687.1</v>
      </c>
      <c r="AF92" s="21">
        <v>1440.8</v>
      </c>
      <c r="AG92" s="21">
        <v>1215.2</v>
      </c>
      <c r="AH92" s="21">
        <v>1681.8</v>
      </c>
      <c r="AI92" s="21">
        <v>18.7</v>
      </c>
      <c r="AJ92" s="21">
        <v>15.8</v>
      </c>
      <c r="AK92" s="22">
        <v>21.9</v>
      </c>
    </row>
    <row r="93" spans="1:37">
      <c r="A93" s="6" t="s">
        <v>584</v>
      </c>
      <c r="B93" s="55" t="s">
        <v>585</v>
      </c>
      <c r="C93" s="44">
        <v>15631.1</v>
      </c>
      <c r="D93" s="21">
        <v>2215.1</v>
      </c>
      <c r="E93" s="21">
        <v>1922.3</v>
      </c>
      <c r="F93" s="21">
        <v>2512.5</v>
      </c>
      <c r="G93" s="21">
        <v>14.2</v>
      </c>
      <c r="H93" s="21">
        <v>12.3</v>
      </c>
      <c r="I93" s="22">
        <v>16.100000000000001</v>
      </c>
      <c r="J93" s="44">
        <v>12248.4</v>
      </c>
      <c r="K93" s="21">
        <v>1835.6</v>
      </c>
      <c r="L93" s="21">
        <v>1601.3</v>
      </c>
      <c r="M93" s="21">
        <v>2064</v>
      </c>
      <c r="N93" s="21">
        <v>15</v>
      </c>
      <c r="O93" s="21">
        <v>13.1</v>
      </c>
      <c r="P93" s="22">
        <v>16.899999999999999</v>
      </c>
      <c r="Q93" s="44">
        <v>11540.9</v>
      </c>
      <c r="R93" s="21">
        <v>1855.4</v>
      </c>
      <c r="S93" s="21">
        <v>1610.2</v>
      </c>
      <c r="T93" s="21">
        <v>2084.3000000000002</v>
      </c>
      <c r="U93" s="21">
        <v>16.100000000000001</v>
      </c>
      <c r="V93" s="21">
        <v>14</v>
      </c>
      <c r="W93" s="22">
        <v>18.100000000000001</v>
      </c>
      <c r="X93" s="44">
        <v>7955.9</v>
      </c>
      <c r="Y93" s="21">
        <v>1307.4000000000001</v>
      </c>
      <c r="Z93" s="21">
        <v>1107.0999999999999</v>
      </c>
      <c r="AA93" s="21">
        <v>1526.3</v>
      </c>
      <c r="AB93" s="21">
        <v>16.399999999999999</v>
      </c>
      <c r="AC93" s="21">
        <v>13.9</v>
      </c>
      <c r="AD93" s="22">
        <v>19.2</v>
      </c>
      <c r="AE93" s="35">
        <v>4351.8</v>
      </c>
      <c r="AF93" s="21">
        <v>820.7</v>
      </c>
      <c r="AG93" s="21">
        <v>692.6</v>
      </c>
      <c r="AH93" s="21">
        <v>957.2</v>
      </c>
      <c r="AI93" s="21">
        <v>18.899999999999999</v>
      </c>
      <c r="AJ93" s="21">
        <v>15.9</v>
      </c>
      <c r="AK93" s="22">
        <v>22</v>
      </c>
    </row>
    <row r="94" spans="1:37">
      <c r="A94" s="6" t="s">
        <v>688</v>
      </c>
      <c r="B94" s="55" t="s">
        <v>689</v>
      </c>
      <c r="C94" s="44">
        <v>38225.4</v>
      </c>
      <c r="D94" s="21">
        <v>5429</v>
      </c>
      <c r="E94" s="21">
        <v>4719.3999999999996</v>
      </c>
      <c r="F94" s="21">
        <v>6123.8</v>
      </c>
      <c r="G94" s="21">
        <v>14.2</v>
      </c>
      <c r="H94" s="21">
        <v>12.3</v>
      </c>
      <c r="I94" s="22">
        <v>16</v>
      </c>
      <c r="J94" s="44">
        <v>13376.3</v>
      </c>
      <c r="K94" s="21">
        <v>2009</v>
      </c>
      <c r="L94" s="21">
        <v>1758</v>
      </c>
      <c r="M94" s="21">
        <v>2254.9</v>
      </c>
      <c r="N94" s="21">
        <v>15</v>
      </c>
      <c r="O94" s="21">
        <v>13.1</v>
      </c>
      <c r="P94" s="22">
        <v>16.899999999999999</v>
      </c>
      <c r="Q94" s="44">
        <v>6482.5</v>
      </c>
      <c r="R94" s="21">
        <v>1044.4000000000001</v>
      </c>
      <c r="S94" s="21">
        <v>905.3</v>
      </c>
      <c r="T94" s="21">
        <v>1178</v>
      </c>
      <c r="U94" s="21">
        <v>16.100000000000001</v>
      </c>
      <c r="V94" s="21">
        <v>14</v>
      </c>
      <c r="W94" s="22">
        <v>18.2</v>
      </c>
      <c r="X94" s="44">
        <v>3079.9</v>
      </c>
      <c r="Y94" s="21">
        <v>507.2</v>
      </c>
      <c r="Z94" s="21">
        <v>429.3</v>
      </c>
      <c r="AA94" s="21">
        <v>591.4</v>
      </c>
      <c r="AB94" s="21">
        <v>16.5</v>
      </c>
      <c r="AC94" s="21">
        <v>13.9</v>
      </c>
      <c r="AD94" s="22">
        <v>19.2</v>
      </c>
      <c r="AE94" s="35">
        <v>0</v>
      </c>
      <c r="AF94" s="21" t="s">
        <v>874</v>
      </c>
      <c r="AG94" s="21" t="s">
        <v>874</v>
      </c>
      <c r="AH94" s="21" t="s">
        <v>874</v>
      </c>
      <c r="AI94" s="21" t="s">
        <v>874</v>
      </c>
      <c r="AJ94" s="21" t="s">
        <v>874</v>
      </c>
      <c r="AK94" s="22" t="s">
        <v>874</v>
      </c>
    </row>
    <row r="95" spans="1:37">
      <c r="A95" s="6" t="s">
        <v>288</v>
      </c>
      <c r="B95" s="55" t="s">
        <v>289</v>
      </c>
      <c r="C95" s="44">
        <v>0</v>
      </c>
      <c r="D95" s="21" t="s">
        <v>874</v>
      </c>
      <c r="E95" s="21" t="s">
        <v>874</v>
      </c>
      <c r="F95" s="21" t="s">
        <v>874</v>
      </c>
      <c r="G95" s="21" t="s">
        <v>874</v>
      </c>
      <c r="H95" s="21" t="s">
        <v>874</v>
      </c>
      <c r="I95" s="22" t="s">
        <v>874</v>
      </c>
      <c r="J95" s="44">
        <v>6775.1</v>
      </c>
      <c r="K95" s="21">
        <v>1122.3</v>
      </c>
      <c r="L95" s="21">
        <v>977</v>
      </c>
      <c r="M95" s="21">
        <v>1258</v>
      </c>
      <c r="N95" s="21">
        <v>16.600000000000001</v>
      </c>
      <c r="O95" s="21">
        <v>14.4</v>
      </c>
      <c r="P95" s="22">
        <v>18.600000000000001</v>
      </c>
      <c r="Q95" s="44">
        <v>16003.4</v>
      </c>
      <c r="R95" s="21">
        <v>2839.2</v>
      </c>
      <c r="S95" s="21">
        <v>2461.9</v>
      </c>
      <c r="T95" s="21">
        <v>3185.2</v>
      </c>
      <c r="U95" s="21">
        <v>17.7</v>
      </c>
      <c r="V95" s="21">
        <v>15.4</v>
      </c>
      <c r="W95" s="22">
        <v>19.899999999999999</v>
      </c>
      <c r="X95" s="44">
        <v>20492.2</v>
      </c>
      <c r="Y95" s="21">
        <v>3714.1</v>
      </c>
      <c r="Z95" s="21">
        <v>3176.6</v>
      </c>
      <c r="AA95" s="21">
        <v>4301</v>
      </c>
      <c r="AB95" s="21">
        <v>18.100000000000001</v>
      </c>
      <c r="AC95" s="21">
        <v>15.5</v>
      </c>
      <c r="AD95" s="22">
        <v>21</v>
      </c>
      <c r="AE95" s="35">
        <v>8917.4</v>
      </c>
      <c r="AF95" s="21">
        <v>1848.2</v>
      </c>
      <c r="AG95" s="21">
        <v>1571.7</v>
      </c>
      <c r="AH95" s="21">
        <v>2144.8000000000002</v>
      </c>
      <c r="AI95" s="21">
        <v>20.7</v>
      </c>
      <c r="AJ95" s="21">
        <v>17.600000000000001</v>
      </c>
      <c r="AK95" s="22">
        <v>24.1</v>
      </c>
    </row>
    <row r="96" spans="1:37">
      <c r="A96" s="6" t="s">
        <v>340</v>
      </c>
      <c r="B96" s="55" t="s">
        <v>341</v>
      </c>
      <c r="C96" s="44">
        <v>3216.5</v>
      </c>
      <c r="D96" s="21">
        <v>483.8</v>
      </c>
      <c r="E96" s="21">
        <v>421.7</v>
      </c>
      <c r="F96" s="21">
        <v>545.9</v>
      </c>
      <c r="G96" s="21">
        <v>15</v>
      </c>
      <c r="H96" s="21">
        <v>13.1</v>
      </c>
      <c r="I96" s="22">
        <v>17</v>
      </c>
      <c r="J96" s="44">
        <v>12884.3</v>
      </c>
      <c r="K96" s="21">
        <v>2048.6</v>
      </c>
      <c r="L96" s="21">
        <v>1788.3</v>
      </c>
      <c r="M96" s="21">
        <v>2294.1</v>
      </c>
      <c r="N96" s="21">
        <v>15.9</v>
      </c>
      <c r="O96" s="21">
        <v>13.9</v>
      </c>
      <c r="P96" s="22">
        <v>17.8</v>
      </c>
      <c r="Q96" s="44">
        <v>15664.4</v>
      </c>
      <c r="R96" s="21">
        <v>2670</v>
      </c>
      <c r="S96" s="21">
        <v>2319.3000000000002</v>
      </c>
      <c r="T96" s="21">
        <v>3001.3</v>
      </c>
      <c r="U96" s="21">
        <v>17</v>
      </c>
      <c r="V96" s="21">
        <v>14.8</v>
      </c>
      <c r="W96" s="22">
        <v>19.2</v>
      </c>
      <c r="X96" s="44">
        <v>16678.099999999999</v>
      </c>
      <c r="Y96" s="21">
        <v>2905.3</v>
      </c>
      <c r="Z96" s="21">
        <v>2472.6999999999998</v>
      </c>
      <c r="AA96" s="21">
        <v>3376.9</v>
      </c>
      <c r="AB96" s="21">
        <v>17.399999999999999</v>
      </c>
      <c r="AC96" s="21">
        <v>14.8</v>
      </c>
      <c r="AD96" s="22">
        <v>20.2</v>
      </c>
      <c r="AE96" s="35">
        <v>10606.6</v>
      </c>
      <c r="AF96" s="21">
        <v>2117.3000000000002</v>
      </c>
      <c r="AG96" s="21">
        <v>1795.5</v>
      </c>
      <c r="AH96" s="21">
        <v>2465.3000000000002</v>
      </c>
      <c r="AI96" s="21">
        <v>20</v>
      </c>
      <c r="AJ96" s="21">
        <v>16.899999999999999</v>
      </c>
      <c r="AK96" s="22">
        <v>23.2</v>
      </c>
    </row>
    <row r="97" spans="1:37">
      <c r="A97" s="6" t="s">
        <v>530</v>
      </c>
      <c r="B97" s="55" t="s">
        <v>531</v>
      </c>
      <c r="C97" s="44">
        <v>0</v>
      </c>
      <c r="D97" s="21" t="s">
        <v>874</v>
      </c>
      <c r="E97" s="21" t="s">
        <v>874</v>
      </c>
      <c r="F97" s="21" t="s">
        <v>874</v>
      </c>
      <c r="G97" s="21" t="s">
        <v>874</v>
      </c>
      <c r="H97" s="21" t="s">
        <v>874</v>
      </c>
      <c r="I97" s="22" t="s">
        <v>874</v>
      </c>
      <c r="J97" s="44">
        <v>15151.2</v>
      </c>
      <c r="K97" s="21">
        <v>2277.3000000000002</v>
      </c>
      <c r="L97" s="21">
        <v>1985</v>
      </c>
      <c r="M97" s="21">
        <v>2562.9</v>
      </c>
      <c r="N97" s="21">
        <v>15</v>
      </c>
      <c r="O97" s="21">
        <v>13.1</v>
      </c>
      <c r="P97" s="22">
        <v>16.899999999999999</v>
      </c>
      <c r="Q97" s="44">
        <v>22129.599999999999</v>
      </c>
      <c r="R97" s="21">
        <v>3568.7</v>
      </c>
      <c r="S97" s="21">
        <v>3091.1</v>
      </c>
      <c r="T97" s="21">
        <v>4019.8</v>
      </c>
      <c r="U97" s="21">
        <v>16.100000000000001</v>
      </c>
      <c r="V97" s="21">
        <v>14</v>
      </c>
      <c r="W97" s="22">
        <v>18.2</v>
      </c>
      <c r="X97" s="44">
        <v>9763.6</v>
      </c>
      <c r="Y97" s="21">
        <v>1609.5</v>
      </c>
      <c r="Z97" s="21">
        <v>1363.2</v>
      </c>
      <c r="AA97" s="21">
        <v>1876.4</v>
      </c>
      <c r="AB97" s="21">
        <v>16.5</v>
      </c>
      <c r="AC97" s="21">
        <v>14</v>
      </c>
      <c r="AD97" s="22">
        <v>19.2</v>
      </c>
      <c r="AE97" s="35">
        <v>736.6</v>
      </c>
      <c r="AF97" s="21">
        <v>139.4</v>
      </c>
      <c r="AG97" s="21">
        <v>117.5</v>
      </c>
      <c r="AH97" s="21">
        <v>162.6</v>
      </c>
      <c r="AI97" s="21">
        <v>18.899999999999999</v>
      </c>
      <c r="AJ97" s="21">
        <v>16</v>
      </c>
      <c r="AK97" s="22">
        <v>22.1</v>
      </c>
    </row>
    <row r="98" spans="1:37">
      <c r="A98" s="6" t="s">
        <v>568</v>
      </c>
      <c r="B98" s="55" t="s">
        <v>569</v>
      </c>
      <c r="C98" s="44">
        <v>13155.9</v>
      </c>
      <c r="D98" s="21">
        <v>1881</v>
      </c>
      <c r="E98" s="21">
        <v>1635.4</v>
      </c>
      <c r="F98" s="21">
        <v>2123.5</v>
      </c>
      <c r="G98" s="21">
        <v>14.3</v>
      </c>
      <c r="H98" s="21">
        <v>12.4</v>
      </c>
      <c r="I98" s="22">
        <v>16.100000000000001</v>
      </c>
      <c r="J98" s="44">
        <v>14929.2</v>
      </c>
      <c r="K98" s="21">
        <v>2257.1</v>
      </c>
      <c r="L98" s="21">
        <v>1972.7</v>
      </c>
      <c r="M98" s="21">
        <v>2532.3000000000002</v>
      </c>
      <c r="N98" s="21">
        <v>15.1</v>
      </c>
      <c r="O98" s="21">
        <v>13.2</v>
      </c>
      <c r="P98" s="22">
        <v>17</v>
      </c>
      <c r="Q98" s="44">
        <v>11006.9</v>
      </c>
      <c r="R98" s="21">
        <v>1784.9</v>
      </c>
      <c r="S98" s="21">
        <v>1548.1</v>
      </c>
      <c r="T98" s="21">
        <v>2011.7</v>
      </c>
      <c r="U98" s="21">
        <v>16.2</v>
      </c>
      <c r="V98" s="21">
        <v>14.1</v>
      </c>
      <c r="W98" s="22">
        <v>18.3</v>
      </c>
      <c r="X98" s="44">
        <v>6910.8</v>
      </c>
      <c r="Y98" s="21">
        <v>1145.5</v>
      </c>
      <c r="Z98" s="21">
        <v>969</v>
      </c>
      <c r="AA98" s="21">
        <v>1333.8</v>
      </c>
      <c r="AB98" s="21">
        <v>16.600000000000001</v>
      </c>
      <c r="AC98" s="21">
        <v>14</v>
      </c>
      <c r="AD98" s="22">
        <v>19.3</v>
      </c>
      <c r="AE98" s="35">
        <v>3067.2</v>
      </c>
      <c r="AF98" s="21">
        <v>583.29999999999995</v>
      </c>
      <c r="AG98" s="21">
        <v>493.2</v>
      </c>
      <c r="AH98" s="21">
        <v>681.2</v>
      </c>
      <c r="AI98" s="21">
        <v>19</v>
      </c>
      <c r="AJ98" s="21">
        <v>16.100000000000001</v>
      </c>
      <c r="AK98" s="22">
        <v>22.2</v>
      </c>
    </row>
    <row r="99" spans="1:37">
      <c r="A99" s="6" t="s">
        <v>406</v>
      </c>
      <c r="B99" s="55" t="s">
        <v>407</v>
      </c>
      <c r="C99" s="44">
        <v>10712.4</v>
      </c>
      <c r="D99" s="21">
        <v>1525.2</v>
      </c>
      <c r="E99" s="21">
        <v>1323.6</v>
      </c>
      <c r="F99" s="21">
        <v>1734.4</v>
      </c>
      <c r="G99" s="21">
        <v>14.2</v>
      </c>
      <c r="H99" s="21">
        <v>12.4</v>
      </c>
      <c r="I99" s="22">
        <v>16.2</v>
      </c>
      <c r="J99" s="44">
        <v>15005.5</v>
      </c>
      <c r="K99" s="21">
        <v>2259.3000000000002</v>
      </c>
      <c r="L99" s="21">
        <v>1968.8</v>
      </c>
      <c r="M99" s="21">
        <v>2541.1999999999998</v>
      </c>
      <c r="N99" s="21">
        <v>15.1</v>
      </c>
      <c r="O99" s="21">
        <v>13.1</v>
      </c>
      <c r="P99" s="22">
        <v>16.899999999999999</v>
      </c>
      <c r="Q99" s="44">
        <v>15263.7</v>
      </c>
      <c r="R99" s="21">
        <v>2465.4</v>
      </c>
      <c r="S99" s="21">
        <v>2128</v>
      </c>
      <c r="T99" s="21">
        <v>2785.5</v>
      </c>
      <c r="U99" s="21">
        <v>16.2</v>
      </c>
      <c r="V99" s="21">
        <v>13.9</v>
      </c>
      <c r="W99" s="22">
        <v>18.2</v>
      </c>
      <c r="X99" s="44">
        <v>26705.7</v>
      </c>
      <c r="Y99" s="21">
        <v>4409.1000000000004</v>
      </c>
      <c r="Z99" s="21">
        <v>3751.1</v>
      </c>
      <c r="AA99" s="21">
        <v>5131.5</v>
      </c>
      <c r="AB99" s="21">
        <v>16.5</v>
      </c>
      <c r="AC99" s="21">
        <v>14</v>
      </c>
      <c r="AD99" s="22">
        <v>19.2</v>
      </c>
      <c r="AE99" s="35">
        <v>24817.8</v>
      </c>
      <c r="AF99" s="21">
        <v>4702.3999999999996</v>
      </c>
      <c r="AG99" s="21">
        <v>3964</v>
      </c>
      <c r="AH99" s="21">
        <v>5491.5</v>
      </c>
      <c r="AI99" s="21">
        <v>18.899999999999999</v>
      </c>
      <c r="AJ99" s="21">
        <v>16</v>
      </c>
      <c r="AK99" s="22">
        <v>22.1</v>
      </c>
    </row>
    <row r="100" spans="1:37">
      <c r="A100" s="6" t="s">
        <v>616</v>
      </c>
      <c r="B100" s="55" t="s">
        <v>617</v>
      </c>
      <c r="C100" s="44">
        <v>18549.599999999999</v>
      </c>
      <c r="D100" s="21">
        <v>2623.8</v>
      </c>
      <c r="E100" s="21">
        <v>2281</v>
      </c>
      <c r="F100" s="21">
        <v>2971.9</v>
      </c>
      <c r="G100" s="21">
        <v>14.1</v>
      </c>
      <c r="H100" s="21">
        <v>12.3</v>
      </c>
      <c r="I100" s="22">
        <v>16</v>
      </c>
      <c r="J100" s="44">
        <v>16143.7</v>
      </c>
      <c r="K100" s="21">
        <v>2415.3000000000002</v>
      </c>
      <c r="L100" s="21">
        <v>2109.1</v>
      </c>
      <c r="M100" s="21">
        <v>2715.1</v>
      </c>
      <c r="N100" s="21">
        <v>15</v>
      </c>
      <c r="O100" s="21">
        <v>13.1</v>
      </c>
      <c r="P100" s="22">
        <v>16.8</v>
      </c>
      <c r="Q100" s="44">
        <v>12027.6</v>
      </c>
      <c r="R100" s="21">
        <v>1930.8</v>
      </c>
      <c r="S100" s="21">
        <v>1676</v>
      </c>
      <c r="T100" s="21">
        <v>2179.9</v>
      </c>
      <c r="U100" s="21">
        <v>16.100000000000001</v>
      </c>
      <c r="V100" s="21">
        <v>13.9</v>
      </c>
      <c r="W100" s="22">
        <v>18.100000000000001</v>
      </c>
      <c r="X100" s="44">
        <v>10359.799999999999</v>
      </c>
      <c r="Y100" s="21">
        <v>1700.1</v>
      </c>
      <c r="Z100" s="21">
        <v>1441.8</v>
      </c>
      <c r="AA100" s="21">
        <v>1982.8</v>
      </c>
      <c r="AB100" s="21">
        <v>16.399999999999999</v>
      </c>
      <c r="AC100" s="21">
        <v>13.9</v>
      </c>
      <c r="AD100" s="22">
        <v>19.100000000000001</v>
      </c>
      <c r="AE100" s="35">
        <v>1004.3</v>
      </c>
      <c r="AF100" s="21">
        <v>189.2</v>
      </c>
      <c r="AG100" s="21">
        <v>159.69999999999999</v>
      </c>
      <c r="AH100" s="21">
        <v>221.3</v>
      </c>
      <c r="AI100" s="21">
        <v>18.8</v>
      </c>
      <c r="AJ100" s="21">
        <v>15.9</v>
      </c>
      <c r="AK100" s="22">
        <v>22</v>
      </c>
    </row>
    <row r="101" spans="1:37">
      <c r="A101" s="6" t="s">
        <v>598</v>
      </c>
      <c r="B101" s="55" t="s">
        <v>599</v>
      </c>
      <c r="C101" s="44">
        <v>14337.8</v>
      </c>
      <c r="D101" s="21">
        <v>1938.7</v>
      </c>
      <c r="E101" s="21">
        <v>1677.7</v>
      </c>
      <c r="F101" s="21">
        <v>2213.6999999999998</v>
      </c>
      <c r="G101" s="21">
        <v>13.5</v>
      </c>
      <c r="H101" s="21">
        <v>11.7</v>
      </c>
      <c r="I101" s="22">
        <v>15.4</v>
      </c>
      <c r="J101" s="44">
        <v>11111.3</v>
      </c>
      <c r="K101" s="21">
        <v>1589.6</v>
      </c>
      <c r="L101" s="21">
        <v>1384.8</v>
      </c>
      <c r="M101" s="21">
        <v>1792.4</v>
      </c>
      <c r="N101" s="21">
        <v>14.3</v>
      </c>
      <c r="O101" s="21">
        <v>12.5</v>
      </c>
      <c r="P101" s="22">
        <v>16.100000000000001</v>
      </c>
      <c r="Q101" s="44">
        <v>12278.2</v>
      </c>
      <c r="R101" s="21">
        <v>1885.6</v>
      </c>
      <c r="S101" s="21">
        <v>1626.4</v>
      </c>
      <c r="T101" s="21">
        <v>2130.9</v>
      </c>
      <c r="U101" s="21">
        <v>15.4</v>
      </c>
      <c r="V101" s="21">
        <v>13.2</v>
      </c>
      <c r="W101" s="22">
        <v>17.399999999999999</v>
      </c>
      <c r="X101" s="44">
        <v>6010.3</v>
      </c>
      <c r="Y101" s="21">
        <v>943.7</v>
      </c>
      <c r="Z101" s="21">
        <v>799.3</v>
      </c>
      <c r="AA101" s="21">
        <v>1103.0999999999999</v>
      </c>
      <c r="AB101" s="21">
        <v>15.7</v>
      </c>
      <c r="AC101" s="21">
        <v>13.3</v>
      </c>
      <c r="AD101" s="22">
        <v>18.399999999999999</v>
      </c>
      <c r="AE101" s="35">
        <v>13489.4</v>
      </c>
      <c r="AF101" s="21">
        <v>2434.3000000000002</v>
      </c>
      <c r="AG101" s="21">
        <v>2045.3</v>
      </c>
      <c r="AH101" s="21">
        <v>2849.2</v>
      </c>
      <c r="AI101" s="21">
        <v>18</v>
      </c>
      <c r="AJ101" s="21">
        <v>15.2</v>
      </c>
      <c r="AK101" s="22">
        <v>21.1</v>
      </c>
    </row>
    <row r="102" spans="1:37">
      <c r="A102" s="6" t="s">
        <v>394</v>
      </c>
      <c r="B102" s="55" t="s">
        <v>395</v>
      </c>
      <c r="C102" s="44">
        <v>9929.6</v>
      </c>
      <c r="D102" s="21">
        <v>1493.6</v>
      </c>
      <c r="E102" s="21">
        <v>1299.5</v>
      </c>
      <c r="F102" s="21">
        <v>1691.7</v>
      </c>
      <c r="G102" s="21">
        <v>15</v>
      </c>
      <c r="H102" s="21">
        <v>13.1</v>
      </c>
      <c r="I102" s="22">
        <v>17</v>
      </c>
      <c r="J102" s="44">
        <v>7890.6</v>
      </c>
      <c r="K102" s="21">
        <v>1254.4000000000001</v>
      </c>
      <c r="L102" s="21">
        <v>1092.5</v>
      </c>
      <c r="M102" s="21">
        <v>1405.5</v>
      </c>
      <c r="N102" s="21">
        <v>15.9</v>
      </c>
      <c r="O102" s="21">
        <v>13.8</v>
      </c>
      <c r="P102" s="22">
        <v>17.8</v>
      </c>
      <c r="Q102" s="44">
        <v>9026.6</v>
      </c>
      <c r="R102" s="21">
        <v>1538.2</v>
      </c>
      <c r="S102" s="21">
        <v>1333.9</v>
      </c>
      <c r="T102" s="21">
        <v>1727.6</v>
      </c>
      <c r="U102" s="21">
        <v>17</v>
      </c>
      <c r="V102" s="21">
        <v>14.8</v>
      </c>
      <c r="W102" s="22">
        <v>19.100000000000001</v>
      </c>
      <c r="X102" s="44">
        <v>8889.2999999999993</v>
      </c>
      <c r="Y102" s="21">
        <v>1548</v>
      </c>
      <c r="Z102" s="21">
        <v>1320.7</v>
      </c>
      <c r="AA102" s="21">
        <v>1798.5</v>
      </c>
      <c r="AB102" s="21">
        <v>17.399999999999999</v>
      </c>
      <c r="AC102" s="21">
        <v>14.9</v>
      </c>
      <c r="AD102" s="22">
        <v>20.2</v>
      </c>
      <c r="AE102" s="35">
        <v>4564.8</v>
      </c>
      <c r="AF102" s="21">
        <v>910.7</v>
      </c>
      <c r="AG102" s="21">
        <v>772.3</v>
      </c>
      <c r="AH102" s="21">
        <v>1059.2</v>
      </c>
      <c r="AI102" s="21">
        <v>20</v>
      </c>
      <c r="AJ102" s="21">
        <v>16.899999999999999</v>
      </c>
      <c r="AK102" s="22">
        <v>23.2</v>
      </c>
    </row>
    <row r="103" spans="1:37">
      <c r="A103" s="6" t="s">
        <v>544</v>
      </c>
      <c r="B103" s="55" t="s">
        <v>545</v>
      </c>
      <c r="C103" s="44">
        <v>7820.7</v>
      </c>
      <c r="D103" s="21">
        <v>1097.7</v>
      </c>
      <c r="E103" s="21">
        <v>950.5</v>
      </c>
      <c r="F103" s="21">
        <v>1251.9000000000001</v>
      </c>
      <c r="G103" s="21">
        <v>14</v>
      </c>
      <c r="H103" s="21">
        <v>12.2</v>
      </c>
      <c r="I103" s="22">
        <v>16</v>
      </c>
      <c r="J103" s="44">
        <v>11745.8</v>
      </c>
      <c r="K103" s="21">
        <v>1743.2</v>
      </c>
      <c r="L103" s="21">
        <v>1514.7</v>
      </c>
      <c r="M103" s="21">
        <v>1964.4</v>
      </c>
      <c r="N103" s="21">
        <v>14.8</v>
      </c>
      <c r="O103" s="21">
        <v>12.9</v>
      </c>
      <c r="P103" s="22">
        <v>16.7</v>
      </c>
      <c r="Q103" s="44">
        <v>8057.9</v>
      </c>
      <c r="R103" s="21">
        <v>1282.8</v>
      </c>
      <c r="S103" s="21">
        <v>1106.9000000000001</v>
      </c>
      <c r="T103" s="21">
        <v>1444.3</v>
      </c>
      <c r="U103" s="21">
        <v>15.9</v>
      </c>
      <c r="V103" s="21">
        <v>13.7</v>
      </c>
      <c r="W103" s="22">
        <v>17.899999999999999</v>
      </c>
      <c r="X103" s="44">
        <v>10754.4</v>
      </c>
      <c r="Y103" s="21">
        <v>1750</v>
      </c>
      <c r="Z103" s="21">
        <v>1484.9</v>
      </c>
      <c r="AA103" s="21">
        <v>2044.4</v>
      </c>
      <c r="AB103" s="21">
        <v>16.3</v>
      </c>
      <c r="AC103" s="21">
        <v>13.8</v>
      </c>
      <c r="AD103" s="22">
        <v>19</v>
      </c>
      <c r="AE103" s="35">
        <v>7335.2</v>
      </c>
      <c r="AF103" s="21">
        <v>1369.5</v>
      </c>
      <c r="AG103" s="21">
        <v>1154.5</v>
      </c>
      <c r="AH103" s="21">
        <v>1595.4</v>
      </c>
      <c r="AI103" s="21">
        <v>18.7</v>
      </c>
      <c r="AJ103" s="21">
        <v>15.7</v>
      </c>
      <c r="AK103" s="22">
        <v>21.7</v>
      </c>
    </row>
    <row r="104" spans="1:37">
      <c r="A104" s="6" t="s">
        <v>286</v>
      </c>
      <c r="B104" s="55" t="s">
        <v>287</v>
      </c>
      <c r="C104" s="44">
        <v>2059.9</v>
      </c>
      <c r="D104" s="21">
        <v>318.60000000000002</v>
      </c>
      <c r="E104" s="21">
        <v>276.60000000000002</v>
      </c>
      <c r="F104" s="21">
        <v>360.2</v>
      </c>
      <c r="G104" s="21">
        <v>15.5</v>
      </c>
      <c r="H104" s="21">
        <v>13.4</v>
      </c>
      <c r="I104" s="22">
        <v>17.5</v>
      </c>
      <c r="J104" s="44">
        <v>4550.2</v>
      </c>
      <c r="K104" s="21">
        <v>743.5</v>
      </c>
      <c r="L104" s="21">
        <v>647.20000000000005</v>
      </c>
      <c r="M104" s="21">
        <v>831.8</v>
      </c>
      <c r="N104" s="21">
        <v>16.3</v>
      </c>
      <c r="O104" s="21">
        <v>14.2</v>
      </c>
      <c r="P104" s="22">
        <v>18.3</v>
      </c>
      <c r="Q104" s="44">
        <v>15576.5</v>
      </c>
      <c r="R104" s="21">
        <v>2726.6</v>
      </c>
      <c r="S104" s="21">
        <v>2365.1</v>
      </c>
      <c r="T104" s="21">
        <v>3068.6</v>
      </c>
      <c r="U104" s="21">
        <v>17.5</v>
      </c>
      <c r="V104" s="21">
        <v>15.2</v>
      </c>
      <c r="W104" s="22">
        <v>19.7</v>
      </c>
      <c r="X104" s="44">
        <v>12899.6</v>
      </c>
      <c r="Y104" s="21">
        <v>2307</v>
      </c>
      <c r="Z104" s="21">
        <v>1971.7</v>
      </c>
      <c r="AA104" s="21">
        <v>2679.2</v>
      </c>
      <c r="AB104" s="21">
        <v>17.899999999999999</v>
      </c>
      <c r="AC104" s="21">
        <v>15.3</v>
      </c>
      <c r="AD104" s="22">
        <v>20.8</v>
      </c>
      <c r="AE104" s="35">
        <v>16467.8</v>
      </c>
      <c r="AF104" s="21">
        <v>3369.9</v>
      </c>
      <c r="AG104" s="21">
        <v>2864</v>
      </c>
      <c r="AH104" s="21">
        <v>3913.1</v>
      </c>
      <c r="AI104" s="21">
        <v>20.5</v>
      </c>
      <c r="AJ104" s="21">
        <v>17.399999999999999</v>
      </c>
      <c r="AK104" s="22">
        <v>23.8</v>
      </c>
    </row>
    <row r="105" spans="1:37">
      <c r="A105" s="6" t="s">
        <v>690</v>
      </c>
      <c r="B105" s="55" t="s">
        <v>691</v>
      </c>
      <c r="C105" s="44">
        <v>2362.4</v>
      </c>
      <c r="D105" s="21">
        <v>295.39999999999998</v>
      </c>
      <c r="E105" s="21">
        <v>254.9</v>
      </c>
      <c r="F105" s="21">
        <v>338.1</v>
      </c>
      <c r="G105" s="21">
        <v>12.5</v>
      </c>
      <c r="H105" s="21">
        <v>10.8</v>
      </c>
      <c r="I105" s="22">
        <v>14.3</v>
      </c>
      <c r="J105" s="44">
        <v>15598.2</v>
      </c>
      <c r="K105" s="21">
        <v>2065.6999999999998</v>
      </c>
      <c r="L105" s="21">
        <v>1796.6</v>
      </c>
      <c r="M105" s="21">
        <v>2332.5</v>
      </c>
      <c r="N105" s="21">
        <v>13.2</v>
      </c>
      <c r="O105" s="21">
        <v>11.5</v>
      </c>
      <c r="P105" s="22">
        <v>15</v>
      </c>
      <c r="Q105" s="44">
        <v>25908.2</v>
      </c>
      <c r="R105" s="21">
        <v>3687.9</v>
      </c>
      <c r="S105" s="21">
        <v>3183.7</v>
      </c>
      <c r="T105" s="21">
        <v>4169.8999999999996</v>
      </c>
      <c r="U105" s="21">
        <v>14.2</v>
      </c>
      <c r="V105" s="21">
        <v>12.3</v>
      </c>
      <c r="W105" s="22">
        <v>16.100000000000001</v>
      </c>
      <c r="X105" s="44">
        <v>36202.400000000001</v>
      </c>
      <c r="Y105" s="21">
        <v>5271.1</v>
      </c>
      <c r="Z105" s="21">
        <v>4444.1000000000004</v>
      </c>
      <c r="AA105" s="21">
        <v>6191.2</v>
      </c>
      <c r="AB105" s="21">
        <v>14.6</v>
      </c>
      <c r="AC105" s="21">
        <v>12.3</v>
      </c>
      <c r="AD105" s="22">
        <v>17.100000000000001</v>
      </c>
      <c r="AE105" s="35">
        <v>21469.7</v>
      </c>
      <c r="AF105" s="21">
        <v>3602.4</v>
      </c>
      <c r="AG105" s="21">
        <v>3005.2</v>
      </c>
      <c r="AH105" s="21">
        <v>4233.8999999999996</v>
      </c>
      <c r="AI105" s="21">
        <v>16.8</v>
      </c>
      <c r="AJ105" s="21">
        <v>14</v>
      </c>
      <c r="AK105" s="22">
        <v>19.7</v>
      </c>
    </row>
    <row r="106" spans="1:37">
      <c r="A106" s="6" t="s">
        <v>840</v>
      </c>
      <c r="B106" s="55" t="s">
        <v>841</v>
      </c>
      <c r="C106" s="44">
        <v>37858.1</v>
      </c>
      <c r="D106" s="21">
        <v>4921.5</v>
      </c>
      <c r="E106" s="21">
        <v>4252.3999999999996</v>
      </c>
      <c r="F106" s="21">
        <v>5579.6</v>
      </c>
      <c r="G106" s="21">
        <v>13</v>
      </c>
      <c r="H106" s="21">
        <v>11.2</v>
      </c>
      <c r="I106" s="22">
        <v>14.7</v>
      </c>
      <c r="J106" s="44">
        <v>14572.8</v>
      </c>
      <c r="K106" s="21">
        <v>2006</v>
      </c>
      <c r="L106" s="21">
        <v>1749</v>
      </c>
      <c r="M106" s="21">
        <v>2259.6</v>
      </c>
      <c r="N106" s="21">
        <v>13.8</v>
      </c>
      <c r="O106" s="21">
        <v>12</v>
      </c>
      <c r="P106" s="22">
        <v>15.5</v>
      </c>
      <c r="Q106" s="44">
        <v>8247.5</v>
      </c>
      <c r="R106" s="21">
        <v>1219.9000000000001</v>
      </c>
      <c r="S106" s="21">
        <v>1056.8</v>
      </c>
      <c r="T106" s="21">
        <v>1377.2</v>
      </c>
      <c r="U106" s="21">
        <v>14.8</v>
      </c>
      <c r="V106" s="21">
        <v>12.8</v>
      </c>
      <c r="W106" s="22">
        <v>16.7</v>
      </c>
      <c r="X106" s="44">
        <v>1746.2</v>
      </c>
      <c r="Y106" s="21">
        <v>264.2</v>
      </c>
      <c r="Z106" s="21">
        <v>222.7</v>
      </c>
      <c r="AA106" s="21">
        <v>310.7</v>
      </c>
      <c r="AB106" s="21">
        <v>15.1</v>
      </c>
      <c r="AC106" s="21">
        <v>12.8</v>
      </c>
      <c r="AD106" s="22">
        <v>17.8</v>
      </c>
      <c r="AE106" s="35">
        <v>1122.4000000000001</v>
      </c>
      <c r="AF106" s="21">
        <v>195.6</v>
      </c>
      <c r="AG106" s="21">
        <v>163.9</v>
      </c>
      <c r="AH106" s="21">
        <v>230</v>
      </c>
      <c r="AI106" s="21">
        <v>17.399999999999999</v>
      </c>
      <c r="AJ106" s="21">
        <v>14.6</v>
      </c>
      <c r="AK106" s="22">
        <v>20.5</v>
      </c>
    </row>
    <row r="107" spans="1:37">
      <c r="A107" s="6" t="s">
        <v>600</v>
      </c>
      <c r="B107" s="55" t="s">
        <v>601</v>
      </c>
      <c r="C107" s="44">
        <v>0</v>
      </c>
      <c r="D107" s="21" t="s">
        <v>874</v>
      </c>
      <c r="E107" s="21" t="s">
        <v>874</v>
      </c>
      <c r="F107" s="21" t="s">
        <v>874</v>
      </c>
      <c r="G107" s="21" t="s">
        <v>874</v>
      </c>
      <c r="H107" s="21" t="s">
        <v>874</v>
      </c>
      <c r="I107" s="22" t="s">
        <v>874</v>
      </c>
      <c r="J107" s="44">
        <v>0</v>
      </c>
      <c r="K107" s="21" t="s">
        <v>874</v>
      </c>
      <c r="L107" s="21" t="s">
        <v>874</v>
      </c>
      <c r="M107" s="21" t="s">
        <v>874</v>
      </c>
      <c r="N107" s="21" t="s">
        <v>874</v>
      </c>
      <c r="O107" s="21" t="s">
        <v>874</v>
      </c>
      <c r="P107" s="22" t="s">
        <v>874</v>
      </c>
      <c r="Q107" s="44">
        <v>5539.4</v>
      </c>
      <c r="R107" s="21">
        <v>783.5</v>
      </c>
      <c r="S107" s="21">
        <v>673.8</v>
      </c>
      <c r="T107" s="21">
        <v>888.6</v>
      </c>
      <c r="U107" s="21">
        <v>14.1</v>
      </c>
      <c r="V107" s="21">
        <v>12.2</v>
      </c>
      <c r="W107" s="22">
        <v>16</v>
      </c>
      <c r="X107" s="44">
        <v>36705.599999999999</v>
      </c>
      <c r="Y107" s="21">
        <v>5311.2</v>
      </c>
      <c r="Z107" s="21">
        <v>4465.3</v>
      </c>
      <c r="AA107" s="21">
        <v>6252.2</v>
      </c>
      <c r="AB107" s="21">
        <v>14.5</v>
      </c>
      <c r="AC107" s="21">
        <v>12.2</v>
      </c>
      <c r="AD107" s="22">
        <v>17</v>
      </c>
      <c r="AE107" s="35">
        <v>34839</v>
      </c>
      <c r="AF107" s="21">
        <v>5812.9</v>
      </c>
      <c r="AG107" s="21">
        <v>4830</v>
      </c>
      <c r="AH107" s="21">
        <v>6842.8</v>
      </c>
      <c r="AI107" s="21">
        <v>16.7</v>
      </c>
      <c r="AJ107" s="21">
        <v>13.9</v>
      </c>
      <c r="AK107" s="22">
        <v>19.600000000000001</v>
      </c>
    </row>
    <row r="108" spans="1:37">
      <c r="A108" s="6" t="s">
        <v>350</v>
      </c>
      <c r="B108" s="55" t="s">
        <v>351</v>
      </c>
      <c r="C108" s="44">
        <v>6152.9</v>
      </c>
      <c r="D108" s="21">
        <v>883.3</v>
      </c>
      <c r="E108" s="21">
        <v>767.5</v>
      </c>
      <c r="F108" s="21">
        <v>1004.4</v>
      </c>
      <c r="G108" s="21">
        <v>14.4</v>
      </c>
      <c r="H108" s="21">
        <v>12.5</v>
      </c>
      <c r="I108" s="22">
        <v>16.3</v>
      </c>
      <c r="J108" s="44">
        <v>11082.6</v>
      </c>
      <c r="K108" s="21">
        <v>1682.3</v>
      </c>
      <c r="L108" s="21">
        <v>1463.5</v>
      </c>
      <c r="M108" s="21">
        <v>1890.4</v>
      </c>
      <c r="N108" s="21">
        <v>15.2</v>
      </c>
      <c r="O108" s="21">
        <v>13.2</v>
      </c>
      <c r="P108" s="22">
        <v>17.100000000000001</v>
      </c>
      <c r="Q108" s="44">
        <v>8272</v>
      </c>
      <c r="R108" s="21">
        <v>1346.7</v>
      </c>
      <c r="S108" s="21">
        <v>1167.5999999999999</v>
      </c>
      <c r="T108" s="21">
        <v>1519.1</v>
      </c>
      <c r="U108" s="21">
        <v>16.3</v>
      </c>
      <c r="V108" s="21">
        <v>14.1</v>
      </c>
      <c r="W108" s="22">
        <v>18.399999999999999</v>
      </c>
      <c r="X108" s="44">
        <v>8181.5</v>
      </c>
      <c r="Y108" s="21">
        <v>1361.4</v>
      </c>
      <c r="Z108" s="21">
        <v>1158.3</v>
      </c>
      <c r="AA108" s="21">
        <v>1586.3</v>
      </c>
      <c r="AB108" s="21">
        <v>16.600000000000001</v>
      </c>
      <c r="AC108" s="21">
        <v>14.2</v>
      </c>
      <c r="AD108" s="22">
        <v>19.399999999999999</v>
      </c>
      <c r="AE108" s="35">
        <v>25886.9</v>
      </c>
      <c r="AF108" s="21">
        <v>4940.8999999999996</v>
      </c>
      <c r="AG108" s="21">
        <v>4172.3</v>
      </c>
      <c r="AH108" s="21">
        <v>5758.6</v>
      </c>
      <c r="AI108" s="21">
        <v>19.100000000000001</v>
      </c>
      <c r="AJ108" s="21">
        <v>16.100000000000001</v>
      </c>
      <c r="AK108" s="22">
        <v>22.2</v>
      </c>
    </row>
    <row r="109" spans="1:37">
      <c r="A109" s="6" t="s">
        <v>726</v>
      </c>
      <c r="B109" s="55" t="s">
        <v>727</v>
      </c>
      <c r="C109" s="44">
        <v>2278.5</v>
      </c>
      <c r="D109" s="21">
        <v>282.10000000000002</v>
      </c>
      <c r="E109" s="21">
        <v>241.8</v>
      </c>
      <c r="F109" s="21">
        <v>323.5</v>
      </c>
      <c r="G109" s="21">
        <v>12.4</v>
      </c>
      <c r="H109" s="21">
        <v>10.6</v>
      </c>
      <c r="I109" s="22">
        <v>14.2</v>
      </c>
      <c r="J109" s="44">
        <v>13604.6</v>
      </c>
      <c r="K109" s="21">
        <v>1784.2</v>
      </c>
      <c r="L109" s="21">
        <v>1546.1</v>
      </c>
      <c r="M109" s="21">
        <v>2017.5</v>
      </c>
      <c r="N109" s="21">
        <v>13.1</v>
      </c>
      <c r="O109" s="21">
        <v>11.4</v>
      </c>
      <c r="P109" s="22">
        <v>14.8</v>
      </c>
      <c r="Q109" s="44">
        <v>17310.099999999999</v>
      </c>
      <c r="R109" s="21">
        <v>2440.5</v>
      </c>
      <c r="S109" s="21">
        <v>2099.6</v>
      </c>
      <c r="T109" s="21">
        <v>2768.4</v>
      </c>
      <c r="U109" s="21">
        <v>14.1</v>
      </c>
      <c r="V109" s="21">
        <v>12.1</v>
      </c>
      <c r="W109" s="22">
        <v>16</v>
      </c>
      <c r="X109" s="44">
        <v>18553</v>
      </c>
      <c r="Y109" s="21">
        <v>2675.9</v>
      </c>
      <c r="Z109" s="21">
        <v>2242.1</v>
      </c>
      <c r="AA109" s="21">
        <v>3156.9</v>
      </c>
      <c r="AB109" s="21">
        <v>14.4</v>
      </c>
      <c r="AC109" s="21">
        <v>12.1</v>
      </c>
      <c r="AD109" s="22">
        <v>17</v>
      </c>
      <c r="AE109" s="35">
        <v>11842.8</v>
      </c>
      <c r="AF109" s="21">
        <v>1969.1</v>
      </c>
      <c r="AG109" s="21">
        <v>1639</v>
      </c>
      <c r="AH109" s="21">
        <v>2321.6</v>
      </c>
      <c r="AI109" s="21">
        <v>16.600000000000001</v>
      </c>
      <c r="AJ109" s="21">
        <v>13.8</v>
      </c>
      <c r="AK109" s="22">
        <v>19.600000000000001</v>
      </c>
    </row>
    <row r="110" spans="1:37">
      <c r="A110" s="6" t="s">
        <v>728</v>
      </c>
      <c r="B110" s="55" t="s">
        <v>729</v>
      </c>
      <c r="C110" s="44">
        <v>27414</v>
      </c>
      <c r="D110" s="21">
        <v>3814.8</v>
      </c>
      <c r="E110" s="21">
        <v>3310.4</v>
      </c>
      <c r="F110" s="21">
        <v>4332.2</v>
      </c>
      <c r="G110" s="21">
        <v>13.9</v>
      </c>
      <c r="H110" s="21">
        <v>12.1</v>
      </c>
      <c r="I110" s="22">
        <v>15.8</v>
      </c>
      <c r="J110" s="44">
        <v>20153.7</v>
      </c>
      <c r="K110" s="21">
        <v>2966.8</v>
      </c>
      <c r="L110" s="21">
        <v>2584.3000000000002</v>
      </c>
      <c r="M110" s="21">
        <v>3337.6</v>
      </c>
      <c r="N110" s="21">
        <v>14.7</v>
      </c>
      <c r="O110" s="21">
        <v>12.8</v>
      </c>
      <c r="P110" s="22">
        <v>16.600000000000001</v>
      </c>
      <c r="Q110" s="44">
        <v>3250.5</v>
      </c>
      <c r="R110" s="21">
        <v>513.5</v>
      </c>
      <c r="S110" s="21">
        <v>446.4</v>
      </c>
      <c r="T110" s="21">
        <v>578.6</v>
      </c>
      <c r="U110" s="21">
        <v>15.8</v>
      </c>
      <c r="V110" s="21">
        <v>13.7</v>
      </c>
      <c r="W110" s="22">
        <v>17.8</v>
      </c>
      <c r="X110" s="44">
        <v>1917.8</v>
      </c>
      <c r="Y110" s="21">
        <v>309.8</v>
      </c>
      <c r="Z110" s="21">
        <v>261.60000000000002</v>
      </c>
      <c r="AA110" s="21">
        <v>361.7</v>
      </c>
      <c r="AB110" s="21">
        <v>16.2</v>
      </c>
      <c r="AC110" s="21">
        <v>13.6</v>
      </c>
      <c r="AD110" s="22">
        <v>18.899999999999999</v>
      </c>
      <c r="AE110" s="35">
        <v>0</v>
      </c>
      <c r="AF110" s="21" t="s">
        <v>874</v>
      </c>
      <c r="AG110" s="21" t="s">
        <v>874</v>
      </c>
      <c r="AH110" s="21" t="s">
        <v>874</v>
      </c>
      <c r="AI110" s="21" t="s">
        <v>874</v>
      </c>
      <c r="AJ110" s="21" t="s">
        <v>874</v>
      </c>
      <c r="AK110" s="22" t="s">
        <v>874</v>
      </c>
    </row>
    <row r="111" spans="1:37">
      <c r="A111" s="6" t="s">
        <v>632</v>
      </c>
      <c r="B111" s="55" t="s">
        <v>633</v>
      </c>
      <c r="C111" s="44">
        <v>3888.7</v>
      </c>
      <c r="D111" s="21">
        <v>487.8</v>
      </c>
      <c r="E111" s="21">
        <v>418.2</v>
      </c>
      <c r="F111" s="21">
        <v>562.1</v>
      </c>
      <c r="G111" s="21">
        <v>12.5</v>
      </c>
      <c r="H111" s="21">
        <v>10.8</v>
      </c>
      <c r="I111" s="22">
        <v>14.5</v>
      </c>
      <c r="J111" s="44">
        <v>11012.8</v>
      </c>
      <c r="K111" s="21">
        <v>1462.9</v>
      </c>
      <c r="L111" s="21">
        <v>1268.9000000000001</v>
      </c>
      <c r="M111" s="21">
        <v>1656.7</v>
      </c>
      <c r="N111" s="21">
        <v>13.3</v>
      </c>
      <c r="O111" s="21">
        <v>11.5</v>
      </c>
      <c r="P111" s="22">
        <v>15</v>
      </c>
      <c r="Q111" s="44">
        <v>17878.5</v>
      </c>
      <c r="R111" s="21">
        <v>2552.6</v>
      </c>
      <c r="S111" s="21">
        <v>2201.5</v>
      </c>
      <c r="T111" s="21">
        <v>2889.3</v>
      </c>
      <c r="U111" s="21">
        <v>14.3</v>
      </c>
      <c r="V111" s="21">
        <v>12.3</v>
      </c>
      <c r="W111" s="22">
        <v>16.2</v>
      </c>
      <c r="X111" s="44">
        <v>30471.599999999999</v>
      </c>
      <c r="Y111" s="21">
        <v>4450.3</v>
      </c>
      <c r="Z111" s="21">
        <v>3740</v>
      </c>
      <c r="AA111" s="21">
        <v>5233.8999999999996</v>
      </c>
      <c r="AB111" s="21">
        <v>14.6</v>
      </c>
      <c r="AC111" s="21">
        <v>12.3</v>
      </c>
      <c r="AD111" s="22">
        <v>17.2</v>
      </c>
      <c r="AE111" s="35">
        <v>32606.400000000001</v>
      </c>
      <c r="AF111" s="21">
        <v>5487.5</v>
      </c>
      <c r="AG111" s="21">
        <v>4562.7</v>
      </c>
      <c r="AH111" s="21">
        <v>6457.1</v>
      </c>
      <c r="AI111" s="21">
        <v>16.8</v>
      </c>
      <c r="AJ111" s="21">
        <v>14</v>
      </c>
      <c r="AK111" s="22">
        <v>19.8</v>
      </c>
    </row>
    <row r="112" spans="1:37">
      <c r="A112" s="6" t="s">
        <v>436</v>
      </c>
      <c r="B112" s="55" t="s">
        <v>437</v>
      </c>
      <c r="C112" s="44">
        <v>2308.3000000000002</v>
      </c>
      <c r="D112" s="21">
        <v>334.2</v>
      </c>
      <c r="E112" s="21">
        <v>289.7</v>
      </c>
      <c r="F112" s="21">
        <v>382.4</v>
      </c>
      <c r="G112" s="21">
        <v>14.5</v>
      </c>
      <c r="H112" s="21">
        <v>12.5</v>
      </c>
      <c r="I112" s="22">
        <v>16.600000000000001</v>
      </c>
      <c r="J112" s="44">
        <v>4862</v>
      </c>
      <c r="K112" s="21">
        <v>744</v>
      </c>
      <c r="L112" s="21">
        <v>645.70000000000005</v>
      </c>
      <c r="M112" s="21">
        <v>837.7</v>
      </c>
      <c r="N112" s="21">
        <v>15.3</v>
      </c>
      <c r="O112" s="21">
        <v>13.3</v>
      </c>
      <c r="P112" s="22">
        <v>17.2</v>
      </c>
      <c r="Q112" s="44">
        <v>11379.4</v>
      </c>
      <c r="R112" s="21">
        <v>1866.9</v>
      </c>
      <c r="S112" s="21">
        <v>1613.3</v>
      </c>
      <c r="T112" s="21">
        <v>2102.1999999999998</v>
      </c>
      <c r="U112" s="21">
        <v>16.399999999999999</v>
      </c>
      <c r="V112" s="21">
        <v>14.2</v>
      </c>
      <c r="W112" s="22">
        <v>18.5</v>
      </c>
      <c r="X112" s="44">
        <v>17525.099999999999</v>
      </c>
      <c r="Y112" s="21">
        <v>2938.3</v>
      </c>
      <c r="Z112" s="21">
        <v>2499.8000000000002</v>
      </c>
      <c r="AA112" s="21">
        <v>3432.2</v>
      </c>
      <c r="AB112" s="21">
        <v>16.8</v>
      </c>
      <c r="AC112" s="21">
        <v>14.3</v>
      </c>
      <c r="AD112" s="22">
        <v>19.600000000000001</v>
      </c>
      <c r="AE112" s="35">
        <v>719.2</v>
      </c>
      <c r="AF112" s="21">
        <v>138.19999999999999</v>
      </c>
      <c r="AG112" s="21">
        <v>116.7</v>
      </c>
      <c r="AH112" s="21">
        <v>160.69999999999999</v>
      </c>
      <c r="AI112" s="21">
        <v>19.2</v>
      </c>
      <c r="AJ112" s="21">
        <v>16.2</v>
      </c>
      <c r="AK112" s="22">
        <v>22.3</v>
      </c>
    </row>
    <row r="113" spans="1:37">
      <c r="A113" s="6" t="s">
        <v>820</v>
      </c>
      <c r="B113" s="55" t="s">
        <v>821</v>
      </c>
      <c r="C113" s="44">
        <v>21530.1</v>
      </c>
      <c r="D113" s="21">
        <v>2695.8</v>
      </c>
      <c r="E113" s="21">
        <v>2319</v>
      </c>
      <c r="F113" s="21">
        <v>3077.4</v>
      </c>
      <c r="G113" s="21">
        <v>12.5</v>
      </c>
      <c r="H113" s="21">
        <v>10.8</v>
      </c>
      <c r="I113" s="22">
        <v>14.3</v>
      </c>
      <c r="J113" s="44">
        <v>34890.9</v>
      </c>
      <c r="K113" s="21">
        <v>4627.3</v>
      </c>
      <c r="L113" s="21">
        <v>4024.6</v>
      </c>
      <c r="M113" s="21">
        <v>5231.3999999999996</v>
      </c>
      <c r="N113" s="21">
        <v>13.3</v>
      </c>
      <c r="O113" s="21">
        <v>11.5</v>
      </c>
      <c r="P113" s="22">
        <v>15</v>
      </c>
      <c r="Q113" s="44">
        <v>35604.800000000003</v>
      </c>
      <c r="R113" s="21">
        <v>5076.3999999999996</v>
      </c>
      <c r="S113" s="21">
        <v>4386.5</v>
      </c>
      <c r="T113" s="21">
        <v>5749.3</v>
      </c>
      <c r="U113" s="21">
        <v>14.3</v>
      </c>
      <c r="V113" s="21">
        <v>12.3</v>
      </c>
      <c r="W113" s="22">
        <v>16.100000000000001</v>
      </c>
      <c r="X113" s="44">
        <v>12384</v>
      </c>
      <c r="Y113" s="21">
        <v>1806.2</v>
      </c>
      <c r="Z113" s="21">
        <v>1517.1</v>
      </c>
      <c r="AA113" s="21">
        <v>2122</v>
      </c>
      <c r="AB113" s="21">
        <v>14.6</v>
      </c>
      <c r="AC113" s="21">
        <v>12.3</v>
      </c>
      <c r="AD113" s="22">
        <v>17.100000000000001</v>
      </c>
      <c r="AE113" s="35">
        <v>1547.2</v>
      </c>
      <c r="AF113" s="21">
        <v>260.2</v>
      </c>
      <c r="AG113" s="21">
        <v>217.2</v>
      </c>
      <c r="AH113" s="21">
        <v>307.2</v>
      </c>
      <c r="AI113" s="21">
        <v>16.8</v>
      </c>
      <c r="AJ113" s="21">
        <v>14</v>
      </c>
      <c r="AK113" s="22">
        <v>19.899999999999999</v>
      </c>
    </row>
    <row r="114" spans="1:37">
      <c r="A114" s="6" t="s">
        <v>822</v>
      </c>
      <c r="B114" s="55" t="s">
        <v>823</v>
      </c>
      <c r="C114" s="44">
        <v>42519.7</v>
      </c>
      <c r="D114" s="21">
        <v>5756.3</v>
      </c>
      <c r="E114" s="21">
        <v>5005.6000000000004</v>
      </c>
      <c r="F114" s="21">
        <v>6496.5</v>
      </c>
      <c r="G114" s="21">
        <v>13.5</v>
      </c>
      <c r="H114" s="21">
        <v>11.8</v>
      </c>
      <c r="I114" s="22">
        <v>15.3</v>
      </c>
      <c r="J114" s="44">
        <v>4896.3</v>
      </c>
      <c r="K114" s="21">
        <v>701.4</v>
      </c>
      <c r="L114" s="21">
        <v>613.20000000000005</v>
      </c>
      <c r="M114" s="21">
        <v>789.1</v>
      </c>
      <c r="N114" s="21">
        <v>14.3</v>
      </c>
      <c r="O114" s="21">
        <v>12.5</v>
      </c>
      <c r="P114" s="22">
        <v>16.100000000000001</v>
      </c>
      <c r="Q114" s="44">
        <v>2137</v>
      </c>
      <c r="R114" s="21">
        <v>328.6</v>
      </c>
      <c r="S114" s="21">
        <v>285.5</v>
      </c>
      <c r="T114" s="21">
        <v>371.3</v>
      </c>
      <c r="U114" s="21">
        <v>15.4</v>
      </c>
      <c r="V114" s="21">
        <v>13.4</v>
      </c>
      <c r="W114" s="22">
        <v>17.399999999999999</v>
      </c>
      <c r="X114" s="44">
        <v>0</v>
      </c>
      <c r="Y114" s="21" t="s">
        <v>874</v>
      </c>
      <c r="Z114" s="21" t="s">
        <v>874</v>
      </c>
      <c r="AA114" s="21" t="s">
        <v>874</v>
      </c>
      <c r="AB114" s="21" t="s">
        <v>874</v>
      </c>
      <c r="AC114" s="21" t="s">
        <v>874</v>
      </c>
      <c r="AD114" s="22" t="s">
        <v>874</v>
      </c>
      <c r="AE114" s="35">
        <v>0</v>
      </c>
      <c r="AF114" s="21" t="s">
        <v>874</v>
      </c>
      <c r="AG114" s="21" t="s">
        <v>874</v>
      </c>
      <c r="AH114" s="21" t="s">
        <v>874</v>
      </c>
      <c r="AI114" s="21" t="s">
        <v>874</v>
      </c>
      <c r="AJ114" s="21" t="s">
        <v>874</v>
      </c>
      <c r="AK114" s="22" t="s">
        <v>874</v>
      </c>
    </row>
    <row r="115" spans="1:37">
      <c r="A115" s="6" t="s">
        <v>294</v>
      </c>
      <c r="B115" s="55" t="s">
        <v>295</v>
      </c>
      <c r="C115" s="44">
        <v>5215.7</v>
      </c>
      <c r="D115" s="21">
        <v>783.4</v>
      </c>
      <c r="E115" s="21">
        <v>681</v>
      </c>
      <c r="F115" s="21">
        <v>892.5</v>
      </c>
      <c r="G115" s="21">
        <v>15</v>
      </c>
      <c r="H115" s="21">
        <v>13.1</v>
      </c>
      <c r="I115" s="22">
        <v>17.100000000000001</v>
      </c>
      <c r="J115" s="44">
        <v>8561.7999999999993</v>
      </c>
      <c r="K115" s="21">
        <v>1359.3</v>
      </c>
      <c r="L115" s="21">
        <v>1182.5</v>
      </c>
      <c r="M115" s="21">
        <v>1529.4</v>
      </c>
      <c r="N115" s="21">
        <v>15.9</v>
      </c>
      <c r="O115" s="21">
        <v>13.8</v>
      </c>
      <c r="P115" s="22">
        <v>17.899999999999999</v>
      </c>
      <c r="Q115" s="44">
        <v>4275.8999999999996</v>
      </c>
      <c r="R115" s="21">
        <v>727.7</v>
      </c>
      <c r="S115" s="21">
        <v>629.9</v>
      </c>
      <c r="T115" s="21">
        <v>818.8</v>
      </c>
      <c r="U115" s="21">
        <v>17</v>
      </c>
      <c r="V115" s="21">
        <v>14.7</v>
      </c>
      <c r="W115" s="22">
        <v>19.100000000000001</v>
      </c>
      <c r="X115" s="44">
        <v>6051.7</v>
      </c>
      <c r="Y115" s="21">
        <v>1052.4000000000001</v>
      </c>
      <c r="Z115" s="21">
        <v>897.3</v>
      </c>
      <c r="AA115" s="21">
        <v>1224.5</v>
      </c>
      <c r="AB115" s="21">
        <v>17.399999999999999</v>
      </c>
      <c r="AC115" s="21">
        <v>14.8</v>
      </c>
      <c r="AD115" s="22">
        <v>20.2</v>
      </c>
      <c r="AE115" s="35">
        <v>20754.900000000001</v>
      </c>
      <c r="AF115" s="21">
        <v>4135.5</v>
      </c>
      <c r="AG115" s="21">
        <v>3505</v>
      </c>
      <c r="AH115" s="21">
        <v>4815.5</v>
      </c>
      <c r="AI115" s="21">
        <v>19.899999999999999</v>
      </c>
      <c r="AJ115" s="21">
        <v>16.899999999999999</v>
      </c>
      <c r="AK115" s="22">
        <v>23.2</v>
      </c>
    </row>
    <row r="116" spans="1:37">
      <c r="A116" s="6" t="s">
        <v>332</v>
      </c>
      <c r="B116" s="55" t="s">
        <v>333</v>
      </c>
      <c r="C116" s="44">
        <v>0</v>
      </c>
      <c r="D116" s="21" t="s">
        <v>874</v>
      </c>
      <c r="E116" s="21" t="s">
        <v>874</v>
      </c>
      <c r="F116" s="21" t="s">
        <v>874</v>
      </c>
      <c r="G116" s="21" t="s">
        <v>874</v>
      </c>
      <c r="H116" s="21" t="s">
        <v>874</v>
      </c>
      <c r="I116" s="22" t="s">
        <v>874</v>
      </c>
      <c r="J116" s="44">
        <v>6253.3</v>
      </c>
      <c r="K116" s="21">
        <v>953.1</v>
      </c>
      <c r="L116" s="21">
        <v>830.2</v>
      </c>
      <c r="M116" s="21">
        <v>1071.7</v>
      </c>
      <c r="N116" s="21">
        <v>15.2</v>
      </c>
      <c r="O116" s="21">
        <v>13.3</v>
      </c>
      <c r="P116" s="22">
        <v>17.100000000000001</v>
      </c>
      <c r="Q116" s="44">
        <v>7067.1</v>
      </c>
      <c r="R116" s="21">
        <v>1155.0999999999999</v>
      </c>
      <c r="S116" s="21">
        <v>1000.7</v>
      </c>
      <c r="T116" s="21">
        <v>1296.5</v>
      </c>
      <c r="U116" s="21">
        <v>16.3</v>
      </c>
      <c r="V116" s="21">
        <v>14.2</v>
      </c>
      <c r="W116" s="22">
        <v>18.3</v>
      </c>
      <c r="X116" s="44">
        <v>13630.8</v>
      </c>
      <c r="Y116" s="21">
        <v>2277.1</v>
      </c>
      <c r="Z116" s="21">
        <v>1936.9</v>
      </c>
      <c r="AA116" s="21">
        <v>2656.6</v>
      </c>
      <c r="AB116" s="21">
        <v>16.7</v>
      </c>
      <c r="AC116" s="21">
        <v>14.2</v>
      </c>
      <c r="AD116" s="22">
        <v>19.5</v>
      </c>
      <c r="AE116" s="35">
        <v>17294.900000000001</v>
      </c>
      <c r="AF116" s="21">
        <v>3313.5</v>
      </c>
      <c r="AG116" s="21">
        <v>2798.9</v>
      </c>
      <c r="AH116" s="21">
        <v>3859.5</v>
      </c>
      <c r="AI116" s="21">
        <v>19.2</v>
      </c>
      <c r="AJ116" s="21">
        <v>16.2</v>
      </c>
      <c r="AK116" s="22">
        <v>22.3</v>
      </c>
    </row>
    <row r="117" spans="1:37">
      <c r="A117" s="6" t="s">
        <v>344</v>
      </c>
      <c r="B117" s="55" t="s">
        <v>345</v>
      </c>
      <c r="C117" s="44">
        <v>15227.8</v>
      </c>
      <c r="D117" s="21">
        <v>2318.1</v>
      </c>
      <c r="E117" s="21">
        <v>2025.4</v>
      </c>
      <c r="F117" s="21">
        <v>2613.8000000000002</v>
      </c>
      <c r="G117" s="21">
        <v>15.2</v>
      </c>
      <c r="H117" s="21">
        <v>13.3</v>
      </c>
      <c r="I117" s="22">
        <v>17.2</v>
      </c>
      <c r="J117" s="44">
        <v>16716.8</v>
      </c>
      <c r="K117" s="21">
        <v>2689.3</v>
      </c>
      <c r="L117" s="21">
        <v>2351.5</v>
      </c>
      <c r="M117" s="21">
        <v>3007</v>
      </c>
      <c r="N117" s="21">
        <v>16.100000000000001</v>
      </c>
      <c r="O117" s="21">
        <v>14.1</v>
      </c>
      <c r="P117" s="22">
        <v>18</v>
      </c>
      <c r="Q117" s="44">
        <v>12179.2</v>
      </c>
      <c r="R117" s="21">
        <v>2099.8000000000002</v>
      </c>
      <c r="S117" s="21">
        <v>1825.5</v>
      </c>
      <c r="T117" s="21">
        <v>2360.6999999999998</v>
      </c>
      <c r="U117" s="21">
        <v>17.2</v>
      </c>
      <c r="V117" s="21">
        <v>15</v>
      </c>
      <c r="W117" s="22">
        <v>19.399999999999999</v>
      </c>
      <c r="X117" s="44">
        <v>6164.7</v>
      </c>
      <c r="Y117" s="21">
        <v>1086</v>
      </c>
      <c r="Z117" s="21">
        <v>924.5</v>
      </c>
      <c r="AA117" s="21">
        <v>1261.3</v>
      </c>
      <c r="AB117" s="21">
        <v>17.600000000000001</v>
      </c>
      <c r="AC117" s="21">
        <v>15</v>
      </c>
      <c r="AD117" s="22">
        <v>20.5</v>
      </c>
      <c r="AE117" s="35">
        <v>14582.6</v>
      </c>
      <c r="AF117" s="21">
        <v>2941.7</v>
      </c>
      <c r="AG117" s="21">
        <v>2497.1</v>
      </c>
      <c r="AH117" s="21">
        <v>3423.7</v>
      </c>
      <c r="AI117" s="21">
        <v>20.2</v>
      </c>
      <c r="AJ117" s="21">
        <v>17.100000000000001</v>
      </c>
      <c r="AK117" s="22">
        <v>23.5</v>
      </c>
    </row>
    <row r="118" spans="1:37">
      <c r="A118" s="6" t="s">
        <v>730</v>
      </c>
      <c r="B118" s="55" t="s">
        <v>731</v>
      </c>
      <c r="C118" s="44">
        <v>29032.799999999999</v>
      </c>
      <c r="D118" s="21">
        <v>3807.4</v>
      </c>
      <c r="E118" s="21">
        <v>3272.9</v>
      </c>
      <c r="F118" s="21">
        <v>4351</v>
      </c>
      <c r="G118" s="21">
        <v>13.1</v>
      </c>
      <c r="H118" s="21">
        <v>11.3</v>
      </c>
      <c r="I118" s="22">
        <v>15</v>
      </c>
      <c r="J118" s="44">
        <v>31011.1</v>
      </c>
      <c r="K118" s="21">
        <v>4305.3999999999996</v>
      </c>
      <c r="L118" s="21">
        <v>3749.4</v>
      </c>
      <c r="M118" s="21">
        <v>4867</v>
      </c>
      <c r="N118" s="21">
        <v>13.9</v>
      </c>
      <c r="O118" s="21">
        <v>12.1</v>
      </c>
      <c r="P118" s="22">
        <v>15.7</v>
      </c>
      <c r="Q118" s="44">
        <v>27746.9</v>
      </c>
      <c r="R118" s="21">
        <v>4138.6000000000004</v>
      </c>
      <c r="S118" s="21">
        <v>3554.5</v>
      </c>
      <c r="T118" s="21">
        <v>4691.8999999999996</v>
      </c>
      <c r="U118" s="21">
        <v>14.9</v>
      </c>
      <c r="V118" s="21">
        <v>12.8</v>
      </c>
      <c r="W118" s="22">
        <v>16.899999999999999</v>
      </c>
      <c r="X118" s="44">
        <v>18930.3</v>
      </c>
      <c r="Y118" s="21">
        <v>2887.6</v>
      </c>
      <c r="Z118" s="21">
        <v>2436.4</v>
      </c>
      <c r="AA118" s="21">
        <v>3390.5</v>
      </c>
      <c r="AB118" s="21">
        <v>15.3</v>
      </c>
      <c r="AC118" s="21">
        <v>12.9</v>
      </c>
      <c r="AD118" s="22">
        <v>17.899999999999999</v>
      </c>
      <c r="AE118" s="35">
        <v>6641.9</v>
      </c>
      <c r="AF118" s="21">
        <v>1166.4000000000001</v>
      </c>
      <c r="AG118" s="21">
        <v>975.9</v>
      </c>
      <c r="AH118" s="21">
        <v>1373.4</v>
      </c>
      <c r="AI118" s="21">
        <v>17.600000000000001</v>
      </c>
      <c r="AJ118" s="21">
        <v>14.7</v>
      </c>
      <c r="AK118" s="22">
        <v>20.7</v>
      </c>
    </row>
    <row r="119" spans="1:37">
      <c r="A119" s="6" t="s">
        <v>498</v>
      </c>
      <c r="B119" s="55" t="s">
        <v>499</v>
      </c>
      <c r="C119" s="44">
        <v>7187.6</v>
      </c>
      <c r="D119" s="21">
        <v>1029.8</v>
      </c>
      <c r="E119" s="21">
        <v>894.5</v>
      </c>
      <c r="F119" s="21">
        <v>1161.9000000000001</v>
      </c>
      <c r="G119" s="21">
        <v>14.3</v>
      </c>
      <c r="H119" s="21">
        <v>12.4</v>
      </c>
      <c r="I119" s="22">
        <v>16.2</v>
      </c>
      <c r="J119" s="44">
        <v>25878.2</v>
      </c>
      <c r="K119" s="21">
        <v>3921.6</v>
      </c>
      <c r="L119" s="21">
        <v>3427.2</v>
      </c>
      <c r="M119" s="21">
        <v>4401.2</v>
      </c>
      <c r="N119" s="21">
        <v>15.2</v>
      </c>
      <c r="O119" s="21">
        <v>13.2</v>
      </c>
      <c r="P119" s="22">
        <v>17</v>
      </c>
      <c r="Q119" s="44">
        <v>46435.4</v>
      </c>
      <c r="R119" s="21">
        <v>7550.1</v>
      </c>
      <c r="S119" s="21">
        <v>6564.7</v>
      </c>
      <c r="T119" s="21">
        <v>8488.7999999999993</v>
      </c>
      <c r="U119" s="21">
        <v>16.3</v>
      </c>
      <c r="V119" s="21">
        <v>14.1</v>
      </c>
      <c r="W119" s="22">
        <v>18.3</v>
      </c>
      <c r="X119" s="44">
        <v>18101.099999999999</v>
      </c>
      <c r="Y119" s="21">
        <v>3008.7</v>
      </c>
      <c r="Z119" s="21">
        <v>2547.6999999999998</v>
      </c>
      <c r="AA119" s="21">
        <v>3515.6</v>
      </c>
      <c r="AB119" s="21">
        <v>16.600000000000001</v>
      </c>
      <c r="AC119" s="21">
        <v>14.1</v>
      </c>
      <c r="AD119" s="22">
        <v>19.399999999999999</v>
      </c>
      <c r="AE119" s="35">
        <v>5925.7</v>
      </c>
      <c r="AF119" s="21">
        <v>1130.7</v>
      </c>
      <c r="AG119" s="21">
        <v>955.1</v>
      </c>
      <c r="AH119" s="21">
        <v>1320.7</v>
      </c>
      <c r="AI119" s="21">
        <v>19.100000000000001</v>
      </c>
      <c r="AJ119" s="21">
        <v>16.100000000000001</v>
      </c>
      <c r="AK119" s="22">
        <v>22.3</v>
      </c>
    </row>
    <row r="120" spans="1:37">
      <c r="A120" s="6" t="s">
        <v>654</v>
      </c>
      <c r="B120" s="55" t="s">
        <v>655</v>
      </c>
      <c r="C120" s="44">
        <v>18244.900000000001</v>
      </c>
      <c r="D120" s="21">
        <v>2529.1</v>
      </c>
      <c r="E120" s="21">
        <v>2193.6999999999998</v>
      </c>
      <c r="F120" s="21">
        <v>2875.4</v>
      </c>
      <c r="G120" s="21">
        <v>13.9</v>
      </c>
      <c r="H120" s="21">
        <v>12</v>
      </c>
      <c r="I120" s="22">
        <v>15.8</v>
      </c>
      <c r="J120" s="44">
        <v>11729.7</v>
      </c>
      <c r="K120" s="21">
        <v>1719.5</v>
      </c>
      <c r="L120" s="21">
        <v>1498.6</v>
      </c>
      <c r="M120" s="21">
        <v>1935.9</v>
      </c>
      <c r="N120" s="21">
        <v>14.7</v>
      </c>
      <c r="O120" s="21">
        <v>12.8</v>
      </c>
      <c r="P120" s="22">
        <v>16.5</v>
      </c>
      <c r="Q120" s="44">
        <v>12883</v>
      </c>
      <c r="R120" s="21">
        <v>2026</v>
      </c>
      <c r="S120" s="21">
        <v>1755.5</v>
      </c>
      <c r="T120" s="21">
        <v>2277.6</v>
      </c>
      <c r="U120" s="21">
        <v>15.7</v>
      </c>
      <c r="V120" s="21">
        <v>13.6</v>
      </c>
      <c r="W120" s="22">
        <v>17.7</v>
      </c>
      <c r="X120" s="44">
        <v>6141.1</v>
      </c>
      <c r="Y120" s="21">
        <v>987.2</v>
      </c>
      <c r="Z120" s="21">
        <v>835</v>
      </c>
      <c r="AA120" s="21">
        <v>1153.0999999999999</v>
      </c>
      <c r="AB120" s="21">
        <v>16.100000000000001</v>
      </c>
      <c r="AC120" s="21">
        <v>13.6</v>
      </c>
      <c r="AD120" s="22">
        <v>18.8</v>
      </c>
      <c r="AE120" s="35">
        <v>581.29999999999995</v>
      </c>
      <c r="AF120" s="21">
        <v>107.2</v>
      </c>
      <c r="AG120" s="21">
        <v>90.4</v>
      </c>
      <c r="AH120" s="21">
        <v>125.2</v>
      </c>
      <c r="AI120" s="21">
        <v>18.399999999999999</v>
      </c>
      <c r="AJ120" s="21">
        <v>15.5</v>
      </c>
      <c r="AK120" s="22">
        <v>21.5</v>
      </c>
    </row>
    <row r="121" spans="1:37">
      <c r="A121" s="6" t="s">
        <v>692</v>
      </c>
      <c r="B121" s="55" t="s">
        <v>693</v>
      </c>
      <c r="C121" s="44">
        <v>12717.9</v>
      </c>
      <c r="D121" s="21">
        <v>1716.3</v>
      </c>
      <c r="E121" s="21">
        <v>1485.2</v>
      </c>
      <c r="F121" s="21">
        <v>1949.9</v>
      </c>
      <c r="G121" s="21">
        <v>13.5</v>
      </c>
      <c r="H121" s="21">
        <v>11.7</v>
      </c>
      <c r="I121" s="22">
        <v>15.3</v>
      </c>
      <c r="J121" s="44">
        <v>16775</v>
      </c>
      <c r="K121" s="21">
        <v>2396</v>
      </c>
      <c r="L121" s="21">
        <v>2089.9</v>
      </c>
      <c r="M121" s="21">
        <v>2698.7</v>
      </c>
      <c r="N121" s="21">
        <v>14.3</v>
      </c>
      <c r="O121" s="21">
        <v>12.5</v>
      </c>
      <c r="P121" s="22">
        <v>16.100000000000001</v>
      </c>
      <c r="Q121" s="44">
        <v>9604.6</v>
      </c>
      <c r="R121" s="21">
        <v>1473.2</v>
      </c>
      <c r="S121" s="21">
        <v>1279.4000000000001</v>
      </c>
      <c r="T121" s="21">
        <v>1664.9</v>
      </c>
      <c r="U121" s="21">
        <v>15.3</v>
      </c>
      <c r="V121" s="21">
        <v>13.3</v>
      </c>
      <c r="W121" s="22">
        <v>17.3</v>
      </c>
      <c r="X121" s="44">
        <v>6766.2</v>
      </c>
      <c r="Y121" s="21">
        <v>1061.2</v>
      </c>
      <c r="Z121" s="21">
        <v>896.1</v>
      </c>
      <c r="AA121" s="21">
        <v>1240.3</v>
      </c>
      <c r="AB121" s="21">
        <v>15.7</v>
      </c>
      <c r="AC121" s="21">
        <v>13.2</v>
      </c>
      <c r="AD121" s="22">
        <v>18.3</v>
      </c>
      <c r="AE121" s="35">
        <v>2145.3000000000002</v>
      </c>
      <c r="AF121" s="21">
        <v>387</v>
      </c>
      <c r="AG121" s="21">
        <v>325.39999999999998</v>
      </c>
      <c r="AH121" s="21">
        <v>453.9</v>
      </c>
      <c r="AI121" s="21">
        <v>18</v>
      </c>
      <c r="AJ121" s="21">
        <v>15.2</v>
      </c>
      <c r="AK121" s="22">
        <v>21.2</v>
      </c>
    </row>
    <row r="122" spans="1:37">
      <c r="A122" s="6" t="s">
        <v>834</v>
      </c>
      <c r="B122" s="55" t="s">
        <v>835</v>
      </c>
      <c r="C122" s="44">
        <v>28501.4</v>
      </c>
      <c r="D122" s="21">
        <v>3513.4</v>
      </c>
      <c r="E122" s="21">
        <v>3013.7</v>
      </c>
      <c r="F122" s="21">
        <v>4030.6</v>
      </c>
      <c r="G122" s="21">
        <v>12.3</v>
      </c>
      <c r="H122" s="21">
        <v>10.6</v>
      </c>
      <c r="I122" s="22">
        <v>14.1</v>
      </c>
      <c r="J122" s="44">
        <v>21993.4</v>
      </c>
      <c r="K122" s="21">
        <v>2871.5</v>
      </c>
      <c r="L122" s="21">
        <v>2496.6</v>
      </c>
      <c r="M122" s="21">
        <v>3259.5</v>
      </c>
      <c r="N122" s="21">
        <v>13.1</v>
      </c>
      <c r="O122" s="21">
        <v>11.4</v>
      </c>
      <c r="P122" s="22">
        <v>14.8</v>
      </c>
      <c r="Q122" s="44">
        <v>28804.400000000001</v>
      </c>
      <c r="R122" s="21">
        <v>4043.1</v>
      </c>
      <c r="S122" s="21">
        <v>3478.8</v>
      </c>
      <c r="T122" s="21">
        <v>4593.8</v>
      </c>
      <c r="U122" s="21">
        <v>14</v>
      </c>
      <c r="V122" s="21">
        <v>12.1</v>
      </c>
      <c r="W122" s="22">
        <v>15.9</v>
      </c>
      <c r="X122" s="44">
        <v>35610.1</v>
      </c>
      <c r="Y122" s="21">
        <v>5113.1000000000004</v>
      </c>
      <c r="Z122" s="21">
        <v>4300.5</v>
      </c>
      <c r="AA122" s="21">
        <v>6009.1</v>
      </c>
      <c r="AB122" s="21">
        <v>14.4</v>
      </c>
      <c r="AC122" s="21">
        <v>12.1</v>
      </c>
      <c r="AD122" s="22">
        <v>16.899999999999999</v>
      </c>
      <c r="AE122" s="35">
        <v>4725.8</v>
      </c>
      <c r="AF122" s="21">
        <v>782.4</v>
      </c>
      <c r="AG122" s="21">
        <v>653.5</v>
      </c>
      <c r="AH122" s="21">
        <v>924.2</v>
      </c>
      <c r="AI122" s="21">
        <v>16.600000000000001</v>
      </c>
      <c r="AJ122" s="21">
        <v>13.8</v>
      </c>
      <c r="AK122" s="22">
        <v>19.600000000000001</v>
      </c>
    </row>
    <row r="123" spans="1:37">
      <c r="A123" s="6" t="s">
        <v>656</v>
      </c>
      <c r="B123" s="55" t="s">
        <v>657</v>
      </c>
      <c r="C123" s="44">
        <v>22395.599999999999</v>
      </c>
      <c r="D123" s="21">
        <v>3137.2</v>
      </c>
      <c r="E123" s="21">
        <v>2721.7</v>
      </c>
      <c r="F123" s="21">
        <v>3555.6</v>
      </c>
      <c r="G123" s="21">
        <v>14</v>
      </c>
      <c r="H123" s="21">
        <v>12.2</v>
      </c>
      <c r="I123" s="22">
        <v>15.9</v>
      </c>
      <c r="J123" s="44">
        <v>17337.7</v>
      </c>
      <c r="K123" s="21">
        <v>2568.4</v>
      </c>
      <c r="L123" s="21">
        <v>2242.6999999999998</v>
      </c>
      <c r="M123" s="21">
        <v>2885.8</v>
      </c>
      <c r="N123" s="21">
        <v>14.8</v>
      </c>
      <c r="O123" s="21">
        <v>12.9</v>
      </c>
      <c r="P123" s="22">
        <v>16.600000000000001</v>
      </c>
      <c r="Q123" s="44">
        <v>10430.700000000001</v>
      </c>
      <c r="R123" s="21">
        <v>1657.6</v>
      </c>
      <c r="S123" s="21">
        <v>1436.4</v>
      </c>
      <c r="T123" s="21">
        <v>1868.1</v>
      </c>
      <c r="U123" s="21">
        <v>15.9</v>
      </c>
      <c r="V123" s="21">
        <v>13.8</v>
      </c>
      <c r="W123" s="22">
        <v>17.899999999999999</v>
      </c>
      <c r="X123" s="44">
        <v>7075.3</v>
      </c>
      <c r="Y123" s="21">
        <v>1149.4000000000001</v>
      </c>
      <c r="Z123" s="21">
        <v>975.1</v>
      </c>
      <c r="AA123" s="21">
        <v>1340.3</v>
      </c>
      <c r="AB123" s="21">
        <v>16.2</v>
      </c>
      <c r="AC123" s="21">
        <v>13.8</v>
      </c>
      <c r="AD123" s="22">
        <v>18.899999999999999</v>
      </c>
      <c r="AE123" s="35">
        <v>688.6</v>
      </c>
      <c r="AF123" s="21">
        <v>128.4</v>
      </c>
      <c r="AG123" s="21">
        <v>108.4</v>
      </c>
      <c r="AH123" s="21">
        <v>150</v>
      </c>
      <c r="AI123" s="21">
        <v>18.600000000000001</v>
      </c>
      <c r="AJ123" s="21">
        <v>15.7</v>
      </c>
      <c r="AK123" s="22">
        <v>21.8</v>
      </c>
    </row>
    <row r="124" spans="1:37">
      <c r="A124" s="6" t="s">
        <v>732</v>
      </c>
      <c r="B124" s="55" t="s">
        <v>733</v>
      </c>
      <c r="C124" s="44">
        <v>37604.800000000003</v>
      </c>
      <c r="D124" s="21">
        <v>5151.8</v>
      </c>
      <c r="E124" s="21">
        <v>4468.3999999999996</v>
      </c>
      <c r="F124" s="21">
        <v>5818</v>
      </c>
      <c r="G124" s="21">
        <v>13.7</v>
      </c>
      <c r="H124" s="21">
        <v>11.9</v>
      </c>
      <c r="I124" s="22">
        <v>15.5</v>
      </c>
      <c r="J124" s="44">
        <v>21210.9</v>
      </c>
      <c r="K124" s="21">
        <v>3075</v>
      </c>
      <c r="L124" s="21">
        <v>2692.2</v>
      </c>
      <c r="M124" s="21">
        <v>3460.1</v>
      </c>
      <c r="N124" s="21">
        <v>14.5</v>
      </c>
      <c r="O124" s="21">
        <v>12.7</v>
      </c>
      <c r="P124" s="22">
        <v>16.3</v>
      </c>
      <c r="Q124" s="44">
        <v>15655.4</v>
      </c>
      <c r="R124" s="21">
        <v>2436.8000000000002</v>
      </c>
      <c r="S124" s="21">
        <v>2115.6999999999998</v>
      </c>
      <c r="T124" s="21">
        <v>2749.1</v>
      </c>
      <c r="U124" s="21">
        <v>15.6</v>
      </c>
      <c r="V124" s="21">
        <v>13.5</v>
      </c>
      <c r="W124" s="22">
        <v>17.600000000000001</v>
      </c>
      <c r="X124" s="44">
        <v>2621.8</v>
      </c>
      <c r="Y124" s="21">
        <v>417.3</v>
      </c>
      <c r="Z124" s="21">
        <v>352.5</v>
      </c>
      <c r="AA124" s="21">
        <v>488.5</v>
      </c>
      <c r="AB124" s="21">
        <v>15.9</v>
      </c>
      <c r="AC124" s="21">
        <v>13.4</v>
      </c>
      <c r="AD124" s="22">
        <v>18.600000000000001</v>
      </c>
      <c r="AE124" s="35">
        <v>0</v>
      </c>
      <c r="AF124" s="21" t="s">
        <v>874</v>
      </c>
      <c r="AG124" s="21" t="s">
        <v>874</v>
      </c>
      <c r="AH124" s="21" t="s">
        <v>874</v>
      </c>
      <c r="AI124" s="21" t="s">
        <v>874</v>
      </c>
      <c r="AJ124" s="21" t="s">
        <v>874</v>
      </c>
      <c r="AK124" s="22" t="s">
        <v>874</v>
      </c>
    </row>
    <row r="125" spans="1:37">
      <c r="A125" s="6" t="s">
        <v>842</v>
      </c>
      <c r="B125" s="55" t="s">
        <v>843</v>
      </c>
      <c r="C125" s="44">
        <v>1477.2</v>
      </c>
      <c r="D125" s="21">
        <v>173.5</v>
      </c>
      <c r="E125" s="21">
        <v>148.6</v>
      </c>
      <c r="F125" s="21">
        <v>199.2</v>
      </c>
      <c r="G125" s="21">
        <v>11.7</v>
      </c>
      <c r="H125" s="21">
        <v>10.1</v>
      </c>
      <c r="I125" s="22">
        <v>13.5</v>
      </c>
      <c r="J125" s="44">
        <v>16307.1</v>
      </c>
      <c r="K125" s="21">
        <v>2029.6</v>
      </c>
      <c r="L125" s="21">
        <v>1758.1</v>
      </c>
      <c r="M125" s="21">
        <v>2306.6</v>
      </c>
      <c r="N125" s="21">
        <v>12.4</v>
      </c>
      <c r="O125" s="21">
        <v>10.8</v>
      </c>
      <c r="P125" s="22">
        <v>14.1</v>
      </c>
      <c r="Q125" s="44">
        <v>43392</v>
      </c>
      <c r="R125" s="21">
        <v>5811.5</v>
      </c>
      <c r="S125" s="21">
        <v>4996.3</v>
      </c>
      <c r="T125" s="21">
        <v>6604.6</v>
      </c>
      <c r="U125" s="21">
        <v>13.4</v>
      </c>
      <c r="V125" s="21">
        <v>11.5</v>
      </c>
      <c r="W125" s="22">
        <v>15.2</v>
      </c>
      <c r="X125" s="44">
        <v>41168.800000000003</v>
      </c>
      <c r="Y125" s="21">
        <v>5642.1</v>
      </c>
      <c r="Z125" s="21">
        <v>4731.3999999999996</v>
      </c>
      <c r="AA125" s="21">
        <v>6657.5</v>
      </c>
      <c r="AB125" s="21">
        <v>13.7</v>
      </c>
      <c r="AC125" s="21">
        <v>11.5</v>
      </c>
      <c r="AD125" s="22">
        <v>16.2</v>
      </c>
      <c r="AE125" s="35">
        <v>7848.9</v>
      </c>
      <c r="AF125" s="21">
        <v>1242.7</v>
      </c>
      <c r="AG125" s="21">
        <v>1031.4000000000001</v>
      </c>
      <c r="AH125" s="21">
        <v>1471.7</v>
      </c>
      <c r="AI125" s="21">
        <v>15.8</v>
      </c>
      <c r="AJ125" s="21">
        <v>13.1</v>
      </c>
      <c r="AK125" s="22">
        <v>18.8</v>
      </c>
    </row>
    <row r="126" spans="1:37">
      <c r="A126" s="6" t="s">
        <v>682</v>
      </c>
      <c r="B126" s="55" t="s">
        <v>683</v>
      </c>
      <c r="C126" s="44">
        <v>35747.5</v>
      </c>
      <c r="D126" s="21">
        <v>4980.8999999999996</v>
      </c>
      <c r="E126" s="21">
        <v>4326.8</v>
      </c>
      <c r="F126" s="21">
        <v>5642.4</v>
      </c>
      <c r="G126" s="21">
        <v>13.9</v>
      </c>
      <c r="H126" s="21">
        <v>12.1</v>
      </c>
      <c r="I126" s="22">
        <v>15.8</v>
      </c>
      <c r="J126" s="44">
        <v>25158.400000000001</v>
      </c>
      <c r="K126" s="21">
        <v>3708.1</v>
      </c>
      <c r="L126" s="21">
        <v>3236</v>
      </c>
      <c r="M126" s="21">
        <v>4169.8999999999996</v>
      </c>
      <c r="N126" s="21">
        <v>14.7</v>
      </c>
      <c r="O126" s="21">
        <v>12.9</v>
      </c>
      <c r="P126" s="22">
        <v>16.600000000000001</v>
      </c>
      <c r="Q126" s="44">
        <v>23091.8</v>
      </c>
      <c r="R126" s="21">
        <v>3652.4</v>
      </c>
      <c r="S126" s="21">
        <v>3174.9</v>
      </c>
      <c r="T126" s="21">
        <v>4118.3</v>
      </c>
      <c r="U126" s="21">
        <v>15.8</v>
      </c>
      <c r="V126" s="21">
        <v>13.7</v>
      </c>
      <c r="W126" s="22">
        <v>17.8</v>
      </c>
      <c r="X126" s="44">
        <v>4159.5</v>
      </c>
      <c r="Y126" s="21">
        <v>672.6</v>
      </c>
      <c r="Z126" s="21">
        <v>570.20000000000005</v>
      </c>
      <c r="AA126" s="21">
        <v>784.7</v>
      </c>
      <c r="AB126" s="21">
        <v>16.2</v>
      </c>
      <c r="AC126" s="21">
        <v>13.7</v>
      </c>
      <c r="AD126" s="22">
        <v>18.899999999999999</v>
      </c>
      <c r="AE126" s="35">
        <v>1384.8</v>
      </c>
      <c r="AF126" s="21">
        <v>257.2</v>
      </c>
      <c r="AG126" s="21">
        <v>216.9</v>
      </c>
      <c r="AH126" s="21">
        <v>300.5</v>
      </c>
      <c r="AI126" s="21">
        <v>18.600000000000001</v>
      </c>
      <c r="AJ126" s="21">
        <v>15.7</v>
      </c>
      <c r="AK126" s="22">
        <v>21.7</v>
      </c>
    </row>
    <row r="127" spans="1:37">
      <c r="A127" s="6" t="s">
        <v>352</v>
      </c>
      <c r="B127" s="55" t="s">
        <v>353</v>
      </c>
      <c r="C127" s="44">
        <v>1621.1</v>
      </c>
      <c r="D127" s="21">
        <v>231.6</v>
      </c>
      <c r="E127" s="21">
        <v>200.9</v>
      </c>
      <c r="F127" s="21">
        <v>263.39999999999998</v>
      </c>
      <c r="G127" s="21">
        <v>14.3</v>
      </c>
      <c r="H127" s="21">
        <v>12.4</v>
      </c>
      <c r="I127" s="22">
        <v>16.3</v>
      </c>
      <c r="J127" s="44">
        <v>7532.6</v>
      </c>
      <c r="K127" s="21">
        <v>1137.7</v>
      </c>
      <c r="L127" s="21">
        <v>989.1</v>
      </c>
      <c r="M127" s="21">
        <v>1279.0999999999999</v>
      </c>
      <c r="N127" s="21">
        <v>15.1</v>
      </c>
      <c r="O127" s="21">
        <v>13.1</v>
      </c>
      <c r="P127" s="22">
        <v>17</v>
      </c>
      <c r="Q127" s="44">
        <v>4094.6</v>
      </c>
      <c r="R127" s="21">
        <v>663.3</v>
      </c>
      <c r="S127" s="21">
        <v>573.5</v>
      </c>
      <c r="T127" s="21">
        <v>746.6</v>
      </c>
      <c r="U127" s="21">
        <v>16.2</v>
      </c>
      <c r="V127" s="21">
        <v>14</v>
      </c>
      <c r="W127" s="22">
        <v>18.2</v>
      </c>
      <c r="X127" s="44">
        <v>8214.6</v>
      </c>
      <c r="Y127" s="21">
        <v>1360.1</v>
      </c>
      <c r="Z127" s="21">
        <v>1155.9000000000001</v>
      </c>
      <c r="AA127" s="21">
        <v>1585.8</v>
      </c>
      <c r="AB127" s="21">
        <v>16.600000000000001</v>
      </c>
      <c r="AC127" s="21">
        <v>14.1</v>
      </c>
      <c r="AD127" s="22">
        <v>19.3</v>
      </c>
      <c r="AE127" s="35">
        <v>15169.1</v>
      </c>
      <c r="AF127" s="21">
        <v>2880.9</v>
      </c>
      <c r="AG127" s="21">
        <v>2431.9</v>
      </c>
      <c r="AH127" s="21">
        <v>3354.3</v>
      </c>
      <c r="AI127" s="21">
        <v>19</v>
      </c>
      <c r="AJ127" s="21">
        <v>16</v>
      </c>
      <c r="AK127" s="22">
        <v>22.1</v>
      </c>
    </row>
    <row r="128" spans="1:37">
      <c r="A128" s="6" t="s">
        <v>546</v>
      </c>
      <c r="B128" s="55" t="s">
        <v>547</v>
      </c>
      <c r="C128" s="44">
        <v>7314.6</v>
      </c>
      <c r="D128" s="21">
        <v>989.1</v>
      </c>
      <c r="E128" s="21">
        <v>855</v>
      </c>
      <c r="F128" s="21">
        <v>1127.9000000000001</v>
      </c>
      <c r="G128" s="21">
        <v>13.5</v>
      </c>
      <c r="H128" s="21">
        <v>11.7</v>
      </c>
      <c r="I128" s="22">
        <v>15.4</v>
      </c>
      <c r="J128" s="44">
        <v>11431</v>
      </c>
      <c r="K128" s="21">
        <v>1635.7</v>
      </c>
      <c r="L128" s="21">
        <v>1425.3</v>
      </c>
      <c r="M128" s="21">
        <v>1844.8</v>
      </c>
      <c r="N128" s="21">
        <v>14.3</v>
      </c>
      <c r="O128" s="21">
        <v>12.5</v>
      </c>
      <c r="P128" s="22">
        <v>16.100000000000001</v>
      </c>
      <c r="Q128" s="44">
        <v>12553.3</v>
      </c>
      <c r="R128" s="21">
        <v>1928.7</v>
      </c>
      <c r="S128" s="21">
        <v>1665.7</v>
      </c>
      <c r="T128" s="21">
        <v>2179.4</v>
      </c>
      <c r="U128" s="21">
        <v>15.4</v>
      </c>
      <c r="V128" s="21">
        <v>13.3</v>
      </c>
      <c r="W128" s="22">
        <v>17.399999999999999</v>
      </c>
      <c r="X128" s="44">
        <v>9655.6</v>
      </c>
      <c r="Y128" s="21">
        <v>1516.9</v>
      </c>
      <c r="Z128" s="21">
        <v>1285</v>
      </c>
      <c r="AA128" s="21">
        <v>1774.5</v>
      </c>
      <c r="AB128" s="21">
        <v>15.7</v>
      </c>
      <c r="AC128" s="21">
        <v>13.3</v>
      </c>
      <c r="AD128" s="22">
        <v>18.399999999999999</v>
      </c>
      <c r="AE128" s="35">
        <v>16800.400000000001</v>
      </c>
      <c r="AF128" s="21">
        <v>3034.8</v>
      </c>
      <c r="AG128" s="21">
        <v>2549.5</v>
      </c>
      <c r="AH128" s="21">
        <v>3554.3</v>
      </c>
      <c r="AI128" s="21">
        <v>18.100000000000001</v>
      </c>
      <c r="AJ128" s="21">
        <v>15.2</v>
      </c>
      <c r="AK128" s="22">
        <v>21.2</v>
      </c>
    </row>
    <row r="129" spans="1:37">
      <c r="A129" s="6" t="s">
        <v>306</v>
      </c>
      <c r="B129" s="55" t="s">
        <v>307</v>
      </c>
      <c r="C129" s="44">
        <v>2845.5</v>
      </c>
      <c r="D129" s="21">
        <v>442.1</v>
      </c>
      <c r="E129" s="21">
        <v>385.9</v>
      </c>
      <c r="F129" s="21">
        <v>497.3</v>
      </c>
      <c r="G129" s="21">
        <v>15.5</v>
      </c>
      <c r="H129" s="21">
        <v>13.6</v>
      </c>
      <c r="I129" s="22">
        <v>17.5</v>
      </c>
      <c r="J129" s="44">
        <v>16355.3</v>
      </c>
      <c r="K129" s="21">
        <v>2684.7</v>
      </c>
      <c r="L129" s="21">
        <v>2347.1999999999998</v>
      </c>
      <c r="M129" s="21">
        <v>2998</v>
      </c>
      <c r="N129" s="21">
        <v>16.399999999999999</v>
      </c>
      <c r="O129" s="21">
        <v>14.4</v>
      </c>
      <c r="P129" s="22">
        <v>18.3</v>
      </c>
      <c r="Q129" s="44">
        <v>22359</v>
      </c>
      <c r="R129" s="21">
        <v>3932.3</v>
      </c>
      <c r="S129" s="21">
        <v>3420</v>
      </c>
      <c r="T129" s="21">
        <v>4415.8999999999996</v>
      </c>
      <c r="U129" s="21">
        <v>17.600000000000001</v>
      </c>
      <c r="V129" s="21">
        <v>15.3</v>
      </c>
      <c r="W129" s="22">
        <v>19.8</v>
      </c>
      <c r="X129" s="44">
        <v>30929.8</v>
      </c>
      <c r="Y129" s="21">
        <v>5558</v>
      </c>
      <c r="Z129" s="21">
        <v>4740.1000000000004</v>
      </c>
      <c r="AA129" s="21">
        <v>6449.9</v>
      </c>
      <c r="AB129" s="21">
        <v>18</v>
      </c>
      <c r="AC129" s="21">
        <v>15.3</v>
      </c>
      <c r="AD129" s="22">
        <v>20.9</v>
      </c>
      <c r="AE129" s="35">
        <v>9217.2999999999993</v>
      </c>
      <c r="AF129" s="21">
        <v>1895.6</v>
      </c>
      <c r="AG129" s="21">
        <v>1611.7</v>
      </c>
      <c r="AH129" s="21">
        <v>2203.8000000000002</v>
      </c>
      <c r="AI129" s="21">
        <v>20.6</v>
      </c>
      <c r="AJ129" s="21">
        <v>17.5</v>
      </c>
      <c r="AK129" s="22">
        <v>23.9</v>
      </c>
    </row>
    <row r="130" spans="1:37">
      <c r="A130" s="6" t="s">
        <v>658</v>
      </c>
      <c r="B130" s="55" t="s">
        <v>659</v>
      </c>
      <c r="C130" s="44">
        <v>0</v>
      </c>
      <c r="D130" s="21" t="s">
        <v>874</v>
      </c>
      <c r="E130" s="21" t="s">
        <v>874</v>
      </c>
      <c r="F130" s="21" t="s">
        <v>874</v>
      </c>
      <c r="G130" s="21" t="s">
        <v>874</v>
      </c>
      <c r="H130" s="21" t="s">
        <v>874</v>
      </c>
      <c r="I130" s="22" t="s">
        <v>874</v>
      </c>
      <c r="J130" s="44">
        <v>1218</v>
      </c>
      <c r="K130" s="21">
        <v>181.8</v>
      </c>
      <c r="L130" s="21">
        <v>158.4</v>
      </c>
      <c r="M130" s="21">
        <v>204.5</v>
      </c>
      <c r="N130" s="21">
        <v>14.9</v>
      </c>
      <c r="O130" s="21">
        <v>13</v>
      </c>
      <c r="P130" s="22">
        <v>16.8</v>
      </c>
      <c r="Q130" s="44">
        <v>0</v>
      </c>
      <c r="R130" s="21" t="s">
        <v>874</v>
      </c>
      <c r="S130" s="21" t="s">
        <v>874</v>
      </c>
      <c r="T130" s="21" t="s">
        <v>874</v>
      </c>
      <c r="U130" s="21" t="s">
        <v>874</v>
      </c>
      <c r="V130" s="21" t="s">
        <v>874</v>
      </c>
      <c r="W130" s="22" t="s">
        <v>874</v>
      </c>
      <c r="X130" s="44">
        <v>0</v>
      </c>
      <c r="Y130" s="21" t="s">
        <v>874</v>
      </c>
      <c r="Z130" s="21" t="s">
        <v>874</v>
      </c>
      <c r="AA130" s="21" t="s">
        <v>874</v>
      </c>
      <c r="AB130" s="21" t="s">
        <v>874</v>
      </c>
      <c r="AC130" s="21" t="s">
        <v>874</v>
      </c>
      <c r="AD130" s="22" t="s">
        <v>874</v>
      </c>
      <c r="AE130" s="35">
        <v>0</v>
      </c>
      <c r="AF130" s="21" t="s">
        <v>874</v>
      </c>
      <c r="AG130" s="21" t="s">
        <v>874</v>
      </c>
      <c r="AH130" s="21" t="s">
        <v>874</v>
      </c>
      <c r="AI130" s="21" t="s">
        <v>874</v>
      </c>
      <c r="AJ130" s="21" t="s">
        <v>874</v>
      </c>
      <c r="AK130" s="22" t="s">
        <v>874</v>
      </c>
    </row>
    <row r="131" spans="1:37">
      <c r="A131" s="6" t="s">
        <v>734</v>
      </c>
      <c r="B131" s="55" t="s">
        <v>735</v>
      </c>
      <c r="C131" s="44">
        <v>0</v>
      </c>
      <c r="D131" s="21" t="s">
        <v>874</v>
      </c>
      <c r="E131" s="21" t="s">
        <v>874</v>
      </c>
      <c r="F131" s="21" t="s">
        <v>874</v>
      </c>
      <c r="G131" s="21" t="s">
        <v>874</v>
      </c>
      <c r="H131" s="21" t="s">
        <v>874</v>
      </c>
      <c r="I131" s="22" t="s">
        <v>874</v>
      </c>
      <c r="J131" s="44">
        <v>3835.5</v>
      </c>
      <c r="K131" s="21">
        <v>485</v>
      </c>
      <c r="L131" s="21">
        <v>419.7</v>
      </c>
      <c r="M131" s="21">
        <v>549.79999999999995</v>
      </c>
      <c r="N131" s="21">
        <v>12.6</v>
      </c>
      <c r="O131" s="21">
        <v>10.9</v>
      </c>
      <c r="P131" s="22">
        <v>14.3</v>
      </c>
      <c r="Q131" s="44">
        <v>14172</v>
      </c>
      <c r="R131" s="21">
        <v>1927.8</v>
      </c>
      <c r="S131" s="21">
        <v>1652.1</v>
      </c>
      <c r="T131" s="21">
        <v>2192.8000000000002</v>
      </c>
      <c r="U131" s="21">
        <v>13.6</v>
      </c>
      <c r="V131" s="21">
        <v>11.7</v>
      </c>
      <c r="W131" s="22">
        <v>15.5</v>
      </c>
      <c r="X131" s="44">
        <v>31542.6</v>
      </c>
      <c r="Y131" s="21">
        <v>4390.3</v>
      </c>
      <c r="Z131" s="21">
        <v>3668.9</v>
      </c>
      <c r="AA131" s="21">
        <v>5205.6000000000004</v>
      </c>
      <c r="AB131" s="21">
        <v>13.9</v>
      </c>
      <c r="AC131" s="21">
        <v>11.6</v>
      </c>
      <c r="AD131" s="22">
        <v>16.5</v>
      </c>
      <c r="AE131" s="35">
        <v>18353.900000000001</v>
      </c>
      <c r="AF131" s="21">
        <v>2948.7</v>
      </c>
      <c r="AG131" s="21">
        <v>2446.4</v>
      </c>
      <c r="AH131" s="21">
        <v>3484.4</v>
      </c>
      <c r="AI131" s="21">
        <v>16.100000000000001</v>
      </c>
      <c r="AJ131" s="21">
        <v>13.3</v>
      </c>
      <c r="AK131" s="22">
        <v>19</v>
      </c>
    </row>
    <row r="132" spans="1:37">
      <c r="A132" s="6" t="s">
        <v>586</v>
      </c>
      <c r="B132" s="55" t="s">
        <v>587</v>
      </c>
      <c r="C132" s="44">
        <v>3740.3</v>
      </c>
      <c r="D132" s="21">
        <v>502.8</v>
      </c>
      <c r="E132" s="21">
        <v>434.4</v>
      </c>
      <c r="F132" s="21">
        <v>570.6</v>
      </c>
      <c r="G132" s="21">
        <v>13.4</v>
      </c>
      <c r="H132" s="21">
        <v>11.6</v>
      </c>
      <c r="I132" s="22">
        <v>15.3</v>
      </c>
      <c r="J132" s="44">
        <v>20192.599999999999</v>
      </c>
      <c r="K132" s="21">
        <v>2873.2</v>
      </c>
      <c r="L132" s="21">
        <v>2499</v>
      </c>
      <c r="M132" s="21">
        <v>3223</v>
      </c>
      <c r="N132" s="21">
        <v>14.2</v>
      </c>
      <c r="O132" s="21">
        <v>12.4</v>
      </c>
      <c r="P132" s="22">
        <v>16</v>
      </c>
      <c r="Q132" s="44">
        <v>13302.7</v>
      </c>
      <c r="R132" s="21">
        <v>2032.6</v>
      </c>
      <c r="S132" s="21">
        <v>1761.8</v>
      </c>
      <c r="T132" s="21">
        <v>2290.3000000000002</v>
      </c>
      <c r="U132" s="21">
        <v>15.3</v>
      </c>
      <c r="V132" s="21">
        <v>13.2</v>
      </c>
      <c r="W132" s="22">
        <v>17.2</v>
      </c>
      <c r="X132" s="44">
        <v>10120.200000000001</v>
      </c>
      <c r="Y132" s="21">
        <v>1581.3</v>
      </c>
      <c r="Z132" s="21">
        <v>1331.5</v>
      </c>
      <c r="AA132" s="21">
        <v>1851.8</v>
      </c>
      <c r="AB132" s="21">
        <v>15.6</v>
      </c>
      <c r="AC132" s="21">
        <v>13.2</v>
      </c>
      <c r="AD132" s="22">
        <v>18.3</v>
      </c>
      <c r="AE132" s="35">
        <v>13943.2</v>
      </c>
      <c r="AF132" s="21">
        <v>2505.5</v>
      </c>
      <c r="AG132" s="21">
        <v>2101.5</v>
      </c>
      <c r="AH132" s="21">
        <v>2941.3</v>
      </c>
      <c r="AI132" s="21">
        <v>18</v>
      </c>
      <c r="AJ132" s="21">
        <v>15.1</v>
      </c>
      <c r="AK132" s="22">
        <v>21.1</v>
      </c>
    </row>
    <row r="133" spans="1:37">
      <c r="A133" s="6" t="s">
        <v>304</v>
      </c>
      <c r="B133" s="55" t="s">
        <v>305</v>
      </c>
      <c r="C133" s="44">
        <v>4605.6000000000004</v>
      </c>
      <c r="D133" s="21">
        <v>715.7</v>
      </c>
      <c r="E133" s="21">
        <v>623.29999999999995</v>
      </c>
      <c r="F133" s="21">
        <v>806.8</v>
      </c>
      <c r="G133" s="21">
        <v>15.5</v>
      </c>
      <c r="H133" s="21">
        <v>13.5</v>
      </c>
      <c r="I133" s="22">
        <v>17.5</v>
      </c>
      <c r="J133" s="44">
        <v>6234.4</v>
      </c>
      <c r="K133" s="21">
        <v>1023.6</v>
      </c>
      <c r="L133" s="21">
        <v>892</v>
      </c>
      <c r="M133" s="21">
        <v>1143.5</v>
      </c>
      <c r="N133" s="21">
        <v>16.399999999999999</v>
      </c>
      <c r="O133" s="21">
        <v>14.3</v>
      </c>
      <c r="P133" s="22">
        <v>18.3</v>
      </c>
      <c r="Q133" s="44">
        <v>33310</v>
      </c>
      <c r="R133" s="21">
        <v>5859.7</v>
      </c>
      <c r="S133" s="21">
        <v>5091.3999999999996</v>
      </c>
      <c r="T133" s="21">
        <v>6583.2</v>
      </c>
      <c r="U133" s="21">
        <v>17.600000000000001</v>
      </c>
      <c r="V133" s="21">
        <v>15.3</v>
      </c>
      <c r="W133" s="22">
        <v>19.8</v>
      </c>
      <c r="X133" s="44">
        <v>28924.1</v>
      </c>
      <c r="Y133" s="21">
        <v>5198.8</v>
      </c>
      <c r="Z133" s="21">
        <v>4438.8999999999996</v>
      </c>
      <c r="AA133" s="21">
        <v>6034.4</v>
      </c>
      <c r="AB133" s="21">
        <v>18</v>
      </c>
      <c r="AC133" s="21">
        <v>15.3</v>
      </c>
      <c r="AD133" s="22">
        <v>20.9</v>
      </c>
      <c r="AE133" s="35">
        <v>9946.9</v>
      </c>
      <c r="AF133" s="21">
        <v>2046.2</v>
      </c>
      <c r="AG133" s="21">
        <v>1739.7</v>
      </c>
      <c r="AH133" s="21">
        <v>2379.1</v>
      </c>
      <c r="AI133" s="21">
        <v>20.6</v>
      </c>
      <c r="AJ133" s="21">
        <v>17.5</v>
      </c>
      <c r="AK133" s="22">
        <v>23.9</v>
      </c>
    </row>
    <row r="134" spans="1:37">
      <c r="A134" s="6" t="s">
        <v>290</v>
      </c>
      <c r="B134" s="55" t="s">
        <v>291</v>
      </c>
      <c r="C134" s="44">
        <v>2714.4</v>
      </c>
      <c r="D134" s="21">
        <v>399.7</v>
      </c>
      <c r="E134" s="21">
        <v>346</v>
      </c>
      <c r="F134" s="21">
        <v>458</v>
      </c>
      <c r="G134" s="21">
        <v>14.7</v>
      </c>
      <c r="H134" s="21">
        <v>12.7</v>
      </c>
      <c r="I134" s="22">
        <v>16.899999999999999</v>
      </c>
      <c r="J134" s="44">
        <v>8679.4</v>
      </c>
      <c r="K134" s="21">
        <v>1351</v>
      </c>
      <c r="L134" s="21">
        <v>1172.5</v>
      </c>
      <c r="M134" s="21">
        <v>1523.2</v>
      </c>
      <c r="N134" s="21">
        <v>15.6</v>
      </c>
      <c r="O134" s="21">
        <v>13.5</v>
      </c>
      <c r="P134" s="22">
        <v>17.5</v>
      </c>
      <c r="Q134" s="44">
        <v>15958.6</v>
      </c>
      <c r="R134" s="21">
        <v>2663.2</v>
      </c>
      <c r="S134" s="21">
        <v>2299.1</v>
      </c>
      <c r="T134" s="21">
        <v>2999.7</v>
      </c>
      <c r="U134" s="21">
        <v>16.7</v>
      </c>
      <c r="V134" s="21">
        <v>14.4</v>
      </c>
      <c r="W134" s="22">
        <v>18.8</v>
      </c>
      <c r="X134" s="44">
        <v>24194.6</v>
      </c>
      <c r="Y134" s="21">
        <v>4126.2</v>
      </c>
      <c r="Z134" s="21">
        <v>3509</v>
      </c>
      <c r="AA134" s="21">
        <v>4805.2</v>
      </c>
      <c r="AB134" s="21">
        <v>17.100000000000001</v>
      </c>
      <c r="AC134" s="21">
        <v>14.5</v>
      </c>
      <c r="AD134" s="22">
        <v>19.899999999999999</v>
      </c>
      <c r="AE134" s="35">
        <v>55086.1</v>
      </c>
      <c r="AF134" s="21">
        <v>10768.3</v>
      </c>
      <c r="AG134" s="21">
        <v>9086.6</v>
      </c>
      <c r="AH134" s="21">
        <v>12524.9</v>
      </c>
      <c r="AI134" s="21">
        <v>19.5</v>
      </c>
      <c r="AJ134" s="21">
        <v>16.5</v>
      </c>
      <c r="AK134" s="22">
        <v>22.7</v>
      </c>
    </row>
    <row r="135" spans="1:37">
      <c r="A135" s="6" t="s">
        <v>866</v>
      </c>
      <c r="B135" s="55" t="s">
        <v>867</v>
      </c>
      <c r="C135" s="44">
        <v>27747.7</v>
      </c>
      <c r="D135" s="21">
        <v>3435.3</v>
      </c>
      <c r="E135" s="21">
        <v>2951.9</v>
      </c>
      <c r="F135" s="21">
        <v>3913</v>
      </c>
      <c r="G135" s="21">
        <v>12.4</v>
      </c>
      <c r="H135" s="21">
        <v>10.6</v>
      </c>
      <c r="I135" s="22">
        <v>14.1</v>
      </c>
      <c r="J135" s="44">
        <v>25258.9</v>
      </c>
      <c r="K135" s="21">
        <v>3312.9</v>
      </c>
      <c r="L135" s="21">
        <v>2879.2</v>
      </c>
      <c r="M135" s="21">
        <v>3741.9</v>
      </c>
      <c r="N135" s="21">
        <v>13.1</v>
      </c>
      <c r="O135" s="21">
        <v>11.4</v>
      </c>
      <c r="P135" s="22">
        <v>14.8</v>
      </c>
      <c r="Q135" s="44">
        <v>14610.7</v>
      </c>
      <c r="R135" s="21">
        <v>2060.6</v>
      </c>
      <c r="S135" s="21">
        <v>1779.7</v>
      </c>
      <c r="T135" s="21">
        <v>2333.1</v>
      </c>
      <c r="U135" s="21">
        <v>14.1</v>
      </c>
      <c r="V135" s="21">
        <v>12.2</v>
      </c>
      <c r="W135" s="22">
        <v>16</v>
      </c>
      <c r="X135" s="44">
        <v>1915.9</v>
      </c>
      <c r="Y135" s="21">
        <v>276.39999999999998</v>
      </c>
      <c r="Z135" s="21">
        <v>232.2</v>
      </c>
      <c r="AA135" s="21">
        <v>326</v>
      </c>
      <c r="AB135" s="21">
        <v>14.4</v>
      </c>
      <c r="AC135" s="21">
        <v>12.1</v>
      </c>
      <c r="AD135" s="22">
        <v>17</v>
      </c>
      <c r="AE135" s="35">
        <v>531.70000000000005</v>
      </c>
      <c r="AF135" s="21">
        <v>88.5</v>
      </c>
      <c r="AG135" s="21">
        <v>73.8</v>
      </c>
      <c r="AH135" s="21">
        <v>104.5</v>
      </c>
      <c r="AI135" s="21">
        <v>16.600000000000001</v>
      </c>
      <c r="AJ135" s="21">
        <v>13.9</v>
      </c>
      <c r="AK135" s="22">
        <v>19.600000000000001</v>
      </c>
    </row>
    <row r="136" spans="1:37">
      <c r="A136" s="6" t="s">
        <v>500</v>
      </c>
      <c r="B136" s="55" t="s">
        <v>501</v>
      </c>
      <c r="C136" s="44">
        <v>24974.9</v>
      </c>
      <c r="D136" s="21">
        <v>3486.6</v>
      </c>
      <c r="E136" s="21">
        <v>3024.9</v>
      </c>
      <c r="F136" s="21">
        <v>3968</v>
      </c>
      <c r="G136" s="21">
        <v>14</v>
      </c>
      <c r="H136" s="21">
        <v>12.1</v>
      </c>
      <c r="I136" s="22">
        <v>15.9</v>
      </c>
      <c r="J136" s="44">
        <v>46688.800000000003</v>
      </c>
      <c r="K136" s="21">
        <v>6894.4</v>
      </c>
      <c r="L136" s="21">
        <v>6003.8</v>
      </c>
      <c r="M136" s="21">
        <v>7762</v>
      </c>
      <c r="N136" s="21">
        <v>14.8</v>
      </c>
      <c r="O136" s="21">
        <v>12.9</v>
      </c>
      <c r="P136" s="22">
        <v>16.600000000000001</v>
      </c>
      <c r="Q136" s="44">
        <v>35845</v>
      </c>
      <c r="R136" s="21">
        <v>5679.8</v>
      </c>
      <c r="S136" s="21">
        <v>4923</v>
      </c>
      <c r="T136" s="21">
        <v>6401.1</v>
      </c>
      <c r="U136" s="21">
        <v>15.8</v>
      </c>
      <c r="V136" s="21">
        <v>13.7</v>
      </c>
      <c r="W136" s="22">
        <v>17.899999999999999</v>
      </c>
      <c r="X136" s="44">
        <v>39401.1</v>
      </c>
      <c r="Y136" s="21">
        <v>6382.4</v>
      </c>
      <c r="Z136" s="21">
        <v>5411.1</v>
      </c>
      <c r="AA136" s="21">
        <v>7453.1</v>
      </c>
      <c r="AB136" s="21">
        <v>16.2</v>
      </c>
      <c r="AC136" s="21">
        <v>13.7</v>
      </c>
      <c r="AD136" s="22">
        <v>18.899999999999999</v>
      </c>
      <c r="AE136" s="35">
        <v>46499.199999999997</v>
      </c>
      <c r="AF136" s="21">
        <v>8649.5</v>
      </c>
      <c r="AG136" s="21">
        <v>7287.8</v>
      </c>
      <c r="AH136" s="21">
        <v>10097</v>
      </c>
      <c r="AI136" s="21">
        <v>18.600000000000001</v>
      </c>
      <c r="AJ136" s="21">
        <v>15.7</v>
      </c>
      <c r="AK136" s="22">
        <v>21.7</v>
      </c>
    </row>
    <row r="137" spans="1:37">
      <c r="A137" s="6" t="s">
        <v>292</v>
      </c>
      <c r="B137" s="55" t="s">
        <v>293</v>
      </c>
      <c r="C137" s="44">
        <v>0</v>
      </c>
      <c r="D137" s="21" t="s">
        <v>874</v>
      </c>
      <c r="E137" s="21" t="s">
        <v>874</v>
      </c>
      <c r="F137" s="21" t="s">
        <v>874</v>
      </c>
      <c r="G137" s="21" t="s">
        <v>874</v>
      </c>
      <c r="H137" s="21" t="s">
        <v>874</v>
      </c>
      <c r="I137" s="22" t="s">
        <v>874</v>
      </c>
      <c r="J137" s="44">
        <v>3037.2</v>
      </c>
      <c r="K137" s="21">
        <v>464.3</v>
      </c>
      <c r="L137" s="21">
        <v>403.6</v>
      </c>
      <c r="M137" s="21">
        <v>522.4</v>
      </c>
      <c r="N137" s="21">
        <v>15.3</v>
      </c>
      <c r="O137" s="21">
        <v>13.3</v>
      </c>
      <c r="P137" s="22">
        <v>17.2</v>
      </c>
      <c r="Q137" s="44">
        <v>14946.8</v>
      </c>
      <c r="R137" s="21">
        <v>2450.6999999999998</v>
      </c>
      <c r="S137" s="21">
        <v>2115.9</v>
      </c>
      <c r="T137" s="21">
        <v>2761.2</v>
      </c>
      <c r="U137" s="21">
        <v>16.399999999999999</v>
      </c>
      <c r="V137" s="21">
        <v>14.2</v>
      </c>
      <c r="W137" s="22">
        <v>18.5</v>
      </c>
      <c r="X137" s="44">
        <v>10314.700000000001</v>
      </c>
      <c r="Y137" s="21">
        <v>1728.6</v>
      </c>
      <c r="Z137" s="21">
        <v>1470.3</v>
      </c>
      <c r="AA137" s="21">
        <v>2019.2</v>
      </c>
      <c r="AB137" s="21">
        <v>16.8</v>
      </c>
      <c r="AC137" s="21">
        <v>14.3</v>
      </c>
      <c r="AD137" s="22">
        <v>19.600000000000001</v>
      </c>
      <c r="AE137" s="35">
        <v>40366.300000000003</v>
      </c>
      <c r="AF137" s="21">
        <v>7760.3</v>
      </c>
      <c r="AG137" s="21">
        <v>6545</v>
      </c>
      <c r="AH137" s="21">
        <v>9032</v>
      </c>
      <c r="AI137" s="21">
        <v>19.2</v>
      </c>
      <c r="AJ137" s="21">
        <v>16.2</v>
      </c>
      <c r="AK137" s="22">
        <v>22.4</v>
      </c>
    </row>
    <row r="138" spans="1:37">
      <c r="A138" s="6" t="s">
        <v>776</v>
      </c>
      <c r="B138" s="55" t="s">
        <v>777</v>
      </c>
      <c r="C138" s="44">
        <v>420.2</v>
      </c>
      <c r="D138" s="21">
        <v>49.7</v>
      </c>
      <c r="E138" s="21">
        <v>42.6</v>
      </c>
      <c r="F138" s="21">
        <v>57.2</v>
      </c>
      <c r="G138" s="21">
        <v>11.8</v>
      </c>
      <c r="H138" s="21">
        <v>10.1</v>
      </c>
      <c r="I138" s="22">
        <v>13.6</v>
      </c>
      <c r="J138" s="44">
        <v>5517.6</v>
      </c>
      <c r="K138" s="21">
        <v>692.2</v>
      </c>
      <c r="L138" s="21">
        <v>599.70000000000005</v>
      </c>
      <c r="M138" s="21">
        <v>784.9</v>
      </c>
      <c r="N138" s="21">
        <v>12.5</v>
      </c>
      <c r="O138" s="21">
        <v>10.9</v>
      </c>
      <c r="P138" s="22">
        <v>14.2</v>
      </c>
      <c r="Q138" s="44">
        <v>26753.599999999999</v>
      </c>
      <c r="R138" s="21">
        <v>3610.8</v>
      </c>
      <c r="S138" s="21">
        <v>3099.3</v>
      </c>
      <c r="T138" s="21">
        <v>4107</v>
      </c>
      <c r="U138" s="21">
        <v>13.5</v>
      </c>
      <c r="V138" s="21">
        <v>11.6</v>
      </c>
      <c r="W138" s="22">
        <v>15.4</v>
      </c>
      <c r="X138" s="44">
        <v>47659.8</v>
      </c>
      <c r="Y138" s="21">
        <v>6581.8</v>
      </c>
      <c r="Z138" s="21">
        <v>5512.4</v>
      </c>
      <c r="AA138" s="21">
        <v>7758.4</v>
      </c>
      <c r="AB138" s="21">
        <v>13.8</v>
      </c>
      <c r="AC138" s="21">
        <v>11.6</v>
      </c>
      <c r="AD138" s="22">
        <v>16.3</v>
      </c>
      <c r="AE138" s="35">
        <v>21283.7</v>
      </c>
      <c r="AF138" s="21">
        <v>3394.1</v>
      </c>
      <c r="AG138" s="21">
        <v>2816.2</v>
      </c>
      <c r="AH138" s="21">
        <v>4011</v>
      </c>
      <c r="AI138" s="21">
        <v>15.9</v>
      </c>
      <c r="AJ138" s="21">
        <v>13.2</v>
      </c>
      <c r="AK138" s="22">
        <v>18.8</v>
      </c>
    </row>
    <row r="139" spans="1:37">
      <c r="A139" s="6" t="s">
        <v>558</v>
      </c>
      <c r="B139" s="55" t="s">
        <v>559</v>
      </c>
      <c r="C139" s="44">
        <v>9222.7999999999993</v>
      </c>
      <c r="D139" s="21">
        <v>1268.5999999999999</v>
      </c>
      <c r="E139" s="21">
        <v>1100.7</v>
      </c>
      <c r="F139" s="21">
        <v>1436.4</v>
      </c>
      <c r="G139" s="21">
        <v>13.8</v>
      </c>
      <c r="H139" s="21">
        <v>11.9</v>
      </c>
      <c r="I139" s="22">
        <v>15.6</v>
      </c>
      <c r="J139" s="44">
        <v>16427.7</v>
      </c>
      <c r="K139" s="21">
        <v>2390.8000000000002</v>
      </c>
      <c r="L139" s="21">
        <v>2088.9</v>
      </c>
      <c r="M139" s="21">
        <v>2689.8</v>
      </c>
      <c r="N139" s="21">
        <v>14.6</v>
      </c>
      <c r="O139" s="21">
        <v>12.7</v>
      </c>
      <c r="P139" s="22">
        <v>16.399999999999999</v>
      </c>
      <c r="Q139" s="44">
        <v>13998.5</v>
      </c>
      <c r="R139" s="21">
        <v>2187</v>
      </c>
      <c r="S139" s="21">
        <v>1897.9</v>
      </c>
      <c r="T139" s="21">
        <v>2470.5</v>
      </c>
      <c r="U139" s="21">
        <v>15.6</v>
      </c>
      <c r="V139" s="21">
        <v>13.6</v>
      </c>
      <c r="W139" s="22">
        <v>17.600000000000001</v>
      </c>
      <c r="X139" s="44">
        <v>12998</v>
      </c>
      <c r="Y139" s="21">
        <v>2076.3000000000002</v>
      </c>
      <c r="Z139" s="21">
        <v>1756.1</v>
      </c>
      <c r="AA139" s="21">
        <v>2424.6999999999998</v>
      </c>
      <c r="AB139" s="21">
        <v>16</v>
      </c>
      <c r="AC139" s="21">
        <v>13.5</v>
      </c>
      <c r="AD139" s="22">
        <v>18.7</v>
      </c>
      <c r="AE139" s="35">
        <v>13238.9</v>
      </c>
      <c r="AF139" s="21">
        <v>2430.4</v>
      </c>
      <c r="AG139" s="21">
        <v>2048.3000000000002</v>
      </c>
      <c r="AH139" s="21">
        <v>2847.5</v>
      </c>
      <c r="AI139" s="21">
        <v>18.399999999999999</v>
      </c>
      <c r="AJ139" s="21">
        <v>15.5</v>
      </c>
      <c r="AK139" s="22">
        <v>21.5</v>
      </c>
    </row>
    <row r="140" spans="1:37">
      <c r="A140" s="6" t="s">
        <v>532</v>
      </c>
      <c r="B140" s="55" t="s">
        <v>533</v>
      </c>
      <c r="C140" s="44">
        <v>60633.599999999999</v>
      </c>
      <c r="D140" s="21">
        <v>8362.1</v>
      </c>
      <c r="E140" s="21">
        <v>7246.7</v>
      </c>
      <c r="F140" s="21">
        <v>9521</v>
      </c>
      <c r="G140" s="21">
        <v>13.8</v>
      </c>
      <c r="H140" s="21">
        <v>12</v>
      </c>
      <c r="I140" s="22">
        <v>15.7</v>
      </c>
      <c r="J140" s="44">
        <v>72210.399999999994</v>
      </c>
      <c r="K140" s="21">
        <v>10535.5</v>
      </c>
      <c r="L140" s="21">
        <v>9175.6</v>
      </c>
      <c r="M140" s="21">
        <v>11872.7</v>
      </c>
      <c r="N140" s="21">
        <v>14.6</v>
      </c>
      <c r="O140" s="21">
        <v>12.7</v>
      </c>
      <c r="P140" s="22">
        <v>16.399999999999999</v>
      </c>
      <c r="Q140" s="44">
        <v>57249.7</v>
      </c>
      <c r="R140" s="21">
        <v>8964.7999999999993</v>
      </c>
      <c r="S140" s="21">
        <v>7755.8</v>
      </c>
      <c r="T140" s="21">
        <v>10099.700000000001</v>
      </c>
      <c r="U140" s="21">
        <v>15.7</v>
      </c>
      <c r="V140" s="21">
        <v>13.5</v>
      </c>
      <c r="W140" s="22">
        <v>17.600000000000001</v>
      </c>
      <c r="X140" s="44">
        <v>37906.199999999997</v>
      </c>
      <c r="Y140" s="21">
        <v>6068.6</v>
      </c>
      <c r="Z140" s="21">
        <v>5138.7</v>
      </c>
      <c r="AA140" s="21">
        <v>7092.5</v>
      </c>
      <c r="AB140" s="21">
        <v>16</v>
      </c>
      <c r="AC140" s="21">
        <v>13.6</v>
      </c>
      <c r="AD140" s="22">
        <v>18.7</v>
      </c>
      <c r="AE140" s="35">
        <v>92660</v>
      </c>
      <c r="AF140" s="21">
        <v>17042.400000000001</v>
      </c>
      <c r="AG140" s="21">
        <v>14342.4</v>
      </c>
      <c r="AH140" s="21">
        <v>19898.400000000001</v>
      </c>
      <c r="AI140" s="21">
        <v>18.399999999999999</v>
      </c>
      <c r="AJ140" s="21">
        <v>15.5</v>
      </c>
      <c r="AK140" s="22">
        <v>21.5</v>
      </c>
    </row>
    <row r="141" spans="1:37">
      <c r="A141" s="6" t="s">
        <v>660</v>
      </c>
      <c r="B141" s="55" t="s">
        <v>661</v>
      </c>
      <c r="C141" s="44">
        <v>3406.1</v>
      </c>
      <c r="D141" s="21">
        <v>420</v>
      </c>
      <c r="E141" s="21">
        <v>359.3</v>
      </c>
      <c r="F141" s="21">
        <v>483.5</v>
      </c>
      <c r="G141" s="21">
        <v>12.3</v>
      </c>
      <c r="H141" s="21">
        <v>10.5</v>
      </c>
      <c r="I141" s="22">
        <v>14.2</v>
      </c>
      <c r="J141" s="44">
        <v>12915.1</v>
      </c>
      <c r="K141" s="21">
        <v>1686.8</v>
      </c>
      <c r="L141" s="21">
        <v>1464.8</v>
      </c>
      <c r="M141" s="21">
        <v>1917.4</v>
      </c>
      <c r="N141" s="21">
        <v>13.1</v>
      </c>
      <c r="O141" s="21">
        <v>11.3</v>
      </c>
      <c r="P141" s="22">
        <v>14.8</v>
      </c>
      <c r="Q141" s="44">
        <v>23650.9</v>
      </c>
      <c r="R141" s="21">
        <v>3321.1</v>
      </c>
      <c r="S141" s="21">
        <v>2847</v>
      </c>
      <c r="T141" s="21">
        <v>3774.9</v>
      </c>
      <c r="U141" s="21">
        <v>14</v>
      </c>
      <c r="V141" s="21">
        <v>12</v>
      </c>
      <c r="W141" s="22">
        <v>16</v>
      </c>
      <c r="X141" s="44">
        <v>44529</v>
      </c>
      <c r="Y141" s="21">
        <v>6396.4</v>
      </c>
      <c r="Z141" s="21">
        <v>5391.3</v>
      </c>
      <c r="AA141" s="21">
        <v>7546.6</v>
      </c>
      <c r="AB141" s="21">
        <v>14.4</v>
      </c>
      <c r="AC141" s="21">
        <v>12.1</v>
      </c>
      <c r="AD141" s="22">
        <v>16.899999999999999</v>
      </c>
      <c r="AE141" s="35">
        <v>43791.9</v>
      </c>
      <c r="AF141" s="21">
        <v>7254.6</v>
      </c>
      <c r="AG141" s="21">
        <v>6032.8</v>
      </c>
      <c r="AH141" s="21">
        <v>8567.2000000000007</v>
      </c>
      <c r="AI141" s="21">
        <v>16.600000000000001</v>
      </c>
      <c r="AJ141" s="21">
        <v>13.8</v>
      </c>
      <c r="AK141" s="22">
        <v>19.600000000000001</v>
      </c>
    </row>
    <row r="142" spans="1:37">
      <c r="A142" s="6" t="s">
        <v>438</v>
      </c>
      <c r="B142" s="55" t="s">
        <v>439</v>
      </c>
      <c r="C142" s="44">
        <v>9988.2000000000007</v>
      </c>
      <c r="D142" s="21">
        <v>1502.6</v>
      </c>
      <c r="E142" s="21">
        <v>1310.7</v>
      </c>
      <c r="F142" s="21">
        <v>1688.9</v>
      </c>
      <c r="G142" s="21">
        <v>15</v>
      </c>
      <c r="H142" s="21">
        <v>13.1</v>
      </c>
      <c r="I142" s="22">
        <v>16.899999999999999</v>
      </c>
      <c r="J142" s="44">
        <v>20956.599999999999</v>
      </c>
      <c r="K142" s="21">
        <v>3332.3</v>
      </c>
      <c r="L142" s="21">
        <v>2915.8</v>
      </c>
      <c r="M142" s="21">
        <v>3732.9</v>
      </c>
      <c r="N142" s="21">
        <v>15.9</v>
      </c>
      <c r="O142" s="21">
        <v>13.9</v>
      </c>
      <c r="P142" s="22">
        <v>17.8</v>
      </c>
      <c r="Q142" s="44">
        <v>13823.4</v>
      </c>
      <c r="R142" s="21">
        <v>2356.1</v>
      </c>
      <c r="S142" s="21">
        <v>2054.6999999999998</v>
      </c>
      <c r="T142" s="21">
        <v>2645.3</v>
      </c>
      <c r="U142" s="21">
        <v>17</v>
      </c>
      <c r="V142" s="21">
        <v>14.9</v>
      </c>
      <c r="W142" s="22">
        <v>19.100000000000001</v>
      </c>
      <c r="X142" s="44">
        <v>9712.6</v>
      </c>
      <c r="Y142" s="21">
        <v>1691.8</v>
      </c>
      <c r="Z142" s="21">
        <v>1438.1</v>
      </c>
      <c r="AA142" s="21">
        <v>1970</v>
      </c>
      <c r="AB142" s="21">
        <v>17.399999999999999</v>
      </c>
      <c r="AC142" s="21">
        <v>14.8</v>
      </c>
      <c r="AD142" s="22">
        <v>20.3</v>
      </c>
      <c r="AE142" s="35">
        <v>1217.2</v>
      </c>
      <c r="AF142" s="21">
        <v>242.9</v>
      </c>
      <c r="AG142" s="21">
        <v>206.3</v>
      </c>
      <c r="AH142" s="21">
        <v>282.89999999999998</v>
      </c>
      <c r="AI142" s="21">
        <v>20</v>
      </c>
      <c r="AJ142" s="21">
        <v>16.899999999999999</v>
      </c>
      <c r="AK142" s="22">
        <v>23.2</v>
      </c>
    </row>
    <row r="143" spans="1:37">
      <c r="A143" s="6" t="s">
        <v>706</v>
      </c>
      <c r="B143" s="55" t="s">
        <v>707</v>
      </c>
      <c r="C143" s="44">
        <v>0</v>
      </c>
      <c r="D143" s="21" t="s">
        <v>874</v>
      </c>
      <c r="E143" s="21" t="s">
        <v>874</v>
      </c>
      <c r="F143" s="21" t="s">
        <v>874</v>
      </c>
      <c r="G143" s="21" t="s">
        <v>874</v>
      </c>
      <c r="H143" s="21" t="s">
        <v>874</v>
      </c>
      <c r="I143" s="22" t="s">
        <v>874</v>
      </c>
      <c r="J143" s="44">
        <v>7582.5</v>
      </c>
      <c r="K143" s="21">
        <v>981.9</v>
      </c>
      <c r="L143" s="21">
        <v>851.9</v>
      </c>
      <c r="M143" s="21">
        <v>1109.4000000000001</v>
      </c>
      <c r="N143" s="21">
        <v>13</v>
      </c>
      <c r="O143" s="21">
        <v>11.2</v>
      </c>
      <c r="P143" s="22">
        <v>14.6</v>
      </c>
      <c r="Q143" s="44">
        <v>24189.200000000001</v>
      </c>
      <c r="R143" s="21">
        <v>3368.7</v>
      </c>
      <c r="S143" s="21">
        <v>2899.7</v>
      </c>
      <c r="T143" s="21">
        <v>3820.6</v>
      </c>
      <c r="U143" s="21">
        <v>13.9</v>
      </c>
      <c r="V143" s="21">
        <v>12</v>
      </c>
      <c r="W143" s="22">
        <v>15.8</v>
      </c>
      <c r="X143" s="44">
        <v>46417.3</v>
      </c>
      <c r="Y143" s="21">
        <v>6613.4</v>
      </c>
      <c r="Z143" s="21">
        <v>5559.7</v>
      </c>
      <c r="AA143" s="21">
        <v>7796.8</v>
      </c>
      <c r="AB143" s="21">
        <v>14.2</v>
      </c>
      <c r="AC143" s="21">
        <v>12</v>
      </c>
      <c r="AD143" s="22">
        <v>16.8</v>
      </c>
      <c r="AE143" s="35">
        <v>26534</v>
      </c>
      <c r="AF143" s="21">
        <v>4361.3999999999996</v>
      </c>
      <c r="AG143" s="21">
        <v>3627.4</v>
      </c>
      <c r="AH143" s="21">
        <v>5139.3999999999996</v>
      </c>
      <c r="AI143" s="21">
        <v>16.399999999999999</v>
      </c>
      <c r="AJ143" s="21">
        <v>13.7</v>
      </c>
      <c r="AK143" s="22">
        <v>19.399999999999999</v>
      </c>
    </row>
    <row r="144" spans="1:37">
      <c r="A144" s="6" t="s">
        <v>622</v>
      </c>
      <c r="B144" s="55" t="s">
        <v>623</v>
      </c>
      <c r="C144" s="44">
        <v>20163.099999999999</v>
      </c>
      <c r="D144" s="21">
        <v>2878.1</v>
      </c>
      <c r="E144" s="21">
        <v>2497.3000000000002</v>
      </c>
      <c r="F144" s="21">
        <v>3249.4</v>
      </c>
      <c r="G144" s="21">
        <v>14.3</v>
      </c>
      <c r="H144" s="21">
        <v>12.4</v>
      </c>
      <c r="I144" s="22">
        <v>16.100000000000001</v>
      </c>
      <c r="J144" s="44">
        <v>20344.599999999999</v>
      </c>
      <c r="K144" s="21">
        <v>3071.3</v>
      </c>
      <c r="L144" s="21">
        <v>2684.3</v>
      </c>
      <c r="M144" s="21">
        <v>3449.6</v>
      </c>
      <c r="N144" s="21">
        <v>15.1</v>
      </c>
      <c r="O144" s="21">
        <v>13.2</v>
      </c>
      <c r="P144" s="22">
        <v>17</v>
      </c>
      <c r="Q144" s="44">
        <v>11650.2</v>
      </c>
      <c r="R144" s="21">
        <v>1886.8</v>
      </c>
      <c r="S144" s="21">
        <v>1636.2</v>
      </c>
      <c r="T144" s="21">
        <v>2122.4</v>
      </c>
      <c r="U144" s="21">
        <v>16.2</v>
      </c>
      <c r="V144" s="21">
        <v>14</v>
      </c>
      <c r="W144" s="22">
        <v>18.2</v>
      </c>
      <c r="X144" s="44">
        <v>3155.2</v>
      </c>
      <c r="Y144" s="21">
        <v>522.4</v>
      </c>
      <c r="Z144" s="21">
        <v>442.4</v>
      </c>
      <c r="AA144" s="21">
        <v>610.20000000000005</v>
      </c>
      <c r="AB144" s="21">
        <v>16.600000000000001</v>
      </c>
      <c r="AC144" s="21">
        <v>14</v>
      </c>
      <c r="AD144" s="22">
        <v>19.3</v>
      </c>
      <c r="AE144" s="35">
        <v>1596</v>
      </c>
      <c r="AF144" s="21">
        <v>303.2</v>
      </c>
      <c r="AG144" s="21">
        <v>256</v>
      </c>
      <c r="AH144" s="21">
        <v>354.1</v>
      </c>
      <c r="AI144" s="21">
        <v>19</v>
      </c>
      <c r="AJ144" s="21">
        <v>16</v>
      </c>
      <c r="AK144" s="22">
        <v>22.2</v>
      </c>
    </row>
    <row r="145" spans="1:37">
      <c r="A145" s="6" t="s">
        <v>308</v>
      </c>
      <c r="B145" s="55" t="s">
        <v>309</v>
      </c>
      <c r="C145" s="44">
        <v>2326.6999999999998</v>
      </c>
      <c r="D145" s="21">
        <v>354.5</v>
      </c>
      <c r="E145" s="21">
        <v>308.39999999999998</v>
      </c>
      <c r="F145" s="21">
        <v>404.1</v>
      </c>
      <c r="G145" s="21">
        <v>15.2</v>
      </c>
      <c r="H145" s="21">
        <v>13.3</v>
      </c>
      <c r="I145" s="22">
        <v>17.399999999999999</v>
      </c>
      <c r="J145" s="44">
        <v>9668.9</v>
      </c>
      <c r="K145" s="21">
        <v>1556.6</v>
      </c>
      <c r="L145" s="21">
        <v>1352.5</v>
      </c>
      <c r="M145" s="21">
        <v>1753.5</v>
      </c>
      <c r="N145" s="21">
        <v>16.100000000000001</v>
      </c>
      <c r="O145" s="21">
        <v>14</v>
      </c>
      <c r="P145" s="22">
        <v>18.100000000000001</v>
      </c>
      <c r="Q145" s="44">
        <v>7472.4</v>
      </c>
      <c r="R145" s="21">
        <v>1288.8</v>
      </c>
      <c r="S145" s="21">
        <v>1117</v>
      </c>
      <c r="T145" s="21">
        <v>1446.1</v>
      </c>
      <c r="U145" s="21">
        <v>17.2</v>
      </c>
      <c r="V145" s="21">
        <v>14.9</v>
      </c>
      <c r="W145" s="22">
        <v>19.399999999999999</v>
      </c>
      <c r="X145" s="44">
        <v>7121.7</v>
      </c>
      <c r="Y145" s="21">
        <v>1255</v>
      </c>
      <c r="Z145" s="21">
        <v>1071</v>
      </c>
      <c r="AA145" s="21">
        <v>1457</v>
      </c>
      <c r="AB145" s="21">
        <v>17.600000000000001</v>
      </c>
      <c r="AC145" s="21">
        <v>15</v>
      </c>
      <c r="AD145" s="22">
        <v>20.5</v>
      </c>
      <c r="AE145" s="35">
        <v>11262.4</v>
      </c>
      <c r="AF145" s="21">
        <v>2271.1999999999998</v>
      </c>
      <c r="AG145" s="21">
        <v>1922.7</v>
      </c>
      <c r="AH145" s="21">
        <v>2638.3</v>
      </c>
      <c r="AI145" s="21">
        <v>20.2</v>
      </c>
      <c r="AJ145" s="21">
        <v>17.100000000000001</v>
      </c>
      <c r="AK145" s="22">
        <v>23.4</v>
      </c>
    </row>
    <row r="146" spans="1:37">
      <c r="A146" s="6" t="s">
        <v>324</v>
      </c>
      <c r="B146" s="55" t="s">
        <v>325</v>
      </c>
      <c r="C146" s="44">
        <v>3021.7</v>
      </c>
      <c r="D146" s="21">
        <v>422.6</v>
      </c>
      <c r="E146" s="21">
        <v>366.1</v>
      </c>
      <c r="F146" s="21">
        <v>481.1</v>
      </c>
      <c r="G146" s="21">
        <v>14</v>
      </c>
      <c r="H146" s="21">
        <v>12.1</v>
      </c>
      <c r="I146" s="22">
        <v>15.9</v>
      </c>
      <c r="J146" s="44">
        <v>22558.400000000001</v>
      </c>
      <c r="K146" s="21">
        <v>3336.9</v>
      </c>
      <c r="L146" s="21">
        <v>2904.2</v>
      </c>
      <c r="M146" s="21">
        <v>3756.6</v>
      </c>
      <c r="N146" s="21">
        <v>14.8</v>
      </c>
      <c r="O146" s="21">
        <v>12.9</v>
      </c>
      <c r="P146" s="22">
        <v>16.7</v>
      </c>
      <c r="Q146" s="44">
        <v>17916.099999999999</v>
      </c>
      <c r="R146" s="21">
        <v>2843.8</v>
      </c>
      <c r="S146" s="21">
        <v>2459.4</v>
      </c>
      <c r="T146" s="21">
        <v>3206.1</v>
      </c>
      <c r="U146" s="21">
        <v>15.9</v>
      </c>
      <c r="V146" s="21">
        <v>13.7</v>
      </c>
      <c r="W146" s="22">
        <v>17.899999999999999</v>
      </c>
      <c r="X146" s="44">
        <v>28614.799999999999</v>
      </c>
      <c r="Y146" s="21">
        <v>4643.2</v>
      </c>
      <c r="Z146" s="21">
        <v>3941.1</v>
      </c>
      <c r="AA146" s="21">
        <v>5427.3</v>
      </c>
      <c r="AB146" s="21">
        <v>16.2</v>
      </c>
      <c r="AC146" s="21">
        <v>13.8</v>
      </c>
      <c r="AD146" s="22">
        <v>19</v>
      </c>
      <c r="AE146" s="35">
        <v>115627</v>
      </c>
      <c r="AF146" s="21">
        <v>21545.200000000001</v>
      </c>
      <c r="AG146" s="21">
        <v>18158.599999999999</v>
      </c>
      <c r="AH146" s="21">
        <v>25134.799999999999</v>
      </c>
      <c r="AI146" s="21">
        <v>18.600000000000001</v>
      </c>
      <c r="AJ146" s="21">
        <v>15.7</v>
      </c>
      <c r="AK146" s="22">
        <v>21.7</v>
      </c>
    </row>
    <row r="147" spans="1:37">
      <c r="A147" s="6" t="s">
        <v>634</v>
      </c>
      <c r="B147" s="55" t="s">
        <v>635</v>
      </c>
      <c r="C147" s="44">
        <v>3542.9</v>
      </c>
      <c r="D147" s="21">
        <v>454.9</v>
      </c>
      <c r="E147" s="21">
        <v>391.1</v>
      </c>
      <c r="F147" s="21">
        <v>521.9</v>
      </c>
      <c r="G147" s="21">
        <v>12.8</v>
      </c>
      <c r="H147" s="21">
        <v>11</v>
      </c>
      <c r="I147" s="22">
        <v>14.7</v>
      </c>
      <c r="J147" s="44">
        <v>13224.4</v>
      </c>
      <c r="K147" s="21">
        <v>1797.8</v>
      </c>
      <c r="L147" s="21">
        <v>1560.8</v>
      </c>
      <c r="M147" s="21">
        <v>2036.3</v>
      </c>
      <c r="N147" s="21">
        <v>13.6</v>
      </c>
      <c r="O147" s="21">
        <v>11.8</v>
      </c>
      <c r="P147" s="22">
        <v>15.4</v>
      </c>
      <c r="Q147" s="44">
        <v>19377.3</v>
      </c>
      <c r="R147" s="21">
        <v>2831</v>
      </c>
      <c r="S147" s="21">
        <v>2437</v>
      </c>
      <c r="T147" s="21">
        <v>3206.8</v>
      </c>
      <c r="U147" s="21">
        <v>14.6</v>
      </c>
      <c r="V147" s="21">
        <v>12.6</v>
      </c>
      <c r="W147" s="22">
        <v>16.5</v>
      </c>
      <c r="X147" s="44">
        <v>22859.8</v>
      </c>
      <c r="Y147" s="21">
        <v>3415.9</v>
      </c>
      <c r="Z147" s="21">
        <v>2885.7</v>
      </c>
      <c r="AA147" s="21">
        <v>4013.9</v>
      </c>
      <c r="AB147" s="21">
        <v>14.9</v>
      </c>
      <c r="AC147" s="21">
        <v>12.6</v>
      </c>
      <c r="AD147" s="22">
        <v>17.600000000000001</v>
      </c>
      <c r="AE147" s="35">
        <v>19255.599999999999</v>
      </c>
      <c r="AF147" s="21">
        <v>3314.9</v>
      </c>
      <c r="AG147" s="21">
        <v>2771.8</v>
      </c>
      <c r="AH147" s="21">
        <v>3894.2</v>
      </c>
      <c r="AI147" s="21">
        <v>17.2</v>
      </c>
      <c r="AJ147" s="21">
        <v>14.4</v>
      </c>
      <c r="AK147" s="22">
        <v>20.2</v>
      </c>
    </row>
    <row r="148" spans="1:37">
      <c r="A148" s="6" t="s">
        <v>602</v>
      </c>
      <c r="B148" s="55" t="s">
        <v>603</v>
      </c>
      <c r="C148" s="44">
        <v>24460.400000000001</v>
      </c>
      <c r="D148" s="21">
        <v>3442.9</v>
      </c>
      <c r="E148" s="21">
        <v>2987.8</v>
      </c>
      <c r="F148" s="21">
        <v>3920.6</v>
      </c>
      <c r="G148" s="21">
        <v>14.1</v>
      </c>
      <c r="H148" s="21">
        <v>12.2</v>
      </c>
      <c r="I148" s="22">
        <v>16</v>
      </c>
      <c r="J148" s="44">
        <v>16934.2</v>
      </c>
      <c r="K148" s="21">
        <v>2521.4</v>
      </c>
      <c r="L148" s="21">
        <v>2194.5</v>
      </c>
      <c r="M148" s="21">
        <v>2840.5</v>
      </c>
      <c r="N148" s="21">
        <v>14.9</v>
      </c>
      <c r="O148" s="21">
        <v>13</v>
      </c>
      <c r="P148" s="22">
        <v>16.8</v>
      </c>
      <c r="Q148" s="44">
        <v>23953.8</v>
      </c>
      <c r="R148" s="21">
        <v>3827.4</v>
      </c>
      <c r="S148" s="21">
        <v>3313.6</v>
      </c>
      <c r="T148" s="21">
        <v>4312.1000000000004</v>
      </c>
      <c r="U148" s="21">
        <v>16</v>
      </c>
      <c r="V148" s="21">
        <v>13.8</v>
      </c>
      <c r="W148" s="22">
        <v>18</v>
      </c>
      <c r="X148" s="44">
        <v>13445.4</v>
      </c>
      <c r="Y148" s="21">
        <v>2196.3000000000002</v>
      </c>
      <c r="Z148" s="21">
        <v>1860.7</v>
      </c>
      <c r="AA148" s="21">
        <v>2566</v>
      </c>
      <c r="AB148" s="21">
        <v>16.3</v>
      </c>
      <c r="AC148" s="21">
        <v>13.8</v>
      </c>
      <c r="AD148" s="22">
        <v>19.100000000000001</v>
      </c>
      <c r="AE148" s="35">
        <v>4312.3</v>
      </c>
      <c r="AF148" s="21">
        <v>809</v>
      </c>
      <c r="AG148" s="21">
        <v>681.8</v>
      </c>
      <c r="AH148" s="21">
        <v>944.4</v>
      </c>
      <c r="AI148" s="21">
        <v>18.8</v>
      </c>
      <c r="AJ148" s="21">
        <v>15.8</v>
      </c>
      <c r="AK148" s="22">
        <v>21.9</v>
      </c>
    </row>
    <row r="149" spans="1:37">
      <c r="A149" s="6" t="s">
        <v>736</v>
      </c>
      <c r="B149" s="55" t="s">
        <v>737</v>
      </c>
      <c r="C149" s="44">
        <v>5814</v>
      </c>
      <c r="D149" s="21">
        <v>773.8</v>
      </c>
      <c r="E149" s="21">
        <v>666.5</v>
      </c>
      <c r="F149" s="21">
        <v>881.8</v>
      </c>
      <c r="G149" s="21">
        <v>13.3</v>
      </c>
      <c r="H149" s="21">
        <v>11.5</v>
      </c>
      <c r="I149" s="22">
        <v>15.2</v>
      </c>
      <c r="J149" s="44">
        <v>15638.7</v>
      </c>
      <c r="K149" s="21">
        <v>2203.1</v>
      </c>
      <c r="L149" s="21">
        <v>1923</v>
      </c>
      <c r="M149" s="21">
        <v>2487.4</v>
      </c>
      <c r="N149" s="21">
        <v>14.1</v>
      </c>
      <c r="O149" s="21">
        <v>12.3</v>
      </c>
      <c r="P149" s="22">
        <v>15.9</v>
      </c>
      <c r="Q149" s="44">
        <v>12382.4</v>
      </c>
      <c r="R149" s="21">
        <v>1873.7</v>
      </c>
      <c r="S149" s="21">
        <v>1610.5</v>
      </c>
      <c r="T149" s="21">
        <v>2123.8000000000002</v>
      </c>
      <c r="U149" s="21">
        <v>15.1</v>
      </c>
      <c r="V149" s="21">
        <v>13</v>
      </c>
      <c r="W149" s="22">
        <v>17.2</v>
      </c>
      <c r="X149" s="44">
        <v>3528.8</v>
      </c>
      <c r="Y149" s="21">
        <v>546.1</v>
      </c>
      <c r="Z149" s="21">
        <v>460.6</v>
      </c>
      <c r="AA149" s="21">
        <v>639.1</v>
      </c>
      <c r="AB149" s="21">
        <v>15.5</v>
      </c>
      <c r="AC149" s="21">
        <v>13.1</v>
      </c>
      <c r="AD149" s="22">
        <v>18.100000000000001</v>
      </c>
      <c r="AE149" s="35">
        <v>0</v>
      </c>
      <c r="AF149" s="21" t="s">
        <v>874</v>
      </c>
      <c r="AG149" s="21" t="s">
        <v>874</v>
      </c>
      <c r="AH149" s="21" t="s">
        <v>874</v>
      </c>
      <c r="AI149" s="21" t="s">
        <v>874</v>
      </c>
      <c r="AJ149" s="21" t="s">
        <v>874</v>
      </c>
      <c r="AK149" s="22" t="s">
        <v>874</v>
      </c>
    </row>
    <row r="150" spans="1:37">
      <c r="A150" s="6" t="s">
        <v>636</v>
      </c>
      <c r="B150" s="55" t="s">
        <v>637</v>
      </c>
      <c r="C150" s="44">
        <v>6161.6</v>
      </c>
      <c r="D150" s="21">
        <v>849.8</v>
      </c>
      <c r="E150" s="21">
        <v>738.6</v>
      </c>
      <c r="F150" s="21">
        <v>958.1</v>
      </c>
      <c r="G150" s="21">
        <v>13.8</v>
      </c>
      <c r="H150" s="21">
        <v>12</v>
      </c>
      <c r="I150" s="22">
        <v>15.5</v>
      </c>
      <c r="J150" s="44">
        <v>16929.400000000001</v>
      </c>
      <c r="K150" s="21">
        <v>2470.6999999999998</v>
      </c>
      <c r="L150" s="21">
        <v>2164.6999999999998</v>
      </c>
      <c r="M150" s="21">
        <v>2775.6</v>
      </c>
      <c r="N150" s="21">
        <v>14.6</v>
      </c>
      <c r="O150" s="21">
        <v>12.8</v>
      </c>
      <c r="P150" s="22">
        <v>16.399999999999999</v>
      </c>
      <c r="Q150" s="44">
        <v>19430.900000000001</v>
      </c>
      <c r="R150" s="21">
        <v>3044.3</v>
      </c>
      <c r="S150" s="21">
        <v>2637.5</v>
      </c>
      <c r="T150" s="21">
        <v>3435.7</v>
      </c>
      <c r="U150" s="21">
        <v>15.7</v>
      </c>
      <c r="V150" s="21">
        <v>13.6</v>
      </c>
      <c r="W150" s="22">
        <v>17.7</v>
      </c>
      <c r="X150" s="44">
        <v>3391.6</v>
      </c>
      <c r="Y150" s="21">
        <v>543.29999999999995</v>
      </c>
      <c r="Z150" s="21">
        <v>458.8</v>
      </c>
      <c r="AA150" s="21">
        <v>636</v>
      </c>
      <c r="AB150" s="21">
        <v>16</v>
      </c>
      <c r="AC150" s="21">
        <v>13.5</v>
      </c>
      <c r="AD150" s="22">
        <v>18.8</v>
      </c>
      <c r="AE150" s="35">
        <v>1263.5</v>
      </c>
      <c r="AF150" s="21">
        <v>232.6</v>
      </c>
      <c r="AG150" s="21">
        <v>196.2</v>
      </c>
      <c r="AH150" s="21">
        <v>273.3</v>
      </c>
      <c r="AI150" s="21">
        <v>18.399999999999999</v>
      </c>
      <c r="AJ150" s="21">
        <v>15.5</v>
      </c>
      <c r="AK150" s="22">
        <v>21.6</v>
      </c>
    </row>
    <row r="151" spans="1:37">
      <c r="A151" s="6" t="s">
        <v>474</v>
      </c>
      <c r="B151" s="55" t="s">
        <v>475</v>
      </c>
      <c r="C151" s="44">
        <v>780</v>
      </c>
      <c r="D151" s="21">
        <v>99.3</v>
      </c>
      <c r="E151" s="21">
        <v>85.5</v>
      </c>
      <c r="F151" s="21">
        <v>114.4</v>
      </c>
      <c r="G151" s="21">
        <v>12.7</v>
      </c>
      <c r="H151" s="21">
        <v>11</v>
      </c>
      <c r="I151" s="22">
        <v>14.7</v>
      </c>
      <c r="J151" s="44">
        <v>5713.7</v>
      </c>
      <c r="K151" s="21">
        <v>770.1</v>
      </c>
      <c r="L151" s="21">
        <v>667.5</v>
      </c>
      <c r="M151" s="21">
        <v>872.9</v>
      </c>
      <c r="N151" s="21">
        <v>13.5</v>
      </c>
      <c r="O151" s="21">
        <v>11.7</v>
      </c>
      <c r="P151" s="22">
        <v>15.3</v>
      </c>
      <c r="Q151" s="44">
        <v>14966.5</v>
      </c>
      <c r="R151" s="21">
        <v>2167.6</v>
      </c>
      <c r="S151" s="21">
        <v>1863.6</v>
      </c>
      <c r="T151" s="21">
        <v>2451.1999999999998</v>
      </c>
      <c r="U151" s="21">
        <v>14.5</v>
      </c>
      <c r="V151" s="21">
        <v>12.5</v>
      </c>
      <c r="W151" s="22">
        <v>16.399999999999999</v>
      </c>
      <c r="X151" s="44">
        <v>37574.800000000003</v>
      </c>
      <c r="Y151" s="21">
        <v>5566.1</v>
      </c>
      <c r="Z151" s="21">
        <v>4706.1000000000004</v>
      </c>
      <c r="AA151" s="21">
        <v>6551.4</v>
      </c>
      <c r="AB151" s="21">
        <v>14.8</v>
      </c>
      <c r="AC151" s="21">
        <v>12.5</v>
      </c>
      <c r="AD151" s="22">
        <v>17.399999999999999</v>
      </c>
      <c r="AE151" s="35">
        <v>107893</v>
      </c>
      <c r="AF151" s="21">
        <v>18410.2</v>
      </c>
      <c r="AG151" s="21">
        <v>15347.1</v>
      </c>
      <c r="AH151" s="21">
        <v>21588.2</v>
      </c>
      <c r="AI151" s="21">
        <v>17.100000000000001</v>
      </c>
      <c r="AJ151" s="21">
        <v>14.2</v>
      </c>
      <c r="AK151" s="22">
        <v>20</v>
      </c>
    </row>
    <row r="152" spans="1:37">
      <c r="A152" s="6" t="s">
        <v>382</v>
      </c>
      <c r="B152" s="55" t="s">
        <v>383</v>
      </c>
      <c r="C152" s="44">
        <v>5227.2</v>
      </c>
      <c r="D152" s="21">
        <v>743.2</v>
      </c>
      <c r="E152" s="21">
        <v>643.9</v>
      </c>
      <c r="F152" s="21">
        <v>850.6</v>
      </c>
      <c r="G152" s="21">
        <v>14.2</v>
      </c>
      <c r="H152" s="21">
        <v>12.3</v>
      </c>
      <c r="I152" s="22">
        <v>16.3</v>
      </c>
      <c r="J152" s="44">
        <v>8440</v>
      </c>
      <c r="K152" s="21">
        <v>1269.0999999999999</v>
      </c>
      <c r="L152" s="21">
        <v>1105.2</v>
      </c>
      <c r="M152" s="21">
        <v>1430.5</v>
      </c>
      <c r="N152" s="21">
        <v>15</v>
      </c>
      <c r="O152" s="21">
        <v>13.1</v>
      </c>
      <c r="P152" s="22">
        <v>16.899999999999999</v>
      </c>
      <c r="Q152" s="44">
        <v>7784.7</v>
      </c>
      <c r="R152" s="21">
        <v>1255.8</v>
      </c>
      <c r="S152" s="21">
        <v>1082.5999999999999</v>
      </c>
      <c r="T152" s="21">
        <v>1417.4</v>
      </c>
      <c r="U152" s="21">
        <v>16.100000000000001</v>
      </c>
      <c r="V152" s="21">
        <v>13.9</v>
      </c>
      <c r="W152" s="22">
        <v>18.2</v>
      </c>
      <c r="X152" s="44">
        <v>11939.3</v>
      </c>
      <c r="Y152" s="21">
        <v>1968.8</v>
      </c>
      <c r="Z152" s="21">
        <v>1671.5</v>
      </c>
      <c r="AA152" s="21">
        <v>2294.9</v>
      </c>
      <c r="AB152" s="21">
        <v>16.5</v>
      </c>
      <c r="AC152" s="21">
        <v>14</v>
      </c>
      <c r="AD152" s="22">
        <v>19.2</v>
      </c>
      <c r="AE152" s="35">
        <v>18372.8</v>
      </c>
      <c r="AF152" s="21">
        <v>3478</v>
      </c>
      <c r="AG152" s="21">
        <v>2929.7</v>
      </c>
      <c r="AH152" s="21">
        <v>4056.8</v>
      </c>
      <c r="AI152" s="21">
        <v>18.899999999999999</v>
      </c>
      <c r="AJ152" s="21">
        <v>15.9</v>
      </c>
      <c r="AK152" s="22">
        <v>22.1</v>
      </c>
    </row>
    <row r="153" spans="1:37">
      <c r="A153" s="6" t="s">
        <v>510</v>
      </c>
      <c r="B153" s="55" t="s">
        <v>511</v>
      </c>
      <c r="C153" s="44">
        <v>17450.400000000001</v>
      </c>
      <c r="D153" s="21">
        <v>2440.6</v>
      </c>
      <c r="E153" s="21">
        <v>2113.1</v>
      </c>
      <c r="F153" s="21">
        <v>2782.8</v>
      </c>
      <c r="G153" s="21">
        <v>14</v>
      </c>
      <c r="H153" s="21">
        <v>12.1</v>
      </c>
      <c r="I153" s="22">
        <v>15.9</v>
      </c>
      <c r="J153" s="44">
        <v>27261.1</v>
      </c>
      <c r="K153" s="21">
        <v>4032.7</v>
      </c>
      <c r="L153" s="21">
        <v>3505.7</v>
      </c>
      <c r="M153" s="21">
        <v>4541.2</v>
      </c>
      <c r="N153" s="21">
        <v>14.8</v>
      </c>
      <c r="O153" s="21">
        <v>12.9</v>
      </c>
      <c r="P153" s="22">
        <v>16.7</v>
      </c>
      <c r="Q153" s="44">
        <v>19300.7</v>
      </c>
      <c r="R153" s="21">
        <v>3063.5</v>
      </c>
      <c r="S153" s="21">
        <v>2645.8</v>
      </c>
      <c r="T153" s="21">
        <v>3454.3</v>
      </c>
      <c r="U153" s="21">
        <v>15.9</v>
      </c>
      <c r="V153" s="21">
        <v>13.7</v>
      </c>
      <c r="W153" s="22">
        <v>17.899999999999999</v>
      </c>
      <c r="X153" s="44">
        <v>33377.4</v>
      </c>
      <c r="Y153" s="21">
        <v>5415.8</v>
      </c>
      <c r="Z153" s="21">
        <v>4595.2</v>
      </c>
      <c r="AA153" s="21">
        <v>6331</v>
      </c>
      <c r="AB153" s="21">
        <v>16.2</v>
      </c>
      <c r="AC153" s="21">
        <v>13.8</v>
      </c>
      <c r="AD153" s="22">
        <v>19</v>
      </c>
      <c r="AE153" s="35">
        <v>22300.5</v>
      </c>
      <c r="AF153" s="21">
        <v>4154.6000000000004</v>
      </c>
      <c r="AG153" s="21">
        <v>3500</v>
      </c>
      <c r="AH153" s="21">
        <v>4844.1000000000004</v>
      </c>
      <c r="AI153" s="21">
        <v>18.600000000000001</v>
      </c>
      <c r="AJ153" s="21">
        <v>15.7</v>
      </c>
      <c r="AK153" s="22">
        <v>21.7</v>
      </c>
    </row>
    <row r="154" spans="1:37">
      <c r="A154" s="6" t="s">
        <v>662</v>
      </c>
      <c r="B154" s="55" t="s">
        <v>663</v>
      </c>
      <c r="C154" s="44">
        <v>12363.7</v>
      </c>
      <c r="D154" s="21">
        <v>1745</v>
      </c>
      <c r="E154" s="21">
        <v>1518.4</v>
      </c>
      <c r="F154" s="21">
        <v>1974.3</v>
      </c>
      <c r="G154" s="21">
        <v>14.1</v>
      </c>
      <c r="H154" s="21">
        <v>12.3</v>
      </c>
      <c r="I154" s="22">
        <v>16</v>
      </c>
      <c r="J154" s="44">
        <v>7886.9</v>
      </c>
      <c r="K154" s="21">
        <v>1177.3</v>
      </c>
      <c r="L154" s="21">
        <v>1028.5</v>
      </c>
      <c r="M154" s="21">
        <v>1321.8</v>
      </c>
      <c r="N154" s="21">
        <v>14.9</v>
      </c>
      <c r="O154" s="21">
        <v>13</v>
      </c>
      <c r="P154" s="22">
        <v>16.8</v>
      </c>
      <c r="Q154" s="44">
        <v>5153.3</v>
      </c>
      <c r="R154" s="21">
        <v>825.2</v>
      </c>
      <c r="S154" s="21">
        <v>717.5</v>
      </c>
      <c r="T154" s="21">
        <v>931.1</v>
      </c>
      <c r="U154" s="21">
        <v>16</v>
      </c>
      <c r="V154" s="21">
        <v>13.9</v>
      </c>
      <c r="W154" s="22">
        <v>18.100000000000001</v>
      </c>
      <c r="X154" s="44">
        <v>3089.1</v>
      </c>
      <c r="Y154" s="21">
        <v>505.7</v>
      </c>
      <c r="Z154" s="21">
        <v>429.2</v>
      </c>
      <c r="AA154" s="21">
        <v>589.1</v>
      </c>
      <c r="AB154" s="21">
        <v>16.399999999999999</v>
      </c>
      <c r="AC154" s="21">
        <v>13.9</v>
      </c>
      <c r="AD154" s="22">
        <v>19.100000000000001</v>
      </c>
      <c r="AE154" s="35">
        <v>0</v>
      </c>
      <c r="AF154" s="21" t="s">
        <v>874</v>
      </c>
      <c r="AG154" s="21" t="s">
        <v>874</v>
      </c>
      <c r="AH154" s="21" t="s">
        <v>874</v>
      </c>
      <c r="AI154" s="21" t="s">
        <v>874</v>
      </c>
      <c r="AJ154" s="21" t="s">
        <v>874</v>
      </c>
      <c r="AK154" s="22" t="s">
        <v>874</v>
      </c>
    </row>
    <row r="155" spans="1:37">
      <c r="A155" s="6" t="s">
        <v>844</v>
      </c>
      <c r="B155" s="55" t="s">
        <v>845</v>
      </c>
      <c r="C155" s="44">
        <v>27807.200000000001</v>
      </c>
      <c r="D155" s="21">
        <v>3458.1</v>
      </c>
      <c r="E155" s="21">
        <v>2981.3</v>
      </c>
      <c r="F155" s="21">
        <v>3948.1</v>
      </c>
      <c r="G155" s="21">
        <v>12.4</v>
      </c>
      <c r="H155" s="21">
        <v>10.7</v>
      </c>
      <c r="I155" s="22">
        <v>14.2</v>
      </c>
      <c r="J155" s="44">
        <v>21707.5</v>
      </c>
      <c r="K155" s="21">
        <v>2859.8</v>
      </c>
      <c r="L155" s="21">
        <v>2482.6999999999998</v>
      </c>
      <c r="M155" s="21">
        <v>3237.4</v>
      </c>
      <c r="N155" s="21">
        <v>13.2</v>
      </c>
      <c r="O155" s="21">
        <v>11.4</v>
      </c>
      <c r="P155" s="22">
        <v>14.9</v>
      </c>
      <c r="Q155" s="44">
        <v>14553.6</v>
      </c>
      <c r="R155" s="21">
        <v>2061.6999999999998</v>
      </c>
      <c r="S155" s="21">
        <v>1781.4</v>
      </c>
      <c r="T155" s="21">
        <v>2338.1</v>
      </c>
      <c r="U155" s="21">
        <v>14.2</v>
      </c>
      <c r="V155" s="21">
        <v>12.2</v>
      </c>
      <c r="W155" s="22">
        <v>16.100000000000001</v>
      </c>
      <c r="X155" s="44">
        <v>18072.8</v>
      </c>
      <c r="Y155" s="21">
        <v>2619.1</v>
      </c>
      <c r="Z155" s="21">
        <v>2202.8000000000002</v>
      </c>
      <c r="AA155" s="21">
        <v>3084.8</v>
      </c>
      <c r="AB155" s="21">
        <v>14.5</v>
      </c>
      <c r="AC155" s="21">
        <v>12.2</v>
      </c>
      <c r="AD155" s="22">
        <v>17.100000000000001</v>
      </c>
      <c r="AE155" s="35">
        <v>1611.9</v>
      </c>
      <c r="AF155" s="21">
        <v>269.39999999999998</v>
      </c>
      <c r="AG155" s="21">
        <v>224.9</v>
      </c>
      <c r="AH155" s="21">
        <v>318.2</v>
      </c>
      <c r="AI155" s="21">
        <v>16.7</v>
      </c>
      <c r="AJ155" s="21">
        <v>14</v>
      </c>
      <c r="AK155" s="22">
        <v>19.7</v>
      </c>
    </row>
    <row r="156" spans="1:37">
      <c r="A156" s="6" t="s">
        <v>570</v>
      </c>
      <c r="B156" s="55" t="s">
        <v>571</v>
      </c>
      <c r="C156" s="44">
        <v>4221.3</v>
      </c>
      <c r="D156" s="21">
        <v>594.20000000000005</v>
      </c>
      <c r="E156" s="21">
        <v>515.79999999999995</v>
      </c>
      <c r="F156" s="21">
        <v>671.9</v>
      </c>
      <c r="G156" s="21">
        <v>14.1</v>
      </c>
      <c r="H156" s="21">
        <v>12.2</v>
      </c>
      <c r="I156" s="22">
        <v>15.9</v>
      </c>
      <c r="J156" s="44">
        <v>11490.9</v>
      </c>
      <c r="K156" s="21">
        <v>1711.2</v>
      </c>
      <c r="L156" s="21">
        <v>1494.2</v>
      </c>
      <c r="M156" s="21">
        <v>1922.6</v>
      </c>
      <c r="N156" s="21">
        <v>14.9</v>
      </c>
      <c r="O156" s="21">
        <v>13</v>
      </c>
      <c r="P156" s="22">
        <v>16.7</v>
      </c>
      <c r="Q156" s="44">
        <v>21367.1</v>
      </c>
      <c r="R156" s="21">
        <v>3414.9</v>
      </c>
      <c r="S156" s="21">
        <v>2964.9</v>
      </c>
      <c r="T156" s="21">
        <v>3846.4</v>
      </c>
      <c r="U156" s="21">
        <v>16</v>
      </c>
      <c r="V156" s="21">
        <v>13.9</v>
      </c>
      <c r="W156" s="22">
        <v>18</v>
      </c>
      <c r="X156" s="44">
        <v>7633.7</v>
      </c>
      <c r="Y156" s="21">
        <v>1247.3</v>
      </c>
      <c r="Z156" s="21">
        <v>1055.8</v>
      </c>
      <c r="AA156" s="21">
        <v>1457.2</v>
      </c>
      <c r="AB156" s="21">
        <v>16.3</v>
      </c>
      <c r="AC156" s="21">
        <v>13.8</v>
      </c>
      <c r="AD156" s="22">
        <v>19.100000000000001</v>
      </c>
      <c r="AE156" s="35">
        <v>0</v>
      </c>
      <c r="AF156" s="21" t="s">
        <v>874</v>
      </c>
      <c r="AG156" s="21" t="s">
        <v>874</v>
      </c>
      <c r="AH156" s="21" t="s">
        <v>874</v>
      </c>
      <c r="AI156" s="21" t="s">
        <v>874</v>
      </c>
      <c r="AJ156" s="21" t="s">
        <v>874</v>
      </c>
      <c r="AK156" s="22" t="s">
        <v>874</v>
      </c>
    </row>
    <row r="157" spans="1:37">
      <c r="A157" s="6" t="s">
        <v>502</v>
      </c>
      <c r="B157" s="55" t="s">
        <v>503</v>
      </c>
      <c r="C157" s="44">
        <v>11843</v>
      </c>
      <c r="D157" s="21">
        <v>1764.1</v>
      </c>
      <c r="E157" s="21">
        <v>1539.3</v>
      </c>
      <c r="F157" s="21">
        <v>1995</v>
      </c>
      <c r="G157" s="21">
        <v>14.9</v>
      </c>
      <c r="H157" s="21">
        <v>13</v>
      </c>
      <c r="I157" s="22">
        <v>16.8</v>
      </c>
      <c r="J157" s="44">
        <v>19558.3</v>
      </c>
      <c r="K157" s="21">
        <v>3079.3</v>
      </c>
      <c r="L157" s="21">
        <v>2690</v>
      </c>
      <c r="M157" s="21">
        <v>3452.6</v>
      </c>
      <c r="N157" s="21">
        <v>15.7</v>
      </c>
      <c r="O157" s="21">
        <v>13.8</v>
      </c>
      <c r="P157" s="22">
        <v>17.7</v>
      </c>
      <c r="Q157" s="44">
        <v>25838.6</v>
      </c>
      <c r="R157" s="21">
        <v>4360.8</v>
      </c>
      <c r="S157" s="21">
        <v>3794.1</v>
      </c>
      <c r="T157" s="21">
        <v>4899.2</v>
      </c>
      <c r="U157" s="21">
        <v>16.899999999999999</v>
      </c>
      <c r="V157" s="21">
        <v>14.7</v>
      </c>
      <c r="W157" s="22">
        <v>19</v>
      </c>
      <c r="X157" s="44">
        <v>782.2</v>
      </c>
      <c r="Y157" s="21">
        <v>134.9</v>
      </c>
      <c r="Z157" s="21">
        <v>114.8</v>
      </c>
      <c r="AA157" s="21">
        <v>156.80000000000001</v>
      </c>
      <c r="AB157" s="21">
        <v>17.2</v>
      </c>
      <c r="AC157" s="21">
        <v>14.7</v>
      </c>
      <c r="AD157" s="22">
        <v>20</v>
      </c>
      <c r="AE157" s="35">
        <v>654.9</v>
      </c>
      <c r="AF157" s="21">
        <v>129.4</v>
      </c>
      <c r="AG157" s="21">
        <v>109.6</v>
      </c>
      <c r="AH157" s="21">
        <v>150.6</v>
      </c>
      <c r="AI157" s="21">
        <v>19.8</v>
      </c>
      <c r="AJ157" s="21">
        <v>16.7</v>
      </c>
      <c r="AK157" s="22">
        <v>23</v>
      </c>
    </row>
    <row r="158" spans="1:37">
      <c r="A158" s="6" t="s">
        <v>778</v>
      </c>
      <c r="B158" s="55" t="s">
        <v>779</v>
      </c>
      <c r="C158" s="44">
        <v>55362</v>
      </c>
      <c r="D158" s="21">
        <v>7589.6</v>
      </c>
      <c r="E158" s="21">
        <v>6589.2</v>
      </c>
      <c r="F158" s="21">
        <v>8572.2000000000007</v>
      </c>
      <c r="G158" s="21">
        <v>13.7</v>
      </c>
      <c r="H158" s="21">
        <v>11.9</v>
      </c>
      <c r="I158" s="22">
        <v>15.5</v>
      </c>
      <c r="J158" s="44">
        <v>11729.1</v>
      </c>
      <c r="K158" s="21">
        <v>1701.4</v>
      </c>
      <c r="L158" s="21">
        <v>1488.4</v>
      </c>
      <c r="M158" s="21">
        <v>1914.1</v>
      </c>
      <c r="N158" s="21">
        <v>14.5</v>
      </c>
      <c r="O158" s="21">
        <v>12.7</v>
      </c>
      <c r="P158" s="22">
        <v>16.3</v>
      </c>
      <c r="Q158" s="44">
        <v>8471.1</v>
      </c>
      <c r="R158" s="21">
        <v>1319.1</v>
      </c>
      <c r="S158" s="21">
        <v>1146.3</v>
      </c>
      <c r="T158" s="21">
        <v>1488</v>
      </c>
      <c r="U158" s="21">
        <v>15.6</v>
      </c>
      <c r="V158" s="21">
        <v>13.5</v>
      </c>
      <c r="W158" s="22">
        <v>17.600000000000001</v>
      </c>
      <c r="X158" s="44">
        <v>1212.9000000000001</v>
      </c>
      <c r="Y158" s="21">
        <v>193.1</v>
      </c>
      <c r="Z158" s="21">
        <v>163.4</v>
      </c>
      <c r="AA158" s="21">
        <v>226.2</v>
      </c>
      <c r="AB158" s="21">
        <v>15.9</v>
      </c>
      <c r="AC158" s="21">
        <v>13.5</v>
      </c>
      <c r="AD158" s="22">
        <v>18.600000000000001</v>
      </c>
      <c r="AE158" s="35">
        <v>0</v>
      </c>
      <c r="AF158" s="21" t="s">
        <v>874</v>
      </c>
      <c r="AG158" s="21" t="s">
        <v>874</v>
      </c>
      <c r="AH158" s="21" t="s">
        <v>874</v>
      </c>
      <c r="AI158" s="21" t="s">
        <v>874</v>
      </c>
      <c r="AJ158" s="21" t="s">
        <v>874</v>
      </c>
      <c r="AK158" s="22" t="s">
        <v>874</v>
      </c>
    </row>
    <row r="159" spans="1:37">
      <c r="A159" s="6" t="s">
        <v>346</v>
      </c>
      <c r="B159" s="55" t="s">
        <v>347</v>
      </c>
      <c r="C159" s="44">
        <v>5788</v>
      </c>
      <c r="D159" s="21">
        <v>827.6</v>
      </c>
      <c r="E159" s="21">
        <v>717.7</v>
      </c>
      <c r="F159" s="21">
        <v>946.4</v>
      </c>
      <c r="G159" s="21">
        <v>14.3</v>
      </c>
      <c r="H159" s="21">
        <v>12.4</v>
      </c>
      <c r="I159" s="22">
        <v>16.399999999999999</v>
      </c>
      <c r="J159" s="44">
        <v>12837.9</v>
      </c>
      <c r="K159" s="21">
        <v>1940.9</v>
      </c>
      <c r="L159" s="21">
        <v>1689.9</v>
      </c>
      <c r="M159" s="21">
        <v>2187.6</v>
      </c>
      <c r="N159" s="21">
        <v>15.1</v>
      </c>
      <c r="O159" s="21">
        <v>13.2</v>
      </c>
      <c r="P159" s="22">
        <v>17</v>
      </c>
      <c r="Q159" s="44">
        <v>5555.2</v>
      </c>
      <c r="R159" s="21">
        <v>900.8</v>
      </c>
      <c r="S159" s="21">
        <v>777.5</v>
      </c>
      <c r="T159" s="21">
        <v>1015.4</v>
      </c>
      <c r="U159" s="21">
        <v>16.2</v>
      </c>
      <c r="V159" s="21">
        <v>14</v>
      </c>
      <c r="W159" s="22">
        <v>18.3</v>
      </c>
      <c r="X159" s="44">
        <v>7480</v>
      </c>
      <c r="Y159" s="21">
        <v>1239.7</v>
      </c>
      <c r="Z159" s="21">
        <v>1053</v>
      </c>
      <c r="AA159" s="21">
        <v>1446.3</v>
      </c>
      <c r="AB159" s="21">
        <v>16.600000000000001</v>
      </c>
      <c r="AC159" s="21">
        <v>14.1</v>
      </c>
      <c r="AD159" s="22">
        <v>19.3</v>
      </c>
      <c r="AE159" s="35">
        <v>27945</v>
      </c>
      <c r="AF159" s="21">
        <v>5313.5</v>
      </c>
      <c r="AG159" s="21">
        <v>4479.8</v>
      </c>
      <c r="AH159" s="21">
        <v>6193.2</v>
      </c>
      <c r="AI159" s="21">
        <v>19</v>
      </c>
      <c r="AJ159" s="21">
        <v>16</v>
      </c>
      <c r="AK159" s="22">
        <v>22.2</v>
      </c>
    </row>
    <row r="160" spans="1:37">
      <c r="A160" s="6" t="s">
        <v>758</v>
      </c>
      <c r="B160" s="55" t="s">
        <v>759</v>
      </c>
      <c r="C160" s="44">
        <v>23636.3</v>
      </c>
      <c r="D160" s="21">
        <v>3067.4</v>
      </c>
      <c r="E160" s="21">
        <v>2648.4</v>
      </c>
      <c r="F160" s="21">
        <v>3507.2</v>
      </c>
      <c r="G160" s="21">
        <v>13</v>
      </c>
      <c r="H160" s="21">
        <v>11.2</v>
      </c>
      <c r="I160" s="22">
        <v>14.8</v>
      </c>
      <c r="J160" s="44">
        <v>41719.4</v>
      </c>
      <c r="K160" s="21">
        <v>5731.5</v>
      </c>
      <c r="L160" s="21">
        <v>4992.3999999999996</v>
      </c>
      <c r="M160" s="21">
        <v>6482.1</v>
      </c>
      <c r="N160" s="21">
        <v>13.7</v>
      </c>
      <c r="O160" s="21">
        <v>12</v>
      </c>
      <c r="P160" s="22">
        <v>15.5</v>
      </c>
      <c r="Q160" s="44">
        <v>22577</v>
      </c>
      <c r="R160" s="21">
        <v>3332</v>
      </c>
      <c r="S160" s="21">
        <v>2884.4</v>
      </c>
      <c r="T160" s="21">
        <v>3769.8</v>
      </c>
      <c r="U160" s="21">
        <v>14.8</v>
      </c>
      <c r="V160" s="21">
        <v>12.8</v>
      </c>
      <c r="W160" s="22">
        <v>16.7</v>
      </c>
      <c r="X160" s="44">
        <v>19086.599999999999</v>
      </c>
      <c r="Y160" s="21">
        <v>2880.8</v>
      </c>
      <c r="Z160" s="21">
        <v>2433.6</v>
      </c>
      <c r="AA160" s="21">
        <v>3373.8</v>
      </c>
      <c r="AB160" s="21">
        <v>15.1</v>
      </c>
      <c r="AC160" s="21">
        <v>12.8</v>
      </c>
      <c r="AD160" s="22">
        <v>17.7</v>
      </c>
      <c r="AE160" s="35">
        <v>11417.8</v>
      </c>
      <c r="AF160" s="21">
        <v>1983.8</v>
      </c>
      <c r="AG160" s="21">
        <v>1661.7</v>
      </c>
      <c r="AH160" s="21">
        <v>2328.4</v>
      </c>
      <c r="AI160" s="21">
        <v>17.399999999999999</v>
      </c>
      <c r="AJ160" s="21">
        <v>14.6</v>
      </c>
      <c r="AK160" s="22">
        <v>20.399999999999999</v>
      </c>
    </row>
    <row r="161" spans="1:37">
      <c r="A161" s="6" t="s">
        <v>824</v>
      </c>
      <c r="B161" s="55" t="s">
        <v>825</v>
      </c>
      <c r="C161" s="44">
        <v>25341.3</v>
      </c>
      <c r="D161" s="21">
        <v>3337.3</v>
      </c>
      <c r="E161" s="21">
        <v>2888.3</v>
      </c>
      <c r="F161" s="21">
        <v>3776.3</v>
      </c>
      <c r="G161" s="21">
        <v>13.2</v>
      </c>
      <c r="H161" s="21">
        <v>11.4</v>
      </c>
      <c r="I161" s="22">
        <v>14.9</v>
      </c>
      <c r="J161" s="44">
        <v>12801.1</v>
      </c>
      <c r="K161" s="21">
        <v>1784.8</v>
      </c>
      <c r="L161" s="21">
        <v>1558.3</v>
      </c>
      <c r="M161" s="21">
        <v>2010.7</v>
      </c>
      <c r="N161" s="21">
        <v>13.9</v>
      </c>
      <c r="O161" s="21">
        <v>12.2</v>
      </c>
      <c r="P161" s="22">
        <v>15.7</v>
      </c>
      <c r="Q161" s="44">
        <v>8178.7</v>
      </c>
      <c r="R161" s="21">
        <v>1225</v>
      </c>
      <c r="S161" s="21">
        <v>1061.2</v>
      </c>
      <c r="T161" s="21">
        <v>1383.2</v>
      </c>
      <c r="U161" s="21">
        <v>15</v>
      </c>
      <c r="V161" s="21">
        <v>13</v>
      </c>
      <c r="W161" s="22">
        <v>16.899999999999999</v>
      </c>
      <c r="X161" s="44">
        <v>1215.8</v>
      </c>
      <c r="Y161" s="21">
        <v>186.2</v>
      </c>
      <c r="Z161" s="21">
        <v>156.80000000000001</v>
      </c>
      <c r="AA161" s="21">
        <v>218.7</v>
      </c>
      <c r="AB161" s="21">
        <v>15.3</v>
      </c>
      <c r="AC161" s="21">
        <v>12.9</v>
      </c>
      <c r="AD161" s="22">
        <v>18</v>
      </c>
      <c r="AE161" s="35">
        <v>0</v>
      </c>
      <c r="AF161" s="21" t="s">
        <v>874</v>
      </c>
      <c r="AG161" s="21" t="s">
        <v>874</v>
      </c>
      <c r="AH161" s="21" t="s">
        <v>874</v>
      </c>
      <c r="AI161" s="21" t="s">
        <v>874</v>
      </c>
      <c r="AJ161" s="21" t="s">
        <v>874</v>
      </c>
      <c r="AK161" s="22" t="s">
        <v>874</v>
      </c>
    </row>
    <row r="162" spans="1:37">
      <c r="A162" s="6" t="s">
        <v>384</v>
      </c>
      <c r="B162" s="55" t="s">
        <v>385</v>
      </c>
      <c r="C162" s="44">
        <v>37542.9</v>
      </c>
      <c r="D162" s="21">
        <v>5900.3</v>
      </c>
      <c r="E162" s="21">
        <v>5161.5</v>
      </c>
      <c r="F162" s="21">
        <v>6638.9</v>
      </c>
      <c r="G162" s="21">
        <v>15.7</v>
      </c>
      <c r="H162" s="21">
        <v>13.7</v>
      </c>
      <c r="I162" s="22">
        <v>17.7</v>
      </c>
      <c r="J162" s="44">
        <v>29241.5</v>
      </c>
      <c r="K162" s="21">
        <v>4855.7</v>
      </c>
      <c r="L162" s="21">
        <v>4248</v>
      </c>
      <c r="M162" s="21">
        <v>5429.7</v>
      </c>
      <c r="N162" s="21">
        <v>16.600000000000001</v>
      </c>
      <c r="O162" s="21">
        <v>14.5</v>
      </c>
      <c r="P162" s="22">
        <v>18.600000000000001</v>
      </c>
      <c r="Q162" s="44">
        <v>24770.2</v>
      </c>
      <c r="R162" s="21">
        <v>4406.8999999999996</v>
      </c>
      <c r="S162" s="21">
        <v>3837.6</v>
      </c>
      <c r="T162" s="21">
        <v>4946.6000000000004</v>
      </c>
      <c r="U162" s="21">
        <v>17.8</v>
      </c>
      <c r="V162" s="21">
        <v>15.5</v>
      </c>
      <c r="W162" s="22">
        <v>20</v>
      </c>
      <c r="X162" s="44">
        <v>9047.2000000000007</v>
      </c>
      <c r="Y162" s="21">
        <v>1644.6</v>
      </c>
      <c r="Z162" s="21">
        <v>1399</v>
      </c>
      <c r="AA162" s="21">
        <v>1908.7</v>
      </c>
      <c r="AB162" s="21">
        <v>18.2</v>
      </c>
      <c r="AC162" s="21">
        <v>15.5</v>
      </c>
      <c r="AD162" s="22">
        <v>21.1</v>
      </c>
      <c r="AE162" s="35">
        <v>1758.2</v>
      </c>
      <c r="AF162" s="21">
        <v>365.7</v>
      </c>
      <c r="AG162" s="21">
        <v>311.10000000000002</v>
      </c>
      <c r="AH162" s="21">
        <v>425.5</v>
      </c>
      <c r="AI162" s="21">
        <v>20.8</v>
      </c>
      <c r="AJ162" s="21">
        <v>17.7</v>
      </c>
      <c r="AK162" s="22">
        <v>24.2</v>
      </c>
    </row>
    <row r="163" spans="1:37">
      <c r="A163" s="6" t="s">
        <v>420</v>
      </c>
      <c r="B163" s="55" t="s">
        <v>421</v>
      </c>
      <c r="C163" s="44">
        <v>11796.2</v>
      </c>
      <c r="D163" s="21">
        <v>1738.6</v>
      </c>
      <c r="E163" s="21">
        <v>1516.6</v>
      </c>
      <c r="F163" s="21">
        <v>1969.3</v>
      </c>
      <c r="G163" s="21">
        <v>14.7</v>
      </c>
      <c r="H163" s="21">
        <v>12.9</v>
      </c>
      <c r="I163" s="22">
        <v>16.7</v>
      </c>
      <c r="J163" s="44">
        <v>15381.7</v>
      </c>
      <c r="K163" s="21">
        <v>2396.1</v>
      </c>
      <c r="L163" s="21">
        <v>2092.5</v>
      </c>
      <c r="M163" s="21">
        <v>2687.1</v>
      </c>
      <c r="N163" s="21">
        <v>15.6</v>
      </c>
      <c r="O163" s="21">
        <v>13.6</v>
      </c>
      <c r="P163" s="22">
        <v>17.5</v>
      </c>
      <c r="Q163" s="44">
        <v>18989.099999999999</v>
      </c>
      <c r="R163" s="21">
        <v>3170.7</v>
      </c>
      <c r="S163" s="21">
        <v>2757.6</v>
      </c>
      <c r="T163" s="21">
        <v>3560.9</v>
      </c>
      <c r="U163" s="21">
        <v>16.7</v>
      </c>
      <c r="V163" s="21">
        <v>14.5</v>
      </c>
      <c r="W163" s="22">
        <v>18.8</v>
      </c>
      <c r="X163" s="44">
        <v>10438</v>
      </c>
      <c r="Y163" s="21">
        <v>1781</v>
      </c>
      <c r="Z163" s="21">
        <v>1516.4</v>
      </c>
      <c r="AA163" s="21">
        <v>2070.9</v>
      </c>
      <c r="AB163" s="21">
        <v>17.100000000000001</v>
      </c>
      <c r="AC163" s="21">
        <v>14.5</v>
      </c>
      <c r="AD163" s="22">
        <v>19.8</v>
      </c>
      <c r="AE163" s="35">
        <v>7320.9</v>
      </c>
      <c r="AF163" s="21">
        <v>1431.1</v>
      </c>
      <c r="AG163" s="21">
        <v>1212.5</v>
      </c>
      <c r="AH163" s="21">
        <v>1664.8</v>
      </c>
      <c r="AI163" s="21">
        <v>19.5</v>
      </c>
      <c r="AJ163" s="21">
        <v>16.600000000000001</v>
      </c>
      <c r="AK163" s="22">
        <v>22.7</v>
      </c>
    </row>
    <row r="164" spans="1:37">
      <c r="A164" s="6" t="s">
        <v>504</v>
      </c>
      <c r="B164" s="55" t="s">
        <v>505</v>
      </c>
      <c r="C164" s="44">
        <v>12100.2</v>
      </c>
      <c r="D164" s="21">
        <v>1754.1</v>
      </c>
      <c r="E164" s="21">
        <v>1524.3</v>
      </c>
      <c r="F164" s="21">
        <v>1987.8</v>
      </c>
      <c r="G164" s="21">
        <v>14.5</v>
      </c>
      <c r="H164" s="21">
        <v>12.6</v>
      </c>
      <c r="I164" s="22">
        <v>16.399999999999999</v>
      </c>
      <c r="J164" s="44">
        <v>13848</v>
      </c>
      <c r="K164" s="21">
        <v>2121.9</v>
      </c>
      <c r="L164" s="21">
        <v>1850.4</v>
      </c>
      <c r="M164" s="21">
        <v>2380.8000000000002</v>
      </c>
      <c r="N164" s="21">
        <v>15.3</v>
      </c>
      <c r="O164" s="21">
        <v>13.4</v>
      </c>
      <c r="P164" s="22">
        <v>17.2</v>
      </c>
      <c r="Q164" s="44">
        <v>13460.1</v>
      </c>
      <c r="R164" s="21">
        <v>2211.1</v>
      </c>
      <c r="S164" s="21">
        <v>1916.2</v>
      </c>
      <c r="T164" s="21">
        <v>2483.3000000000002</v>
      </c>
      <c r="U164" s="21">
        <v>16.399999999999999</v>
      </c>
      <c r="V164" s="21">
        <v>14.2</v>
      </c>
      <c r="W164" s="22">
        <v>18.399999999999999</v>
      </c>
      <c r="X164" s="44">
        <v>15805.9</v>
      </c>
      <c r="Y164" s="21">
        <v>2653.5</v>
      </c>
      <c r="Z164" s="21">
        <v>2258.1</v>
      </c>
      <c r="AA164" s="21">
        <v>3087.3</v>
      </c>
      <c r="AB164" s="21">
        <v>16.8</v>
      </c>
      <c r="AC164" s="21">
        <v>14.3</v>
      </c>
      <c r="AD164" s="22">
        <v>19.5</v>
      </c>
      <c r="AE164" s="35">
        <v>5086.7</v>
      </c>
      <c r="AF164" s="21">
        <v>978.7</v>
      </c>
      <c r="AG164" s="21">
        <v>828.3</v>
      </c>
      <c r="AH164" s="21">
        <v>1138.8</v>
      </c>
      <c r="AI164" s="21">
        <v>19.2</v>
      </c>
      <c r="AJ164" s="21">
        <v>16.3</v>
      </c>
      <c r="AK164" s="22">
        <v>22.4</v>
      </c>
    </row>
    <row r="165" spans="1:37">
      <c r="A165" s="6" t="s">
        <v>476</v>
      </c>
      <c r="B165" s="55" t="s">
        <v>477</v>
      </c>
      <c r="C165" s="44">
        <v>21995.7</v>
      </c>
      <c r="D165" s="21">
        <v>3021.1</v>
      </c>
      <c r="E165" s="21">
        <v>2619</v>
      </c>
      <c r="F165" s="21">
        <v>3437.7</v>
      </c>
      <c r="G165" s="21">
        <v>13.7</v>
      </c>
      <c r="H165" s="21">
        <v>11.9</v>
      </c>
      <c r="I165" s="22">
        <v>15.6</v>
      </c>
      <c r="J165" s="44">
        <v>14457.3</v>
      </c>
      <c r="K165" s="21">
        <v>2100.5</v>
      </c>
      <c r="L165" s="21">
        <v>1831.1</v>
      </c>
      <c r="M165" s="21">
        <v>2365.8000000000002</v>
      </c>
      <c r="N165" s="21">
        <v>14.5</v>
      </c>
      <c r="O165" s="21">
        <v>12.7</v>
      </c>
      <c r="P165" s="22">
        <v>16.399999999999999</v>
      </c>
      <c r="Q165" s="44">
        <v>16144</v>
      </c>
      <c r="R165" s="21">
        <v>2517.1999999999998</v>
      </c>
      <c r="S165" s="21">
        <v>2181.9</v>
      </c>
      <c r="T165" s="21">
        <v>2839.5</v>
      </c>
      <c r="U165" s="21">
        <v>15.6</v>
      </c>
      <c r="V165" s="21">
        <v>13.5</v>
      </c>
      <c r="W165" s="22">
        <v>17.600000000000001</v>
      </c>
      <c r="X165" s="44">
        <v>14836.7</v>
      </c>
      <c r="Y165" s="21">
        <v>2365</v>
      </c>
      <c r="Z165" s="21">
        <v>2003.5</v>
      </c>
      <c r="AA165" s="21">
        <v>2761.7</v>
      </c>
      <c r="AB165" s="21">
        <v>15.9</v>
      </c>
      <c r="AC165" s="21">
        <v>13.5</v>
      </c>
      <c r="AD165" s="22">
        <v>18.600000000000001</v>
      </c>
      <c r="AE165" s="35">
        <v>45250.3</v>
      </c>
      <c r="AF165" s="21">
        <v>8284.4</v>
      </c>
      <c r="AG165" s="21">
        <v>6977.4</v>
      </c>
      <c r="AH165" s="21">
        <v>9682.5</v>
      </c>
      <c r="AI165" s="21">
        <v>18.3</v>
      </c>
      <c r="AJ165" s="21">
        <v>15.4</v>
      </c>
      <c r="AK165" s="22">
        <v>21.4</v>
      </c>
    </row>
    <row r="166" spans="1:37">
      <c r="A166" s="6" t="s">
        <v>826</v>
      </c>
      <c r="B166" s="55" t="s">
        <v>827</v>
      </c>
      <c r="C166" s="44">
        <v>0</v>
      </c>
      <c r="D166" s="21" t="s">
        <v>874</v>
      </c>
      <c r="E166" s="21" t="s">
        <v>874</v>
      </c>
      <c r="F166" s="21" t="s">
        <v>874</v>
      </c>
      <c r="G166" s="21" t="s">
        <v>874</v>
      </c>
      <c r="H166" s="21" t="s">
        <v>874</v>
      </c>
      <c r="I166" s="22" t="s">
        <v>874</v>
      </c>
      <c r="J166" s="44">
        <v>264.10000000000002</v>
      </c>
      <c r="K166" s="21">
        <v>31.5</v>
      </c>
      <c r="L166" s="21">
        <v>27.2</v>
      </c>
      <c r="M166" s="21">
        <v>36</v>
      </c>
      <c r="N166" s="21">
        <v>11.9</v>
      </c>
      <c r="O166" s="21">
        <v>10.3</v>
      </c>
      <c r="P166" s="22">
        <v>13.6</v>
      </c>
      <c r="Q166" s="44">
        <v>7150.6</v>
      </c>
      <c r="R166" s="21">
        <v>918.9</v>
      </c>
      <c r="S166" s="21">
        <v>783.6</v>
      </c>
      <c r="T166" s="21">
        <v>1052</v>
      </c>
      <c r="U166" s="21">
        <v>12.9</v>
      </c>
      <c r="V166" s="21">
        <v>11</v>
      </c>
      <c r="W166" s="22">
        <v>14.7</v>
      </c>
      <c r="X166" s="44">
        <v>66950.5</v>
      </c>
      <c r="Y166" s="21">
        <v>8806.1</v>
      </c>
      <c r="Z166" s="21">
        <v>7386</v>
      </c>
      <c r="AA166" s="21">
        <v>10418.4</v>
      </c>
      <c r="AB166" s="21">
        <v>13.2</v>
      </c>
      <c r="AC166" s="21">
        <v>11</v>
      </c>
      <c r="AD166" s="22">
        <v>15.6</v>
      </c>
      <c r="AE166" s="35">
        <v>28133.8</v>
      </c>
      <c r="AF166" s="21">
        <v>4281.8</v>
      </c>
      <c r="AG166" s="21">
        <v>3531.9</v>
      </c>
      <c r="AH166" s="21">
        <v>5086.3999999999996</v>
      </c>
      <c r="AI166" s="21">
        <v>15.2</v>
      </c>
      <c r="AJ166" s="21">
        <v>12.6</v>
      </c>
      <c r="AK166" s="22">
        <v>18.100000000000001</v>
      </c>
    </row>
    <row r="167" spans="1:37">
      <c r="A167" s="6" t="s">
        <v>440</v>
      </c>
      <c r="B167" s="55" t="s">
        <v>441</v>
      </c>
      <c r="C167" s="44">
        <v>4951.8</v>
      </c>
      <c r="D167" s="21">
        <v>719.8</v>
      </c>
      <c r="E167" s="21">
        <v>624.4</v>
      </c>
      <c r="F167" s="21">
        <v>817.7</v>
      </c>
      <c r="G167" s="21">
        <v>14.5</v>
      </c>
      <c r="H167" s="21">
        <v>12.6</v>
      </c>
      <c r="I167" s="22">
        <v>16.5</v>
      </c>
      <c r="J167" s="44">
        <v>12961</v>
      </c>
      <c r="K167" s="21">
        <v>1992.1</v>
      </c>
      <c r="L167" s="21">
        <v>1735.8</v>
      </c>
      <c r="M167" s="21">
        <v>2241.6999999999998</v>
      </c>
      <c r="N167" s="21">
        <v>15.4</v>
      </c>
      <c r="O167" s="21">
        <v>13.4</v>
      </c>
      <c r="P167" s="22">
        <v>17.3</v>
      </c>
      <c r="Q167" s="44">
        <v>15476.7</v>
      </c>
      <c r="R167" s="21">
        <v>2551.4</v>
      </c>
      <c r="S167" s="21">
        <v>2211.3000000000002</v>
      </c>
      <c r="T167" s="21">
        <v>2866.5</v>
      </c>
      <c r="U167" s="21">
        <v>16.5</v>
      </c>
      <c r="V167" s="21">
        <v>14.3</v>
      </c>
      <c r="W167" s="22">
        <v>18.5</v>
      </c>
      <c r="X167" s="44">
        <v>16071.4</v>
      </c>
      <c r="Y167" s="21">
        <v>2708.2</v>
      </c>
      <c r="Z167" s="21">
        <v>2296.6999999999998</v>
      </c>
      <c r="AA167" s="21">
        <v>3152.2</v>
      </c>
      <c r="AB167" s="21">
        <v>16.899999999999999</v>
      </c>
      <c r="AC167" s="21">
        <v>14.3</v>
      </c>
      <c r="AD167" s="22">
        <v>19.600000000000001</v>
      </c>
      <c r="AE167" s="35">
        <v>5121.1000000000004</v>
      </c>
      <c r="AF167" s="21">
        <v>990</v>
      </c>
      <c r="AG167" s="21">
        <v>836.2</v>
      </c>
      <c r="AH167" s="21">
        <v>1154.3</v>
      </c>
      <c r="AI167" s="21">
        <v>19.3</v>
      </c>
      <c r="AJ167" s="21">
        <v>16.3</v>
      </c>
      <c r="AK167" s="22">
        <v>22.5</v>
      </c>
    </row>
    <row r="168" spans="1:37">
      <c r="A168" s="6" t="s">
        <v>560</v>
      </c>
      <c r="B168" s="55" t="s">
        <v>561</v>
      </c>
      <c r="C168" s="44">
        <v>16044.1</v>
      </c>
      <c r="D168" s="21">
        <v>2292.6</v>
      </c>
      <c r="E168" s="21">
        <v>1991</v>
      </c>
      <c r="F168" s="21">
        <v>2596.4</v>
      </c>
      <c r="G168" s="21">
        <v>14.3</v>
      </c>
      <c r="H168" s="21">
        <v>12.4</v>
      </c>
      <c r="I168" s="22">
        <v>16.2</v>
      </c>
      <c r="J168" s="44">
        <v>12202.6</v>
      </c>
      <c r="K168" s="21">
        <v>1844.2</v>
      </c>
      <c r="L168" s="21">
        <v>1610.5</v>
      </c>
      <c r="M168" s="21">
        <v>2073.3000000000002</v>
      </c>
      <c r="N168" s="21">
        <v>15.1</v>
      </c>
      <c r="O168" s="21">
        <v>13.2</v>
      </c>
      <c r="P168" s="22">
        <v>17</v>
      </c>
      <c r="Q168" s="44">
        <v>11829.6</v>
      </c>
      <c r="R168" s="21">
        <v>1918.3</v>
      </c>
      <c r="S168" s="21">
        <v>1658</v>
      </c>
      <c r="T168" s="21">
        <v>2166.3000000000002</v>
      </c>
      <c r="U168" s="21">
        <v>16.2</v>
      </c>
      <c r="V168" s="21">
        <v>14</v>
      </c>
      <c r="W168" s="22">
        <v>18.3</v>
      </c>
      <c r="X168" s="44">
        <v>10508.4</v>
      </c>
      <c r="Y168" s="21">
        <v>1741.9</v>
      </c>
      <c r="Z168" s="21">
        <v>1477.6</v>
      </c>
      <c r="AA168" s="21">
        <v>2027.5</v>
      </c>
      <c r="AB168" s="21">
        <v>16.600000000000001</v>
      </c>
      <c r="AC168" s="21">
        <v>14.1</v>
      </c>
      <c r="AD168" s="22">
        <v>19.3</v>
      </c>
      <c r="AE168" s="35">
        <v>4571.3</v>
      </c>
      <c r="AF168" s="21">
        <v>869.9</v>
      </c>
      <c r="AG168" s="21">
        <v>734.1</v>
      </c>
      <c r="AH168" s="21">
        <v>1017.1</v>
      </c>
      <c r="AI168" s="21">
        <v>19</v>
      </c>
      <c r="AJ168" s="21">
        <v>16.100000000000001</v>
      </c>
      <c r="AK168" s="22">
        <v>22.2</v>
      </c>
    </row>
    <row r="169" spans="1:37">
      <c r="A169" s="6" t="s">
        <v>326</v>
      </c>
      <c r="B169" s="55" t="s">
        <v>327</v>
      </c>
      <c r="C169" s="44">
        <v>12444.7</v>
      </c>
      <c r="D169" s="21">
        <v>1881.1</v>
      </c>
      <c r="E169" s="21">
        <v>1632</v>
      </c>
      <c r="F169" s="21">
        <v>2143.1</v>
      </c>
      <c r="G169" s="21">
        <v>15.1</v>
      </c>
      <c r="H169" s="21">
        <v>13.1</v>
      </c>
      <c r="I169" s="22">
        <v>17.2</v>
      </c>
      <c r="J169" s="44">
        <v>16937</v>
      </c>
      <c r="K169" s="21">
        <v>2705.5</v>
      </c>
      <c r="L169" s="21">
        <v>2353.6</v>
      </c>
      <c r="M169" s="21">
        <v>3039.4</v>
      </c>
      <c r="N169" s="21">
        <v>16</v>
      </c>
      <c r="O169" s="21">
        <v>13.9</v>
      </c>
      <c r="P169" s="22">
        <v>17.899999999999999</v>
      </c>
      <c r="Q169" s="44">
        <v>9410.2999999999993</v>
      </c>
      <c r="R169" s="21">
        <v>1610.9</v>
      </c>
      <c r="S169" s="21">
        <v>1391.5</v>
      </c>
      <c r="T169" s="21">
        <v>1808.3</v>
      </c>
      <c r="U169" s="21">
        <v>17.100000000000001</v>
      </c>
      <c r="V169" s="21">
        <v>14.8</v>
      </c>
      <c r="W169" s="22">
        <v>19.2</v>
      </c>
      <c r="X169" s="44">
        <v>15172</v>
      </c>
      <c r="Y169" s="21">
        <v>2653.9</v>
      </c>
      <c r="Z169" s="21">
        <v>2264.5</v>
      </c>
      <c r="AA169" s="21">
        <v>3081</v>
      </c>
      <c r="AB169" s="21">
        <v>17.5</v>
      </c>
      <c r="AC169" s="21">
        <v>14.9</v>
      </c>
      <c r="AD169" s="22">
        <v>20.3</v>
      </c>
      <c r="AE169" s="35">
        <v>22283</v>
      </c>
      <c r="AF169" s="21">
        <v>4463.6000000000004</v>
      </c>
      <c r="AG169" s="21">
        <v>3784.8</v>
      </c>
      <c r="AH169" s="21">
        <v>5189.2</v>
      </c>
      <c r="AI169" s="21">
        <v>20</v>
      </c>
      <c r="AJ169" s="21">
        <v>17</v>
      </c>
      <c r="AK169" s="22">
        <v>23.3</v>
      </c>
    </row>
    <row r="170" spans="1:37">
      <c r="A170" s="6" t="s">
        <v>738</v>
      </c>
      <c r="B170" s="55" t="s">
        <v>739</v>
      </c>
      <c r="C170" s="44">
        <v>30710.400000000001</v>
      </c>
      <c r="D170" s="21">
        <v>4170.8</v>
      </c>
      <c r="E170" s="21">
        <v>3615.4</v>
      </c>
      <c r="F170" s="21">
        <v>4728.8</v>
      </c>
      <c r="G170" s="21">
        <v>13.6</v>
      </c>
      <c r="H170" s="21">
        <v>11.8</v>
      </c>
      <c r="I170" s="22">
        <v>15.4</v>
      </c>
      <c r="J170" s="44">
        <v>13542</v>
      </c>
      <c r="K170" s="21">
        <v>1945.7</v>
      </c>
      <c r="L170" s="21">
        <v>1695.3</v>
      </c>
      <c r="M170" s="21">
        <v>2190.5</v>
      </c>
      <c r="N170" s="21">
        <v>14.4</v>
      </c>
      <c r="O170" s="21">
        <v>12.5</v>
      </c>
      <c r="P170" s="22">
        <v>16.2</v>
      </c>
      <c r="Q170" s="44">
        <v>13388.2</v>
      </c>
      <c r="R170" s="21">
        <v>2064.5</v>
      </c>
      <c r="S170" s="21">
        <v>1794.1</v>
      </c>
      <c r="T170" s="21">
        <v>2328.1</v>
      </c>
      <c r="U170" s="21">
        <v>15.4</v>
      </c>
      <c r="V170" s="21">
        <v>13.4</v>
      </c>
      <c r="W170" s="22">
        <v>17.399999999999999</v>
      </c>
      <c r="X170" s="44">
        <v>4745.5</v>
      </c>
      <c r="Y170" s="21">
        <v>748.2</v>
      </c>
      <c r="Z170" s="21">
        <v>631.4</v>
      </c>
      <c r="AA170" s="21">
        <v>874.2</v>
      </c>
      <c r="AB170" s="21">
        <v>15.8</v>
      </c>
      <c r="AC170" s="21">
        <v>13.3</v>
      </c>
      <c r="AD170" s="22">
        <v>18.399999999999999</v>
      </c>
      <c r="AE170" s="35">
        <v>1214.9000000000001</v>
      </c>
      <c r="AF170" s="21">
        <v>220</v>
      </c>
      <c r="AG170" s="21">
        <v>185.3</v>
      </c>
      <c r="AH170" s="21">
        <v>257.5</v>
      </c>
      <c r="AI170" s="21">
        <v>18.100000000000001</v>
      </c>
      <c r="AJ170" s="21">
        <v>15.3</v>
      </c>
      <c r="AK170" s="22">
        <v>21.2</v>
      </c>
    </row>
    <row r="171" spans="1:37">
      <c r="A171" s="6" t="s">
        <v>572</v>
      </c>
      <c r="B171" s="55" t="s">
        <v>573</v>
      </c>
      <c r="C171" s="44">
        <v>26249.1</v>
      </c>
      <c r="D171" s="21">
        <v>3873.6</v>
      </c>
      <c r="E171" s="21">
        <v>3370.9</v>
      </c>
      <c r="F171" s="21">
        <v>4380</v>
      </c>
      <c r="G171" s="21">
        <v>14.8</v>
      </c>
      <c r="H171" s="21">
        <v>12.8</v>
      </c>
      <c r="I171" s="22">
        <v>16.7</v>
      </c>
      <c r="J171" s="44">
        <v>17225.7</v>
      </c>
      <c r="K171" s="21">
        <v>2687.2</v>
      </c>
      <c r="L171" s="21">
        <v>2344.1999999999998</v>
      </c>
      <c r="M171" s="21">
        <v>3012.7</v>
      </c>
      <c r="N171" s="21">
        <v>15.6</v>
      </c>
      <c r="O171" s="21">
        <v>13.6</v>
      </c>
      <c r="P171" s="22">
        <v>17.5</v>
      </c>
      <c r="Q171" s="44">
        <v>12071.5</v>
      </c>
      <c r="R171" s="21">
        <v>2019</v>
      </c>
      <c r="S171" s="21">
        <v>1752.6</v>
      </c>
      <c r="T171" s="21">
        <v>2267.9</v>
      </c>
      <c r="U171" s="21">
        <v>16.7</v>
      </c>
      <c r="V171" s="21">
        <v>14.5</v>
      </c>
      <c r="W171" s="22">
        <v>18.8</v>
      </c>
      <c r="X171" s="44">
        <v>7274.6</v>
      </c>
      <c r="Y171" s="21">
        <v>1243.5</v>
      </c>
      <c r="Z171" s="21">
        <v>1057.9000000000001</v>
      </c>
      <c r="AA171" s="21">
        <v>1446.9</v>
      </c>
      <c r="AB171" s="21">
        <v>17.100000000000001</v>
      </c>
      <c r="AC171" s="21">
        <v>14.5</v>
      </c>
      <c r="AD171" s="22">
        <v>19.899999999999999</v>
      </c>
      <c r="AE171" s="35">
        <v>0</v>
      </c>
      <c r="AF171" s="21" t="s">
        <v>874</v>
      </c>
      <c r="AG171" s="21" t="s">
        <v>874</v>
      </c>
      <c r="AH171" s="21" t="s">
        <v>874</v>
      </c>
      <c r="AI171" s="21" t="s">
        <v>874</v>
      </c>
      <c r="AJ171" s="21" t="s">
        <v>874</v>
      </c>
      <c r="AK171" s="22" t="s">
        <v>874</v>
      </c>
    </row>
    <row r="172" spans="1:37">
      <c r="A172" s="6" t="s">
        <v>396</v>
      </c>
      <c r="B172" s="55" t="s">
        <v>397</v>
      </c>
      <c r="C172" s="44">
        <v>11587.2</v>
      </c>
      <c r="D172" s="21">
        <v>1715.2</v>
      </c>
      <c r="E172" s="21">
        <v>1491.1</v>
      </c>
      <c r="F172" s="21">
        <v>1948</v>
      </c>
      <c r="G172" s="21">
        <v>14.8</v>
      </c>
      <c r="H172" s="21">
        <v>12.9</v>
      </c>
      <c r="I172" s="22">
        <v>16.8</v>
      </c>
      <c r="J172" s="44">
        <v>24876.1</v>
      </c>
      <c r="K172" s="21">
        <v>3892.1</v>
      </c>
      <c r="L172" s="21">
        <v>3388.9</v>
      </c>
      <c r="M172" s="21">
        <v>4369.2</v>
      </c>
      <c r="N172" s="21">
        <v>15.6</v>
      </c>
      <c r="O172" s="21">
        <v>13.6</v>
      </c>
      <c r="P172" s="22">
        <v>17.600000000000001</v>
      </c>
      <c r="Q172" s="44">
        <v>22174.799999999999</v>
      </c>
      <c r="R172" s="21">
        <v>3719.3</v>
      </c>
      <c r="S172" s="21">
        <v>3219.8</v>
      </c>
      <c r="T172" s="21">
        <v>4178.1000000000004</v>
      </c>
      <c r="U172" s="21">
        <v>16.8</v>
      </c>
      <c r="V172" s="21">
        <v>14.5</v>
      </c>
      <c r="W172" s="22">
        <v>18.8</v>
      </c>
      <c r="X172" s="44">
        <v>14016.3</v>
      </c>
      <c r="Y172" s="21">
        <v>2402.5</v>
      </c>
      <c r="Z172" s="21">
        <v>2048.8000000000002</v>
      </c>
      <c r="AA172" s="21">
        <v>2792.2</v>
      </c>
      <c r="AB172" s="21">
        <v>17.100000000000001</v>
      </c>
      <c r="AC172" s="21">
        <v>14.6</v>
      </c>
      <c r="AD172" s="22">
        <v>19.899999999999999</v>
      </c>
      <c r="AE172" s="35">
        <v>12732.5</v>
      </c>
      <c r="AF172" s="21">
        <v>2500.9</v>
      </c>
      <c r="AG172" s="21">
        <v>2116.6999999999998</v>
      </c>
      <c r="AH172" s="21">
        <v>2909</v>
      </c>
      <c r="AI172" s="21">
        <v>19.600000000000001</v>
      </c>
      <c r="AJ172" s="21">
        <v>16.600000000000001</v>
      </c>
      <c r="AK172" s="22">
        <v>22.8</v>
      </c>
    </row>
    <row r="173" spans="1:37">
      <c r="A173" s="6" t="s">
        <v>334</v>
      </c>
      <c r="B173" s="55" t="s">
        <v>335</v>
      </c>
      <c r="C173" s="44">
        <v>1219.3</v>
      </c>
      <c r="D173" s="21">
        <v>186.1</v>
      </c>
      <c r="E173" s="21">
        <v>162.1</v>
      </c>
      <c r="F173" s="21">
        <v>208.7</v>
      </c>
      <c r="G173" s="21">
        <v>15.3</v>
      </c>
      <c r="H173" s="21">
        <v>13.3</v>
      </c>
      <c r="I173" s="22">
        <v>17.100000000000001</v>
      </c>
      <c r="J173" s="44">
        <v>4813.7</v>
      </c>
      <c r="K173" s="21">
        <v>776.7</v>
      </c>
      <c r="L173" s="21">
        <v>680.3</v>
      </c>
      <c r="M173" s="21">
        <v>868</v>
      </c>
      <c r="N173" s="21">
        <v>16.100000000000001</v>
      </c>
      <c r="O173" s="21">
        <v>14.1</v>
      </c>
      <c r="P173" s="22">
        <v>18</v>
      </c>
      <c r="Q173" s="44">
        <v>31816.2</v>
      </c>
      <c r="R173" s="21">
        <v>5502.7</v>
      </c>
      <c r="S173" s="21">
        <v>4779.8</v>
      </c>
      <c r="T173" s="21">
        <v>6181.2</v>
      </c>
      <c r="U173" s="21">
        <v>17.3</v>
      </c>
      <c r="V173" s="21">
        <v>15</v>
      </c>
      <c r="W173" s="22">
        <v>19.399999999999999</v>
      </c>
      <c r="X173" s="44">
        <v>25123.1</v>
      </c>
      <c r="Y173" s="21">
        <v>4440.3</v>
      </c>
      <c r="Z173" s="21">
        <v>3769.3</v>
      </c>
      <c r="AA173" s="21">
        <v>5164.3999999999996</v>
      </c>
      <c r="AB173" s="21">
        <v>17.7</v>
      </c>
      <c r="AC173" s="21">
        <v>15</v>
      </c>
      <c r="AD173" s="22">
        <v>20.6</v>
      </c>
      <c r="AE173" s="35">
        <v>1390.8</v>
      </c>
      <c r="AF173" s="21">
        <v>281.60000000000002</v>
      </c>
      <c r="AG173" s="21">
        <v>238.8</v>
      </c>
      <c r="AH173" s="21">
        <v>328.4</v>
      </c>
      <c r="AI173" s="21">
        <v>20.2</v>
      </c>
      <c r="AJ173" s="21">
        <v>17.2</v>
      </c>
      <c r="AK173" s="22">
        <v>23.6</v>
      </c>
    </row>
    <row r="174" spans="1:37">
      <c r="A174" s="6" t="s">
        <v>512</v>
      </c>
      <c r="B174" s="55" t="s">
        <v>513</v>
      </c>
      <c r="C174" s="44">
        <v>33698.800000000003</v>
      </c>
      <c r="D174" s="21">
        <v>4847.1000000000004</v>
      </c>
      <c r="E174" s="21">
        <v>4213.1000000000004</v>
      </c>
      <c r="F174" s="21">
        <v>5513.3</v>
      </c>
      <c r="G174" s="21">
        <v>14.4</v>
      </c>
      <c r="H174" s="21">
        <v>12.5</v>
      </c>
      <c r="I174" s="22">
        <v>16.399999999999999</v>
      </c>
      <c r="J174" s="44">
        <v>47417.599999999999</v>
      </c>
      <c r="K174" s="21">
        <v>7211.9</v>
      </c>
      <c r="L174" s="21">
        <v>6269.5</v>
      </c>
      <c r="M174" s="21">
        <v>8101.4</v>
      </c>
      <c r="N174" s="21">
        <v>15.2</v>
      </c>
      <c r="O174" s="21">
        <v>13.2</v>
      </c>
      <c r="P174" s="22">
        <v>17.100000000000001</v>
      </c>
      <c r="Q174" s="44">
        <v>32103.4</v>
      </c>
      <c r="R174" s="21">
        <v>5237</v>
      </c>
      <c r="S174" s="21">
        <v>4533.8999999999996</v>
      </c>
      <c r="T174" s="21">
        <v>5891.3</v>
      </c>
      <c r="U174" s="21">
        <v>16.3</v>
      </c>
      <c r="V174" s="21">
        <v>14.1</v>
      </c>
      <c r="W174" s="22">
        <v>18.399999999999999</v>
      </c>
      <c r="X174" s="44">
        <v>33589.1</v>
      </c>
      <c r="Y174" s="21">
        <v>5600.5</v>
      </c>
      <c r="Z174" s="21">
        <v>4763.3999999999996</v>
      </c>
      <c r="AA174" s="21">
        <v>6533.9</v>
      </c>
      <c r="AB174" s="21">
        <v>16.7</v>
      </c>
      <c r="AC174" s="21">
        <v>14.2</v>
      </c>
      <c r="AD174" s="22">
        <v>19.5</v>
      </c>
      <c r="AE174" s="35">
        <v>19358</v>
      </c>
      <c r="AF174" s="21">
        <v>3702.8</v>
      </c>
      <c r="AG174" s="21">
        <v>3128</v>
      </c>
      <c r="AH174" s="21">
        <v>4311</v>
      </c>
      <c r="AI174" s="21">
        <v>19.100000000000001</v>
      </c>
      <c r="AJ174" s="21">
        <v>16.2</v>
      </c>
      <c r="AK174" s="22">
        <v>22.3</v>
      </c>
    </row>
    <row r="175" spans="1:37">
      <c r="A175" s="6" t="s">
        <v>604</v>
      </c>
      <c r="B175" s="55" t="s">
        <v>605</v>
      </c>
      <c r="C175" s="44">
        <v>40018.199999999997</v>
      </c>
      <c r="D175" s="21">
        <v>5681.9</v>
      </c>
      <c r="E175" s="21">
        <v>4939.8</v>
      </c>
      <c r="F175" s="21">
        <v>6409</v>
      </c>
      <c r="G175" s="21">
        <v>14.2</v>
      </c>
      <c r="H175" s="21">
        <v>12.3</v>
      </c>
      <c r="I175" s="22">
        <v>16</v>
      </c>
      <c r="J175" s="44">
        <v>35020.300000000003</v>
      </c>
      <c r="K175" s="21">
        <v>5257.9</v>
      </c>
      <c r="L175" s="21">
        <v>4598.3</v>
      </c>
      <c r="M175" s="21">
        <v>5901.4</v>
      </c>
      <c r="N175" s="21">
        <v>15</v>
      </c>
      <c r="O175" s="21">
        <v>13.1</v>
      </c>
      <c r="P175" s="22">
        <v>16.899999999999999</v>
      </c>
      <c r="Q175" s="44">
        <v>16524.3</v>
      </c>
      <c r="R175" s="21">
        <v>2661.1</v>
      </c>
      <c r="S175" s="21">
        <v>2312.1999999999998</v>
      </c>
      <c r="T175" s="21">
        <v>2995.9</v>
      </c>
      <c r="U175" s="21">
        <v>16.100000000000001</v>
      </c>
      <c r="V175" s="21">
        <v>14</v>
      </c>
      <c r="W175" s="22">
        <v>18.100000000000001</v>
      </c>
      <c r="X175" s="44">
        <v>11488.4</v>
      </c>
      <c r="Y175" s="21">
        <v>1891.2</v>
      </c>
      <c r="Z175" s="21">
        <v>1601.2</v>
      </c>
      <c r="AA175" s="21">
        <v>2207.6</v>
      </c>
      <c r="AB175" s="21">
        <v>16.5</v>
      </c>
      <c r="AC175" s="21">
        <v>13.9</v>
      </c>
      <c r="AD175" s="22">
        <v>19.2</v>
      </c>
      <c r="AE175" s="35">
        <v>10313.799999999999</v>
      </c>
      <c r="AF175" s="21">
        <v>1947.9</v>
      </c>
      <c r="AG175" s="21">
        <v>1646.2</v>
      </c>
      <c r="AH175" s="21">
        <v>2275.4</v>
      </c>
      <c r="AI175" s="21">
        <v>18.899999999999999</v>
      </c>
      <c r="AJ175" s="21">
        <v>16</v>
      </c>
      <c r="AK175" s="22">
        <v>22.1</v>
      </c>
    </row>
    <row r="176" spans="1:37">
      <c r="A176" s="6" t="s">
        <v>514</v>
      </c>
      <c r="B176" s="55" t="s">
        <v>515</v>
      </c>
      <c r="C176" s="44">
        <v>28012</v>
      </c>
      <c r="D176" s="21">
        <v>3985.9</v>
      </c>
      <c r="E176" s="21">
        <v>3463.7</v>
      </c>
      <c r="F176" s="21">
        <v>4518.3999999999996</v>
      </c>
      <c r="G176" s="21">
        <v>14.2</v>
      </c>
      <c r="H176" s="21">
        <v>12.4</v>
      </c>
      <c r="I176" s="22">
        <v>16.100000000000001</v>
      </c>
      <c r="J176" s="44">
        <v>20307.099999999999</v>
      </c>
      <c r="K176" s="21">
        <v>3055.7</v>
      </c>
      <c r="L176" s="21">
        <v>2666.6</v>
      </c>
      <c r="M176" s="21">
        <v>3431.8</v>
      </c>
      <c r="N176" s="21">
        <v>15</v>
      </c>
      <c r="O176" s="21">
        <v>13.1</v>
      </c>
      <c r="P176" s="22">
        <v>16.899999999999999</v>
      </c>
      <c r="Q176" s="44">
        <v>8987.2000000000007</v>
      </c>
      <c r="R176" s="21">
        <v>1450.7</v>
      </c>
      <c r="S176" s="21">
        <v>1259.4000000000001</v>
      </c>
      <c r="T176" s="21">
        <v>1635.8</v>
      </c>
      <c r="U176" s="21">
        <v>16.100000000000001</v>
      </c>
      <c r="V176" s="21">
        <v>14</v>
      </c>
      <c r="W176" s="22">
        <v>18.2</v>
      </c>
      <c r="X176" s="44">
        <v>26007.3</v>
      </c>
      <c r="Y176" s="21">
        <v>4291.2</v>
      </c>
      <c r="Z176" s="21">
        <v>3644.1</v>
      </c>
      <c r="AA176" s="21">
        <v>5000.2</v>
      </c>
      <c r="AB176" s="21">
        <v>16.5</v>
      </c>
      <c r="AC176" s="21">
        <v>14</v>
      </c>
      <c r="AD176" s="22">
        <v>19.2</v>
      </c>
      <c r="AE176" s="35">
        <v>18441.400000000001</v>
      </c>
      <c r="AF176" s="21">
        <v>3491.6</v>
      </c>
      <c r="AG176" s="21">
        <v>2946.1</v>
      </c>
      <c r="AH176" s="21">
        <v>4074.8</v>
      </c>
      <c r="AI176" s="21">
        <v>18.899999999999999</v>
      </c>
      <c r="AJ176" s="21">
        <v>16</v>
      </c>
      <c r="AK176" s="22">
        <v>22.1</v>
      </c>
    </row>
    <row r="177" spans="1:37">
      <c r="A177" s="6" t="s">
        <v>422</v>
      </c>
      <c r="B177" s="55" t="s">
        <v>423</v>
      </c>
      <c r="C177" s="44">
        <v>2838.3</v>
      </c>
      <c r="D177" s="21">
        <v>423.7</v>
      </c>
      <c r="E177" s="21">
        <v>368.8</v>
      </c>
      <c r="F177" s="21">
        <v>480.1</v>
      </c>
      <c r="G177" s="21">
        <v>14.9</v>
      </c>
      <c r="H177" s="21">
        <v>13</v>
      </c>
      <c r="I177" s="22">
        <v>16.899999999999999</v>
      </c>
      <c r="J177" s="44">
        <v>12311.9</v>
      </c>
      <c r="K177" s="21">
        <v>1943.7</v>
      </c>
      <c r="L177" s="21">
        <v>1690</v>
      </c>
      <c r="M177" s="21">
        <v>2179.8000000000002</v>
      </c>
      <c r="N177" s="21">
        <v>15.8</v>
      </c>
      <c r="O177" s="21">
        <v>13.7</v>
      </c>
      <c r="P177" s="22">
        <v>17.7</v>
      </c>
      <c r="Q177" s="44">
        <v>10347.799999999999</v>
      </c>
      <c r="R177" s="21">
        <v>1752.2</v>
      </c>
      <c r="S177" s="21">
        <v>1519.4</v>
      </c>
      <c r="T177" s="21">
        <v>1973.7</v>
      </c>
      <c r="U177" s="21">
        <v>16.899999999999999</v>
      </c>
      <c r="V177" s="21">
        <v>14.7</v>
      </c>
      <c r="W177" s="22">
        <v>19.100000000000001</v>
      </c>
      <c r="X177" s="44">
        <v>6395.4</v>
      </c>
      <c r="Y177" s="21">
        <v>1106.9000000000001</v>
      </c>
      <c r="Z177" s="21">
        <v>942.6</v>
      </c>
      <c r="AA177" s="21">
        <v>1288.5</v>
      </c>
      <c r="AB177" s="21">
        <v>17.3</v>
      </c>
      <c r="AC177" s="21">
        <v>14.7</v>
      </c>
      <c r="AD177" s="22">
        <v>20.100000000000001</v>
      </c>
      <c r="AE177" s="35">
        <v>1546.7</v>
      </c>
      <c r="AF177" s="21">
        <v>307.10000000000002</v>
      </c>
      <c r="AG177" s="21">
        <v>259.7</v>
      </c>
      <c r="AH177" s="21">
        <v>357.9</v>
      </c>
      <c r="AI177" s="21">
        <v>19.899999999999999</v>
      </c>
      <c r="AJ177" s="21">
        <v>16.8</v>
      </c>
      <c r="AK177" s="22">
        <v>23.1</v>
      </c>
    </row>
    <row r="178" spans="1:37">
      <c r="A178" s="6" t="s">
        <v>718</v>
      </c>
      <c r="B178" s="55" t="s">
        <v>719</v>
      </c>
      <c r="C178" s="44">
        <v>13305.2</v>
      </c>
      <c r="D178" s="21">
        <v>1793.2</v>
      </c>
      <c r="E178" s="21">
        <v>1552.5</v>
      </c>
      <c r="F178" s="21">
        <v>2040.1</v>
      </c>
      <c r="G178" s="21">
        <v>13.5</v>
      </c>
      <c r="H178" s="21">
        <v>11.7</v>
      </c>
      <c r="I178" s="22">
        <v>15.3</v>
      </c>
      <c r="J178" s="44">
        <v>22492.799999999999</v>
      </c>
      <c r="K178" s="21">
        <v>3207.7</v>
      </c>
      <c r="L178" s="21">
        <v>2798.7</v>
      </c>
      <c r="M178" s="21">
        <v>3613.3</v>
      </c>
      <c r="N178" s="21">
        <v>14.3</v>
      </c>
      <c r="O178" s="21">
        <v>12.4</v>
      </c>
      <c r="P178" s="22">
        <v>16.100000000000001</v>
      </c>
      <c r="Q178" s="44">
        <v>7728.1</v>
      </c>
      <c r="R178" s="21">
        <v>1183.2</v>
      </c>
      <c r="S178" s="21">
        <v>1024.3</v>
      </c>
      <c r="T178" s="21">
        <v>1336.9</v>
      </c>
      <c r="U178" s="21">
        <v>15.3</v>
      </c>
      <c r="V178" s="21">
        <v>13.3</v>
      </c>
      <c r="W178" s="22">
        <v>17.3</v>
      </c>
      <c r="X178" s="44">
        <v>7722.8</v>
      </c>
      <c r="Y178" s="21">
        <v>1208.9000000000001</v>
      </c>
      <c r="Z178" s="21">
        <v>1024.0999999999999</v>
      </c>
      <c r="AA178" s="21">
        <v>1412.4</v>
      </c>
      <c r="AB178" s="21">
        <v>15.7</v>
      </c>
      <c r="AC178" s="21">
        <v>13.3</v>
      </c>
      <c r="AD178" s="22">
        <v>18.3</v>
      </c>
      <c r="AE178" s="35">
        <v>1410.1</v>
      </c>
      <c r="AF178" s="21">
        <v>253.7</v>
      </c>
      <c r="AG178" s="21">
        <v>213.3</v>
      </c>
      <c r="AH178" s="21">
        <v>297.2</v>
      </c>
      <c r="AI178" s="21">
        <v>18</v>
      </c>
      <c r="AJ178" s="21">
        <v>15.1</v>
      </c>
      <c r="AK178" s="22">
        <v>21.1</v>
      </c>
    </row>
    <row r="179" spans="1:37">
      <c r="A179" s="6" t="s">
        <v>606</v>
      </c>
      <c r="B179" s="55" t="s">
        <v>607</v>
      </c>
      <c r="C179" s="44">
        <v>98308.5</v>
      </c>
      <c r="D179" s="21">
        <v>14001.6</v>
      </c>
      <c r="E179" s="21">
        <v>12190</v>
      </c>
      <c r="F179" s="21">
        <v>15770.1</v>
      </c>
      <c r="G179" s="21">
        <v>14.2</v>
      </c>
      <c r="H179" s="21">
        <v>12.4</v>
      </c>
      <c r="I179" s="22">
        <v>16</v>
      </c>
      <c r="J179" s="44">
        <v>105844.5</v>
      </c>
      <c r="K179" s="21">
        <v>15943.3</v>
      </c>
      <c r="L179" s="21">
        <v>13952</v>
      </c>
      <c r="M179" s="21">
        <v>17887.3</v>
      </c>
      <c r="N179" s="21">
        <v>15.1</v>
      </c>
      <c r="O179" s="21">
        <v>13.2</v>
      </c>
      <c r="P179" s="22">
        <v>16.899999999999999</v>
      </c>
      <c r="Q179" s="44">
        <v>91875.4</v>
      </c>
      <c r="R179" s="21">
        <v>14846.8</v>
      </c>
      <c r="S179" s="21">
        <v>12949.3</v>
      </c>
      <c r="T179" s="21">
        <v>16699.599999999999</v>
      </c>
      <c r="U179" s="21">
        <v>16.2</v>
      </c>
      <c r="V179" s="21">
        <v>14.1</v>
      </c>
      <c r="W179" s="22">
        <v>18.2</v>
      </c>
      <c r="X179" s="44">
        <v>28908.799999999999</v>
      </c>
      <c r="Y179" s="21">
        <v>4775.3999999999996</v>
      </c>
      <c r="Z179" s="21">
        <v>4042.9</v>
      </c>
      <c r="AA179" s="21">
        <v>5572.7</v>
      </c>
      <c r="AB179" s="21">
        <v>16.5</v>
      </c>
      <c r="AC179" s="21">
        <v>14</v>
      </c>
      <c r="AD179" s="22">
        <v>19.3</v>
      </c>
      <c r="AE179" s="35">
        <v>17882.8</v>
      </c>
      <c r="AF179" s="21">
        <v>3390.3</v>
      </c>
      <c r="AG179" s="21">
        <v>2867.6</v>
      </c>
      <c r="AH179" s="21">
        <v>3960.8</v>
      </c>
      <c r="AI179" s="21">
        <v>19</v>
      </c>
      <c r="AJ179" s="21">
        <v>16</v>
      </c>
      <c r="AK179" s="22">
        <v>22.1</v>
      </c>
    </row>
    <row r="180" spans="1:37">
      <c r="A180" s="6" t="s">
        <v>478</v>
      </c>
      <c r="B180" s="55" t="s">
        <v>479</v>
      </c>
      <c r="C180" s="44">
        <v>40197.5</v>
      </c>
      <c r="D180" s="21">
        <v>5773.9</v>
      </c>
      <c r="E180" s="21">
        <v>5023.8</v>
      </c>
      <c r="F180" s="21">
        <v>6519</v>
      </c>
      <c r="G180" s="21">
        <v>14.4</v>
      </c>
      <c r="H180" s="21">
        <v>12.5</v>
      </c>
      <c r="I180" s="22">
        <v>16.2</v>
      </c>
      <c r="J180" s="44">
        <v>32092.7</v>
      </c>
      <c r="K180" s="21">
        <v>4874.5</v>
      </c>
      <c r="L180" s="21">
        <v>4261.1000000000004</v>
      </c>
      <c r="M180" s="21">
        <v>5465.5</v>
      </c>
      <c r="N180" s="21">
        <v>15.2</v>
      </c>
      <c r="O180" s="21">
        <v>13.3</v>
      </c>
      <c r="P180" s="22">
        <v>17</v>
      </c>
      <c r="Q180" s="44">
        <v>42117</v>
      </c>
      <c r="R180" s="21">
        <v>6861.6</v>
      </c>
      <c r="S180" s="21">
        <v>5960.9</v>
      </c>
      <c r="T180" s="21">
        <v>7737.4</v>
      </c>
      <c r="U180" s="21">
        <v>16.3</v>
      </c>
      <c r="V180" s="21">
        <v>14.2</v>
      </c>
      <c r="W180" s="22">
        <v>18.399999999999999</v>
      </c>
      <c r="X180" s="44">
        <v>35910.300000000003</v>
      </c>
      <c r="Y180" s="21">
        <v>5979.9</v>
      </c>
      <c r="Z180" s="21">
        <v>5072.5</v>
      </c>
      <c r="AA180" s="21">
        <v>6967.7</v>
      </c>
      <c r="AB180" s="21">
        <v>16.7</v>
      </c>
      <c r="AC180" s="21">
        <v>14.1</v>
      </c>
      <c r="AD180" s="22">
        <v>19.399999999999999</v>
      </c>
      <c r="AE180" s="35">
        <v>29919.4</v>
      </c>
      <c r="AF180" s="21">
        <v>5716</v>
      </c>
      <c r="AG180" s="21">
        <v>4831.7</v>
      </c>
      <c r="AH180" s="21">
        <v>6672</v>
      </c>
      <c r="AI180" s="21">
        <v>19.100000000000001</v>
      </c>
      <c r="AJ180" s="21">
        <v>16.100000000000001</v>
      </c>
      <c r="AK180" s="22">
        <v>22.3</v>
      </c>
    </row>
    <row r="181" spans="1:37">
      <c r="A181" s="6" t="s">
        <v>424</v>
      </c>
      <c r="B181" s="55" t="s">
        <v>425</v>
      </c>
      <c r="C181" s="44">
        <v>7143.3</v>
      </c>
      <c r="D181" s="21">
        <v>993.5</v>
      </c>
      <c r="E181" s="21">
        <v>861.7</v>
      </c>
      <c r="F181" s="21">
        <v>1132.3</v>
      </c>
      <c r="G181" s="21">
        <v>13.9</v>
      </c>
      <c r="H181" s="21">
        <v>12.1</v>
      </c>
      <c r="I181" s="22">
        <v>15.9</v>
      </c>
      <c r="J181" s="44">
        <v>5624.4</v>
      </c>
      <c r="K181" s="21">
        <v>827.4</v>
      </c>
      <c r="L181" s="21">
        <v>720.6</v>
      </c>
      <c r="M181" s="21">
        <v>931.9</v>
      </c>
      <c r="N181" s="21">
        <v>14.7</v>
      </c>
      <c r="O181" s="21">
        <v>12.8</v>
      </c>
      <c r="P181" s="22">
        <v>16.600000000000001</v>
      </c>
      <c r="Q181" s="44">
        <v>5038.6000000000004</v>
      </c>
      <c r="R181" s="21">
        <v>795.3</v>
      </c>
      <c r="S181" s="21">
        <v>689</v>
      </c>
      <c r="T181" s="21">
        <v>893.6</v>
      </c>
      <c r="U181" s="21">
        <v>15.8</v>
      </c>
      <c r="V181" s="21">
        <v>13.7</v>
      </c>
      <c r="W181" s="22">
        <v>17.7</v>
      </c>
      <c r="X181" s="44">
        <v>15211.7</v>
      </c>
      <c r="Y181" s="21">
        <v>2454.5</v>
      </c>
      <c r="Z181" s="21">
        <v>2079.5</v>
      </c>
      <c r="AA181" s="21">
        <v>2867.2</v>
      </c>
      <c r="AB181" s="21">
        <v>16.100000000000001</v>
      </c>
      <c r="AC181" s="21">
        <v>13.7</v>
      </c>
      <c r="AD181" s="22">
        <v>18.8</v>
      </c>
      <c r="AE181" s="35">
        <v>19847.900000000001</v>
      </c>
      <c r="AF181" s="21">
        <v>3677.1</v>
      </c>
      <c r="AG181" s="21">
        <v>3098.7</v>
      </c>
      <c r="AH181" s="21">
        <v>4289.1000000000004</v>
      </c>
      <c r="AI181" s="21">
        <v>18.5</v>
      </c>
      <c r="AJ181" s="21">
        <v>15.6</v>
      </c>
      <c r="AK181" s="22">
        <v>21.6</v>
      </c>
    </row>
    <row r="182" spans="1:37">
      <c r="A182" s="6" t="s">
        <v>442</v>
      </c>
      <c r="B182" s="55" t="s">
        <v>443</v>
      </c>
      <c r="C182" s="44">
        <v>6347.2</v>
      </c>
      <c r="D182" s="21">
        <v>837</v>
      </c>
      <c r="E182" s="21">
        <v>722.1</v>
      </c>
      <c r="F182" s="21">
        <v>959.7</v>
      </c>
      <c r="G182" s="21">
        <v>13.2</v>
      </c>
      <c r="H182" s="21">
        <v>11.4</v>
      </c>
      <c r="I182" s="22">
        <v>15.1</v>
      </c>
      <c r="J182" s="44">
        <v>3197.3</v>
      </c>
      <c r="K182" s="21">
        <v>446.3</v>
      </c>
      <c r="L182" s="21">
        <v>388.2</v>
      </c>
      <c r="M182" s="21">
        <v>505.2</v>
      </c>
      <c r="N182" s="21">
        <v>14</v>
      </c>
      <c r="O182" s="21">
        <v>12.1</v>
      </c>
      <c r="P182" s="22">
        <v>15.8</v>
      </c>
      <c r="Q182" s="44">
        <v>15261.3</v>
      </c>
      <c r="R182" s="21">
        <v>2287.9</v>
      </c>
      <c r="S182" s="21">
        <v>1970.3</v>
      </c>
      <c r="T182" s="21">
        <v>2588.4</v>
      </c>
      <c r="U182" s="21">
        <v>15</v>
      </c>
      <c r="V182" s="21">
        <v>12.9</v>
      </c>
      <c r="W182" s="22">
        <v>17</v>
      </c>
      <c r="X182" s="44">
        <v>22363.3</v>
      </c>
      <c r="Y182" s="21">
        <v>3428.4</v>
      </c>
      <c r="Z182" s="21">
        <v>2900</v>
      </c>
      <c r="AA182" s="21">
        <v>4024.6</v>
      </c>
      <c r="AB182" s="21">
        <v>15.3</v>
      </c>
      <c r="AC182" s="21">
        <v>13</v>
      </c>
      <c r="AD182" s="22">
        <v>18</v>
      </c>
      <c r="AE182" s="35">
        <v>57181.9</v>
      </c>
      <c r="AF182" s="21">
        <v>10087.799999999999</v>
      </c>
      <c r="AG182" s="21">
        <v>8455.1</v>
      </c>
      <c r="AH182" s="21">
        <v>11818.3</v>
      </c>
      <c r="AI182" s="21">
        <v>17.600000000000001</v>
      </c>
      <c r="AJ182" s="21">
        <v>14.8</v>
      </c>
      <c r="AK182" s="22">
        <v>20.7</v>
      </c>
    </row>
    <row r="183" spans="1:37">
      <c r="A183" s="6" t="s">
        <v>462</v>
      </c>
      <c r="B183" s="55" t="s">
        <v>463</v>
      </c>
      <c r="C183" s="44">
        <v>8741.7000000000007</v>
      </c>
      <c r="D183" s="21">
        <v>1239.4000000000001</v>
      </c>
      <c r="E183" s="21">
        <v>1072.9000000000001</v>
      </c>
      <c r="F183" s="21">
        <v>1417.3</v>
      </c>
      <c r="G183" s="21">
        <v>14.2</v>
      </c>
      <c r="H183" s="21">
        <v>12.3</v>
      </c>
      <c r="I183" s="22">
        <v>16.2</v>
      </c>
      <c r="J183" s="44">
        <v>10228.200000000001</v>
      </c>
      <c r="K183" s="21">
        <v>1533.2</v>
      </c>
      <c r="L183" s="21">
        <v>1334.7</v>
      </c>
      <c r="M183" s="21">
        <v>1727.9</v>
      </c>
      <c r="N183" s="21">
        <v>15</v>
      </c>
      <c r="O183" s="21">
        <v>13</v>
      </c>
      <c r="P183" s="22">
        <v>16.899999999999999</v>
      </c>
      <c r="Q183" s="44">
        <v>12466.4</v>
      </c>
      <c r="R183" s="21">
        <v>2004</v>
      </c>
      <c r="S183" s="21">
        <v>1727.7</v>
      </c>
      <c r="T183" s="21">
        <v>2255.8000000000002</v>
      </c>
      <c r="U183" s="21">
        <v>16.100000000000001</v>
      </c>
      <c r="V183" s="21">
        <v>13.9</v>
      </c>
      <c r="W183" s="22">
        <v>18.100000000000001</v>
      </c>
      <c r="X183" s="44">
        <v>18763.400000000001</v>
      </c>
      <c r="Y183" s="21">
        <v>3082.8</v>
      </c>
      <c r="Z183" s="21">
        <v>2618.6</v>
      </c>
      <c r="AA183" s="21">
        <v>3593.3</v>
      </c>
      <c r="AB183" s="21">
        <v>16.399999999999999</v>
      </c>
      <c r="AC183" s="21">
        <v>14</v>
      </c>
      <c r="AD183" s="22">
        <v>19.2</v>
      </c>
      <c r="AE183" s="35">
        <v>11729.3</v>
      </c>
      <c r="AF183" s="21">
        <v>2210.3000000000002</v>
      </c>
      <c r="AG183" s="21">
        <v>1863.4</v>
      </c>
      <c r="AH183" s="21">
        <v>2575.1999999999998</v>
      </c>
      <c r="AI183" s="21">
        <v>18.8</v>
      </c>
      <c r="AJ183" s="21">
        <v>15.9</v>
      </c>
      <c r="AK183" s="22">
        <v>22</v>
      </c>
    </row>
    <row r="184" spans="1:37">
      <c r="A184" s="6" t="s">
        <v>708</v>
      </c>
      <c r="B184" s="55" t="s">
        <v>709</v>
      </c>
      <c r="C184" s="44">
        <v>13205.6</v>
      </c>
      <c r="D184" s="21">
        <v>1819.5</v>
      </c>
      <c r="E184" s="21">
        <v>1575.8</v>
      </c>
      <c r="F184" s="21">
        <v>2065.6</v>
      </c>
      <c r="G184" s="21">
        <v>13.8</v>
      </c>
      <c r="H184" s="21">
        <v>11.9</v>
      </c>
      <c r="I184" s="22">
        <v>15.6</v>
      </c>
      <c r="J184" s="44">
        <v>5602.1</v>
      </c>
      <c r="K184" s="21">
        <v>816.6</v>
      </c>
      <c r="L184" s="21">
        <v>712.5</v>
      </c>
      <c r="M184" s="21">
        <v>919</v>
      </c>
      <c r="N184" s="21">
        <v>14.6</v>
      </c>
      <c r="O184" s="21">
        <v>12.7</v>
      </c>
      <c r="P184" s="22">
        <v>16.399999999999999</v>
      </c>
      <c r="Q184" s="44">
        <v>3924.4</v>
      </c>
      <c r="R184" s="21">
        <v>613.9</v>
      </c>
      <c r="S184" s="21">
        <v>530.29999999999995</v>
      </c>
      <c r="T184" s="21">
        <v>693.9</v>
      </c>
      <c r="U184" s="21">
        <v>15.6</v>
      </c>
      <c r="V184" s="21">
        <v>13.5</v>
      </c>
      <c r="W184" s="22">
        <v>17.7</v>
      </c>
      <c r="X184" s="44">
        <v>4682.8</v>
      </c>
      <c r="Y184" s="21">
        <v>749</v>
      </c>
      <c r="Z184" s="21">
        <v>633.29999999999995</v>
      </c>
      <c r="AA184" s="21">
        <v>874.6</v>
      </c>
      <c r="AB184" s="21">
        <v>16</v>
      </c>
      <c r="AC184" s="21">
        <v>13.5</v>
      </c>
      <c r="AD184" s="22">
        <v>18.7</v>
      </c>
      <c r="AE184" s="35">
        <v>0</v>
      </c>
      <c r="AF184" s="21" t="s">
        <v>874</v>
      </c>
      <c r="AG184" s="21" t="s">
        <v>874</v>
      </c>
      <c r="AH184" s="21" t="s">
        <v>874</v>
      </c>
      <c r="AI184" s="21" t="s">
        <v>874</v>
      </c>
      <c r="AJ184" s="21" t="s">
        <v>874</v>
      </c>
      <c r="AK184" s="22" t="s">
        <v>874</v>
      </c>
    </row>
    <row r="185" spans="1:37">
      <c r="A185" s="6" t="s">
        <v>426</v>
      </c>
      <c r="B185" s="55" t="s">
        <v>427</v>
      </c>
      <c r="C185" s="44">
        <v>7875.8</v>
      </c>
      <c r="D185" s="21">
        <v>1091.5999999999999</v>
      </c>
      <c r="E185" s="21">
        <v>946.2</v>
      </c>
      <c r="F185" s="21">
        <v>1246.2</v>
      </c>
      <c r="G185" s="21">
        <v>13.9</v>
      </c>
      <c r="H185" s="21">
        <v>12</v>
      </c>
      <c r="I185" s="22">
        <v>15.8</v>
      </c>
      <c r="J185" s="44">
        <v>20607.5</v>
      </c>
      <c r="K185" s="21">
        <v>3021.1</v>
      </c>
      <c r="L185" s="21">
        <v>2629.7</v>
      </c>
      <c r="M185" s="21">
        <v>3403</v>
      </c>
      <c r="N185" s="21">
        <v>14.7</v>
      </c>
      <c r="O185" s="21">
        <v>12.8</v>
      </c>
      <c r="P185" s="22">
        <v>16.5</v>
      </c>
      <c r="Q185" s="44">
        <v>13851.8</v>
      </c>
      <c r="R185" s="21">
        <v>2179</v>
      </c>
      <c r="S185" s="21">
        <v>1882.6</v>
      </c>
      <c r="T185" s="21">
        <v>2460.8000000000002</v>
      </c>
      <c r="U185" s="21">
        <v>15.7</v>
      </c>
      <c r="V185" s="21">
        <v>13.6</v>
      </c>
      <c r="W185" s="22">
        <v>17.8</v>
      </c>
      <c r="X185" s="44">
        <v>16375.1</v>
      </c>
      <c r="Y185" s="21">
        <v>2633.3</v>
      </c>
      <c r="Z185" s="21">
        <v>2233.5</v>
      </c>
      <c r="AA185" s="21">
        <v>3074.8</v>
      </c>
      <c r="AB185" s="21">
        <v>16.100000000000001</v>
      </c>
      <c r="AC185" s="21">
        <v>13.6</v>
      </c>
      <c r="AD185" s="22">
        <v>18.8</v>
      </c>
      <c r="AE185" s="35">
        <v>39662.9</v>
      </c>
      <c r="AF185" s="21">
        <v>7324.5</v>
      </c>
      <c r="AG185" s="21">
        <v>6167.8</v>
      </c>
      <c r="AH185" s="21">
        <v>8554.9</v>
      </c>
      <c r="AI185" s="21">
        <v>18.5</v>
      </c>
      <c r="AJ185" s="21">
        <v>15.6</v>
      </c>
      <c r="AK185" s="22">
        <v>21.6</v>
      </c>
    </row>
    <row r="186" spans="1:37">
      <c r="A186" s="6" t="s">
        <v>846</v>
      </c>
      <c r="B186" s="55" t="s">
        <v>847</v>
      </c>
      <c r="C186" s="44">
        <v>16057.6</v>
      </c>
      <c r="D186" s="21">
        <v>1947.9</v>
      </c>
      <c r="E186" s="21">
        <v>1668.4</v>
      </c>
      <c r="F186" s="21">
        <v>2227.8000000000002</v>
      </c>
      <c r="G186" s="21">
        <v>12.1</v>
      </c>
      <c r="H186" s="21">
        <v>10.4</v>
      </c>
      <c r="I186" s="22">
        <v>13.9</v>
      </c>
      <c r="J186" s="44">
        <v>10113</v>
      </c>
      <c r="K186" s="21">
        <v>1299.8</v>
      </c>
      <c r="L186" s="21">
        <v>1126.7</v>
      </c>
      <c r="M186" s="21">
        <v>1472.8</v>
      </c>
      <c r="N186" s="21">
        <v>12.9</v>
      </c>
      <c r="O186" s="21">
        <v>11.1</v>
      </c>
      <c r="P186" s="22">
        <v>14.6</v>
      </c>
      <c r="Q186" s="44">
        <v>11961.2</v>
      </c>
      <c r="R186" s="21">
        <v>1653.5</v>
      </c>
      <c r="S186" s="21">
        <v>1425.3</v>
      </c>
      <c r="T186" s="21">
        <v>1874.8</v>
      </c>
      <c r="U186" s="21">
        <v>13.8</v>
      </c>
      <c r="V186" s="21">
        <v>11.9</v>
      </c>
      <c r="W186" s="22">
        <v>15.7</v>
      </c>
      <c r="X186" s="44">
        <v>8690.5</v>
      </c>
      <c r="Y186" s="21">
        <v>1229.2</v>
      </c>
      <c r="Z186" s="21">
        <v>1028.0999999999999</v>
      </c>
      <c r="AA186" s="21">
        <v>1447.2</v>
      </c>
      <c r="AB186" s="21">
        <v>14.1</v>
      </c>
      <c r="AC186" s="21">
        <v>11.8</v>
      </c>
      <c r="AD186" s="22">
        <v>16.7</v>
      </c>
      <c r="AE186" s="35">
        <v>6107.7</v>
      </c>
      <c r="AF186" s="21">
        <v>996.9</v>
      </c>
      <c r="AG186" s="21">
        <v>829</v>
      </c>
      <c r="AH186" s="21">
        <v>1179</v>
      </c>
      <c r="AI186" s="21">
        <v>16.3</v>
      </c>
      <c r="AJ186" s="21">
        <v>13.6</v>
      </c>
      <c r="AK186" s="22">
        <v>19.3</v>
      </c>
    </row>
    <row r="187" spans="1:37">
      <c r="A187" s="6" t="s">
        <v>386</v>
      </c>
      <c r="B187" s="55" t="s">
        <v>387</v>
      </c>
      <c r="C187" s="44">
        <v>2023.4</v>
      </c>
      <c r="D187" s="21">
        <v>286.5</v>
      </c>
      <c r="E187" s="21">
        <v>247.5</v>
      </c>
      <c r="F187" s="21">
        <v>329</v>
      </c>
      <c r="G187" s="21">
        <v>14.2</v>
      </c>
      <c r="H187" s="21">
        <v>12.2</v>
      </c>
      <c r="I187" s="22">
        <v>16.3</v>
      </c>
      <c r="J187" s="44">
        <v>8964.6</v>
      </c>
      <c r="K187" s="21">
        <v>1342.6</v>
      </c>
      <c r="L187" s="21">
        <v>1168.8</v>
      </c>
      <c r="M187" s="21">
        <v>1516.8</v>
      </c>
      <c r="N187" s="21">
        <v>15</v>
      </c>
      <c r="O187" s="21">
        <v>13</v>
      </c>
      <c r="P187" s="22">
        <v>16.899999999999999</v>
      </c>
      <c r="Q187" s="44">
        <v>6468.5</v>
      </c>
      <c r="R187" s="21">
        <v>1039.4000000000001</v>
      </c>
      <c r="S187" s="21">
        <v>897.2</v>
      </c>
      <c r="T187" s="21">
        <v>1169.9000000000001</v>
      </c>
      <c r="U187" s="21">
        <v>16.100000000000001</v>
      </c>
      <c r="V187" s="21">
        <v>13.9</v>
      </c>
      <c r="W187" s="22">
        <v>18.100000000000001</v>
      </c>
      <c r="X187" s="44">
        <v>10418.4</v>
      </c>
      <c r="Y187" s="21">
        <v>1711.4</v>
      </c>
      <c r="Z187" s="21">
        <v>1452.5</v>
      </c>
      <c r="AA187" s="21">
        <v>1998.5</v>
      </c>
      <c r="AB187" s="21">
        <v>16.399999999999999</v>
      </c>
      <c r="AC187" s="21">
        <v>13.9</v>
      </c>
      <c r="AD187" s="22">
        <v>19.2</v>
      </c>
      <c r="AE187" s="35">
        <v>14305.2</v>
      </c>
      <c r="AF187" s="21">
        <v>2698.1</v>
      </c>
      <c r="AG187" s="21">
        <v>2268.8000000000002</v>
      </c>
      <c r="AH187" s="21">
        <v>3152.2</v>
      </c>
      <c r="AI187" s="21">
        <v>18.899999999999999</v>
      </c>
      <c r="AJ187" s="21">
        <v>15.9</v>
      </c>
      <c r="AK187" s="22">
        <v>22</v>
      </c>
    </row>
    <row r="188" spans="1:37">
      <c r="A188" s="6" t="s">
        <v>464</v>
      </c>
      <c r="B188" s="55" t="s">
        <v>465</v>
      </c>
      <c r="C188" s="44">
        <v>6854.9</v>
      </c>
      <c r="D188" s="21">
        <v>946.2</v>
      </c>
      <c r="E188" s="21">
        <v>818.5</v>
      </c>
      <c r="F188" s="21">
        <v>1083.7</v>
      </c>
      <c r="G188" s="21">
        <v>13.8</v>
      </c>
      <c r="H188" s="21">
        <v>11.9</v>
      </c>
      <c r="I188" s="22">
        <v>15.8</v>
      </c>
      <c r="J188" s="44">
        <v>17342</v>
      </c>
      <c r="K188" s="21">
        <v>2532.4</v>
      </c>
      <c r="L188" s="21">
        <v>2199.6</v>
      </c>
      <c r="M188" s="21">
        <v>2861.5</v>
      </c>
      <c r="N188" s="21">
        <v>14.6</v>
      </c>
      <c r="O188" s="21">
        <v>12.7</v>
      </c>
      <c r="P188" s="22">
        <v>16.5</v>
      </c>
      <c r="Q188" s="44">
        <v>14752.5</v>
      </c>
      <c r="R188" s="21">
        <v>2312.1999999999998</v>
      </c>
      <c r="S188" s="21">
        <v>1992.6</v>
      </c>
      <c r="T188" s="21">
        <v>2607.6999999999998</v>
      </c>
      <c r="U188" s="21">
        <v>15.7</v>
      </c>
      <c r="V188" s="21">
        <v>13.5</v>
      </c>
      <c r="W188" s="22">
        <v>17.7</v>
      </c>
      <c r="X188" s="44">
        <v>14429.1</v>
      </c>
      <c r="Y188" s="21">
        <v>2312.1999999999998</v>
      </c>
      <c r="Z188" s="21">
        <v>1957.7</v>
      </c>
      <c r="AA188" s="21">
        <v>2709</v>
      </c>
      <c r="AB188" s="21">
        <v>16</v>
      </c>
      <c r="AC188" s="21">
        <v>13.6</v>
      </c>
      <c r="AD188" s="22">
        <v>18.8</v>
      </c>
      <c r="AE188" s="35">
        <v>30122.5</v>
      </c>
      <c r="AF188" s="21">
        <v>5546.1</v>
      </c>
      <c r="AG188" s="21">
        <v>4657.7</v>
      </c>
      <c r="AH188" s="21">
        <v>6473.7</v>
      </c>
      <c r="AI188" s="21">
        <v>18.399999999999999</v>
      </c>
      <c r="AJ188" s="21">
        <v>15.5</v>
      </c>
      <c r="AK188" s="22">
        <v>21.5</v>
      </c>
    </row>
    <row r="189" spans="1:37">
      <c r="A189" s="6" t="s">
        <v>362</v>
      </c>
      <c r="B189" s="55" t="s">
        <v>363</v>
      </c>
      <c r="C189" s="44">
        <v>12261</v>
      </c>
      <c r="D189" s="21">
        <v>1798.7</v>
      </c>
      <c r="E189" s="21">
        <v>1560.2</v>
      </c>
      <c r="F189" s="21">
        <v>2050.5</v>
      </c>
      <c r="G189" s="21">
        <v>14.7</v>
      </c>
      <c r="H189" s="21">
        <v>12.7</v>
      </c>
      <c r="I189" s="22">
        <v>16.7</v>
      </c>
      <c r="J189" s="44">
        <v>27185.599999999999</v>
      </c>
      <c r="K189" s="21">
        <v>4216.1000000000004</v>
      </c>
      <c r="L189" s="21">
        <v>3668.3</v>
      </c>
      <c r="M189" s="21">
        <v>4744.5</v>
      </c>
      <c r="N189" s="21">
        <v>15.5</v>
      </c>
      <c r="O189" s="21">
        <v>13.5</v>
      </c>
      <c r="P189" s="22">
        <v>17.5</v>
      </c>
      <c r="Q189" s="44">
        <v>15320.6</v>
      </c>
      <c r="R189" s="21">
        <v>2547.6</v>
      </c>
      <c r="S189" s="21">
        <v>2202.6999999999998</v>
      </c>
      <c r="T189" s="21">
        <v>2864.6</v>
      </c>
      <c r="U189" s="21">
        <v>16.600000000000001</v>
      </c>
      <c r="V189" s="21">
        <v>14.4</v>
      </c>
      <c r="W189" s="22">
        <v>18.7</v>
      </c>
      <c r="X189" s="44">
        <v>30996.5</v>
      </c>
      <c r="Y189" s="21">
        <v>5267.8</v>
      </c>
      <c r="Z189" s="21">
        <v>4477</v>
      </c>
      <c r="AA189" s="21">
        <v>6132.5</v>
      </c>
      <c r="AB189" s="21">
        <v>17</v>
      </c>
      <c r="AC189" s="21">
        <v>14.4</v>
      </c>
      <c r="AD189" s="22">
        <v>19.8</v>
      </c>
      <c r="AE189" s="35">
        <v>30360.3</v>
      </c>
      <c r="AF189" s="21">
        <v>5915.4</v>
      </c>
      <c r="AG189" s="21">
        <v>4996.8</v>
      </c>
      <c r="AH189" s="21">
        <v>6890.1</v>
      </c>
      <c r="AI189" s="21">
        <v>19.5</v>
      </c>
      <c r="AJ189" s="21">
        <v>16.5</v>
      </c>
      <c r="AK189" s="22">
        <v>22.7</v>
      </c>
    </row>
    <row r="190" spans="1:37">
      <c r="A190" s="6" t="s">
        <v>428</v>
      </c>
      <c r="B190" s="55" t="s">
        <v>429</v>
      </c>
      <c r="C190" s="44">
        <v>6507</v>
      </c>
      <c r="D190" s="21">
        <v>917</v>
      </c>
      <c r="E190" s="21">
        <v>797</v>
      </c>
      <c r="F190" s="21">
        <v>1042.8</v>
      </c>
      <c r="G190" s="21">
        <v>14.1</v>
      </c>
      <c r="H190" s="21">
        <v>12.2</v>
      </c>
      <c r="I190" s="22">
        <v>16</v>
      </c>
      <c r="J190" s="44">
        <v>8231.2999999999993</v>
      </c>
      <c r="K190" s="21">
        <v>1226.9000000000001</v>
      </c>
      <c r="L190" s="21">
        <v>1067.9000000000001</v>
      </c>
      <c r="M190" s="21">
        <v>1377.9</v>
      </c>
      <c r="N190" s="21">
        <v>14.9</v>
      </c>
      <c r="O190" s="21">
        <v>13</v>
      </c>
      <c r="P190" s="22">
        <v>16.7</v>
      </c>
      <c r="Q190" s="44">
        <v>21552.7</v>
      </c>
      <c r="R190" s="21">
        <v>3446.6</v>
      </c>
      <c r="S190" s="21">
        <v>2986.7</v>
      </c>
      <c r="T190" s="21">
        <v>3879.5</v>
      </c>
      <c r="U190" s="21">
        <v>16</v>
      </c>
      <c r="V190" s="21">
        <v>13.9</v>
      </c>
      <c r="W190" s="22">
        <v>18</v>
      </c>
      <c r="X190" s="44">
        <v>26470.5</v>
      </c>
      <c r="Y190" s="21">
        <v>4327.1000000000004</v>
      </c>
      <c r="Z190" s="21">
        <v>3677.5</v>
      </c>
      <c r="AA190" s="21">
        <v>5049.8</v>
      </c>
      <c r="AB190" s="21">
        <v>16.3</v>
      </c>
      <c r="AC190" s="21">
        <v>13.9</v>
      </c>
      <c r="AD190" s="22">
        <v>19.100000000000001</v>
      </c>
      <c r="AE190" s="35">
        <v>17741.400000000001</v>
      </c>
      <c r="AF190" s="21">
        <v>3329</v>
      </c>
      <c r="AG190" s="21">
        <v>2807.5</v>
      </c>
      <c r="AH190" s="21">
        <v>3880.4</v>
      </c>
      <c r="AI190" s="21">
        <v>18.8</v>
      </c>
      <c r="AJ190" s="21">
        <v>15.8</v>
      </c>
      <c r="AK190" s="22">
        <v>21.9</v>
      </c>
    </row>
    <row r="191" spans="1:37">
      <c r="A191" s="6" t="s">
        <v>608</v>
      </c>
      <c r="B191" s="55" t="s">
        <v>609</v>
      </c>
      <c r="C191" s="44">
        <v>10926.3</v>
      </c>
      <c r="D191" s="21">
        <v>1429.5</v>
      </c>
      <c r="E191" s="21">
        <v>1233.4000000000001</v>
      </c>
      <c r="F191" s="21">
        <v>1636.8</v>
      </c>
      <c r="G191" s="21">
        <v>13.1</v>
      </c>
      <c r="H191" s="21">
        <v>11.3</v>
      </c>
      <c r="I191" s="22">
        <v>15</v>
      </c>
      <c r="J191" s="44">
        <v>9867.9</v>
      </c>
      <c r="K191" s="21">
        <v>1366.6</v>
      </c>
      <c r="L191" s="21">
        <v>1188.9000000000001</v>
      </c>
      <c r="M191" s="21">
        <v>1546.7</v>
      </c>
      <c r="N191" s="21">
        <v>13.8</v>
      </c>
      <c r="O191" s="21">
        <v>12</v>
      </c>
      <c r="P191" s="22">
        <v>15.7</v>
      </c>
      <c r="Q191" s="44">
        <v>4953</v>
      </c>
      <c r="R191" s="21">
        <v>736.9</v>
      </c>
      <c r="S191" s="21">
        <v>635.9</v>
      </c>
      <c r="T191" s="21">
        <v>833.5</v>
      </c>
      <c r="U191" s="21">
        <v>14.9</v>
      </c>
      <c r="V191" s="21">
        <v>12.8</v>
      </c>
      <c r="W191" s="22">
        <v>16.8</v>
      </c>
      <c r="X191" s="44">
        <v>12773.1</v>
      </c>
      <c r="Y191" s="21">
        <v>1943.4</v>
      </c>
      <c r="Z191" s="21">
        <v>1641.8</v>
      </c>
      <c r="AA191" s="21">
        <v>2281</v>
      </c>
      <c r="AB191" s="21">
        <v>15.2</v>
      </c>
      <c r="AC191" s="21">
        <v>12.9</v>
      </c>
      <c r="AD191" s="22">
        <v>17.899999999999999</v>
      </c>
      <c r="AE191" s="35">
        <v>21247.7</v>
      </c>
      <c r="AF191" s="21">
        <v>3721.2</v>
      </c>
      <c r="AG191" s="21">
        <v>3116.8</v>
      </c>
      <c r="AH191" s="21">
        <v>4364.1000000000004</v>
      </c>
      <c r="AI191" s="21">
        <v>17.5</v>
      </c>
      <c r="AJ191" s="21">
        <v>14.7</v>
      </c>
      <c r="AK191" s="22">
        <v>20.5</v>
      </c>
    </row>
    <row r="192" spans="1:37">
      <c r="A192" s="6" t="s">
        <v>780</v>
      </c>
      <c r="B192" s="55" t="s">
        <v>781</v>
      </c>
      <c r="C192" s="44">
        <v>14094.2</v>
      </c>
      <c r="D192" s="21">
        <v>1778.3</v>
      </c>
      <c r="E192" s="21">
        <v>1535.4</v>
      </c>
      <c r="F192" s="21">
        <v>2029.6</v>
      </c>
      <c r="G192" s="21">
        <v>12.6</v>
      </c>
      <c r="H192" s="21">
        <v>10.9</v>
      </c>
      <c r="I192" s="22">
        <v>14.4</v>
      </c>
      <c r="J192" s="44">
        <v>9418.1</v>
      </c>
      <c r="K192" s="21">
        <v>1258.3</v>
      </c>
      <c r="L192" s="21">
        <v>1095.5</v>
      </c>
      <c r="M192" s="21">
        <v>1423</v>
      </c>
      <c r="N192" s="21">
        <v>13.4</v>
      </c>
      <c r="O192" s="21">
        <v>11.6</v>
      </c>
      <c r="P192" s="22">
        <v>15.1</v>
      </c>
      <c r="Q192" s="44">
        <v>14123</v>
      </c>
      <c r="R192" s="21">
        <v>2027.7</v>
      </c>
      <c r="S192" s="21">
        <v>1756.5</v>
      </c>
      <c r="T192" s="21">
        <v>2294</v>
      </c>
      <c r="U192" s="21">
        <v>14.4</v>
      </c>
      <c r="V192" s="21">
        <v>12.4</v>
      </c>
      <c r="W192" s="22">
        <v>16.2</v>
      </c>
      <c r="X192" s="44">
        <v>18492.3</v>
      </c>
      <c r="Y192" s="21">
        <v>2715.6</v>
      </c>
      <c r="Z192" s="21">
        <v>2288.3000000000002</v>
      </c>
      <c r="AA192" s="21">
        <v>3185.6</v>
      </c>
      <c r="AB192" s="21">
        <v>14.7</v>
      </c>
      <c r="AC192" s="21">
        <v>12.4</v>
      </c>
      <c r="AD192" s="22">
        <v>17.2</v>
      </c>
      <c r="AE192" s="35">
        <v>5798.3</v>
      </c>
      <c r="AF192" s="21">
        <v>980.9</v>
      </c>
      <c r="AG192" s="21">
        <v>820.3</v>
      </c>
      <c r="AH192" s="21">
        <v>1153</v>
      </c>
      <c r="AI192" s="21">
        <v>16.899999999999999</v>
      </c>
      <c r="AJ192" s="21">
        <v>14.1</v>
      </c>
      <c r="AK192" s="22">
        <v>19.899999999999999</v>
      </c>
    </row>
    <row r="193" spans="1:37">
      <c r="A193" s="6" t="s">
        <v>854</v>
      </c>
      <c r="B193" s="55" t="s">
        <v>855</v>
      </c>
      <c r="C193" s="44">
        <v>14726.9</v>
      </c>
      <c r="D193" s="21">
        <v>1754.1</v>
      </c>
      <c r="E193" s="21">
        <v>1503.1</v>
      </c>
      <c r="F193" s="21">
        <v>2013.7</v>
      </c>
      <c r="G193" s="21">
        <v>11.9</v>
      </c>
      <c r="H193" s="21">
        <v>10.199999999999999</v>
      </c>
      <c r="I193" s="22">
        <v>13.7</v>
      </c>
      <c r="J193" s="44">
        <v>28285.8</v>
      </c>
      <c r="K193" s="21">
        <v>3570.4</v>
      </c>
      <c r="L193" s="21">
        <v>3095.8</v>
      </c>
      <c r="M193" s="21">
        <v>4054.9</v>
      </c>
      <c r="N193" s="21">
        <v>12.6</v>
      </c>
      <c r="O193" s="21">
        <v>10.9</v>
      </c>
      <c r="P193" s="22">
        <v>14.3</v>
      </c>
      <c r="Q193" s="44">
        <v>47279</v>
      </c>
      <c r="R193" s="21">
        <v>6420.7</v>
      </c>
      <c r="S193" s="21">
        <v>5523.8</v>
      </c>
      <c r="T193" s="21">
        <v>7296.3</v>
      </c>
      <c r="U193" s="21">
        <v>13.6</v>
      </c>
      <c r="V193" s="21">
        <v>11.7</v>
      </c>
      <c r="W193" s="22">
        <v>15.4</v>
      </c>
      <c r="X193" s="44">
        <v>20488.599999999999</v>
      </c>
      <c r="Y193" s="21">
        <v>2847</v>
      </c>
      <c r="Z193" s="21">
        <v>2387.3000000000002</v>
      </c>
      <c r="AA193" s="21">
        <v>3354</v>
      </c>
      <c r="AB193" s="21">
        <v>13.9</v>
      </c>
      <c r="AC193" s="21">
        <v>11.7</v>
      </c>
      <c r="AD193" s="22">
        <v>16.399999999999999</v>
      </c>
      <c r="AE193" s="35">
        <v>3204.6</v>
      </c>
      <c r="AF193" s="21">
        <v>514.20000000000005</v>
      </c>
      <c r="AG193" s="21">
        <v>427.4</v>
      </c>
      <c r="AH193" s="21">
        <v>609.1</v>
      </c>
      <c r="AI193" s="21">
        <v>16</v>
      </c>
      <c r="AJ193" s="21">
        <v>13.3</v>
      </c>
      <c r="AK193" s="22">
        <v>19</v>
      </c>
    </row>
    <row r="194" spans="1:37">
      <c r="A194" s="6" t="s">
        <v>342</v>
      </c>
      <c r="B194" s="55" t="s">
        <v>343</v>
      </c>
      <c r="C194" s="44">
        <v>9066.9</v>
      </c>
      <c r="D194" s="21">
        <v>1346.5</v>
      </c>
      <c r="E194" s="21">
        <v>1170.2</v>
      </c>
      <c r="F194" s="21">
        <v>1529</v>
      </c>
      <c r="G194" s="21">
        <v>14.9</v>
      </c>
      <c r="H194" s="21">
        <v>12.9</v>
      </c>
      <c r="I194" s="22">
        <v>16.899999999999999</v>
      </c>
      <c r="J194" s="44">
        <v>12363.4</v>
      </c>
      <c r="K194" s="21">
        <v>1940.6</v>
      </c>
      <c r="L194" s="21">
        <v>1691.9</v>
      </c>
      <c r="M194" s="21">
        <v>2177.6999999999998</v>
      </c>
      <c r="N194" s="21">
        <v>15.7</v>
      </c>
      <c r="O194" s="21">
        <v>13.7</v>
      </c>
      <c r="P194" s="22">
        <v>17.600000000000001</v>
      </c>
      <c r="Q194" s="44">
        <v>12642.3</v>
      </c>
      <c r="R194" s="21">
        <v>2127</v>
      </c>
      <c r="S194" s="21">
        <v>1842.5</v>
      </c>
      <c r="T194" s="21">
        <v>2387.6</v>
      </c>
      <c r="U194" s="21">
        <v>16.8</v>
      </c>
      <c r="V194" s="21">
        <v>14.6</v>
      </c>
      <c r="W194" s="22">
        <v>18.899999999999999</v>
      </c>
      <c r="X194" s="44">
        <v>14937</v>
      </c>
      <c r="Y194" s="21">
        <v>2568.1999999999998</v>
      </c>
      <c r="Z194" s="21">
        <v>2190.1</v>
      </c>
      <c r="AA194" s="21">
        <v>2983</v>
      </c>
      <c r="AB194" s="21">
        <v>17.2</v>
      </c>
      <c r="AC194" s="21">
        <v>14.7</v>
      </c>
      <c r="AD194" s="22">
        <v>20</v>
      </c>
      <c r="AE194" s="35">
        <v>21605.5</v>
      </c>
      <c r="AF194" s="21">
        <v>4255.8</v>
      </c>
      <c r="AG194" s="21">
        <v>3602.9</v>
      </c>
      <c r="AH194" s="21">
        <v>4949</v>
      </c>
      <c r="AI194" s="21">
        <v>19.7</v>
      </c>
      <c r="AJ194" s="21">
        <v>16.7</v>
      </c>
      <c r="AK194" s="22">
        <v>22.9</v>
      </c>
    </row>
    <row r="195" spans="1:37">
      <c r="A195" s="6" t="s">
        <v>388</v>
      </c>
      <c r="B195" s="55" t="s">
        <v>389</v>
      </c>
      <c r="C195" s="44">
        <v>9605.9</v>
      </c>
      <c r="D195" s="21">
        <v>1423.3</v>
      </c>
      <c r="E195" s="21">
        <v>1240.9000000000001</v>
      </c>
      <c r="F195" s="21">
        <v>1613.2</v>
      </c>
      <c r="G195" s="21">
        <v>14.8</v>
      </c>
      <c r="H195" s="21">
        <v>12.9</v>
      </c>
      <c r="I195" s="22">
        <v>16.8</v>
      </c>
      <c r="J195" s="44">
        <v>6365</v>
      </c>
      <c r="K195" s="21">
        <v>996.6</v>
      </c>
      <c r="L195" s="21">
        <v>868</v>
      </c>
      <c r="M195" s="21">
        <v>1115.7</v>
      </c>
      <c r="N195" s="21">
        <v>15.7</v>
      </c>
      <c r="O195" s="21">
        <v>13.6</v>
      </c>
      <c r="P195" s="22">
        <v>17.5</v>
      </c>
      <c r="Q195" s="44">
        <v>8858.1</v>
      </c>
      <c r="R195" s="21">
        <v>1486.2</v>
      </c>
      <c r="S195" s="21">
        <v>1291.3</v>
      </c>
      <c r="T195" s="21">
        <v>1670.2</v>
      </c>
      <c r="U195" s="21">
        <v>16.8</v>
      </c>
      <c r="V195" s="21">
        <v>14.6</v>
      </c>
      <c r="W195" s="22">
        <v>18.899999999999999</v>
      </c>
      <c r="X195" s="44">
        <v>5853.8</v>
      </c>
      <c r="Y195" s="21">
        <v>1003.6</v>
      </c>
      <c r="Z195" s="21">
        <v>856.8</v>
      </c>
      <c r="AA195" s="21">
        <v>1166.5</v>
      </c>
      <c r="AB195" s="21">
        <v>17.100000000000001</v>
      </c>
      <c r="AC195" s="21">
        <v>14.6</v>
      </c>
      <c r="AD195" s="22">
        <v>19.899999999999999</v>
      </c>
      <c r="AE195" s="35">
        <v>8073.2</v>
      </c>
      <c r="AF195" s="21">
        <v>1584.8</v>
      </c>
      <c r="AG195" s="21">
        <v>1343.8</v>
      </c>
      <c r="AH195" s="21">
        <v>1841.6</v>
      </c>
      <c r="AI195" s="21">
        <v>19.600000000000001</v>
      </c>
      <c r="AJ195" s="21">
        <v>16.600000000000001</v>
      </c>
      <c r="AK195" s="22">
        <v>22.8</v>
      </c>
    </row>
    <row r="196" spans="1:37">
      <c r="A196" s="6" t="s">
        <v>740</v>
      </c>
      <c r="B196" s="55" t="s">
        <v>741</v>
      </c>
      <c r="C196" s="44">
        <v>35222.300000000003</v>
      </c>
      <c r="D196" s="21">
        <v>4833.8999999999996</v>
      </c>
      <c r="E196" s="21">
        <v>4202.1000000000004</v>
      </c>
      <c r="F196" s="21">
        <v>5471</v>
      </c>
      <c r="G196" s="21">
        <v>13.7</v>
      </c>
      <c r="H196" s="21">
        <v>11.9</v>
      </c>
      <c r="I196" s="22">
        <v>15.5</v>
      </c>
      <c r="J196" s="44">
        <v>17723.7</v>
      </c>
      <c r="K196" s="21">
        <v>2573.6</v>
      </c>
      <c r="L196" s="21">
        <v>2248.5</v>
      </c>
      <c r="M196" s="21">
        <v>2894.8</v>
      </c>
      <c r="N196" s="21">
        <v>14.5</v>
      </c>
      <c r="O196" s="21">
        <v>12.7</v>
      </c>
      <c r="P196" s="22">
        <v>16.3</v>
      </c>
      <c r="Q196" s="44">
        <v>10686.5</v>
      </c>
      <c r="R196" s="21">
        <v>1665.6</v>
      </c>
      <c r="S196" s="21">
        <v>1449.9</v>
      </c>
      <c r="T196" s="21">
        <v>1876.9</v>
      </c>
      <c r="U196" s="21">
        <v>15.6</v>
      </c>
      <c r="V196" s="21">
        <v>13.6</v>
      </c>
      <c r="W196" s="22">
        <v>17.600000000000001</v>
      </c>
      <c r="X196" s="44">
        <v>6006.9</v>
      </c>
      <c r="Y196" s="21">
        <v>957.2</v>
      </c>
      <c r="Z196" s="21">
        <v>810.6</v>
      </c>
      <c r="AA196" s="21">
        <v>1118.5</v>
      </c>
      <c r="AB196" s="21">
        <v>15.9</v>
      </c>
      <c r="AC196" s="21">
        <v>13.5</v>
      </c>
      <c r="AD196" s="22">
        <v>18.600000000000001</v>
      </c>
      <c r="AE196" s="35">
        <v>594.70000000000005</v>
      </c>
      <c r="AF196" s="21">
        <v>108.9</v>
      </c>
      <c r="AG196" s="21">
        <v>91.8</v>
      </c>
      <c r="AH196" s="21">
        <v>127.4</v>
      </c>
      <c r="AI196" s="21">
        <v>18.3</v>
      </c>
      <c r="AJ196" s="21">
        <v>15.4</v>
      </c>
      <c r="AK196" s="22">
        <v>21.4</v>
      </c>
    </row>
    <row r="197" spans="1:37">
      <c r="A197" s="6" t="s">
        <v>664</v>
      </c>
      <c r="B197" s="55" t="s">
        <v>665</v>
      </c>
      <c r="C197" s="44">
        <v>17670.2</v>
      </c>
      <c r="D197" s="21">
        <v>2501.4</v>
      </c>
      <c r="E197" s="21">
        <v>2179.4</v>
      </c>
      <c r="F197" s="21">
        <v>2815.2</v>
      </c>
      <c r="G197" s="21">
        <v>14.2</v>
      </c>
      <c r="H197" s="21">
        <v>12.3</v>
      </c>
      <c r="I197" s="22">
        <v>15.9</v>
      </c>
      <c r="J197" s="44">
        <v>8462.4</v>
      </c>
      <c r="K197" s="21">
        <v>1266.9000000000001</v>
      </c>
      <c r="L197" s="21">
        <v>1111.0999999999999</v>
      </c>
      <c r="M197" s="21">
        <v>1421.6</v>
      </c>
      <c r="N197" s="21">
        <v>15</v>
      </c>
      <c r="O197" s="21">
        <v>13.1</v>
      </c>
      <c r="P197" s="22">
        <v>16.8</v>
      </c>
      <c r="Q197" s="44">
        <v>8618.4</v>
      </c>
      <c r="R197" s="21">
        <v>1384.1</v>
      </c>
      <c r="S197" s="21">
        <v>1207</v>
      </c>
      <c r="T197" s="21">
        <v>1558.2</v>
      </c>
      <c r="U197" s="21">
        <v>16.100000000000001</v>
      </c>
      <c r="V197" s="21">
        <v>14</v>
      </c>
      <c r="W197" s="22">
        <v>18.100000000000001</v>
      </c>
      <c r="X197" s="44">
        <v>728</v>
      </c>
      <c r="Y197" s="21">
        <v>119.5</v>
      </c>
      <c r="Z197" s="21">
        <v>101.4</v>
      </c>
      <c r="AA197" s="21">
        <v>139.5</v>
      </c>
      <c r="AB197" s="21">
        <v>16.399999999999999</v>
      </c>
      <c r="AC197" s="21">
        <v>13.9</v>
      </c>
      <c r="AD197" s="22">
        <v>19.2</v>
      </c>
      <c r="AE197" s="35">
        <v>0</v>
      </c>
      <c r="AF197" s="21" t="s">
        <v>874</v>
      </c>
      <c r="AG197" s="21" t="s">
        <v>874</v>
      </c>
      <c r="AH197" s="21" t="s">
        <v>874</v>
      </c>
      <c r="AI197" s="21" t="s">
        <v>874</v>
      </c>
      <c r="AJ197" s="21" t="s">
        <v>874</v>
      </c>
      <c r="AK197" s="22" t="s">
        <v>874</v>
      </c>
    </row>
    <row r="198" spans="1:37">
      <c r="A198" s="6" t="s">
        <v>856</v>
      </c>
      <c r="B198" s="55" t="s">
        <v>857</v>
      </c>
      <c r="C198" s="44">
        <v>58959.6</v>
      </c>
      <c r="D198" s="21">
        <v>7566.9</v>
      </c>
      <c r="E198" s="21">
        <v>6533.6</v>
      </c>
      <c r="F198" s="21">
        <v>8610.5</v>
      </c>
      <c r="G198" s="21">
        <v>12.8</v>
      </c>
      <c r="H198" s="21">
        <v>11.1</v>
      </c>
      <c r="I198" s="22">
        <v>14.6</v>
      </c>
      <c r="J198" s="44">
        <v>18679.099999999999</v>
      </c>
      <c r="K198" s="21">
        <v>2538.5</v>
      </c>
      <c r="L198" s="21">
        <v>2206.4</v>
      </c>
      <c r="M198" s="21">
        <v>2860.9</v>
      </c>
      <c r="N198" s="21">
        <v>13.6</v>
      </c>
      <c r="O198" s="21">
        <v>11.8</v>
      </c>
      <c r="P198" s="22">
        <v>15.3</v>
      </c>
      <c r="Q198" s="44">
        <v>8494.2999999999993</v>
      </c>
      <c r="R198" s="21">
        <v>1240.4000000000001</v>
      </c>
      <c r="S198" s="21">
        <v>1075.4000000000001</v>
      </c>
      <c r="T198" s="21">
        <v>1400.8</v>
      </c>
      <c r="U198" s="21">
        <v>14.6</v>
      </c>
      <c r="V198" s="21">
        <v>12.7</v>
      </c>
      <c r="W198" s="22">
        <v>16.5</v>
      </c>
      <c r="X198" s="44">
        <v>3827.4</v>
      </c>
      <c r="Y198" s="21">
        <v>571.70000000000005</v>
      </c>
      <c r="Z198" s="21">
        <v>479.9</v>
      </c>
      <c r="AA198" s="21">
        <v>670.5</v>
      </c>
      <c r="AB198" s="21">
        <v>14.9</v>
      </c>
      <c r="AC198" s="21">
        <v>12.5</v>
      </c>
      <c r="AD198" s="22">
        <v>17.5</v>
      </c>
      <c r="AE198" s="35">
        <v>683.6</v>
      </c>
      <c r="AF198" s="21">
        <v>117.6</v>
      </c>
      <c r="AG198" s="21">
        <v>98.3</v>
      </c>
      <c r="AH198" s="21">
        <v>138.5</v>
      </c>
      <c r="AI198" s="21">
        <v>17.2</v>
      </c>
      <c r="AJ198" s="21">
        <v>14.4</v>
      </c>
      <c r="AK198" s="22">
        <v>20.3</v>
      </c>
    </row>
    <row r="199" spans="1:37">
      <c r="A199" s="6" t="s">
        <v>390</v>
      </c>
      <c r="B199" s="55" t="s">
        <v>391</v>
      </c>
      <c r="C199" s="44">
        <v>4625.2</v>
      </c>
      <c r="D199" s="21">
        <v>647.70000000000005</v>
      </c>
      <c r="E199" s="21">
        <v>561.9</v>
      </c>
      <c r="F199" s="21">
        <v>739.7</v>
      </c>
      <c r="G199" s="21">
        <v>14</v>
      </c>
      <c r="H199" s="21">
        <v>12.1</v>
      </c>
      <c r="I199" s="22">
        <v>16</v>
      </c>
      <c r="J199" s="44">
        <v>16368.9</v>
      </c>
      <c r="K199" s="21">
        <v>2424.4</v>
      </c>
      <c r="L199" s="21">
        <v>2110.4</v>
      </c>
      <c r="M199" s="21">
        <v>2731.5</v>
      </c>
      <c r="N199" s="21">
        <v>14.8</v>
      </c>
      <c r="O199" s="21">
        <v>12.9</v>
      </c>
      <c r="P199" s="22">
        <v>16.7</v>
      </c>
      <c r="Q199" s="44">
        <v>11206.2</v>
      </c>
      <c r="R199" s="21">
        <v>1780.8</v>
      </c>
      <c r="S199" s="21">
        <v>1540.4</v>
      </c>
      <c r="T199" s="21">
        <v>2009.7</v>
      </c>
      <c r="U199" s="21">
        <v>15.9</v>
      </c>
      <c r="V199" s="21">
        <v>13.7</v>
      </c>
      <c r="W199" s="22">
        <v>17.899999999999999</v>
      </c>
      <c r="X199" s="44">
        <v>25591.8</v>
      </c>
      <c r="Y199" s="21">
        <v>4157.1000000000004</v>
      </c>
      <c r="Z199" s="21">
        <v>3527.7</v>
      </c>
      <c r="AA199" s="21">
        <v>4853.8</v>
      </c>
      <c r="AB199" s="21">
        <v>16.2</v>
      </c>
      <c r="AC199" s="21">
        <v>13.8</v>
      </c>
      <c r="AD199" s="22">
        <v>19</v>
      </c>
      <c r="AE199" s="35">
        <v>36964.9</v>
      </c>
      <c r="AF199" s="21">
        <v>6893.5</v>
      </c>
      <c r="AG199" s="21">
        <v>5808.8</v>
      </c>
      <c r="AH199" s="21">
        <v>8048.4</v>
      </c>
      <c r="AI199" s="21">
        <v>18.600000000000001</v>
      </c>
      <c r="AJ199" s="21">
        <v>15.7</v>
      </c>
      <c r="AK199" s="22">
        <v>21.8</v>
      </c>
    </row>
    <row r="200" spans="1:37">
      <c r="A200" s="6" t="s">
        <v>770</v>
      </c>
      <c r="B200" s="55" t="s">
        <v>771</v>
      </c>
      <c r="C200" s="44">
        <v>24177.8</v>
      </c>
      <c r="D200" s="21">
        <v>3280.5</v>
      </c>
      <c r="E200" s="21">
        <v>2824.3</v>
      </c>
      <c r="F200" s="21">
        <v>3728.7</v>
      </c>
      <c r="G200" s="21">
        <v>13.6</v>
      </c>
      <c r="H200" s="21">
        <v>11.7</v>
      </c>
      <c r="I200" s="22">
        <v>15.4</v>
      </c>
      <c r="J200" s="44">
        <v>10843.6</v>
      </c>
      <c r="K200" s="21">
        <v>1557.1</v>
      </c>
      <c r="L200" s="21">
        <v>1354.5</v>
      </c>
      <c r="M200" s="21">
        <v>1758.2</v>
      </c>
      <c r="N200" s="21">
        <v>14.4</v>
      </c>
      <c r="O200" s="21">
        <v>12.5</v>
      </c>
      <c r="P200" s="22">
        <v>16.2</v>
      </c>
      <c r="Q200" s="44">
        <v>6120.4</v>
      </c>
      <c r="R200" s="21">
        <v>943.9</v>
      </c>
      <c r="S200" s="21">
        <v>809.7</v>
      </c>
      <c r="T200" s="21">
        <v>1068.7</v>
      </c>
      <c r="U200" s="21">
        <v>15.4</v>
      </c>
      <c r="V200" s="21">
        <v>13.2</v>
      </c>
      <c r="W200" s="22">
        <v>17.5</v>
      </c>
      <c r="X200" s="44">
        <v>3070.8</v>
      </c>
      <c r="Y200" s="21">
        <v>484.3</v>
      </c>
      <c r="Z200" s="21">
        <v>408.7</v>
      </c>
      <c r="AA200" s="21">
        <v>568.29999999999995</v>
      </c>
      <c r="AB200" s="21">
        <v>15.8</v>
      </c>
      <c r="AC200" s="21">
        <v>13.3</v>
      </c>
      <c r="AD200" s="22">
        <v>18.5</v>
      </c>
      <c r="AE200" s="35">
        <v>508.4</v>
      </c>
      <c r="AF200" s="21">
        <v>92.2</v>
      </c>
      <c r="AG200" s="21">
        <v>77.2</v>
      </c>
      <c r="AH200" s="21">
        <v>108.3</v>
      </c>
      <c r="AI200" s="21">
        <v>18.100000000000001</v>
      </c>
      <c r="AJ200" s="21">
        <v>15.2</v>
      </c>
      <c r="AK200" s="22">
        <v>21.3</v>
      </c>
    </row>
    <row r="201" spans="1:37">
      <c r="A201" s="6" t="s">
        <v>444</v>
      </c>
      <c r="B201" s="55" t="s">
        <v>445</v>
      </c>
      <c r="C201" s="44">
        <v>4396.8999999999996</v>
      </c>
      <c r="D201" s="21">
        <v>627.20000000000005</v>
      </c>
      <c r="E201" s="21">
        <v>545.20000000000005</v>
      </c>
      <c r="F201" s="21">
        <v>711.3</v>
      </c>
      <c r="G201" s="21">
        <v>14.3</v>
      </c>
      <c r="H201" s="21">
        <v>12.4</v>
      </c>
      <c r="I201" s="22">
        <v>16.2</v>
      </c>
      <c r="J201" s="44">
        <v>5635.6</v>
      </c>
      <c r="K201" s="21">
        <v>850.1</v>
      </c>
      <c r="L201" s="21">
        <v>741.1</v>
      </c>
      <c r="M201" s="21">
        <v>953.8</v>
      </c>
      <c r="N201" s="21">
        <v>15.1</v>
      </c>
      <c r="O201" s="21">
        <v>13.1</v>
      </c>
      <c r="P201" s="22">
        <v>16.899999999999999</v>
      </c>
      <c r="Q201" s="44">
        <v>5971.9</v>
      </c>
      <c r="R201" s="21">
        <v>966.5</v>
      </c>
      <c r="S201" s="21">
        <v>840.1</v>
      </c>
      <c r="T201" s="21">
        <v>1087.5</v>
      </c>
      <c r="U201" s="21">
        <v>16.2</v>
      </c>
      <c r="V201" s="21">
        <v>14.1</v>
      </c>
      <c r="W201" s="22">
        <v>18.2</v>
      </c>
      <c r="X201" s="44">
        <v>11857.2</v>
      </c>
      <c r="Y201" s="21">
        <v>1961.5</v>
      </c>
      <c r="Z201" s="21">
        <v>1669.3</v>
      </c>
      <c r="AA201" s="21">
        <v>2285.1999999999998</v>
      </c>
      <c r="AB201" s="21">
        <v>16.5</v>
      </c>
      <c r="AC201" s="21">
        <v>14.1</v>
      </c>
      <c r="AD201" s="22">
        <v>19.3</v>
      </c>
      <c r="AE201" s="35">
        <v>6039.4</v>
      </c>
      <c r="AF201" s="21">
        <v>1146.5999999999999</v>
      </c>
      <c r="AG201" s="21">
        <v>968.6</v>
      </c>
      <c r="AH201" s="21">
        <v>1337.1</v>
      </c>
      <c r="AI201" s="21">
        <v>19</v>
      </c>
      <c r="AJ201" s="21">
        <v>16</v>
      </c>
      <c r="AK201" s="22">
        <v>22.1</v>
      </c>
    </row>
    <row r="202" spans="1:37">
      <c r="A202" s="6" t="s">
        <v>296</v>
      </c>
      <c r="B202" s="55" t="s">
        <v>297</v>
      </c>
      <c r="C202" s="44">
        <v>5379.1</v>
      </c>
      <c r="D202" s="21">
        <v>863.5</v>
      </c>
      <c r="E202" s="21">
        <v>754.9</v>
      </c>
      <c r="F202" s="21">
        <v>969.4</v>
      </c>
      <c r="G202" s="21">
        <v>16.100000000000001</v>
      </c>
      <c r="H202" s="21">
        <v>14</v>
      </c>
      <c r="I202" s="22">
        <v>18</v>
      </c>
      <c r="J202" s="44">
        <v>15907.9</v>
      </c>
      <c r="K202" s="21">
        <v>2697.1</v>
      </c>
      <c r="L202" s="21">
        <v>2362.1</v>
      </c>
      <c r="M202" s="21">
        <v>3009.1</v>
      </c>
      <c r="N202" s="21">
        <v>17</v>
      </c>
      <c r="O202" s="21">
        <v>14.8</v>
      </c>
      <c r="P202" s="22">
        <v>18.899999999999999</v>
      </c>
      <c r="Q202" s="44">
        <v>19227.400000000001</v>
      </c>
      <c r="R202" s="21">
        <v>3490.5</v>
      </c>
      <c r="S202" s="21">
        <v>3040.7</v>
      </c>
      <c r="T202" s="21">
        <v>3911</v>
      </c>
      <c r="U202" s="21">
        <v>18.2</v>
      </c>
      <c r="V202" s="21">
        <v>15.8</v>
      </c>
      <c r="W202" s="22">
        <v>20.3</v>
      </c>
      <c r="X202" s="44">
        <v>11795.5</v>
      </c>
      <c r="Y202" s="21">
        <v>2187.5</v>
      </c>
      <c r="Z202" s="21">
        <v>1871.7</v>
      </c>
      <c r="AA202" s="21">
        <v>2532.6999999999998</v>
      </c>
      <c r="AB202" s="21">
        <v>18.5</v>
      </c>
      <c r="AC202" s="21">
        <v>15.9</v>
      </c>
      <c r="AD202" s="22">
        <v>21.5</v>
      </c>
      <c r="AE202" s="35">
        <v>4671.1000000000004</v>
      </c>
      <c r="AF202" s="21">
        <v>990</v>
      </c>
      <c r="AG202" s="21">
        <v>844.3</v>
      </c>
      <c r="AH202" s="21">
        <v>1149.9000000000001</v>
      </c>
      <c r="AI202" s="21">
        <v>21.2</v>
      </c>
      <c r="AJ202" s="21">
        <v>18.100000000000001</v>
      </c>
      <c r="AK202" s="22">
        <v>24.6</v>
      </c>
    </row>
    <row r="203" spans="1:37">
      <c r="A203" s="6" t="s">
        <v>310</v>
      </c>
      <c r="B203" s="55" t="s">
        <v>311</v>
      </c>
      <c r="C203" s="44">
        <v>8684.6</v>
      </c>
      <c r="D203" s="21">
        <v>1312</v>
      </c>
      <c r="E203" s="21">
        <v>1141.2</v>
      </c>
      <c r="F203" s="21">
        <v>1492.2</v>
      </c>
      <c r="G203" s="21">
        <v>15.1</v>
      </c>
      <c r="H203" s="21">
        <v>13.1</v>
      </c>
      <c r="I203" s="22">
        <v>17.2</v>
      </c>
      <c r="J203" s="44">
        <v>26770</v>
      </c>
      <c r="K203" s="21">
        <v>4273.6000000000004</v>
      </c>
      <c r="L203" s="21">
        <v>3717.9</v>
      </c>
      <c r="M203" s="21">
        <v>4795.8999999999996</v>
      </c>
      <c r="N203" s="21">
        <v>16</v>
      </c>
      <c r="O203" s="21">
        <v>13.9</v>
      </c>
      <c r="P203" s="22">
        <v>17.899999999999999</v>
      </c>
      <c r="Q203" s="44">
        <v>22166.5</v>
      </c>
      <c r="R203" s="21">
        <v>3792.1</v>
      </c>
      <c r="S203" s="21">
        <v>3284.6</v>
      </c>
      <c r="T203" s="21">
        <v>4263.5</v>
      </c>
      <c r="U203" s="21">
        <v>17.100000000000001</v>
      </c>
      <c r="V203" s="21">
        <v>14.8</v>
      </c>
      <c r="W203" s="22">
        <v>19.2</v>
      </c>
      <c r="X203" s="44">
        <v>27576.9</v>
      </c>
      <c r="Y203" s="21">
        <v>4820.5</v>
      </c>
      <c r="Z203" s="21">
        <v>4118.1000000000004</v>
      </c>
      <c r="AA203" s="21">
        <v>5604</v>
      </c>
      <c r="AB203" s="21">
        <v>17.5</v>
      </c>
      <c r="AC203" s="21">
        <v>14.9</v>
      </c>
      <c r="AD203" s="22">
        <v>20.3</v>
      </c>
      <c r="AE203" s="35">
        <v>39111</v>
      </c>
      <c r="AF203" s="21">
        <v>7827.9</v>
      </c>
      <c r="AG203" s="21">
        <v>6639.3</v>
      </c>
      <c r="AH203" s="21">
        <v>9096.7999999999993</v>
      </c>
      <c r="AI203" s="21">
        <v>20</v>
      </c>
      <c r="AJ203" s="21">
        <v>17</v>
      </c>
      <c r="AK203" s="22">
        <v>23.3</v>
      </c>
    </row>
    <row r="204" spans="1:37">
      <c r="A204" s="6" t="s">
        <v>710</v>
      </c>
      <c r="B204" s="55" t="s">
        <v>711</v>
      </c>
      <c r="C204" s="44">
        <v>19185.8</v>
      </c>
      <c r="D204" s="21">
        <v>2603.8000000000002</v>
      </c>
      <c r="E204" s="21">
        <v>2262</v>
      </c>
      <c r="F204" s="21">
        <v>2954</v>
      </c>
      <c r="G204" s="21">
        <v>13.6</v>
      </c>
      <c r="H204" s="21">
        <v>11.8</v>
      </c>
      <c r="I204" s="22">
        <v>15.4</v>
      </c>
      <c r="J204" s="44">
        <v>12078</v>
      </c>
      <c r="K204" s="21">
        <v>1734.7</v>
      </c>
      <c r="L204" s="21">
        <v>1511.7</v>
      </c>
      <c r="M204" s="21">
        <v>1955</v>
      </c>
      <c r="N204" s="21">
        <v>14.4</v>
      </c>
      <c r="O204" s="21">
        <v>12.5</v>
      </c>
      <c r="P204" s="22">
        <v>16.2</v>
      </c>
      <c r="Q204" s="44">
        <v>13033.1</v>
      </c>
      <c r="R204" s="21">
        <v>2009.8</v>
      </c>
      <c r="S204" s="21">
        <v>1744.5</v>
      </c>
      <c r="T204" s="21">
        <v>2270.6999999999998</v>
      </c>
      <c r="U204" s="21">
        <v>15.4</v>
      </c>
      <c r="V204" s="21">
        <v>13.4</v>
      </c>
      <c r="W204" s="22">
        <v>17.399999999999999</v>
      </c>
      <c r="X204" s="44">
        <v>6909.8</v>
      </c>
      <c r="Y204" s="21">
        <v>1089.5</v>
      </c>
      <c r="Z204" s="21">
        <v>923.2</v>
      </c>
      <c r="AA204" s="21">
        <v>1273</v>
      </c>
      <c r="AB204" s="21">
        <v>15.8</v>
      </c>
      <c r="AC204" s="21">
        <v>13.4</v>
      </c>
      <c r="AD204" s="22">
        <v>18.399999999999999</v>
      </c>
      <c r="AE204" s="35">
        <v>1441.4</v>
      </c>
      <c r="AF204" s="21">
        <v>261.3</v>
      </c>
      <c r="AG204" s="21">
        <v>220</v>
      </c>
      <c r="AH204" s="21">
        <v>306.3</v>
      </c>
      <c r="AI204" s="21">
        <v>18.100000000000001</v>
      </c>
      <c r="AJ204" s="21">
        <v>15.3</v>
      </c>
      <c r="AK204" s="22">
        <v>21.2</v>
      </c>
    </row>
    <row r="205" spans="1:37">
      <c r="A205" s="6" t="s">
        <v>792</v>
      </c>
      <c r="B205" s="55" t="s">
        <v>793</v>
      </c>
      <c r="C205" s="44">
        <v>13263.1</v>
      </c>
      <c r="D205" s="21">
        <v>1746.7</v>
      </c>
      <c r="E205" s="21">
        <v>1510.1</v>
      </c>
      <c r="F205" s="21">
        <v>1986.1</v>
      </c>
      <c r="G205" s="21">
        <v>13.2</v>
      </c>
      <c r="H205" s="21">
        <v>11.4</v>
      </c>
      <c r="I205" s="22">
        <v>15</v>
      </c>
      <c r="J205" s="44">
        <v>13252.9</v>
      </c>
      <c r="K205" s="21">
        <v>1847.5</v>
      </c>
      <c r="L205" s="21">
        <v>1609.9</v>
      </c>
      <c r="M205" s="21">
        <v>2086.4</v>
      </c>
      <c r="N205" s="21">
        <v>13.9</v>
      </c>
      <c r="O205" s="21">
        <v>12.1</v>
      </c>
      <c r="P205" s="22">
        <v>15.7</v>
      </c>
      <c r="Q205" s="44">
        <v>8880.7999999999993</v>
      </c>
      <c r="R205" s="21">
        <v>1329.8</v>
      </c>
      <c r="S205" s="21">
        <v>1151.9000000000001</v>
      </c>
      <c r="T205" s="21">
        <v>1505.5</v>
      </c>
      <c r="U205" s="21">
        <v>15</v>
      </c>
      <c r="V205" s="21">
        <v>13</v>
      </c>
      <c r="W205" s="22">
        <v>17</v>
      </c>
      <c r="X205" s="44">
        <v>3281.1</v>
      </c>
      <c r="Y205" s="21">
        <v>502.4</v>
      </c>
      <c r="Z205" s="21">
        <v>424.5</v>
      </c>
      <c r="AA205" s="21">
        <v>588.29999999999995</v>
      </c>
      <c r="AB205" s="21">
        <v>15.3</v>
      </c>
      <c r="AC205" s="21">
        <v>12.9</v>
      </c>
      <c r="AD205" s="22">
        <v>17.899999999999999</v>
      </c>
      <c r="AE205" s="35">
        <v>0</v>
      </c>
      <c r="AF205" s="21" t="s">
        <v>874</v>
      </c>
      <c r="AG205" s="21" t="s">
        <v>874</v>
      </c>
      <c r="AH205" s="21" t="s">
        <v>874</v>
      </c>
      <c r="AI205" s="21" t="s">
        <v>874</v>
      </c>
      <c r="AJ205" s="21" t="s">
        <v>874</v>
      </c>
      <c r="AK205" s="22" t="s">
        <v>874</v>
      </c>
    </row>
    <row r="206" spans="1:37">
      <c r="A206" s="6" t="s">
        <v>794</v>
      </c>
      <c r="B206" s="55" t="s">
        <v>795</v>
      </c>
      <c r="C206" s="44">
        <v>43349.5</v>
      </c>
      <c r="D206" s="21">
        <v>5927.5</v>
      </c>
      <c r="E206" s="21">
        <v>5141.3</v>
      </c>
      <c r="F206" s="21">
        <v>6705</v>
      </c>
      <c r="G206" s="21">
        <v>13.7</v>
      </c>
      <c r="H206" s="21">
        <v>11.9</v>
      </c>
      <c r="I206" s="22">
        <v>15.5</v>
      </c>
      <c r="J206" s="44">
        <v>14101.5</v>
      </c>
      <c r="K206" s="21">
        <v>2039.9</v>
      </c>
      <c r="L206" s="21">
        <v>1779.6</v>
      </c>
      <c r="M206" s="21">
        <v>2292.8000000000002</v>
      </c>
      <c r="N206" s="21">
        <v>14.5</v>
      </c>
      <c r="O206" s="21">
        <v>12.6</v>
      </c>
      <c r="P206" s="22">
        <v>16.3</v>
      </c>
      <c r="Q206" s="44">
        <v>3009.9</v>
      </c>
      <c r="R206" s="21">
        <v>467.3</v>
      </c>
      <c r="S206" s="21">
        <v>407</v>
      </c>
      <c r="T206" s="21">
        <v>526.6</v>
      </c>
      <c r="U206" s="21">
        <v>15.5</v>
      </c>
      <c r="V206" s="21">
        <v>13.5</v>
      </c>
      <c r="W206" s="22">
        <v>17.5</v>
      </c>
      <c r="X206" s="44">
        <v>1070.2</v>
      </c>
      <c r="Y206" s="21">
        <v>169.9</v>
      </c>
      <c r="Z206" s="21">
        <v>143.30000000000001</v>
      </c>
      <c r="AA206" s="21">
        <v>198.5</v>
      </c>
      <c r="AB206" s="21">
        <v>15.9</v>
      </c>
      <c r="AC206" s="21">
        <v>13.4</v>
      </c>
      <c r="AD206" s="22">
        <v>18.5</v>
      </c>
      <c r="AE206" s="35">
        <v>0</v>
      </c>
      <c r="AF206" s="21" t="s">
        <v>874</v>
      </c>
      <c r="AG206" s="21" t="s">
        <v>874</v>
      </c>
      <c r="AH206" s="21" t="s">
        <v>874</v>
      </c>
      <c r="AI206" s="21" t="s">
        <v>874</v>
      </c>
      <c r="AJ206" s="21" t="s">
        <v>874</v>
      </c>
      <c r="AK206" s="22" t="s">
        <v>874</v>
      </c>
    </row>
    <row r="207" spans="1:37">
      <c r="A207" s="6" t="s">
        <v>666</v>
      </c>
      <c r="B207" s="55" t="s">
        <v>667</v>
      </c>
      <c r="C207" s="44">
        <v>13676.2</v>
      </c>
      <c r="D207" s="21">
        <v>1881.5</v>
      </c>
      <c r="E207" s="21">
        <v>1627.3</v>
      </c>
      <c r="F207" s="21">
        <v>2139</v>
      </c>
      <c r="G207" s="21">
        <v>13.8</v>
      </c>
      <c r="H207" s="21">
        <v>11.9</v>
      </c>
      <c r="I207" s="22">
        <v>15.6</v>
      </c>
      <c r="J207" s="44">
        <v>10042.4</v>
      </c>
      <c r="K207" s="21">
        <v>1461.9</v>
      </c>
      <c r="L207" s="21">
        <v>1271.5</v>
      </c>
      <c r="M207" s="21">
        <v>1647.9</v>
      </c>
      <c r="N207" s="21">
        <v>14.6</v>
      </c>
      <c r="O207" s="21">
        <v>12.7</v>
      </c>
      <c r="P207" s="22">
        <v>16.399999999999999</v>
      </c>
      <c r="Q207" s="44">
        <v>8143.2</v>
      </c>
      <c r="R207" s="21">
        <v>1272.5999999999999</v>
      </c>
      <c r="S207" s="21">
        <v>1099</v>
      </c>
      <c r="T207" s="21">
        <v>1440.2</v>
      </c>
      <c r="U207" s="21">
        <v>15.6</v>
      </c>
      <c r="V207" s="21">
        <v>13.5</v>
      </c>
      <c r="W207" s="22">
        <v>17.7</v>
      </c>
      <c r="X207" s="44">
        <v>8372.4</v>
      </c>
      <c r="Y207" s="21">
        <v>1337.8</v>
      </c>
      <c r="Z207" s="21">
        <v>1135.7</v>
      </c>
      <c r="AA207" s="21">
        <v>1568.4</v>
      </c>
      <c r="AB207" s="21">
        <v>16</v>
      </c>
      <c r="AC207" s="21">
        <v>13.6</v>
      </c>
      <c r="AD207" s="22">
        <v>18.7</v>
      </c>
      <c r="AE207" s="35">
        <v>1478.8</v>
      </c>
      <c r="AF207" s="21">
        <v>271.60000000000002</v>
      </c>
      <c r="AG207" s="21">
        <v>228.1</v>
      </c>
      <c r="AH207" s="21">
        <v>317.7</v>
      </c>
      <c r="AI207" s="21">
        <v>18.399999999999999</v>
      </c>
      <c r="AJ207" s="21">
        <v>15.4</v>
      </c>
      <c r="AK207" s="22">
        <v>21.5</v>
      </c>
    </row>
    <row r="208" spans="1:37">
      <c r="A208" s="6" t="s">
        <v>668</v>
      </c>
      <c r="B208" s="55" t="s">
        <v>669</v>
      </c>
      <c r="C208" s="44">
        <v>11627</v>
      </c>
      <c r="D208" s="21">
        <v>1675.1</v>
      </c>
      <c r="E208" s="21">
        <v>1461.8</v>
      </c>
      <c r="F208" s="21">
        <v>1881.3</v>
      </c>
      <c r="G208" s="21">
        <v>14.4</v>
      </c>
      <c r="H208" s="21">
        <v>12.6</v>
      </c>
      <c r="I208" s="22">
        <v>16.2</v>
      </c>
      <c r="J208" s="44">
        <v>7344.7</v>
      </c>
      <c r="K208" s="21">
        <v>1118.9000000000001</v>
      </c>
      <c r="L208" s="21">
        <v>979.4</v>
      </c>
      <c r="M208" s="21">
        <v>1255.4000000000001</v>
      </c>
      <c r="N208" s="21">
        <v>15.2</v>
      </c>
      <c r="O208" s="21">
        <v>13.3</v>
      </c>
      <c r="P208" s="22">
        <v>17.100000000000001</v>
      </c>
      <c r="Q208" s="44">
        <v>3023.3</v>
      </c>
      <c r="R208" s="21">
        <v>494</v>
      </c>
      <c r="S208" s="21">
        <v>431.3</v>
      </c>
      <c r="T208" s="21">
        <v>555.4</v>
      </c>
      <c r="U208" s="21">
        <v>16.3</v>
      </c>
      <c r="V208" s="21">
        <v>14.3</v>
      </c>
      <c r="W208" s="22">
        <v>18.399999999999999</v>
      </c>
      <c r="X208" s="44">
        <v>0</v>
      </c>
      <c r="Y208" s="21" t="s">
        <v>874</v>
      </c>
      <c r="Z208" s="21" t="s">
        <v>874</v>
      </c>
      <c r="AA208" s="21" t="s">
        <v>874</v>
      </c>
      <c r="AB208" s="21" t="s">
        <v>874</v>
      </c>
      <c r="AC208" s="21" t="s">
        <v>874</v>
      </c>
      <c r="AD208" s="22" t="s">
        <v>874</v>
      </c>
      <c r="AE208" s="35">
        <v>0</v>
      </c>
      <c r="AF208" s="21" t="s">
        <v>874</v>
      </c>
      <c r="AG208" s="21" t="s">
        <v>874</v>
      </c>
      <c r="AH208" s="21" t="s">
        <v>874</v>
      </c>
      <c r="AI208" s="21" t="s">
        <v>874</v>
      </c>
      <c r="AJ208" s="21" t="s">
        <v>874</v>
      </c>
      <c r="AK208" s="22" t="s">
        <v>874</v>
      </c>
    </row>
    <row r="209" spans="1:37">
      <c r="A209" s="6" t="s">
        <v>446</v>
      </c>
      <c r="B209" s="55" t="s">
        <v>447</v>
      </c>
      <c r="C209" s="44">
        <v>8314.9</v>
      </c>
      <c r="D209" s="21">
        <v>1128.5999999999999</v>
      </c>
      <c r="E209" s="21">
        <v>977</v>
      </c>
      <c r="F209" s="21">
        <v>1289.5</v>
      </c>
      <c r="G209" s="21">
        <v>13.6</v>
      </c>
      <c r="H209" s="21">
        <v>11.7</v>
      </c>
      <c r="I209" s="22">
        <v>15.5</v>
      </c>
      <c r="J209" s="44">
        <v>8612.4</v>
      </c>
      <c r="K209" s="21">
        <v>1236.5999999999999</v>
      </c>
      <c r="L209" s="21">
        <v>1075.9000000000001</v>
      </c>
      <c r="M209" s="21">
        <v>1395</v>
      </c>
      <c r="N209" s="21">
        <v>14.4</v>
      </c>
      <c r="O209" s="21">
        <v>12.5</v>
      </c>
      <c r="P209" s="22">
        <v>16.2</v>
      </c>
      <c r="Q209" s="44">
        <v>14531.3</v>
      </c>
      <c r="R209" s="21">
        <v>2239.1999999999998</v>
      </c>
      <c r="S209" s="21">
        <v>1931.3</v>
      </c>
      <c r="T209" s="21">
        <v>2527</v>
      </c>
      <c r="U209" s="21">
        <v>15.4</v>
      </c>
      <c r="V209" s="21">
        <v>13.3</v>
      </c>
      <c r="W209" s="22">
        <v>17.399999999999999</v>
      </c>
      <c r="X209" s="44">
        <v>20372.099999999999</v>
      </c>
      <c r="Y209" s="21">
        <v>3209.3</v>
      </c>
      <c r="Z209" s="21">
        <v>2719.7</v>
      </c>
      <c r="AA209" s="21">
        <v>3758.8</v>
      </c>
      <c r="AB209" s="21">
        <v>15.8</v>
      </c>
      <c r="AC209" s="21">
        <v>13.4</v>
      </c>
      <c r="AD209" s="22">
        <v>18.5</v>
      </c>
      <c r="AE209" s="35">
        <v>42880.3</v>
      </c>
      <c r="AF209" s="21">
        <v>7759.5</v>
      </c>
      <c r="AG209" s="21">
        <v>6523.6</v>
      </c>
      <c r="AH209" s="21">
        <v>9060</v>
      </c>
      <c r="AI209" s="21">
        <v>18.100000000000001</v>
      </c>
      <c r="AJ209" s="21">
        <v>15.2</v>
      </c>
      <c r="AK209" s="22">
        <v>21.1</v>
      </c>
    </row>
    <row r="210" spans="1:37">
      <c r="A210" s="6" t="s">
        <v>314</v>
      </c>
      <c r="B210" s="55" t="s">
        <v>315</v>
      </c>
      <c r="C210" s="44">
        <v>0</v>
      </c>
      <c r="D210" s="21" t="s">
        <v>874</v>
      </c>
      <c r="E210" s="21" t="s">
        <v>874</v>
      </c>
      <c r="F210" s="21" t="s">
        <v>874</v>
      </c>
      <c r="G210" s="21" t="s">
        <v>874</v>
      </c>
      <c r="H210" s="21" t="s">
        <v>874</v>
      </c>
      <c r="I210" s="22" t="s">
        <v>874</v>
      </c>
      <c r="J210" s="44">
        <v>4127.7</v>
      </c>
      <c r="K210" s="21">
        <v>613.79999999999995</v>
      </c>
      <c r="L210" s="21">
        <v>531.6</v>
      </c>
      <c r="M210" s="21">
        <v>693.8</v>
      </c>
      <c r="N210" s="21">
        <v>14.9</v>
      </c>
      <c r="O210" s="21">
        <v>12.9</v>
      </c>
      <c r="P210" s="22">
        <v>16.8</v>
      </c>
      <c r="Q210" s="44">
        <v>24134.1</v>
      </c>
      <c r="R210" s="21">
        <v>3850.6</v>
      </c>
      <c r="S210" s="21">
        <v>3310.9</v>
      </c>
      <c r="T210" s="21">
        <v>4349.3</v>
      </c>
      <c r="U210" s="21">
        <v>16</v>
      </c>
      <c r="V210" s="21">
        <v>13.7</v>
      </c>
      <c r="W210" s="22">
        <v>18</v>
      </c>
      <c r="X210" s="44">
        <v>28258.799999999999</v>
      </c>
      <c r="Y210" s="21">
        <v>4608.8999999999996</v>
      </c>
      <c r="Z210" s="21">
        <v>3906.6</v>
      </c>
      <c r="AA210" s="21">
        <v>5394.6</v>
      </c>
      <c r="AB210" s="21">
        <v>16.3</v>
      </c>
      <c r="AC210" s="21">
        <v>13.8</v>
      </c>
      <c r="AD210" s="22">
        <v>19.100000000000001</v>
      </c>
      <c r="AE210" s="35">
        <v>78266.399999999994</v>
      </c>
      <c r="AF210" s="21">
        <v>14657.6</v>
      </c>
      <c r="AG210" s="21">
        <v>12310.6</v>
      </c>
      <c r="AH210" s="21">
        <v>17088.8</v>
      </c>
      <c r="AI210" s="21">
        <v>18.7</v>
      </c>
      <c r="AJ210" s="21">
        <v>15.7</v>
      </c>
      <c r="AK210" s="22">
        <v>21.8</v>
      </c>
    </row>
    <row r="211" spans="1:37">
      <c r="A211" s="6" t="s">
        <v>448</v>
      </c>
      <c r="B211" s="55" t="s">
        <v>449</v>
      </c>
      <c r="C211" s="44">
        <v>19655.2</v>
      </c>
      <c r="D211" s="21">
        <v>2788.3</v>
      </c>
      <c r="E211" s="21">
        <v>2420.4</v>
      </c>
      <c r="F211" s="21">
        <v>3157.6</v>
      </c>
      <c r="G211" s="21">
        <v>14.2</v>
      </c>
      <c r="H211" s="21">
        <v>12.3</v>
      </c>
      <c r="I211" s="22">
        <v>16.100000000000001</v>
      </c>
      <c r="J211" s="44">
        <v>31733.200000000001</v>
      </c>
      <c r="K211" s="21">
        <v>4760.8999999999996</v>
      </c>
      <c r="L211" s="21">
        <v>4154.1000000000004</v>
      </c>
      <c r="M211" s="21">
        <v>5346.1</v>
      </c>
      <c r="N211" s="21">
        <v>15</v>
      </c>
      <c r="O211" s="21">
        <v>13.1</v>
      </c>
      <c r="P211" s="22">
        <v>16.8</v>
      </c>
      <c r="Q211" s="44">
        <v>32783.199999999997</v>
      </c>
      <c r="R211" s="21">
        <v>5276.6</v>
      </c>
      <c r="S211" s="21">
        <v>4569.7</v>
      </c>
      <c r="T211" s="21">
        <v>5946.6</v>
      </c>
      <c r="U211" s="21">
        <v>16.100000000000001</v>
      </c>
      <c r="V211" s="21">
        <v>13.9</v>
      </c>
      <c r="W211" s="22">
        <v>18.100000000000001</v>
      </c>
      <c r="X211" s="44">
        <v>20099.400000000001</v>
      </c>
      <c r="Y211" s="21">
        <v>3307</v>
      </c>
      <c r="Z211" s="21">
        <v>2801.9</v>
      </c>
      <c r="AA211" s="21">
        <v>3857.8</v>
      </c>
      <c r="AB211" s="21">
        <v>16.5</v>
      </c>
      <c r="AC211" s="21">
        <v>13.9</v>
      </c>
      <c r="AD211" s="22">
        <v>19.2</v>
      </c>
      <c r="AE211" s="35">
        <v>39496.1</v>
      </c>
      <c r="AF211" s="21">
        <v>7458.6</v>
      </c>
      <c r="AG211" s="21">
        <v>6298</v>
      </c>
      <c r="AH211" s="21">
        <v>8708.7000000000007</v>
      </c>
      <c r="AI211" s="21">
        <v>18.899999999999999</v>
      </c>
      <c r="AJ211" s="21">
        <v>15.9</v>
      </c>
      <c r="AK211" s="22">
        <v>22</v>
      </c>
    </row>
    <row r="212" spans="1:37">
      <c r="A212" s="6" t="s">
        <v>684</v>
      </c>
      <c r="B212" s="55" t="s">
        <v>685</v>
      </c>
      <c r="C212" s="44">
        <v>20648.2</v>
      </c>
      <c r="D212" s="21">
        <v>2867.4</v>
      </c>
      <c r="E212" s="21">
        <v>2488.6</v>
      </c>
      <c r="F212" s="21">
        <v>3241.8</v>
      </c>
      <c r="G212" s="21">
        <v>13.9</v>
      </c>
      <c r="H212" s="21">
        <v>12.1</v>
      </c>
      <c r="I212" s="22">
        <v>15.7</v>
      </c>
      <c r="J212" s="44">
        <v>19700.900000000001</v>
      </c>
      <c r="K212" s="21">
        <v>2894.2</v>
      </c>
      <c r="L212" s="21">
        <v>2527.9</v>
      </c>
      <c r="M212" s="21">
        <v>3254</v>
      </c>
      <c r="N212" s="21">
        <v>14.7</v>
      </c>
      <c r="O212" s="21">
        <v>12.8</v>
      </c>
      <c r="P212" s="22">
        <v>16.5</v>
      </c>
      <c r="Q212" s="44">
        <v>15182.6</v>
      </c>
      <c r="R212" s="21">
        <v>2393.6999999999998</v>
      </c>
      <c r="S212" s="21">
        <v>2078.9</v>
      </c>
      <c r="T212" s="21">
        <v>2694.9</v>
      </c>
      <c r="U212" s="21">
        <v>15.8</v>
      </c>
      <c r="V212" s="21">
        <v>13.7</v>
      </c>
      <c r="W212" s="22">
        <v>17.7</v>
      </c>
      <c r="X212" s="44">
        <v>3518.2</v>
      </c>
      <c r="Y212" s="21">
        <v>567.1</v>
      </c>
      <c r="Z212" s="21">
        <v>479.3</v>
      </c>
      <c r="AA212" s="21">
        <v>663</v>
      </c>
      <c r="AB212" s="21">
        <v>16.100000000000001</v>
      </c>
      <c r="AC212" s="21">
        <v>13.6</v>
      </c>
      <c r="AD212" s="22">
        <v>18.8</v>
      </c>
      <c r="AE212" s="35">
        <v>1267.2</v>
      </c>
      <c r="AF212" s="21">
        <v>234.6</v>
      </c>
      <c r="AG212" s="21">
        <v>197.8</v>
      </c>
      <c r="AH212" s="21">
        <v>274.3</v>
      </c>
      <c r="AI212" s="21">
        <v>18.5</v>
      </c>
      <c r="AJ212" s="21">
        <v>15.6</v>
      </c>
      <c r="AK212" s="22">
        <v>21.6</v>
      </c>
    </row>
    <row r="213" spans="1:37">
      <c r="A213" s="6" t="s">
        <v>562</v>
      </c>
      <c r="B213" s="55" t="s">
        <v>563</v>
      </c>
      <c r="C213" s="44">
        <v>46373.2</v>
      </c>
      <c r="D213" s="21">
        <v>6282.3</v>
      </c>
      <c r="E213" s="21">
        <v>5437.3</v>
      </c>
      <c r="F213" s="21">
        <v>7149.1</v>
      </c>
      <c r="G213" s="21">
        <v>13.5</v>
      </c>
      <c r="H213" s="21">
        <v>11.7</v>
      </c>
      <c r="I213" s="22">
        <v>15.4</v>
      </c>
      <c r="J213" s="44">
        <v>41115.699999999997</v>
      </c>
      <c r="K213" s="21">
        <v>5893.5</v>
      </c>
      <c r="L213" s="21">
        <v>5133.7</v>
      </c>
      <c r="M213" s="21">
        <v>6644.9</v>
      </c>
      <c r="N213" s="21">
        <v>14.3</v>
      </c>
      <c r="O213" s="21">
        <v>12.5</v>
      </c>
      <c r="P213" s="22">
        <v>16.2</v>
      </c>
      <c r="Q213" s="44">
        <v>40633.599999999999</v>
      </c>
      <c r="R213" s="21">
        <v>6252.5</v>
      </c>
      <c r="S213" s="21">
        <v>5409.2</v>
      </c>
      <c r="T213" s="21">
        <v>7054.8</v>
      </c>
      <c r="U213" s="21">
        <v>15.4</v>
      </c>
      <c r="V213" s="21">
        <v>13.3</v>
      </c>
      <c r="W213" s="22">
        <v>17.399999999999999</v>
      </c>
      <c r="X213" s="44">
        <v>28596.1</v>
      </c>
      <c r="Y213" s="21">
        <v>4499</v>
      </c>
      <c r="Z213" s="21">
        <v>3804.1</v>
      </c>
      <c r="AA213" s="21">
        <v>5260.8</v>
      </c>
      <c r="AB213" s="21">
        <v>15.7</v>
      </c>
      <c r="AC213" s="21">
        <v>13.3</v>
      </c>
      <c r="AD213" s="22">
        <v>18.399999999999999</v>
      </c>
      <c r="AE213" s="35">
        <v>71914.399999999994</v>
      </c>
      <c r="AF213" s="21">
        <v>13003.9</v>
      </c>
      <c r="AG213" s="21">
        <v>10934.8</v>
      </c>
      <c r="AH213" s="21">
        <v>15219.3</v>
      </c>
      <c r="AI213" s="21">
        <v>18.100000000000001</v>
      </c>
      <c r="AJ213" s="21">
        <v>15.2</v>
      </c>
      <c r="AK213" s="22">
        <v>21.2</v>
      </c>
    </row>
    <row r="214" spans="1:37">
      <c r="A214" s="6" t="s">
        <v>624</v>
      </c>
      <c r="B214" s="55" t="s">
        <v>625</v>
      </c>
      <c r="C214" s="44">
        <v>25506.6</v>
      </c>
      <c r="D214" s="21">
        <v>3498.3</v>
      </c>
      <c r="E214" s="21">
        <v>3029.2</v>
      </c>
      <c r="F214" s="21">
        <v>3961.1</v>
      </c>
      <c r="G214" s="21">
        <v>13.7</v>
      </c>
      <c r="H214" s="21">
        <v>11.9</v>
      </c>
      <c r="I214" s="22">
        <v>15.5</v>
      </c>
      <c r="J214" s="44">
        <v>45594.8</v>
      </c>
      <c r="K214" s="21">
        <v>6616.7</v>
      </c>
      <c r="L214" s="21">
        <v>5783.8</v>
      </c>
      <c r="M214" s="21">
        <v>7441.8</v>
      </c>
      <c r="N214" s="21">
        <v>14.5</v>
      </c>
      <c r="O214" s="21">
        <v>12.7</v>
      </c>
      <c r="P214" s="22">
        <v>16.3</v>
      </c>
      <c r="Q214" s="44">
        <v>62660.2</v>
      </c>
      <c r="R214" s="21">
        <v>9761.5</v>
      </c>
      <c r="S214" s="21">
        <v>8458.9</v>
      </c>
      <c r="T214" s="21">
        <v>11024.6</v>
      </c>
      <c r="U214" s="21">
        <v>15.6</v>
      </c>
      <c r="V214" s="21">
        <v>13.5</v>
      </c>
      <c r="W214" s="22">
        <v>17.600000000000001</v>
      </c>
      <c r="X214" s="44">
        <v>39419.9</v>
      </c>
      <c r="Y214" s="21">
        <v>6278.8</v>
      </c>
      <c r="Z214" s="21">
        <v>5299.6</v>
      </c>
      <c r="AA214" s="21">
        <v>7327.7</v>
      </c>
      <c r="AB214" s="21">
        <v>15.9</v>
      </c>
      <c r="AC214" s="21">
        <v>13.4</v>
      </c>
      <c r="AD214" s="22">
        <v>18.600000000000001</v>
      </c>
      <c r="AE214" s="35">
        <v>6226.6</v>
      </c>
      <c r="AF214" s="21">
        <v>1139.8</v>
      </c>
      <c r="AG214" s="21">
        <v>960.2</v>
      </c>
      <c r="AH214" s="21">
        <v>1337.6</v>
      </c>
      <c r="AI214" s="21">
        <v>18.3</v>
      </c>
      <c r="AJ214" s="21">
        <v>15.4</v>
      </c>
      <c r="AK214" s="22">
        <v>21.5</v>
      </c>
    </row>
    <row r="215" spans="1:37">
      <c r="A215" s="6" t="s">
        <v>828</v>
      </c>
      <c r="B215" s="55" t="s">
        <v>829</v>
      </c>
      <c r="C215" s="44">
        <v>0</v>
      </c>
      <c r="D215" s="21" t="s">
        <v>874</v>
      </c>
      <c r="E215" s="21" t="s">
        <v>874</v>
      </c>
      <c r="F215" s="21" t="s">
        <v>874</v>
      </c>
      <c r="G215" s="21" t="s">
        <v>874</v>
      </c>
      <c r="H215" s="21" t="s">
        <v>874</v>
      </c>
      <c r="I215" s="22" t="s">
        <v>874</v>
      </c>
      <c r="J215" s="44">
        <v>8725.7999999999993</v>
      </c>
      <c r="K215" s="21">
        <v>1097.0999999999999</v>
      </c>
      <c r="L215" s="21">
        <v>949</v>
      </c>
      <c r="M215" s="21">
        <v>1250.4000000000001</v>
      </c>
      <c r="N215" s="21">
        <v>12.6</v>
      </c>
      <c r="O215" s="21">
        <v>10.9</v>
      </c>
      <c r="P215" s="22">
        <v>14.3</v>
      </c>
      <c r="Q215" s="44">
        <v>13943</v>
      </c>
      <c r="R215" s="21">
        <v>1886.4</v>
      </c>
      <c r="S215" s="21">
        <v>1609</v>
      </c>
      <c r="T215" s="21">
        <v>2149.1999999999998</v>
      </c>
      <c r="U215" s="21">
        <v>13.5</v>
      </c>
      <c r="V215" s="21">
        <v>11.5</v>
      </c>
      <c r="W215" s="22">
        <v>15.4</v>
      </c>
      <c r="X215" s="44">
        <v>26956.3</v>
      </c>
      <c r="Y215" s="21">
        <v>3731.8</v>
      </c>
      <c r="Z215" s="21">
        <v>3135.1</v>
      </c>
      <c r="AA215" s="21">
        <v>4415.6000000000004</v>
      </c>
      <c r="AB215" s="21">
        <v>13.8</v>
      </c>
      <c r="AC215" s="21">
        <v>11.6</v>
      </c>
      <c r="AD215" s="22">
        <v>16.399999999999999</v>
      </c>
      <c r="AE215" s="35">
        <v>4228.8999999999996</v>
      </c>
      <c r="AF215" s="21">
        <v>676.4</v>
      </c>
      <c r="AG215" s="21">
        <v>560.5</v>
      </c>
      <c r="AH215" s="21">
        <v>801.9</v>
      </c>
      <c r="AI215" s="21">
        <v>16</v>
      </c>
      <c r="AJ215" s="21">
        <v>13.3</v>
      </c>
      <c r="AK215" s="22">
        <v>19</v>
      </c>
    </row>
    <row r="216" spans="1:37">
      <c r="A216" s="6" t="s">
        <v>618</v>
      </c>
      <c r="B216" s="55" t="s">
        <v>619</v>
      </c>
      <c r="C216" s="44">
        <v>45340</v>
      </c>
      <c r="D216" s="21">
        <v>6386.3</v>
      </c>
      <c r="E216" s="21">
        <v>5547.9</v>
      </c>
      <c r="F216" s="21">
        <v>7230.1</v>
      </c>
      <c r="G216" s="21">
        <v>14.1</v>
      </c>
      <c r="H216" s="21">
        <v>12.2</v>
      </c>
      <c r="I216" s="22">
        <v>15.9</v>
      </c>
      <c r="J216" s="44">
        <v>16259.8</v>
      </c>
      <c r="K216" s="21">
        <v>2422.4</v>
      </c>
      <c r="L216" s="21">
        <v>2112.6999999999998</v>
      </c>
      <c r="M216" s="21">
        <v>2723.5</v>
      </c>
      <c r="N216" s="21">
        <v>14.9</v>
      </c>
      <c r="O216" s="21">
        <v>13</v>
      </c>
      <c r="P216" s="22">
        <v>16.7</v>
      </c>
      <c r="Q216" s="44">
        <v>20764.400000000001</v>
      </c>
      <c r="R216" s="21">
        <v>3319.1</v>
      </c>
      <c r="S216" s="21">
        <v>2880.4</v>
      </c>
      <c r="T216" s="21">
        <v>3742</v>
      </c>
      <c r="U216" s="21">
        <v>16</v>
      </c>
      <c r="V216" s="21">
        <v>13.9</v>
      </c>
      <c r="W216" s="22">
        <v>18</v>
      </c>
      <c r="X216" s="44">
        <v>9106.6</v>
      </c>
      <c r="Y216" s="21">
        <v>1488.1</v>
      </c>
      <c r="Z216" s="21">
        <v>1259.4000000000001</v>
      </c>
      <c r="AA216" s="21">
        <v>1737.2</v>
      </c>
      <c r="AB216" s="21">
        <v>16.3</v>
      </c>
      <c r="AC216" s="21">
        <v>13.8</v>
      </c>
      <c r="AD216" s="22">
        <v>19.100000000000001</v>
      </c>
      <c r="AE216" s="35">
        <v>12375.2</v>
      </c>
      <c r="AF216" s="21">
        <v>2321.6</v>
      </c>
      <c r="AG216" s="21">
        <v>1959.6</v>
      </c>
      <c r="AH216" s="21">
        <v>2712</v>
      </c>
      <c r="AI216" s="21">
        <v>18.8</v>
      </c>
      <c r="AJ216" s="21">
        <v>15.8</v>
      </c>
      <c r="AK216" s="22">
        <v>21.9</v>
      </c>
    </row>
    <row r="217" spans="1:37">
      <c r="A217" s="6" t="s">
        <v>450</v>
      </c>
      <c r="B217" s="55" t="s">
        <v>451</v>
      </c>
      <c r="C217" s="44">
        <v>35292.800000000003</v>
      </c>
      <c r="D217" s="21">
        <v>5187.3999999999996</v>
      </c>
      <c r="E217" s="21">
        <v>4517.8</v>
      </c>
      <c r="F217" s="21">
        <v>5847.3</v>
      </c>
      <c r="G217" s="21">
        <v>14.7</v>
      </c>
      <c r="H217" s="21">
        <v>12.8</v>
      </c>
      <c r="I217" s="22">
        <v>16.600000000000001</v>
      </c>
      <c r="J217" s="44">
        <v>78530</v>
      </c>
      <c r="K217" s="21">
        <v>12204.6</v>
      </c>
      <c r="L217" s="21">
        <v>10666.4</v>
      </c>
      <c r="M217" s="21">
        <v>13695.6</v>
      </c>
      <c r="N217" s="21">
        <v>15.5</v>
      </c>
      <c r="O217" s="21">
        <v>13.6</v>
      </c>
      <c r="P217" s="22">
        <v>17.399999999999999</v>
      </c>
      <c r="Q217" s="44">
        <v>108587.8</v>
      </c>
      <c r="R217" s="21">
        <v>18099.099999999999</v>
      </c>
      <c r="S217" s="21">
        <v>15790.3</v>
      </c>
      <c r="T217" s="21">
        <v>20342</v>
      </c>
      <c r="U217" s="21">
        <v>16.7</v>
      </c>
      <c r="V217" s="21">
        <v>14.5</v>
      </c>
      <c r="W217" s="22">
        <v>18.7</v>
      </c>
      <c r="X217" s="44">
        <v>63103.8</v>
      </c>
      <c r="Y217" s="21">
        <v>10750.5</v>
      </c>
      <c r="Z217" s="21">
        <v>9115.5</v>
      </c>
      <c r="AA217" s="21">
        <v>12531.7</v>
      </c>
      <c r="AB217" s="21">
        <v>17</v>
      </c>
      <c r="AC217" s="21">
        <v>14.4</v>
      </c>
      <c r="AD217" s="22">
        <v>19.899999999999999</v>
      </c>
      <c r="AE217" s="35">
        <v>20680.7</v>
      </c>
      <c r="AF217" s="21">
        <v>4040.8</v>
      </c>
      <c r="AG217" s="21">
        <v>3424.4</v>
      </c>
      <c r="AH217" s="21">
        <v>4712.3999999999996</v>
      </c>
      <c r="AI217" s="21">
        <v>19.5</v>
      </c>
      <c r="AJ217" s="21">
        <v>16.600000000000001</v>
      </c>
      <c r="AK217" s="22">
        <v>22.8</v>
      </c>
    </row>
    <row r="218" spans="1:37">
      <c r="A218" s="6" t="s">
        <v>812</v>
      </c>
      <c r="B218" s="55" t="s">
        <v>813</v>
      </c>
      <c r="C218" s="44">
        <v>45345.7</v>
      </c>
      <c r="D218" s="21">
        <v>6061.5</v>
      </c>
      <c r="E218" s="21">
        <v>5255.3</v>
      </c>
      <c r="F218" s="21">
        <v>6849.9</v>
      </c>
      <c r="G218" s="21">
        <v>13.4</v>
      </c>
      <c r="H218" s="21">
        <v>11.6</v>
      </c>
      <c r="I218" s="22">
        <v>15.1</v>
      </c>
      <c r="J218" s="44">
        <v>26762.3</v>
      </c>
      <c r="K218" s="21">
        <v>3786</v>
      </c>
      <c r="L218" s="21">
        <v>3309.8</v>
      </c>
      <c r="M218" s="21">
        <v>4257.2</v>
      </c>
      <c r="N218" s="21">
        <v>14.1</v>
      </c>
      <c r="O218" s="21">
        <v>12.4</v>
      </c>
      <c r="P218" s="22">
        <v>15.9</v>
      </c>
      <c r="Q218" s="44">
        <v>7604</v>
      </c>
      <c r="R218" s="21">
        <v>1155.0999999999999</v>
      </c>
      <c r="S218" s="21">
        <v>1004.6</v>
      </c>
      <c r="T218" s="21">
        <v>1301.5</v>
      </c>
      <c r="U218" s="21">
        <v>15.2</v>
      </c>
      <c r="V218" s="21">
        <v>13.2</v>
      </c>
      <c r="W218" s="22">
        <v>17.100000000000001</v>
      </c>
      <c r="X218" s="44">
        <v>532.1</v>
      </c>
      <c r="Y218" s="21">
        <v>82.6</v>
      </c>
      <c r="Z218" s="21">
        <v>69.8</v>
      </c>
      <c r="AA218" s="21">
        <v>96.8</v>
      </c>
      <c r="AB218" s="21">
        <v>15.5</v>
      </c>
      <c r="AC218" s="21">
        <v>13.1</v>
      </c>
      <c r="AD218" s="22">
        <v>18.2</v>
      </c>
      <c r="AE218" s="35">
        <v>0</v>
      </c>
      <c r="AF218" s="21" t="s">
        <v>874</v>
      </c>
      <c r="AG218" s="21" t="s">
        <v>874</v>
      </c>
      <c r="AH218" s="21" t="s">
        <v>874</v>
      </c>
      <c r="AI218" s="21" t="s">
        <v>874</v>
      </c>
      <c r="AJ218" s="21" t="s">
        <v>874</v>
      </c>
      <c r="AK218" s="22" t="s">
        <v>874</v>
      </c>
    </row>
    <row r="219" spans="1:37">
      <c r="A219" s="6" t="s">
        <v>642</v>
      </c>
      <c r="B219" s="55" t="s">
        <v>643</v>
      </c>
      <c r="C219" s="44">
        <v>15372.8</v>
      </c>
      <c r="D219" s="21">
        <v>2129.5</v>
      </c>
      <c r="E219" s="21">
        <v>1845.5</v>
      </c>
      <c r="F219" s="21">
        <v>2429.1</v>
      </c>
      <c r="G219" s="21">
        <v>13.9</v>
      </c>
      <c r="H219" s="21">
        <v>12</v>
      </c>
      <c r="I219" s="22">
        <v>15.8</v>
      </c>
      <c r="J219" s="44">
        <v>15998.8</v>
      </c>
      <c r="K219" s="21">
        <v>2344.1999999999998</v>
      </c>
      <c r="L219" s="21">
        <v>2040.3</v>
      </c>
      <c r="M219" s="21">
        <v>2642.2</v>
      </c>
      <c r="N219" s="21">
        <v>14.7</v>
      </c>
      <c r="O219" s="21">
        <v>12.8</v>
      </c>
      <c r="P219" s="22">
        <v>16.5</v>
      </c>
      <c r="Q219" s="44">
        <v>14918.4</v>
      </c>
      <c r="R219" s="21">
        <v>2345.6</v>
      </c>
      <c r="S219" s="21">
        <v>2028.9</v>
      </c>
      <c r="T219" s="21">
        <v>2638.5</v>
      </c>
      <c r="U219" s="21">
        <v>15.7</v>
      </c>
      <c r="V219" s="21">
        <v>13.6</v>
      </c>
      <c r="W219" s="22">
        <v>17.7</v>
      </c>
      <c r="X219" s="44">
        <v>4638</v>
      </c>
      <c r="Y219" s="21">
        <v>745.5</v>
      </c>
      <c r="Z219" s="21">
        <v>632</v>
      </c>
      <c r="AA219" s="21">
        <v>871.5</v>
      </c>
      <c r="AB219" s="21">
        <v>16.100000000000001</v>
      </c>
      <c r="AC219" s="21">
        <v>13.6</v>
      </c>
      <c r="AD219" s="22">
        <v>18.8</v>
      </c>
      <c r="AE219" s="35">
        <v>2535</v>
      </c>
      <c r="AF219" s="21">
        <v>467.9</v>
      </c>
      <c r="AG219" s="21">
        <v>393.9</v>
      </c>
      <c r="AH219" s="21">
        <v>546</v>
      </c>
      <c r="AI219" s="21">
        <v>18.5</v>
      </c>
      <c r="AJ219" s="21">
        <v>15.5</v>
      </c>
      <c r="AK219" s="22">
        <v>21.5</v>
      </c>
    </row>
    <row r="220" spans="1:37">
      <c r="A220" s="6" t="s">
        <v>742</v>
      </c>
      <c r="B220" s="55" t="s">
        <v>743</v>
      </c>
      <c r="C220" s="44">
        <v>57701.8</v>
      </c>
      <c r="D220" s="21">
        <v>7859.8</v>
      </c>
      <c r="E220" s="21">
        <v>6810.7</v>
      </c>
      <c r="F220" s="21">
        <v>8914</v>
      </c>
      <c r="G220" s="21">
        <v>13.6</v>
      </c>
      <c r="H220" s="21">
        <v>11.8</v>
      </c>
      <c r="I220" s="22">
        <v>15.4</v>
      </c>
      <c r="J220" s="44">
        <v>34084.300000000003</v>
      </c>
      <c r="K220" s="21">
        <v>4911.8999999999996</v>
      </c>
      <c r="L220" s="21">
        <v>4287.3999999999996</v>
      </c>
      <c r="M220" s="21">
        <v>5530.2</v>
      </c>
      <c r="N220" s="21">
        <v>14.4</v>
      </c>
      <c r="O220" s="21">
        <v>12.6</v>
      </c>
      <c r="P220" s="22">
        <v>16.2</v>
      </c>
      <c r="Q220" s="44">
        <v>24716.400000000001</v>
      </c>
      <c r="R220" s="21">
        <v>3823.2</v>
      </c>
      <c r="S220" s="21">
        <v>3315.1</v>
      </c>
      <c r="T220" s="21">
        <v>4314.2</v>
      </c>
      <c r="U220" s="21">
        <v>15.5</v>
      </c>
      <c r="V220" s="21">
        <v>13.4</v>
      </c>
      <c r="W220" s="22">
        <v>17.5</v>
      </c>
      <c r="X220" s="44">
        <v>13744.3</v>
      </c>
      <c r="Y220" s="21">
        <v>2173.6</v>
      </c>
      <c r="Z220" s="21">
        <v>1839.6</v>
      </c>
      <c r="AA220" s="21">
        <v>2541.4</v>
      </c>
      <c r="AB220" s="21">
        <v>15.8</v>
      </c>
      <c r="AC220" s="21">
        <v>13.4</v>
      </c>
      <c r="AD220" s="22">
        <v>18.5</v>
      </c>
      <c r="AE220" s="35">
        <v>1295.0999999999999</v>
      </c>
      <c r="AF220" s="21">
        <v>235.3</v>
      </c>
      <c r="AG220" s="21">
        <v>198.2</v>
      </c>
      <c r="AH220" s="21">
        <v>275.5</v>
      </c>
      <c r="AI220" s="21">
        <v>18.2</v>
      </c>
      <c r="AJ220" s="21">
        <v>15.3</v>
      </c>
      <c r="AK220" s="22">
        <v>21.3</v>
      </c>
    </row>
    <row r="221" spans="1:37">
      <c r="A221" s="6" t="s">
        <v>516</v>
      </c>
      <c r="B221" s="55" t="s">
        <v>517</v>
      </c>
      <c r="C221" s="44">
        <v>11744.7</v>
      </c>
      <c r="D221" s="21">
        <v>1721.5</v>
      </c>
      <c r="E221" s="21">
        <v>1502.4</v>
      </c>
      <c r="F221" s="21">
        <v>1934.1</v>
      </c>
      <c r="G221" s="21">
        <v>14.7</v>
      </c>
      <c r="H221" s="21">
        <v>12.8</v>
      </c>
      <c r="I221" s="22">
        <v>16.5</v>
      </c>
      <c r="J221" s="44">
        <v>11347.1</v>
      </c>
      <c r="K221" s="21">
        <v>1758.6</v>
      </c>
      <c r="L221" s="21">
        <v>1540.9</v>
      </c>
      <c r="M221" s="21">
        <v>1969.8</v>
      </c>
      <c r="N221" s="21">
        <v>15.5</v>
      </c>
      <c r="O221" s="21">
        <v>13.6</v>
      </c>
      <c r="P221" s="22">
        <v>17.399999999999999</v>
      </c>
      <c r="Q221" s="44">
        <v>25564.2</v>
      </c>
      <c r="R221" s="21">
        <v>4248.6000000000004</v>
      </c>
      <c r="S221" s="21">
        <v>3713.3</v>
      </c>
      <c r="T221" s="21">
        <v>4771.1000000000004</v>
      </c>
      <c r="U221" s="21">
        <v>16.600000000000001</v>
      </c>
      <c r="V221" s="21">
        <v>14.5</v>
      </c>
      <c r="W221" s="22">
        <v>18.7</v>
      </c>
      <c r="X221" s="44">
        <v>3875</v>
      </c>
      <c r="Y221" s="21">
        <v>658.2</v>
      </c>
      <c r="Z221" s="21">
        <v>558.4</v>
      </c>
      <c r="AA221" s="21">
        <v>767.4</v>
      </c>
      <c r="AB221" s="21">
        <v>17</v>
      </c>
      <c r="AC221" s="21">
        <v>14.4</v>
      </c>
      <c r="AD221" s="22">
        <v>19.8</v>
      </c>
      <c r="AE221" s="35">
        <v>0</v>
      </c>
      <c r="AF221" s="21" t="s">
        <v>874</v>
      </c>
      <c r="AG221" s="21" t="s">
        <v>874</v>
      </c>
      <c r="AH221" s="21" t="s">
        <v>874</v>
      </c>
      <c r="AI221" s="21" t="s">
        <v>874</v>
      </c>
      <c r="AJ221" s="21" t="s">
        <v>874</v>
      </c>
      <c r="AK221" s="22" t="s">
        <v>874</v>
      </c>
    </row>
    <row r="222" spans="1:37">
      <c r="A222" s="6" t="s">
        <v>354</v>
      </c>
      <c r="B222" s="55" t="s">
        <v>355</v>
      </c>
      <c r="C222" s="44">
        <v>4342.3999999999996</v>
      </c>
      <c r="D222" s="21">
        <v>667.6</v>
      </c>
      <c r="E222" s="21">
        <v>578.79999999999995</v>
      </c>
      <c r="F222" s="21">
        <v>760.7</v>
      </c>
      <c r="G222" s="21">
        <v>15.4</v>
      </c>
      <c r="H222" s="21">
        <v>13.3</v>
      </c>
      <c r="I222" s="22">
        <v>17.5</v>
      </c>
      <c r="J222" s="44">
        <v>11056.6</v>
      </c>
      <c r="K222" s="21">
        <v>1796.3</v>
      </c>
      <c r="L222" s="21">
        <v>1564.5</v>
      </c>
      <c r="M222" s="21">
        <v>2019.6</v>
      </c>
      <c r="N222" s="21">
        <v>16.2</v>
      </c>
      <c r="O222" s="21">
        <v>14.2</v>
      </c>
      <c r="P222" s="22">
        <v>18.3</v>
      </c>
      <c r="Q222" s="44">
        <v>19366.3</v>
      </c>
      <c r="R222" s="21">
        <v>3371.7</v>
      </c>
      <c r="S222" s="21">
        <v>2913.5</v>
      </c>
      <c r="T222" s="21">
        <v>3783.7</v>
      </c>
      <c r="U222" s="21">
        <v>17.399999999999999</v>
      </c>
      <c r="V222" s="21">
        <v>15</v>
      </c>
      <c r="W222" s="22">
        <v>19.5</v>
      </c>
      <c r="X222" s="44">
        <v>15490.8</v>
      </c>
      <c r="Y222" s="21">
        <v>2755.9</v>
      </c>
      <c r="Z222" s="21">
        <v>2353</v>
      </c>
      <c r="AA222" s="21">
        <v>3194.5</v>
      </c>
      <c r="AB222" s="21">
        <v>17.8</v>
      </c>
      <c r="AC222" s="21">
        <v>15.2</v>
      </c>
      <c r="AD222" s="22">
        <v>20.6</v>
      </c>
      <c r="AE222" s="35">
        <v>701.9</v>
      </c>
      <c r="AF222" s="21">
        <v>143</v>
      </c>
      <c r="AG222" s="21">
        <v>121.2</v>
      </c>
      <c r="AH222" s="21">
        <v>166.4</v>
      </c>
      <c r="AI222" s="21">
        <v>20.399999999999999</v>
      </c>
      <c r="AJ222" s="21">
        <v>17.3</v>
      </c>
      <c r="AK222" s="22">
        <v>23.7</v>
      </c>
    </row>
    <row r="223" spans="1:37">
      <c r="A223" s="6" t="s">
        <v>644</v>
      </c>
      <c r="B223" s="55" t="s">
        <v>645</v>
      </c>
      <c r="C223" s="44">
        <v>27401</v>
      </c>
      <c r="D223" s="21">
        <v>3849.2</v>
      </c>
      <c r="E223" s="21">
        <v>3336.4</v>
      </c>
      <c r="F223" s="21">
        <v>4368.3999999999996</v>
      </c>
      <c r="G223" s="21">
        <v>14</v>
      </c>
      <c r="H223" s="21">
        <v>12.2</v>
      </c>
      <c r="I223" s="22">
        <v>15.9</v>
      </c>
      <c r="J223" s="44">
        <v>22416.2</v>
      </c>
      <c r="K223" s="21">
        <v>3330.6</v>
      </c>
      <c r="L223" s="21">
        <v>2902.8</v>
      </c>
      <c r="M223" s="21">
        <v>3748.4</v>
      </c>
      <c r="N223" s="21">
        <v>14.9</v>
      </c>
      <c r="O223" s="21">
        <v>12.9</v>
      </c>
      <c r="P223" s="22">
        <v>16.7</v>
      </c>
      <c r="Q223" s="44">
        <v>15608.6</v>
      </c>
      <c r="R223" s="21">
        <v>2488.4</v>
      </c>
      <c r="S223" s="21">
        <v>2155.6999999999998</v>
      </c>
      <c r="T223" s="21">
        <v>2801.3</v>
      </c>
      <c r="U223" s="21">
        <v>15.9</v>
      </c>
      <c r="V223" s="21">
        <v>13.8</v>
      </c>
      <c r="W223" s="22">
        <v>17.899999999999999</v>
      </c>
      <c r="X223" s="44">
        <v>8622.2000000000007</v>
      </c>
      <c r="Y223" s="21">
        <v>1405.2</v>
      </c>
      <c r="Z223" s="21">
        <v>1189.9000000000001</v>
      </c>
      <c r="AA223" s="21">
        <v>1640.6</v>
      </c>
      <c r="AB223" s="21">
        <v>16.3</v>
      </c>
      <c r="AC223" s="21">
        <v>13.8</v>
      </c>
      <c r="AD223" s="22">
        <v>19</v>
      </c>
      <c r="AE223" s="35">
        <v>1552.1</v>
      </c>
      <c r="AF223" s="21">
        <v>290.39999999999998</v>
      </c>
      <c r="AG223" s="21">
        <v>245</v>
      </c>
      <c r="AH223" s="21">
        <v>339.1</v>
      </c>
      <c r="AI223" s="21">
        <v>18.7</v>
      </c>
      <c r="AJ223" s="21">
        <v>15.8</v>
      </c>
      <c r="AK223" s="22">
        <v>21.9</v>
      </c>
    </row>
    <row r="224" spans="1:37">
      <c r="A224" s="6" t="s">
        <v>574</v>
      </c>
      <c r="B224" s="55" t="s">
        <v>575</v>
      </c>
      <c r="C224" s="44">
        <v>15161.9</v>
      </c>
      <c r="D224" s="21">
        <v>2196.9</v>
      </c>
      <c r="E224" s="21">
        <v>1915</v>
      </c>
      <c r="F224" s="21">
        <v>2478.6</v>
      </c>
      <c r="G224" s="21">
        <v>14.5</v>
      </c>
      <c r="H224" s="21">
        <v>12.6</v>
      </c>
      <c r="I224" s="22">
        <v>16.3</v>
      </c>
      <c r="J224" s="44">
        <v>30026.7</v>
      </c>
      <c r="K224" s="21">
        <v>4599.8999999999996</v>
      </c>
      <c r="L224" s="21">
        <v>4021.1</v>
      </c>
      <c r="M224" s="21">
        <v>5160.2</v>
      </c>
      <c r="N224" s="21">
        <v>15.3</v>
      </c>
      <c r="O224" s="21">
        <v>13.4</v>
      </c>
      <c r="P224" s="22">
        <v>17.2</v>
      </c>
      <c r="Q224" s="44">
        <v>22909</v>
      </c>
      <c r="R224" s="21">
        <v>3763.5</v>
      </c>
      <c r="S224" s="21">
        <v>3270.8</v>
      </c>
      <c r="T224" s="21">
        <v>4238.8</v>
      </c>
      <c r="U224" s="21">
        <v>16.399999999999999</v>
      </c>
      <c r="V224" s="21">
        <v>14.3</v>
      </c>
      <c r="W224" s="22">
        <v>18.5</v>
      </c>
      <c r="X224" s="44">
        <v>8394.4</v>
      </c>
      <c r="Y224" s="21">
        <v>1409.4</v>
      </c>
      <c r="Z224" s="21">
        <v>1196.0999999999999</v>
      </c>
      <c r="AA224" s="21">
        <v>1640.4</v>
      </c>
      <c r="AB224" s="21">
        <v>16.8</v>
      </c>
      <c r="AC224" s="21">
        <v>14.2</v>
      </c>
      <c r="AD224" s="22">
        <v>19.5</v>
      </c>
      <c r="AE224" s="35">
        <v>0</v>
      </c>
      <c r="AF224" s="21" t="s">
        <v>874</v>
      </c>
      <c r="AG224" s="21" t="s">
        <v>874</v>
      </c>
      <c r="AH224" s="21" t="s">
        <v>874</v>
      </c>
      <c r="AI224" s="21" t="s">
        <v>874</v>
      </c>
      <c r="AJ224" s="21" t="s">
        <v>874</v>
      </c>
      <c r="AK224" s="22" t="s">
        <v>874</v>
      </c>
    </row>
    <row r="225" spans="1:37">
      <c r="A225" s="6" t="s">
        <v>800</v>
      </c>
      <c r="B225" s="55" t="s">
        <v>801</v>
      </c>
      <c r="C225" s="44">
        <v>49756.2</v>
      </c>
      <c r="D225" s="21">
        <v>6684.4</v>
      </c>
      <c r="E225" s="21">
        <v>5803.7</v>
      </c>
      <c r="F225" s="21">
        <v>7548.2</v>
      </c>
      <c r="G225" s="21">
        <v>13.4</v>
      </c>
      <c r="H225" s="21">
        <v>11.7</v>
      </c>
      <c r="I225" s="22">
        <v>15.2</v>
      </c>
      <c r="J225" s="44">
        <v>14941.1</v>
      </c>
      <c r="K225" s="21">
        <v>2124.1999999999998</v>
      </c>
      <c r="L225" s="21">
        <v>1858.2</v>
      </c>
      <c r="M225" s="21">
        <v>2391.1</v>
      </c>
      <c r="N225" s="21">
        <v>14.2</v>
      </c>
      <c r="O225" s="21">
        <v>12.4</v>
      </c>
      <c r="P225" s="22">
        <v>16</v>
      </c>
      <c r="Q225" s="44">
        <v>9626.7999999999993</v>
      </c>
      <c r="R225" s="21">
        <v>1469.6</v>
      </c>
      <c r="S225" s="21">
        <v>1277.7</v>
      </c>
      <c r="T225" s="21">
        <v>1656.9</v>
      </c>
      <c r="U225" s="21">
        <v>15.3</v>
      </c>
      <c r="V225" s="21">
        <v>13.3</v>
      </c>
      <c r="W225" s="22">
        <v>17.2</v>
      </c>
      <c r="X225" s="44">
        <v>1312.9</v>
      </c>
      <c r="Y225" s="21">
        <v>204.9</v>
      </c>
      <c r="Z225" s="21">
        <v>173</v>
      </c>
      <c r="AA225" s="21">
        <v>240.1</v>
      </c>
      <c r="AB225" s="21">
        <v>15.6</v>
      </c>
      <c r="AC225" s="21">
        <v>13.2</v>
      </c>
      <c r="AD225" s="22">
        <v>18.3</v>
      </c>
      <c r="AE225" s="35">
        <v>0</v>
      </c>
      <c r="AF225" s="21" t="s">
        <v>874</v>
      </c>
      <c r="AG225" s="21" t="s">
        <v>874</v>
      </c>
      <c r="AH225" s="21" t="s">
        <v>874</v>
      </c>
      <c r="AI225" s="21" t="s">
        <v>874</v>
      </c>
      <c r="AJ225" s="21" t="s">
        <v>874</v>
      </c>
      <c r="AK225" s="22" t="s">
        <v>874</v>
      </c>
    </row>
    <row r="226" spans="1:37">
      <c r="A226" s="6" t="s">
        <v>694</v>
      </c>
      <c r="B226" s="55" t="s">
        <v>695</v>
      </c>
      <c r="C226" s="44">
        <v>18872.900000000001</v>
      </c>
      <c r="D226" s="21">
        <v>2577.6999999999998</v>
      </c>
      <c r="E226" s="21">
        <v>2233.1</v>
      </c>
      <c r="F226" s="21">
        <v>2927.6</v>
      </c>
      <c r="G226" s="21">
        <v>13.7</v>
      </c>
      <c r="H226" s="21">
        <v>11.8</v>
      </c>
      <c r="I226" s="22">
        <v>15.5</v>
      </c>
      <c r="J226" s="44">
        <v>14803.6</v>
      </c>
      <c r="K226" s="21">
        <v>2139.3000000000002</v>
      </c>
      <c r="L226" s="21">
        <v>1866.8</v>
      </c>
      <c r="M226" s="21">
        <v>2408.8000000000002</v>
      </c>
      <c r="N226" s="21">
        <v>14.5</v>
      </c>
      <c r="O226" s="21">
        <v>12.6</v>
      </c>
      <c r="P226" s="22">
        <v>16.3</v>
      </c>
      <c r="Q226" s="44">
        <v>12749.2</v>
      </c>
      <c r="R226" s="21">
        <v>1977.8</v>
      </c>
      <c r="S226" s="21">
        <v>1710.4</v>
      </c>
      <c r="T226" s="21">
        <v>2236.3000000000002</v>
      </c>
      <c r="U226" s="21">
        <v>15.5</v>
      </c>
      <c r="V226" s="21">
        <v>13.4</v>
      </c>
      <c r="W226" s="22">
        <v>17.5</v>
      </c>
      <c r="X226" s="44">
        <v>8920.4</v>
      </c>
      <c r="Y226" s="21">
        <v>1414.9</v>
      </c>
      <c r="Z226" s="21">
        <v>1197.9000000000001</v>
      </c>
      <c r="AA226" s="21">
        <v>1651.9</v>
      </c>
      <c r="AB226" s="21">
        <v>15.9</v>
      </c>
      <c r="AC226" s="21">
        <v>13.4</v>
      </c>
      <c r="AD226" s="22">
        <v>18.5</v>
      </c>
      <c r="AE226" s="35">
        <v>1526</v>
      </c>
      <c r="AF226" s="21">
        <v>278.2</v>
      </c>
      <c r="AG226" s="21">
        <v>234.1</v>
      </c>
      <c r="AH226" s="21">
        <v>326.10000000000002</v>
      </c>
      <c r="AI226" s="21">
        <v>18.2</v>
      </c>
      <c r="AJ226" s="21">
        <v>15.3</v>
      </c>
      <c r="AK226" s="22">
        <v>21.4</v>
      </c>
    </row>
    <row r="227" spans="1:37">
      <c r="A227" s="6" t="s">
        <v>534</v>
      </c>
      <c r="B227" s="55" t="s">
        <v>535</v>
      </c>
      <c r="C227" s="44">
        <v>16314.1</v>
      </c>
      <c r="D227" s="21">
        <v>2420.3000000000002</v>
      </c>
      <c r="E227" s="21">
        <v>2103.1999999999998</v>
      </c>
      <c r="F227" s="21">
        <v>2733.2</v>
      </c>
      <c r="G227" s="21">
        <v>14.8</v>
      </c>
      <c r="H227" s="21">
        <v>12.9</v>
      </c>
      <c r="I227" s="22">
        <v>16.8</v>
      </c>
      <c r="J227" s="44">
        <v>24341.8</v>
      </c>
      <c r="K227" s="21">
        <v>3818.1</v>
      </c>
      <c r="L227" s="21">
        <v>3330</v>
      </c>
      <c r="M227" s="21">
        <v>4280.1000000000004</v>
      </c>
      <c r="N227" s="21">
        <v>15.7</v>
      </c>
      <c r="O227" s="21">
        <v>13.7</v>
      </c>
      <c r="P227" s="22">
        <v>17.600000000000001</v>
      </c>
      <c r="Q227" s="44">
        <v>12498.4</v>
      </c>
      <c r="R227" s="21">
        <v>2102.1999999999998</v>
      </c>
      <c r="S227" s="21">
        <v>1823.1</v>
      </c>
      <c r="T227" s="21">
        <v>2361.5</v>
      </c>
      <c r="U227" s="21">
        <v>16.8</v>
      </c>
      <c r="V227" s="21">
        <v>14.6</v>
      </c>
      <c r="W227" s="22">
        <v>18.899999999999999</v>
      </c>
      <c r="X227" s="44">
        <v>7657.6</v>
      </c>
      <c r="Y227" s="21">
        <v>1316.4</v>
      </c>
      <c r="Z227" s="21">
        <v>1118.7</v>
      </c>
      <c r="AA227" s="21">
        <v>1531.8</v>
      </c>
      <c r="AB227" s="21">
        <v>17.2</v>
      </c>
      <c r="AC227" s="21">
        <v>14.6</v>
      </c>
      <c r="AD227" s="22">
        <v>20</v>
      </c>
      <c r="AE227" s="35">
        <v>0</v>
      </c>
      <c r="AF227" s="21" t="s">
        <v>874</v>
      </c>
      <c r="AG227" s="21" t="s">
        <v>874</v>
      </c>
      <c r="AH227" s="21" t="s">
        <v>874</v>
      </c>
      <c r="AI227" s="21" t="s">
        <v>874</v>
      </c>
      <c r="AJ227" s="21" t="s">
        <v>874</v>
      </c>
      <c r="AK227" s="22" t="s">
        <v>874</v>
      </c>
    </row>
    <row r="228" spans="1:37">
      <c r="A228" s="6" t="s">
        <v>316</v>
      </c>
      <c r="B228" s="55" t="s">
        <v>317</v>
      </c>
      <c r="C228" s="44">
        <v>8319.7999999999993</v>
      </c>
      <c r="D228" s="21">
        <v>1221.5999999999999</v>
      </c>
      <c r="E228" s="21">
        <v>1060.5</v>
      </c>
      <c r="F228" s="21">
        <v>1392.4</v>
      </c>
      <c r="G228" s="21">
        <v>14.7</v>
      </c>
      <c r="H228" s="21">
        <v>12.7</v>
      </c>
      <c r="I228" s="22">
        <v>16.7</v>
      </c>
      <c r="J228" s="44">
        <v>7455.2</v>
      </c>
      <c r="K228" s="21">
        <v>1157.2</v>
      </c>
      <c r="L228" s="21">
        <v>1008</v>
      </c>
      <c r="M228" s="21">
        <v>1301.0999999999999</v>
      </c>
      <c r="N228" s="21">
        <v>15.5</v>
      </c>
      <c r="O228" s="21">
        <v>13.5</v>
      </c>
      <c r="P228" s="22">
        <v>17.5</v>
      </c>
      <c r="Q228" s="44">
        <v>7949</v>
      </c>
      <c r="R228" s="21">
        <v>1323.1</v>
      </c>
      <c r="S228" s="21">
        <v>1144.7</v>
      </c>
      <c r="T228" s="21">
        <v>1487.2</v>
      </c>
      <c r="U228" s="21">
        <v>16.600000000000001</v>
      </c>
      <c r="V228" s="21">
        <v>14.4</v>
      </c>
      <c r="W228" s="22">
        <v>18.7</v>
      </c>
      <c r="X228" s="44">
        <v>19010.8</v>
      </c>
      <c r="Y228" s="21">
        <v>3234.1</v>
      </c>
      <c r="Z228" s="21">
        <v>2753.8</v>
      </c>
      <c r="AA228" s="21">
        <v>3763.2</v>
      </c>
      <c r="AB228" s="21">
        <v>17</v>
      </c>
      <c r="AC228" s="21">
        <v>14.5</v>
      </c>
      <c r="AD228" s="22">
        <v>19.8</v>
      </c>
      <c r="AE228" s="35">
        <v>28990.3</v>
      </c>
      <c r="AF228" s="21">
        <v>5654.7</v>
      </c>
      <c r="AG228" s="21">
        <v>4777.6000000000004</v>
      </c>
      <c r="AH228" s="21">
        <v>6584.4</v>
      </c>
      <c r="AI228" s="21">
        <v>19.5</v>
      </c>
      <c r="AJ228" s="21">
        <v>16.5</v>
      </c>
      <c r="AK228" s="22">
        <v>22.7</v>
      </c>
    </row>
    <row r="229" spans="1:37">
      <c r="A229" s="6" t="s">
        <v>506</v>
      </c>
      <c r="B229" s="55" t="s">
        <v>507</v>
      </c>
      <c r="C229" s="44">
        <v>3435.2</v>
      </c>
      <c r="D229" s="21">
        <v>466.5</v>
      </c>
      <c r="E229" s="21">
        <v>404</v>
      </c>
      <c r="F229" s="21">
        <v>532</v>
      </c>
      <c r="G229" s="21">
        <v>13.6</v>
      </c>
      <c r="H229" s="21">
        <v>11.8</v>
      </c>
      <c r="I229" s="22">
        <v>15.5</v>
      </c>
      <c r="J229" s="44">
        <v>13372.1</v>
      </c>
      <c r="K229" s="21">
        <v>1921</v>
      </c>
      <c r="L229" s="21">
        <v>1671.9</v>
      </c>
      <c r="M229" s="21">
        <v>2166.3000000000002</v>
      </c>
      <c r="N229" s="21">
        <v>14.4</v>
      </c>
      <c r="O229" s="21">
        <v>12.5</v>
      </c>
      <c r="P229" s="22">
        <v>16.2</v>
      </c>
      <c r="Q229" s="44">
        <v>18019.7</v>
      </c>
      <c r="R229" s="21">
        <v>2778.6</v>
      </c>
      <c r="S229" s="21">
        <v>2399.4</v>
      </c>
      <c r="T229" s="21">
        <v>3134.1</v>
      </c>
      <c r="U229" s="21">
        <v>15.4</v>
      </c>
      <c r="V229" s="21">
        <v>13.3</v>
      </c>
      <c r="W229" s="22">
        <v>17.399999999999999</v>
      </c>
      <c r="X229" s="44">
        <v>30561.1</v>
      </c>
      <c r="Y229" s="21">
        <v>4817.8999999999996</v>
      </c>
      <c r="Z229" s="21">
        <v>4082.5</v>
      </c>
      <c r="AA229" s="21">
        <v>5639.3</v>
      </c>
      <c r="AB229" s="21">
        <v>15.8</v>
      </c>
      <c r="AC229" s="21">
        <v>13.4</v>
      </c>
      <c r="AD229" s="22">
        <v>18.5</v>
      </c>
      <c r="AE229" s="35">
        <v>24758</v>
      </c>
      <c r="AF229" s="21">
        <v>4484.8</v>
      </c>
      <c r="AG229" s="21">
        <v>3772.4</v>
      </c>
      <c r="AH229" s="21">
        <v>5236.7</v>
      </c>
      <c r="AI229" s="21">
        <v>18.100000000000001</v>
      </c>
      <c r="AJ229" s="21">
        <v>15.2</v>
      </c>
      <c r="AK229" s="22">
        <v>21.2</v>
      </c>
    </row>
    <row r="230" spans="1:37">
      <c r="A230" s="6" t="s">
        <v>508</v>
      </c>
      <c r="B230" s="55" t="s">
        <v>509</v>
      </c>
      <c r="C230" s="44">
        <v>22052</v>
      </c>
      <c r="D230" s="21">
        <v>3146.3</v>
      </c>
      <c r="E230" s="21">
        <v>2731.4</v>
      </c>
      <c r="F230" s="21">
        <v>3569.3</v>
      </c>
      <c r="G230" s="21">
        <v>14.3</v>
      </c>
      <c r="H230" s="21">
        <v>12.4</v>
      </c>
      <c r="I230" s="22">
        <v>16.2</v>
      </c>
      <c r="J230" s="44">
        <v>15182.6</v>
      </c>
      <c r="K230" s="21">
        <v>2290.6999999999998</v>
      </c>
      <c r="L230" s="21">
        <v>1995.9</v>
      </c>
      <c r="M230" s="21">
        <v>2573.1999999999998</v>
      </c>
      <c r="N230" s="21">
        <v>15.1</v>
      </c>
      <c r="O230" s="21">
        <v>13.1</v>
      </c>
      <c r="P230" s="22">
        <v>16.899999999999999</v>
      </c>
      <c r="Q230" s="44">
        <v>14213.1</v>
      </c>
      <c r="R230" s="21">
        <v>2300.3000000000002</v>
      </c>
      <c r="S230" s="21">
        <v>1993.1</v>
      </c>
      <c r="T230" s="21">
        <v>2590.8000000000002</v>
      </c>
      <c r="U230" s="21">
        <v>16.2</v>
      </c>
      <c r="V230" s="21">
        <v>14</v>
      </c>
      <c r="W230" s="22">
        <v>18.2</v>
      </c>
      <c r="X230" s="44">
        <v>15485.5</v>
      </c>
      <c r="Y230" s="21">
        <v>2561.8000000000002</v>
      </c>
      <c r="Z230" s="21">
        <v>2176.8000000000002</v>
      </c>
      <c r="AA230" s="21">
        <v>2986.8</v>
      </c>
      <c r="AB230" s="21">
        <v>16.5</v>
      </c>
      <c r="AC230" s="21">
        <v>14.1</v>
      </c>
      <c r="AD230" s="22">
        <v>19.3</v>
      </c>
      <c r="AE230" s="35">
        <v>16913.900000000001</v>
      </c>
      <c r="AF230" s="21">
        <v>3210.6</v>
      </c>
      <c r="AG230" s="21">
        <v>2710.2</v>
      </c>
      <c r="AH230" s="21">
        <v>3743.9</v>
      </c>
      <c r="AI230" s="21">
        <v>19</v>
      </c>
      <c r="AJ230" s="21">
        <v>16</v>
      </c>
      <c r="AK230" s="22">
        <v>22.1</v>
      </c>
    </row>
    <row r="231" spans="1:37">
      <c r="A231" s="6" t="s">
        <v>760</v>
      </c>
      <c r="B231" s="55" t="s">
        <v>761</v>
      </c>
      <c r="C231" s="44">
        <v>2326.9</v>
      </c>
      <c r="D231" s="21">
        <v>279.3</v>
      </c>
      <c r="E231" s="21">
        <v>240.1</v>
      </c>
      <c r="F231" s="21">
        <v>320.7</v>
      </c>
      <c r="G231" s="21">
        <v>12</v>
      </c>
      <c r="H231" s="21">
        <v>10.3</v>
      </c>
      <c r="I231" s="22">
        <v>13.8</v>
      </c>
      <c r="J231" s="44">
        <v>8603.2999999999993</v>
      </c>
      <c r="K231" s="21">
        <v>1094.5</v>
      </c>
      <c r="L231" s="21">
        <v>948.9</v>
      </c>
      <c r="M231" s="21">
        <v>1237.5</v>
      </c>
      <c r="N231" s="21">
        <v>12.7</v>
      </c>
      <c r="O231" s="21">
        <v>11</v>
      </c>
      <c r="P231" s="22">
        <v>14.4</v>
      </c>
      <c r="Q231" s="44">
        <v>20216.2</v>
      </c>
      <c r="R231" s="21">
        <v>2766.7</v>
      </c>
      <c r="S231" s="21">
        <v>2381.6999999999998</v>
      </c>
      <c r="T231" s="21">
        <v>3141.1</v>
      </c>
      <c r="U231" s="21">
        <v>13.7</v>
      </c>
      <c r="V231" s="21">
        <v>11.8</v>
      </c>
      <c r="W231" s="22">
        <v>15.5</v>
      </c>
      <c r="X231" s="44">
        <v>44928.9</v>
      </c>
      <c r="Y231" s="21">
        <v>6291.4</v>
      </c>
      <c r="Z231" s="21">
        <v>5284</v>
      </c>
      <c r="AA231" s="21">
        <v>7428.8</v>
      </c>
      <c r="AB231" s="21">
        <v>14</v>
      </c>
      <c r="AC231" s="21">
        <v>11.8</v>
      </c>
      <c r="AD231" s="22">
        <v>16.5</v>
      </c>
      <c r="AE231" s="35">
        <v>23650.7</v>
      </c>
      <c r="AF231" s="21">
        <v>3823.8</v>
      </c>
      <c r="AG231" s="21">
        <v>3174.8</v>
      </c>
      <c r="AH231" s="21">
        <v>4517.8999999999996</v>
      </c>
      <c r="AI231" s="21">
        <v>16.2</v>
      </c>
      <c r="AJ231" s="21">
        <v>13.4</v>
      </c>
      <c r="AK231" s="22">
        <v>19.100000000000001</v>
      </c>
    </row>
    <row r="232" spans="1:37">
      <c r="A232" s="6" t="s">
        <v>762</v>
      </c>
      <c r="B232" s="55" t="s">
        <v>763</v>
      </c>
      <c r="C232" s="44">
        <v>11315</v>
      </c>
      <c r="D232" s="21">
        <v>1495.7</v>
      </c>
      <c r="E232" s="21">
        <v>1290.5999999999999</v>
      </c>
      <c r="F232" s="21">
        <v>1704.6</v>
      </c>
      <c r="G232" s="21">
        <v>13.2</v>
      </c>
      <c r="H232" s="21">
        <v>11.4</v>
      </c>
      <c r="I232" s="22">
        <v>15.1</v>
      </c>
      <c r="J232" s="44">
        <v>15496</v>
      </c>
      <c r="K232" s="21">
        <v>2167.9</v>
      </c>
      <c r="L232" s="21">
        <v>1887.2</v>
      </c>
      <c r="M232" s="21">
        <v>2447.6999999999998</v>
      </c>
      <c r="N232" s="21">
        <v>14</v>
      </c>
      <c r="O232" s="21">
        <v>12.2</v>
      </c>
      <c r="P232" s="22">
        <v>15.8</v>
      </c>
      <c r="Q232" s="44">
        <v>10482.5</v>
      </c>
      <c r="R232" s="21">
        <v>1574.9</v>
      </c>
      <c r="S232" s="21">
        <v>1359.1</v>
      </c>
      <c r="T232" s="21">
        <v>1778.3</v>
      </c>
      <c r="U232" s="21">
        <v>15</v>
      </c>
      <c r="V232" s="21">
        <v>13</v>
      </c>
      <c r="W232" s="22">
        <v>17</v>
      </c>
      <c r="X232" s="44">
        <v>9621.4</v>
      </c>
      <c r="Y232" s="21">
        <v>1478.2</v>
      </c>
      <c r="Z232" s="21">
        <v>1246.3</v>
      </c>
      <c r="AA232" s="21">
        <v>1736.3</v>
      </c>
      <c r="AB232" s="21">
        <v>15.4</v>
      </c>
      <c r="AC232" s="21">
        <v>13</v>
      </c>
      <c r="AD232" s="22">
        <v>18</v>
      </c>
      <c r="AE232" s="35">
        <v>0</v>
      </c>
      <c r="AF232" s="21" t="s">
        <v>874</v>
      </c>
      <c r="AG232" s="21" t="s">
        <v>874</v>
      </c>
      <c r="AH232" s="21" t="s">
        <v>874</v>
      </c>
      <c r="AI232" s="21" t="s">
        <v>874</v>
      </c>
      <c r="AJ232" s="21" t="s">
        <v>874</v>
      </c>
      <c r="AK232" s="22" t="s">
        <v>874</v>
      </c>
    </row>
    <row r="233" spans="1:37">
      <c r="A233" s="6" t="s">
        <v>868</v>
      </c>
      <c r="B233" s="55" t="s">
        <v>869</v>
      </c>
      <c r="C233" s="44">
        <v>46426.3</v>
      </c>
      <c r="D233" s="21">
        <v>5859.4</v>
      </c>
      <c r="E233" s="21">
        <v>5050.3999999999996</v>
      </c>
      <c r="F233" s="21">
        <v>6655.1</v>
      </c>
      <c r="G233" s="21">
        <v>12.6</v>
      </c>
      <c r="H233" s="21">
        <v>10.9</v>
      </c>
      <c r="I233" s="22">
        <v>14.3</v>
      </c>
      <c r="J233" s="44">
        <v>12053</v>
      </c>
      <c r="K233" s="21">
        <v>1611.1</v>
      </c>
      <c r="L233" s="21">
        <v>1400.9</v>
      </c>
      <c r="M233" s="21">
        <v>1822.9</v>
      </c>
      <c r="N233" s="21">
        <v>13.4</v>
      </c>
      <c r="O233" s="21">
        <v>11.6</v>
      </c>
      <c r="P233" s="22">
        <v>15.1</v>
      </c>
      <c r="Q233" s="44">
        <v>8719.5</v>
      </c>
      <c r="R233" s="21">
        <v>1252.8</v>
      </c>
      <c r="S233" s="21">
        <v>1084.2</v>
      </c>
      <c r="T233" s="21">
        <v>1418.5</v>
      </c>
      <c r="U233" s="21">
        <v>14.4</v>
      </c>
      <c r="V233" s="21">
        <v>12.4</v>
      </c>
      <c r="W233" s="22">
        <v>16.3</v>
      </c>
      <c r="X233" s="44">
        <v>1751.2</v>
      </c>
      <c r="Y233" s="21">
        <v>257.39999999999998</v>
      </c>
      <c r="Z233" s="21">
        <v>216.2</v>
      </c>
      <c r="AA233" s="21">
        <v>302.8</v>
      </c>
      <c r="AB233" s="21">
        <v>14.7</v>
      </c>
      <c r="AC233" s="21">
        <v>12.3</v>
      </c>
      <c r="AD233" s="22">
        <v>17.3</v>
      </c>
      <c r="AE233" s="35">
        <v>0</v>
      </c>
      <c r="AF233" s="21" t="s">
        <v>874</v>
      </c>
      <c r="AG233" s="21" t="s">
        <v>874</v>
      </c>
      <c r="AH233" s="21" t="s">
        <v>874</v>
      </c>
      <c r="AI233" s="21" t="s">
        <v>874</v>
      </c>
      <c r="AJ233" s="21" t="s">
        <v>874</v>
      </c>
      <c r="AK233" s="22" t="s">
        <v>874</v>
      </c>
    </row>
    <row r="234" spans="1:37">
      <c r="A234" s="6" t="s">
        <v>372</v>
      </c>
      <c r="B234" s="55" t="s">
        <v>373</v>
      </c>
      <c r="C234" s="44">
        <v>8694.4</v>
      </c>
      <c r="D234" s="21">
        <v>1235.8</v>
      </c>
      <c r="E234" s="21">
        <v>1071.0999999999999</v>
      </c>
      <c r="F234" s="21">
        <v>1403.4</v>
      </c>
      <c r="G234" s="21">
        <v>14.2</v>
      </c>
      <c r="H234" s="21">
        <v>12.3</v>
      </c>
      <c r="I234" s="22">
        <v>16.100000000000001</v>
      </c>
      <c r="J234" s="44">
        <v>14312.9</v>
      </c>
      <c r="K234" s="21">
        <v>2151.5</v>
      </c>
      <c r="L234" s="21">
        <v>1873.2</v>
      </c>
      <c r="M234" s="21">
        <v>2419.6999999999998</v>
      </c>
      <c r="N234" s="21">
        <v>15</v>
      </c>
      <c r="O234" s="21">
        <v>13.1</v>
      </c>
      <c r="P234" s="22">
        <v>16.899999999999999</v>
      </c>
      <c r="Q234" s="44">
        <v>13367.7</v>
      </c>
      <c r="R234" s="21">
        <v>2155.5</v>
      </c>
      <c r="S234" s="21">
        <v>1864</v>
      </c>
      <c r="T234" s="21">
        <v>2426.5</v>
      </c>
      <c r="U234" s="21">
        <v>16.100000000000001</v>
      </c>
      <c r="V234" s="21">
        <v>13.9</v>
      </c>
      <c r="W234" s="22">
        <v>18.2</v>
      </c>
      <c r="X234" s="44">
        <v>18476.900000000001</v>
      </c>
      <c r="Y234" s="21">
        <v>3045.4</v>
      </c>
      <c r="Z234" s="21">
        <v>2586.1</v>
      </c>
      <c r="AA234" s="21">
        <v>3552.8</v>
      </c>
      <c r="AB234" s="21">
        <v>16.5</v>
      </c>
      <c r="AC234" s="21">
        <v>14</v>
      </c>
      <c r="AD234" s="22">
        <v>19.2</v>
      </c>
      <c r="AE234" s="35">
        <v>33311.1</v>
      </c>
      <c r="AF234" s="21">
        <v>6300.5</v>
      </c>
      <c r="AG234" s="21">
        <v>5317.8</v>
      </c>
      <c r="AH234" s="21">
        <v>7342.1</v>
      </c>
      <c r="AI234" s="21">
        <v>18.899999999999999</v>
      </c>
      <c r="AJ234" s="21">
        <v>16</v>
      </c>
      <c r="AK234" s="22">
        <v>22</v>
      </c>
    </row>
    <row r="235" spans="1:37">
      <c r="A235" s="6" t="s">
        <v>670</v>
      </c>
      <c r="B235" s="55" t="s">
        <v>671</v>
      </c>
      <c r="C235" s="44">
        <v>26345.1</v>
      </c>
      <c r="D235" s="21">
        <v>3670.2</v>
      </c>
      <c r="E235" s="21">
        <v>3194.1</v>
      </c>
      <c r="F235" s="21">
        <v>4145.7</v>
      </c>
      <c r="G235" s="21">
        <v>13.9</v>
      </c>
      <c r="H235" s="21">
        <v>12.1</v>
      </c>
      <c r="I235" s="22">
        <v>15.7</v>
      </c>
      <c r="J235" s="44">
        <v>22330.3</v>
      </c>
      <c r="K235" s="21">
        <v>3290.4</v>
      </c>
      <c r="L235" s="21">
        <v>2874.9</v>
      </c>
      <c r="M235" s="21">
        <v>3697.5</v>
      </c>
      <c r="N235" s="21">
        <v>14.7</v>
      </c>
      <c r="O235" s="21">
        <v>12.9</v>
      </c>
      <c r="P235" s="22">
        <v>16.600000000000001</v>
      </c>
      <c r="Q235" s="44">
        <v>11564.1</v>
      </c>
      <c r="R235" s="21">
        <v>1828.3</v>
      </c>
      <c r="S235" s="21">
        <v>1589.7</v>
      </c>
      <c r="T235" s="21">
        <v>2063.6</v>
      </c>
      <c r="U235" s="21">
        <v>15.8</v>
      </c>
      <c r="V235" s="21">
        <v>13.7</v>
      </c>
      <c r="W235" s="22">
        <v>17.8</v>
      </c>
      <c r="X235" s="44">
        <v>8132</v>
      </c>
      <c r="Y235" s="21">
        <v>1314.3</v>
      </c>
      <c r="Z235" s="21">
        <v>1112.5</v>
      </c>
      <c r="AA235" s="21">
        <v>1533.3</v>
      </c>
      <c r="AB235" s="21">
        <v>16.2</v>
      </c>
      <c r="AC235" s="21">
        <v>13.7</v>
      </c>
      <c r="AD235" s="22">
        <v>18.899999999999999</v>
      </c>
      <c r="AE235" s="35">
        <v>2784.4</v>
      </c>
      <c r="AF235" s="21">
        <v>516.70000000000005</v>
      </c>
      <c r="AG235" s="21">
        <v>436.1</v>
      </c>
      <c r="AH235" s="21">
        <v>604.29999999999995</v>
      </c>
      <c r="AI235" s="21">
        <v>18.600000000000001</v>
      </c>
      <c r="AJ235" s="21">
        <v>15.7</v>
      </c>
      <c r="AK235" s="22">
        <v>21.7</v>
      </c>
    </row>
    <row r="236" spans="1:37">
      <c r="A236" s="6" t="s">
        <v>518</v>
      </c>
      <c r="B236" s="55" t="s">
        <v>519</v>
      </c>
      <c r="C236" s="44">
        <v>15861.5</v>
      </c>
      <c r="D236" s="21">
        <v>2348.6</v>
      </c>
      <c r="E236" s="21">
        <v>2041.2</v>
      </c>
      <c r="F236" s="21">
        <v>2654.9</v>
      </c>
      <c r="G236" s="21">
        <v>14.8</v>
      </c>
      <c r="H236" s="21">
        <v>12.9</v>
      </c>
      <c r="I236" s="22">
        <v>16.7</v>
      </c>
      <c r="J236" s="44">
        <v>17401.2</v>
      </c>
      <c r="K236" s="21">
        <v>2723.8</v>
      </c>
      <c r="L236" s="21">
        <v>2375.8000000000002</v>
      </c>
      <c r="M236" s="21">
        <v>3054.7</v>
      </c>
      <c r="N236" s="21">
        <v>15.7</v>
      </c>
      <c r="O236" s="21">
        <v>13.7</v>
      </c>
      <c r="P236" s="22">
        <v>17.600000000000001</v>
      </c>
      <c r="Q236" s="44">
        <v>8712.1</v>
      </c>
      <c r="R236" s="21">
        <v>1462.1</v>
      </c>
      <c r="S236" s="21">
        <v>1267.5999999999999</v>
      </c>
      <c r="T236" s="21">
        <v>1641.8</v>
      </c>
      <c r="U236" s="21">
        <v>16.8</v>
      </c>
      <c r="V236" s="21">
        <v>14.6</v>
      </c>
      <c r="W236" s="22">
        <v>18.8</v>
      </c>
      <c r="X236" s="44">
        <v>10351.799999999999</v>
      </c>
      <c r="Y236" s="21">
        <v>1775.6</v>
      </c>
      <c r="Z236" s="21">
        <v>1510.8</v>
      </c>
      <c r="AA236" s="21">
        <v>2064.6</v>
      </c>
      <c r="AB236" s="21">
        <v>17.2</v>
      </c>
      <c r="AC236" s="21">
        <v>14.6</v>
      </c>
      <c r="AD236" s="22">
        <v>19.899999999999999</v>
      </c>
      <c r="AE236" s="35">
        <v>1345.4</v>
      </c>
      <c r="AF236" s="21">
        <v>264.5</v>
      </c>
      <c r="AG236" s="21">
        <v>224</v>
      </c>
      <c r="AH236" s="21">
        <v>308</v>
      </c>
      <c r="AI236" s="21">
        <v>19.7</v>
      </c>
      <c r="AJ236" s="21">
        <v>16.7</v>
      </c>
      <c r="AK236" s="22">
        <v>22.9</v>
      </c>
    </row>
    <row r="237" spans="1:37">
      <c r="A237" s="6" t="s">
        <v>466</v>
      </c>
      <c r="B237" s="55" t="s">
        <v>467</v>
      </c>
      <c r="C237" s="44">
        <v>2107.4</v>
      </c>
      <c r="D237" s="21">
        <v>303.3</v>
      </c>
      <c r="E237" s="21">
        <v>263.2</v>
      </c>
      <c r="F237" s="21">
        <v>344.1</v>
      </c>
      <c r="G237" s="21">
        <v>14.4</v>
      </c>
      <c r="H237" s="21">
        <v>12.5</v>
      </c>
      <c r="I237" s="22">
        <v>16.3</v>
      </c>
      <c r="J237" s="44">
        <v>6013.7</v>
      </c>
      <c r="K237" s="21">
        <v>915.2</v>
      </c>
      <c r="L237" s="21">
        <v>795.3</v>
      </c>
      <c r="M237" s="21">
        <v>1030</v>
      </c>
      <c r="N237" s="21">
        <v>15.2</v>
      </c>
      <c r="O237" s="21">
        <v>13.2</v>
      </c>
      <c r="P237" s="22">
        <v>17.100000000000001</v>
      </c>
      <c r="Q237" s="44">
        <v>15337.2</v>
      </c>
      <c r="R237" s="21">
        <v>2503.6</v>
      </c>
      <c r="S237" s="21">
        <v>2171.1999999999998</v>
      </c>
      <c r="T237" s="21">
        <v>2829.9</v>
      </c>
      <c r="U237" s="21">
        <v>16.3</v>
      </c>
      <c r="V237" s="21">
        <v>14.2</v>
      </c>
      <c r="W237" s="22">
        <v>18.5</v>
      </c>
      <c r="X237" s="44">
        <v>11974.3</v>
      </c>
      <c r="Y237" s="21">
        <v>1997.9</v>
      </c>
      <c r="Z237" s="21">
        <v>1701.7</v>
      </c>
      <c r="AA237" s="21">
        <v>2333.9</v>
      </c>
      <c r="AB237" s="21">
        <v>16.7</v>
      </c>
      <c r="AC237" s="21">
        <v>14.2</v>
      </c>
      <c r="AD237" s="22">
        <v>19.5</v>
      </c>
      <c r="AE237" s="35">
        <v>1395.4</v>
      </c>
      <c r="AF237" s="21">
        <v>267.10000000000002</v>
      </c>
      <c r="AG237" s="21">
        <v>225.3</v>
      </c>
      <c r="AH237" s="21">
        <v>311.5</v>
      </c>
      <c r="AI237" s="21">
        <v>19.100000000000001</v>
      </c>
      <c r="AJ237" s="21">
        <v>16.100000000000001</v>
      </c>
      <c r="AK237" s="22">
        <v>22.3</v>
      </c>
    </row>
    <row r="238" spans="1:37">
      <c r="A238" s="6" t="s">
        <v>548</v>
      </c>
      <c r="B238" s="55" t="s">
        <v>549</v>
      </c>
      <c r="C238" s="44">
        <v>40591.599999999999</v>
      </c>
      <c r="D238" s="21">
        <v>5790.4</v>
      </c>
      <c r="E238" s="21">
        <v>5038.1000000000004</v>
      </c>
      <c r="F238" s="21">
        <v>6542.9</v>
      </c>
      <c r="G238" s="21">
        <v>14.3</v>
      </c>
      <c r="H238" s="21">
        <v>12.4</v>
      </c>
      <c r="I238" s="22">
        <v>16.100000000000001</v>
      </c>
      <c r="J238" s="44">
        <v>32385.3</v>
      </c>
      <c r="K238" s="21">
        <v>4885.1000000000004</v>
      </c>
      <c r="L238" s="21">
        <v>4273.3999999999996</v>
      </c>
      <c r="M238" s="21">
        <v>5482.2</v>
      </c>
      <c r="N238" s="21">
        <v>15.1</v>
      </c>
      <c r="O238" s="21">
        <v>13.2</v>
      </c>
      <c r="P238" s="22">
        <v>16.899999999999999</v>
      </c>
      <c r="Q238" s="44">
        <v>21629.7</v>
      </c>
      <c r="R238" s="21">
        <v>3499.5</v>
      </c>
      <c r="S238" s="21">
        <v>3044.3</v>
      </c>
      <c r="T238" s="21">
        <v>3934</v>
      </c>
      <c r="U238" s="21">
        <v>16.2</v>
      </c>
      <c r="V238" s="21">
        <v>14.1</v>
      </c>
      <c r="W238" s="22">
        <v>18.2</v>
      </c>
      <c r="X238" s="44">
        <v>24731.3</v>
      </c>
      <c r="Y238" s="21">
        <v>4090</v>
      </c>
      <c r="Z238" s="21">
        <v>3471</v>
      </c>
      <c r="AA238" s="21">
        <v>4770</v>
      </c>
      <c r="AB238" s="21">
        <v>16.5</v>
      </c>
      <c r="AC238" s="21">
        <v>14</v>
      </c>
      <c r="AD238" s="22">
        <v>19.3</v>
      </c>
      <c r="AE238" s="35">
        <v>19405.099999999999</v>
      </c>
      <c r="AF238" s="21">
        <v>3681.5</v>
      </c>
      <c r="AG238" s="21">
        <v>3110.2</v>
      </c>
      <c r="AH238" s="21">
        <v>4292.8</v>
      </c>
      <c r="AI238" s="21">
        <v>19</v>
      </c>
      <c r="AJ238" s="21">
        <v>16</v>
      </c>
      <c r="AK238" s="22">
        <v>22.1</v>
      </c>
    </row>
    <row r="239" spans="1:37">
      <c r="A239" s="6" t="s">
        <v>452</v>
      </c>
      <c r="B239" s="55" t="s">
        <v>453</v>
      </c>
      <c r="C239" s="44">
        <v>24434.400000000001</v>
      </c>
      <c r="D239" s="21">
        <v>3544.3</v>
      </c>
      <c r="E239" s="21">
        <v>3085.1</v>
      </c>
      <c r="F239" s="21">
        <v>4033.5</v>
      </c>
      <c r="G239" s="21">
        <v>14.5</v>
      </c>
      <c r="H239" s="21">
        <v>12.6</v>
      </c>
      <c r="I239" s="22">
        <v>16.5</v>
      </c>
      <c r="J239" s="44">
        <v>19933.599999999999</v>
      </c>
      <c r="K239" s="21">
        <v>3057.1</v>
      </c>
      <c r="L239" s="21">
        <v>2665</v>
      </c>
      <c r="M239" s="21">
        <v>3437.4</v>
      </c>
      <c r="N239" s="21">
        <v>15.3</v>
      </c>
      <c r="O239" s="21">
        <v>13.4</v>
      </c>
      <c r="P239" s="22">
        <v>17.2</v>
      </c>
      <c r="Q239" s="44">
        <v>11479.9</v>
      </c>
      <c r="R239" s="21">
        <v>1888.2</v>
      </c>
      <c r="S239" s="21">
        <v>1636.8</v>
      </c>
      <c r="T239" s="21">
        <v>2128.1</v>
      </c>
      <c r="U239" s="21">
        <v>16.399999999999999</v>
      </c>
      <c r="V239" s="21">
        <v>14.3</v>
      </c>
      <c r="W239" s="22">
        <v>18.5</v>
      </c>
      <c r="X239" s="44">
        <v>14517.6</v>
      </c>
      <c r="Y239" s="21">
        <v>2440.4</v>
      </c>
      <c r="Z239" s="21">
        <v>2077.3000000000002</v>
      </c>
      <c r="AA239" s="21">
        <v>2842.7</v>
      </c>
      <c r="AB239" s="21">
        <v>16.8</v>
      </c>
      <c r="AC239" s="21">
        <v>14.3</v>
      </c>
      <c r="AD239" s="22">
        <v>19.600000000000001</v>
      </c>
      <c r="AE239" s="35">
        <v>22224.6</v>
      </c>
      <c r="AF239" s="21">
        <v>4284.7</v>
      </c>
      <c r="AG239" s="21">
        <v>3620.5</v>
      </c>
      <c r="AH239" s="21">
        <v>4998.3</v>
      </c>
      <c r="AI239" s="21">
        <v>19.3</v>
      </c>
      <c r="AJ239" s="21">
        <v>16.3</v>
      </c>
      <c r="AK239" s="22">
        <v>22.5</v>
      </c>
    </row>
    <row r="240" spans="1:37">
      <c r="A240" s="6" t="s">
        <v>318</v>
      </c>
      <c r="B240" s="55" t="s">
        <v>319</v>
      </c>
      <c r="C240" s="44">
        <v>7175.2</v>
      </c>
      <c r="D240" s="21">
        <v>1038.0999999999999</v>
      </c>
      <c r="E240" s="21">
        <v>899</v>
      </c>
      <c r="F240" s="21">
        <v>1187.0999999999999</v>
      </c>
      <c r="G240" s="21">
        <v>14.5</v>
      </c>
      <c r="H240" s="21">
        <v>12.5</v>
      </c>
      <c r="I240" s="22">
        <v>16.5</v>
      </c>
      <c r="J240" s="44">
        <v>8486</v>
      </c>
      <c r="K240" s="21">
        <v>1298.2</v>
      </c>
      <c r="L240" s="21">
        <v>1127.9000000000001</v>
      </c>
      <c r="M240" s="21">
        <v>1463</v>
      </c>
      <c r="N240" s="21">
        <v>15.3</v>
      </c>
      <c r="O240" s="21">
        <v>13.3</v>
      </c>
      <c r="P240" s="22">
        <v>17.2</v>
      </c>
      <c r="Q240" s="44">
        <v>23118.6</v>
      </c>
      <c r="R240" s="21">
        <v>3793.1</v>
      </c>
      <c r="S240" s="21">
        <v>3272.7</v>
      </c>
      <c r="T240" s="21">
        <v>4275.7</v>
      </c>
      <c r="U240" s="21">
        <v>16.399999999999999</v>
      </c>
      <c r="V240" s="21">
        <v>14.2</v>
      </c>
      <c r="W240" s="22">
        <v>18.5</v>
      </c>
      <c r="X240" s="44">
        <v>19524.8</v>
      </c>
      <c r="Y240" s="21">
        <v>3274.2</v>
      </c>
      <c r="Z240" s="21">
        <v>2783.2</v>
      </c>
      <c r="AA240" s="21">
        <v>3815.3</v>
      </c>
      <c r="AB240" s="21">
        <v>16.8</v>
      </c>
      <c r="AC240" s="21">
        <v>14.3</v>
      </c>
      <c r="AD240" s="22">
        <v>19.5</v>
      </c>
      <c r="AE240" s="35">
        <v>50277.4</v>
      </c>
      <c r="AF240" s="21">
        <v>9671.2999999999993</v>
      </c>
      <c r="AG240" s="21">
        <v>8161.6</v>
      </c>
      <c r="AH240" s="21">
        <v>11266.8</v>
      </c>
      <c r="AI240" s="21">
        <v>19.2</v>
      </c>
      <c r="AJ240" s="21">
        <v>16.2</v>
      </c>
      <c r="AK240" s="22">
        <v>22.4</v>
      </c>
    </row>
    <row r="241" spans="1:37">
      <c r="A241" s="6" t="s">
        <v>672</v>
      </c>
      <c r="B241" s="55" t="s">
        <v>673</v>
      </c>
      <c r="C241" s="44">
        <v>19618.7</v>
      </c>
      <c r="D241" s="21">
        <v>2745.4</v>
      </c>
      <c r="E241" s="21">
        <v>2387.1999999999998</v>
      </c>
      <c r="F241" s="21">
        <v>3090.8</v>
      </c>
      <c r="G241" s="21">
        <v>14</v>
      </c>
      <c r="H241" s="21">
        <v>12.2</v>
      </c>
      <c r="I241" s="22">
        <v>15.8</v>
      </c>
      <c r="J241" s="44">
        <v>35995.599999999999</v>
      </c>
      <c r="K241" s="21">
        <v>5329</v>
      </c>
      <c r="L241" s="21">
        <v>4671</v>
      </c>
      <c r="M241" s="21">
        <v>5986.5</v>
      </c>
      <c r="N241" s="21">
        <v>14.8</v>
      </c>
      <c r="O241" s="21">
        <v>13</v>
      </c>
      <c r="P241" s="22">
        <v>16.600000000000001</v>
      </c>
      <c r="Q241" s="44">
        <v>18601</v>
      </c>
      <c r="R241" s="21">
        <v>2955.6</v>
      </c>
      <c r="S241" s="21">
        <v>2568.1</v>
      </c>
      <c r="T241" s="21">
        <v>3332.8</v>
      </c>
      <c r="U241" s="21">
        <v>15.9</v>
      </c>
      <c r="V241" s="21">
        <v>13.8</v>
      </c>
      <c r="W241" s="22">
        <v>17.899999999999999</v>
      </c>
      <c r="X241" s="44">
        <v>3436.7</v>
      </c>
      <c r="Y241" s="21">
        <v>558.29999999999995</v>
      </c>
      <c r="Z241" s="21">
        <v>472.5</v>
      </c>
      <c r="AA241" s="21">
        <v>653</v>
      </c>
      <c r="AB241" s="21">
        <v>16.2</v>
      </c>
      <c r="AC241" s="21">
        <v>13.7</v>
      </c>
      <c r="AD241" s="22">
        <v>19</v>
      </c>
      <c r="AE241" s="35">
        <v>0</v>
      </c>
      <c r="AF241" s="21" t="s">
        <v>874</v>
      </c>
      <c r="AG241" s="21" t="s">
        <v>874</v>
      </c>
      <c r="AH241" s="21" t="s">
        <v>874</v>
      </c>
      <c r="AI241" s="21" t="s">
        <v>874</v>
      </c>
      <c r="AJ241" s="21" t="s">
        <v>874</v>
      </c>
      <c r="AK241" s="22" t="s">
        <v>874</v>
      </c>
    </row>
    <row r="242" spans="1:37">
      <c r="A242" s="6" t="s">
        <v>696</v>
      </c>
      <c r="B242" s="55" t="s">
        <v>697</v>
      </c>
      <c r="C242" s="44">
        <v>31609.200000000001</v>
      </c>
      <c r="D242" s="21">
        <v>4450.3</v>
      </c>
      <c r="E242" s="21">
        <v>3874.1</v>
      </c>
      <c r="F242" s="21">
        <v>5021.2</v>
      </c>
      <c r="G242" s="21">
        <v>14.1</v>
      </c>
      <c r="H242" s="21">
        <v>12.3</v>
      </c>
      <c r="I242" s="22">
        <v>15.9</v>
      </c>
      <c r="J242" s="44">
        <v>20957.099999999999</v>
      </c>
      <c r="K242" s="21">
        <v>3121.2</v>
      </c>
      <c r="L242" s="21">
        <v>2728.1</v>
      </c>
      <c r="M242" s="21">
        <v>3506.1</v>
      </c>
      <c r="N242" s="21">
        <v>14.9</v>
      </c>
      <c r="O242" s="21">
        <v>13</v>
      </c>
      <c r="P242" s="22">
        <v>16.7</v>
      </c>
      <c r="Q242" s="44">
        <v>9225.1</v>
      </c>
      <c r="R242" s="21">
        <v>1474.4</v>
      </c>
      <c r="S242" s="21">
        <v>1286.7</v>
      </c>
      <c r="T242" s="21">
        <v>1659.9</v>
      </c>
      <c r="U242" s="21">
        <v>16</v>
      </c>
      <c r="V242" s="21">
        <v>13.9</v>
      </c>
      <c r="W242" s="22">
        <v>18</v>
      </c>
      <c r="X242" s="44">
        <v>3668.6</v>
      </c>
      <c r="Y242" s="21">
        <v>599.4</v>
      </c>
      <c r="Z242" s="21">
        <v>506.8</v>
      </c>
      <c r="AA242" s="21">
        <v>699.2</v>
      </c>
      <c r="AB242" s="21">
        <v>16.3</v>
      </c>
      <c r="AC242" s="21">
        <v>13.8</v>
      </c>
      <c r="AD242" s="22">
        <v>19.100000000000001</v>
      </c>
      <c r="AE242" s="35">
        <v>0</v>
      </c>
      <c r="AF242" s="21" t="s">
        <v>874</v>
      </c>
      <c r="AG242" s="21" t="s">
        <v>874</v>
      </c>
      <c r="AH242" s="21" t="s">
        <v>874</v>
      </c>
      <c r="AI242" s="21" t="s">
        <v>874</v>
      </c>
      <c r="AJ242" s="21" t="s">
        <v>874</v>
      </c>
      <c r="AK242" s="22" t="s">
        <v>874</v>
      </c>
    </row>
    <row r="243" spans="1:37">
      <c r="A243" s="6" t="s">
        <v>336</v>
      </c>
      <c r="B243" s="55" t="s">
        <v>337</v>
      </c>
      <c r="C243" s="44">
        <v>6589.2</v>
      </c>
      <c r="D243" s="21">
        <v>964.7</v>
      </c>
      <c r="E243" s="21">
        <v>839.2</v>
      </c>
      <c r="F243" s="21">
        <v>1095.4000000000001</v>
      </c>
      <c r="G243" s="21">
        <v>14.6</v>
      </c>
      <c r="H243" s="21">
        <v>12.7</v>
      </c>
      <c r="I243" s="22">
        <v>16.600000000000001</v>
      </c>
      <c r="J243" s="44">
        <v>25170.5</v>
      </c>
      <c r="K243" s="21">
        <v>3896.1</v>
      </c>
      <c r="L243" s="21">
        <v>3391.6</v>
      </c>
      <c r="M243" s="21">
        <v>4373.5</v>
      </c>
      <c r="N243" s="21">
        <v>15.5</v>
      </c>
      <c r="O243" s="21">
        <v>13.5</v>
      </c>
      <c r="P243" s="22">
        <v>17.399999999999999</v>
      </c>
      <c r="Q243" s="44">
        <v>20331.7</v>
      </c>
      <c r="R243" s="21">
        <v>3374.8</v>
      </c>
      <c r="S243" s="21">
        <v>2923.8</v>
      </c>
      <c r="T243" s="21">
        <v>3803.2</v>
      </c>
      <c r="U243" s="21">
        <v>16.600000000000001</v>
      </c>
      <c r="V243" s="21">
        <v>14.4</v>
      </c>
      <c r="W243" s="22">
        <v>18.7</v>
      </c>
      <c r="X243" s="44">
        <v>32946.9</v>
      </c>
      <c r="Y243" s="21">
        <v>5589.3</v>
      </c>
      <c r="Z243" s="21">
        <v>4759.5</v>
      </c>
      <c r="AA243" s="21">
        <v>6502.6</v>
      </c>
      <c r="AB243" s="21">
        <v>17</v>
      </c>
      <c r="AC243" s="21">
        <v>14.4</v>
      </c>
      <c r="AD243" s="22">
        <v>19.7</v>
      </c>
      <c r="AE243" s="35">
        <v>48099.7</v>
      </c>
      <c r="AF243" s="21">
        <v>9356.9</v>
      </c>
      <c r="AG243" s="21">
        <v>7909.5</v>
      </c>
      <c r="AH243" s="21">
        <v>10895</v>
      </c>
      <c r="AI243" s="21">
        <v>19.5</v>
      </c>
      <c r="AJ243" s="21">
        <v>16.399999999999999</v>
      </c>
      <c r="AK243" s="22">
        <v>22.7</v>
      </c>
    </row>
    <row r="244" spans="1:37">
      <c r="A244" s="6" t="s">
        <v>782</v>
      </c>
      <c r="B244" s="55" t="s">
        <v>783</v>
      </c>
      <c r="C244" s="44">
        <v>33802.199999999997</v>
      </c>
      <c r="D244" s="21">
        <v>4629.6000000000004</v>
      </c>
      <c r="E244" s="21">
        <v>4019.2</v>
      </c>
      <c r="F244" s="21">
        <v>5240.6000000000004</v>
      </c>
      <c r="G244" s="21">
        <v>13.7</v>
      </c>
      <c r="H244" s="21">
        <v>11.9</v>
      </c>
      <c r="I244" s="22">
        <v>15.5</v>
      </c>
      <c r="J244" s="44">
        <v>5118.8</v>
      </c>
      <c r="K244" s="21">
        <v>741.7</v>
      </c>
      <c r="L244" s="21">
        <v>647.20000000000005</v>
      </c>
      <c r="M244" s="21">
        <v>834.3</v>
      </c>
      <c r="N244" s="21">
        <v>14.5</v>
      </c>
      <c r="O244" s="21">
        <v>12.6</v>
      </c>
      <c r="P244" s="22">
        <v>16.3</v>
      </c>
      <c r="Q244" s="44">
        <v>4418.8</v>
      </c>
      <c r="R244" s="21">
        <v>687.1</v>
      </c>
      <c r="S244" s="21">
        <v>597.6</v>
      </c>
      <c r="T244" s="21">
        <v>773.6</v>
      </c>
      <c r="U244" s="21">
        <v>15.5</v>
      </c>
      <c r="V244" s="21">
        <v>13.5</v>
      </c>
      <c r="W244" s="22">
        <v>17.5</v>
      </c>
      <c r="X244" s="44">
        <v>1952.3</v>
      </c>
      <c r="Y244" s="21">
        <v>310.39999999999998</v>
      </c>
      <c r="Z244" s="21">
        <v>262.3</v>
      </c>
      <c r="AA244" s="21">
        <v>362.6</v>
      </c>
      <c r="AB244" s="21">
        <v>15.9</v>
      </c>
      <c r="AC244" s="21">
        <v>13.4</v>
      </c>
      <c r="AD244" s="22">
        <v>18.600000000000001</v>
      </c>
      <c r="AE244" s="35">
        <v>0</v>
      </c>
      <c r="AF244" s="21" t="s">
        <v>874</v>
      </c>
      <c r="AG244" s="21" t="s">
        <v>874</v>
      </c>
      <c r="AH244" s="21" t="s">
        <v>874</v>
      </c>
      <c r="AI244" s="21" t="s">
        <v>874</v>
      </c>
      <c r="AJ244" s="21" t="s">
        <v>874</v>
      </c>
      <c r="AK244" s="22" t="s">
        <v>874</v>
      </c>
    </row>
    <row r="245" spans="1:37">
      <c r="A245" s="6" t="s">
        <v>802</v>
      </c>
      <c r="B245" s="55" t="s">
        <v>803</v>
      </c>
      <c r="C245" s="44">
        <v>32933.199999999997</v>
      </c>
      <c r="D245" s="21">
        <v>4274.7</v>
      </c>
      <c r="E245" s="21">
        <v>3692.5</v>
      </c>
      <c r="F245" s="21">
        <v>4873.6000000000004</v>
      </c>
      <c r="G245" s="21">
        <v>13</v>
      </c>
      <c r="H245" s="21">
        <v>11.2</v>
      </c>
      <c r="I245" s="22">
        <v>14.8</v>
      </c>
      <c r="J245" s="44">
        <v>29026.799999999999</v>
      </c>
      <c r="K245" s="21">
        <v>3989.2</v>
      </c>
      <c r="L245" s="21">
        <v>3474.5</v>
      </c>
      <c r="M245" s="21">
        <v>4509.3</v>
      </c>
      <c r="N245" s="21">
        <v>13.7</v>
      </c>
      <c r="O245" s="21">
        <v>12</v>
      </c>
      <c r="P245" s="22">
        <v>15.5</v>
      </c>
      <c r="Q245" s="44">
        <v>13433.1</v>
      </c>
      <c r="R245" s="21">
        <v>1983.6</v>
      </c>
      <c r="S245" s="21">
        <v>1718.4</v>
      </c>
      <c r="T245" s="21">
        <v>2244.3000000000002</v>
      </c>
      <c r="U245" s="21">
        <v>14.8</v>
      </c>
      <c r="V245" s="21">
        <v>12.8</v>
      </c>
      <c r="W245" s="22">
        <v>16.7</v>
      </c>
      <c r="X245" s="44">
        <v>9847.2000000000007</v>
      </c>
      <c r="Y245" s="21">
        <v>1487.2</v>
      </c>
      <c r="Z245" s="21">
        <v>1254.0999999999999</v>
      </c>
      <c r="AA245" s="21">
        <v>1741.2</v>
      </c>
      <c r="AB245" s="21">
        <v>15.1</v>
      </c>
      <c r="AC245" s="21">
        <v>12.7</v>
      </c>
      <c r="AD245" s="22">
        <v>17.7</v>
      </c>
      <c r="AE245" s="35">
        <v>4344.7</v>
      </c>
      <c r="AF245" s="21">
        <v>755.7</v>
      </c>
      <c r="AG245" s="21">
        <v>632.9</v>
      </c>
      <c r="AH245" s="21">
        <v>888</v>
      </c>
      <c r="AI245" s="21">
        <v>17.399999999999999</v>
      </c>
      <c r="AJ245" s="21">
        <v>14.6</v>
      </c>
      <c r="AK245" s="22">
        <v>20.399999999999999</v>
      </c>
    </row>
    <row r="246" spans="1:37">
      <c r="A246" s="6" t="s">
        <v>408</v>
      </c>
      <c r="B246" s="55" t="s">
        <v>409</v>
      </c>
      <c r="C246" s="44">
        <v>4715.8999999999996</v>
      </c>
      <c r="D246" s="21">
        <v>673.4</v>
      </c>
      <c r="E246" s="21">
        <v>583.5</v>
      </c>
      <c r="F246" s="21">
        <v>767.6</v>
      </c>
      <c r="G246" s="21">
        <v>14.3</v>
      </c>
      <c r="H246" s="21">
        <v>12.4</v>
      </c>
      <c r="I246" s="22">
        <v>16.3</v>
      </c>
      <c r="J246" s="44">
        <v>11764.4</v>
      </c>
      <c r="K246" s="21">
        <v>1776.4</v>
      </c>
      <c r="L246" s="21">
        <v>1543.7</v>
      </c>
      <c r="M246" s="21">
        <v>2001.1</v>
      </c>
      <c r="N246" s="21">
        <v>15.1</v>
      </c>
      <c r="O246" s="21">
        <v>13.1</v>
      </c>
      <c r="P246" s="22">
        <v>17</v>
      </c>
      <c r="Q246" s="44">
        <v>19213.900000000001</v>
      </c>
      <c r="R246" s="21">
        <v>3111.8</v>
      </c>
      <c r="S246" s="21">
        <v>2683.9</v>
      </c>
      <c r="T246" s="21">
        <v>3499.7</v>
      </c>
      <c r="U246" s="21">
        <v>16.2</v>
      </c>
      <c r="V246" s="21">
        <v>14</v>
      </c>
      <c r="W246" s="22">
        <v>18.2</v>
      </c>
      <c r="X246" s="44">
        <v>18943</v>
      </c>
      <c r="Y246" s="21">
        <v>3135.8</v>
      </c>
      <c r="Z246" s="21">
        <v>2665.4</v>
      </c>
      <c r="AA246" s="21">
        <v>3659.2</v>
      </c>
      <c r="AB246" s="21">
        <v>16.600000000000001</v>
      </c>
      <c r="AC246" s="21">
        <v>14.1</v>
      </c>
      <c r="AD246" s="22">
        <v>19.3</v>
      </c>
      <c r="AE246" s="35">
        <v>16344.8</v>
      </c>
      <c r="AF246" s="21">
        <v>3104.1</v>
      </c>
      <c r="AG246" s="21">
        <v>2619.9</v>
      </c>
      <c r="AH246" s="21">
        <v>3614.6</v>
      </c>
      <c r="AI246" s="21">
        <v>19</v>
      </c>
      <c r="AJ246" s="21">
        <v>16</v>
      </c>
      <c r="AK246" s="22">
        <v>22.1</v>
      </c>
    </row>
    <row r="247" spans="1:37">
      <c r="A247" s="6" t="s">
        <v>610</v>
      </c>
      <c r="B247" s="55" t="s">
        <v>611</v>
      </c>
      <c r="C247" s="44">
        <v>23324.1</v>
      </c>
      <c r="D247" s="21">
        <v>3253.3</v>
      </c>
      <c r="E247" s="21">
        <v>2817.1</v>
      </c>
      <c r="F247" s="21">
        <v>3704.9</v>
      </c>
      <c r="G247" s="21">
        <v>13.9</v>
      </c>
      <c r="H247" s="21">
        <v>12.1</v>
      </c>
      <c r="I247" s="22">
        <v>15.9</v>
      </c>
      <c r="J247" s="44">
        <v>36304.699999999997</v>
      </c>
      <c r="K247" s="21">
        <v>5356.4</v>
      </c>
      <c r="L247" s="21">
        <v>4657.8</v>
      </c>
      <c r="M247" s="21">
        <v>6024.2</v>
      </c>
      <c r="N247" s="21">
        <v>14.8</v>
      </c>
      <c r="O247" s="21">
        <v>12.8</v>
      </c>
      <c r="P247" s="22">
        <v>16.600000000000001</v>
      </c>
      <c r="Q247" s="44">
        <v>17789.400000000001</v>
      </c>
      <c r="R247" s="21">
        <v>2816.4</v>
      </c>
      <c r="S247" s="21">
        <v>2441.3000000000002</v>
      </c>
      <c r="T247" s="21">
        <v>3174.8</v>
      </c>
      <c r="U247" s="21">
        <v>15.8</v>
      </c>
      <c r="V247" s="21">
        <v>13.7</v>
      </c>
      <c r="W247" s="22">
        <v>17.8</v>
      </c>
      <c r="X247" s="44">
        <v>11425</v>
      </c>
      <c r="Y247" s="21">
        <v>1849.1</v>
      </c>
      <c r="Z247" s="21">
        <v>1570.1</v>
      </c>
      <c r="AA247" s="21">
        <v>2159.5</v>
      </c>
      <c r="AB247" s="21">
        <v>16.2</v>
      </c>
      <c r="AC247" s="21">
        <v>13.7</v>
      </c>
      <c r="AD247" s="22">
        <v>18.899999999999999</v>
      </c>
      <c r="AE247" s="35">
        <v>14225.9</v>
      </c>
      <c r="AF247" s="21">
        <v>2643.9</v>
      </c>
      <c r="AG247" s="21">
        <v>2226.5</v>
      </c>
      <c r="AH247" s="21">
        <v>3083.4</v>
      </c>
      <c r="AI247" s="21">
        <v>18.600000000000001</v>
      </c>
      <c r="AJ247" s="21">
        <v>15.7</v>
      </c>
      <c r="AK247" s="22">
        <v>21.7</v>
      </c>
    </row>
    <row r="248" spans="1:37">
      <c r="A248" s="6" t="s">
        <v>338</v>
      </c>
      <c r="B248" s="55" t="s">
        <v>339</v>
      </c>
      <c r="C248" s="44">
        <v>2780.5</v>
      </c>
      <c r="D248" s="21">
        <v>400.9</v>
      </c>
      <c r="E248" s="21">
        <v>347.9</v>
      </c>
      <c r="F248" s="21">
        <v>457.8</v>
      </c>
      <c r="G248" s="21">
        <v>14.4</v>
      </c>
      <c r="H248" s="21">
        <v>12.5</v>
      </c>
      <c r="I248" s="22">
        <v>16.5</v>
      </c>
      <c r="J248" s="44">
        <v>13429.3</v>
      </c>
      <c r="K248" s="21">
        <v>2047.5</v>
      </c>
      <c r="L248" s="21">
        <v>1778.1</v>
      </c>
      <c r="M248" s="21">
        <v>2305.5</v>
      </c>
      <c r="N248" s="21">
        <v>15.2</v>
      </c>
      <c r="O248" s="21">
        <v>13.2</v>
      </c>
      <c r="P248" s="22">
        <v>17.2</v>
      </c>
      <c r="Q248" s="44">
        <v>22602.400000000001</v>
      </c>
      <c r="R248" s="21">
        <v>3695.8</v>
      </c>
      <c r="S248" s="21">
        <v>3190.2</v>
      </c>
      <c r="T248" s="21">
        <v>4161.2</v>
      </c>
      <c r="U248" s="21">
        <v>16.399999999999999</v>
      </c>
      <c r="V248" s="21">
        <v>14.1</v>
      </c>
      <c r="W248" s="22">
        <v>18.399999999999999</v>
      </c>
      <c r="X248" s="44">
        <v>22968.5</v>
      </c>
      <c r="Y248" s="21">
        <v>3838.6</v>
      </c>
      <c r="Z248" s="21">
        <v>3264.9</v>
      </c>
      <c r="AA248" s="21">
        <v>4475.8999999999996</v>
      </c>
      <c r="AB248" s="21">
        <v>16.7</v>
      </c>
      <c r="AC248" s="21">
        <v>14.2</v>
      </c>
      <c r="AD248" s="22">
        <v>19.5</v>
      </c>
      <c r="AE248" s="35">
        <v>41112.300000000003</v>
      </c>
      <c r="AF248" s="21">
        <v>7881.1</v>
      </c>
      <c r="AG248" s="21">
        <v>6649.8</v>
      </c>
      <c r="AH248" s="21">
        <v>9176.1</v>
      </c>
      <c r="AI248" s="21">
        <v>19.2</v>
      </c>
      <c r="AJ248" s="21">
        <v>16.2</v>
      </c>
      <c r="AK248" s="22">
        <v>22.3</v>
      </c>
    </row>
    <row r="249" spans="1:37">
      <c r="A249" s="6" t="s">
        <v>410</v>
      </c>
      <c r="B249" s="55" t="s">
        <v>411</v>
      </c>
      <c r="C249" s="44">
        <v>5332.5</v>
      </c>
      <c r="D249" s="21">
        <v>783.2</v>
      </c>
      <c r="E249" s="21">
        <v>677.5</v>
      </c>
      <c r="F249" s="21">
        <v>897.3</v>
      </c>
      <c r="G249" s="21">
        <v>14.7</v>
      </c>
      <c r="H249" s="21">
        <v>12.7</v>
      </c>
      <c r="I249" s="22">
        <v>16.8</v>
      </c>
      <c r="J249" s="44">
        <v>7993.7</v>
      </c>
      <c r="K249" s="21">
        <v>1241.2</v>
      </c>
      <c r="L249" s="21">
        <v>1078.8</v>
      </c>
      <c r="M249" s="21">
        <v>1398.3</v>
      </c>
      <c r="N249" s="21">
        <v>15.5</v>
      </c>
      <c r="O249" s="21">
        <v>13.5</v>
      </c>
      <c r="P249" s="22">
        <v>17.5</v>
      </c>
      <c r="Q249" s="44">
        <v>9987.5</v>
      </c>
      <c r="R249" s="21">
        <v>1662.9</v>
      </c>
      <c r="S249" s="21">
        <v>1435.2</v>
      </c>
      <c r="T249" s="21">
        <v>1871.9</v>
      </c>
      <c r="U249" s="21">
        <v>16.600000000000001</v>
      </c>
      <c r="V249" s="21">
        <v>14.4</v>
      </c>
      <c r="W249" s="22">
        <v>18.7</v>
      </c>
      <c r="X249" s="44">
        <v>7181</v>
      </c>
      <c r="Y249" s="21">
        <v>1221.9000000000001</v>
      </c>
      <c r="Z249" s="21">
        <v>1038.7</v>
      </c>
      <c r="AA249" s="21">
        <v>1422</v>
      </c>
      <c r="AB249" s="21">
        <v>17</v>
      </c>
      <c r="AC249" s="21">
        <v>14.5</v>
      </c>
      <c r="AD249" s="22">
        <v>19.8</v>
      </c>
      <c r="AE249" s="35">
        <v>5740.3</v>
      </c>
      <c r="AF249" s="21">
        <v>1120</v>
      </c>
      <c r="AG249" s="21">
        <v>945.2</v>
      </c>
      <c r="AH249" s="21">
        <v>1305.2</v>
      </c>
      <c r="AI249" s="21">
        <v>19.5</v>
      </c>
      <c r="AJ249" s="21">
        <v>16.5</v>
      </c>
      <c r="AK249" s="22">
        <v>22.7</v>
      </c>
    </row>
    <row r="250" spans="1:37">
      <c r="A250" s="6" t="s">
        <v>764</v>
      </c>
      <c r="B250" s="55" t="s">
        <v>765</v>
      </c>
      <c r="C250" s="44">
        <v>12919.9</v>
      </c>
      <c r="D250" s="21">
        <v>1736.7</v>
      </c>
      <c r="E250" s="21">
        <v>1502.8</v>
      </c>
      <c r="F250" s="21">
        <v>1967.4</v>
      </c>
      <c r="G250" s="21">
        <v>13.4</v>
      </c>
      <c r="H250" s="21">
        <v>11.6</v>
      </c>
      <c r="I250" s="22">
        <v>15.2</v>
      </c>
      <c r="J250" s="44">
        <v>19503</v>
      </c>
      <c r="K250" s="21">
        <v>2774</v>
      </c>
      <c r="L250" s="21">
        <v>2419.1</v>
      </c>
      <c r="M250" s="21">
        <v>3123.5</v>
      </c>
      <c r="N250" s="21">
        <v>14.2</v>
      </c>
      <c r="O250" s="21">
        <v>12.4</v>
      </c>
      <c r="P250" s="22">
        <v>16</v>
      </c>
      <c r="Q250" s="44">
        <v>7350.1</v>
      </c>
      <c r="R250" s="21">
        <v>1122.4000000000001</v>
      </c>
      <c r="S250" s="21">
        <v>974.6</v>
      </c>
      <c r="T250" s="21">
        <v>1266.7</v>
      </c>
      <c r="U250" s="21">
        <v>15.3</v>
      </c>
      <c r="V250" s="21">
        <v>13.3</v>
      </c>
      <c r="W250" s="22">
        <v>17.2</v>
      </c>
      <c r="X250" s="44">
        <v>4229</v>
      </c>
      <c r="Y250" s="21">
        <v>660.3</v>
      </c>
      <c r="Z250" s="21">
        <v>556.6</v>
      </c>
      <c r="AA250" s="21">
        <v>772.8</v>
      </c>
      <c r="AB250" s="21">
        <v>15.6</v>
      </c>
      <c r="AC250" s="21">
        <v>13.2</v>
      </c>
      <c r="AD250" s="22">
        <v>18.3</v>
      </c>
      <c r="AE250" s="35">
        <v>0</v>
      </c>
      <c r="AF250" s="21" t="s">
        <v>874</v>
      </c>
      <c r="AG250" s="21" t="s">
        <v>874</v>
      </c>
      <c r="AH250" s="21" t="s">
        <v>874</v>
      </c>
      <c r="AI250" s="21" t="s">
        <v>874</v>
      </c>
      <c r="AJ250" s="21" t="s">
        <v>874</v>
      </c>
      <c r="AK250" s="22" t="s">
        <v>874</v>
      </c>
    </row>
    <row r="251" spans="1:37">
      <c r="A251" s="6" t="s">
        <v>392</v>
      </c>
      <c r="B251" s="55" t="s">
        <v>393</v>
      </c>
      <c r="C251" s="44">
        <v>16371.2</v>
      </c>
      <c r="D251" s="21">
        <v>2516.5</v>
      </c>
      <c r="E251" s="21">
        <v>2195.6999999999998</v>
      </c>
      <c r="F251" s="21">
        <v>2837.8</v>
      </c>
      <c r="G251" s="21">
        <v>15.4</v>
      </c>
      <c r="H251" s="21">
        <v>13.4</v>
      </c>
      <c r="I251" s="22">
        <v>17.3</v>
      </c>
      <c r="J251" s="44">
        <v>23068.6</v>
      </c>
      <c r="K251" s="21">
        <v>3747.7</v>
      </c>
      <c r="L251" s="21">
        <v>3276.6</v>
      </c>
      <c r="M251" s="21">
        <v>4197</v>
      </c>
      <c r="N251" s="21">
        <v>16.2</v>
      </c>
      <c r="O251" s="21">
        <v>14.2</v>
      </c>
      <c r="P251" s="22">
        <v>18.2</v>
      </c>
      <c r="Q251" s="44">
        <v>22480.799999999999</v>
      </c>
      <c r="R251" s="21">
        <v>3914.2</v>
      </c>
      <c r="S251" s="21">
        <v>3404.7</v>
      </c>
      <c r="T251" s="21">
        <v>4388.3999999999996</v>
      </c>
      <c r="U251" s="21">
        <v>17.399999999999999</v>
      </c>
      <c r="V251" s="21">
        <v>15.1</v>
      </c>
      <c r="W251" s="22">
        <v>19.5</v>
      </c>
      <c r="X251" s="44">
        <v>12304.1</v>
      </c>
      <c r="Y251" s="21">
        <v>2189.1999999999998</v>
      </c>
      <c r="Z251" s="21">
        <v>1865.7</v>
      </c>
      <c r="AA251" s="21">
        <v>2544.1999999999998</v>
      </c>
      <c r="AB251" s="21">
        <v>17.8</v>
      </c>
      <c r="AC251" s="21">
        <v>15.2</v>
      </c>
      <c r="AD251" s="22">
        <v>20.7</v>
      </c>
      <c r="AE251" s="35">
        <v>2659.3</v>
      </c>
      <c r="AF251" s="21">
        <v>541.9</v>
      </c>
      <c r="AG251" s="21">
        <v>459.9</v>
      </c>
      <c r="AH251" s="21">
        <v>630.6</v>
      </c>
      <c r="AI251" s="21">
        <v>20.399999999999999</v>
      </c>
      <c r="AJ251" s="21">
        <v>17.3</v>
      </c>
      <c r="AK251" s="22">
        <v>23.7</v>
      </c>
    </row>
    <row r="252" spans="1:37">
      <c r="A252" s="6" t="s">
        <v>576</v>
      </c>
      <c r="B252" s="55" t="s">
        <v>577</v>
      </c>
      <c r="C252" s="44">
        <v>11059</v>
      </c>
      <c r="D252" s="21">
        <v>1505.7</v>
      </c>
      <c r="E252" s="21">
        <v>1302.8</v>
      </c>
      <c r="F252" s="21">
        <v>1715</v>
      </c>
      <c r="G252" s="21">
        <v>13.6</v>
      </c>
      <c r="H252" s="21">
        <v>11.8</v>
      </c>
      <c r="I252" s="22">
        <v>15.5</v>
      </c>
      <c r="J252" s="44">
        <v>21640</v>
      </c>
      <c r="K252" s="21">
        <v>3117.6</v>
      </c>
      <c r="L252" s="21">
        <v>2717.5</v>
      </c>
      <c r="M252" s="21">
        <v>3512.6</v>
      </c>
      <c r="N252" s="21">
        <v>14.4</v>
      </c>
      <c r="O252" s="21">
        <v>12.6</v>
      </c>
      <c r="P252" s="22">
        <v>16.2</v>
      </c>
      <c r="Q252" s="44">
        <v>11771.5</v>
      </c>
      <c r="R252" s="21">
        <v>1820.7</v>
      </c>
      <c r="S252" s="21">
        <v>1574.4</v>
      </c>
      <c r="T252" s="21">
        <v>2057.6</v>
      </c>
      <c r="U252" s="21">
        <v>15.5</v>
      </c>
      <c r="V252" s="21">
        <v>13.4</v>
      </c>
      <c r="W252" s="22">
        <v>17.5</v>
      </c>
      <c r="X252" s="44">
        <v>21892.2</v>
      </c>
      <c r="Y252" s="21">
        <v>3462</v>
      </c>
      <c r="Z252" s="21">
        <v>2937.1</v>
      </c>
      <c r="AA252" s="21">
        <v>4044.9</v>
      </c>
      <c r="AB252" s="21">
        <v>15.8</v>
      </c>
      <c r="AC252" s="21">
        <v>13.4</v>
      </c>
      <c r="AD252" s="22">
        <v>18.5</v>
      </c>
      <c r="AE252" s="35">
        <v>18277.3</v>
      </c>
      <c r="AF252" s="21">
        <v>3322.5</v>
      </c>
      <c r="AG252" s="21">
        <v>2792</v>
      </c>
      <c r="AH252" s="21">
        <v>3891.9</v>
      </c>
      <c r="AI252" s="21">
        <v>18.2</v>
      </c>
      <c r="AJ252" s="21">
        <v>15.3</v>
      </c>
      <c r="AK252" s="22">
        <v>21.3</v>
      </c>
    </row>
    <row r="253" spans="1:37">
      <c r="A253" s="6" t="s">
        <v>282</v>
      </c>
      <c r="B253" s="55" t="s">
        <v>283</v>
      </c>
      <c r="C253" s="44">
        <v>974.5</v>
      </c>
      <c r="D253" s="21">
        <v>157.6</v>
      </c>
      <c r="E253" s="21">
        <v>137.4</v>
      </c>
      <c r="F253" s="21">
        <v>177.6</v>
      </c>
      <c r="G253" s="21">
        <v>16.2</v>
      </c>
      <c r="H253" s="21">
        <v>14.1</v>
      </c>
      <c r="I253" s="22">
        <v>18.2</v>
      </c>
      <c r="J253" s="44">
        <v>8900.1</v>
      </c>
      <c r="K253" s="21">
        <v>1519.6</v>
      </c>
      <c r="L253" s="21">
        <v>1327.6</v>
      </c>
      <c r="M253" s="21">
        <v>1694.9</v>
      </c>
      <c r="N253" s="21">
        <v>17.100000000000001</v>
      </c>
      <c r="O253" s="21">
        <v>14.9</v>
      </c>
      <c r="P253" s="22">
        <v>19</v>
      </c>
      <c r="Q253" s="44">
        <v>22679</v>
      </c>
      <c r="R253" s="21">
        <v>4144.6000000000004</v>
      </c>
      <c r="S253" s="21">
        <v>3608.5</v>
      </c>
      <c r="T253" s="21">
        <v>4650.1000000000004</v>
      </c>
      <c r="U253" s="21">
        <v>18.3</v>
      </c>
      <c r="V253" s="21">
        <v>15.9</v>
      </c>
      <c r="W253" s="22">
        <v>20.5</v>
      </c>
      <c r="X253" s="44">
        <v>30598.5</v>
      </c>
      <c r="Y253" s="21">
        <v>5711.6</v>
      </c>
      <c r="Z253" s="21">
        <v>4898.8</v>
      </c>
      <c r="AA253" s="21">
        <v>6604.6</v>
      </c>
      <c r="AB253" s="21">
        <v>18.7</v>
      </c>
      <c r="AC253" s="21">
        <v>16</v>
      </c>
      <c r="AD253" s="22">
        <v>21.6</v>
      </c>
      <c r="AE253" s="35">
        <v>24003.8</v>
      </c>
      <c r="AF253" s="21">
        <v>5116.8999999999996</v>
      </c>
      <c r="AG253" s="21">
        <v>4367.7</v>
      </c>
      <c r="AH253" s="21">
        <v>5935.3</v>
      </c>
      <c r="AI253" s="21">
        <v>21.3</v>
      </c>
      <c r="AJ253" s="21">
        <v>18.2</v>
      </c>
      <c r="AK253" s="22">
        <v>24.7</v>
      </c>
    </row>
    <row r="254" spans="1:37">
      <c r="A254" s="6" t="s">
        <v>638</v>
      </c>
      <c r="B254" s="55" t="s">
        <v>639</v>
      </c>
      <c r="C254" s="44">
        <v>25466.6</v>
      </c>
      <c r="D254" s="21">
        <v>3639.3</v>
      </c>
      <c r="E254" s="21">
        <v>3172.8</v>
      </c>
      <c r="F254" s="21">
        <v>4107.8</v>
      </c>
      <c r="G254" s="21">
        <v>14.3</v>
      </c>
      <c r="H254" s="21">
        <v>12.5</v>
      </c>
      <c r="I254" s="22">
        <v>16.100000000000001</v>
      </c>
      <c r="J254" s="44">
        <v>26236.2</v>
      </c>
      <c r="K254" s="21">
        <v>3964.4</v>
      </c>
      <c r="L254" s="21">
        <v>3462.7</v>
      </c>
      <c r="M254" s="21">
        <v>4449</v>
      </c>
      <c r="N254" s="21">
        <v>15.1</v>
      </c>
      <c r="O254" s="21">
        <v>13.2</v>
      </c>
      <c r="P254" s="22">
        <v>17</v>
      </c>
      <c r="Q254" s="44">
        <v>9590.7999999999993</v>
      </c>
      <c r="R254" s="21">
        <v>1554.3</v>
      </c>
      <c r="S254" s="21">
        <v>1355.1</v>
      </c>
      <c r="T254" s="21">
        <v>1750.9</v>
      </c>
      <c r="U254" s="21">
        <v>16.2</v>
      </c>
      <c r="V254" s="21">
        <v>14.1</v>
      </c>
      <c r="W254" s="22">
        <v>18.3</v>
      </c>
      <c r="X254" s="44">
        <v>4248.3999999999996</v>
      </c>
      <c r="Y254" s="21">
        <v>703.7</v>
      </c>
      <c r="Z254" s="21">
        <v>596.5</v>
      </c>
      <c r="AA254" s="21">
        <v>820.1</v>
      </c>
      <c r="AB254" s="21">
        <v>16.600000000000001</v>
      </c>
      <c r="AC254" s="21">
        <v>14</v>
      </c>
      <c r="AD254" s="22">
        <v>19.3</v>
      </c>
      <c r="AE254" s="35">
        <v>443</v>
      </c>
      <c r="AF254" s="21">
        <v>84.2</v>
      </c>
      <c r="AG254" s="21">
        <v>71.2</v>
      </c>
      <c r="AH254" s="21">
        <v>98.2</v>
      </c>
      <c r="AI254" s="21">
        <v>19</v>
      </c>
      <c r="AJ254" s="21">
        <v>16.100000000000001</v>
      </c>
      <c r="AK254" s="22">
        <v>22.2</v>
      </c>
    </row>
    <row r="255" spans="1:37">
      <c r="A255" s="6" t="s">
        <v>698</v>
      </c>
      <c r="B255" s="55" t="s">
        <v>699</v>
      </c>
      <c r="C255" s="44">
        <v>20218.3</v>
      </c>
      <c r="D255" s="21">
        <v>2805.4</v>
      </c>
      <c r="E255" s="21">
        <v>2431.1</v>
      </c>
      <c r="F255" s="21">
        <v>3180.6</v>
      </c>
      <c r="G255" s="21">
        <v>13.9</v>
      </c>
      <c r="H255" s="21">
        <v>12</v>
      </c>
      <c r="I255" s="22">
        <v>15.7</v>
      </c>
      <c r="J255" s="44">
        <v>13185</v>
      </c>
      <c r="K255" s="21">
        <v>1935.1</v>
      </c>
      <c r="L255" s="21">
        <v>1688.7</v>
      </c>
      <c r="M255" s="21">
        <v>2177.9</v>
      </c>
      <c r="N255" s="21">
        <v>14.7</v>
      </c>
      <c r="O255" s="21">
        <v>12.8</v>
      </c>
      <c r="P255" s="22">
        <v>16.5</v>
      </c>
      <c r="Q255" s="44">
        <v>11131.9</v>
      </c>
      <c r="R255" s="21">
        <v>1753</v>
      </c>
      <c r="S255" s="21">
        <v>1520</v>
      </c>
      <c r="T255" s="21">
        <v>1980.1</v>
      </c>
      <c r="U255" s="21">
        <v>15.7</v>
      </c>
      <c r="V255" s="21">
        <v>13.7</v>
      </c>
      <c r="W255" s="22">
        <v>17.8</v>
      </c>
      <c r="X255" s="44">
        <v>3326</v>
      </c>
      <c r="Y255" s="21">
        <v>535.4</v>
      </c>
      <c r="Z255" s="21">
        <v>452.9</v>
      </c>
      <c r="AA255" s="21">
        <v>622.20000000000005</v>
      </c>
      <c r="AB255" s="21">
        <v>16.100000000000001</v>
      </c>
      <c r="AC255" s="21">
        <v>13.6</v>
      </c>
      <c r="AD255" s="22">
        <v>18.7</v>
      </c>
      <c r="AE255" s="35">
        <v>600.79999999999995</v>
      </c>
      <c r="AF255" s="21">
        <v>111</v>
      </c>
      <c r="AG255" s="21">
        <v>93.7</v>
      </c>
      <c r="AH255" s="21">
        <v>130.19999999999999</v>
      </c>
      <c r="AI255" s="21">
        <v>18.5</v>
      </c>
      <c r="AJ255" s="21">
        <v>15.6</v>
      </c>
      <c r="AK255" s="22">
        <v>21.7</v>
      </c>
    </row>
    <row r="256" spans="1:37">
      <c r="A256" s="6" t="s">
        <v>320</v>
      </c>
      <c r="B256" s="55" t="s">
        <v>321</v>
      </c>
      <c r="C256" s="44">
        <v>915.9</v>
      </c>
      <c r="D256" s="21">
        <v>136.4</v>
      </c>
      <c r="E256" s="21">
        <v>118.5</v>
      </c>
      <c r="F256" s="21">
        <v>154.5</v>
      </c>
      <c r="G256" s="21">
        <v>14.9</v>
      </c>
      <c r="H256" s="21">
        <v>12.9</v>
      </c>
      <c r="I256" s="22">
        <v>16.899999999999999</v>
      </c>
      <c r="J256" s="44">
        <v>15176.3</v>
      </c>
      <c r="K256" s="21">
        <v>2389.3000000000002</v>
      </c>
      <c r="L256" s="21">
        <v>2084.5</v>
      </c>
      <c r="M256" s="21">
        <v>2678.4</v>
      </c>
      <c r="N256" s="21">
        <v>15.7</v>
      </c>
      <c r="O256" s="21">
        <v>13.7</v>
      </c>
      <c r="P256" s="22">
        <v>17.600000000000001</v>
      </c>
      <c r="Q256" s="44">
        <v>15896.6</v>
      </c>
      <c r="R256" s="21">
        <v>2682.4</v>
      </c>
      <c r="S256" s="21">
        <v>2323.9</v>
      </c>
      <c r="T256" s="21">
        <v>3010.8</v>
      </c>
      <c r="U256" s="21">
        <v>16.899999999999999</v>
      </c>
      <c r="V256" s="21">
        <v>14.6</v>
      </c>
      <c r="W256" s="22">
        <v>18.899999999999999</v>
      </c>
      <c r="X256" s="44">
        <v>17338.099999999999</v>
      </c>
      <c r="Y256" s="21">
        <v>2989.7</v>
      </c>
      <c r="Z256" s="21">
        <v>2546.8000000000002</v>
      </c>
      <c r="AA256" s="21">
        <v>3472.6</v>
      </c>
      <c r="AB256" s="21">
        <v>17.2</v>
      </c>
      <c r="AC256" s="21">
        <v>14.7</v>
      </c>
      <c r="AD256" s="22">
        <v>20</v>
      </c>
      <c r="AE256" s="35">
        <v>21577.1</v>
      </c>
      <c r="AF256" s="21">
        <v>4261.7</v>
      </c>
      <c r="AG256" s="21">
        <v>3609.7</v>
      </c>
      <c r="AH256" s="21">
        <v>4957.5</v>
      </c>
      <c r="AI256" s="21">
        <v>19.8</v>
      </c>
      <c r="AJ256" s="21">
        <v>16.7</v>
      </c>
      <c r="AK256" s="22">
        <v>23</v>
      </c>
    </row>
    <row r="257" spans="1:37">
      <c r="A257" s="6" t="s">
        <v>850</v>
      </c>
      <c r="B257" s="55" t="s">
        <v>851</v>
      </c>
      <c r="C257" s="44">
        <v>26417.4</v>
      </c>
      <c r="D257" s="21">
        <v>3382.2</v>
      </c>
      <c r="E257" s="21">
        <v>2921.5</v>
      </c>
      <c r="F257" s="21">
        <v>3843.7</v>
      </c>
      <c r="G257" s="21">
        <v>12.8</v>
      </c>
      <c r="H257" s="21">
        <v>11.1</v>
      </c>
      <c r="I257" s="22">
        <v>14.5</v>
      </c>
      <c r="J257" s="44">
        <v>5821.5</v>
      </c>
      <c r="K257" s="21">
        <v>789.1</v>
      </c>
      <c r="L257" s="21">
        <v>686.5</v>
      </c>
      <c r="M257" s="21">
        <v>891.1</v>
      </c>
      <c r="N257" s="21">
        <v>13.6</v>
      </c>
      <c r="O257" s="21">
        <v>11.8</v>
      </c>
      <c r="P257" s="22">
        <v>15.3</v>
      </c>
      <c r="Q257" s="44">
        <v>9900.2000000000007</v>
      </c>
      <c r="R257" s="21">
        <v>1441.7</v>
      </c>
      <c r="S257" s="21">
        <v>1247.9000000000001</v>
      </c>
      <c r="T257" s="21">
        <v>1631.9</v>
      </c>
      <c r="U257" s="21">
        <v>14.6</v>
      </c>
      <c r="V257" s="21">
        <v>12.6</v>
      </c>
      <c r="W257" s="22">
        <v>16.5</v>
      </c>
      <c r="X257" s="44">
        <v>1419.3</v>
      </c>
      <c r="Y257" s="21">
        <v>211.4</v>
      </c>
      <c r="Z257" s="21">
        <v>178.1</v>
      </c>
      <c r="AA257" s="21">
        <v>247.8</v>
      </c>
      <c r="AB257" s="21">
        <v>14.9</v>
      </c>
      <c r="AC257" s="21">
        <v>12.6</v>
      </c>
      <c r="AD257" s="22">
        <v>17.5</v>
      </c>
      <c r="AE257" s="35">
        <v>620.70000000000005</v>
      </c>
      <c r="AF257" s="21">
        <v>106.4</v>
      </c>
      <c r="AG257" s="21">
        <v>89.2</v>
      </c>
      <c r="AH257" s="21">
        <v>125.5</v>
      </c>
      <c r="AI257" s="21">
        <v>17.100000000000001</v>
      </c>
      <c r="AJ257" s="21">
        <v>14.4</v>
      </c>
      <c r="AK257" s="22">
        <v>20.2</v>
      </c>
    </row>
    <row r="258" spans="1:37">
      <c r="A258" s="6" t="s">
        <v>588</v>
      </c>
      <c r="B258" s="55" t="s">
        <v>589</v>
      </c>
      <c r="C258" s="44">
        <v>8046.5</v>
      </c>
      <c r="D258" s="21">
        <v>1103.8</v>
      </c>
      <c r="E258" s="21">
        <v>953.4</v>
      </c>
      <c r="F258" s="21">
        <v>1266.5999999999999</v>
      </c>
      <c r="G258" s="21">
        <v>13.7</v>
      </c>
      <c r="H258" s="21">
        <v>11.8</v>
      </c>
      <c r="I258" s="22">
        <v>15.7</v>
      </c>
      <c r="J258" s="44">
        <v>17941.5</v>
      </c>
      <c r="K258" s="21">
        <v>2603.8000000000002</v>
      </c>
      <c r="L258" s="21">
        <v>2258.1999999999998</v>
      </c>
      <c r="M258" s="21">
        <v>2943.2</v>
      </c>
      <c r="N258" s="21">
        <v>14.5</v>
      </c>
      <c r="O258" s="21">
        <v>12.6</v>
      </c>
      <c r="P258" s="22">
        <v>16.399999999999999</v>
      </c>
      <c r="Q258" s="44">
        <v>12724.4</v>
      </c>
      <c r="R258" s="21">
        <v>1982.1</v>
      </c>
      <c r="S258" s="21">
        <v>1706.4</v>
      </c>
      <c r="T258" s="21">
        <v>2237.3000000000002</v>
      </c>
      <c r="U258" s="21">
        <v>15.6</v>
      </c>
      <c r="V258" s="21">
        <v>13.4</v>
      </c>
      <c r="W258" s="22">
        <v>17.600000000000001</v>
      </c>
      <c r="X258" s="44">
        <v>22583.4</v>
      </c>
      <c r="Y258" s="21">
        <v>3596.5</v>
      </c>
      <c r="Z258" s="21">
        <v>3046.7</v>
      </c>
      <c r="AA258" s="21">
        <v>4216.7</v>
      </c>
      <c r="AB258" s="21">
        <v>15.9</v>
      </c>
      <c r="AC258" s="21">
        <v>13.5</v>
      </c>
      <c r="AD258" s="22">
        <v>18.7</v>
      </c>
      <c r="AE258" s="35">
        <v>6525.2</v>
      </c>
      <c r="AF258" s="21">
        <v>1194.0999999999999</v>
      </c>
      <c r="AG258" s="21">
        <v>1001.8</v>
      </c>
      <c r="AH258" s="21">
        <v>1393.7</v>
      </c>
      <c r="AI258" s="21">
        <v>18.3</v>
      </c>
      <c r="AJ258" s="21">
        <v>15.4</v>
      </c>
      <c r="AK258" s="22">
        <v>21.4</v>
      </c>
    </row>
    <row r="259" spans="1:37">
      <c r="A259" s="6" t="s">
        <v>720</v>
      </c>
      <c r="B259" s="55" t="s">
        <v>721</v>
      </c>
      <c r="C259" s="44">
        <v>22767.7</v>
      </c>
      <c r="D259" s="21">
        <v>3085.9</v>
      </c>
      <c r="E259" s="21">
        <v>2673.1</v>
      </c>
      <c r="F259" s="21">
        <v>3502.6</v>
      </c>
      <c r="G259" s="21">
        <v>13.6</v>
      </c>
      <c r="H259" s="21">
        <v>11.7</v>
      </c>
      <c r="I259" s="22">
        <v>15.4</v>
      </c>
      <c r="J259" s="44">
        <v>20030.900000000001</v>
      </c>
      <c r="K259" s="21">
        <v>2872.8</v>
      </c>
      <c r="L259" s="21">
        <v>2506.3000000000002</v>
      </c>
      <c r="M259" s="21">
        <v>3235.9</v>
      </c>
      <c r="N259" s="21">
        <v>14.3</v>
      </c>
      <c r="O259" s="21">
        <v>12.5</v>
      </c>
      <c r="P259" s="22">
        <v>16.2</v>
      </c>
      <c r="Q259" s="44">
        <v>11440.5</v>
      </c>
      <c r="R259" s="21">
        <v>1761.5</v>
      </c>
      <c r="S259" s="21">
        <v>1528.5</v>
      </c>
      <c r="T259" s="21">
        <v>1989.1</v>
      </c>
      <c r="U259" s="21">
        <v>15.4</v>
      </c>
      <c r="V259" s="21">
        <v>13.4</v>
      </c>
      <c r="W259" s="22">
        <v>17.399999999999999</v>
      </c>
      <c r="X259" s="44">
        <v>6666.1</v>
      </c>
      <c r="Y259" s="21">
        <v>1049.4000000000001</v>
      </c>
      <c r="Z259" s="21">
        <v>888.2</v>
      </c>
      <c r="AA259" s="21">
        <v>1227.4000000000001</v>
      </c>
      <c r="AB259" s="21">
        <v>15.7</v>
      </c>
      <c r="AC259" s="21">
        <v>13.3</v>
      </c>
      <c r="AD259" s="22">
        <v>18.399999999999999</v>
      </c>
      <c r="AE259" s="35">
        <v>2357.8000000000002</v>
      </c>
      <c r="AF259" s="21">
        <v>426.7</v>
      </c>
      <c r="AG259" s="21">
        <v>359</v>
      </c>
      <c r="AH259" s="21">
        <v>499.5</v>
      </c>
      <c r="AI259" s="21">
        <v>18.100000000000001</v>
      </c>
      <c r="AJ259" s="21">
        <v>15.2</v>
      </c>
      <c r="AK259" s="22">
        <v>21.2</v>
      </c>
    </row>
    <row r="260" spans="1:37">
      <c r="A260" s="6" t="s">
        <v>312</v>
      </c>
      <c r="B260" s="55" t="s">
        <v>313</v>
      </c>
      <c r="C260" s="44">
        <v>3480.2</v>
      </c>
      <c r="D260" s="21">
        <v>525</v>
      </c>
      <c r="E260" s="21">
        <v>456.5</v>
      </c>
      <c r="F260" s="21">
        <v>592.20000000000005</v>
      </c>
      <c r="G260" s="21">
        <v>15.1</v>
      </c>
      <c r="H260" s="21">
        <v>13.1</v>
      </c>
      <c r="I260" s="22">
        <v>17</v>
      </c>
      <c r="J260" s="44">
        <v>12695.3</v>
      </c>
      <c r="K260" s="21">
        <v>2024</v>
      </c>
      <c r="L260" s="21">
        <v>1767.2</v>
      </c>
      <c r="M260" s="21">
        <v>2264.9</v>
      </c>
      <c r="N260" s="21">
        <v>15.9</v>
      </c>
      <c r="O260" s="21">
        <v>13.9</v>
      </c>
      <c r="P260" s="22">
        <v>17.8</v>
      </c>
      <c r="Q260" s="44">
        <v>14415.1</v>
      </c>
      <c r="R260" s="21">
        <v>2463</v>
      </c>
      <c r="S260" s="21">
        <v>2137.1</v>
      </c>
      <c r="T260" s="21">
        <v>2766.1</v>
      </c>
      <c r="U260" s="21">
        <v>17.100000000000001</v>
      </c>
      <c r="V260" s="21">
        <v>14.8</v>
      </c>
      <c r="W260" s="22">
        <v>19.2</v>
      </c>
      <c r="X260" s="44">
        <v>26809.9</v>
      </c>
      <c r="Y260" s="21">
        <v>4680.8999999999996</v>
      </c>
      <c r="Z260" s="21">
        <v>3985.2</v>
      </c>
      <c r="AA260" s="21">
        <v>5440.9</v>
      </c>
      <c r="AB260" s="21">
        <v>17.5</v>
      </c>
      <c r="AC260" s="21">
        <v>14.9</v>
      </c>
      <c r="AD260" s="22">
        <v>20.3</v>
      </c>
      <c r="AE260" s="35">
        <v>19177.5</v>
      </c>
      <c r="AF260" s="21">
        <v>3834.5</v>
      </c>
      <c r="AG260" s="21">
        <v>3254.1</v>
      </c>
      <c r="AH260" s="21">
        <v>4463.7</v>
      </c>
      <c r="AI260" s="21">
        <v>20</v>
      </c>
      <c r="AJ260" s="21">
        <v>17</v>
      </c>
      <c r="AK260" s="22">
        <v>23.3</v>
      </c>
    </row>
    <row r="261" spans="1:37">
      <c r="A261" s="6" t="s">
        <v>374</v>
      </c>
      <c r="B261" s="55" t="s">
        <v>375</v>
      </c>
      <c r="C261" s="44">
        <v>0</v>
      </c>
      <c r="D261" s="21" t="s">
        <v>874</v>
      </c>
      <c r="E261" s="21" t="s">
        <v>874</v>
      </c>
      <c r="F261" s="21" t="s">
        <v>874</v>
      </c>
      <c r="G261" s="21" t="s">
        <v>874</v>
      </c>
      <c r="H261" s="21" t="s">
        <v>874</v>
      </c>
      <c r="I261" s="22" t="s">
        <v>874</v>
      </c>
      <c r="J261" s="44">
        <v>5573</v>
      </c>
      <c r="K261" s="21">
        <v>865.4</v>
      </c>
      <c r="L261" s="21">
        <v>757.1</v>
      </c>
      <c r="M261" s="21">
        <v>969.8</v>
      </c>
      <c r="N261" s="21">
        <v>15.5</v>
      </c>
      <c r="O261" s="21">
        <v>13.6</v>
      </c>
      <c r="P261" s="22">
        <v>17.399999999999999</v>
      </c>
      <c r="Q261" s="44">
        <v>9686.4</v>
      </c>
      <c r="R261" s="21">
        <v>1613</v>
      </c>
      <c r="S261" s="21">
        <v>1400</v>
      </c>
      <c r="T261" s="21">
        <v>1813.2</v>
      </c>
      <c r="U261" s="21">
        <v>16.7</v>
      </c>
      <c r="V261" s="21">
        <v>14.5</v>
      </c>
      <c r="W261" s="22">
        <v>18.7</v>
      </c>
      <c r="X261" s="44">
        <v>23238</v>
      </c>
      <c r="Y261" s="21">
        <v>3954.9</v>
      </c>
      <c r="Z261" s="21">
        <v>3357</v>
      </c>
      <c r="AA261" s="21">
        <v>4603.8</v>
      </c>
      <c r="AB261" s="21">
        <v>17</v>
      </c>
      <c r="AC261" s="21">
        <v>14.4</v>
      </c>
      <c r="AD261" s="22">
        <v>19.8</v>
      </c>
      <c r="AE261" s="35">
        <v>2123.6</v>
      </c>
      <c r="AF261" s="21">
        <v>414.4</v>
      </c>
      <c r="AG261" s="21">
        <v>350.8</v>
      </c>
      <c r="AH261" s="21">
        <v>483.3</v>
      </c>
      <c r="AI261" s="21">
        <v>19.5</v>
      </c>
      <c r="AJ261" s="21">
        <v>16.5</v>
      </c>
      <c r="AK261" s="22">
        <v>22.8</v>
      </c>
    </row>
    <row r="262" spans="1:37">
      <c r="A262" s="6" t="s">
        <v>804</v>
      </c>
      <c r="B262" s="55" t="s">
        <v>805</v>
      </c>
      <c r="C262" s="44">
        <v>1950</v>
      </c>
      <c r="D262" s="21">
        <v>223.6</v>
      </c>
      <c r="E262" s="21">
        <v>191</v>
      </c>
      <c r="F262" s="21">
        <v>259</v>
      </c>
      <c r="G262" s="21">
        <v>11.5</v>
      </c>
      <c r="H262" s="21">
        <v>9.8000000000000007</v>
      </c>
      <c r="I262" s="22">
        <v>13.3</v>
      </c>
      <c r="J262" s="44">
        <v>6454.9</v>
      </c>
      <c r="K262" s="21">
        <v>784.7</v>
      </c>
      <c r="L262" s="21">
        <v>678.4</v>
      </c>
      <c r="M262" s="21">
        <v>894.1</v>
      </c>
      <c r="N262" s="21">
        <v>12.2</v>
      </c>
      <c r="O262" s="21">
        <v>10.5</v>
      </c>
      <c r="P262" s="22">
        <v>13.9</v>
      </c>
      <c r="Q262" s="44">
        <v>8082.4</v>
      </c>
      <c r="R262" s="21">
        <v>1057.5999999999999</v>
      </c>
      <c r="S262" s="21">
        <v>904.2</v>
      </c>
      <c r="T262" s="21">
        <v>1204.0999999999999</v>
      </c>
      <c r="U262" s="21">
        <v>13.1</v>
      </c>
      <c r="V262" s="21">
        <v>11.2</v>
      </c>
      <c r="W262" s="22">
        <v>14.9</v>
      </c>
      <c r="X262" s="44">
        <v>33402.199999999997</v>
      </c>
      <c r="Y262" s="21">
        <v>4473.3</v>
      </c>
      <c r="Z262" s="21">
        <v>3754.2</v>
      </c>
      <c r="AA262" s="21">
        <v>5283.3</v>
      </c>
      <c r="AB262" s="21">
        <v>13.4</v>
      </c>
      <c r="AC262" s="21">
        <v>11.2</v>
      </c>
      <c r="AD262" s="22">
        <v>15.8</v>
      </c>
      <c r="AE262" s="35">
        <v>26149.599999999999</v>
      </c>
      <c r="AF262" s="21">
        <v>4049.7</v>
      </c>
      <c r="AG262" s="21">
        <v>3343.5</v>
      </c>
      <c r="AH262" s="21">
        <v>4793</v>
      </c>
      <c r="AI262" s="21">
        <v>15.5</v>
      </c>
      <c r="AJ262" s="21">
        <v>12.8</v>
      </c>
      <c r="AK262" s="22">
        <v>18.3</v>
      </c>
    </row>
    <row r="263" spans="1:37">
      <c r="A263" s="6" t="s">
        <v>744</v>
      </c>
      <c r="B263" s="55" t="s">
        <v>745</v>
      </c>
      <c r="C263" s="44">
        <v>38505.199999999997</v>
      </c>
      <c r="D263" s="21">
        <v>5110.3</v>
      </c>
      <c r="E263" s="21">
        <v>4432.1000000000004</v>
      </c>
      <c r="F263" s="21">
        <v>5795.7</v>
      </c>
      <c r="G263" s="21">
        <v>13.3</v>
      </c>
      <c r="H263" s="21">
        <v>11.5</v>
      </c>
      <c r="I263" s="22">
        <v>15.1</v>
      </c>
      <c r="J263" s="44">
        <v>27754.799999999999</v>
      </c>
      <c r="K263" s="21">
        <v>3898.5</v>
      </c>
      <c r="L263" s="21">
        <v>3400.4</v>
      </c>
      <c r="M263" s="21">
        <v>4393.3999999999996</v>
      </c>
      <c r="N263" s="21">
        <v>14</v>
      </c>
      <c r="O263" s="21">
        <v>12.3</v>
      </c>
      <c r="P263" s="22">
        <v>15.8</v>
      </c>
      <c r="Q263" s="44">
        <v>15695.5</v>
      </c>
      <c r="R263" s="21">
        <v>2367.5</v>
      </c>
      <c r="S263" s="21">
        <v>2057</v>
      </c>
      <c r="T263" s="21">
        <v>2675.1</v>
      </c>
      <c r="U263" s="21">
        <v>15.1</v>
      </c>
      <c r="V263" s="21">
        <v>13.1</v>
      </c>
      <c r="W263" s="22">
        <v>17</v>
      </c>
      <c r="X263" s="44">
        <v>15248.8</v>
      </c>
      <c r="Y263" s="21">
        <v>2352</v>
      </c>
      <c r="Z263" s="21">
        <v>1986.5</v>
      </c>
      <c r="AA263" s="21">
        <v>2752.7</v>
      </c>
      <c r="AB263" s="21">
        <v>15.4</v>
      </c>
      <c r="AC263" s="21">
        <v>13</v>
      </c>
      <c r="AD263" s="22">
        <v>18.100000000000001</v>
      </c>
      <c r="AE263" s="35">
        <v>7351.7</v>
      </c>
      <c r="AF263" s="21">
        <v>1304.3</v>
      </c>
      <c r="AG263" s="21">
        <v>1096.3</v>
      </c>
      <c r="AH263" s="21">
        <v>1530.1</v>
      </c>
      <c r="AI263" s="21">
        <v>17.7</v>
      </c>
      <c r="AJ263" s="21">
        <v>14.9</v>
      </c>
      <c r="AK263" s="22">
        <v>20.8</v>
      </c>
    </row>
    <row r="264" spans="1:37">
      <c r="A264" s="6" t="s">
        <v>806</v>
      </c>
      <c r="B264" s="55" t="s">
        <v>807</v>
      </c>
      <c r="C264" s="44">
        <v>24743.4</v>
      </c>
      <c r="D264" s="21">
        <v>3252.7</v>
      </c>
      <c r="E264" s="21">
        <v>2813.7</v>
      </c>
      <c r="F264" s="21">
        <v>3687</v>
      </c>
      <c r="G264" s="21">
        <v>13.1</v>
      </c>
      <c r="H264" s="21">
        <v>11.4</v>
      </c>
      <c r="I264" s="22">
        <v>14.9</v>
      </c>
      <c r="J264" s="44">
        <v>16460.099999999999</v>
      </c>
      <c r="K264" s="21">
        <v>2290.4</v>
      </c>
      <c r="L264" s="21">
        <v>1997.7</v>
      </c>
      <c r="M264" s="21">
        <v>2581.8000000000002</v>
      </c>
      <c r="N264" s="21">
        <v>13.9</v>
      </c>
      <c r="O264" s="21">
        <v>12.1</v>
      </c>
      <c r="P264" s="22">
        <v>15.7</v>
      </c>
      <c r="Q264" s="44">
        <v>11644.1</v>
      </c>
      <c r="R264" s="21">
        <v>1740.3</v>
      </c>
      <c r="S264" s="21">
        <v>1510.1</v>
      </c>
      <c r="T264" s="21">
        <v>1964.9</v>
      </c>
      <c r="U264" s="21">
        <v>14.9</v>
      </c>
      <c r="V264" s="21">
        <v>13</v>
      </c>
      <c r="W264" s="22">
        <v>16.899999999999999</v>
      </c>
      <c r="X264" s="44">
        <v>3356.7</v>
      </c>
      <c r="Y264" s="21">
        <v>513</v>
      </c>
      <c r="Z264" s="21">
        <v>432.3</v>
      </c>
      <c r="AA264" s="21">
        <v>601.5</v>
      </c>
      <c r="AB264" s="21">
        <v>15.3</v>
      </c>
      <c r="AC264" s="21">
        <v>12.9</v>
      </c>
      <c r="AD264" s="22">
        <v>17.899999999999999</v>
      </c>
      <c r="AE264" s="35">
        <v>622.79999999999995</v>
      </c>
      <c r="AF264" s="21">
        <v>109.5</v>
      </c>
      <c r="AG264" s="21">
        <v>92</v>
      </c>
      <c r="AH264" s="21">
        <v>128.69999999999999</v>
      </c>
      <c r="AI264" s="21">
        <v>17.600000000000001</v>
      </c>
      <c r="AJ264" s="21">
        <v>14.8</v>
      </c>
      <c r="AK264" s="22">
        <v>20.7</v>
      </c>
    </row>
    <row r="265" spans="1:37">
      <c r="A265" s="6" t="s">
        <v>870</v>
      </c>
      <c r="B265" s="55" t="s">
        <v>871</v>
      </c>
      <c r="C265" s="44">
        <v>21975.9</v>
      </c>
      <c r="D265" s="21">
        <v>2742</v>
      </c>
      <c r="E265" s="21">
        <v>2359.6</v>
      </c>
      <c r="F265" s="21">
        <v>3138.1</v>
      </c>
      <c r="G265" s="21">
        <v>12.5</v>
      </c>
      <c r="H265" s="21">
        <v>10.7</v>
      </c>
      <c r="I265" s="22">
        <v>14.3</v>
      </c>
      <c r="J265" s="44">
        <v>19801.3</v>
      </c>
      <c r="K265" s="21">
        <v>2617</v>
      </c>
      <c r="L265" s="21">
        <v>2278.1999999999998</v>
      </c>
      <c r="M265" s="21">
        <v>2961.8</v>
      </c>
      <c r="N265" s="21">
        <v>13.2</v>
      </c>
      <c r="O265" s="21">
        <v>11.5</v>
      </c>
      <c r="P265" s="22">
        <v>15</v>
      </c>
      <c r="Q265" s="44">
        <v>5117.8</v>
      </c>
      <c r="R265" s="21">
        <v>727.2</v>
      </c>
      <c r="S265" s="21">
        <v>626.5</v>
      </c>
      <c r="T265" s="21">
        <v>823.6</v>
      </c>
      <c r="U265" s="21">
        <v>14.2</v>
      </c>
      <c r="V265" s="21">
        <v>12.2</v>
      </c>
      <c r="W265" s="22">
        <v>16.100000000000001</v>
      </c>
      <c r="X265" s="44">
        <v>0</v>
      </c>
      <c r="Y265" s="21" t="s">
        <v>874</v>
      </c>
      <c r="Z265" s="21" t="s">
        <v>874</v>
      </c>
      <c r="AA265" s="21" t="s">
        <v>874</v>
      </c>
      <c r="AB265" s="21" t="s">
        <v>874</v>
      </c>
      <c r="AC265" s="21" t="s">
        <v>874</v>
      </c>
      <c r="AD265" s="22" t="s">
        <v>874</v>
      </c>
      <c r="AE265" s="35">
        <v>0</v>
      </c>
      <c r="AF265" s="21" t="s">
        <v>874</v>
      </c>
      <c r="AG265" s="21" t="s">
        <v>874</v>
      </c>
      <c r="AH265" s="21" t="s">
        <v>874</v>
      </c>
      <c r="AI265" s="21" t="s">
        <v>874</v>
      </c>
      <c r="AJ265" s="21" t="s">
        <v>874</v>
      </c>
      <c r="AK265" s="22" t="s">
        <v>874</v>
      </c>
    </row>
    <row r="266" spans="1:37">
      <c r="A266" s="6" t="s">
        <v>830</v>
      </c>
      <c r="B266" s="55" t="s">
        <v>831</v>
      </c>
      <c r="C266" s="44">
        <v>39514</v>
      </c>
      <c r="D266" s="21">
        <v>5226.5</v>
      </c>
      <c r="E266" s="21">
        <v>4525.1000000000004</v>
      </c>
      <c r="F266" s="21">
        <v>5916.9</v>
      </c>
      <c r="G266" s="21">
        <v>13.2</v>
      </c>
      <c r="H266" s="21">
        <v>11.5</v>
      </c>
      <c r="I266" s="22">
        <v>15</v>
      </c>
      <c r="J266" s="44">
        <v>22545.7</v>
      </c>
      <c r="K266" s="21">
        <v>3156.5</v>
      </c>
      <c r="L266" s="21">
        <v>2755.9</v>
      </c>
      <c r="M266" s="21">
        <v>3556.5</v>
      </c>
      <c r="N266" s="21">
        <v>14</v>
      </c>
      <c r="O266" s="21">
        <v>12.2</v>
      </c>
      <c r="P266" s="22">
        <v>15.8</v>
      </c>
      <c r="Q266" s="44">
        <v>4856.1000000000004</v>
      </c>
      <c r="R266" s="21">
        <v>730.2</v>
      </c>
      <c r="S266" s="21">
        <v>634.29999999999995</v>
      </c>
      <c r="T266" s="21">
        <v>823.7</v>
      </c>
      <c r="U266" s="21">
        <v>15</v>
      </c>
      <c r="V266" s="21">
        <v>13.1</v>
      </c>
      <c r="W266" s="22">
        <v>17</v>
      </c>
      <c r="X266" s="44">
        <v>0</v>
      </c>
      <c r="Y266" s="21" t="s">
        <v>874</v>
      </c>
      <c r="Z266" s="21" t="s">
        <v>874</v>
      </c>
      <c r="AA266" s="21" t="s">
        <v>874</v>
      </c>
      <c r="AB266" s="21" t="s">
        <v>874</v>
      </c>
      <c r="AC266" s="21" t="s">
        <v>874</v>
      </c>
      <c r="AD266" s="22" t="s">
        <v>874</v>
      </c>
      <c r="AE266" s="35">
        <v>541.20000000000005</v>
      </c>
      <c r="AF266" s="21">
        <v>95.7</v>
      </c>
      <c r="AG266" s="21">
        <v>80.5</v>
      </c>
      <c r="AH266" s="21">
        <v>112.5</v>
      </c>
      <c r="AI266" s="21">
        <v>17.7</v>
      </c>
      <c r="AJ266" s="21">
        <v>14.9</v>
      </c>
      <c r="AK266" s="22">
        <v>20.8</v>
      </c>
    </row>
    <row r="267" spans="1:37">
      <c r="A267" s="6" t="s">
        <v>364</v>
      </c>
      <c r="B267" s="55" t="s">
        <v>365</v>
      </c>
      <c r="C267" s="44">
        <v>17493</v>
      </c>
      <c r="D267" s="21">
        <v>2539.6999999999998</v>
      </c>
      <c r="E267" s="21">
        <v>2205.1</v>
      </c>
      <c r="F267" s="21">
        <v>2887.6</v>
      </c>
      <c r="G267" s="21">
        <v>14.5</v>
      </c>
      <c r="H267" s="21">
        <v>12.6</v>
      </c>
      <c r="I267" s="22">
        <v>16.5</v>
      </c>
      <c r="J267" s="44">
        <v>29431.8</v>
      </c>
      <c r="K267" s="21">
        <v>4517.6000000000004</v>
      </c>
      <c r="L267" s="21">
        <v>3927</v>
      </c>
      <c r="M267" s="21">
        <v>5074</v>
      </c>
      <c r="N267" s="21">
        <v>15.3</v>
      </c>
      <c r="O267" s="21">
        <v>13.3</v>
      </c>
      <c r="P267" s="22">
        <v>17.2</v>
      </c>
      <c r="Q267" s="44">
        <v>28111.9</v>
      </c>
      <c r="R267" s="21">
        <v>4627</v>
      </c>
      <c r="S267" s="21">
        <v>4003.9</v>
      </c>
      <c r="T267" s="21">
        <v>5209.3999999999996</v>
      </c>
      <c r="U267" s="21">
        <v>16.5</v>
      </c>
      <c r="V267" s="21">
        <v>14.2</v>
      </c>
      <c r="W267" s="22">
        <v>18.5</v>
      </c>
      <c r="X267" s="44">
        <v>39390.300000000003</v>
      </c>
      <c r="Y267" s="21">
        <v>6626.2</v>
      </c>
      <c r="Z267" s="21">
        <v>5640.7</v>
      </c>
      <c r="AA267" s="21">
        <v>7716.6</v>
      </c>
      <c r="AB267" s="21">
        <v>16.8</v>
      </c>
      <c r="AC267" s="21">
        <v>14.3</v>
      </c>
      <c r="AD267" s="22">
        <v>19.600000000000001</v>
      </c>
      <c r="AE267" s="35">
        <v>50367</v>
      </c>
      <c r="AF267" s="21">
        <v>9715</v>
      </c>
      <c r="AG267" s="21">
        <v>8210.7999999999993</v>
      </c>
      <c r="AH267" s="21">
        <v>11302.7</v>
      </c>
      <c r="AI267" s="21">
        <v>19.3</v>
      </c>
      <c r="AJ267" s="21">
        <v>16.3</v>
      </c>
      <c r="AK267" s="22">
        <v>22.4</v>
      </c>
    </row>
    <row r="268" spans="1:37">
      <c r="A268" s="6" t="s">
        <v>322</v>
      </c>
      <c r="B268" s="55" t="s">
        <v>323</v>
      </c>
      <c r="C268" s="44">
        <v>17169.2</v>
      </c>
      <c r="D268" s="21">
        <v>2531.1999999999998</v>
      </c>
      <c r="E268" s="21">
        <v>2196.1999999999998</v>
      </c>
      <c r="F268" s="21">
        <v>2890</v>
      </c>
      <c r="G268" s="21">
        <v>14.7</v>
      </c>
      <c r="H268" s="21">
        <v>12.8</v>
      </c>
      <c r="I268" s="22">
        <v>16.8</v>
      </c>
      <c r="J268" s="44">
        <v>15294.5</v>
      </c>
      <c r="K268" s="21">
        <v>2383.4</v>
      </c>
      <c r="L268" s="21">
        <v>2070.1999999999998</v>
      </c>
      <c r="M268" s="21">
        <v>2683.5</v>
      </c>
      <c r="N268" s="21">
        <v>15.6</v>
      </c>
      <c r="O268" s="21">
        <v>13.5</v>
      </c>
      <c r="P268" s="22">
        <v>17.5</v>
      </c>
      <c r="Q268" s="44">
        <v>14386.9</v>
      </c>
      <c r="R268" s="21">
        <v>2403.5</v>
      </c>
      <c r="S268" s="21">
        <v>2076.5</v>
      </c>
      <c r="T268" s="21">
        <v>2705.4</v>
      </c>
      <c r="U268" s="21">
        <v>16.7</v>
      </c>
      <c r="V268" s="21">
        <v>14.4</v>
      </c>
      <c r="W268" s="22">
        <v>18.8</v>
      </c>
      <c r="X268" s="44">
        <v>18701.400000000001</v>
      </c>
      <c r="Y268" s="21">
        <v>3192.9</v>
      </c>
      <c r="Z268" s="21">
        <v>2717.2</v>
      </c>
      <c r="AA268" s="21">
        <v>3717.5</v>
      </c>
      <c r="AB268" s="21">
        <v>17.100000000000001</v>
      </c>
      <c r="AC268" s="21">
        <v>14.5</v>
      </c>
      <c r="AD268" s="22">
        <v>19.899999999999999</v>
      </c>
      <c r="AE268" s="35">
        <v>54864</v>
      </c>
      <c r="AF268" s="21">
        <v>10735.4</v>
      </c>
      <c r="AG268" s="21">
        <v>9077.9</v>
      </c>
      <c r="AH268" s="21">
        <v>12500</v>
      </c>
      <c r="AI268" s="21">
        <v>19.600000000000001</v>
      </c>
      <c r="AJ268" s="21">
        <v>16.5</v>
      </c>
      <c r="AK268" s="22">
        <v>22.8</v>
      </c>
    </row>
    <row r="269" spans="1:37">
      <c r="A269" s="6" t="s">
        <v>766</v>
      </c>
      <c r="B269" s="55" t="s">
        <v>767</v>
      </c>
      <c r="C269" s="44">
        <v>750.1</v>
      </c>
      <c r="D269" s="21">
        <v>90.8</v>
      </c>
      <c r="E269" s="21">
        <v>78.099999999999994</v>
      </c>
      <c r="F269" s="21">
        <v>104.3</v>
      </c>
      <c r="G269" s="21">
        <v>12.1</v>
      </c>
      <c r="H269" s="21">
        <v>10.4</v>
      </c>
      <c r="I269" s="22">
        <v>13.9</v>
      </c>
      <c r="J269" s="44">
        <v>5934</v>
      </c>
      <c r="K269" s="21">
        <v>761.5</v>
      </c>
      <c r="L269" s="21">
        <v>660.9</v>
      </c>
      <c r="M269" s="21">
        <v>864</v>
      </c>
      <c r="N269" s="21">
        <v>12.8</v>
      </c>
      <c r="O269" s="21">
        <v>11.1</v>
      </c>
      <c r="P269" s="22">
        <v>14.6</v>
      </c>
      <c r="Q269" s="44">
        <v>27764.6</v>
      </c>
      <c r="R269" s="21">
        <v>3832.5</v>
      </c>
      <c r="S269" s="21">
        <v>3298.4</v>
      </c>
      <c r="T269" s="21">
        <v>4346</v>
      </c>
      <c r="U269" s="21">
        <v>13.8</v>
      </c>
      <c r="V269" s="21">
        <v>11.9</v>
      </c>
      <c r="W269" s="22">
        <v>15.7</v>
      </c>
      <c r="X269" s="44">
        <v>46919.4</v>
      </c>
      <c r="Y269" s="21">
        <v>6626.3</v>
      </c>
      <c r="Z269" s="21">
        <v>5571</v>
      </c>
      <c r="AA269" s="21">
        <v>7813</v>
      </c>
      <c r="AB269" s="21">
        <v>14.1</v>
      </c>
      <c r="AC269" s="21">
        <v>11.9</v>
      </c>
      <c r="AD269" s="22">
        <v>16.7</v>
      </c>
      <c r="AE269" s="35">
        <v>14677.9</v>
      </c>
      <c r="AF269" s="21">
        <v>2392.8000000000002</v>
      </c>
      <c r="AG269" s="21">
        <v>1991.2</v>
      </c>
      <c r="AH269" s="21">
        <v>2825.4</v>
      </c>
      <c r="AI269" s="21">
        <v>16.3</v>
      </c>
      <c r="AJ269" s="21">
        <v>13.6</v>
      </c>
      <c r="AK269" s="22">
        <v>19.2</v>
      </c>
    </row>
    <row r="270" spans="1:37">
      <c r="A270" s="6" t="s">
        <v>858</v>
      </c>
      <c r="B270" s="55" t="s">
        <v>859</v>
      </c>
      <c r="C270" s="44">
        <v>17832.5</v>
      </c>
      <c r="D270" s="21">
        <v>2145.1</v>
      </c>
      <c r="E270" s="21">
        <v>1837.7</v>
      </c>
      <c r="F270" s="21">
        <v>2457.1999999999998</v>
      </c>
      <c r="G270" s="21">
        <v>12</v>
      </c>
      <c r="H270" s="21">
        <v>10.3</v>
      </c>
      <c r="I270" s="22">
        <v>13.8</v>
      </c>
      <c r="J270" s="44">
        <v>29076.799999999999</v>
      </c>
      <c r="K270" s="21">
        <v>3706.2</v>
      </c>
      <c r="L270" s="21">
        <v>3210.4</v>
      </c>
      <c r="M270" s="21">
        <v>4206</v>
      </c>
      <c r="N270" s="21">
        <v>12.7</v>
      </c>
      <c r="O270" s="21">
        <v>11</v>
      </c>
      <c r="P270" s="22">
        <v>14.5</v>
      </c>
      <c r="Q270" s="44">
        <v>30730.6</v>
      </c>
      <c r="R270" s="21">
        <v>4213.2</v>
      </c>
      <c r="S270" s="21">
        <v>3629.2</v>
      </c>
      <c r="T270" s="21">
        <v>4782.8</v>
      </c>
      <c r="U270" s="21">
        <v>13.7</v>
      </c>
      <c r="V270" s="21">
        <v>11.8</v>
      </c>
      <c r="W270" s="22">
        <v>15.6</v>
      </c>
      <c r="X270" s="44">
        <v>21059.1</v>
      </c>
      <c r="Y270" s="21">
        <v>2954.1</v>
      </c>
      <c r="Z270" s="21">
        <v>2469.1</v>
      </c>
      <c r="AA270" s="21">
        <v>3481.4</v>
      </c>
      <c r="AB270" s="21">
        <v>14</v>
      </c>
      <c r="AC270" s="21">
        <v>11.7</v>
      </c>
      <c r="AD270" s="22">
        <v>16.5</v>
      </c>
      <c r="AE270" s="35">
        <v>4843</v>
      </c>
      <c r="AF270" s="21">
        <v>784.1</v>
      </c>
      <c r="AG270" s="21">
        <v>651.5</v>
      </c>
      <c r="AH270" s="21">
        <v>927.9</v>
      </c>
      <c r="AI270" s="21">
        <v>16.2</v>
      </c>
      <c r="AJ270" s="21">
        <v>13.5</v>
      </c>
      <c r="AK270" s="22">
        <v>19.2</v>
      </c>
    </row>
    <row r="271" spans="1:37">
      <c r="A271" s="6" t="s">
        <v>646</v>
      </c>
      <c r="B271" s="55" t="s">
        <v>647</v>
      </c>
      <c r="C271" s="44">
        <v>35211.800000000003</v>
      </c>
      <c r="D271" s="21">
        <v>4797.7</v>
      </c>
      <c r="E271" s="21">
        <v>4161.3999999999996</v>
      </c>
      <c r="F271" s="21">
        <v>5447.1</v>
      </c>
      <c r="G271" s="21">
        <v>13.6</v>
      </c>
      <c r="H271" s="21">
        <v>11.8</v>
      </c>
      <c r="I271" s="22">
        <v>15.5</v>
      </c>
      <c r="J271" s="44">
        <v>26658.799999999999</v>
      </c>
      <c r="K271" s="21">
        <v>3843.9</v>
      </c>
      <c r="L271" s="21">
        <v>3352.2</v>
      </c>
      <c r="M271" s="21">
        <v>4332.8</v>
      </c>
      <c r="N271" s="21">
        <v>14.4</v>
      </c>
      <c r="O271" s="21">
        <v>12.6</v>
      </c>
      <c r="P271" s="22">
        <v>16.3</v>
      </c>
      <c r="Q271" s="44">
        <v>8767</v>
      </c>
      <c r="R271" s="21">
        <v>1357.3</v>
      </c>
      <c r="S271" s="21">
        <v>1176.4000000000001</v>
      </c>
      <c r="T271" s="21">
        <v>1533.5</v>
      </c>
      <c r="U271" s="21">
        <v>15.5</v>
      </c>
      <c r="V271" s="21">
        <v>13.4</v>
      </c>
      <c r="W271" s="22">
        <v>17.5</v>
      </c>
      <c r="X271" s="44">
        <v>15410.8</v>
      </c>
      <c r="Y271" s="21">
        <v>2439.5</v>
      </c>
      <c r="Z271" s="21">
        <v>2068.3000000000002</v>
      </c>
      <c r="AA271" s="21">
        <v>2851.3</v>
      </c>
      <c r="AB271" s="21">
        <v>15.8</v>
      </c>
      <c r="AC271" s="21">
        <v>13.4</v>
      </c>
      <c r="AD271" s="22">
        <v>18.5</v>
      </c>
      <c r="AE271" s="35">
        <v>15256.5</v>
      </c>
      <c r="AF271" s="21">
        <v>2776.9</v>
      </c>
      <c r="AG271" s="21">
        <v>2336.9</v>
      </c>
      <c r="AH271" s="21">
        <v>3256.7</v>
      </c>
      <c r="AI271" s="21">
        <v>18.2</v>
      </c>
      <c r="AJ271" s="21">
        <v>15.3</v>
      </c>
      <c r="AK271" s="22">
        <v>21.3</v>
      </c>
    </row>
    <row r="272" spans="1:37">
      <c r="A272" s="6" t="s">
        <v>784</v>
      </c>
      <c r="B272" s="55" t="s">
        <v>785</v>
      </c>
      <c r="C272" s="44">
        <v>29997.4</v>
      </c>
      <c r="D272" s="21">
        <v>4022.2</v>
      </c>
      <c r="E272" s="21">
        <v>3481.7</v>
      </c>
      <c r="F272" s="21">
        <v>4563.5</v>
      </c>
      <c r="G272" s="21">
        <v>13.4</v>
      </c>
      <c r="H272" s="21">
        <v>11.6</v>
      </c>
      <c r="I272" s="22">
        <v>15.2</v>
      </c>
      <c r="J272" s="44">
        <v>21361.8</v>
      </c>
      <c r="K272" s="21">
        <v>3031.3</v>
      </c>
      <c r="L272" s="21">
        <v>2643.6</v>
      </c>
      <c r="M272" s="21">
        <v>3411.8</v>
      </c>
      <c r="N272" s="21">
        <v>14.2</v>
      </c>
      <c r="O272" s="21">
        <v>12.4</v>
      </c>
      <c r="P272" s="22">
        <v>16</v>
      </c>
      <c r="Q272" s="44">
        <v>11502.4</v>
      </c>
      <c r="R272" s="21">
        <v>1752.6</v>
      </c>
      <c r="S272" s="21">
        <v>1523.9</v>
      </c>
      <c r="T272" s="21">
        <v>1975.3</v>
      </c>
      <c r="U272" s="21">
        <v>15.2</v>
      </c>
      <c r="V272" s="21">
        <v>13.2</v>
      </c>
      <c r="W272" s="22">
        <v>17.2</v>
      </c>
      <c r="X272" s="44">
        <v>3946.8</v>
      </c>
      <c r="Y272" s="21">
        <v>614.9</v>
      </c>
      <c r="Z272" s="21">
        <v>517.9</v>
      </c>
      <c r="AA272" s="21">
        <v>719.6</v>
      </c>
      <c r="AB272" s="21">
        <v>15.6</v>
      </c>
      <c r="AC272" s="21">
        <v>13.1</v>
      </c>
      <c r="AD272" s="22">
        <v>18.2</v>
      </c>
      <c r="AE272" s="35">
        <v>505.6</v>
      </c>
      <c r="AF272" s="21">
        <v>90.6</v>
      </c>
      <c r="AG272" s="21">
        <v>76.2</v>
      </c>
      <c r="AH272" s="21">
        <v>106.2</v>
      </c>
      <c r="AI272" s="21">
        <v>17.899999999999999</v>
      </c>
      <c r="AJ272" s="21">
        <v>15.1</v>
      </c>
      <c r="AK272" s="22">
        <v>21</v>
      </c>
    </row>
    <row r="273" spans="1:37">
      <c r="A273" s="6" t="s">
        <v>848</v>
      </c>
      <c r="B273" s="55" t="s">
        <v>849</v>
      </c>
      <c r="C273" s="44">
        <v>9315.2999999999993</v>
      </c>
      <c r="D273" s="21">
        <v>1150.4000000000001</v>
      </c>
      <c r="E273" s="21">
        <v>988.3</v>
      </c>
      <c r="F273" s="21">
        <v>1317</v>
      </c>
      <c r="G273" s="21">
        <v>12.3</v>
      </c>
      <c r="H273" s="21">
        <v>10.6</v>
      </c>
      <c r="I273" s="22">
        <v>14.1</v>
      </c>
      <c r="J273" s="44">
        <v>11236.7</v>
      </c>
      <c r="K273" s="21">
        <v>1469.3</v>
      </c>
      <c r="L273" s="21">
        <v>1278.0999999999999</v>
      </c>
      <c r="M273" s="21">
        <v>1664.7</v>
      </c>
      <c r="N273" s="21">
        <v>13.1</v>
      </c>
      <c r="O273" s="21">
        <v>11.4</v>
      </c>
      <c r="P273" s="22">
        <v>14.8</v>
      </c>
      <c r="Q273" s="44">
        <v>10458.799999999999</v>
      </c>
      <c r="R273" s="21">
        <v>1469.7</v>
      </c>
      <c r="S273" s="21">
        <v>1269.5999999999999</v>
      </c>
      <c r="T273" s="21">
        <v>1666</v>
      </c>
      <c r="U273" s="21">
        <v>14.1</v>
      </c>
      <c r="V273" s="21">
        <v>12.1</v>
      </c>
      <c r="W273" s="22">
        <v>15.9</v>
      </c>
      <c r="X273" s="44">
        <v>7552.2</v>
      </c>
      <c r="Y273" s="21">
        <v>1085.5</v>
      </c>
      <c r="Z273" s="21">
        <v>912.9</v>
      </c>
      <c r="AA273" s="21">
        <v>1274.2</v>
      </c>
      <c r="AB273" s="21">
        <v>14.4</v>
      </c>
      <c r="AC273" s="21">
        <v>12.1</v>
      </c>
      <c r="AD273" s="22">
        <v>16.899999999999999</v>
      </c>
      <c r="AE273" s="35">
        <v>706.1</v>
      </c>
      <c r="AF273" s="21">
        <v>116.9</v>
      </c>
      <c r="AG273" s="21">
        <v>97.7</v>
      </c>
      <c r="AH273" s="21">
        <v>137.69999999999999</v>
      </c>
      <c r="AI273" s="21">
        <v>16.600000000000001</v>
      </c>
      <c r="AJ273" s="21">
        <v>13.8</v>
      </c>
      <c r="AK273" s="22">
        <v>19.5</v>
      </c>
    </row>
    <row r="274" spans="1:37">
      <c r="A274" s="6" t="s">
        <v>814</v>
      </c>
      <c r="B274" s="55" t="s">
        <v>815</v>
      </c>
      <c r="C274" s="44">
        <v>44464.6</v>
      </c>
      <c r="D274" s="21">
        <v>5958.8</v>
      </c>
      <c r="E274" s="21">
        <v>5167.3</v>
      </c>
      <c r="F274" s="21">
        <v>6737.2</v>
      </c>
      <c r="G274" s="21">
        <v>13.4</v>
      </c>
      <c r="H274" s="21">
        <v>11.6</v>
      </c>
      <c r="I274" s="22">
        <v>15.2</v>
      </c>
      <c r="J274" s="44">
        <v>16488.3</v>
      </c>
      <c r="K274" s="21">
        <v>2338.3000000000002</v>
      </c>
      <c r="L274" s="21">
        <v>2042.1</v>
      </c>
      <c r="M274" s="21">
        <v>2630.6</v>
      </c>
      <c r="N274" s="21">
        <v>14.2</v>
      </c>
      <c r="O274" s="21">
        <v>12.4</v>
      </c>
      <c r="P274" s="22">
        <v>16</v>
      </c>
      <c r="Q274" s="44">
        <v>3933.4</v>
      </c>
      <c r="R274" s="21">
        <v>598.9</v>
      </c>
      <c r="S274" s="21">
        <v>520.79999999999995</v>
      </c>
      <c r="T274" s="21">
        <v>674.3</v>
      </c>
      <c r="U274" s="21">
        <v>15.2</v>
      </c>
      <c r="V274" s="21">
        <v>13.2</v>
      </c>
      <c r="W274" s="22">
        <v>17.100000000000001</v>
      </c>
      <c r="X274" s="44">
        <v>1610.7</v>
      </c>
      <c r="Y274" s="21">
        <v>250.8</v>
      </c>
      <c r="Z274" s="21">
        <v>211.2</v>
      </c>
      <c r="AA274" s="21">
        <v>294</v>
      </c>
      <c r="AB274" s="21">
        <v>15.6</v>
      </c>
      <c r="AC274" s="21">
        <v>13.1</v>
      </c>
      <c r="AD274" s="22">
        <v>18.3</v>
      </c>
      <c r="AE274" s="35">
        <v>0</v>
      </c>
      <c r="AF274" s="21" t="s">
        <v>874</v>
      </c>
      <c r="AG274" s="21" t="s">
        <v>874</v>
      </c>
      <c r="AH274" s="21" t="s">
        <v>874</v>
      </c>
      <c r="AI274" s="21" t="s">
        <v>874</v>
      </c>
      <c r="AJ274" s="21" t="s">
        <v>874</v>
      </c>
      <c r="AK274" s="22" t="s">
        <v>874</v>
      </c>
    </row>
    <row r="275" spans="1:37">
      <c r="A275" s="6" t="s">
        <v>626</v>
      </c>
      <c r="B275" s="55" t="s">
        <v>627</v>
      </c>
      <c r="C275" s="44">
        <v>28569.200000000001</v>
      </c>
      <c r="D275" s="21">
        <v>4044.2</v>
      </c>
      <c r="E275" s="21">
        <v>3511.7</v>
      </c>
      <c r="F275" s="21">
        <v>4561.3999999999996</v>
      </c>
      <c r="G275" s="21">
        <v>14.2</v>
      </c>
      <c r="H275" s="21">
        <v>12.3</v>
      </c>
      <c r="I275" s="22">
        <v>16</v>
      </c>
      <c r="J275" s="44">
        <v>34149.599999999999</v>
      </c>
      <c r="K275" s="21">
        <v>5113.1000000000004</v>
      </c>
      <c r="L275" s="21">
        <v>4473.7</v>
      </c>
      <c r="M275" s="21">
        <v>5739</v>
      </c>
      <c r="N275" s="21">
        <v>15</v>
      </c>
      <c r="O275" s="21">
        <v>13.1</v>
      </c>
      <c r="P275" s="22">
        <v>16.8</v>
      </c>
      <c r="Q275" s="44">
        <v>23489.8</v>
      </c>
      <c r="R275" s="21">
        <v>3773.6</v>
      </c>
      <c r="S275" s="21">
        <v>3275.6</v>
      </c>
      <c r="T275" s="21">
        <v>4250</v>
      </c>
      <c r="U275" s="21">
        <v>16.100000000000001</v>
      </c>
      <c r="V275" s="21">
        <v>13.9</v>
      </c>
      <c r="W275" s="22">
        <v>18.100000000000001</v>
      </c>
      <c r="X275" s="44">
        <v>2457.6</v>
      </c>
      <c r="Y275" s="21">
        <v>403.6</v>
      </c>
      <c r="Z275" s="21">
        <v>341.3</v>
      </c>
      <c r="AA275" s="21">
        <v>471.7</v>
      </c>
      <c r="AB275" s="21">
        <v>16.399999999999999</v>
      </c>
      <c r="AC275" s="21">
        <v>13.9</v>
      </c>
      <c r="AD275" s="22">
        <v>19.2</v>
      </c>
      <c r="AE275" s="35">
        <v>2774.8</v>
      </c>
      <c r="AF275" s="21">
        <v>523.20000000000005</v>
      </c>
      <c r="AG275" s="21">
        <v>441.9</v>
      </c>
      <c r="AH275" s="21">
        <v>611.70000000000005</v>
      </c>
      <c r="AI275" s="21">
        <v>18.899999999999999</v>
      </c>
      <c r="AJ275" s="21">
        <v>15.9</v>
      </c>
      <c r="AK275" s="22">
        <v>22</v>
      </c>
    </row>
    <row r="276" spans="1:37">
      <c r="A276" s="6" t="s">
        <v>746</v>
      </c>
      <c r="B276" s="55" t="s">
        <v>747</v>
      </c>
      <c r="C276" s="44">
        <v>17531</v>
      </c>
      <c r="D276" s="21">
        <v>2345.6999999999998</v>
      </c>
      <c r="E276" s="21">
        <v>2032.3</v>
      </c>
      <c r="F276" s="21">
        <v>2667.4</v>
      </c>
      <c r="G276" s="21">
        <v>13.4</v>
      </c>
      <c r="H276" s="21">
        <v>11.6</v>
      </c>
      <c r="I276" s="22">
        <v>15.2</v>
      </c>
      <c r="J276" s="44">
        <v>11144.3</v>
      </c>
      <c r="K276" s="21">
        <v>1578.1</v>
      </c>
      <c r="L276" s="21">
        <v>1374.7</v>
      </c>
      <c r="M276" s="21">
        <v>1779.9</v>
      </c>
      <c r="N276" s="21">
        <v>14.2</v>
      </c>
      <c r="O276" s="21">
        <v>12.3</v>
      </c>
      <c r="P276" s="22">
        <v>16</v>
      </c>
      <c r="Q276" s="44">
        <v>11993.5</v>
      </c>
      <c r="R276" s="21">
        <v>1823.9</v>
      </c>
      <c r="S276" s="21">
        <v>1582</v>
      </c>
      <c r="T276" s="21">
        <v>2057.9</v>
      </c>
      <c r="U276" s="21">
        <v>15.2</v>
      </c>
      <c r="V276" s="21">
        <v>13.2</v>
      </c>
      <c r="W276" s="22">
        <v>17.2</v>
      </c>
      <c r="X276" s="44">
        <v>8141.1</v>
      </c>
      <c r="Y276" s="21">
        <v>1266</v>
      </c>
      <c r="Z276" s="21">
        <v>1069.4000000000001</v>
      </c>
      <c r="AA276" s="21">
        <v>1481.3</v>
      </c>
      <c r="AB276" s="21">
        <v>15.6</v>
      </c>
      <c r="AC276" s="21">
        <v>13.1</v>
      </c>
      <c r="AD276" s="22">
        <v>18.2</v>
      </c>
      <c r="AE276" s="35">
        <v>604.1</v>
      </c>
      <c r="AF276" s="21">
        <v>108</v>
      </c>
      <c r="AG276" s="21">
        <v>90.8</v>
      </c>
      <c r="AH276" s="21">
        <v>126.5</v>
      </c>
      <c r="AI276" s="21">
        <v>17.899999999999999</v>
      </c>
      <c r="AJ276" s="21">
        <v>15</v>
      </c>
      <c r="AK276" s="22">
        <v>20.9</v>
      </c>
    </row>
    <row r="277" spans="1:37">
      <c r="A277" s="6" t="s">
        <v>772</v>
      </c>
      <c r="B277" s="55" t="s">
        <v>773</v>
      </c>
      <c r="C277" s="44">
        <v>38067.9</v>
      </c>
      <c r="D277" s="21">
        <v>5166</v>
      </c>
      <c r="E277" s="21">
        <v>4484.3</v>
      </c>
      <c r="F277" s="21">
        <v>5851.4</v>
      </c>
      <c r="G277" s="21">
        <v>13.6</v>
      </c>
      <c r="H277" s="21">
        <v>11.8</v>
      </c>
      <c r="I277" s="22">
        <v>15.4</v>
      </c>
      <c r="J277" s="44">
        <v>29032.9</v>
      </c>
      <c r="K277" s="21">
        <v>4168.8</v>
      </c>
      <c r="L277" s="21">
        <v>3643</v>
      </c>
      <c r="M277" s="21">
        <v>4689.2</v>
      </c>
      <c r="N277" s="21">
        <v>14.4</v>
      </c>
      <c r="O277" s="21">
        <v>12.5</v>
      </c>
      <c r="P277" s="22">
        <v>16.2</v>
      </c>
      <c r="Q277" s="44">
        <v>9641.5</v>
      </c>
      <c r="R277" s="21">
        <v>1486.2</v>
      </c>
      <c r="S277" s="21">
        <v>1292.4000000000001</v>
      </c>
      <c r="T277" s="21">
        <v>1675.1</v>
      </c>
      <c r="U277" s="21">
        <v>15.4</v>
      </c>
      <c r="V277" s="21">
        <v>13.4</v>
      </c>
      <c r="W277" s="22">
        <v>17.399999999999999</v>
      </c>
      <c r="X277" s="44">
        <v>2073.9</v>
      </c>
      <c r="Y277" s="21">
        <v>326.89999999999998</v>
      </c>
      <c r="Z277" s="21">
        <v>276.60000000000002</v>
      </c>
      <c r="AA277" s="21">
        <v>382.3</v>
      </c>
      <c r="AB277" s="21">
        <v>15.8</v>
      </c>
      <c r="AC277" s="21">
        <v>13.3</v>
      </c>
      <c r="AD277" s="22">
        <v>18.399999999999999</v>
      </c>
      <c r="AE277" s="35">
        <v>575.70000000000005</v>
      </c>
      <c r="AF277" s="21">
        <v>104.3</v>
      </c>
      <c r="AG277" s="21">
        <v>87.8</v>
      </c>
      <c r="AH277" s="21">
        <v>122</v>
      </c>
      <c r="AI277" s="21">
        <v>18.100000000000001</v>
      </c>
      <c r="AJ277" s="21">
        <v>15.2</v>
      </c>
      <c r="AK277" s="22">
        <v>21.2</v>
      </c>
    </row>
    <row r="278" spans="1:37">
      <c r="A278" s="6" t="s">
        <v>480</v>
      </c>
      <c r="B278" s="55" t="s">
        <v>481</v>
      </c>
      <c r="C278" s="44">
        <v>3568.4</v>
      </c>
      <c r="D278" s="21">
        <v>518.20000000000005</v>
      </c>
      <c r="E278" s="21">
        <v>450.8</v>
      </c>
      <c r="F278" s="21">
        <v>585.20000000000005</v>
      </c>
      <c r="G278" s="21">
        <v>14.5</v>
      </c>
      <c r="H278" s="21">
        <v>12.6</v>
      </c>
      <c r="I278" s="22">
        <v>16.399999999999999</v>
      </c>
      <c r="J278" s="44">
        <v>4535.1000000000004</v>
      </c>
      <c r="K278" s="21">
        <v>696.4</v>
      </c>
      <c r="L278" s="21">
        <v>608.4</v>
      </c>
      <c r="M278" s="21">
        <v>781.5</v>
      </c>
      <c r="N278" s="21">
        <v>15.4</v>
      </c>
      <c r="O278" s="21">
        <v>13.4</v>
      </c>
      <c r="P278" s="22">
        <v>17.2</v>
      </c>
      <c r="Q278" s="44">
        <v>18873.900000000001</v>
      </c>
      <c r="R278" s="21">
        <v>3108.3</v>
      </c>
      <c r="S278" s="21">
        <v>2705.9</v>
      </c>
      <c r="T278" s="21">
        <v>3498.6</v>
      </c>
      <c r="U278" s="21">
        <v>16.5</v>
      </c>
      <c r="V278" s="21">
        <v>14.3</v>
      </c>
      <c r="W278" s="22">
        <v>18.5</v>
      </c>
      <c r="X278" s="44">
        <v>7511.6</v>
      </c>
      <c r="Y278" s="21">
        <v>1264.4000000000001</v>
      </c>
      <c r="Z278" s="21">
        <v>1070.2</v>
      </c>
      <c r="AA278" s="21">
        <v>1473.1</v>
      </c>
      <c r="AB278" s="21">
        <v>16.8</v>
      </c>
      <c r="AC278" s="21">
        <v>14.2</v>
      </c>
      <c r="AD278" s="22">
        <v>19.600000000000001</v>
      </c>
      <c r="AE278" s="35">
        <v>0</v>
      </c>
      <c r="AF278" s="21" t="s">
        <v>874</v>
      </c>
      <c r="AG278" s="21" t="s">
        <v>874</v>
      </c>
      <c r="AH278" s="21" t="s">
        <v>874</v>
      </c>
      <c r="AI278" s="21" t="s">
        <v>874</v>
      </c>
      <c r="AJ278" s="21" t="s">
        <v>874</v>
      </c>
      <c r="AK278" s="22" t="s">
        <v>874</v>
      </c>
    </row>
    <row r="279" spans="1:37">
      <c r="A279" s="6" t="s">
        <v>482</v>
      </c>
      <c r="B279" s="55" t="s">
        <v>483</v>
      </c>
      <c r="C279" s="44">
        <v>18683.2</v>
      </c>
      <c r="D279" s="21">
        <v>2732.8</v>
      </c>
      <c r="E279" s="21">
        <v>2377.4</v>
      </c>
      <c r="F279" s="21">
        <v>3081.5</v>
      </c>
      <c r="G279" s="21">
        <v>14.6</v>
      </c>
      <c r="H279" s="21">
        <v>12.7</v>
      </c>
      <c r="I279" s="22">
        <v>16.5</v>
      </c>
      <c r="J279" s="44">
        <v>13396.2</v>
      </c>
      <c r="K279" s="21">
        <v>2071.9</v>
      </c>
      <c r="L279" s="21">
        <v>1813.7</v>
      </c>
      <c r="M279" s="21">
        <v>2324.6999999999998</v>
      </c>
      <c r="N279" s="21">
        <v>15.5</v>
      </c>
      <c r="O279" s="21">
        <v>13.5</v>
      </c>
      <c r="P279" s="22">
        <v>17.399999999999999</v>
      </c>
      <c r="Q279" s="44">
        <v>13371.7</v>
      </c>
      <c r="R279" s="21">
        <v>2218.1</v>
      </c>
      <c r="S279" s="21">
        <v>1925.8</v>
      </c>
      <c r="T279" s="21">
        <v>2498.6</v>
      </c>
      <c r="U279" s="21">
        <v>16.600000000000001</v>
      </c>
      <c r="V279" s="21">
        <v>14.4</v>
      </c>
      <c r="W279" s="22">
        <v>18.7</v>
      </c>
      <c r="X279" s="44">
        <v>6008.3</v>
      </c>
      <c r="Y279" s="21">
        <v>1018.7</v>
      </c>
      <c r="Z279" s="21">
        <v>865.7</v>
      </c>
      <c r="AA279" s="21">
        <v>1189.2</v>
      </c>
      <c r="AB279" s="21">
        <v>17</v>
      </c>
      <c r="AC279" s="21">
        <v>14.4</v>
      </c>
      <c r="AD279" s="22">
        <v>19.8</v>
      </c>
      <c r="AE279" s="35">
        <v>8251.5</v>
      </c>
      <c r="AF279" s="21">
        <v>1604.6</v>
      </c>
      <c r="AG279" s="21">
        <v>1356.9</v>
      </c>
      <c r="AH279" s="21">
        <v>1871.7</v>
      </c>
      <c r="AI279" s="21">
        <v>19.399999999999999</v>
      </c>
      <c r="AJ279" s="21">
        <v>16.399999999999999</v>
      </c>
      <c r="AK279" s="22">
        <v>22.7</v>
      </c>
    </row>
    <row r="280" spans="1:37">
      <c r="A280" s="6" t="s">
        <v>484</v>
      </c>
      <c r="B280" s="55" t="s">
        <v>485</v>
      </c>
      <c r="C280" s="44">
        <v>11418.5</v>
      </c>
      <c r="D280" s="21">
        <v>1655</v>
      </c>
      <c r="E280" s="21">
        <v>1436.5</v>
      </c>
      <c r="F280" s="21">
        <v>1883.4</v>
      </c>
      <c r="G280" s="21">
        <v>14.5</v>
      </c>
      <c r="H280" s="21">
        <v>12.6</v>
      </c>
      <c r="I280" s="22">
        <v>16.5</v>
      </c>
      <c r="J280" s="44">
        <v>11327.2</v>
      </c>
      <c r="K280" s="21">
        <v>1736.2</v>
      </c>
      <c r="L280" s="21">
        <v>1513.6</v>
      </c>
      <c r="M280" s="21">
        <v>1956</v>
      </c>
      <c r="N280" s="21">
        <v>15.3</v>
      </c>
      <c r="O280" s="21">
        <v>13.4</v>
      </c>
      <c r="P280" s="22">
        <v>17.3</v>
      </c>
      <c r="Q280" s="44">
        <v>16148.1</v>
      </c>
      <c r="R280" s="21">
        <v>2655.1</v>
      </c>
      <c r="S280" s="21">
        <v>2296.5</v>
      </c>
      <c r="T280" s="21">
        <v>2994.5</v>
      </c>
      <c r="U280" s="21">
        <v>16.399999999999999</v>
      </c>
      <c r="V280" s="21">
        <v>14.2</v>
      </c>
      <c r="W280" s="22">
        <v>18.5</v>
      </c>
      <c r="X280" s="44">
        <v>7146.7</v>
      </c>
      <c r="Y280" s="21">
        <v>1201.0999999999999</v>
      </c>
      <c r="Z280" s="21">
        <v>1019</v>
      </c>
      <c r="AA280" s="21">
        <v>1398.4</v>
      </c>
      <c r="AB280" s="21">
        <v>16.8</v>
      </c>
      <c r="AC280" s="21">
        <v>14.3</v>
      </c>
      <c r="AD280" s="22">
        <v>19.600000000000001</v>
      </c>
      <c r="AE280" s="35">
        <v>7113.5</v>
      </c>
      <c r="AF280" s="21">
        <v>1371.8</v>
      </c>
      <c r="AG280" s="21">
        <v>1157.3</v>
      </c>
      <c r="AH280" s="21">
        <v>1600.4</v>
      </c>
      <c r="AI280" s="21">
        <v>19.3</v>
      </c>
      <c r="AJ280" s="21">
        <v>16.3</v>
      </c>
      <c r="AK280" s="22">
        <v>22.5</v>
      </c>
    </row>
    <row r="281" spans="1:37">
      <c r="A281" s="6" t="s">
        <v>674</v>
      </c>
      <c r="B281" s="55" t="s">
        <v>675</v>
      </c>
      <c r="C281" s="44">
        <v>58402.9</v>
      </c>
      <c r="D281" s="21">
        <v>7939.8</v>
      </c>
      <c r="E281" s="21">
        <v>6880.3</v>
      </c>
      <c r="F281" s="21">
        <v>9025.2999999999993</v>
      </c>
      <c r="G281" s="21">
        <v>13.6</v>
      </c>
      <c r="H281" s="21">
        <v>11.8</v>
      </c>
      <c r="I281" s="22">
        <v>15.5</v>
      </c>
      <c r="J281" s="44">
        <v>57146.3</v>
      </c>
      <c r="K281" s="21">
        <v>8220.6</v>
      </c>
      <c r="L281" s="21">
        <v>7165.7</v>
      </c>
      <c r="M281" s="21">
        <v>9256.7999999999993</v>
      </c>
      <c r="N281" s="21">
        <v>14.4</v>
      </c>
      <c r="O281" s="21">
        <v>12.5</v>
      </c>
      <c r="P281" s="22">
        <v>16.2</v>
      </c>
      <c r="Q281" s="44">
        <v>30867.7</v>
      </c>
      <c r="R281" s="21">
        <v>4767.1000000000004</v>
      </c>
      <c r="S281" s="21">
        <v>4136.3999999999996</v>
      </c>
      <c r="T281" s="21">
        <v>5381.1</v>
      </c>
      <c r="U281" s="21">
        <v>15.4</v>
      </c>
      <c r="V281" s="21">
        <v>13.4</v>
      </c>
      <c r="W281" s="22">
        <v>17.399999999999999</v>
      </c>
      <c r="X281" s="44">
        <v>23641.1</v>
      </c>
      <c r="Y281" s="21">
        <v>3733</v>
      </c>
      <c r="Z281" s="21">
        <v>3163.4</v>
      </c>
      <c r="AA281" s="21">
        <v>4362</v>
      </c>
      <c r="AB281" s="21">
        <v>15.8</v>
      </c>
      <c r="AC281" s="21">
        <v>13.4</v>
      </c>
      <c r="AD281" s="22">
        <v>18.5</v>
      </c>
      <c r="AE281" s="35">
        <v>19116.099999999999</v>
      </c>
      <c r="AF281" s="21">
        <v>3469.8</v>
      </c>
      <c r="AG281" s="21">
        <v>2919</v>
      </c>
      <c r="AH281" s="21">
        <v>4059.8</v>
      </c>
      <c r="AI281" s="21">
        <v>18.2</v>
      </c>
      <c r="AJ281" s="21">
        <v>15.3</v>
      </c>
      <c r="AK281" s="22">
        <v>21.2</v>
      </c>
    </row>
    <row r="282" spans="1:37">
      <c r="A282" s="6" t="s">
        <v>712</v>
      </c>
      <c r="B282" s="55" t="s">
        <v>713</v>
      </c>
      <c r="C282" s="44">
        <v>35750.400000000001</v>
      </c>
      <c r="D282" s="21">
        <v>5050.6000000000004</v>
      </c>
      <c r="E282" s="21">
        <v>4390.8999999999996</v>
      </c>
      <c r="F282" s="21">
        <v>5699.6</v>
      </c>
      <c r="G282" s="21">
        <v>14.1</v>
      </c>
      <c r="H282" s="21">
        <v>12.3</v>
      </c>
      <c r="I282" s="22">
        <v>15.9</v>
      </c>
      <c r="J282" s="44">
        <v>14826.6</v>
      </c>
      <c r="K282" s="21">
        <v>2215.6</v>
      </c>
      <c r="L282" s="21">
        <v>1937.7</v>
      </c>
      <c r="M282" s="21">
        <v>2489.1</v>
      </c>
      <c r="N282" s="21">
        <v>14.9</v>
      </c>
      <c r="O282" s="21">
        <v>13.1</v>
      </c>
      <c r="P282" s="22">
        <v>16.8</v>
      </c>
      <c r="Q282" s="44">
        <v>5068</v>
      </c>
      <c r="R282" s="21">
        <v>812.6</v>
      </c>
      <c r="S282" s="21">
        <v>707.4</v>
      </c>
      <c r="T282" s="21">
        <v>913.8</v>
      </c>
      <c r="U282" s="21">
        <v>16</v>
      </c>
      <c r="V282" s="21">
        <v>14</v>
      </c>
      <c r="W282" s="22">
        <v>18</v>
      </c>
      <c r="X282" s="44">
        <v>3035</v>
      </c>
      <c r="Y282" s="21">
        <v>497.5</v>
      </c>
      <c r="Z282" s="21">
        <v>421.2</v>
      </c>
      <c r="AA282" s="21">
        <v>581.5</v>
      </c>
      <c r="AB282" s="21">
        <v>16.399999999999999</v>
      </c>
      <c r="AC282" s="21">
        <v>13.9</v>
      </c>
      <c r="AD282" s="22">
        <v>19.2</v>
      </c>
      <c r="AE282" s="35">
        <v>0</v>
      </c>
      <c r="AF282" s="21" t="s">
        <v>874</v>
      </c>
      <c r="AG282" s="21" t="s">
        <v>874</v>
      </c>
      <c r="AH282" s="21" t="s">
        <v>874</v>
      </c>
      <c r="AI282" s="21" t="s">
        <v>874</v>
      </c>
      <c r="AJ282" s="21" t="s">
        <v>874</v>
      </c>
      <c r="AK282" s="22" t="s">
        <v>874</v>
      </c>
    </row>
    <row r="283" spans="1:37">
      <c r="A283" s="6" t="s">
        <v>536</v>
      </c>
      <c r="B283" s="55" t="s">
        <v>537</v>
      </c>
      <c r="C283" s="44">
        <v>13228.7</v>
      </c>
      <c r="D283" s="21">
        <v>1909.6</v>
      </c>
      <c r="E283" s="21">
        <v>1662</v>
      </c>
      <c r="F283" s="21">
        <v>2160.9</v>
      </c>
      <c r="G283" s="21">
        <v>14.4</v>
      </c>
      <c r="H283" s="21">
        <v>12.6</v>
      </c>
      <c r="I283" s="22">
        <v>16.3</v>
      </c>
      <c r="J283" s="44">
        <v>24429.7</v>
      </c>
      <c r="K283" s="21">
        <v>3729.3</v>
      </c>
      <c r="L283" s="21">
        <v>3253.2</v>
      </c>
      <c r="M283" s="21">
        <v>4187.1000000000004</v>
      </c>
      <c r="N283" s="21">
        <v>15.3</v>
      </c>
      <c r="O283" s="21">
        <v>13.3</v>
      </c>
      <c r="P283" s="22">
        <v>17.100000000000001</v>
      </c>
      <c r="Q283" s="44">
        <v>31552.3</v>
      </c>
      <c r="R283" s="21">
        <v>5166.5</v>
      </c>
      <c r="S283" s="21">
        <v>4480.6000000000004</v>
      </c>
      <c r="T283" s="21">
        <v>5820.7</v>
      </c>
      <c r="U283" s="21">
        <v>16.399999999999999</v>
      </c>
      <c r="V283" s="21">
        <v>14.2</v>
      </c>
      <c r="W283" s="22">
        <v>18.399999999999999</v>
      </c>
      <c r="X283" s="44">
        <v>15949.4</v>
      </c>
      <c r="Y283" s="21">
        <v>2669.5</v>
      </c>
      <c r="Z283" s="21">
        <v>2265.1</v>
      </c>
      <c r="AA283" s="21">
        <v>3108.1</v>
      </c>
      <c r="AB283" s="21">
        <v>16.7</v>
      </c>
      <c r="AC283" s="21">
        <v>14.2</v>
      </c>
      <c r="AD283" s="22">
        <v>19.5</v>
      </c>
      <c r="AE283" s="35">
        <v>747</v>
      </c>
      <c r="AF283" s="21">
        <v>143.5</v>
      </c>
      <c r="AG283" s="21">
        <v>121.3</v>
      </c>
      <c r="AH283" s="21">
        <v>167.4</v>
      </c>
      <c r="AI283" s="21">
        <v>19.2</v>
      </c>
      <c r="AJ283" s="21">
        <v>16.2</v>
      </c>
      <c r="AK283" s="22">
        <v>22.4</v>
      </c>
    </row>
    <row r="284" spans="1:37">
      <c r="A284" s="6" t="s">
        <v>786</v>
      </c>
      <c r="B284" s="55" t="s">
        <v>787</v>
      </c>
      <c r="C284" s="44">
        <v>9772.2999999999993</v>
      </c>
      <c r="D284" s="21">
        <v>1203.0999999999999</v>
      </c>
      <c r="E284" s="21">
        <v>1032.5</v>
      </c>
      <c r="F284" s="21">
        <v>1378.2</v>
      </c>
      <c r="G284" s="21">
        <v>12.3</v>
      </c>
      <c r="H284" s="21">
        <v>10.6</v>
      </c>
      <c r="I284" s="22">
        <v>14.1</v>
      </c>
      <c r="J284" s="44">
        <v>18620.599999999999</v>
      </c>
      <c r="K284" s="21">
        <v>2428.4</v>
      </c>
      <c r="L284" s="21">
        <v>2106.6</v>
      </c>
      <c r="M284" s="21">
        <v>2747.7</v>
      </c>
      <c r="N284" s="21">
        <v>13</v>
      </c>
      <c r="O284" s="21">
        <v>11.3</v>
      </c>
      <c r="P284" s="22">
        <v>14.8</v>
      </c>
      <c r="Q284" s="44">
        <v>15379.2</v>
      </c>
      <c r="R284" s="21">
        <v>2156.4</v>
      </c>
      <c r="S284" s="21">
        <v>1861.1</v>
      </c>
      <c r="T284" s="21">
        <v>2442.1999999999998</v>
      </c>
      <c r="U284" s="21">
        <v>14</v>
      </c>
      <c r="V284" s="21">
        <v>12.1</v>
      </c>
      <c r="W284" s="22">
        <v>15.9</v>
      </c>
      <c r="X284" s="44">
        <v>21789.8</v>
      </c>
      <c r="Y284" s="21">
        <v>3125.6</v>
      </c>
      <c r="Z284" s="21">
        <v>2618.1999999999998</v>
      </c>
      <c r="AA284" s="21">
        <v>3669.2</v>
      </c>
      <c r="AB284" s="21">
        <v>14.3</v>
      </c>
      <c r="AC284" s="21">
        <v>12</v>
      </c>
      <c r="AD284" s="22">
        <v>16.8</v>
      </c>
      <c r="AE284" s="35">
        <v>12052</v>
      </c>
      <c r="AF284" s="21">
        <v>1993.6</v>
      </c>
      <c r="AG284" s="21">
        <v>1659.7</v>
      </c>
      <c r="AH284" s="21">
        <v>2350.5</v>
      </c>
      <c r="AI284" s="21">
        <v>16.5</v>
      </c>
      <c r="AJ284" s="21">
        <v>13.8</v>
      </c>
      <c r="AK284" s="22">
        <v>19.5</v>
      </c>
    </row>
    <row r="285" spans="1:37">
      <c r="A285" s="6" t="s">
        <v>520</v>
      </c>
      <c r="B285" s="55" t="s">
        <v>521</v>
      </c>
      <c r="C285" s="44">
        <v>21224.1</v>
      </c>
      <c r="D285" s="21">
        <v>3071</v>
      </c>
      <c r="E285" s="21">
        <v>2672.7</v>
      </c>
      <c r="F285" s="21">
        <v>3459.8</v>
      </c>
      <c r="G285" s="21">
        <v>14.5</v>
      </c>
      <c r="H285" s="21">
        <v>12.6</v>
      </c>
      <c r="I285" s="22">
        <v>16.3</v>
      </c>
      <c r="J285" s="44">
        <v>41369.800000000003</v>
      </c>
      <c r="K285" s="21">
        <v>6329</v>
      </c>
      <c r="L285" s="21">
        <v>5537.9</v>
      </c>
      <c r="M285" s="21">
        <v>7095.2</v>
      </c>
      <c r="N285" s="21">
        <v>15.3</v>
      </c>
      <c r="O285" s="21">
        <v>13.4</v>
      </c>
      <c r="P285" s="22">
        <v>17.2</v>
      </c>
      <c r="Q285" s="44">
        <v>38437.699999999997</v>
      </c>
      <c r="R285" s="21">
        <v>6306.2</v>
      </c>
      <c r="S285" s="21">
        <v>5493.1</v>
      </c>
      <c r="T285" s="21">
        <v>7093.4</v>
      </c>
      <c r="U285" s="21">
        <v>16.399999999999999</v>
      </c>
      <c r="V285" s="21">
        <v>14.3</v>
      </c>
      <c r="W285" s="22">
        <v>18.5</v>
      </c>
      <c r="X285" s="44">
        <v>13424.8</v>
      </c>
      <c r="Y285" s="21">
        <v>2251.1999999999998</v>
      </c>
      <c r="Z285" s="21">
        <v>1909.8</v>
      </c>
      <c r="AA285" s="21">
        <v>2622.8</v>
      </c>
      <c r="AB285" s="21">
        <v>16.8</v>
      </c>
      <c r="AC285" s="21">
        <v>14.2</v>
      </c>
      <c r="AD285" s="22">
        <v>19.5</v>
      </c>
      <c r="AE285" s="35">
        <v>11659.6</v>
      </c>
      <c r="AF285" s="21">
        <v>2242.1</v>
      </c>
      <c r="AG285" s="21">
        <v>1898.5</v>
      </c>
      <c r="AH285" s="21">
        <v>2614.3000000000002</v>
      </c>
      <c r="AI285" s="21">
        <v>19.2</v>
      </c>
      <c r="AJ285" s="21">
        <v>16.3</v>
      </c>
      <c r="AK285" s="22">
        <v>22.4</v>
      </c>
    </row>
    <row r="286" spans="1:37">
      <c r="A286" s="6" t="s">
        <v>412</v>
      </c>
      <c r="B286" s="55" t="s">
        <v>413</v>
      </c>
      <c r="C286" s="44">
        <v>28841.5</v>
      </c>
      <c r="D286" s="21">
        <v>4157.7</v>
      </c>
      <c r="E286" s="21">
        <v>3614.6</v>
      </c>
      <c r="F286" s="21">
        <v>4732.8</v>
      </c>
      <c r="G286" s="21">
        <v>14.4</v>
      </c>
      <c r="H286" s="21">
        <v>12.5</v>
      </c>
      <c r="I286" s="22">
        <v>16.399999999999999</v>
      </c>
      <c r="J286" s="44">
        <v>32940.5</v>
      </c>
      <c r="K286" s="21">
        <v>5020.7</v>
      </c>
      <c r="L286" s="21">
        <v>4370.2</v>
      </c>
      <c r="M286" s="21">
        <v>5644</v>
      </c>
      <c r="N286" s="21">
        <v>15.2</v>
      </c>
      <c r="O286" s="21">
        <v>13.3</v>
      </c>
      <c r="P286" s="22">
        <v>17.100000000000001</v>
      </c>
      <c r="Q286" s="44">
        <v>23013.1</v>
      </c>
      <c r="R286" s="21">
        <v>3761.7</v>
      </c>
      <c r="S286" s="21">
        <v>3254.8</v>
      </c>
      <c r="T286" s="21">
        <v>4241.2</v>
      </c>
      <c r="U286" s="21">
        <v>16.3</v>
      </c>
      <c r="V286" s="21">
        <v>14.1</v>
      </c>
      <c r="W286" s="22">
        <v>18.399999999999999</v>
      </c>
      <c r="X286" s="44">
        <v>26731.8</v>
      </c>
      <c r="Y286" s="21">
        <v>4465.8999999999996</v>
      </c>
      <c r="Z286" s="21">
        <v>3802.6</v>
      </c>
      <c r="AA286" s="21">
        <v>5199.3999999999996</v>
      </c>
      <c r="AB286" s="21">
        <v>16.7</v>
      </c>
      <c r="AC286" s="21">
        <v>14.2</v>
      </c>
      <c r="AD286" s="22">
        <v>19.5</v>
      </c>
      <c r="AE286" s="35">
        <v>44230.1</v>
      </c>
      <c r="AF286" s="21">
        <v>8474.7999999999993</v>
      </c>
      <c r="AG286" s="21">
        <v>7158.8</v>
      </c>
      <c r="AH286" s="21">
        <v>9879.1</v>
      </c>
      <c r="AI286" s="21">
        <v>19.2</v>
      </c>
      <c r="AJ286" s="21">
        <v>16.2</v>
      </c>
      <c r="AK286" s="22">
        <v>22.3</v>
      </c>
    </row>
    <row r="287" spans="1:37">
      <c r="A287" s="6" t="s">
        <v>628</v>
      </c>
      <c r="B287" s="55" t="s">
        <v>629</v>
      </c>
      <c r="C287" s="44">
        <v>78940.899999999994</v>
      </c>
      <c r="D287" s="21">
        <v>11100.7</v>
      </c>
      <c r="E287" s="21">
        <v>9650</v>
      </c>
      <c r="F287" s="21">
        <v>12527.5</v>
      </c>
      <c r="G287" s="21">
        <v>14.1</v>
      </c>
      <c r="H287" s="21">
        <v>12.2</v>
      </c>
      <c r="I287" s="22">
        <v>15.9</v>
      </c>
      <c r="J287" s="44">
        <v>80406.600000000006</v>
      </c>
      <c r="K287" s="21">
        <v>11959.7</v>
      </c>
      <c r="L287" s="21">
        <v>10458.6</v>
      </c>
      <c r="M287" s="21">
        <v>13433.7</v>
      </c>
      <c r="N287" s="21">
        <v>14.9</v>
      </c>
      <c r="O287" s="21">
        <v>13</v>
      </c>
      <c r="P287" s="22">
        <v>16.7</v>
      </c>
      <c r="Q287" s="44">
        <v>69183.100000000006</v>
      </c>
      <c r="R287" s="21">
        <v>11041.6</v>
      </c>
      <c r="S287" s="21">
        <v>9610.9</v>
      </c>
      <c r="T287" s="21">
        <v>12437.2</v>
      </c>
      <c r="U287" s="21">
        <v>16</v>
      </c>
      <c r="V287" s="21">
        <v>13.9</v>
      </c>
      <c r="W287" s="22">
        <v>18</v>
      </c>
      <c r="X287" s="44">
        <v>25994</v>
      </c>
      <c r="Y287" s="21">
        <v>4241.1000000000004</v>
      </c>
      <c r="Z287" s="21">
        <v>3591.6</v>
      </c>
      <c r="AA287" s="21">
        <v>4950.3999999999996</v>
      </c>
      <c r="AB287" s="21">
        <v>16.3</v>
      </c>
      <c r="AC287" s="21">
        <v>13.8</v>
      </c>
      <c r="AD287" s="22">
        <v>19</v>
      </c>
      <c r="AE287" s="35">
        <v>6138.4</v>
      </c>
      <c r="AF287" s="21">
        <v>1149.9000000000001</v>
      </c>
      <c r="AG287" s="21">
        <v>971</v>
      </c>
      <c r="AH287" s="21">
        <v>1343.5</v>
      </c>
      <c r="AI287" s="21">
        <v>18.7</v>
      </c>
      <c r="AJ287" s="21">
        <v>15.8</v>
      </c>
      <c r="AK287" s="22">
        <v>21.9</v>
      </c>
    </row>
    <row r="288" spans="1:37">
      <c r="A288" s="6" t="s">
        <v>796</v>
      </c>
      <c r="B288" s="55" t="s">
        <v>797</v>
      </c>
      <c r="C288" s="44">
        <v>35118.199999999997</v>
      </c>
      <c r="D288" s="21">
        <v>4742</v>
      </c>
      <c r="E288" s="21">
        <v>4111.3</v>
      </c>
      <c r="F288" s="21">
        <v>5356.5</v>
      </c>
      <c r="G288" s="21">
        <v>13.5</v>
      </c>
      <c r="H288" s="21">
        <v>11.7</v>
      </c>
      <c r="I288" s="22">
        <v>15.3</v>
      </c>
      <c r="J288" s="44">
        <v>19541.3</v>
      </c>
      <c r="K288" s="21">
        <v>2792.5</v>
      </c>
      <c r="L288" s="21">
        <v>2438.6999999999998</v>
      </c>
      <c r="M288" s="21">
        <v>3138.8</v>
      </c>
      <c r="N288" s="21">
        <v>14.3</v>
      </c>
      <c r="O288" s="21">
        <v>12.5</v>
      </c>
      <c r="P288" s="22">
        <v>16.100000000000001</v>
      </c>
      <c r="Q288" s="44">
        <v>6752.6</v>
      </c>
      <c r="R288" s="21">
        <v>1036.0999999999999</v>
      </c>
      <c r="S288" s="21">
        <v>900.8</v>
      </c>
      <c r="T288" s="21">
        <v>1166.2</v>
      </c>
      <c r="U288" s="21">
        <v>15.3</v>
      </c>
      <c r="V288" s="21">
        <v>13.3</v>
      </c>
      <c r="W288" s="22">
        <v>17.3</v>
      </c>
      <c r="X288" s="44">
        <v>2196.9</v>
      </c>
      <c r="Y288" s="21">
        <v>344.7</v>
      </c>
      <c r="Z288" s="21">
        <v>290.89999999999998</v>
      </c>
      <c r="AA288" s="21">
        <v>404.5</v>
      </c>
      <c r="AB288" s="21">
        <v>15.7</v>
      </c>
      <c r="AC288" s="21">
        <v>13.2</v>
      </c>
      <c r="AD288" s="22">
        <v>18.399999999999999</v>
      </c>
      <c r="AE288" s="35">
        <v>0</v>
      </c>
      <c r="AF288" s="21" t="s">
        <v>874</v>
      </c>
      <c r="AG288" s="21" t="s">
        <v>874</v>
      </c>
      <c r="AH288" s="21" t="s">
        <v>874</v>
      </c>
      <c r="AI288" s="21" t="s">
        <v>874</v>
      </c>
      <c r="AJ288" s="21" t="s">
        <v>874</v>
      </c>
      <c r="AK288" s="22" t="s">
        <v>874</v>
      </c>
    </row>
    <row r="289" spans="1:37">
      <c r="A289" s="6" t="s">
        <v>860</v>
      </c>
      <c r="B289" s="55" t="s">
        <v>861</v>
      </c>
      <c r="C289" s="44">
        <v>48000.2</v>
      </c>
      <c r="D289" s="21">
        <v>6168.8</v>
      </c>
      <c r="E289" s="21">
        <v>5331.4</v>
      </c>
      <c r="F289" s="21">
        <v>7005.6</v>
      </c>
      <c r="G289" s="21">
        <v>12.9</v>
      </c>
      <c r="H289" s="21">
        <v>11.1</v>
      </c>
      <c r="I289" s="22">
        <v>14.6</v>
      </c>
      <c r="J289" s="44">
        <v>13900.9</v>
      </c>
      <c r="K289" s="21">
        <v>1891.6</v>
      </c>
      <c r="L289" s="21">
        <v>1648.2</v>
      </c>
      <c r="M289" s="21">
        <v>2134.1999999999998</v>
      </c>
      <c r="N289" s="21">
        <v>13.6</v>
      </c>
      <c r="O289" s="21">
        <v>11.9</v>
      </c>
      <c r="P289" s="22">
        <v>15.4</v>
      </c>
      <c r="Q289" s="44">
        <v>9370.9</v>
      </c>
      <c r="R289" s="21">
        <v>1370.2</v>
      </c>
      <c r="S289" s="21">
        <v>1187.4000000000001</v>
      </c>
      <c r="T289" s="21">
        <v>1548.4</v>
      </c>
      <c r="U289" s="21">
        <v>14.6</v>
      </c>
      <c r="V289" s="21">
        <v>12.7</v>
      </c>
      <c r="W289" s="22">
        <v>16.5</v>
      </c>
      <c r="X289" s="44">
        <v>2622</v>
      </c>
      <c r="Y289" s="21">
        <v>392.1</v>
      </c>
      <c r="Z289" s="21">
        <v>330.1</v>
      </c>
      <c r="AA289" s="21">
        <v>460.5</v>
      </c>
      <c r="AB289" s="21">
        <v>15</v>
      </c>
      <c r="AC289" s="21">
        <v>12.6</v>
      </c>
      <c r="AD289" s="22">
        <v>17.600000000000001</v>
      </c>
      <c r="AE289" s="35">
        <v>0</v>
      </c>
      <c r="AF289" s="21" t="s">
        <v>874</v>
      </c>
      <c r="AG289" s="21" t="s">
        <v>874</v>
      </c>
      <c r="AH289" s="21" t="s">
        <v>874</v>
      </c>
      <c r="AI289" s="21" t="s">
        <v>874</v>
      </c>
      <c r="AJ289" s="21" t="s">
        <v>874</v>
      </c>
      <c r="AK289" s="22" t="s">
        <v>874</v>
      </c>
    </row>
    <row r="290" spans="1:37">
      <c r="A290" s="6" t="s">
        <v>328</v>
      </c>
      <c r="B290" s="55" t="s">
        <v>329</v>
      </c>
      <c r="C290" s="44">
        <v>24531.5</v>
      </c>
      <c r="D290" s="21">
        <v>3704.1</v>
      </c>
      <c r="E290" s="21">
        <v>3234.7</v>
      </c>
      <c r="F290" s="21">
        <v>4192.3</v>
      </c>
      <c r="G290" s="21">
        <v>15.1</v>
      </c>
      <c r="H290" s="21">
        <v>13.2</v>
      </c>
      <c r="I290" s="22">
        <v>17.100000000000001</v>
      </c>
      <c r="J290" s="44">
        <v>33594.5</v>
      </c>
      <c r="K290" s="21">
        <v>5360.4</v>
      </c>
      <c r="L290" s="21">
        <v>4681.6000000000004</v>
      </c>
      <c r="M290" s="21">
        <v>6004.9</v>
      </c>
      <c r="N290" s="21">
        <v>16</v>
      </c>
      <c r="O290" s="21">
        <v>13.9</v>
      </c>
      <c r="P290" s="22">
        <v>17.899999999999999</v>
      </c>
      <c r="Q290" s="44">
        <v>28036.3</v>
      </c>
      <c r="R290" s="21">
        <v>4794.1000000000004</v>
      </c>
      <c r="S290" s="21">
        <v>4172.5</v>
      </c>
      <c r="T290" s="21">
        <v>5378.5</v>
      </c>
      <c r="U290" s="21">
        <v>17.100000000000001</v>
      </c>
      <c r="V290" s="21">
        <v>14.9</v>
      </c>
      <c r="W290" s="22">
        <v>19.2</v>
      </c>
      <c r="X290" s="44">
        <v>26634.400000000001</v>
      </c>
      <c r="Y290" s="21">
        <v>4653.7</v>
      </c>
      <c r="Z290" s="21">
        <v>3969.6</v>
      </c>
      <c r="AA290" s="21">
        <v>5409.6</v>
      </c>
      <c r="AB290" s="21">
        <v>17.5</v>
      </c>
      <c r="AC290" s="21">
        <v>14.9</v>
      </c>
      <c r="AD290" s="22">
        <v>20.3</v>
      </c>
      <c r="AE290" s="35">
        <v>47697.4</v>
      </c>
      <c r="AF290" s="21">
        <v>9543</v>
      </c>
      <c r="AG290" s="21">
        <v>8100.6</v>
      </c>
      <c r="AH290" s="21">
        <v>11096.3</v>
      </c>
      <c r="AI290" s="21">
        <v>20</v>
      </c>
      <c r="AJ290" s="21">
        <v>17</v>
      </c>
      <c r="AK290" s="22">
        <v>23.3</v>
      </c>
    </row>
    <row r="291" spans="1:37">
      <c r="A291" s="6" t="s">
        <v>862</v>
      </c>
      <c r="B291" s="55" t="s">
        <v>863</v>
      </c>
      <c r="C291" s="44">
        <v>26311.4</v>
      </c>
      <c r="D291" s="21">
        <v>3330.4</v>
      </c>
      <c r="E291" s="21">
        <v>2878.1</v>
      </c>
      <c r="F291" s="21">
        <v>3778.5</v>
      </c>
      <c r="G291" s="21">
        <v>12.7</v>
      </c>
      <c r="H291" s="21">
        <v>10.9</v>
      </c>
      <c r="I291" s="22">
        <v>14.4</v>
      </c>
      <c r="J291" s="44">
        <v>10278.200000000001</v>
      </c>
      <c r="K291" s="21">
        <v>1377.4</v>
      </c>
      <c r="L291" s="21">
        <v>1200.3</v>
      </c>
      <c r="M291" s="21">
        <v>1553.4</v>
      </c>
      <c r="N291" s="21">
        <v>13.4</v>
      </c>
      <c r="O291" s="21">
        <v>11.7</v>
      </c>
      <c r="P291" s="22">
        <v>15.1</v>
      </c>
      <c r="Q291" s="44">
        <v>5769.8</v>
      </c>
      <c r="R291" s="21">
        <v>830.7</v>
      </c>
      <c r="S291" s="21">
        <v>719.4</v>
      </c>
      <c r="T291" s="21">
        <v>939.6</v>
      </c>
      <c r="U291" s="21">
        <v>14.4</v>
      </c>
      <c r="V291" s="21">
        <v>12.5</v>
      </c>
      <c r="W291" s="22">
        <v>16.3</v>
      </c>
      <c r="X291" s="44">
        <v>2428.3000000000002</v>
      </c>
      <c r="Y291" s="21">
        <v>357.6</v>
      </c>
      <c r="Z291" s="21">
        <v>301.3</v>
      </c>
      <c r="AA291" s="21">
        <v>420.4</v>
      </c>
      <c r="AB291" s="21">
        <v>14.7</v>
      </c>
      <c r="AC291" s="21">
        <v>12.4</v>
      </c>
      <c r="AD291" s="22">
        <v>17.3</v>
      </c>
      <c r="AE291" s="35">
        <v>710.3</v>
      </c>
      <c r="AF291" s="21">
        <v>120.4</v>
      </c>
      <c r="AG291" s="21">
        <v>100.9</v>
      </c>
      <c r="AH291" s="21">
        <v>141.69999999999999</v>
      </c>
      <c r="AI291" s="21">
        <v>17</v>
      </c>
      <c r="AJ291" s="21">
        <v>14.2</v>
      </c>
      <c r="AK291" s="22">
        <v>20</v>
      </c>
    </row>
    <row r="292" spans="1:37">
      <c r="A292" s="6" t="s">
        <v>864</v>
      </c>
      <c r="B292" s="55" t="s">
        <v>865</v>
      </c>
      <c r="C292" s="44">
        <v>70655.3</v>
      </c>
      <c r="D292" s="21">
        <v>9229</v>
      </c>
      <c r="E292" s="21">
        <v>7992.5</v>
      </c>
      <c r="F292" s="21">
        <v>10465.299999999999</v>
      </c>
      <c r="G292" s="21">
        <v>13.1</v>
      </c>
      <c r="H292" s="21">
        <v>11.3</v>
      </c>
      <c r="I292" s="22">
        <v>14.8</v>
      </c>
      <c r="J292" s="44">
        <v>7282.5</v>
      </c>
      <c r="K292" s="21">
        <v>1007</v>
      </c>
      <c r="L292" s="21">
        <v>877.3</v>
      </c>
      <c r="M292" s="21">
        <v>1137</v>
      </c>
      <c r="N292" s="21">
        <v>13.8</v>
      </c>
      <c r="O292" s="21">
        <v>12</v>
      </c>
      <c r="P292" s="22">
        <v>15.6</v>
      </c>
      <c r="Q292" s="44">
        <v>1723.3</v>
      </c>
      <c r="R292" s="21">
        <v>256</v>
      </c>
      <c r="S292" s="21">
        <v>222.3</v>
      </c>
      <c r="T292" s="21">
        <v>289.39999999999998</v>
      </c>
      <c r="U292" s="21">
        <v>14.9</v>
      </c>
      <c r="V292" s="21">
        <v>12.9</v>
      </c>
      <c r="W292" s="22">
        <v>16.8</v>
      </c>
      <c r="X292" s="44">
        <v>3062.8</v>
      </c>
      <c r="Y292" s="21">
        <v>465.3</v>
      </c>
      <c r="Z292" s="21">
        <v>392.1</v>
      </c>
      <c r="AA292" s="21">
        <v>544.79999999999995</v>
      </c>
      <c r="AB292" s="21">
        <v>15.2</v>
      </c>
      <c r="AC292" s="21">
        <v>12.8</v>
      </c>
      <c r="AD292" s="22">
        <v>17.8</v>
      </c>
      <c r="AE292" s="35">
        <v>0</v>
      </c>
      <c r="AF292" s="21" t="s">
        <v>874</v>
      </c>
      <c r="AG292" s="21" t="s">
        <v>874</v>
      </c>
      <c r="AH292" s="21" t="s">
        <v>874</v>
      </c>
      <c r="AI292" s="21" t="s">
        <v>874</v>
      </c>
      <c r="AJ292" s="21" t="s">
        <v>874</v>
      </c>
      <c r="AK292" s="22" t="s">
        <v>874</v>
      </c>
    </row>
    <row r="293" spans="1:37">
      <c r="A293" s="6" t="s">
        <v>414</v>
      </c>
      <c r="B293" s="55" t="s">
        <v>415</v>
      </c>
      <c r="C293" s="44">
        <v>3393.7</v>
      </c>
      <c r="D293" s="21">
        <v>463.7</v>
      </c>
      <c r="E293" s="21">
        <v>401.1</v>
      </c>
      <c r="F293" s="21">
        <v>531.5</v>
      </c>
      <c r="G293" s="21">
        <v>13.7</v>
      </c>
      <c r="H293" s="21">
        <v>11.8</v>
      </c>
      <c r="I293" s="22">
        <v>15.7</v>
      </c>
      <c r="J293" s="44">
        <v>19710.8</v>
      </c>
      <c r="K293" s="21">
        <v>2849.7</v>
      </c>
      <c r="L293" s="21">
        <v>2479.1999999999998</v>
      </c>
      <c r="M293" s="21">
        <v>3221.3</v>
      </c>
      <c r="N293" s="21">
        <v>14.5</v>
      </c>
      <c r="O293" s="21">
        <v>12.6</v>
      </c>
      <c r="P293" s="22">
        <v>16.3</v>
      </c>
      <c r="Q293" s="44">
        <v>15151.7</v>
      </c>
      <c r="R293" s="21">
        <v>2351.6</v>
      </c>
      <c r="S293" s="21">
        <v>2023.3</v>
      </c>
      <c r="T293" s="21">
        <v>2657.8</v>
      </c>
      <c r="U293" s="21">
        <v>15.5</v>
      </c>
      <c r="V293" s="21">
        <v>13.4</v>
      </c>
      <c r="W293" s="22">
        <v>17.5</v>
      </c>
      <c r="X293" s="44">
        <v>22894.7</v>
      </c>
      <c r="Y293" s="21">
        <v>3632.9</v>
      </c>
      <c r="Z293" s="21">
        <v>3075.4</v>
      </c>
      <c r="AA293" s="21">
        <v>4252.8</v>
      </c>
      <c r="AB293" s="21">
        <v>15.9</v>
      </c>
      <c r="AC293" s="21">
        <v>13.4</v>
      </c>
      <c r="AD293" s="22">
        <v>18.600000000000001</v>
      </c>
      <c r="AE293" s="35">
        <v>50008.1</v>
      </c>
      <c r="AF293" s="21">
        <v>9120.2999999999993</v>
      </c>
      <c r="AG293" s="21">
        <v>7661.4</v>
      </c>
      <c r="AH293" s="21">
        <v>10665.9</v>
      </c>
      <c r="AI293" s="21">
        <v>18.2</v>
      </c>
      <c r="AJ293" s="21">
        <v>15.3</v>
      </c>
      <c r="AK293" s="22">
        <v>21.3</v>
      </c>
    </row>
    <row r="294" spans="1:37">
      <c r="A294" s="6" t="s">
        <v>590</v>
      </c>
      <c r="B294" s="55" t="s">
        <v>591</v>
      </c>
      <c r="C294" s="44">
        <v>12230.7</v>
      </c>
      <c r="D294" s="21">
        <v>1707.5</v>
      </c>
      <c r="E294" s="21">
        <v>1483.1</v>
      </c>
      <c r="F294" s="21">
        <v>1938.6</v>
      </c>
      <c r="G294" s="21">
        <v>14</v>
      </c>
      <c r="H294" s="21">
        <v>12.1</v>
      </c>
      <c r="I294" s="22">
        <v>15.9</v>
      </c>
      <c r="J294" s="44">
        <v>12165.4</v>
      </c>
      <c r="K294" s="21">
        <v>1796.2</v>
      </c>
      <c r="L294" s="21">
        <v>1565.6</v>
      </c>
      <c r="M294" s="21">
        <v>2019.6</v>
      </c>
      <c r="N294" s="21">
        <v>14.8</v>
      </c>
      <c r="O294" s="21">
        <v>12.9</v>
      </c>
      <c r="P294" s="22">
        <v>16.600000000000001</v>
      </c>
      <c r="Q294" s="44">
        <v>10285.299999999999</v>
      </c>
      <c r="R294" s="21">
        <v>1629.2</v>
      </c>
      <c r="S294" s="21">
        <v>1414.2</v>
      </c>
      <c r="T294" s="21">
        <v>1833.1</v>
      </c>
      <c r="U294" s="21">
        <v>15.8</v>
      </c>
      <c r="V294" s="21">
        <v>13.8</v>
      </c>
      <c r="W294" s="22">
        <v>17.8</v>
      </c>
      <c r="X294" s="44">
        <v>4897.6000000000004</v>
      </c>
      <c r="Y294" s="21">
        <v>793</v>
      </c>
      <c r="Z294" s="21">
        <v>672.4</v>
      </c>
      <c r="AA294" s="21">
        <v>925.1</v>
      </c>
      <c r="AB294" s="21">
        <v>16.2</v>
      </c>
      <c r="AC294" s="21">
        <v>13.7</v>
      </c>
      <c r="AD294" s="22">
        <v>18.899999999999999</v>
      </c>
      <c r="AE294" s="35">
        <v>6580</v>
      </c>
      <c r="AF294" s="21">
        <v>1222.8</v>
      </c>
      <c r="AG294" s="21">
        <v>1031.4000000000001</v>
      </c>
      <c r="AH294" s="21">
        <v>1426.6</v>
      </c>
      <c r="AI294" s="21">
        <v>18.600000000000001</v>
      </c>
      <c r="AJ294" s="21">
        <v>15.7</v>
      </c>
      <c r="AK294" s="22">
        <v>21.7</v>
      </c>
    </row>
    <row r="295" spans="1:37">
      <c r="A295" s="6" t="s">
        <v>486</v>
      </c>
      <c r="B295" s="55" t="s">
        <v>487</v>
      </c>
      <c r="C295" s="44">
        <v>13171</v>
      </c>
      <c r="D295" s="21">
        <v>1941.2</v>
      </c>
      <c r="E295" s="21">
        <v>1688.1</v>
      </c>
      <c r="F295" s="21">
        <v>2196.3000000000002</v>
      </c>
      <c r="G295" s="21">
        <v>14.7</v>
      </c>
      <c r="H295" s="21">
        <v>12.8</v>
      </c>
      <c r="I295" s="22">
        <v>16.7</v>
      </c>
      <c r="J295" s="44">
        <v>14585.6</v>
      </c>
      <c r="K295" s="21">
        <v>2272.4</v>
      </c>
      <c r="L295" s="21">
        <v>1983.3</v>
      </c>
      <c r="M295" s="21">
        <v>2549.3000000000002</v>
      </c>
      <c r="N295" s="21">
        <v>15.6</v>
      </c>
      <c r="O295" s="21">
        <v>13.6</v>
      </c>
      <c r="P295" s="22">
        <v>17.5</v>
      </c>
      <c r="Q295" s="44">
        <v>17510.5</v>
      </c>
      <c r="R295" s="21">
        <v>2924.8</v>
      </c>
      <c r="S295" s="21">
        <v>2538.4</v>
      </c>
      <c r="T295" s="21">
        <v>3283.3</v>
      </c>
      <c r="U295" s="21">
        <v>16.7</v>
      </c>
      <c r="V295" s="21">
        <v>14.5</v>
      </c>
      <c r="W295" s="22">
        <v>18.8</v>
      </c>
      <c r="X295" s="44">
        <v>7839.6</v>
      </c>
      <c r="Y295" s="21">
        <v>1338.3</v>
      </c>
      <c r="Z295" s="21">
        <v>1137.4000000000001</v>
      </c>
      <c r="AA295" s="21">
        <v>1558.5</v>
      </c>
      <c r="AB295" s="21">
        <v>17.100000000000001</v>
      </c>
      <c r="AC295" s="21">
        <v>14.5</v>
      </c>
      <c r="AD295" s="22">
        <v>19.899999999999999</v>
      </c>
      <c r="AE295" s="35">
        <v>3889.3</v>
      </c>
      <c r="AF295" s="21">
        <v>760.9</v>
      </c>
      <c r="AG295" s="21">
        <v>644.5</v>
      </c>
      <c r="AH295" s="21">
        <v>885.9</v>
      </c>
      <c r="AI295" s="21">
        <v>19.600000000000001</v>
      </c>
      <c r="AJ295" s="21">
        <v>16.600000000000001</v>
      </c>
      <c r="AK295" s="22">
        <v>22.8</v>
      </c>
    </row>
    <row r="296" spans="1:37">
      <c r="A296" s="6" t="s">
        <v>538</v>
      </c>
      <c r="B296" s="55" t="s">
        <v>539</v>
      </c>
      <c r="C296" s="44">
        <v>18695.400000000001</v>
      </c>
      <c r="D296" s="21">
        <v>2715</v>
      </c>
      <c r="E296" s="21">
        <v>2367.4</v>
      </c>
      <c r="F296" s="21">
        <v>3064.8</v>
      </c>
      <c r="G296" s="21">
        <v>14.5</v>
      </c>
      <c r="H296" s="21">
        <v>12.7</v>
      </c>
      <c r="I296" s="22">
        <v>16.399999999999999</v>
      </c>
      <c r="J296" s="44">
        <v>18545.2</v>
      </c>
      <c r="K296" s="21">
        <v>2847.3</v>
      </c>
      <c r="L296" s="21">
        <v>2486.5</v>
      </c>
      <c r="M296" s="21">
        <v>3194.4</v>
      </c>
      <c r="N296" s="21">
        <v>15.4</v>
      </c>
      <c r="O296" s="21">
        <v>13.4</v>
      </c>
      <c r="P296" s="22">
        <v>17.2</v>
      </c>
      <c r="Q296" s="44">
        <v>22511.3</v>
      </c>
      <c r="R296" s="21">
        <v>3706.1</v>
      </c>
      <c r="S296" s="21">
        <v>3224.5</v>
      </c>
      <c r="T296" s="21">
        <v>4173.8</v>
      </c>
      <c r="U296" s="21">
        <v>16.5</v>
      </c>
      <c r="V296" s="21">
        <v>14.3</v>
      </c>
      <c r="W296" s="22">
        <v>18.5</v>
      </c>
      <c r="X296" s="44">
        <v>10863.7</v>
      </c>
      <c r="Y296" s="21">
        <v>1828</v>
      </c>
      <c r="Z296" s="21">
        <v>1549.3</v>
      </c>
      <c r="AA296" s="21">
        <v>2129.4</v>
      </c>
      <c r="AB296" s="21">
        <v>16.8</v>
      </c>
      <c r="AC296" s="21">
        <v>14.3</v>
      </c>
      <c r="AD296" s="22">
        <v>19.600000000000001</v>
      </c>
      <c r="AE296" s="35">
        <v>2857.4</v>
      </c>
      <c r="AF296" s="21">
        <v>551.29999999999995</v>
      </c>
      <c r="AG296" s="21">
        <v>466.7</v>
      </c>
      <c r="AH296" s="21">
        <v>642.5</v>
      </c>
      <c r="AI296" s="21">
        <v>19.3</v>
      </c>
      <c r="AJ296" s="21">
        <v>16.3</v>
      </c>
      <c r="AK296" s="22">
        <v>22.5</v>
      </c>
    </row>
    <row r="297" spans="1:37">
      <c r="A297" s="6" t="s">
        <v>430</v>
      </c>
      <c r="B297" s="55" t="s">
        <v>431</v>
      </c>
      <c r="C297" s="44">
        <v>10301.799999999999</v>
      </c>
      <c r="D297" s="21">
        <v>1526.2</v>
      </c>
      <c r="E297" s="21">
        <v>1326.7</v>
      </c>
      <c r="F297" s="21">
        <v>1721.1</v>
      </c>
      <c r="G297" s="21">
        <v>14.8</v>
      </c>
      <c r="H297" s="21">
        <v>12.9</v>
      </c>
      <c r="I297" s="22">
        <v>16.7</v>
      </c>
      <c r="J297" s="44">
        <v>23672.7</v>
      </c>
      <c r="K297" s="21">
        <v>3706.8</v>
      </c>
      <c r="L297" s="21">
        <v>3242.7</v>
      </c>
      <c r="M297" s="21">
        <v>4150.3999999999996</v>
      </c>
      <c r="N297" s="21">
        <v>15.7</v>
      </c>
      <c r="O297" s="21">
        <v>13.7</v>
      </c>
      <c r="P297" s="22">
        <v>17.5</v>
      </c>
      <c r="Q297" s="44">
        <v>14047.3</v>
      </c>
      <c r="R297" s="21">
        <v>2357.8000000000002</v>
      </c>
      <c r="S297" s="21">
        <v>2046.9</v>
      </c>
      <c r="T297" s="21">
        <v>2648.7</v>
      </c>
      <c r="U297" s="21">
        <v>16.8</v>
      </c>
      <c r="V297" s="21">
        <v>14.6</v>
      </c>
      <c r="W297" s="22">
        <v>18.899999999999999</v>
      </c>
      <c r="X297" s="44">
        <v>9846.7000000000007</v>
      </c>
      <c r="Y297" s="21">
        <v>1689</v>
      </c>
      <c r="Z297" s="21">
        <v>1435.2</v>
      </c>
      <c r="AA297" s="21">
        <v>1964.1</v>
      </c>
      <c r="AB297" s="21">
        <v>17.2</v>
      </c>
      <c r="AC297" s="21">
        <v>14.6</v>
      </c>
      <c r="AD297" s="22">
        <v>19.899999999999999</v>
      </c>
      <c r="AE297" s="35">
        <v>8024.4</v>
      </c>
      <c r="AF297" s="21">
        <v>1576.9</v>
      </c>
      <c r="AG297" s="21">
        <v>1336.7</v>
      </c>
      <c r="AH297" s="21">
        <v>1836.7</v>
      </c>
      <c r="AI297" s="21">
        <v>19.7</v>
      </c>
      <c r="AJ297" s="21">
        <v>16.7</v>
      </c>
      <c r="AK297" s="22">
        <v>22.9</v>
      </c>
    </row>
    <row r="298" spans="1:37">
      <c r="A298" s="6" t="s">
        <v>488</v>
      </c>
      <c r="B298" s="55" t="s">
        <v>489</v>
      </c>
      <c r="C298" s="44">
        <v>7343.2</v>
      </c>
      <c r="D298" s="21">
        <v>1041.5</v>
      </c>
      <c r="E298" s="21">
        <v>902.7</v>
      </c>
      <c r="F298" s="21">
        <v>1182.2</v>
      </c>
      <c r="G298" s="21">
        <v>14.2</v>
      </c>
      <c r="H298" s="21">
        <v>12.3</v>
      </c>
      <c r="I298" s="22">
        <v>16.100000000000001</v>
      </c>
      <c r="J298" s="44">
        <v>11959.4</v>
      </c>
      <c r="K298" s="21">
        <v>1794.2</v>
      </c>
      <c r="L298" s="21">
        <v>1566.1</v>
      </c>
      <c r="M298" s="21">
        <v>2021.8</v>
      </c>
      <c r="N298" s="21">
        <v>15</v>
      </c>
      <c r="O298" s="21">
        <v>13.1</v>
      </c>
      <c r="P298" s="22">
        <v>16.899999999999999</v>
      </c>
      <c r="Q298" s="44">
        <v>13245.2</v>
      </c>
      <c r="R298" s="21">
        <v>2132.5</v>
      </c>
      <c r="S298" s="21">
        <v>1833.9</v>
      </c>
      <c r="T298" s="21">
        <v>2410.1999999999998</v>
      </c>
      <c r="U298" s="21">
        <v>16.100000000000001</v>
      </c>
      <c r="V298" s="21">
        <v>13.8</v>
      </c>
      <c r="W298" s="22">
        <v>18.2</v>
      </c>
      <c r="X298" s="44">
        <v>12286.4</v>
      </c>
      <c r="Y298" s="21">
        <v>2022.2</v>
      </c>
      <c r="Z298" s="21">
        <v>1713</v>
      </c>
      <c r="AA298" s="21">
        <v>2355.4</v>
      </c>
      <c r="AB298" s="21">
        <v>16.5</v>
      </c>
      <c r="AC298" s="21">
        <v>13.9</v>
      </c>
      <c r="AD298" s="22">
        <v>19.2</v>
      </c>
      <c r="AE298" s="35">
        <v>9485.7000000000007</v>
      </c>
      <c r="AF298" s="21">
        <v>1792.9</v>
      </c>
      <c r="AG298" s="21">
        <v>1510.7</v>
      </c>
      <c r="AH298" s="21">
        <v>2098.3000000000002</v>
      </c>
      <c r="AI298" s="21">
        <v>18.899999999999999</v>
      </c>
      <c r="AJ298" s="21">
        <v>15.9</v>
      </c>
      <c r="AK298" s="22">
        <v>22.1</v>
      </c>
    </row>
    <row r="299" spans="1:37" ht="15.95" thickBot="1">
      <c r="A299" s="11" t="s">
        <v>748</v>
      </c>
      <c r="B299" s="68" t="s">
        <v>749</v>
      </c>
      <c r="C299" s="45">
        <v>51576.5</v>
      </c>
      <c r="D299" s="23">
        <v>7070.7</v>
      </c>
      <c r="E299" s="23">
        <v>6141</v>
      </c>
      <c r="F299" s="23">
        <v>7981.4</v>
      </c>
      <c r="G299" s="23">
        <v>13.7</v>
      </c>
      <c r="H299" s="23">
        <v>11.9</v>
      </c>
      <c r="I299" s="24">
        <v>15.5</v>
      </c>
      <c r="J299" s="45">
        <v>17141.599999999999</v>
      </c>
      <c r="K299" s="23">
        <v>2486</v>
      </c>
      <c r="L299" s="23">
        <v>2174.6999999999998</v>
      </c>
      <c r="M299" s="23">
        <v>2794.8</v>
      </c>
      <c r="N299" s="23">
        <v>14.5</v>
      </c>
      <c r="O299" s="23">
        <v>12.7</v>
      </c>
      <c r="P299" s="24">
        <v>16.3</v>
      </c>
      <c r="Q299" s="45">
        <v>8197.2000000000007</v>
      </c>
      <c r="R299" s="23">
        <v>1275.8</v>
      </c>
      <c r="S299" s="23">
        <v>1108.9000000000001</v>
      </c>
      <c r="T299" s="23">
        <v>1438.8</v>
      </c>
      <c r="U299" s="23">
        <v>15.6</v>
      </c>
      <c r="V299" s="23">
        <v>13.5</v>
      </c>
      <c r="W299" s="24">
        <v>17.600000000000001</v>
      </c>
      <c r="X299" s="45">
        <v>8644.7000000000007</v>
      </c>
      <c r="Y299" s="23">
        <v>1375.6</v>
      </c>
      <c r="Z299" s="23">
        <v>1163</v>
      </c>
      <c r="AA299" s="23">
        <v>1607.8</v>
      </c>
      <c r="AB299" s="23">
        <v>15.9</v>
      </c>
      <c r="AC299" s="23">
        <v>13.5</v>
      </c>
      <c r="AD299" s="24">
        <v>18.600000000000001</v>
      </c>
      <c r="AE299" s="36">
        <v>3085.1</v>
      </c>
      <c r="AF299" s="23">
        <v>563.9</v>
      </c>
      <c r="AG299" s="23">
        <v>475.5</v>
      </c>
      <c r="AH299" s="23">
        <v>660.1</v>
      </c>
      <c r="AI299" s="23">
        <v>18.3</v>
      </c>
      <c r="AJ299" s="23">
        <v>15.4</v>
      </c>
      <c r="AK299" s="24">
        <v>21.4</v>
      </c>
    </row>
  </sheetData>
  <mergeCells count="7">
    <mergeCell ref="AE1:AK1"/>
    <mergeCell ref="A1:A2"/>
    <mergeCell ref="B1:B2"/>
    <mergeCell ref="C1:I1"/>
    <mergeCell ref="J1:P1"/>
    <mergeCell ref="Q1:W1"/>
    <mergeCell ref="X1:AD1"/>
  </mergeCells>
  <pageMargins left="0.7" right="0.7" top="0.75" bottom="0.75" header="0.3" footer="0.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09671A3-7363-46D1-8FB1-CD17E928179A}">
  <dimension ref="A1:W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23" width="14.140625" style="20" customWidth="1"/>
    <col min="24" max="16384" width="8.7109375" style="2"/>
  </cols>
  <sheetData>
    <row r="1" spans="1:23">
      <c r="A1" s="102" t="s">
        <v>280</v>
      </c>
      <c r="B1" s="104" t="s">
        <v>281</v>
      </c>
      <c r="C1" s="101" t="s">
        <v>275</v>
      </c>
      <c r="D1" s="99"/>
      <c r="E1" s="99"/>
      <c r="F1" s="99"/>
      <c r="G1" s="99"/>
      <c r="H1" s="99"/>
      <c r="I1" s="100"/>
      <c r="J1" s="101" t="s">
        <v>276</v>
      </c>
      <c r="K1" s="99"/>
      <c r="L1" s="99"/>
      <c r="M1" s="99"/>
      <c r="N1" s="99"/>
      <c r="O1" s="99"/>
      <c r="P1" s="100"/>
      <c r="Q1" s="98" t="s">
        <v>277</v>
      </c>
      <c r="R1" s="99"/>
      <c r="S1" s="99"/>
      <c r="T1" s="99"/>
      <c r="U1" s="99"/>
      <c r="V1" s="99"/>
      <c r="W1" s="100"/>
    </row>
    <row r="2" spans="1:23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32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</row>
    <row r="3" spans="1:23" ht="15.95" thickBot="1">
      <c r="A3" s="29" t="s">
        <v>220</v>
      </c>
      <c r="B3" s="52" t="s">
        <v>220</v>
      </c>
      <c r="C3" s="42">
        <v>2622281.1</v>
      </c>
      <c r="D3" s="30">
        <v>513991.2</v>
      </c>
      <c r="E3" s="30">
        <v>424926.8</v>
      </c>
      <c r="F3" s="30">
        <v>604089.19999999995</v>
      </c>
      <c r="G3" s="30">
        <v>19.600000000000001</v>
      </c>
      <c r="H3" s="30">
        <v>16.2</v>
      </c>
      <c r="I3" s="31">
        <v>23</v>
      </c>
      <c r="J3" s="42">
        <v>6772193</v>
      </c>
      <c r="K3" s="30">
        <v>1320505.3</v>
      </c>
      <c r="L3" s="30">
        <v>1203403.8</v>
      </c>
      <c r="M3" s="30">
        <v>1446513.3</v>
      </c>
      <c r="N3" s="30">
        <v>19.5</v>
      </c>
      <c r="O3" s="30">
        <v>17.8</v>
      </c>
      <c r="P3" s="31">
        <v>21.4</v>
      </c>
      <c r="Q3" s="33">
        <v>16219302</v>
      </c>
      <c r="R3" s="30">
        <v>2166408.4</v>
      </c>
      <c r="S3" s="30">
        <v>1943958.7</v>
      </c>
      <c r="T3" s="30">
        <v>2378603.5</v>
      </c>
      <c r="U3" s="30">
        <v>13.4</v>
      </c>
      <c r="V3" s="30">
        <v>12</v>
      </c>
      <c r="W3" s="31">
        <v>14.7</v>
      </c>
    </row>
    <row r="4" spans="1:23">
      <c r="A4" s="7" t="s">
        <v>454</v>
      </c>
      <c r="B4" s="69" t="s">
        <v>455</v>
      </c>
      <c r="C4" s="43">
        <v>6067.5</v>
      </c>
      <c r="D4" s="27">
        <v>1199.4000000000001</v>
      </c>
      <c r="E4" s="27">
        <v>994.8</v>
      </c>
      <c r="F4" s="27">
        <v>1410.6</v>
      </c>
      <c r="G4" s="27">
        <v>19.8</v>
      </c>
      <c r="H4" s="27">
        <v>16.399999999999999</v>
      </c>
      <c r="I4" s="28">
        <v>23.2</v>
      </c>
      <c r="J4" s="43">
        <v>10781.8</v>
      </c>
      <c r="K4" s="27">
        <v>2042</v>
      </c>
      <c r="L4" s="27">
        <v>1849.4</v>
      </c>
      <c r="M4" s="27">
        <v>2247.8000000000002</v>
      </c>
      <c r="N4" s="27">
        <v>18.899999999999999</v>
      </c>
      <c r="O4" s="27">
        <v>17.2</v>
      </c>
      <c r="P4" s="28">
        <v>20.8</v>
      </c>
      <c r="Q4" s="34">
        <v>16478.8</v>
      </c>
      <c r="R4" s="27">
        <v>2200.9</v>
      </c>
      <c r="S4" s="27">
        <v>1971.9</v>
      </c>
      <c r="T4" s="27">
        <v>2430.6</v>
      </c>
      <c r="U4" s="27">
        <v>13.4</v>
      </c>
      <c r="V4" s="27">
        <v>12</v>
      </c>
      <c r="W4" s="28">
        <v>14.8</v>
      </c>
    </row>
    <row r="5" spans="1:23">
      <c r="A5" s="6" t="s">
        <v>612</v>
      </c>
      <c r="B5" s="55" t="s">
        <v>613</v>
      </c>
      <c r="C5" s="44">
        <v>5013.8999999999996</v>
      </c>
      <c r="D5" s="21">
        <v>1132.5</v>
      </c>
      <c r="E5" s="21">
        <v>942.9</v>
      </c>
      <c r="F5" s="21">
        <v>1324.6</v>
      </c>
      <c r="G5" s="21">
        <v>22.6</v>
      </c>
      <c r="H5" s="21">
        <v>18.8</v>
      </c>
      <c r="I5" s="22">
        <v>26.4</v>
      </c>
      <c r="J5" s="44">
        <v>16057.4</v>
      </c>
      <c r="K5" s="21">
        <v>3254.9</v>
      </c>
      <c r="L5" s="21">
        <v>2972.5</v>
      </c>
      <c r="M5" s="21">
        <v>3564.9</v>
      </c>
      <c r="N5" s="21">
        <v>20.3</v>
      </c>
      <c r="O5" s="21">
        <v>18.5</v>
      </c>
      <c r="P5" s="22">
        <v>22.2</v>
      </c>
      <c r="Q5" s="35">
        <v>45515.7</v>
      </c>
      <c r="R5" s="21">
        <v>5801</v>
      </c>
      <c r="S5" s="21">
        <v>5205.2</v>
      </c>
      <c r="T5" s="21">
        <v>6377</v>
      </c>
      <c r="U5" s="21">
        <v>12.7</v>
      </c>
      <c r="V5" s="21">
        <v>11.4</v>
      </c>
      <c r="W5" s="22">
        <v>14</v>
      </c>
    </row>
    <row r="6" spans="1:23">
      <c r="A6" s="6" t="s">
        <v>348</v>
      </c>
      <c r="B6" s="55" t="s">
        <v>349</v>
      </c>
      <c r="C6" s="44">
        <v>7916.8</v>
      </c>
      <c r="D6" s="21">
        <v>1517.1</v>
      </c>
      <c r="E6" s="21">
        <v>1257</v>
      </c>
      <c r="F6" s="21">
        <v>1784.6</v>
      </c>
      <c r="G6" s="21">
        <v>19.2</v>
      </c>
      <c r="H6" s="21">
        <v>15.9</v>
      </c>
      <c r="I6" s="22">
        <v>22.5</v>
      </c>
      <c r="J6" s="44">
        <v>32008.799999999999</v>
      </c>
      <c r="K6" s="21">
        <v>6759.4</v>
      </c>
      <c r="L6" s="21">
        <v>6206.8</v>
      </c>
      <c r="M6" s="21">
        <v>7382.9</v>
      </c>
      <c r="N6" s="21">
        <v>21.1</v>
      </c>
      <c r="O6" s="21">
        <v>19.399999999999999</v>
      </c>
      <c r="P6" s="22">
        <v>23.1</v>
      </c>
      <c r="Q6" s="35">
        <v>53561.3</v>
      </c>
      <c r="R6" s="21">
        <v>7684.6</v>
      </c>
      <c r="S6" s="21">
        <v>6929</v>
      </c>
      <c r="T6" s="21">
        <v>8447.4</v>
      </c>
      <c r="U6" s="21">
        <v>14.3</v>
      </c>
      <c r="V6" s="21">
        <v>12.9</v>
      </c>
      <c r="W6" s="22">
        <v>15.8</v>
      </c>
    </row>
    <row r="7" spans="1:23">
      <c r="A7" s="6" t="s">
        <v>356</v>
      </c>
      <c r="B7" s="55" t="s">
        <v>357</v>
      </c>
      <c r="C7" s="44">
        <v>9133</v>
      </c>
      <c r="D7" s="21">
        <v>1935.2</v>
      </c>
      <c r="E7" s="21">
        <v>1606.4</v>
      </c>
      <c r="F7" s="21">
        <v>2264</v>
      </c>
      <c r="G7" s="21">
        <v>21.2</v>
      </c>
      <c r="H7" s="21">
        <v>17.600000000000001</v>
      </c>
      <c r="I7" s="22">
        <v>24.8</v>
      </c>
      <c r="J7" s="44">
        <v>14790.7</v>
      </c>
      <c r="K7" s="21">
        <v>3018.6</v>
      </c>
      <c r="L7" s="21">
        <v>2723.7</v>
      </c>
      <c r="M7" s="21">
        <v>3333.5</v>
      </c>
      <c r="N7" s="21">
        <v>20.399999999999999</v>
      </c>
      <c r="O7" s="21">
        <v>18.399999999999999</v>
      </c>
      <c r="P7" s="22">
        <v>22.5</v>
      </c>
      <c r="Q7" s="35">
        <v>36257.300000000003</v>
      </c>
      <c r="R7" s="21">
        <v>5286.3</v>
      </c>
      <c r="S7" s="21">
        <v>4716.1000000000004</v>
      </c>
      <c r="T7" s="21">
        <v>5879.2</v>
      </c>
      <c r="U7" s="21">
        <v>14.6</v>
      </c>
      <c r="V7" s="21">
        <v>13</v>
      </c>
      <c r="W7" s="22">
        <v>16.2</v>
      </c>
    </row>
    <row r="8" spans="1:23">
      <c r="A8" s="6" t="s">
        <v>592</v>
      </c>
      <c r="B8" s="55" t="s">
        <v>593</v>
      </c>
      <c r="C8" s="44">
        <v>4507.5</v>
      </c>
      <c r="D8" s="21">
        <v>959.2</v>
      </c>
      <c r="E8" s="21">
        <v>798.1</v>
      </c>
      <c r="F8" s="21">
        <v>1124</v>
      </c>
      <c r="G8" s="21">
        <v>21.3</v>
      </c>
      <c r="H8" s="21">
        <v>17.7</v>
      </c>
      <c r="I8" s="22">
        <v>24.9</v>
      </c>
      <c r="J8" s="44">
        <v>17802.099999999999</v>
      </c>
      <c r="K8" s="21">
        <v>3341.5</v>
      </c>
      <c r="L8" s="21">
        <v>3038.6</v>
      </c>
      <c r="M8" s="21">
        <v>3674.8</v>
      </c>
      <c r="N8" s="21">
        <v>18.8</v>
      </c>
      <c r="O8" s="21">
        <v>17.100000000000001</v>
      </c>
      <c r="P8" s="22">
        <v>20.6</v>
      </c>
      <c r="Q8" s="35">
        <v>42229.4</v>
      </c>
      <c r="R8" s="21">
        <v>5646.9</v>
      </c>
      <c r="S8" s="21">
        <v>5080.1000000000004</v>
      </c>
      <c r="T8" s="21">
        <v>6225.4</v>
      </c>
      <c r="U8" s="21">
        <v>13.4</v>
      </c>
      <c r="V8" s="21">
        <v>12</v>
      </c>
      <c r="W8" s="22">
        <v>14.7</v>
      </c>
    </row>
    <row r="9" spans="1:23">
      <c r="A9" s="6" t="s">
        <v>490</v>
      </c>
      <c r="B9" s="55" t="s">
        <v>491</v>
      </c>
      <c r="C9" s="44">
        <v>7605.8</v>
      </c>
      <c r="D9" s="21">
        <v>1661.3</v>
      </c>
      <c r="E9" s="21">
        <v>1377.6</v>
      </c>
      <c r="F9" s="21">
        <v>1948.7</v>
      </c>
      <c r="G9" s="21">
        <v>21.8</v>
      </c>
      <c r="H9" s="21">
        <v>18.100000000000001</v>
      </c>
      <c r="I9" s="22">
        <v>25.6</v>
      </c>
      <c r="J9" s="44">
        <v>15833.1</v>
      </c>
      <c r="K9" s="21">
        <v>2858.5</v>
      </c>
      <c r="L9" s="21">
        <v>2584.6</v>
      </c>
      <c r="M9" s="21">
        <v>3143.8</v>
      </c>
      <c r="N9" s="21">
        <v>18.100000000000001</v>
      </c>
      <c r="O9" s="21">
        <v>16.3</v>
      </c>
      <c r="P9" s="22">
        <v>19.899999999999999</v>
      </c>
      <c r="Q9" s="35">
        <v>29498</v>
      </c>
      <c r="R9" s="21">
        <v>4018.4</v>
      </c>
      <c r="S9" s="21">
        <v>3610.3</v>
      </c>
      <c r="T9" s="21">
        <v>4419.8</v>
      </c>
      <c r="U9" s="21">
        <v>13.6</v>
      </c>
      <c r="V9" s="21">
        <v>12.2</v>
      </c>
      <c r="W9" s="22">
        <v>15</v>
      </c>
    </row>
    <row r="10" spans="1:23">
      <c r="A10" s="6" t="s">
        <v>550</v>
      </c>
      <c r="B10" s="55" t="s">
        <v>551</v>
      </c>
      <c r="C10" s="44">
        <v>10780.6</v>
      </c>
      <c r="D10" s="21">
        <v>2005.2</v>
      </c>
      <c r="E10" s="21">
        <v>1631.3</v>
      </c>
      <c r="F10" s="21">
        <v>2377</v>
      </c>
      <c r="G10" s="21">
        <v>18.600000000000001</v>
      </c>
      <c r="H10" s="21">
        <v>15.1</v>
      </c>
      <c r="I10" s="22">
        <v>22</v>
      </c>
      <c r="J10" s="44">
        <v>11424.8</v>
      </c>
      <c r="K10" s="21">
        <v>2210.9</v>
      </c>
      <c r="L10" s="21">
        <v>1931</v>
      </c>
      <c r="M10" s="21">
        <v>2524.1</v>
      </c>
      <c r="N10" s="21">
        <v>19.399999999999999</v>
      </c>
      <c r="O10" s="21">
        <v>16.899999999999999</v>
      </c>
      <c r="P10" s="22">
        <v>22.1</v>
      </c>
      <c r="Q10" s="35">
        <v>48742.6</v>
      </c>
      <c r="R10" s="21">
        <v>6933.5</v>
      </c>
      <c r="S10" s="21">
        <v>5984.1</v>
      </c>
      <c r="T10" s="21">
        <v>8015</v>
      </c>
      <c r="U10" s="21">
        <v>14.2</v>
      </c>
      <c r="V10" s="21">
        <v>12.3</v>
      </c>
      <c r="W10" s="22">
        <v>16.399999999999999</v>
      </c>
    </row>
    <row r="11" spans="1:23">
      <c r="A11" s="6" t="s">
        <v>808</v>
      </c>
      <c r="B11" s="55" t="s">
        <v>809</v>
      </c>
      <c r="C11" s="44">
        <v>13721.5</v>
      </c>
      <c r="D11" s="21">
        <v>2335.8000000000002</v>
      </c>
      <c r="E11" s="21">
        <v>1926.2</v>
      </c>
      <c r="F11" s="21">
        <v>2771.6</v>
      </c>
      <c r="G11" s="21">
        <v>17</v>
      </c>
      <c r="H11" s="21">
        <v>14</v>
      </c>
      <c r="I11" s="22">
        <v>20.2</v>
      </c>
      <c r="J11" s="44">
        <v>27758.799999999999</v>
      </c>
      <c r="K11" s="21">
        <v>5206.3999999999996</v>
      </c>
      <c r="L11" s="21">
        <v>4706.2</v>
      </c>
      <c r="M11" s="21">
        <v>5741.3</v>
      </c>
      <c r="N11" s="21">
        <v>18.8</v>
      </c>
      <c r="O11" s="21">
        <v>17</v>
      </c>
      <c r="P11" s="22">
        <v>20.7</v>
      </c>
      <c r="Q11" s="35">
        <v>118613.7</v>
      </c>
      <c r="R11" s="21">
        <v>14563.8</v>
      </c>
      <c r="S11" s="21">
        <v>13094.8</v>
      </c>
      <c r="T11" s="21">
        <v>16051.7</v>
      </c>
      <c r="U11" s="21">
        <v>12.3</v>
      </c>
      <c r="V11" s="21">
        <v>11</v>
      </c>
      <c r="W11" s="22">
        <v>13.5</v>
      </c>
    </row>
    <row r="12" spans="1:23">
      <c r="A12" s="6" t="s">
        <v>358</v>
      </c>
      <c r="B12" s="55" t="s">
        <v>359</v>
      </c>
      <c r="C12" s="44">
        <v>14187.3</v>
      </c>
      <c r="D12" s="21">
        <v>2833.7</v>
      </c>
      <c r="E12" s="21">
        <v>2348.6</v>
      </c>
      <c r="F12" s="21">
        <v>3318.6</v>
      </c>
      <c r="G12" s="21">
        <v>20</v>
      </c>
      <c r="H12" s="21">
        <v>16.600000000000001</v>
      </c>
      <c r="I12" s="22">
        <v>23.4</v>
      </c>
      <c r="J12" s="44">
        <v>30822.3</v>
      </c>
      <c r="K12" s="21">
        <v>6435.9</v>
      </c>
      <c r="L12" s="21">
        <v>5810.1</v>
      </c>
      <c r="M12" s="21">
        <v>7136.1</v>
      </c>
      <c r="N12" s="21">
        <v>20.9</v>
      </c>
      <c r="O12" s="21">
        <v>18.899999999999999</v>
      </c>
      <c r="P12" s="22">
        <v>23.2</v>
      </c>
      <c r="Q12" s="35">
        <v>71599.399999999994</v>
      </c>
      <c r="R12" s="21">
        <v>10597.7</v>
      </c>
      <c r="S12" s="21">
        <v>9416.7999999999993</v>
      </c>
      <c r="T12" s="21">
        <v>11873.7</v>
      </c>
      <c r="U12" s="21">
        <v>14.8</v>
      </c>
      <c r="V12" s="21">
        <v>13.2</v>
      </c>
      <c r="W12" s="22">
        <v>16.600000000000001</v>
      </c>
    </row>
    <row r="13" spans="1:23">
      <c r="A13" s="6" t="s">
        <v>398</v>
      </c>
      <c r="B13" s="55" t="s">
        <v>399</v>
      </c>
      <c r="C13" s="44">
        <v>9746.5</v>
      </c>
      <c r="D13" s="21">
        <v>1840.4</v>
      </c>
      <c r="E13" s="21">
        <v>1513.4</v>
      </c>
      <c r="F13" s="21">
        <v>2174.6</v>
      </c>
      <c r="G13" s="21">
        <v>18.899999999999999</v>
      </c>
      <c r="H13" s="21">
        <v>15.5</v>
      </c>
      <c r="I13" s="22">
        <v>22.3</v>
      </c>
      <c r="J13" s="44">
        <v>27212.5</v>
      </c>
      <c r="K13" s="21">
        <v>5814.7</v>
      </c>
      <c r="L13" s="21">
        <v>5265.6</v>
      </c>
      <c r="M13" s="21">
        <v>6406.6</v>
      </c>
      <c r="N13" s="21">
        <v>21.4</v>
      </c>
      <c r="O13" s="21">
        <v>19.3</v>
      </c>
      <c r="P13" s="22">
        <v>23.5</v>
      </c>
      <c r="Q13" s="35">
        <v>43417.9</v>
      </c>
      <c r="R13" s="21">
        <v>5649.7</v>
      </c>
      <c r="S13" s="21">
        <v>5023</v>
      </c>
      <c r="T13" s="21">
        <v>6245.5</v>
      </c>
      <c r="U13" s="21">
        <v>13</v>
      </c>
      <c r="V13" s="21">
        <v>11.6</v>
      </c>
      <c r="W13" s="22">
        <v>14.4</v>
      </c>
    </row>
    <row r="14" spans="1:23">
      <c r="A14" s="6" t="s">
        <v>700</v>
      </c>
      <c r="B14" s="55" t="s">
        <v>701</v>
      </c>
      <c r="C14" s="44">
        <v>9378.7999999999993</v>
      </c>
      <c r="D14" s="21">
        <v>1765.9</v>
      </c>
      <c r="E14" s="21">
        <v>1446.4</v>
      </c>
      <c r="F14" s="21">
        <v>2084.5</v>
      </c>
      <c r="G14" s="21">
        <v>18.8</v>
      </c>
      <c r="H14" s="21">
        <v>15.4</v>
      </c>
      <c r="I14" s="22">
        <v>22.2</v>
      </c>
      <c r="J14" s="44">
        <v>24349.1</v>
      </c>
      <c r="K14" s="21">
        <v>4334.5</v>
      </c>
      <c r="L14" s="21">
        <v>3907.7</v>
      </c>
      <c r="M14" s="21">
        <v>4787.8999999999996</v>
      </c>
      <c r="N14" s="21">
        <v>17.8</v>
      </c>
      <c r="O14" s="21">
        <v>16</v>
      </c>
      <c r="P14" s="22">
        <v>19.7</v>
      </c>
      <c r="Q14" s="35">
        <v>51679.1</v>
      </c>
      <c r="R14" s="21">
        <v>6406.7</v>
      </c>
      <c r="S14" s="21">
        <v>5741.1</v>
      </c>
      <c r="T14" s="21">
        <v>7049.7</v>
      </c>
      <c r="U14" s="21">
        <v>12.4</v>
      </c>
      <c r="V14" s="21">
        <v>11.1</v>
      </c>
      <c r="W14" s="22">
        <v>13.6</v>
      </c>
    </row>
    <row r="15" spans="1:23">
      <c r="A15" s="6" t="s">
        <v>456</v>
      </c>
      <c r="B15" s="55" t="s">
        <v>457</v>
      </c>
      <c r="C15" s="44">
        <v>7596.8</v>
      </c>
      <c r="D15" s="21">
        <v>1642.1</v>
      </c>
      <c r="E15" s="21">
        <v>1363.3</v>
      </c>
      <c r="F15" s="21">
        <v>1923.7</v>
      </c>
      <c r="G15" s="21">
        <v>21.6</v>
      </c>
      <c r="H15" s="21">
        <v>17.899999999999999</v>
      </c>
      <c r="I15" s="22">
        <v>25.3</v>
      </c>
      <c r="J15" s="44">
        <v>15164.7</v>
      </c>
      <c r="K15" s="21">
        <v>3101.8</v>
      </c>
      <c r="L15" s="21">
        <v>2830.1</v>
      </c>
      <c r="M15" s="21">
        <v>3410.3</v>
      </c>
      <c r="N15" s="21">
        <v>20.5</v>
      </c>
      <c r="O15" s="21">
        <v>18.7</v>
      </c>
      <c r="P15" s="22">
        <v>22.5</v>
      </c>
      <c r="Q15" s="35">
        <v>39139.5</v>
      </c>
      <c r="R15" s="21">
        <v>5332.4</v>
      </c>
      <c r="S15" s="21">
        <v>4773.7</v>
      </c>
      <c r="T15" s="21">
        <v>5885.4</v>
      </c>
      <c r="U15" s="21">
        <v>13.6</v>
      </c>
      <c r="V15" s="21">
        <v>12.2</v>
      </c>
      <c r="W15" s="22">
        <v>15</v>
      </c>
    </row>
    <row r="16" spans="1:23">
      <c r="A16" s="6" t="s">
        <v>788</v>
      </c>
      <c r="B16" s="55" t="s">
        <v>789</v>
      </c>
      <c r="C16" s="44">
        <v>6355.5</v>
      </c>
      <c r="D16" s="21">
        <v>1180.3</v>
      </c>
      <c r="E16" s="21">
        <v>963.5</v>
      </c>
      <c r="F16" s="21">
        <v>1392.9</v>
      </c>
      <c r="G16" s="21">
        <v>18.600000000000001</v>
      </c>
      <c r="H16" s="21">
        <v>15.2</v>
      </c>
      <c r="I16" s="22">
        <v>21.9</v>
      </c>
      <c r="J16" s="44">
        <v>20436</v>
      </c>
      <c r="K16" s="21">
        <v>3848.2</v>
      </c>
      <c r="L16" s="21">
        <v>3484.6</v>
      </c>
      <c r="M16" s="21">
        <v>4245.8</v>
      </c>
      <c r="N16" s="21">
        <v>18.8</v>
      </c>
      <c r="O16" s="21">
        <v>17.100000000000001</v>
      </c>
      <c r="P16" s="22">
        <v>20.8</v>
      </c>
      <c r="Q16" s="35">
        <v>59965.5</v>
      </c>
      <c r="R16" s="21">
        <v>7118.3</v>
      </c>
      <c r="S16" s="21">
        <v>6359.4</v>
      </c>
      <c r="T16" s="21">
        <v>7862.6</v>
      </c>
      <c r="U16" s="21">
        <v>11.9</v>
      </c>
      <c r="V16" s="21">
        <v>10.6</v>
      </c>
      <c r="W16" s="22">
        <v>13.1</v>
      </c>
    </row>
    <row r="17" spans="1:23">
      <c r="A17" s="6" t="s">
        <v>522</v>
      </c>
      <c r="B17" s="55" t="s">
        <v>523</v>
      </c>
      <c r="C17" s="44">
        <v>10159.299999999999</v>
      </c>
      <c r="D17" s="21">
        <v>1977.6</v>
      </c>
      <c r="E17" s="21">
        <v>1634.9</v>
      </c>
      <c r="F17" s="21">
        <v>2326.4</v>
      </c>
      <c r="G17" s="21">
        <v>19.5</v>
      </c>
      <c r="H17" s="21">
        <v>16.100000000000001</v>
      </c>
      <c r="I17" s="22">
        <v>22.9</v>
      </c>
      <c r="J17" s="44">
        <v>26037.9</v>
      </c>
      <c r="K17" s="21">
        <v>4927.7</v>
      </c>
      <c r="L17" s="21">
        <v>4478.1000000000004</v>
      </c>
      <c r="M17" s="21">
        <v>5410.9</v>
      </c>
      <c r="N17" s="21">
        <v>18.899999999999999</v>
      </c>
      <c r="O17" s="21">
        <v>17.2</v>
      </c>
      <c r="P17" s="22">
        <v>20.8</v>
      </c>
      <c r="Q17" s="35">
        <v>46158.8</v>
      </c>
      <c r="R17" s="21">
        <v>6159.8</v>
      </c>
      <c r="S17" s="21">
        <v>5548.5</v>
      </c>
      <c r="T17" s="21">
        <v>6759.4</v>
      </c>
      <c r="U17" s="21">
        <v>13.3</v>
      </c>
      <c r="V17" s="21">
        <v>12</v>
      </c>
      <c r="W17" s="22">
        <v>14.6</v>
      </c>
    </row>
    <row r="18" spans="1:23">
      <c r="A18" s="6" t="s">
        <v>722</v>
      </c>
      <c r="B18" s="55" t="s">
        <v>723</v>
      </c>
      <c r="C18" s="44">
        <v>7789.4</v>
      </c>
      <c r="D18" s="21">
        <v>1659.7</v>
      </c>
      <c r="E18" s="21">
        <v>1371.3</v>
      </c>
      <c r="F18" s="21">
        <v>1937.5</v>
      </c>
      <c r="G18" s="21">
        <v>21.3</v>
      </c>
      <c r="H18" s="21">
        <v>17.600000000000001</v>
      </c>
      <c r="I18" s="22">
        <v>24.9</v>
      </c>
      <c r="J18" s="44">
        <v>24338.2</v>
      </c>
      <c r="K18" s="21">
        <v>4173</v>
      </c>
      <c r="L18" s="21">
        <v>3761</v>
      </c>
      <c r="M18" s="21">
        <v>4616.8</v>
      </c>
      <c r="N18" s="21">
        <v>17.100000000000001</v>
      </c>
      <c r="O18" s="21">
        <v>15.5</v>
      </c>
      <c r="P18" s="22">
        <v>19</v>
      </c>
      <c r="Q18" s="35">
        <v>74569.399999999994</v>
      </c>
      <c r="R18" s="21">
        <v>9562.5</v>
      </c>
      <c r="S18" s="21">
        <v>8571.7000000000007</v>
      </c>
      <c r="T18" s="21">
        <v>10523.1</v>
      </c>
      <c r="U18" s="21">
        <v>12.8</v>
      </c>
      <c r="V18" s="21">
        <v>11.5</v>
      </c>
      <c r="W18" s="22">
        <v>14.1</v>
      </c>
    </row>
    <row r="19" spans="1:23">
      <c r="A19" s="6" t="s">
        <v>492</v>
      </c>
      <c r="B19" s="55" t="s">
        <v>493</v>
      </c>
      <c r="C19" s="44">
        <v>48876.3</v>
      </c>
      <c r="D19" s="21">
        <v>9377.2000000000007</v>
      </c>
      <c r="E19" s="21">
        <v>7673</v>
      </c>
      <c r="F19" s="21">
        <v>11031.7</v>
      </c>
      <c r="G19" s="21">
        <v>19.2</v>
      </c>
      <c r="H19" s="21">
        <v>15.7</v>
      </c>
      <c r="I19" s="22">
        <v>22.6</v>
      </c>
      <c r="J19" s="44">
        <v>77498.100000000006</v>
      </c>
      <c r="K19" s="21">
        <v>15601.6</v>
      </c>
      <c r="L19" s="21">
        <v>13836.4</v>
      </c>
      <c r="M19" s="21">
        <v>17641.2</v>
      </c>
      <c r="N19" s="21">
        <v>20.100000000000001</v>
      </c>
      <c r="O19" s="21">
        <v>17.899999999999999</v>
      </c>
      <c r="P19" s="22">
        <v>22.8</v>
      </c>
      <c r="Q19" s="35">
        <v>281592.59999999998</v>
      </c>
      <c r="R19" s="21">
        <v>40890</v>
      </c>
      <c r="S19" s="21">
        <v>35638.6</v>
      </c>
      <c r="T19" s="21">
        <v>46611.4</v>
      </c>
      <c r="U19" s="21">
        <v>14.5</v>
      </c>
      <c r="V19" s="21">
        <v>12.7</v>
      </c>
      <c r="W19" s="22">
        <v>16.600000000000001</v>
      </c>
    </row>
    <row r="20" spans="1:23">
      <c r="A20" s="6" t="s">
        <v>686</v>
      </c>
      <c r="B20" s="55" t="s">
        <v>687</v>
      </c>
      <c r="C20" s="44">
        <v>3678.6</v>
      </c>
      <c r="D20" s="21">
        <v>650.6</v>
      </c>
      <c r="E20" s="21">
        <v>531.1</v>
      </c>
      <c r="F20" s="21">
        <v>771.7</v>
      </c>
      <c r="G20" s="21">
        <v>17.7</v>
      </c>
      <c r="H20" s="21">
        <v>14.4</v>
      </c>
      <c r="I20" s="22">
        <v>21</v>
      </c>
      <c r="J20" s="44">
        <v>15184.6</v>
      </c>
      <c r="K20" s="21">
        <v>2739.4</v>
      </c>
      <c r="L20" s="21">
        <v>2456.4</v>
      </c>
      <c r="M20" s="21">
        <v>3033.7</v>
      </c>
      <c r="N20" s="21">
        <v>18</v>
      </c>
      <c r="O20" s="21">
        <v>16.2</v>
      </c>
      <c r="P20" s="22">
        <v>20</v>
      </c>
      <c r="Q20" s="35">
        <v>31260.799999999999</v>
      </c>
      <c r="R20" s="21">
        <v>3980.7</v>
      </c>
      <c r="S20" s="21">
        <v>3536.5</v>
      </c>
      <c r="T20" s="21">
        <v>4410.8</v>
      </c>
      <c r="U20" s="21">
        <v>12.7</v>
      </c>
      <c r="V20" s="21">
        <v>11.3</v>
      </c>
      <c r="W20" s="22">
        <v>14.1</v>
      </c>
    </row>
    <row r="21" spans="1:23">
      <c r="A21" s="6" t="s">
        <v>432</v>
      </c>
      <c r="B21" s="55" t="s">
        <v>433</v>
      </c>
      <c r="C21" s="44">
        <v>7828.4</v>
      </c>
      <c r="D21" s="21">
        <v>1590.1</v>
      </c>
      <c r="E21" s="21">
        <v>1311.3</v>
      </c>
      <c r="F21" s="21">
        <v>1868.7</v>
      </c>
      <c r="G21" s="21">
        <v>20.3</v>
      </c>
      <c r="H21" s="21">
        <v>16.8</v>
      </c>
      <c r="I21" s="22">
        <v>23.9</v>
      </c>
      <c r="J21" s="44">
        <v>15018.7</v>
      </c>
      <c r="K21" s="21">
        <v>2957</v>
      </c>
      <c r="L21" s="21">
        <v>2630.5</v>
      </c>
      <c r="M21" s="21">
        <v>3339.1</v>
      </c>
      <c r="N21" s="21">
        <v>19.7</v>
      </c>
      <c r="O21" s="21">
        <v>17.5</v>
      </c>
      <c r="P21" s="22">
        <v>22.2</v>
      </c>
      <c r="Q21" s="35">
        <v>38532.800000000003</v>
      </c>
      <c r="R21" s="21">
        <v>5537.3</v>
      </c>
      <c r="S21" s="21">
        <v>4848.8</v>
      </c>
      <c r="T21" s="21">
        <v>6286.2</v>
      </c>
      <c r="U21" s="21">
        <v>14.4</v>
      </c>
      <c r="V21" s="21">
        <v>12.6</v>
      </c>
      <c r="W21" s="22">
        <v>16.3</v>
      </c>
    </row>
    <row r="22" spans="1:23">
      <c r="A22" s="6" t="s">
        <v>284</v>
      </c>
      <c r="B22" s="55" t="s">
        <v>285</v>
      </c>
      <c r="C22" s="44">
        <v>14322.2</v>
      </c>
      <c r="D22" s="21">
        <v>3140.5</v>
      </c>
      <c r="E22" s="21">
        <v>2591.6999999999998</v>
      </c>
      <c r="F22" s="21">
        <v>3675.6</v>
      </c>
      <c r="G22" s="21">
        <v>21.9</v>
      </c>
      <c r="H22" s="21">
        <v>18.100000000000001</v>
      </c>
      <c r="I22" s="22">
        <v>25.7</v>
      </c>
      <c r="J22" s="44">
        <v>21097.4</v>
      </c>
      <c r="K22" s="21">
        <v>4803.6000000000004</v>
      </c>
      <c r="L22" s="21">
        <v>4271.8</v>
      </c>
      <c r="M22" s="21">
        <v>5411.6</v>
      </c>
      <c r="N22" s="21">
        <v>22.8</v>
      </c>
      <c r="O22" s="21">
        <v>20.2</v>
      </c>
      <c r="P22" s="22">
        <v>25.7</v>
      </c>
      <c r="Q22" s="35">
        <v>33071.4</v>
      </c>
      <c r="R22" s="21">
        <v>5008.8999999999996</v>
      </c>
      <c r="S22" s="21">
        <v>4341.3999999999996</v>
      </c>
      <c r="T22" s="21">
        <v>5743.6</v>
      </c>
      <c r="U22" s="21">
        <v>15.1</v>
      </c>
      <c r="V22" s="21">
        <v>13.1</v>
      </c>
      <c r="W22" s="22">
        <v>17.399999999999999</v>
      </c>
    </row>
    <row r="23" spans="1:23">
      <c r="A23" s="6" t="s">
        <v>366</v>
      </c>
      <c r="B23" s="55" t="s">
        <v>367</v>
      </c>
      <c r="C23" s="44">
        <v>3271.2</v>
      </c>
      <c r="D23" s="21">
        <v>677.4</v>
      </c>
      <c r="E23" s="21">
        <v>561.20000000000005</v>
      </c>
      <c r="F23" s="21">
        <v>797.4</v>
      </c>
      <c r="G23" s="21">
        <v>20.7</v>
      </c>
      <c r="H23" s="21">
        <v>17.2</v>
      </c>
      <c r="I23" s="22">
        <v>24.4</v>
      </c>
      <c r="J23" s="44">
        <v>11512.6</v>
      </c>
      <c r="K23" s="21">
        <v>2686.7</v>
      </c>
      <c r="L23" s="21">
        <v>2419.3000000000002</v>
      </c>
      <c r="M23" s="21">
        <v>2969.4</v>
      </c>
      <c r="N23" s="21">
        <v>23.3</v>
      </c>
      <c r="O23" s="21">
        <v>21</v>
      </c>
      <c r="P23" s="22">
        <v>25.8</v>
      </c>
      <c r="Q23" s="35">
        <v>25334.1</v>
      </c>
      <c r="R23" s="21">
        <v>3405.5</v>
      </c>
      <c r="S23" s="21">
        <v>3014.7</v>
      </c>
      <c r="T23" s="21">
        <v>3814.7</v>
      </c>
      <c r="U23" s="21">
        <v>13.4</v>
      </c>
      <c r="V23" s="21">
        <v>11.9</v>
      </c>
      <c r="W23" s="22">
        <v>15.1</v>
      </c>
    </row>
    <row r="24" spans="1:23">
      <c r="A24" s="6" t="s">
        <v>400</v>
      </c>
      <c r="B24" s="55" t="s">
        <v>401</v>
      </c>
      <c r="C24" s="44">
        <v>14428.6</v>
      </c>
      <c r="D24" s="21">
        <v>2852.4</v>
      </c>
      <c r="E24" s="21">
        <v>2349.6999999999998</v>
      </c>
      <c r="F24" s="21">
        <v>3337.4</v>
      </c>
      <c r="G24" s="21">
        <v>19.8</v>
      </c>
      <c r="H24" s="21">
        <v>16.3</v>
      </c>
      <c r="I24" s="22">
        <v>23.1</v>
      </c>
      <c r="J24" s="44">
        <v>35384</v>
      </c>
      <c r="K24" s="21">
        <v>7202.3</v>
      </c>
      <c r="L24" s="21">
        <v>6495.1</v>
      </c>
      <c r="M24" s="21">
        <v>7984.8</v>
      </c>
      <c r="N24" s="21">
        <v>20.399999999999999</v>
      </c>
      <c r="O24" s="21">
        <v>18.399999999999999</v>
      </c>
      <c r="P24" s="22">
        <v>22.6</v>
      </c>
      <c r="Q24" s="35">
        <v>76670.5</v>
      </c>
      <c r="R24" s="21">
        <v>10953.2</v>
      </c>
      <c r="S24" s="21">
        <v>9699.2999999999993</v>
      </c>
      <c r="T24" s="21">
        <v>12253.8</v>
      </c>
      <c r="U24" s="21">
        <v>14.3</v>
      </c>
      <c r="V24" s="21">
        <v>12.7</v>
      </c>
      <c r="W24" s="22">
        <v>16</v>
      </c>
    </row>
    <row r="25" spans="1:23">
      <c r="A25" s="6" t="s">
        <v>458</v>
      </c>
      <c r="B25" s="55" t="s">
        <v>459</v>
      </c>
      <c r="C25" s="44">
        <v>6592</v>
      </c>
      <c r="D25" s="21">
        <v>1450.4</v>
      </c>
      <c r="E25" s="21">
        <v>1200.5999999999999</v>
      </c>
      <c r="F25" s="21">
        <v>1701.5</v>
      </c>
      <c r="G25" s="21">
        <v>22</v>
      </c>
      <c r="H25" s="21">
        <v>18.2</v>
      </c>
      <c r="I25" s="22">
        <v>25.8</v>
      </c>
      <c r="J25" s="44">
        <v>5003.8</v>
      </c>
      <c r="K25" s="21">
        <v>875.9</v>
      </c>
      <c r="L25" s="21">
        <v>779.1</v>
      </c>
      <c r="M25" s="21">
        <v>983.2</v>
      </c>
      <c r="N25" s="21">
        <v>17.5</v>
      </c>
      <c r="O25" s="21">
        <v>15.6</v>
      </c>
      <c r="P25" s="22">
        <v>19.600000000000001</v>
      </c>
      <c r="Q25" s="35">
        <v>21897.200000000001</v>
      </c>
      <c r="R25" s="21">
        <v>3134.6</v>
      </c>
      <c r="S25" s="21">
        <v>2776</v>
      </c>
      <c r="T25" s="21">
        <v>3503.7</v>
      </c>
      <c r="U25" s="21">
        <v>14.3</v>
      </c>
      <c r="V25" s="21">
        <v>12.7</v>
      </c>
      <c r="W25" s="22">
        <v>16</v>
      </c>
    </row>
    <row r="26" spans="1:23">
      <c r="A26" s="6" t="s">
        <v>540</v>
      </c>
      <c r="B26" s="55" t="s">
        <v>541</v>
      </c>
      <c r="C26" s="44">
        <v>17445.8</v>
      </c>
      <c r="D26" s="21">
        <v>3551.5</v>
      </c>
      <c r="E26" s="21">
        <v>2938.6</v>
      </c>
      <c r="F26" s="21">
        <v>4154</v>
      </c>
      <c r="G26" s="21">
        <v>20.399999999999999</v>
      </c>
      <c r="H26" s="21">
        <v>16.8</v>
      </c>
      <c r="I26" s="22">
        <v>23.8</v>
      </c>
      <c r="J26" s="44">
        <v>57355.199999999997</v>
      </c>
      <c r="K26" s="21">
        <v>11197.8</v>
      </c>
      <c r="L26" s="21">
        <v>10236.799999999999</v>
      </c>
      <c r="M26" s="21">
        <v>12257.7</v>
      </c>
      <c r="N26" s="21">
        <v>19.5</v>
      </c>
      <c r="O26" s="21">
        <v>17.8</v>
      </c>
      <c r="P26" s="22">
        <v>21.4</v>
      </c>
      <c r="Q26" s="35">
        <v>116116</v>
      </c>
      <c r="R26" s="21">
        <v>15326.2</v>
      </c>
      <c r="S26" s="21">
        <v>13797.6</v>
      </c>
      <c r="T26" s="21">
        <v>16809.2</v>
      </c>
      <c r="U26" s="21">
        <v>13.2</v>
      </c>
      <c r="V26" s="21">
        <v>11.9</v>
      </c>
      <c r="W26" s="22">
        <v>14.5</v>
      </c>
    </row>
    <row r="27" spans="1:23">
      <c r="A27" s="6" t="s">
        <v>750</v>
      </c>
      <c r="B27" s="55" t="s">
        <v>751</v>
      </c>
      <c r="C27" s="44">
        <v>6277</v>
      </c>
      <c r="D27" s="21">
        <v>1146.9000000000001</v>
      </c>
      <c r="E27" s="21">
        <v>935</v>
      </c>
      <c r="F27" s="21">
        <v>1361.7</v>
      </c>
      <c r="G27" s="21">
        <v>18.3</v>
      </c>
      <c r="H27" s="21">
        <v>14.9</v>
      </c>
      <c r="I27" s="22">
        <v>21.7</v>
      </c>
      <c r="J27" s="44">
        <v>13634.3</v>
      </c>
      <c r="K27" s="21">
        <v>2420.8000000000002</v>
      </c>
      <c r="L27" s="21">
        <v>2177.8000000000002</v>
      </c>
      <c r="M27" s="21">
        <v>2689.4</v>
      </c>
      <c r="N27" s="21">
        <v>17.8</v>
      </c>
      <c r="O27" s="21">
        <v>16</v>
      </c>
      <c r="P27" s="22">
        <v>19.7</v>
      </c>
      <c r="Q27" s="35">
        <v>34951.800000000003</v>
      </c>
      <c r="R27" s="21">
        <v>4260</v>
      </c>
      <c r="S27" s="21">
        <v>3790.1</v>
      </c>
      <c r="T27" s="21">
        <v>4719.5</v>
      </c>
      <c r="U27" s="21">
        <v>12.2</v>
      </c>
      <c r="V27" s="21">
        <v>10.8</v>
      </c>
      <c r="W27" s="22">
        <v>13.5</v>
      </c>
    </row>
    <row r="28" spans="1:23">
      <c r="A28" s="6" t="s">
        <v>402</v>
      </c>
      <c r="B28" s="55" t="s">
        <v>403</v>
      </c>
      <c r="C28" s="44">
        <v>27539.4</v>
      </c>
      <c r="D28" s="21">
        <v>5230.3999999999996</v>
      </c>
      <c r="E28" s="21">
        <v>4311</v>
      </c>
      <c r="F28" s="21">
        <v>6144.5</v>
      </c>
      <c r="G28" s="21">
        <v>19</v>
      </c>
      <c r="H28" s="21">
        <v>15.7</v>
      </c>
      <c r="I28" s="22">
        <v>22.3</v>
      </c>
      <c r="J28" s="44">
        <v>58892.3</v>
      </c>
      <c r="K28" s="21">
        <v>11892.7</v>
      </c>
      <c r="L28" s="21">
        <v>10702</v>
      </c>
      <c r="M28" s="21">
        <v>13225.2</v>
      </c>
      <c r="N28" s="21">
        <v>20.2</v>
      </c>
      <c r="O28" s="21">
        <v>18.2</v>
      </c>
      <c r="P28" s="22">
        <v>22.5</v>
      </c>
      <c r="Q28" s="35">
        <v>131676.29999999999</v>
      </c>
      <c r="R28" s="21">
        <v>19063.099999999999</v>
      </c>
      <c r="S28" s="21">
        <v>16890.3</v>
      </c>
      <c r="T28" s="21">
        <v>21408.1</v>
      </c>
      <c r="U28" s="21">
        <v>14.5</v>
      </c>
      <c r="V28" s="21">
        <v>12.8</v>
      </c>
      <c r="W28" s="22">
        <v>16.3</v>
      </c>
    </row>
    <row r="29" spans="1:23">
      <c r="A29" s="6" t="s">
        <v>702</v>
      </c>
      <c r="B29" s="55" t="s">
        <v>703</v>
      </c>
      <c r="C29" s="44">
        <v>7897.8</v>
      </c>
      <c r="D29" s="21">
        <v>1612.3</v>
      </c>
      <c r="E29" s="21">
        <v>1333.6</v>
      </c>
      <c r="F29" s="21">
        <v>1896.9</v>
      </c>
      <c r="G29" s="21">
        <v>20.399999999999999</v>
      </c>
      <c r="H29" s="21">
        <v>16.899999999999999</v>
      </c>
      <c r="I29" s="22">
        <v>24</v>
      </c>
      <c r="J29" s="44">
        <v>6847.6</v>
      </c>
      <c r="K29" s="21">
        <v>1339.5</v>
      </c>
      <c r="L29" s="21">
        <v>1213</v>
      </c>
      <c r="M29" s="21">
        <v>1475.6</v>
      </c>
      <c r="N29" s="21">
        <v>19.600000000000001</v>
      </c>
      <c r="O29" s="21">
        <v>17.7</v>
      </c>
      <c r="P29" s="22">
        <v>21.5</v>
      </c>
      <c r="Q29" s="35">
        <v>62903.6</v>
      </c>
      <c r="R29" s="21">
        <v>8395.9</v>
      </c>
      <c r="S29" s="21">
        <v>7519.8</v>
      </c>
      <c r="T29" s="21">
        <v>9277.4</v>
      </c>
      <c r="U29" s="21">
        <v>13.3</v>
      </c>
      <c r="V29" s="21">
        <v>12</v>
      </c>
      <c r="W29" s="22">
        <v>14.7</v>
      </c>
    </row>
    <row r="30" spans="1:23">
      <c r="A30" s="6" t="s">
        <v>360</v>
      </c>
      <c r="B30" s="55" t="s">
        <v>361</v>
      </c>
      <c r="C30" s="44">
        <v>4291.5</v>
      </c>
      <c r="D30" s="21">
        <v>859.9</v>
      </c>
      <c r="E30" s="21">
        <v>712.5</v>
      </c>
      <c r="F30" s="21">
        <v>1014.9</v>
      </c>
      <c r="G30" s="21">
        <v>20</v>
      </c>
      <c r="H30" s="21">
        <v>16.600000000000001</v>
      </c>
      <c r="I30" s="22">
        <v>23.6</v>
      </c>
      <c r="J30" s="44">
        <v>27630.7</v>
      </c>
      <c r="K30" s="21">
        <v>5885.4</v>
      </c>
      <c r="L30" s="21">
        <v>5307</v>
      </c>
      <c r="M30" s="21">
        <v>6479</v>
      </c>
      <c r="N30" s="21">
        <v>21.3</v>
      </c>
      <c r="O30" s="21">
        <v>19.2</v>
      </c>
      <c r="P30" s="22">
        <v>23.4</v>
      </c>
      <c r="Q30" s="35">
        <v>44786.7</v>
      </c>
      <c r="R30" s="21">
        <v>6287.5</v>
      </c>
      <c r="S30" s="21">
        <v>5599.4</v>
      </c>
      <c r="T30" s="21">
        <v>7002.6</v>
      </c>
      <c r="U30" s="21">
        <v>14</v>
      </c>
      <c r="V30" s="21">
        <v>12.5</v>
      </c>
      <c r="W30" s="22">
        <v>15.6</v>
      </c>
    </row>
    <row r="31" spans="1:23">
      <c r="A31" s="6" t="s">
        <v>676</v>
      </c>
      <c r="B31" s="55" t="s">
        <v>677</v>
      </c>
      <c r="C31" s="44">
        <v>13333.6</v>
      </c>
      <c r="D31" s="21">
        <v>2290.3000000000002</v>
      </c>
      <c r="E31" s="21">
        <v>1889.2</v>
      </c>
      <c r="F31" s="21">
        <v>2711.4</v>
      </c>
      <c r="G31" s="21">
        <v>17.2</v>
      </c>
      <c r="H31" s="21">
        <v>14.2</v>
      </c>
      <c r="I31" s="22">
        <v>20.3</v>
      </c>
      <c r="J31" s="44">
        <v>24962.7</v>
      </c>
      <c r="K31" s="21">
        <v>4321.6000000000004</v>
      </c>
      <c r="L31" s="21">
        <v>3828.2</v>
      </c>
      <c r="M31" s="21">
        <v>4843.6000000000004</v>
      </c>
      <c r="N31" s="21">
        <v>17.3</v>
      </c>
      <c r="O31" s="21">
        <v>15.3</v>
      </c>
      <c r="P31" s="22">
        <v>19.399999999999999</v>
      </c>
      <c r="Q31" s="35">
        <v>86956.7</v>
      </c>
      <c r="R31" s="21">
        <v>11896.3</v>
      </c>
      <c r="S31" s="21">
        <v>10552.8</v>
      </c>
      <c r="T31" s="21">
        <v>13335.1</v>
      </c>
      <c r="U31" s="21">
        <v>13.7</v>
      </c>
      <c r="V31" s="21">
        <v>12.1</v>
      </c>
      <c r="W31" s="22">
        <v>15.3</v>
      </c>
    </row>
    <row r="32" spans="1:23">
      <c r="A32" s="49" t="s">
        <v>852</v>
      </c>
      <c r="B32" s="54" t="s">
        <v>853</v>
      </c>
      <c r="C32" s="44">
        <v>1481.8</v>
      </c>
      <c r="D32" s="21">
        <v>249.6</v>
      </c>
      <c r="E32" s="21">
        <v>202.4</v>
      </c>
      <c r="F32" s="21">
        <v>296.7</v>
      </c>
      <c r="G32" s="21">
        <v>16.8</v>
      </c>
      <c r="H32" s="21">
        <v>13.7</v>
      </c>
      <c r="I32" s="22">
        <v>20</v>
      </c>
      <c r="J32" s="44">
        <v>5129</v>
      </c>
      <c r="K32" s="21">
        <v>816.2</v>
      </c>
      <c r="L32" s="21">
        <v>730.8</v>
      </c>
      <c r="M32" s="21">
        <v>909.5</v>
      </c>
      <c r="N32" s="21">
        <v>15.9</v>
      </c>
      <c r="O32" s="21">
        <v>14.2</v>
      </c>
      <c r="P32" s="22">
        <v>17.7</v>
      </c>
      <c r="Q32" s="35">
        <v>29854.3</v>
      </c>
      <c r="R32" s="21">
        <v>3768.2</v>
      </c>
      <c r="S32" s="21">
        <v>3347</v>
      </c>
      <c r="T32" s="21">
        <v>4182.7</v>
      </c>
      <c r="U32" s="21">
        <v>12.6</v>
      </c>
      <c r="V32" s="21">
        <v>11.2</v>
      </c>
      <c r="W32" s="22">
        <v>14</v>
      </c>
    </row>
    <row r="33" spans="1:23">
      <c r="A33" s="6" t="s">
        <v>630</v>
      </c>
      <c r="B33" s="55" t="s">
        <v>631</v>
      </c>
      <c r="C33" s="44">
        <v>14001.6</v>
      </c>
      <c r="D33" s="21">
        <v>2645.7</v>
      </c>
      <c r="E33" s="21">
        <v>2186.8000000000002</v>
      </c>
      <c r="F33" s="21">
        <v>3111.3</v>
      </c>
      <c r="G33" s="21">
        <v>18.899999999999999</v>
      </c>
      <c r="H33" s="21">
        <v>15.6</v>
      </c>
      <c r="I33" s="22">
        <v>22.2</v>
      </c>
      <c r="J33" s="44">
        <v>36245.1</v>
      </c>
      <c r="K33" s="21">
        <v>6625.3</v>
      </c>
      <c r="L33" s="21">
        <v>5989.9</v>
      </c>
      <c r="M33" s="21">
        <v>7296.7</v>
      </c>
      <c r="N33" s="21">
        <v>18.3</v>
      </c>
      <c r="O33" s="21">
        <v>16.5</v>
      </c>
      <c r="P33" s="22">
        <v>20.100000000000001</v>
      </c>
      <c r="Q33" s="35">
        <v>64325.3</v>
      </c>
      <c r="R33" s="21">
        <v>8034.1</v>
      </c>
      <c r="S33" s="21">
        <v>7211.8</v>
      </c>
      <c r="T33" s="21">
        <v>8849.5</v>
      </c>
      <c r="U33" s="21">
        <v>12.5</v>
      </c>
      <c r="V33" s="21">
        <v>11.2</v>
      </c>
      <c r="W33" s="22">
        <v>13.8</v>
      </c>
    </row>
    <row r="34" spans="1:23">
      <c r="A34" s="6" t="s">
        <v>552</v>
      </c>
      <c r="B34" s="55" t="s">
        <v>553</v>
      </c>
      <c r="C34" s="44">
        <v>20252.900000000001</v>
      </c>
      <c r="D34" s="21">
        <v>4010.7</v>
      </c>
      <c r="E34" s="21">
        <v>3326.3</v>
      </c>
      <c r="F34" s="21">
        <v>4702.1000000000004</v>
      </c>
      <c r="G34" s="21">
        <v>19.8</v>
      </c>
      <c r="H34" s="21">
        <v>16.399999999999999</v>
      </c>
      <c r="I34" s="22">
        <v>23.2</v>
      </c>
      <c r="J34" s="44">
        <v>46670.9</v>
      </c>
      <c r="K34" s="21">
        <v>9267</v>
      </c>
      <c r="L34" s="21">
        <v>8346.6</v>
      </c>
      <c r="M34" s="21">
        <v>10256.5</v>
      </c>
      <c r="N34" s="21">
        <v>19.899999999999999</v>
      </c>
      <c r="O34" s="21">
        <v>17.899999999999999</v>
      </c>
      <c r="P34" s="22">
        <v>22</v>
      </c>
      <c r="Q34" s="35">
        <v>93479.2</v>
      </c>
      <c r="R34" s="21">
        <v>11836.9</v>
      </c>
      <c r="S34" s="21">
        <v>10503.1</v>
      </c>
      <c r="T34" s="21">
        <v>13215.3</v>
      </c>
      <c r="U34" s="21">
        <v>12.7</v>
      </c>
      <c r="V34" s="21">
        <v>11.2</v>
      </c>
      <c r="W34" s="22">
        <v>14.1</v>
      </c>
    </row>
    <row r="35" spans="1:23">
      <c r="A35" s="6" t="s">
        <v>614</v>
      </c>
      <c r="B35" s="55" t="s">
        <v>615</v>
      </c>
      <c r="C35" s="44">
        <v>5867.2</v>
      </c>
      <c r="D35" s="21">
        <v>1194.3</v>
      </c>
      <c r="E35" s="21">
        <v>982.9</v>
      </c>
      <c r="F35" s="21">
        <v>1404.2</v>
      </c>
      <c r="G35" s="21">
        <v>20.399999999999999</v>
      </c>
      <c r="H35" s="21">
        <v>16.8</v>
      </c>
      <c r="I35" s="22">
        <v>23.9</v>
      </c>
      <c r="J35" s="44">
        <v>22700.5</v>
      </c>
      <c r="K35" s="21">
        <v>4041.9</v>
      </c>
      <c r="L35" s="21">
        <v>3640.2</v>
      </c>
      <c r="M35" s="21">
        <v>4462.3999999999996</v>
      </c>
      <c r="N35" s="21">
        <v>17.8</v>
      </c>
      <c r="O35" s="21">
        <v>16</v>
      </c>
      <c r="P35" s="22">
        <v>19.7</v>
      </c>
      <c r="Q35" s="35">
        <v>45165.3</v>
      </c>
      <c r="R35" s="21">
        <v>6055.2</v>
      </c>
      <c r="S35" s="21">
        <v>5411.1</v>
      </c>
      <c r="T35" s="21">
        <v>6690.5</v>
      </c>
      <c r="U35" s="21">
        <v>13.4</v>
      </c>
      <c r="V35" s="21">
        <v>12</v>
      </c>
      <c r="W35" s="22">
        <v>14.8</v>
      </c>
    </row>
    <row r="36" spans="1:23">
      <c r="A36" s="6" t="s">
        <v>816</v>
      </c>
      <c r="B36" s="55" t="s">
        <v>817</v>
      </c>
      <c r="C36" s="44">
        <v>9792.5</v>
      </c>
      <c r="D36" s="21">
        <v>1673.4</v>
      </c>
      <c r="E36" s="21">
        <v>1370.7</v>
      </c>
      <c r="F36" s="21">
        <v>1982.6</v>
      </c>
      <c r="G36" s="21">
        <v>17.100000000000001</v>
      </c>
      <c r="H36" s="21">
        <v>14</v>
      </c>
      <c r="I36" s="22">
        <v>20.2</v>
      </c>
      <c r="J36" s="44">
        <v>27056.400000000001</v>
      </c>
      <c r="K36" s="21">
        <v>4931.8999999999996</v>
      </c>
      <c r="L36" s="21">
        <v>4460</v>
      </c>
      <c r="M36" s="21">
        <v>5447.5</v>
      </c>
      <c r="N36" s="21">
        <v>18.2</v>
      </c>
      <c r="O36" s="21">
        <v>16.5</v>
      </c>
      <c r="P36" s="22">
        <v>20.100000000000001</v>
      </c>
      <c r="Q36" s="35">
        <v>113524.1</v>
      </c>
      <c r="R36" s="21">
        <v>14011.5</v>
      </c>
      <c r="S36" s="21">
        <v>12571.2</v>
      </c>
      <c r="T36" s="21">
        <v>15424.7</v>
      </c>
      <c r="U36" s="21">
        <v>12.3</v>
      </c>
      <c r="V36" s="21">
        <v>11.1</v>
      </c>
      <c r="W36" s="22">
        <v>13.6</v>
      </c>
    </row>
    <row r="37" spans="1:23">
      <c r="A37" s="6" t="s">
        <v>768</v>
      </c>
      <c r="B37" s="55" t="s">
        <v>769</v>
      </c>
      <c r="C37" s="44">
        <v>2041</v>
      </c>
      <c r="D37" s="21">
        <v>431.9</v>
      </c>
      <c r="E37" s="21">
        <v>353.5</v>
      </c>
      <c r="F37" s="21">
        <v>507.8</v>
      </c>
      <c r="G37" s="21">
        <v>21.2</v>
      </c>
      <c r="H37" s="21">
        <v>17.3</v>
      </c>
      <c r="I37" s="22">
        <v>24.9</v>
      </c>
      <c r="J37" s="44">
        <v>10623.6</v>
      </c>
      <c r="K37" s="21">
        <v>2077.9</v>
      </c>
      <c r="L37" s="21">
        <v>1881.8</v>
      </c>
      <c r="M37" s="21">
        <v>2287.8000000000002</v>
      </c>
      <c r="N37" s="21">
        <v>19.600000000000001</v>
      </c>
      <c r="O37" s="21">
        <v>17.7</v>
      </c>
      <c r="P37" s="22">
        <v>21.5</v>
      </c>
      <c r="Q37" s="35">
        <v>38488.300000000003</v>
      </c>
      <c r="R37" s="21">
        <v>4776.3999999999996</v>
      </c>
      <c r="S37" s="21">
        <v>4282.5</v>
      </c>
      <c r="T37" s="21">
        <v>5287.2</v>
      </c>
      <c r="U37" s="21">
        <v>12.4</v>
      </c>
      <c r="V37" s="21">
        <v>11.1</v>
      </c>
      <c r="W37" s="22">
        <v>13.7</v>
      </c>
    </row>
    <row r="38" spans="1:23">
      <c r="A38" s="6" t="s">
        <v>468</v>
      </c>
      <c r="B38" s="55" t="s">
        <v>469</v>
      </c>
      <c r="C38" s="44">
        <v>4105.8999999999996</v>
      </c>
      <c r="D38" s="21">
        <v>638.79999999999995</v>
      </c>
      <c r="E38" s="21">
        <v>522.79999999999995</v>
      </c>
      <c r="F38" s="21">
        <v>765</v>
      </c>
      <c r="G38" s="21">
        <v>15.6</v>
      </c>
      <c r="H38" s="21">
        <v>12.7</v>
      </c>
      <c r="I38" s="22">
        <v>18.600000000000001</v>
      </c>
      <c r="J38" s="44">
        <v>15923.7</v>
      </c>
      <c r="K38" s="21">
        <v>3206.2</v>
      </c>
      <c r="L38" s="21">
        <v>2906.4</v>
      </c>
      <c r="M38" s="21">
        <v>3529.5</v>
      </c>
      <c r="N38" s="21">
        <v>20.100000000000001</v>
      </c>
      <c r="O38" s="21">
        <v>18.3</v>
      </c>
      <c r="P38" s="22">
        <v>22.2</v>
      </c>
      <c r="Q38" s="35">
        <v>23622.400000000001</v>
      </c>
      <c r="R38" s="21">
        <v>3214.7</v>
      </c>
      <c r="S38" s="21">
        <v>2885.5</v>
      </c>
      <c r="T38" s="21">
        <v>3542.5</v>
      </c>
      <c r="U38" s="21">
        <v>13.6</v>
      </c>
      <c r="V38" s="21">
        <v>12.2</v>
      </c>
      <c r="W38" s="22">
        <v>15</v>
      </c>
    </row>
    <row r="39" spans="1:23">
      <c r="A39" s="6" t="s">
        <v>678</v>
      </c>
      <c r="B39" s="55" t="s">
        <v>679</v>
      </c>
      <c r="C39" s="44">
        <v>2388.6</v>
      </c>
      <c r="D39" s="21">
        <v>485.5</v>
      </c>
      <c r="E39" s="21">
        <v>399.6</v>
      </c>
      <c r="F39" s="21">
        <v>568.20000000000005</v>
      </c>
      <c r="G39" s="21">
        <v>20.3</v>
      </c>
      <c r="H39" s="21">
        <v>16.7</v>
      </c>
      <c r="I39" s="22">
        <v>23.8</v>
      </c>
      <c r="J39" s="44">
        <v>14090</v>
      </c>
      <c r="K39" s="21">
        <v>2674.9</v>
      </c>
      <c r="L39" s="21">
        <v>2433.8000000000002</v>
      </c>
      <c r="M39" s="21">
        <v>2936.2</v>
      </c>
      <c r="N39" s="21">
        <v>19</v>
      </c>
      <c r="O39" s="21">
        <v>17.3</v>
      </c>
      <c r="P39" s="22">
        <v>20.8</v>
      </c>
      <c r="Q39" s="35">
        <v>37116.400000000001</v>
      </c>
      <c r="R39" s="21">
        <v>4758.8999999999996</v>
      </c>
      <c r="S39" s="21">
        <v>4264.8999999999996</v>
      </c>
      <c r="T39" s="21">
        <v>5236.3</v>
      </c>
      <c r="U39" s="21">
        <v>12.8</v>
      </c>
      <c r="V39" s="21">
        <v>11.5</v>
      </c>
      <c r="W39" s="22">
        <v>14.1</v>
      </c>
    </row>
    <row r="40" spans="1:23">
      <c r="A40" s="6" t="s">
        <v>752</v>
      </c>
      <c r="B40" s="55" t="s">
        <v>753</v>
      </c>
      <c r="C40" s="44">
        <v>21836.799999999999</v>
      </c>
      <c r="D40" s="21">
        <v>3975.2</v>
      </c>
      <c r="E40" s="21">
        <v>3233.7</v>
      </c>
      <c r="F40" s="21">
        <v>4713.8999999999996</v>
      </c>
      <c r="G40" s="21">
        <v>18.2</v>
      </c>
      <c r="H40" s="21">
        <v>14.8</v>
      </c>
      <c r="I40" s="22">
        <v>21.6</v>
      </c>
      <c r="J40" s="44">
        <v>69369.7</v>
      </c>
      <c r="K40" s="21">
        <v>12213.4</v>
      </c>
      <c r="L40" s="21">
        <v>10949.5</v>
      </c>
      <c r="M40" s="21">
        <v>13522.3</v>
      </c>
      <c r="N40" s="21">
        <v>17.600000000000001</v>
      </c>
      <c r="O40" s="21">
        <v>15.8</v>
      </c>
      <c r="P40" s="22">
        <v>19.5</v>
      </c>
      <c r="Q40" s="35">
        <v>173538.5</v>
      </c>
      <c r="R40" s="21">
        <v>21611.9</v>
      </c>
      <c r="S40" s="21">
        <v>19336.7</v>
      </c>
      <c r="T40" s="21">
        <v>23901.1</v>
      </c>
      <c r="U40" s="21">
        <v>12.5</v>
      </c>
      <c r="V40" s="21">
        <v>11.1</v>
      </c>
      <c r="W40" s="22">
        <v>13.8</v>
      </c>
    </row>
    <row r="41" spans="1:23">
      <c r="A41" s="6" t="s">
        <v>298</v>
      </c>
      <c r="B41" s="55" t="s">
        <v>299</v>
      </c>
      <c r="C41" s="44">
        <v>3762.3</v>
      </c>
      <c r="D41" s="21">
        <v>857.5</v>
      </c>
      <c r="E41" s="21">
        <v>712</v>
      </c>
      <c r="F41" s="21">
        <v>996.8</v>
      </c>
      <c r="G41" s="21">
        <v>22.8</v>
      </c>
      <c r="H41" s="21">
        <v>18.899999999999999</v>
      </c>
      <c r="I41" s="22">
        <v>26.5</v>
      </c>
      <c r="J41" s="44">
        <v>14929.1</v>
      </c>
      <c r="K41" s="21">
        <v>3497.5</v>
      </c>
      <c r="L41" s="21">
        <v>3143.1</v>
      </c>
      <c r="M41" s="21">
        <v>3904.4</v>
      </c>
      <c r="N41" s="21">
        <v>23.4</v>
      </c>
      <c r="O41" s="21">
        <v>21.1</v>
      </c>
      <c r="P41" s="22">
        <v>26.2</v>
      </c>
      <c r="Q41" s="35">
        <v>23053.5</v>
      </c>
      <c r="R41" s="21">
        <v>3125.9</v>
      </c>
      <c r="S41" s="21">
        <v>2733.8</v>
      </c>
      <c r="T41" s="21">
        <v>3561.2</v>
      </c>
      <c r="U41" s="21">
        <v>13.6</v>
      </c>
      <c r="V41" s="21">
        <v>11.9</v>
      </c>
      <c r="W41" s="22">
        <v>15.4</v>
      </c>
    </row>
    <row r="42" spans="1:23">
      <c r="A42" s="6" t="s">
        <v>554</v>
      </c>
      <c r="B42" s="55" t="s">
        <v>555</v>
      </c>
      <c r="C42" s="44">
        <v>9276.7000000000007</v>
      </c>
      <c r="D42" s="21">
        <v>1931.7</v>
      </c>
      <c r="E42" s="21">
        <v>1599.8</v>
      </c>
      <c r="F42" s="21">
        <v>2264.1</v>
      </c>
      <c r="G42" s="21">
        <v>20.8</v>
      </c>
      <c r="H42" s="21">
        <v>17.2</v>
      </c>
      <c r="I42" s="22">
        <v>24.4</v>
      </c>
      <c r="J42" s="44">
        <v>20379.8</v>
      </c>
      <c r="K42" s="21">
        <v>4044.1</v>
      </c>
      <c r="L42" s="21">
        <v>3678</v>
      </c>
      <c r="M42" s="21">
        <v>4441.3</v>
      </c>
      <c r="N42" s="21">
        <v>19.8</v>
      </c>
      <c r="O42" s="21">
        <v>18</v>
      </c>
      <c r="P42" s="22">
        <v>21.8</v>
      </c>
      <c r="Q42" s="35">
        <v>56615.5</v>
      </c>
      <c r="R42" s="21">
        <v>7569</v>
      </c>
      <c r="S42" s="21">
        <v>6777.1</v>
      </c>
      <c r="T42" s="21">
        <v>8338</v>
      </c>
      <c r="U42" s="21">
        <v>13.4</v>
      </c>
      <c r="V42" s="21">
        <v>12</v>
      </c>
      <c r="W42" s="22">
        <v>14.7</v>
      </c>
    </row>
    <row r="43" spans="1:23">
      <c r="A43" s="6" t="s">
        <v>416</v>
      </c>
      <c r="B43" s="55" t="s">
        <v>417</v>
      </c>
      <c r="C43" s="44">
        <v>12865.2</v>
      </c>
      <c r="D43" s="21">
        <v>2563.4</v>
      </c>
      <c r="E43" s="21">
        <v>2129.5</v>
      </c>
      <c r="F43" s="21">
        <v>3007.5</v>
      </c>
      <c r="G43" s="21">
        <v>19.899999999999999</v>
      </c>
      <c r="H43" s="21">
        <v>16.600000000000001</v>
      </c>
      <c r="I43" s="22">
        <v>23.4</v>
      </c>
      <c r="J43" s="44">
        <v>24991</v>
      </c>
      <c r="K43" s="21">
        <v>5340.9</v>
      </c>
      <c r="L43" s="21">
        <v>4863.8</v>
      </c>
      <c r="M43" s="21">
        <v>5866.6</v>
      </c>
      <c r="N43" s="21">
        <v>21.4</v>
      </c>
      <c r="O43" s="21">
        <v>19.5</v>
      </c>
      <c r="P43" s="22">
        <v>23.5</v>
      </c>
      <c r="Q43" s="35">
        <v>60105.8</v>
      </c>
      <c r="R43" s="21">
        <v>8295.4</v>
      </c>
      <c r="S43" s="21">
        <v>7429.1</v>
      </c>
      <c r="T43" s="21">
        <v>9188.2999999999993</v>
      </c>
      <c r="U43" s="21">
        <v>13.8</v>
      </c>
      <c r="V43" s="21">
        <v>12.4</v>
      </c>
      <c r="W43" s="22">
        <v>15.3</v>
      </c>
    </row>
    <row r="44" spans="1:23">
      <c r="A44" s="6" t="s">
        <v>836</v>
      </c>
      <c r="B44" s="55" t="s">
        <v>837</v>
      </c>
      <c r="C44" s="44">
        <v>5014.6000000000004</v>
      </c>
      <c r="D44" s="21">
        <v>802.4</v>
      </c>
      <c r="E44" s="21">
        <v>658.2</v>
      </c>
      <c r="F44" s="21">
        <v>955.7</v>
      </c>
      <c r="G44" s="21">
        <v>16</v>
      </c>
      <c r="H44" s="21">
        <v>13.1</v>
      </c>
      <c r="I44" s="22">
        <v>19.100000000000001</v>
      </c>
      <c r="J44" s="44">
        <v>9493.2000000000007</v>
      </c>
      <c r="K44" s="21">
        <v>1611.6</v>
      </c>
      <c r="L44" s="21">
        <v>1448.8</v>
      </c>
      <c r="M44" s="21">
        <v>1778.3</v>
      </c>
      <c r="N44" s="21">
        <v>17</v>
      </c>
      <c r="O44" s="21">
        <v>15.3</v>
      </c>
      <c r="P44" s="22">
        <v>18.7</v>
      </c>
      <c r="Q44" s="35">
        <v>31622.2</v>
      </c>
      <c r="R44" s="21">
        <v>3790.5</v>
      </c>
      <c r="S44" s="21">
        <v>3391.5</v>
      </c>
      <c r="T44" s="21">
        <v>4192.8</v>
      </c>
      <c r="U44" s="21">
        <v>12</v>
      </c>
      <c r="V44" s="21">
        <v>10.7</v>
      </c>
      <c r="W44" s="22">
        <v>13.3</v>
      </c>
    </row>
    <row r="45" spans="1:23">
      <c r="A45" s="6" t="s">
        <v>704</v>
      </c>
      <c r="B45" s="55" t="s">
        <v>705</v>
      </c>
      <c r="C45" s="44">
        <v>8085.3</v>
      </c>
      <c r="D45" s="21">
        <v>1261.0999999999999</v>
      </c>
      <c r="E45" s="21">
        <v>1035.2</v>
      </c>
      <c r="F45" s="21">
        <v>1505.5</v>
      </c>
      <c r="G45" s="21">
        <v>15.6</v>
      </c>
      <c r="H45" s="21">
        <v>12.8</v>
      </c>
      <c r="I45" s="22">
        <v>18.600000000000001</v>
      </c>
      <c r="J45" s="44">
        <v>19176.8</v>
      </c>
      <c r="K45" s="21">
        <v>3782.9</v>
      </c>
      <c r="L45" s="21">
        <v>3396.8</v>
      </c>
      <c r="M45" s="21">
        <v>4182.6000000000004</v>
      </c>
      <c r="N45" s="21">
        <v>19.7</v>
      </c>
      <c r="O45" s="21">
        <v>17.7</v>
      </c>
      <c r="P45" s="22">
        <v>21.8</v>
      </c>
      <c r="Q45" s="35">
        <v>47653.9</v>
      </c>
      <c r="R45" s="21">
        <v>5877.7</v>
      </c>
      <c r="S45" s="21">
        <v>5245.5</v>
      </c>
      <c r="T45" s="21">
        <v>6544.2</v>
      </c>
      <c r="U45" s="21">
        <v>12.3</v>
      </c>
      <c r="V45" s="21">
        <v>11</v>
      </c>
      <c r="W45" s="22">
        <v>13.7</v>
      </c>
    </row>
    <row r="46" spans="1:23">
      <c r="A46" s="6" t="s">
        <v>494</v>
      </c>
      <c r="B46" s="55" t="s">
        <v>495</v>
      </c>
      <c r="C46" s="44">
        <v>5293.5</v>
      </c>
      <c r="D46" s="21">
        <v>1129.9000000000001</v>
      </c>
      <c r="E46" s="21">
        <v>938.3</v>
      </c>
      <c r="F46" s="21">
        <v>1322.9</v>
      </c>
      <c r="G46" s="21">
        <v>21.3</v>
      </c>
      <c r="H46" s="21">
        <v>17.7</v>
      </c>
      <c r="I46" s="22">
        <v>25</v>
      </c>
      <c r="J46" s="44">
        <v>12914.8</v>
      </c>
      <c r="K46" s="21">
        <v>2619.1999999999998</v>
      </c>
      <c r="L46" s="21">
        <v>2384.1999999999998</v>
      </c>
      <c r="M46" s="21">
        <v>2877.4</v>
      </c>
      <c r="N46" s="21">
        <v>20.3</v>
      </c>
      <c r="O46" s="21">
        <v>18.5</v>
      </c>
      <c r="P46" s="22">
        <v>22.3</v>
      </c>
      <c r="Q46" s="35">
        <v>30033.599999999999</v>
      </c>
      <c r="R46" s="21">
        <v>3995.9</v>
      </c>
      <c r="S46" s="21">
        <v>3576.1</v>
      </c>
      <c r="T46" s="21">
        <v>4412.6000000000004</v>
      </c>
      <c r="U46" s="21">
        <v>13.3</v>
      </c>
      <c r="V46" s="21">
        <v>11.9</v>
      </c>
      <c r="W46" s="22">
        <v>14.7</v>
      </c>
    </row>
    <row r="47" spans="1:23">
      <c r="A47" s="6" t="s">
        <v>578</v>
      </c>
      <c r="B47" s="55" t="s">
        <v>579</v>
      </c>
      <c r="C47" s="44">
        <v>7855.7</v>
      </c>
      <c r="D47" s="21">
        <v>1665.3</v>
      </c>
      <c r="E47" s="21">
        <v>1377.3</v>
      </c>
      <c r="F47" s="21">
        <v>1948.7</v>
      </c>
      <c r="G47" s="21">
        <v>21.2</v>
      </c>
      <c r="H47" s="21">
        <v>17.5</v>
      </c>
      <c r="I47" s="22">
        <v>24.8</v>
      </c>
      <c r="J47" s="44">
        <v>16963.5</v>
      </c>
      <c r="K47" s="21">
        <v>3049.6</v>
      </c>
      <c r="L47" s="21">
        <v>2773.2</v>
      </c>
      <c r="M47" s="21">
        <v>3348.6</v>
      </c>
      <c r="N47" s="21">
        <v>18</v>
      </c>
      <c r="O47" s="21">
        <v>16.3</v>
      </c>
      <c r="P47" s="22">
        <v>19.7</v>
      </c>
      <c r="Q47" s="35">
        <v>50095.8</v>
      </c>
      <c r="R47" s="21">
        <v>6869.7</v>
      </c>
      <c r="S47" s="21">
        <v>6196.9</v>
      </c>
      <c r="T47" s="21">
        <v>7546.8</v>
      </c>
      <c r="U47" s="21">
        <v>13.7</v>
      </c>
      <c r="V47" s="21">
        <v>12.4</v>
      </c>
      <c r="W47" s="22">
        <v>15.1</v>
      </c>
    </row>
    <row r="48" spans="1:23">
      <c r="A48" s="6" t="s">
        <v>434</v>
      </c>
      <c r="B48" s="55" t="s">
        <v>435</v>
      </c>
      <c r="C48" s="44">
        <v>5199.7</v>
      </c>
      <c r="D48" s="21">
        <v>1061.7</v>
      </c>
      <c r="E48" s="21">
        <v>881.1</v>
      </c>
      <c r="F48" s="21">
        <v>1244.7</v>
      </c>
      <c r="G48" s="21">
        <v>20.399999999999999</v>
      </c>
      <c r="H48" s="21">
        <v>16.899999999999999</v>
      </c>
      <c r="I48" s="22">
        <v>23.9</v>
      </c>
      <c r="J48" s="44">
        <v>13371.9</v>
      </c>
      <c r="K48" s="21">
        <v>2749.1</v>
      </c>
      <c r="L48" s="21">
        <v>2505.5</v>
      </c>
      <c r="M48" s="21">
        <v>3016.4</v>
      </c>
      <c r="N48" s="21">
        <v>20.6</v>
      </c>
      <c r="O48" s="21">
        <v>18.7</v>
      </c>
      <c r="P48" s="22">
        <v>22.6</v>
      </c>
      <c r="Q48" s="35">
        <v>28020.400000000001</v>
      </c>
      <c r="R48" s="21">
        <v>3849.3</v>
      </c>
      <c r="S48" s="21">
        <v>3447.5</v>
      </c>
      <c r="T48" s="21">
        <v>4245.3</v>
      </c>
      <c r="U48" s="21">
        <v>13.7</v>
      </c>
      <c r="V48" s="21">
        <v>12.3</v>
      </c>
      <c r="W48" s="22">
        <v>15.2</v>
      </c>
    </row>
    <row r="49" spans="1:23">
      <c r="A49" s="6" t="s">
        <v>648</v>
      </c>
      <c r="B49" s="55" t="s">
        <v>649</v>
      </c>
      <c r="C49" s="44">
        <v>13113.6</v>
      </c>
      <c r="D49" s="21">
        <v>2370.3000000000002</v>
      </c>
      <c r="E49" s="21">
        <v>1936.4</v>
      </c>
      <c r="F49" s="21">
        <v>2807.5</v>
      </c>
      <c r="G49" s="21">
        <v>18.100000000000001</v>
      </c>
      <c r="H49" s="21">
        <v>14.8</v>
      </c>
      <c r="I49" s="22">
        <v>21.4</v>
      </c>
      <c r="J49" s="44">
        <v>39180.300000000003</v>
      </c>
      <c r="K49" s="21">
        <v>7000.2</v>
      </c>
      <c r="L49" s="21">
        <v>6305.5</v>
      </c>
      <c r="M49" s="21">
        <v>7741</v>
      </c>
      <c r="N49" s="21">
        <v>17.899999999999999</v>
      </c>
      <c r="O49" s="21">
        <v>16.100000000000001</v>
      </c>
      <c r="P49" s="22">
        <v>19.8</v>
      </c>
      <c r="Q49" s="35">
        <v>85627.1</v>
      </c>
      <c r="R49" s="21">
        <v>11129</v>
      </c>
      <c r="S49" s="21">
        <v>9961.7999999999993</v>
      </c>
      <c r="T49" s="21">
        <v>12299.2</v>
      </c>
      <c r="U49" s="21">
        <v>13</v>
      </c>
      <c r="V49" s="21">
        <v>11.6</v>
      </c>
      <c r="W49" s="22">
        <v>14.4</v>
      </c>
    </row>
    <row r="50" spans="1:23">
      <c r="A50" s="6" t="s">
        <v>754</v>
      </c>
      <c r="B50" s="55" t="s">
        <v>755</v>
      </c>
      <c r="C50" s="44">
        <v>3662.2</v>
      </c>
      <c r="D50" s="21">
        <v>760.9</v>
      </c>
      <c r="E50" s="21">
        <v>625.9</v>
      </c>
      <c r="F50" s="21">
        <v>891.7</v>
      </c>
      <c r="G50" s="21">
        <v>20.8</v>
      </c>
      <c r="H50" s="21">
        <v>17.100000000000001</v>
      </c>
      <c r="I50" s="22">
        <v>24.3</v>
      </c>
      <c r="J50" s="44">
        <v>18865.7</v>
      </c>
      <c r="K50" s="21">
        <v>3477.1</v>
      </c>
      <c r="L50" s="21">
        <v>3139.8</v>
      </c>
      <c r="M50" s="21">
        <v>3826.6</v>
      </c>
      <c r="N50" s="21">
        <v>18.399999999999999</v>
      </c>
      <c r="O50" s="21">
        <v>16.600000000000001</v>
      </c>
      <c r="P50" s="22">
        <v>20.3</v>
      </c>
      <c r="Q50" s="35">
        <v>59259.1</v>
      </c>
      <c r="R50" s="21">
        <v>7455.8</v>
      </c>
      <c r="S50" s="21">
        <v>6679.9</v>
      </c>
      <c r="T50" s="21">
        <v>8213.7999999999993</v>
      </c>
      <c r="U50" s="21">
        <v>12.6</v>
      </c>
      <c r="V50" s="21">
        <v>11.3</v>
      </c>
      <c r="W50" s="22">
        <v>13.9</v>
      </c>
    </row>
    <row r="51" spans="1:23">
      <c r="A51" s="6" t="s">
        <v>756</v>
      </c>
      <c r="B51" s="55" t="s">
        <v>757</v>
      </c>
      <c r="C51" s="44">
        <v>6684.6</v>
      </c>
      <c r="D51" s="21">
        <v>1091</v>
      </c>
      <c r="E51" s="21">
        <v>890.7</v>
      </c>
      <c r="F51" s="21">
        <v>1297.8</v>
      </c>
      <c r="G51" s="21">
        <v>16.3</v>
      </c>
      <c r="H51" s="21">
        <v>13.3</v>
      </c>
      <c r="I51" s="22">
        <v>19.399999999999999</v>
      </c>
      <c r="J51" s="44">
        <v>21187.7</v>
      </c>
      <c r="K51" s="21">
        <v>3938.3</v>
      </c>
      <c r="L51" s="21">
        <v>3549.3</v>
      </c>
      <c r="M51" s="21">
        <v>4346.8</v>
      </c>
      <c r="N51" s="21">
        <v>18.600000000000001</v>
      </c>
      <c r="O51" s="21">
        <v>16.8</v>
      </c>
      <c r="P51" s="22">
        <v>20.5</v>
      </c>
      <c r="Q51" s="35">
        <v>56527.7</v>
      </c>
      <c r="R51" s="21">
        <v>7011.2</v>
      </c>
      <c r="S51" s="21">
        <v>6269.4</v>
      </c>
      <c r="T51" s="21">
        <v>7730.4</v>
      </c>
      <c r="U51" s="21">
        <v>12.4</v>
      </c>
      <c r="V51" s="21">
        <v>11.1</v>
      </c>
      <c r="W51" s="22">
        <v>13.7</v>
      </c>
    </row>
    <row r="52" spans="1:23">
      <c r="A52" s="6" t="s">
        <v>810</v>
      </c>
      <c r="B52" s="55" t="s">
        <v>811</v>
      </c>
      <c r="C52" s="44">
        <v>4145.1000000000004</v>
      </c>
      <c r="D52" s="21">
        <v>671.9</v>
      </c>
      <c r="E52" s="21">
        <v>548.5</v>
      </c>
      <c r="F52" s="21">
        <v>799</v>
      </c>
      <c r="G52" s="21">
        <v>16.2</v>
      </c>
      <c r="H52" s="21">
        <v>13.2</v>
      </c>
      <c r="I52" s="22">
        <v>19.3</v>
      </c>
      <c r="J52" s="44">
        <v>11626.6</v>
      </c>
      <c r="K52" s="21">
        <v>1969.9</v>
      </c>
      <c r="L52" s="21">
        <v>1775.9</v>
      </c>
      <c r="M52" s="21">
        <v>2180.6</v>
      </c>
      <c r="N52" s="21">
        <v>16.899999999999999</v>
      </c>
      <c r="O52" s="21">
        <v>15.3</v>
      </c>
      <c r="P52" s="22">
        <v>18.8</v>
      </c>
      <c r="Q52" s="35">
        <v>38546.300000000003</v>
      </c>
      <c r="R52" s="21">
        <v>4855.8999999999996</v>
      </c>
      <c r="S52" s="21">
        <v>4323.3999999999996</v>
      </c>
      <c r="T52" s="21">
        <v>5386.5</v>
      </c>
      <c r="U52" s="21">
        <v>12.6</v>
      </c>
      <c r="V52" s="21">
        <v>11.2</v>
      </c>
      <c r="W52" s="22">
        <v>14</v>
      </c>
    </row>
    <row r="53" spans="1:23">
      <c r="A53" s="6" t="s">
        <v>714</v>
      </c>
      <c r="B53" s="55" t="s">
        <v>715</v>
      </c>
      <c r="C53" s="44">
        <v>4164.5</v>
      </c>
      <c r="D53" s="21">
        <v>783.3</v>
      </c>
      <c r="E53" s="21">
        <v>644.5</v>
      </c>
      <c r="F53" s="21">
        <v>923.7</v>
      </c>
      <c r="G53" s="21">
        <v>18.8</v>
      </c>
      <c r="H53" s="21">
        <v>15.5</v>
      </c>
      <c r="I53" s="22">
        <v>22.2</v>
      </c>
      <c r="J53" s="44">
        <v>20664.2</v>
      </c>
      <c r="K53" s="21">
        <v>3793.1</v>
      </c>
      <c r="L53" s="21">
        <v>3429.4</v>
      </c>
      <c r="M53" s="21">
        <v>4172.5</v>
      </c>
      <c r="N53" s="21">
        <v>18.399999999999999</v>
      </c>
      <c r="O53" s="21">
        <v>16.600000000000001</v>
      </c>
      <c r="P53" s="22">
        <v>20.2</v>
      </c>
      <c r="Q53" s="35">
        <v>49125.3</v>
      </c>
      <c r="R53" s="21">
        <v>6135</v>
      </c>
      <c r="S53" s="21">
        <v>5508</v>
      </c>
      <c r="T53" s="21">
        <v>6748.3</v>
      </c>
      <c r="U53" s="21">
        <v>12.5</v>
      </c>
      <c r="V53" s="21">
        <v>11.2</v>
      </c>
      <c r="W53" s="22">
        <v>13.7</v>
      </c>
    </row>
    <row r="54" spans="1:23">
      <c r="A54" s="6" t="s">
        <v>680</v>
      </c>
      <c r="B54" s="55" t="s">
        <v>681</v>
      </c>
      <c r="C54" s="44">
        <v>13292.4</v>
      </c>
      <c r="D54" s="21">
        <v>2299.6999999999998</v>
      </c>
      <c r="E54" s="21">
        <v>1884.8</v>
      </c>
      <c r="F54" s="21">
        <v>2724.7</v>
      </c>
      <c r="G54" s="21">
        <v>17.3</v>
      </c>
      <c r="H54" s="21">
        <v>14.2</v>
      </c>
      <c r="I54" s="22">
        <v>20.5</v>
      </c>
      <c r="J54" s="44">
        <v>57406.9</v>
      </c>
      <c r="K54" s="21">
        <v>10871.7</v>
      </c>
      <c r="L54" s="21">
        <v>9881.6</v>
      </c>
      <c r="M54" s="21">
        <v>11951.5</v>
      </c>
      <c r="N54" s="21">
        <v>18.899999999999999</v>
      </c>
      <c r="O54" s="21">
        <v>17.2</v>
      </c>
      <c r="P54" s="22">
        <v>20.8</v>
      </c>
      <c r="Q54" s="35">
        <v>138790.70000000001</v>
      </c>
      <c r="R54" s="21">
        <v>17885.599999999999</v>
      </c>
      <c r="S54" s="21">
        <v>16090.3</v>
      </c>
      <c r="T54" s="21">
        <v>19681.900000000001</v>
      </c>
      <c r="U54" s="21">
        <v>12.9</v>
      </c>
      <c r="V54" s="21">
        <v>11.6</v>
      </c>
      <c r="W54" s="22">
        <v>14.2</v>
      </c>
    </row>
    <row r="55" spans="1:23">
      <c r="A55" s="6" t="s">
        <v>594</v>
      </c>
      <c r="B55" s="55" t="s">
        <v>595</v>
      </c>
      <c r="C55" s="44">
        <v>16820.900000000001</v>
      </c>
      <c r="D55" s="21">
        <v>3452.7</v>
      </c>
      <c r="E55" s="21">
        <v>2843.7</v>
      </c>
      <c r="F55" s="21">
        <v>4041.7</v>
      </c>
      <c r="G55" s="21">
        <v>20.5</v>
      </c>
      <c r="H55" s="21">
        <v>16.899999999999999</v>
      </c>
      <c r="I55" s="22">
        <v>24</v>
      </c>
      <c r="J55" s="44">
        <v>53108.3</v>
      </c>
      <c r="K55" s="21">
        <v>10051.799999999999</v>
      </c>
      <c r="L55" s="21">
        <v>9147.4</v>
      </c>
      <c r="M55" s="21">
        <v>11014.2</v>
      </c>
      <c r="N55" s="21">
        <v>18.899999999999999</v>
      </c>
      <c r="O55" s="21">
        <v>17.2</v>
      </c>
      <c r="P55" s="22">
        <v>20.7</v>
      </c>
      <c r="Q55" s="35">
        <v>108567.8</v>
      </c>
      <c r="R55" s="21">
        <v>14017.1</v>
      </c>
      <c r="S55" s="21">
        <v>12573.5</v>
      </c>
      <c r="T55" s="21">
        <v>15395</v>
      </c>
      <c r="U55" s="21">
        <v>12.9</v>
      </c>
      <c r="V55" s="21">
        <v>11.6</v>
      </c>
      <c r="W55" s="22">
        <v>14.2</v>
      </c>
    </row>
    <row r="56" spans="1:23">
      <c r="A56" s="6" t="s">
        <v>418</v>
      </c>
      <c r="B56" s="55" t="s">
        <v>419</v>
      </c>
      <c r="C56" s="44">
        <v>5337.8</v>
      </c>
      <c r="D56" s="21">
        <v>1063.7</v>
      </c>
      <c r="E56" s="21">
        <v>879.9</v>
      </c>
      <c r="F56" s="21">
        <v>1247.2</v>
      </c>
      <c r="G56" s="21">
        <v>19.899999999999999</v>
      </c>
      <c r="H56" s="21">
        <v>16.5</v>
      </c>
      <c r="I56" s="22">
        <v>23.4</v>
      </c>
      <c r="J56" s="44">
        <v>13198.2</v>
      </c>
      <c r="K56" s="21">
        <v>2745</v>
      </c>
      <c r="L56" s="21">
        <v>2496.3000000000002</v>
      </c>
      <c r="M56" s="21">
        <v>3017.4</v>
      </c>
      <c r="N56" s="21">
        <v>20.8</v>
      </c>
      <c r="O56" s="21">
        <v>18.899999999999999</v>
      </c>
      <c r="P56" s="22">
        <v>22.9</v>
      </c>
      <c r="Q56" s="35">
        <v>33822</v>
      </c>
      <c r="R56" s="21">
        <v>4848.5</v>
      </c>
      <c r="S56" s="21">
        <v>4328.7</v>
      </c>
      <c r="T56" s="21">
        <v>5369</v>
      </c>
      <c r="U56" s="21">
        <v>14.3</v>
      </c>
      <c r="V56" s="21">
        <v>12.8</v>
      </c>
      <c r="W56" s="22">
        <v>15.9</v>
      </c>
    </row>
    <row r="57" spans="1:23">
      <c r="A57" s="6" t="s">
        <v>496</v>
      </c>
      <c r="B57" s="55" t="s">
        <v>497</v>
      </c>
      <c r="C57" s="44">
        <v>8891.7000000000007</v>
      </c>
      <c r="D57" s="21">
        <v>1789.7</v>
      </c>
      <c r="E57" s="21">
        <v>1473.9</v>
      </c>
      <c r="F57" s="21">
        <v>2112.1999999999998</v>
      </c>
      <c r="G57" s="21">
        <v>20.100000000000001</v>
      </c>
      <c r="H57" s="21">
        <v>16.600000000000001</v>
      </c>
      <c r="I57" s="22">
        <v>23.8</v>
      </c>
      <c r="J57" s="44">
        <v>17564.599999999999</v>
      </c>
      <c r="K57" s="21">
        <v>3554.5</v>
      </c>
      <c r="L57" s="21">
        <v>3243</v>
      </c>
      <c r="M57" s="21">
        <v>3892.7</v>
      </c>
      <c r="N57" s="21">
        <v>20.2</v>
      </c>
      <c r="O57" s="21">
        <v>18.5</v>
      </c>
      <c r="P57" s="22">
        <v>22.2</v>
      </c>
      <c r="Q57" s="35">
        <v>42926.7</v>
      </c>
      <c r="R57" s="21">
        <v>5858.4</v>
      </c>
      <c r="S57" s="21">
        <v>5274.8</v>
      </c>
      <c r="T57" s="21">
        <v>6442.6</v>
      </c>
      <c r="U57" s="21">
        <v>13.6</v>
      </c>
      <c r="V57" s="21">
        <v>12.3</v>
      </c>
      <c r="W57" s="22">
        <v>15</v>
      </c>
    </row>
    <row r="58" spans="1:23">
      <c r="A58" s="6" t="s">
        <v>596</v>
      </c>
      <c r="B58" s="55" t="s">
        <v>597</v>
      </c>
      <c r="C58" s="44">
        <v>4349.6000000000004</v>
      </c>
      <c r="D58" s="21">
        <v>841.2</v>
      </c>
      <c r="E58" s="21">
        <v>692</v>
      </c>
      <c r="F58" s="21">
        <v>991</v>
      </c>
      <c r="G58" s="21">
        <v>19.3</v>
      </c>
      <c r="H58" s="21">
        <v>15.9</v>
      </c>
      <c r="I58" s="22">
        <v>22.8</v>
      </c>
      <c r="J58" s="44">
        <v>21324.400000000001</v>
      </c>
      <c r="K58" s="21">
        <v>4095</v>
      </c>
      <c r="L58" s="21">
        <v>3721.5</v>
      </c>
      <c r="M58" s="21">
        <v>4508.2</v>
      </c>
      <c r="N58" s="21">
        <v>19.2</v>
      </c>
      <c r="O58" s="21">
        <v>17.5</v>
      </c>
      <c r="P58" s="22">
        <v>21.1</v>
      </c>
      <c r="Q58" s="35">
        <v>32796</v>
      </c>
      <c r="R58" s="21">
        <v>4095.4</v>
      </c>
      <c r="S58" s="21">
        <v>3676.6</v>
      </c>
      <c r="T58" s="21">
        <v>4493.6000000000004</v>
      </c>
      <c r="U58" s="21">
        <v>12.5</v>
      </c>
      <c r="V58" s="21">
        <v>11.2</v>
      </c>
      <c r="W58" s="22">
        <v>13.7</v>
      </c>
    </row>
    <row r="59" spans="1:23">
      <c r="A59" s="49" t="s">
        <v>872</v>
      </c>
      <c r="B59" s="54" t="s">
        <v>873</v>
      </c>
      <c r="C59" s="44">
        <v>437.7</v>
      </c>
      <c r="D59" s="21">
        <v>67.5</v>
      </c>
      <c r="E59" s="21">
        <v>54.9</v>
      </c>
      <c r="F59" s="21">
        <v>80.5</v>
      </c>
      <c r="G59" s="21">
        <v>15.4</v>
      </c>
      <c r="H59" s="21">
        <v>12.5</v>
      </c>
      <c r="I59" s="22">
        <v>18.399999999999999</v>
      </c>
      <c r="J59" s="44">
        <v>1108.9000000000001</v>
      </c>
      <c r="K59" s="21">
        <v>171.2</v>
      </c>
      <c r="L59" s="21">
        <v>152</v>
      </c>
      <c r="M59" s="21">
        <v>190.7</v>
      </c>
      <c r="N59" s="21">
        <v>15.4</v>
      </c>
      <c r="O59" s="21">
        <v>13.7</v>
      </c>
      <c r="P59" s="22">
        <v>17.2</v>
      </c>
      <c r="Q59" s="35">
        <v>2593.4</v>
      </c>
      <c r="R59" s="21">
        <v>273.2</v>
      </c>
      <c r="S59" s="21">
        <v>241.4</v>
      </c>
      <c r="T59" s="21">
        <v>305.8</v>
      </c>
      <c r="U59" s="21">
        <v>10.5</v>
      </c>
      <c r="V59" s="21">
        <v>9.3000000000000007</v>
      </c>
      <c r="W59" s="22">
        <v>11.8</v>
      </c>
    </row>
    <row r="60" spans="1:23">
      <c r="A60" s="6" t="s">
        <v>640</v>
      </c>
      <c r="B60" s="55" t="s">
        <v>641</v>
      </c>
      <c r="C60" s="44">
        <v>6460.8</v>
      </c>
      <c r="D60" s="21">
        <v>1214.3</v>
      </c>
      <c r="E60" s="21">
        <v>1003.8</v>
      </c>
      <c r="F60" s="21">
        <v>1427.7</v>
      </c>
      <c r="G60" s="21">
        <v>18.8</v>
      </c>
      <c r="H60" s="21">
        <v>15.5</v>
      </c>
      <c r="I60" s="22">
        <v>22.1</v>
      </c>
      <c r="J60" s="44">
        <v>22810.2</v>
      </c>
      <c r="K60" s="21">
        <v>4109.1000000000004</v>
      </c>
      <c r="L60" s="21">
        <v>3732.5</v>
      </c>
      <c r="M60" s="21">
        <v>4515.3999999999996</v>
      </c>
      <c r="N60" s="21">
        <v>18</v>
      </c>
      <c r="O60" s="21">
        <v>16.399999999999999</v>
      </c>
      <c r="P60" s="22">
        <v>19.8</v>
      </c>
      <c r="Q60" s="35">
        <v>55425.1</v>
      </c>
      <c r="R60" s="21">
        <v>7416.1</v>
      </c>
      <c r="S60" s="21">
        <v>6670</v>
      </c>
      <c r="T60" s="21">
        <v>8145.4</v>
      </c>
      <c r="U60" s="21">
        <v>13.4</v>
      </c>
      <c r="V60" s="21">
        <v>12</v>
      </c>
      <c r="W60" s="22">
        <v>14.7</v>
      </c>
    </row>
    <row r="61" spans="1:23">
      <c r="A61" s="6" t="s">
        <v>368</v>
      </c>
      <c r="B61" s="55" t="s">
        <v>369</v>
      </c>
      <c r="C61" s="44">
        <v>35334.400000000001</v>
      </c>
      <c r="D61" s="21">
        <v>7384</v>
      </c>
      <c r="E61" s="21">
        <v>6128.6</v>
      </c>
      <c r="F61" s="21">
        <v>8688.2999999999993</v>
      </c>
      <c r="G61" s="21">
        <v>20.9</v>
      </c>
      <c r="H61" s="21">
        <v>17.3</v>
      </c>
      <c r="I61" s="22">
        <v>24.6</v>
      </c>
      <c r="J61" s="44">
        <v>97272.2</v>
      </c>
      <c r="K61" s="21">
        <v>19676.599999999999</v>
      </c>
      <c r="L61" s="21">
        <v>17655.400000000001</v>
      </c>
      <c r="M61" s="21">
        <v>21781.200000000001</v>
      </c>
      <c r="N61" s="21">
        <v>20.2</v>
      </c>
      <c r="O61" s="21">
        <v>18.2</v>
      </c>
      <c r="P61" s="22">
        <v>22.4</v>
      </c>
      <c r="Q61" s="35">
        <v>177762.4</v>
      </c>
      <c r="R61" s="21">
        <v>25266.799999999999</v>
      </c>
      <c r="S61" s="21">
        <v>22430.2</v>
      </c>
      <c r="T61" s="21">
        <v>28230.2</v>
      </c>
      <c r="U61" s="21">
        <v>14.2</v>
      </c>
      <c r="V61" s="21">
        <v>12.6</v>
      </c>
      <c r="W61" s="22">
        <v>15.9</v>
      </c>
    </row>
    <row r="62" spans="1:23">
      <c r="A62" s="6" t="s">
        <v>556</v>
      </c>
      <c r="B62" s="55" t="s">
        <v>557</v>
      </c>
      <c r="C62" s="44">
        <v>2664.3</v>
      </c>
      <c r="D62" s="21">
        <v>579.6</v>
      </c>
      <c r="E62" s="21">
        <v>475</v>
      </c>
      <c r="F62" s="21">
        <v>681.2</v>
      </c>
      <c r="G62" s="21">
        <v>21.8</v>
      </c>
      <c r="H62" s="21">
        <v>17.8</v>
      </c>
      <c r="I62" s="22">
        <v>25.6</v>
      </c>
      <c r="J62" s="44">
        <v>19915.7</v>
      </c>
      <c r="K62" s="21">
        <v>4016.5</v>
      </c>
      <c r="L62" s="21">
        <v>3638</v>
      </c>
      <c r="M62" s="21">
        <v>4423.5</v>
      </c>
      <c r="N62" s="21">
        <v>20.2</v>
      </c>
      <c r="O62" s="21">
        <v>18.3</v>
      </c>
      <c r="P62" s="22">
        <v>22.2</v>
      </c>
      <c r="Q62" s="35">
        <v>28880</v>
      </c>
      <c r="R62" s="21">
        <v>3492.8</v>
      </c>
      <c r="S62" s="21">
        <v>3122.7</v>
      </c>
      <c r="T62" s="21">
        <v>3858</v>
      </c>
      <c r="U62" s="21">
        <v>12.1</v>
      </c>
      <c r="V62" s="21">
        <v>10.8</v>
      </c>
      <c r="W62" s="22">
        <v>13.4</v>
      </c>
    </row>
    <row r="63" spans="1:23">
      <c r="A63" s="6" t="s">
        <v>376</v>
      </c>
      <c r="B63" s="55" t="s">
        <v>377</v>
      </c>
      <c r="C63" s="44">
        <v>22860.9</v>
      </c>
      <c r="D63" s="21">
        <v>4805.1000000000004</v>
      </c>
      <c r="E63" s="21">
        <v>3991.9</v>
      </c>
      <c r="F63" s="21">
        <v>5621.1</v>
      </c>
      <c r="G63" s="21">
        <v>21</v>
      </c>
      <c r="H63" s="21">
        <v>17.5</v>
      </c>
      <c r="I63" s="22">
        <v>24.6</v>
      </c>
      <c r="J63" s="44">
        <v>75019.600000000006</v>
      </c>
      <c r="K63" s="21">
        <v>15853.8</v>
      </c>
      <c r="L63" s="21">
        <v>14355.1</v>
      </c>
      <c r="M63" s="21">
        <v>17462.5</v>
      </c>
      <c r="N63" s="21">
        <v>21.1</v>
      </c>
      <c r="O63" s="21">
        <v>19.100000000000001</v>
      </c>
      <c r="P63" s="22">
        <v>23.3</v>
      </c>
      <c r="Q63" s="35">
        <v>161729.5</v>
      </c>
      <c r="R63" s="21">
        <v>23057</v>
      </c>
      <c r="S63" s="21">
        <v>20572.900000000001</v>
      </c>
      <c r="T63" s="21">
        <v>25694.5</v>
      </c>
      <c r="U63" s="21">
        <v>14.3</v>
      </c>
      <c r="V63" s="21">
        <v>12.7</v>
      </c>
      <c r="W63" s="22">
        <v>15.9</v>
      </c>
    </row>
    <row r="64" spans="1:23">
      <c r="A64" s="6" t="s">
        <v>580</v>
      </c>
      <c r="B64" s="55" t="s">
        <v>581</v>
      </c>
      <c r="C64" s="44">
        <v>13663.8</v>
      </c>
      <c r="D64" s="21">
        <v>2714</v>
      </c>
      <c r="E64" s="21">
        <v>2246.5</v>
      </c>
      <c r="F64" s="21">
        <v>3182.4</v>
      </c>
      <c r="G64" s="21">
        <v>19.899999999999999</v>
      </c>
      <c r="H64" s="21">
        <v>16.399999999999999</v>
      </c>
      <c r="I64" s="22">
        <v>23.3</v>
      </c>
      <c r="J64" s="44">
        <v>27867.599999999999</v>
      </c>
      <c r="K64" s="21">
        <v>5550.3</v>
      </c>
      <c r="L64" s="21">
        <v>5034.5</v>
      </c>
      <c r="M64" s="21">
        <v>6111.2</v>
      </c>
      <c r="N64" s="21">
        <v>19.899999999999999</v>
      </c>
      <c r="O64" s="21">
        <v>18.100000000000001</v>
      </c>
      <c r="P64" s="22">
        <v>21.9</v>
      </c>
      <c r="Q64" s="35">
        <v>87816.7</v>
      </c>
      <c r="R64" s="21">
        <v>11803.7</v>
      </c>
      <c r="S64" s="21">
        <v>10539.1</v>
      </c>
      <c r="T64" s="21">
        <v>13059.8</v>
      </c>
      <c r="U64" s="21">
        <v>13.4</v>
      </c>
      <c r="V64" s="21">
        <v>12</v>
      </c>
      <c r="W64" s="22">
        <v>14.9</v>
      </c>
    </row>
    <row r="65" spans="1:23">
      <c r="A65" s="6" t="s">
        <v>524</v>
      </c>
      <c r="B65" s="55" t="s">
        <v>525</v>
      </c>
      <c r="C65" s="44">
        <v>7760.2</v>
      </c>
      <c r="D65" s="21">
        <v>1626.7</v>
      </c>
      <c r="E65" s="21">
        <v>1345.8</v>
      </c>
      <c r="F65" s="21">
        <v>1904.6</v>
      </c>
      <c r="G65" s="21">
        <v>21</v>
      </c>
      <c r="H65" s="21">
        <v>17.3</v>
      </c>
      <c r="I65" s="22">
        <v>24.5</v>
      </c>
      <c r="J65" s="44">
        <v>14894.1</v>
      </c>
      <c r="K65" s="21">
        <v>2838.8</v>
      </c>
      <c r="L65" s="21">
        <v>2544.8000000000002</v>
      </c>
      <c r="M65" s="21">
        <v>3146.6</v>
      </c>
      <c r="N65" s="21">
        <v>19.100000000000001</v>
      </c>
      <c r="O65" s="21">
        <v>17.100000000000001</v>
      </c>
      <c r="P65" s="22">
        <v>21.1</v>
      </c>
      <c r="Q65" s="35">
        <v>23904.7</v>
      </c>
      <c r="R65" s="21">
        <v>2916.5</v>
      </c>
      <c r="S65" s="21">
        <v>2584.6</v>
      </c>
      <c r="T65" s="21">
        <v>3253.7</v>
      </c>
      <c r="U65" s="21">
        <v>12.2</v>
      </c>
      <c r="V65" s="21">
        <v>10.8</v>
      </c>
      <c r="W65" s="22">
        <v>13.6</v>
      </c>
    </row>
    <row r="66" spans="1:23">
      <c r="A66" s="6" t="s">
        <v>650</v>
      </c>
      <c r="B66" s="55" t="s">
        <v>651</v>
      </c>
      <c r="C66" s="44">
        <v>20018.3</v>
      </c>
      <c r="D66" s="21">
        <v>3306.1</v>
      </c>
      <c r="E66" s="21">
        <v>2728</v>
      </c>
      <c r="F66" s="21">
        <v>3933</v>
      </c>
      <c r="G66" s="21">
        <v>16.5</v>
      </c>
      <c r="H66" s="21">
        <v>13.6</v>
      </c>
      <c r="I66" s="22">
        <v>19.600000000000001</v>
      </c>
      <c r="J66" s="44">
        <v>32990.9</v>
      </c>
      <c r="K66" s="21">
        <v>6360.5</v>
      </c>
      <c r="L66" s="21">
        <v>5738.5</v>
      </c>
      <c r="M66" s="21">
        <v>7002.1</v>
      </c>
      <c r="N66" s="21">
        <v>19.3</v>
      </c>
      <c r="O66" s="21">
        <v>17.399999999999999</v>
      </c>
      <c r="P66" s="22">
        <v>21.2</v>
      </c>
      <c r="Q66" s="35">
        <v>105162.8</v>
      </c>
      <c r="R66" s="21">
        <v>13836.9</v>
      </c>
      <c r="S66" s="21">
        <v>12400.3</v>
      </c>
      <c r="T66" s="21">
        <v>15289.5</v>
      </c>
      <c r="U66" s="21">
        <v>13.2</v>
      </c>
      <c r="V66" s="21">
        <v>11.8</v>
      </c>
      <c r="W66" s="22">
        <v>14.5</v>
      </c>
    </row>
    <row r="67" spans="1:23">
      <c r="A67" s="6" t="s">
        <v>370</v>
      </c>
      <c r="B67" s="55" t="s">
        <v>371</v>
      </c>
      <c r="C67" s="44">
        <v>19475.3</v>
      </c>
      <c r="D67" s="21">
        <v>4103.2</v>
      </c>
      <c r="E67" s="21">
        <v>3402.2</v>
      </c>
      <c r="F67" s="21">
        <v>4814.3999999999996</v>
      </c>
      <c r="G67" s="21">
        <v>21.1</v>
      </c>
      <c r="H67" s="21">
        <v>17.5</v>
      </c>
      <c r="I67" s="22">
        <v>24.7</v>
      </c>
      <c r="J67" s="44">
        <v>40993.5</v>
      </c>
      <c r="K67" s="21">
        <v>8643.4</v>
      </c>
      <c r="L67" s="21">
        <v>7881.9</v>
      </c>
      <c r="M67" s="21">
        <v>9449.6</v>
      </c>
      <c r="N67" s="21">
        <v>21.1</v>
      </c>
      <c r="O67" s="21">
        <v>19.2</v>
      </c>
      <c r="P67" s="22">
        <v>23.1</v>
      </c>
      <c r="Q67" s="35">
        <v>83662.2</v>
      </c>
      <c r="R67" s="21">
        <v>11591.7</v>
      </c>
      <c r="S67" s="21">
        <v>10409.299999999999</v>
      </c>
      <c r="T67" s="21">
        <v>12789.6</v>
      </c>
      <c r="U67" s="21">
        <v>13.9</v>
      </c>
      <c r="V67" s="21">
        <v>12.4</v>
      </c>
      <c r="W67" s="22">
        <v>15.3</v>
      </c>
    </row>
    <row r="68" spans="1:23">
      <c r="A68" s="6" t="s">
        <v>716</v>
      </c>
      <c r="B68" s="55" t="s">
        <v>717</v>
      </c>
      <c r="C68" s="44">
        <v>4635.6000000000004</v>
      </c>
      <c r="D68" s="21">
        <v>917</v>
      </c>
      <c r="E68" s="21">
        <v>750.6</v>
      </c>
      <c r="F68" s="21">
        <v>1077.4000000000001</v>
      </c>
      <c r="G68" s="21">
        <v>19.8</v>
      </c>
      <c r="H68" s="21">
        <v>16.2</v>
      </c>
      <c r="I68" s="22">
        <v>23.2</v>
      </c>
      <c r="J68" s="44">
        <v>16740.5</v>
      </c>
      <c r="K68" s="21">
        <v>3332.9</v>
      </c>
      <c r="L68" s="21">
        <v>3032.6</v>
      </c>
      <c r="M68" s="21">
        <v>3673.8</v>
      </c>
      <c r="N68" s="21">
        <v>19.899999999999999</v>
      </c>
      <c r="O68" s="21">
        <v>18.100000000000001</v>
      </c>
      <c r="P68" s="22">
        <v>21.9</v>
      </c>
      <c r="Q68" s="35">
        <v>48764.800000000003</v>
      </c>
      <c r="R68" s="21">
        <v>5899.5</v>
      </c>
      <c r="S68" s="21">
        <v>5284.7</v>
      </c>
      <c r="T68" s="21">
        <v>6498.7</v>
      </c>
      <c r="U68" s="21">
        <v>12.1</v>
      </c>
      <c r="V68" s="21">
        <v>10.8</v>
      </c>
      <c r="W68" s="22">
        <v>13.3</v>
      </c>
    </row>
    <row r="69" spans="1:23">
      <c r="A69" s="6" t="s">
        <v>378</v>
      </c>
      <c r="B69" s="55" t="s">
        <v>379</v>
      </c>
      <c r="C69" s="44">
        <v>4181.1000000000004</v>
      </c>
      <c r="D69" s="21">
        <v>848.4</v>
      </c>
      <c r="E69" s="21">
        <v>701.2</v>
      </c>
      <c r="F69" s="21">
        <v>992.1</v>
      </c>
      <c r="G69" s="21">
        <v>20.3</v>
      </c>
      <c r="H69" s="21">
        <v>16.8</v>
      </c>
      <c r="I69" s="22">
        <v>23.7</v>
      </c>
      <c r="J69" s="44">
        <v>17453</v>
      </c>
      <c r="K69" s="21">
        <v>3716.1</v>
      </c>
      <c r="L69" s="21">
        <v>3388.6</v>
      </c>
      <c r="M69" s="21">
        <v>4071.8</v>
      </c>
      <c r="N69" s="21">
        <v>21.3</v>
      </c>
      <c r="O69" s="21">
        <v>19.399999999999999</v>
      </c>
      <c r="P69" s="22">
        <v>23.3</v>
      </c>
      <c r="Q69" s="35">
        <v>31717.9</v>
      </c>
      <c r="R69" s="21">
        <v>4380.3999999999996</v>
      </c>
      <c r="S69" s="21">
        <v>3905.8</v>
      </c>
      <c r="T69" s="21">
        <v>4839.5</v>
      </c>
      <c r="U69" s="21">
        <v>13.8</v>
      </c>
      <c r="V69" s="21">
        <v>12.3</v>
      </c>
      <c r="W69" s="22">
        <v>15.3</v>
      </c>
    </row>
    <row r="70" spans="1:23">
      <c r="A70" s="6" t="s">
        <v>652</v>
      </c>
      <c r="B70" s="55" t="s">
        <v>653</v>
      </c>
      <c r="C70" s="44">
        <v>6480.6</v>
      </c>
      <c r="D70" s="21">
        <v>1086.5</v>
      </c>
      <c r="E70" s="21">
        <v>892.5</v>
      </c>
      <c r="F70" s="21">
        <v>1288.0999999999999</v>
      </c>
      <c r="G70" s="21">
        <v>16.8</v>
      </c>
      <c r="H70" s="21">
        <v>13.8</v>
      </c>
      <c r="I70" s="22">
        <v>19.899999999999999</v>
      </c>
      <c r="J70" s="44">
        <v>11536.9</v>
      </c>
      <c r="K70" s="21">
        <v>2178.3000000000002</v>
      </c>
      <c r="L70" s="21">
        <v>1968.2</v>
      </c>
      <c r="M70" s="21">
        <v>2401.1</v>
      </c>
      <c r="N70" s="21">
        <v>18.899999999999999</v>
      </c>
      <c r="O70" s="21">
        <v>17.100000000000001</v>
      </c>
      <c r="P70" s="22">
        <v>20.8</v>
      </c>
      <c r="Q70" s="35">
        <v>28315.5</v>
      </c>
      <c r="R70" s="21">
        <v>3638.6</v>
      </c>
      <c r="S70" s="21">
        <v>3253.5</v>
      </c>
      <c r="T70" s="21">
        <v>4009.5</v>
      </c>
      <c r="U70" s="21">
        <v>12.9</v>
      </c>
      <c r="V70" s="21">
        <v>11.5</v>
      </c>
      <c r="W70" s="22">
        <v>14.2</v>
      </c>
    </row>
    <row r="71" spans="1:23">
      <c r="A71" s="6" t="s">
        <v>470</v>
      </c>
      <c r="B71" s="55" t="s">
        <v>471</v>
      </c>
      <c r="C71" s="44">
        <v>11767</v>
      </c>
      <c r="D71" s="21">
        <v>2395.6999999999998</v>
      </c>
      <c r="E71" s="21">
        <v>1974.6</v>
      </c>
      <c r="F71" s="21">
        <v>2798.2</v>
      </c>
      <c r="G71" s="21">
        <v>20.399999999999999</v>
      </c>
      <c r="H71" s="21">
        <v>16.8</v>
      </c>
      <c r="I71" s="22">
        <v>23.8</v>
      </c>
      <c r="J71" s="44">
        <v>28738.2</v>
      </c>
      <c r="K71" s="21">
        <v>5621.6</v>
      </c>
      <c r="L71" s="21">
        <v>5088.5</v>
      </c>
      <c r="M71" s="21">
        <v>6199.3</v>
      </c>
      <c r="N71" s="21">
        <v>19.600000000000001</v>
      </c>
      <c r="O71" s="21">
        <v>17.7</v>
      </c>
      <c r="P71" s="22">
        <v>21.6</v>
      </c>
      <c r="Q71" s="35">
        <v>67444.800000000003</v>
      </c>
      <c r="R71" s="21">
        <v>9514.4</v>
      </c>
      <c r="S71" s="21">
        <v>8465.2000000000007</v>
      </c>
      <c r="T71" s="21">
        <v>10543.9</v>
      </c>
      <c r="U71" s="21">
        <v>14.1</v>
      </c>
      <c r="V71" s="21">
        <v>12.6</v>
      </c>
      <c r="W71" s="22">
        <v>15.6</v>
      </c>
    </row>
    <row r="72" spans="1:23">
      <c r="A72" s="6" t="s">
        <v>798</v>
      </c>
      <c r="B72" s="55" t="s">
        <v>799</v>
      </c>
      <c r="C72" s="44">
        <v>3610.1</v>
      </c>
      <c r="D72" s="21">
        <v>560.70000000000005</v>
      </c>
      <c r="E72" s="21">
        <v>457.1</v>
      </c>
      <c r="F72" s="21">
        <v>669</v>
      </c>
      <c r="G72" s="21">
        <v>15.5</v>
      </c>
      <c r="H72" s="21">
        <v>12.7</v>
      </c>
      <c r="I72" s="22">
        <v>18.5</v>
      </c>
      <c r="J72" s="44">
        <v>5767.6</v>
      </c>
      <c r="K72" s="21">
        <v>1094.5</v>
      </c>
      <c r="L72" s="21">
        <v>992.7</v>
      </c>
      <c r="M72" s="21">
        <v>1203.0999999999999</v>
      </c>
      <c r="N72" s="21">
        <v>19</v>
      </c>
      <c r="O72" s="21">
        <v>17.2</v>
      </c>
      <c r="P72" s="22">
        <v>20.9</v>
      </c>
      <c r="Q72" s="35">
        <v>33669.300000000003</v>
      </c>
      <c r="R72" s="21">
        <v>4330.7</v>
      </c>
      <c r="S72" s="21">
        <v>3886.3</v>
      </c>
      <c r="T72" s="21">
        <v>4776.1000000000004</v>
      </c>
      <c r="U72" s="21">
        <v>12.9</v>
      </c>
      <c r="V72" s="21">
        <v>11.5</v>
      </c>
      <c r="W72" s="22">
        <v>14.2</v>
      </c>
    </row>
    <row r="73" spans="1:23">
      <c r="A73" s="6" t="s">
        <v>330</v>
      </c>
      <c r="B73" s="55" t="s">
        <v>331</v>
      </c>
      <c r="C73" s="44">
        <v>20213.5</v>
      </c>
      <c r="D73" s="21">
        <v>4523</v>
      </c>
      <c r="E73" s="21">
        <v>3762.3</v>
      </c>
      <c r="F73" s="21">
        <v>5255.5</v>
      </c>
      <c r="G73" s="21">
        <v>22.4</v>
      </c>
      <c r="H73" s="21">
        <v>18.600000000000001</v>
      </c>
      <c r="I73" s="22">
        <v>26</v>
      </c>
      <c r="J73" s="44">
        <v>41553.199999999997</v>
      </c>
      <c r="K73" s="21">
        <v>8755.6</v>
      </c>
      <c r="L73" s="21">
        <v>7924.4</v>
      </c>
      <c r="M73" s="21">
        <v>9693</v>
      </c>
      <c r="N73" s="21">
        <v>21.1</v>
      </c>
      <c r="O73" s="21">
        <v>19.100000000000001</v>
      </c>
      <c r="P73" s="22">
        <v>23.3</v>
      </c>
      <c r="Q73" s="35">
        <v>82014.2</v>
      </c>
      <c r="R73" s="21">
        <v>11805.2</v>
      </c>
      <c r="S73" s="21">
        <v>10498.2</v>
      </c>
      <c r="T73" s="21">
        <v>13214.6</v>
      </c>
      <c r="U73" s="21">
        <v>14.4</v>
      </c>
      <c r="V73" s="21">
        <v>12.8</v>
      </c>
      <c r="W73" s="22">
        <v>16.100000000000001</v>
      </c>
    </row>
    <row r="74" spans="1:23">
      <c r="A74" s="6" t="s">
        <v>472</v>
      </c>
      <c r="B74" s="55" t="s">
        <v>473</v>
      </c>
      <c r="C74" s="44">
        <v>22082.400000000001</v>
      </c>
      <c r="D74" s="21">
        <v>4492.6000000000004</v>
      </c>
      <c r="E74" s="21">
        <v>3713.2</v>
      </c>
      <c r="F74" s="21">
        <v>5267.4</v>
      </c>
      <c r="G74" s="21">
        <v>20.3</v>
      </c>
      <c r="H74" s="21">
        <v>16.8</v>
      </c>
      <c r="I74" s="22">
        <v>23.9</v>
      </c>
      <c r="J74" s="44">
        <v>67085.7</v>
      </c>
      <c r="K74" s="21">
        <v>13347.7</v>
      </c>
      <c r="L74" s="21">
        <v>12204.4</v>
      </c>
      <c r="M74" s="21">
        <v>14572.9</v>
      </c>
      <c r="N74" s="21">
        <v>19.899999999999999</v>
      </c>
      <c r="O74" s="21">
        <v>18.2</v>
      </c>
      <c r="P74" s="22">
        <v>21.7</v>
      </c>
      <c r="Q74" s="35">
        <v>135411.9</v>
      </c>
      <c r="R74" s="21">
        <v>18641.900000000001</v>
      </c>
      <c r="S74" s="21">
        <v>16796.599999999999</v>
      </c>
      <c r="T74" s="21">
        <v>20490.5</v>
      </c>
      <c r="U74" s="21">
        <v>13.8</v>
      </c>
      <c r="V74" s="21">
        <v>12.4</v>
      </c>
      <c r="W74" s="22">
        <v>15.1</v>
      </c>
    </row>
    <row r="75" spans="1:23">
      <c r="A75" s="6" t="s">
        <v>380</v>
      </c>
      <c r="B75" s="55" t="s">
        <v>381</v>
      </c>
      <c r="C75" s="44">
        <v>3849.2</v>
      </c>
      <c r="D75" s="21">
        <v>659.1</v>
      </c>
      <c r="E75" s="21">
        <v>542.79999999999995</v>
      </c>
      <c r="F75" s="21">
        <v>783.3</v>
      </c>
      <c r="G75" s="21">
        <v>17.100000000000001</v>
      </c>
      <c r="H75" s="21">
        <v>14.1</v>
      </c>
      <c r="I75" s="22">
        <v>20.3</v>
      </c>
      <c r="J75" s="44">
        <v>20353.5</v>
      </c>
      <c r="K75" s="21">
        <v>4225.1000000000004</v>
      </c>
      <c r="L75" s="21">
        <v>3864.6</v>
      </c>
      <c r="M75" s="21">
        <v>4622.3999999999996</v>
      </c>
      <c r="N75" s="21">
        <v>20.8</v>
      </c>
      <c r="O75" s="21">
        <v>19</v>
      </c>
      <c r="P75" s="22">
        <v>22.7</v>
      </c>
      <c r="Q75" s="35">
        <v>36996.300000000003</v>
      </c>
      <c r="R75" s="21">
        <v>5381.3</v>
      </c>
      <c r="S75" s="21">
        <v>4851.8</v>
      </c>
      <c r="T75" s="21">
        <v>5930.7</v>
      </c>
      <c r="U75" s="21">
        <v>14.5</v>
      </c>
      <c r="V75" s="21">
        <v>13.1</v>
      </c>
      <c r="W75" s="22">
        <v>16</v>
      </c>
    </row>
    <row r="76" spans="1:23">
      <c r="A76" s="6" t="s">
        <v>460</v>
      </c>
      <c r="B76" s="55" t="s">
        <v>461</v>
      </c>
      <c r="C76" s="44">
        <v>17643.400000000001</v>
      </c>
      <c r="D76" s="21">
        <v>3842</v>
      </c>
      <c r="E76" s="21">
        <v>3184.9</v>
      </c>
      <c r="F76" s="21">
        <v>4498</v>
      </c>
      <c r="G76" s="21">
        <v>21.8</v>
      </c>
      <c r="H76" s="21">
        <v>18.100000000000001</v>
      </c>
      <c r="I76" s="22">
        <v>25.5</v>
      </c>
      <c r="J76" s="44">
        <v>38766.699999999997</v>
      </c>
      <c r="K76" s="21">
        <v>7616.4</v>
      </c>
      <c r="L76" s="21">
        <v>6917</v>
      </c>
      <c r="M76" s="21">
        <v>8393.6</v>
      </c>
      <c r="N76" s="21">
        <v>19.600000000000001</v>
      </c>
      <c r="O76" s="21">
        <v>17.8</v>
      </c>
      <c r="P76" s="22">
        <v>21.7</v>
      </c>
      <c r="Q76" s="35">
        <v>94022.9</v>
      </c>
      <c r="R76" s="21">
        <v>13013.2</v>
      </c>
      <c r="S76" s="21">
        <v>11599.6</v>
      </c>
      <c r="T76" s="21">
        <v>14350</v>
      </c>
      <c r="U76" s="21">
        <v>13.8</v>
      </c>
      <c r="V76" s="21">
        <v>12.3</v>
      </c>
      <c r="W76" s="22">
        <v>15.3</v>
      </c>
    </row>
    <row r="77" spans="1:23">
      <c r="A77" s="6" t="s">
        <v>774</v>
      </c>
      <c r="B77" s="55" t="s">
        <v>775</v>
      </c>
      <c r="C77" s="44">
        <v>10117.700000000001</v>
      </c>
      <c r="D77" s="21">
        <v>1793</v>
      </c>
      <c r="E77" s="21">
        <v>1483.9</v>
      </c>
      <c r="F77" s="21">
        <v>2123.1999999999998</v>
      </c>
      <c r="G77" s="21">
        <v>17.7</v>
      </c>
      <c r="H77" s="21">
        <v>14.7</v>
      </c>
      <c r="I77" s="22">
        <v>21</v>
      </c>
      <c r="J77" s="44">
        <v>24105.7</v>
      </c>
      <c r="K77" s="21">
        <v>4573.3999999999996</v>
      </c>
      <c r="L77" s="21">
        <v>4100.2</v>
      </c>
      <c r="M77" s="21">
        <v>5058.3</v>
      </c>
      <c r="N77" s="21">
        <v>19</v>
      </c>
      <c r="O77" s="21">
        <v>17</v>
      </c>
      <c r="P77" s="22">
        <v>21</v>
      </c>
      <c r="Q77" s="35">
        <v>108017.60000000001</v>
      </c>
      <c r="R77" s="21">
        <v>13631</v>
      </c>
      <c r="S77" s="21">
        <v>12169.1</v>
      </c>
      <c r="T77" s="21">
        <v>15193.2</v>
      </c>
      <c r="U77" s="21">
        <v>12.6</v>
      </c>
      <c r="V77" s="21">
        <v>11.3</v>
      </c>
      <c r="W77" s="22">
        <v>14.1</v>
      </c>
    </row>
    <row r="78" spans="1:23">
      <c r="A78" s="6" t="s">
        <v>724</v>
      </c>
      <c r="B78" s="55" t="s">
        <v>725</v>
      </c>
      <c r="C78" s="44">
        <v>4871.6000000000004</v>
      </c>
      <c r="D78" s="21">
        <v>770.9</v>
      </c>
      <c r="E78" s="21">
        <v>629.79999999999995</v>
      </c>
      <c r="F78" s="21">
        <v>918.5</v>
      </c>
      <c r="G78" s="21">
        <v>15.8</v>
      </c>
      <c r="H78" s="21">
        <v>12.9</v>
      </c>
      <c r="I78" s="22">
        <v>18.899999999999999</v>
      </c>
      <c r="J78" s="44">
        <v>10973.1</v>
      </c>
      <c r="K78" s="21">
        <v>1829.8</v>
      </c>
      <c r="L78" s="21">
        <v>1646.4</v>
      </c>
      <c r="M78" s="21">
        <v>2026.7</v>
      </c>
      <c r="N78" s="21">
        <v>16.7</v>
      </c>
      <c r="O78" s="21">
        <v>15</v>
      </c>
      <c r="P78" s="22">
        <v>18.5</v>
      </c>
      <c r="Q78" s="35">
        <v>28903.3</v>
      </c>
      <c r="R78" s="21">
        <v>3821.6</v>
      </c>
      <c r="S78" s="21">
        <v>3420.9</v>
      </c>
      <c r="T78" s="21">
        <v>4220.8999999999996</v>
      </c>
      <c r="U78" s="21">
        <v>13.2</v>
      </c>
      <c r="V78" s="21">
        <v>11.8</v>
      </c>
      <c r="W78" s="22">
        <v>14.6</v>
      </c>
    </row>
    <row r="79" spans="1:23">
      <c r="A79" s="6" t="s">
        <v>564</v>
      </c>
      <c r="B79" s="55" t="s">
        <v>565</v>
      </c>
      <c r="C79" s="44">
        <v>7504.7</v>
      </c>
      <c r="D79" s="21">
        <v>1569.6</v>
      </c>
      <c r="E79" s="21">
        <v>1292.2</v>
      </c>
      <c r="F79" s="21">
        <v>1840.8</v>
      </c>
      <c r="G79" s="21">
        <v>20.9</v>
      </c>
      <c r="H79" s="21">
        <v>17.2</v>
      </c>
      <c r="I79" s="22">
        <v>24.5</v>
      </c>
      <c r="J79" s="44">
        <v>25220</v>
      </c>
      <c r="K79" s="21">
        <v>4976.6000000000004</v>
      </c>
      <c r="L79" s="21">
        <v>4538.6000000000004</v>
      </c>
      <c r="M79" s="21">
        <v>5459.3</v>
      </c>
      <c r="N79" s="21">
        <v>19.7</v>
      </c>
      <c r="O79" s="21">
        <v>18</v>
      </c>
      <c r="P79" s="22">
        <v>21.6</v>
      </c>
      <c r="Q79" s="35">
        <v>56313.3</v>
      </c>
      <c r="R79" s="21">
        <v>7358.9</v>
      </c>
      <c r="S79" s="21">
        <v>6609.1</v>
      </c>
      <c r="T79" s="21">
        <v>8107.9</v>
      </c>
      <c r="U79" s="21">
        <v>13.1</v>
      </c>
      <c r="V79" s="21">
        <v>11.7</v>
      </c>
      <c r="W79" s="22">
        <v>14.4</v>
      </c>
    </row>
    <row r="80" spans="1:23">
      <c r="A80" s="6" t="s">
        <v>790</v>
      </c>
      <c r="B80" s="55" t="s">
        <v>791</v>
      </c>
      <c r="C80" s="44">
        <v>5737.6</v>
      </c>
      <c r="D80" s="21">
        <v>1086.2</v>
      </c>
      <c r="E80" s="21">
        <v>883.1</v>
      </c>
      <c r="F80" s="21">
        <v>1284.8</v>
      </c>
      <c r="G80" s="21">
        <v>18.899999999999999</v>
      </c>
      <c r="H80" s="21">
        <v>15.4</v>
      </c>
      <c r="I80" s="22">
        <v>22.4</v>
      </c>
      <c r="J80" s="44">
        <v>12718.4</v>
      </c>
      <c r="K80" s="21">
        <v>2262.9</v>
      </c>
      <c r="L80" s="21">
        <v>2036</v>
      </c>
      <c r="M80" s="21">
        <v>2499.6999999999998</v>
      </c>
      <c r="N80" s="21">
        <v>17.8</v>
      </c>
      <c r="O80" s="21">
        <v>16</v>
      </c>
      <c r="P80" s="22">
        <v>19.7</v>
      </c>
      <c r="Q80" s="35">
        <v>49736</v>
      </c>
      <c r="R80" s="21">
        <v>6179</v>
      </c>
      <c r="S80" s="21">
        <v>5523.4</v>
      </c>
      <c r="T80" s="21">
        <v>6834.9</v>
      </c>
      <c r="U80" s="21">
        <v>12.4</v>
      </c>
      <c r="V80" s="21">
        <v>11.1</v>
      </c>
      <c r="W80" s="22">
        <v>13.7</v>
      </c>
    </row>
    <row r="81" spans="1:23">
      <c r="A81" s="6" t="s">
        <v>832</v>
      </c>
      <c r="B81" s="55" t="s">
        <v>833</v>
      </c>
      <c r="C81" s="44">
        <v>5627.7</v>
      </c>
      <c r="D81" s="21">
        <v>858</v>
      </c>
      <c r="E81" s="21">
        <v>690.9</v>
      </c>
      <c r="F81" s="21">
        <v>1031.2</v>
      </c>
      <c r="G81" s="21">
        <v>15.2</v>
      </c>
      <c r="H81" s="21">
        <v>12.3</v>
      </c>
      <c r="I81" s="22">
        <v>18.3</v>
      </c>
      <c r="J81" s="44">
        <v>17875.099999999999</v>
      </c>
      <c r="K81" s="21">
        <v>2867.9</v>
      </c>
      <c r="L81" s="21">
        <v>2548.1</v>
      </c>
      <c r="M81" s="21">
        <v>3209.3</v>
      </c>
      <c r="N81" s="21">
        <v>16</v>
      </c>
      <c r="O81" s="21">
        <v>14.3</v>
      </c>
      <c r="P81" s="22">
        <v>18</v>
      </c>
      <c r="Q81" s="35">
        <v>48974.2</v>
      </c>
      <c r="R81" s="21">
        <v>6136.8</v>
      </c>
      <c r="S81" s="21">
        <v>5436.9</v>
      </c>
      <c r="T81" s="21">
        <v>6859.2</v>
      </c>
      <c r="U81" s="21">
        <v>12.5</v>
      </c>
      <c r="V81" s="21">
        <v>11.1</v>
      </c>
      <c r="W81" s="22">
        <v>14</v>
      </c>
    </row>
    <row r="82" spans="1:23">
      <c r="A82" s="6" t="s">
        <v>300</v>
      </c>
      <c r="B82" s="55" t="s">
        <v>301</v>
      </c>
      <c r="C82" s="44">
        <v>11074.6</v>
      </c>
      <c r="D82" s="21">
        <v>2421.4</v>
      </c>
      <c r="E82" s="21">
        <v>2015.9</v>
      </c>
      <c r="F82" s="21">
        <v>2832</v>
      </c>
      <c r="G82" s="21">
        <v>21.9</v>
      </c>
      <c r="H82" s="21">
        <v>18.2</v>
      </c>
      <c r="I82" s="22">
        <v>25.6</v>
      </c>
      <c r="J82" s="44">
        <v>22466.400000000001</v>
      </c>
      <c r="K82" s="21">
        <v>4835.2</v>
      </c>
      <c r="L82" s="21">
        <v>4363.1000000000004</v>
      </c>
      <c r="M82" s="21">
        <v>5368.6</v>
      </c>
      <c r="N82" s="21">
        <v>21.5</v>
      </c>
      <c r="O82" s="21">
        <v>19.399999999999999</v>
      </c>
      <c r="P82" s="22">
        <v>23.9</v>
      </c>
      <c r="Q82" s="35">
        <v>53406</v>
      </c>
      <c r="R82" s="21">
        <v>8342.2000000000007</v>
      </c>
      <c r="S82" s="21">
        <v>7377.8</v>
      </c>
      <c r="T82" s="21">
        <v>9361.2000000000007</v>
      </c>
      <c r="U82" s="21">
        <v>15.6</v>
      </c>
      <c r="V82" s="21">
        <v>13.8</v>
      </c>
      <c r="W82" s="22">
        <v>17.5</v>
      </c>
    </row>
    <row r="83" spans="1:23">
      <c r="A83" s="6" t="s">
        <v>526</v>
      </c>
      <c r="B83" s="55" t="s">
        <v>527</v>
      </c>
      <c r="C83" s="44">
        <v>19390.900000000001</v>
      </c>
      <c r="D83" s="21">
        <v>3937.5</v>
      </c>
      <c r="E83" s="21">
        <v>3256</v>
      </c>
      <c r="F83" s="21">
        <v>4613</v>
      </c>
      <c r="G83" s="21">
        <v>20.3</v>
      </c>
      <c r="H83" s="21">
        <v>16.8</v>
      </c>
      <c r="I83" s="22">
        <v>23.8</v>
      </c>
      <c r="J83" s="44">
        <v>55574.8</v>
      </c>
      <c r="K83" s="21">
        <v>10770.8</v>
      </c>
      <c r="L83" s="21">
        <v>9821.6</v>
      </c>
      <c r="M83" s="21">
        <v>11770</v>
      </c>
      <c r="N83" s="21">
        <v>19.399999999999999</v>
      </c>
      <c r="O83" s="21">
        <v>17.7</v>
      </c>
      <c r="P83" s="22">
        <v>21.2</v>
      </c>
      <c r="Q83" s="35">
        <v>120693.3</v>
      </c>
      <c r="R83" s="21">
        <v>16493.400000000001</v>
      </c>
      <c r="S83" s="21">
        <v>14858.1</v>
      </c>
      <c r="T83" s="21">
        <v>18074.400000000001</v>
      </c>
      <c r="U83" s="21">
        <v>13.7</v>
      </c>
      <c r="V83" s="21">
        <v>12.3</v>
      </c>
      <c r="W83" s="22">
        <v>15</v>
      </c>
    </row>
    <row r="84" spans="1:23">
      <c r="A84" s="6" t="s">
        <v>528</v>
      </c>
      <c r="B84" s="55" t="s">
        <v>529</v>
      </c>
      <c r="C84" s="44">
        <v>10100</v>
      </c>
      <c r="D84" s="21">
        <v>1989.2</v>
      </c>
      <c r="E84" s="21">
        <v>1645.5</v>
      </c>
      <c r="F84" s="21">
        <v>2335.5</v>
      </c>
      <c r="G84" s="21">
        <v>19.7</v>
      </c>
      <c r="H84" s="21">
        <v>16.3</v>
      </c>
      <c r="I84" s="22">
        <v>23.1</v>
      </c>
      <c r="J84" s="44">
        <v>17178.5</v>
      </c>
      <c r="K84" s="21">
        <v>3095.7</v>
      </c>
      <c r="L84" s="21">
        <v>2805.8</v>
      </c>
      <c r="M84" s="21">
        <v>3414.5</v>
      </c>
      <c r="N84" s="21">
        <v>18</v>
      </c>
      <c r="O84" s="21">
        <v>16.3</v>
      </c>
      <c r="P84" s="22">
        <v>19.899999999999999</v>
      </c>
      <c r="Q84" s="35">
        <v>31243.5</v>
      </c>
      <c r="R84" s="21">
        <v>4235.7</v>
      </c>
      <c r="S84" s="21">
        <v>3798.7</v>
      </c>
      <c r="T84" s="21">
        <v>4647.6000000000004</v>
      </c>
      <c r="U84" s="21">
        <v>13.6</v>
      </c>
      <c r="V84" s="21">
        <v>12.2</v>
      </c>
      <c r="W84" s="22">
        <v>14.9</v>
      </c>
    </row>
    <row r="85" spans="1:23">
      <c r="A85" s="6" t="s">
        <v>404</v>
      </c>
      <c r="B85" s="55" t="s">
        <v>405</v>
      </c>
      <c r="C85" s="44">
        <v>16613.2</v>
      </c>
      <c r="D85" s="21">
        <v>3839.4</v>
      </c>
      <c r="E85" s="21">
        <v>3203.4</v>
      </c>
      <c r="F85" s="21">
        <v>4478.7</v>
      </c>
      <c r="G85" s="21">
        <v>23.1</v>
      </c>
      <c r="H85" s="21">
        <v>19.3</v>
      </c>
      <c r="I85" s="22">
        <v>27</v>
      </c>
      <c r="J85" s="44">
        <v>38262.300000000003</v>
      </c>
      <c r="K85" s="21">
        <v>7494.7</v>
      </c>
      <c r="L85" s="21">
        <v>6854.5</v>
      </c>
      <c r="M85" s="21">
        <v>8177.4</v>
      </c>
      <c r="N85" s="21">
        <v>19.600000000000001</v>
      </c>
      <c r="O85" s="21">
        <v>17.899999999999999</v>
      </c>
      <c r="P85" s="22">
        <v>21.4</v>
      </c>
      <c r="Q85" s="35">
        <v>85039.6</v>
      </c>
      <c r="R85" s="21">
        <v>11876.8</v>
      </c>
      <c r="S85" s="21">
        <v>10664.6</v>
      </c>
      <c r="T85" s="21">
        <v>13063.8</v>
      </c>
      <c r="U85" s="21">
        <v>14</v>
      </c>
      <c r="V85" s="21">
        <v>12.5</v>
      </c>
      <c r="W85" s="22">
        <v>15.4</v>
      </c>
    </row>
    <row r="86" spans="1:23">
      <c r="A86" s="6" t="s">
        <v>302</v>
      </c>
      <c r="B86" s="55" t="s">
        <v>303</v>
      </c>
      <c r="C86" s="44">
        <v>6585.9</v>
      </c>
      <c r="D86" s="21">
        <v>1188.8</v>
      </c>
      <c r="E86" s="21">
        <v>981.1</v>
      </c>
      <c r="F86" s="21">
        <v>1406.5</v>
      </c>
      <c r="G86" s="21">
        <v>18.100000000000001</v>
      </c>
      <c r="H86" s="21">
        <v>14.9</v>
      </c>
      <c r="I86" s="22">
        <v>21.4</v>
      </c>
      <c r="J86" s="44">
        <v>20339.3</v>
      </c>
      <c r="K86" s="21">
        <v>4544.2</v>
      </c>
      <c r="L86" s="21">
        <v>4148.3999999999996</v>
      </c>
      <c r="M86" s="21">
        <v>4967.8999999999996</v>
      </c>
      <c r="N86" s="21">
        <v>22.3</v>
      </c>
      <c r="O86" s="21">
        <v>20.399999999999999</v>
      </c>
      <c r="P86" s="22">
        <v>24.4</v>
      </c>
      <c r="Q86" s="35">
        <v>25566.7</v>
      </c>
      <c r="R86" s="21">
        <v>3667</v>
      </c>
      <c r="S86" s="21">
        <v>3285</v>
      </c>
      <c r="T86" s="21">
        <v>4054.6</v>
      </c>
      <c r="U86" s="21">
        <v>14.3</v>
      </c>
      <c r="V86" s="21">
        <v>12.8</v>
      </c>
      <c r="W86" s="22">
        <v>15.9</v>
      </c>
    </row>
    <row r="87" spans="1:23">
      <c r="A87" s="6" t="s">
        <v>620</v>
      </c>
      <c r="B87" s="55" t="s">
        <v>621</v>
      </c>
      <c r="C87" s="44">
        <v>4973.5</v>
      </c>
      <c r="D87" s="21">
        <v>953.1</v>
      </c>
      <c r="E87" s="21">
        <v>774.9</v>
      </c>
      <c r="F87" s="21">
        <v>1131.2</v>
      </c>
      <c r="G87" s="21">
        <v>19.2</v>
      </c>
      <c r="H87" s="21">
        <v>15.6</v>
      </c>
      <c r="I87" s="22">
        <v>22.7</v>
      </c>
      <c r="J87" s="44">
        <v>24650.799999999999</v>
      </c>
      <c r="K87" s="21">
        <v>4337.2</v>
      </c>
      <c r="L87" s="21">
        <v>3891</v>
      </c>
      <c r="M87" s="21">
        <v>4816.6000000000004</v>
      </c>
      <c r="N87" s="21">
        <v>17.600000000000001</v>
      </c>
      <c r="O87" s="21">
        <v>15.8</v>
      </c>
      <c r="P87" s="22">
        <v>19.5</v>
      </c>
      <c r="Q87" s="35">
        <v>35536.699999999997</v>
      </c>
      <c r="R87" s="21">
        <v>4587.6000000000004</v>
      </c>
      <c r="S87" s="21">
        <v>4078.1</v>
      </c>
      <c r="T87" s="21">
        <v>5107.7</v>
      </c>
      <c r="U87" s="21">
        <v>12.9</v>
      </c>
      <c r="V87" s="21">
        <v>11.5</v>
      </c>
      <c r="W87" s="22">
        <v>14.4</v>
      </c>
    </row>
    <row r="88" spans="1:23">
      <c r="A88" s="6" t="s">
        <v>838</v>
      </c>
      <c r="B88" s="55" t="s">
        <v>839</v>
      </c>
      <c r="C88" s="44">
        <v>5992.4</v>
      </c>
      <c r="D88" s="21">
        <v>907</v>
      </c>
      <c r="E88" s="21">
        <v>730.1</v>
      </c>
      <c r="F88" s="21">
        <v>1088.5</v>
      </c>
      <c r="G88" s="21">
        <v>15.1</v>
      </c>
      <c r="H88" s="21">
        <v>12.2</v>
      </c>
      <c r="I88" s="22">
        <v>18.2</v>
      </c>
      <c r="J88" s="44">
        <v>19161.8</v>
      </c>
      <c r="K88" s="21">
        <v>3244.1</v>
      </c>
      <c r="L88" s="21">
        <v>2885.7</v>
      </c>
      <c r="M88" s="21">
        <v>3632</v>
      </c>
      <c r="N88" s="21">
        <v>16.899999999999999</v>
      </c>
      <c r="O88" s="21">
        <v>15.1</v>
      </c>
      <c r="P88" s="22">
        <v>19</v>
      </c>
      <c r="Q88" s="35">
        <v>41948.9</v>
      </c>
      <c r="R88" s="21">
        <v>4893.3999999999996</v>
      </c>
      <c r="S88" s="21">
        <v>4304</v>
      </c>
      <c r="T88" s="21">
        <v>5511.7</v>
      </c>
      <c r="U88" s="21">
        <v>11.7</v>
      </c>
      <c r="V88" s="21">
        <v>10.3</v>
      </c>
      <c r="W88" s="22">
        <v>13.1</v>
      </c>
    </row>
    <row r="89" spans="1:23">
      <c r="A89" s="6" t="s">
        <v>582</v>
      </c>
      <c r="B89" s="55" t="s">
        <v>583</v>
      </c>
      <c r="C89" s="44">
        <v>17636.400000000001</v>
      </c>
      <c r="D89" s="21">
        <v>3333.4</v>
      </c>
      <c r="E89" s="21">
        <v>2764.9</v>
      </c>
      <c r="F89" s="21">
        <v>3923.9</v>
      </c>
      <c r="G89" s="21">
        <v>18.899999999999999</v>
      </c>
      <c r="H89" s="21">
        <v>15.7</v>
      </c>
      <c r="I89" s="22">
        <v>22.2</v>
      </c>
      <c r="J89" s="44">
        <v>29043.8</v>
      </c>
      <c r="K89" s="21">
        <v>5319.7</v>
      </c>
      <c r="L89" s="21">
        <v>4770.3</v>
      </c>
      <c r="M89" s="21">
        <v>5910.2</v>
      </c>
      <c r="N89" s="21">
        <v>18.3</v>
      </c>
      <c r="O89" s="21">
        <v>16.399999999999999</v>
      </c>
      <c r="P89" s="22">
        <v>20.3</v>
      </c>
      <c r="Q89" s="35">
        <v>85074.9</v>
      </c>
      <c r="R89" s="21">
        <v>11765.9</v>
      </c>
      <c r="S89" s="21">
        <v>10494.5</v>
      </c>
      <c r="T89" s="21">
        <v>13107.9</v>
      </c>
      <c r="U89" s="21">
        <v>13.8</v>
      </c>
      <c r="V89" s="21">
        <v>12.3</v>
      </c>
      <c r="W89" s="22">
        <v>15.4</v>
      </c>
    </row>
    <row r="90" spans="1:23">
      <c r="A90" s="6" t="s">
        <v>542</v>
      </c>
      <c r="B90" s="55" t="s">
        <v>543</v>
      </c>
      <c r="C90" s="44">
        <v>6439.2</v>
      </c>
      <c r="D90" s="21">
        <v>1167.7</v>
      </c>
      <c r="E90" s="21">
        <v>962.1</v>
      </c>
      <c r="F90" s="21">
        <v>1382.6</v>
      </c>
      <c r="G90" s="21">
        <v>18.100000000000001</v>
      </c>
      <c r="H90" s="21">
        <v>14.9</v>
      </c>
      <c r="I90" s="22">
        <v>21.5</v>
      </c>
      <c r="J90" s="44">
        <v>17865.099999999999</v>
      </c>
      <c r="K90" s="21">
        <v>3660.3</v>
      </c>
      <c r="L90" s="21">
        <v>3325</v>
      </c>
      <c r="M90" s="21">
        <v>4022.6</v>
      </c>
      <c r="N90" s="21">
        <v>20.5</v>
      </c>
      <c r="O90" s="21">
        <v>18.600000000000001</v>
      </c>
      <c r="P90" s="22">
        <v>22.5</v>
      </c>
      <c r="Q90" s="35">
        <v>39974.699999999997</v>
      </c>
      <c r="R90" s="21">
        <v>5354.1</v>
      </c>
      <c r="S90" s="21">
        <v>4796.8</v>
      </c>
      <c r="T90" s="21">
        <v>5898.1</v>
      </c>
      <c r="U90" s="21">
        <v>13.4</v>
      </c>
      <c r="V90" s="21">
        <v>12</v>
      </c>
      <c r="W90" s="22">
        <v>14.8</v>
      </c>
    </row>
    <row r="91" spans="1:23">
      <c r="A91" s="6" t="s">
        <v>818</v>
      </c>
      <c r="B91" s="55" t="s">
        <v>819</v>
      </c>
      <c r="C91" s="44">
        <v>0</v>
      </c>
      <c r="D91" s="21"/>
      <c r="E91" s="21"/>
      <c r="F91" s="21"/>
      <c r="G91" s="21"/>
      <c r="H91" s="21"/>
      <c r="I91" s="22"/>
      <c r="J91" s="44">
        <v>12526.4</v>
      </c>
      <c r="K91" s="21">
        <v>2380.5</v>
      </c>
      <c r="L91" s="21">
        <v>2126.6</v>
      </c>
      <c r="M91" s="21">
        <v>2654.1</v>
      </c>
      <c r="N91" s="21">
        <v>19</v>
      </c>
      <c r="O91" s="21">
        <v>17</v>
      </c>
      <c r="P91" s="22">
        <v>21.2</v>
      </c>
      <c r="Q91" s="35">
        <v>25183.599999999999</v>
      </c>
      <c r="R91" s="21">
        <v>2804.2</v>
      </c>
      <c r="S91" s="21">
        <v>2463.1</v>
      </c>
      <c r="T91" s="21">
        <v>3151.3</v>
      </c>
      <c r="U91" s="21">
        <v>11.1</v>
      </c>
      <c r="V91" s="21">
        <v>9.8000000000000007</v>
      </c>
      <c r="W91" s="22">
        <v>12.5</v>
      </c>
    </row>
    <row r="92" spans="1:23">
      <c r="A92" s="6" t="s">
        <v>566</v>
      </c>
      <c r="B92" s="55" t="s">
        <v>567</v>
      </c>
      <c r="C92" s="44">
        <v>4460.8999999999996</v>
      </c>
      <c r="D92" s="21">
        <v>880.4</v>
      </c>
      <c r="E92" s="21">
        <v>727</v>
      </c>
      <c r="F92" s="21">
        <v>1034.5</v>
      </c>
      <c r="G92" s="21">
        <v>19.7</v>
      </c>
      <c r="H92" s="21">
        <v>16.3</v>
      </c>
      <c r="I92" s="22">
        <v>23.2</v>
      </c>
      <c r="J92" s="44">
        <v>16249.6</v>
      </c>
      <c r="K92" s="21">
        <v>3219.3</v>
      </c>
      <c r="L92" s="21">
        <v>2932.2</v>
      </c>
      <c r="M92" s="21">
        <v>3536.1</v>
      </c>
      <c r="N92" s="21">
        <v>19.8</v>
      </c>
      <c r="O92" s="21">
        <v>18</v>
      </c>
      <c r="P92" s="22">
        <v>21.8</v>
      </c>
      <c r="Q92" s="35">
        <v>34260.5</v>
      </c>
      <c r="R92" s="21">
        <v>4482.6000000000004</v>
      </c>
      <c r="S92" s="21">
        <v>4008</v>
      </c>
      <c r="T92" s="21">
        <v>4925</v>
      </c>
      <c r="U92" s="21">
        <v>13.1</v>
      </c>
      <c r="V92" s="21">
        <v>11.7</v>
      </c>
      <c r="W92" s="22">
        <v>14.4</v>
      </c>
    </row>
    <row r="93" spans="1:23">
      <c r="A93" s="6" t="s">
        <v>584</v>
      </c>
      <c r="B93" s="55" t="s">
        <v>585</v>
      </c>
      <c r="C93" s="44">
        <v>7740</v>
      </c>
      <c r="D93" s="21">
        <v>1359.3</v>
      </c>
      <c r="E93" s="21">
        <v>1121.0999999999999</v>
      </c>
      <c r="F93" s="21">
        <v>1603.8</v>
      </c>
      <c r="G93" s="21">
        <v>17.600000000000001</v>
      </c>
      <c r="H93" s="21">
        <v>14.5</v>
      </c>
      <c r="I93" s="22">
        <v>20.7</v>
      </c>
      <c r="J93" s="44">
        <v>14193.7</v>
      </c>
      <c r="K93" s="21">
        <v>2767.8</v>
      </c>
      <c r="L93" s="21">
        <v>2525.1999999999998</v>
      </c>
      <c r="M93" s="21">
        <v>3035.9</v>
      </c>
      <c r="N93" s="21">
        <v>19.5</v>
      </c>
      <c r="O93" s="21">
        <v>17.8</v>
      </c>
      <c r="P93" s="22">
        <v>21.4</v>
      </c>
      <c r="Q93" s="35">
        <v>29794.3</v>
      </c>
      <c r="R93" s="21">
        <v>3907.1</v>
      </c>
      <c r="S93" s="21">
        <v>3519.3</v>
      </c>
      <c r="T93" s="21">
        <v>4288.8</v>
      </c>
      <c r="U93" s="21">
        <v>13.1</v>
      </c>
      <c r="V93" s="21">
        <v>11.8</v>
      </c>
      <c r="W93" s="22">
        <v>14.4</v>
      </c>
    </row>
    <row r="94" spans="1:23">
      <c r="A94" s="6" t="s">
        <v>688</v>
      </c>
      <c r="B94" s="55" t="s">
        <v>689</v>
      </c>
      <c r="C94" s="44">
        <v>3401.5</v>
      </c>
      <c r="D94" s="21">
        <v>743.5</v>
      </c>
      <c r="E94" s="21">
        <v>604.9</v>
      </c>
      <c r="F94" s="21">
        <v>882.5</v>
      </c>
      <c r="G94" s="21">
        <v>21.9</v>
      </c>
      <c r="H94" s="21">
        <v>17.8</v>
      </c>
      <c r="I94" s="22">
        <v>25.9</v>
      </c>
      <c r="J94" s="44">
        <v>16692.099999999999</v>
      </c>
      <c r="K94" s="21">
        <v>3120</v>
      </c>
      <c r="L94" s="21">
        <v>2804.9</v>
      </c>
      <c r="M94" s="21">
        <v>3460</v>
      </c>
      <c r="N94" s="21">
        <v>18.7</v>
      </c>
      <c r="O94" s="21">
        <v>16.8</v>
      </c>
      <c r="P94" s="22">
        <v>20.7</v>
      </c>
      <c r="Q94" s="35">
        <v>41070.400000000001</v>
      </c>
      <c r="R94" s="21">
        <v>5126.1000000000004</v>
      </c>
      <c r="S94" s="21">
        <v>4546</v>
      </c>
      <c r="T94" s="21">
        <v>5725.6</v>
      </c>
      <c r="U94" s="21">
        <v>12.5</v>
      </c>
      <c r="V94" s="21">
        <v>11.1</v>
      </c>
      <c r="W94" s="22">
        <v>13.9</v>
      </c>
    </row>
    <row r="95" spans="1:23">
      <c r="A95" s="6" t="s">
        <v>288</v>
      </c>
      <c r="B95" s="55" t="s">
        <v>289</v>
      </c>
      <c r="C95" s="44">
        <v>8604</v>
      </c>
      <c r="D95" s="21">
        <v>1846.8</v>
      </c>
      <c r="E95" s="21">
        <v>1530.2</v>
      </c>
      <c r="F95" s="21">
        <v>2164</v>
      </c>
      <c r="G95" s="21">
        <v>21.5</v>
      </c>
      <c r="H95" s="21">
        <v>17.8</v>
      </c>
      <c r="I95" s="22">
        <v>25.2</v>
      </c>
      <c r="J95" s="44">
        <v>19895.5</v>
      </c>
      <c r="K95" s="21">
        <v>4262.3</v>
      </c>
      <c r="L95" s="21">
        <v>3838.1</v>
      </c>
      <c r="M95" s="21">
        <v>4714.8999999999996</v>
      </c>
      <c r="N95" s="21">
        <v>21.4</v>
      </c>
      <c r="O95" s="21">
        <v>19.3</v>
      </c>
      <c r="P95" s="22">
        <v>23.7</v>
      </c>
      <c r="Q95" s="35">
        <v>23688.5</v>
      </c>
      <c r="R95" s="21">
        <v>3414.8</v>
      </c>
      <c r="S95" s="21">
        <v>3028.6</v>
      </c>
      <c r="T95" s="21">
        <v>3810.2</v>
      </c>
      <c r="U95" s="21">
        <v>14.4</v>
      </c>
      <c r="V95" s="21">
        <v>12.8</v>
      </c>
      <c r="W95" s="22">
        <v>16.100000000000001</v>
      </c>
    </row>
    <row r="96" spans="1:23">
      <c r="A96" s="6" t="s">
        <v>340</v>
      </c>
      <c r="B96" s="55" t="s">
        <v>341</v>
      </c>
      <c r="C96" s="44">
        <v>5256.1</v>
      </c>
      <c r="D96" s="21">
        <v>1207.0999999999999</v>
      </c>
      <c r="E96" s="21">
        <v>1007.5</v>
      </c>
      <c r="F96" s="21">
        <v>1410.2</v>
      </c>
      <c r="G96" s="21">
        <v>23</v>
      </c>
      <c r="H96" s="21">
        <v>19.2</v>
      </c>
      <c r="I96" s="22">
        <v>26.8</v>
      </c>
      <c r="J96" s="44">
        <v>21254.9</v>
      </c>
      <c r="K96" s="21">
        <v>4126</v>
      </c>
      <c r="L96" s="21">
        <v>3745.1</v>
      </c>
      <c r="M96" s="21">
        <v>4546.3</v>
      </c>
      <c r="N96" s="21">
        <v>19.399999999999999</v>
      </c>
      <c r="O96" s="21">
        <v>17.600000000000001</v>
      </c>
      <c r="P96" s="22">
        <v>21.4</v>
      </c>
      <c r="Q96" s="35">
        <v>32539</v>
      </c>
      <c r="R96" s="21">
        <v>4891.8999999999996</v>
      </c>
      <c r="S96" s="21">
        <v>4391.7</v>
      </c>
      <c r="T96" s="21">
        <v>5410.2</v>
      </c>
      <c r="U96" s="21">
        <v>15</v>
      </c>
      <c r="V96" s="21">
        <v>13.5</v>
      </c>
      <c r="W96" s="22">
        <v>16.600000000000001</v>
      </c>
    </row>
    <row r="97" spans="1:23">
      <c r="A97" s="6" t="s">
        <v>530</v>
      </c>
      <c r="B97" s="55" t="s">
        <v>531</v>
      </c>
      <c r="C97" s="44">
        <v>5889.4</v>
      </c>
      <c r="D97" s="21">
        <v>1219</v>
      </c>
      <c r="E97" s="21">
        <v>1014</v>
      </c>
      <c r="F97" s="21">
        <v>1438.5</v>
      </c>
      <c r="G97" s="21">
        <v>20.7</v>
      </c>
      <c r="H97" s="21">
        <v>17.2</v>
      </c>
      <c r="I97" s="22">
        <v>24.4</v>
      </c>
      <c r="J97" s="44">
        <v>11159.1</v>
      </c>
      <c r="K97" s="21">
        <v>2134.1</v>
      </c>
      <c r="L97" s="21">
        <v>1914.9</v>
      </c>
      <c r="M97" s="21">
        <v>2354.5</v>
      </c>
      <c r="N97" s="21">
        <v>19.100000000000001</v>
      </c>
      <c r="O97" s="21">
        <v>17.2</v>
      </c>
      <c r="P97" s="22">
        <v>21.1</v>
      </c>
      <c r="Q97" s="35">
        <v>30732.5</v>
      </c>
      <c r="R97" s="21">
        <v>4241.7</v>
      </c>
      <c r="S97" s="21">
        <v>3785.6</v>
      </c>
      <c r="T97" s="21">
        <v>4711.1000000000004</v>
      </c>
      <c r="U97" s="21">
        <v>13.8</v>
      </c>
      <c r="V97" s="21">
        <v>12.3</v>
      </c>
      <c r="W97" s="22">
        <v>15.3</v>
      </c>
    </row>
    <row r="98" spans="1:23">
      <c r="A98" s="6" t="s">
        <v>568</v>
      </c>
      <c r="B98" s="55" t="s">
        <v>569</v>
      </c>
      <c r="C98" s="44">
        <v>3998.1</v>
      </c>
      <c r="D98" s="21">
        <v>796.9</v>
      </c>
      <c r="E98" s="21">
        <v>658.5</v>
      </c>
      <c r="F98" s="21">
        <v>934.1</v>
      </c>
      <c r="G98" s="21">
        <v>19.899999999999999</v>
      </c>
      <c r="H98" s="21">
        <v>16.5</v>
      </c>
      <c r="I98" s="22">
        <v>23.4</v>
      </c>
      <c r="J98" s="44">
        <v>11172.1</v>
      </c>
      <c r="K98" s="21">
        <v>2342.4</v>
      </c>
      <c r="L98" s="21">
        <v>2145</v>
      </c>
      <c r="M98" s="21">
        <v>2557.1999999999998</v>
      </c>
      <c r="N98" s="21">
        <v>21</v>
      </c>
      <c r="O98" s="21">
        <v>19.2</v>
      </c>
      <c r="P98" s="22">
        <v>22.9</v>
      </c>
      <c r="Q98" s="35">
        <v>33899.699999999997</v>
      </c>
      <c r="R98" s="21">
        <v>4512.5</v>
      </c>
      <c r="S98" s="21">
        <v>4066.4</v>
      </c>
      <c r="T98" s="21">
        <v>4942</v>
      </c>
      <c r="U98" s="21">
        <v>13.3</v>
      </c>
      <c r="V98" s="21">
        <v>12</v>
      </c>
      <c r="W98" s="22">
        <v>14.6</v>
      </c>
    </row>
    <row r="99" spans="1:23">
      <c r="A99" s="6" t="s">
        <v>406</v>
      </c>
      <c r="B99" s="55" t="s">
        <v>407</v>
      </c>
      <c r="C99" s="44">
        <v>7597.7</v>
      </c>
      <c r="D99" s="21">
        <v>1625.6</v>
      </c>
      <c r="E99" s="21">
        <v>1351.1</v>
      </c>
      <c r="F99" s="21">
        <v>1902.4</v>
      </c>
      <c r="G99" s="21">
        <v>21.4</v>
      </c>
      <c r="H99" s="21">
        <v>17.8</v>
      </c>
      <c r="I99" s="22">
        <v>25</v>
      </c>
      <c r="J99" s="44">
        <v>23488.2</v>
      </c>
      <c r="K99" s="21">
        <v>4934.1000000000004</v>
      </c>
      <c r="L99" s="21">
        <v>4476.8999999999996</v>
      </c>
      <c r="M99" s="21">
        <v>5440.2</v>
      </c>
      <c r="N99" s="21">
        <v>21</v>
      </c>
      <c r="O99" s="21">
        <v>19.100000000000001</v>
      </c>
      <c r="P99" s="22">
        <v>23.2</v>
      </c>
      <c r="Q99" s="35">
        <v>61419.1</v>
      </c>
      <c r="R99" s="21">
        <v>8801.7000000000007</v>
      </c>
      <c r="S99" s="21">
        <v>7848.2</v>
      </c>
      <c r="T99" s="21">
        <v>9785.4</v>
      </c>
      <c r="U99" s="21">
        <v>14.3</v>
      </c>
      <c r="V99" s="21">
        <v>12.8</v>
      </c>
      <c r="W99" s="22">
        <v>15.9</v>
      </c>
    </row>
    <row r="100" spans="1:23">
      <c r="A100" s="6" t="s">
        <v>616</v>
      </c>
      <c r="B100" s="55" t="s">
        <v>617</v>
      </c>
      <c r="C100" s="44">
        <v>3210</v>
      </c>
      <c r="D100" s="21">
        <v>634.5</v>
      </c>
      <c r="E100" s="21">
        <v>524.20000000000005</v>
      </c>
      <c r="F100" s="21">
        <v>744</v>
      </c>
      <c r="G100" s="21">
        <v>19.8</v>
      </c>
      <c r="H100" s="21">
        <v>16.3</v>
      </c>
      <c r="I100" s="22">
        <v>23.2</v>
      </c>
      <c r="J100" s="44">
        <v>17504.900000000001</v>
      </c>
      <c r="K100" s="21">
        <v>3266.8</v>
      </c>
      <c r="L100" s="21">
        <v>2966.5</v>
      </c>
      <c r="M100" s="21">
        <v>3585.6</v>
      </c>
      <c r="N100" s="21">
        <v>18.7</v>
      </c>
      <c r="O100" s="21">
        <v>16.899999999999999</v>
      </c>
      <c r="P100" s="22">
        <v>20.5</v>
      </c>
      <c r="Q100" s="35">
        <v>37370.1</v>
      </c>
      <c r="R100" s="21">
        <v>4958</v>
      </c>
      <c r="S100" s="21">
        <v>4453.6000000000004</v>
      </c>
      <c r="T100" s="21">
        <v>5444.1</v>
      </c>
      <c r="U100" s="21">
        <v>13.3</v>
      </c>
      <c r="V100" s="21">
        <v>11.9</v>
      </c>
      <c r="W100" s="22">
        <v>14.6</v>
      </c>
    </row>
    <row r="101" spans="1:23">
      <c r="A101" s="6" t="s">
        <v>598</v>
      </c>
      <c r="B101" s="55" t="s">
        <v>599</v>
      </c>
      <c r="C101" s="44">
        <v>5281.2</v>
      </c>
      <c r="D101" s="21">
        <v>1127.0999999999999</v>
      </c>
      <c r="E101" s="21">
        <v>933</v>
      </c>
      <c r="F101" s="21">
        <v>1314.9</v>
      </c>
      <c r="G101" s="21">
        <v>21.3</v>
      </c>
      <c r="H101" s="21">
        <v>17.7</v>
      </c>
      <c r="I101" s="22">
        <v>24.9</v>
      </c>
      <c r="J101" s="44">
        <v>12656.9</v>
      </c>
      <c r="K101" s="21">
        <v>2464.6</v>
      </c>
      <c r="L101" s="21">
        <v>2235.3000000000002</v>
      </c>
      <c r="M101" s="21">
        <v>2716.7</v>
      </c>
      <c r="N101" s="21">
        <v>19.5</v>
      </c>
      <c r="O101" s="21">
        <v>17.7</v>
      </c>
      <c r="P101" s="22">
        <v>21.5</v>
      </c>
      <c r="Q101" s="35">
        <v>39288.800000000003</v>
      </c>
      <c r="R101" s="21">
        <v>5200.1000000000004</v>
      </c>
      <c r="S101" s="21">
        <v>4632.2</v>
      </c>
      <c r="T101" s="21">
        <v>5737</v>
      </c>
      <c r="U101" s="21">
        <v>13.2</v>
      </c>
      <c r="V101" s="21">
        <v>11.8</v>
      </c>
      <c r="W101" s="22">
        <v>14.6</v>
      </c>
    </row>
    <row r="102" spans="1:23">
      <c r="A102" s="6" t="s">
        <v>394</v>
      </c>
      <c r="B102" s="55" t="s">
        <v>395</v>
      </c>
      <c r="C102" s="44">
        <v>5365.6</v>
      </c>
      <c r="D102" s="21">
        <v>980.8</v>
      </c>
      <c r="E102" s="21">
        <v>808</v>
      </c>
      <c r="F102" s="21">
        <v>1157.4000000000001</v>
      </c>
      <c r="G102" s="21">
        <v>18.3</v>
      </c>
      <c r="H102" s="21">
        <v>15.1</v>
      </c>
      <c r="I102" s="22">
        <v>21.6</v>
      </c>
      <c r="J102" s="44">
        <v>13858.5</v>
      </c>
      <c r="K102" s="21">
        <v>2806.9</v>
      </c>
      <c r="L102" s="21">
        <v>2560.9</v>
      </c>
      <c r="M102" s="21">
        <v>3070.5</v>
      </c>
      <c r="N102" s="21">
        <v>20.3</v>
      </c>
      <c r="O102" s="21">
        <v>18.5</v>
      </c>
      <c r="P102" s="22">
        <v>22.2</v>
      </c>
      <c r="Q102" s="35">
        <v>21076.9</v>
      </c>
      <c r="R102" s="21">
        <v>2957.3</v>
      </c>
      <c r="S102" s="21">
        <v>2659.1</v>
      </c>
      <c r="T102" s="21">
        <v>3245.7</v>
      </c>
      <c r="U102" s="21">
        <v>14</v>
      </c>
      <c r="V102" s="21">
        <v>12.6</v>
      </c>
      <c r="W102" s="22">
        <v>15.4</v>
      </c>
    </row>
    <row r="103" spans="1:23">
      <c r="A103" s="6" t="s">
        <v>544</v>
      </c>
      <c r="B103" s="55" t="s">
        <v>545</v>
      </c>
      <c r="C103" s="44">
        <v>6071.8</v>
      </c>
      <c r="D103" s="21">
        <v>1371.7</v>
      </c>
      <c r="E103" s="21">
        <v>1136.0999999999999</v>
      </c>
      <c r="F103" s="21">
        <v>1605.2</v>
      </c>
      <c r="G103" s="21">
        <v>22.6</v>
      </c>
      <c r="H103" s="21">
        <v>18.7</v>
      </c>
      <c r="I103" s="22">
        <v>26.4</v>
      </c>
      <c r="J103" s="44">
        <v>13236.1</v>
      </c>
      <c r="K103" s="21">
        <v>2494.8000000000002</v>
      </c>
      <c r="L103" s="21">
        <v>2259.1</v>
      </c>
      <c r="M103" s="21">
        <v>2757.9</v>
      </c>
      <c r="N103" s="21">
        <v>18.8</v>
      </c>
      <c r="O103" s="21">
        <v>17.100000000000001</v>
      </c>
      <c r="P103" s="22">
        <v>20.8</v>
      </c>
      <c r="Q103" s="35">
        <v>26406</v>
      </c>
      <c r="R103" s="21">
        <v>3376.7</v>
      </c>
      <c r="S103" s="21">
        <v>3023.6</v>
      </c>
      <c r="T103" s="21">
        <v>3722.2</v>
      </c>
      <c r="U103" s="21">
        <v>12.8</v>
      </c>
      <c r="V103" s="21">
        <v>11.5</v>
      </c>
      <c r="W103" s="22">
        <v>14.1</v>
      </c>
    </row>
    <row r="104" spans="1:23">
      <c r="A104" s="6" t="s">
        <v>286</v>
      </c>
      <c r="B104" s="55" t="s">
        <v>287</v>
      </c>
      <c r="C104" s="44">
        <v>4369.1000000000004</v>
      </c>
      <c r="D104" s="21">
        <v>1054.9000000000001</v>
      </c>
      <c r="E104" s="21">
        <v>882.7</v>
      </c>
      <c r="F104" s="21">
        <v>1226.0999999999999</v>
      </c>
      <c r="G104" s="21">
        <v>24.1</v>
      </c>
      <c r="H104" s="21">
        <v>20.2</v>
      </c>
      <c r="I104" s="22">
        <v>28.1</v>
      </c>
      <c r="J104" s="44">
        <v>21459.9</v>
      </c>
      <c r="K104" s="21">
        <v>4595.3</v>
      </c>
      <c r="L104" s="21">
        <v>4144.6000000000004</v>
      </c>
      <c r="M104" s="21">
        <v>5082.6000000000004</v>
      </c>
      <c r="N104" s="21">
        <v>21.4</v>
      </c>
      <c r="O104" s="21">
        <v>19.3</v>
      </c>
      <c r="P104" s="22">
        <v>23.7</v>
      </c>
      <c r="Q104" s="35">
        <v>25725</v>
      </c>
      <c r="R104" s="21">
        <v>3815.5</v>
      </c>
      <c r="S104" s="21">
        <v>3385.9</v>
      </c>
      <c r="T104" s="21">
        <v>4277.8</v>
      </c>
      <c r="U104" s="21">
        <v>14.8</v>
      </c>
      <c r="V104" s="21">
        <v>13.2</v>
      </c>
      <c r="W104" s="22">
        <v>16.600000000000001</v>
      </c>
    </row>
    <row r="105" spans="1:23">
      <c r="A105" s="6" t="s">
        <v>690</v>
      </c>
      <c r="B105" s="55" t="s">
        <v>691</v>
      </c>
      <c r="C105" s="44">
        <v>8770.4</v>
      </c>
      <c r="D105" s="21">
        <v>1711.2</v>
      </c>
      <c r="E105" s="21">
        <v>1414.3</v>
      </c>
      <c r="F105" s="21">
        <v>2012.4</v>
      </c>
      <c r="G105" s="21">
        <v>19.5</v>
      </c>
      <c r="H105" s="21">
        <v>16.100000000000001</v>
      </c>
      <c r="I105" s="22">
        <v>22.9</v>
      </c>
      <c r="J105" s="44">
        <v>24149.4</v>
      </c>
      <c r="K105" s="21">
        <v>4564</v>
      </c>
      <c r="L105" s="21">
        <v>4070</v>
      </c>
      <c r="M105" s="21">
        <v>5078.8</v>
      </c>
      <c r="N105" s="21">
        <v>18.899999999999999</v>
      </c>
      <c r="O105" s="21">
        <v>16.899999999999999</v>
      </c>
      <c r="P105" s="22">
        <v>21</v>
      </c>
      <c r="Q105" s="35">
        <v>68621.2</v>
      </c>
      <c r="R105" s="21">
        <v>8647.2999999999993</v>
      </c>
      <c r="S105" s="21">
        <v>7678.9</v>
      </c>
      <c r="T105" s="21">
        <v>9697.2000000000007</v>
      </c>
      <c r="U105" s="21">
        <v>12.6</v>
      </c>
      <c r="V105" s="21">
        <v>11.2</v>
      </c>
      <c r="W105" s="22">
        <v>14.1</v>
      </c>
    </row>
    <row r="106" spans="1:23">
      <c r="A106" s="49" t="s">
        <v>840</v>
      </c>
      <c r="B106" s="54" t="s">
        <v>841</v>
      </c>
      <c r="C106" s="44">
        <v>5185.8</v>
      </c>
      <c r="D106" s="21">
        <v>637.20000000000005</v>
      </c>
      <c r="E106" s="21">
        <v>510.8</v>
      </c>
      <c r="F106" s="21">
        <v>773.5</v>
      </c>
      <c r="G106" s="21">
        <v>12.3</v>
      </c>
      <c r="H106" s="21">
        <v>9.9</v>
      </c>
      <c r="I106" s="22">
        <v>14.9</v>
      </c>
      <c r="J106" s="44">
        <v>18280.400000000001</v>
      </c>
      <c r="K106" s="21">
        <v>3100.7</v>
      </c>
      <c r="L106" s="21">
        <v>2776</v>
      </c>
      <c r="M106" s="21">
        <v>3451.9</v>
      </c>
      <c r="N106" s="21">
        <v>17</v>
      </c>
      <c r="O106" s="21">
        <v>15.2</v>
      </c>
      <c r="P106" s="22">
        <v>18.899999999999999</v>
      </c>
      <c r="Q106" s="35">
        <v>40080.800000000003</v>
      </c>
      <c r="R106" s="21">
        <v>4869.2</v>
      </c>
      <c r="S106" s="21">
        <v>4320.8</v>
      </c>
      <c r="T106" s="21">
        <v>5415.6</v>
      </c>
      <c r="U106" s="21">
        <v>12.1</v>
      </c>
      <c r="V106" s="21">
        <v>10.8</v>
      </c>
      <c r="W106" s="22">
        <v>13.5</v>
      </c>
    </row>
    <row r="107" spans="1:23">
      <c r="A107" s="6" t="s">
        <v>600</v>
      </c>
      <c r="B107" s="55" t="s">
        <v>601</v>
      </c>
      <c r="C107" s="44">
        <v>11677.7</v>
      </c>
      <c r="D107" s="21">
        <v>2439.4</v>
      </c>
      <c r="E107" s="21">
        <v>1994.2</v>
      </c>
      <c r="F107" s="21">
        <v>2884.6</v>
      </c>
      <c r="G107" s="21">
        <v>20.9</v>
      </c>
      <c r="H107" s="21">
        <v>17.100000000000001</v>
      </c>
      <c r="I107" s="22">
        <v>24.7</v>
      </c>
      <c r="J107" s="44">
        <v>14710.6</v>
      </c>
      <c r="K107" s="21">
        <v>2682.2</v>
      </c>
      <c r="L107" s="21">
        <v>2332.5</v>
      </c>
      <c r="M107" s="21">
        <v>3066.1</v>
      </c>
      <c r="N107" s="21">
        <v>18.2</v>
      </c>
      <c r="O107" s="21">
        <v>15.9</v>
      </c>
      <c r="P107" s="22">
        <v>20.8</v>
      </c>
      <c r="Q107" s="35">
        <v>50695.6</v>
      </c>
      <c r="R107" s="21">
        <v>6786.1</v>
      </c>
      <c r="S107" s="21">
        <v>5846.6</v>
      </c>
      <c r="T107" s="21">
        <v>7836.7</v>
      </c>
      <c r="U107" s="21">
        <v>13.4</v>
      </c>
      <c r="V107" s="21">
        <v>11.5</v>
      </c>
      <c r="W107" s="22">
        <v>15.5</v>
      </c>
    </row>
    <row r="108" spans="1:23">
      <c r="A108" s="6" t="s">
        <v>350</v>
      </c>
      <c r="B108" s="55" t="s">
        <v>351</v>
      </c>
      <c r="C108" s="44">
        <v>5071.3</v>
      </c>
      <c r="D108" s="21">
        <v>1142.7</v>
      </c>
      <c r="E108" s="21">
        <v>949.1</v>
      </c>
      <c r="F108" s="21">
        <v>1324.4</v>
      </c>
      <c r="G108" s="21">
        <v>22.5</v>
      </c>
      <c r="H108" s="21">
        <v>18.7</v>
      </c>
      <c r="I108" s="22">
        <v>26.1</v>
      </c>
      <c r="J108" s="44">
        <v>17809</v>
      </c>
      <c r="K108" s="21">
        <v>3871.2</v>
      </c>
      <c r="L108" s="21">
        <v>3486</v>
      </c>
      <c r="M108" s="21">
        <v>4314.5</v>
      </c>
      <c r="N108" s="21">
        <v>21.7</v>
      </c>
      <c r="O108" s="21">
        <v>19.600000000000001</v>
      </c>
      <c r="P108" s="22">
        <v>24.2</v>
      </c>
      <c r="Q108" s="35">
        <v>36695.699999999997</v>
      </c>
      <c r="R108" s="21">
        <v>5200.7</v>
      </c>
      <c r="S108" s="21">
        <v>4582.7</v>
      </c>
      <c r="T108" s="21">
        <v>5867.7</v>
      </c>
      <c r="U108" s="21">
        <v>14.2</v>
      </c>
      <c r="V108" s="21">
        <v>12.5</v>
      </c>
      <c r="W108" s="22">
        <v>16</v>
      </c>
    </row>
    <row r="109" spans="1:23">
      <c r="A109" s="6" t="s">
        <v>726</v>
      </c>
      <c r="B109" s="55" t="s">
        <v>727</v>
      </c>
      <c r="C109" s="44">
        <v>7336.7</v>
      </c>
      <c r="D109" s="21">
        <v>1290.8</v>
      </c>
      <c r="E109" s="21">
        <v>1061.5999999999999</v>
      </c>
      <c r="F109" s="21">
        <v>1527.7</v>
      </c>
      <c r="G109" s="21">
        <v>17.600000000000001</v>
      </c>
      <c r="H109" s="21">
        <v>14.5</v>
      </c>
      <c r="I109" s="22">
        <v>20.8</v>
      </c>
      <c r="J109" s="44">
        <v>16183.7</v>
      </c>
      <c r="K109" s="21">
        <v>3019.2</v>
      </c>
      <c r="L109" s="21">
        <v>2686.1</v>
      </c>
      <c r="M109" s="21">
        <v>3367.1</v>
      </c>
      <c r="N109" s="21">
        <v>18.7</v>
      </c>
      <c r="O109" s="21">
        <v>16.600000000000001</v>
      </c>
      <c r="P109" s="22">
        <v>20.8</v>
      </c>
      <c r="Q109" s="35">
        <v>40068.6</v>
      </c>
      <c r="R109" s="21">
        <v>4841.8</v>
      </c>
      <c r="S109" s="21">
        <v>4291.5</v>
      </c>
      <c r="T109" s="21">
        <v>5429.4</v>
      </c>
      <c r="U109" s="21">
        <v>12.1</v>
      </c>
      <c r="V109" s="21">
        <v>10.7</v>
      </c>
      <c r="W109" s="22">
        <v>13.6</v>
      </c>
    </row>
    <row r="110" spans="1:23">
      <c r="A110" s="6" t="s">
        <v>728</v>
      </c>
      <c r="B110" s="55" t="s">
        <v>729</v>
      </c>
      <c r="C110" s="44">
        <v>6339.5</v>
      </c>
      <c r="D110" s="21">
        <v>1192.9000000000001</v>
      </c>
      <c r="E110" s="21">
        <v>969.6</v>
      </c>
      <c r="F110" s="21">
        <v>1415.5</v>
      </c>
      <c r="G110" s="21">
        <v>18.8</v>
      </c>
      <c r="H110" s="21">
        <v>15.3</v>
      </c>
      <c r="I110" s="22">
        <v>22.3</v>
      </c>
      <c r="J110" s="44">
        <v>12622.1</v>
      </c>
      <c r="K110" s="21">
        <v>2185.6999999999998</v>
      </c>
      <c r="L110" s="21">
        <v>1946.4</v>
      </c>
      <c r="M110" s="21">
        <v>2426.5</v>
      </c>
      <c r="N110" s="21">
        <v>17.3</v>
      </c>
      <c r="O110" s="21">
        <v>15.4</v>
      </c>
      <c r="P110" s="22">
        <v>19.2</v>
      </c>
      <c r="Q110" s="35">
        <v>33774.5</v>
      </c>
      <c r="R110" s="21">
        <v>4226.2</v>
      </c>
      <c r="S110" s="21">
        <v>3765.3</v>
      </c>
      <c r="T110" s="21">
        <v>4692.5</v>
      </c>
      <c r="U110" s="21">
        <v>12.5</v>
      </c>
      <c r="V110" s="21">
        <v>11.1</v>
      </c>
      <c r="W110" s="22">
        <v>13.9</v>
      </c>
    </row>
    <row r="111" spans="1:23">
      <c r="A111" s="6" t="s">
        <v>632</v>
      </c>
      <c r="B111" s="55" t="s">
        <v>633</v>
      </c>
      <c r="C111" s="44">
        <v>17999.7</v>
      </c>
      <c r="D111" s="21">
        <v>3435.1</v>
      </c>
      <c r="E111" s="21">
        <v>2836.9</v>
      </c>
      <c r="F111" s="21">
        <v>4044.5</v>
      </c>
      <c r="G111" s="21">
        <v>19.100000000000001</v>
      </c>
      <c r="H111" s="21">
        <v>15.8</v>
      </c>
      <c r="I111" s="22">
        <v>22.5</v>
      </c>
      <c r="J111" s="44">
        <v>17348.099999999999</v>
      </c>
      <c r="K111" s="21">
        <v>3281.3</v>
      </c>
      <c r="L111" s="21">
        <v>2908.2</v>
      </c>
      <c r="M111" s="21">
        <v>3674.8</v>
      </c>
      <c r="N111" s="21">
        <v>18.899999999999999</v>
      </c>
      <c r="O111" s="21">
        <v>16.8</v>
      </c>
      <c r="P111" s="22">
        <v>21.2</v>
      </c>
      <c r="Q111" s="35">
        <v>60510.2</v>
      </c>
      <c r="R111" s="21">
        <v>7724.8</v>
      </c>
      <c r="S111" s="21">
        <v>6797.9</v>
      </c>
      <c r="T111" s="21">
        <v>8763.7000000000007</v>
      </c>
      <c r="U111" s="21">
        <v>12.8</v>
      </c>
      <c r="V111" s="21">
        <v>11.2</v>
      </c>
      <c r="W111" s="22">
        <v>14.5</v>
      </c>
    </row>
    <row r="112" spans="1:23">
      <c r="A112" s="6" t="s">
        <v>436</v>
      </c>
      <c r="B112" s="55" t="s">
        <v>437</v>
      </c>
      <c r="C112" s="44">
        <v>6023.4</v>
      </c>
      <c r="D112" s="21">
        <v>1130.2</v>
      </c>
      <c r="E112" s="21">
        <v>929.2</v>
      </c>
      <c r="F112" s="21">
        <v>1337.1</v>
      </c>
      <c r="G112" s="21">
        <v>18.8</v>
      </c>
      <c r="H112" s="21">
        <v>15.4</v>
      </c>
      <c r="I112" s="22">
        <v>22.2</v>
      </c>
      <c r="J112" s="44">
        <v>9983</v>
      </c>
      <c r="K112" s="21">
        <v>2227.3000000000002</v>
      </c>
      <c r="L112" s="21">
        <v>1985</v>
      </c>
      <c r="M112" s="21">
        <v>2474.6999999999998</v>
      </c>
      <c r="N112" s="21">
        <v>22.3</v>
      </c>
      <c r="O112" s="21">
        <v>19.899999999999999</v>
      </c>
      <c r="P112" s="22">
        <v>24.8</v>
      </c>
      <c r="Q112" s="35">
        <v>20787.599999999999</v>
      </c>
      <c r="R112" s="21">
        <v>2664</v>
      </c>
      <c r="S112" s="21">
        <v>2338.6</v>
      </c>
      <c r="T112" s="21">
        <v>2994.3</v>
      </c>
      <c r="U112" s="21">
        <v>12.8</v>
      </c>
      <c r="V112" s="21">
        <v>11.2</v>
      </c>
      <c r="W112" s="22">
        <v>14.4</v>
      </c>
    </row>
    <row r="113" spans="1:23">
      <c r="A113" s="6" t="s">
        <v>820</v>
      </c>
      <c r="B113" s="55" t="s">
        <v>821</v>
      </c>
      <c r="C113" s="44">
        <v>9010.1</v>
      </c>
      <c r="D113" s="21">
        <v>1536.7</v>
      </c>
      <c r="E113" s="21">
        <v>1266.4000000000001</v>
      </c>
      <c r="F113" s="21">
        <v>1826.9</v>
      </c>
      <c r="G113" s="21">
        <v>17.100000000000001</v>
      </c>
      <c r="H113" s="21">
        <v>14.1</v>
      </c>
      <c r="I113" s="22">
        <v>20.3</v>
      </c>
      <c r="J113" s="44">
        <v>15923.8</v>
      </c>
      <c r="K113" s="21">
        <v>2791.9</v>
      </c>
      <c r="L113" s="21">
        <v>2512.6</v>
      </c>
      <c r="M113" s="21">
        <v>3080.9</v>
      </c>
      <c r="N113" s="21">
        <v>17.5</v>
      </c>
      <c r="O113" s="21">
        <v>15.8</v>
      </c>
      <c r="P113" s="22">
        <v>19.3</v>
      </c>
      <c r="Q113" s="35">
        <v>81023.199999999997</v>
      </c>
      <c r="R113" s="21">
        <v>10137.299999999999</v>
      </c>
      <c r="S113" s="21">
        <v>9102.5</v>
      </c>
      <c r="T113" s="21">
        <v>11180.2</v>
      </c>
      <c r="U113" s="21">
        <v>12.5</v>
      </c>
      <c r="V113" s="21">
        <v>11.2</v>
      </c>
      <c r="W113" s="22">
        <v>13.8</v>
      </c>
    </row>
    <row r="114" spans="1:23">
      <c r="A114" s="6" t="s">
        <v>822</v>
      </c>
      <c r="B114" s="55" t="s">
        <v>823</v>
      </c>
      <c r="C114" s="44">
        <v>1243.5999999999999</v>
      </c>
      <c r="D114" s="21">
        <v>239.4</v>
      </c>
      <c r="E114" s="21">
        <v>191.7</v>
      </c>
      <c r="F114" s="21">
        <v>288.2</v>
      </c>
      <c r="G114" s="21">
        <v>19.3</v>
      </c>
      <c r="H114" s="21">
        <v>15.4</v>
      </c>
      <c r="I114" s="22">
        <v>23.2</v>
      </c>
      <c r="J114" s="44">
        <v>14204.9</v>
      </c>
      <c r="K114" s="21">
        <v>2499.1999999999998</v>
      </c>
      <c r="L114" s="21">
        <v>2203.9</v>
      </c>
      <c r="M114" s="21">
        <v>2818</v>
      </c>
      <c r="N114" s="21">
        <v>17.600000000000001</v>
      </c>
      <c r="O114" s="21">
        <v>15.5</v>
      </c>
      <c r="P114" s="22">
        <v>19.8</v>
      </c>
      <c r="Q114" s="35">
        <v>34104.5</v>
      </c>
      <c r="R114" s="21">
        <v>4047.7</v>
      </c>
      <c r="S114" s="21">
        <v>3502.1</v>
      </c>
      <c r="T114" s="21">
        <v>4611.1000000000004</v>
      </c>
      <c r="U114" s="21">
        <v>11.9</v>
      </c>
      <c r="V114" s="21">
        <v>10.3</v>
      </c>
      <c r="W114" s="22">
        <v>13.5</v>
      </c>
    </row>
    <row r="115" spans="1:23">
      <c r="A115" s="6" t="s">
        <v>294</v>
      </c>
      <c r="B115" s="55" t="s">
        <v>295</v>
      </c>
      <c r="C115" s="44">
        <v>6665.5</v>
      </c>
      <c r="D115" s="21">
        <v>1493.9</v>
      </c>
      <c r="E115" s="21">
        <v>1236.9000000000001</v>
      </c>
      <c r="F115" s="21">
        <v>1737.9</v>
      </c>
      <c r="G115" s="21">
        <v>22.4</v>
      </c>
      <c r="H115" s="21">
        <v>18.600000000000001</v>
      </c>
      <c r="I115" s="22">
        <v>26.1</v>
      </c>
      <c r="J115" s="44">
        <v>13088.4</v>
      </c>
      <c r="K115" s="21">
        <v>2768.9</v>
      </c>
      <c r="L115" s="21">
        <v>2489.1999999999998</v>
      </c>
      <c r="M115" s="21">
        <v>3097.1</v>
      </c>
      <c r="N115" s="21">
        <v>21.2</v>
      </c>
      <c r="O115" s="21">
        <v>19</v>
      </c>
      <c r="P115" s="22">
        <v>23.7</v>
      </c>
      <c r="Q115" s="35">
        <v>25106.1</v>
      </c>
      <c r="R115" s="21">
        <v>3795.6</v>
      </c>
      <c r="S115" s="21">
        <v>3342.3</v>
      </c>
      <c r="T115" s="21">
        <v>4279.2</v>
      </c>
      <c r="U115" s="21">
        <v>15.1</v>
      </c>
      <c r="V115" s="21">
        <v>13.3</v>
      </c>
      <c r="W115" s="22">
        <v>17</v>
      </c>
    </row>
    <row r="116" spans="1:23">
      <c r="A116" s="6" t="s">
        <v>332</v>
      </c>
      <c r="B116" s="55" t="s">
        <v>333</v>
      </c>
      <c r="C116" s="44">
        <v>7117</v>
      </c>
      <c r="D116" s="21">
        <v>1492.7</v>
      </c>
      <c r="E116" s="21">
        <v>1243.3</v>
      </c>
      <c r="F116" s="21">
        <v>1742.6</v>
      </c>
      <c r="G116" s="21">
        <v>21</v>
      </c>
      <c r="H116" s="21">
        <v>17.5</v>
      </c>
      <c r="I116" s="22">
        <v>24.5</v>
      </c>
      <c r="J116" s="44">
        <v>12738.6</v>
      </c>
      <c r="K116" s="21">
        <v>2720.5</v>
      </c>
      <c r="L116" s="21">
        <v>2441.5</v>
      </c>
      <c r="M116" s="21">
        <v>3025.6</v>
      </c>
      <c r="N116" s="21">
        <v>21.4</v>
      </c>
      <c r="O116" s="21">
        <v>19.2</v>
      </c>
      <c r="P116" s="22">
        <v>23.8</v>
      </c>
      <c r="Q116" s="35">
        <v>24390.400000000001</v>
      </c>
      <c r="R116" s="21">
        <v>3485.7</v>
      </c>
      <c r="S116" s="21">
        <v>3078.9</v>
      </c>
      <c r="T116" s="21">
        <v>3936.8</v>
      </c>
      <c r="U116" s="21">
        <v>14.3</v>
      </c>
      <c r="V116" s="21">
        <v>12.6</v>
      </c>
      <c r="W116" s="22">
        <v>16.100000000000001</v>
      </c>
    </row>
    <row r="117" spans="1:23">
      <c r="A117" s="6" t="s">
        <v>344</v>
      </c>
      <c r="B117" s="55" t="s">
        <v>345</v>
      </c>
      <c r="C117" s="44">
        <v>5056.5</v>
      </c>
      <c r="D117" s="21">
        <v>908.6</v>
      </c>
      <c r="E117" s="21">
        <v>746.4</v>
      </c>
      <c r="F117" s="21">
        <v>1074.5999999999999</v>
      </c>
      <c r="G117" s="21">
        <v>18</v>
      </c>
      <c r="H117" s="21">
        <v>14.8</v>
      </c>
      <c r="I117" s="22">
        <v>21.3</v>
      </c>
      <c r="J117" s="44">
        <v>22710.3</v>
      </c>
      <c r="K117" s="21">
        <v>4872.1000000000004</v>
      </c>
      <c r="L117" s="21">
        <v>4465.6000000000004</v>
      </c>
      <c r="M117" s="21">
        <v>5317.1</v>
      </c>
      <c r="N117" s="21">
        <v>21.5</v>
      </c>
      <c r="O117" s="21">
        <v>19.7</v>
      </c>
      <c r="P117" s="22">
        <v>23.4</v>
      </c>
      <c r="Q117" s="35">
        <v>37104.199999999997</v>
      </c>
      <c r="R117" s="21">
        <v>5354.2</v>
      </c>
      <c r="S117" s="21">
        <v>4797.2</v>
      </c>
      <c r="T117" s="21">
        <v>5905.8</v>
      </c>
      <c r="U117" s="21">
        <v>14.4</v>
      </c>
      <c r="V117" s="21">
        <v>12.9</v>
      </c>
      <c r="W117" s="22">
        <v>15.9</v>
      </c>
    </row>
    <row r="118" spans="1:23">
      <c r="A118" s="6" t="s">
        <v>730</v>
      </c>
      <c r="B118" s="55" t="s">
        <v>731</v>
      </c>
      <c r="C118" s="44">
        <v>9159.5</v>
      </c>
      <c r="D118" s="21">
        <v>1564.9</v>
      </c>
      <c r="E118" s="21">
        <v>1286.5</v>
      </c>
      <c r="F118" s="21">
        <v>1858.7</v>
      </c>
      <c r="G118" s="21">
        <v>17.100000000000001</v>
      </c>
      <c r="H118" s="21">
        <v>14</v>
      </c>
      <c r="I118" s="22">
        <v>20.3</v>
      </c>
      <c r="J118" s="44">
        <v>18375.599999999999</v>
      </c>
      <c r="K118" s="21">
        <v>3415.2</v>
      </c>
      <c r="L118" s="21">
        <v>3095.9</v>
      </c>
      <c r="M118" s="21">
        <v>3763.3</v>
      </c>
      <c r="N118" s="21">
        <v>18.600000000000001</v>
      </c>
      <c r="O118" s="21">
        <v>16.8</v>
      </c>
      <c r="P118" s="22">
        <v>20.5</v>
      </c>
      <c r="Q118" s="35">
        <v>85827.9</v>
      </c>
      <c r="R118" s="21">
        <v>11325.3</v>
      </c>
      <c r="S118" s="21">
        <v>10159.4</v>
      </c>
      <c r="T118" s="21">
        <v>12462</v>
      </c>
      <c r="U118" s="21">
        <v>13.2</v>
      </c>
      <c r="V118" s="21">
        <v>11.8</v>
      </c>
      <c r="W118" s="22">
        <v>14.5</v>
      </c>
    </row>
    <row r="119" spans="1:23">
      <c r="A119" s="6" t="s">
        <v>498</v>
      </c>
      <c r="B119" s="55" t="s">
        <v>499</v>
      </c>
      <c r="C119" s="44">
        <v>12136.9</v>
      </c>
      <c r="D119" s="21">
        <v>2334.3000000000002</v>
      </c>
      <c r="E119" s="21">
        <v>1935.2</v>
      </c>
      <c r="F119" s="21">
        <v>2752.3</v>
      </c>
      <c r="G119" s="21">
        <v>19.2</v>
      </c>
      <c r="H119" s="21">
        <v>15.9</v>
      </c>
      <c r="I119" s="22">
        <v>22.7</v>
      </c>
      <c r="J119" s="44">
        <v>31727.5</v>
      </c>
      <c r="K119" s="21">
        <v>5841.1</v>
      </c>
      <c r="L119" s="21">
        <v>5267.9</v>
      </c>
      <c r="M119" s="21">
        <v>6424.9</v>
      </c>
      <c r="N119" s="21">
        <v>18.399999999999999</v>
      </c>
      <c r="O119" s="21">
        <v>16.600000000000001</v>
      </c>
      <c r="P119" s="22">
        <v>20.3</v>
      </c>
      <c r="Q119" s="35">
        <v>59663.5</v>
      </c>
      <c r="R119" s="21">
        <v>8465.4</v>
      </c>
      <c r="S119" s="21">
        <v>7596.5</v>
      </c>
      <c r="T119" s="21">
        <v>9365.9</v>
      </c>
      <c r="U119" s="21">
        <v>14.2</v>
      </c>
      <c r="V119" s="21">
        <v>12.7</v>
      </c>
      <c r="W119" s="22">
        <v>15.7</v>
      </c>
    </row>
    <row r="120" spans="1:23">
      <c r="A120" s="6" t="s">
        <v>654</v>
      </c>
      <c r="B120" s="55" t="s">
        <v>655</v>
      </c>
      <c r="C120" s="44">
        <v>6324.3</v>
      </c>
      <c r="D120" s="21">
        <v>1332.4</v>
      </c>
      <c r="E120" s="21">
        <v>1095.2</v>
      </c>
      <c r="F120" s="21">
        <v>1564.6</v>
      </c>
      <c r="G120" s="21">
        <v>21.1</v>
      </c>
      <c r="H120" s="21">
        <v>17.3</v>
      </c>
      <c r="I120" s="22">
        <v>24.7</v>
      </c>
      <c r="J120" s="44">
        <v>12625.4</v>
      </c>
      <c r="K120" s="21">
        <v>2396.4</v>
      </c>
      <c r="L120" s="21">
        <v>2173.4</v>
      </c>
      <c r="M120" s="21">
        <v>2643.2</v>
      </c>
      <c r="N120" s="21">
        <v>19</v>
      </c>
      <c r="O120" s="21">
        <v>17.2</v>
      </c>
      <c r="P120" s="22">
        <v>20.9</v>
      </c>
      <c r="Q120" s="35">
        <v>30630.3</v>
      </c>
      <c r="R120" s="21">
        <v>3640.2</v>
      </c>
      <c r="S120" s="21">
        <v>3258.8</v>
      </c>
      <c r="T120" s="21">
        <v>4011.5</v>
      </c>
      <c r="U120" s="21">
        <v>11.9</v>
      </c>
      <c r="V120" s="21">
        <v>10.6</v>
      </c>
      <c r="W120" s="22">
        <v>13.1</v>
      </c>
    </row>
    <row r="121" spans="1:23">
      <c r="A121" s="6" t="s">
        <v>692</v>
      </c>
      <c r="B121" s="55" t="s">
        <v>693</v>
      </c>
      <c r="C121" s="44">
        <v>4046.9</v>
      </c>
      <c r="D121" s="21">
        <v>888.1</v>
      </c>
      <c r="E121" s="21">
        <v>733.6</v>
      </c>
      <c r="F121" s="21">
        <v>1039.2</v>
      </c>
      <c r="G121" s="21">
        <v>21.9</v>
      </c>
      <c r="H121" s="21">
        <v>18.100000000000001</v>
      </c>
      <c r="I121" s="22">
        <v>25.7</v>
      </c>
      <c r="J121" s="44">
        <v>11152.6</v>
      </c>
      <c r="K121" s="21">
        <v>1830.1</v>
      </c>
      <c r="L121" s="21">
        <v>1650.7</v>
      </c>
      <c r="M121" s="21">
        <v>2016.8</v>
      </c>
      <c r="N121" s="21">
        <v>16.399999999999999</v>
      </c>
      <c r="O121" s="21">
        <v>14.8</v>
      </c>
      <c r="P121" s="22">
        <v>18.100000000000001</v>
      </c>
      <c r="Q121" s="35">
        <v>32809.5</v>
      </c>
      <c r="R121" s="21">
        <v>4315.6000000000004</v>
      </c>
      <c r="S121" s="21">
        <v>3896.2</v>
      </c>
      <c r="T121" s="21">
        <v>4728.3</v>
      </c>
      <c r="U121" s="21">
        <v>13.2</v>
      </c>
      <c r="V121" s="21">
        <v>11.9</v>
      </c>
      <c r="W121" s="22">
        <v>14.4</v>
      </c>
    </row>
    <row r="122" spans="1:23">
      <c r="A122" s="6" t="s">
        <v>834</v>
      </c>
      <c r="B122" s="55" t="s">
        <v>835</v>
      </c>
      <c r="C122" s="44">
        <v>12473</v>
      </c>
      <c r="D122" s="21">
        <v>2251.1999999999998</v>
      </c>
      <c r="E122" s="21">
        <v>1852.6</v>
      </c>
      <c r="F122" s="21">
        <v>2660.2</v>
      </c>
      <c r="G122" s="21">
        <v>18</v>
      </c>
      <c r="H122" s="21">
        <v>14.9</v>
      </c>
      <c r="I122" s="22">
        <v>21.3</v>
      </c>
      <c r="J122" s="44">
        <v>13307.2</v>
      </c>
      <c r="K122" s="21">
        <v>2543.1999999999998</v>
      </c>
      <c r="L122" s="21">
        <v>2292</v>
      </c>
      <c r="M122" s="21">
        <v>2809.1</v>
      </c>
      <c r="N122" s="21">
        <v>19.100000000000001</v>
      </c>
      <c r="O122" s="21">
        <v>17.2</v>
      </c>
      <c r="P122" s="22">
        <v>21.1</v>
      </c>
      <c r="Q122" s="35">
        <v>93854.8</v>
      </c>
      <c r="R122" s="21">
        <v>11529</v>
      </c>
      <c r="S122" s="21">
        <v>10302.700000000001</v>
      </c>
      <c r="T122" s="21">
        <v>12765</v>
      </c>
      <c r="U122" s="21">
        <v>12.3</v>
      </c>
      <c r="V122" s="21">
        <v>11</v>
      </c>
      <c r="W122" s="22">
        <v>13.6</v>
      </c>
    </row>
    <row r="123" spans="1:23">
      <c r="A123" s="6" t="s">
        <v>656</v>
      </c>
      <c r="B123" s="55" t="s">
        <v>657</v>
      </c>
      <c r="C123" s="44">
        <v>5037.7</v>
      </c>
      <c r="D123" s="21">
        <v>993.7</v>
      </c>
      <c r="E123" s="21">
        <v>816</v>
      </c>
      <c r="F123" s="21">
        <v>1167.8</v>
      </c>
      <c r="G123" s="21">
        <v>19.7</v>
      </c>
      <c r="H123" s="21">
        <v>16.2</v>
      </c>
      <c r="I123" s="22">
        <v>23.2</v>
      </c>
      <c r="J123" s="44">
        <v>15107</v>
      </c>
      <c r="K123" s="21">
        <v>2969.8</v>
      </c>
      <c r="L123" s="21">
        <v>2690.5</v>
      </c>
      <c r="M123" s="21">
        <v>3263.6</v>
      </c>
      <c r="N123" s="21">
        <v>19.7</v>
      </c>
      <c r="O123" s="21">
        <v>17.8</v>
      </c>
      <c r="P123" s="22">
        <v>21.6</v>
      </c>
      <c r="Q123" s="35">
        <v>37783.4</v>
      </c>
      <c r="R123" s="21">
        <v>4677.3999999999996</v>
      </c>
      <c r="S123" s="21">
        <v>4188.7</v>
      </c>
      <c r="T123" s="21">
        <v>5157.8999999999996</v>
      </c>
      <c r="U123" s="21">
        <v>12.4</v>
      </c>
      <c r="V123" s="21">
        <v>11.1</v>
      </c>
      <c r="W123" s="22">
        <v>13.7</v>
      </c>
    </row>
    <row r="124" spans="1:23">
      <c r="A124" s="6" t="s">
        <v>732</v>
      </c>
      <c r="B124" s="55" t="s">
        <v>733</v>
      </c>
      <c r="C124" s="44">
        <v>4674.7</v>
      </c>
      <c r="D124" s="21">
        <v>781</v>
      </c>
      <c r="E124" s="21">
        <v>636</v>
      </c>
      <c r="F124" s="21">
        <v>927.4</v>
      </c>
      <c r="G124" s="21">
        <v>16.7</v>
      </c>
      <c r="H124" s="21">
        <v>13.6</v>
      </c>
      <c r="I124" s="22">
        <v>19.8</v>
      </c>
      <c r="J124" s="44">
        <v>21525</v>
      </c>
      <c r="K124" s="21">
        <v>3745</v>
      </c>
      <c r="L124" s="21">
        <v>3375.4</v>
      </c>
      <c r="M124" s="21">
        <v>4139</v>
      </c>
      <c r="N124" s="21">
        <v>17.399999999999999</v>
      </c>
      <c r="O124" s="21">
        <v>15.7</v>
      </c>
      <c r="P124" s="22">
        <v>19.2</v>
      </c>
      <c r="Q124" s="35">
        <v>50893.4</v>
      </c>
      <c r="R124" s="21">
        <v>6554.8</v>
      </c>
      <c r="S124" s="21">
        <v>5854.9</v>
      </c>
      <c r="T124" s="21">
        <v>7231.5</v>
      </c>
      <c r="U124" s="21">
        <v>12.9</v>
      </c>
      <c r="V124" s="21">
        <v>11.5</v>
      </c>
      <c r="W124" s="22">
        <v>14.2</v>
      </c>
    </row>
    <row r="125" spans="1:23">
      <c r="A125" s="6" t="s">
        <v>842</v>
      </c>
      <c r="B125" s="55" t="s">
        <v>843</v>
      </c>
      <c r="C125" s="44">
        <v>8526.9</v>
      </c>
      <c r="D125" s="21">
        <v>1337.1</v>
      </c>
      <c r="E125" s="21">
        <v>1098.9000000000001</v>
      </c>
      <c r="F125" s="21">
        <v>1599.2</v>
      </c>
      <c r="G125" s="21">
        <v>15.7</v>
      </c>
      <c r="H125" s="21">
        <v>12.9</v>
      </c>
      <c r="I125" s="22">
        <v>18.8</v>
      </c>
      <c r="J125" s="44">
        <v>15780.1</v>
      </c>
      <c r="K125" s="21">
        <v>2849.3</v>
      </c>
      <c r="L125" s="21">
        <v>2530.3000000000002</v>
      </c>
      <c r="M125" s="21">
        <v>3174.3</v>
      </c>
      <c r="N125" s="21">
        <v>18.100000000000001</v>
      </c>
      <c r="O125" s="21">
        <v>16</v>
      </c>
      <c r="P125" s="22">
        <v>20.100000000000001</v>
      </c>
      <c r="Q125" s="35">
        <v>85887</v>
      </c>
      <c r="R125" s="21">
        <v>10712.9</v>
      </c>
      <c r="S125" s="21">
        <v>9509.7000000000007</v>
      </c>
      <c r="T125" s="21">
        <v>12004</v>
      </c>
      <c r="U125" s="21">
        <v>12.5</v>
      </c>
      <c r="V125" s="21">
        <v>11.1</v>
      </c>
      <c r="W125" s="22">
        <v>14</v>
      </c>
    </row>
    <row r="126" spans="1:23">
      <c r="A126" s="6" t="s">
        <v>682</v>
      </c>
      <c r="B126" s="55" t="s">
        <v>683</v>
      </c>
      <c r="C126" s="44">
        <v>7336.5</v>
      </c>
      <c r="D126" s="21">
        <v>1431.2</v>
      </c>
      <c r="E126" s="21">
        <v>1174.2</v>
      </c>
      <c r="F126" s="21">
        <v>1686</v>
      </c>
      <c r="G126" s="21">
        <v>19.5</v>
      </c>
      <c r="H126" s="21">
        <v>16</v>
      </c>
      <c r="I126" s="22">
        <v>23</v>
      </c>
      <c r="J126" s="44">
        <v>25510.7</v>
      </c>
      <c r="K126" s="21">
        <v>4630.6000000000004</v>
      </c>
      <c r="L126" s="21">
        <v>4189.3999999999996</v>
      </c>
      <c r="M126" s="21">
        <v>5107.6000000000004</v>
      </c>
      <c r="N126" s="21">
        <v>18.2</v>
      </c>
      <c r="O126" s="21">
        <v>16.399999999999999</v>
      </c>
      <c r="P126" s="22">
        <v>20</v>
      </c>
      <c r="Q126" s="35">
        <v>56694.8</v>
      </c>
      <c r="R126" s="21">
        <v>7209.5</v>
      </c>
      <c r="S126" s="21">
        <v>6443.9</v>
      </c>
      <c r="T126" s="21">
        <v>7951.1</v>
      </c>
      <c r="U126" s="21">
        <v>12.7</v>
      </c>
      <c r="V126" s="21">
        <v>11.4</v>
      </c>
      <c r="W126" s="22">
        <v>14</v>
      </c>
    </row>
    <row r="127" spans="1:23">
      <c r="A127" s="6" t="s">
        <v>352</v>
      </c>
      <c r="B127" s="55" t="s">
        <v>353</v>
      </c>
      <c r="C127" s="44">
        <v>4987.6000000000004</v>
      </c>
      <c r="D127" s="21">
        <v>924.1</v>
      </c>
      <c r="E127" s="21">
        <v>759.6</v>
      </c>
      <c r="F127" s="21">
        <v>1092.8</v>
      </c>
      <c r="G127" s="21">
        <v>18.5</v>
      </c>
      <c r="H127" s="21">
        <v>15.2</v>
      </c>
      <c r="I127" s="22">
        <v>21.9</v>
      </c>
      <c r="J127" s="44">
        <v>10638.8</v>
      </c>
      <c r="K127" s="21">
        <v>2411.1</v>
      </c>
      <c r="L127" s="21">
        <v>2173.8000000000002</v>
      </c>
      <c r="M127" s="21">
        <v>2682.7</v>
      </c>
      <c r="N127" s="21">
        <v>22.7</v>
      </c>
      <c r="O127" s="21">
        <v>20.399999999999999</v>
      </c>
      <c r="P127" s="22">
        <v>25.2</v>
      </c>
      <c r="Q127" s="35">
        <v>21005.599999999999</v>
      </c>
      <c r="R127" s="21">
        <v>2938.3</v>
      </c>
      <c r="S127" s="21">
        <v>2590.1999999999998</v>
      </c>
      <c r="T127" s="21">
        <v>3317.8</v>
      </c>
      <c r="U127" s="21">
        <v>14</v>
      </c>
      <c r="V127" s="21">
        <v>12.3</v>
      </c>
      <c r="W127" s="22">
        <v>15.8</v>
      </c>
    </row>
    <row r="128" spans="1:23">
      <c r="A128" s="6" t="s">
        <v>546</v>
      </c>
      <c r="B128" s="55" t="s">
        <v>547</v>
      </c>
      <c r="C128" s="44">
        <v>4741.6000000000004</v>
      </c>
      <c r="D128" s="21">
        <v>929.9</v>
      </c>
      <c r="E128" s="21">
        <v>769.3</v>
      </c>
      <c r="F128" s="21">
        <v>1089.4000000000001</v>
      </c>
      <c r="G128" s="21">
        <v>19.600000000000001</v>
      </c>
      <c r="H128" s="21">
        <v>16.2</v>
      </c>
      <c r="I128" s="22">
        <v>23</v>
      </c>
      <c r="J128" s="44">
        <v>14872.7</v>
      </c>
      <c r="K128" s="21">
        <v>2857.6</v>
      </c>
      <c r="L128" s="21">
        <v>2584.9</v>
      </c>
      <c r="M128" s="21">
        <v>3159.1</v>
      </c>
      <c r="N128" s="21">
        <v>19.2</v>
      </c>
      <c r="O128" s="21">
        <v>17.399999999999999</v>
      </c>
      <c r="P128" s="22">
        <v>21.2</v>
      </c>
      <c r="Q128" s="35">
        <v>38140.699999999997</v>
      </c>
      <c r="R128" s="21">
        <v>5317.6</v>
      </c>
      <c r="S128" s="21">
        <v>4731.7</v>
      </c>
      <c r="T128" s="21">
        <v>5912.9</v>
      </c>
      <c r="U128" s="21">
        <v>13.9</v>
      </c>
      <c r="V128" s="21">
        <v>12.4</v>
      </c>
      <c r="W128" s="22">
        <v>15.5</v>
      </c>
    </row>
    <row r="129" spans="1:23">
      <c r="A129" s="6" t="s">
        <v>306</v>
      </c>
      <c r="B129" s="55" t="s">
        <v>307</v>
      </c>
      <c r="C129" s="44">
        <v>8057.1</v>
      </c>
      <c r="D129" s="21">
        <v>1722.5</v>
      </c>
      <c r="E129" s="21">
        <v>1430.8</v>
      </c>
      <c r="F129" s="21">
        <v>2023.8</v>
      </c>
      <c r="G129" s="21">
        <v>21.4</v>
      </c>
      <c r="H129" s="21">
        <v>17.8</v>
      </c>
      <c r="I129" s="22">
        <v>25.1</v>
      </c>
      <c r="J129" s="44">
        <v>29550.7</v>
      </c>
      <c r="K129" s="21">
        <v>6183.4</v>
      </c>
      <c r="L129" s="21">
        <v>5607.6</v>
      </c>
      <c r="M129" s="21">
        <v>6801.7</v>
      </c>
      <c r="N129" s="21">
        <v>20.9</v>
      </c>
      <c r="O129" s="21">
        <v>19</v>
      </c>
      <c r="P129" s="22">
        <v>23</v>
      </c>
      <c r="Q129" s="35">
        <v>44099.199999999997</v>
      </c>
      <c r="R129" s="21">
        <v>6606.7</v>
      </c>
      <c r="S129" s="21">
        <v>5894.3</v>
      </c>
      <c r="T129" s="21">
        <v>7341.7</v>
      </c>
      <c r="U129" s="21">
        <v>15</v>
      </c>
      <c r="V129" s="21">
        <v>13.4</v>
      </c>
      <c r="W129" s="22">
        <v>16.600000000000001</v>
      </c>
    </row>
    <row r="130" spans="1:23">
      <c r="A130" s="6" t="s">
        <v>658</v>
      </c>
      <c r="B130" s="55" t="s">
        <v>659</v>
      </c>
      <c r="C130" s="44">
        <v>125.9</v>
      </c>
      <c r="D130" s="21">
        <v>23.5</v>
      </c>
      <c r="E130" s="21">
        <v>18.600000000000001</v>
      </c>
      <c r="F130" s="21">
        <v>28.3</v>
      </c>
      <c r="G130" s="21">
        <v>18.600000000000001</v>
      </c>
      <c r="H130" s="21">
        <v>14.8</v>
      </c>
      <c r="I130" s="22">
        <v>22.4</v>
      </c>
      <c r="J130" s="44">
        <v>323.3</v>
      </c>
      <c r="K130" s="21">
        <v>60.1</v>
      </c>
      <c r="L130" s="21">
        <v>51.6</v>
      </c>
      <c r="M130" s="21">
        <v>68.400000000000006</v>
      </c>
      <c r="N130" s="21">
        <v>18.600000000000001</v>
      </c>
      <c r="O130" s="21">
        <v>16</v>
      </c>
      <c r="P130" s="22">
        <v>21.2</v>
      </c>
      <c r="Q130" s="35">
        <v>768.9</v>
      </c>
      <c r="R130" s="21">
        <v>98.2</v>
      </c>
      <c r="S130" s="21">
        <v>84.5</v>
      </c>
      <c r="T130" s="21">
        <v>112.5</v>
      </c>
      <c r="U130" s="21">
        <v>12.8</v>
      </c>
      <c r="V130" s="21">
        <v>11</v>
      </c>
      <c r="W130" s="22">
        <v>14.6</v>
      </c>
    </row>
    <row r="131" spans="1:23">
      <c r="A131" s="6" t="s">
        <v>734</v>
      </c>
      <c r="B131" s="55" t="s">
        <v>735</v>
      </c>
      <c r="C131" s="44">
        <v>6205.4</v>
      </c>
      <c r="D131" s="21">
        <v>1244</v>
      </c>
      <c r="E131" s="21">
        <v>1018.2</v>
      </c>
      <c r="F131" s="21">
        <v>1470.8</v>
      </c>
      <c r="G131" s="21">
        <v>20</v>
      </c>
      <c r="H131" s="21">
        <v>16.399999999999999</v>
      </c>
      <c r="I131" s="22">
        <v>23.7</v>
      </c>
      <c r="J131" s="44">
        <v>18666.599999999999</v>
      </c>
      <c r="K131" s="21">
        <v>3175.6</v>
      </c>
      <c r="L131" s="21">
        <v>2769.2</v>
      </c>
      <c r="M131" s="21">
        <v>3615.3</v>
      </c>
      <c r="N131" s="21">
        <v>17</v>
      </c>
      <c r="O131" s="21">
        <v>14.8</v>
      </c>
      <c r="P131" s="22">
        <v>19.399999999999999</v>
      </c>
      <c r="Q131" s="35">
        <v>43032.1</v>
      </c>
      <c r="R131" s="21">
        <v>5332.2</v>
      </c>
      <c r="S131" s="21">
        <v>4639</v>
      </c>
      <c r="T131" s="21">
        <v>6093.9</v>
      </c>
      <c r="U131" s="21">
        <v>12.4</v>
      </c>
      <c r="V131" s="21">
        <v>10.8</v>
      </c>
      <c r="W131" s="22">
        <v>14.2</v>
      </c>
    </row>
    <row r="132" spans="1:23">
      <c r="A132" s="6" t="s">
        <v>586</v>
      </c>
      <c r="B132" s="55" t="s">
        <v>587</v>
      </c>
      <c r="C132" s="44">
        <v>5158.3</v>
      </c>
      <c r="D132" s="21">
        <v>1056.9000000000001</v>
      </c>
      <c r="E132" s="21">
        <v>873.6</v>
      </c>
      <c r="F132" s="21">
        <v>1240.0999999999999</v>
      </c>
      <c r="G132" s="21">
        <v>20.5</v>
      </c>
      <c r="H132" s="21">
        <v>16.899999999999999</v>
      </c>
      <c r="I132" s="22">
        <v>24</v>
      </c>
      <c r="J132" s="44">
        <v>21620</v>
      </c>
      <c r="K132" s="21">
        <v>3938.6</v>
      </c>
      <c r="L132" s="21">
        <v>3532</v>
      </c>
      <c r="M132" s="21">
        <v>4358.8999999999996</v>
      </c>
      <c r="N132" s="21">
        <v>18.2</v>
      </c>
      <c r="O132" s="21">
        <v>16.3</v>
      </c>
      <c r="P132" s="22">
        <v>20.2</v>
      </c>
      <c r="Q132" s="35">
        <v>34520.699999999997</v>
      </c>
      <c r="R132" s="21">
        <v>4500</v>
      </c>
      <c r="S132" s="21">
        <v>4023.7</v>
      </c>
      <c r="T132" s="21">
        <v>5011.5</v>
      </c>
      <c r="U132" s="21">
        <v>13</v>
      </c>
      <c r="V132" s="21">
        <v>11.7</v>
      </c>
      <c r="W132" s="22">
        <v>14.5</v>
      </c>
    </row>
    <row r="133" spans="1:23">
      <c r="A133" s="6" t="s">
        <v>304</v>
      </c>
      <c r="B133" s="55" t="s">
        <v>305</v>
      </c>
      <c r="C133" s="44">
        <v>8768.1</v>
      </c>
      <c r="D133" s="21">
        <v>1725.8</v>
      </c>
      <c r="E133" s="21">
        <v>1430</v>
      </c>
      <c r="F133" s="21">
        <v>2031.4</v>
      </c>
      <c r="G133" s="21">
        <v>19.7</v>
      </c>
      <c r="H133" s="21">
        <v>16.3</v>
      </c>
      <c r="I133" s="22">
        <v>23.2</v>
      </c>
      <c r="J133" s="44">
        <v>32581.5</v>
      </c>
      <c r="K133" s="21">
        <v>6837.7</v>
      </c>
      <c r="L133" s="21">
        <v>6160.3</v>
      </c>
      <c r="M133" s="21">
        <v>7546.5</v>
      </c>
      <c r="N133" s="21">
        <v>21</v>
      </c>
      <c r="O133" s="21">
        <v>18.899999999999999</v>
      </c>
      <c r="P133" s="22">
        <v>23.2</v>
      </c>
      <c r="Q133" s="35">
        <v>41671.5</v>
      </c>
      <c r="R133" s="21">
        <v>6280.6</v>
      </c>
      <c r="S133" s="21">
        <v>5565.5</v>
      </c>
      <c r="T133" s="21">
        <v>6987.6</v>
      </c>
      <c r="U133" s="21">
        <v>15.1</v>
      </c>
      <c r="V133" s="21">
        <v>13.4</v>
      </c>
      <c r="W133" s="22">
        <v>16.8</v>
      </c>
    </row>
    <row r="134" spans="1:23">
      <c r="A134" s="6" t="s">
        <v>290</v>
      </c>
      <c r="B134" s="55" t="s">
        <v>291</v>
      </c>
      <c r="C134" s="44">
        <v>19591.5</v>
      </c>
      <c r="D134" s="21">
        <v>4272.5</v>
      </c>
      <c r="E134" s="21">
        <v>3529.7</v>
      </c>
      <c r="F134" s="21">
        <v>4979.3</v>
      </c>
      <c r="G134" s="21">
        <v>21.8</v>
      </c>
      <c r="H134" s="21">
        <v>18</v>
      </c>
      <c r="I134" s="22">
        <v>25.4</v>
      </c>
      <c r="J134" s="44">
        <v>32338.400000000001</v>
      </c>
      <c r="K134" s="21">
        <v>6914.5</v>
      </c>
      <c r="L134" s="21">
        <v>6166.9</v>
      </c>
      <c r="M134" s="21">
        <v>7803.9</v>
      </c>
      <c r="N134" s="21">
        <v>21.4</v>
      </c>
      <c r="O134" s="21">
        <v>19.100000000000001</v>
      </c>
      <c r="P134" s="22">
        <v>24.1</v>
      </c>
      <c r="Q134" s="35">
        <v>54703.1</v>
      </c>
      <c r="R134" s="21">
        <v>8121.4</v>
      </c>
      <c r="S134" s="21">
        <v>7080.8</v>
      </c>
      <c r="T134" s="21">
        <v>9254.5</v>
      </c>
      <c r="U134" s="21">
        <v>14.8</v>
      </c>
      <c r="V134" s="21">
        <v>12.9</v>
      </c>
      <c r="W134" s="22">
        <v>16.899999999999999</v>
      </c>
    </row>
    <row r="135" spans="1:23">
      <c r="A135" s="6" t="s">
        <v>866</v>
      </c>
      <c r="B135" s="55" t="s">
        <v>867</v>
      </c>
      <c r="C135" s="44">
        <v>5330.5</v>
      </c>
      <c r="D135" s="21">
        <v>772.2</v>
      </c>
      <c r="E135" s="21">
        <v>626.9</v>
      </c>
      <c r="F135" s="21">
        <v>922.8</v>
      </c>
      <c r="G135" s="21">
        <v>14.5</v>
      </c>
      <c r="H135" s="21">
        <v>11.8</v>
      </c>
      <c r="I135" s="22">
        <v>17.3</v>
      </c>
      <c r="J135" s="44">
        <v>17738.400000000001</v>
      </c>
      <c r="K135" s="21">
        <v>2844.7</v>
      </c>
      <c r="L135" s="21">
        <v>2541.1999999999998</v>
      </c>
      <c r="M135" s="21">
        <v>3165.9</v>
      </c>
      <c r="N135" s="21">
        <v>16</v>
      </c>
      <c r="O135" s="21">
        <v>14.3</v>
      </c>
      <c r="P135" s="22">
        <v>17.8</v>
      </c>
      <c r="Q135" s="35">
        <v>46996.1</v>
      </c>
      <c r="R135" s="21">
        <v>5556.8</v>
      </c>
      <c r="S135" s="21">
        <v>4953.6000000000004</v>
      </c>
      <c r="T135" s="21">
        <v>6146.6</v>
      </c>
      <c r="U135" s="21">
        <v>11.8</v>
      </c>
      <c r="V135" s="21">
        <v>10.5</v>
      </c>
      <c r="W135" s="22">
        <v>13.1</v>
      </c>
    </row>
    <row r="136" spans="1:23">
      <c r="A136" s="6" t="s">
        <v>500</v>
      </c>
      <c r="B136" s="55" t="s">
        <v>501</v>
      </c>
      <c r="C136" s="44">
        <v>23824.799999999999</v>
      </c>
      <c r="D136" s="21">
        <v>4405.8</v>
      </c>
      <c r="E136" s="21">
        <v>3646.5</v>
      </c>
      <c r="F136" s="21">
        <v>5194.1000000000004</v>
      </c>
      <c r="G136" s="21">
        <v>18.5</v>
      </c>
      <c r="H136" s="21">
        <v>15.3</v>
      </c>
      <c r="I136" s="22">
        <v>21.8</v>
      </c>
      <c r="J136" s="44">
        <v>49027.5</v>
      </c>
      <c r="K136" s="21">
        <v>10181</v>
      </c>
      <c r="L136" s="21">
        <v>9266.4</v>
      </c>
      <c r="M136" s="21">
        <v>11187.9</v>
      </c>
      <c r="N136" s="21">
        <v>20.8</v>
      </c>
      <c r="O136" s="21">
        <v>18.899999999999999</v>
      </c>
      <c r="P136" s="22">
        <v>22.8</v>
      </c>
      <c r="Q136" s="35">
        <v>120556.6</v>
      </c>
      <c r="R136" s="21">
        <v>16506</v>
      </c>
      <c r="S136" s="21">
        <v>14785.5</v>
      </c>
      <c r="T136" s="21">
        <v>18247.3</v>
      </c>
      <c r="U136" s="21">
        <v>13.7</v>
      </c>
      <c r="V136" s="21">
        <v>12.3</v>
      </c>
      <c r="W136" s="22">
        <v>15.1</v>
      </c>
    </row>
    <row r="137" spans="1:23">
      <c r="A137" s="6" t="s">
        <v>292</v>
      </c>
      <c r="B137" s="55" t="s">
        <v>293</v>
      </c>
      <c r="C137" s="44">
        <v>8461.2000000000007</v>
      </c>
      <c r="D137" s="21">
        <v>1890</v>
      </c>
      <c r="E137" s="21">
        <v>1554.8</v>
      </c>
      <c r="F137" s="21">
        <v>2208.1999999999998</v>
      </c>
      <c r="G137" s="21">
        <v>22.3</v>
      </c>
      <c r="H137" s="21">
        <v>18.399999999999999</v>
      </c>
      <c r="I137" s="22">
        <v>26.1</v>
      </c>
      <c r="J137" s="44">
        <v>20995</v>
      </c>
      <c r="K137" s="21">
        <v>4612.3999999999996</v>
      </c>
      <c r="L137" s="21">
        <v>4078.6</v>
      </c>
      <c r="M137" s="21">
        <v>5236.6000000000004</v>
      </c>
      <c r="N137" s="21">
        <v>22</v>
      </c>
      <c r="O137" s="21">
        <v>19.399999999999999</v>
      </c>
      <c r="P137" s="22">
        <v>24.9</v>
      </c>
      <c r="Q137" s="35">
        <v>39208.9</v>
      </c>
      <c r="R137" s="21">
        <v>5901.6</v>
      </c>
      <c r="S137" s="21">
        <v>5102.7</v>
      </c>
      <c r="T137" s="21">
        <v>6768.4</v>
      </c>
      <c r="U137" s="21">
        <v>15.1</v>
      </c>
      <c r="V137" s="21">
        <v>13</v>
      </c>
      <c r="W137" s="22">
        <v>17.3</v>
      </c>
    </row>
    <row r="138" spans="1:23">
      <c r="A138" s="6" t="s">
        <v>776</v>
      </c>
      <c r="B138" s="55" t="s">
        <v>777</v>
      </c>
      <c r="C138" s="44">
        <v>10826.7</v>
      </c>
      <c r="D138" s="21">
        <v>2101.8000000000002</v>
      </c>
      <c r="E138" s="21">
        <v>1725</v>
      </c>
      <c r="F138" s="21">
        <v>2479.1</v>
      </c>
      <c r="G138" s="21">
        <v>19.399999999999999</v>
      </c>
      <c r="H138" s="21">
        <v>15.9</v>
      </c>
      <c r="I138" s="22">
        <v>22.9</v>
      </c>
      <c r="J138" s="44">
        <v>17687.3</v>
      </c>
      <c r="K138" s="21">
        <v>3085.7</v>
      </c>
      <c r="L138" s="21">
        <v>2708.6</v>
      </c>
      <c r="M138" s="21">
        <v>3490.4</v>
      </c>
      <c r="N138" s="21">
        <v>17.399999999999999</v>
      </c>
      <c r="O138" s="21">
        <v>15.3</v>
      </c>
      <c r="P138" s="22">
        <v>19.7</v>
      </c>
      <c r="Q138" s="35">
        <v>73121</v>
      </c>
      <c r="R138" s="21">
        <v>9141.2000000000007</v>
      </c>
      <c r="S138" s="21">
        <v>8012.9</v>
      </c>
      <c r="T138" s="21">
        <v>10394.4</v>
      </c>
      <c r="U138" s="21">
        <v>12.5</v>
      </c>
      <c r="V138" s="21">
        <v>11</v>
      </c>
      <c r="W138" s="22">
        <v>14.2</v>
      </c>
    </row>
    <row r="139" spans="1:23">
      <c r="A139" s="6" t="s">
        <v>558</v>
      </c>
      <c r="B139" s="55" t="s">
        <v>559</v>
      </c>
      <c r="C139" s="44">
        <v>5187.3</v>
      </c>
      <c r="D139" s="21">
        <v>923.8</v>
      </c>
      <c r="E139" s="21">
        <v>764.3</v>
      </c>
      <c r="F139" s="21">
        <v>1092.0999999999999</v>
      </c>
      <c r="G139" s="21">
        <v>17.8</v>
      </c>
      <c r="H139" s="21">
        <v>14.7</v>
      </c>
      <c r="I139" s="22">
        <v>21.1</v>
      </c>
      <c r="J139" s="44">
        <v>15509.8</v>
      </c>
      <c r="K139" s="21">
        <v>3131.5</v>
      </c>
      <c r="L139" s="21">
        <v>2859.6</v>
      </c>
      <c r="M139" s="21">
        <v>3425</v>
      </c>
      <c r="N139" s="21">
        <v>20.2</v>
      </c>
      <c r="O139" s="21">
        <v>18.399999999999999</v>
      </c>
      <c r="P139" s="22">
        <v>22.1</v>
      </c>
      <c r="Q139" s="35">
        <v>45189</v>
      </c>
      <c r="R139" s="21">
        <v>6297.7</v>
      </c>
      <c r="S139" s="21">
        <v>5662</v>
      </c>
      <c r="T139" s="21">
        <v>6941.5</v>
      </c>
      <c r="U139" s="21">
        <v>13.9</v>
      </c>
      <c r="V139" s="21">
        <v>12.5</v>
      </c>
      <c r="W139" s="22">
        <v>15.4</v>
      </c>
    </row>
    <row r="140" spans="1:23">
      <c r="A140" s="6" t="s">
        <v>532</v>
      </c>
      <c r="B140" s="55" t="s">
        <v>533</v>
      </c>
      <c r="C140" s="44">
        <v>40930.800000000003</v>
      </c>
      <c r="D140" s="21">
        <v>7531.2</v>
      </c>
      <c r="E140" s="21">
        <v>6210</v>
      </c>
      <c r="F140" s="21">
        <v>8859.2000000000007</v>
      </c>
      <c r="G140" s="21">
        <v>18.399999999999999</v>
      </c>
      <c r="H140" s="21">
        <v>15.2</v>
      </c>
      <c r="I140" s="22">
        <v>21.6</v>
      </c>
      <c r="J140" s="44">
        <v>83606.3</v>
      </c>
      <c r="K140" s="21">
        <v>16633</v>
      </c>
      <c r="L140" s="21">
        <v>15086.8</v>
      </c>
      <c r="M140" s="21">
        <v>18344.2</v>
      </c>
      <c r="N140" s="21">
        <v>19.899999999999999</v>
      </c>
      <c r="O140" s="21">
        <v>18</v>
      </c>
      <c r="P140" s="22">
        <v>21.9</v>
      </c>
      <c r="Q140" s="35">
        <v>196122.9</v>
      </c>
      <c r="R140" s="21">
        <v>26809.200000000001</v>
      </c>
      <c r="S140" s="21">
        <v>23815.7</v>
      </c>
      <c r="T140" s="21">
        <v>29728.799999999999</v>
      </c>
      <c r="U140" s="21">
        <v>13.7</v>
      </c>
      <c r="V140" s="21">
        <v>12.1</v>
      </c>
      <c r="W140" s="22">
        <v>15.2</v>
      </c>
    </row>
    <row r="141" spans="1:23">
      <c r="A141" s="6" t="s">
        <v>660</v>
      </c>
      <c r="B141" s="55" t="s">
        <v>661</v>
      </c>
      <c r="C141" s="44">
        <v>12643.3</v>
      </c>
      <c r="D141" s="21">
        <v>2646</v>
      </c>
      <c r="E141" s="21">
        <v>2204.1999999999998</v>
      </c>
      <c r="F141" s="21">
        <v>3091.4</v>
      </c>
      <c r="G141" s="21">
        <v>20.9</v>
      </c>
      <c r="H141" s="21">
        <v>17.399999999999999</v>
      </c>
      <c r="I141" s="22">
        <v>24.5</v>
      </c>
      <c r="J141" s="44">
        <v>17443.599999999999</v>
      </c>
      <c r="K141" s="21">
        <v>3213.3</v>
      </c>
      <c r="L141" s="21">
        <v>2853.2</v>
      </c>
      <c r="M141" s="21">
        <v>3613.3</v>
      </c>
      <c r="N141" s="21">
        <v>18.399999999999999</v>
      </c>
      <c r="O141" s="21">
        <v>16.399999999999999</v>
      </c>
      <c r="P141" s="22">
        <v>20.7</v>
      </c>
      <c r="Q141" s="35">
        <v>98206.1</v>
      </c>
      <c r="R141" s="21">
        <v>13219.5</v>
      </c>
      <c r="S141" s="21">
        <v>11623.2</v>
      </c>
      <c r="T141" s="21">
        <v>14936.6</v>
      </c>
      <c r="U141" s="21">
        <v>13.5</v>
      </c>
      <c r="V141" s="21">
        <v>11.8</v>
      </c>
      <c r="W141" s="22">
        <v>15.2</v>
      </c>
    </row>
    <row r="142" spans="1:23">
      <c r="A142" s="6" t="s">
        <v>438</v>
      </c>
      <c r="B142" s="55" t="s">
        <v>439</v>
      </c>
      <c r="C142" s="44">
        <v>5426.2</v>
      </c>
      <c r="D142" s="21">
        <v>1197</v>
      </c>
      <c r="E142" s="21">
        <v>990.5</v>
      </c>
      <c r="F142" s="21">
        <v>1399.6</v>
      </c>
      <c r="G142" s="21">
        <v>22.1</v>
      </c>
      <c r="H142" s="21">
        <v>18.3</v>
      </c>
      <c r="I142" s="22">
        <v>25.8</v>
      </c>
      <c r="J142" s="44">
        <v>18590.099999999999</v>
      </c>
      <c r="K142" s="21">
        <v>3498.1</v>
      </c>
      <c r="L142" s="21">
        <v>3185</v>
      </c>
      <c r="M142" s="21">
        <v>3838.6</v>
      </c>
      <c r="N142" s="21">
        <v>18.8</v>
      </c>
      <c r="O142" s="21">
        <v>17.100000000000001</v>
      </c>
      <c r="P142" s="22">
        <v>20.6</v>
      </c>
      <c r="Q142" s="35">
        <v>31681.7</v>
      </c>
      <c r="R142" s="21">
        <v>4430.6000000000004</v>
      </c>
      <c r="S142" s="21">
        <v>3995</v>
      </c>
      <c r="T142" s="21">
        <v>4859.5</v>
      </c>
      <c r="U142" s="21">
        <v>14</v>
      </c>
      <c r="V142" s="21">
        <v>12.6</v>
      </c>
      <c r="W142" s="22">
        <v>15.3</v>
      </c>
    </row>
    <row r="143" spans="1:23">
      <c r="A143" s="6" t="s">
        <v>706</v>
      </c>
      <c r="B143" s="55" t="s">
        <v>707</v>
      </c>
      <c r="C143" s="44">
        <v>8976.6</v>
      </c>
      <c r="D143" s="21">
        <v>1523.7</v>
      </c>
      <c r="E143" s="21">
        <v>1247.3</v>
      </c>
      <c r="F143" s="21">
        <v>1810.7</v>
      </c>
      <c r="G143" s="21">
        <v>17</v>
      </c>
      <c r="H143" s="21">
        <v>13.9</v>
      </c>
      <c r="I143" s="22">
        <v>20.2</v>
      </c>
      <c r="J143" s="44">
        <v>25229.8</v>
      </c>
      <c r="K143" s="21">
        <v>4799.6000000000004</v>
      </c>
      <c r="L143" s="21">
        <v>4229.1000000000004</v>
      </c>
      <c r="M143" s="21">
        <v>5398.8</v>
      </c>
      <c r="N143" s="21">
        <v>19</v>
      </c>
      <c r="O143" s="21">
        <v>16.8</v>
      </c>
      <c r="P143" s="22">
        <v>21.4</v>
      </c>
      <c r="Q143" s="35">
        <v>70516.600000000006</v>
      </c>
      <c r="R143" s="21">
        <v>9002.1</v>
      </c>
      <c r="S143" s="21">
        <v>7900.5</v>
      </c>
      <c r="T143" s="21">
        <v>10235.9</v>
      </c>
      <c r="U143" s="21">
        <v>12.8</v>
      </c>
      <c r="V143" s="21">
        <v>11.2</v>
      </c>
      <c r="W143" s="22">
        <v>14.5</v>
      </c>
    </row>
    <row r="144" spans="1:23">
      <c r="A144" s="6" t="s">
        <v>622</v>
      </c>
      <c r="B144" s="55" t="s">
        <v>623</v>
      </c>
      <c r="C144" s="44">
        <v>6146.4</v>
      </c>
      <c r="D144" s="21">
        <v>1018.2</v>
      </c>
      <c r="E144" s="21">
        <v>833.2</v>
      </c>
      <c r="F144" s="21">
        <v>1207.9000000000001</v>
      </c>
      <c r="G144" s="21">
        <v>16.600000000000001</v>
      </c>
      <c r="H144" s="21">
        <v>13.6</v>
      </c>
      <c r="I144" s="22">
        <v>19.7</v>
      </c>
      <c r="J144" s="44">
        <v>19006.7</v>
      </c>
      <c r="K144" s="21">
        <v>3490.1</v>
      </c>
      <c r="L144" s="21">
        <v>3153.6</v>
      </c>
      <c r="M144" s="21">
        <v>3849.7</v>
      </c>
      <c r="N144" s="21">
        <v>18.399999999999999</v>
      </c>
      <c r="O144" s="21">
        <v>16.600000000000001</v>
      </c>
      <c r="P144" s="22">
        <v>20.3</v>
      </c>
      <c r="Q144" s="35">
        <v>31755.9</v>
      </c>
      <c r="R144" s="21">
        <v>4153.3999999999996</v>
      </c>
      <c r="S144" s="21">
        <v>3718.8</v>
      </c>
      <c r="T144" s="21">
        <v>4582.5</v>
      </c>
      <c r="U144" s="21">
        <v>13.1</v>
      </c>
      <c r="V144" s="21">
        <v>11.7</v>
      </c>
      <c r="W144" s="22">
        <v>14.4</v>
      </c>
    </row>
    <row r="145" spans="1:23">
      <c r="A145" s="6" t="s">
        <v>308</v>
      </c>
      <c r="B145" s="55" t="s">
        <v>309</v>
      </c>
      <c r="C145" s="44">
        <v>7198.2</v>
      </c>
      <c r="D145" s="21">
        <v>1498.7</v>
      </c>
      <c r="E145" s="21">
        <v>1245.7</v>
      </c>
      <c r="F145" s="21">
        <v>1752.2</v>
      </c>
      <c r="G145" s="21">
        <v>20.8</v>
      </c>
      <c r="H145" s="21">
        <v>17.3</v>
      </c>
      <c r="I145" s="22">
        <v>24.3</v>
      </c>
      <c r="J145" s="44">
        <v>15294.9</v>
      </c>
      <c r="K145" s="21">
        <v>3131.8</v>
      </c>
      <c r="L145" s="21">
        <v>2840.6</v>
      </c>
      <c r="M145" s="21">
        <v>3457</v>
      </c>
      <c r="N145" s="21">
        <v>20.5</v>
      </c>
      <c r="O145" s="21">
        <v>18.600000000000001</v>
      </c>
      <c r="P145" s="22">
        <v>22.6</v>
      </c>
      <c r="Q145" s="35">
        <v>15358.9</v>
      </c>
      <c r="R145" s="21">
        <v>2095.5</v>
      </c>
      <c r="S145" s="21">
        <v>1865.9</v>
      </c>
      <c r="T145" s="21">
        <v>2334.8000000000002</v>
      </c>
      <c r="U145" s="21">
        <v>13.6</v>
      </c>
      <c r="V145" s="21">
        <v>12.1</v>
      </c>
      <c r="W145" s="22">
        <v>15.2</v>
      </c>
    </row>
    <row r="146" spans="1:23">
      <c r="A146" s="6" t="s">
        <v>324</v>
      </c>
      <c r="B146" s="55" t="s">
        <v>325</v>
      </c>
      <c r="C146" s="44">
        <v>22347.5</v>
      </c>
      <c r="D146" s="21">
        <v>4638.3</v>
      </c>
      <c r="E146" s="21">
        <v>3791.4</v>
      </c>
      <c r="F146" s="21">
        <v>5452.5</v>
      </c>
      <c r="G146" s="21">
        <v>20.8</v>
      </c>
      <c r="H146" s="21">
        <v>17</v>
      </c>
      <c r="I146" s="22">
        <v>24.4</v>
      </c>
      <c r="J146" s="44">
        <v>53465.3</v>
      </c>
      <c r="K146" s="21">
        <v>11581</v>
      </c>
      <c r="L146" s="21">
        <v>10227.1</v>
      </c>
      <c r="M146" s="21">
        <v>13135.4</v>
      </c>
      <c r="N146" s="21">
        <v>21.7</v>
      </c>
      <c r="O146" s="21">
        <v>19.100000000000001</v>
      </c>
      <c r="P146" s="22">
        <v>24.6</v>
      </c>
      <c r="Q146" s="35">
        <v>111925.1</v>
      </c>
      <c r="R146" s="21">
        <v>16572.5</v>
      </c>
      <c r="S146" s="21">
        <v>14296.6</v>
      </c>
      <c r="T146" s="21">
        <v>19083.3</v>
      </c>
      <c r="U146" s="21">
        <v>14.8</v>
      </c>
      <c r="V146" s="21">
        <v>12.8</v>
      </c>
      <c r="W146" s="22">
        <v>17.100000000000001</v>
      </c>
    </row>
    <row r="147" spans="1:23">
      <c r="A147" s="6" t="s">
        <v>634</v>
      </c>
      <c r="B147" s="55" t="s">
        <v>635</v>
      </c>
      <c r="C147" s="44">
        <v>8014.2</v>
      </c>
      <c r="D147" s="21">
        <v>1406.3</v>
      </c>
      <c r="E147" s="21">
        <v>1160.8</v>
      </c>
      <c r="F147" s="21">
        <v>1667.8</v>
      </c>
      <c r="G147" s="21">
        <v>17.5</v>
      </c>
      <c r="H147" s="21">
        <v>14.5</v>
      </c>
      <c r="I147" s="22">
        <v>20.8</v>
      </c>
      <c r="J147" s="44">
        <v>16818.5</v>
      </c>
      <c r="K147" s="21">
        <v>3098.2</v>
      </c>
      <c r="L147" s="21">
        <v>2777</v>
      </c>
      <c r="M147" s="21">
        <v>3447.4</v>
      </c>
      <c r="N147" s="21">
        <v>18.399999999999999</v>
      </c>
      <c r="O147" s="21">
        <v>16.5</v>
      </c>
      <c r="P147" s="22">
        <v>20.5</v>
      </c>
      <c r="Q147" s="35">
        <v>53427.3</v>
      </c>
      <c r="R147" s="21">
        <v>7309.8</v>
      </c>
      <c r="S147" s="21">
        <v>6528.8</v>
      </c>
      <c r="T147" s="21">
        <v>8138.9</v>
      </c>
      <c r="U147" s="21">
        <v>13.7</v>
      </c>
      <c r="V147" s="21">
        <v>12.2</v>
      </c>
      <c r="W147" s="22">
        <v>15.2</v>
      </c>
    </row>
    <row r="148" spans="1:23">
      <c r="A148" s="6" t="s">
        <v>602</v>
      </c>
      <c r="B148" s="55" t="s">
        <v>603</v>
      </c>
      <c r="C148" s="44">
        <v>11626.4</v>
      </c>
      <c r="D148" s="21">
        <v>1971.2</v>
      </c>
      <c r="E148" s="21">
        <v>1618.1</v>
      </c>
      <c r="F148" s="21">
        <v>2336</v>
      </c>
      <c r="G148" s="21">
        <v>17</v>
      </c>
      <c r="H148" s="21">
        <v>13.9</v>
      </c>
      <c r="I148" s="22">
        <v>20.100000000000001</v>
      </c>
      <c r="J148" s="44">
        <v>21202.2</v>
      </c>
      <c r="K148" s="21">
        <v>3996.5</v>
      </c>
      <c r="L148" s="21">
        <v>3633.9</v>
      </c>
      <c r="M148" s="21">
        <v>4388.6000000000004</v>
      </c>
      <c r="N148" s="21">
        <v>18.8</v>
      </c>
      <c r="O148" s="21">
        <v>17.100000000000001</v>
      </c>
      <c r="P148" s="22">
        <v>20.7</v>
      </c>
      <c r="Q148" s="35">
        <v>50277.4</v>
      </c>
      <c r="R148" s="21">
        <v>6829.3</v>
      </c>
      <c r="S148" s="21">
        <v>6135.8</v>
      </c>
      <c r="T148" s="21">
        <v>7505.7</v>
      </c>
      <c r="U148" s="21">
        <v>13.6</v>
      </c>
      <c r="V148" s="21">
        <v>12.2</v>
      </c>
      <c r="W148" s="22">
        <v>14.9</v>
      </c>
    </row>
    <row r="149" spans="1:23">
      <c r="A149" s="6" t="s">
        <v>736</v>
      </c>
      <c r="B149" s="55" t="s">
        <v>737</v>
      </c>
      <c r="C149" s="44">
        <v>1698.4</v>
      </c>
      <c r="D149" s="21">
        <v>468</v>
      </c>
      <c r="E149" s="21">
        <v>389.2</v>
      </c>
      <c r="F149" s="21">
        <v>548.5</v>
      </c>
      <c r="G149" s="21">
        <v>27.6</v>
      </c>
      <c r="H149" s="21">
        <v>22.9</v>
      </c>
      <c r="I149" s="22">
        <v>32.299999999999997</v>
      </c>
      <c r="J149" s="44">
        <v>5965.4</v>
      </c>
      <c r="K149" s="21">
        <v>959.3</v>
      </c>
      <c r="L149" s="21">
        <v>856.6</v>
      </c>
      <c r="M149" s="21">
        <v>1064.8</v>
      </c>
      <c r="N149" s="21">
        <v>16.100000000000001</v>
      </c>
      <c r="O149" s="21">
        <v>14.4</v>
      </c>
      <c r="P149" s="22">
        <v>17.8</v>
      </c>
      <c r="Q149" s="35">
        <v>29700.2</v>
      </c>
      <c r="R149" s="21">
        <v>3969.4</v>
      </c>
      <c r="S149" s="21">
        <v>3559.6</v>
      </c>
      <c r="T149" s="21">
        <v>4384.7</v>
      </c>
      <c r="U149" s="21">
        <v>13.4</v>
      </c>
      <c r="V149" s="21">
        <v>12</v>
      </c>
      <c r="W149" s="22">
        <v>14.8</v>
      </c>
    </row>
    <row r="150" spans="1:23">
      <c r="A150" s="6" t="s">
        <v>636</v>
      </c>
      <c r="B150" s="55" t="s">
        <v>637</v>
      </c>
      <c r="C150" s="44">
        <v>1154.7</v>
      </c>
      <c r="D150" s="21">
        <v>272.10000000000002</v>
      </c>
      <c r="E150" s="21">
        <v>226.1</v>
      </c>
      <c r="F150" s="21">
        <v>319.2</v>
      </c>
      <c r="G150" s="21">
        <v>23.6</v>
      </c>
      <c r="H150" s="21">
        <v>19.600000000000001</v>
      </c>
      <c r="I150" s="22">
        <v>27.6</v>
      </c>
      <c r="J150" s="44">
        <v>12106.6</v>
      </c>
      <c r="K150" s="21">
        <v>2252.6</v>
      </c>
      <c r="L150" s="21">
        <v>2038.9</v>
      </c>
      <c r="M150" s="21">
        <v>2474</v>
      </c>
      <c r="N150" s="21">
        <v>18.600000000000001</v>
      </c>
      <c r="O150" s="21">
        <v>16.8</v>
      </c>
      <c r="P150" s="22">
        <v>20.399999999999999</v>
      </c>
      <c r="Q150" s="35">
        <v>33915.800000000003</v>
      </c>
      <c r="R150" s="21">
        <v>4616.1000000000004</v>
      </c>
      <c r="S150" s="21">
        <v>4153.1000000000004</v>
      </c>
      <c r="T150" s="21">
        <v>5089.5</v>
      </c>
      <c r="U150" s="21">
        <v>13.6</v>
      </c>
      <c r="V150" s="21">
        <v>12.2</v>
      </c>
      <c r="W150" s="22">
        <v>15</v>
      </c>
    </row>
    <row r="151" spans="1:23">
      <c r="A151" s="6" t="s">
        <v>474</v>
      </c>
      <c r="B151" s="55" t="s">
        <v>475</v>
      </c>
      <c r="C151" s="44">
        <v>25845.1</v>
      </c>
      <c r="D151" s="21">
        <v>5086.7</v>
      </c>
      <c r="E151" s="21">
        <v>4137.1000000000004</v>
      </c>
      <c r="F151" s="21">
        <v>6032.6</v>
      </c>
      <c r="G151" s="21">
        <v>19.7</v>
      </c>
      <c r="H151" s="21">
        <v>16</v>
      </c>
      <c r="I151" s="22">
        <v>23.3</v>
      </c>
      <c r="J151" s="44">
        <v>37014</v>
      </c>
      <c r="K151" s="21">
        <v>7474.2</v>
      </c>
      <c r="L151" s="21">
        <v>6514.9</v>
      </c>
      <c r="M151" s="21">
        <v>8565.7000000000007</v>
      </c>
      <c r="N151" s="21">
        <v>20.2</v>
      </c>
      <c r="O151" s="21">
        <v>17.600000000000001</v>
      </c>
      <c r="P151" s="22">
        <v>23.1</v>
      </c>
      <c r="Q151" s="35">
        <v>104068.8</v>
      </c>
      <c r="R151" s="21">
        <v>14452.4</v>
      </c>
      <c r="S151" s="21">
        <v>12344.7</v>
      </c>
      <c r="T151" s="21">
        <v>16758.8</v>
      </c>
      <c r="U151" s="21">
        <v>13.9</v>
      </c>
      <c r="V151" s="21">
        <v>11.9</v>
      </c>
      <c r="W151" s="22">
        <v>16.100000000000001</v>
      </c>
    </row>
    <row r="152" spans="1:23">
      <c r="A152" s="6" t="s">
        <v>382</v>
      </c>
      <c r="B152" s="55" t="s">
        <v>383</v>
      </c>
      <c r="C152" s="44">
        <v>7612.9</v>
      </c>
      <c r="D152" s="21">
        <v>1350.6</v>
      </c>
      <c r="E152" s="21">
        <v>1109.5</v>
      </c>
      <c r="F152" s="21">
        <v>1597.6</v>
      </c>
      <c r="G152" s="21">
        <v>17.7</v>
      </c>
      <c r="H152" s="21">
        <v>14.6</v>
      </c>
      <c r="I152" s="22">
        <v>21</v>
      </c>
      <c r="J152" s="44">
        <v>11789.5</v>
      </c>
      <c r="K152" s="21">
        <v>2641.9</v>
      </c>
      <c r="L152" s="21">
        <v>2395.1999999999998</v>
      </c>
      <c r="M152" s="21">
        <v>2927.1</v>
      </c>
      <c r="N152" s="21">
        <v>22.4</v>
      </c>
      <c r="O152" s="21">
        <v>20.3</v>
      </c>
      <c r="P152" s="22">
        <v>24.8</v>
      </c>
      <c r="Q152" s="35">
        <v>32361.599999999999</v>
      </c>
      <c r="R152" s="21">
        <v>4722.3999999999996</v>
      </c>
      <c r="S152" s="21">
        <v>4188.8</v>
      </c>
      <c r="T152" s="21">
        <v>5287.6</v>
      </c>
      <c r="U152" s="21">
        <v>14.6</v>
      </c>
      <c r="V152" s="21">
        <v>12.9</v>
      </c>
      <c r="W152" s="22">
        <v>16.3</v>
      </c>
    </row>
    <row r="153" spans="1:23">
      <c r="A153" s="6" t="s">
        <v>510</v>
      </c>
      <c r="B153" s="55" t="s">
        <v>511</v>
      </c>
      <c r="C153" s="44">
        <v>13357.3</v>
      </c>
      <c r="D153" s="21">
        <v>2680.8</v>
      </c>
      <c r="E153" s="21">
        <v>2220.3000000000002</v>
      </c>
      <c r="F153" s="21">
        <v>3155</v>
      </c>
      <c r="G153" s="21">
        <v>20.100000000000001</v>
      </c>
      <c r="H153" s="21">
        <v>16.600000000000001</v>
      </c>
      <c r="I153" s="22">
        <v>23.6</v>
      </c>
      <c r="J153" s="44">
        <v>34930.199999999997</v>
      </c>
      <c r="K153" s="21">
        <v>6837.5</v>
      </c>
      <c r="L153" s="21">
        <v>6189.7</v>
      </c>
      <c r="M153" s="21">
        <v>7558.4</v>
      </c>
      <c r="N153" s="21">
        <v>19.600000000000001</v>
      </c>
      <c r="O153" s="21">
        <v>17.7</v>
      </c>
      <c r="P153" s="22">
        <v>21.6</v>
      </c>
      <c r="Q153" s="35">
        <v>71402.5</v>
      </c>
      <c r="R153" s="21">
        <v>9588.9</v>
      </c>
      <c r="S153" s="21">
        <v>8593.2000000000007</v>
      </c>
      <c r="T153" s="21">
        <v>10589.4</v>
      </c>
      <c r="U153" s="21">
        <v>13.4</v>
      </c>
      <c r="V153" s="21">
        <v>12</v>
      </c>
      <c r="W153" s="22">
        <v>14.8</v>
      </c>
    </row>
    <row r="154" spans="1:23">
      <c r="A154" s="6" t="s">
        <v>662</v>
      </c>
      <c r="B154" s="55" t="s">
        <v>663</v>
      </c>
      <c r="C154" s="44">
        <v>1683.9</v>
      </c>
      <c r="D154" s="21">
        <v>363.1</v>
      </c>
      <c r="E154" s="21">
        <v>298.89999999999998</v>
      </c>
      <c r="F154" s="21">
        <v>425.9</v>
      </c>
      <c r="G154" s="21">
        <v>21.6</v>
      </c>
      <c r="H154" s="21">
        <v>17.7</v>
      </c>
      <c r="I154" s="22">
        <v>25.3</v>
      </c>
      <c r="J154" s="44">
        <v>7967.3</v>
      </c>
      <c r="K154" s="21">
        <v>1529.7</v>
      </c>
      <c r="L154" s="21">
        <v>1384.1</v>
      </c>
      <c r="M154" s="21">
        <v>1680.8</v>
      </c>
      <c r="N154" s="21">
        <v>19.2</v>
      </c>
      <c r="O154" s="21">
        <v>17.399999999999999</v>
      </c>
      <c r="P154" s="22">
        <v>21.1</v>
      </c>
      <c r="Q154" s="35">
        <v>18841.8</v>
      </c>
      <c r="R154" s="21">
        <v>2360.5</v>
      </c>
      <c r="S154" s="21">
        <v>2114.3000000000002</v>
      </c>
      <c r="T154" s="21">
        <v>2604.8000000000002</v>
      </c>
      <c r="U154" s="21">
        <v>12.5</v>
      </c>
      <c r="V154" s="21">
        <v>11.2</v>
      </c>
      <c r="W154" s="22">
        <v>13.8</v>
      </c>
    </row>
    <row r="155" spans="1:23">
      <c r="A155" s="6" t="s">
        <v>844</v>
      </c>
      <c r="B155" s="55" t="s">
        <v>845</v>
      </c>
      <c r="C155" s="44">
        <v>4731.1000000000004</v>
      </c>
      <c r="D155" s="21">
        <v>661.5</v>
      </c>
      <c r="E155" s="21">
        <v>537.6</v>
      </c>
      <c r="F155" s="21">
        <v>793.9</v>
      </c>
      <c r="G155" s="21">
        <v>14</v>
      </c>
      <c r="H155" s="21">
        <v>11.4</v>
      </c>
      <c r="I155" s="22">
        <v>16.8</v>
      </c>
      <c r="J155" s="44">
        <v>16434.5</v>
      </c>
      <c r="K155" s="21">
        <v>2920.1</v>
      </c>
      <c r="L155" s="21">
        <v>2635.3</v>
      </c>
      <c r="M155" s="21">
        <v>3231.3</v>
      </c>
      <c r="N155" s="21">
        <v>17.8</v>
      </c>
      <c r="O155" s="21">
        <v>16</v>
      </c>
      <c r="P155" s="22">
        <v>19.7</v>
      </c>
      <c r="Q155" s="35">
        <v>62587.4</v>
      </c>
      <c r="R155" s="21">
        <v>7686.4</v>
      </c>
      <c r="S155" s="21">
        <v>6896.4</v>
      </c>
      <c r="T155" s="21">
        <v>8471.7999999999993</v>
      </c>
      <c r="U155" s="21">
        <v>12.3</v>
      </c>
      <c r="V155" s="21">
        <v>11</v>
      </c>
      <c r="W155" s="22">
        <v>13.5</v>
      </c>
    </row>
    <row r="156" spans="1:23">
      <c r="A156" s="6" t="s">
        <v>570</v>
      </c>
      <c r="B156" s="55" t="s">
        <v>571</v>
      </c>
      <c r="C156" s="44">
        <v>4635</v>
      </c>
      <c r="D156" s="21">
        <v>892.9</v>
      </c>
      <c r="E156" s="21">
        <v>737.8</v>
      </c>
      <c r="F156" s="21">
        <v>1055.5</v>
      </c>
      <c r="G156" s="21">
        <v>19.3</v>
      </c>
      <c r="H156" s="21">
        <v>15.9</v>
      </c>
      <c r="I156" s="22">
        <v>22.8</v>
      </c>
      <c r="J156" s="44">
        <v>12724.4</v>
      </c>
      <c r="K156" s="21">
        <v>2320.4</v>
      </c>
      <c r="L156" s="21">
        <v>2079.6999999999998</v>
      </c>
      <c r="M156" s="21">
        <v>2557.5</v>
      </c>
      <c r="N156" s="21">
        <v>18.2</v>
      </c>
      <c r="O156" s="21">
        <v>16.3</v>
      </c>
      <c r="P156" s="22">
        <v>20.100000000000001</v>
      </c>
      <c r="Q156" s="35">
        <v>27353.599999999999</v>
      </c>
      <c r="R156" s="21">
        <v>3754.4</v>
      </c>
      <c r="S156" s="21">
        <v>3354.2</v>
      </c>
      <c r="T156" s="21">
        <v>4165.1000000000004</v>
      </c>
      <c r="U156" s="21">
        <v>13.7</v>
      </c>
      <c r="V156" s="21">
        <v>12.3</v>
      </c>
      <c r="W156" s="22">
        <v>15.2</v>
      </c>
    </row>
    <row r="157" spans="1:23">
      <c r="A157" s="6" t="s">
        <v>502</v>
      </c>
      <c r="B157" s="55" t="s">
        <v>503</v>
      </c>
      <c r="C157" s="44">
        <v>6367.4</v>
      </c>
      <c r="D157" s="21">
        <v>1389.1</v>
      </c>
      <c r="E157" s="21">
        <v>1149.5</v>
      </c>
      <c r="F157" s="21">
        <v>1640.5</v>
      </c>
      <c r="G157" s="21">
        <v>21.8</v>
      </c>
      <c r="H157" s="21">
        <v>18.100000000000001</v>
      </c>
      <c r="I157" s="22">
        <v>25.8</v>
      </c>
      <c r="J157" s="44">
        <v>17716.3</v>
      </c>
      <c r="K157" s="21">
        <v>3441.5</v>
      </c>
      <c r="L157" s="21">
        <v>3111.6</v>
      </c>
      <c r="M157" s="21">
        <v>3807.1</v>
      </c>
      <c r="N157" s="21">
        <v>19.399999999999999</v>
      </c>
      <c r="O157" s="21">
        <v>17.600000000000001</v>
      </c>
      <c r="P157" s="22">
        <v>21.5</v>
      </c>
      <c r="Q157" s="35">
        <v>34593.199999999997</v>
      </c>
      <c r="R157" s="21">
        <v>4637.8</v>
      </c>
      <c r="S157" s="21">
        <v>4142.3</v>
      </c>
      <c r="T157" s="21">
        <v>5141.5</v>
      </c>
      <c r="U157" s="21">
        <v>13.4</v>
      </c>
      <c r="V157" s="21">
        <v>12</v>
      </c>
      <c r="W157" s="22">
        <v>14.9</v>
      </c>
    </row>
    <row r="158" spans="1:23">
      <c r="A158" s="6" t="s">
        <v>778</v>
      </c>
      <c r="B158" s="55" t="s">
        <v>779</v>
      </c>
      <c r="C158" s="44">
        <v>3912</v>
      </c>
      <c r="D158" s="21">
        <v>686.1</v>
      </c>
      <c r="E158" s="21">
        <v>552.5</v>
      </c>
      <c r="F158" s="21">
        <v>818.5</v>
      </c>
      <c r="G158" s="21">
        <v>17.5</v>
      </c>
      <c r="H158" s="21">
        <v>14.1</v>
      </c>
      <c r="I158" s="22">
        <v>20.9</v>
      </c>
      <c r="J158" s="44">
        <v>24623.599999999999</v>
      </c>
      <c r="K158" s="21">
        <v>4167.3</v>
      </c>
      <c r="L158" s="21">
        <v>3705.5</v>
      </c>
      <c r="M158" s="21">
        <v>4663.3</v>
      </c>
      <c r="N158" s="21">
        <v>16.899999999999999</v>
      </c>
      <c r="O158" s="21">
        <v>15</v>
      </c>
      <c r="P158" s="22">
        <v>18.899999999999999</v>
      </c>
      <c r="Q158" s="35">
        <v>48239.5</v>
      </c>
      <c r="R158" s="21">
        <v>5949.7</v>
      </c>
      <c r="S158" s="21">
        <v>5238.3999999999996</v>
      </c>
      <c r="T158" s="21">
        <v>6682.4</v>
      </c>
      <c r="U158" s="21">
        <v>12.3</v>
      </c>
      <c r="V158" s="21">
        <v>10.9</v>
      </c>
      <c r="W158" s="22">
        <v>13.9</v>
      </c>
    </row>
    <row r="159" spans="1:23">
      <c r="A159" s="6" t="s">
        <v>346</v>
      </c>
      <c r="B159" s="55" t="s">
        <v>347</v>
      </c>
      <c r="C159" s="44">
        <v>8409.7000000000007</v>
      </c>
      <c r="D159" s="21">
        <v>1881.2</v>
      </c>
      <c r="E159" s="21">
        <v>1559.1</v>
      </c>
      <c r="F159" s="21">
        <v>2187.3000000000002</v>
      </c>
      <c r="G159" s="21">
        <v>22.4</v>
      </c>
      <c r="H159" s="21">
        <v>18.5</v>
      </c>
      <c r="I159" s="22">
        <v>26</v>
      </c>
      <c r="J159" s="44">
        <v>13274</v>
      </c>
      <c r="K159" s="21">
        <v>2869.5</v>
      </c>
      <c r="L159" s="21">
        <v>2574.4</v>
      </c>
      <c r="M159" s="21">
        <v>3205.3</v>
      </c>
      <c r="N159" s="21">
        <v>21.6</v>
      </c>
      <c r="O159" s="21">
        <v>19.399999999999999</v>
      </c>
      <c r="P159" s="22">
        <v>24.1</v>
      </c>
      <c r="Q159" s="35">
        <v>37922.300000000003</v>
      </c>
      <c r="R159" s="21">
        <v>5471.9</v>
      </c>
      <c r="S159" s="21">
        <v>4807</v>
      </c>
      <c r="T159" s="21">
        <v>6186.2</v>
      </c>
      <c r="U159" s="21">
        <v>14.4</v>
      </c>
      <c r="V159" s="21">
        <v>12.7</v>
      </c>
      <c r="W159" s="22">
        <v>16.3</v>
      </c>
    </row>
    <row r="160" spans="1:23">
      <c r="A160" s="6" t="s">
        <v>758</v>
      </c>
      <c r="B160" s="55" t="s">
        <v>759</v>
      </c>
      <c r="C160" s="44">
        <v>13011.5</v>
      </c>
      <c r="D160" s="21">
        <v>2317.6</v>
      </c>
      <c r="E160" s="21">
        <v>1912.1</v>
      </c>
      <c r="F160" s="21">
        <v>2739.5</v>
      </c>
      <c r="G160" s="21">
        <v>17.8</v>
      </c>
      <c r="H160" s="21">
        <v>14.7</v>
      </c>
      <c r="I160" s="22">
        <v>21.1</v>
      </c>
      <c r="J160" s="44">
        <v>21575.9</v>
      </c>
      <c r="K160" s="21">
        <v>4210.3999999999996</v>
      </c>
      <c r="L160" s="21">
        <v>3814.6</v>
      </c>
      <c r="M160" s="21">
        <v>4644.1000000000004</v>
      </c>
      <c r="N160" s="21">
        <v>19.5</v>
      </c>
      <c r="O160" s="21">
        <v>17.7</v>
      </c>
      <c r="P160" s="22">
        <v>21.5</v>
      </c>
      <c r="Q160" s="35">
        <v>83849.600000000006</v>
      </c>
      <c r="R160" s="21">
        <v>10467.5</v>
      </c>
      <c r="S160" s="21">
        <v>9415.7999999999993</v>
      </c>
      <c r="T160" s="21">
        <v>11493.8</v>
      </c>
      <c r="U160" s="21">
        <v>12.5</v>
      </c>
      <c r="V160" s="21">
        <v>11.2</v>
      </c>
      <c r="W160" s="22">
        <v>13.7</v>
      </c>
    </row>
    <row r="161" spans="1:23">
      <c r="A161" s="6" t="s">
        <v>824</v>
      </c>
      <c r="B161" s="55" t="s">
        <v>825</v>
      </c>
      <c r="C161" s="44">
        <v>2340.3000000000002</v>
      </c>
      <c r="D161" s="21">
        <v>459.8</v>
      </c>
      <c r="E161" s="21">
        <v>373.5</v>
      </c>
      <c r="F161" s="21">
        <v>545.4</v>
      </c>
      <c r="G161" s="21">
        <v>19.600000000000001</v>
      </c>
      <c r="H161" s="21">
        <v>16</v>
      </c>
      <c r="I161" s="22">
        <v>23.3</v>
      </c>
      <c r="J161" s="44">
        <v>11273.6</v>
      </c>
      <c r="K161" s="21">
        <v>1829.6</v>
      </c>
      <c r="L161" s="21">
        <v>1642.1</v>
      </c>
      <c r="M161" s="21">
        <v>2027.8</v>
      </c>
      <c r="N161" s="21">
        <v>16.2</v>
      </c>
      <c r="O161" s="21">
        <v>14.6</v>
      </c>
      <c r="P161" s="22">
        <v>18</v>
      </c>
      <c r="Q161" s="35">
        <v>33923</v>
      </c>
      <c r="R161" s="21">
        <v>4243.8999999999996</v>
      </c>
      <c r="S161" s="21">
        <v>3785.8</v>
      </c>
      <c r="T161" s="21">
        <v>4695.6000000000004</v>
      </c>
      <c r="U161" s="21">
        <v>12.5</v>
      </c>
      <c r="V161" s="21">
        <v>11.2</v>
      </c>
      <c r="W161" s="22">
        <v>13.8</v>
      </c>
    </row>
    <row r="162" spans="1:23">
      <c r="A162" s="6" t="s">
        <v>384</v>
      </c>
      <c r="B162" s="55" t="s">
        <v>385</v>
      </c>
      <c r="C162" s="44">
        <v>8963.7000000000007</v>
      </c>
      <c r="D162" s="21">
        <v>1721.4</v>
      </c>
      <c r="E162" s="21">
        <v>1413.9</v>
      </c>
      <c r="F162" s="21">
        <v>2027.5</v>
      </c>
      <c r="G162" s="21">
        <v>19.2</v>
      </c>
      <c r="H162" s="21">
        <v>15.8</v>
      </c>
      <c r="I162" s="22">
        <v>22.6</v>
      </c>
      <c r="J162" s="44">
        <v>34097</v>
      </c>
      <c r="K162" s="21">
        <v>6814.5</v>
      </c>
      <c r="L162" s="21">
        <v>6225.1</v>
      </c>
      <c r="M162" s="21">
        <v>7445.5</v>
      </c>
      <c r="N162" s="21">
        <v>20</v>
      </c>
      <c r="O162" s="21">
        <v>18.3</v>
      </c>
      <c r="P162" s="22">
        <v>21.8</v>
      </c>
      <c r="Q162" s="35">
        <v>59299.3</v>
      </c>
      <c r="R162" s="21">
        <v>8637.2000000000007</v>
      </c>
      <c r="S162" s="21">
        <v>7762.4</v>
      </c>
      <c r="T162" s="21">
        <v>9494.9</v>
      </c>
      <c r="U162" s="21">
        <v>14.6</v>
      </c>
      <c r="V162" s="21">
        <v>13.1</v>
      </c>
      <c r="W162" s="22">
        <v>16</v>
      </c>
    </row>
    <row r="163" spans="1:23">
      <c r="A163" s="6" t="s">
        <v>420</v>
      </c>
      <c r="B163" s="55" t="s">
        <v>421</v>
      </c>
      <c r="C163" s="44">
        <v>6983.9</v>
      </c>
      <c r="D163" s="21">
        <v>1634.8</v>
      </c>
      <c r="E163" s="21">
        <v>1365.6</v>
      </c>
      <c r="F163" s="21">
        <v>1910.1</v>
      </c>
      <c r="G163" s="21">
        <v>23.4</v>
      </c>
      <c r="H163" s="21">
        <v>19.600000000000001</v>
      </c>
      <c r="I163" s="22">
        <v>27.3</v>
      </c>
      <c r="J163" s="44">
        <v>18620.7</v>
      </c>
      <c r="K163" s="21">
        <v>3782.8</v>
      </c>
      <c r="L163" s="21">
        <v>3459.1</v>
      </c>
      <c r="M163" s="21">
        <v>4133.3999999999996</v>
      </c>
      <c r="N163" s="21">
        <v>20.3</v>
      </c>
      <c r="O163" s="21">
        <v>18.600000000000001</v>
      </c>
      <c r="P163" s="22">
        <v>22.2</v>
      </c>
      <c r="Q163" s="35">
        <v>38321.4</v>
      </c>
      <c r="R163" s="21">
        <v>5099.8999999999996</v>
      </c>
      <c r="S163" s="21">
        <v>4587.3999999999996</v>
      </c>
      <c r="T163" s="21">
        <v>5599.4</v>
      </c>
      <c r="U163" s="21">
        <v>13.3</v>
      </c>
      <c r="V163" s="21">
        <v>12</v>
      </c>
      <c r="W163" s="22">
        <v>14.6</v>
      </c>
    </row>
    <row r="164" spans="1:23">
      <c r="A164" s="6" t="s">
        <v>504</v>
      </c>
      <c r="B164" s="55" t="s">
        <v>505</v>
      </c>
      <c r="C164" s="44">
        <v>7357.9</v>
      </c>
      <c r="D164" s="21">
        <v>1426.2</v>
      </c>
      <c r="E164" s="21">
        <v>1178.4000000000001</v>
      </c>
      <c r="F164" s="21">
        <v>1677.9</v>
      </c>
      <c r="G164" s="21">
        <v>19.399999999999999</v>
      </c>
      <c r="H164" s="21">
        <v>16</v>
      </c>
      <c r="I164" s="22">
        <v>22.8</v>
      </c>
      <c r="J164" s="44">
        <v>16755</v>
      </c>
      <c r="K164" s="21">
        <v>3643.1</v>
      </c>
      <c r="L164" s="21">
        <v>3321.7</v>
      </c>
      <c r="M164" s="21">
        <v>3996.2</v>
      </c>
      <c r="N164" s="21">
        <v>21.7</v>
      </c>
      <c r="O164" s="21">
        <v>19.8</v>
      </c>
      <c r="P164" s="22">
        <v>23.9</v>
      </c>
      <c r="Q164" s="35">
        <v>36188.1</v>
      </c>
      <c r="R164" s="21">
        <v>4650</v>
      </c>
      <c r="S164" s="21">
        <v>4175.6000000000004</v>
      </c>
      <c r="T164" s="21">
        <v>5113.8</v>
      </c>
      <c r="U164" s="21">
        <v>12.8</v>
      </c>
      <c r="V164" s="21">
        <v>11.5</v>
      </c>
      <c r="W164" s="22">
        <v>14.1</v>
      </c>
    </row>
    <row r="165" spans="1:23">
      <c r="A165" s="6" t="s">
        <v>476</v>
      </c>
      <c r="B165" s="55" t="s">
        <v>477</v>
      </c>
      <c r="C165" s="44">
        <v>11736.9</v>
      </c>
      <c r="D165" s="21">
        <v>2558.6</v>
      </c>
      <c r="E165" s="21">
        <v>2124.1999999999998</v>
      </c>
      <c r="F165" s="21">
        <v>2970.7</v>
      </c>
      <c r="G165" s="21">
        <v>21.8</v>
      </c>
      <c r="H165" s="21">
        <v>18.100000000000001</v>
      </c>
      <c r="I165" s="22">
        <v>25.3</v>
      </c>
      <c r="J165" s="44">
        <v>26647.5</v>
      </c>
      <c r="K165" s="21">
        <v>5522.1</v>
      </c>
      <c r="L165" s="21">
        <v>4975.6000000000004</v>
      </c>
      <c r="M165" s="21">
        <v>6127.6</v>
      </c>
      <c r="N165" s="21">
        <v>20.7</v>
      </c>
      <c r="O165" s="21">
        <v>18.7</v>
      </c>
      <c r="P165" s="22">
        <v>23</v>
      </c>
      <c r="Q165" s="35">
        <v>74299.5</v>
      </c>
      <c r="R165" s="21">
        <v>10207.4</v>
      </c>
      <c r="S165" s="21">
        <v>8995.6</v>
      </c>
      <c r="T165" s="21">
        <v>11461</v>
      </c>
      <c r="U165" s="21">
        <v>13.7</v>
      </c>
      <c r="V165" s="21">
        <v>12.1</v>
      </c>
      <c r="W165" s="22">
        <v>15.4</v>
      </c>
    </row>
    <row r="166" spans="1:23">
      <c r="A166" s="6" t="s">
        <v>826</v>
      </c>
      <c r="B166" s="55" t="s">
        <v>827</v>
      </c>
      <c r="C166" s="44">
        <v>11356.5</v>
      </c>
      <c r="D166" s="21">
        <v>1973</v>
      </c>
      <c r="E166" s="21">
        <v>1598.8</v>
      </c>
      <c r="F166" s="21">
        <v>2363</v>
      </c>
      <c r="G166" s="21">
        <v>17.399999999999999</v>
      </c>
      <c r="H166" s="21">
        <v>14.1</v>
      </c>
      <c r="I166" s="22">
        <v>20.8</v>
      </c>
      <c r="J166" s="44">
        <v>9843.2999999999993</v>
      </c>
      <c r="K166" s="21">
        <v>1662.1</v>
      </c>
      <c r="L166" s="21">
        <v>1429.1</v>
      </c>
      <c r="M166" s="21">
        <v>1923.6</v>
      </c>
      <c r="N166" s="21">
        <v>16.899999999999999</v>
      </c>
      <c r="O166" s="21">
        <v>14.5</v>
      </c>
      <c r="P166" s="22">
        <v>19.5</v>
      </c>
      <c r="Q166" s="35">
        <v>81299.199999999997</v>
      </c>
      <c r="R166" s="21">
        <v>10403.299999999999</v>
      </c>
      <c r="S166" s="21">
        <v>8963.6</v>
      </c>
      <c r="T166" s="21">
        <v>12047.6</v>
      </c>
      <c r="U166" s="21">
        <v>12.8</v>
      </c>
      <c r="V166" s="21">
        <v>11</v>
      </c>
      <c r="W166" s="22">
        <v>14.8</v>
      </c>
    </row>
    <row r="167" spans="1:23">
      <c r="A167" s="6" t="s">
        <v>440</v>
      </c>
      <c r="B167" s="55" t="s">
        <v>441</v>
      </c>
      <c r="C167" s="44">
        <v>8930.2999999999993</v>
      </c>
      <c r="D167" s="21">
        <v>1630.6</v>
      </c>
      <c r="E167" s="21">
        <v>1349.2</v>
      </c>
      <c r="F167" s="21">
        <v>1934.4</v>
      </c>
      <c r="G167" s="21">
        <v>18.3</v>
      </c>
      <c r="H167" s="21">
        <v>15.1</v>
      </c>
      <c r="I167" s="22">
        <v>21.7</v>
      </c>
      <c r="J167" s="44">
        <v>13592</v>
      </c>
      <c r="K167" s="21">
        <v>2753.8</v>
      </c>
      <c r="L167" s="21">
        <v>2506.1</v>
      </c>
      <c r="M167" s="21">
        <v>3018.3</v>
      </c>
      <c r="N167" s="21">
        <v>20.3</v>
      </c>
      <c r="O167" s="21">
        <v>18.399999999999999</v>
      </c>
      <c r="P167" s="22">
        <v>22.2</v>
      </c>
      <c r="Q167" s="35">
        <v>32059.7</v>
      </c>
      <c r="R167" s="21">
        <v>4577</v>
      </c>
      <c r="S167" s="21">
        <v>4106.3999999999996</v>
      </c>
      <c r="T167" s="21">
        <v>5053.3</v>
      </c>
      <c r="U167" s="21">
        <v>14.3</v>
      </c>
      <c r="V167" s="21">
        <v>12.8</v>
      </c>
      <c r="W167" s="22">
        <v>15.8</v>
      </c>
    </row>
    <row r="168" spans="1:23">
      <c r="A168" s="6" t="s">
        <v>560</v>
      </c>
      <c r="B168" s="55" t="s">
        <v>561</v>
      </c>
      <c r="C168" s="44">
        <v>3494.6</v>
      </c>
      <c r="D168" s="21">
        <v>727</v>
      </c>
      <c r="E168" s="21">
        <v>602.5</v>
      </c>
      <c r="F168" s="21">
        <v>849.3</v>
      </c>
      <c r="G168" s="21">
        <v>20.8</v>
      </c>
      <c r="H168" s="21">
        <v>17.2</v>
      </c>
      <c r="I168" s="22">
        <v>24.3</v>
      </c>
      <c r="J168" s="44">
        <v>15289</v>
      </c>
      <c r="K168" s="21">
        <v>2865.8</v>
      </c>
      <c r="L168" s="21">
        <v>2609.8000000000002</v>
      </c>
      <c r="M168" s="21">
        <v>3143</v>
      </c>
      <c r="N168" s="21">
        <v>18.7</v>
      </c>
      <c r="O168" s="21">
        <v>17.100000000000001</v>
      </c>
      <c r="P168" s="22">
        <v>20.6</v>
      </c>
      <c r="Q168" s="35">
        <v>36372.400000000001</v>
      </c>
      <c r="R168" s="21">
        <v>5074.1000000000004</v>
      </c>
      <c r="S168" s="21">
        <v>4566.1000000000004</v>
      </c>
      <c r="T168" s="21">
        <v>5559.9</v>
      </c>
      <c r="U168" s="21">
        <v>14</v>
      </c>
      <c r="V168" s="21">
        <v>12.6</v>
      </c>
      <c r="W168" s="22">
        <v>15.3</v>
      </c>
    </row>
    <row r="169" spans="1:23">
      <c r="A169" s="6" t="s">
        <v>326</v>
      </c>
      <c r="B169" s="55" t="s">
        <v>327</v>
      </c>
      <c r="C169" s="44">
        <v>13062.9</v>
      </c>
      <c r="D169" s="21">
        <v>2673.3</v>
      </c>
      <c r="E169" s="21">
        <v>2208.4</v>
      </c>
      <c r="F169" s="21">
        <v>3133.2</v>
      </c>
      <c r="G169" s="21">
        <v>20.5</v>
      </c>
      <c r="H169" s="21">
        <v>16.899999999999999</v>
      </c>
      <c r="I169" s="22">
        <v>24</v>
      </c>
      <c r="J169" s="44">
        <v>23315.3</v>
      </c>
      <c r="K169" s="21">
        <v>4937.3999999999996</v>
      </c>
      <c r="L169" s="21">
        <v>4487.5</v>
      </c>
      <c r="M169" s="21">
        <v>5446</v>
      </c>
      <c r="N169" s="21">
        <v>21.2</v>
      </c>
      <c r="O169" s="21">
        <v>19.2</v>
      </c>
      <c r="P169" s="22">
        <v>23.4</v>
      </c>
      <c r="Q169" s="35">
        <v>39868.800000000003</v>
      </c>
      <c r="R169" s="21">
        <v>5704.3</v>
      </c>
      <c r="S169" s="21">
        <v>5085.5</v>
      </c>
      <c r="T169" s="21">
        <v>6315.9</v>
      </c>
      <c r="U169" s="21">
        <v>14.3</v>
      </c>
      <c r="V169" s="21">
        <v>12.8</v>
      </c>
      <c r="W169" s="22">
        <v>15.8</v>
      </c>
    </row>
    <row r="170" spans="1:23">
      <c r="A170" s="6" t="s">
        <v>738</v>
      </c>
      <c r="B170" s="55" t="s">
        <v>739</v>
      </c>
      <c r="C170" s="44">
        <v>5733.9</v>
      </c>
      <c r="D170" s="21">
        <v>1283.8</v>
      </c>
      <c r="E170" s="21">
        <v>1049.9000000000001</v>
      </c>
      <c r="F170" s="21">
        <v>1512.9</v>
      </c>
      <c r="G170" s="21">
        <v>22.4</v>
      </c>
      <c r="H170" s="21">
        <v>18.3</v>
      </c>
      <c r="I170" s="22">
        <v>26.4</v>
      </c>
      <c r="J170" s="44">
        <v>13901.6</v>
      </c>
      <c r="K170" s="21">
        <v>2522.4</v>
      </c>
      <c r="L170" s="21">
        <v>2287.1999999999998</v>
      </c>
      <c r="M170" s="21">
        <v>2785.2</v>
      </c>
      <c r="N170" s="21">
        <v>18.100000000000001</v>
      </c>
      <c r="O170" s="21">
        <v>16.5</v>
      </c>
      <c r="P170" s="22">
        <v>20</v>
      </c>
      <c r="Q170" s="35">
        <v>43965.5</v>
      </c>
      <c r="R170" s="21">
        <v>5343</v>
      </c>
      <c r="S170" s="21">
        <v>4781.6000000000004</v>
      </c>
      <c r="T170" s="21">
        <v>5891.8</v>
      </c>
      <c r="U170" s="21">
        <v>12.2</v>
      </c>
      <c r="V170" s="21">
        <v>10.9</v>
      </c>
      <c r="W170" s="22">
        <v>13.4</v>
      </c>
    </row>
    <row r="171" spans="1:23">
      <c r="A171" s="6" t="s">
        <v>572</v>
      </c>
      <c r="B171" s="55" t="s">
        <v>573</v>
      </c>
      <c r="C171" s="44">
        <v>6522.8</v>
      </c>
      <c r="D171" s="21">
        <v>1228.7</v>
      </c>
      <c r="E171" s="21">
        <v>1005.6</v>
      </c>
      <c r="F171" s="21">
        <v>1447.9</v>
      </c>
      <c r="G171" s="21">
        <v>18.8</v>
      </c>
      <c r="H171" s="21">
        <v>15.4</v>
      </c>
      <c r="I171" s="22">
        <v>22.2</v>
      </c>
      <c r="J171" s="44">
        <v>21993.1</v>
      </c>
      <c r="K171" s="21">
        <v>4169</v>
      </c>
      <c r="L171" s="21">
        <v>3771.5</v>
      </c>
      <c r="M171" s="21">
        <v>4583.3</v>
      </c>
      <c r="N171" s="21">
        <v>19</v>
      </c>
      <c r="O171" s="21">
        <v>17.100000000000001</v>
      </c>
      <c r="P171" s="22">
        <v>20.8</v>
      </c>
      <c r="Q171" s="35">
        <v>34305.1</v>
      </c>
      <c r="R171" s="21">
        <v>4425.5</v>
      </c>
      <c r="S171" s="21">
        <v>3962.7</v>
      </c>
      <c r="T171" s="21">
        <v>4877.8</v>
      </c>
      <c r="U171" s="21">
        <v>12.9</v>
      </c>
      <c r="V171" s="21">
        <v>11.6</v>
      </c>
      <c r="W171" s="22">
        <v>14.2</v>
      </c>
    </row>
    <row r="172" spans="1:23">
      <c r="A172" s="6" t="s">
        <v>396</v>
      </c>
      <c r="B172" s="55" t="s">
        <v>397</v>
      </c>
      <c r="C172" s="44">
        <v>11674.9</v>
      </c>
      <c r="D172" s="21">
        <v>2340.6999999999998</v>
      </c>
      <c r="E172" s="21">
        <v>1942.4</v>
      </c>
      <c r="F172" s="21">
        <v>2746.7</v>
      </c>
      <c r="G172" s="21">
        <v>20</v>
      </c>
      <c r="H172" s="21">
        <v>16.600000000000001</v>
      </c>
      <c r="I172" s="22">
        <v>23.5</v>
      </c>
      <c r="J172" s="44">
        <v>26125.4</v>
      </c>
      <c r="K172" s="21">
        <v>5340.2</v>
      </c>
      <c r="L172" s="21">
        <v>4879.3</v>
      </c>
      <c r="M172" s="21">
        <v>5854.8</v>
      </c>
      <c r="N172" s="21">
        <v>20.399999999999999</v>
      </c>
      <c r="O172" s="21">
        <v>18.7</v>
      </c>
      <c r="P172" s="22">
        <v>22.4</v>
      </c>
      <c r="Q172" s="35">
        <v>47586.7</v>
      </c>
      <c r="R172" s="21">
        <v>6549.1</v>
      </c>
      <c r="S172" s="21">
        <v>5875</v>
      </c>
      <c r="T172" s="21">
        <v>7207.7</v>
      </c>
      <c r="U172" s="21">
        <v>13.8</v>
      </c>
      <c r="V172" s="21">
        <v>12.3</v>
      </c>
      <c r="W172" s="22">
        <v>15.1</v>
      </c>
    </row>
    <row r="173" spans="1:23">
      <c r="A173" s="6" t="s">
        <v>334</v>
      </c>
      <c r="B173" s="55" t="s">
        <v>335</v>
      </c>
      <c r="C173" s="44">
        <v>3417.5</v>
      </c>
      <c r="D173" s="21">
        <v>633.20000000000005</v>
      </c>
      <c r="E173" s="21">
        <v>522.9</v>
      </c>
      <c r="F173" s="21">
        <v>751.5</v>
      </c>
      <c r="G173" s="21">
        <v>18.5</v>
      </c>
      <c r="H173" s="21">
        <v>15.3</v>
      </c>
      <c r="I173" s="22">
        <v>22</v>
      </c>
      <c r="J173" s="44">
        <v>24814.6</v>
      </c>
      <c r="K173" s="21">
        <v>5112.6000000000004</v>
      </c>
      <c r="L173" s="21">
        <v>4567.3999999999996</v>
      </c>
      <c r="M173" s="21">
        <v>5656.8</v>
      </c>
      <c r="N173" s="21">
        <v>20.6</v>
      </c>
      <c r="O173" s="21">
        <v>18.399999999999999</v>
      </c>
      <c r="P173" s="22">
        <v>22.8</v>
      </c>
      <c r="Q173" s="35">
        <v>36130.9</v>
      </c>
      <c r="R173" s="21">
        <v>5441.6</v>
      </c>
      <c r="S173" s="21">
        <v>4804.3</v>
      </c>
      <c r="T173" s="21">
        <v>6095.5</v>
      </c>
      <c r="U173" s="21">
        <v>15.1</v>
      </c>
      <c r="V173" s="21">
        <v>13.3</v>
      </c>
      <c r="W173" s="22">
        <v>16.899999999999999</v>
      </c>
    </row>
    <row r="174" spans="1:23">
      <c r="A174" s="6" t="s">
        <v>512</v>
      </c>
      <c r="B174" s="55" t="s">
        <v>513</v>
      </c>
      <c r="C174" s="44">
        <v>20012.3</v>
      </c>
      <c r="D174" s="21">
        <v>3900.1</v>
      </c>
      <c r="E174" s="21">
        <v>3227.9</v>
      </c>
      <c r="F174" s="21">
        <v>4591.2</v>
      </c>
      <c r="G174" s="21">
        <v>19.5</v>
      </c>
      <c r="H174" s="21">
        <v>16.100000000000001</v>
      </c>
      <c r="I174" s="22">
        <v>22.9</v>
      </c>
      <c r="J174" s="44">
        <v>54201.7</v>
      </c>
      <c r="K174" s="21">
        <v>10413.4</v>
      </c>
      <c r="L174" s="21">
        <v>9453.7000000000007</v>
      </c>
      <c r="M174" s="21">
        <v>11457.4</v>
      </c>
      <c r="N174" s="21">
        <v>19.2</v>
      </c>
      <c r="O174" s="21">
        <v>17.399999999999999</v>
      </c>
      <c r="P174" s="22">
        <v>21.1</v>
      </c>
      <c r="Q174" s="35">
        <v>91953</v>
      </c>
      <c r="R174" s="21">
        <v>12285.8</v>
      </c>
      <c r="S174" s="21">
        <v>11053.9</v>
      </c>
      <c r="T174" s="21">
        <v>13478</v>
      </c>
      <c r="U174" s="21">
        <v>13.4</v>
      </c>
      <c r="V174" s="21">
        <v>12</v>
      </c>
      <c r="W174" s="22">
        <v>14.7</v>
      </c>
    </row>
    <row r="175" spans="1:23">
      <c r="A175" s="6" t="s">
        <v>604</v>
      </c>
      <c r="B175" s="55" t="s">
        <v>605</v>
      </c>
      <c r="C175" s="44">
        <v>9796.7000000000007</v>
      </c>
      <c r="D175" s="21">
        <v>1964.3</v>
      </c>
      <c r="E175" s="21">
        <v>1616.2</v>
      </c>
      <c r="F175" s="21">
        <v>2305</v>
      </c>
      <c r="G175" s="21">
        <v>20.100000000000001</v>
      </c>
      <c r="H175" s="21">
        <v>16.5</v>
      </c>
      <c r="I175" s="22">
        <v>23.5</v>
      </c>
      <c r="J175" s="44">
        <v>32254.7</v>
      </c>
      <c r="K175" s="21">
        <v>6275.1</v>
      </c>
      <c r="L175" s="21">
        <v>5718.1</v>
      </c>
      <c r="M175" s="21">
        <v>6876.6</v>
      </c>
      <c r="N175" s="21">
        <v>19.5</v>
      </c>
      <c r="O175" s="21">
        <v>17.7</v>
      </c>
      <c r="P175" s="22">
        <v>21.3</v>
      </c>
      <c r="Q175" s="35">
        <v>71313.600000000006</v>
      </c>
      <c r="R175" s="21">
        <v>9200.5</v>
      </c>
      <c r="S175" s="21">
        <v>8253.6</v>
      </c>
      <c r="T175" s="21">
        <v>10121</v>
      </c>
      <c r="U175" s="21">
        <v>12.9</v>
      </c>
      <c r="V175" s="21">
        <v>11.6</v>
      </c>
      <c r="W175" s="22">
        <v>14.2</v>
      </c>
    </row>
    <row r="176" spans="1:23">
      <c r="A176" s="6" t="s">
        <v>514</v>
      </c>
      <c r="B176" s="55" t="s">
        <v>515</v>
      </c>
      <c r="C176" s="44">
        <v>9462</v>
      </c>
      <c r="D176" s="21">
        <v>1856.4</v>
      </c>
      <c r="E176" s="21">
        <v>1533.8</v>
      </c>
      <c r="F176" s="21">
        <v>2186.6</v>
      </c>
      <c r="G176" s="21">
        <v>19.600000000000001</v>
      </c>
      <c r="H176" s="21">
        <v>16.2</v>
      </c>
      <c r="I176" s="22">
        <v>23.1</v>
      </c>
      <c r="J176" s="44">
        <v>27881.9</v>
      </c>
      <c r="K176" s="21">
        <v>5706.1</v>
      </c>
      <c r="L176" s="21">
        <v>5186.6000000000004</v>
      </c>
      <c r="M176" s="21">
        <v>6257.8</v>
      </c>
      <c r="N176" s="21">
        <v>20.5</v>
      </c>
      <c r="O176" s="21">
        <v>18.600000000000001</v>
      </c>
      <c r="P176" s="22">
        <v>22.4</v>
      </c>
      <c r="Q176" s="35">
        <v>64411.1</v>
      </c>
      <c r="R176" s="21">
        <v>8712.7999999999993</v>
      </c>
      <c r="S176" s="21">
        <v>7799.8</v>
      </c>
      <c r="T176" s="21">
        <v>9574.7999999999993</v>
      </c>
      <c r="U176" s="21">
        <v>13.5</v>
      </c>
      <c r="V176" s="21">
        <v>12.1</v>
      </c>
      <c r="W176" s="22">
        <v>14.9</v>
      </c>
    </row>
    <row r="177" spans="1:23">
      <c r="A177" s="6" t="s">
        <v>422</v>
      </c>
      <c r="B177" s="55" t="s">
        <v>423</v>
      </c>
      <c r="C177" s="44">
        <v>3186.1</v>
      </c>
      <c r="D177" s="21">
        <v>618.20000000000005</v>
      </c>
      <c r="E177" s="21">
        <v>511.2</v>
      </c>
      <c r="F177" s="21">
        <v>729.2</v>
      </c>
      <c r="G177" s="21">
        <v>19.399999999999999</v>
      </c>
      <c r="H177" s="21">
        <v>16</v>
      </c>
      <c r="I177" s="22">
        <v>22.9</v>
      </c>
      <c r="J177" s="44">
        <v>13503.3</v>
      </c>
      <c r="K177" s="21">
        <v>2373.1999999999998</v>
      </c>
      <c r="L177" s="21">
        <v>2134.9</v>
      </c>
      <c r="M177" s="21">
        <v>2624.7</v>
      </c>
      <c r="N177" s="21">
        <v>17.600000000000001</v>
      </c>
      <c r="O177" s="21">
        <v>15.8</v>
      </c>
      <c r="P177" s="22">
        <v>19.399999999999999</v>
      </c>
      <c r="Q177" s="35">
        <v>16750.599999999999</v>
      </c>
      <c r="R177" s="21">
        <v>2542.1999999999998</v>
      </c>
      <c r="S177" s="21">
        <v>2289.6</v>
      </c>
      <c r="T177" s="21">
        <v>2809.4</v>
      </c>
      <c r="U177" s="21">
        <v>15.2</v>
      </c>
      <c r="V177" s="21">
        <v>13.7</v>
      </c>
      <c r="W177" s="22">
        <v>16.8</v>
      </c>
    </row>
    <row r="178" spans="1:23">
      <c r="A178" s="6" t="s">
        <v>718</v>
      </c>
      <c r="B178" s="55" t="s">
        <v>719</v>
      </c>
      <c r="C178" s="44">
        <v>3898.7</v>
      </c>
      <c r="D178" s="21">
        <v>857.4</v>
      </c>
      <c r="E178" s="21">
        <v>707.8</v>
      </c>
      <c r="F178" s="21">
        <v>1006.4</v>
      </c>
      <c r="G178" s="21">
        <v>22</v>
      </c>
      <c r="H178" s="21">
        <v>18.2</v>
      </c>
      <c r="I178" s="22">
        <v>25.8</v>
      </c>
      <c r="J178" s="44">
        <v>12724.8</v>
      </c>
      <c r="K178" s="21">
        <v>2294.3000000000002</v>
      </c>
      <c r="L178" s="21">
        <v>2069</v>
      </c>
      <c r="M178" s="21">
        <v>2538.3000000000002</v>
      </c>
      <c r="N178" s="21">
        <v>18</v>
      </c>
      <c r="O178" s="21">
        <v>16.3</v>
      </c>
      <c r="P178" s="22">
        <v>19.899999999999999</v>
      </c>
      <c r="Q178" s="35">
        <v>36035.5</v>
      </c>
      <c r="R178" s="21">
        <v>4495</v>
      </c>
      <c r="S178" s="21">
        <v>4028.1</v>
      </c>
      <c r="T178" s="21">
        <v>4953.2</v>
      </c>
      <c r="U178" s="21">
        <v>12.5</v>
      </c>
      <c r="V178" s="21">
        <v>11.2</v>
      </c>
      <c r="W178" s="22">
        <v>13.7</v>
      </c>
    </row>
    <row r="179" spans="1:23">
      <c r="A179" s="6" t="s">
        <v>606</v>
      </c>
      <c r="B179" s="55" t="s">
        <v>607</v>
      </c>
      <c r="C179" s="44">
        <v>32056</v>
      </c>
      <c r="D179" s="21">
        <v>5874</v>
      </c>
      <c r="E179" s="21">
        <v>4845</v>
      </c>
      <c r="F179" s="21">
        <v>6907.8</v>
      </c>
      <c r="G179" s="21">
        <v>18.3</v>
      </c>
      <c r="H179" s="21">
        <v>15.1</v>
      </c>
      <c r="I179" s="22">
        <v>21.5</v>
      </c>
      <c r="J179" s="44">
        <v>100009.4</v>
      </c>
      <c r="K179" s="21">
        <v>19333.7</v>
      </c>
      <c r="L179" s="21">
        <v>17631.599999999999</v>
      </c>
      <c r="M179" s="21">
        <v>21174.1</v>
      </c>
      <c r="N179" s="21">
        <v>19.3</v>
      </c>
      <c r="O179" s="21">
        <v>17.600000000000001</v>
      </c>
      <c r="P179" s="22">
        <v>21.2</v>
      </c>
      <c r="Q179" s="35">
        <v>210754.6</v>
      </c>
      <c r="R179" s="21">
        <v>27749.7</v>
      </c>
      <c r="S179" s="21">
        <v>25008.799999999999</v>
      </c>
      <c r="T179" s="21">
        <v>30441.3</v>
      </c>
      <c r="U179" s="21">
        <v>13.2</v>
      </c>
      <c r="V179" s="21">
        <v>11.9</v>
      </c>
      <c r="W179" s="22">
        <v>14.4</v>
      </c>
    </row>
    <row r="180" spans="1:23">
      <c r="A180" s="6" t="s">
        <v>478</v>
      </c>
      <c r="B180" s="55" t="s">
        <v>479</v>
      </c>
      <c r="C180" s="44">
        <v>14481</v>
      </c>
      <c r="D180" s="21">
        <v>2950</v>
      </c>
      <c r="E180" s="21">
        <v>2443.6999999999998</v>
      </c>
      <c r="F180" s="21">
        <v>3452</v>
      </c>
      <c r="G180" s="21">
        <v>20.399999999999999</v>
      </c>
      <c r="H180" s="21">
        <v>16.899999999999999</v>
      </c>
      <c r="I180" s="22">
        <v>23.8</v>
      </c>
      <c r="J180" s="44">
        <v>48393.9</v>
      </c>
      <c r="K180" s="21">
        <v>10056.6</v>
      </c>
      <c r="L180" s="21">
        <v>9219.6</v>
      </c>
      <c r="M180" s="21">
        <v>10953.1</v>
      </c>
      <c r="N180" s="21">
        <v>20.8</v>
      </c>
      <c r="O180" s="21">
        <v>19.100000000000001</v>
      </c>
      <c r="P180" s="22">
        <v>22.6</v>
      </c>
      <c r="Q180" s="35">
        <v>117362.1</v>
      </c>
      <c r="R180" s="21">
        <v>16199.3</v>
      </c>
      <c r="S180" s="21">
        <v>14554.1</v>
      </c>
      <c r="T180" s="21">
        <v>17815.3</v>
      </c>
      <c r="U180" s="21">
        <v>13.8</v>
      </c>
      <c r="V180" s="21">
        <v>12.4</v>
      </c>
      <c r="W180" s="22">
        <v>15.2</v>
      </c>
    </row>
    <row r="181" spans="1:23">
      <c r="A181" s="6" t="s">
        <v>424</v>
      </c>
      <c r="B181" s="55" t="s">
        <v>425</v>
      </c>
      <c r="C181" s="44">
        <v>7705.8</v>
      </c>
      <c r="D181" s="21">
        <v>1676.2</v>
      </c>
      <c r="E181" s="21">
        <v>1390.7</v>
      </c>
      <c r="F181" s="21">
        <v>1958.7</v>
      </c>
      <c r="G181" s="21">
        <v>21.8</v>
      </c>
      <c r="H181" s="21">
        <v>18</v>
      </c>
      <c r="I181" s="22">
        <v>25.4</v>
      </c>
      <c r="J181" s="44">
        <v>14356.3</v>
      </c>
      <c r="K181" s="21">
        <v>2764.1</v>
      </c>
      <c r="L181" s="21">
        <v>2474.6999999999998</v>
      </c>
      <c r="M181" s="21">
        <v>3083.9</v>
      </c>
      <c r="N181" s="21">
        <v>19.3</v>
      </c>
      <c r="O181" s="21">
        <v>17.2</v>
      </c>
      <c r="P181" s="22">
        <v>21.5</v>
      </c>
      <c r="Q181" s="35">
        <v>30803.9</v>
      </c>
      <c r="R181" s="21">
        <v>4307.5</v>
      </c>
      <c r="S181" s="21">
        <v>3807.1</v>
      </c>
      <c r="T181" s="21">
        <v>4847.2</v>
      </c>
      <c r="U181" s="21">
        <v>14</v>
      </c>
      <c r="V181" s="21">
        <v>12.4</v>
      </c>
      <c r="W181" s="22">
        <v>15.7</v>
      </c>
    </row>
    <row r="182" spans="1:23">
      <c r="A182" s="6" t="s">
        <v>442</v>
      </c>
      <c r="B182" s="55" t="s">
        <v>443</v>
      </c>
      <c r="C182" s="44">
        <v>13683.4</v>
      </c>
      <c r="D182" s="21">
        <v>2753.8</v>
      </c>
      <c r="E182" s="21">
        <v>2254</v>
      </c>
      <c r="F182" s="21">
        <v>3230.6</v>
      </c>
      <c r="G182" s="21">
        <v>20.100000000000001</v>
      </c>
      <c r="H182" s="21">
        <v>16.5</v>
      </c>
      <c r="I182" s="22">
        <v>23.6</v>
      </c>
      <c r="J182" s="44">
        <v>21634.7</v>
      </c>
      <c r="K182" s="21">
        <v>4367.8999999999996</v>
      </c>
      <c r="L182" s="21">
        <v>3864.3</v>
      </c>
      <c r="M182" s="21">
        <v>4949.1000000000004</v>
      </c>
      <c r="N182" s="21">
        <v>20.2</v>
      </c>
      <c r="O182" s="21">
        <v>17.899999999999999</v>
      </c>
      <c r="P182" s="22">
        <v>22.9</v>
      </c>
      <c r="Q182" s="35">
        <v>69032.899999999994</v>
      </c>
      <c r="R182" s="21">
        <v>9965.6</v>
      </c>
      <c r="S182" s="21">
        <v>8643.2000000000007</v>
      </c>
      <c r="T182" s="21">
        <v>11388.4</v>
      </c>
      <c r="U182" s="21">
        <v>14.4</v>
      </c>
      <c r="V182" s="21">
        <v>12.5</v>
      </c>
      <c r="W182" s="22">
        <v>16.5</v>
      </c>
    </row>
    <row r="183" spans="1:23">
      <c r="A183" s="6" t="s">
        <v>462</v>
      </c>
      <c r="B183" s="55" t="s">
        <v>463</v>
      </c>
      <c r="C183" s="44">
        <v>9378.4</v>
      </c>
      <c r="D183" s="21">
        <v>2015.5</v>
      </c>
      <c r="E183" s="21">
        <v>1673.1</v>
      </c>
      <c r="F183" s="21">
        <v>2362.3000000000002</v>
      </c>
      <c r="G183" s="21">
        <v>21.5</v>
      </c>
      <c r="H183" s="21">
        <v>17.8</v>
      </c>
      <c r="I183" s="22">
        <v>25.2</v>
      </c>
      <c r="J183" s="44">
        <v>13798.4</v>
      </c>
      <c r="K183" s="21">
        <v>2932.5</v>
      </c>
      <c r="L183" s="21">
        <v>2660.7</v>
      </c>
      <c r="M183" s="21">
        <v>3230.3</v>
      </c>
      <c r="N183" s="21">
        <v>21.3</v>
      </c>
      <c r="O183" s="21">
        <v>19.3</v>
      </c>
      <c r="P183" s="22">
        <v>23.4</v>
      </c>
      <c r="Q183" s="35">
        <v>38752.199999999997</v>
      </c>
      <c r="R183" s="21">
        <v>5121.6000000000004</v>
      </c>
      <c r="S183" s="21">
        <v>4575.6000000000004</v>
      </c>
      <c r="T183" s="21">
        <v>5678.8</v>
      </c>
      <c r="U183" s="21">
        <v>13.2</v>
      </c>
      <c r="V183" s="21">
        <v>11.8</v>
      </c>
      <c r="W183" s="22">
        <v>14.7</v>
      </c>
    </row>
    <row r="184" spans="1:23">
      <c r="A184" s="6" t="s">
        <v>708</v>
      </c>
      <c r="B184" s="55" t="s">
        <v>709</v>
      </c>
      <c r="C184" s="44">
        <v>2376.3000000000002</v>
      </c>
      <c r="D184" s="21">
        <v>444.9</v>
      </c>
      <c r="E184" s="21">
        <v>363.6</v>
      </c>
      <c r="F184" s="21">
        <v>525.4</v>
      </c>
      <c r="G184" s="21">
        <v>18.7</v>
      </c>
      <c r="H184" s="21">
        <v>15.3</v>
      </c>
      <c r="I184" s="22">
        <v>22.1</v>
      </c>
      <c r="J184" s="44">
        <v>5461.5</v>
      </c>
      <c r="K184" s="21">
        <v>1055.8</v>
      </c>
      <c r="L184" s="21">
        <v>957.3</v>
      </c>
      <c r="M184" s="21">
        <v>1164.3</v>
      </c>
      <c r="N184" s="21">
        <v>19.3</v>
      </c>
      <c r="O184" s="21">
        <v>17.5</v>
      </c>
      <c r="P184" s="22">
        <v>21.3</v>
      </c>
      <c r="Q184" s="35">
        <v>19577.2</v>
      </c>
      <c r="R184" s="21">
        <v>2498.3000000000002</v>
      </c>
      <c r="S184" s="21">
        <v>2232.8000000000002</v>
      </c>
      <c r="T184" s="21">
        <v>2764</v>
      </c>
      <c r="U184" s="21">
        <v>12.8</v>
      </c>
      <c r="V184" s="21">
        <v>11.4</v>
      </c>
      <c r="W184" s="22">
        <v>14.1</v>
      </c>
    </row>
    <row r="185" spans="1:23">
      <c r="A185" s="6" t="s">
        <v>426</v>
      </c>
      <c r="B185" s="55" t="s">
        <v>427</v>
      </c>
      <c r="C185" s="44">
        <v>9858.4</v>
      </c>
      <c r="D185" s="21">
        <v>2184</v>
      </c>
      <c r="E185" s="21">
        <v>1815.3</v>
      </c>
      <c r="F185" s="21">
        <v>2534.9</v>
      </c>
      <c r="G185" s="21">
        <v>22.2</v>
      </c>
      <c r="H185" s="21">
        <v>18.399999999999999</v>
      </c>
      <c r="I185" s="22">
        <v>25.7</v>
      </c>
      <c r="J185" s="44">
        <v>24011.5</v>
      </c>
      <c r="K185" s="21">
        <v>5052.1000000000004</v>
      </c>
      <c r="L185" s="21">
        <v>4553.1000000000004</v>
      </c>
      <c r="M185" s="21">
        <v>5623</v>
      </c>
      <c r="N185" s="21">
        <v>21</v>
      </c>
      <c r="O185" s="21">
        <v>19</v>
      </c>
      <c r="P185" s="22">
        <v>23.4</v>
      </c>
      <c r="Q185" s="35">
        <v>64503.1</v>
      </c>
      <c r="R185" s="21">
        <v>9013.5</v>
      </c>
      <c r="S185" s="21">
        <v>7974.6</v>
      </c>
      <c r="T185" s="21">
        <v>10147</v>
      </c>
      <c r="U185" s="21">
        <v>14</v>
      </c>
      <c r="V185" s="21">
        <v>12.4</v>
      </c>
      <c r="W185" s="22">
        <v>15.7</v>
      </c>
    </row>
    <row r="186" spans="1:23">
      <c r="A186" s="49" t="s">
        <v>846</v>
      </c>
      <c r="B186" s="54" t="s">
        <v>847</v>
      </c>
      <c r="C186" s="44">
        <v>5273.7</v>
      </c>
      <c r="D186" s="21">
        <v>1028.2</v>
      </c>
      <c r="E186" s="21">
        <v>848.4</v>
      </c>
      <c r="F186" s="21">
        <v>1210.0999999999999</v>
      </c>
      <c r="G186" s="21">
        <v>19.5</v>
      </c>
      <c r="H186" s="21">
        <v>16.100000000000001</v>
      </c>
      <c r="I186" s="22">
        <v>22.9</v>
      </c>
      <c r="J186" s="44">
        <v>8865.2999999999993</v>
      </c>
      <c r="K186" s="21">
        <v>1333</v>
      </c>
      <c r="L186" s="21">
        <v>1187</v>
      </c>
      <c r="M186" s="21">
        <v>1485.5</v>
      </c>
      <c r="N186" s="21">
        <v>15</v>
      </c>
      <c r="O186" s="21">
        <v>13.4</v>
      </c>
      <c r="P186" s="22">
        <v>16.8</v>
      </c>
      <c r="Q186" s="35">
        <v>38791</v>
      </c>
      <c r="R186" s="21">
        <v>4766</v>
      </c>
      <c r="S186" s="21">
        <v>4263.8</v>
      </c>
      <c r="T186" s="21">
        <v>5268.1</v>
      </c>
      <c r="U186" s="21">
        <v>12.3</v>
      </c>
      <c r="V186" s="21">
        <v>11</v>
      </c>
      <c r="W186" s="22">
        <v>13.6</v>
      </c>
    </row>
    <row r="187" spans="1:23">
      <c r="A187" s="6" t="s">
        <v>386</v>
      </c>
      <c r="B187" s="55" t="s">
        <v>387</v>
      </c>
      <c r="C187" s="44">
        <v>8343.2999999999993</v>
      </c>
      <c r="D187" s="21">
        <v>1681.9</v>
      </c>
      <c r="E187" s="21">
        <v>1397.5</v>
      </c>
      <c r="F187" s="21">
        <v>1972.3</v>
      </c>
      <c r="G187" s="21">
        <v>20.2</v>
      </c>
      <c r="H187" s="21">
        <v>16.7</v>
      </c>
      <c r="I187" s="22">
        <v>23.6</v>
      </c>
      <c r="J187" s="44">
        <v>8556</v>
      </c>
      <c r="K187" s="21">
        <v>1720</v>
      </c>
      <c r="L187" s="21">
        <v>1552.9</v>
      </c>
      <c r="M187" s="21">
        <v>1907.3</v>
      </c>
      <c r="N187" s="21">
        <v>20.100000000000001</v>
      </c>
      <c r="O187" s="21">
        <v>18.2</v>
      </c>
      <c r="P187" s="22">
        <v>22.3</v>
      </c>
      <c r="Q187" s="35">
        <v>25280.7</v>
      </c>
      <c r="R187" s="21">
        <v>3676.2</v>
      </c>
      <c r="S187" s="21">
        <v>3277.5</v>
      </c>
      <c r="T187" s="21">
        <v>4112.5</v>
      </c>
      <c r="U187" s="21">
        <v>14.5</v>
      </c>
      <c r="V187" s="21">
        <v>13</v>
      </c>
      <c r="W187" s="22">
        <v>16.3</v>
      </c>
    </row>
    <row r="188" spans="1:23">
      <c r="A188" s="6" t="s">
        <v>464</v>
      </c>
      <c r="B188" s="55" t="s">
        <v>465</v>
      </c>
      <c r="C188" s="44">
        <v>12456.7</v>
      </c>
      <c r="D188" s="21">
        <v>2538</v>
      </c>
      <c r="E188" s="21">
        <v>2101.1</v>
      </c>
      <c r="F188" s="21">
        <v>2960.3</v>
      </c>
      <c r="G188" s="21">
        <v>20.399999999999999</v>
      </c>
      <c r="H188" s="21">
        <v>16.899999999999999</v>
      </c>
      <c r="I188" s="22">
        <v>23.8</v>
      </c>
      <c r="J188" s="44">
        <v>20846.5</v>
      </c>
      <c r="K188" s="21">
        <v>4030</v>
      </c>
      <c r="L188" s="21">
        <v>3621.7</v>
      </c>
      <c r="M188" s="21">
        <v>4482</v>
      </c>
      <c r="N188" s="21">
        <v>19.3</v>
      </c>
      <c r="O188" s="21">
        <v>17.399999999999999</v>
      </c>
      <c r="P188" s="22">
        <v>21.5</v>
      </c>
      <c r="Q188" s="35">
        <v>50197.8</v>
      </c>
      <c r="R188" s="21">
        <v>7081.1</v>
      </c>
      <c r="S188" s="21">
        <v>6286</v>
      </c>
      <c r="T188" s="21">
        <v>7936</v>
      </c>
      <c r="U188" s="21">
        <v>14.1</v>
      </c>
      <c r="V188" s="21">
        <v>12.5</v>
      </c>
      <c r="W188" s="22">
        <v>15.8</v>
      </c>
    </row>
    <row r="189" spans="1:23">
      <c r="A189" s="6" t="s">
        <v>362</v>
      </c>
      <c r="B189" s="55" t="s">
        <v>363</v>
      </c>
      <c r="C189" s="44">
        <v>19288.2</v>
      </c>
      <c r="D189" s="21">
        <v>4003.7</v>
      </c>
      <c r="E189" s="21">
        <v>3323.3</v>
      </c>
      <c r="F189" s="21">
        <v>4699.8999999999996</v>
      </c>
      <c r="G189" s="21">
        <v>20.8</v>
      </c>
      <c r="H189" s="21">
        <v>17.2</v>
      </c>
      <c r="I189" s="22">
        <v>24.4</v>
      </c>
      <c r="J189" s="44">
        <v>29865.5</v>
      </c>
      <c r="K189" s="21">
        <v>6093.7</v>
      </c>
      <c r="L189" s="21">
        <v>5537.8</v>
      </c>
      <c r="M189" s="21">
        <v>6716.1</v>
      </c>
      <c r="N189" s="21">
        <v>20.399999999999999</v>
      </c>
      <c r="O189" s="21">
        <v>18.5</v>
      </c>
      <c r="P189" s="22">
        <v>22.5</v>
      </c>
      <c r="Q189" s="35">
        <v>66970.3</v>
      </c>
      <c r="R189" s="21">
        <v>9648.2999999999993</v>
      </c>
      <c r="S189" s="21">
        <v>8615.5</v>
      </c>
      <c r="T189" s="21">
        <v>10699.4</v>
      </c>
      <c r="U189" s="21">
        <v>14.4</v>
      </c>
      <c r="V189" s="21">
        <v>12.9</v>
      </c>
      <c r="W189" s="22">
        <v>16</v>
      </c>
    </row>
    <row r="190" spans="1:23">
      <c r="A190" s="6" t="s">
        <v>428</v>
      </c>
      <c r="B190" s="55" t="s">
        <v>429</v>
      </c>
      <c r="C190" s="44">
        <v>8375.9</v>
      </c>
      <c r="D190" s="21">
        <v>1605.7</v>
      </c>
      <c r="E190" s="21">
        <v>1331.2</v>
      </c>
      <c r="F190" s="21">
        <v>1891.5</v>
      </c>
      <c r="G190" s="21">
        <v>19.2</v>
      </c>
      <c r="H190" s="21">
        <v>15.9</v>
      </c>
      <c r="I190" s="22">
        <v>22.6</v>
      </c>
      <c r="J190" s="44">
        <v>26265.7</v>
      </c>
      <c r="K190" s="21">
        <v>5312.5</v>
      </c>
      <c r="L190" s="21">
        <v>4777</v>
      </c>
      <c r="M190" s="21">
        <v>5861.5</v>
      </c>
      <c r="N190" s="21">
        <v>20.2</v>
      </c>
      <c r="O190" s="21">
        <v>18.2</v>
      </c>
      <c r="P190" s="22">
        <v>22.3</v>
      </c>
      <c r="Q190" s="35">
        <v>45861.3</v>
      </c>
      <c r="R190" s="21">
        <v>6328.5</v>
      </c>
      <c r="S190" s="21">
        <v>5647.3</v>
      </c>
      <c r="T190" s="21">
        <v>7047.2</v>
      </c>
      <c r="U190" s="21">
        <v>13.8</v>
      </c>
      <c r="V190" s="21">
        <v>12.3</v>
      </c>
      <c r="W190" s="22">
        <v>15.4</v>
      </c>
    </row>
    <row r="191" spans="1:23">
      <c r="A191" s="6" t="s">
        <v>608</v>
      </c>
      <c r="B191" s="55" t="s">
        <v>609</v>
      </c>
      <c r="C191" s="44">
        <v>8016.1</v>
      </c>
      <c r="D191" s="21">
        <v>1451.5</v>
      </c>
      <c r="E191" s="21">
        <v>1193.5999999999999</v>
      </c>
      <c r="F191" s="21">
        <v>1714.3</v>
      </c>
      <c r="G191" s="21">
        <v>18.100000000000001</v>
      </c>
      <c r="H191" s="21">
        <v>14.9</v>
      </c>
      <c r="I191" s="22">
        <v>21.4</v>
      </c>
      <c r="J191" s="44">
        <v>11581.6</v>
      </c>
      <c r="K191" s="21">
        <v>2260.4</v>
      </c>
      <c r="L191" s="21">
        <v>2030.9</v>
      </c>
      <c r="M191" s="21">
        <v>2511.1999999999998</v>
      </c>
      <c r="N191" s="21">
        <v>19.5</v>
      </c>
      <c r="O191" s="21">
        <v>17.5</v>
      </c>
      <c r="P191" s="22">
        <v>21.7</v>
      </c>
      <c r="Q191" s="35">
        <v>40170.300000000003</v>
      </c>
      <c r="R191" s="21">
        <v>5485.6</v>
      </c>
      <c r="S191" s="21">
        <v>4852.7</v>
      </c>
      <c r="T191" s="21">
        <v>6141.4</v>
      </c>
      <c r="U191" s="21">
        <v>13.7</v>
      </c>
      <c r="V191" s="21">
        <v>12.1</v>
      </c>
      <c r="W191" s="22">
        <v>15.3</v>
      </c>
    </row>
    <row r="192" spans="1:23">
      <c r="A192" s="6" t="s">
        <v>780</v>
      </c>
      <c r="B192" s="55" t="s">
        <v>781</v>
      </c>
      <c r="C192" s="44">
        <v>5732.7</v>
      </c>
      <c r="D192" s="21">
        <v>1027.4000000000001</v>
      </c>
      <c r="E192" s="21">
        <v>846.6</v>
      </c>
      <c r="F192" s="21">
        <v>1213.2</v>
      </c>
      <c r="G192" s="21">
        <v>17.899999999999999</v>
      </c>
      <c r="H192" s="21">
        <v>14.8</v>
      </c>
      <c r="I192" s="22">
        <v>21.2</v>
      </c>
      <c r="J192" s="44">
        <v>12382.4</v>
      </c>
      <c r="K192" s="21">
        <v>2302.5</v>
      </c>
      <c r="L192" s="21">
        <v>2072.6999999999998</v>
      </c>
      <c r="M192" s="21">
        <v>2538.8000000000002</v>
      </c>
      <c r="N192" s="21">
        <v>18.600000000000001</v>
      </c>
      <c r="O192" s="21">
        <v>16.7</v>
      </c>
      <c r="P192" s="22">
        <v>20.5</v>
      </c>
      <c r="Q192" s="35">
        <v>43810.8</v>
      </c>
      <c r="R192" s="21">
        <v>5430.8</v>
      </c>
      <c r="S192" s="21">
        <v>4852.7</v>
      </c>
      <c r="T192" s="21">
        <v>6008.1</v>
      </c>
      <c r="U192" s="21">
        <v>12.4</v>
      </c>
      <c r="V192" s="21">
        <v>11.1</v>
      </c>
      <c r="W192" s="22">
        <v>13.7</v>
      </c>
    </row>
    <row r="193" spans="1:23">
      <c r="A193" s="6" t="s">
        <v>854</v>
      </c>
      <c r="B193" s="55" t="s">
        <v>855</v>
      </c>
      <c r="C193" s="44">
        <v>9673.9</v>
      </c>
      <c r="D193" s="21">
        <v>1615.7</v>
      </c>
      <c r="E193" s="21">
        <v>1329.1</v>
      </c>
      <c r="F193" s="21">
        <v>1924.5</v>
      </c>
      <c r="G193" s="21">
        <v>16.7</v>
      </c>
      <c r="H193" s="21">
        <v>13.7</v>
      </c>
      <c r="I193" s="22">
        <v>19.899999999999999</v>
      </c>
      <c r="J193" s="44">
        <v>14631.9</v>
      </c>
      <c r="K193" s="21">
        <v>2463.4</v>
      </c>
      <c r="L193" s="21">
        <v>2203.5</v>
      </c>
      <c r="M193" s="21">
        <v>2732.6</v>
      </c>
      <c r="N193" s="21">
        <v>16.8</v>
      </c>
      <c r="O193" s="21">
        <v>15.1</v>
      </c>
      <c r="P193" s="22">
        <v>18.7</v>
      </c>
      <c r="Q193" s="35">
        <v>89679.2</v>
      </c>
      <c r="R193" s="21">
        <v>11027.5</v>
      </c>
      <c r="S193" s="21">
        <v>9867.4</v>
      </c>
      <c r="T193" s="21">
        <v>12220.7</v>
      </c>
      <c r="U193" s="21">
        <v>12.3</v>
      </c>
      <c r="V193" s="21">
        <v>11</v>
      </c>
      <c r="W193" s="22">
        <v>13.6</v>
      </c>
    </row>
    <row r="194" spans="1:23">
      <c r="A194" s="6" t="s">
        <v>342</v>
      </c>
      <c r="B194" s="55" t="s">
        <v>343</v>
      </c>
      <c r="C194" s="44">
        <v>9741.7999999999993</v>
      </c>
      <c r="D194" s="21">
        <v>2099.9</v>
      </c>
      <c r="E194" s="21">
        <v>1743.3</v>
      </c>
      <c r="F194" s="21">
        <v>2451.6999999999998</v>
      </c>
      <c r="G194" s="21">
        <v>21.6</v>
      </c>
      <c r="H194" s="21">
        <v>17.899999999999999</v>
      </c>
      <c r="I194" s="22">
        <v>25.2</v>
      </c>
      <c r="J194" s="44">
        <v>20094.8</v>
      </c>
      <c r="K194" s="21">
        <v>4348.1000000000004</v>
      </c>
      <c r="L194" s="21">
        <v>3959.1</v>
      </c>
      <c r="M194" s="21">
        <v>4787.1000000000004</v>
      </c>
      <c r="N194" s="21">
        <v>21.6</v>
      </c>
      <c r="O194" s="21">
        <v>19.7</v>
      </c>
      <c r="P194" s="22">
        <v>23.8</v>
      </c>
      <c r="Q194" s="35">
        <v>40778.300000000003</v>
      </c>
      <c r="R194" s="21">
        <v>5790.1</v>
      </c>
      <c r="S194" s="21">
        <v>5158</v>
      </c>
      <c r="T194" s="21">
        <v>6442.6</v>
      </c>
      <c r="U194" s="21">
        <v>14.2</v>
      </c>
      <c r="V194" s="21">
        <v>12.6</v>
      </c>
      <c r="W194" s="22">
        <v>15.8</v>
      </c>
    </row>
    <row r="195" spans="1:23">
      <c r="A195" s="6" t="s">
        <v>388</v>
      </c>
      <c r="B195" s="55" t="s">
        <v>389</v>
      </c>
      <c r="C195" s="44">
        <v>3920.4</v>
      </c>
      <c r="D195" s="21">
        <v>888.4</v>
      </c>
      <c r="E195" s="21">
        <v>737.9</v>
      </c>
      <c r="F195" s="21">
        <v>1034.8</v>
      </c>
      <c r="G195" s="21">
        <v>22.7</v>
      </c>
      <c r="H195" s="21">
        <v>18.8</v>
      </c>
      <c r="I195" s="22">
        <v>26.4</v>
      </c>
      <c r="J195" s="44">
        <v>13161.5</v>
      </c>
      <c r="K195" s="21">
        <v>2823.5</v>
      </c>
      <c r="L195" s="21">
        <v>2577.1999999999998</v>
      </c>
      <c r="M195" s="21">
        <v>3093.7</v>
      </c>
      <c r="N195" s="21">
        <v>21.5</v>
      </c>
      <c r="O195" s="21">
        <v>19.600000000000001</v>
      </c>
      <c r="P195" s="22">
        <v>23.5</v>
      </c>
      <c r="Q195" s="35">
        <v>21674.1</v>
      </c>
      <c r="R195" s="21">
        <v>2782.6</v>
      </c>
      <c r="S195" s="21">
        <v>2470.6999999999998</v>
      </c>
      <c r="T195" s="21">
        <v>3075.7</v>
      </c>
      <c r="U195" s="21">
        <v>12.8</v>
      </c>
      <c r="V195" s="21">
        <v>11.4</v>
      </c>
      <c r="W195" s="22">
        <v>14.2</v>
      </c>
    </row>
    <row r="196" spans="1:23">
      <c r="A196" s="6" t="s">
        <v>740</v>
      </c>
      <c r="B196" s="55" t="s">
        <v>741</v>
      </c>
      <c r="C196" s="44">
        <v>5171.2</v>
      </c>
      <c r="D196" s="21">
        <v>848</v>
      </c>
      <c r="E196" s="21">
        <v>690.8</v>
      </c>
      <c r="F196" s="21">
        <v>1007.1</v>
      </c>
      <c r="G196" s="21">
        <v>16.399999999999999</v>
      </c>
      <c r="H196" s="21">
        <v>13.4</v>
      </c>
      <c r="I196" s="22">
        <v>19.5</v>
      </c>
      <c r="J196" s="44">
        <v>21528.9</v>
      </c>
      <c r="K196" s="21">
        <v>3869.6</v>
      </c>
      <c r="L196" s="21">
        <v>3484</v>
      </c>
      <c r="M196" s="21">
        <v>4281.7</v>
      </c>
      <c r="N196" s="21">
        <v>18</v>
      </c>
      <c r="O196" s="21">
        <v>16.2</v>
      </c>
      <c r="P196" s="22">
        <v>19.899999999999999</v>
      </c>
      <c r="Q196" s="35">
        <v>43533.9</v>
      </c>
      <c r="R196" s="21">
        <v>5421.6</v>
      </c>
      <c r="S196" s="21">
        <v>4857.3999999999996</v>
      </c>
      <c r="T196" s="21">
        <v>5986</v>
      </c>
      <c r="U196" s="21">
        <v>12.5</v>
      </c>
      <c r="V196" s="21">
        <v>11.2</v>
      </c>
      <c r="W196" s="22">
        <v>13.8</v>
      </c>
    </row>
    <row r="197" spans="1:23">
      <c r="A197" s="6" t="s">
        <v>664</v>
      </c>
      <c r="B197" s="55" t="s">
        <v>665</v>
      </c>
      <c r="C197" s="44">
        <v>1208.3</v>
      </c>
      <c r="D197" s="21">
        <v>267.8</v>
      </c>
      <c r="E197" s="21">
        <v>219.3</v>
      </c>
      <c r="F197" s="21">
        <v>316.39999999999998</v>
      </c>
      <c r="G197" s="21">
        <v>22.2</v>
      </c>
      <c r="H197" s="21">
        <v>18.100000000000001</v>
      </c>
      <c r="I197" s="22">
        <v>26.2</v>
      </c>
      <c r="J197" s="44">
        <v>12141.3</v>
      </c>
      <c r="K197" s="21">
        <v>2274.5</v>
      </c>
      <c r="L197" s="21">
        <v>2063</v>
      </c>
      <c r="M197" s="21">
        <v>2508.6999999999998</v>
      </c>
      <c r="N197" s="21">
        <v>18.7</v>
      </c>
      <c r="O197" s="21">
        <v>17</v>
      </c>
      <c r="P197" s="22">
        <v>20.7</v>
      </c>
      <c r="Q197" s="35">
        <v>22129.4</v>
      </c>
      <c r="R197" s="21">
        <v>2729.7</v>
      </c>
      <c r="S197" s="21">
        <v>2434.6</v>
      </c>
      <c r="T197" s="21">
        <v>3018.6</v>
      </c>
      <c r="U197" s="21">
        <v>12.3</v>
      </c>
      <c r="V197" s="21">
        <v>11</v>
      </c>
      <c r="W197" s="22">
        <v>13.6</v>
      </c>
    </row>
    <row r="198" spans="1:23">
      <c r="A198" s="6" t="s">
        <v>856</v>
      </c>
      <c r="B198" s="55" t="s">
        <v>857</v>
      </c>
      <c r="C198" s="44">
        <v>8258</v>
      </c>
      <c r="D198" s="21">
        <v>1170.5999999999999</v>
      </c>
      <c r="E198" s="21">
        <v>941.5</v>
      </c>
      <c r="F198" s="21">
        <v>1407.7</v>
      </c>
      <c r="G198" s="21">
        <v>14.2</v>
      </c>
      <c r="H198" s="21">
        <v>11.4</v>
      </c>
      <c r="I198" s="22">
        <v>17</v>
      </c>
      <c r="J198" s="44">
        <v>21883.3</v>
      </c>
      <c r="K198" s="21">
        <v>3877.1</v>
      </c>
      <c r="L198" s="21">
        <v>3472</v>
      </c>
      <c r="M198" s="21">
        <v>4317.8999999999996</v>
      </c>
      <c r="N198" s="21">
        <v>17.7</v>
      </c>
      <c r="O198" s="21">
        <v>15.9</v>
      </c>
      <c r="P198" s="22">
        <v>19.7</v>
      </c>
      <c r="Q198" s="35">
        <v>60502.7</v>
      </c>
      <c r="R198" s="21">
        <v>6987.5</v>
      </c>
      <c r="S198" s="21">
        <v>6179.8</v>
      </c>
      <c r="T198" s="21">
        <v>7825.3</v>
      </c>
      <c r="U198" s="21">
        <v>11.5</v>
      </c>
      <c r="V198" s="21">
        <v>10.199999999999999</v>
      </c>
      <c r="W198" s="22">
        <v>12.9</v>
      </c>
    </row>
    <row r="199" spans="1:23">
      <c r="A199" s="6" t="s">
        <v>390</v>
      </c>
      <c r="B199" s="55" t="s">
        <v>391</v>
      </c>
      <c r="C199" s="44">
        <v>11110.1</v>
      </c>
      <c r="D199" s="21">
        <v>2400.1999999999998</v>
      </c>
      <c r="E199" s="21">
        <v>1993.7</v>
      </c>
      <c r="F199" s="21">
        <v>2799.1</v>
      </c>
      <c r="G199" s="21">
        <v>21.6</v>
      </c>
      <c r="H199" s="21">
        <v>17.899999999999999</v>
      </c>
      <c r="I199" s="22">
        <v>25.2</v>
      </c>
      <c r="J199" s="44">
        <v>23082.5</v>
      </c>
      <c r="K199" s="21">
        <v>4923.3999999999996</v>
      </c>
      <c r="L199" s="21">
        <v>4435.8</v>
      </c>
      <c r="M199" s="21">
        <v>5482.5</v>
      </c>
      <c r="N199" s="21">
        <v>21.3</v>
      </c>
      <c r="O199" s="21">
        <v>19.2</v>
      </c>
      <c r="P199" s="22">
        <v>23.8</v>
      </c>
      <c r="Q199" s="35">
        <v>60564.4</v>
      </c>
      <c r="R199" s="21">
        <v>8579.9</v>
      </c>
      <c r="S199" s="21">
        <v>7599.3</v>
      </c>
      <c r="T199" s="21">
        <v>9692.2999999999993</v>
      </c>
      <c r="U199" s="21">
        <v>14.2</v>
      </c>
      <c r="V199" s="21">
        <v>12.5</v>
      </c>
      <c r="W199" s="22">
        <v>16</v>
      </c>
    </row>
    <row r="200" spans="1:23">
      <c r="A200" s="6" t="s">
        <v>770</v>
      </c>
      <c r="B200" s="55" t="s">
        <v>771</v>
      </c>
      <c r="C200" s="44">
        <v>1735.7</v>
      </c>
      <c r="D200" s="21">
        <v>332.2</v>
      </c>
      <c r="E200" s="21">
        <v>270.60000000000002</v>
      </c>
      <c r="F200" s="21">
        <v>393.6</v>
      </c>
      <c r="G200" s="21">
        <v>19.100000000000001</v>
      </c>
      <c r="H200" s="21">
        <v>15.6</v>
      </c>
      <c r="I200" s="22">
        <v>22.7</v>
      </c>
      <c r="J200" s="44">
        <v>11567.9</v>
      </c>
      <c r="K200" s="21">
        <v>1909.5</v>
      </c>
      <c r="L200" s="21">
        <v>1705.1</v>
      </c>
      <c r="M200" s="21">
        <v>2129.6999999999998</v>
      </c>
      <c r="N200" s="21">
        <v>16.5</v>
      </c>
      <c r="O200" s="21">
        <v>14.7</v>
      </c>
      <c r="P200" s="22">
        <v>18.399999999999999</v>
      </c>
      <c r="Q200" s="35">
        <v>31417.4</v>
      </c>
      <c r="R200" s="21">
        <v>4116.3</v>
      </c>
      <c r="S200" s="21">
        <v>3645.7</v>
      </c>
      <c r="T200" s="21">
        <v>4579.2</v>
      </c>
      <c r="U200" s="21">
        <v>13.1</v>
      </c>
      <c r="V200" s="21">
        <v>11.6</v>
      </c>
      <c r="W200" s="22">
        <v>14.6</v>
      </c>
    </row>
    <row r="201" spans="1:23">
      <c r="A201" s="6" t="s">
        <v>444</v>
      </c>
      <c r="B201" s="55" t="s">
        <v>445</v>
      </c>
      <c r="C201" s="44">
        <v>2788</v>
      </c>
      <c r="D201" s="21">
        <v>609.79999999999995</v>
      </c>
      <c r="E201" s="21">
        <v>505.2</v>
      </c>
      <c r="F201" s="21">
        <v>715.1</v>
      </c>
      <c r="G201" s="21">
        <v>21.9</v>
      </c>
      <c r="H201" s="21">
        <v>18.100000000000001</v>
      </c>
      <c r="I201" s="22">
        <v>25.6</v>
      </c>
      <c r="J201" s="44">
        <v>11529.4</v>
      </c>
      <c r="K201" s="21">
        <v>2227.1</v>
      </c>
      <c r="L201" s="21">
        <v>2010.3</v>
      </c>
      <c r="M201" s="21">
        <v>2460.8000000000002</v>
      </c>
      <c r="N201" s="21">
        <v>19.3</v>
      </c>
      <c r="O201" s="21">
        <v>17.399999999999999</v>
      </c>
      <c r="P201" s="22">
        <v>21.3</v>
      </c>
      <c r="Q201" s="35">
        <v>19583.599999999999</v>
      </c>
      <c r="R201" s="21">
        <v>2714.9</v>
      </c>
      <c r="S201" s="21">
        <v>2432</v>
      </c>
      <c r="T201" s="21">
        <v>3007.6</v>
      </c>
      <c r="U201" s="21">
        <v>13.9</v>
      </c>
      <c r="V201" s="21">
        <v>12.4</v>
      </c>
      <c r="W201" s="22">
        <v>15.4</v>
      </c>
    </row>
    <row r="202" spans="1:23">
      <c r="A202" s="6" t="s">
        <v>296</v>
      </c>
      <c r="B202" s="55" t="s">
        <v>297</v>
      </c>
      <c r="C202" s="44">
        <v>6621.9</v>
      </c>
      <c r="D202" s="21">
        <v>1497.8</v>
      </c>
      <c r="E202" s="21">
        <v>1248.4000000000001</v>
      </c>
      <c r="F202" s="21">
        <v>1750.3</v>
      </c>
      <c r="G202" s="21">
        <v>22.6</v>
      </c>
      <c r="H202" s="21">
        <v>18.899999999999999</v>
      </c>
      <c r="I202" s="22">
        <v>26.4</v>
      </c>
      <c r="J202" s="44">
        <v>20832.3</v>
      </c>
      <c r="K202" s="21">
        <v>4354.6000000000004</v>
      </c>
      <c r="L202" s="21">
        <v>3991.6</v>
      </c>
      <c r="M202" s="21">
        <v>4749</v>
      </c>
      <c r="N202" s="21">
        <v>20.9</v>
      </c>
      <c r="O202" s="21">
        <v>19.2</v>
      </c>
      <c r="P202" s="22">
        <v>22.8</v>
      </c>
      <c r="Q202" s="35">
        <v>29526.7</v>
      </c>
      <c r="R202" s="21">
        <v>4376.3</v>
      </c>
      <c r="S202" s="21">
        <v>3939.3</v>
      </c>
      <c r="T202" s="21">
        <v>4820.8</v>
      </c>
      <c r="U202" s="21">
        <v>14.8</v>
      </c>
      <c r="V202" s="21">
        <v>13.3</v>
      </c>
      <c r="W202" s="22">
        <v>16.3</v>
      </c>
    </row>
    <row r="203" spans="1:23">
      <c r="A203" s="6" t="s">
        <v>310</v>
      </c>
      <c r="B203" s="55" t="s">
        <v>311</v>
      </c>
      <c r="C203" s="44">
        <v>16707.599999999999</v>
      </c>
      <c r="D203" s="21">
        <v>3679.7</v>
      </c>
      <c r="E203" s="21">
        <v>3059.3</v>
      </c>
      <c r="F203" s="21">
        <v>4292.3</v>
      </c>
      <c r="G203" s="21">
        <v>22</v>
      </c>
      <c r="H203" s="21">
        <v>18.3</v>
      </c>
      <c r="I203" s="22">
        <v>25.7</v>
      </c>
      <c r="J203" s="44">
        <v>42315.199999999997</v>
      </c>
      <c r="K203" s="21">
        <v>9024.7000000000007</v>
      </c>
      <c r="L203" s="21">
        <v>8189.9</v>
      </c>
      <c r="M203" s="21">
        <v>9963.2999999999993</v>
      </c>
      <c r="N203" s="21">
        <v>21.3</v>
      </c>
      <c r="O203" s="21">
        <v>19.399999999999999</v>
      </c>
      <c r="P203" s="22">
        <v>23.5</v>
      </c>
      <c r="Q203" s="35">
        <v>65286.2</v>
      </c>
      <c r="R203" s="21">
        <v>9321.7000000000007</v>
      </c>
      <c r="S203" s="21">
        <v>8306.1</v>
      </c>
      <c r="T203" s="21">
        <v>10394</v>
      </c>
      <c r="U203" s="21">
        <v>14.3</v>
      </c>
      <c r="V203" s="21">
        <v>12.7</v>
      </c>
      <c r="W203" s="22">
        <v>15.9</v>
      </c>
    </row>
    <row r="204" spans="1:23">
      <c r="A204" s="6" t="s">
        <v>710</v>
      </c>
      <c r="B204" s="55" t="s">
        <v>711</v>
      </c>
      <c r="C204" s="44">
        <v>3690.4</v>
      </c>
      <c r="D204" s="21">
        <v>544.20000000000005</v>
      </c>
      <c r="E204" s="21">
        <v>443.5</v>
      </c>
      <c r="F204" s="21">
        <v>652</v>
      </c>
      <c r="G204" s="21">
        <v>14.7</v>
      </c>
      <c r="H204" s="21">
        <v>12</v>
      </c>
      <c r="I204" s="22">
        <v>17.7</v>
      </c>
      <c r="J204" s="44">
        <v>13599.8</v>
      </c>
      <c r="K204" s="21">
        <v>2571.9</v>
      </c>
      <c r="L204" s="21">
        <v>2339.1999999999998</v>
      </c>
      <c r="M204" s="21">
        <v>2825.2</v>
      </c>
      <c r="N204" s="21">
        <v>18.899999999999999</v>
      </c>
      <c r="O204" s="21">
        <v>17.2</v>
      </c>
      <c r="P204" s="22">
        <v>20.8</v>
      </c>
      <c r="Q204" s="35">
        <v>35357.800000000003</v>
      </c>
      <c r="R204" s="21">
        <v>4583</v>
      </c>
      <c r="S204" s="21">
        <v>4113</v>
      </c>
      <c r="T204" s="21">
        <v>5032.3999999999996</v>
      </c>
      <c r="U204" s="21">
        <v>13</v>
      </c>
      <c r="V204" s="21">
        <v>11.6</v>
      </c>
      <c r="W204" s="22">
        <v>14.2</v>
      </c>
    </row>
    <row r="205" spans="1:23">
      <c r="A205" s="6" t="s">
        <v>792</v>
      </c>
      <c r="B205" s="55" t="s">
        <v>793</v>
      </c>
      <c r="C205" s="44">
        <v>2677.3</v>
      </c>
      <c r="D205" s="21">
        <v>451</v>
      </c>
      <c r="E205" s="21">
        <v>369.8</v>
      </c>
      <c r="F205" s="21">
        <v>534.9</v>
      </c>
      <c r="G205" s="21">
        <v>16.8</v>
      </c>
      <c r="H205" s="21">
        <v>13.8</v>
      </c>
      <c r="I205" s="22">
        <v>20</v>
      </c>
      <c r="J205" s="44">
        <v>8095.2</v>
      </c>
      <c r="K205" s="21">
        <v>1477.4</v>
      </c>
      <c r="L205" s="21">
        <v>1332.4</v>
      </c>
      <c r="M205" s="21">
        <v>1630.2</v>
      </c>
      <c r="N205" s="21">
        <v>18.3</v>
      </c>
      <c r="O205" s="21">
        <v>16.5</v>
      </c>
      <c r="P205" s="22">
        <v>20.100000000000001</v>
      </c>
      <c r="Q205" s="35">
        <v>27905.5</v>
      </c>
      <c r="R205" s="21">
        <v>3497.9</v>
      </c>
      <c r="S205" s="21">
        <v>3131.3</v>
      </c>
      <c r="T205" s="21">
        <v>3854.4</v>
      </c>
      <c r="U205" s="21">
        <v>12.5</v>
      </c>
      <c r="V205" s="21">
        <v>11.2</v>
      </c>
      <c r="W205" s="22">
        <v>13.8</v>
      </c>
    </row>
    <row r="206" spans="1:23">
      <c r="A206" s="6" t="s">
        <v>794</v>
      </c>
      <c r="B206" s="55" t="s">
        <v>795</v>
      </c>
      <c r="C206" s="44">
        <v>5563.8</v>
      </c>
      <c r="D206" s="21">
        <v>1100</v>
      </c>
      <c r="E206" s="21">
        <v>887.4</v>
      </c>
      <c r="F206" s="21">
        <v>1314.5</v>
      </c>
      <c r="G206" s="21">
        <v>19.8</v>
      </c>
      <c r="H206" s="21">
        <v>15.9</v>
      </c>
      <c r="I206" s="22">
        <v>23.6</v>
      </c>
      <c r="J206" s="44">
        <v>13437.4</v>
      </c>
      <c r="K206" s="21">
        <v>2411.6999999999998</v>
      </c>
      <c r="L206" s="21">
        <v>2151</v>
      </c>
      <c r="M206" s="21">
        <v>2688</v>
      </c>
      <c r="N206" s="21">
        <v>17.899999999999999</v>
      </c>
      <c r="O206" s="21">
        <v>16</v>
      </c>
      <c r="P206" s="22">
        <v>20</v>
      </c>
      <c r="Q206" s="35">
        <v>42529.8</v>
      </c>
      <c r="R206" s="21">
        <v>5092.8</v>
      </c>
      <c r="S206" s="21">
        <v>4497.7</v>
      </c>
      <c r="T206" s="21">
        <v>5717.8</v>
      </c>
      <c r="U206" s="21">
        <v>12</v>
      </c>
      <c r="V206" s="21">
        <v>10.6</v>
      </c>
      <c r="W206" s="22">
        <v>13.4</v>
      </c>
    </row>
    <row r="207" spans="1:23">
      <c r="A207" s="49" t="s">
        <v>666</v>
      </c>
      <c r="B207" s="54" t="s">
        <v>667</v>
      </c>
      <c r="C207" s="44">
        <v>1926.5</v>
      </c>
      <c r="D207" s="21">
        <v>233.8</v>
      </c>
      <c r="E207" s="21">
        <v>186.9</v>
      </c>
      <c r="F207" s="21">
        <v>284.2</v>
      </c>
      <c r="G207" s="21">
        <v>12.1</v>
      </c>
      <c r="H207" s="21">
        <v>9.6999999999999993</v>
      </c>
      <c r="I207" s="22">
        <v>14.8</v>
      </c>
      <c r="J207" s="44">
        <v>16222.3</v>
      </c>
      <c r="K207" s="21">
        <v>2949.1</v>
      </c>
      <c r="L207" s="21">
        <v>2661.4</v>
      </c>
      <c r="M207" s="21">
        <v>3257.9</v>
      </c>
      <c r="N207" s="21">
        <v>18.2</v>
      </c>
      <c r="O207" s="21">
        <v>16.399999999999999</v>
      </c>
      <c r="P207" s="22">
        <v>20.100000000000001</v>
      </c>
      <c r="Q207" s="35">
        <v>23564.1</v>
      </c>
      <c r="R207" s="21">
        <v>3042.6</v>
      </c>
      <c r="S207" s="21">
        <v>2725.1</v>
      </c>
      <c r="T207" s="21">
        <v>3350.9</v>
      </c>
      <c r="U207" s="21">
        <v>12.9</v>
      </c>
      <c r="V207" s="21">
        <v>11.6</v>
      </c>
      <c r="W207" s="22">
        <v>14.2</v>
      </c>
    </row>
    <row r="208" spans="1:23">
      <c r="A208" s="6" t="s">
        <v>668</v>
      </c>
      <c r="B208" s="55" t="s">
        <v>669</v>
      </c>
      <c r="C208" s="44">
        <v>1120.2</v>
      </c>
      <c r="D208" s="21">
        <v>240.9</v>
      </c>
      <c r="E208" s="21">
        <v>196.5</v>
      </c>
      <c r="F208" s="21">
        <v>284.5</v>
      </c>
      <c r="G208" s="21">
        <v>21.5</v>
      </c>
      <c r="H208" s="21">
        <v>17.5</v>
      </c>
      <c r="I208" s="22">
        <v>25.4</v>
      </c>
      <c r="J208" s="44">
        <v>6407.1</v>
      </c>
      <c r="K208" s="21">
        <v>1190.8</v>
      </c>
      <c r="L208" s="21">
        <v>1071.8</v>
      </c>
      <c r="M208" s="21">
        <v>1312.8</v>
      </c>
      <c r="N208" s="21">
        <v>18.600000000000001</v>
      </c>
      <c r="O208" s="21">
        <v>16.7</v>
      </c>
      <c r="P208" s="22">
        <v>20.5</v>
      </c>
      <c r="Q208" s="35">
        <v>14467.8</v>
      </c>
      <c r="R208" s="21">
        <v>1856.2</v>
      </c>
      <c r="S208" s="21">
        <v>1658.4</v>
      </c>
      <c r="T208" s="21">
        <v>2059.8000000000002</v>
      </c>
      <c r="U208" s="21">
        <v>12.8</v>
      </c>
      <c r="V208" s="21">
        <v>11.5</v>
      </c>
      <c r="W208" s="22">
        <v>14.2</v>
      </c>
    </row>
    <row r="209" spans="1:23">
      <c r="A209" s="6" t="s">
        <v>446</v>
      </c>
      <c r="B209" s="55" t="s">
        <v>447</v>
      </c>
      <c r="C209" s="44">
        <v>10986.5</v>
      </c>
      <c r="D209" s="21">
        <v>2367.6</v>
      </c>
      <c r="E209" s="21">
        <v>1959.3</v>
      </c>
      <c r="F209" s="21">
        <v>2757</v>
      </c>
      <c r="G209" s="21">
        <v>21.6</v>
      </c>
      <c r="H209" s="21">
        <v>17.8</v>
      </c>
      <c r="I209" s="22">
        <v>25.1</v>
      </c>
      <c r="J209" s="44">
        <v>22878.6</v>
      </c>
      <c r="K209" s="21">
        <v>4953.2</v>
      </c>
      <c r="L209" s="21">
        <v>4438.3</v>
      </c>
      <c r="M209" s="21">
        <v>5543.6</v>
      </c>
      <c r="N209" s="21">
        <v>21.6</v>
      </c>
      <c r="O209" s="21">
        <v>19.399999999999999</v>
      </c>
      <c r="P209" s="22">
        <v>24.2</v>
      </c>
      <c r="Q209" s="35">
        <v>60845.9</v>
      </c>
      <c r="R209" s="21">
        <v>8252.2999999999993</v>
      </c>
      <c r="S209" s="21">
        <v>7222.2</v>
      </c>
      <c r="T209" s="21">
        <v>9364.7999999999993</v>
      </c>
      <c r="U209" s="21">
        <v>13.6</v>
      </c>
      <c r="V209" s="21">
        <v>11.9</v>
      </c>
      <c r="W209" s="22">
        <v>15.4</v>
      </c>
    </row>
    <row r="210" spans="1:23">
      <c r="A210" s="6" t="s">
        <v>314</v>
      </c>
      <c r="B210" s="55" t="s">
        <v>315</v>
      </c>
      <c r="C210" s="44">
        <v>22780.6</v>
      </c>
      <c r="D210" s="21">
        <v>4882.6000000000004</v>
      </c>
      <c r="E210" s="21">
        <v>4012</v>
      </c>
      <c r="F210" s="21">
        <v>5718.4</v>
      </c>
      <c r="G210" s="21">
        <v>21.4</v>
      </c>
      <c r="H210" s="21">
        <v>17.600000000000001</v>
      </c>
      <c r="I210" s="22">
        <v>25.1</v>
      </c>
      <c r="J210" s="44">
        <v>33858.5</v>
      </c>
      <c r="K210" s="21">
        <v>7047.6</v>
      </c>
      <c r="L210" s="21">
        <v>6219.9</v>
      </c>
      <c r="M210" s="21">
        <v>8017.3</v>
      </c>
      <c r="N210" s="21">
        <v>20.8</v>
      </c>
      <c r="O210" s="21">
        <v>18.399999999999999</v>
      </c>
      <c r="P210" s="22">
        <v>23.7</v>
      </c>
      <c r="Q210" s="35">
        <v>78148</v>
      </c>
      <c r="R210" s="21">
        <v>11800.6</v>
      </c>
      <c r="S210" s="21">
        <v>10201.5</v>
      </c>
      <c r="T210" s="21">
        <v>13521.3</v>
      </c>
      <c r="U210" s="21">
        <v>15.1</v>
      </c>
      <c r="V210" s="21">
        <v>13.1</v>
      </c>
      <c r="W210" s="22">
        <v>17.3</v>
      </c>
    </row>
    <row r="211" spans="1:23">
      <c r="A211" s="6" t="s">
        <v>448</v>
      </c>
      <c r="B211" s="55" t="s">
        <v>449</v>
      </c>
      <c r="C211" s="44">
        <v>15294.9</v>
      </c>
      <c r="D211" s="21">
        <v>3018.3</v>
      </c>
      <c r="E211" s="21">
        <v>2501.8000000000002</v>
      </c>
      <c r="F211" s="21">
        <v>3535.5</v>
      </c>
      <c r="G211" s="21">
        <v>19.7</v>
      </c>
      <c r="H211" s="21">
        <v>16.399999999999999</v>
      </c>
      <c r="I211" s="22">
        <v>23.1</v>
      </c>
      <c r="J211" s="44">
        <v>36674.400000000001</v>
      </c>
      <c r="K211" s="21">
        <v>7568.8</v>
      </c>
      <c r="L211" s="21">
        <v>6902.8</v>
      </c>
      <c r="M211" s="21">
        <v>8319.1</v>
      </c>
      <c r="N211" s="21">
        <v>20.6</v>
      </c>
      <c r="O211" s="21">
        <v>18.8</v>
      </c>
      <c r="P211" s="22">
        <v>22.7</v>
      </c>
      <c r="Q211" s="35">
        <v>91797.7</v>
      </c>
      <c r="R211" s="21">
        <v>13004.2</v>
      </c>
      <c r="S211" s="21">
        <v>11605.2</v>
      </c>
      <c r="T211" s="21">
        <v>14412</v>
      </c>
      <c r="U211" s="21">
        <v>14.2</v>
      </c>
      <c r="V211" s="21">
        <v>12.6</v>
      </c>
      <c r="W211" s="22">
        <v>15.7</v>
      </c>
    </row>
    <row r="212" spans="1:23">
      <c r="A212" s="6" t="s">
        <v>684</v>
      </c>
      <c r="B212" s="55" t="s">
        <v>685</v>
      </c>
      <c r="C212" s="44">
        <v>6244.6</v>
      </c>
      <c r="D212" s="21">
        <v>1048</v>
      </c>
      <c r="E212" s="21">
        <v>859.8</v>
      </c>
      <c r="F212" s="21">
        <v>1241.7</v>
      </c>
      <c r="G212" s="21">
        <v>16.8</v>
      </c>
      <c r="H212" s="21">
        <v>13.8</v>
      </c>
      <c r="I212" s="22">
        <v>19.899999999999999</v>
      </c>
      <c r="J212" s="44">
        <v>16658.099999999999</v>
      </c>
      <c r="K212" s="21">
        <v>3126</v>
      </c>
      <c r="L212" s="21">
        <v>2834.3</v>
      </c>
      <c r="M212" s="21">
        <v>3442.8</v>
      </c>
      <c r="N212" s="21">
        <v>18.8</v>
      </c>
      <c r="O212" s="21">
        <v>17</v>
      </c>
      <c r="P212" s="22">
        <v>20.7</v>
      </c>
      <c r="Q212" s="35">
        <v>37414.199999999997</v>
      </c>
      <c r="R212" s="21">
        <v>4783</v>
      </c>
      <c r="S212" s="21">
        <v>4290.3</v>
      </c>
      <c r="T212" s="21">
        <v>5270.4</v>
      </c>
      <c r="U212" s="21">
        <v>12.8</v>
      </c>
      <c r="V212" s="21">
        <v>11.5</v>
      </c>
      <c r="W212" s="22">
        <v>14.1</v>
      </c>
    </row>
    <row r="213" spans="1:23">
      <c r="A213" s="6" t="s">
        <v>562</v>
      </c>
      <c r="B213" s="55" t="s">
        <v>563</v>
      </c>
      <c r="C213" s="44">
        <v>26101.1</v>
      </c>
      <c r="D213" s="21">
        <v>5312.2</v>
      </c>
      <c r="E213" s="21">
        <v>4397.5</v>
      </c>
      <c r="F213" s="21">
        <v>6189.9</v>
      </c>
      <c r="G213" s="21">
        <v>20.399999999999999</v>
      </c>
      <c r="H213" s="21">
        <v>16.8</v>
      </c>
      <c r="I213" s="22">
        <v>23.7</v>
      </c>
      <c r="J213" s="44">
        <v>53052.9</v>
      </c>
      <c r="K213" s="21">
        <v>10293.9</v>
      </c>
      <c r="L213" s="21">
        <v>9303.6</v>
      </c>
      <c r="M213" s="21">
        <v>11372.8</v>
      </c>
      <c r="N213" s="21">
        <v>19.399999999999999</v>
      </c>
      <c r="O213" s="21">
        <v>17.5</v>
      </c>
      <c r="P213" s="22">
        <v>21.4</v>
      </c>
      <c r="Q213" s="35">
        <v>149479</v>
      </c>
      <c r="R213" s="21">
        <v>20325.099999999999</v>
      </c>
      <c r="S213" s="21">
        <v>17996.7</v>
      </c>
      <c r="T213" s="21">
        <v>22608.7</v>
      </c>
      <c r="U213" s="21">
        <v>13.6</v>
      </c>
      <c r="V213" s="21">
        <v>12</v>
      </c>
      <c r="W213" s="22">
        <v>15.1</v>
      </c>
    </row>
    <row r="214" spans="1:23">
      <c r="A214" s="6" t="s">
        <v>624</v>
      </c>
      <c r="B214" s="55" t="s">
        <v>625</v>
      </c>
      <c r="C214" s="44">
        <v>10782.8</v>
      </c>
      <c r="D214" s="21">
        <v>2157.9</v>
      </c>
      <c r="E214" s="21">
        <v>1790.3</v>
      </c>
      <c r="F214" s="21">
        <v>2536</v>
      </c>
      <c r="G214" s="21">
        <v>20</v>
      </c>
      <c r="H214" s="21">
        <v>16.600000000000001</v>
      </c>
      <c r="I214" s="22">
        <v>23.5</v>
      </c>
      <c r="J214" s="44">
        <v>36209.300000000003</v>
      </c>
      <c r="K214" s="21">
        <v>7161.6</v>
      </c>
      <c r="L214" s="21">
        <v>6521.1</v>
      </c>
      <c r="M214" s="21">
        <v>7824.6</v>
      </c>
      <c r="N214" s="21">
        <v>19.8</v>
      </c>
      <c r="O214" s="21">
        <v>18</v>
      </c>
      <c r="P214" s="22">
        <v>21.6</v>
      </c>
      <c r="Q214" s="35">
        <v>132415.9</v>
      </c>
      <c r="R214" s="21">
        <v>17975.599999999999</v>
      </c>
      <c r="S214" s="21">
        <v>16141</v>
      </c>
      <c r="T214" s="21">
        <v>19805.099999999999</v>
      </c>
      <c r="U214" s="21">
        <v>13.6</v>
      </c>
      <c r="V214" s="21">
        <v>12.2</v>
      </c>
      <c r="W214" s="22">
        <v>15</v>
      </c>
    </row>
    <row r="215" spans="1:23">
      <c r="A215" s="6" t="s">
        <v>828</v>
      </c>
      <c r="B215" s="55" t="s">
        <v>829</v>
      </c>
      <c r="C215" s="44">
        <v>3688.9</v>
      </c>
      <c r="D215" s="21">
        <v>704.7</v>
      </c>
      <c r="E215" s="21">
        <v>579.70000000000005</v>
      </c>
      <c r="F215" s="21">
        <v>834.5</v>
      </c>
      <c r="G215" s="21">
        <v>19.100000000000001</v>
      </c>
      <c r="H215" s="21">
        <v>15.7</v>
      </c>
      <c r="I215" s="22">
        <v>22.6</v>
      </c>
      <c r="J215" s="44">
        <v>7656.7</v>
      </c>
      <c r="K215" s="21">
        <v>1219.4000000000001</v>
      </c>
      <c r="L215" s="21">
        <v>1068.9000000000001</v>
      </c>
      <c r="M215" s="21">
        <v>1382.4</v>
      </c>
      <c r="N215" s="21">
        <v>15.9</v>
      </c>
      <c r="O215" s="21">
        <v>14</v>
      </c>
      <c r="P215" s="22">
        <v>18.100000000000001</v>
      </c>
      <c r="Q215" s="35">
        <v>42508.3</v>
      </c>
      <c r="R215" s="21">
        <v>5467.6</v>
      </c>
      <c r="S215" s="21">
        <v>4798.3</v>
      </c>
      <c r="T215" s="21">
        <v>6188.4</v>
      </c>
      <c r="U215" s="21">
        <v>12.9</v>
      </c>
      <c r="V215" s="21">
        <v>11.3</v>
      </c>
      <c r="W215" s="22">
        <v>14.6</v>
      </c>
    </row>
    <row r="216" spans="1:23">
      <c r="A216" s="6" t="s">
        <v>618</v>
      </c>
      <c r="B216" s="55" t="s">
        <v>619</v>
      </c>
      <c r="C216" s="44">
        <v>10359.4</v>
      </c>
      <c r="D216" s="21">
        <v>1972.6</v>
      </c>
      <c r="E216" s="21">
        <v>1614.3</v>
      </c>
      <c r="F216" s="21">
        <v>2316.4</v>
      </c>
      <c r="G216" s="21">
        <v>19</v>
      </c>
      <c r="H216" s="21">
        <v>15.6</v>
      </c>
      <c r="I216" s="22">
        <v>22.4</v>
      </c>
      <c r="J216" s="44">
        <v>26587.4</v>
      </c>
      <c r="K216" s="21">
        <v>5073.3</v>
      </c>
      <c r="L216" s="21">
        <v>4621.3999999999996</v>
      </c>
      <c r="M216" s="21">
        <v>5572.9</v>
      </c>
      <c r="N216" s="21">
        <v>19.100000000000001</v>
      </c>
      <c r="O216" s="21">
        <v>17.399999999999999</v>
      </c>
      <c r="P216" s="22">
        <v>21</v>
      </c>
      <c r="Q216" s="35">
        <v>66899.199999999997</v>
      </c>
      <c r="R216" s="21">
        <v>8891.6</v>
      </c>
      <c r="S216" s="21">
        <v>7964.7</v>
      </c>
      <c r="T216" s="21">
        <v>9780.2999999999993</v>
      </c>
      <c r="U216" s="21">
        <v>13.3</v>
      </c>
      <c r="V216" s="21">
        <v>11.9</v>
      </c>
      <c r="W216" s="22">
        <v>14.6</v>
      </c>
    </row>
    <row r="217" spans="1:23">
      <c r="A217" s="6" t="s">
        <v>450</v>
      </c>
      <c r="B217" s="55" t="s">
        <v>451</v>
      </c>
      <c r="C217" s="44">
        <v>34863.699999999997</v>
      </c>
      <c r="D217" s="21">
        <v>6689.4</v>
      </c>
      <c r="E217" s="21">
        <v>5540.8</v>
      </c>
      <c r="F217" s="21">
        <v>7883</v>
      </c>
      <c r="G217" s="21">
        <v>19.2</v>
      </c>
      <c r="H217" s="21">
        <v>15.9</v>
      </c>
      <c r="I217" s="22">
        <v>22.6</v>
      </c>
      <c r="J217" s="44">
        <v>91920</v>
      </c>
      <c r="K217" s="21">
        <v>17825</v>
      </c>
      <c r="L217" s="21">
        <v>16255.5</v>
      </c>
      <c r="M217" s="21">
        <v>19478.900000000001</v>
      </c>
      <c r="N217" s="21">
        <v>19.399999999999999</v>
      </c>
      <c r="O217" s="21">
        <v>17.7</v>
      </c>
      <c r="P217" s="22">
        <v>21.2</v>
      </c>
      <c r="Q217" s="35">
        <v>179411.4</v>
      </c>
      <c r="R217" s="21">
        <v>25768</v>
      </c>
      <c r="S217" s="21">
        <v>23236.1</v>
      </c>
      <c r="T217" s="21">
        <v>28378.7</v>
      </c>
      <c r="U217" s="21">
        <v>14.4</v>
      </c>
      <c r="V217" s="21">
        <v>13</v>
      </c>
      <c r="W217" s="22">
        <v>15.8</v>
      </c>
    </row>
    <row r="218" spans="1:23">
      <c r="A218" s="6" t="s">
        <v>812</v>
      </c>
      <c r="B218" s="55" t="s">
        <v>813</v>
      </c>
      <c r="C218" s="44">
        <v>4366.7</v>
      </c>
      <c r="D218" s="21">
        <v>742.5</v>
      </c>
      <c r="E218" s="21">
        <v>602.29999999999995</v>
      </c>
      <c r="F218" s="21">
        <v>885.6</v>
      </c>
      <c r="G218" s="21">
        <v>17</v>
      </c>
      <c r="H218" s="21">
        <v>13.8</v>
      </c>
      <c r="I218" s="22">
        <v>20.3</v>
      </c>
      <c r="J218" s="44">
        <v>22966.6</v>
      </c>
      <c r="K218" s="21">
        <v>4079.4</v>
      </c>
      <c r="L218" s="21">
        <v>3647</v>
      </c>
      <c r="M218" s="21">
        <v>4527.1000000000004</v>
      </c>
      <c r="N218" s="21">
        <v>17.8</v>
      </c>
      <c r="O218" s="21">
        <v>15.9</v>
      </c>
      <c r="P218" s="22">
        <v>19.7</v>
      </c>
      <c r="Q218" s="35">
        <v>52910.7</v>
      </c>
      <c r="R218" s="21">
        <v>6263.2</v>
      </c>
      <c r="S218" s="21">
        <v>5559.7</v>
      </c>
      <c r="T218" s="21">
        <v>6964.5</v>
      </c>
      <c r="U218" s="21">
        <v>11.8</v>
      </c>
      <c r="V218" s="21">
        <v>10.5</v>
      </c>
      <c r="W218" s="22">
        <v>13.2</v>
      </c>
    </row>
    <row r="219" spans="1:23">
      <c r="A219" s="6" t="s">
        <v>642</v>
      </c>
      <c r="B219" s="55" t="s">
        <v>643</v>
      </c>
      <c r="C219" s="44">
        <v>7497.6</v>
      </c>
      <c r="D219" s="21">
        <v>1489.6</v>
      </c>
      <c r="E219" s="21">
        <v>1230.9000000000001</v>
      </c>
      <c r="F219" s="21">
        <v>1749.3</v>
      </c>
      <c r="G219" s="21">
        <v>19.899999999999999</v>
      </c>
      <c r="H219" s="21">
        <v>16.399999999999999</v>
      </c>
      <c r="I219" s="22">
        <v>23.3</v>
      </c>
      <c r="J219" s="44">
        <v>13924</v>
      </c>
      <c r="K219" s="21">
        <v>2526.6999999999998</v>
      </c>
      <c r="L219" s="21">
        <v>2285.8000000000002</v>
      </c>
      <c r="M219" s="21">
        <v>2782.8</v>
      </c>
      <c r="N219" s="21">
        <v>18.100000000000001</v>
      </c>
      <c r="O219" s="21">
        <v>16.399999999999999</v>
      </c>
      <c r="P219" s="22">
        <v>20</v>
      </c>
      <c r="Q219" s="35">
        <v>32041.4</v>
      </c>
      <c r="R219" s="21">
        <v>4016.4</v>
      </c>
      <c r="S219" s="21">
        <v>3600.1</v>
      </c>
      <c r="T219" s="21">
        <v>4427.5</v>
      </c>
      <c r="U219" s="21">
        <v>12.5</v>
      </c>
      <c r="V219" s="21">
        <v>11.2</v>
      </c>
      <c r="W219" s="22">
        <v>13.8</v>
      </c>
    </row>
    <row r="220" spans="1:23">
      <c r="A220" s="6" t="s">
        <v>742</v>
      </c>
      <c r="B220" s="55" t="s">
        <v>743</v>
      </c>
      <c r="C220" s="44">
        <v>9585.5</v>
      </c>
      <c r="D220" s="21">
        <v>1835.1</v>
      </c>
      <c r="E220" s="21">
        <v>1499.1</v>
      </c>
      <c r="F220" s="21">
        <v>2160.6999999999998</v>
      </c>
      <c r="G220" s="21">
        <v>19.100000000000001</v>
      </c>
      <c r="H220" s="21">
        <v>15.6</v>
      </c>
      <c r="I220" s="22">
        <v>22.5</v>
      </c>
      <c r="J220" s="44">
        <v>34212.5</v>
      </c>
      <c r="K220" s="21">
        <v>6316</v>
      </c>
      <c r="L220" s="21">
        <v>5705</v>
      </c>
      <c r="M220" s="21">
        <v>6966.2</v>
      </c>
      <c r="N220" s="21">
        <v>18.5</v>
      </c>
      <c r="O220" s="21">
        <v>16.7</v>
      </c>
      <c r="P220" s="22">
        <v>20.399999999999999</v>
      </c>
      <c r="Q220" s="35">
        <v>87744</v>
      </c>
      <c r="R220" s="21">
        <v>10852.9</v>
      </c>
      <c r="S220" s="21">
        <v>9708.2000000000007</v>
      </c>
      <c r="T220" s="21">
        <v>11985.3</v>
      </c>
      <c r="U220" s="21">
        <v>12.4</v>
      </c>
      <c r="V220" s="21">
        <v>11.1</v>
      </c>
      <c r="W220" s="22">
        <v>13.7</v>
      </c>
    </row>
    <row r="221" spans="1:23">
      <c r="A221" s="6" t="s">
        <v>516</v>
      </c>
      <c r="B221" s="55" t="s">
        <v>517</v>
      </c>
      <c r="C221" s="44">
        <v>4254.8999999999996</v>
      </c>
      <c r="D221" s="21">
        <v>861.9</v>
      </c>
      <c r="E221" s="21">
        <v>711.2</v>
      </c>
      <c r="F221" s="21">
        <v>1019.4</v>
      </c>
      <c r="G221" s="21">
        <v>20.3</v>
      </c>
      <c r="H221" s="21">
        <v>16.7</v>
      </c>
      <c r="I221" s="22">
        <v>24</v>
      </c>
      <c r="J221" s="44">
        <v>16011.3</v>
      </c>
      <c r="K221" s="21">
        <v>3161.7</v>
      </c>
      <c r="L221" s="21">
        <v>2857.8</v>
      </c>
      <c r="M221" s="21">
        <v>3469</v>
      </c>
      <c r="N221" s="21">
        <v>19.7</v>
      </c>
      <c r="O221" s="21">
        <v>17.8</v>
      </c>
      <c r="P221" s="22">
        <v>21.7</v>
      </c>
      <c r="Q221" s="35">
        <v>32264.799999999999</v>
      </c>
      <c r="R221" s="21">
        <v>4363.3</v>
      </c>
      <c r="S221" s="21">
        <v>3906.8</v>
      </c>
      <c r="T221" s="21">
        <v>4833.8</v>
      </c>
      <c r="U221" s="21">
        <v>13.5</v>
      </c>
      <c r="V221" s="21">
        <v>12.1</v>
      </c>
      <c r="W221" s="22">
        <v>15</v>
      </c>
    </row>
    <row r="222" spans="1:23">
      <c r="A222" s="6" t="s">
        <v>354</v>
      </c>
      <c r="B222" s="55" t="s">
        <v>355</v>
      </c>
      <c r="C222" s="44">
        <v>9443.5</v>
      </c>
      <c r="D222" s="21">
        <v>1987</v>
      </c>
      <c r="E222" s="21">
        <v>1643.7</v>
      </c>
      <c r="F222" s="21">
        <v>2334</v>
      </c>
      <c r="G222" s="21">
        <v>21</v>
      </c>
      <c r="H222" s="21">
        <v>17.399999999999999</v>
      </c>
      <c r="I222" s="22">
        <v>24.7</v>
      </c>
      <c r="J222" s="44">
        <v>17654.400000000001</v>
      </c>
      <c r="K222" s="21">
        <v>3240</v>
      </c>
      <c r="L222" s="21">
        <v>2914.4</v>
      </c>
      <c r="M222" s="21">
        <v>3585.5</v>
      </c>
      <c r="N222" s="21">
        <v>18.399999999999999</v>
      </c>
      <c r="O222" s="21">
        <v>16.5</v>
      </c>
      <c r="P222" s="22">
        <v>20.3</v>
      </c>
      <c r="Q222" s="35">
        <v>23860.2</v>
      </c>
      <c r="R222" s="21">
        <v>3507.5</v>
      </c>
      <c r="S222" s="21">
        <v>3131</v>
      </c>
      <c r="T222" s="21">
        <v>3893.7</v>
      </c>
      <c r="U222" s="21">
        <v>14.7</v>
      </c>
      <c r="V222" s="21">
        <v>13.1</v>
      </c>
      <c r="W222" s="22">
        <v>16.3</v>
      </c>
    </row>
    <row r="223" spans="1:23">
      <c r="A223" s="6" t="s">
        <v>644</v>
      </c>
      <c r="B223" s="55" t="s">
        <v>645</v>
      </c>
      <c r="C223" s="44">
        <v>9080</v>
      </c>
      <c r="D223" s="21">
        <v>1813.3</v>
      </c>
      <c r="E223" s="21">
        <v>1490.4</v>
      </c>
      <c r="F223" s="21">
        <v>2125.6999999999998</v>
      </c>
      <c r="G223" s="21">
        <v>20</v>
      </c>
      <c r="H223" s="21">
        <v>16.399999999999999</v>
      </c>
      <c r="I223" s="22">
        <v>23.4</v>
      </c>
      <c r="J223" s="44">
        <v>19292.400000000001</v>
      </c>
      <c r="K223" s="21">
        <v>3462.4</v>
      </c>
      <c r="L223" s="21">
        <v>3132.8</v>
      </c>
      <c r="M223" s="21">
        <v>3809.5</v>
      </c>
      <c r="N223" s="21">
        <v>17.899999999999999</v>
      </c>
      <c r="O223" s="21">
        <v>16.2</v>
      </c>
      <c r="P223" s="22">
        <v>19.7</v>
      </c>
      <c r="Q223" s="35">
        <v>47227.6</v>
      </c>
      <c r="R223" s="21">
        <v>6088.1</v>
      </c>
      <c r="S223" s="21">
        <v>5459.4</v>
      </c>
      <c r="T223" s="21">
        <v>6700.1</v>
      </c>
      <c r="U223" s="21">
        <v>12.9</v>
      </c>
      <c r="V223" s="21">
        <v>11.6</v>
      </c>
      <c r="W223" s="22">
        <v>14.2</v>
      </c>
    </row>
    <row r="224" spans="1:23">
      <c r="A224" s="6" t="s">
        <v>574</v>
      </c>
      <c r="B224" s="55" t="s">
        <v>575</v>
      </c>
      <c r="C224" s="44">
        <v>5259.5</v>
      </c>
      <c r="D224" s="21">
        <v>1178.8</v>
      </c>
      <c r="E224" s="21">
        <v>977.5</v>
      </c>
      <c r="F224" s="21">
        <v>1383.9</v>
      </c>
      <c r="G224" s="21">
        <v>22.4</v>
      </c>
      <c r="H224" s="21">
        <v>18.600000000000001</v>
      </c>
      <c r="I224" s="22">
        <v>26.3</v>
      </c>
      <c r="J224" s="44">
        <v>22995.7</v>
      </c>
      <c r="K224" s="21">
        <v>4461.8</v>
      </c>
      <c r="L224" s="21">
        <v>4047.8</v>
      </c>
      <c r="M224" s="21">
        <v>4913.3999999999996</v>
      </c>
      <c r="N224" s="21">
        <v>19.399999999999999</v>
      </c>
      <c r="O224" s="21">
        <v>17.600000000000001</v>
      </c>
      <c r="P224" s="22">
        <v>21.4</v>
      </c>
      <c r="Q224" s="35">
        <v>48236.7</v>
      </c>
      <c r="R224" s="21">
        <v>6329.1</v>
      </c>
      <c r="S224" s="21">
        <v>5684.4</v>
      </c>
      <c r="T224" s="21">
        <v>6972.4</v>
      </c>
      <c r="U224" s="21">
        <v>13.1</v>
      </c>
      <c r="V224" s="21">
        <v>11.8</v>
      </c>
      <c r="W224" s="22">
        <v>14.5</v>
      </c>
    </row>
    <row r="225" spans="1:23">
      <c r="A225" s="6" t="s">
        <v>800</v>
      </c>
      <c r="B225" s="55" t="s">
        <v>801</v>
      </c>
      <c r="C225" s="44">
        <v>4420.8999999999996</v>
      </c>
      <c r="D225" s="21">
        <v>657.2</v>
      </c>
      <c r="E225" s="21">
        <v>530.4</v>
      </c>
      <c r="F225" s="21">
        <v>787.8</v>
      </c>
      <c r="G225" s="21">
        <v>14.9</v>
      </c>
      <c r="H225" s="21">
        <v>12</v>
      </c>
      <c r="I225" s="22">
        <v>17.8</v>
      </c>
      <c r="J225" s="44">
        <v>19885.599999999999</v>
      </c>
      <c r="K225" s="21">
        <v>3600.4</v>
      </c>
      <c r="L225" s="21">
        <v>3231.6</v>
      </c>
      <c r="M225" s="21">
        <v>4006.9</v>
      </c>
      <c r="N225" s="21">
        <v>18.100000000000001</v>
      </c>
      <c r="O225" s="21">
        <v>16.3</v>
      </c>
      <c r="P225" s="22">
        <v>20.100000000000001</v>
      </c>
      <c r="Q225" s="35">
        <v>51330.5</v>
      </c>
      <c r="R225" s="21">
        <v>6225.6</v>
      </c>
      <c r="S225" s="21">
        <v>5521.9</v>
      </c>
      <c r="T225" s="21">
        <v>6946.2</v>
      </c>
      <c r="U225" s="21">
        <v>12.1</v>
      </c>
      <c r="V225" s="21">
        <v>10.8</v>
      </c>
      <c r="W225" s="22">
        <v>13.5</v>
      </c>
    </row>
    <row r="226" spans="1:23">
      <c r="A226" s="6" t="s">
        <v>694</v>
      </c>
      <c r="B226" s="55" t="s">
        <v>695</v>
      </c>
      <c r="C226" s="44">
        <v>4669.1000000000004</v>
      </c>
      <c r="D226" s="21">
        <v>817.8</v>
      </c>
      <c r="E226" s="21">
        <v>671.9</v>
      </c>
      <c r="F226" s="21">
        <v>967.1</v>
      </c>
      <c r="G226" s="21">
        <v>17.5</v>
      </c>
      <c r="H226" s="21">
        <v>14.4</v>
      </c>
      <c r="I226" s="22">
        <v>20.7</v>
      </c>
      <c r="J226" s="44">
        <v>11868.1</v>
      </c>
      <c r="K226" s="21">
        <v>2334.4</v>
      </c>
      <c r="L226" s="21">
        <v>2127</v>
      </c>
      <c r="M226" s="21">
        <v>2558.9</v>
      </c>
      <c r="N226" s="21">
        <v>19.7</v>
      </c>
      <c r="O226" s="21">
        <v>17.899999999999999</v>
      </c>
      <c r="P226" s="22">
        <v>21.6</v>
      </c>
      <c r="Q226" s="35">
        <v>40334.800000000003</v>
      </c>
      <c r="R226" s="21">
        <v>5235.8</v>
      </c>
      <c r="S226" s="21">
        <v>4701.7</v>
      </c>
      <c r="T226" s="21">
        <v>5749.4</v>
      </c>
      <c r="U226" s="21">
        <v>13</v>
      </c>
      <c r="V226" s="21">
        <v>11.7</v>
      </c>
      <c r="W226" s="22">
        <v>14.3</v>
      </c>
    </row>
    <row r="227" spans="1:23">
      <c r="A227" s="6" t="s">
        <v>534</v>
      </c>
      <c r="B227" s="55" t="s">
        <v>535</v>
      </c>
      <c r="C227" s="44">
        <v>7421.4</v>
      </c>
      <c r="D227" s="21">
        <v>1225.4000000000001</v>
      </c>
      <c r="E227" s="21">
        <v>1006.1</v>
      </c>
      <c r="F227" s="21">
        <v>1461.2</v>
      </c>
      <c r="G227" s="21">
        <v>16.5</v>
      </c>
      <c r="H227" s="21">
        <v>13.6</v>
      </c>
      <c r="I227" s="22">
        <v>19.7</v>
      </c>
      <c r="J227" s="44">
        <v>21185.200000000001</v>
      </c>
      <c r="K227" s="21">
        <v>3961.1</v>
      </c>
      <c r="L227" s="21">
        <v>3576.4</v>
      </c>
      <c r="M227" s="21">
        <v>4365</v>
      </c>
      <c r="N227" s="21">
        <v>18.7</v>
      </c>
      <c r="O227" s="21">
        <v>16.899999999999999</v>
      </c>
      <c r="P227" s="22">
        <v>20.6</v>
      </c>
      <c r="Q227" s="35">
        <v>32205.5</v>
      </c>
      <c r="R227" s="21">
        <v>4470.5</v>
      </c>
      <c r="S227" s="21">
        <v>4010.4</v>
      </c>
      <c r="T227" s="21">
        <v>4918.7</v>
      </c>
      <c r="U227" s="21">
        <v>13.9</v>
      </c>
      <c r="V227" s="21">
        <v>12.5</v>
      </c>
      <c r="W227" s="22">
        <v>15.3</v>
      </c>
    </row>
    <row r="228" spans="1:23">
      <c r="A228" s="6" t="s">
        <v>316</v>
      </c>
      <c r="B228" s="55" t="s">
        <v>317</v>
      </c>
      <c r="C228" s="44">
        <v>10661</v>
      </c>
      <c r="D228" s="21">
        <v>2259.3000000000002</v>
      </c>
      <c r="E228" s="21">
        <v>1871.8</v>
      </c>
      <c r="F228" s="21">
        <v>2638.6</v>
      </c>
      <c r="G228" s="21">
        <v>21.2</v>
      </c>
      <c r="H228" s="21">
        <v>17.600000000000001</v>
      </c>
      <c r="I228" s="22">
        <v>24.8</v>
      </c>
      <c r="J228" s="44">
        <v>19781.8</v>
      </c>
      <c r="K228" s="21">
        <v>4174.3</v>
      </c>
      <c r="L228" s="21">
        <v>3763.8</v>
      </c>
      <c r="M228" s="21">
        <v>4651.2</v>
      </c>
      <c r="N228" s="21">
        <v>21.1</v>
      </c>
      <c r="O228" s="21">
        <v>19</v>
      </c>
      <c r="P228" s="22">
        <v>23.5</v>
      </c>
      <c r="Q228" s="35">
        <v>41282.199999999997</v>
      </c>
      <c r="R228" s="21">
        <v>6157.1</v>
      </c>
      <c r="S228" s="21">
        <v>5438.9</v>
      </c>
      <c r="T228" s="21">
        <v>6930.4</v>
      </c>
      <c r="U228" s="21">
        <v>14.9</v>
      </c>
      <c r="V228" s="21">
        <v>13.2</v>
      </c>
      <c r="W228" s="22">
        <v>16.8</v>
      </c>
    </row>
    <row r="229" spans="1:23">
      <c r="A229" s="6" t="s">
        <v>506</v>
      </c>
      <c r="B229" s="55" t="s">
        <v>507</v>
      </c>
      <c r="C229" s="44">
        <v>10698.6</v>
      </c>
      <c r="D229" s="21">
        <v>2130</v>
      </c>
      <c r="E229" s="21">
        <v>1770.2</v>
      </c>
      <c r="F229" s="21">
        <v>2500</v>
      </c>
      <c r="G229" s="21">
        <v>19.899999999999999</v>
      </c>
      <c r="H229" s="21">
        <v>16.5</v>
      </c>
      <c r="I229" s="22">
        <v>23.4</v>
      </c>
      <c r="J229" s="44">
        <v>24164</v>
      </c>
      <c r="K229" s="21">
        <v>4894.1000000000004</v>
      </c>
      <c r="L229" s="21">
        <v>4394.8999999999996</v>
      </c>
      <c r="M229" s="21">
        <v>5432</v>
      </c>
      <c r="N229" s="21">
        <v>20.3</v>
      </c>
      <c r="O229" s="21">
        <v>18.2</v>
      </c>
      <c r="P229" s="22">
        <v>22.5</v>
      </c>
      <c r="Q229" s="35">
        <v>55283.4</v>
      </c>
      <c r="R229" s="21">
        <v>7444.7</v>
      </c>
      <c r="S229" s="21">
        <v>6604.9</v>
      </c>
      <c r="T229" s="21">
        <v>8339.5</v>
      </c>
      <c r="U229" s="21">
        <v>13.5</v>
      </c>
      <c r="V229" s="21">
        <v>11.9</v>
      </c>
      <c r="W229" s="22">
        <v>15.1</v>
      </c>
    </row>
    <row r="230" spans="1:23">
      <c r="A230" s="6" t="s">
        <v>508</v>
      </c>
      <c r="B230" s="55" t="s">
        <v>509</v>
      </c>
      <c r="C230" s="44">
        <v>7057.2</v>
      </c>
      <c r="D230" s="21">
        <v>1370.4</v>
      </c>
      <c r="E230" s="21">
        <v>1128.2</v>
      </c>
      <c r="F230" s="21">
        <v>1608.6</v>
      </c>
      <c r="G230" s="21">
        <v>19.399999999999999</v>
      </c>
      <c r="H230" s="21">
        <v>16</v>
      </c>
      <c r="I230" s="22">
        <v>22.8</v>
      </c>
      <c r="J230" s="44">
        <v>27244.7</v>
      </c>
      <c r="K230" s="21">
        <v>5349.4</v>
      </c>
      <c r="L230" s="21">
        <v>4861.7</v>
      </c>
      <c r="M230" s="21">
        <v>5879.1</v>
      </c>
      <c r="N230" s="21">
        <v>19.600000000000001</v>
      </c>
      <c r="O230" s="21">
        <v>17.8</v>
      </c>
      <c r="P230" s="22">
        <v>21.6</v>
      </c>
      <c r="Q230" s="35">
        <v>49545.1</v>
      </c>
      <c r="R230" s="21">
        <v>6790.1</v>
      </c>
      <c r="S230" s="21">
        <v>6057.6</v>
      </c>
      <c r="T230" s="21">
        <v>7468.2</v>
      </c>
      <c r="U230" s="21">
        <v>13.7</v>
      </c>
      <c r="V230" s="21">
        <v>12.2</v>
      </c>
      <c r="W230" s="22">
        <v>15.1</v>
      </c>
    </row>
    <row r="231" spans="1:23">
      <c r="A231" s="6" t="s">
        <v>760</v>
      </c>
      <c r="B231" s="55" t="s">
        <v>761</v>
      </c>
      <c r="C231" s="44">
        <v>6761.5</v>
      </c>
      <c r="D231" s="21">
        <v>1239.9000000000001</v>
      </c>
      <c r="E231" s="21">
        <v>1018.4</v>
      </c>
      <c r="F231" s="21">
        <v>1465.6</v>
      </c>
      <c r="G231" s="21">
        <v>18.3</v>
      </c>
      <c r="H231" s="21">
        <v>15.1</v>
      </c>
      <c r="I231" s="22">
        <v>21.7</v>
      </c>
      <c r="J231" s="44">
        <v>24593.7</v>
      </c>
      <c r="K231" s="21">
        <v>4303</v>
      </c>
      <c r="L231" s="21">
        <v>3790.3</v>
      </c>
      <c r="M231" s="21">
        <v>4858</v>
      </c>
      <c r="N231" s="21">
        <v>17.5</v>
      </c>
      <c r="O231" s="21">
        <v>15.4</v>
      </c>
      <c r="P231" s="22">
        <v>19.8</v>
      </c>
      <c r="Q231" s="35">
        <v>68370.8</v>
      </c>
      <c r="R231" s="21">
        <v>8712.7999999999993</v>
      </c>
      <c r="S231" s="21">
        <v>7664</v>
      </c>
      <c r="T231" s="21">
        <v>9891.7999999999993</v>
      </c>
      <c r="U231" s="21">
        <v>12.7</v>
      </c>
      <c r="V231" s="21">
        <v>11.2</v>
      </c>
      <c r="W231" s="22">
        <v>14.5</v>
      </c>
    </row>
    <row r="232" spans="1:23">
      <c r="A232" s="6" t="s">
        <v>762</v>
      </c>
      <c r="B232" s="55" t="s">
        <v>763</v>
      </c>
      <c r="C232" s="44">
        <v>5043.5</v>
      </c>
      <c r="D232" s="21">
        <v>922.1</v>
      </c>
      <c r="E232" s="21">
        <v>761.8</v>
      </c>
      <c r="F232" s="21">
        <v>1089.5999999999999</v>
      </c>
      <c r="G232" s="21">
        <v>18.3</v>
      </c>
      <c r="H232" s="21">
        <v>15.1</v>
      </c>
      <c r="I232" s="22">
        <v>21.6</v>
      </c>
      <c r="J232" s="44">
        <v>12127.8</v>
      </c>
      <c r="K232" s="21">
        <v>2111.3000000000002</v>
      </c>
      <c r="L232" s="21">
        <v>1898.2</v>
      </c>
      <c r="M232" s="21">
        <v>2339.6</v>
      </c>
      <c r="N232" s="21">
        <v>17.399999999999999</v>
      </c>
      <c r="O232" s="21">
        <v>15.7</v>
      </c>
      <c r="P232" s="22">
        <v>19.3</v>
      </c>
      <c r="Q232" s="35">
        <v>29743.7</v>
      </c>
      <c r="R232" s="21">
        <v>3683.3</v>
      </c>
      <c r="S232" s="21">
        <v>3291.2</v>
      </c>
      <c r="T232" s="21">
        <v>4066</v>
      </c>
      <c r="U232" s="21">
        <v>12.4</v>
      </c>
      <c r="V232" s="21">
        <v>11.1</v>
      </c>
      <c r="W232" s="22">
        <v>13.7</v>
      </c>
    </row>
    <row r="233" spans="1:23">
      <c r="A233" s="6" t="s">
        <v>868</v>
      </c>
      <c r="B233" s="55" t="s">
        <v>869</v>
      </c>
      <c r="C233" s="44">
        <v>2879.8</v>
      </c>
      <c r="D233" s="21">
        <v>504.5</v>
      </c>
      <c r="E233" s="21">
        <v>408.4</v>
      </c>
      <c r="F233" s="21">
        <v>602.5</v>
      </c>
      <c r="G233" s="21">
        <v>17.5</v>
      </c>
      <c r="H233" s="21">
        <v>14.2</v>
      </c>
      <c r="I233" s="22">
        <v>20.9</v>
      </c>
      <c r="J233" s="44">
        <v>15063.7</v>
      </c>
      <c r="K233" s="21">
        <v>2459.6</v>
      </c>
      <c r="L233" s="21">
        <v>2193</v>
      </c>
      <c r="M233" s="21">
        <v>2751.6</v>
      </c>
      <c r="N233" s="21">
        <v>16.3</v>
      </c>
      <c r="O233" s="21">
        <v>14.6</v>
      </c>
      <c r="P233" s="22">
        <v>18.3</v>
      </c>
      <c r="Q233" s="35">
        <v>51006.5</v>
      </c>
      <c r="R233" s="21">
        <v>6016.7</v>
      </c>
      <c r="S233" s="21">
        <v>5323.6</v>
      </c>
      <c r="T233" s="21">
        <v>6738.6</v>
      </c>
      <c r="U233" s="21">
        <v>11.8</v>
      </c>
      <c r="V233" s="21">
        <v>10.4</v>
      </c>
      <c r="W233" s="22">
        <v>13.2</v>
      </c>
    </row>
    <row r="234" spans="1:23">
      <c r="A234" s="6" t="s">
        <v>372</v>
      </c>
      <c r="B234" s="55" t="s">
        <v>373</v>
      </c>
      <c r="C234" s="44">
        <v>10301</v>
      </c>
      <c r="D234" s="21">
        <v>2118.1</v>
      </c>
      <c r="E234" s="21">
        <v>1754.2</v>
      </c>
      <c r="F234" s="21">
        <v>2471.5</v>
      </c>
      <c r="G234" s="21">
        <v>20.6</v>
      </c>
      <c r="H234" s="21">
        <v>17</v>
      </c>
      <c r="I234" s="22">
        <v>24</v>
      </c>
      <c r="J234" s="44">
        <v>26924.7</v>
      </c>
      <c r="K234" s="21">
        <v>5530.7</v>
      </c>
      <c r="L234" s="21">
        <v>4986.5</v>
      </c>
      <c r="M234" s="21">
        <v>6140.3</v>
      </c>
      <c r="N234" s="21">
        <v>20.5</v>
      </c>
      <c r="O234" s="21">
        <v>18.5</v>
      </c>
      <c r="P234" s="22">
        <v>22.8</v>
      </c>
      <c r="Q234" s="35">
        <v>50937.4</v>
      </c>
      <c r="R234" s="21">
        <v>7240</v>
      </c>
      <c r="S234" s="21">
        <v>6403.8</v>
      </c>
      <c r="T234" s="21">
        <v>8126.4</v>
      </c>
      <c r="U234" s="21">
        <v>14.2</v>
      </c>
      <c r="V234" s="21">
        <v>12.6</v>
      </c>
      <c r="W234" s="22">
        <v>16</v>
      </c>
    </row>
    <row r="235" spans="1:23">
      <c r="A235" s="6" t="s">
        <v>670</v>
      </c>
      <c r="B235" s="55" t="s">
        <v>671</v>
      </c>
      <c r="C235" s="44">
        <v>5146.3</v>
      </c>
      <c r="D235" s="21">
        <v>931.8</v>
      </c>
      <c r="E235" s="21">
        <v>766.2</v>
      </c>
      <c r="F235" s="21">
        <v>1099.7</v>
      </c>
      <c r="G235" s="21">
        <v>18.100000000000001</v>
      </c>
      <c r="H235" s="21">
        <v>14.9</v>
      </c>
      <c r="I235" s="22">
        <v>21.4</v>
      </c>
      <c r="J235" s="44">
        <v>17549.400000000001</v>
      </c>
      <c r="K235" s="21">
        <v>3562.5</v>
      </c>
      <c r="L235" s="21">
        <v>3246.2</v>
      </c>
      <c r="M235" s="21">
        <v>3904.5</v>
      </c>
      <c r="N235" s="21">
        <v>20.3</v>
      </c>
      <c r="O235" s="21">
        <v>18.5</v>
      </c>
      <c r="P235" s="22">
        <v>22.2</v>
      </c>
      <c r="Q235" s="35">
        <v>48460.3</v>
      </c>
      <c r="R235" s="21">
        <v>6125.6</v>
      </c>
      <c r="S235" s="21">
        <v>5500</v>
      </c>
      <c r="T235" s="21">
        <v>6739.2</v>
      </c>
      <c r="U235" s="21">
        <v>12.6</v>
      </c>
      <c r="V235" s="21">
        <v>11.3</v>
      </c>
      <c r="W235" s="22">
        <v>13.9</v>
      </c>
    </row>
    <row r="236" spans="1:23">
      <c r="A236" s="6" t="s">
        <v>518</v>
      </c>
      <c r="B236" s="55" t="s">
        <v>519</v>
      </c>
      <c r="C236" s="44">
        <v>6843.5</v>
      </c>
      <c r="D236" s="21">
        <v>1245.5999999999999</v>
      </c>
      <c r="E236" s="21">
        <v>1024.7</v>
      </c>
      <c r="F236" s="21">
        <v>1471.7</v>
      </c>
      <c r="G236" s="21">
        <v>18.2</v>
      </c>
      <c r="H236" s="21">
        <v>15</v>
      </c>
      <c r="I236" s="22">
        <v>21.5</v>
      </c>
      <c r="J236" s="44">
        <v>17598.3</v>
      </c>
      <c r="K236" s="21">
        <v>3363.7</v>
      </c>
      <c r="L236" s="21">
        <v>3057.7</v>
      </c>
      <c r="M236" s="21">
        <v>3699.5</v>
      </c>
      <c r="N236" s="21">
        <v>19.100000000000001</v>
      </c>
      <c r="O236" s="21">
        <v>17.399999999999999</v>
      </c>
      <c r="P236" s="22">
        <v>21</v>
      </c>
      <c r="Q236" s="35">
        <v>29230.2</v>
      </c>
      <c r="R236" s="21">
        <v>3965.2</v>
      </c>
      <c r="S236" s="21">
        <v>3567</v>
      </c>
      <c r="T236" s="21">
        <v>4355.5</v>
      </c>
      <c r="U236" s="21">
        <v>13.6</v>
      </c>
      <c r="V236" s="21">
        <v>12.2</v>
      </c>
      <c r="W236" s="22">
        <v>14.9</v>
      </c>
    </row>
    <row r="237" spans="1:23">
      <c r="A237" s="6" t="s">
        <v>466</v>
      </c>
      <c r="B237" s="55" t="s">
        <v>467</v>
      </c>
      <c r="C237" s="44">
        <v>1178.5</v>
      </c>
      <c r="D237" s="21">
        <v>244.3</v>
      </c>
      <c r="E237" s="21">
        <v>202.4</v>
      </c>
      <c r="F237" s="21">
        <v>287.5</v>
      </c>
      <c r="G237" s="21">
        <v>20.7</v>
      </c>
      <c r="H237" s="21">
        <v>17.2</v>
      </c>
      <c r="I237" s="22">
        <v>24.4</v>
      </c>
      <c r="J237" s="44">
        <v>15822.3</v>
      </c>
      <c r="K237" s="21">
        <v>3045.6</v>
      </c>
      <c r="L237" s="21">
        <v>2727</v>
      </c>
      <c r="M237" s="21">
        <v>3365.8</v>
      </c>
      <c r="N237" s="21">
        <v>19.2</v>
      </c>
      <c r="O237" s="21">
        <v>17.2</v>
      </c>
      <c r="P237" s="22">
        <v>21.3</v>
      </c>
      <c r="Q237" s="35">
        <v>19827.2</v>
      </c>
      <c r="R237" s="21">
        <v>2697.1</v>
      </c>
      <c r="S237" s="21">
        <v>2403.1</v>
      </c>
      <c r="T237" s="21">
        <v>2998.8</v>
      </c>
      <c r="U237" s="21">
        <v>13.6</v>
      </c>
      <c r="V237" s="21">
        <v>12.1</v>
      </c>
      <c r="W237" s="22">
        <v>15.1</v>
      </c>
    </row>
    <row r="238" spans="1:23">
      <c r="A238" s="6" t="s">
        <v>548</v>
      </c>
      <c r="B238" s="55" t="s">
        <v>549</v>
      </c>
      <c r="C238" s="44">
        <v>12056.2</v>
      </c>
      <c r="D238" s="21">
        <v>2445.4</v>
      </c>
      <c r="E238" s="21">
        <v>2017.2</v>
      </c>
      <c r="F238" s="21">
        <v>2870.6</v>
      </c>
      <c r="G238" s="21">
        <v>20.3</v>
      </c>
      <c r="H238" s="21">
        <v>16.7</v>
      </c>
      <c r="I238" s="22">
        <v>23.8</v>
      </c>
      <c r="J238" s="44">
        <v>45662.8</v>
      </c>
      <c r="K238" s="21">
        <v>8830.2999999999993</v>
      </c>
      <c r="L238" s="21">
        <v>8047.9</v>
      </c>
      <c r="M238" s="21">
        <v>9673.2000000000007</v>
      </c>
      <c r="N238" s="21">
        <v>19.3</v>
      </c>
      <c r="O238" s="21">
        <v>17.600000000000001</v>
      </c>
      <c r="P238" s="22">
        <v>21.2</v>
      </c>
      <c r="Q238" s="35">
        <v>81023.899999999994</v>
      </c>
      <c r="R238" s="21">
        <v>10670.9</v>
      </c>
      <c r="S238" s="21">
        <v>9567.5</v>
      </c>
      <c r="T238" s="21">
        <v>11699.9</v>
      </c>
      <c r="U238" s="21">
        <v>13.2</v>
      </c>
      <c r="V238" s="21">
        <v>11.8</v>
      </c>
      <c r="W238" s="22">
        <v>14.4</v>
      </c>
    </row>
    <row r="239" spans="1:23">
      <c r="A239" s="6" t="s">
        <v>452</v>
      </c>
      <c r="B239" s="55" t="s">
        <v>453</v>
      </c>
      <c r="C239" s="44">
        <v>10503.3</v>
      </c>
      <c r="D239" s="21">
        <v>2249.3000000000002</v>
      </c>
      <c r="E239" s="21">
        <v>1865.8</v>
      </c>
      <c r="F239" s="21">
        <v>2624</v>
      </c>
      <c r="G239" s="21">
        <v>21.4</v>
      </c>
      <c r="H239" s="21">
        <v>17.8</v>
      </c>
      <c r="I239" s="22">
        <v>25</v>
      </c>
      <c r="J239" s="44">
        <v>24172.5</v>
      </c>
      <c r="K239" s="21">
        <v>4942.3</v>
      </c>
      <c r="L239" s="21">
        <v>4490.8</v>
      </c>
      <c r="M239" s="21">
        <v>5426.1</v>
      </c>
      <c r="N239" s="21">
        <v>20.399999999999999</v>
      </c>
      <c r="O239" s="21">
        <v>18.600000000000001</v>
      </c>
      <c r="P239" s="22">
        <v>22.4</v>
      </c>
      <c r="Q239" s="35">
        <v>57914.2</v>
      </c>
      <c r="R239" s="21">
        <v>8023.2</v>
      </c>
      <c r="S239" s="21">
        <v>7174.9</v>
      </c>
      <c r="T239" s="21">
        <v>8825.9</v>
      </c>
      <c r="U239" s="21">
        <v>13.9</v>
      </c>
      <c r="V239" s="21">
        <v>12.4</v>
      </c>
      <c r="W239" s="22">
        <v>15.2</v>
      </c>
    </row>
    <row r="240" spans="1:23">
      <c r="A240" s="6" t="s">
        <v>318</v>
      </c>
      <c r="B240" s="55" t="s">
        <v>319</v>
      </c>
      <c r="C240" s="44">
        <v>14561.4</v>
      </c>
      <c r="D240" s="21">
        <v>3330.1</v>
      </c>
      <c r="E240" s="21">
        <v>2760.3</v>
      </c>
      <c r="F240" s="21">
        <v>3866.8</v>
      </c>
      <c r="G240" s="21">
        <v>22.9</v>
      </c>
      <c r="H240" s="21">
        <v>19</v>
      </c>
      <c r="I240" s="22">
        <v>26.6</v>
      </c>
      <c r="J240" s="44">
        <v>30929.4</v>
      </c>
      <c r="K240" s="21">
        <v>6274.4</v>
      </c>
      <c r="L240" s="21">
        <v>5612.8</v>
      </c>
      <c r="M240" s="21">
        <v>7046.1</v>
      </c>
      <c r="N240" s="21">
        <v>20.3</v>
      </c>
      <c r="O240" s="21">
        <v>18.100000000000001</v>
      </c>
      <c r="P240" s="22">
        <v>22.8</v>
      </c>
      <c r="Q240" s="35">
        <v>63091.3</v>
      </c>
      <c r="R240" s="21">
        <v>9470.6</v>
      </c>
      <c r="S240" s="21">
        <v>8302.5</v>
      </c>
      <c r="T240" s="21">
        <v>10700.8</v>
      </c>
      <c r="U240" s="21">
        <v>15</v>
      </c>
      <c r="V240" s="21">
        <v>13.2</v>
      </c>
      <c r="W240" s="22">
        <v>17</v>
      </c>
    </row>
    <row r="241" spans="1:23">
      <c r="A241" s="6" t="s">
        <v>672</v>
      </c>
      <c r="B241" s="55" t="s">
        <v>673</v>
      </c>
      <c r="C241" s="44">
        <v>3007.6</v>
      </c>
      <c r="D241" s="21">
        <v>476.9</v>
      </c>
      <c r="E241" s="21">
        <v>389</v>
      </c>
      <c r="F241" s="21">
        <v>569.6</v>
      </c>
      <c r="G241" s="21">
        <v>15.9</v>
      </c>
      <c r="H241" s="21">
        <v>12.9</v>
      </c>
      <c r="I241" s="22">
        <v>18.899999999999999</v>
      </c>
      <c r="J241" s="44">
        <v>23903.599999999999</v>
      </c>
      <c r="K241" s="21">
        <v>4424.2</v>
      </c>
      <c r="L241" s="21">
        <v>3994.4</v>
      </c>
      <c r="M241" s="21">
        <v>4876.3999999999996</v>
      </c>
      <c r="N241" s="21">
        <v>18.5</v>
      </c>
      <c r="O241" s="21">
        <v>16.7</v>
      </c>
      <c r="P241" s="22">
        <v>20.399999999999999</v>
      </c>
      <c r="Q241" s="35">
        <v>50740.800000000003</v>
      </c>
      <c r="R241" s="21">
        <v>6687.3</v>
      </c>
      <c r="S241" s="21">
        <v>5991.8</v>
      </c>
      <c r="T241" s="21">
        <v>7384.7</v>
      </c>
      <c r="U241" s="21">
        <v>13.2</v>
      </c>
      <c r="V241" s="21">
        <v>11.8</v>
      </c>
      <c r="W241" s="22">
        <v>14.6</v>
      </c>
    </row>
    <row r="242" spans="1:23">
      <c r="A242" s="6" t="s">
        <v>696</v>
      </c>
      <c r="B242" s="55" t="s">
        <v>697</v>
      </c>
      <c r="C242" s="44">
        <v>5749.8</v>
      </c>
      <c r="D242" s="21">
        <v>973.7</v>
      </c>
      <c r="E242" s="21">
        <v>793.9</v>
      </c>
      <c r="F242" s="21">
        <v>1154.8</v>
      </c>
      <c r="G242" s="21">
        <v>16.899999999999999</v>
      </c>
      <c r="H242" s="21">
        <v>13.8</v>
      </c>
      <c r="I242" s="22">
        <v>20.100000000000001</v>
      </c>
      <c r="J242" s="44">
        <v>18551.3</v>
      </c>
      <c r="K242" s="21">
        <v>3392.3</v>
      </c>
      <c r="L242" s="21">
        <v>3055.3</v>
      </c>
      <c r="M242" s="21">
        <v>3735.6</v>
      </c>
      <c r="N242" s="21">
        <v>18.3</v>
      </c>
      <c r="O242" s="21">
        <v>16.5</v>
      </c>
      <c r="P242" s="22">
        <v>20.100000000000001</v>
      </c>
      <c r="Q242" s="35">
        <v>41158.9</v>
      </c>
      <c r="R242" s="21">
        <v>5279.4</v>
      </c>
      <c r="S242" s="21">
        <v>4729.3</v>
      </c>
      <c r="T242" s="21">
        <v>5822.1</v>
      </c>
      <c r="U242" s="21">
        <v>12.8</v>
      </c>
      <c r="V242" s="21">
        <v>11.5</v>
      </c>
      <c r="W242" s="22">
        <v>14.1</v>
      </c>
    </row>
    <row r="243" spans="1:23">
      <c r="A243" s="6" t="s">
        <v>336</v>
      </c>
      <c r="B243" s="55" t="s">
        <v>337</v>
      </c>
      <c r="C243" s="44">
        <v>12570.6</v>
      </c>
      <c r="D243" s="21">
        <v>2709.3</v>
      </c>
      <c r="E243" s="21">
        <v>2254.1</v>
      </c>
      <c r="F243" s="21">
        <v>3160.2</v>
      </c>
      <c r="G243" s="21">
        <v>21.6</v>
      </c>
      <c r="H243" s="21">
        <v>17.899999999999999</v>
      </c>
      <c r="I243" s="22">
        <v>25.1</v>
      </c>
      <c r="J243" s="44">
        <v>42350.9</v>
      </c>
      <c r="K243" s="21">
        <v>8908.6</v>
      </c>
      <c r="L243" s="21">
        <v>8056.7</v>
      </c>
      <c r="M243" s="21">
        <v>9888.7999999999993</v>
      </c>
      <c r="N243" s="21">
        <v>21</v>
      </c>
      <c r="O243" s="21">
        <v>19</v>
      </c>
      <c r="P243" s="22">
        <v>23.3</v>
      </c>
      <c r="Q243" s="35">
        <v>78216.5</v>
      </c>
      <c r="R243" s="21">
        <v>11564.1</v>
      </c>
      <c r="S243" s="21">
        <v>10265.700000000001</v>
      </c>
      <c r="T243" s="21">
        <v>12965.5</v>
      </c>
      <c r="U243" s="21">
        <v>14.8</v>
      </c>
      <c r="V243" s="21">
        <v>13.1</v>
      </c>
      <c r="W243" s="22">
        <v>16.600000000000001</v>
      </c>
    </row>
    <row r="244" spans="1:23">
      <c r="A244" s="6" t="s">
        <v>782</v>
      </c>
      <c r="B244" s="55" t="s">
        <v>783</v>
      </c>
      <c r="C244" s="44">
        <v>4768.3</v>
      </c>
      <c r="D244" s="21">
        <v>800.1</v>
      </c>
      <c r="E244" s="21">
        <v>642.79999999999995</v>
      </c>
      <c r="F244" s="21">
        <v>956.1</v>
      </c>
      <c r="G244" s="21">
        <v>16.8</v>
      </c>
      <c r="H244" s="21">
        <v>13.5</v>
      </c>
      <c r="I244" s="22">
        <v>20.100000000000001</v>
      </c>
      <c r="J244" s="44">
        <v>11545.4</v>
      </c>
      <c r="K244" s="21">
        <v>2143.6999999999998</v>
      </c>
      <c r="L244" s="21">
        <v>1912.8</v>
      </c>
      <c r="M244" s="21">
        <v>2395.3000000000002</v>
      </c>
      <c r="N244" s="21">
        <v>18.600000000000001</v>
      </c>
      <c r="O244" s="21">
        <v>16.600000000000001</v>
      </c>
      <c r="P244" s="22">
        <v>20.7</v>
      </c>
      <c r="Q244" s="35">
        <v>28978.3</v>
      </c>
      <c r="R244" s="21">
        <v>3425</v>
      </c>
      <c r="S244" s="21">
        <v>3002.3</v>
      </c>
      <c r="T244" s="21">
        <v>3856.1</v>
      </c>
      <c r="U244" s="21">
        <v>11.8</v>
      </c>
      <c r="V244" s="21">
        <v>10.4</v>
      </c>
      <c r="W244" s="22">
        <v>13.3</v>
      </c>
    </row>
    <row r="245" spans="1:23">
      <c r="A245" s="6" t="s">
        <v>802</v>
      </c>
      <c r="B245" s="55" t="s">
        <v>803</v>
      </c>
      <c r="C245" s="44">
        <v>7825.9</v>
      </c>
      <c r="D245" s="21">
        <v>1361.6</v>
      </c>
      <c r="E245" s="21">
        <v>1116.3</v>
      </c>
      <c r="F245" s="21">
        <v>1611.5</v>
      </c>
      <c r="G245" s="21">
        <v>17.399999999999999</v>
      </c>
      <c r="H245" s="21">
        <v>14.3</v>
      </c>
      <c r="I245" s="22">
        <v>20.6</v>
      </c>
      <c r="J245" s="44">
        <v>19005.7</v>
      </c>
      <c r="K245" s="21">
        <v>3229.9</v>
      </c>
      <c r="L245" s="21">
        <v>2900.8</v>
      </c>
      <c r="M245" s="21">
        <v>3571.1</v>
      </c>
      <c r="N245" s="21">
        <v>17</v>
      </c>
      <c r="O245" s="21">
        <v>15.3</v>
      </c>
      <c r="P245" s="22">
        <v>18.8</v>
      </c>
      <c r="Q245" s="35">
        <v>62753.5</v>
      </c>
      <c r="R245" s="21">
        <v>7899</v>
      </c>
      <c r="S245" s="21">
        <v>7083.1</v>
      </c>
      <c r="T245" s="21">
        <v>8686.1</v>
      </c>
      <c r="U245" s="21">
        <v>12.6</v>
      </c>
      <c r="V245" s="21">
        <v>11.3</v>
      </c>
      <c r="W245" s="22">
        <v>13.8</v>
      </c>
    </row>
    <row r="246" spans="1:23">
      <c r="A246" s="6" t="s">
        <v>408</v>
      </c>
      <c r="B246" s="55" t="s">
        <v>409</v>
      </c>
      <c r="C246" s="44">
        <v>10572.2</v>
      </c>
      <c r="D246" s="21">
        <v>2286.5</v>
      </c>
      <c r="E246" s="21">
        <v>1902.2</v>
      </c>
      <c r="F246" s="21">
        <v>2668.2</v>
      </c>
      <c r="G246" s="21">
        <v>21.6</v>
      </c>
      <c r="H246" s="21">
        <v>18</v>
      </c>
      <c r="I246" s="22">
        <v>25.2</v>
      </c>
      <c r="J246" s="44">
        <v>21515.7</v>
      </c>
      <c r="K246" s="21">
        <v>4153</v>
      </c>
      <c r="L246" s="21">
        <v>3750.4</v>
      </c>
      <c r="M246" s="21">
        <v>4594.7</v>
      </c>
      <c r="N246" s="21">
        <v>19.3</v>
      </c>
      <c r="O246" s="21">
        <v>17.399999999999999</v>
      </c>
      <c r="P246" s="22">
        <v>21.4</v>
      </c>
      <c r="Q246" s="35">
        <v>38894.1</v>
      </c>
      <c r="R246" s="21">
        <v>5362</v>
      </c>
      <c r="S246" s="21">
        <v>4780.5</v>
      </c>
      <c r="T246" s="21">
        <v>5960.9</v>
      </c>
      <c r="U246" s="21">
        <v>13.8</v>
      </c>
      <c r="V246" s="21">
        <v>12.3</v>
      </c>
      <c r="W246" s="22">
        <v>15.3</v>
      </c>
    </row>
    <row r="247" spans="1:23">
      <c r="A247" s="6" t="s">
        <v>610</v>
      </c>
      <c r="B247" s="55" t="s">
        <v>611</v>
      </c>
      <c r="C247" s="44">
        <v>9497.5</v>
      </c>
      <c r="D247" s="21">
        <v>1787.1</v>
      </c>
      <c r="E247" s="21">
        <v>1476</v>
      </c>
      <c r="F247" s="21">
        <v>2105.1999999999998</v>
      </c>
      <c r="G247" s="21">
        <v>18.8</v>
      </c>
      <c r="H247" s="21">
        <v>15.5</v>
      </c>
      <c r="I247" s="22">
        <v>22.2</v>
      </c>
      <c r="J247" s="44">
        <v>33205.699999999997</v>
      </c>
      <c r="K247" s="21">
        <v>6304.6</v>
      </c>
      <c r="L247" s="21">
        <v>5705</v>
      </c>
      <c r="M247" s="21">
        <v>6957.3</v>
      </c>
      <c r="N247" s="21">
        <v>19</v>
      </c>
      <c r="O247" s="21">
        <v>17.2</v>
      </c>
      <c r="P247" s="22">
        <v>21</v>
      </c>
      <c r="Q247" s="35">
        <v>60365.7</v>
      </c>
      <c r="R247" s="21">
        <v>7827.3</v>
      </c>
      <c r="S247" s="21">
        <v>7020.1</v>
      </c>
      <c r="T247" s="21">
        <v>8620.1</v>
      </c>
      <c r="U247" s="21">
        <v>13</v>
      </c>
      <c r="V247" s="21">
        <v>11.6</v>
      </c>
      <c r="W247" s="22">
        <v>14.3</v>
      </c>
    </row>
    <row r="248" spans="1:23">
      <c r="A248" s="6" t="s">
        <v>338</v>
      </c>
      <c r="B248" s="55" t="s">
        <v>339</v>
      </c>
      <c r="C248" s="44">
        <v>13970.4</v>
      </c>
      <c r="D248" s="21">
        <v>2923.6</v>
      </c>
      <c r="E248" s="21">
        <v>2425.5</v>
      </c>
      <c r="F248" s="21">
        <v>3401.8</v>
      </c>
      <c r="G248" s="21">
        <v>20.9</v>
      </c>
      <c r="H248" s="21">
        <v>17.399999999999999</v>
      </c>
      <c r="I248" s="22">
        <v>24.3</v>
      </c>
      <c r="J248" s="44">
        <v>30535</v>
      </c>
      <c r="K248" s="21">
        <v>6473.2</v>
      </c>
      <c r="L248" s="21">
        <v>5824.9</v>
      </c>
      <c r="M248" s="21">
        <v>7212.2</v>
      </c>
      <c r="N248" s="21">
        <v>21.2</v>
      </c>
      <c r="O248" s="21">
        <v>19.100000000000001</v>
      </c>
      <c r="P248" s="22">
        <v>23.6</v>
      </c>
      <c r="Q248" s="35">
        <v>58387.6</v>
      </c>
      <c r="R248" s="21">
        <v>8467.1</v>
      </c>
      <c r="S248" s="21">
        <v>7476.3</v>
      </c>
      <c r="T248" s="21">
        <v>9540.9</v>
      </c>
      <c r="U248" s="21">
        <v>14.5</v>
      </c>
      <c r="V248" s="21">
        <v>12.8</v>
      </c>
      <c r="W248" s="22">
        <v>16.3</v>
      </c>
    </row>
    <row r="249" spans="1:23">
      <c r="A249" s="6" t="s">
        <v>410</v>
      </c>
      <c r="B249" s="55" t="s">
        <v>411</v>
      </c>
      <c r="C249" s="44">
        <v>6773.4</v>
      </c>
      <c r="D249" s="21">
        <v>1365.5</v>
      </c>
      <c r="E249" s="21">
        <v>1132.5999999999999</v>
      </c>
      <c r="F249" s="21">
        <v>1602.3</v>
      </c>
      <c r="G249" s="21">
        <v>20.2</v>
      </c>
      <c r="H249" s="21">
        <v>16.7</v>
      </c>
      <c r="I249" s="22">
        <v>23.7</v>
      </c>
      <c r="J249" s="44">
        <v>8778.1</v>
      </c>
      <c r="K249" s="21">
        <v>1746.7</v>
      </c>
      <c r="L249" s="21">
        <v>1586.7</v>
      </c>
      <c r="M249" s="21">
        <v>1921.3</v>
      </c>
      <c r="N249" s="21">
        <v>19.899999999999999</v>
      </c>
      <c r="O249" s="21">
        <v>18.100000000000001</v>
      </c>
      <c r="P249" s="22">
        <v>21.9</v>
      </c>
      <c r="Q249" s="35">
        <v>20683.599999999999</v>
      </c>
      <c r="R249" s="21">
        <v>2917</v>
      </c>
      <c r="S249" s="21">
        <v>2610.8000000000002</v>
      </c>
      <c r="T249" s="21">
        <v>3219</v>
      </c>
      <c r="U249" s="21">
        <v>14.1</v>
      </c>
      <c r="V249" s="21">
        <v>12.6</v>
      </c>
      <c r="W249" s="22">
        <v>15.6</v>
      </c>
    </row>
    <row r="250" spans="1:23">
      <c r="A250" s="6" t="s">
        <v>764</v>
      </c>
      <c r="B250" s="55" t="s">
        <v>765</v>
      </c>
      <c r="C250" s="44">
        <v>3931.6</v>
      </c>
      <c r="D250" s="21">
        <v>728</v>
      </c>
      <c r="E250" s="21">
        <v>597.6</v>
      </c>
      <c r="F250" s="21">
        <v>860.9</v>
      </c>
      <c r="G250" s="21">
        <v>18.5</v>
      </c>
      <c r="H250" s="21">
        <v>15.2</v>
      </c>
      <c r="I250" s="22">
        <v>21.9</v>
      </c>
      <c r="J250" s="44">
        <v>9660</v>
      </c>
      <c r="K250" s="21">
        <v>1780.1</v>
      </c>
      <c r="L250" s="21">
        <v>1600.9</v>
      </c>
      <c r="M250" s="21">
        <v>1967.9</v>
      </c>
      <c r="N250" s="21">
        <v>18.399999999999999</v>
      </c>
      <c r="O250" s="21">
        <v>16.600000000000001</v>
      </c>
      <c r="P250" s="22">
        <v>20.399999999999999</v>
      </c>
      <c r="Q250" s="35">
        <v>30410.5</v>
      </c>
      <c r="R250" s="21">
        <v>3785.4</v>
      </c>
      <c r="S250" s="21">
        <v>3389.3</v>
      </c>
      <c r="T250" s="21">
        <v>4175.3</v>
      </c>
      <c r="U250" s="21">
        <v>12.4</v>
      </c>
      <c r="V250" s="21">
        <v>11.1</v>
      </c>
      <c r="W250" s="22">
        <v>13.7</v>
      </c>
    </row>
    <row r="251" spans="1:23">
      <c r="A251" s="6" t="s">
        <v>392</v>
      </c>
      <c r="B251" s="55" t="s">
        <v>393</v>
      </c>
      <c r="C251" s="44">
        <v>11160.5</v>
      </c>
      <c r="D251" s="21">
        <v>1946.8</v>
      </c>
      <c r="E251" s="21">
        <v>1607.7</v>
      </c>
      <c r="F251" s="21">
        <v>2311.1</v>
      </c>
      <c r="G251" s="21">
        <v>17.399999999999999</v>
      </c>
      <c r="H251" s="21">
        <v>14.4</v>
      </c>
      <c r="I251" s="22">
        <v>20.7</v>
      </c>
      <c r="J251" s="44">
        <v>27701.4</v>
      </c>
      <c r="K251" s="21">
        <v>5469.1</v>
      </c>
      <c r="L251" s="21">
        <v>4995.2</v>
      </c>
      <c r="M251" s="21">
        <v>5976.6</v>
      </c>
      <c r="N251" s="21">
        <v>19.7</v>
      </c>
      <c r="O251" s="21">
        <v>18</v>
      </c>
      <c r="P251" s="22">
        <v>21.6</v>
      </c>
      <c r="Q251" s="35">
        <v>38022.1</v>
      </c>
      <c r="R251" s="21">
        <v>5493.6</v>
      </c>
      <c r="S251" s="21">
        <v>4955.5</v>
      </c>
      <c r="T251" s="21">
        <v>6020.9</v>
      </c>
      <c r="U251" s="21">
        <v>14.4</v>
      </c>
      <c r="V251" s="21">
        <v>13</v>
      </c>
      <c r="W251" s="22">
        <v>15.8</v>
      </c>
    </row>
    <row r="252" spans="1:23">
      <c r="A252" s="6" t="s">
        <v>576</v>
      </c>
      <c r="B252" s="55" t="s">
        <v>577</v>
      </c>
      <c r="C252" s="44">
        <v>5748.5</v>
      </c>
      <c r="D252" s="21">
        <v>1118.9000000000001</v>
      </c>
      <c r="E252" s="21">
        <v>925.6</v>
      </c>
      <c r="F252" s="21">
        <v>1319.1</v>
      </c>
      <c r="G252" s="21">
        <v>19.5</v>
      </c>
      <c r="H252" s="21">
        <v>16.100000000000001</v>
      </c>
      <c r="I252" s="22">
        <v>22.9</v>
      </c>
      <c r="J252" s="44">
        <v>21572.799999999999</v>
      </c>
      <c r="K252" s="21">
        <v>4282.6000000000004</v>
      </c>
      <c r="L252" s="21">
        <v>3886.9</v>
      </c>
      <c r="M252" s="21">
        <v>4719.8999999999996</v>
      </c>
      <c r="N252" s="21">
        <v>19.899999999999999</v>
      </c>
      <c r="O252" s="21">
        <v>18</v>
      </c>
      <c r="P252" s="22">
        <v>21.9</v>
      </c>
      <c r="Q252" s="35">
        <v>57318.7</v>
      </c>
      <c r="R252" s="21">
        <v>7827</v>
      </c>
      <c r="S252" s="21">
        <v>7022.9</v>
      </c>
      <c r="T252" s="21">
        <v>8658.2999999999993</v>
      </c>
      <c r="U252" s="21">
        <v>13.7</v>
      </c>
      <c r="V252" s="21">
        <v>12.3</v>
      </c>
      <c r="W252" s="22">
        <v>15.1</v>
      </c>
    </row>
    <row r="253" spans="1:23">
      <c r="A253" s="49" t="s">
        <v>282</v>
      </c>
      <c r="B253" s="54" t="s">
        <v>283</v>
      </c>
      <c r="C253" s="44">
        <v>11806.6</v>
      </c>
      <c r="D253" s="21">
        <v>2432.3000000000002</v>
      </c>
      <c r="E253" s="21">
        <v>2025.2</v>
      </c>
      <c r="F253" s="21">
        <v>2852.2</v>
      </c>
      <c r="G253" s="21">
        <v>20.6</v>
      </c>
      <c r="H253" s="21">
        <v>17.2</v>
      </c>
      <c r="I253" s="22">
        <v>24.2</v>
      </c>
      <c r="J253" s="44">
        <v>31708.1</v>
      </c>
      <c r="K253" s="21">
        <v>7730</v>
      </c>
      <c r="L253" s="21">
        <v>7010.5</v>
      </c>
      <c r="M253" s="21">
        <v>8503.7000000000007</v>
      </c>
      <c r="N253" s="21">
        <v>24.4</v>
      </c>
      <c r="O253" s="21">
        <v>22.1</v>
      </c>
      <c r="P253" s="22">
        <v>26.8</v>
      </c>
      <c r="Q253" s="35">
        <v>43641.3</v>
      </c>
      <c r="R253" s="21">
        <v>6488.1</v>
      </c>
      <c r="S253" s="21">
        <v>5739.1</v>
      </c>
      <c r="T253" s="21">
        <v>7256.8</v>
      </c>
      <c r="U253" s="21">
        <v>14.9</v>
      </c>
      <c r="V253" s="21">
        <v>13.2</v>
      </c>
      <c r="W253" s="22">
        <v>16.600000000000001</v>
      </c>
    </row>
    <row r="254" spans="1:23">
      <c r="A254" s="6" t="s">
        <v>638</v>
      </c>
      <c r="B254" s="55" t="s">
        <v>639</v>
      </c>
      <c r="C254" s="44">
        <v>4433.8</v>
      </c>
      <c r="D254" s="21">
        <v>959.7</v>
      </c>
      <c r="E254" s="21">
        <v>787.9</v>
      </c>
      <c r="F254" s="21">
        <v>1127</v>
      </c>
      <c r="G254" s="21">
        <v>21.6</v>
      </c>
      <c r="H254" s="21">
        <v>17.8</v>
      </c>
      <c r="I254" s="22">
        <v>25.4</v>
      </c>
      <c r="J254" s="44">
        <v>18840.2</v>
      </c>
      <c r="K254" s="21">
        <v>3629.8</v>
      </c>
      <c r="L254" s="21">
        <v>3272.8</v>
      </c>
      <c r="M254" s="21">
        <v>3998.7</v>
      </c>
      <c r="N254" s="21">
        <v>19.3</v>
      </c>
      <c r="O254" s="21">
        <v>17.399999999999999</v>
      </c>
      <c r="P254" s="22">
        <v>21.2</v>
      </c>
      <c r="Q254" s="35">
        <v>42711</v>
      </c>
      <c r="R254" s="21">
        <v>5356.4</v>
      </c>
      <c r="S254" s="21">
        <v>4797.2</v>
      </c>
      <c r="T254" s="21">
        <v>5925.1</v>
      </c>
      <c r="U254" s="21">
        <v>12.5</v>
      </c>
      <c r="V254" s="21">
        <v>11.2</v>
      </c>
      <c r="W254" s="22">
        <v>13.9</v>
      </c>
    </row>
    <row r="255" spans="1:23">
      <c r="A255" s="6" t="s">
        <v>698</v>
      </c>
      <c r="B255" s="55" t="s">
        <v>699</v>
      </c>
      <c r="C255" s="44">
        <v>2779.4</v>
      </c>
      <c r="D255" s="21">
        <v>718.7</v>
      </c>
      <c r="E255" s="21">
        <v>592.79999999999995</v>
      </c>
      <c r="F255" s="21">
        <v>844.4</v>
      </c>
      <c r="G255" s="21">
        <v>25.9</v>
      </c>
      <c r="H255" s="21">
        <v>21.3</v>
      </c>
      <c r="I255" s="22">
        <v>30.4</v>
      </c>
      <c r="J255" s="44">
        <v>8873.9</v>
      </c>
      <c r="K255" s="21">
        <v>1754.1</v>
      </c>
      <c r="L255" s="21">
        <v>1597.6</v>
      </c>
      <c r="M255" s="21">
        <v>1926.5</v>
      </c>
      <c r="N255" s="21">
        <v>19.8</v>
      </c>
      <c r="O255" s="21">
        <v>18</v>
      </c>
      <c r="P255" s="22">
        <v>21.7</v>
      </c>
      <c r="Q255" s="35">
        <v>36808.699999999997</v>
      </c>
      <c r="R255" s="21">
        <v>4667.2</v>
      </c>
      <c r="S255" s="21">
        <v>4183.7</v>
      </c>
      <c r="T255" s="21">
        <v>5143.8</v>
      </c>
      <c r="U255" s="21">
        <v>12.7</v>
      </c>
      <c r="V255" s="21">
        <v>11.4</v>
      </c>
      <c r="W255" s="22">
        <v>14</v>
      </c>
    </row>
    <row r="256" spans="1:23">
      <c r="A256" s="6" t="s">
        <v>320</v>
      </c>
      <c r="B256" s="55" t="s">
        <v>321</v>
      </c>
      <c r="C256" s="44">
        <v>9735.4</v>
      </c>
      <c r="D256" s="21">
        <v>2112.1999999999998</v>
      </c>
      <c r="E256" s="21">
        <v>1759.3</v>
      </c>
      <c r="F256" s="21">
        <v>2463.9</v>
      </c>
      <c r="G256" s="21">
        <v>21.7</v>
      </c>
      <c r="H256" s="21">
        <v>18.100000000000001</v>
      </c>
      <c r="I256" s="22">
        <v>25.3</v>
      </c>
      <c r="J256" s="44">
        <v>21614.1</v>
      </c>
      <c r="K256" s="21">
        <v>4703</v>
      </c>
      <c r="L256" s="21">
        <v>4271.5</v>
      </c>
      <c r="M256" s="21">
        <v>5187.2</v>
      </c>
      <c r="N256" s="21">
        <v>21.8</v>
      </c>
      <c r="O256" s="21">
        <v>19.8</v>
      </c>
      <c r="P256" s="22">
        <v>24</v>
      </c>
      <c r="Q256" s="35">
        <v>39554.6</v>
      </c>
      <c r="R256" s="21">
        <v>5644.5</v>
      </c>
      <c r="S256" s="21">
        <v>5033.6000000000004</v>
      </c>
      <c r="T256" s="21">
        <v>6302.3</v>
      </c>
      <c r="U256" s="21">
        <v>14.3</v>
      </c>
      <c r="V256" s="21">
        <v>12.7</v>
      </c>
      <c r="W256" s="22">
        <v>15.9</v>
      </c>
    </row>
    <row r="257" spans="1:23">
      <c r="A257" s="6" t="s">
        <v>850</v>
      </c>
      <c r="B257" s="55" t="s">
        <v>851</v>
      </c>
      <c r="C257" s="44">
        <v>2632.1</v>
      </c>
      <c r="D257" s="21">
        <v>410.5</v>
      </c>
      <c r="E257" s="21">
        <v>332.5</v>
      </c>
      <c r="F257" s="21">
        <v>489.7</v>
      </c>
      <c r="G257" s="21">
        <v>15.6</v>
      </c>
      <c r="H257" s="21">
        <v>12.6</v>
      </c>
      <c r="I257" s="22">
        <v>18.600000000000001</v>
      </c>
      <c r="J257" s="44">
        <v>7208.7</v>
      </c>
      <c r="K257" s="21">
        <v>1475.2</v>
      </c>
      <c r="L257" s="21">
        <v>1332.8</v>
      </c>
      <c r="M257" s="21">
        <v>1635.4</v>
      </c>
      <c r="N257" s="21">
        <v>20.5</v>
      </c>
      <c r="O257" s="21">
        <v>18.5</v>
      </c>
      <c r="P257" s="22">
        <v>22.7</v>
      </c>
      <c r="Q257" s="35">
        <v>34338.1</v>
      </c>
      <c r="R257" s="21">
        <v>4045</v>
      </c>
      <c r="S257" s="21">
        <v>3584.9</v>
      </c>
      <c r="T257" s="21">
        <v>4501.8999999999996</v>
      </c>
      <c r="U257" s="21">
        <v>11.8</v>
      </c>
      <c r="V257" s="21">
        <v>10.4</v>
      </c>
      <c r="W257" s="22">
        <v>13.1</v>
      </c>
    </row>
    <row r="258" spans="1:23">
      <c r="A258" s="6" t="s">
        <v>588</v>
      </c>
      <c r="B258" s="55" t="s">
        <v>589</v>
      </c>
      <c r="C258" s="44">
        <v>9448.1</v>
      </c>
      <c r="D258" s="21">
        <v>1927.7</v>
      </c>
      <c r="E258" s="21">
        <v>1594.1</v>
      </c>
      <c r="F258" s="21">
        <v>2267.9</v>
      </c>
      <c r="G258" s="21">
        <v>20.399999999999999</v>
      </c>
      <c r="H258" s="21">
        <v>16.899999999999999</v>
      </c>
      <c r="I258" s="22">
        <v>24</v>
      </c>
      <c r="J258" s="44">
        <v>18153.2</v>
      </c>
      <c r="K258" s="21">
        <v>3282.4</v>
      </c>
      <c r="L258" s="21">
        <v>2943.4</v>
      </c>
      <c r="M258" s="21">
        <v>3649.2</v>
      </c>
      <c r="N258" s="21">
        <v>18.100000000000001</v>
      </c>
      <c r="O258" s="21">
        <v>16.2</v>
      </c>
      <c r="P258" s="22">
        <v>20.100000000000001</v>
      </c>
      <c r="Q258" s="35">
        <v>40219.599999999999</v>
      </c>
      <c r="R258" s="21">
        <v>5270.1</v>
      </c>
      <c r="S258" s="21">
        <v>4702.7</v>
      </c>
      <c r="T258" s="21">
        <v>5841</v>
      </c>
      <c r="U258" s="21">
        <v>13.1</v>
      </c>
      <c r="V258" s="21">
        <v>11.7</v>
      </c>
      <c r="W258" s="22">
        <v>14.5</v>
      </c>
    </row>
    <row r="259" spans="1:23">
      <c r="A259" s="6" t="s">
        <v>720</v>
      </c>
      <c r="B259" s="55" t="s">
        <v>721</v>
      </c>
      <c r="C259" s="44">
        <v>4566.1000000000004</v>
      </c>
      <c r="D259" s="21">
        <v>864.9</v>
      </c>
      <c r="E259" s="21">
        <v>710</v>
      </c>
      <c r="F259" s="21">
        <v>1019.7</v>
      </c>
      <c r="G259" s="21">
        <v>18.899999999999999</v>
      </c>
      <c r="H259" s="21">
        <v>15.5</v>
      </c>
      <c r="I259" s="22">
        <v>22.3</v>
      </c>
      <c r="J259" s="44">
        <v>16679.599999999999</v>
      </c>
      <c r="K259" s="21">
        <v>3027.2</v>
      </c>
      <c r="L259" s="21">
        <v>2733.5</v>
      </c>
      <c r="M259" s="21">
        <v>3334.4</v>
      </c>
      <c r="N259" s="21">
        <v>18.100000000000001</v>
      </c>
      <c r="O259" s="21">
        <v>16.399999999999999</v>
      </c>
      <c r="P259" s="22">
        <v>20</v>
      </c>
      <c r="Q259" s="35">
        <v>42017.4</v>
      </c>
      <c r="R259" s="21">
        <v>5304.1</v>
      </c>
      <c r="S259" s="21">
        <v>4754.6000000000004</v>
      </c>
      <c r="T259" s="21">
        <v>5834</v>
      </c>
      <c r="U259" s="21">
        <v>12.6</v>
      </c>
      <c r="V259" s="21">
        <v>11.3</v>
      </c>
      <c r="W259" s="22">
        <v>13.9</v>
      </c>
    </row>
    <row r="260" spans="1:23">
      <c r="A260" s="6" t="s">
        <v>312</v>
      </c>
      <c r="B260" s="55" t="s">
        <v>313</v>
      </c>
      <c r="C260" s="44">
        <v>7784.1</v>
      </c>
      <c r="D260" s="21">
        <v>1633.2</v>
      </c>
      <c r="E260" s="21">
        <v>1360</v>
      </c>
      <c r="F260" s="21">
        <v>1915.7</v>
      </c>
      <c r="G260" s="21">
        <v>21</v>
      </c>
      <c r="H260" s="21">
        <v>17.5</v>
      </c>
      <c r="I260" s="22">
        <v>24.6</v>
      </c>
      <c r="J260" s="44">
        <v>28263.5</v>
      </c>
      <c r="K260" s="21">
        <v>5975</v>
      </c>
      <c r="L260" s="21">
        <v>5412.8</v>
      </c>
      <c r="M260" s="21">
        <v>6589.8</v>
      </c>
      <c r="N260" s="21">
        <v>21.1</v>
      </c>
      <c r="O260" s="21">
        <v>19.2</v>
      </c>
      <c r="P260" s="22">
        <v>23.3</v>
      </c>
      <c r="Q260" s="35">
        <v>40530.300000000003</v>
      </c>
      <c r="R260" s="21">
        <v>5919.1</v>
      </c>
      <c r="S260" s="21">
        <v>5270.6</v>
      </c>
      <c r="T260" s="21">
        <v>6597.1</v>
      </c>
      <c r="U260" s="21">
        <v>14.6</v>
      </c>
      <c r="V260" s="21">
        <v>13</v>
      </c>
      <c r="W260" s="22">
        <v>16.3</v>
      </c>
    </row>
    <row r="261" spans="1:23">
      <c r="A261" s="6" t="s">
        <v>374</v>
      </c>
      <c r="B261" s="55" t="s">
        <v>375</v>
      </c>
      <c r="C261" s="44">
        <v>3545.6</v>
      </c>
      <c r="D261" s="21">
        <v>631.5</v>
      </c>
      <c r="E261" s="21">
        <v>517.5</v>
      </c>
      <c r="F261" s="21">
        <v>752.7</v>
      </c>
      <c r="G261" s="21">
        <v>17.8</v>
      </c>
      <c r="H261" s="21">
        <v>14.6</v>
      </c>
      <c r="I261" s="22">
        <v>21.2</v>
      </c>
      <c r="J261" s="44">
        <v>13697.2</v>
      </c>
      <c r="K261" s="21">
        <v>2880.3</v>
      </c>
      <c r="L261" s="21">
        <v>2557.1</v>
      </c>
      <c r="M261" s="21">
        <v>3216.4</v>
      </c>
      <c r="N261" s="21">
        <v>21</v>
      </c>
      <c r="O261" s="21">
        <v>18.7</v>
      </c>
      <c r="P261" s="22">
        <v>23.5</v>
      </c>
      <c r="Q261" s="35">
        <v>23378.2</v>
      </c>
      <c r="R261" s="21">
        <v>3335.9</v>
      </c>
      <c r="S261" s="21">
        <v>2923.8</v>
      </c>
      <c r="T261" s="21">
        <v>3765.7</v>
      </c>
      <c r="U261" s="21">
        <v>14.3</v>
      </c>
      <c r="V261" s="21">
        <v>12.5</v>
      </c>
      <c r="W261" s="22">
        <v>16.100000000000001</v>
      </c>
    </row>
    <row r="262" spans="1:23">
      <c r="A262" s="6" t="s">
        <v>804</v>
      </c>
      <c r="B262" s="55" t="s">
        <v>805</v>
      </c>
      <c r="C262" s="44">
        <v>10525.4</v>
      </c>
      <c r="D262" s="21">
        <v>1703.6</v>
      </c>
      <c r="E262" s="21">
        <v>1392.7</v>
      </c>
      <c r="F262" s="21">
        <v>2036.2</v>
      </c>
      <c r="G262" s="21">
        <v>16.2</v>
      </c>
      <c r="H262" s="21">
        <v>13.2</v>
      </c>
      <c r="I262" s="22">
        <v>19.3</v>
      </c>
      <c r="J262" s="44">
        <v>12788.3</v>
      </c>
      <c r="K262" s="21">
        <v>2120</v>
      </c>
      <c r="L262" s="21">
        <v>1850.2</v>
      </c>
      <c r="M262" s="21">
        <v>2420.6999999999998</v>
      </c>
      <c r="N262" s="21">
        <v>16.600000000000001</v>
      </c>
      <c r="O262" s="21">
        <v>14.5</v>
      </c>
      <c r="P262" s="22">
        <v>18.899999999999999</v>
      </c>
      <c r="Q262" s="35">
        <v>52725.3</v>
      </c>
      <c r="R262" s="21">
        <v>6765.2</v>
      </c>
      <c r="S262" s="21">
        <v>5899</v>
      </c>
      <c r="T262" s="21">
        <v>7737.2</v>
      </c>
      <c r="U262" s="21">
        <v>12.8</v>
      </c>
      <c r="V262" s="21">
        <v>11.2</v>
      </c>
      <c r="W262" s="22">
        <v>14.7</v>
      </c>
    </row>
    <row r="263" spans="1:23">
      <c r="A263" s="6" t="s">
        <v>744</v>
      </c>
      <c r="B263" s="55" t="s">
        <v>745</v>
      </c>
      <c r="C263" s="44">
        <v>7716.3</v>
      </c>
      <c r="D263" s="21">
        <v>1409.1</v>
      </c>
      <c r="E263" s="21">
        <v>1157.9000000000001</v>
      </c>
      <c r="F263" s="21">
        <v>1661.8</v>
      </c>
      <c r="G263" s="21">
        <v>18.3</v>
      </c>
      <c r="H263" s="21">
        <v>15</v>
      </c>
      <c r="I263" s="22">
        <v>21.5</v>
      </c>
      <c r="J263" s="44">
        <v>24731</v>
      </c>
      <c r="K263" s="21">
        <v>4591.8999999999996</v>
      </c>
      <c r="L263" s="21">
        <v>4164.8</v>
      </c>
      <c r="M263" s="21">
        <v>5054.7</v>
      </c>
      <c r="N263" s="21">
        <v>18.600000000000001</v>
      </c>
      <c r="O263" s="21">
        <v>16.8</v>
      </c>
      <c r="P263" s="22">
        <v>20.399999999999999</v>
      </c>
      <c r="Q263" s="35">
        <v>72108.600000000006</v>
      </c>
      <c r="R263" s="21">
        <v>9031.7000000000007</v>
      </c>
      <c r="S263" s="21">
        <v>8118.2</v>
      </c>
      <c r="T263" s="21">
        <v>9918.9</v>
      </c>
      <c r="U263" s="21">
        <v>12.5</v>
      </c>
      <c r="V263" s="21">
        <v>11.3</v>
      </c>
      <c r="W263" s="22">
        <v>13.8</v>
      </c>
    </row>
    <row r="264" spans="1:23">
      <c r="A264" s="6" t="s">
        <v>806</v>
      </c>
      <c r="B264" s="55" t="s">
        <v>807</v>
      </c>
      <c r="C264" s="44">
        <v>3861.2</v>
      </c>
      <c r="D264" s="21">
        <v>734.3</v>
      </c>
      <c r="E264" s="21">
        <v>599.4</v>
      </c>
      <c r="F264" s="21">
        <v>865.8</v>
      </c>
      <c r="G264" s="21">
        <v>19</v>
      </c>
      <c r="H264" s="21">
        <v>15.5</v>
      </c>
      <c r="I264" s="22">
        <v>22.4</v>
      </c>
      <c r="J264" s="44">
        <v>12935.6</v>
      </c>
      <c r="K264" s="21">
        <v>2248.6999999999998</v>
      </c>
      <c r="L264" s="21">
        <v>2028.4</v>
      </c>
      <c r="M264" s="21">
        <v>2485.6</v>
      </c>
      <c r="N264" s="21">
        <v>17.399999999999999</v>
      </c>
      <c r="O264" s="21">
        <v>15.7</v>
      </c>
      <c r="P264" s="22">
        <v>19.2</v>
      </c>
      <c r="Q264" s="35">
        <v>40030.199999999997</v>
      </c>
      <c r="R264" s="21">
        <v>4922.8999999999996</v>
      </c>
      <c r="S264" s="21">
        <v>4404.1000000000004</v>
      </c>
      <c r="T264" s="21">
        <v>5423.5</v>
      </c>
      <c r="U264" s="21">
        <v>12.3</v>
      </c>
      <c r="V264" s="21">
        <v>11</v>
      </c>
      <c r="W264" s="22">
        <v>13.5</v>
      </c>
    </row>
    <row r="265" spans="1:23">
      <c r="A265" s="6" t="s">
        <v>870</v>
      </c>
      <c r="B265" s="55" t="s">
        <v>871</v>
      </c>
      <c r="C265" s="44">
        <v>4952.3999999999996</v>
      </c>
      <c r="D265" s="21">
        <v>820.1</v>
      </c>
      <c r="E265" s="21">
        <v>665.7</v>
      </c>
      <c r="F265" s="21">
        <v>977.2</v>
      </c>
      <c r="G265" s="21">
        <v>16.600000000000001</v>
      </c>
      <c r="H265" s="21">
        <v>13.4</v>
      </c>
      <c r="I265" s="22">
        <v>19.7</v>
      </c>
      <c r="J265" s="44">
        <v>5586.5</v>
      </c>
      <c r="K265" s="21">
        <v>902.8</v>
      </c>
      <c r="L265" s="21">
        <v>801.4</v>
      </c>
      <c r="M265" s="21">
        <v>1007.6</v>
      </c>
      <c r="N265" s="21">
        <v>16.2</v>
      </c>
      <c r="O265" s="21">
        <v>14.3</v>
      </c>
      <c r="P265" s="22">
        <v>18</v>
      </c>
      <c r="Q265" s="35">
        <v>36356.1</v>
      </c>
      <c r="R265" s="21">
        <v>4363.3</v>
      </c>
      <c r="S265" s="21">
        <v>3872.9</v>
      </c>
      <c r="T265" s="21">
        <v>4845.3</v>
      </c>
      <c r="U265" s="21">
        <v>12</v>
      </c>
      <c r="V265" s="21">
        <v>10.7</v>
      </c>
      <c r="W265" s="22">
        <v>13.3</v>
      </c>
    </row>
    <row r="266" spans="1:23">
      <c r="A266" s="6" t="s">
        <v>830</v>
      </c>
      <c r="B266" s="55" t="s">
        <v>831</v>
      </c>
      <c r="C266" s="44">
        <v>4694</v>
      </c>
      <c r="D266" s="21">
        <v>837.5</v>
      </c>
      <c r="E266" s="21">
        <v>678.6</v>
      </c>
      <c r="F266" s="21">
        <v>998.8</v>
      </c>
      <c r="G266" s="21">
        <v>17.8</v>
      </c>
      <c r="H266" s="21">
        <v>14.5</v>
      </c>
      <c r="I266" s="22">
        <v>21.3</v>
      </c>
      <c r="J266" s="44">
        <v>14972.9</v>
      </c>
      <c r="K266" s="21">
        <v>2600</v>
      </c>
      <c r="L266" s="21">
        <v>2318.6</v>
      </c>
      <c r="M266" s="21">
        <v>2890.8</v>
      </c>
      <c r="N266" s="21">
        <v>17.399999999999999</v>
      </c>
      <c r="O266" s="21">
        <v>15.5</v>
      </c>
      <c r="P266" s="22">
        <v>19.3</v>
      </c>
      <c r="Q266" s="35">
        <v>47790.1</v>
      </c>
      <c r="R266" s="21">
        <v>5771.4</v>
      </c>
      <c r="S266" s="21">
        <v>5120.2</v>
      </c>
      <c r="T266" s="21">
        <v>6426</v>
      </c>
      <c r="U266" s="21">
        <v>12.1</v>
      </c>
      <c r="V266" s="21">
        <v>10.7</v>
      </c>
      <c r="W266" s="22">
        <v>13.4</v>
      </c>
    </row>
    <row r="267" spans="1:23">
      <c r="A267" s="6" t="s">
        <v>364</v>
      </c>
      <c r="B267" s="55" t="s">
        <v>365</v>
      </c>
      <c r="C267" s="44">
        <v>18938.900000000001</v>
      </c>
      <c r="D267" s="21">
        <v>3907.4</v>
      </c>
      <c r="E267" s="21">
        <v>3237.9</v>
      </c>
      <c r="F267" s="21">
        <v>4572.3999999999996</v>
      </c>
      <c r="G267" s="21">
        <v>20.6</v>
      </c>
      <c r="H267" s="21">
        <v>17.100000000000001</v>
      </c>
      <c r="I267" s="22">
        <v>24.1</v>
      </c>
      <c r="J267" s="44">
        <v>53712.5</v>
      </c>
      <c r="K267" s="21">
        <v>11195.2</v>
      </c>
      <c r="L267" s="21">
        <v>10147.299999999999</v>
      </c>
      <c r="M267" s="21">
        <v>12362.1</v>
      </c>
      <c r="N267" s="21">
        <v>20.8</v>
      </c>
      <c r="O267" s="21">
        <v>18.899999999999999</v>
      </c>
      <c r="P267" s="22">
        <v>23</v>
      </c>
      <c r="Q267" s="35">
        <v>92142.5</v>
      </c>
      <c r="R267" s="21">
        <v>12923</v>
      </c>
      <c r="S267" s="21">
        <v>11510.8</v>
      </c>
      <c r="T267" s="21">
        <v>14406.1</v>
      </c>
      <c r="U267" s="21">
        <v>14</v>
      </c>
      <c r="V267" s="21">
        <v>12.5</v>
      </c>
      <c r="W267" s="22">
        <v>15.6</v>
      </c>
    </row>
    <row r="268" spans="1:23">
      <c r="A268" s="6" t="s">
        <v>322</v>
      </c>
      <c r="B268" s="55" t="s">
        <v>323</v>
      </c>
      <c r="C268" s="44">
        <v>17567.5</v>
      </c>
      <c r="D268" s="21">
        <v>3940</v>
      </c>
      <c r="E268" s="21">
        <v>3263.7</v>
      </c>
      <c r="F268" s="21">
        <v>4577.6000000000004</v>
      </c>
      <c r="G268" s="21">
        <v>22.4</v>
      </c>
      <c r="H268" s="21">
        <v>18.600000000000001</v>
      </c>
      <c r="I268" s="22">
        <v>26.1</v>
      </c>
      <c r="J268" s="44">
        <v>34378.800000000003</v>
      </c>
      <c r="K268" s="21">
        <v>7259.1</v>
      </c>
      <c r="L268" s="21">
        <v>6526.1</v>
      </c>
      <c r="M268" s="21">
        <v>8115.5</v>
      </c>
      <c r="N268" s="21">
        <v>21.1</v>
      </c>
      <c r="O268" s="21">
        <v>19</v>
      </c>
      <c r="P268" s="22">
        <v>23.6</v>
      </c>
      <c r="Q268" s="35">
        <v>68469.8</v>
      </c>
      <c r="R268" s="21">
        <v>10047.4</v>
      </c>
      <c r="S268" s="21">
        <v>8829.2000000000007</v>
      </c>
      <c r="T268" s="21">
        <v>11335.7</v>
      </c>
      <c r="U268" s="21">
        <v>14.7</v>
      </c>
      <c r="V268" s="21">
        <v>12.9</v>
      </c>
      <c r="W268" s="22">
        <v>16.600000000000001</v>
      </c>
    </row>
    <row r="269" spans="1:23">
      <c r="A269" s="6" t="s">
        <v>766</v>
      </c>
      <c r="B269" s="55" t="s">
        <v>767</v>
      </c>
      <c r="C269" s="44">
        <v>7091.9</v>
      </c>
      <c r="D269" s="21">
        <v>1388.1</v>
      </c>
      <c r="E269" s="21">
        <v>1142</v>
      </c>
      <c r="F269" s="21">
        <v>1632.9</v>
      </c>
      <c r="G269" s="21">
        <v>19.600000000000001</v>
      </c>
      <c r="H269" s="21">
        <v>16.100000000000001</v>
      </c>
      <c r="I269" s="22">
        <v>23</v>
      </c>
      <c r="J269" s="44">
        <v>17610.7</v>
      </c>
      <c r="K269" s="21">
        <v>3010.4</v>
      </c>
      <c r="L269" s="21">
        <v>2648</v>
      </c>
      <c r="M269" s="21">
        <v>3401.8</v>
      </c>
      <c r="N269" s="21">
        <v>17.100000000000001</v>
      </c>
      <c r="O269" s="21">
        <v>15</v>
      </c>
      <c r="P269" s="22">
        <v>19.3</v>
      </c>
      <c r="Q269" s="35">
        <v>71343.399999999994</v>
      </c>
      <c r="R269" s="21">
        <v>9305.4</v>
      </c>
      <c r="S269" s="21">
        <v>8172.1</v>
      </c>
      <c r="T269" s="21">
        <v>10531.8</v>
      </c>
      <c r="U269" s="21">
        <v>13</v>
      </c>
      <c r="V269" s="21">
        <v>11.5</v>
      </c>
      <c r="W269" s="22">
        <v>14.8</v>
      </c>
    </row>
    <row r="270" spans="1:23">
      <c r="A270" s="6" t="s">
        <v>858</v>
      </c>
      <c r="B270" s="55" t="s">
        <v>859</v>
      </c>
      <c r="C270" s="44">
        <v>8801.1</v>
      </c>
      <c r="D270" s="21">
        <v>1648.9</v>
      </c>
      <c r="E270" s="21">
        <v>1361.4</v>
      </c>
      <c r="F270" s="21">
        <v>1949.2</v>
      </c>
      <c r="G270" s="21">
        <v>18.7</v>
      </c>
      <c r="H270" s="21">
        <v>15.5</v>
      </c>
      <c r="I270" s="22">
        <v>22.1</v>
      </c>
      <c r="J270" s="44">
        <v>16923.5</v>
      </c>
      <c r="K270" s="21">
        <v>2821.3</v>
      </c>
      <c r="L270" s="21">
        <v>2530.4</v>
      </c>
      <c r="M270" s="21">
        <v>3127.1</v>
      </c>
      <c r="N270" s="21">
        <v>16.7</v>
      </c>
      <c r="O270" s="21">
        <v>15</v>
      </c>
      <c r="P270" s="22">
        <v>18.5</v>
      </c>
      <c r="Q270" s="35">
        <v>77817.399999999994</v>
      </c>
      <c r="R270" s="21">
        <v>9332.5</v>
      </c>
      <c r="S270" s="21">
        <v>8359.6</v>
      </c>
      <c r="T270" s="21">
        <v>10323.1</v>
      </c>
      <c r="U270" s="21">
        <v>12</v>
      </c>
      <c r="V270" s="21">
        <v>10.7</v>
      </c>
      <c r="W270" s="22">
        <v>13.3</v>
      </c>
    </row>
    <row r="271" spans="1:23">
      <c r="A271" s="6" t="s">
        <v>646</v>
      </c>
      <c r="B271" s="55" t="s">
        <v>647</v>
      </c>
      <c r="C271" s="44">
        <v>5442.7</v>
      </c>
      <c r="D271" s="21">
        <v>866.2</v>
      </c>
      <c r="E271" s="21">
        <v>707.2</v>
      </c>
      <c r="F271" s="21">
        <v>1032.2</v>
      </c>
      <c r="G271" s="21">
        <v>15.9</v>
      </c>
      <c r="H271" s="21">
        <v>13</v>
      </c>
      <c r="I271" s="22">
        <v>19</v>
      </c>
      <c r="J271" s="44">
        <v>26927.200000000001</v>
      </c>
      <c r="K271" s="21">
        <v>5073.1000000000004</v>
      </c>
      <c r="L271" s="21">
        <v>4596.2</v>
      </c>
      <c r="M271" s="21">
        <v>5580.3</v>
      </c>
      <c r="N271" s="21">
        <v>18.8</v>
      </c>
      <c r="O271" s="21">
        <v>17.100000000000001</v>
      </c>
      <c r="P271" s="22">
        <v>20.7</v>
      </c>
      <c r="Q271" s="35">
        <v>68935.100000000006</v>
      </c>
      <c r="R271" s="21">
        <v>9276.1</v>
      </c>
      <c r="S271" s="21">
        <v>8314.7999999999993</v>
      </c>
      <c r="T271" s="21">
        <v>10200</v>
      </c>
      <c r="U271" s="21">
        <v>13.5</v>
      </c>
      <c r="V271" s="21">
        <v>12.1</v>
      </c>
      <c r="W271" s="22">
        <v>14.8</v>
      </c>
    </row>
    <row r="272" spans="1:23">
      <c r="A272" s="6" t="s">
        <v>784</v>
      </c>
      <c r="B272" s="55" t="s">
        <v>785</v>
      </c>
      <c r="C272" s="44">
        <v>7709.6</v>
      </c>
      <c r="D272" s="21">
        <v>1371</v>
      </c>
      <c r="E272" s="21">
        <v>1119.7</v>
      </c>
      <c r="F272" s="21">
        <v>1621</v>
      </c>
      <c r="G272" s="21">
        <v>17.8</v>
      </c>
      <c r="H272" s="21">
        <v>14.5</v>
      </c>
      <c r="I272" s="22">
        <v>21</v>
      </c>
      <c r="J272" s="44">
        <v>15411.1</v>
      </c>
      <c r="K272" s="21">
        <v>2674.4</v>
      </c>
      <c r="L272" s="21">
        <v>2408.9</v>
      </c>
      <c r="M272" s="21">
        <v>2955.6</v>
      </c>
      <c r="N272" s="21">
        <v>17.399999999999999</v>
      </c>
      <c r="O272" s="21">
        <v>15.6</v>
      </c>
      <c r="P272" s="22">
        <v>19.2</v>
      </c>
      <c r="Q272" s="35">
        <v>44193.3</v>
      </c>
      <c r="R272" s="21">
        <v>5466.2</v>
      </c>
      <c r="S272" s="21">
        <v>4891.5</v>
      </c>
      <c r="T272" s="21">
        <v>6027.1</v>
      </c>
      <c r="U272" s="21">
        <v>12.4</v>
      </c>
      <c r="V272" s="21">
        <v>11.1</v>
      </c>
      <c r="W272" s="22">
        <v>13.6</v>
      </c>
    </row>
    <row r="273" spans="1:23">
      <c r="A273" s="6" t="s">
        <v>848</v>
      </c>
      <c r="B273" s="55" t="s">
        <v>849</v>
      </c>
      <c r="C273" s="44">
        <v>3337.2</v>
      </c>
      <c r="D273" s="21">
        <v>790.9</v>
      </c>
      <c r="E273" s="21">
        <v>653.1</v>
      </c>
      <c r="F273" s="21">
        <v>931.6</v>
      </c>
      <c r="G273" s="21">
        <v>23.7</v>
      </c>
      <c r="H273" s="21">
        <v>19.600000000000001</v>
      </c>
      <c r="I273" s="22">
        <v>27.9</v>
      </c>
      <c r="J273" s="44">
        <v>5829.7</v>
      </c>
      <c r="K273" s="21">
        <v>1019.2</v>
      </c>
      <c r="L273" s="21">
        <v>916.9</v>
      </c>
      <c r="M273" s="21">
        <v>1127.8</v>
      </c>
      <c r="N273" s="21">
        <v>17.5</v>
      </c>
      <c r="O273" s="21">
        <v>15.7</v>
      </c>
      <c r="P273" s="22">
        <v>19.3</v>
      </c>
      <c r="Q273" s="35">
        <v>30102.1</v>
      </c>
      <c r="R273" s="21">
        <v>3481.8</v>
      </c>
      <c r="S273" s="21">
        <v>3116.2</v>
      </c>
      <c r="T273" s="21">
        <v>3841.7</v>
      </c>
      <c r="U273" s="21">
        <v>11.6</v>
      </c>
      <c r="V273" s="21">
        <v>10.4</v>
      </c>
      <c r="W273" s="22">
        <v>12.8</v>
      </c>
    </row>
    <row r="274" spans="1:23">
      <c r="A274" s="6" t="s">
        <v>814</v>
      </c>
      <c r="B274" s="55" t="s">
        <v>815</v>
      </c>
      <c r="C274" s="44">
        <v>5569.4</v>
      </c>
      <c r="D274" s="21">
        <v>951.2</v>
      </c>
      <c r="E274" s="21">
        <v>767.7</v>
      </c>
      <c r="F274" s="21">
        <v>1136.4000000000001</v>
      </c>
      <c r="G274" s="21">
        <v>17.100000000000001</v>
      </c>
      <c r="H274" s="21">
        <v>13.8</v>
      </c>
      <c r="I274" s="22">
        <v>20.399999999999999</v>
      </c>
      <c r="J274" s="44">
        <v>15412.7</v>
      </c>
      <c r="K274" s="21">
        <v>2793.2</v>
      </c>
      <c r="L274" s="21">
        <v>2499.3000000000002</v>
      </c>
      <c r="M274" s="21">
        <v>3108.1</v>
      </c>
      <c r="N274" s="21">
        <v>18.100000000000001</v>
      </c>
      <c r="O274" s="21">
        <v>16.2</v>
      </c>
      <c r="P274" s="22">
        <v>20.2</v>
      </c>
      <c r="Q274" s="35">
        <v>45514.9</v>
      </c>
      <c r="R274" s="21">
        <v>5402.4</v>
      </c>
      <c r="S274" s="21">
        <v>4768.5</v>
      </c>
      <c r="T274" s="21">
        <v>6047.9</v>
      </c>
      <c r="U274" s="21">
        <v>11.9</v>
      </c>
      <c r="V274" s="21">
        <v>10.5</v>
      </c>
      <c r="W274" s="22">
        <v>13.3</v>
      </c>
    </row>
    <row r="275" spans="1:23">
      <c r="A275" s="6" t="s">
        <v>626</v>
      </c>
      <c r="B275" s="55" t="s">
        <v>627</v>
      </c>
      <c r="C275" s="44">
        <v>7260.8</v>
      </c>
      <c r="D275" s="21">
        <v>1401.4</v>
      </c>
      <c r="E275" s="21">
        <v>1150.5999999999999</v>
      </c>
      <c r="F275" s="21">
        <v>1649.9</v>
      </c>
      <c r="G275" s="21">
        <v>19.3</v>
      </c>
      <c r="H275" s="21">
        <v>15.8</v>
      </c>
      <c r="I275" s="22">
        <v>22.7</v>
      </c>
      <c r="J275" s="44">
        <v>26641.5</v>
      </c>
      <c r="K275" s="21">
        <v>4906.5</v>
      </c>
      <c r="L275" s="21">
        <v>4440.2</v>
      </c>
      <c r="M275" s="21">
        <v>5411.7</v>
      </c>
      <c r="N275" s="21">
        <v>18.399999999999999</v>
      </c>
      <c r="O275" s="21">
        <v>16.7</v>
      </c>
      <c r="P275" s="22">
        <v>20.3</v>
      </c>
      <c r="Q275" s="35">
        <v>57538.7</v>
      </c>
      <c r="R275" s="21">
        <v>7549.8</v>
      </c>
      <c r="S275" s="21">
        <v>6767.4</v>
      </c>
      <c r="T275" s="21">
        <v>8333.9</v>
      </c>
      <c r="U275" s="21">
        <v>13.1</v>
      </c>
      <c r="V275" s="21">
        <v>11.8</v>
      </c>
      <c r="W275" s="22">
        <v>14.5</v>
      </c>
    </row>
    <row r="276" spans="1:23">
      <c r="A276" s="6" t="s">
        <v>746</v>
      </c>
      <c r="B276" s="55" t="s">
        <v>747</v>
      </c>
      <c r="C276" s="44">
        <v>5801</v>
      </c>
      <c r="D276" s="21">
        <v>932</v>
      </c>
      <c r="E276" s="21">
        <v>763.6</v>
      </c>
      <c r="F276" s="21">
        <v>1105.3</v>
      </c>
      <c r="G276" s="21">
        <v>16.100000000000001</v>
      </c>
      <c r="H276" s="21">
        <v>13.2</v>
      </c>
      <c r="I276" s="22">
        <v>19.100000000000001</v>
      </c>
      <c r="J276" s="44">
        <v>12053.5</v>
      </c>
      <c r="K276" s="21">
        <v>2187.5</v>
      </c>
      <c r="L276" s="21">
        <v>1980.8</v>
      </c>
      <c r="M276" s="21">
        <v>2411.8000000000002</v>
      </c>
      <c r="N276" s="21">
        <v>18.100000000000001</v>
      </c>
      <c r="O276" s="21">
        <v>16.399999999999999</v>
      </c>
      <c r="P276" s="22">
        <v>20</v>
      </c>
      <c r="Q276" s="35">
        <v>31559.5</v>
      </c>
      <c r="R276" s="21">
        <v>4002.2</v>
      </c>
      <c r="S276" s="21">
        <v>3593.9</v>
      </c>
      <c r="T276" s="21">
        <v>4400.3</v>
      </c>
      <c r="U276" s="21">
        <v>12.7</v>
      </c>
      <c r="V276" s="21">
        <v>11.4</v>
      </c>
      <c r="W276" s="22">
        <v>13.9</v>
      </c>
    </row>
    <row r="277" spans="1:23">
      <c r="A277" s="6" t="s">
        <v>772</v>
      </c>
      <c r="B277" s="55" t="s">
        <v>773</v>
      </c>
      <c r="C277" s="44">
        <v>6315.3</v>
      </c>
      <c r="D277" s="21">
        <v>1118.9000000000001</v>
      </c>
      <c r="E277" s="21">
        <v>910.2</v>
      </c>
      <c r="F277" s="21">
        <v>1327.2</v>
      </c>
      <c r="G277" s="21">
        <v>17.7</v>
      </c>
      <c r="H277" s="21">
        <v>14.4</v>
      </c>
      <c r="I277" s="22">
        <v>21</v>
      </c>
      <c r="J277" s="44">
        <v>23129.8</v>
      </c>
      <c r="K277" s="21">
        <v>4092.6</v>
      </c>
      <c r="L277" s="21">
        <v>3660.1</v>
      </c>
      <c r="M277" s="21">
        <v>4535.7</v>
      </c>
      <c r="N277" s="21">
        <v>17.7</v>
      </c>
      <c r="O277" s="21">
        <v>15.8</v>
      </c>
      <c r="P277" s="22">
        <v>19.600000000000001</v>
      </c>
      <c r="Q277" s="35">
        <v>49946.9</v>
      </c>
      <c r="R277" s="21">
        <v>6040.6</v>
      </c>
      <c r="S277" s="21">
        <v>5385</v>
      </c>
      <c r="T277" s="21">
        <v>6688.9</v>
      </c>
      <c r="U277" s="21">
        <v>12.1</v>
      </c>
      <c r="V277" s="21">
        <v>10.8</v>
      </c>
      <c r="W277" s="22">
        <v>13.4</v>
      </c>
    </row>
    <row r="278" spans="1:23">
      <c r="A278" s="6" t="s">
        <v>480</v>
      </c>
      <c r="B278" s="55" t="s">
        <v>481</v>
      </c>
      <c r="C278" s="44">
        <v>3409.9</v>
      </c>
      <c r="D278" s="21">
        <v>729.5</v>
      </c>
      <c r="E278" s="21">
        <v>603.20000000000005</v>
      </c>
      <c r="F278" s="21">
        <v>857.7</v>
      </c>
      <c r="G278" s="21">
        <v>21.4</v>
      </c>
      <c r="H278" s="21">
        <v>17.7</v>
      </c>
      <c r="I278" s="22">
        <v>25.2</v>
      </c>
      <c r="J278" s="44">
        <v>8201</v>
      </c>
      <c r="K278" s="21">
        <v>1654.1</v>
      </c>
      <c r="L278" s="21">
        <v>1482.3</v>
      </c>
      <c r="M278" s="21">
        <v>1818.3</v>
      </c>
      <c r="N278" s="21">
        <v>20.2</v>
      </c>
      <c r="O278" s="21">
        <v>18.100000000000001</v>
      </c>
      <c r="P278" s="22">
        <v>22.2</v>
      </c>
      <c r="Q278" s="35">
        <v>22878.1</v>
      </c>
      <c r="R278" s="21">
        <v>3203.7</v>
      </c>
      <c r="S278" s="21">
        <v>2848.7</v>
      </c>
      <c r="T278" s="21">
        <v>3563</v>
      </c>
      <c r="U278" s="21">
        <v>14</v>
      </c>
      <c r="V278" s="21">
        <v>12.5</v>
      </c>
      <c r="W278" s="22">
        <v>15.6</v>
      </c>
    </row>
    <row r="279" spans="1:23">
      <c r="A279" s="49" t="s">
        <v>482</v>
      </c>
      <c r="B279" s="54" t="s">
        <v>483</v>
      </c>
      <c r="C279" s="44">
        <v>2936.8</v>
      </c>
      <c r="D279" s="21">
        <v>380.5</v>
      </c>
      <c r="E279" s="21">
        <v>305.7</v>
      </c>
      <c r="F279" s="21">
        <v>461.2</v>
      </c>
      <c r="G279" s="21">
        <v>13</v>
      </c>
      <c r="H279" s="21">
        <v>10.4</v>
      </c>
      <c r="I279" s="22">
        <v>15.7</v>
      </c>
      <c r="J279" s="44">
        <v>24441.8</v>
      </c>
      <c r="K279" s="21">
        <v>4783.2</v>
      </c>
      <c r="L279" s="21">
        <v>4367.3</v>
      </c>
      <c r="M279" s="21">
        <v>5238.1000000000004</v>
      </c>
      <c r="N279" s="21">
        <v>19.600000000000001</v>
      </c>
      <c r="O279" s="21">
        <v>17.899999999999999</v>
      </c>
      <c r="P279" s="22">
        <v>21.4</v>
      </c>
      <c r="Q279" s="35">
        <v>32332.400000000001</v>
      </c>
      <c r="R279" s="21">
        <v>4482.5</v>
      </c>
      <c r="S279" s="21">
        <v>4022.3</v>
      </c>
      <c r="T279" s="21">
        <v>4920.6000000000004</v>
      </c>
      <c r="U279" s="21">
        <v>13.9</v>
      </c>
      <c r="V279" s="21">
        <v>12.4</v>
      </c>
      <c r="W279" s="22">
        <v>15.2</v>
      </c>
    </row>
    <row r="280" spans="1:23">
      <c r="A280" s="6" t="s">
        <v>484</v>
      </c>
      <c r="B280" s="55" t="s">
        <v>485</v>
      </c>
      <c r="C280" s="44">
        <v>7163.9</v>
      </c>
      <c r="D280" s="21">
        <v>1414.6</v>
      </c>
      <c r="E280" s="21">
        <v>1172.0999999999999</v>
      </c>
      <c r="F280" s="21">
        <v>1657.6</v>
      </c>
      <c r="G280" s="21">
        <v>19.7</v>
      </c>
      <c r="H280" s="21">
        <v>16.399999999999999</v>
      </c>
      <c r="I280" s="22">
        <v>23.1</v>
      </c>
      <c r="J280" s="44">
        <v>11353.3</v>
      </c>
      <c r="K280" s="21">
        <v>2267</v>
      </c>
      <c r="L280" s="21">
        <v>2071.6</v>
      </c>
      <c r="M280" s="21">
        <v>2477.4</v>
      </c>
      <c r="N280" s="21">
        <v>20</v>
      </c>
      <c r="O280" s="21">
        <v>18.2</v>
      </c>
      <c r="P280" s="22">
        <v>21.8</v>
      </c>
      <c r="Q280" s="35">
        <v>34636.800000000003</v>
      </c>
      <c r="R280" s="21">
        <v>4937.5</v>
      </c>
      <c r="S280" s="21">
        <v>4443.8999999999996</v>
      </c>
      <c r="T280" s="21">
        <v>5421.5</v>
      </c>
      <c r="U280" s="21">
        <v>14.3</v>
      </c>
      <c r="V280" s="21">
        <v>12.8</v>
      </c>
      <c r="W280" s="22">
        <v>15.7</v>
      </c>
    </row>
    <row r="281" spans="1:23">
      <c r="A281" s="6" t="s">
        <v>674</v>
      </c>
      <c r="B281" s="55" t="s">
        <v>675</v>
      </c>
      <c r="C281" s="44">
        <v>16989.8</v>
      </c>
      <c r="D281" s="21">
        <v>3079.3</v>
      </c>
      <c r="E281" s="21">
        <v>2533.9</v>
      </c>
      <c r="F281" s="21">
        <v>3634.2</v>
      </c>
      <c r="G281" s="21">
        <v>18.100000000000001</v>
      </c>
      <c r="H281" s="21">
        <v>14.9</v>
      </c>
      <c r="I281" s="22">
        <v>21.4</v>
      </c>
      <c r="J281" s="44">
        <v>50473.599999999999</v>
      </c>
      <c r="K281" s="21">
        <v>9359.6</v>
      </c>
      <c r="L281" s="21">
        <v>8489.2000000000007</v>
      </c>
      <c r="M281" s="21">
        <v>10304.5</v>
      </c>
      <c r="N281" s="21">
        <v>18.5</v>
      </c>
      <c r="O281" s="21">
        <v>16.8</v>
      </c>
      <c r="P281" s="22">
        <v>20.399999999999999</v>
      </c>
      <c r="Q281" s="35">
        <v>121710.5</v>
      </c>
      <c r="R281" s="21">
        <v>15691.4</v>
      </c>
      <c r="S281" s="21">
        <v>14078.1</v>
      </c>
      <c r="T281" s="21">
        <v>17219.7</v>
      </c>
      <c r="U281" s="21">
        <v>12.9</v>
      </c>
      <c r="V281" s="21">
        <v>11.6</v>
      </c>
      <c r="W281" s="22">
        <v>14.1</v>
      </c>
    </row>
    <row r="282" spans="1:23">
      <c r="A282" s="6" t="s">
        <v>712</v>
      </c>
      <c r="B282" s="55" t="s">
        <v>713</v>
      </c>
      <c r="C282" s="44">
        <v>5289</v>
      </c>
      <c r="D282" s="21">
        <v>955.2</v>
      </c>
      <c r="E282" s="21">
        <v>773.4</v>
      </c>
      <c r="F282" s="21">
        <v>1135.8</v>
      </c>
      <c r="G282" s="21">
        <v>18.100000000000001</v>
      </c>
      <c r="H282" s="21">
        <v>14.6</v>
      </c>
      <c r="I282" s="22">
        <v>21.5</v>
      </c>
      <c r="J282" s="44">
        <v>19127.3</v>
      </c>
      <c r="K282" s="21">
        <v>3295.8</v>
      </c>
      <c r="L282" s="21">
        <v>2950</v>
      </c>
      <c r="M282" s="21">
        <v>3662.1</v>
      </c>
      <c r="N282" s="21">
        <v>17.2</v>
      </c>
      <c r="O282" s="21">
        <v>15.4</v>
      </c>
      <c r="P282" s="22">
        <v>19.100000000000001</v>
      </c>
      <c r="Q282" s="35">
        <v>34263.699999999997</v>
      </c>
      <c r="R282" s="21">
        <v>4325.3999999999996</v>
      </c>
      <c r="S282" s="21">
        <v>3849.9</v>
      </c>
      <c r="T282" s="21">
        <v>4818.1000000000004</v>
      </c>
      <c r="U282" s="21">
        <v>12.6</v>
      </c>
      <c r="V282" s="21">
        <v>11.2</v>
      </c>
      <c r="W282" s="22">
        <v>14.1</v>
      </c>
    </row>
    <row r="283" spans="1:23">
      <c r="A283" s="6" t="s">
        <v>536</v>
      </c>
      <c r="B283" s="55" t="s">
        <v>537</v>
      </c>
      <c r="C283" s="44">
        <v>7185</v>
      </c>
      <c r="D283" s="21">
        <v>1356.4</v>
      </c>
      <c r="E283" s="21">
        <v>1120.5999999999999</v>
      </c>
      <c r="F283" s="21">
        <v>1600.9</v>
      </c>
      <c r="G283" s="21">
        <v>18.899999999999999</v>
      </c>
      <c r="H283" s="21">
        <v>15.6</v>
      </c>
      <c r="I283" s="22">
        <v>22.3</v>
      </c>
      <c r="J283" s="44">
        <v>26948.7</v>
      </c>
      <c r="K283" s="21">
        <v>5109.5</v>
      </c>
      <c r="L283" s="21">
        <v>4627.3999999999996</v>
      </c>
      <c r="M283" s="21">
        <v>5619.7</v>
      </c>
      <c r="N283" s="21">
        <v>19</v>
      </c>
      <c r="O283" s="21">
        <v>17.2</v>
      </c>
      <c r="P283" s="22">
        <v>20.9</v>
      </c>
      <c r="Q283" s="35">
        <v>51773.3</v>
      </c>
      <c r="R283" s="21">
        <v>7152.4</v>
      </c>
      <c r="S283" s="21">
        <v>6406.4</v>
      </c>
      <c r="T283" s="21">
        <v>7895.1</v>
      </c>
      <c r="U283" s="21">
        <v>13.8</v>
      </c>
      <c r="V283" s="21">
        <v>12.4</v>
      </c>
      <c r="W283" s="22">
        <v>15.2</v>
      </c>
    </row>
    <row r="284" spans="1:23">
      <c r="A284" s="6" t="s">
        <v>786</v>
      </c>
      <c r="B284" s="55" t="s">
        <v>787</v>
      </c>
      <c r="C284" s="44">
        <v>10828.2</v>
      </c>
      <c r="D284" s="21">
        <v>1833.5</v>
      </c>
      <c r="E284" s="21">
        <v>1511.6</v>
      </c>
      <c r="F284" s="21">
        <v>2174.1</v>
      </c>
      <c r="G284" s="21">
        <v>16.899999999999999</v>
      </c>
      <c r="H284" s="21">
        <v>14</v>
      </c>
      <c r="I284" s="22">
        <v>20.100000000000001</v>
      </c>
      <c r="J284" s="44">
        <v>14116.1</v>
      </c>
      <c r="K284" s="21">
        <v>2620.3000000000002</v>
      </c>
      <c r="L284" s="21">
        <v>2349.4</v>
      </c>
      <c r="M284" s="21">
        <v>2901.1</v>
      </c>
      <c r="N284" s="21">
        <v>18.600000000000001</v>
      </c>
      <c r="O284" s="21">
        <v>16.600000000000001</v>
      </c>
      <c r="P284" s="22">
        <v>20.6</v>
      </c>
      <c r="Q284" s="35">
        <v>52669.7</v>
      </c>
      <c r="R284" s="21">
        <v>6453.3</v>
      </c>
      <c r="S284" s="21">
        <v>5760.3</v>
      </c>
      <c r="T284" s="21">
        <v>7180.1</v>
      </c>
      <c r="U284" s="21">
        <v>12.3</v>
      </c>
      <c r="V284" s="21">
        <v>10.9</v>
      </c>
      <c r="W284" s="22">
        <v>13.6</v>
      </c>
    </row>
    <row r="285" spans="1:23">
      <c r="A285" s="6" t="s">
        <v>520</v>
      </c>
      <c r="B285" s="55" t="s">
        <v>521</v>
      </c>
      <c r="C285" s="44">
        <v>11362.8</v>
      </c>
      <c r="D285" s="21">
        <v>2329.1</v>
      </c>
      <c r="E285" s="21">
        <v>1929.3</v>
      </c>
      <c r="F285" s="21">
        <v>2729.8</v>
      </c>
      <c r="G285" s="21">
        <v>20.5</v>
      </c>
      <c r="H285" s="21">
        <v>17</v>
      </c>
      <c r="I285" s="22">
        <v>24</v>
      </c>
      <c r="J285" s="44">
        <v>38112.400000000001</v>
      </c>
      <c r="K285" s="21">
        <v>7599</v>
      </c>
      <c r="L285" s="21">
        <v>6947.7</v>
      </c>
      <c r="M285" s="21">
        <v>8318.4</v>
      </c>
      <c r="N285" s="21">
        <v>19.899999999999999</v>
      </c>
      <c r="O285" s="21">
        <v>18.2</v>
      </c>
      <c r="P285" s="22">
        <v>21.8</v>
      </c>
      <c r="Q285" s="35">
        <v>76640.800000000003</v>
      </c>
      <c r="R285" s="21">
        <v>10271.4</v>
      </c>
      <c r="S285" s="21">
        <v>9272.2999999999993</v>
      </c>
      <c r="T285" s="21">
        <v>11301.8</v>
      </c>
      <c r="U285" s="21">
        <v>13.4</v>
      </c>
      <c r="V285" s="21">
        <v>12.1</v>
      </c>
      <c r="W285" s="22">
        <v>14.7</v>
      </c>
    </row>
    <row r="286" spans="1:23">
      <c r="A286" s="6" t="s">
        <v>412</v>
      </c>
      <c r="B286" s="55" t="s">
        <v>413</v>
      </c>
      <c r="C286" s="44">
        <v>17453.8</v>
      </c>
      <c r="D286" s="21">
        <v>3604.8</v>
      </c>
      <c r="E286" s="21">
        <v>2980.2</v>
      </c>
      <c r="F286" s="21">
        <v>4210.8</v>
      </c>
      <c r="G286" s="21">
        <v>20.7</v>
      </c>
      <c r="H286" s="21">
        <v>17.100000000000001</v>
      </c>
      <c r="I286" s="22">
        <v>24.1</v>
      </c>
      <c r="J286" s="44">
        <v>42262.400000000001</v>
      </c>
      <c r="K286" s="21">
        <v>8946</v>
      </c>
      <c r="L286" s="21">
        <v>8135.4</v>
      </c>
      <c r="M286" s="21">
        <v>9850</v>
      </c>
      <c r="N286" s="21">
        <v>21.2</v>
      </c>
      <c r="O286" s="21">
        <v>19.2</v>
      </c>
      <c r="P286" s="22">
        <v>23.3</v>
      </c>
      <c r="Q286" s="35">
        <v>96040.8</v>
      </c>
      <c r="R286" s="21">
        <v>13330.1</v>
      </c>
      <c r="S286" s="21">
        <v>11890.9</v>
      </c>
      <c r="T286" s="21">
        <v>14750.5</v>
      </c>
      <c r="U286" s="21">
        <v>13.9</v>
      </c>
      <c r="V286" s="21">
        <v>12.4</v>
      </c>
      <c r="W286" s="22">
        <v>15.4</v>
      </c>
    </row>
    <row r="287" spans="1:23">
      <c r="A287" s="6" t="s">
        <v>628</v>
      </c>
      <c r="B287" s="55" t="s">
        <v>629</v>
      </c>
      <c r="C287" s="44">
        <v>21918.799999999999</v>
      </c>
      <c r="D287" s="21">
        <v>4051.6</v>
      </c>
      <c r="E287" s="21">
        <v>3340.9</v>
      </c>
      <c r="F287" s="21">
        <v>4777.3999999999996</v>
      </c>
      <c r="G287" s="21">
        <v>18.5</v>
      </c>
      <c r="H287" s="21">
        <v>15.2</v>
      </c>
      <c r="I287" s="22">
        <v>21.8</v>
      </c>
      <c r="J287" s="44">
        <v>76839.5</v>
      </c>
      <c r="K287" s="21">
        <v>14374.9</v>
      </c>
      <c r="L287" s="21">
        <v>13061.5</v>
      </c>
      <c r="M287" s="21">
        <v>15781</v>
      </c>
      <c r="N287" s="21">
        <v>18.7</v>
      </c>
      <c r="O287" s="21">
        <v>17</v>
      </c>
      <c r="P287" s="22">
        <v>20.5</v>
      </c>
      <c r="Q287" s="35">
        <v>161904.70000000001</v>
      </c>
      <c r="R287" s="21">
        <v>21066.5</v>
      </c>
      <c r="S287" s="21">
        <v>18927.900000000001</v>
      </c>
      <c r="T287" s="21">
        <v>23131.9</v>
      </c>
      <c r="U287" s="21">
        <v>13</v>
      </c>
      <c r="V287" s="21">
        <v>11.7</v>
      </c>
      <c r="W287" s="22">
        <v>14.3</v>
      </c>
    </row>
    <row r="288" spans="1:23">
      <c r="A288" s="6" t="s">
        <v>796</v>
      </c>
      <c r="B288" s="55" t="s">
        <v>797</v>
      </c>
      <c r="C288" s="44">
        <v>4277.6000000000004</v>
      </c>
      <c r="D288" s="21">
        <v>781.1</v>
      </c>
      <c r="E288" s="21">
        <v>634</v>
      </c>
      <c r="F288" s="21">
        <v>929.3</v>
      </c>
      <c r="G288" s="21">
        <v>18.3</v>
      </c>
      <c r="H288" s="21">
        <v>14.8</v>
      </c>
      <c r="I288" s="22">
        <v>21.7</v>
      </c>
      <c r="J288" s="44">
        <v>19476.400000000001</v>
      </c>
      <c r="K288" s="21">
        <v>3262.4</v>
      </c>
      <c r="L288" s="21">
        <v>2921.9</v>
      </c>
      <c r="M288" s="21">
        <v>3617.9</v>
      </c>
      <c r="N288" s="21">
        <v>16.8</v>
      </c>
      <c r="O288" s="21">
        <v>15</v>
      </c>
      <c r="P288" s="22">
        <v>18.600000000000001</v>
      </c>
      <c r="Q288" s="35">
        <v>39855</v>
      </c>
      <c r="R288" s="21">
        <v>4871.8</v>
      </c>
      <c r="S288" s="21">
        <v>4331.3999999999996</v>
      </c>
      <c r="T288" s="21">
        <v>5403.5</v>
      </c>
      <c r="U288" s="21">
        <v>12.2</v>
      </c>
      <c r="V288" s="21">
        <v>10.9</v>
      </c>
      <c r="W288" s="22">
        <v>13.6</v>
      </c>
    </row>
    <row r="289" spans="1:23">
      <c r="A289" s="6" t="s">
        <v>860</v>
      </c>
      <c r="B289" s="55" t="s">
        <v>861</v>
      </c>
      <c r="C289" s="44">
        <v>4863.2</v>
      </c>
      <c r="D289" s="21">
        <v>828.7</v>
      </c>
      <c r="E289" s="21">
        <v>669.6</v>
      </c>
      <c r="F289" s="21">
        <v>987.5</v>
      </c>
      <c r="G289" s="21">
        <v>17</v>
      </c>
      <c r="H289" s="21">
        <v>13.8</v>
      </c>
      <c r="I289" s="22">
        <v>20.3</v>
      </c>
      <c r="J289" s="44">
        <v>16622.5</v>
      </c>
      <c r="K289" s="21">
        <v>2752.7</v>
      </c>
      <c r="L289" s="21">
        <v>2456.6</v>
      </c>
      <c r="M289" s="21">
        <v>3074</v>
      </c>
      <c r="N289" s="21">
        <v>16.600000000000001</v>
      </c>
      <c r="O289" s="21">
        <v>14.8</v>
      </c>
      <c r="P289" s="22">
        <v>18.5</v>
      </c>
      <c r="Q289" s="35">
        <v>52408.3</v>
      </c>
      <c r="R289" s="21">
        <v>6241.3</v>
      </c>
      <c r="S289" s="21">
        <v>5529.2</v>
      </c>
      <c r="T289" s="21">
        <v>6966</v>
      </c>
      <c r="U289" s="21">
        <v>11.9</v>
      </c>
      <c r="V289" s="21">
        <v>10.6</v>
      </c>
      <c r="W289" s="22">
        <v>13.3</v>
      </c>
    </row>
    <row r="290" spans="1:23">
      <c r="A290" s="6" t="s">
        <v>328</v>
      </c>
      <c r="B290" s="55" t="s">
        <v>329</v>
      </c>
      <c r="C290" s="44">
        <v>19259.3</v>
      </c>
      <c r="D290" s="21">
        <v>4288.3999999999996</v>
      </c>
      <c r="E290" s="21">
        <v>3565.1</v>
      </c>
      <c r="F290" s="21">
        <v>4985.2</v>
      </c>
      <c r="G290" s="21">
        <v>22.3</v>
      </c>
      <c r="H290" s="21">
        <v>18.5</v>
      </c>
      <c r="I290" s="22">
        <v>25.9</v>
      </c>
      <c r="J290" s="44">
        <v>50025.599999999999</v>
      </c>
      <c r="K290" s="21">
        <v>10683.7</v>
      </c>
      <c r="L290" s="21">
        <v>9739.1</v>
      </c>
      <c r="M290" s="21">
        <v>11741.8</v>
      </c>
      <c r="N290" s="21">
        <v>21.4</v>
      </c>
      <c r="O290" s="21">
        <v>19.5</v>
      </c>
      <c r="P290" s="22">
        <v>23.5</v>
      </c>
      <c r="Q290" s="35">
        <v>91209.2</v>
      </c>
      <c r="R290" s="21">
        <v>13083.3</v>
      </c>
      <c r="S290" s="21">
        <v>11703.3</v>
      </c>
      <c r="T290" s="21">
        <v>14516.4</v>
      </c>
      <c r="U290" s="21">
        <v>14.3</v>
      </c>
      <c r="V290" s="21">
        <v>12.8</v>
      </c>
      <c r="W290" s="22">
        <v>15.9</v>
      </c>
    </row>
    <row r="291" spans="1:23">
      <c r="A291" s="6" t="s">
        <v>862</v>
      </c>
      <c r="B291" s="55" t="s">
        <v>863</v>
      </c>
      <c r="C291" s="44">
        <v>1806</v>
      </c>
      <c r="D291" s="21">
        <v>346.4</v>
      </c>
      <c r="E291" s="21">
        <v>280.5</v>
      </c>
      <c r="F291" s="21">
        <v>411.4</v>
      </c>
      <c r="G291" s="21">
        <v>19.2</v>
      </c>
      <c r="H291" s="21">
        <v>15.5</v>
      </c>
      <c r="I291" s="22">
        <v>22.8</v>
      </c>
      <c r="J291" s="44">
        <v>10813.7</v>
      </c>
      <c r="K291" s="21">
        <v>1954.8</v>
      </c>
      <c r="L291" s="21">
        <v>1754.9</v>
      </c>
      <c r="M291" s="21">
        <v>2173.3000000000002</v>
      </c>
      <c r="N291" s="21">
        <v>18.100000000000001</v>
      </c>
      <c r="O291" s="21">
        <v>16.2</v>
      </c>
      <c r="P291" s="22">
        <v>20.100000000000001</v>
      </c>
      <c r="Q291" s="35">
        <v>32878.300000000003</v>
      </c>
      <c r="R291" s="21">
        <v>3715.4</v>
      </c>
      <c r="S291" s="21">
        <v>3297.2</v>
      </c>
      <c r="T291" s="21">
        <v>4126.2</v>
      </c>
      <c r="U291" s="21">
        <v>11.3</v>
      </c>
      <c r="V291" s="21">
        <v>10</v>
      </c>
      <c r="W291" s="22">
        <v>12.5</v>
      </c>
    </row>
    <row r="292" spans="1:23">
      <c r="A292" s="6" t="s">
        <v>864</v>
      </c>
      <c r="B292" s="55" t="s">
        <v>865</v>
      </c>
      <c r="C292" s="44">
        <v>5791.9</v>
      </c>
      <c r="D292" s="21">
        <v>894.3</v>
      </c>
      <c r="E292" s="21">
        <v>713.4</v>
      </c>
      <c r="F292" s="21">
        <v>1086.7</v>
      </c>
      <c r="G292" s="21">
        <v>15.4</v>
      </c>
      <c r="H292" s="21">
        <v>12.3</v>
      </c>
      <c r="I292" s="22">
        <v>18.8</v>
      </c>
      <c r="J292" s="44">
        <v>18051.599999999999</v>
      </c>
      <c r="K292" s="21">
        <v>3137.9</v>
      </c>
      <c r="L292" s="21">
        <v>2761.3</v>
      </c>
      <c r="M292" s="21">
        <v>3540.2</v>
      </c>
      <c r="N292" s="21">
        <v>17.399999999999999</v>
      </c>
      <c r="O292" s="21">
        <v>15.3</v>
      </c>
      <c r="P292" s="22">
        <v>19.600000000000001</v>
      </c>
      <c r="Q292" s="35">
        <v>58880.6</v>
      </c>
      <c r="R292" s="21">
        <v>6925.1</v>
      </c>
      <c r="S292" s="21">
        <v>5993.9</v>
      </c>
      <c r="T292" s="21">
        <v>7874</v>
      </c>
      <c r="U292" s="21">
        <v>11.8</v>
      </c>
      <c r="V292" s="21">
        <v>10.199999999999999</v>
      </c>
      <c r="W292" s="22">
        <v>13.4</v>
      </c>
    </row>
    <row r="293" spans="1:23">
      <c r="A293" s="6" t="s">
        <v>414</v>
      </c>
      <c r="B293" s="55" t="s">
        <v>415</v>
      </c>
      <c r="C293" s="44">
        <v>14773.6</v>
      </c>
      <c r="D293" s="21">
        <v>3022.7</v>
      </c>
      <c r="E293" s="21">
        <v>2499.1</v>
      </c>
      <c r="F293" s="21">
        <v>3536.6</v>
      </c>
      <c r="G293" s="21">
        <v>20.5</v>
      </c>
      <c r="H293" s="21">
        <v>16.899999999999999</v>
      </c>
      <c r="I293" s="22">
        <v>23.9</v>
      </c>
      <c r="J293" s="44">
        <v>23146.6</v>
      </c>
      <c r="K293" s="21">
        <v>4760.3999999999996</v>
      </c>
      <c r="L293" s="21">
        <v>4265.2</v>
      </c>
      <c r="M293" s="21">
        <v>5336.6</v>
      </c>
      <c r="N293" s="21">
        <v>20.6</v>
      </c>
      <c r="O293" s="21">
        <v>18.399999999999999</v>
      </c>
      <c r="P293" s="22">
        <v>23.1</v>
      </c>
      <c r="Q293" s="35">
        <v>73238.899999999994</v>
      </c>
      <c r="R293" s="21">
        <v>10635.1</v>
      </c>
      <c r="S293" s="21">
        <v>9357.2000000000007</v>
      </c>
      <c r="T293" s="21">
        <v>12043.1</v>
      </c>
      <c r="U293" s="21">
        <v>14.5</v>
      </c>
      <c r="V293" s="21">
        <v>12.8</v>
      </c>
      <c r="W293" s="22">
        <v>16.399999999999999</v>
      </c>
    </row>
    <row r="294" spans="1:23">
      <c r="A294" s="6" t="s">
        <v>590</v>
      </c>
      <c r="B294" s="55" t="s">
        <v>591</v>
      </c>
      <c r="C294" s="44">
        <v>4612.1000000000004</v>
      </c>
      <c r="D294" s="21">
        <v>1064.5</v>
      </c>
      <c r="E294" s="21">
        <v>884.9</v>
      </c>
      <c r="F294" s="21">
        <v>1244</v>
      </c>
      <c r="G294" s="21">
        <v>23.1</v>
      </c>
      <c r="H294" s="21">
        <v>19.2</v>
      </c>
      <c r="I294" s="22">
        <v>27</v>
      </c>
      <c r="J294" s="44">
        <v>12778.9</v>
      </c>
      <c r="K294" s="21">
        <v>2394.5</v>
      </c>
      <c r="L294" s="21">
        <v>2177.6</v>
      </c>
      <c r="M294" s="21">
        <v>2628.5</v>
      </c>
      <c r="N294" s="21">
        <v>18.7</v>
      </c>
      <c r="O294" s="21">
        <v>17</v>
      </c>
      <c r="P294" s="22">
        <v>20.6</v>
      </c>
      <c r="Q294" s="35">
        <v>28768</v>
      </c>
      <c r="R294" s="21">
        <v>3689.6</v>
      </c>
      <c r="S294" s="21">
        <v>3305.4</v>
      </c>
      <c r="T294" s="21">
        <v>4052.5</v>
      </c>
      <c r="U294" s="21">
        <v>12.8</v>
      </c>
      <c r="V294" s="21">
        <v>11.5</v>
      </c>
      <c r="W294" s="22">
        <v>14.1</v>
      </c>
    </row>
    <row r="295" spans="1:23">
      <c r="A295" s="6" t="s">
        <v>486</v>
      </c>
      <c r="B295" s="55" t="s">
        <v>487</v>
      </c>
      <c r="C295" s="44">
        <v>7664.8</v>
      </c>
      <c r="D295" s="21">
        <v>1421.7</v>
      </c>
      <c r="E295" s="21">
        <v>1175.0999999999999</v>
      </c>
      <c r="F295" s="21">
        <v>1673.6</v>
      </c>
      <c r="G295" s="21">
        <v>18.5</v>
      </c>
      <c r="H295" s="21">
        <v>15.3</v>
      </c>
      <c r="I295" s="22">
        <v>21.8</v>
      </c>
      <c r="J295" s="44">
        <v>17899.599999999999</v>
      </c>
      <c r="K295" s="21">
        <v>3549.5</v>
      </c>
      <c r="L295" s="21">
        <v>3238.9</v>
      </c>
      <c r="M295" s="21">
        <v>3887.2</v>
      </c>
      <c r="N295" s="21">
        <v>19.8</v>
      </c>
      <c r="O295" s="21">
        <v>18.100000000000001</v>
      </c>
      <c r="P295" s="22">
        <v>21.7</v>
      </c>
      <c r="Q295" s="35">
        <v>31431.599999999999</v>
      </c>
      <c r="R295" s="21">
        <v>4266.5</v>
      </c>
      <c r="S295" s="21">
        <v>3839.5</v>
      </c>
      <c r="T295" s="21">
        <v>4690.5</v>
      </c>
      <c r="U295" s="21">
        <v>13.6</v>
      </c>
      <c r="V295" s="21">
        <v>12.2</v>
      </c>
      <c r="W295" s="22">
        <v>14.9</v>
      </c>
    </row>
    <row r="296" spans="1:23">
      <c r="A296" s="6" t="s">
        <v>538</v>
      </c>
      <c r="B296" s="55" t="s">
        <v>539</v>
      </c>
      <c r="C296" s="44">
        <v>6609.2</v>
      </c>
      <c r="D296" s="21">
        <v>1379.9</v>
      </c>
      <c r="E296" s="21">
        <v>1140.9000000000001</v>
      </c>
      <c r="F296" s="21">
        <v>1615.7</v>
      </c>
      <c r="G296" s="21">
        <v>20.9</v>
      </c>
      <c r="H296" s="21">
        <v>17.3</v>
      </c>
      <c r="I296" s="22">
        <v>24.4</v>
      </c>
      <c r="J296" s="44">
        <v>19353.5</v>
      </c>
      <c r="K296" s="21">
        <v>3956.3</v>
      </c>
      <c r="L296" s="21">
        <v>3622.5</v>
      </c>
      <c r="M296" s="21">
        <v>4320.6000000000004</v>
      </c>
      <c r="N296" s="21">
        <v>20.399999999999999</v>
      </c>
      <c r="O296" s="21">
        <v>18.7</v>
      </c>
      <c r="P296" s="22">
        <v>22.3</v>
      </c>
      <c r="Q296" s="35">
        <v>47510.2</v>
      </c>
      <c r="R296" s="21">
        <v>6311.5</v>
      </c>
      <c r="S296" s="21">
        <v>5686.9</v>
      </c>
      <c r="T296" s="21">
        <v>6930.8</v>
      </c>
      <c r="U296" s="21">
        <v>13.3</v>
      </c>
      <c r="V296" s="21">
        <v>12</v>
      </c>
      <c r="W296" s="22">
        <v>14.6</v>
      </c>
    </row>
    <row r="297" spans="1:23">
      <c r="A297" s="6" t="s">
        <v>430</v>
      </c>
      <c r="B297" s="55" t="s">
        <v>431</v>
      </c>
      <c r="C297" s="44">
        <v>5861.1</v>
      </c>
      <c r="D297" s="21">
        <v>1242.3</v>
      </c>
      <c r="E297" s="21">
        <v>1030</v>
      </c>
      <c r="F297" s="21">
        <v>1457.1</v>
      </c>
      <c r="G297" s="21">
        <v>21.2</v>
      </c>
      <c r="H297" s="21">
        <v>17.600000000000001</v>
      </c>
      <c r="I297" s="22">
        <v>24.9</v>
      </c>
      <c r="J297" s="44">
        <v>20936.400000000001</v>
      </c>
      <c r="K297" s="21">
        <v>4315.8</v>
      </c>
      <c r="L297" s="21">
        <v>3950.5</v>
      </c>
      <c r="M297" s="21">
        <v>4722.3</v>
      </c>
      <c r="N297" s="21">
        <v>20.6</v>
      </c>
      <c r="O297" s="21">
        <v>18.899999999999999</v>
      </c>
      <c r="P297" s="22">
        <v>22.6</v>
      </c>
      <c r="Q297" s="35">
        <v>39095.5</v>
      </c>
      <c r="R297" s="21">
        <v>5298.6</v>
      </c>
      <c r="S297" s="21">
        <v>4770.5</v>
      </c>
      <c r="T297" s="21">
        <v>5821.8</v>
      </c>
      <c r="U297" s="21">
        <v>13.6</v>
      </c>
      <c r="V297" s="21">
        <v>12.2</v>
      </c>
      <c r="W297" s="22">
        <v>14.9</v>
      </c>
    </row>
    <row r="298" spans="1:23">
      <c r="A298" s="6" t="s">
        <v>488</v>
      </c>
      <c r="B298" s="55" t="s">
        <v>489</v>
      </c>
      <c r="C298" s="44">
        <v>4183.8999999999996</v>
      </c>
      <c r="D298" s="21">
        <v>837.2</v>
      </c>
      <c r="E298" s="21">
        <v>694.1</v>
      </c>
      <c r="F298" s="21">
        <v>984.1</v>
      </c>
      <c r="G298" s="21">
        <v>20</v>
      </c>
      <c r="H298" s="21">
        <v>16.600000000000001</v>
      </c>
      <c r="I298" s="22">
        <v>23.5</v>
      </c>
      <c r="J298" s="44">
        <v>11498.2</v>
      </c>
      <c r="K298" s="21">
        <v>2294.8000000000002</v>
      </c>
      <c r="L298" s="21">
        <v>2094.6</v>
      </c>
      <c r="M298" s="21">
        <v>2514.1999999999998</v>
      </c>
      <c r="N298" s="21">
        <v>20</v>
      </c>
      <c r="O298" s="21">
        <v>18.2</v>
      </c>
      <c r="P298" s="22">
        <v>21.9</v>
      </c>
      <c r="Q298" s="35">
        <v>38638</v>
      </c>
      <c r="R298" s="21">
        <v>5651.3</v>
      </c>
      <c r="S298" s="21">
        <v>5077.8</v>
      </c>
      <c r="T298" s="21">
        <v>6224.3</v>
      </c>
      <c r="U298" s="21">
        <v>14.6</v>
      </c>
      <c r="V298" s="21">
        <v>13.1</v>
      </c>
      <c r="W298" s="22">
        <v>16.100000000000001</v>
      </c>
    </row>
    <row r="299" spans="1:23" ht="15.95" thickBot="1">
      <c r="A299" s="11" t="s">
        <v>748</v>
      </c>
      <c r="B299" s="68" t="s">
        <v>749</v>
      </c>
      <c r="C299" s="45">
        <v>5898.5</v>
      </c>
      <c r="D299" s="23">
        <v>1101.5999999999999</v>
      </c>
      <c r="E299" s="23">
        <v>894.3</v>
      </c>
      <c r="F299" s="23">
        <v>1302.8</v>
      </c>
      <c r="G299" s="23">
        <v>18.7</v>
      </c>
      <c r="H299" s="23">
        <v>15.2</v>
      </c>
      <c r="I299" s="24">
        <v>22.1</v>
      </c>
      <c r="J299" s="45">
        <v>22944</v>
      </c>
      <c r="K299" s="23">
        <v>4351</v>
      </c>
      <c r="L299" s="23">
        <v>3926.4</v>
      </c>
      <c r="M299" s="23">
        <v>4816.5</v>
      </c>
      <c r="N299" s="23">
        <v>19</v>
      </c>
      <c r="O299" s="23">
        <v>17.100000000000001</v>
      </c>
      <c r="P299" s="24">
        <v>21</v>
      </c>
      <c r="Q299" s="36">
        <v>59802.5</v>
      </c>
      <c r="R299" s="23">
        <v>7319.3</v>
      </c>
      <c r="S299" s="23">
        <v>6532.8</v>
      </c>
      <c r="T299" s="23">
        <v>8140.8</v>
      </c>
      <c r="U299" s="23">
        <v>12.2</v>
      </c>
      <c r="V299" s="23">
        <v>10.9</v>
      </c>
      <c r="W299" s="24">
        <v>13.6</v>
      </c>
    </row>
  </sheetData>
  <mergeCells count="5">
    <mergeCell ref="A1:A2"/>
    <mergeCell ref="B1:B2"/>
    <mergeCell ref="C1:I1"/>
    <mergeCell ref="J1:P1"/>
    <mergeCell ref="Q1:W1"/>
  </mergeCells>
  <pageMargins left="0.7" right="0.7" top="0.75" bottom="0.75" header="0.3" footer="0.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F2BB45D-37C2-4187-BCD3-4D5A4BD42D8E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278</v>
      </c>
      <c r="D1" s="99"/>
      <c r="E1" s="99"/>
      <c r="F1" s="99"/>
      <c r="G1" s="99"/>
      <c r="H1" s="99"/>
      <c r="I1" s="100"/>
      <c r="J1" s="98" t="s">
        <v>279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8958199</v>
      </c>
      <c r="D3" s="30">
        <v>1068776.8999999999</v>
      </c>
      <c r="E3" s="30">
        <v>920942.8</v>
      </c>
      <c r="F3" s="30">
        <v>1224888.6000000001</v>
      </c>
      <c r="G3" s="30">
        <v>11.9</v>
      </c>
      <c r="H3" s="30">
        <v>10.3</v>
      </c>
      <c r="I3" s="31">
        <v>13.7</v>
      </c>
      <c r="J3" s="33">
        <v>16655577</v>
      </c>
      <c r="K3" s="30">
        <v>2932128</v>
      </c>
      <c r="L3" s="30">
        <v>2706600.4</v>
      </c>
      <c r="M3" s="30">
        <v>3150109.4</v>
      </c>
      <c r="N3" s="30">
        <v>17.600000000000001</v>
      </c>
      <c r="O3" s="30">
        <v>16.3</v>
      </c>
      <c r="P3" s="31">
        <v>18.899999999999999</v>
      </c>
    </row>
    <row r="4" spans="1:16">
      <c r="A4" s="7" t="s">
        <v>454</v>
      </c>
      <c r="B4" s="69" t="s">
        <v>455</v>
      </c>
      <c r="C4" s="43">
        <v>14572</v>
      </c>
      <c r="D4" s="27">
        <v>1894.9</v>
      </c>
      <c r="E4" s="27">
        <v>1639.7</v>
      </c>
      <c r="F4" s="27">
        <v>2168.4</v>
      </c>
      <c r="G4" s="27">
        <v>13</v>
      </c>
      <c r="H4" s="27">
        <v>11.3</v>
      </c>
      <c r="I4" s="28">
        <v>14.9</v>
      </c>
      <c r="J4" s="34">
        <v>18756</v>
      </c>
      <c r="K4" s="27">
        <v>3547.4</v>
      </c>
      <c r="L4" s="27">
        <v>3274.9</v>
      </c>
      <c r="M4" s="27">
        <v>3814.6</v>
      </c>
      <c r="N4" s="27">
        <v>18.899999999999999</v>
      </c>
      <c r="O4" s="27">
        <v>17.5</v>
      </c>
      <c r="P4" s="28">
        <v>20.3</v>
      </c>
    </row>
    <row r="5" spans="1:16">
      <c r="A5" s="6" t="s">
        <v>612</v>
      </c>
      <c r="B5" s="55" t="s">
        <v>613</v>
      </c>
      <c r="C5" s="44">
        <v>22695.1</v>
      </c>
      <c r="D5" s="21">
        <v>2659.1</v>
      </c>
      <c r="E5" s="21">
        <v>2294</v>
      </c>
      <c r="F5" s="21">
        <v>3048.2</v>
      </c>
      <c r="G5" s="21">
        <v>11.7</v>
      </c>
      <c r="H5" s="21">
        <v>10.1</v>
      </c>
      <c r="I5" s="22">
        <v>13.4</v>
      </c>
      <c r="J5" s="35">
        <v>43891.9</v>
      </c>
      <c r="K5" s="21">
        <v>7529.4</v>
      </c>
      <c r="L5" s="21">
        <v>6934.3</v>
      </c>
      <c r="M5" s="21">
        <v>8087.1</v>
      </c>
      <c r="N5" s="21">
        <v>17.2</v>
      </c>
      <c r="O5" s="21">
        <v>15.8</v>
      </c>
      <c r="P5" s="22">
        <v>18.399999999999999</v>
      </c>
    </row>
    <row r="6" spans="1:16">
      <c r="A6" s="6" t="s">
        <v>348</v>
      </c>
      <c r="B6" s="55" t="s">
        <v>349</v>
      </c>
      <c r="C6" s="44">
        <v>30932.1</v>
      </c>
      <c r="D6" s="21">
        <v>4050</v>
      </c>
      <c r="E6" s="21">
        <v>3502.7</v>
      </c>
      <c r="F6" s="21">
        <v>4626.8999999999996</v>
      </c>
      <c r="G6" s="21">
        <v>13.1</v>
      </c>
      <c r="H6" s="21">
        <v>11.3</v>
      </c>
      <c r="I6" s="22">
        <v>15</v>
      </c>
      <c r="J6" s="35">
        <v>62554.9</v>
      </c>
      <c r="K6" s="21">
        <v>11911.1</v>
      </c>
      <c r="L6" s="21">
        <v>11028.2</v>
      </c>
      <c r="M6" s="21">
        <v>12753.8</v>
      </c>
      <c r="N6" s="21">
        <v>19</v>
      </c>
      <c r="O6" s="21">
        <v>17.600000000000001</v>
      </c>
      <c r="P6" s="22">
        <v>20.399999999999999</v>
      </c>
    </row>
    <row r="7" spans="1:16">
      <c r="A7" s="6" t="s">
        <v>356</v>
      </c>
      <c r="B7" s="55" t="s">
        <v>357</v>
      </c>
      <c r="C7" s="44">
        <v>15403.4</v>
      </c>
      <c r="D7" s="21">
        <v>1956</v>
      </c>
      <c r="E7" s="21">
        <v>1671.9</v>
      </c>
      <c r="F7" s="21">
        <v>2259.4</v>
      </c>
      <c r="G7" s="21">
        <v>12.7</v>
      </c>
      <c r="H7" s="21">
        <v>10.9</v>
      </c>
      <c r="I7" s="22">
        <v>14.7</v>
      </c>
      <c r="J7" s="35">
        <v>44777.599999999999</v>
      </c>
      <c r="K7" s="21">
        <v>8284</v>
      </c>
      <c r="L7" s="21">
        <v>7563</v>
      </c>
      <c r="M7" s="21">
        <v>8979.1</v>
      </c>
      <c r="N7" s="21">
        <v>18.5</v>
      </c>
      <c r="O7" s="21">
        <v>16.899999999999999</v>
      </c>
      <c r="P7" s="22">
        <v>20.100000000000001</v>
      </c>
    </row>
    <row r="8" spans="1:16">
      <c r="A8" s="6" t="s">
        <v>592</v>
      </c>
      <c r="B8" s="55" t="s">
        <v>593</v>
      </c>
      <c r="C8" s="44">
        <v>23012</v>
      </c>
      <c r="D8" s="21">
        <v>2730</v>
      </c>
      <c r="E8" s="21">
        <v>2350.1</v>
      </c>
      <c r="F8" s="21">
        <v>3133.5</v>
      </c>
      <c r="G8" s="21">
        <v>11.9</v>
      </c>
      <c r="H8" s="21">
        <v>10.199999999999999</v>
      </c>
      <c r="I8" s="22">
        <v>13.6</v>
      </c>
      <c r="J8" s="35">
        <v>41527</v>
      </c>
      <c r="K8" s="21">
        <v>7217.6</v>
      </c>
      <c r="L8" s="21">
        <v>6636.2</v>
      </c>
      <c r="M8" s="21">
        <v>7768.1</v>
      </c>
      <c r="N8" s="21">
        <v>17.399999999999999</v>
      </c>
      <c r="O8" s="21">
        <v>16</v>
      </c>
      <c r="P8" s="22">
        <v>18.7</v>
      </c>
    </row>
    <row r="9" spans="1:16">
      <c r="A9" s="6" t="s">
        <v>490</v>
      </c>
      <c r="B9" s="55" t="s">
        <v>491</v>
      </c>
      <c r="C9" s="44">
        <v>19152.8</v>
      </c>
      <c r="D9" s="21">
        <v>2387.5</v>
      </c>
      <c r="E9" s="21">
        <v>2066.5</v>
      </c>
      <c r="F9" s="21">
        <v>2728.4</v>
      </c>
      <c r="G9" s="21">
        <v>12.5</v>
      </c>
      <c r="H9" s="21">
        <v>10.8</v>
      </c>
      <c r="I9" s="22">
        <v>14.2</v>
      </c>
      <c r="J9" s="35">
        <v>33784.199999999997</v>
      </c>
      <c r="K9" s="21">
        <v>6150.6</v>
      </c>
      <c r="L9" s="21">
        <v>5667</v>
      </c>
      <c r="M9" s="21">
        <v>6616.9</v>
      </c>
      <c r="N9" s="21">
        <v>18.2</v>
      </c>
      <c r="O9" s="21">
        <v>16.8</v>
      </c>
      <c r="P9" s="22">
        <v>19.600000000000001</v>
      </c>
    </row>
    <row r="10" spans="1:16">
      <c r="A10" s="6" t="s">
        <v>550</v>
      </c>
      <c r="B10" s="55" t="s">
        <v>551</v>
      </c>
      <c r="C10" s="44">
        <v>21794.7</v>
      </c>
      <c r="D10" s="21">
        <v>2587.5</v>
      </c>
      <c r="E10" s="21">
        <v>2133.6999999999998</v>
      </c>
      <c r="F10" s="21">
        <v>3076.2</v>
      </c>
      <c r="G10" s="21">
        <v>11.9</v>
      </c>
      <c r="H10" s="21">
        <v>9.8000000000000007</v>
      </c>
      <c r="I10" s="22">
        <v>14.1</v>
      </c>
      <c r="J10" s="35">
        <v>49153.3</v>
      </c>
      <c r="K10" s="21">
        <v>8562.1</v>
      </c>
      <c r="L10" s="21">
        <v>7558</v>
      </c>
      <c r="M10" s="21">
        <v>9641.2999999999993</v>
      </c>
      <c r="N10" s="21">
        <v>17.399999999999999</v>
      </c>
      <c r="O10" s="21">
        <v>15.4</v>
      </c>
      <c r="P10" s="22">
        <v>19.600000000000001</v>
      </c>
    </row>
    <row r="11" spans="1:16">
      <c r="A11" s="6" t="s">
        <v>808</v>
      </c>
      <c r="B11" s="55" t="s">
        <v>809</v>
      </c>
      <c r="C11" s="44">
        <v>66250.100000000006</v>
      </c>
      <c r="D11" s="21">
        <v>7152.5</v>
      </c>
      <c r="E11" s="21">
        <v>6155.2</v>
      </c>
      <c r="F11" s="21">
        <v>8208</v>
      </c>
      <c r="G11" s="21">
        <v>10.8</v>
      </c>
      <c r="H11" s="21">
        <v>9.3000000000000007</v>
      </c>
      <c r="I11" s="22">
        <v>12.4</v>
      </c>
      <c r="J11" s="35">
        <v>93843.9</v>
      </c>
      <c r="K11" s="21">
        <v>14953.5</v>
      </c>
      <c r="L11" s="21">
        <v>13702.7</v>
      </c>
      <c r="M11" s="21">
        <v>16217.8</v>
      </c>
      <c r="N11" s="21">
        <v>15.9</v>
      </c>
      <c r="O11" s="21">
        <v>14.6</v>
      </c>
      <c r="P11" s="22">
        <v>17.3</v>
      </c>
    </row>
    <row r="12" spans="1:16">
      <c r="A12" s="6" t="s">
        <v>358</v>
      </c>
      <c r="B12" s="55" t="s">
        <v>359</v>
      </c>
      <c r="C12" s="44">
        <v>31709.200000000001</v>
      </c>
      <c r="D12" s="21">
        <v>4054.5</v>
      </c>
      <c r="E12" s="21">
        <v>3447.7</v>
      </c>
      <c r="F12" s="21">
        <v>4703</v>
      </c>
      <c r="G12" s="21">
        <v>12.8</v>
      </c>
      <c r="H12" s="21">
        <v>10.9</v>
      </c>
      <c r="I12" s="22">
        <v>14.8</v>
      </c>
      <c r="J12" s="35">
        <v>84899.8</v>
      </c>
      <c r="K12" s="21">
        <v>15812.8</v>
      </c>
      <c r="L12" s="21">
        <v>14394.6</v>
      </c>
      <c r="M12" s="21">
        <v>17215.8</v>
      </c>
      <c r="N12" s="21">
        <v>18.600000000000001</v>
      </c>
      <c r="O12" s="21">
        <v>17</v>
      </c>
      <c r="P12" s="22">
        <v>20.3</v>
      </c>
    </row>
    <row r="13" spans="1:16">
      <c r="A13" s="6" t="s">
        <v>398</v>
      </c>
      <c r="B13" s="55" t="s">
        <v>399</v>
      </c>
      <c r="C13" s="44">
        <v>26741.9</v>
      </c>
      <c r="D13" s="21">
        <v>3396.6</v>
      </c>
      <c r="E13" s="21">
        <v>2914.7</v>
      </c>
      <c r="F13" s="21">
        <v>3912.3</v>
      </c>
      <c r="G13" s="21">
        <v>12.7</v>
      </c>
      <c r="H13" s="21">
        <v>10.9</v>
      </c>
      <c r="I13" s="22">
        <v>14.6</v>
      </c>
      <c r="J13" s="35">
        <v>53635.1</v>
      </c>
      <c r="K13" s="21">
        <v>9908.2000000000007</v>
      </c>
      <c r="L13" s="21">
        <v>9136.7000000000007</v>
      </c>
      <c r="M13" s="21">
        <v>10677.1</v>
      </c>
      <c r="N13" s="21">
        <v>18.5</v>
      </c>
      <c r="O13" s="21">
        <v>17</v>
      </c>
      <c r="P13" s="22">
        <v>19.899999999999999</v>
      </c>
    </row>
    <row r="14" spans="1:16">
      <c r="A14" s="6" t="s">
        <v>700</v>
      </c>
      <c r="B14" s="55" t="s">
        <v>701</v>
      </c>
      <c r="C14" s="44">
        <v>29919.1</v>
      </c>
      <c r="D14" s="21">
        <v>3354.6</v>
      </c>
      <c r="E14" s="21">
        <v>2882.1</v>
      </c>
      <c r="F14" s="21">
        <v>3855.2</v>
      </c>
      <c r="G14" s="21">
        <v>11.2</v>
      </c>
      <c r="H14" s="21">
        <v>9.6</v>
      </c>
      <c r="I14" s="22">
        <v>12.9</v>
      </c>
      <c r="J14" s="35">
        <v>55487.9</v>
      </c>
      <c r="K14" s="21">
        <v>9152.5</v>
      </c>
      <c r="L14" s="21">
        <v>8398.7999999999993</v>
      </c>
      <c r="M14" s="21">
        <v>9898.2000000000007</v>
      </c>
      <c r="N14" s="21">
        <v>16.5</v>
      </c>
      <c r="O14" s="21">
        <v>15.1</v>
      </c>
      <c r="P14" s="22">
        <v>17.8</v>
      </c>
    </row>
    <row r="15" spans="1:16">
      <c r="A15" s="6" t="s">
        <v>456</v>
      </c>
      <c r="B15" s="55" t="s">
        <v>457</v>
      </c>
      <c r="C15" s="44">
        <v>19656.5</v>
      </c>
      <c r="D15" s="21">
        <v>2437.1999999999998</v>
      </c>
      <c r="E15" s="21">
        <v>2102.3000000000002</v>
      </c>
      <c r="F15" s="21">
        <v>2796.3</v>
      </c>
      <c r="G15" s="21">
        <v>12.4</v>
      </c>
      <c r="H15" s="21">
        <v>10.7</v>
      </c>
      <c r="I15" s="22">
        <v>14.2</v>
      </c>
      <c r="J15" s="35">
        <v>42244.5</v>
      </c>
      <c r="K15" s="21">
        <v>7639.2</v>
      </c>
      <c r="L15" s="21">
        <v>7037.6</v>
      </c>
      <c r="M15" s="21">
        <v>8234.1</v>
      </c>
      <c r="N15" s="21">
        <v>18.100000000000001</v>
      </c>
      <c r="O15" s="21">
        <v>16.7</v>
      </c>
      <c r="P15" s="22">
        <v>19.5</v>
      </c>
    </row>
    <row r="16" spans="1:16">
      <c r="A16" s="6" t="s">
        <v>788</v>
      </c>
      <c r="B16" s="55" t="s">
        <v>789</v>
      </c>
      <c r="C16" s="44">
        <v>41967.3</v>
      </c>
      <c r="D16" s="21">
        <v>4729.1000000000004</v>
      </c>
      <c r="E16" s="21">
        <v>4060.6</v>
      </c>
      <c r="F16" s="21">
        <v>5419.9</v>
      </c>
      <c r="G16" s="21">
        <v>11.3</v>
      </c>
      <c r="H16" s="21">
        <v>9.6999999999999993</v>
      </c>
      <c r="I16" s="22">
        <v>12.9</v>
      </c>
      <c r="J16" s="35">
        <v>44789.7</v>
      </c>
      <c r="K16" s="21">
        <v>7417.7</v>
      </c>
      <c r="L16" s="21">
        <v>6810</v>
      </c>
      <c r="M16" s="21">
        <v>8027.9</v>
      </c>
      <c r="N16" s="21">
        <v>16.600000000000001</v>
      </c>
      <c r="O16" s="21">
        <v>15.2</v>
      </c>
      <c r="P16" s="22">
        <v>17.899999999999999</v>
      </c>
    </row>
    <row r="17" spans="1:16">
      <c r="A17" s="6" t="s">
        <v>522</v>
      </c>
      <c r="B17" s="55" t="s">
        <v>523</v>
      </c>
      <c r="C17" s="44">
        <v>25612.1</v>
      </c>
      <c r="D17" s="21">
        <v>3080.1</v>
      </c>
      <c r="E17" s="21">
        <v>2662.6</v>
      </c>
      <c r="F17" s="21">
        <v>3523.8</v>
      </c>
      <c r="G17" s="21">
        <v>12</v>
      </c>
      <c r="H17" s="21">
        <v>10.4</v>
      </c>
      <c r="I17" s="22">
        <v>13.8</v>
      </c>
      <c r="J17" s="35">
        <v>56743.9</v>
      </c>
      <c r="K17" s="21">
        <v>9985</v>
      </c>
      <c r="L17" s="21">
        <v>9234.9</v>
      </c>
      <c r="M17" s="21">
        <v>10712.1</v>
      </c>
      <c r="N17" s="21">
        <v>17.600000000000001</v>
      </c>
      <c r="O17" s="21">
        <v>16.3</v>
      </c>
      <c r="P17" s="22">
        <v>18.899999999999999</v>
      </c>
    </row>
    <row r="18" spans="1:16">
      <c r="A18" s="6" t="s">
        <v>722</v>
      </c>
      <c r="B18" s="55" t="s">
        <v>723</v>
      </c>
      <c r="C18" s="44">
        <v>38208.699999999997</v>
      </c>
      <c r="D18" s="21">
        <v>4229</v>
      </c>
      <c r="E18" s="21">
        <v>3630</v>
      </c>
      <c r="F18" s="21">
        <v>4868.5</v>
      </c>
      <c r="G18" s="21">
        <v>11.1</v>
      </c>
      <c r="H18" s="21">
        <v>9.5</v>
      </c>
      <c r="I18" s="22">
        <v>12.7</v>
      </c>
      <c r="J18" s="35">
        <v>68488.3</v>
      </c>
      <c r="K18" s="21">
        <v>11166.2</v>
      </c>
      <c r="L18" s="21">
        <v>10223.4</v>
      </c>
      <c r="M18" s="21">
        <v>12060.2</v>
      </c>
      <c r="N18" s="21">
        <v>16.3</v>
      </c>
      <c r="O18" s="21">
        <v>14.9</v>
      </c>
      <c r="P18" s="22">
        <v>17.600000000000001</v>
      </c>
    </row>
    <row r="19" spans="1:16">
      <c r="A19" s="6" t="s">
        <v>492</v>
      </c>
      <c r="B19" s="55" t="s">
        <v>493</v>
      </c>
      <c r="C19" s="44">
        <v>139956.5</v>
      </c>
      <c r="D19" s="21">
        <v>17347.3</v>
      </c>
      <c r="E19" s="21">
        <v>14460.4</v>
      </c>
      <c r="F19" s="21">
        <v>20399</v>
      </c>
      <c r="G19" s="21">
        <v>12.4</v>
      </c>
      <c r="H19" s="21">
        <v>10.3</v>
      </c>
      <c r="I19" s="22">
        <v>14.6</v>
      </c>
      <c r="J19" s="35">
        <v>268010.5</v>
      </c>
      <c r="K19" s="21">
        <v>48521.4</v>
      </c>
      <c r="L19" s="21">
        <v>43275</v>
      </c>
      <c r="M19" s="21">
        <v>53962.400000000001</v>
      </c>
      <c r="N19" s="21">
        <v>18.100000000000001</v>
      </c>
      <c r="O19" s="21">
        <v>16.100000000000001</v>
      </c>
      <c r="P19" s="22">
        <v>20.100000000000001</v>
      </c>
    </row>
    <row r="20" spans="1:16">
      <c r="A20" s="6" t="s">
        <v>686</v>
      </c>
      <c r="B20" s="55" t="s">
        <v>687</v>
      </c>
      <c r="C20" s="44">
        <v>17438.900000000001</v>
      </c>
      <c r="D20" s="21">
        <v>1960.9</v>
      </c>
      <c r="E20" s="21">
        <v>1679.1</v>
      </c>
      <c r="F20" s="21">
        <v>2262.6</v>
      </c>
      <c r="G20" s="21">
        <v>11.2</v>
      </c>
      <c r="H20" s="21">
        <v>9.6</v>
      </c>
      <c r="I20" s="22">
        <v>13</v>
      </c>
      <c r="J20" s="35">
        <v>32685.1</v>
      </c>
      <c r="K20" s="21">
        <v>5409.7</v>
      </c>
      <c r="L20" s="21">
        <v>4928.7</v>
      </c>
      <c r="M20" s="21">
        <v>5873</v>
      </c>
      <c r="N20" s="21">
        <v>16.600000000000001</v>
      </c>
      <c r="O20" s="21">
        <v>15.1</v>
      </c>
      <c r="P20" s="22">
        <v>18</v>
      </c>
    </row>
    <row r="21" spans="1:16">
      <c r="A21" s="6" t="s">
        <v>432</v>
      </c>
      <c r="B21" s="55" t="s">
        <v>433</v>
      </c>
      <c r="C21" s="44">
        <v>18549.2</v>
      </c>
      <c r="D21" s="21">
        <v>2307.5</v>
      </c>
      <c r="E21" s="21">
        <v>1936.3</v>
      </c>
      <c r="F21" s="21">
        <v>2701.1</v>
      </c>
      <c r="G21" s="21">
        <v>12.4</v>
      </c>
      <c r="H21" s="21">
        <v>10.4</v>
      </c>
      <c r="I21" s="22">
        <v>14.6</v>
      </c>
      <c r="J21" s="35">
        <v>42830.8</v>
      </c>
      <c r="K21" s="21">
        <v>7776.8</v>
      </c>
      <c r="L21" s="21">
        <v>6984.6</v>
      </c>
      <c r="M21" s="21">
        <v>8614.5</v>
      </c>
      <c r="N21" s="21">
        <v>18.2</v>
      </c>
      <c r="O21" s="21">
        <v>16.3</v>
      </c>
      <c r="P21" s="22">
        <v>20.100000000000001</v>
      </c>
    </row>
    <row r="22" spans="1:16">
      <c r="A22" s="6" t="s">
        <v>284</v>
      </c>
      <c r="B22" s="55" t="s">
        <v>285</v>
      </c>
      <c r="C22" s="44">
        <v>18786.3</v>
      </c>
      <c r="D22" s="21">
        <v>2691.4</v>
      </c>
      <c r="E22" s="21">
        <v>2252.5</v>
      </c>
      <c r="F22" s="21">
        <v>3159.4</v>
      </c>
      <c r="G22" s="21">
        <v>14.3</v>
      </c>
      <c r="H22" s="21">
        <v>12</v>
      </c>
      <c r="I22" s="22">
        <v>16.8</v>
      </c>
      <c r="J22" s="35">
        <v>49704.7</v>
      </c>
      <c r="K22" s="21">
        <v>10261.5</v>
      </c>
      <c r="L22" s="21">
        <v>9218.2000000000007</v>
      </c>
      <c r="M22" s="21">
        <v>11380</v>
      </c>
      <c r="N22" s="21">
        <v>20.6</v>
      </c>
      <c r="O22" s="21">
        <v>18.5</v>
      </c>
      <c r="P22" s="22">
        <v>22.9</v>
      </c>
    </row>
    <row r="23" spans="1:16">
      <c r="A23" s="6" t="s">
        <v>366</v>
      </c>
      <c r="B23" s="55" t="s">
        <v>367</v>
      </c>
      <c r="C23" s="44">
        <v>10388.799999999999</v>
      </c>
      <c r="D23" s="21">
        <v>1311.3</v>
      </c>
      <c r="E23" s="21">
        <v>1117.3</v>
      </c>
      <c r="F23" s="21">
        <v>1519.1</v>
      </c>
      <c r="G23" s="21">
        <v>12.6</v>
      </c>
      <c r="H23" s="21">
        <v>10.8</v>
      </c>
      <c r="I23" s="22">
        <v>14.6</v>
      </c>
      <c r="J23" s="35">
        <v>29729.200000000001</v>
      </c>
      <c r="K23" s="21">
        <v>5458.3</v>
      </c>
      <c r="L23" s="21">
        <v>4989.2</v>
      </c>
      <c r="M23" s="21">
        <v>5937.7</v>
      </c>
      <c r="N23" s="21">
        <v>18.399999999999999</v>
      </c>
      <c r="O23" s="21">
        <v>16.8</v>
      </c>
      <c r="P23" s="22">
        <v>20</v>
      </c>
    </row>
    <row r="24" spans="1:16">
      <c r="A24" s="6" t="s">
        <v>400</v>
      </c>
      <c r="B24" s="55" t="s">
        <v>401</v>
      </c>
      <c r="C24" s="44">
        <v>37210.9</v>
      </c>
      <c r="D24" s="21">
        <v>4671</v>
      </c>
      <c r="E24" s="21">
        <v>3972.9</v>
      </c>
      <c r="F24" s="21">
        <v>5408.3</v>
      </c>
      <c r="G24" s="21">
        <v>12.6</v>
      </c>
      <c r="H24" s="21">
        <v>10.7</v>
      </c>
      <c r="I24" s="22">
        <v>14.5</v>
      </c>
      <c r="J24" s="35">
        <v>89272.1</v>
      </c>
      <c r="K24" s="21">
        <v>16336.9</v>
      </c>
      <c r="L24" s="21">
        <v>14906.1</v>
      </c>
      <c r="M24" s="21">
        <v>17788.3</v>
      </c>
      <c r="N24" s="21">
        <v>18.3</v>
      </c>
      <c r="O24" s="21">
        <v>16.7</v>
      </c>
      <c r="P24" s="22">
        <v>19.899999999999999</v>
      </c>
    </row>
    <row r="25" spans="1:16">
      <c r="A25" s="6" t="s">
        <v>458</v>
      </c>
      <c r="B25" s="55" t="s">
        <v>459</v>
      </c>
      <c r="C25" s="44">
        <v>9592.7000000000007</v>
      </c>
      <c r="D25" s="21">
        <v>1176.3</v>
      </c>
      <c r="E25" s="21">
        <v>1001.5</v>
      </c>
      <c r="F25" s="21">
        <v>1366.7</v>
      </c>
      <c r="G25" s="21">
        <v>12.3</v>
      </c>
      <c r="H25" s="21">
        <v>10.4</v>
      </c>
      <c r="I25" s="22">
        <v>14.2</v>
      </c>
      <c r="J25" s="35">
        <v>23900.3</v>
      </c>
      <c r="K25" s="21">
        <v>4284.7</v>
      </c>
      <c r="L25" s="21">
        <v>3876.9</v>
      </c>
      <c r="M25" s="21">
        <v>4693.5</v>
      </c>
      <c r="N25" s="21">
        <v>17.899999999999999</v>
      </c>
      <c r="O25" s="21">
        <v>16.2</v>
      </c>
      <c r="P25" s="22">
        <v>19.600000000000001</v>
      </c>
    </row>
    <row r="26" spans="1:16">
      <c r="A26" s="6" t="s">
        <v>540</v>
      </c>
      <c r="B26" s="55" t="s">
        <v>541</v>
      </c>
      <c r="C26" s="44">
        <v>71104.2</v>
      </c>
      <c r="D26" s="21">
        <v>8689</v>
      </c>
      <c r="E26" s="21">
        <v>7511.2</v>
      </c>
      <c r="F26" s="21">
        <v>9938.2999999999993</v>
      </c>
      <c r="G26" s="21">
        <v>12.2</v>
      </c>
      <c r="H26" s="21">
        <v>10.6</v>
      </c>
      <c r="I26" s="22">
        <v>14</v>
      </c>
      <c r="J26" s="35">
        <v>119812.8</v>
      </c>
      <c r="K26" s="21">
        <v>21386.400000000001</v>
      </c>
      <c r="L26" s="21">
        <v>19801.400000000001</v>
      </c>
      <c r="M26" s="21">
        <v>22899.7</v>
      </c>
      <c r="N26" s="21">
        <v>17.8</v>
      </c>
      <c r="O26" s="21">
        <v>16.5</v>
      </c>
      <c r="P26" s="22">
        <v>19.100000000000001</v>
      </c>
    </row>
    <row r="27" spans="1:16">
      <c r="A27" s="6" t="s">
        <v>750</v>
      </c>
      <c r="B27" s="55" t="s">
        <v>751</v>
      </c>
      <c r="C27" s="44">
        <v>17237.599999999999</v>
      </c>
      <c r="D27" s="21">
        <v>1854.1</v>
      </c>
      <c r="E27" s="21">
        <v>1584.1</v>
      </c>
      <c r="F27" s="21">
        <v>2140.3000000000002</v>
      </c>
      <c r="G27" s="21">
        <v>10.8</v>
      </c>
      <c r="H27" s="21">
        <v>9.1999999999999993</v>
      </c>
      <c r="I27" s="22">
        <v>12.4</v>
      </c>
      <c r="J27" s="35">
        <v>37625.4</v>
      </c>
      <c r="K27" s="21">
        <v>5973.6</v>
      </c>
      <c r="L27" s="21">
        <v>5434.9</v>
      </c>
      <c r="M27" s="21">
        <v>6514.7</v>
      </c>
      <c r="N27" s="21">
        <v>15.9</v>
      </c>
      <c r="O27" s="21">
        <v>14.4</v>
      </c>
      <c r="P27" s="22">
        <v>17.3</v>
      </c>
    </row>
    <row r="28" spans="1:16">
      <c r="A28" s="6" t="s">
        <v>402</v>
      </c>
      <c r="B28" s="55" t="s">
        <v>403</v>
      </c>
      <c r="C28" s="44">
        <v>66146.100000000006</v>
      </c>
      <c r="D28" s="21">
        <v>8316.9</v>
      </c>
      <c r="E28" s="21">
        <v>7062.6</v>
      </c>
      <c r="F28" s="21">
        <v>9643.7999999999993</v>
      </c>
      <c r="G28" s="21">
        <v>12.6</v>
      </c>
      <c r="H28" s="21">
        <v>10.7</v>
      </c>
      <c r="I28" s="22">
        <v>14.6</v>
      </c>
      <c r="J28" s="35">
        <v>151961.9</v>
      </c>
      <c r="K28" s="21">
        <v>27869.3</v>
      </c>
      <c r="L28" s="21">
        <v>25353.7</v>
      </c>
      <c r="M28" s="21">
        <v>30406</v>
      </c>
      <c r="N28" s="21">
        <v>18.3</v>
      </c>
      <c r="O28" s="21">
        <v>16.7</v>
      </c>
      <c r="P28" s="22">
        <v>20</v>
      </c>
    </row>
    <row r="29" spans="1:16">
      <c r="A29" s="6" t="s">
        <v>702</v>
      </c>
      <c r="B29" s="55" t="s">
        <v>703</v>
      </c>
      <c r="C29" s="44">
        <v>19688.7</v>
      </c>
      <c r="D29" s="21">
        <v>2122.9</v>
      </c>
      <c r="E29" s="21">
        <v>1814.3</v>
      </c>
      <c r="F29" s="21">
        <v>2454</v>
      </c>
      <c r="G29" s="21">
        <v>10.8</v>
      </c>
      <c r="H29" s="21">
        <v>9.1999999999999993</v>
      </c>
      <c r="I29" s="22">
        <v>12.5</v>
      </c>
      <c r="J29" s="35">
        <v>57960.3</v>
      </c>
      <c r="K29" s="21">
        <v>9224.7999999999993</v>
      </c>
      <c r="L29" s="21">
        <v>8370.4</v>
      </c>
      <c r="M29" s="21">
        <v>10077.299999999999</v>
      </c>
      <c r="N29" s="21">
        <v>15.9</v>
      </c>
      <c r="O29" s="21">
        <v>14.4</v>
      </c>
      <c r="P29" s="22">
        <v>17.399999999999999</v>
      </c>
    </row>
    <row r="30" spans="1:16">
      <c r="A30" s="6" t="s">
        <v>360</v>
      </c>
      <c r="B30" s="55" t="s">
        <v>361</v>
      </c>
      <c r="C30" s="44">
        <v>21392.9</v>
      </c>
      <c r="D30" s="21">
        <v>2735.1</v>
      </c>
      <c r="E30" s="21">
        <v>2345.3000000000002</v>
      </c>
      <c r="F30" s="21">
        <v>3148.2</v>
      </c>
      <c r="G30" s="21">
        <v>12.8</v>
      </c>
      <c r="H30" s="21">
        <v>11</v>
      </c>
      <c r="I30" s="22">
        <v>14.7</v>
      </c>
      <c r="J30" s="35">
        <v>55316.1</v>
      </c>
      <c r="K30" s="21">
        <v>10297.700000000001</v>
      </c>
      <c r="L30" s="21">
        <v>9397.2999999999993</v>
      </c>
      <c r="M30" s="21">
        <v>11154</v>
      </c>
      <c r="N30" s="21">
        <v>18.600000000000001</v>
      </c>
      <c r="O30" s="21">
        <v>17</v>
      </c>
      <c r="P30" s="22">
        <v>20.2</v>
      </c>
    </row>
    <row r="31" spans="1:16">
      <c r="A31" s="6" t="s">
        <v>676</v>
      </c>
      <c r="B31" s="55" t="s">
        <v>677</v>
      </c>
      <c r="C31" s="44">
        <v>48505.4</v>
      </c>
      <c r="D31" s="21">
        <v>5558.7</v>
      </c>
      <c r="E31" s="21">
        <v>4704.2</v>
      </c>
      <c r="F31" s="21">
        <v>6472.7</v>
      </c>
      <c r="G31" s="21">
        <v>11.5</v>
      </c>
      <c r="H31" s="21">
        <v>9.6999999999999993</v>
      </c>
      <c r="I31" s="22">
        <v>13.3</v>
      </c>
      <c r="J31" s="35">
        <v>76747.600000000006</v>
      </c>
      <c r="K31" s="21">
        <v>12949.6</v>
      </c>
      <c r="L31" s="21">
        <v>11720.8</v>
      </c>
      <c r="M31" s="21">
        <v>14231.3</v>
      </c>
      <c r="N31" s="21">
        <v>16.899999999999999</v>
      </c>
      <c r="O31" s="21">
        <v>15.3</v>
      </c>
      <c r="P31" s="22">
        <v>18.5</v>
      </c>
    </row>
    <row r="32" spans="1:16">
      <c r="A32" s="6" t="s">
        <v>852</v>
      </c>
      <c r="B32" s="55" t="s">
        <v>853</v>
      </c>
      <c r="C32" s="44">
        <v>13992.7</v>
      </c>
      <c r="D32" s="21">
        <v>1428.7</v>
      </c>
      <c r="E32" s="21">
        <v>1204.3</v>
      </c>
      <c r="F32" s="21">
        <v>1664.8</v>
      </c>
      <c r="G32" s="21">
        <v>10.199999999999999</v>
      </c>
      <c r="H32" s="21">
        <v>8.6</v>
      </c>
      <c r="I32" s="22">
        <v>11.9</v>
      </c>
      <c r="J32" s="35">
        <v>22472.3</v>
      </c>
      <c r="K32" s="21">
        <v>3405.3</v>
      </c>
      <c r="L32" s="21">
        <v>3068.9</v>
      </c>
      <c r="M32" s="21">
        <v>3750.6</v>
      </c>
      <c r="N32" s="21">
        <v>15.2</v>
      </c>
      <c r="O32" s="21">
        <v>13.7</v>
      </c>
      <c r="P32" s="22">
        <v>16.7</v>
      </c>
    </row>
    <row r="33" spans="1:16">
      <c r="A33" s="6" t="s">
        <v>630</v>
      </c>
      <c r="B33" s="55" t="s">
        <v>631</v>
      </c>
      <c r="C33" s="44">
        <v>45139.6</v>
      </c>
      <c r="D33" s="21">
        <v>5319.5</v>
      </c>
      <c r="E33" s="21">
        <v>4592</v>
      </c>
      <c r="F33" s="21">
        <v>6083.6</v>
      </c>
      <c r="G33" s="21">
        <v>11.8</v>
      </c>
      <c r="H33" s="21">
        <v>10.199999999999999</v>
      </c>
      <c r="I33" s="22">
        <v>13.5</v>
      </c>
      <c r="J33" s="35">
        <v>69432.399999999994</v>
      </c>
      <c r="K33" s="21">
        <v>11985.6</v>
      </c>
      <c r="L33" s="21">
        <v>11076.7</v>
      </c>
      <c r="M33" s="21">
        <v>12900.9</v>
      </c>
      <c r="N33" s="21">
        <v>17.3</v>
      </c>
      <c r="O33" s="21">
        <v>16</v>
      </c>
      <c r="P33" s="22">
        <v>18.600000000000001</v>
      </c>
    </row>
    <row r="34" spans="1:16">
      <c r="A34" s="6" t="s">
        <v>552</v>
      </c>
      <c r="B34" s="55" t="s">
        <v>553</v>
      </c>
      <c r="C34" s="44">
        <v>70679.399999999994</v>
      </c>
      <c r="D34" s="21">
        <v>8814</v>
      </c>
      <c r="E34" s="21">
        <v>7564.4</v>
      </c>
      <c r="F34" s="21">
        <v>10137.799999999999</v>
      </c>
      <c r="G34" s="21">
        <v>12.5</v>
      </c>
      <c r="H34" s="21">
        <v>10.7</v>
      </c>
      <c r="I34" s="22">
        <v>14.3</v>
      </c>
      <c r="J34" s="35">
        <v>89723.6</v>
      </c>
      <c r="K34" s="21">
        <v>16300.5</v>
      </c>
      <c r="L34" s="21">
        <v>14998.7</v>
      </c>
      <c r="M34" s="21">
        <v>17645.5</v>
      </c>
      <c r="N34" s="21">
        <v>18.2</v>
      </c>
      <c r="O34" s="21">
        <v>16.7</v>
      </c>
      <c r="P34" s="22">
        <v>19.7</v>
      </c>
    </row>
    <row r="35" spans="1:16">
      <c r="A35" s="6" t="s">
        <v>614</v>
      </c>
      <c r="B35" s="55" t="s">
        <v>615</v>
      </c>
      <c r="C35" s="44">
        <v>26403.7</v>
      </c>
      <c r="D35" s="21">
        <v>3109.9</v>
      </c>
      <c r="E35" s="21">
        <v>2673.6</v>
      </c>
      <c r="F35" s="21">
        <v>3573.9</v>
      </c>
      <c r="G35" s="21">
        <v>11.8</v>
      </c>
      <c r="H35" s="21">
        <v>10.1</v>
      </c>
      <c r="I35" s="22">
        <v>13.5</v>
      </c>
      <c r="J35" s="35">
        <v>47329.3</v>
      </c>
      <c r="K35" s="21">
        <v>8181.4</v>
      </c>
      <c r="L35" s="21">
        <v>7496.8</v>
      </c>
      <c r="M35" s="21">
        <v>8842.7999999999993</v>
      </c>
      <c r="N35" s="21">
        <v>17.3</v>
      </c>
      <c r="O35" s="21">
        <v>15.8</v>
      </c>
      <c r="P35" s="22">
        <v>18.7</v>
      </c>
    </row>
    <row r="36" spans="1:16">
      <c r="A36" s="6" t="s">
        <v>816</v>
      </c>
      <c r="B36" s="55" t="s">
        <v>817</v>
      </c>
      <c r="C36" s="44">
        <v>59512.3</v>
      </c>
      <c r="D36" s="21">
        <v>6332.6</v>
      </c>
      <c r="E36" s="21">
        <v>5411.2</v>
      </c>
      <c r="F36" s="21">
        <v>7291.6</v>
      </c>
      <c r="G36" s="21">
        <v>10.6</v>
      </c>
      <c r="H36" s="21">
        <v>9.1</v>
      </c>
      <c r="I36" s="22">
        <v>12.3</v>
      </c>
      <c r="J36" s="35">
        <v>90860.7</v>
      </c>
      <c r="K36" s="21">
        <v>14284.2</v>
      </c>
      <c r="L36" s="21">
        <v>13053</v>
      </c>
      <c r="M36" s="21">
        <v>15519</v>
      </c>
      <c r="N36" s="21">
        <v>15.7</v>
      </c>
      <c r="O36" s="21">
        <v>14.4</v>
      </c>
      <c r="P36" s="22">
        <v>17.100000000000001</v>
      </c>
    </row>
    <row r="37" spans="1:16">
      <c r="A37" s="6" t="s">
        <v>768</v>
      </c>
      <c r="B37" s="55" t="s">
        <v>769</v>
      </c>
      <c r="C37" s="44">
        <v>18220.2</v>
      </c>
      <c r="D37" s="21">
        <v>1989.1</v>
      </c>
      <c r="E37" s="21">
        <v>1696.6</v>
      </c>
      <c r="F37" s="21">
        <v>2294.1</v>
      </c>
      <c r="G37" s="21">
        <v>10.9</v>
      </c>
      <c r="H37" s="21">
        <v>9.3000000000000007</v>
      </c>
      <c r="I37" s="22">
        <v>12.6</v>
      </c>
      <c r="J37" s="35">
        <v>32932.800000000003</v>
      </c>
      <c r="K37" s="21">
        <v>5297.1</v>
      </c>
      <c r="L37" s="21">
        <v>4833.2</v>
      </c>
      <c r="M37" s="21">
        <v>5763.4</v>
      </c>
      <c r="N37" s="21">
        <v>16.100000000000001</v>
      </c>
      <c r="O37" s="21">
        <v>14.7</v>
      </c>
      <c r="P37" s="22">
        <v>17.5</v>
      </c>
    </row>
    <row r="38" spans="1:16">
      <c r="A38" s="6" t="s">
        <v>468</v>
      </c>
      <c r="B38" s="55" t="s">
        <v>469</v>
      </c>
      <c r="C38" s="44">
        <v>12744.3</v>
      </c>
      <c r="D38" s="21">
        <v>1552.6</v>
      </c>
      <c r="E38" s="21">
        <v>1334.9</v>
      </c>
      <c r="F38" s="21">
        <v>1786.4</v>
      </c>
      <c r="G38" s="21">
        <v>12.2</v>
      </c>
      <c r="H38" s="21">
        <v>10.5</v>
      </c>
      <c r="I38" s="22">
        <v>14</v>
      </c>
      <c r="J38" s="35">
        <v>30907.7</v>
      </c>
      <c r="K38" s="21">
        <v>5507.1</v>
      </c>
      <c r="L38" s="21">
        <v>5070.5</v>
      </c>
      <c r="M38" s="21">
        <v>5929.7</v>
      </c>
      <c r="N38" s="21">
        <v>17.8</v>
      </c>
      <c r="O38" s="21">
        <v>16.399999999999999</v>
      </c>
      <c r="P38" s="22">
        <v>19.2</v>
      </c>
    </row>
    <row r="39" spans="1:16">
      <c r="A39" s="6" t="s">
        <v>678</v>
      </c>
      <c r="B39" s="55" t="s">
        <v>679</v>
      </c>
      <c r="C39" s="44">
        <v>19754.3</v>
      </c>
      <c r="D39" s="21">
        <v>2251.9</v>
      </c>
      <c r="E39" s="21">
        <v>1933.2</v>
      </c>
      <c r="F39" s="21">
        <v>2586</v>
      </c>
      <c r="G39" s="21">
        <v>11.4</v>
      </c>
      <c r="H39" s="21">
        <v>9.8000000000000007</v>
      </c>
      <c r="I39" s="22">
        <v>13.1</v>
      </c>
      <c r="J39" s="35">
        <v>33840.699999999997</v>
      </c>
      <c r="K39" s="21">
        <v>5667.4</v>
      </c>
      <c r="L39" s="21">
        <v>5211.1000000000004</v>
      </c>
      <c r="M39" s="21">
        <v>6108.8</v>
      </c>
      <c r="N39" s="21">
        <v>16.7</v>
      </c>
      <c r="O39" s="21">
        <v>15.4</v>
      </c>
      <c r="P39" s="22">
        <v>18.100000000000001</v>
      </c>
    </row>
    <row r="40" spans="1:16">
      <c r="A40" s="6" t="s">
        <v>752</v>
      </c>
      <c r="B40" s="55" t="s">
        <v>753</v>
      </c>
      <c r="C40" s="44">
        <v>90209.9</v>
      </c>
      <c r="D40" s="21">
        <v>9806.9</v>
      </c>
      <c r="E40" s="21">
        <v>8375.2999999999993</v>
      </c>
      <c r="F40" s="21">
        <v>11297.6</v>
      </c>
      <c r="G40" s="21">
        <v>10.9</v>
      </c>
      <c r="H40" s="21">
        <v>9.3000000000000007</v>
      </c>
      <c r="I40" s="22">
        <v>12.5</v>
      </c>
      <c r="J40" s="35">
        <v>174535.1</v>
      </c>
      <c r="K40" s="21">
        <v>27993.7</v>
      </c>
      <c r="L40" s="21">
        <v>25521.1</v>
      </c>
      <c r="M40" s="21">
        <v>30498</v>
      </c>
      <c r="N40" s="21">
        <v>16</v>
      </c>
      <c r="O40" s="21">
        <v>14.6</v>
      </c>
      <c r="P40" s="22">
        <v>17.5</v>
      </c>
    </row>
    <row r="41" spans="1:16">
      <c r="A41" s="6" t="s">
        <v>298</v>
      </c>
      <c r="B41" s="55" t="s">
        <v>299</v>
      </c>
      <c r="C41" s="44">
        <v>12359.7</v>
      </c>
      <c r="D41" s="21">
        <v>1687.4</v>
      </c>
      <c r="E41" s="21">
        <v>1426.8</v>
      </c>
      <c r="F41" s="21">
        <v>1963.9</v>
      </c>
      <c r="G41" s="21">
        <v>13.7</v>
      </c>
      <c r="H41" s="21">
        <v>11.5</v>
      </c>
      <c r="I41" s="22">
        <v>15.9</v>
      </c>
      <c r="J41" s="35">
        <v>29385.3</v>
      </c>
      <c r="K41" s="21">
        <v>5793.4</v>
      </c>
      <c r="L41" s="21">
        <v>5272.7</v>
      </c>
      <c r="M41" s="21">
        <v>6360.1</v>
      </c>
      <c r="N41" s="21">
        <v>19.7</v>
      </c>
      <c r="O41" s="21">
        <v>17.899999999999999</v>
      </c>
      <c r="P41" s="22">
        <v>21.6</v>
      </c>
    </row>
    <row r="42" spans="1:16">
      <c r="A42" s="6" t="s">
        <v>554</v>
      </c>
      <c r="B42" s="55" t="s">
        <v>555</v>
      </c>
      <c r="C42" s="44">
        <v>29961.200000000001</v>
      </c>
      <c r="D42" s="21">
        <v>3614.7</v>
      </c>
      <c r="E42" s="21">
        <v>3107.7</v>
      </c>
      <c r="F42" s="21">
        <v>4150.1000000000004</v>
      </c>
      <c r="G42" s="21">
        <v>12.1</v>
      </c>
      <c r="H42" s="21">
        <v>10.4</v>
      </c>
      <c r="I42" s="22">
        <v>13.9</v>
      </c>
      <c r="J42" s="35">
        <v>56310.8</v>
      </c>
      <c r="K42" s="21">
        <v>9930.1</v>
      </c>
      <c r="L42" s="21">
        <v>9145.4</v>
      </c>
      <c r="M42" s="21">
        <v>10704.5</v>
      </c>
      <c r="N42" s="21">
        <v>17.600000000000001</v>
      </c>
      <c r="O42" s="21">
        <v>16.2</v>
      </c>
      <c r="P42" s="22">
        <v>19</v>
      </c>
    </row>
    <row r="43" spans="1:16">
      <c r="A43" s="6" t="s">
        <v>416</v>
      </c>
      <c r="B43" s="55" t="s">
        <v>417</v>
      </c>
      <c r="C43" s="44">
        <v>28367.4</v>
      </c>
      <c r="D43" s="21">
        <v>3539.3</v>
      </c>
      <c r="E43" s="21">
        <v>3046.1</v>
      </c>
      <c r="F43" s="21">
        <v>4064.3</v>
      </c>
      <c r="G43" s="21">
        <v>12.5</v>
      </c>
      <c r="H43" s="21">
        <v>10.7</v>
      </c>
      <c r="I43" s="22">
        <v>14.3</v>
      </c>
      <c r="J43" s="35">
        <v>69594.600000000006</v>
      </c>
      <c r="K43" s="21">
        <v>12660.4</v>
      </c>
      <c r="L43" s="21">
        <v>11666.9</v>
      </c>
      <c r="M43" s="21">
        <v>13671.5</v>
      </c>
      <c r="N43" s="21">
        <v>18.2</v>
      </c>
      <c r="O43" s="21">
        <v>16.8</v>
      </c>
      <c r="P43" s="22">
        <v>19.600000000000001</v>
      </c>
    </row>
    <row r="44" spans="1:16">
      <c r="A44" s="6" t="s">
        <v>836</v>
      </c>
      <c r="B44" s="55" t="s">
        <v>837</v>
      </c>
      <c r="C44" s="44">
        <v>22735.9</v>
      </c>
      <c r="D44" s="21">
        <v>2463.1</v>
      </c>
      <c r="E44" s="21">
        <v>2117.3000000000002</v>
      </c>
      <c r="F44" s="21">
        <v>2820.1</v>
      </c>
      <c r="G44" s="21">
        <v>10.8</v>
      </c>
      <c r="H44" s="21">
        <v>9.3000000000000007</v>
      </c>
      <c r="I44" s="22">
        <v>12.4</v>
      </c>
      <c r="J44" s="35">
        <v>23394.1</v>
      </c>
      <c r="K44" s="21">
        <v>3741.4</v>
      </c>
      <c r="L44" s="21">
        <v>3431.4</v>
      </c>
      <c r="M44" s="21">
        <v>4061.8</v>
      </c>
      <c r="N44" s="21">
        <v>16</v>
      </c>
      <c r="O44" s="21">
        <v>14.7</v>
      </c>
      <c r="P44" s="22">
        <v>17.399999999999999</v>
      </c>
    </row>
    <row r="45" spans="1:16">
      <c r="A45" s="6" t="s">
        <v>704</v>
      </c>
      <c r="B45" s="55" t="s">
        <v>705</v>
      </c>
      <c r="C45" s="44">
        <v>35631.300000000003</v>
      </c>
      <c r="D45" s="21">
        <v>4174</v>
      </c>
      <c r="E45" s="21">
        <v>3587.5</v>
      </c>
      <c r="F45" s="21">
        <v>4797.8</v>
      </c>
      <c r="G45" s="21">
        <v>11.7</v>
      </c>
      <c r="H45" s="21">
        <v>10.1</v>
      </c>
      <c r="I45" s="22">
        <v>13.5</v>
      </c>
      <c r="J45" s="35">
        <v>39284.699999999997</v>
      </c>
      <c r="K45" s="21">
        <v>6747.8</v>
      </c>
      <c r="L45" s="21">
        <v>6197.1</v>
      </c>
      <c r="M45" s="21">
        <v>7325.1</v>
      </c>
      <c r="N45" s="21">
        <v>17.2</v>
      </c>
      <c r="O45" s="21">
        <v>15.8</v>
      </c>
      <c r="P45" s="22">
        <v>18.600000000000001</v>
      </c>
    </row>
    <row r="46" spans="1:16">
      <c r="A46" s="6" t="s">
        <v>494</v>
      </c>
      <c r="B46" s="55" t="s">
        <v>495</v>
      </c>
      <c r="C46" s="44">
        <v>14444.8</v>
      </c>
      <c r="D46" s="21">
        <v>1753.3</v>
      </c>
      <c r="E46" s="21">
        <v>1509.8</v>
      </c>
      <c r="F46" s="21">
        <v>2016.6</v>
      </c>
      <c r="G46" s="21">
        <v>12.1</v>
      </c>
      <c r="H46" s="21">
        <v>10.5</v>
      </c>
      <c r="I46" s="22">
        <v>14</v>
      </c>
      <c r="J46" s="35">
        <v>33797.199999999997</v>
      </c>
      <c r="K46" s="21">
        <v>5991.8</v>
      </c>
      <c r="L46" s="21">
        <v>5514.8</v>
      </c>
      <c r="M46" s="21">
        <v>6451.3</v>
      </c>
      <c r="N46" s="21">
        <v>17.7</v>
      </c>
      <c r="O46" s="21">
        <v>16.3</v>
      </c>
      <c r="P46" s="22">
        <v>19.100000000000001</v>
      </c>
    </row>
    <row r="47" spans="1:16">
      <c r="A47" s="6" t="s">
        <v>578</v>
      </c>
      <c r="B47" s="55" t="s">
        <v>579</v>
      </c>
      <c r="C47" s="44">
        <v>29326.9</v>
      </c>
      <c r="D47" s="21">
        <v>3535.9</v>
      </c>
      <c r="E47" s="21">
        <v>3054.3</v>
      </c>
      <c r="F47" s="21">
        <v>4044.2</v>
      </c>
      <c r="G47" s="21">
        <v>12.1</v>
      </c>
      <c r="H47" s="21">
        <v>10.4</v>
      </c>
      <c r="I47" s="22">
        <v>13.8</v>
      </c>
      <c r="J47" s="35">
        <v>45588.1</v>
      </c>
      <c r="K47" s="21">
        <v>8048.6</v>
      </c>
      <c r="L47" s="21">
        <v>7433.1</v>
      </c>
      <c r="M47" s="21">
        <v>8659</v>
      </c>
      <c r="N47" s="21">
        <v>17.7</v>
      </c>
      <c r="O47" s="21">
        <v>16.3</v>
      </c>
      <c r="P47" s="22">
        <v>19</v>
      </c>
    </row>
    <row r="48" spans="1:16">
      <c r="A48" s="6" t="s">
        <v>434</v>
      </c>
      <c r="B48" s="55" t="s">
        <v>435</v>
      </c>
      <c r="C48" s="44">
        <v>15678.4</v>
      </c>
      <c r="D48" s="21">
        <v>1977.6</v>
      </c>
      <c r="E48" s="21">
        <v>1706</v>
      </c>
      <c r="F48" s="21">
        <v>2271.6</v>
      </c>
      <c r="G48" s="21">
        <v>12.6</v>
      </c>
      <c r="H48" s="21">
        <v>10.9</v>
      </c>
      <c r="I48" s="22">
        <v>14.5</v>
      </c>
      <c r="J48" s="35">
        <v>30913.599999999999</v>
      </c>
      <c r="K48" s="21">
        <v>5682.5</v>
      </c>
      <c r="L48" s="21">
        <v>5228.8</v>
      </c>
      <c r="M48" s="21">
        <v>6105.7</v>
      </c>
      <c r="N48" s="21">
        <v>18.399999999999999</v>
      </c>
      <c r="O48" s="21">
        <v>16.899999999999999</v>
      </c>
      <c r="P48" s="22">
        <v>19.8</v>
      </c>
    </row>
    <row r="49" spans="1:16">
      <c r="A49" s="6" t="s">
        <v>648</v>
      </c>
      <c r="B49" s="55" t="s">
        <v>649</v>
      </c>
      <c r="C49" s="44">
        <v>39154.800000000003</v>
      </c>
      <c r="D49" s="21">
        <v>4345.7</v>
      </c>
      <c r="E49" s="21">
        <v>3716.1</v>
      </c>
      <c r="F49" s="21">
        <v>5010.3</v>
      </c>
      <c r="G49" s="21">
        <v>11.1</v>
      </c>
      <c r="H49" s="21">
        <v>9.5</v>
      </c>
      <c r="I49" s="22">
        <v>12.8</v>
      </c>
      <c r="J49" s="35">
        <v>98766.2</v>
      </c>
      <c r="K49" s="21">
        <v>16153.8</v>
      </c>
      <c r="L49" s="21">
        <v>14779.5</v>
      </c>
      <c r="M49" s="21">
        <v>17516.7</v>
      </c>
      <c r="N49" s="21">
        <v>16.399999999999999</v>
      </c>
      <c r="O49" s="21">
        <v>15</v>
      </c>
      <c r="P49" s="22">
        <v>17.7</v>
      </c>
    </row>
    <row r="50" spans="1:16">
      <c r="A50" s="6" t="s">
        <v>754</v>
      </c>
      <c r="B50" s="55" t="s">
        <v>755</v>
      </c>
      <c r="C50" s="44">
        <v>29058.2</v>
      </c>
      <c r="D50" s="21">
        <v>3182.5</v>
      </c>
      <c r="E50" s="21">
        <v>2725.8</v>
      </c>
      <c r="F50" s="21">
        <v>3663</v>
      </c>
      <c r="G50" s="21">
        <v>11</v>
      </c>
      <c r="H50" s="21">
        <v>9.4</v>
      </c>
      <c r="I50" s="22">
        <v>12.6</v>
      </c>
      <c r="J50" s="35">
        <v>52728.800000000003</v>
      </c>
      <c r="K50" s="21">
        <v>8511.2999999999993</v>
      </c>
      <c r="L50" s="21">
        <v>7790.5</v>
      </c>
      <c r="M50" s="21">
        <v>9218.9</v>
      </c>
      <c r="N50" s="21">
        <v>16.100000000000001</v>
      </c>
      <c r="O50" s="21">
        <v>14.8</v>
      </c>
      <c r="P50" s="22">
        <v>17.5</v>
      </c>
    </row>
    <row r="51" spans="1:16">
      <c r="A51" s="6" t="s">
        <v>756</v>
      </c>
      <c r="B51" s="55" t="s">
        <v>757</v>
      </c>
      <c r="C51" s="44">
        <v>32820.400000000001</v>
      </c>
      <c r="D51" s="21">
        <v>3632.2</v>
      </c>
      <c r="E51" s="21">
        <v>3113.6</v>
      </c>
      <c r="F51" s="21">
        <v>4182.3</v>
      </c>
      <c r="G51" s="21">
        <v>11.1</v>
      </c>
      <c r="H51" s="21">
        <v>9.5</v>
      </c>
      <c r="I51" s="22">
        <v>12.7</v>
      </c>
      <c r="J51" s="35">
        <v>51579.6</v>
      </c>
      <c r="K51" s="21">
        <v>8408.2000000000007</v>
      </c>
      <c r="L51" s="21">
        <v>7700.7</v>
      </c>
      <c r="M51" s="21">
        <v>9102.9</v>
      </c>
      <c r="N51" s="21">
        <v>16.3</v>
      </c>
      <c r="O51" s="21">
        <v>14.9</v>
      </c>
      <c r="P51" s="22">
        <v>17.600000000000001</v>
      </c>
    </row>
    <row r="52" spans="1:16">
      <c r="A52" s="6" t="s">
        <v>810</v>
      </c>
      <c r="B52" s="55" t="s">
        <v>811</v>
      </c>
      <c r="C52" s="44">
        <v>26204.3</v>
      </c>
      <c r="D52" s="21">
        <v>2904.6</v>
      </c>
      <c r="E52" s="21">
        <v>2476.6</v>
      </c>
      <c r="F52" s="21">
        <v>3346.2</v>
      </c>
      <c r="G52" s="21">
        <v>11.1</v>
      </c>
      <c r="H52" s="21">
        <v>9.5</v>
      </c>
      <c r="I52" s="22">
        <v>12.8</v>
      </c>
      <c r="J52" s="35">
        <v>28113.7</v>
      </c>
      <c r="K52" s="21">
        <v>4593.1000000000004</v>
      </c>
      <c r="L52" s="21">
        <v>4192.7</v>
      </c>
      <c r="M52" s="21">
        <v>4990.3999999999996</v>
      </c>
      <c r="N52" s="21">
        <v>16.3</v>
      </c>
      <c r="O52" s="21">
        <v>14.9</v>
      </c>
      <c r="P52" s="22">
        <v>17.8</v>
      </c>
    </row>
    <row r="53" spans="1:16">
      <c r="A53" s="6" t="s">
        <v>714</v>
      </c>
      <c r="B53" s="55" t="s">
        <v>715</v>
      </c>
      <c r="C53" s="44">
        <v>26385.599999999999</v>
      </c>
      <c r="D53" s="21">
        <v>2931.7</v>
      </c>
      <c r="E53" s="21">
        <v>2520</v>
      </c>
      <c r="F53" s="21">
        <v>3363.9</v>
      </c>
      <c r="G53" s="21">
        <v>11.1</v>
      </c>
      <c r="H53" s="21">
        <v>9.6</v>
      </c>
      <c r="I53" s="22">
        <v>12.7</v>
      </c>
      <c r="J53" s="35">
        <v>47568.4</v>
      </c>
      <c r="K53" s="21">
        <v>7779.7</v>
      </c>
      <c r="L53" s="21">
        <v>7151.9</v>
      </c>
      <c r="M53" s="21">
        <v>8388.6</v>
      </c>
      <c r="N53" s="21">
        <v>16.399999999999999</v>
      </c>
      <c r="O53" s="21">
        <v>15</v>
      </c>
      <c r="P53" s="22">
        <v>17.600000000000001</v>
      </c>
    </row>
    <row r="54" spans="1:16">
      <c r="A54" s="6" t="s">
        <v>680</v>
      </c>
      <c r="B54" s="55" t="s">
        <v>681</v>
      </c>
      <c r="C54" s="44">
        <v>75346.2</v>
      </c>
      <c r="D54" s="21">
        <v>8587.2000000000007</v>
      </c>
      <c r="E54" s="21">
        <v>7374.7</v>
      </c>
      <c r="F54" s="21">
        <v>9847.5</v>
      </c>
      <c r="G54" s="21">
        <v>11.4</v>
      </c>
      <c r="H54" s="21">
        <v>9.8000000000000007</v>
      </c>
      <c r="I54" s="22">
        <v>13.1</v>
      </c>
      <c r="J54" s="35">
        <v>134143.79999999999</v>
      </c>
      <c r="K54" s="21">
        <v>22469.7</v>
      </c>
      <c r="L54" s="21">
        <v>20691.099999999999</v>
      </c>
      <c r="M54" s="21">
        <v>24230.799999999999</v>
      </c>
      <c r="N54" s="21">
        <v>16.8</v>
      </c>
      <c r="O54" s="21">
        <v>15.4</v>
      </c>
      <c r="P54" s="22">
        <v>18.100000000000001</v>
      </c>
    </row>
    <row r="55" spans="1:16">
      <c r="A55" s="6" t="s">
        <v>594</v>
      </c>
      <c r="B55" s="55" t="s">
        <v>595</v>
      </c>
      <c r="C55" s="44">
        <v>68620</v>
      </c>
      <c r="D55" s="21">
        <v>8234.1</v>
      </c>
      <c r="E55" s="21">
        <v>7111.7</v>
      </c>
      <c r="F55" s="21">
        <v>9420.2000000000007</v>
      </c>
      <c r="G55" s="21">
        <v>12</v>
      </c>
      <c r="H55" s="21">
        <v>10.4</v>
      </c>
      <c r="I55" s="22">
        <v>13.7</v>
      </c>
      <c r="J55" s="35">
        <v>109877</v>
      </c>
      <c r="K55" s="21">
        <v>19287.599999999999</v>
      </c>
      <c r="L55" s="21">
        <v>17857.8</v>
      </c>
      <c r="M55" s="21">
        <v>20677</v>
      </c>
      <c r="N55" s="21">
        <v>17.600000000000001</v>
      </c>
      <c r="O55" s="21">
        <v>16.3</v>
      </c>
      <c r="P55" s="22">
        <v>18.8</v>
      </c>
    </row>
    <row r="56" spans="1:16">
      <c r="A56" s="6" t="s">
        <v>418</v>
      </c>
      <c r="B56" s="55" t="s">
        <v>419</v>
      </c>
      <c r="C56" s="44">
        <v>14620.8</v>
      </c>
      <c r="D56" s="21">
        <v>1816.3</v>
      </c>
      <c r="E56" s="21">
        <v>1554.7</v>
      </c>
      <c r="F56" s="21">
        <v>2093.4</v>
      </c>
      <c r="G56" s="21">
        <v>12.4</v>
      </c>
      <c r="H56" s="21">
        <v>10.6</v>
      </c>
      <c r="I56" s="22">
        <v>14.3</v>
      </c>
      <c r="J56" s="35">
        <v>37737.199999999997</v>
      </c>
      <c r="K56" s="21">
        <v>6840.9</v>
      </c>
      <c r="L56" s="21">
        <v>6272.9</v>
      </c>
      <c r="M56" s="21">
        <v>7397.5</v>
      </c>
      <c r="N56" s="21">
        <v>18.100000000000001</v>
      </c>
      <c r="O56" s="21">
        <v>16.600000000000001</v>
      </c>
      <c r="P56" s="22">
        <v>19.600000000000001</v>
      </c>
    </row>
    <row r="57" spans="1:16">
      <c r="A57" s="6" t="s">
        <v>496</v>
      </c>
      <c r="B57" s="55" t="s">
        <v>497</v>
      </c>
      <c r="C57" s="44">
        <v>23764.2</v>
      </c>
      <c r="D57" s="21">
        <v>2944.8</v>
      </c>
      <c r="E57" s="21">
        <v>2543.9</v>
      </c>
      <c r="F57" s="21">
        <v>3360</v>
      </c>
      <c r="G57" s="21">
        <v>12.4</v>
      </c>
      <c r="H57" s="21">
        <v>10.7</v>
      </c>
      <c r="I57" s="22">
        <v>14.1</v>
      </c>
      <c r="J57" s="35">
        <v>45618.8</v>
      </c>
      <c r="K57" s="21">
        <v>8257.7999999999993</v>
      </c>
      <c r="L57" s="21">
        <v>7603</v>
      </c>
      <c r="M57" s="21">
        <v>8901.9</v>
      </c>
      <c r="N57" s="21">
        <v>18.100000000000001</v>
      </c>
      <c r="O57" s="21">
        <v>16.7</v>
      </c>
      <c r="P57" s="22">
        <v>19.5</v>
      </c>
    </row>
    <row r="58" spans="1:16">
      <c r="A58" s="6" t="s">
        <v>596</v>
      </c>
      <c r="B58" s="55" t="s">
        <v>597</v>
      </c>
      <c r="C58" s="44">
        <v>22272.400000000001</v>
      </c>
      <c r="D58" s="21">
        <v>2675.1</v>
      </c>
      <c r="E58" s="21">
        <v>2309</v>
      </c>
      <c r="F58" s="21">
        <v>3063.7</v>
      </c>
      <c r="G58" s="21">
        <v>12</v>
      </c>
      <c r="H58" s="21">
        <v>10.4</v>
      </c>
      <c r="I58" s="22">
        <v>13.8</v>
      </c>
      <c r="J58" s="35">
        <v>36197.599999999999</v>
      </c>
      <c r="K58" s="21">
        <v>6356.5</v>
      </c>
      <c r="L58" s="21">
        <v>5894.5</v>
      </c>
      <c r="M58" s="21">
        <v>6818.5</v>
      </c>
      <c r="N58" s="21">
        <v>17.600000000000001</v>
      </c>
      <c r="O58" s="21">
        <v>16.3</v>
      </c>
      <c r="P58" s="22">
        <v>18.8</v>
      </c>
    </row>
    <row r="59" spans="1:16">
      <c r="A59" s="6" t="s">
        <v>872</v>
      </c>
      <c r="B59" s="55" t="s">
        <v>873</v>
      </c>
      <c r="C59" s="44">
        <v>2125.9</v>
      </c>
      <c r="D59" s="21">
        <v>213.1</v>
      </c>
      <c r="E59" s="21">
        <v>182.1</v>
      </c>
      <c r="F59" s="21">
        <v>245.4</v>
      </c>
      <c r="G59" s="21">
        <v>10</v>
      </c>
      <c r="H59" s="21">
        <v>8.6</v>
      </c>
      <c r="I59" s="22">
        <v>11.5</v>
      </c>
      <c r="J59" s="35">
        <v>2014.1</v>
      </c>
      <c r="K59" s="21">
        <v>298.89999999999998</v>
      </c>
      <c r="L59" s="21">
        <v>271.60000000000002</v>
      </c>
      <c r="M59" s="21">
        <v>327.39999999999998</v>
      </c>
      <c r="N59" s="21">
        <v>14.8</v>
      </c>
      <c r="O59" s="21">
        <v>13.5</v>
      </c>
      <c r="P59" s="22">
        <v>16.3</v>
      </c>
    </row>
    <row r="60" spans="1:16">
      <c r="A60" s="6" t="s">
        <v>640</v>
      </c>
      <c r="B60" s="55" t="s">
        <v>641</v>
      </c>
      <c r="C60" s="44">
        <v>29432.1</v>
      </c>
      <c r="D60" s="21">
        <v>3389.1</v>
      </c>
      <c r="E60" s="21">
        <v>2916.6</v>
      </c>
      <c r="F60" s="21">
        <v>3887</v>
      </c>
      <c r="G60" s="21">
        <v>11.5</v>
      </c>
      <c r="H60" s="21">
        <v>9.9</v>
      </c>
      <c r="I60" s="22">
        <v>13.2</v>
      </c>
      <c r="J60" s="35">
        <v>55263.9</v>
      </c>
      <c r="K60" s="21">
        <v>9350.4</v>
      </c>
      <c r="L60" s="21">
        <v>8611</v>
      </c>
      <c r="M60" s="21">
        <v>10052.5</v>
      </c>
      <c r="N60" s="21">
        <v>16.899999999999999</v>
      </c>
      <c r="O60" s="21">
        <v>15.6</v>
      </c>
      <c r="P60" s="22">
        <v>18.2</v>
      </c>
    </row>
    <row r="61" spans="1:16">
      <c r="A61" s="6" t="s">
        <v>368</v>
      </c>
      <c r="B61" s="55" t="s">
        <v>369</v>
      </c>
      <c r="C61" s="44">
        <v>118210.9</v>
      </c>
      <c r="D61" s="21">
        <v>15560.5</v>
      </c>
      <c r="E61" s="21">
        <v>13334.5</v>
      </c>
      <c r="F61" s="21">
        <v>17943.7</v>
      </c>
      <c r="G61" s="21">
        <v>13.2</v>
      </c>
      <c r="H61" s="21">
        <v>11.3</v>
      </c>
      <c r="I61" s="22">
        <v>15.2</v>
      </c>
      <c r="J61" s="35">
        <v>192158.1</v>
      </c>
      <c r="K61" s="21">
        <v>36766.9</v>
      </c>
      <c r="L61" s="21">
        <v>33693.599999999999</v>
      </c>
      <c r="M61" s="21">
        <v>39910</v>
      </c>
      <c r="N61" s="21">
        <v>19.100000000000001</v>
      </c>
      <c r="O61" s="21">
        <v>17.5</v>
      </c>
      <c r="P61" s="22">
        <v>20.8</v>
      </c>
    </row>
    <row r="62" spans="1:16">
      <c r="A62" s="6" t="s">
        <v>556</v>
      </c>
      <c r="B62" s="55" t="s">
        <v>557</v>
      </c>
      <c r="C62" s="44">
        <v>20281.2</v>
      </c>
      <c r="D62" s="21">
        <v>2493.9</v>
      </c>
      <c r="E62" s="21">
        <v>2150.4</v>
      </c>
      <c r="F62" s="21">
        <v>2847.8</v>
      </c>
      <c r="G62" s="21">
        <v>12.3</v>
      </c>
      <c r="H62" s="21">
        <v>10.6</v>
      </c>
      <c r="I62" s="22">
        <v>14</v>
      </c>
      <c r="J62" s="35">
        <v>31178.799999999999</v>
      </c>
      <c r="K62" s="21">
        <v>5595</v>
      </c>
      <c r="L62" s="21">
        <v>5148.8</v>
      </c>
      <c r="M62" s="21">
        <v>6037.3</v>
      </c>
      <c r="N62" s="21">
        <v>17.899999999999999</v>
      </c>
      <c r="O62" s="21">
        <v>16.5</v>
      </c>
      <c r="P62" s="22">
        <v>19.399999999999999</v>
      </c>
    </row>
    <row r="63" spans="1:16">
      <c r="A63" s="6" t="s">
        <v>376</v>
      </c>
      <c r="B63" s="55" t="s">
        <v>377</v>
      </c>
      <c r="C63" s="44">
        <v>77513.7</v>
      </c>
      <c r="D63" s="21">
        <v>9890.7999999999993</v>
      </c>
      <c r="E63" s="21">
        <v>8442.2999999999993</v>
      </c>
      <c r="F63" s="21">
        <v>11417.3</v>
      </c>
      <c r="G63" s="21">
        <v>12.8</v>
      </c>
      <c r="H63" s="21">
        <v>10.9</v>
      </c>
      <c r="I63" s="22">
        <v>14.7</v>
      </c>
      <c r="J63" s="35">
        <v>182096.3</v>
      </c>
      <c r="K63" s="21">
        <v>33825.1</v>
      </c>
      <c r="L63" s="21">
        <v>30990.2</v>
      </c>
      <c r="M63" s="21">
        <v>36656.699999999997</v>
      </c>
      <c r="N63" s="21">
        <v>18.600000000000001</v>
      </c>
      <c r="O63" s="21">
        <v>17</v>
      </c>
      <c r="P63" s="22">
        <v>20.100000000000001</v>
      </c>
    </row>
    <row r="64" spans="1:16">
      <c r="A64" s="6" t="s">
        <v>580</v>
      </c>
      <c r="B64" s="55" t="s">
        <v>581</v>
      </c>
      <c r="C64" s="44">
        <v>41778.300000000003</v>
      </c>
      <c r="D64" s="21">
        <v>4931.6000000000004</v>
      </c>
      <c r="E64" s="21">
        <v>4221.3</v>
      </c>
      <c r="F64" s="21">
        <v>5684.1</v>
      </c>
      <c r="G64" s="21">
        <v>11.8</v>
      </c>
      <c r="H64" s="21">
        <v>10.1</v>
      </c>
      <c r="I64" s="22">
        <v>13.6</v>
      </c>
      <c r="J64" s="35">
        <v>87569.7</v>
      </c>
      <c r="K64" s="21">
        <v>15136.4</v>
      </c>
      <c r="L64" s="21">
        <v>13865.5</v>
      </c>
      <c r="M64" s="21">
        <v>16388.7</v>
      </c>
      <c r="N64" s="21">
        <v>17.3</v>
      </c>
      <c r="O64" s="21">
        <v>15.8</v>
      </c>
      <c r="P64" s="22">
        <v>18.7</v>
      </c>
    </row>
    <row r="65" spans="1:16">
      <c r="A65" s="6" t="s">
        <v>524</v>
      </c>
      <c r="B65" s="55" t="s">
        <v>525</v>
      </c>
      <c r="C65" s="44">
        <v>14831.9</v>
      </c>
      <c r="D65" s="21">
        <v>1789.9</v>
      </c>
      <c r="E65" s="21">
        <v>1533.4</v>
      </c>
      <c r="F65" s="21">
        <v>2069.6</v>
      </c>
      <c r="G65" s="21">
        <v>12.1</v>
      </c>
      <c r="H65" s="21">
        <v>10.3</v>
      </c>
      <c r="I65" s="22">
        <v>14</v>
      </c>
      <c r="J65" s="35">
        <v>31727.1</v>
      </c>
      <c r="K65" s="21">
        <v>5592.2</v>
      </c>
      <c r="L65" s="21">
        <v>5112.8999999999996</v>
      </c>
      <c r="M65" s="21">
        <v>6073.9</v>
      </c>
      <c r="N65" s="21">
        <v>17.600000000000001</v>
      </c>
      <c r="O65" s="21">
        <v>16.100000000000001</v>
      </c>
      <c r="P65" s="22">
        <v>19.100000000000001</v>
      </c>
    </row>
    <row r="66" spans="1:16">
      <c r="A66" s="6" t="s">
        <v>650</v>
      </c>
      <c r="B66" s="55" t="s">
        <v>651</v>
      </c>
      <c r="C66" s="44">
        <v>60111.6</v>
      </c>
      <c r="D66" s="21">
        <v>6917.5</v>
      </c>
      <c r="E66" s="21">
        <v>5938.6</v>
      </c>
      <c r="F66" s="21">
        <v>7966.1</v>
      </c>
      <c r="G66" s="21">
        <v>11.5</v>
      </c>
      <c r="H66" s="21">
        <v>9.9</v>
      </c>
      <c r="I66" s="22">
        <v>13.3</v>
      </c>
      <c r="J66" s="35">
        <v>98060.4</v>
      </c>
      <c r="K66" s="21">
        <v>16586</v>
      </c>
      <c r="L66" s="21">
        <v>15195.8</v>
      </c>
      <c r="M66" s="21">
        <v>17966.8</v>
      </c>
      <c r="N66" s="21">
        <v>16.899999999999999</v>
      </c>
      <c r="O66" s="21">
        <v>15.5</v>
      </c>
      <c r="P66" s="22">
        <v>18.3</v>
      </c>
    </row>
    <row r="67" spans="1:16">
      <c r="A67" s="6" t="s">
        <v>370</v>
      </c>
      <c r="B67" s="55" t="s">
        <v>371</v>
      </c>
      <c r="C67" s="44">
        <v>41296</v>
      </c>
      <c r="D67" s="21">
        <v>5263</v>
      </c>
      <c r="E67" s="21">
        <v>4545.7</v>
      </c>
      <c r="F67" s="21">
        <v>6029.7</v>
      </c>
      <c r="G67" s="21">
        <v>12.7</v>
      </c>
      <c r="H67" s="21">
        <v>11</v>
      </c>
      <c r="I67" s="22">
        <v>14.6</v>
      </c>
      <c r="J67" s="35">
        <v>102835</v>
      </c>
      <c r="K67" s="21">
        <v>19075.3</v>
      </c>
      <c r="L67" s="21">
        <v>17638.8</v>
      </c>
      <c r="M67" s="21">
        <v>20494.8</v>
      </c>
      <c r="N67" s="21">
        <v>18.5</v>
      </c>
      <c r="O67" s="21">
        <v>17.2</v>
      </c>
      <c r="P67" s="22">
        <v>19.899999999999999</v>
      </c>
    </row>
    <row r="68" spans="1:16">
      <c r="A68" s="6" t="s">
        <v>716</v>
      </c>
      <c r="B68" s="55" t="s">
        <v>717</v>
      </c>
      <c r="C68" s="44">
        <v>23222.1</v>
      </c>
      <c r="D68" s="21">
        <v>2555</v>
      </c>
      <c r="E68" s="21">
        <v>2192.4</v>
      </c>
      <c r="F68" s="21">
        <v>2934.6</v>
      </c>
      <c r="G68" s="21">
        <v>11</v>
      </c>
      <c r="H68" s="21">
        <v>9.4</v>
      </c>
      <c r="I68" s="22">
        <v>12.6</v>
      </c>
      <c r="J68" s="35">
        <v>46918.9</v>
      </c>
      <c r="K68" s="21">
        <v>7594.5</v>
      </c>
      <c r="L68" s="21">
        <v>6971.2</v>
      </c>
      <c r="M68" s="21">
        <v>8213.6</v>
      </c>
      <c r="N68" s="21">
        <v>16.2</v>
      </c>
      <c r="O68" s="21">
        <v>14.9</v>
      </c>
      <c r="P68" s="22">
        <v>17.5</v>
      </c>
    </row>
    <row r="69" spans="1:16">
      <c r="A69" s="6" t="s">
        <v>378</v>
      </c>
      <c r="B69" s="55" t="s">
        <v>379</v>
      </c>
      <c r="C69" s="44">
        <v>15014.4</v>
      </c>
      <c r="D69" s="21">
        <v>1896</v>
      </c>
      <c r="E69" s="21">
        <v>1627.8</v>
      </c>
      <c r="F69" s="21">
        <v>2182</v>
      </c>
      <c r="G69" s="21">
        <v>12.6</v>
      </c>
      <c r="H69" s="21">
        <v>10.8</v>
      </c>
      <c r="I69" s="22">
        <v>14.5</v>
      </c>
      <c r="J69" s="35">
        <v>38337.599999999999</v>
      </c>
      <c r="K69" s="21">
        <v>7048.8</v>
      </c>
      <c r="L69" s="21">
        <v>6511.8</v>
      </c>
      <c r="M69" s="21">
        <v>7597.7</v>
      </c>
      <c r="N69" s="21">
        <v>18.399999999999999</v>
      </c>
      <c r="O69" s="21">
        <v>17</v>
      </c>
      <c r="P69" s="22">
        <v>19.8</v>
      </c>
    </row>
    <row r="70" spans="1:16">
      <c r="A70" s="6" t="s">
        <v>652</v>
      </c>
      <c r="B70" s="55" t="s">
        <v>653</v>
      </c>
      <c r="C70" s="44">
        <v>15892.2</v>
      </c>
      <c r="D70" s="21">
        <v>1809.5</v>
      </c>
      <c r="E70" s="21">
        <v>1555.5</v>
      </c>
      <c r="F70" s="21">
        <v>2081.3000000000002</v>
      </c>
      <c r="G70" s="21">
        <v>11.4</v>
      </c>
      <c r="H70" s="21">
        <v>9.8000000000000007</v>
      </c>
      <c r="I70" s="22">
        <v>13.1</v>
      </c>
      <c r="J70" s="35">
        <v>30440.799999999999</v>
      </c>
      <c r="K70" s="21">
        <v>5094</v>
      </c>
      <c r="L70" s="21">
        <v>4669.6000000000004</v>
      </c>
      <c r="M70" s="21">
        <v>5494.4</v>
      </c>
      <c r="N70" s="21">
        <v>16.7</v>
      </c>
      <c r="O70" s="21">
        <v>15.3</v>
      </c>
      <c r="P70" s="22">
        <v>18</v>
      </c>
    </row>
    <row r="71" spans="1:16">
      <c r="A71" s="6" t="s">
        <v>470</v>
      </c>
      <c r="B71" s="55" t="s">
        <v>471</v>
      </c>
      <c r="C71" s="44">
        <v>30173.3</v>
      </c>
      <c r="D71" s="21">
        <v>3678.2</v>
      </c>
      <c r="E71" s="21">
        <v>3137.2</v>
      </c>
      <c r="F71" s="21">
        <v>4247.8</v>
      </c>
      <c r="G71" s="21">
        <v>12.2</v>
      </c>
      <c r="H71" s="21">
        <v>10.4</v>
      </c>
      <c r="I71" s="22">
        <v>14.1</v>
      </c>
      <c r="J71" s="35">
        <v>77776.7</v>
      </c>
      <c r="K71" s="21">
        <v>13853.5</v>
      </c>
      <c r="L71" s="21">
        <v>12685.9</v>
      </c>
      <c r="M71" s="21">
        <v>15006.7</v>
      </c>
      <c r="N71" s="21">
        <v>17.8</v>
      </c>
      <c r="O71" s="21">
        <v>16.3</v>
      </c>
      <c r="P71" s="22">
        <v>19.3</v>
      </c>
    </row>
    <row r="72" spans="1:16">
      <c r="A72" s="6" t="s">
        <v>798</v>
      </c>
      <c r="B72" s="55" t="s">
        <v>799</v>
      </c>
      <c r="C72" s="44">
        <v>16943.3</v>
      </c>
      <c r="D72" s="21">
        <v>1826.3</v>
      </c>
      <c r="E72" s="21">
        <v>1560.7</v>
      </c>
      <c r="F72" s="21">
        <v>2101.8000000000002</v>
      </c>
      <c r="G72" s="21">
        <v>10.8</v>
      </c>
      <c r="H72" s="21">
        <v>9.1999999999999993</v>
      </c>
      <c r="I72" s="22">
        <v>12.4</v>
      </c>
      <c r="J72" s="35">
        <v>26103.7</v>
      </c>
      <c r="K72" s="21">
        <v>4159.5</v>
      </c>
      <c r="L72" s="21">
        <v>3788.6</v>
      </c>
      <c r="M72" s="21">
        <v>4539.7</v>
      </c>
      <c r="N72" s="21">
        <v>15.9</v>
      </c>
      <c r="O72" s="21">
        <v>14.5</v>
      </c>
      <c r="P72" s="22">
        <v>17.399999999999999</v>
      </c>
    </row>
    <row r="73" spans="1:16">
      <c r="A73" s="6" t="s">
        <v>330</v>
      </c>
      <c r="B73" s="55" t="s">
        <v>331</v>
      </c>
      <c r="C73" s="44">
        <v>37620.400000000001</v>
      </c>
      <c r="D73" s="21">
        <v>4920.7</v>
      </c>
      <c r="E73" s="21">
        <v>4203.6000000000004</v>
      </c>
      <c r="F73" s="21">
        <v>5683.3</v>
      </c>
      <c r="G73" s="21">
        <v>13.1</v>
      </c>
      <c r="H73" s="21">
        <v>11.2</v>
      </c>
      <c r="I73" s="22">
        <v>15.1</v>
      </c>
      <c r="J73" s="35">
        <v>106160.6</v>
      </c>
      <c r="K73" s="21">
        <v>20163.099999999999</v>
      </c>
      <c r="L73" s="21">
        <v>18440.900000000001</v>
      </c>
      <c r="M73" s="21">
        <v>21900.1</v>
      </c>
      <c r="N73" s="21">
        <v>19</v>
      </c>
      <c r="O73" s="21">
        <v>17.399999999999999</v>
      </c>
      <c r="P73" s="22">
        <v>20.6</v>
      </c>
    </row>
    <row r="74" spans="1:16">
      <c r="A74" s="6" t="s">
        <v>472</v>
      </c>
      <c r="B74" s="55" t="s">
        <v>473</v>
      </c>
      <c r="C74" s="44">
        <v>84488.6</v>
      </c>
      <c r="D74" s="21">
        <v>10671.1</v>
      </c>
      <c r="E74" s="21">
        <v>9235.9</v>
      </c>
      <c r="F74" s="21">
        <v>12177.4</v>
      </c>
      <c r="G74" s="21">
        <v>12.6</v>
      </c>
      <c r="H74" s="21">
        <v>10.9</v>
      </c>
      <c r="I74" s="22">
        <v>14.4</v>
      </c>
      <c r="J74" s="35">
        <v>140091.4</v>
      </c>
      <c r="K74" s="21">
        <v>25811.200000000001</v>
      </c>
      <c r="L74" s="21">
        <v>23870.2</v>
      </c>
      <c r="M74" s="21">
        <v>27676</v>
      </c>
      <c r="N74" s="21">
        <v>18.399999999999999</v>
      </c>
      <c r="O74" s="21">
        <v>17</v>
      </c>
      <c r="P74" s="22">
        <v>19.8</v>
      </c>
    </row>
    <row r="75" spans="1:16">
      <c r="A75" s="6" t="s">
        <v>380</v>
      </c>
      <c r="B75" s="55" t="s">
        <v>381</v>
      </c>
      <c r="C75" s="44">
        <v>17275.8</v>
      </c>
      <c r="D75" s="21">
        <v>2179.3000000000002</v>
      </c>
      <c r="E75" s="21">
        <v>1876</v>
      </c>
      <c r="F75" s="21">
        <v>2502.1999999999998</v>
      </c>
      <c r="G75" s="21">
        <v>12.6</v>
      </c>
      <c r="H75" s="21">
        <v>10.9</v>
      </c>
      <c r="I75" s="22">
        <v>14.5</v>
      </c>
      <c r="J75" s="35">
        <v>43923.199999999997</v>
      </c>
      <c r="K75" s="21">
        <v>8086.2</v>
      </c>
      <c r="L75" s="21">
        <v>7463.2</v>
      </c>
      <c r="M75" s="21">
        <v>8692.1</v>
      </c>
      <c r="N75" s="21">
        <v>18.399999999999999</v>
      </c>
      <c r="O75" s="21">
        <v>17</v>
      </c>
      <c r="P75" s="22">
        <v>19.8</v>
      </c>
    </row>
    <row r="76" spans="1:16">
      <c r="A76" s="6" t="s">
        <v>460</v>
      </c>
      <c r="B76" s="55" t="s">
        <v>461</v>
      </c>
      <c r="C76" s="44">
        <v>48118.8</v>
      </c>
      <c r="D76" s="21">
        <v>5966.5</v>
      </c>
      <c r="E76" s="21">
        <v>5124.6000000000004</v>
      </c>
      <c r="F76" s="21">
        <v>6863.6</v>
      </c>
      <c r="G76" s="21">
        <v>12.4</v>
      </c>
      <c r="H76" s="21">
        <v>10.6</v>
      </c>
      <c r="I76" s="22">
        <v>14.3</v>
      </c>
      <c r="J76" s="35">
        <v>102314.2</v>
      </c>
      <c r="K76" s="21">
        <v>18505.099999999999</v>
      </c>
      <c r="L76" s="21">
        <v>17007.099999999999</v>
      </c>
      <c r="M76" s="21">
        <v>19966.2</v>
      </c>
      <c r="N76" s="21">
        <v>18.100000000000001</v>
      </c>
      <c r="O76" s="21">
        <v>16.600000000000001</v>
      </c>
      <c r="P76" s="22">
        <v>19.5</v>
      </c>
    </row>
    <row r="77" spans="1:16">
      <c r="A77" s="6" t="s">
        <v>774</v>
      </c>
      <c r="B77" s="55" t="s">
        <v>775</v>
      </c>
      <c r="C77" s="44">
        <v>57124.4</v>
      </c>
      <c r="D77" s="21">
        <v>6255.9</v>
      </c>
      <c r="E77" s="21">
        <v>5329.9</v>
      </c>
      <c r="F77" s="21">
        <v>7256</v>
      </c>
      <c r="G77" s="21">
        <v>11</v>
      </c>
      <c r="H77" s="21">
        <v>9.3000000000000007</v>
      </c>
      <c r="I77" s="22">
        <v>12.7</v>
      </c>
      <c r="J77" s="35">
        <v>85116.6</v>
      </c>
      <c r="K77" s="21">
        <v>13741.5</v>
      </c>
      <c r="L77" s="21">
        <v>12488.5</v>
      </c>
      <c r="M77" s="21">
        <v>15053.9</v>
      </c>
      <c r="N77" s="21">
        <v>16.100000000000001</v>
      </c>
      <c r="O77" s="21">
        <v>14.7</v>
      </c>
      <c r="P77" s="22">
        <v>17.7</v>
      </c>
    </row>
    <row r="78" spans="1:16">
      <c r="A78" s="6" t="s">
        <v>724</v>
      </c>
      <c r="B78" s="55" t="s">
        <v>725</v>
      </c>
      <c r="C78" s="44">
        <v>17037.8</v>
      </c>
      <c r="D78" s="21">
        <v>1888.4</v>
      </c>
      <c r="E78" s="21">
        <v>1617.7</v>
      </c>
      <c r="F78" s="21">
        <v>2172.6999999999998</v>
      </c>
      <c r="G78" s="21">
        <v>11.1</v>
      </c>
      <c r="H78" s="21">
        <v>9.5</v>
      </c>
      <c r="I78" s="22">
        <v>12.8</v>
      </c>
      <c r="J78" s="35">
        <v>27710.2</v>
      </c>
      <c r="K78" s="21">
        <v>4533.8</v>
      </c>
      <c r="L78" s="21">
        <v>4144.2</v>
      </c>
      <c r="M78" s="21">
        <v>4916.7</v>
      </c>
      <c r="N78" s="21">
        <v>16.399999999999999</v>
      </c>
      <c r="O78" s="21">
        <v>15</v>
      </c>
      <c r="P78" s="22">
        <v>17.7</v>
      </c>
    </row>
    <row r="79" spans="1:16">
      <c r="A79" s="6" t="s">
        <v>564</v>
      </c>
      <c r="B79" s="55" t="s">
        <v>565</v>
      </c>
      <c r="C79" s="44">
        <v>37674.300000000003</v>
      </c>
      <c r="D79" s="21">
        <v>4648</v>
      </c>
      <c r="E79" s="21">
        <v>4011.8</v>
      </c>
      <c r="F79" s="21">
        <v>5305.6</v>
      </c>
      <c r="G79" s="21">
        <v>12.3</v>
      </c>
      <c r="H79" s="21">
        <v>10.6</v>
      </c>
      <c r="I79" s="22">
        <v>14.1</v>
      </c>
      <c r="J79" s="35">
        <v>51363.7</v>
      </c>
      <c r="K79" s="21">
        <v>9257</v>
      </c>
      <c r="L79" s="21">
        <v>8541.4</v>
      </c>
      <c r="M79" s="21">
        <v>9972.2000000000007</v>
      </c>
      <c r="N79" s="21">
        <v>18</v>
      </c>
      <c r="O79" s="21">
        <v>16.600000000000001</v>
      </c>
      <c r="P79" s="22">
        <v>19.399999999999999</v>
      </c>
    </row>
    <row r="80" spans="1:16">
      <c r="A80" s="6" t="s">
        <v>790</v>
      </c>
      <c r="B80" s="55" t="s">
        <v>791</v>
      </c>
      <c r="C80" s="44">
        <v>27395</v>
      </c>
      <c r="D80" s="21">
        <v>2979.9</v>
      </c>
      <c r="E80" s="21">
        <v>2543.1</v>
      </c>
      <c r="F80" s="21">
        <v>3436.2</v>
      </c>
      <c r="G80" s="21">
        <v>10.9</v>
      </c>
      <c r="H80" s="21">
        <v>9.3000000000000007</v>
      </c>
      <c r="I80" s="22">
        <v>12.5</v>
      </c>
      <c r="J80" s="35">
        <v>40797</v>
      </c>
      <c r="K80" s="21">
        <v>6548.1</v>
      </c>
      <c r="L80" s="21">
        <v>5961.9</v>
      </c>
      <c r="M80" s="21">
        <v>7158.8</v>
      </c>
      <c r="N80" s="21">
        <v>16.100000000000001</v>
      </c>
      <c r="O80" s="21">
        <v>14.6</v>
      </c>
      <c r="P80" s="22">
        <v>17.5</v>
      </c>
    </row>
    <row r="81" spans="1:16">
      <c r="A81" s="6" t="s">
        <v>832</v>
      </c>
      <c r="B81" s="55" t="s">
        <v>833</v>
      </c>
      <c r="C81" s="44">
        <v>27085.8</v>
      </c>
      <c r="D81" s="21">
        <v>2831.4</v>
      </c>
      <c r="E81" s="21">
        <v>2389.6999999999998</v>
      </c>
      <c r="F81" s="21">
        <v>3294.8</v>
      </c>
      <c r="G81" s="21">
        <v>10.5</v>
      </c>
      <c r="H81" s="21">
        <v>8.8000000000000007</v>
      </c>
      <c r="I81" s="22">
        <v>12.2</v>
      </c>
      <c r="J81" s="35">
        <v>45391.199999999997</v>
      </c>
      <c r="K81" s="21">
        <v>7031.3</v>
      </c>
      <c r="L81" s="21">
        <v>6338.4</v>
      </c>
      <c r="M81" s="21">
        <v>7748.4</v>
      </c>
      <c r="N81" s="21">
        <v>15.5</v>
      </c>
      <c r="O81" s="21">
        <v>14</v>
      </c>
      <c r="P81" s="22">
        <v>17.100000000000001</v>
      </c>
    </row>
    <row r="82" spans="1:16">
      <c r="A82" s="6" t="s">
        <v>300</v>
      </c>
      <c r="B82" s="55" t="s">
        <v>301</v>
      </c>
      <c r="C82" s="44">
        <v>25334.400000000001</v>
      </c>
      <c r="D82" s="21">
        <v>3445.7</v>
      </c>
      <c r="E82" s="21">
        <v>2923.3</v>
      </c>
      <c r="F82" s="21">
        <v>3997.7</v>
      </c>
      <c r="G82" s="21">
        <v>13.6</v>
      </c>
      <c r="H82" s="21">
        <v>11.5</v>
      </c>
      <c r="I82" s="22">
        <v>15.8</v>
      </c>
      <c r="J82" s="35">
        <v>61612.6</v>
      </c>
      <c r="K82" s="21">
        <v>12153</v>
      </c>
      <c r="L82" s="21">
        <v>11064.5</v>
      </c>
      <c r="M82" s="21">
        <v>13276.9</v>
      </c>
      <c r="N82" s="21">
        <v>19.7</v>
      </c>
      <c r="O82" s="21">
        <v>18</v>
      </c>
      <c r="P82" s="22">
        <v>21.5</v>
      </c>
    </row>
    <row r="83" spans="1:16">
      <c r="A83" s="6" t="s">
        <v>526</v>
      </c>
      <c r="B83" s="55" t="s">
        <v>527</v>
      </c>
      <c r="C83" s="44">
        <v>60251.3</v>
      </c>
      <c r="D83" s="21">
        <v>7274.6</v>
      </c>
      <c r="E83" s="21">
        <v>6289</v>
      </c>
      <c r="F83" s="21">
        <v>8324.2000000000007</v>
      </c>
      <c r="G83" s="21">
        <v>12.1</v>
      </c>
      <c r="H83" s="21">
        <v>10.4</v>
      </c>
      <c r="I83" s="22">
        <v>13.8</v>
      </c>
      <c r="J83" s="35">
        <v>135407.70000000001</v>
      </c>
      <c r="K83" s="21">
        <v>23927.1</v>
      </c>
      <c r="L83" s="21">
        <v>22126.7</v>
      </c>
      <c r="M83" s="21">
        <v>25654.7</v>
      </c>
      <c r="N83" s="21">
        <v>17.7</v>
      </c>
      <c r="O83" s="21">
        <v>16.3</v>
      </c>
      <c r="P83" s="22">
        <v>18.899999999999999</v>
      </c>
    </row>
    <row r="84" spans="1:16">
      <c r="A84" s="6" t="s">
        <v>528</v>
      </c>
      <c r="B84" s="55" t="s">
        <v>529</v>
      </c>
      <c r="C84" s="44">
        <v>20778.5</v>
      </c>
      <c r="D84" s="21">
        <v>2550.1999999999998</v>
      </c>
      <c r="E84" s="21">
        <v>2206.1999999999998</v>
      </c>
      <c r="F84" s="21">
        <v>2921.2</v>
      </c>
      <c r="G84" s="21">
        <v>12.3</v>
      </c>
      <c r="H84" s="21">
        <v>10.6</v>
      </c>
      <c r="I84" s="22">
        <v>14.1</v>
      </c>
      <c r="J84" s="35">
        <v>37743.5</v>
      </c>
      <c r="K84" s="21">
        <v>6770.4</v>
      </c>
      <c r="L84" s="21">
        <v>6253.6</v>
      </c>
      <c r="M84" s="21">
        <v>7274.7</v>
      </c>
      <c r="N84" s="21">
        <v>17.899999999999999</v>
      </c>
      <c r="O84" s="21">
        <v>16.600000000000001</v>
      </c>
      <c r="P84" s="22">
        <v>19.3</v>
      </c>
    </row>
    <row r="85" spans="1:16">
      <c r="A85" s="6" t="s">
        <v>404</v>
      </c>
      <c r="B85" s="55" t="s">
        <v>405</v>
      </c>
      <c r="C85" s="44">
        <v>48311.6</v>
      </c>
      <c r="D85" s="21">
        <v>6171.1</v>
      </c>
      <c r="E85" s="21">
        <v>5337.4</v>
      </c>
      <c r="F85" s="21">
        <v>7057.7</v>
      </c>
      <c r="G85" s="21">
        <v>12.8</v>
      </c>
      <c r="H85" s="21">
        <v>11</v>
      </c>
      <c r="I85" s="22">
        <v>14.6</v>
      </c>
      <c r="J85" s="35">
        <v>91603.4</v>
      </c>
      <c r="K85" s="21">
        <v>17039.7</v>
      </c>
      <c r="L85" s="21">
        <v>15740.9</v>
      </c>
      <c r="M85" s="21">
        <v>18268.5</v>
      </c>
      <c r="N85" s="21">
        <v>18.600000000000001</v>
      </c>
      <c r="O85" s="21">
        <v>17.2</v>
      </c>
      <c r="P85" s="22">
        <v>19.899999999999999</v>
      </c>
    </row>
    <row r="86" spans="1:16">
      <c r="A86" s="6" t="s">
        <v>302</v>
      </c>
      <c r="B86" s="55" t="s">
        <v>303</v>
      </c>
      <c r="C86" s="44">
        <v>17524</v>
      </c>
      <c r="D86" s="21">
        <v>2418.4</v>
      </c>
      <c r="E86" s="21">
        <v>2090.6999999999998</v>
      </c>
      <c r="F86" s="21">
        <v>2767.4</v>
      </c>
      <c r="G86" s="21">
        <v>13.8</v>
      </c>
      <c r="H86" s="21">
        <v>11.9</v>
      </c>
      <c r="I86" s="22">
        <v>15.8</v>
      </c>
      <c r="J86" s="35">
        <v>34968</v>
      </c>
      <c r="K86" s="21">
        <v>6981.6</v>
      </c>
      <c r="L86" s="21">
        <v>6478.4</v>
      </c>
      <c r="M86" s="21">
        <v>7489.9</v>
      </c>
      <c r="N86" s="21">
        <v>20</v>
      </c>
      <c r="O86" s="21">
        <v>18.5</v>
      </c>
      <c r="P86" s="22">
        <v>21.4</v>
      </c>
    </row>
    <row r="87" spans="1:16">
      <c r="A87" s="6" t="s">
        <v>620</v>
      </c>
      <c r="B87" s="55" t="s">
        <v>621</v>
      </c>
      <c r="C87" s="44">
        <v>21917.9</v>
      </c>
      <c r="D87" s="21">
        <v>2533.9</v>
      </c>
      <c r="E87" s="21">
        <v>2160</v>
      </c>
      <c r="F87" s="21">
        <v>2927.8</v>
      </c>
      <c r="G87" s="21">
        <v>11.6</v>
      </c>
      <c r="H87" s="21">
        <v>9.9</v>
      </c>
      <c r="I87" s="22">
        <v>13.4</v>
      </c>
      <c r="J87" s="35">
        <v>43243.1</v>
      </c>
      <c r="K87" s="21">
        <v>7344.1</v>
      </c>
      <c r="L87" s="21">
        <v>6695.9</v>
      </c>
      <c r="M87" s="21">
        <v>7997.2</v>
      </c>
      <c r="N87" s="21">
        <v>17</v>
      </c>
      <c r="O87" s="21">
        <v>15.5</v>
      </c>
      <c r="P87" s="22">
        <v>18.5</v>
      </c>
    </row>
    <row r="88" spans="1:16">
      <c r="A88" s="6" t="s">
        <v>838</v>
      </c>
      <c r="B88" s="55" t="s">
        <v>839</v>
      </c>
      <c r="C88" s="44">
        <v>30973.9</v>
      </c>
      <c r="D88" s="21">
        <v>3321.8</v>
      </c>
      <c r="E88" s="21">
        <v>2807.2</v>
      </c>
      <c r="F88" s="21">
        <v>3855.2</v>
      </c>
      <c r="G88" s="21">
        <v>10.7</v>
      </c>
      <c r="H88" s="21">
        <v>9.1</v>
      </c>
      <c r="I88" s="22">
        <v>12.4</v>
      </c>
      <c r="J88" s="35">
        <v>36129.1</v>
      </c>
      <c r="K88" s="21">
        <v>5722.6</v>
      </c>
      <c r="L88" s="21">
        <v>5139.3</v>
      </c>
      <c r="M88" s="21">
        <v>6315.9</v>
      </c>
      <c r="N88" s="21">
        <v>15.8</v>
      </c>
      <c r="O88" s="21">
        <v>14.2</v>
      </c>
      <c r="P88" s="22">
        <v>17.5</v>
      </c>
    </row>
    <row r="89" spans="1:16">
      <c r="A89" s="6" t="s">
        <v>582</v>
      </c>
      <c r="B89" s="55" t="s">
        <v>583</v>
      </c>
      <c r="C89" s="44">
        <v>49518.8</v>
      </c>
      <c r="D89" s="21">
        <v>5947</v>
      </c>
      <c r="E89" s="21">
        <v>5081.8999999999996</v>
      </c>
      <c r="F89" s="21">
        <v>6864.2</v>
      </c>
      <c r="G89" s="21">
        <v>12</v>
      </c>
      <c r="H89" s="21">
        <v>10.3</v>
      </c>
      <c r="I89" s="22">
        <v>13.9</v>
      </c>
      <c r="J89" s="35">
        <v>82236.2</v>
      </c>
      <c r="K89" s="21">
        <v>14472</v>
      </c>
      <c r="L89" s="21">
        <v>13225.8</v>
      </c>
      <c r="M89" s="21">
        <v>15751</v>
      </c>
      <c r="N89" s="21">
        <v>17.600000000000001</v>
      </c>
      <c r="O89" s="21">
        <v>16.100000000000001</v>
      </c>
      <c r="P89" s="22">
        <v>19.2</v>
      </c>
    </row>
    <row r="90" spans="1:16">
      <c r="A90" s="6" t="s">
        <v>542</v>
      </c>
      <c r="B90" s="55" t="s">
        <v>543</v>
      </c>
      <c r="C90" s="44">
        <v>16606.7</v>
      </c>
      <c r="D90" s="21">
        <v>1955.1</v>
      </c>
      <c r="E90" s="21">
        <v>1685.9</v>
      </c>
      <c r="F90" s="21">
        <v>2241.6</v>
      </c>
      <c r="G90" s="21">
        <v>11.8</v>
      </c>
      <c r="H90" s="21">
        <v>10.199999999999999</v>
      </c>
      <c r="I90" s="22">
        <v>13.5</v>
      </c>
      <c r="J90" s="35">
        <v>47672.3</v>
      </c>
      <c r="K90" s="21">
        <v>8227</v>
      </c>
      <c r="L90" s="21">
        <v>7567.2</v>
      </c>
      <c r="M90" s="21">
        <v>8858.2000000000007</v>
      </c>
      <c r="N90" s="21">
        <v>17.3</v>
      </c>
      <c r="O90" s="21">
        <v>15.9</v>
      </c>
      <c r="P90" s="22">
        <v>18.600000000000001</v>
      </c>
    </row>
    <row r="91" spans="1:16">
      <c r="A91" s="6" t="s">
        <v>818</v>
      </c>
      <c r="B91" s="55" t="s">
        <v>819</v>
      </c>
      <c r="C91" s="44">
        <v>15244.6</v>
      </c>
      <c r="D91" s="21">
        <v>1634.7</v>
      </c>
      <c r="E91" s="21">
        <v>1377.6</v>
      </c>
      <c r="F91" s="21">
        <v>1900.3</v>
      </c>
      <c r="G91" s="21">
        <v>10.7</v>
      </c>
      <c r="H91" s="21">
        <v>9</v>
      </c>
      <c r="I91" s="22">
        <v>12.5</v>
      </c>
      <c r="J91" s="35">
        <v>22465.4</v>
      </c>
      <c r="K91" s="21">
        <v>3550</v>
      </c>
      <c r="L91" s="21">
        <v>3187.9</v>
      </c>
      <c r="M91" s="21">
        <v>3916.7</v>
      </c>
      <c r="N91" s="21">
        <v>15.8</v>
      </c>
      <c r="O91" s="21">
        <v>14.2</v>
      </c>
      <c r="P91" s="22">
        <v>17.399999999999999</v>
      </c>
    </row>
    <row r="92" spans="1:16">
      <c r="A92" s="6" t="s">
        <v>566</v>
      </c>
      <c r="B92" s="55" t="s">
        <v>567</v>
      </c>
      <c r="C92" s="44">
        <v>18923</v>
      </c>
      <c r="D92" s="21">
        <v>2266.6999999999998</v>
      </c>
      <c r="E92" s="21">
        <v>1951.2</v>
      </c>
      <c r="F92" s="21">
        <v>2603.1</v>
      </c>
      <c r="G92" s="21">
        <v>12</v>
      </c>
      <c r="H92" s="21">
        <v>10.3</v>
      </c>
      <c r="I92" s="22">
        <v>13.8</v>
      </c>
      <c r="J92" s="35">
        <v>36048</v>
      </c>
      <c r="K92" s="21">
        <v>6315.7</v>
      </c>
      <c r="L92" s="21">
        <v>5828</v>
      </c>
      <c r="M92" s="21">
        <v>6782.3</v>
      </c>
      <c r="N92" s="21">
        <v>17.5</v>
      </c>
      <c r="O92" s="21">
        <v>16.2</v>
      </c>
      <c r="P92" s="22">
        <v>18.8</v>
      </c>
    </row>
    <row r="93" spans="1:16">
      <c r="A93" s="6" t="s">
        <v>584</v>
      </c>
      <c r="B93" s="55" t="s">
        <v>585</v>
      </c>
      <c r="C93" s="44">
        <v>20692.599999999999</v>
      </c>
      <c r="D93" s="21">
        <v>2516.4</v>
      </c>
      <c r="E93" s="21">
        <v>2179.1999999999998</v>
      </c>
      <c r="F93" s="21">
        <v>2873.9</v>
      </c>
      <c r="G93" s="21">
        <v>12.2</v>
      </c>
      <c r="H93" s="21">
        <v>10.5</v>
      </c>
      <c r="I93" s="22">
        <v>13.9</v>
      </c>
      <c r="J93" s="35">
        <v>31035.4</v>
      </c>
      <c r="K93" s="21">
        <v>5517.7</v>
      </c>
      <c r="L93" s="21">
        <v>5107.3999999999996</v>
      </c>
      <c r="M93" s="21">
        <v>5914.3</v>
      </c>
      <c r="N93" s="21">
        <v>17.8</v>
      </c>
      <c r="O93" s="21">
        <v>16.5</v>
      </c>
      <c r="P93" s="22">
        <v>19.100000000000001</v>
      </c>
    </row>
    <row r="94" spans="1:16">
      <c r="A94" s="6" t="s">
        <v>688</v>
      </c>
      <c r="B94" s="55" t="s">
        <v>689</v>
      </c>
      <c r="C94" s="44">
        <v>22670.2</v>
      </c>
      <c r="D94" s="21">
        <v>2571.6999999999998</v>
      </c>
      <c r="E94" s="21">
        <v>2184.6</v>
      </c>
      <c r="F94" s="21">
        <v>2978.2</v>
      </c>
      <c r="G94" s="21">
        <v>11.3</v>
      </c>
      <c r="H94" s="21">
        <v>9.6</v>
      </c>
      <c r="I94" s="22">
        <v>13.1</v>
      </c>
      <c r="J94" s="35">
        <v>38493.800000000003</v>
      </c>
      <c r="K94" s="21">
        <v>6417.8</v>
      </c>
      <c r="L94" s="21">
        <v>5824.6</v>
      </c>
      <c r="M94" s="21">
        <v>7032.1</v>
      </c>
      <c r="N94" s="21">
        <v>16.7</v>
      </c>
      <c r="O94" s="21">
        <v>15.1</v>
      </c>
      <c r="P94" s="22">
        <v>18.3</v>
      </c>
    </row>
    <row r="95" spans="1:16">
      <c r="A95" s="6" t="s">
        <v>288</v>
      </c>
      <c r="B95" s="55" t="s">
        <v>289</v>
      </c>
      <c r="C95" s="44">
        <v>15624</v>
      </c>
      <c r="D95" s="21">
        <v>2172.6999999999998</v>
      </c>
      <c r="E95" s="21">
        <v>1861.9</v>
      </c>
      <c r="F95" s="21">
        <v>2506.3000000000002</v>
      </c>
      <c r="G95" s="21">
        <v>13.9</v>
      </c>
      <c r="H95" s="21">
        <v>11.9</v>
      </c>
      <c r="I95" s="22">
        <v>16</v>
      </c>
      <c r="J95" s="35">
        <v>36564</v>
      </c>
      <c r="K95" s="21">
        <v>7351.2</v>
      </c>
      <c r="L95" s="21">
        <v>6755.6</v>
      </c>
      <c r="M95" s="21">
        <v>7970.9</v>
      </c>
      <c r="N95" s="21">
        <v>20.100000000000001</v>
      </c>
      <c r="O95" s="21">
        <v>18.5</v>
      </c>
      <c r="P95" s="22">
        <v>21.8</v>
      </c>
    </row>
    <row r="96" spans="1:16">
      <c r="A96" s="6" t="s">
        <v>340</v>
      </c>
      <c r="B96" s="55" t="s">
        <v>341</v>
      </c>
      <c r="C96" s="44">
        <v>18389.7</v>
      </c>
      <c r="D96" s="21">
        <v>2425.8000000000002</v>
      </c>
      <c r="E96" s="21">
        <v>2089.6999999999998</v>
      </c>
      <c r="F96" s="21">
        <v>2785.1</v>
      </c>
      <c r="G96" s="21">
        <v>13.2</v>
      </c>
      <c r="H96" s="21">
        <v>11.4</v>
      </c>
      <c r="I96" s="22">
        <v>15.1</v>
      </c>
      <c r="J96" s="35">
        <v>40660.300000000003</v>
      </c>
      <c r="K96" s="21">
        <v>7799.2</v>
      </c>
      <c r="L96" s="21">
        <v>7203.2</v>
      </c>
      <c r="M96" s="21">
        <v>8396.1</v>
      </c>
      <c r="N96" s="21">
        <v>19.2</v>
      </c>
      <c r="O96" s="21">
        <v>17.7</v>
      </c>
      <c r="P96" s="22">
        <v>20.6</v>
      </c>
    </row>
    <row r="97" spans="1:16">
      <c r="A97" s="6" t="s">
        <v>530</v>
      </c>
      <c r="B97" s="55" t="s">
        <v>531</v>
      </c>
      <c r="C97" s="44">
        <v>16113.2</v>
      </c>
      <c r="D97" s="21">
        <v>1959.3</v>
      </c>
      <c r="E97" s="21">
        <v>1685.1</v>
      </c>
      <c r="F97" s="21">
        <v>2253.4</v>
      </c>
      <c r="G97" s="21">
        <v>12.2</v>
      </c>
      <c r="H97" s="21">
        <v>10.5</v>
      </c>
      <c r="I97" s="22">
        <v>14</v>
      </c>
      <c r="J97" s="35">
        <v>31667.8</v>
      </c>
      <c r="K97" s="21">
        <v>5635.5</v>
      </c>
      <c r="L97" s="21">
        <v>5139.8</v>
      </c>
      <c r="M97" s="21">
        <v>6115.3</v>
      </c>
      <c r="N97" s="21">
        <v>17.8</v>
      </c>
      <c r="O97" s="21">
        <v>16.2</v>
      </c>
      <c r="P97" s="22">
        <v>19.3</v>
      </c>
    </row>
    <row r="98" spans="1:16">
      <c r="A98" s="6" t="s">
        <v>568</v>
      </c>
      <c r="B98" s="55" t="s">
        <v>569</v>
      </c>
      <c r="C98" s="44">
        <v>16267.7</v>
      </c>
      <c r="D98" s="21">
        <v>1936.1</v>
      </c>
      <c r="E98" s="21">
        <v>1673.1</v>
      </c>
      <c r="F98" s="21">
        <v>2214.3000000000002</v>
      </c>
      <c r="G98" s="21">
        <v>11.9</v>
      </c>
      <c r="H98" s="21">
        <v>10.3</v>
      </c>
      <c r="I98" s="22">
        <v>13.6</v>
      </c>
      <c r="J98" s="35">
        <v>32802.300000000003</v>
      </c>
      <c r="K98" s="21">
        <v>5715.6</v>
      </c>
      <c r="L98" s="21">
        <v>5278.2</v>
      </c>
      <c r="M98" s="21">
        <v>6142.3</v>
      </c>
      <c r="N98" s="21">
        <v>17.399999999999999</v>
      </c>
      <c r="O98" s="21">
        <v>16.100000000000001</v>
      </c>
      <c r="P98" s="22">
        <v>18.7</v>
      </c>
    </row>
    <row r="99" spans="1:16">
      <c r="A99" s="6" t="s">
        <v>406</v>
      </c>
      <c r="B99" s="55" t="s">
        <v>407</v>
      </c>
      <c r="C99" s="44">
        <v>24599.5</v>
      </c>
      <c r="D99" s="21">
        <v>3055.8</v>
      </c>
      <c r="E99" s="21">
        <v>2606.3000000000002</v>
      </c>
      <c r="F99" s="21">
        <v>3531.2</v>
      </c>
      <c r="G99" s="21">
        <v>12.4</v>
      </c>
      <c r="H99" s="21">
        <v>10.6</v>
      </c>
      <c r="I99" s="22">
        <v>14.4</v>
      </c>
      <c r="J99" s="35">
        <v>67905.5</v>
      </c>
      <c r="K99" s="21">
        <v>12305.6</v>
      </c>
      <c r="L99" s="21">
        <v>11250.1</v>
      </c>
      <c r="M99" s="21">
        <v>13346.2</v>
      </c>
      <c r="N99" s="21">
        <v>18.100000000000001</v>
      </c>
      <c r="O99" s="21">
        <v>16.600000000000001</v>
      </c>
      <c r="P99" s="22">
        <v>19.7</v>
      </c>
    </row>
    <row r="100" spans="1:16">
      <c r="A100" s="6" t="s">
        <v>616</v>
      </c>
      <c r="B100" s="55" t="s">
        <v>617</v>
      </c>
      <c r="C100" s="44">
        <v>18206.5</v>
      </c>
      <c r="D100" s="21">
        <v>2100.6</v>
      </c>
      <c r="E100" s="21">
        <v>1807.6</v>
      </c>
      <c r="F100" s="21">
        <v>2410.1999999999998</v>
      </c>
      <c r="G100" s="21">
        <v>11.5</v>
      </c>
      <c r="H100" s="21">
        <v>9.9</v>
      </c>
      <c r="I100" s="22">
        <v>13.2</v>
      </c>
      <c r="J100" s="35">
        <v>39878.5</v>
      </c>
      <c r="K100" s="21">
        <v>6758.6</v>
      </c>
      <c r="L100" s="21">
        <v>6219.2</v>
      </c>
      <c r="M100" s="21">
        <v>7278.9</v>
      </c>
      <c r="N100" s="21">
        <v>16.899999999999999</v>
      </c>
      <c r="O100" s="21">
        <v>15.6</v>
      </c>
      <c r="P100" s="22">
        <v>18.3</v>
      </c>
    </row>
    <row r="101" spans="1:16">
      <c r="A101" s="6" t="s">
        <v>598</v>
      </c>
      <c r="B101" s="55" t="s">
        <v>599</v>
      </c>
      <c r="C101" s="44">
        <v>18100.599999999999</v>
      </c>
      <c r="D101" s="21">
        <v>2109.8000000000002</v>
      </c>
      <c r="E101" s="21">
        <v>1804.5</v>
      </c>
      <c r="F101" s="21">
        <v>2433</v>
      </c>
      <c r="G101" s="21">
        <v>11.7</v>
      </c>
      <c r="H101" s="21">
        <v>10</v>
      </c>
      <c r="I101" s="22">
        <v>13.4</v>
      </c>
      <c r="J101" s="35">
        <v>39126.400000000001</v>
      </c>
      <c r="K101" s="21">
        <v>6682</v>
      </c>
      <c r="L101" s="21">
        <v>6131.7</v>
      </c>
      <c r="M101" s="21">
        <v>7227</v>
      </c>
      <c r="N101" s="21">
        <v>17.100000000000001</v>
      </c>
      <c r="O101" s="21">
        <v>15.7</v>
      </c>
      <c r="P101" s="22">
        <v>18.5</v>
      </c>
    </row>
    <row r="102" spans="1:16">
      <c r="A102" s="6" t="s">
        <v>394</v>
      </c>
      <c r="B102" s="55" t="s">
        <v>395</v>
      </c>
      <c r="C102" s="44">
        <v>12722.8</v>
      </c>
      <c r="D102" s="21">
        <v>1621.8</v>
      </c>
      <c r="E102" s="21">
        <v>1401.1</v>
      </c>
      <c r="F102" s="21">
        <v>1857.2</v>
      </c>
      <c r="G102" s="21">
        <v>12.7</v>
      </c>
      <c r="H102" s="21">
        <v>11</v>
      </c>
      <c r="I102" s="22">
        <v>14.6</v>
      </c>
      <c r="J102" s="35">
        <v>27578.2</v>
      </c>
      <c r="K102" s="21">
        <v>5123.2</v>
      </c>
      <c r="L102" s="21">
        <v>4744.3</v>
      </c>
      <c r="M102" s="21">
        <v>5489.6</v>
      </c>
      <c r="N102" s="21">
        <v>18.600000000000001</v>
      </c>
      <c r="O102" s="21">
        <v>17.2</v>
      </c>
      <c r="P102" s="22">
        <v>19.899999999999999</v>
      </c>
    </row>
    <row r="103" spans="1:16">
      <c r="A103" s="6" t="s">
        <v>544</v>
      </c>
      <c r="B103" s="55" t="s">
        <v>545</v>
      </c>
      <c r="C103" s="44">
        <v>17351.3</v>
      </c>
      <c r="D103" s="21">
        <v>2140.6999999999998</v>
      </c>
      <c r="E103" s="21">
        <v>1847.3</v>
      </c>
      <c r="F103" s="21">
        <v>2455</v>
      </c>
      <c r="G103" s="21">
        <v>12.3</v>
      </c>
      <c r="H103" s="21">
        <v>10.6</v>
      </c>
      <c r="I103" s="22">
        <v>14.1</v>
      </c>
      <c r="J103" s="35">
        <v>28362.7</v>
      </c>
      <c r="K103" s="21">
        <v>5102.3999999999996</v>
      </c>
      <c r="L103" s="21">
        <v>4707.3999999999996</v>
      </c>
      <c r="M103" s="21">
        <v>5489.8</v>
      </c>
      <c r="N103" s="21">
        <v>18</v>
      </c>
      <c r="O103" s="21">
        <v>16.600000000000001</v>
      </c>
      <c r="P103" s="22">
        <v>19.399999999999999</v>
      </c>
    </row>
    <row r="104" spans="1:16">
      <c r="A104" s="6" t="s">
        <v>286</v>
      </c>
      <c r="B104" s="55" t="s">
        <v>287</v>
      </c>
      <c r="C104" s="44">
        <v>15213.1</v>
      </c>
      <c r="D104" s="21">
        <v>2126.1999999999998</v>
      </c>
      <c r="E104" s="21">
        <v>1812.5</v>
      </c>
      <c r="F104" s="21">
        <v>2462.6</v>
      </c>
      <c r="G104" s="21">
        <v>14</v>
      </c>
      <c r="H104" s="21">
        <v>11.9</v>
      </c>
      <c r="I104" s="22">
        <v>16.2</v>
      </c>
      <c r="J104" s="35">
        <v>36340.9</v>
      </c>
      <c r="K104" s="21">
        <v>7339.5</v>
      </c>
      <c r="L104" s="21">
        <v>6720.8</v>
      </c>
      <c r="M104" s="21">
        <v>7965.3</v>
      </c>
      <c r="N104" s="21">
        <v>20.2</v>
      </c>
      <c r="O104" s="21">
        <v>18.5</v>
      </c>
      <c r="P104" s="22">
        <v>21.9</v>
      </c>
    </row>
    <row r="105" spans="1:16">
      <c r="A105" s="6" t="s">
        <v>690</v>
      </c>
      <c r="B105" s="55" t="s">
        <v>691</v>
      </c>
      <c r="C105" s="44">
        <v>40423.199999999997</v>
      </c>
      <c r="D105" s="21">
        <v>4634.2</v>
      </c>
      <c r="E105" s="21">
        <v>3938.2</v>
      </c>
      <c r="F105" s="21">
        <v>5375.9</v>
      </c>
      <c r="G105" s="21">
        <v>11.5</v>
      </c>
      <c r="H105" s="21">
        <v>9.6999999999999993</v>
      </c>
      <c r="I105" s="22">
        <v>13.3</v>
      </c>
      <c r="J105" s="35">
        <v>61117.8</v>
      </c>
      <c r="K105" s="21">
        <v>10288.299999999999</v>
      </c>
      <c r="L105" s="21">
        <v>9358.4</v>
      </c>
      <c r="M105" s="21">
        <v>11258.8</v>
      </c>
      <c r="N105" s="21">
        <v>16.8</v>
      </c>
      <c r="O105" s="21">
        <v>15.3</v>
      </c>
      <c r="P105" s="22">
        <v>18.399999999999999</v>
      </c>
    </row>
    <row r="106" spans="1:16">
      <c r="A106" s="6" t="s">
        <v>840</v>
      </c>
      <c r="B106" s="55" t="s">
        <v>841</v>
      </c>
      <c r="C106" s="44">
        <v>29904.400000000001</v>
      </c>
      <c r="D106" s="21">
        <v>3232.7</v>
      </c>
      <c r="E106" s="21">
        <v>2750.9</v>
      </c>
      <c r="F106" s="21">
        <v>3731.3</v>
      </c>
      <c r="G106" s="21">
        <v>10.8</v>
      </c>
      <c r="H106" s="21">
        <v>9.1999999999999993</v>
      </c>
      <c r="I106" s="22">
        <v>12.5</v>
      </c>
      <c r="J106" s="35">
        <v>33642.6</v>
      </c>
      <c r="K106" s="21">
        <v>5374.4</v>
      </c>
      <c r="L106" s="21">
        <v>4885.8</v>
      </c>
      <c r="M106" s="21">
        <v>5876.8</v>
      </c>
      <c r="N106" s="21">
        <v>16</v>
      </c>
      <c r="O106" s="21">
        <v>14.5</v>
      </c>
      <c r="P106" s="22">
        <v>17.5</v>
      </c>
    </row>
    <row r="107" spans="1:16">
      <c r="A107" s="6" t="s">
        <v>600</v>
      </c>
      <c r="B107" s="55" t="s">
        <v>601</v>
      </c>
      <c r="C107" s="44">
        <v>32116.7</v>
      </c>
      <c r="D107" s="21">
        <v>3905.6</v>
      </c>
      <c r="E107" s="21">
        <v>3244.3</v>
      </c>
      <c r="F107" s="21">
        <v>4620.1000000000004</v>
      </c>
      <c r="G107" s="21">
        <v>12.2</v>
      </c>
      <c r="H107" s="21">
        <v>10.1</v>
      </c>
      <c r="I107" s="22">
        <v>14.4</v>
      </c>
      <c r="J107" s="35">
        <v>44967.3</v>
      </c>
      <c r="K107" s="21">
        <v>8002.1</v>
      </c>
      <c r="L107" s="21">
        <v>7111.6</v>
      </c>
      <c r="M107" s="21">
        <v>8977.6</v>
      </c>
      <c r="N107" s="21">
        <v>17.8</v>
      </c>
      <c r="O107" s="21">
        <v>15.8</v>
      </c>
      <c r="P107" s="22">
        <v>20</v>
      </c>
    </row>
    <row r="108" spans="1:16">
      <c r="A108" s="6" t="s">
        <v>350</v>
      </c>
      <c r="B108" s="55" t="s">
        <v>351</v>
      </c>
      <c r="C108" s="44">
        <v>15714.9</v>
      </c>
      <c r="D108" s="21">
        <v>2019.7</v>
      </c>
      <c r="E108" s="21">
        <v>1709.4</v>
      </c>
      <c r="F108" s="21">
        <v>2348.8000000000002</v>
      </c>
      <c r="G108" s="21">
        <v>12.9</v>
      </c>
      <c r="H108" s="21">
        <v>10.9</v>
      </c>
      <c r="I108" s="22">
        <v>14.9</v>
      </c>
      <c r="J108" s="35">
        <v>43861.1</v>
      </c>
      <c r="K108" s="21">
        <v>8194.9</v>
      </c>
      <c r="L108" s="21">
        <v>7452.4</v>
      </c>
      <c r="M108" s="21">
        <v>8974.7000000000007</v>
      </c>
      <c r="N108" s="21">
        <v>18.7</v>
      </c>
      <c r="O108" s="21">
        <v>17</v>
      </c>
      <c r="P108" s="22">
        <v>20.5</v>
      </c>
    </row>
    <row r="109" spans="1:16">
      <c r="A109" s="6" t="s">
        <v>726</v>
      </c>
      <c r="B109" s="55" t="s">
        <v>727</v>
      </c>
      <c r="C109" s="44">
        <v>34560.699999999997</v>
      </c>
      <c r="D109" s="21">
        <v>4102.3</v>
      </c>
      <c r="E109" s="21">
        <v>3514.7</v>
      </c>
      <c r="F109" s="21">
        <v>4729.8</v>
      </c>
      <c r="G109" s="21">
        <v>11.9</v>
      </c>
      <c r="H109" s="21">
        <v>10.199999999999999</v>
      </c>
      <c r="I109" s="22">
        <v>13.7</v>
      </c>
      <c r="J109" s="35">
        <v>29028.3</v>
      </c>
      <c r="K109" s="21">
        <v>5049.5</v>
      </c>
      <c r="L109" s="21">
        <v>4621.8999999999996</v>
      </c>
      <c r="M109" s="21">
        <v>5496.4</v>
      </c>
      <c r="N109" s="21">
        <v>17.399999999999999</v>
      </c>
      <c r="O109" s="21">
        <v>15.9</v>
      </c>
      <c r="P109" s="22">
        <v>18.899999999999999</v>
      </c>
    </row>
    <row r="110" spans="1:16">
      <c r="A110" s="6" t="s">
        <v>728</v>
      </c>
      <c r="B110" s="55" t="s">
        <v>729</v>
      </c>
      <c r="C110" s="44">
        <v>18765</v>
      </c>
      <c r="D110" s="21">
        <v>2073.1</v>
      </c>
      <c r="E110" s="21">
        <v>1769.9</v>
      </c>
      <c r="F110" s="21">
        <v>2394.6999999999998</v>
      </c>
      <c r="G110" s="21">
        <v>11</v>
      </c>
      <c r="H110" s="21">
        <v>9.4</v>
      </c>
      <c r="I110" s="22">
        <v>12.8</v>
      </c>
      <c r="J110" s="35">
        <v>33971</v>
      </c>
      <c r="K110" s="21">
        <v>5531.8</v>
      </c>
      <c r="L110" s="21">
        <v>5026.2</v>
      </c>
      <c r="M110" s="21">
        <v>6055.8</v>
      </c>
      <c r="N110" s="21">
        <v>16.3</v>
      </c>
      <c r="O110" s="21">
        <v>14.8</v>
      </c>
      <c r="P110" s="22">
        <v>17.8</v>
      </c>
    </row>
    <row r="111" spans="1:16">
      <c r="A111" s="6" t="s">
        <v>632</v>
      </c>
      <c r="B111" s="55" t="s">
        <v>633</v>
      </c>
      <c r="C111" s="44">
        <v>44699.199999999997</v>
      </c>
      <c r="D111" s="21">
        <v>5399.7</v>
      </c>
      <c r="E111" s="21">
        <v>4581.8999999999996</v>
      </c>
      <c r="F111" s="21">
        <v>6275.4</v>
      </c>
      <c r="G111" s="21">
        <v>12.1</v>
      </c>
      <c r="H111" s="21">
        <v>10.3</v>
      </c>
      <c r="I111" s="22">
        <v>14</v>
      </c>
      <c r="J111" s="35">
        <v>51158.8</v>
      </c>
      <c r="K111" s="21">
        <v>9041.5</v>
      </c>
      <c r="L111" s="21">
        <v>8168.2</v>
      </c>
      <c r="M111" s="21">
        <v>9938.6</v>
      </c>
      <c r="N111" s="21">
        <v>17.7</v>
      </c>
      <c r="O111" s="21">
        <v>16</v>
      </c>
      <c r="P111" s="22">
        <v>19.399999999999999</v>
      </c>
    </row>
    <row r="112" spans="1:16">
      <c r="A112" s="6" t="s">
        <v>436</v>
      </c>
      <c r="B112" s="55" t="s">
        <v>437</v>
      </c>
      <c r="C112" s="44">
        <v>10208.299999999999</v>
      </c>
      <c r="D112" s="21">
        <v>1254.5999999999999</v>
      </c>
      <c r="E112" s="21">
        <v>1069</v>
      </c>
      <c r="F112" s="21">
        <v>1457.9</v>
      </c>
      <c r="G112" s="21">
        <v>12.3</v>
      </c>
      <c r="H112" s="21">
        <v>10.5</v>
      </c>
      <c r="I112" s="22">
        <v>14.3</v>
      </c>
      <c r="J112" s="35">
        <v>26585.7</v>
      </c>
      <c r="K112" s="21">
        <v>4766.8999999999996</v>
      </c>
      <c r="L112" s="21">
        <v>4333.1000000000004</v>
      </c>
      <c r="M112" s="21">
        <v>5208.7</v>
      </c>
      <c r="N112" s="21">
        <v>17.899999999999999</v>
      </c>
      <c r="O112" s="21">
        <v>16.3</v>
      </c>
      <c r="P112" s="22">
        <v>19.600000000000001</v>
      </c>
    </row>
    <row r="113" spans="1:16">
      <c r="A113" s="6" t="s">
        <v>820</v>
      </c>
      <c r="B113" s="55" t="s">
        <v>821</v>
      </c>
      <c r="C113" s="44">
        <v>43983.199999999997</v>
      </c>
      <c r="D113" s="21">
        <v>4691.8</v>
      </c>
      <c r="E113" s="21">
        <v>4019.5</v>
      </c>
      <c r="F113" s="21">
        <v>5402.3</v>
      </c>
      <c r="G113" s="21">
        <v>10.7</v>
      </c>
      <c r="H113" s="21">
        <v>9.1</v>
      </c>
      <c r="I113" s="22">
        <v>12.3</v>
      </c>
      <c r="J113" s="35">
        <v>61973.8</v>
      </c>
      <c r="K113" s="21">
        <v>9774</v>
      </c>
      <c r="L113" s="21">
        <v>8921</v>
      </c>
      <c r="M113" s="21">
        <v>10625.3</v>
      </c>
      <c r="N113" s="21">
        <v>15.8</v>
      </c>
      <c r="O113" s="21">
        <v>14.4</v>
      </c>
      <c r="P113" s="22">
        <v>17.100000000000001</v>
      </c>
    </row>
    <row r="114" spans="1:16">
      <c r="A114" s="6" t="s">
        <v>822</v>
      </c>
      <c r="B114" s="55" t="s">
        <v>823</v>
      </c>
      <c r="C114" s="44">
        <v>17875.2</v>
      </c>
      <c r="D114" s="21">
        <v>1874.6</v>
      </c>
      <c r="E114" s="21">
        <v>1556.5</v>
      </c>
      <c r="F114" s="21">
        <v>2207.1</v>
      </c>
      <c r="G114" s="21">
        <v>10.5</v>
      </c>
      <c r="H114" s="21">
        <v>8.6999999999999993</v>
      </c>
      <c r="I114" s="22">
        <v>12.3</v>
      </c>
      <c r="J114" s="35">
        <v>31677.8</v>
      </c>
      <c r="K114" s="21">
        <v>4911.7</v>
      </c>
      <c r="L114" s="21">
        <v>4347.6000000000004</v>
      </c>
      <c r="M114" s="21">
        <v>5500.9</v>
      </c>
      <c r="N114" s="21">
        <v>15.5</v>
      </c>
      <c r="O114" s="21">
        <v>13.7</v>
      </c>
      <c r="P114" s="22">
        <v>17.399999999999999</v>
      </c>
    </row>
    <row r="115" spans="1:16">
      <c r="A115" s="6" t="s">
        <v>294</v>
      </c>
      <c r="B115" s="55" t="s">
        <v>295</v>
      </c>
      <c r="C115" s="44">
        <v>10220.5</v>
      </c>
      <c r="D115" s="21">
        <v>1361.9</v>
      </c>
      <c r="E115" s="21">
        <v>1153.3</v>
      </c>
      <c r="F115" s="21">
        <v>1581.3</v>
      </c>
      <c r="G115" s="21">
        <v>13.3</v>
      </c>
      <c r="H115" s="21">
        <v>11.3</v>
      </c>
      <c r="I115" s="22">
        <v>15.5</v>
      </c>
      <c r="J115" s="35">
        <v>34639.5</v>
      </c>
      <c r="K115" s="21">
        <v>6696.5</v>
      </c>
      <c r="L115" s="21">
        <v>6068</v>
      </c>
      <c r="M115" s="21">
        <v>7349.3</v>
      </c>
      <c r="N115" s="21">
        <v>19.3</v>
      </c>
      <c r="O115" s="21">
        <v>17.5</v>
      </c>
      <c r="P115" s="22">
        <v>21.2</v>
      </c>
    </row>
    <row r="116" spans="1:16">
      <c r="A116" s="6" t="s">
        <v>332</v>
      </c>
      <c r="B116" s="55" t="s">
        <v>333</v>
      </c>
      <c r="C116" s="44">
        <v>16385.2</v>
      </c>
      <c r="D116" s="21">
        <v>2223.4</v>
      </c>
      <c r="E116" s="21">
        <v>1892.2</v>
      </c>
      <c r="F116" s="21">
        <v>2573.8000000000002</v>
      </c>
      <c r="G116" s="21">
        <v>13.6</v>
      </c>
      <c r="H116" s="21">
        <v>11.5</v>
      </c>
      <c r="I116" s="22">
        <v>15.7</v>
      </c>
      <c r="J116" s="35">
        <v>27860.799999999999</v>
      </c>
      <c r="K116" s="21">
        <v>5475.4</v>
      </c>
      <c r="L116" s="21">
        <v>4993.2</v>
      </c>
      <c r="M116" s="21">
        <v>5979.3</v>
      </c>
      <c r="N116" s="21">
        <v>19.7</v>
      </c>
      <c r="O116" s="21">
        <v>17.899999999999999</v>
      </c>
      <c r="P116" s="22">
        <v>21.5</v>
      </c>
    </row>
    <row r="117" spans="1:16">
      <c r="A117" s="6" t="s">
        <v>344</v>
      </c>
      <c r="B117" s="55" t="s">
        <v>345</v>
      </c>
      <c r="C117" s="44">
        <v>18076.8</v>
      </c>
      <c r="D117" s="21">
        <v>2336.3000000000002</v>
      </c>
      <c r="E117" s="21">
        <v>2013</v>
      </c>
      <c r="F117" s="21">
        <v>2679.2</v>
      </c>
      <c r="G117" s="21">
        <v>12.9</v>
      </c>
      <c r="H117" s="21">
        <v>11.1</v>
      </c>
      <c r="I117" s="22">
        <v>14.8</v>
      </c>
      <c r="J117" s="35">
        <v>46794.2</v>
      </c>
      <c r="K117" s="21">
        <v>8798.6</v>
      </c>
      <c r="L117" s="21">
        <v>8148.3</v>
      </c>
      <c r="M117" s="21">
        <v>9462.7999999999993</v>
      </c>
      <c r="N117" s="21">
        <v>18.8</v>
      </c>
      <c r="O117" s="21">
        <v>17.399999999999999</v>
      </c>
      <c r="P117" s="22">
        <v>20.2</v>
      </c>
    </row>
    <row r="118" spans="1:16">
      <c r="A118" s="6" t="s">
        <v>730</v>
      </c>
      <c r="B118" s="55" t="s">
        <v>731</v>
      </c>
      <c r="C118" s="44">
        <v>38789.699999999997</v>
      </c>
      <c r="D118" s="21">
        <v>4250.7</v>
      </c>
      <c r="E118" s="21">
        <v>3637.9</v>
      </c>
      <c r="F118" s="21">
        <v>4908.8</v>
      </c>
      <c r="G118" s="21">
        <v>11</v>
      </c>
      <c r="H118" s="21">
        <v>9.4</v>
      </c>
      <c r="I118" s="22">
        <v>12.7</v>
      </c>
      <c r="J118" s="35">
        <v>74573.3</v>
      </c>
      <c r="K118" s="21">
        <v>12054.8</v>
      </c>
      <c r="L118" s="21">
        <v>11001.6</v>
      </c>
      <c r="M118" s="21">
        <v>13067.1</v>
      </c>
      <c r="N118" s="21">
        <v>16.2</v>
      </c>
      <c r="O118" s="21">
        <v>14.8</v>
      </c>
      <c r="P118" s="22">
        <v>17.5</v>
      </c>
    </row>
    <row r="119" spans="1:16">
      <c r="A119" s="6" t="s">
        <v>498</v>
      </c>
      <c r="B119" s="55" t="s">
        <v>499</v>
      </c>
      <c r="C119" s="44">
        <v>42825.3</v>
      </c>
      <c r="D119" s="21">
        <v>5420.5</v>
      </c>
      <c r="E119" s="21">
        <v>4678.5</v>
      </c>
      <c r="F119" s="21">
        <v>6208.2</v>
      </c>
      <c r="G119" s="21">
        <v>12.7</v>
      </c>
      <c r="H119" s="21">
        <v>10.9</v>
      </c>
      <c r="I119" s="22">
        <v>14.5</v>
      </c>
      <c r="J119" s="35">
        <v>60702.7</v>
      </c>
      <c r="K119" s="21">
        <v>11220.4</v>
      </c>
      <c r="L119" s="21">
        <v>10301.6</v>
      </c>
      <c r="M119" s="21">
        <v>12087.1</v>
      </c>
      <c r="N119" s="21">
        <v>18.5</v>
      </c>
      <c r="O119" s="21">
        <v>17</v>
      </c>
      <c r="P119" s="22">
        <v>19.899999999999999</v>
      </c>
    </row>
    <row r="120" spans="1:16">
      <c r="A120" s="6" t="s">
        <v>654</v>
      </c>
      <c r="B120" s="55" t="s">
        <v>655</v>
      </c>
      <c r="C120" s="44">
        <v>20354.900000000001</v>
      </c>
      <c r="D120" s="21">
        <v>2375</v>
      </c>
      <c r="E120" s="21">
        <v>2048.8000000000002</v>
      </c>
      <c r="F120" s="21">
        <v>2716.6</v>
      </c>
      <c r="G120" s="21">
        <v>11.7</v>
      </c>
      <c r="H120" s="21">
        <v>10.1</v>
      </c>
      <c r="I120" s="22">
        <v>13.3</v>
      </c>
      <c r="J120" s="35">
        <v>29225.1</v>
      </c>
      <c r="K120" s="21">
        <v>4994</v>
      </c>
      <c r="L120" s="21">
        <v>4595.3999999999996</v>
      </c>
      <c r="M120" s="21">
        <v>5383.5</v>
      </c>
      <c r="N120" s="21">
        <v>17.100000000000001</v>
      </c>
      <c r="O120" s="21">
        <v>15.7</v>
      </c>
      <c r="P120" s="22">
        <v>18.399999999999999</v>
      </c>
    </row>
    <row r="121" spans="1:16">
      <c r="A121" s="6" t="s">
        <v>692</v>
      </c>
      <c r="B121" s="55" t="s">
        <v>693</v>
      </c>
      <c r="C121" s="44">
        <v>16794.3</v>
      </c>
      <c r="D121" s="21">
        <v>1881.8</v>
      </c>
      <c r="E121" s="21">
        <v>1623.2</v>
      </c>
      <c r="F121" s="21">
        <v>2156.5</v>
      </c>
      <c r="G121" s="21">
        <v>11.2</v>
      </c>
      <c r="H121" s="21">
        <v>9.6999999999999993</v>
      </c>
      <c r="I121" s="22">
        <v>12.8</v>
      </c>
      <c r="J121" s="35">
        <v>31214.7</v>
      </c>
      <c r="K121" s="21">
        <v>5151.8999999999996</v>
      </c>
      <c r="L121" s="21">
        <v>4741.6000000000004</v>
      </c>
      <c r="M121" s="21">
        <v>5557.6</v>
      </c>
      <c r="N121" s="21">
        <v>16.5</v>
      </c>
      <c r="O121" s="21">
        <v>15.2</v>
      </c>
      <c r="P121" s="22">
        <v>17.8</v>
      </c>
    </row>
    <row r="122" spans="1:16">
      <c r="A122" s="6" t="s">
        <v>834</v>
      </c>
      <c r="B122" s="55" t="s">
        <v>835</v>
      </c>
      <c r="C122" s="44">
        <v>44212.7</v>
      </c>
      <c r="D122" s="21">
        <v>4635.2</v>
      </c>
      <c r="E122" s="21">
        <v>3961.1</v>
      </c>
      <c r="F122" s="21">
        <v>5362.1</v>
      </c>
      <c r="G122" s="21">
        <v>10.5</v>
      </c>
      <c r="H122" s="21">
        <v>9</v>
      </c>
      <c r="I122" s="22">
        <v>12.1</v>
      </c>
      <c r="J122" s="35">
        <v>75422.3</v>
      </c>
      <c r="K122" s="21">
        <v>11688.2</v>
      </c>
      <c r="L122" s="21">
        <v>10596.2</v>
      </c>
      <c r="M122" s="21">
        <v>12732.8</v>
      </c>
      <c r="N122" s="21">
        <v>15.5</v>
      </c>
      <c r="O122" s="21">
        <v>14</v>
      </c>
      <c r="P122" s="22">
        <v>16.899999999999999</v>
      </c>
    </row>
    <row r="123" spans="1:16">
      <c r="A123" s="6" t="s">
        <v>656</v>
      </c>
      <c r="B123" s="55" t="s">
        <v>657</v>
      </c>
      <c r="C123" s="44">
        <v>20716.3</v>
      </c>
      <c r="D123" s="21">
        <v>2376.6</v>
      </c>
      <c r="E123" s="21">
        <v>2044.5</v>
      </c>
      <c r="F123" s="21">
        <v>2730.9</v>
      </c>
      <c r="G123" s="21">
        <v>11.5</v>
      </c>
      <c r="H123" s="21">
        <v>9.9</v>
      </c>
      <c r="I123" s="22">
        <v>13.2</v>
      </c>
      <c r="J123" s="35">
        <v>37211.699999999997</v>
      </c>
      <c r="K123" s="21">
        <v>6264.3</v>
      </c>
      <c r="L123" s="21">
        <v>5754.6</v>
      </c>
      <c r="M123" s="21">
        <v>6759.5</v>
      </c>
      <c r="N123" s="21">
        <v>16.8</v>
      </c>
      <c r="O123" s="21">
        <v>15.5</v>
      </c>
      <c r="P123" s="22">
        <v>18.2</v>
      </c>
    </row>
    <row r="124" spans="1:16">
      <c r="A124" s="6" t="s">
        <v>732</v>
      </c>
      <c r="B124" s="55" t="s">
        <v>733</v>
      </c>
      <c r="C124" s="44">
        <v>30596.3</v>
      </c>
      <c r="D124" s="21">
        <v>3420.3</v>
      </c>
      <c r="E124" s="21">
        <v>2924.8</v>
      </c>
      <c r="F124" s="21">
        <v>3933.3</v>
      </c>
      <c r="G124" s="21">
        <v>11.2</v>
      </c>
      <c r="H124" s="21">
        <v>9.6</v>
      </c>
      <c r="I124" s="22">
        <v>12.9</v>
      </c>
      <c r="J124" s="35">
        <v>46496.7</v>
      </c>
      <c r="K124" s="21">
        <v>7660.6</v>
      </c>
      <c r="L124" s="21">
        <v>7005</v>
      </c>
      <c r="M124" s="21">
        <v>8325</v>
      </c>
      <c r="N124" s="21">
        <v>16.5</v>
      </c>
      <c r="O124" s="21">
        <v>15.1</v>
      </c>
      <c r="P124" s="22">
        <v>17.899999999999999</v>
      </c>
    </row>
    <row r="125" spans="1:16">
      <c r="A125" s="6" t="s">
        <v>842</v>
      </c>
      <c r="B125" s="55" t="s">
        <v>843</v>
      </c>
      <c r="C125" s="44">
        <v>46175.3</v>
      </c>
      <c r="D125" s="21">
        <v>4883.3999999999996</v>
      </c>
      <c r="E125" s="21">
        <v>4129.8999999999996</v>
      </c>
      <c r="F125" s="21">
        <v>5691.3</v>
      </c>
      <c r="G125" s="21">
        <v>10.6</v>
      </c>
      <c r="H125" s="21">
        <v>8.9</v>
      </c>
      <c r="I125" s="22">
        <v>12.3</v>
      </c>
      <c r="J125" s="35">
        <v>64018.7</v>
      </c>
      <c r="K125" s="21">
        <v>10015.9</v>
      </c>
      <c r="L125" s="21">
        <v>9021.5</v>
      </c>
      <c r="M125" s="21">
        <v>11040.2</v>
      </c>
      <c r="N125" s="21">
        <v>15.6</v>
      </c>
      <c r="O125" s="21">
        <v>14.1</v>
      </c>
      <c r="P125" s="22">
        <v>17.2</v>
      </c>
    </row>
    <row r="126" spans="1:16">
      <c r="A126" s="6" t="s">
        <v>682</v>
      </c>
      <c r="B126" s="55" t="s">
        <v>683</v>
      </c>
      <c r="C126" s="44">
        <v>30019.5</v>
      </c>
      <c r="D126" s="21">
        <v>3388.7</v>
      </c>
      <c r="E126" s="21">
        <v>2909.3</v>
      </c>
      <c r="F126" s="21">
        <v>3891.9</v>
      </c>
      <c r="G126" s="21">
        <v>11.3</v>
      </c>
      <c r="H126" s="21">
        <v>9.6999999999999993</v>
      </c>
      <c r="I126" s="22">
        <v>13</v>
      </c>
      <c r="J126" s="35">
        <v>59522.5</v>
      </c>
      <c r="K126" s="21">
        <v>9882.5</v>
      </c>
      <c r="L126" s="21">
        <v>9064.7000000000007</v>
      </c>
      <c r="M126" s="21">
        <v>10688.7</v>
      </c>
      <c r="N126" s="21">
        <v>16.600000000000001</v>
      </c>
      <c r="O126" s="21">
        <v>15.2</v>
      </c>
      <c r="P126" s="22">
        <v>18</v>
      </c>
    </row>
    <row r="127" spans="1:16">
      <c r="A127" s="6" t="s">
        <v>352</v>
      </c>
      <c r="B127" s="55" t="s">
        <v>353</v>
      </c>
      <c r="C127" s="44">
        <v>12127.2</v>
      </c>
      <c r="D127" s="21">
        <v>1595.4</v>
      </c>
      <c r="E127" s="21">
        <v>1355</v>
      </c>
      <c r="F127" s="21">
        <v>1849.4</v>
      </c>
      <c r="G127" s="21">
        <v>13.2</v>
      </c>
      <c r="H127" s="21">
        <v>11.2</v>
      </c>
      <c r="I127" s="22">
        <v>15.3</v>
      </c>
      <c r="J127" s="35">
        <v>24504.799999999999</v>
      </c>
      <c r="K127" s="21">
        <v>4678.1000000000004</v>
      </c>
      <c r="L127" s="21">
        <v>4262.8999999999996</v>
      </c>
      <c r="M127" s="21">
        <v>5114.3999999999996</v>
      </c>
      <c r="N127" s="21">
        <v>19.100000000000001</v>
      </c>
      <c r="O127" s="21">
        <v>17.399999999999999</v>
      </c>
      <c r="P127" s="22">
        <v>20.9</v>
      </c>
    </row>
    <row r="128" spans="1:16">
      <c r="A128" s="6" t="s">
        <v>546</v>
      </c>
      <c r="B128" s="55" t="s">
        <v>547</v>
      </c>
      <c r="C128" s="44">
        <v>18976.7</v>
      </c>
      <c r="D128" s="21">
        <v>2281.6</v>
      </c>
      <c r="E128" s="21">
        <v>1945.4</v>
      </c>
      <c r="F128" s="21">
        <v>2640</v>
      </c>
      <c r="G128" s="21">
        <v>12</v>
      </c>
      <c r="H128" s="21">
        <v>10.3</v>
      </c>
      <c r="I128" s="22">
        <v>13.9</v>
      </c>
      <c r="J128" s="35">
        <v>38778.300000000003</v>
      </c>
      <c r="K128" s="21">
        <v>6823.5</v>
      </c>
      <c r="L128" s="21">
        <v>6250</v>
      </c>
      <c r="M128" s="21">
        <v>7405.1</v>
      </c>
      <c r="N128" s="21">
        <v>17.600000000000001</v>
      </c>
      <c r="O128" s="21">
        <v>16.100000000000001</v>
      </c>
      <c r="P128" s="22">
        <v>19.100000000000001</v>
      </c>
    </row>
    <row r="129" spans="1:16">
      <c r="A129" s="6" t="s">
        <v>306</v>
      </c>
      <c r="B129" s="55" t="s">
        <v>307</v>
      </c>
      <c r="C129" s="44">
        <v>24791.3</v>
      </c>
      <c r="D129" s="21">
        <v>3350.6</v>
      </c>
      <c r="E129" s="21">
        <v>2883.2</v>
      </c>
      <c r="F129" s="21">
        <v>3850.2</v>
      </c>
      <c r="G129" s="21">
        <v>13.5</v>
      </c>
      <c r="H129" s="21">
        <v>11.6</v>
      </c>
      <c r="I129" s="22">
        <v>15.5</v>
      </c>
      <c r="J129" s="35">
        <v>56915.7</v>
      </c>
      <c r="K129" s="21">
        <v>11162</v>
      </c>
      <c r="L129" s="21">
        <v>10287.9</v>
      </c>
      <c r="M129" s="21">
        <v>12039.4</v>
      </c>
      <c r="N129" s="21">
        <v>19.600000000000001</v>
      </c>
      <c r="O129" s="21">
        <v>18.100000000000001</v>
      </c>
      <c r="P129" s="22">
        <v>21.2</v>
      </c>
    </row>
    <row r="130" spans="1:16">
      <c r="A130" s="6" t="s">
        <v>658</v>
      </c>
      <c r="B130" s="55" t="s">
        <v>659</v>
      </c>
      <c r="C130" s="44">
        <v>438.3</v>
      </c>
      <c r="D130" s="21">
        <v>50.3</v>
      </c>
      <c r="E130" s="21">
        <v>41.7</v>
      </c>
      <c r="F130" s="21">
        <v>59.2</v>
      </c>
      <c r="G130" s="21">
        <v>11.5</v>
      </c>
      <c r="H130" s="21">
        <v>9.5</v>
      </c>
      <c r="I130" s="22">
        <v>13.5</v>
      </c>
      <c r="J130" s="35">
        <v>779.7</v>
      </c>
      <c r="K130" s="21">
        <v>131.5</v>
      </c>
      <c r="L130" s="21">
        <v>114.6</v>
      </c>
      <c r="M130" s="21">
        <v>147.9</v>
      </c>
      <c r="N130" s="21">
        <v>16.899999999999999</v>
      </c>
      <c r="O130" s="21">
        <v>14.7</v>
      </c>
      <c r="P130" s="22">
        <v>19</v>
      </c>
    </row>
    <row r="131" spans="1:16">
      <c r="A131" s="6" t="s">
        <v>734</v>
      </c>
      <c r="B131" s="55" t="s">
        <v>735</v>
      </c>
      <c r="C131" s="44">
        <v>38990</v>
      </c>
      <c r="D131" s="21">
        <v>4674.5</v>
      </c>
      <c r="E131" s="21">
        <v>3941.8</v>
      </c>
      <c r="F131" s="21">
        <v>5461.2</v>
      </c>
      <c r="G131" s="21">
        <v>12</v>
      </c>
      <c r="H131" s="21">
        <v>10.1</v>
      </c>
      <c r="I131" s="22">
        <v>14</v>
      </c>
      <c r="J131" s="35">
        <v>28914</v>
      </c>
      <c r="K131" s="21">
        <v>5077.3999999999996</v>
      </c>
      <c r="L131" s="21">
        <v>4581.8999999999996</v>
      </c>
      <c r="M131" s="21">
        <v>5620.1</v>
      </c>
      <c r="N131" s="21">
        <v>17.600000000000001</v>
      </c>
      <c r="O131" s="21">
        <v>15.8</v>
      </c>
      <c r="P131" s="22">
        <v>19.399999999999999</v>
      </c>
    </row>
    <row r="132" spans="1:16">
      <c r="A132" s="6" t="s">
        <v>586</v>
      </c>
      <c r="B132" s="55" t="s">
        <v>587</v>
      </c>
      <c r="C132" s="44">
        <v>27846.5</v>
      </c>
      <c r="D132" s="21">
        <v>3446.3</v>
      </c>
      <c r="E132" s="21">
        <v>2963.3</v>
      </c>
      <c r="F132" s="21">
        <v>3952.9</v>
      </c>
      <c r="G132" s="21">
        <v>12.4</v>
      </c>
      <c r="H132" s="21">
        <v>10.6</v>
      </c>
      <c r="I132" s="22">
        <v>14.2</v>
      </c>
      <c r="J132" s="35">
        <v>33452.5</v>
      </c>
      <c r="K132" s="21">
        <v>6049.2</v>
      </c>
      <c r="L132" s="21">
        <v>5560.7</v>
      </c>
      <c r="M132" s="21">
        <v>6560.5</v>
      </c>
      <c r="N132" s="21">
        <v>18.100000000000001</v>
      </c>
      <c r="O132" s="21">
        <v>16.600000000000001</v>
      </c>
      <c r="P132" s="22">
        <v>19.600000000000001</v>
      </c>
    </row>
    <row r="133" spans="1:16">
      <c r="A133" s="6" t="s">
        <v>304</v>
      </c>
      <c r="B133" s="55" t="s">
        <v>305</v>
      </c>
      <c r="C133" s="44">
        <v>24889.599999999999</v>
      </c>
      <c r="D133" s="21">
        <v>3383.2</v>
      </c>
      <c r="E133" s="21">
        <v>2899.4</v>
      </c>
      <c r="F133" s="21">
        <v>3899</v>
      </c>
      <c r="G133" s="21">
        <v>13.6</v>
      </c>
      <c r="H133" s="21">
        <v>11.6</v>
      </c>
      <c r="I133" s="22">
        <v>15.7</v>
      </c>
      <c r="J133" s="35">
        <v>58131.4</v>
      </c>
      <c r="K133" s="21">
        <v>11460.8</v>
      </c>
      <c r="L133" s="21">
        <v>10514.3</v>
      </c>
      <c r="M133" s="21">
        <v>12392.6</v>
      </c>
      <c r="N133" s="21">
        <v>19.7</v>
      </c>
      <c r="O133" s="21">
        <v>18.100000000000001</v>
      </c>
      <c r="P133" s="22">
        <v>21.3</v>
      </c>
    </row>
    <row r="134" spans="1:16">
      <c r="A134" s="6" t="s">
        <v>290</v>
      </c>
      <c r="B134" s="55" t="s">
        <v>291</v>
      </c>
      <c r="C134" s="44">
        <v>26745.599999999999</v>
      </c>
      <c r="D134" s="21">
        <v>3625.4</v>
      </c>
      <c r="E134" s="21">
        <v>3043.7</v>
      </c>
      <c r="F134" s="21">
        <v>4247.8999999999996</v>
      </c>
      <c r="G134" s="21">
        <v>13.6</v>
      </c>
      <c r="H134" s="21">
        <v>11.4</v>
      </c>
      <c r="I134" s="22">
        <v>15.9</v>
      </c>
      <c r="J134" s="35">
        <v>79887.399999999994</v>
      </c>
      <c r="K134" s="21">
        <v>15683.1</v>
      </c>
      <c r="L134" s="21">
        <v>14109.9</v>
      </c>
      <c r="M134" s="21">
        <v>17324.2</v>
      </c>
      <c r="N134" s="21">
        <v>19.600000000000001</v>
      </c>
      <c r="O134" s="21">
        <v>17.7</v>
      </c>
      <c r="P134" s="22">
        <v>21.7</v>
      </c>
    </row>
    <row r="135" spans="1:16">
      <c r="A135" s="6" t="s">
        <v>866</v>
      </c>
      <c r="B135" s="55" t="s">
        <v>867</v>
      </c>
      <c r="C135" s="44">
        <v>34339.800000000003</v>
      </c>
      <c r="D135" s="21">
        <v>3611.3</v>
      </c>
      <c r="E135" s="21">
        <v>3090.4</v>
      </c>
      <c r="F135" s="21">
        <v>4146.3</v>
      </c>
      <c r="G135" s="21">
        <v>10.5</v>
      </c>
      <c r="H135" s="21">
        <v>9</v>
      </c>
      <c r="I135" s="22">
        <v>12.1</v>
      </c>
      <c r="J135" s="35">
        <v>35725.199999999997</v>
      </c>
      <c r="K135" s="21">
        <v>5562.5</v>
      </c>
      <c r="L135" s="21">
        <v>5073.5</v>
      </c>
      <c r="M135" s="21">
        <v>6058.1</v>
      </c>
      <c r="N135" s="21">
        <v>15.6</v>
      </c>
      <c r="O135" s="21">
        <v>14.2</v>
      </c>
      <c r="P135" s="22">
        <v>17</v>
      </c>
    </row>
    <row r="136" spans="1:16">
      <c r="A136" s="6" t="s">
        <v>500</v>
      </c>
      <c r="B136" s="55" t="s">
        <v>501</v>
      </c>
      <c r="C136" s="44">
        <v>62482.7</v>
      </c>
      <c r="D136" s="21">
        <v>7657.3</v>
      </c>
      <c r="E136" s="21">
        <v>6583.2</v>
      </c>
      <c r="F136" s="21">
        <v>8803.1</v>
      </c>
      <c r="G136" s="21">
        <v>12.3</v>
      </c>
      <c r="H136" s="21">
        <v>10.5</v>
      </c>
      <c r="I136" s="22">
        <v>14.1</v>
      </c>
      <c r="J136" s="35">
        <v>130926.3</v>
      </c>
      <c r="K136" s="21">
        <v>23435.5</v>
      </c>
      <c r="L136" s="21">
        <v>21590.7</v>
      </c>
      <c r="M136" s="21">
        <v>25315.4</v>
      </c>
      <c r="N136" s="21">
        <v>17.899999999999999</v>
      </c>
      <c r="O136" s="21">
        <v>16.5</v>
      </c>
      <c r="P136" s="22">
        <v>19.3</v>
      </c>
    </row>
    <row r="137" spans="1:16">
      <c r="A137" s="6" t="s">
        <v>292</v>
      </c>
      <c r="B137" s="55" t="s">
        <v>293</v>
      </c>
      <c r="C137" s="44">
        <v>19874</v>
      </c>
      <c r="D137" s="21">
        <v>2723.3</v>
      </c>
      <c r="E137" s="21">
        <v>2267</v>
      </c>
      <c r="F137" s="21">
        <v>3210.2</v>
      </c>
      <c r="G137" s="21">
        <v>13.7</v>
      </c>
      <c r="H137" s="21">
        <v>11.4</v>
      </c>
      <c r="I137" s="22">
        <v>16.2</v>
      </c>
      <c r="J137" s="35">
        <v>48791</v>
      </c>
      <c r="K137" s="21">
        <v>9680.6</v>
      </c>
      <c r="L137" s="21">
        <v>8649.6</v>
      </c>
      <c r="M137" s="21">
        <v>10769.3</v>
      </c>
      <c r="N137" s="21">
        <v>19.8</v>
      </c>
      <c r="O137" s="21">
        <v>17.7</v>
      </c>
      <c r="P137" s="22">
        <v>22.1</v>
      </c>
    </row>
    <row r="138" spans="1:16">
      <c r="A138" s="6" t="s">
        <v>776</v>
      </c>
      <c r="B138" s="55" t="s">
        <v>777</v>
      </c>
      <c r="C138" s="44">
        <v>45929.2</v>
      </c>
      <c r="D138" s="21">
        <v>5143.3999999999996</v>
      </c>
      <c r="E138" s="21">
        <v>4329.5</v>
      </c>
      <c r="F138" s="21">
        <v>6019.6</v>
      </c>
      <c r="G138" s="21">
        <v>11.2</v>
      </c>
      <c r="H138" s="21">
        <v>9.4</v>
      </c>
      <c r="I138" s="22">
        <v>13.1</v>
      </c>
      <c r="J138" s="35">
        <v>55705.8</v>
      </c>
      <c r="K138" s="21">
        <v>9185.4</v>
      </c>
      <c r="L138" s="21">
        <v>8245.4</v>
      </c>
      <c r="M138" s="21">
        <v>10204.6</v>
      </c>
      <c r="N138" s="21">
        <v>16.5</v>
      </c>
      <c r="O138" s="21">
        <v>14.8</v>
      </c>
      <c r="P138" s="22">
        <v>18.3</v>
      </c>
    </row>
    <row r="139" spans="1:16">
      <c r="A139" s="6" t="s">
        <v>558</v>
      </c>
      <c r="B139" s="55" t="s">
        <v>559</v>
      </c>
      <c r="C139" s="44">
        <v>23179.9</v>
      </c>
      <c r="D139" s="21">
        <v>2800.8</v>
      </c>
      <c r="E139" s="21">
        <v>2407.5</v>
      </c>
      <c r="F139" s="21">
        <v>3216.3</v>
      </c>
      <c r="G139" s="21">
        <v>12.1</v>
      </c>
      <c r="H139" s="21">
        <v>10.4</v>
      </c>
      <c r="I139" s="22">
        <v>13.9</v>
      </c>
      <c r="J139" s="35">
        <v>42706.1</v>
      </c>
      <c r="K139" s="21">
        <v>7552.3</v>
      </c>
      <c r="L139" s="21">
        <v>6963.3</v>
      </c>
      <c r="M139" s="21">
        <v>8147.7</v>
      </c>
      <c r="N139" s="21">
        <v>17.7</v>
      </c>
      <c r="O139" s="21">
        <v>16.3</v>
      </c>
      <c r="P139" s="22">
        <v>19.100000000000001</v>
      </c>
    </row>
    <row r="140" spans="1:16">
      <c r="A140" s="6" t="s">
        <v>532</v>
      </c>
      <c r="B140" s="55" t="s">
        <v>533</v>
      </c>
      <c r="C140" s="44">
        <v>115764.4</v>
      </c>
      <c r="D140" s="21">
        <v>14218.6</v>
      </c>
      <c r="E140" s="21">
        <v>12187</v>
      </c>
      <c r="F140" s="21">
        <v>16356.9</v>
      </c>
      <c r="G140" s="21">
        <v>12.3</v>
      </c>
      <c r="H140" s="21">
        <v>10.5</v>
      </c>
      <c r="I140" s="22">
        <v>14.1</v>
      </c>
      <c r="J140" s="35">
        <v>204895.6</v>
      </c>
      <c r="K140" s="21">
        <v>36754.800000000003</v>
      </c>
      <c r="L140" s="21">
        <v>33796.5</v>
      </c>
      <c r="M140" s="21">
        <v>39765.9</v>
      </c>
      <c r="N140" s="21">
        <v>17.899999999999999</v>
      </c>
      <c r="O140" s="21">
        <v>16.5</v>
      </c>
      <c r="P140" s="22">
        <v>19.399999999999999</v>
      </c>
    </row>
    <row r="141" spans="1:16">
      <c r="A141" s="6" t="s">
        <v>660</v>
      </c>
      <c r="B141" s="55" t="s">
        <v>661</v>
      </c>
      <c r="C141" s="44">
        <v>47563.8</v>
      </c>
      <c r="D141" s="21">
        <v>5461.9</v>
      </c>
      <c r="E141" s="21">
        <v>4589.6000000000004</v>
      </c>
      <c r="F141" s="21">
        <v>6397.6</v>
      </c>
      <c r="G141" s="21">
        <v>11.5</v>
      </c>
      <c r="H141" s="21">
        <v>9.6</v>
      </c>
      <c r="I141" s="22">
        <v>13.5</v>
      </c>
      <c r="J141" s="35">
        <v>80729.2</v>
      </c>
      <c r="K141" s="21">
        <v>13616.8</v>
      </c>
      <c r="L141" s="21">
        <v>12219.4</v>
      </c>
      <c r="M141" s="21">
        <v>15043.6</v>
      </c>
      <c r="N141" s="21">
        <v>16.899999999999999</v>
      </c>
      <c r="O141" s="21">
        <v>15.1</v>
      </c>
      <c r="P141" s="22">
        <v>18.600000000000001</v>
      </c>
    </row>
    <row r="142" spans="1:16">
      <c r="A142" s="6" t="s">
        <v>438</v>
      </c>
      <c r="B142" s="55" t="s">
        <v>439</v>
      </c>
      <c r="C142" s="44">
        <v>18995.8</v>
      </c>
      <c r="D142" s="21">
        <v>2388.9</v>
      </c>
      <c r="E142" s="21">
        <v>2068.6999999999998</v>
      </c>
      <c r="F142" s="21">
        <v>2724.5</v>
      </c>
      <c r="G142" s="21">
        <v>12.6</v>
      </c>
      <c r="H142" s="21">
        <v>10.9</v>
      </c>
      <c r="I142" s="22">
        <v>14.3</v>
      </c>
      <c r="J142" s="35">
        <v>36702.199999999997</v>
      </c>
      <c r="K142" s="21">
        <v>6736.7</v>
      </c>
      <c r="L142" s="21">
        <v>6234.2</v>
      </c>
      <c r="M142" s="21">
        <v>7227.4</v>
      </c>
      <c r="N142" s="21">
        <v>18.399999999999999</v>
      </c>
      <c r="O142" s="21">
        <v>17</v>
      </c>
      <c r="P142" s="22">
        <v>19.7</v>
      </c>
    </row>
    <row r="143" spans="1:16">
      <c r="A143" s="6" t="s">
        <v>706</v>
      </c>
      <c r="B143" s="55" t="s">
        <v>707</v>
      </c>
      <c r="C143" s="44">
        <v>46348.3</v>
      </c>
      <c r="D143" s="21">
        <v>5377.6</v>
      </c>
      <c r="E143" s="21">
        <v>4524.6000000000004</v>
      </c>
      <c r="F143" s="21">
        <v>6288.3</v>
      </c>
      <c r="G143" s="21">
        <v>11.6</v>
      </c>
      <c r="H143" s="21">
        <v>9.8000000000000007</v>
      </c>
      <c r="I143" s="22">
        <v>13.6</v>
      </c>
      <c r="J143" s="35">
        <v>58374.7</v>
      </c>
      <c r="K143" s="21">
        <v>9947.7999999999993</v>
      </c>
      <c r="L143" s="21">
        <v>8961.6</v>
      </c>
      <c r="M143" s="21">
        <v>11014.3</v>
      </c>
      <c r="N143" s="21">
        <v>17</v>
      </c>
      <c r="O143" s="21">
        <v>15.4</v>
      </c>
      <c r="P143" s="22">
        <v>18.899999999999999</v>
      </c>
    </row>
    <row r="144" spans="1:16">
      <c r="A144" s="6" t="s">
        <v>622</v>
      </c>
      <c r="B144" s="55" t="s">
        <v>623</v>
      </c>
      <c r="C144" s="44">
        <v>24088.3</v>
      </c>
      <c r="D144" s="21">
        <v>2890.8</v>
      </c>
      <c r="E144" s="21">
        <v>2491.5</v>
      </c>
      <c r="F144" s="21">
        <v>3310.3</v>
      </c>
      <c r="G144" s="21">
        <v>12</v>
      </c>
      <c r="H144" s="21">
        <v>10.3</v>
      </c>
      <c r="I144" s="22">
        <v>13.7</v>
      </c>
      <c r="J144" s="35">
        <v>32820.699999999997</v>
      </c>
      <c r="K144" s="21">
        <v>5771</v>
      </c>
      <c r="L144" s="21">
        <v>5312</v>
      </c>
      <c r="M144" s="21">
        <v>6215</v>
      </c>
      <c r="N144" s="21">
        <v>17.600000000000001</v>
      </c>
      <c r="O144" s="21">
        <v>16.2</v>
      </c>
      <c r="P144" s="22">
        <v>18.899999999999999</v>
      </c>
    </row>
    <row r="145" spans="1:16">
      <c r="A145" s="6" t="s">
        <v>308</v>
      </c>
      <c r="B145" s="55" t="s">
        <v>309</v>
      </c>
      <c r="C145" s="44">
        <v>13384.9</v>
      </c>
      <c r="D145" s="21">
        <v>1846.5</v>
      </c>
      <c r="E145" s="21">
        <v>1588.7</v>
      </c>
      <c r="F145" s="21">
        <v>2123.4</v>
      </c>
      <c r="G145" s="21">
        <v>13.8</v>
      </c>
      <c r="H145" s="21">
        <v>11.9</v>
      </c>
      <c r="I145" s="22">
        <v>15.9</v>
      </c>
      <c r="J145" s="35">
        <v>24467.1</v>
      </c>
      <c r="K145" s="21">
        <v>4879.5</v>
      </c>
      <c r="L145" s="21">
        <v>4496.8999999999996</v>
      </c>
      <c r="M145" s="21">
        <v>5278.6</v>
      </c>
      <c r="N145" s="21">
        <v>19.899999999999999</v>
      </c>
      <c r="O145" s="21">
        <v>18.399999999999999</v>
      </c>
      <c r="P145" s="22">
        <v>21.6</v>
      </c>
    </row>
    <row r="146" spans="1:16">
      <c r="A146" s="6" t="s">
        <v>324</v>
      </c>
      <c r="B146" s="55" t="s">
        <v>325</v>
      </c>
      <c r="C146" s="44">
        <v>65168</v>
      </c>
      <c r="D146" s="21">
        <v>8800.5</v>
      </c>
      <c r="E146" s="21">
        <v>7321.9</v>
      </c>
      <c r="F146" s="21">
        <v>10374.700000000001</v>
      </c>
      <c r="G146" s="21">
        <v>13.5</v>
      </c>
      <c r="H146" s="21">
        <v>11.2</v>
      </c>
      <c r="I146" s="22">
        <v>15.9</v>
      </c>
      <c r="J146" s="35">
        <v>122570</v>
      </c>
      <c r="K146" s="21">
        <v>23991.3</v>
      </c>
      <c r="L146" s="21">
        <v>21393.1</v>
      </c>
      <c r="M146" s="21">
        <v>26797.599999999999</v>
      </c>
      <c r="N146" s="21">
        <v>19.600000000000001</v>
      </c>
      <c r="O146" s="21">
        <v>17.5</v>
      </c>
      <c r="P146" s="22">
        <v>21.9</v>
      </c>
    </row>
    <row r="147" spans="1:16">
      <c r="A147" s="6" t="s">
        <v>634</v>
      </c>
      <c r="B147" s="55" t="s">
        <v>635</v>
      </c>
      <c r="C147" s="44">
        <v>23520.3</v>
      </c>
      <c r="D147" s="21">
        <v>2671.4</v>
      </c>
      <c r="E147" s="21">
        <v>2267.6999999999998</v>
      </c>
      <c r="F147" s="21">
        <v>3103</v>
      </c>
      <c r="G147" s="21">
        <v>11.4</v>
      </c>
      <c r="H147" s="21">
        <v>9.6</v>
      </c>
      <c r="I147" s="22">
        <v>13.2</v>
      </c>
      <c r="J147" s="35">
        <v>54739.7</v>
      </c>
      <c r="K147" s="21">
        <v>9143</v>
      </c>
      <c r="L147" s="21">
        <v>8310.7000000000007</v>
      </c>
      <c r="M147" s="21">
        <v>9980.5</v>
      </c>
      <c r="N147" s="21">
        <v>16.7</v>
      </c>
      <c r="O147" s="21">
        <v>15.2</v>
      </c>
      <c r="P147" s="22">
        <v>18.2</v>
      </c>
    </row>
    <row r="148" spans="1:16">
      <c r="A148" s="6" t="s">
        <v>602</v>
      </c>
      <c r="B148" s="55" t="s">
        <v>603</v>
      </c>
      <c r="C148" s="44">
        <v>27304</v>
      </c>
      <c r="D148" s="21">
        <v>3199.3</v>
      </c>
      <c r="E148" s="21">
        <v>2758.3</v>
      </c>
      <c r="F148" s="21">
        <v>3669.8</v>
      </c>
      <c r="G148" s="21">
        <v>11.7</v>
      </c>
      <c r="H148" s="21">
        <v>10.1</v>
      </c>
      <c r="I148" s="22">
        <v>13.4</v>
      </c>
      <c r="J148" s="35">
        <v>55802</v>
      </c>
      <c r="K148" s="21">
        <v>9597.7000000000007</v>
      </c>
      <c r="L148" s="21">
        <v>8821.6</v>
      </c>
      <c r="M148" s="21">
        <v>10330.799999999999</v>
      </c>
      <c r="N148" s="21">
        <v>17.2</v>
      </c>
      <c r="O148" s="21">
        <v>15.8</v>
      </c>
      <c r="P148" s="22">
        <v>18.5</v>
      </c>
    </row>
    <row r="149" spans="1:16">
      <c r="A149" s="6" t="s">
        <v>736</v>
      </c>
      <c r="B149" s="55" t="s">
        <v>737</v>
      </c>
      <c r="C149" s="44">
        <v>12319</v>
      </c>
      <c r="D149" s="21">
        <v>1349</v>
      </c>
      <c r="E149" s="21">
        <v>1151.5</v>
      </c>
      <c r="F149" s="21">
        <v>1560.2</v>
      </c>
      <c r="G149" s="21">
        <v>11</v>
      </c>
      <c r="H149" s="21">
        <v>9.3000000000000007</v>
      </c>
      <c r="I149" s="22">
        <v>12.7</v>
      </c>
      <c r="J149" s="35">
        <v>25045</v>
      </c>
      <c r="K149" s="21">
        <v>4047.7</v>
      </c>
      <c r="L149" s="21">
        <v>3677.5</v>
      </c>
      <c r="M149" s="21">
        <v>4426.8999999999996</v>
      </c>
      <c r="N149" s="21">
        <v>16.2</v>
      </c>
      <c r="O149" s="21">
        <v>14.7</v>
      </c>
      <c r="P149" s="22">
        <v>17.7</v>
      </c>
    </row>
    <row r="150" spans="1:16">
      <c r="A150" s="6" t="s">
        <v>636</v>
      </c>
      <c r="B150" s="55" t="s">
        <v>637</v>
      </c>
      <c r="C150" s="44">
        <v>17739.599999999999</v>
      </c>
      <c r="D150" s="21">
        <v>2077.8000000000002</v>
      </c>
      <c r="E150" s="21">
        <v>1779.7</v>
      </c>
      <c r="F150" s="21">
        <v>2387.8000000000002</v>
      </c>
      <c r="G150" s="21">
        <v>11.7</v>
      </c>
      <c r="H150" s="21">
        <v>10</v>
      </c>
      <c r="I150" s="22">
        <v>13.5</v>
      </c>
      <c r="J150" s="35">
        <v>29437.4</v>
      </c>
      <c r="K150" s="21">
        <v>5063</v>
      </c>
      <c r="L150" s="21">
        <v>4628.6000000000004</v>
      </c>
      <c r="M150" s="21">
        <v>5492.3</v>
      </c>
      <c r="N150" s="21">
        <v>17.2</v>
      </c>
      <c r="O150" s="21">
        <v>15.7</v>
      </c>
      <c r="P150" s="22">
        <v>18.7</v>
      </c>
    </row>
    <row r="151" spans="1:16">
      <c r="A151" s="6" t="s">
        <v>474</v>
      </c>
      <c r="B151" s="55" t="s">
        <v>475</v>
      </c>
      <c r="C151" s="44">
        <v>65952.800000000003</v>
      </c>
      <c r="D151" s="21">
        <v>8359.7999999999993</v>
      </c>
      <c r="E151" s="21">
        <v>6890.4</v>
      </c>
      <c r="F151" s="21">
        <v>9934.7999999999993</v>
      </c>
      <c r="G151" s="21">
        <v>12.7</v>
      </c>
      <c r="H151" s="21">
        <v>10.4</v>
      </c>
      <c r="I151" s="22">
        <v>15.1</v>
      </c>
      <c r="J151" s="35">
        <v>100975.2</v>
      </c>
      <c r="K151" s="21">
        <v>18653.5</v>
      </c>
      <c r="L151" s="21">
        <v>16445.900000000001</v>
      </c>
      <c r="M151" s="21">
        <v>21033.599999999999</v>
      </c>
      <c r="N151" s="21">
        <v>18.5</v>
      </c>
      <c r="O151" s="21">
        <v>16.3</v>
      </c>
      <c r="P151" s="22">
        <v>20.8</v>
      </c>
    </row>
    <row r="152" spans="1:16">
      <c r="A152" s="6" t="s">
        <v>382</v>
      </c>
      <c r="B152" s="55" t="s">
        <v>383</v>
      </c>
      <c r="C152" s="44">
        <v>14770.2</v>
      </c>
      <c r="D152" s="21">
        <v>1874.3</v>
      </c>
      <c r="E152" s="21">
        <v>1594.8</v>
      </c>
      <c r="F152" s="21">
        <v>2171.9</v>
      </c>
      <c r="G152" s="21">
        <v>12.7</v>
      </c>
      <c r="H152" s="21">
        <v>10.8</v>
      </c>
      <c r="I152" s="22">
        <v>14.7</v>
      </c>
      <c r="J152" s="35">
        <v>36993.800000000003</v>
      </c>
      <c r="K152" s="21">
        <v>6840.6</v>
      </c>
      <c r="L152" s="21">
        <v>6226.3</v>
      </c>
      <c r="M152" s="21">
        <v>7449.7</v>
      </c>
      <c r="N152" s="21">
        <v>18.5</v>
      </c>
      <c r="O152" s="21">
        <v>16.8</v>
      </c>
      <c r="P152" s="22">
        <v>20.100000000000001</v>
      </c>
    </row>
    <row r="153" spans="1:16">
      <c r="A153" s="6" t="s">
        <v>510</v>
      </c>
      <c r="B153" s="55" t="s">
        <v>511</v>
      </c>
      <c r="C153" s="44">
        <v>38564.199999999997</v>
      </c>
      <c r="D153" s="21">
        <v>4690</v>
      </c>
      <c r="E153" s="21">
        <v>4024.9</v>
      </c>
      <c r="F153" s="21">
        <v>5399.9</v>
      </c>
      <c r="G153" s="21">
        <v>12.2</v>
      </c>
      <c r="H153" s="21">
        <v>10.4</v>
      </c>
      <c r="I153" s="22">
        <v>14</v>
      </c>
      <c r="J153" s="35">
        <v>81125.8</v>
      </c>
      <c r="K153" s="21">
        <v>14417.3</v>
      </c>
      <c r="L153" s="21">
        <v>13269.8</v>
      </c>
      <c r="M153" s="21">
        <v>15559.5</v>
      </c>
      <c r="N153" s="21">
        <v>17.8</v>
      </c>
      <c r="O153" s="21">
        <v>16.399999999999999</v>
      </c>
      <c r="P153" s="22">
        <v>19.2</v>
      </c>
    </row>
    <row r="154" spans="1:16">
      <c r="A154" s="6" t="s">
        <v>662</v>
      </c>
      <c r="B154" s="55" t="s">
        <v>663</v>
      </c>
      <c r="C154" s="44">
        <v>8943.1</v>
      </c>
      <c r="D154" s="21">
        <v>1009.4</v>
      </c>
      <c r="E154" s="21">
        <v>866.2</v>
      </c>
      <c r="F154" s="21">
        <v>1159.9000000000001</v>
      </c>
      <c r="G154" s="21">
        <v>11.3</v>
      </c>
      <c r="H154" s="21">
        <v>9.6999999999999993</v>
      </c>
      <c r="I154" s="22">
        <v>13</v>
      </c>
      <c r="J154" s="35">
        <v>19549.900000000001</v>
      </c>
      <c r="K154" s="21">
        <v>3243.8</v>
      </c>
      <c r="L154" s="21">
        <v>2975.8</v>
      </c>
      <c r="M154" s="21">
        <v>3506.4</v>
      </c>
      <c r="N154" s="21">
        <v>16.600000000000001</v>
      </c>
      <c r="O154" s="21">
        <v>15.2</v>
      </c>
      <c r="P154" s="22">
        <v>17.899999999999999</v>
      </c>
    </row>
    <row r="155" spans="1:16">
      <c r="A155" s="6" t="s">
        <v>844</v>
      </c>
      <c r="B155" s="55" t="s">
        <v>845</v>
      </c>
      <c r="C155" s="44">
        <v>30322.5</v>
      </c>
      <c r="D155" s="21">
        <v>3119.7</v>
      </c>
      <c r="E155" s="21">
        <v>2665.7</v>
      </c>
      <c r="F155" s="21">
        <v>3601.5</v>
      </c>
      <c r="G155" s="21">
        <v>10.3</v>
      </c>
      <c r="H155" s="21">
        <v>8.8000000000000007</v>
      </c>
      <c r="I155" s="22">
        <v>11.9</v>
      </c>
      <c r="J155" s="35">
        <v>53430.5</v>
      </c>
      <c r="K155" s="21">
        <v>8148.4</v>
      </c>
      <c r="L155" s="21">
        <v>7437.6</v>
      </c>
      <c r="M155" s="21">
        <v>8874.2000000000007</v>
      </c>
      <c r="N155" s="21">
        <v>15.3</v>
      </c>
      <c r="O155" s="21">
        <v>13.9</v>
      </c>
      <c r="P155" s="22">
        <v>16.600000000000001</v>
      </c>
    </row>
    <row r="156" spans="1:16">
      <c r="A156" s="6" t="s">
        <v>570</v>
      </c>
      <c r="B156" s="55" t="s">
        <v>571</v>
      </c>
      <c r="C156" s="44">
        <v>17213.400000000001</v>
      </c>
      <c r="D156" s="21">
        <v>2085.8000000000002</v>
      </c>
      <c r="E156" s="21">
        <v>1793</v>
      </c>
      <c r="F156" s="21">
        <v>2395.3000000000002</v>
      </c>
      <c r="G156" s="21">
        <v>12.1</v>
      </c>
      <c r="H156" s="21">
        <v>10.4</v>
      </c>
      <c r="I156" s="22">
        <v>13.9</v>
      </c>
      <c r="J156" s="35">
        <v>27499.599999999999</v>
      </c>
      <c r="K156" s="21">
        <v>4881.8</v>
      </c>
      <c r="L156" s="21">
        <v>4459.2</v>
      </c>
      <c r="M156" s="21">
        <v>5283.7</v>
      </c>
      <c r="N156" s="21">
        <v>17.8</v>
      </c>
      <c r="O156" s="21">
        <v>16.2</v>
      </c>
      <c r="P156" s="22">
        <v>19.2</v>
      </c>
    </row>
    <row r="157" spans="1:16">
      <c r="A157" s="6" t="s">
        <v>502</v>
      </c>
      <c r="B157" s="55" t="s">
        <v>503</v>
      </c>
      <c r="C157" s="44">
        <v>16832.599999999999</v>
      </c>
      <c r="D157" s="21">
        <v>2042.3</v>
      </c>
      <c r="E157" s="21">
        <v>1757.6</v>
      </c>
      <c r="F157" s="21">
        <v>2343.8000000000002</v>
      </c>
      <c r="G157" s="21">
        <v>12.1</v>
      </c>
      <c r="H157" s="21">
        <v>10.4</v>
      </c>
      <c r="I157" s="22">
        <v>13.9</v>
      </c>
      <c r="J157" s="35">
        <v>41844.400000000001</v>
      </c>
      <c r="K157" s="21">
        <v>7426.1</v>
      </c>
      <c r="L157" s="21">
        <v>6791.1</v>
      </c>
      <c r="M157" s="21">
        <v>8037.5</v>
      </c>
      <c r="N157" s="21">
        <v>17.7</v>
      </c>
      <c r="O157" s="21">
        <v>16.2</v>
      </c>
      <c r="P157" s="22">
        <v>19.2</v>
      </c>
    </row>
    <row r="158" spans="1:16">
      <c r="A158" s="6" t="s">
        <v>778</v>
      </c>
      <c r="B158" s="55" t="s">
        <v>779</v>
      </c>
      <c r="C158" s="44">
        <v>31075.3</v>
      </c>
      <c r="D158" s="21">
        <v>3408.8</v>
      </c>
      <c r="E158" s="21">
        <v>2873.5</v>
      </c>
      <c r="F158" s="21">
        <v>3969.8</v>
      </c>
      <c r="G158" s="21">
        <v>11</v>
      </c>
      <c r="H158" s="21">
        <v>9.1999999999999993</v>
      </c>
      <c r="I158" s="22">
        <v>12.8</v>
      </c>
      <c r="J158" s="35">
        <v>45699.7</v>
      </c>
      <c r="K158" s="21">
        <v>7394.4</v>
      </c>
      <c r="L158" s="21">
        <v>6654.1</v>
      </c>
      <c r="M158" s="21">
        <v>8160.8</v>
      </c>
      <c r="N158" s="21">
        <v>16.2</v>
      </c>
      <c r="O158" s="21">
        <v>14.6</v>
      </c>
      <c r="P158" s="22">
        <v>17.899999999999999</v>
      </c>
    </row>
    <row r="159" spans="1:16">
      <c r="A159" s="6" t="s">
        <v>346</v>
      </c>
      <c r="B159" s="55" t="s">
        <v>347</v>
      </c>
      <c r="C159" s="44">
        <v>17058.900000000001</v>
      </c>
      <c r="D159" s="21">
        <v>2210.8000000000002</v>
      </c>
      <c r="E159" s="21">
        <v>1868.9</v>
      </c>
      <c r="F159" s="21">
        <v>2572.5</v>
      </c>
      <c r="G159" s="21">
        <v>13</v>
      </c>
      <c r="H159" s="21">
        <v>11</v>
      </c>
      <c r="I159" s="22">
        <v>15.1</v>
      </c>
      <c r="J159" s="35">
        <v>42547.1</v>
      </c>
      <c r="K159" s="21">
        <v>8011.7</v>
      </c>
      <c r="L159" s="21">
        <v>7234.2</v>
      </c>
      <c r="M159" s="21">
        <v>8823.4</v>
      </c>
      <c r="N159" s="21">
        <v>18.8</v>
      </c>
      <c r="O159" s="21">
        <v>17</v>
      </c>
      <c r="P159" s="22">
        <v>20.7</v>
      </c>
    </row>
    <row r="160" spans="1:16">
      <c r="A160" s="6" t="s">
        <v>758</v>
      </c>
      <c r="B160" s="55" t="s">
        <v>759</v>
      </c>
      <c r="C160" s="44">
        <v>39478.800000000003</v>
      </c>
      <c r="D160" s="21">
        <v>4305.1000000000004</v>
      </c>
      <c r="E160" s="21">
        <v>3702.7</v>
      </c>
      <c r="F160" s="21">
        <v>4945.5</v>
      </c>
      <c r="G160" s="21">
        <v>10.9</v>
      </c>
      <c r="H160" s="21">
        <v>9.4</v>
      </c>
      <c r="I160" s="22">
        <v>12.5</v>
      </c>
      <c r="J160" s="35">
        <v>78958.2</v>
      </c>
      <c r="K160" s="21">
        <v>12690.4</v>
      </c>
      <c r="L160" s="21">
        <v>11632.6</v>
      </c>
      <c r="M160" s="21">
        <v>13710.5</v>
      </c>
      <c r="N160" s="21">
        <v>16.100000000000001</v>
      </c>
      <c r="O160" s="21">
        <v>14.7</v>
      </c>
      <c r="P160" s="22">
        <v>17.399999999999999</v>
      </c>
    </row>
    <row r="161" spans="1:16">
      <c r="A161" s="6" t="s">
        <v>824</v>
      </c>
      <c r="B161" s="55" t="s">
        <v>825</v>
      </c>
      <c r="C161" s="44">
        <v>20574.7</v>
      </c>
      <c r="D161" s="21">
        <v>2225.1999999999998</v>
      </c>
      <c r="E161" s="21">
        <v>1896</v>
      </c>
      <c r="F161" s="21">
        <v>2564.5</v>
      </c>
      <c r="G161" s="21">
        <v>10.8</v>
      </c>
      <c r="H161" s="21">
        <v>9.1999999999999993</v>
      </c>
      <c r="I161" s="22">
        <v>12.5</v>
      </c>
      <c r="J161" s="35">
        <v>26962.3</v>
      </c>
      <c r="K161" s="21">
        <v>4308.1000000000004</v>
      </c>
      <c r="L161" s="21">
        <v>3924.4</v>
      </c>
      <c r="M161" s="21">
        <v>4706.3999999999996</v>
      </c>
      <c r="N161" s="21">
        <v>16</v>
      </c>
      <c r="O161" s="21">
        <v>14.6</v>
      </c>
      <c r="P161" s="22">
        <v>17.5</v>
      </c>
    </row>
    <row r="162" spans="1:16">
      <c r="A162" s="6" t="s">
        <v>384</v>
      </c>
      <c r="B162" s="55" t="s">
        <v>385</v>
      </c>
      <c r="C162" s="44">
        <v>23987.599999999999</v>
      </c>
      <c r="D162" s="21">
        <v>2972.3</v>
      </c>
      <c r="E162" s="21">
        <v>2564.9</v>
      </c>
      <c r="F162" s="21">
        <v>3400.1</v>
      </c>
      <c r="G162" s="21">
        <v>12.4</v>
      </c>
      <c r="H162" s="21">
        <v>10.7</v>
      </c>
      <c r="I162" s="22">
        <v>14.2</v>
      </c>
      <c r="J162" s="35">
        <v>78372.399999999994</v>
      </c>
      <c r="K162" s="21">
        <v>14200.9</v>
      </c>
      <c r="L162" s="21">
        <v>13113.3</v>
      </c>
      <c r="M162" s="21">
        <v>15273.1</v>
      </c>
      <c r="N162" s="21">
        <v>18.100000000000001</v>
      </c>
      <c r="O162" s="21">
        <v>16.7</v>
      </c>
      <c r="P162" s="22">
        <v>19.5</v>
      </c>
    </row>
    <row r="163" spans="1:16">
      <c r="A163" s="6" t="s">
        <v>420</v>
      </c>
      <c r="B163" s="55" t="s">
        <v>421</v>
      </c>
      <c r="C163" s="44">
        <v>18550.099999999999</v>
      </c>
      <c r="D163" s="21">
        <v>2303.6</v>
      </c>
      <c r="E163" s="21">
        <v>1993.6</v>
      </c>
      <c r="F163" s="21">
        <v>2633.2</v>
      </c>
      <c r="G163" s="21">
        <v>12.4</v>
      </c>
      <c r="H163" s="21">
        <v>10.7</v>
      </c>
      <c r="I163" s="22">
        <v>14.2</v>
      </c>
      <c r="J163" s="35">
        <v>45375.9</v>
      </c>
      <c r="K163" s="21">
        <v>8213.7999999999993</v>
      </c>
      <c r="L163" s="21">
        <v>7598.5</v>
      </c>
      <c r="M163" s="21">
        <v>8797.2999999999993</v>
      </c>
      <c r="N163" s="21">
        <v>18.100000000000001</v>
      </c>
      <c r="O163" s="21">
        <v>16.7</v>
      </c>
      <c r="P163" s="22">
        <v>19.399999999999999</v>
      </c>
    </row>
    <row r="164" spans="1:16">
      <c r="A164" s="6" t="s">
        <v>504</v>
      </c>
      <c r="B164" s="55" t="s">
        <v>505</v>
      </c>
      <c r="C164" s="44">
        <v>20935</v>
      </c>
      <c r="D164" s="21">
        <v>2598.4</v>
      </c>
      <c r="E164" s="21">
        <v>2247.6</v>
      </c>
      <c r="F164" s="21">
        <v>2975.9</v>
      </c>
      <c r="G164" s="21">
        <v>12.4</v>
      </c>
      <c r="H164" s="21">
        <v>10.7</v>
      </c>
      <c r="I164" s="22">
        <v>14.2</v>
      </c>
      <c r="J164" s="35">
        <v>39366</v>
      </c>
      <c r="K164" s="21">
        <v>7120.9</v>
      </c>
      <c r="L164" s="21">
        <v>6583.5</v>
      </c>
      <c r="M164" s="21">
        <v>7640.7</v>
      </c>
      <c r="N164" s="21">
        <v>18.100000000000001</v>
      </c>
      <c r="O164" s="21">
        <v>16.7</v>
      </c>
      <c r="P164" s="22">
        <v>19.399999999999999</v>
      </c>
    </row>
    <row r="165" spans="1:16">
      <c r="A165" s="6" t="s">
        <v>476</v>
      </c>
      <c r="B165" s="55" t="s">
        <v>477</v>
      </c>
      <c r="C165" s="44">
        <v>37950.1</v>
      </c>
      <c r="D165" s="21">
        <v>4726.3999999999996</v>
      </c>
      <c r="E165" s="21">
        <v>4014.2</v>
      </c>
      <c r="F165" s="21">
        <v>5473.5</v>
      </c>
      <c r="G165" s="21">
        <v>12.5</v>
      </c>
      <c r="H165" s="21">
        <v>10.6</v>
      </c>
      <c r="I165" s="22">
        <v>14.4</v>
      </c>
      <c r="J165" s="35">
        <v>74733.899999999994</v>
      </c>
      <c r="K165" s="21">
        <v>13561.7</v>
      </c>
      <c r="L165" s="21">
        <v>12324.6</v>
      </c>
      <c r="M165" s="21">
        <v>14812.5</v>
      </c>
      <c r="N165" s="21">
        <v>18.100000000000001</v>
      </c>
      <c r="O165" s="21">
        <v>16.5</v>
      </c>
      <c r="P165" s="22">
        <v>19.8</v>
      </c>
    </row>
    <row r="166" spans="1:16">
      <c r="A166" s="6" t="s">
        <v>826</v>
      </c>
      <c r="B166" s="55" t="s">
        <v>827</v>
      </c>
      <c r="C166" s="44">
        <v>41996.1</v>
      </c>
      <c r="D166" s="21">
        <v>4484</v>
      </c>
      <c r="E166" s="21">
        <v>3692.6</v>
      </c>
      <c r="F166" s="21">
        <v>5370.1</v>
      </c>
      <c r="G166" s="21">
        <v>10.7</v>
      </c>
      <c r="H166" s="21">
        <v>8.8000000000000007</v>
      </c>
      <c r="I166" s="22">
        <v>12.8</v>
      </c>
      <c r="J166" s="35">
        <v>60502.9</v>
      </c>
      <c r="K166" s="21">
        <v>9554.4</v>
      </c>
      <c r="L166" s="21">
        <v>8373.6</v>
      </c>
      <c r="M166" s="21">
        <v>10880.3</v>
      </c>
      <c r="N166" s="21">
        <v>15.8</v>
      </c>
      <c r="O166" s="21">
        <v>13.8</v>
      </c>
      <c r="P166" s="22">
        <v>18</v>
      </c>
    </row>
    <row r="167" spans="1:16">
      <c r="A167" s="6" t="s">
        <v>440</v>
      </c>
      <c r="B167" s="55" t="s">
        <v>441</v>
      </c>
      <c r="C167" s="44">
        <v>20231.099999999999</v>
      </c>
      <c r="D167" s="21">
        <v>2577.6999999999998</v>
      </c>
      <c r="E167" s="21">
        <v>2226.8000000000002</v>
      </c>
      <c r="F167" s="21">
        <v>2952.9</v>
      </c>
      <c r="G167" s="21">
        <v>12.7</v>
      </c>
      <c r="H167" s="21">
        <v>11</v>
      </c>
      <c r="I167" s="22">
        <v>14.6</v>
      </c>
      <c r="J167" s="35">
        <v>34350.9</v>
      </c>
      <c r="K167" s="21">
        <v>6383.7</v>
      </c>
      <c r="L167" s="21">
        <v>5883.8</v>
      </c>
      <c r="M167" s="21">
        <v>6875.2</v>
      </c>
      <c r="N167" s="21">
        <v>18.600000000000001</v>
      </c>
      <c r="O167" s="21">
        <v>17.100000000000001</v>
      </c>
      <c r="P167" s="22">
        <v>20</v>
      </c>
    </row>
    <row r="168" spans="1:16">
      <c r="A168" s="6" t="s">
        <v>560</v>
      </c>
      <c r="B168" s="55" t="s">
        <v>561</v>
      </c>
      <c r="C168" s="44">
        <v>16389.099999999999</v>
      </c>
      <c r="D168" s="21">
        <v>1939.3</v>
      </c>
      <c r="E168" s="21">
        <v>1668.6</v>
      </c>
      <c r="F168" s="21">
        <v>2227.3000000000002</v>
      </c>
      <c r="G168" s="21">
        <v>11.8</v>
      </c>
      <c r="H168" s="21">
        <v>10.199999999999999</v>
      </c>
      <c r="I168" s="22">
        <v>13.6</v>
      </c>
      <c r="J168" s="35">
        <v>38766.9</v>
      </c>
      <c r="K168" s="21">
        <v>6727.5</v>
      </c>
      <c r="L168" s="21">
        <v>6197.8</v>
      </c>
      <c r="M168" s="21">
        <v>7226.9</v>
      </c>
      <c r="N168" s="21">
        <v>17.399999999999999</v>
      </c>
      <c r="O168" s="21">
        <v>16</v>
      </c>
      <c r="P168" s="22">
        <v>18.600000000000001</v>
      </c>
    </row>
    <row r="169" spans="1:16">
      <c r="A169" s="6" t="s">
        <v>326</v>
      </c>
      <c r="B169" s="55" t="s">
        <v>327</v>
      </c>
      <c r="C169" s="44">
        <v>21643</v>
      </c>
      <c r="D169" s="21">
        <v>2855.8</v>
      </c>
      <c r="E169" s="21">
        <v>2454.1</v>
      </c>
      <c r="F169" s="21">
        <v>3287.2</v>
      </c>
      <c r="G169" s="21">
        <v>13.2</v>
      </c>
      <c r="H169" s="21">
        <v>11.3</v>
      </c>
      <c r="I169" s="22">
        <v>15.2</v>
      </c>
      <c r="J169" s="35">
        <v>54604</v>
      </c>
      <c r="K169" s="21">
        <v>10459.200000000001</v>
      </c>
      <c r="L169" s="21">
        <v>9606.7999999999993</v>
      </c>
      <c r="M169" s="21">
        <v>11301</v>
      </c>
      <c r="N169" s="21">
        <v>19.2</v>
      </c>
      <c r="O169" s="21">
        <v>17.600000000000001</v>
      </c>
      <c r="P169" s="22">
        <v>20.7</v>
      </c>
    </row>
    <row r="170" spans="1:16">
      <c r="A170" s="6" t="s">
        <v>738</v>
      </c>
      <c r="B170" s="55" t="s">
        <v>739</v>
      </c>
      <c r="C170" s="44">
        <v>24171</v>
      </c>
      <c r="D170" s="21">
        <v>2691.9</v>
      </c>
      <c r="E170" s="21">
        <v>2308.5</v>
      </c>
      <c r="F170" s="21">
        <v>3090</v>
      </c>
      <c r="G170" s="21">
        <v>11.1</v>
      </c>
      <c r="H170" s="21">
        <v>9.6</v>
      </c>
      <c r="I170" s="22">
        <v>12.8</v>
      </c>
      <c r="J170" s="35">
        <v>39430</v>
      </c>
      <c r="K170" s="21">
        <v>6457.3</v>
      </c>
      <c r="L170" s="21">
        <v>5912.8</v>
      </c>
      <c r="M170" s="21">
        <v>7006</v>
      </c>
      <c r="N170" s="21">
        <v>16.399999999999999</v>
      </c>
      <c r="O170" s="21">
        <v>15</v>
      </c>
      <c r="P170" s="22">
        <v>17.8</v>
      </c>
    </row>
    <row r="171" spans="1:16">
      <c r="A171" s="6" t="s">
        <v>572</v>
      </c>
      <c r="B171" s="55" t="s">
        <v>573</v>
      </c>
      <c r="C171" s="44">
        <v>21508.9</v>
      </c>
      <c r="D171" s="21">
        <v>2576.4</v>
      </c>
      <c r="E171" s="21">
        <v>2217.1</v>
      </c>
      <c r="F171" s="21">
        <v>2956.2</v>
      </c>
      <c r="G171" s="21">
        <v>12</v>
      </c>
      <c r="H171" s="21">
        <v>10.3</v>
      </c>
      <c r="I171" s="22">
        <v>13.7</v>
      </c>
      <c r="J171" s="35">
        <v>41312.1</v>
      </c>
      <c r="K171" s="21">
        <v>7246.8</v>
      </c>
      <c r="L171" s="21">
        <v>6666.8</v>
      </c>
      <c r="M171" s="21">
        <v>7810.7</v>
      </c>
      <c r="N171" s="21">
        <v>17.5</v>
      </c>
      <c r="O171" s="21">
        <v>16.100000000000001</v>
      </c>
      <c r="P171" s="22">
        <v>18.899999999999999</v>
      </c>
    </row>
    <row r="172" spans="1:16">
      <c r="A172" s="6" t="s">
        <v>396</v>
      </c>
      <c r="B172" s="55" t="s">
        <v>397</v>
      </c>
      <c r="C172" s="44">
        <v>26088.9</v>
      </c>
      <c r="D172" s="21">
        <v>3300.4</v>
      </c>
      <c r="E172" s="21">
        <v>2851.7</v>
      </c>
      <c r="F172" s="21">
        <v>3781.5</v>
      </c>
      <c r="G172" s="21">
        <v>12.7</v>
      </c>
      <c r="H172" s="21">
        <v>10.9</v>
      </c>
      <c r="I172" s="22">
        <v>14.5</v>
      </c>
      <c r="J172" s="35">
        <v>59298.1</v>
      </c>
      <c r="K172" s="21">
        <v>10929.6</v>
      </c>
      <c r="L172" s="21">
        <v>10096.9</v>
      </c>
      <c r="M172" s="21">
        <v>11732</v>
      </c>
      <c r="N172" s="21">
        <v>18.399999999999999</v>
      </c>
      <c r="O172" s="21">
        <v>17</v>
      </c>
      <c r="P172" s="22">
        <v>19.8</v>
      </c>
    </row>
    <row r="173" spans="1:16">
      <c r="A173" s="6" t="s">
        <v>334</v>
      </c>
      <c r="B173" s="55" t="s">
        <v>335</v>
      </c>
      <c r="C173" s="44">
        <v>23285.5</v>
      </c>
      <c r="D173" s="21">
        <v>3139.7</v>
      </c>
      <c r="E173" s="21">
        <v>2673.5</v>
      </c>
      <c r="F173" s="21">
        <v>3632.7</v>
      </c>
      <c r="G173" s="21">
        <v>13.5</v>
      </c>
      <c r="H173" s="21">
        <v>11.5</v>
      </c>
      <c r="I173" s="22">
        <v>15.6</v>
      </c>
      <c r="J173" s="35">
        <v>41077.5</v>
      </c>
      <c r="K173" s="21">
        <v>8047.6</v>
      </c>
      <c r="L173" s="21">
        <v>7304.8</v>
      </c>
      <c r="M173" s="21">
        <v>8780.1</v>
      </c>
      <c r="N173" s="21">
        <v>19.600000000000001</v>
      </c>
      <c r="O173" s="21">
        <v>17.8</v>
      </c>
      <c r="P173" s="22">
        <v>21.4</v>
      </c>
    </row>
    <row r="174" spans="1:16">
      <c r="A174" s="6" t="s">
        <v>512</v>
      </c>
      <c r="B174" s="55" t="s">
        <v>513</v>
      </c>
      <c r="C174" s="44">
        <v>51446.2</v>
      </c>
      <c r="D174" s="21">
        <v>6243.4</v>
      </c>
      <c r="E174" s="21">
        <v>5390.2</v>
      </c>
      <c r="F174" s="21">
        <v>7157.7</v>
      </c>
      <c r="G174" s="21">
        <v>12.1</v>
      </c>
      <c r="H174" s="21">
        <v>10.5</v>
      </c>
      <c r="I174" s="22">
        <v>13.9</v>
      </c>
      <c r="J174" s="35">
        <v>114720.8</v>
      </c>
      <c r="K174" s="21">
        <v>20355.900000000001</v>
      </c>
      <c r="L174" s="21">
        <v>18816</v>
      </c>
      <c r="M174" s="21">
        <v>21849.599999999999</v>
      </c>
      <c r="N174" s="21">
        <v>17.7</v>
      </c>
      <c r="O174" s="21">
        <v>16.399999999999999</v>
      </c>
      <c r="P174" s="22">
        <v>19</v>
      </c>
    </row>
    <row r="175" spans="1:16">
      <c r="A175" s="6" t="s">
        <v>604</v>
      </c>
      <c r="B175" s="55" t="s">
        <v>605</v>
      </c>
      <c r="C175" s="44">
        <v>44345.2</v>
      </c>
      <c r="D175" s="21">
        <v>5322.8</v>
      </c>
      <c r="E175" s="21">
        <v>4598.1000000000004</v>
      </c>
      <c r="F175" s="21">
        <v>6088.6</v>
      </c>
      <c r="G175" s="21">
        <v>12</v>
      </c>
      <c r="H175" s="21">
        <v>10.4</v>
      </c>
      <c r="I175" s="22">
        <v>13.7</v>
      </c>
      <c r="J175" s="35">
        <v>69019.8</v>
      </c>
      <c r="K175" s="21">
        <v>12117.2</v>
      </c>
      <c r="L175" s="21">
        <v>11200.3</v>
      </c>
      <c r="M175" s="21">
        <v>13003.7</v>
      </c>
      <c r="N175" s="21">
        <v>17.600000000000001</v>
      </c>
      <c r="O175" s="21">
        <v>16.2</v>
      </c>
      <c r="P175" s="22">
        <v>18.8</v>
      </c>
    </row>
    <row r="176" spans="1:16">
      <c r="A176" s="6" t="s">
        <v>514</v>
      </c>
      <c r="B176" s="55" t="s">
        <v>515</v>
      </c>
      <c r="C176" s="44">
        <v>32942.5</v>
      </c>
      <c r="D176" s="21">
        <v>4017</v>
      </c>
      <c r="E176" s="21">
        <v>3455.2</v>
      </c>
      <c r="F176" s="21">
        <v>4615.2</v>
      </c>
      <c r="G176" s="21">
        <v>12.2</v>
      </c>
      <c r="H176" s="21">
        <v>10.5</v>
      </c>
      <c r="I176" s="22">
        <v>14</v>
      </c>
      <c r="J176" s="35">
        <v>68812.5</v>
      </c>
      <c r="K176" s="21">
        <v>12258.2</v>
      </c>
      <c r="L176" s="21">
        <v>11302.1</v>
      </c>
      <c r="M176" s="21">
        <v>13201.6</v>
      </c>
      <c r="N176" s="21">
        <v>17.8</v>
      </c>
      <c r="O176" s="21">
        <v>16.399999999999999</v>
      </c>
      <c r="P176" s="22">
        <v>19.2</v>
      </c>
    </row>
    <row r="177" spans="1:16">
      <c r="A177" s="6" t="s">
        <v>422</v>
      </c>
      <c r="B177" s="55" t="s">
        <v>423</v>
      </c>
      <c r="C177" s="44">
        <v>8977.5</v>
      </c>
      <c r="D177" s="21">
        <v>1108.7</v>
      </c>
      <c r="E177" s="21">
        <v>954.1</v>
      </c>
      <c r="F177" s="21">
        <v>1274.5999999999999</v>
      </c>
      <c r="G177" s="21">
        <v>12.3</v>
      </c>
      <c r="H177" s="21">
        <v>10.6</v>
      </c>
      <c r="I177" s="22">
        <v>14.2</v>
      </c>
      <c r="J177" s="35">
        <v>24462.5</v>
      </c>
      <c r="K177" s="21">
        <v>4424.8999999999996</v>
      </c>
      <c r="L177" s="21">
        <v>4070.5</v>
      </c>
      <c r="M177" s="21">
        <v>4767</v>
      </c>
      <c r="N177" s="21">
        <v>18.100000000000001</v>
      </c>
      <c r="O177" s="21">
        <v>16.600000000000001</v>
      </c>
      <c r="P177" s="22">
        <v>19.5</v>
      </c>
    </row>
    <row r="178" spans="1:16">
      <c r="A178" s="6" t="s">
        <v>718</v>
      </c>
      <c r="B178" s="55" t="s">
        <v>719</v>
      </c>
      <c r="C178" s="44">
        <v>17974</v>
      </c>
      <c r="D178" s="21">
        <v>1991</v>
      </c>
      <c r="E178" s="21">
        <v>1712.1</v>
      </c>
      <c r="F178" s="21">
        <v>2289.3000000000002</v>
      </c>
      <c r="G178" s="21">
        <v>11.1</v>
      </c>
      <c r="H178" s="21">
        <v>9.5</v>
      </c>
      <c r="I178" s="22">
        <v>12.7</v>
      </c>
      <c r="J178" s="35">
        <v>34685</v>
      </c>
      <c r="K178" s="21">
        <v>5655.8</v>
      </c>
      <c r="L178" s="21">
        <v>5187.1000000000004</v>
      </c>
      <c r="M178" s="21">
        <v>6115.6</v>
      </c>
      <c r="N178" s="21">
        <v>16.3</v>
      </c>
      <c r="O178" s="21">
        <v>15</v>
      </c>
      <c r="P178" s="22">
        <v>17.600000000000001</v>
      </c>
    </row>
    <row r="179" spans="1:16">
      <c r="A179" s="6" t="s">
        <v>606</v>
      </c>
      <c r="B179" s="55" t="s">
        <v>607</v>
      </c>
      <c r="C179" s="44">
        <v>132067.29999999999</v>
      </c>
      <c r="D179" s="21">
        <v>15870.8</v>
      </c>
      <c r="E179" s="21">
        <v>13729.7</v>
      </c>
      <c r="F179" s="21">
        <v>18096.7</v>
      </c>
      <c r="G179" s="21">
        <v>12</v>
      </c>
      <c r="H179" s="21">
        <v>10.4</v>
      </c>
      <c r="I179" s="22">
        <v>13.7</v>
      </c>
      <c r="J179" s="35">
        <v>210752.7</v>
      </c>
      <c r="K179" s="21">
        <v>37086.699999999997</v>
      </c>
      <c r="L179" s="21">
        <v>34342.199999999997</v>
      </c>
      <c r="M179" s="21">
        <v>39789.1</v>
      </c>
      <c r="N179" s="21">
        <v>17.600000000000001</v>
      </c>
      <c r="O179" s="21">
        <v>16.3</v>
      </c>
      <c r="P179" s="22">
        <v>18.899999999999999</v>
      </c>
    </row>
    <row r="180" spans="1:16">
      <c r="A180" s="6" t="s">
        <v>478</v>
      </c>
      <c r="B180" s="55" t="s">
        <v>479</v>
      </c>
      <c r="C180" s="44">
        <v>59376.3</v>
      </c>
      <c r="D180" s="21">
        <v>7354.6</v>
      </c>
      <c r="E180" s="21">
        <v>6340.1</v>
      </c>
      <c r="F180" s="21">
        <v>8426.5</v>
      </c>
      <c r="G180" s="21">
        <v>12.4</v>
      </c>
      <c r="H180" s="21">
        <v>10.7</v>
      </c>
      <c r="I180" s="22">
        <v>14.2</v>
      </c>
      <c r="J180" s="35">
        <v>120860.7</v>
      </c>
      <c r="K180" s="21">
        <v>21851.3</v>
      </c>
      <c r="L180" s="21">
        <v>20201.3</v>
      </c>
      <c r="M180" s="21">
        <v>23444</v>
      </c>
      <c r="N180" s="21">
        <v>18.100000000000001</v>
      </c>
      <c r="O180" s="21">
        <v>16.7</v>
      </c>
      <c r="P180" s="22">
        <v>19.399999999999999</v>
      </c>
    </row>
    <row r="181" spans="1:16">
      <c r="A181" s="6" t="s">
        <v>424</v>
      </c>
      <c r="B181" s="55" t="s">
        <v>425</v>
      </c>
      <c r="C181" s="44">
        <v>20045.3</v>
      </c>
      <c r="D181" s="21">
        <v>2588.1</v>
      </c>
      <c r="E181" s="21">
        <v>2203.6999999999998</v>
      </c>
      <c r="F181" s="21">
        <v>2994.1</v>
      </c>
      <c r="G181" s="21">
        <v>12.9</v>
      </c>
      <c r="H181" s="21">
        <v>11</v>
      </c>
      <c r="I181" s="22">
        <v>14.9</v>
      </c>
      <c r="J181" s="35">
        <v>32820.699999999997</v>
      </c>
      <c r="K181" s="21">
        <v>6159.7</v>
      </c>
      <c r="L181" s="21">
        <v>5617.5</v>
      </c>
      <c r="M181" s="21">
        <v>6723.9</v>
      </c>
      <c r="N181" s="21">
        <v>18.8</v>
      </c>
      <c r="O181" s="21">
        <v>17.100000000000001</v>
      </c>
      <c r="P181" s="22">
        <v>20.5</v>
      </c>
    </row>
    <row r="182" spans="1:16">
      <c r="A182" s="6" t="s">
        <v>442</v>
      </c>
      <c r="B182" s="55" t="s">
        <v>443</v>
      </c>
      <c r="C182" s="44">
        <v>35724.6</v>
      </c>
      <c r="D182" s="21">
        <v>4495.2</v>
      </c>
      <c r="E182" s="21">
        <v>3742.2</v>
      </c>
      <c r="F182" s="21">
        <v>5292.9</v>
      </c>
      <c r="G182" s="21">
        <v>12.6</v>
      </c>
      <c r="H182" s="21">
        <v>10.5</v>
      </c>
      <c r="I182" s="22">
        <v>14.8</v>
      </c>
      <c r="J182" s="35">
        <v>68626.399999999994</v>
      </c>
      <c r="K182" s="21">
        <v>12592.1</v>
      </c>
      <c r="L182" s="21">
        <v>11217</v>
      </c>
      <c r="M182" s="21">
        <v>14016</v>
      </c>
      <c r="N182" s="21">
        <v>18.3</v>
      </c>
      <c r="O182" s="21">
        <v>16.3</v>
      </c>
      <c r="P182" s="22">
        <v>20.399999999999999</v>
      </c>
    </row>
    <row r="183" spans="1:16">
      <c r="A183" s="6" t="s">
        <v>462</v>
      </c>
      <c r="B183" s="55" t="s">
        <v>463</v>
      </c>
      <c r="C183" s="44">
        <v>20669.7</v>
      </c>
      <c r="D183" s="21">
        <v>2577.1999999999998</v>
      </c>
      <c r="E183" s="21">
        <v>2214.8000000000002</v>
      </c>
      <c r="F183" s="21">
        <v>2963.2</v>
      </c>
      <c r="G183" s="21">
        <v>12.5</v>
      </c>
      <c r="H183" s="21">
        <v>10.7</v>
      </c>
      <c r="I183" s="22">
        <v>14.3</v>
      </c>
      <c r="J183" s="35">
        <v>41259.300000000003</v>
      </c>
      <c r="K183" s="21">
        <v>7492.4</v>
      </c>
      <c r="L183" s="21">
        <v>6875.8</v>
      </c>
      <c r="M183" s="21">
        <v>8091.9</v>
      </c>
      <c r="N183" s="21">
        <v>18.2</v>
      </c>
      <c r="O183" s="21">
        <v>16.7</v>
      </c>
      <c r="P183" s="22">
        <v>19.600000000000001</v>
      </c>
    </row>
    <row r="184" spans="1:16">
      <c r="A184" s="6" t="s">
        <v>708</v>
      </c>
      <c r="B184" s="55" t="s">
        <v>709</v>
      </c>
      <c r="C184" s="44">
        <v>9331.2999999999993</v>
      </c>
      <c r="D184" s="21">
        <v>1037.9000000000001</v>
      </c>
      <c r="E184" s="21">
        <v>886.9</v>
      </c>
      <c r="F184" s="21">
        <v>1198.7</v>
      </c>
      <c r="G184" s="21">
        <v>11.1</v>
      </c>
      <c r="H184" s="21">
        <v>9.5</v>
      </c>
      <c r="I184" s="22">
        <v>12.8</v>
      </c>
      <c r="J184" s="35">
        <v>18083.7</v>
      </c>
      <c r="K184" s="21">
        <v>2961.1</v>
      </c>
      <c r="L184" s="21">
        <v>2704</v>
      </c>
      <c r="M184" s="21">
        <v>3219.4</v>
      </c>
      <c r="N184" s="21">
        <v>16.399999999999999</v>
      </c>
      <c r="O184" s="21">
        <v>15</v>
      </c>
      <c r="P184" s="22">
        <v>17.8</v>
      </c>
    </row>
    <row r="185" spans="1:16">
      <c r="A185" s="6" t="s">
        <v>426</v>
      </c>
      <c r="B185" s="55" t="s">
        <v>427</v>
      </c>
      <c r="C185" s="44">
        <v>28226.1</v>
      </c>
      <c r="D185" s="21">
        <v>3515.9</v>
      </c>
      <c r="E185" s="21">
        <v>2982</v>
      </c>
      <c r="F185" s="21">
        <v>4084.3</v>
      </c>
      <c r="G185" s="21">
        <v>12.5</v>
      </c>
      <c r="H185" s="21">
        <v>10.6</v>
      </c>
      <c r="I185" s="22">
        <v>14.5</v>
      </c>
      <c r="J185" s="35">
        <v>70146.899999999994</v>
      </c>
      <c r="K185" s="21">
        <v>12733.6</v>
      </c>
      <c r="L185" s="21">
        <v>11571.1</v>
      </c>
      <c r="M185" s="21">
        <v>13933.7</v>
      </c>
      <c r="N185" s="21">
        <v>18.2</v>
      </c>
      <c r="O185" s="21">
        <v>16.5</v>
      </c>
      <c r="P185" s="22">
        <v>19.899999999999999</v>
      </c>
    </row>
    <row r="186" spans="1:16">
      <c r="A186" s="6" t="s">
        <v>846</v>
      </c>
      <c r="B186" s="55" t="s">
        <v>847</v>
      </c>
      <c r="C186" s="44">
        <v>26662.9</v>
      </c>
      <c r="D186" s="21">
        <v>2904.6</v>
      </c>
      <c r="E186" s="21">
        <v>2493</v>
      </c>
      <c r="F186" s="21">
        <v>3332.7</v>
      </c>
      <c r="G186" s="21">
        <v>10.9</v>
      </c>
      <c r="H186" s="21">
        <v>9.4</v>
      </c>
      <c r="I186" s="22">
        <v>12.5</v>
      </c>
      <c r="J186" s="35">
        <v>26267.1</v>
      </c>
      <c r="K186" s="21">
        <v>4222.6000000000004</v>
      </c>
      <c r="L186" s="21">
        <v>3867.1</v>
      </c>
      <c r="M186" s="21">
        <v>4580.8999999999996</v>
      </c>
      <c r="N186" s="21">
        <v>16.100000000000001</v>
      </c>
      <c r="O186" s="21">
        <v>14.7</v>
      </c>
      <c r="P186" s="22">
        <v>17.399999999999999</v>
      </c>
    </row>
    <row r="187" spans="1:16">
      <c r="A187" s="6" t="s">
        <v>386</v>
      </c>
      <c r="B187" s="55" t="s">
        <v>387</v>
      </c>
      <c r="C187" s="44">
        <v>13336.8</v>
      </c>
      <c r="D187" s="21">
        <v>1705.3</v>
      </c>
      <c r="E187" s="21">
        <v>1457.2</v>
      </c>
      <c r="F187" s="21">
        <v>1971.6</v>
      </c>
      <c r="G187" s="21">
        <v>12.8</v>
      </c>
      <c r="H187" s="21">
        <v>10.9</v>
      </c>
      <c r="I187" s="22">
        <v>14.8</v>
      </c>
      <c r="J187" s="35">
        <v>28843.200000000001</v>
      </c>
      <c r="K187" s="21">
        <v>5372.8</v>
      </c>
      <c r="L187" s="21">
        <v>4898.6000000000004</v>
      </c>
      <c r="M187" s="21">
        <v>5866.8</v>
      </c>
      <c r="N187" s="21">
        <v>18.600000000000001</v>
      </c>
      <c r="O187" s="21">
        <v>17</v>
      </c>
      <c r="P187" s="22">
        <v>20.3</v>
      </c>
    </row>
    <row r="188" spans="1:16">
      <c r="A188" s="6" t="s">
        <v>464</v>
      </c>
      <c r="B188" s="55" t="s">
        <v>465</v>
      </c>
      <c r="C188" s="44">
        <v>27091.5</v>
      </c>
      <c r="D188" s="21">
        <v>3380</v>
      </c>
      <c r="E188" s="21">
        <v>2879.9</v>
      </c>
      <c r="F188" s="21">
        <v>3913.3</v>
      </c>
      <c r="G188" s="21">
        <v>12.5</v>
      </c>
      <c r="H188" s="21">
        <v>10.6</v>
      </c>
      <c r="I188" s="22">
        <v>14.4</v>
      </c>
      <c r="J188" s="35">
        <v>56409.5</v>
      </c>
      <c r="K188" s="21">
        <v>10269.1</v>
      </c>
      <c r="L188" s="21">
        <v>9366.2999999999993</v>
      </c>
      <c r="M188" s="21">
        <v>11203.8</v>
      </c>
      <c r="N188" s="21">
        <v>18.2</v>
      </c>
      <c r="O188" s="21">
        <v>16.600000000000001</v>
      </c>
      <c r="P188" s="22">
        <v>19.899999999999999</v>
      </c>
    </row>
    <row r="189" spans="1:16">
      <c r="A189" s="6" t="s">
        <v>362</v>
      </c>
      <c r="B189" s="55" t="s">
        <v>363</v>
      </c>
      <c r="C189" s="44">
        <v>33279.699999999997</v>
      </c>
      <c r="D189" s="21">
        <v>4271.3999999999996</v>
      </c>
      <c r="E189" s="21">
        <v>3668.9</v>
      </c>
      <c r="F189" s="21">
        <v>4914.3999999999996</v>
      </c>
      <c r="G189" s="21">
        <v>12.8</v>
      </c>
      <c r="H189" s="21">
        <v>11</v>
      </c>
      <c r="I189" s="22">
        <v>14.8</v>
      </c>
      <c r="J189" s="35">
        <v>82844.3</v>
      </c>
      <c r="K189" s="21">
        <v>15474.4</v>
      </c>
      <c r="L189" s="21">
        <v>14209.4</v>
      </c>
      <c r="M189" s="21">
        <v>16743.599999999999</v>
      </c>
      <c r="N189" s="21">
        <v>18.7</v>
      </c>
      <c r="O189" s="21">
        <v>17.2</v>
      </c>
      <c r="P189" s="22">
        <v>20.2</v>
      </c>
    </row>
    <row r="190" spans="1:16">
      <c r="A190" s="6" t="s">
        <v>428</v>
      </c>
      <c r="B190" s="55" t="s">
        <v>429</v>
      </c>
      <c r="C190" s="44">
        <v>25820.799999999999</v>
      </c>
      <c r="D190" s="21">
        <v>3241</v>
      </c>
      <c r="E190" s="21">
        <v>2767.8</v>
      </c>
      <c r="F190" s="21">
        <v>3745</v>
      </c>
      <c r="G190" s="21">
        <v>12.6</v>
      </c>
      <c r="H190" s="21">
        <v>10.7</v>
      </c>
      <c r="I190" s="22">
        <v>14.5</v>
      </c>
      <c r="J190" s="35">
        <v>54682.2</v>
      </c>
      <c r="K190" s="21">
        <v>10005.6</v>
      </c>
      <c r="L190" s="21">
        <v>9182</v>
      </c>
      <c r="M190" s="21">
        <v>10845.4</v>
      </c>
      <c r="N190" s="21">
        <v>18.3</v>
      </c>
      <c r="O190" s="21">
        <v>16.8</v>
      </c>
      <c r="P190" s="22">
        <v>19.8</v>
      </c>
    </row>
    <row r="191" spans="1:16">
      <c r="A191" s="6" t="s">
        <v>608</v>
      </c>
      <c r="B191" s="55" t="s">
        <v>609</v>
      </c>
      <c r="C191" s="44">
        <v>21328.799999999999</v>
      </c>
      <c r="D191" s="21">
        <v>2526.6</v>
      </c>
      <c r="E191" s="21">
        <v>2145.1</v>
      </c>
      <c r="F191" s="21">
        <v>2931</v>
      </c>
      <c r="G191" s="21">
        <v>11.8</v>
      </c>
      <c r="H191" s="21">
        <v>10.1</v>
      </c>
      <c r="I191" s="22">
        <v>13.7</v>
      </c>
      <c r="J191" s="35">
        <v>38439.199999999997</v>
      </c>
      <c r="K191" s="21">
        <v>6670.9</v>
      </c>
      <c r="L191" s="21">
        <v>6052.8</v>
      </c>
      <c r="M191" s="21">
        <v>7287.2</v>
      </c>
      <c r="N191" s="21">
        <v>17.399999999999999</v>
      </c>
      <c r="O191" s="21">
        <v>15.7</v>
      </c>
      <c r="P191" s="22">
        <v>19</v>
      </c>
    </row>
    <row r="192" spans="1:16">
      <c r="A192" s="6" t="s">
        <v>780</v>
      </c>
      <c r="B192" s="55" t="s">
        <v>781</v>
      </c>
      <c r="C192" s="44">
        <v>23810.400000000001</v>
      </c>
      <c r="D192" s="21">
        <v>2609</v>
      </c>
      <c r="E192" s="21">
        <v>2235.4</v>
      </c>
      <c r="F192" s="21">
        <v>3009</v>
      </c>
      <c r="G192" s="21">
        <v>11</v>
      </c>
      <c r="H192" s="21">
        <v>9.4</v>
      </c>
      <c r="I192" s="22">
        <v>12.6</v>
      </c>
      <c r="J192" s="35">
        <v>38115.599999999999</v>
      </c>
      <c r="K192" s="21">
        <v>6151.7</v>
      </c>
      <c r="L192" s="21">
        <v>5618.8</v>
      </c>
      <c r="M192" s="21">
        <v>6670.3</v>
      </c>
      <c r="N192" s="21">
        <v>16.100000000000001</v>
      </c>
      <c r="O192" s="21">
        <v>14.7</v>
      </c>
      <c r="P192" s="22">
        <v>17.5</v>
      </c>
    </row>
    <row r="193" spans="1:16">
      <c r="A193" s="6" t="s">
        <v>854</v>
      </c>
      <c r="B193" s="55" t="s">
        <v>855</v>
      </c>
      <c r="C193" s="44">
        <v>47925.5</v>
      </c>
      <c r="D193" s="21">
        <v>4965.3999999999996</v>
      </c>
      <c r="E193" s="21">
        <v>4227.3</v>
      </c>
      <c r="F193" s="21">
        <v>5745.8</v>
      </c>
      <c r="G193" s="21">
        <v>10.4</v>
      </c>
      <c r="H193" s="21">
        <v>8.8000000000000007</v>
      </c>
      <c r="I193" s="22">
        <v>12</v>
      </c>
      <c r="J193" s="35">
        <v>66059.5</v>
      </c>
      <c r="K193" s="21">
        <v>10141.200000000001</v>
      </c>
      <c r="L193" s="21">
        <v>9189.5</v>
      </c>
      <c r="M193" s="21">
        <v>11074.3</v>
      </c>
      <c r="N193" s="21">
        <v>15.4</v>
      </c>
      <c r="O193" s="21">
        <v>13.9</v>
      </c>
      <c r="P193" s="22">
        <v>16.8</v>
      </c>
    </row>
    <row r="194" spans="1:16">
      <c r="A194" s="6" t="s">
        <v>342</v>
      </c>
      <c r="B194" s="55" t="s">
        <v>343</v>
      </c>
      <c r="C194" s="44">
        <v>22422.6</v>
      </c>
      <c r="D194" s="21">
        <v>2971.9</v>
      </c>
      <c r="E194" s="21">
        <v>2552.8000000000002</v>
      </c>
      <c r="F194" s="21">
        <v>3418.3</v>
      </c>
      <c r="G194" s="21">
        <v>13.3</v>
      </c>
      <c r="H194" s="21">
        <v>11.4</v>
      </c>
      <c r="I194" s="22">
        <v>15.2</v>
      </c>
      <c r="J194" s="35">
        <v>48192.4</v>
      </c>
      <c r="K194" s="21">
        <v>9266.2000000000007</v>
      </c>
      <c r="L194" s="21">
        <v>8513.2999999999993</v>
      </c>
      <c r="M194" s="21">
        <v>10013.6</v>
      </c>
      <c r="N194" s="21">
        <v>19.2</v>
      </c>
      <c r="O194" s="21">
        <v>17.7</v>
      </c>
      <c r="P194" s="22">
        <v>20.8</v>
      </c>
    </row>
    <row r="195" spans="1:16">
      <c r="A195" s="6" t="s">
        <v>388</v>
      </c>
      <c r="B195" s="55" t="s">
        <v>389</v>
      </c>
      <c r="C195" s="44">
        <v>10963.7</v>
      </c>
      <c r="D195" s="21">
        <v>1386</v>
      </c>
      <c r="E195" s="21">
        <v>1194.9000000000001</v>
      </c>
      <c r="F195" s="21">
        <v>1592.1</v>
      </c>
      <c r="G195" s="21">
        <v>12.6</v>
      </c>
      <c r="H195" s="21">
        <v>10.9</v>
      </c>
      <c r="I195" s="22">
        <v>14.5</v>
      </c>
      <c r="J195" s="35">
        <v>27792.3</v>
      </c>
      <c r="K195" s="21">
        <v>5108.3999999999996</v>
      </c>
      <c r="L195" s="21">
        <v>4723.3</v>
      </c>
      <c r="M195" s="21">
        <v>5486.6</v>
      </c>
      <c r="N195" s="21">
        <v>18.399999999999999</v>
      </c>
      <c r="O195" s="21">
        <v>17</v>
      </c>
      <c r="P195" s="22">
        <v>19.7</v>
      </c>
    </row>
    <row r="196" spans="1:16">
      <c r="A196" s="6" t="s">
        <v>740</v>
      </c>
      <c r="B196" s="55" t="s">
        <v>741</v>
      </c>
      <c r="C196" s="44">
        <v>25634.9</v>
      </c>
      <c r="D196" s="21">
        <v>2846.1</v>
      </c>
      <c r="E196" s="21">
        <v>2435.1</v>
      </c>
      <c r="F196" s="21">
        <v>3272.9</v>
      </c>
      <c r="G196" s="21">
        <v>11.1</v>
      </c>
      <c r="H196" s="21">
        <v>9.5</v>
      </c>
      <c r="I196" s="22">
        <v>12.8</v>
      </c>
      <c r="J196" s="35">
        <v>44599.1</v>
      </c>
      <c r="K196" s="21">
        <v>7293.1</v>
      </c>
      <c r="L196" s="21">
        <v>6672.9</v>
      </c>
      <c r="M196" s="21">
        <v>7909.2</v>
      </c>
      <c r="N196" s="21">
        <v>16.399999999999999</v>
      </c>
      <c r="O196" s="21">
        <v>15</v>
      </c>
      <c r="P196" s="22">
        <v>17.7</v>
      </c>
    </row>
    <row r="197" spans="1:16">
      <c r="A197" s="6" t="s">
        <v>664</v>
      </c>
      <c r="B197" s="55" t="s">
        <v>665</v>
      </c>
      <c r="C197" s="44">
        <v>13072.5</v>
      </c>
      <c r="D197" s="21">
        <v>1499.1</v>
      </c>
      <c r="E197" s="21">
        <v>1284.0999999999999</v>
      </c>
      <c r="F197" s="21">
        <v>1721.6</v>
      </c>
      <c r="G197" s="21">
        <v>11.5</v>
      </c>
      <c r="H197" s="21">
        <v>9.8000000000000007</v>
      </c>
      <c r="I197" s="22">
        <v>13.2</v>
      </c>
      <c r="J197" s="35">
        <v>22406.5</v>
      </c>
      <c r="K197" s="21">
        <v>3772.9</v>
      </c>
      <c r="L197" s="21">
        <v>3455.8</v>
      </c>
      <c r="M197" s="21">
        <v>4094.1</v>
      </c>
      <c r="N197" s="21">
        <v>16.8</v>
      </c>
      <c r="O197" s="21">
        <v>15.4</v>
      </c>
      <c r="P197" s="22">
        <v>18.3</v>
      </c>
    </row>
    <row r="198" spans="1:16">
      <c r="A198" s="6" t="s">
        <v>856</v>
      </c>
      <c r="B198" s="55" t="s">
        <v>857</v>
      </c>
      <c r="C198" s="44">
        <v>39567.199999999997</v>
      </c>
      <c r="D198" s="21">
        <v>4135.3</v>
      </c>
      <c r="E198" s="21">
        <v>3508.1</v>
      </c>
      <c r="F198" s="21">
        <v>4778.7</v>
      </c>
      <c r="G198" s="21">
        <v>10.5</v>
      </c>
      <c r="H198" s="21">
        <v>8.9</v>
      </c>
      <c r="I198" s="22">
        <v>12.1</v>
      </c>
      <c r="J198" s="35">
        <v>51076.800000000003</v>
      </c>
      <c r="K198" s="21">
        <v>7899.8</v>
      </c>
      <c r="L198" s="21">
        <v>7109.8</v>
      </c>
      <c r="M198" s="21">
        <v>8705.2000000000007</v>
      </c>
      <c r="N198" s="21">
        <v>15.5</v>
      </c>
      <c r="O198" s="21">
        <v>13.9</v>
      </c>
      <c r="P198" s="22">
        <v>17</v>
      </c>
    </row>
    <row r="199" spans="1:16">
      <c r="A199" s="6" t="s">
        <v>390</v>
      </c>
      <c r="B199" s="55" t="s">
        <v>391</v>
      </c>
      <c r="C199" s="44">
        <v>26386.799999999999</v>
      </c>
      <c r="D199" s="21">
        <v>3332</v>
      </c>
      <c r="E199" s="21">
        <v>2827</v>
      </c>
      <c r="F199" s="21">
        <v>3868</v>
      </c>
      <c r="G199" s="21">
        <v>12.6</v>
      </c>
      <c r="H199" s="21">
        <v>10.7</v>
      </c>
      <c r="I199" s="22">
        <v>14.7</v>
      </c>
      <c r="J199" s="35">
        <v>68370.2</v>
      </c>
      <c r="K199" s="21">
        <v>12571.5</v>
      </c>
      <c r="L199" s="21">
        <v>11424.3</v>
      </c>
      <c r="M199" s="21">
        <v>13755.8</v>
      </c>
      <c r="N199" s="21">
        <v>18.399999999999999</v>
      </c>
      <c r="O199" s="21">
        <v>16.7</v>
      </c>
      <c r="P199" s="22">
        <v>20.100000000000001</v>
      </c>
    </row>
    <row r="200" spans="1:16">
      <c r="A200" s="6" t="s">
        <v>770</v>
      </c>
      <c r="B200" s="55" t="s">
        <v>771</v>
      </c>
      <c r="C200" s="44">
        <v>16694</v>
      </c>
      <c r="D200" s="21">
        <v>1827.5</v>
      </c>
      <c r="E200" s="21">
        <v>1547.6</v>
      </c>
      <c r="F200" s="21">
        <v>2127</v>
      </c>
      <c r="G200" s="21">
        <v>10.9</v>
      </c>
      <c r="H200" s="21">
        <v>9.3000000000000007</v>
      </c>
      <c r="I200" s="22">
        <v>12.7</v>
      </c>
      <c r="J200" s="35">
        <v>28027</v>
      </c>
      <c r="K200" s="21">
        <v>4530.5</v>
      </c>
      <c r="L200" s="21">
        <v>4101.1000000000004</v>
      </c>
      <c r="M200" s="21">
        <v>4960.5</v>
      </c>
      <c r="N200" s="21">
        <v>16.2</v>
      </c>
      <c r="O200" s="21">
        <v>14.6</v>
      </c>
      <c r="P200" s="22">
        <v>17.7</v>
      </c>
    </row>
    <row r="201" spans="1:16">
      <c r="A201" s="6" t="s">
        <v>444</v>
      </c>
      <c r="B201" s="55" t="s">
        <v>445</v>
      </c>
      <c r="C201" s="44">
        <v>10140.9</v>
      </c>
      <c r="D201" s="21">
        <v>1255.9000000000001</v>
      </c>
      <c r="E201" s="21">
        <v>1075.7</v>
      </c>
      <c r="F201" s="21">
        <v>1447.4</v>
      </c>
      <c r="G201" s="21">
        <v>12.4</v>
      </c>
      <c r="H201" s="21">
        <v>10.6</v>
      </c>
      <c r="I201" s="22">
        <v>14.3</v>
      </c>
      <c r="J201" s="35">
        <v>23760.1</v>
      </c>
      <c r="K201" s="21">
        <v>4295.8999999999996</v>
      </c>
      <c r="L201" s="21">
        <v>3953.3</v>
      </c>
      <c r="M201" s="21">
        <v>4645.7</v>
      </c>
      <c r="N201" s="21">
        <v>18.100000000000001</v>
      </c>
      <c r="O201" s="21">
        <v>16.600000000000001</v>
      </c>
      <c r="P201" s="22">
        <v>19.600000000000001</v>
      </c>
    </row>
    <row r="202" spans="1:16">
      <c r="A202" s="6" t="s">
        <v>296</v>
      </c>
      <c r="B202" s="55" t="s">
        <v>297</v>
      </c>
      <c r="C202" s="44">
        <v>17871.099999999999</v>
      </c>
      <c r="D202" s="21">
        <v>2452.4</v>
      </c>
      <c r="E202" s="21">
        <v>2127.1</v>
      </c>
      <c r="F202" s="21">
        <v>2797.6</v>
      </c>
      <c r="G202" s="21">
        <v>13.7</v>
      </c>
      <c r="H202" s="21">
        <v>11.9</v>
      </c>
      <c r="I202" s="22">
        <v>15.7</v>
      </c>
      <c r="J202" s="35">
        <v>39109.9</v>
      </c>
      <c r="K202" s="21">
        <v>7776.3</v>
      </c>
      <c r="L202" s="21">
        <v>7213.5</v>
      </c>
      <c r="M202" s="21">
        <v>8321.6</v>
      </c>
      <c r="N202" s="21">
        <v>19.899999999999999</v>
      </c>
      <c r="O202" s="21">
        <v>18.399999999999999</v>
      </c>
      <c r="P202" s="22">
        <v>21.3</v>
      </c>
    </row>
    <row r="203" spans="1:16">
      <c r="A203" s="6" t="s">
        <v>310</v>
      </c>
      <c r="B203" s="55" t="s">
        <v>311</v>
      </c>
      <c r="C203" s="44">
        <v>32284.799999999999</v>
      </c>
      <c r="D203" s="21">
        <v>4290.7</v>
      </c>
      <c r="E203" s="21">
        <v>3677</v>
      </c>
      <c r="F203" s="21">
        <v>4948.3</v>
      </c>
      <c r="G203" s="21">
        <v>13.3</v>
      </c>
      <c r="H203" s="21">
        <v>11.4</v>
      </c>
      <c r="I203" s="22">
        <v>15.3</v>
      </c>
      <c r="J203" s="35">
        <v>92024.2</v>
      </c>
      <c r="K203" s="21">
        <v>17735.400000000001</v>
      </c>
      <c r="L203" s="21">
        <v>16284.7</v>
      </c>
      <c r="M203" s="21">
        <v>19211.900000000001</v>
      </c>
      <c r="N203" s="21">
        <v>19.3</v>
      </c>
      <c r="O203" s="21">
        <v>17.7</v>
      </c>
      <c r="P203" s="22">
        <v>20.9</v>
      </c>
    </row>
    <row r="204" spans="1:16">
      <c r="A204" s="6" t="s">
        <v>710</v>
      </c>
      <c r="B204" s="55" t="s">
        <v>711</v>
      </c>
      <c r="C204" s="44">
        <v>16478.099999999999</v>
      </c>
      <c r="D204" s="21">
        <v>1817.9</v>
      </c>
      <c r="E204" s="21">
        <v>1559.9</v>
      </c>
      <c r="F204" s="21">
        <v>2087.9</v>
      </c>
      <c r="G204" s="21">
        <v>11</v>
      </c>
      <c r="H204" s="21">
        <v>9.5</v>
      </c>
      <c r="I204" s="22">
        <v>12.7</v>
      </c>
      <c r="J204" s="35">
        <v>36169.9</v>
      </c>
      <c r="K204" s="21">
        <v>5881.1</v>
      </c>
      <c r="L204" s="21">
        <v>5401.3</v>
      </c>
      <c r="M204" s="21">
        <v>6351.5</v>
      </c>
      <c r="N204" s="21">
        <v>16.3</v>
      </c>
      <c r="O204" s="21">
        <v>14.9</v>
      </c>
      <c r="P204" s="22">
        <v>17.600000000000001</v>
      </c>
    </row>
    <row r="205" spans="1:16">
      <c r="A205" s="6" t="s">
        <v>792</v>
      </c>
      <c r="B205" s="55" t="s">
        <v>793</v>
      </c>
      <c r="C205" s="44">
        <v>13701.5</v>
      </c>
      <c r="D205" s="21">
        <v>1469.6</v>
      </c>
      <c r="E205" s="21">
        <v>1259.3</v>
      </c>
      <c r="F205" s="21">
        <v>1690.3</v>
      </c>
      <c r="G205" s="21">
        <v>10.7</v>
      </c>
      <c r="H205" s="21">
        <v>9.1999999999999993</v>
      </c>
      <c r="I205" s="22">
        <v>12.3</v>
      </c>
      <c r="J205" s="35">
        <v>24976.5</v>
      </c>
      <c r="K205" s="21">
        <v>3956.7</v>
      </c>
      <c r="L205" s="21">
        <v>3615.6</v>
      </c>
      <c r="M205" s="21">
        <v>4295.5</v>
      </c>
      <c r="N205" s="21">
        <v>15.8</v>
      </c>
      <c r="O205" s="21">
        <v>14.5</v>
      </c>
      <c r="P205" s="22">
        <v>17.2</v>
      </c>
    </row>
    <row r="206" spans="1:16">
      <c r="A206" s="6" t="s">
        <v>794</v>
      </c>
      <c r="B206" s="55" t="s">
        <v>795</v>
      </c>
      <c r="C206" s="44">
        <v>23280</v>
      </c>
      <c r="D206" s="21">
        <v>2513.6</v>
      </c>
      <c r="E206" s="21">
        <v>2122.4</v>
      </c>
      <c r="F206" s="21">
        <v>2923.7</v>
      </c>
      <c r="G206" s="21">
        <v>10.8</v>
      </c>
      <c r="H206" s="21">
        <v>9.1</v>
      </c>
      <c r="I206" s="22">
        <v>12.6</v>
      </c>
      <c r="J206" s="35">
        <v>38251</v>
      </c>
      <c r="K206" s="21">
        <v>6090.9</v>
      </c>
      <c r="L206" s="21">
        <v>5479.4</v>
      </c>
      <c r="M206" s="21">
        <v>6741</v>
      </c>
      <c r="N206" s="21">
        <v>15.9</v>
      </c>
      <c r="O206" s="21">
        <v>14.3</v>
      </c>
      <c r="P206" s="22">
        <v>17.600000000000001</v>
      </c>
    </row>
    <row r="207" spans="1:16">
      <c r="A207" s="6" t="s">
        <v>666</v>
      </c>
      <c r="B207" s="55" t="s">
        <v>667</v>
      </c>
      <c r="C207" s="44">
        <v>14733</v>
      </c>
      <c r="D207" s="21">
        <v>1685.8</v>
      </c>
      <c r="E207" s="21">
        <v>1444.4</v>
      </c>
      <c r="F207" s="21">
        <v>1946.6</v>
      </c>
      <c r="G207" s="21">
        <v>11.4</v>
      </c>
      <c r="H207" s="21">
        <v>9.8000000000000007</v>
      </c>
      <c r="I207" s="22">
        <v>13.2</v>
      </c>
      <c r="J207" s="35">
        <v>26980</v>
      </c>
      <c r="K207" s="21">
        <v>4539.6000000000004</v>
      </c>
      <c r="L207" s="21">
        <v>4174.3999999999996</v>
      </c>
      <c r="M207" s="21">
        <v>4902.8999999999996</v>
      </c>
      <c r="N207" s="21">
        <v>16.8</v>
      </c>
      <c r="O207" s="21">
        <v>15.5</v>
      </c>
      <c r="P207" s="22">
        <v>18.2</v>
      </c>
    </row>
    <row r="208" spans="1:16">
      <c r="A208" s="6" t="s">
        <v>668</v>
      </c>
      <c r="B208" s="55" t="s">
        <v>669</v>
      </c>
      <c r="C208" s="44">
        <v>7194.2</v>
      </c>
      <c r="D208" s="21">
        <v>816.8</v>
      </c>
      <c r="E208" s="21">
        <v>697.3</v>
      </c>
      <c r="F208" s="21">
        <v>939.1</v>
      </c>
      <c r="G208" s="21">
        <v>11.4</v>
      </c>
      <c r="H208" s="21">
        <v>9.6999999999999993</v>
      </c>
      <c r="I208" s="22">
        <v>13.1</v>
      </c>
      <c r="J208" s="35">
        <v>14800.8</v>
      </c>
      <c r="K208" s="21">
        <v>2471.1</v>
      </c>
      <c r="L208" s="21">
        <v>2254.8000000000002</v>
      </c>
      <c r="M208" s="21">
        <v>2696.1</v>
      </c>
      <c r="N208" s="21">
        <v>16.7</v>
      </c>
      <c r="O208" s="21">
        <v>15.2</v>
      </c>
      <c r="P208" s="22">
        <v>18.2</v>
      </c>
    </row>
    <row r="209" spans="1:16">
      <c r="A209" s="6" t="s">
        <v>446</v>
      </c>
      <c r="B209" s="55" t="s">
        <v>447</v>
      </c>
      <c r="C209" s="44">
        <v>31586.1</v>
      </c>
      <c r="D209" s="21">
        <v>3985.6</v>
      </c>
      <c r="E209" s="21">
        <v>3361.9</v>
      </c>
      <c r="F209" s="21">
        <v>4647.1000000000004</v>
      </c>
      <c r="G209" s="21">
        <v>12.6</v>
      </c>
      <c r="H209" s="21">
        <v>10.6</v>
      </c>
      <c r="I209" s="22">
        <v>14.7</v>
      </c>
      <c r="J209" s="35">
        <v>63124.9</v>
      </c>
      <c r="K209" s="21">
        <v>11587.5</v>
      </c>
      <c r="L209" s="21">
        <v>10473.9</v>
      </c>
      <c r="M209" s="21">
        <v>12730.6</v>
      </c>
      <c r="N209" s="21">
        <v>18.399999999999999</v>
      </c>
      <c r="O209" s="21">
        <v>16.600000000000001</v>
      </c>
      <c r="P209" s="22">
        <v>20.2</v>
      </c>
    </row>
    <row r="210" spans="1:16">
      <c r="A210" s="6" t="s">
        <v>314</v>
      </c>
      <c r="B210" s="55" t="s">
        <v>315</v>
      </c>
      <c r="C210" s="44">
        <v>38283.800000000003</v>
      </c>
      <c r="D210" s="21">
        <v>5093.7</v>
      </c>
      <c r="E210" s="21">
        <v>4230.3</v>
      </c>
      <c r="F210" s="21">
        <v>6013.9</v>
      </c>
      <c r="G210" s="21">
        <v>13.3</v>
      </c>
      <c r="H210" s="21">
        <v>11</v>
      </c>
      <c r="I210" s="22">
        <v>15.7</v>
      </c>
      <c r="J210" s="35">
        <v>96503.2</v>
      </c>
      <c r="K210" s="21">
        <v>18637.099999999999</v>
      </c>
      <c r="L210" s="21">
        <v>16570.599999999999</v>
      </c>
      <c r="M210" s="21">
        <v>20774.7</v>
      </c>
      <c r="N210" s="21">
        <v>19.3</v>
      </c>
      <c r="O210" s="21">
        <v>17.2</v>
      </c>
      <c r="P210" s="22">
        <v>21.5</v>
      </c>
    </row>
    <row r="211" spans="1:16">
      <c r="A211" s="6" t="s">
        <v>448</v>
      </c>
      <c r="B211" s="55" t="s">
        <v>449</v>
      </c>
      <c r="C211" s="44">
        <v>52875.6</v>
      </c>
      <c r="D211" s="21">
        <v>6733.1</v>
      </c>
      <c r="E211" s="21">
        <v>5786.2</v>
      </c>
      <c r="F211" s="21">
        <v>7735.6</v>
      </c>
      <c r="G211" s="21">
        <v>12.7</v>
      </c>
      <c r="H211" s="21">
        <v>10.9</v>
      </c>
      <c r="I211" s="22">
        <v>14.6</v>
      </c>
      <c r="J211" s="35">
        <v>90891.4</v>
      </c>
      <c r="K211" s="21">
        <v>16858.3</v>
      </c>
      <c r="L211" s="21">
        <v>15531.1</v>
      </c>
      <c r="M211" s="21">
        <v>18218.2</v>
      </c>
      <c r="N211" s="21">
        <v>18.5</v>
      </c>
      <c r="O211" s="21">
        <v>17.100000000000001</v>
      </c>
      <c r="P211" s="22">
        <v>20</v>
      </c>
    </row>
    <row r="212" spans="1:16">
      <c r="A212" s="6" t="s">
        <v>684</v>
      </c>
      <c r="B212" s="55" t="s">
        <v>685</v>
      </c>
      <c r="C212" s="44">
        <v>24954.799999999999</v>
      </c>
      <c r="D212" s="21">
        <v>2908</v>
      </c>
      <c r="E212" s="21">
        <v>2506.1999999999998</v>
      </c>
      <c r="F212" s="21">
        <v>3328.2</v>
      </c>
      <c r="G212" s="21">
        <v>11.7</v>
      </c>
      <c r="H212" s="21">
        <v>10</v>
      </c>
      <c r="I212" s="22">
        <v>13.3</v>
      </c>
      <c r="J212" s="35">
        <v>35362.199999999997</v>
      </c>
      <c r="K212" s="21">
        <v>6048.9</v>
      </c>
      <c r="L212" s="21">
        <v>5569.1</v>
      </c>
      <c r="M212" s="21">
        <v>6521.2</v>
      </c>
      <c r="N212" s="21">
        <v>17.100000000000001</v>
      </c>
      <c r="O212" s="21">
        <v>15.7</v>
      </c>
      <c r="P212" s="22">
        <v>18.399999999999999</v>
      </c>
    </row>
    <row r="213" spans="1:16">
      <c r="A213" s="6" t="s">
        <v>562</v>
      </c>
      <c r="B213" s="55" t="s">
        <v>563</v>
      </c>
      <c r="C213" s="44">
        <v>88407.5</v>
      </c>
      <c r="D213" s="21">
        <v>10835.8</v>
      </c>
      <c r="E213" s="21">
        <v>9267.2999999999993</v>
      </c>
      <c r="F213" s="21">
        <v>12490.3</v>
      </c>
      <c r="G213" s="21">
        <v>12.3</v>
      </c>
      <c r="H213" s="21">
        <v>10.5</v>
      </c>
      <c r="I213" s="22">
        <v>14.1</v>
      </c>
      <c r="J213" s="35">
        <v>140225.5</v>
      </c>
      <c r="K213" s="21">
        <v>25095.4</v>
      </c>
      <c r="L213" s="21">
        <v>22995.8</v>
      </c>
      <c r="M213" s="21">
        <v>27208.400000000001</v>
      </c>
      <c r="N213" s="21">
        <v>17.899999999999999</v>
      </c>
      <c r="O213" s="21">
        <v>16.399999999999999</v>
      </c>
      <c r="P213" s="22">
        <v>19.399999999999999</v>
      </c>
    </row>
    <row r="214" spans="1:16">
      <c r="A214" s="6" t="s">
        <v>624</v>
      </c>
      <c r="B214" s="55" t="s">
        <v>625</v>
      </c>
      <c r="C214" s="44">
        <v>62244.800000000003</v>
      </c>
      <c r="D214" s="21">
        <v>7253.6</v>
      </c>
      <c r="E214" s="21">
        <v>6231.1</v>
      </c>
      <c r="F214" s="21">
        <v>8331.5</v>
      </c>
      <c r="G214" s="21">
        <v>11.7</v>
      </c>
      <c r="H214" s="21">
        <v>10</v>
      </c>
      <c r="I214" s="22">
        <v>13.4</v>
      </c>
      <c r="J214" s="35">
        <v>117163.2</v>
      </c>
      <c r="K214" s="21">
        <v>20041.599999999999</v>
      </c>
      <c r="L214" s="21">
        <v>18370.099999999999</v>
      </c>
      <c r="M214" s="21">
        <v>21678.400000000001</v>
      </c>
      <c r="N214" s="21">
        <v>17.100000000000001</v>
      </c>
      <c r="O214" s="21">
        <v>15.7</v>
      </c>
      <c r="P214" s="22">
        <v>18.5</v>
      </c>
    </row>
    <row r="215" spans="1:16">
      <c r="A215" s="6" t="s">
        <v>828</v>
      </c>
      <c r="B215" s="55" t="s">
        <v>829</v>
      </c>
      <c r="C215" s="44">
        <v>15844.5</v>
      </c>
      <c r="D215" s="21">
        <v>1621.7</v>
      </c>
      <c r="E215" s="21">
        <v>1360.3</v>
      </c>
      <c r="F215" s="21">
        <v>1909.5</v>
      </c>
      <c r="G215" s="21">
        <v>10.199999999999999</v>
      </c>
      <c r="H215" s="21">
        <v>8.6</v>
      </c>
      <c r="I215" s="22">
        <v>12.1</v>
      </c>
      <c r="J215" s="35">
        <v>38009.5</v>
      </c>
      <c r="K215" s="21">
        <v>5770</v>
      </c>
      <c r="L215" s="21">
        <v>5139.8999999999996</v>
      </c>
      <c r="M215" s="21">
        <v>6430.7</v>
      </c>
      <c r="N215" s="21">
        <v>15.2</v>
      </c>
      <c r="O215" s="21">
        <v>13.5</v>
      </c>
      <c r="P215" s="22">
        <v>16.899999999999999</v>
      </c>
    </row>
    <row r="216" spans="1:16">
      <c r="A216" s="6" t="s">
        <v>618</v>
      </c>
      <c r="B216" s="55" t="s">
        <v>619</v>
      </c>
      <c r="C216" s="44">
        <v>37137.4</v>
      </c>
      <c r="D216" s="21">
        <v>4388</v>
      </c>
      <c r="E216" s="21">
        <v>3766.8</v>
      </c>
      <c r="F216" s="21">
        <v>5031.7</v>
      </c>
      <c r="G216" s="21">
        <v>11.8</v>
      </c>
      <c r="H216" s="21">
        <v>10.1</v>
      </c>
      <c r="I216" s="22">
        <v>13.5</v>
      </c>
      <c r="J216" s="35">
        <v>66708.600000000006</v>
      </c>
      <c r="K216" s="21">
        <v>11549.5</v>
      </c>
      <c r="L216" s="21">
        <v>10631.6</v>
      </c>
      <c r="M216" s="21">
        <v>12439.4</v>
      </c>
      <c r="N216" s="21">
        <v>17.3</v>
      </c>
      <c r="O216" s="21">
        <v>15.9</v>
      </c>
      <c r="P216" s="22">
        <v>18.600000000000001</v>
      </c>
    </row>
    <row r="217" spans="1:16">
      <c r="A217" s="6" t="s">
        <v>450</v>
      </c>
      <c r="B217" s="55" t="s">
        <v>451</v>
      </c>
      <c r="C217" s="44">
        <v>101144.4</v>
      </c>
      <c r="D217" s="21">
        <v>12694.4</v>
      </c>
      <c r="E217" s="21">
        <v>10979.8</v>
      </c>
      <c r="F217" s="21">
        <v>14499.2</v>
      </c>
      <c r="G217" s="21">
        <v>12.6</v>
      </c>
      <c r="H217" s="21">
        <v>10.9</v>
      </c>
      <c r="I217" s="22">
        <v>14.3</v>
      </c>
      <c r="J217" s="35">
        <v>205050.6</v>
      </c>
      <c r="K217" s="21">
        <v>37588</v>
      </c>
      <c r="L217" s="21">
        <v>34697.9</v>
      </c>
      <c r="M217" s="21">
        <v>40360.199999999997</v>
      </c>
      <c r="N217" s="21">
        <v>18.3</v>
      </c>
      <c r="O217" s="21">
        <v>16.899999999999999</v>
      </c>
      <c r="P217" s="22">
        <v>19.7</v>
      </c>
    </row>
    <row r="218" spans="1:16">
      <c r="A218" s="6" t="s">
        <v>812</v>
      </c>
      <c r="B218" s="55" t="s">
        <v>813</v>
      </c>
      <c r="C218" s="44">
        <v>33560.199999999997</v>
      </c>
      <c r="D218" s="21">
        <v>3631.6</v>
      </c>
      <c r="E218" s="21">
        <v>3089.9</v>
      </c>
      <c r="F218" s="21">
        <v>4191.2</v>
      </c>
      <c r="G218" s="21">
        <v>10.8</v>
      </c>
      <c r="H218" s="21">
        <v>9.1999999999999993</v>
      </c>
      <c r="I218" s="22">
        <v>12.5</v>
      </c>
      <c r="J218" s="35">
        <v>46683.8</v>
      </c>
      <c r="K218" s="21">
        <v>7453.6</v>
      </c>
      <c r="L218" s="21">
        <v>6762.1</v>
      </c>
      <c r="M218" s="21">
        <v>8160.1</v>
      </c>
      <c r="N218" s="21">
        <v>16</v>
      </c>
      <c r="O218" s="21">
        <v>14.5</v>
      </c>
      <c r="P218" s="22">
        <v>17.5</v>
      </c>
    </row>
    <row r="219" spans="1:16">
      <c r="A219" s="6" t="s">
        <v>642</v>
      </c>
      <c r="B219" s="55" t="s">
        <v>643</v>
      </c>
      <c r="C219" s="44">
        <v>19643.599999999999</v>
      </c>
      <c r="D219" s="21">
        <v>2278.3000000000002</v>
      </c>
      <c r="E219" s="21">
        <v>1967.4</v>
      </c>
      <c r="F219" s="21">
        <v>2611.1999999999998</v>
      </c>
      <c r="G219" s="21">
        <v>11.6</v>
      </c>
      <c r="H219" s="21">
        <v>10</v>
      </c>
      <c r="I219" s="22">
        <v>13.3</v>
      </c>
      <c r="J219" s="35">
        <v>33819.4</v>
      </c>
      <c r="K219" s="21">
        <v>5754.5</v>
      </c>
      <c r="L219" s="21">
        <v>5291.5</v>
      </c>
      <c r="M219" s="21">
        <v>6195.8</v>
      </c>
      <c r="N219" s="21">
        <v>17</v>
      </c>
      <c r="O219" s="21">
        <v>15.6</v>
      </c>
      <c r="P219" s="22">
        <v>18.3</v>
      </c>
    </row>
    <row r="220" spans="1:16">
      <c r="A220" s="6" t="s">
        <v>742</v>
      </c>
      <c r="B220" s="55" t="s">
        <v>743</v>
      </c>
      <c r="C220" s="44">
        <v>49497.2</v>
      </c>
      <c r="D220" s="21">
        <v>5526.6</v>
      </c>
      <c r="E220" s="21">
        <v>4735.8</v>
      </c>
      <c r="F220" s="21">
        <v>6355.7</v>
      </c>
      <c r="G220" s="21">
        <v>11.2</v>
      </c>
      <c r="H220" s="21">
        <v>9.6</v>
      </c>
      <c r="I220" s="22">
        <v>12.8</v>
      </c>
      <c r="J220" s="35">
        <v>82044.800000000003</v>
      </c>
      <c r="K220" s="21">
        <v>13477.3</v>
      </c>
      <c r="L220" s="21">
        <v>12348.8</v>
      </c>
      <c r="M220" s="21">
        <v>14587</v>
      </c>
      <c r="N220" s="21">
        <v>16.399999999999999</v>
      </c>
      <c r="O220" s="21">
        <v>15.1</v>
      </c>
      <c r="P220" s="22">
        <v>17.8</v>
      </c>
    </row>
    <row r="221" spans="1:16">
      <c r="A221" s="6" t="s">
        <v>516</v>
      </c>
      <c r="B221" s="55" t="s">
        <v>517</v>
      </c>
      <c r="C221" s="44">
        <v>18858</v>
      </c>
      <c r="D221" s="21">
        <v>2322.9</v>
      </c>
      <c r="E221" s="21">
        <v>1998</v>
      </c>
      <c r="F221" s="21">
        <v>2657.3</v>
      </c>
      <c r="G221" s="21">
        <v>12.3</v>
      </c>
      <c r="H221" s="21">
        <v>10.6</v>
      </c>
      <c r="I221" s="22">
        <v>14.1</v>
      </c>
      <c r="J221" s="35">
        <v>33673</v>
      </c>
      <c r="K221" s="21">
        <v>6064</v>
      </c>
      <c r="L221" s="21">
        <v>5558.8</v>
      </c>
      <c r="M221" s="21">
        <v>6556.2</v>
      </c>
      <c r="N221" s="21">
        <v>18</v>
      </c>
      <c r="O221" s="21">
        <v>16.5</v>
      </c>
      <c r="P221" s="22">
        <v>19.5</v>
      </c>
    </row>
    <row r="222" spans="1:16">
      <c r="A222" s="6" t="s">
        <v>354</v>
      </c>
      <c r="B222" s="55" t="s">
        <v>355</v>
      </c>
      <c r="C222" s="44">
        <v>15752</v>
      </c>
      <c r="D222" s="21">
        <v>2052.6999999999998</v>
      </c>
      <c r="E222" s="21">
        <v>1766.6</v>
      </c>
      <c r="F222" s="21">
        <v>2363.8000000000002</v>
      </c>
      <c r="G222" s="21">
        <v>13</v>
      </c>
      <c r="H222" s="21">
        <v>11.2</v>
      </c>
      <c r="I222" s="22">
        <v>15</v>
      </c>
      <c r="J222" s="35">
        <v>35206</v>
      </c>
      <c r="K222" s="21">
        <v>6681.8</v>
      </c>
      <c r="L222" s="21">
        <v>6132.8</v>
      </c>
      <c r="M222" s="21">
        <v>7224.7</v>
      </c>
      <c r="N222" s="21">
        <v>19</v>
      </c>
      <c r="O222" s="21">
        <v>17.399999999999999</v>
      </c>
      <c r="P222" s="22">
        <v>20.5</v>
      </c>
    </row>
    <row r="223" spans="1:16">
      <c r="A223" s="6" t="s">
        <v>644</v>
      </c>
      <c r="B223" s="55" t="s">
        <v>645</v>
      </c>
      <c r="C223" s="44">
        <v>29452</v>
      </c>
      <c r="D223" s="21">
        <v>3444.7</v>
      </c>
      <c r="E223" s="21">
        <v>2971.7</v>
      </c>
      <c r="F223" s="21">
        <v>3949.8</v>
      </c>
      <c r="G223" s="21">
        <v>11.7</v>
      </c>
      <c r="H223" s="21">
        <v>10.1</v>
      </c>
      <c r="I223" s="22">
        <v>13.4</v>
      </c>
      <c r="J223" s="35">
        <v>46148</v>
      </c>
      <c r="K223" s="21">
        <v>7919.1</v>
      </c>
      <c r="L223" s="21">
        <v>7286.5</v>
      </c>
      <c r="M223" s="21">
        <v>8540.2000000000007</v>
      </c>
      <c r="N223" s="21">
        <v>17.2</v>
      </c>
      <c r="O223" s="21">
        <v>15.8</v>
      </c>
      <c r="P223" s="22">
        <v>18.5</v>
      </c>
    </row>
    <row r="224" spans="1:16">
      <c r="A224" s="6" t="s">
        <v>574</v>
      </c>
      <c r="B224" s="55" t="s">
        <v>575</v>
      </c>
      <c r="C224" s="44">
        <v>24909.7</v>
      </c>
      <c r="D224" s="21">
        <v>2968.5</v>
      </c>
      <c r="E224" s="21">
        <v>2558.9</v>
      </c>
      <c r="F224" s="21">
        <v>3401.7</v>
      </c>
      <c r="G224" s="21">
        <v>11.9</v>
      </c>
      <c r="H224" s="21">
        <v>10.3</v>
      </c>
      <c r="I224" s="22">
        <v>13.7</v>
      </c>
      <c r="J224" s="35">
        <v>51582.3</v>
      </c>
      <c r="K224" s="21">
        <v>9001.2000000000007</v>
      </c>
      <c r="L224" s="21">
        <v>8278.4</v>
      </c>
      <c r="M224" s="21">
        <v>9700.4</v>
      </c>
      <c r="N224" s="21">
        <v>17.5</v>
      </c>
      <c r="O224" s="21">
        <v>16</v>
      </c>
      <c r="P224" s="22">
        <v>18.8</v>
      </c>
    </row>
    <row r="225" spans="1:16">
      <c r="A225" s="6" t="s">
        <v>800</v>
      </c>
      <c r="B225" s="55" t="s">
        <v>801</v>
      </c>
      <c r="C225" s="44">
        <v>29996.7</v>
      </c>
      <c r="D225" s="21">
        <v>3229.3</v>
      </c>
      <c r="E225" s="21">
        <v>2734.8</v>
      </c>
      <c r="F225" s="21">
        <v>3740.4</v>
      </c>
      <c r="G225" s="21">
        <v>10.8</v>
      </c>
      <c r="H225" s="21">
        <v>9.1</v>
      </c>
      <c r="I225" s="22">
        <v>12.5</v>
      </c>
      <c r="J225" s="35">
        <v>45640.3</v>
      </c>
      <c r="K225" s="21">
        <v>7253.9</v>
      </c>
      <c r="L225" s="21">
        <v>6560.1</v>
      </c>
      <c r="M225" s="21">
        <v>7974</v>
      </c>
      <c r="N225" s="21">
        <v>15.9</v>
      </c>
      <c r="O225" s="21">
        <v>14.4</v>
      </c>
      <c r="P225" s="22">
        <v>17.5</v>
      </c>
    </row>
    <row r="226" spans="1:16">
      <c r="A226" s="6" t="s">
        <v>694</v>
      </c>
      <c r="B226" s="55" t="s">
        <v>695</v>
      </c>
      <c r="C226" s="44">
        <v>18807.400000000001</v>
      </c>
      <c r="D226" s="21">
        <v>2108.3000000000002</v>
      </c>
      <c r="E226" s="21">
        <v>1812</v>
      </c>
      <c r="F226" s="21">
        <v>2421.6</v>
      </c>
      <c r="G226" s="21">
        <v>11.2</v>
      </c>
      <c r="H226" s="21">
        <v>9.6</v>
      </c>
      <c r="I226" s="22">
        <v>12.9</v>
      </c>
      <c r="J226" s="35">
        <v>38064.6</v>
      </c>
      <c r="K226" s="21">
        <v>6279.6</v>
      </c>
      <c r="L226" s="21">
        <v>5760</v>
      </c>
      <c r="M226" s="21">
        <v>6777.9</v>
      </c>
      <c r="N226" s="21">
        <v>16.5</v>
      </c>
      <c r="O226" s="21">
        <v>15.1</v>
      </c>
      <c r="P226" s="22">
        <v>17.8</v>
      </c>
    </row>
    <row r="227" spans="1:16">
      <c r="A227" s="6" t="s">
        <v>534</v>
      </c>
      <c r="B227" s="55" t="s">
        <v>535</v>
      </c>
      <c r="C227" s="44">
        <v>21403.200000000001</v>
      </c>
      <c r="D227" s="21">
        <v>2612.5</v>
      </c>
      <c r="E227" s="21">
        <v>2254.5</v>
      </c>
      <c r="F227" s="21">
        <v>2993.9</v>
      </c>
      <c r="G227" s="21">
        <v>12.2</v>
      </c>
      <c r="H227" s="21">
        <v>10.5</v>
      </c>
      <c r="I227" s="22">
        <v>14</v>
      </c>
      <c r="J227" s="35">
        <v>39408.800000000003</v>
      </c>
      <c r="K227" s="21">
        <v>7044.4</v>
      </c>
      <c r="L227" s="21">
        <v>6484.6</v>
      </c>
      <c r="M227" s="21">
        <v>7578.2</v>
      </c>
      <c r="N227" s="21">
        <v>17.899999999999999</v>
      </c>
      <c r="O227" s="21">
        <v>16.5</v>
      </c>
      <c r="P227" s="22">
        <v>19.2</v>
      </c>
    </row>
    <row r="228" spans="1:16">
      <c r="A228" s="6" t="s">
        <v>316</v>
      </c>
      <c r="B228" s="55" t="s">
        <v>317</v>
      </c>
      <c r="C228" s="44">
        <v>21517.1</v>
      </c>
      <c r="D228" s="21">
        <v>2870.6</v>
      </c>
      <c r="E228" s="21">
        <v>2437.1999999999998</v>
      </c>
      <c r="F228" s="21">
        <v>3331.4</v>
      </c>
      <c r="G228" s="21">
        <v>13.3</v>
      </c>
      <c r="H228" s="21">
        <v>11.3</v>
      </c>
      <c r="I228" s="22">
        <v>15.5</v>
      </c>
      <c r="J228" s="35">
        <v>50207.9</v>
      </c>
      <c r="K228" s="21">
        <v>9720.1</v>
      </c>
      <c r="L228" s="21">
        <v>8844.2000000000007</v>
      </c>
      <c r="M228" s="21">
        <v>10607.8</v>
      </c>
      <c r="N228" s="21">
        <v>19.399999999999999</v>
      </c>
      <c r="O228" s="21">
        <v>17.600000000000001</v>
      </c>
      <c r="P228" s="22">
        <v>21.1</v>
      </c>
    </row>
    <row r="229" spans="1:16">
      <c r="A229" s="6" t="s">
        <v>506</v>
      </c>
      <c r="B229" s="55" t="s">
        <v>507</v>
      </c>
      <c r="C229" s="44">
        <v>32301.599999999999</v>
      </c>
      <c r="D229" s="21">
        <v>4006.2</v>
      </c>
      <c r="E229" s="21">
        <v>3412.2</v>
      </c>
      <c r="F229" s="21">
        <v>4634</v>
      </c>
      <c r="G229" s="21">
        <v>12.4</v>
      </c>
      <c r="H229" s="21">
        <v>10.6</v>
      </c>
      <c r="I229" s="22">
        <v>14.3</v>
      </c>
      <c r="J229" s="35">
        <v>57844.4</v>
      </c>
      <c r="K229" s="21">
        <v>10462.5</v>
      </c>
      <c r="L229" s="21">
        <v>9563.7000000000007</v>
      </c>
      <c r="M229" s="21">
        <v>11382.7</v>
      </c>
      <c r="N229" s="21">
        <v>18.100000000000001</v>
      </c>
      <c r="O229" s="21">
        <v>16.5</v>
      </c>
      <c r="P229" s="22">
        <v>19.7</v>
      </c>
    </row>
    <row r="230" spans="1:16">
      <c r="A230" s="6" t="s">
        <v>508</v>
      </c>
      <c r="B230" s="55" t="s">
        <v>509</v>
      </c>
      <c r="C230" s="44">
        <v>27605.4</v>
      </c>
      <c r="D230" s="21">
        <v>3399.3</v>
      </c>
      <c r="E230" s="21">
        <v>2919.9</v>
      </c>
      <c r="F230" s="21">
        <v>3912.7</v>
      </c>
      <c r="G230" s="21">
        <v>12.3</v>
      </c>
      <c r="H230" s="21">
        <v>10.6</v>
      </c>
      <c r="I230" s="22">
        <v>14.2</v>
      </c>
      <c r="J230" s="35">
        <v>56241.599999999999</v>
      </c>
      <c r="K230" s="21">
        <v>10110.6</v>
      </c>
      <c r="L230" s="21">
        <v>9334.1</v>
      </c>
      <c r="M230" s="21">
        <v>10881.7</v>
      </c>
      <c r="N230" s="21">
        <v>18</v>
      </c>
      <c r="O230" s="21">
        <v>16.600000000000001</v>
      </c>
      <c r="P230" s="22">
        <v>19.3</v>
      </c>
    </row>
    <row r="231" spans="1:16">
      <c r="A231" s="6" t="s">
        <v>760</v>
      </c>
      <c r="B231" s="55" t="s">
        <v>761</v>
      </c>
      <c r="C231" s="44">
        <v>42467</v>
      </c>
      <c r="D231" s="21">
        <v>4774.5</v>
      </c>
      <c r="E231" s="21">
        <v>4014.2</v>
      </c>
      <c r="F231" s="21">
        <v>5589.6</v>
      </c>
      <c r="G231" s="21">
        <v>11.2</v>
      </c>
      <c r="H231" s="21">
        <v>9.5</v>
      </c>
      <c r="I231" s="22">
        <v>13.2</v>
      </c>
      <c r="J231" s="35">
        <v>57259</v>
      </c>
      <c r="K231" s="21">
        <v>9481.2999999999993</v>
      </c>
      <c r="L231" s="21">
        <v>8528.1</v>
      </c>
      <c r="M231" s="21">
        <v>10526.9</v>
      </c>
      <c r="N231" s="21">
        <v>16.600000000000001</v>
      </c>
      <c r="O231" s="21">
        <v>14.9</v>
      </c>
      <c r="P231" s="22">
        <v>18.399999999999999</v>
      </c>
    </row>
    <row r="232" spans="1:16">
      <c r="A232" s="6" t="s">
        <v>762</v>
      </c>
      <c r="B232" s="55" t="s">
        <v>763</v>
      </c>
      <c r="C232" s="44">
        <v>20986.400000000001</v>
      </c>
      <c r="D232" s="21">
        <v>2385</v>
      </c>
      <c r="E232" s="21">
        <v>2054.1999999999998</v>
      </c>
      <c r="F232" s="21">
        <v>2737.3</v>
      </c>
      <c r="G232" s="21">
        <v>11.4</v>
      </c>
      <c r="H232" s="21">
        <v>9.8000000000000007</v>
      </c>
      <c r="I232" s="22">
        <v>13</v>
      </c>
      <c r="J232" s="35">
        <v>25928.6</v>
      </c>
      <c r="K232" s="21">
        <v>4331.8</v>
      </c>
      <c r="L232" s="21">
        <v>3977.9</v>
      </c>
      <c r="M232" s="21">
        <v>4674.3999999999996</v>
      </c>
      <c r="N232" s="21">
        <v>16.7</v>
      </c>
      <c r="O232" s="21">
        <v>15.3</v>
      </c>
      <c r="P232" s="22">
        <v>18</v>
      </c>
    </row>
    <row r="233" spans="1:16">
      <c r="A233" s="6" t="s">
        <v>868</v>
      </c>
      <c r="B233" s="55" t="s">
        <v>869</v>
      </c>
      <c r="C233" s="44">
        <v>27485.8</v>
      </c>
      <c r="D233" s="21">
        <v>2773.3</v>
      </c>
      <c r="E233" s="21">
        <v>2335.5</v>
      </c>
      <c r="F233" s="21">
        <v>3222.1</v>
      </c>
      <c r="G233" s="21">
        <v>10.1</v>
      </c>
      <c r="H233" s="21">
        <v>8.5</v>
      </c>
      <c r="I233" s="22">
        <v>11.7</v>
      </c>
      <c r="J233" s="35">
        <v>41464.199999999997</v>
      </c>
      <c r="K233" s="21">
        <v>6207.4</v>
      </c>
      <c r="L233" s="21">
        <v>5571.9</v>
      </c>
      <c r="M233" s="21">
        <v>6857.8</v>
      </c>
      <c r="N233" s="21">
        <v>15</v>
      </c>
      <c r="O233" s="21">
        <v>13.4</v>
      </c>
      <c r="P233" s="22">
        <v>16.5</v>
      </c>
    </row>
    <row r="234" spans="1:16">
      <c r="A234" s="6" t="s">
        <v>372</v>
      </c>
      <c r="B234" s="55" t="s">
        <v>373</v>
      </c>
      <c r="C234" s="44">
        <v>31739.7</v>
      </c>
      <c r="D234" s="21">
        <v>4156.2</v>
      </c>
      <c r="E234" s="21">
        <v>3543.4</v>
      </c>
      <c r="F234" s="21">
        <v>4806</v>
      </c>
      <c r="G234" s="21">
        <v>13.1</v>
      </c>
      <c r="H234" s="21">
        <v>11.2</v>
      </c>
      <c r="I234" s="22">
        <v>15.1</v>
      </c>
      <c r="J234" s="35">
        <v>56423.3</v>
      </c>
      <c r="K234" s="21">
        <v>10732.6</v>
      </c>
      <c r="L234" s="21">
        <v>9809.7000000000007</v>
      </c>
      <c r="M234" s="21">
        <v>11680.8</v>
      </c>
      <c r="N234" s="21">
        <v>19</v>
      </c>
      <c r="O234" s="21">
        <v>17.399999999999999</v>
      </c>
      <c r="P234" s="22">
        <v>20.7</v>
      </c>
    </row>
    <row r="235" spans="1:16">
      <c r="A235" s="6" t="s">
        <v>670</v>
      </c>
      <c r="B235" s="55" t="s">
        <v>671</v>
      </c>
      <c r="C235" s="44">
        <v>24292.7</v>
      </c>
      <c r="D235" s="21">
        <v>2770.9</v>
      </c>
      <c r="E235" s="21">
        <v>2386.1</v>
      </c>
      <c r="F235" s="21">
        <v>3172.5</v>
      </c>
      <c r="G235" s="21">
        <v>11.4</v>
      </c>
      <c r="H235" s="21">
        <v>9.8000000000000007</v>
      </c>
      <c r="I235" s="22">
        <v>13.1</v>
      </c>
      <c r="J235" s="35">
        <v>46863.3</v>
      </c>
      <c r="K235" s="21">
        <v>7849</v>
      </c>
      <c r="L235" s="21">
        <v>7230.8</v>
      </c>
      <c r="M235" s="21">
        <v>8459.6</v>
      </c>
      <c r="N235" s="21">
        <v>16.7</v>
      </c>
      <c r="O235" s="21">
        <v>15.4</v>
      </c>
      <c r="P235" s="22">
        <v>18.100000000000001</v>
      </c>
    </row>
    <row r="236" spans="1:16">
      <c r="A236" s="6" t="s">
        <v>518</v>
      </c>
      <c r="B236" s="55" t="s">
        <v>519</v>
      </c>
      <c r="C236" s="44">
        <v>18877</v>
      </c>
      <c r="D236" s="21">
        <v>2320.4</v>
      </c>
      <c r="E236" s="21">
        <v>2006</v>
      </c>
      <c r="F236" s="21">
        <v>2657.4</v>
      </c>
      <c r="G236" s="21">
        <v>12.3</v>
      </c>
      <c r="H236" s="21">
        <v>10.6</v>
      </c>
      <c r="I236" s="22">
        <v>14.1</v>
      </c>
      <c r="J236" s="35">
        <v>34795</v>
      </c>
      <c r="K236" s="21">
        <v>6254.1</v>
      </c>
      <c r="L236" s="21">
        <v>5780.6</v>
      </c>
      <c r="M236" s="21">
        <v>6714.5</v>
      </c>
      <c r="N236" s="21">
        <v>18</v>
      </c>
      <c r="O236" s="21">
        <v>16.600000000000001</v>
      </c>
      <c r="P236" s="22">
        <v>19.3</v>
      </c>
    </row>
    <row r="237" spans="1:16">
      <c r="A237" s="6" t="s">
        <v>466</v>
      </c>
      <c r="B237" s="55" t="s">
        <v>467</v>
      </c>
      <c r="C237" s="44">
        <v>10376</v>
      </c>
      <c r="D237" s="21">
        <v>1266.4000000000001</v>
      </c>
      <c r="E237" s="21">
        <v>1079.2</v>
      </c>
      <c r="F237" s="21">
        <v>1468</v>
      </c>
      <c r="G237" s="21">
        <v>12.2</v>
      </c>
      <c r="H237" s="21">
        <v>10.4</v>
      </c>
      <c r="I237" s="22">
        <v>14.1</v>
      </c>
      <c r="J237" s="35">
        <v>26452</v>
      </c>
      <c r="K237" s="21">
        <v>4720.6000000000004</v>
      </c>
      <c r="L237" s="21">
        <v>4308.8999999999996</v>
      </c>
      <c r="M237" s="21">
        <v>5139.2</v>
      </c>
      <c r="N237" s="21">
        <v>17.8</v>
      </c>
      <c r="O237" s="21">
        <v>16.3</v>
      </c>
      <c r="P237" s="22">
        <v>19.399999999999999</v>
      </c>
    </row>
    <row r="238" spans="1:16">
      <c r="A238" s="6" t="s">
        <v>548</v>
      </c>
      <c r="B238" s="55" t="s">
        <v>549</v>
      </c>
      <c r="C238" s="44">
        <v>51193.2</v>
      </c>
      <c r="D238" s="21">
        <v>6275.6</v>
      </c>
      <c r="E238" s="21">
        <v>5419.8</v>
      </c>
      <c r="F238" s="21">
        <v>7177.4</v>
      </c>
      <c r="G238" s="21">
        <v>12.3</v>
      </c>
      <c r="H238" s="21">
        <v>10.6</v>
      </c>
      <c r="I238" s="22">
        <v>14</v>
      </c>
      <c r="J238" s="35">
        <v>87549.8</v>
      </c>
      <c r="K238" s="21">
        <v>15671</v>
      </c>
      <c r="L238" s="21">
        <v>14541.7</v>
      </c>
      <c r="M238" s="21">
        <v>16795.2</v>
      </c>
      <c r="N238" s="21">
        <v>17.899999999999999</v>
      </c>
      <c r="O238" s="21">
        <v>16.600000000000001</v>
      </c>
      <c r="P238" s="22">
        <v>19.2</v>
      </c>
    </row>
    <row r="239" spans="1:16">
      <c r="A239" s="6" t="s">
        <v>452</v>
      </c>
      <c r="B239" s="55" t="s">
        <v>453</v>
      </c>
      <c r="C239" s="44">
        <v>22152.400000000001</v>
      </c>
      <c r="D239" s="21">
        <v>2695.3</v>
      </c>
      <c r="E239" s="21">
        <v>2313.8000000000002</v>
      </c>
      <c r="F239" s="21">
        <v>3097.1</v>
      </c>
      <c r="G239" s="21">
        <v>12.2</v>
      </c>
      <c r="H239" s="21">
        <v>10.4</v>
      </c>
      <c r="I239" s="22">
        <v>14</v>
      </c>
      <c r="J239" s="35">
        <v>70437.600000000006</v>
      </c>
      <c r="K239" s="21">
        <v>12519.4</v>
      </c>
      <c r="L239" s="21">
        <v>11538.2</v>
      </c>
      <c r="M239" s="21">
        <v>13505.3</v>
      </c>
      <c r="N239" s="21">
        <v>17.8</v>
      </c>
      <c r="O239" s="21">
        <v>16.399999999999999</v>
      </c>
      <c r="P239" s="22">
        <v>19.2</v>
      </c>
    </row>
    <row r="240" spans="1:16">
      <c r="A240" s="6" t="s">
        <v>318</v>
      </c>
      <c r="B240" s="55" t="s">
        <v>319</v>
      </c>
      <c r="C240" s="44">
        <v>27934.1</v>
      </c>
      <c r="D240" s="21">
        <v>3673.4</v>
      </c>
      <c r="E240" s="21">
        <v>3094.9</v>
      </c>
      <c r="F240" s="21">
        <v>4288.8</v>
      </c>
      <c r="G240" s="21">
        <v>13.2</v>
      </c>
      <c r="H240" s="21">
        <v>11.1</v>
      </c>
      <c r="I240" s="22">
        <v>15.4</v>
      </c>
      <c r="J240" s="35">
        <v>80647.899999999994</v>
      </c>
      <c r="K240" s="21">
        <v>15401.7</v>
      </c>
      <c r="L240" s="21">
        <v>13918.6</v>
      </c>
      <c r="M240" s="21">
        <v>16915</v>
      </c>
      <c r="N240" s="21">
        <v>19.100000000000001</v>
      </c>
      <c r="O240" s="21">
        <v>17.3</v>
      </c>
      <c r="P240" s="22">
        <v>21</v>
      </c>
    </row>
    <row r="241" spans="1:16">
      <c r="A241" s="6" t="s">
        <v>672</v>
      </c>
      <c r="B241" s="55" t="s">
        <v>673</v>
      </c>
      <c r="C241" s="44">
        <v>29082.5</v>
      </c>
      <c r="D241" s="21">
        <v>3353.8</v>
      </c>
      <c r="E241" s="21">
        <v>2876.9</v>
      </c>
      <c r="F241" s="21">
        <v>3845.4</v>
      </c>
      <c r="G241" s="21">
        <v>11.5</v>
      </c>
      <c r="H241" s="21">
        <v>9.9</v>
      </c>
      <c r="I241" s="22">
        <v>13.2</v>
      </c>
      <c r="J241" s="35">
        <v>48569.5</v>
      </c>
      <c r="K241" s="21">
        <v>8234.6</v>
      </c>
      <c r="L241" s="21">
        <v>7534.7</v>
      </c>
      <c r="M241" s="21">
        <v>8929</v>
      </c>
      <c r="N241" s="21">
        <v>17</v>
      </c>
      <c r="O241" s="21">
        <v>15.5</v>
      </c>
      <c r="P241" s="22">
        <v>18.399999999999999</v>
      </c>
    </row>
    <row r="242" spans="1:16">
      <c r="A242" s="6" t="s">
        <v>696</v>
      </c>
      <c r="B242" s="55" t="s">
        <v>697</v>
      </c>
      <c r="C242" s="44">
        <v>23068.7</v>
      </c>
      <c r="D242" s="21">
        <v>2603.1</v>
      </c>
      <c r="E242" s="21">
        <v>2232.3000000000002</v>
      </c>
      <c r="F242" s="21">
        <v>2988.8</v>
      </c>
      <c r="G242" s="21">
        <v>11.3</v>
      </c>
      <c r="H242" s="21">
        <v>9.6999999999999993</v>
      </c>
      <c r="I242" s="22">
        <v>13</v>
      </c>
      <c r="J242" s="35">
        <v>42391.3</v>
      </c>
      <c r="K242" s="21">
        <v>7042.3</v>
      </c>
      <c r="L242" s="21">
        <v>6452</v>
      </c>
      <c r="M242" s="21">
        <v>7644.6</v>
      </c>
      <c r="N242" s="21">
        <v>16.600000000000001</v>
      </c>
      <c r="O242" s="21">
        <v>15.2</v>
      </c>
      <c r="P242" s="22">
        <v>18</v>
      </c>
    </row>
    <row r="243" spans="1:16">
      <c r="A243" s="6" t="s">
        <v>336</v>
      </c>
      <c r="B243" s="55" t="s">
        <v>337</v>
      </c>
      <c r="C243" s="44">
        <v>37552.6</v>
      </c>
      <c r="D243" s="21">
        <v>4934.3999999999996</v>
      </c>
      <c r="E243" s="21">
        <v>4200.3</v>
      </c>
      <c r="F243" s="21">
        <v>5715.6</v>
      </c>
      <c r="G243" s="21">
        <v>13.1</v>
      </c>
      <c r="H243" s="21">
        <v>11.2</v>
      </c>
      <c r="I243" s="22">
        <v>15.2</v>
      </c>
      <c r="J243" s="35">
        <v>95585.4</v>
      </c>
      <c r="K243" s="21">
        <v>18247.5</v>
      </c>
      <c r="L243" s="21">
        <v>16676.599999999999</v>
      </c>
      <c r="M243" s="21">
        <v>19868.599999999999</v>
      </c>
      <c r="N243" s="21">
        <v>19.100000000000001</v>
      </c>
      <c r="O243" s="21">
        <v>17.399999999999999</v>
      </c>
      <c r="P243" s="22">
        <v>20.8</v>
      </c>
    </row>
    <row r="244" spans="1:16">
      <c r="A244" s="6" t="s">
        <v>782</v>
      </c>
      <c r="B244" s="55" t="s">
        <v>783</v>
      </c>
      <c r="C244" s="44">
        <v>17652.599999999999</v>
      </c>
      <c r="D244" s="21">
        <v>1925.8</v>
      </c>
      <c r="E244" s="21">
        <v>1622.6</v>
      </c>
      <c r="F244" s="21">
        <v>2245.4</v>
      </c>
      <c r="G244" s="21">
        <v>10.9</v>
      </c>
      <c r="H244" s="21">
        <v>9.1999999999999993</v>
      </c>
      <c r="I244" s="22">
        <v>12.7</v>
      </c>
      <c r="J244" s="35">
        <v>27639.4</v>
      </c>
      <c r="K244" s="21">
        <v>4443</v>
      </c>
      <c r="L244" s="21">
        <v>3985.3</v>
      </c>
      <c r="M244" s="21">
        <v>4914.6000000000004</v>
      </c>
      <c r="N244" s="21">
        <v>16.100000000000001</v>
      </c>
      <c r="O244" s="21">
        <v>14.4</v>
      </c>
      <c r="P244" s="22">
        <v>17.8</v>
      </c>
    </row>
    <row r="245" spans="1:16">
      <c r="A245" s="6" t="s">
        <v>802</v>
      </c>
      <c r="B245" s="55" t="s">
        <v>803</v>
      </c>
      <c r="C245" s="44">
        <v>30621</v>
      </c>
      <c r="D245" s="21">
        <v>3246.8</v>
      </c>
      <c r="E245" s="21">
        <v>2783.2</v>
      </c>
      <c r="F245" s="21">
        <v>3735.8</v>
      </c>
      <c r="G245" s="21">
        <v>10.6</v>
      </c>
      <c r="H245" s="21">
        <v>9.1</v>
      </c>
      <c r="I245" s="22">
        <v>12.2</v>
      </c>
      <c r="J245" s="35">
        <v>58964</v>
      </c>
      <c r="K245" s="21">
        <v>9243.6</v>
      </c>
      <c r="L245" s="21">
        <v>8460.4</v>
      </c>
      <c r="M245" s="21">
        <v>10013.6</v>
      </c>
      <c r="N245" s="21">
        <v>15.7</v>
      </c>
      <c r="O245" s="21">
        <v>14.3</v>
      </c>
      <c r="P245" s="22">
        <v>17</v>
      </c>
    </row>
    <row r="246" spans="1:16">
      <c r="A246" s="6" t="s">
        <v>408</v>
      </c>
      <c r="B246" s="55" t="s">
        <v>409</v>
      </c>
      <c r="C246" s="44">
        <v>25958.2</v>
      </c>
      <c r="D246" s="21">
        <v>3350</v>
      </c>
      <c r="E246" s="21">
        <v>2876.1</v>
      </c>
      <c r="F246" s="21">
        <v>3855.5</v>
      </c>
      <c r="G246" s="21">
        <v>12.9</v>
      </c>
      <c r="H246" s="21">
        <v>11.1</v>
      </c>
      <c r="I246" s="22">
        <v>14.9</v>
      </c>
      <c r="J246" s="35">
        <v>45023.8</v>
      </c>
      <c r="K246" s="21">
        <v>8451.5</v>
      </c>
      <c r="L246" s="21">
        <v>7771.4</v>
      </c>
      <c r="M246" s="21">
        <v>9133.7000000000007</v>
      </c>
      <c r="N246" s="21">
        <v>18.8</v>
      </c>
      <c r="O246" s="21">
        <v>17.3</v>
      </c>
      <c r="P246" s="22">
        <v>20.3</v>
      </c>
    </row>
    <row r="247" spans="1:16">
      <c r="A247" s="6" t="s">
        <v>610</v>
      </c>
      <c r="B247" s="55" t="s">
        <v>611</v>
      </c>
      <c r="C247" s="44">
        <v>30440.9</v>
      </c>
      <c r="D247" s="21">
        <v>3538.6</v>
      </c>
      <c r="E247" s="21">
        <v>3044.2</v>
      </c>
      <c r="F247" s="21">
        <v>4067.4</v>
      </c>
      <c r="G247" s="21">
        <v>11.6</v>
      </c>
      <c r="H247" s="21">
        <v>10</v>
      </c>
      <c r="I247" s="22">
        <v>13.4</v>
      </c>
      <c r="J247" s="35">
        <v>72628.100000000006</v>
      </c>
      <c r="K247" s="21">
        <v>12380.5</v>
      </c>
      <c r="L247" s="21">
        <v>11392.7</v>
      </c>
      <c r="M247" s="21">
        <v>13327</v>
      </c>
      <c r="N247" s="21">
        <v>17</v>
      </c>
      <c r="O247" s="21">
        <v>15.7</v>
      </c>
      <c r="P247" s="22">
        <v>18.3</v>
      </c>
    </row>
    <row r="248" spans="1:16">
      <c r="A248" s="6" t="s">
        <v>338</v>
      </c>
      <c r="B248" s="55" t="s">
        <v>339</v>
      </c>
      <c r="C248" s="44">
        <v>28780.799999999999</v>
      </c>
      <c r="D248" s="21">
        <v>3768.4</v>
      </c>
      <c r="E248" s="21">
        <v>3196.6</v>
      </c>
      <c r="F248" s="21">
        <v>4378.3</v>
      </c>
      <c r="G248" s="21">
        <v>13.1</v>
      </c>
      <c r="H248" s="21">
        <v>11.1</v>
      </c>
      <c r="I248" s="22">
        <v>15.2</v>
      </c>
      <c r="J248" s="35">
        <v>74112.2</v>
      </c>
      <c r="K248" s="21">
        <v>14095.5</v>
      </c>
      <c r="L248" s="21">
        <v>12829.7</v>
      </c>
      <c r="M248" s="21">
        <v>15404.9</v>
      </c>
      <c r="N248" s="21">
        <v>19</v>
      </c>
      <c r="O248" s="21">
        <v>17.3</v>
      </c>
      <c r="P248" s="22">
        <v>20.8</v>
      </c>
    </row>
    <row r="249" spans="1:16">
      <c r="A249" s="6" t="s">
        <v>410</v>
      </c>
      <c r="B249" s="55" t="s">
        <v>411</v>
      </c>
      <c r="C249" s="44">
        <v>9920.2999999999993</v>
      </c>
      <c r="D249" s="21">
        <v>1237.8</v>
      </c>
      <c r="E249" s="21">
        <v>1067.0999999999999</v>
      </c>
      <c r="F249" s="21">
        <v>1422.9</v>
      </c>
      <c r="G249" s="21">
        <v>12.5</v>
      </c>
      <c r="H249" s="21">
        <v>10.8</v>
      </c>
      <c r="I249" s="22">
        <v>14.3</v>
      </c>
      <c r="J249" s="35">
        <v>26314.7</v>
      </c>
      <c r="K249" s="21">
        <v>4791.5</v>
      </c>
      <c r="L249" s="21">
        <v>4399.6000000000004</v>
      </c>
      <c r="M249" s="21">
        <v>5168.1000000000004</v>
      </c>
      <c r="N249" s="21">
        <v>18.2</v>
      </c>
      <c r="O249" s="21">
        <v>16.7</v>
      </c>
      <c r="P249" s="22">
        <v>19.600000000000001</v>
      </c>
    </row>
    <row r="250" spans="1:16">
      <c r="A250" s="6" t="s">
        <v>764</v>
      </c>
      <c r="B250" s="55" t="s">
        <v>765</v>
      </c>
      <c r="C250" s="44">
        <v>17996.400000000001</v>
      </c>
      <c r="D250" s="21">
        <v>2012.8</v>
      </c>
      <c r="E250" s="21">
        <v>1731.4</v>
      </c>
      <c r="F250" s="21">
        <v>2309.6999999999998</v>
      </c>
      <c r="G250" s="21">
        <v>11.2</v>
      </c>
      <c r="H250" s="21">
        <v>9.6</v>
      </c>
      <c r="I250" s="22">
        <v>12.8</v>
      </c>
      <c r="J250" s="35">
        <v>26005.599999999999</v>
      </c>
      <c r="K250" s="21">
        <v>4280.7</v>
      </c>
      <c r="L250" s="21">
        <v>3922.1</v>
      </c>
      <c r="M250" s="21">
        <v>4643.5</v>
      </c>
      <c r="N250" s="21">
        <v>16.5</v>
      </c>
      <c r="O250" s="21">
        <v>15.1</v>
      </c>
      <c r="P250" s="22">
        <v>17.899999999999999</v>
      </c>
    </row>
    <row r="251" spans="1:16">
      <c r="A251" s="6" t="s">
        <v>392</v>
      </c>
      <c r="B251" s="55" t="s">
        <v>393</v>
      </c>
      <c r="C251" s="44">
        <v>26155.5</v>
      </c>
      <c r="D251" s="21">
        <v>3372.2</v>
      </c>
      <c r="E251" s="21">
        <v>2920.6</v>
      </c>
      <c r="F251" s="21">
        <v>3843.9</v>
      </c>
      <c r="G251" s="21">
        <v>12.9</v>
      </c>
      <c r="H251" s="21">
        <v>11.2</v>
      </c>
      <c r="I251" s="22">
        <v>14.7</v>
      </c>
      <c r="J251" s="35">
        <v>50728.5</v>
      </c>
      <c r="K251" s="21">
        <v>9537.4</v>
      </c>
      <c r="L251" s="21">
        <v>8844.6</v>
      </c>
      <c r="M251" s="21">
        <v>10202.200000000001</v>
      </c>
      <c r="N251" s="21">
        <v>18.8</v>
      </c>
      <c r="O251" s="21">
        <v>17.399999999999999</v>
      </c>
      <c r="P251" s="22">
        <v>20.100000000000001</v>
      </c>
    </row>
    <row r="252" spans="1:16">
      <c r="A252" s="6" t="s">
        <v>576</v>
      </c>
      <c r="B252" s="55" t="s">
        <v>577</v>
      </c>
      <c r="C252" s="44">
        <v>25874.400000000001</v>
      </c>
      <c r="D252" s="21">
        <v>3056.7</v>
      </c>
      <c r="E252" s="21">
        <v>2616.9</v>
      </c>
      <c r="F252" s="21">
        <v>3526.9</v>
      </c>
      <c r="G252" s="21">
        <v>11.8</v>
      </c>
      <c r="H252" s="21">
        <v>10.1</v>
      </c>
      <c r="I252" s="22">
        <v>13.6</v>
      </c>
      <c r="J252" s="35">
        <v>58765.599999999999</v>
      </c>
      <c r="K252" s="21">
        <v>10171.799999999999</v>
      </c>
      <c r="L252" s="21">
        <v>9335.7999999999993</v>
      </c>
      <c r="M252" s="21">
        <v>11016.2</v>
      </c>
      <c r="N252" s="21">
        <v>17.3</v>
      </c>
      <c r="O252" s="21">
        <v>15.9</v>
      </c>
      <c r="P252" s="22">
        <v>18.7</v>
      </c>
    </row>
    <row r="253" spans="1:16">
      <c r="A253" s="49" t="s">
        <v>282</v>
      </c>
      <c r="B253" s="54" t="s">
        <v>283</v>
      </c>
      <c r="C253" s="44">
        <v>24773.7</v>
      </c>
      <c r="D253" s="21">
        <v>3600.5</v>
      </c>
      <c r="E253" s="21">
        <v>3079.3</v>
      </c>
      <c r="F253" s="21">
        <v>4151.3999999999996</v>
      </c>
      <c r="G253" s="21">
        <v>14.5</v>
      </c>
      <c r="H253" s="21">
        <v>12.4</v>
      </c>
      <c r="I253" s="22">
        <v>16.8</v>
      </c>
      <c r="J253" s="35">
        <v>62382.3</v>
      </c>
      <c r="K253" s="21">
        <v>13049.8</v>
      </c>
      <c r="L253" s="21">
        <v>11982</v>
      </c>
      <c r="M253" s="21">
        <v>14131.5</v>
      </c>
      <c r="N253" s="21">
        <v>20.9</v>
      </c>
      <c r="O253" s="21">
        <v>19.2</v>
      </c>
      <c r="P253" s="22">
        <v>22.7</v>
      </c>
    </row>
    <row r="254" spans="1:16">
      <c r="A254" s="6" t="s">
        <v>638</v>
      </c>
      <c r="B254" s="55" t="s">
        <v>639</v>
      </c>
      <c r="C254" s="44">
        <v>20111.7</v>
      </c>
      <c r="D254" s="21">
        <v>2286.5</v>
      </c>
      <c r="E254" s="21">
        <v>1965.6</v>
      </c>
      <c r="F254" s="21">
        <v>2624.3</v>
      </c>
      <c r="G254" s="21">
        <v>11.4</v>
      </c>
      <c r="H254" s="21">
        <v>9.8000000000000007</v>
      </c>
      <c r="I254" s="22">
        <v>13</v>
      </c>
      <c r="J254" s="35">
        <v>45873.3</v>
      </c>
      <c r="K254" s="21">
        <v>7659.4</v>
      </c>
      <c r="L254" s="21">
        <v>7016</v>
      </c>
      <c r="M254" s="21">
        <v>8289.4</v>
      </c>
      <c r="N254" s="21">
        <v>16.7</v>
      </c>
      <c r="O254" s="21">
        <v>15.3</v>
      </c>
      <c r="P254" s="22">
        <v>18.100000000000001</v>
      </c>
    </row>
    <row r="255" spans="1:16">
      <c r="A255" s="6" t="s">
        <v>698</v>
      </c>
      <c r="B255" s="55" t="s">
        <v>699</v>
      </c>
      <c r="C255" s="44">
        <v>13595.8</v>
      </c>
      <c r="D255" s="21">
        <v>1495.4</v>
      </c>
      <c r="E255" s="21">
        <v>1282.5999999999999</v>
      </c>
      <c r="F255" s="21">
        <v>1718.3</v>
      </c>
      <c r="G255" s="21">
        <v>11</v>
      </c>
      <c r="H255" s="21">
        <v>9.4</v>
      </c>
      <c r="I255" s="22">
        <v>12.6</v>
      </c>
      <c r="J255" s="35">
        <v>34866.199999999997</v>
      </c>
      <c r="K255" s="21">
        <v>5644.5</v>
      </c>
      <c r="L255" s="21">
        <v>5165</v>
      </c>
      <c r="M255" s="21">
        <v>6126.9</v>
      </c>
      <c r="N255" s="21">
        <v>16.2</v>
      </c>
      <c r="O255" s="21">
        <v>14.8</v>
      </c>
      <c r="P255" s="22">
        <v>17.600000000000001</v>
      </c>
    </row>
    <row r="256" spans="1:16">
      <c r="A256" s="6" t="s">
        <v>320</v>
      </c>
      <c r="B256" s="55" t="s">
        <v>321</v>
      </c>
      <c r="C256" s="44">
        <v>25990.5</v>
      </c>
      <c r="D256" s="21">
        <v>3559.5</v>
      </c>
      <c r="E256" s="21">
        <v>3055.1</v>
      </c>
      <c r="F256" s="21">
        <v>4094.8</v>
      </c>
      <c r="G256" s="21">
        <v>13.7</v>
      </c>
      <c r="H256" s="21">
        <v>11.8</v>
      </c>
      <c r="I256" s="22">
        <v>15.8</v>
      </c>
      <c r="J256" s="35">
        <v>44913.5</v>
      </c>
      <c r="K256" s="21">
        <v>8900.1</v>
      </c>
      <c r="L256" s="21">
        <v>8179.8</v>
      </c>
      <c r="M256" s="21">
        <v>9634.2000000000007</v>
      </c>
      <c r="N256" s="21">
        <v>19.8</v>
      </c>
      <c r="O256" s="21">
        <v>18.2</v>
      </c>
      <c r="P256" s="22">
        <v>21.5</v>
      </c>
    </row>
    <row r="257" spans="1:16">
      <c r="A257" s="6" t="s">
        <v>850</v>
      </c>
      <c r="B257" s="55" t="s">
        <v>851</v>
      </c>
      <c r="C257" s="44">
        <v>16317.4</v>
      </c>
      <c r="D257" s="21">
        <v>1682</v>
      </c>
      <c r="E257" s="21">
        <v>1423.9</v>
      </c>
      <c r="F257" s="21">
        <v>1951.8</v>
      </c>
      <c r="G257" s="21">
        <v>10.3</v>
      </c>
      <c r="H257" s="21">
        <v>8.6999999999999993</v>
      </c>
      <c r="I257" s="22">
        <v>12</v>
      </c>
      <c r="J257" s="35">
        <v>27861.599999999999</v>
      </c>
      <c r="K257" s="21">
        <v>4248.7</v>
      </c>
      <c r="L257" s="21">
        <v>3842.5</v>
      </c>
      <c r="M257" s="21">
        <v>4667.2</v>
      </c>
      <c r="N257" s="21">
        <v>15.2</v>
      </c>
      <c r="O257" s="21">
        <v>13.8</v>
      </c>
      <c r="P257" s="22">
        <v>16.8</v>
      </c>
    </row>
    <row r="258" spans="1:16">
      <c r="A258" s="6" t="s">
        <v>588</v>
      </c>
      <c r="B258" s="55" t="s">
        <v>589</v>
      </c>
      <c r="C258" s="44">
        <v>21244.3</v>
      </c>
      <c r="D258" s="21">
        <v>2486.6</v>
      </c>
      <c r="E258" s="21">
        <v>2131</v>
      </c>
      <c r="F258" s="21">
        <v>2873.3</v>
      </c>
      <c r="G258" s="21">
        <v>11.7</v>
      </c>
      <c r="H258" s="21">
        <v>10</v>
      </c>
      <c r="I258" s="22">
        <v>13.5</v>
      </c>
      <c r="J258" s="35">
        <v>46576.7</v>
      </c>
      <c r="K258" s="21">
        <v>7993.5</v>
      </c>
      <c r="L258" s="21">
        <v>7316.6</v>
      </c>
      <c r="M258" s="21">
        <v>8664.7999999999993</v>
      </c>
      <c r="N258" s="21">
        <v>17.2</v>
      </c>
      <c r="O258" s="21">
        <v>15.7</v>
      </c>
      <c r="P258" s="22">
        <v>18.600000000000001</v>
      </c>
    </row>
    <row r="259" spans="1:16">
      <c r="A259" s="6" t="s">
        <v>720</v>
      </c>
      <c r="B259" s="55" t="s">
        <v>721</v>
      </c>
      <c r="C259" s="44">
        <v>23268.1</v>
      </c>
      <c r="D259" s="21">
        <v>2605.6999999999998</v>
      </c>
      <c r="E259" s="21">
        <v>2239.3000000000002</v>
      </c>
      <c r="F259" s="21">
        <v>2991.2</v>
      </c>
      <c r="G259" s="21">
        <v>11.2</v>
      </c>
      <c r="H259" s="21">
        <v>9.6</v>
      </c>
      <c r="I259" s="22">
        <v>12.9</v>
      </c>
      <c r="J259" s="35">
        <v>39994.9</v>
      </c>
      <c r="K259" s="21">
        <v>6590.6</v>
      </c>
      <c r="L259" s="21">
        <v>6054.2</v>
      </c>
      <c r="M259" s="21">
        <v>7114.7</v>
      </c>
      <c r="N259" s="21">
        <v>16.5</v>
      </c>
      <c r="O259" s="21">
        <v>15.1</v>
      </c>
      <c r="P259" s="22">
        <v>17.8</v>
      </c>
    </row>
    <row r="260" spans="1:16">
      <c r="A260" s="6" t="s">
        <v>312</v>
      </c>
      <c r="B260" s="55" t="s">
        <v>313</v>
      </c>
      <c r="C260" s="44">
        <v>27770.1</v>
      </c>
      <c r="D260" s="21">
        <v>3817.1</v>
      </c>
      <c r="E260" s="21">
        <v>3272.2</v>
      </c>
      <c r="F260" s="21">
        <v>4398.2</v>
      </c>
      <c r="G260" s="21">
        <v>13.7</v>
      </c>
      <c r="H260" s="21">
        <v>11.8</v>
      </c>
      <c r="I260" s="22">
        <v>15.8</v>
      </c>
      <c r="J260" s="35">
        <v>48807.9</v>
      </c>
      <c r="K260" s="21">
        <v>9710.2000000000007</v>
      </c>
      <c r="L260" s="21">
        <v>8938</v>
      </c>
      <c r="M260" s="21">
        <v>10500</v>
      </c>
      <c r="N260" s="21">
        <v>19.899999999999999</v>
      </c>
      <c r="O260" s="21">
        <v>18.3</v>
      </c>
      <c r="P260" s="22">
        <v>21.5</v>
      </c>
    </row>
    <row r="261" spans="1:16">
      <c r="A261" s="6" t="s">
        <v>374</v>
      </c>
      <c r="B261" s="55" t="s">
        <v>375</v>
      </c>
      <c r="C261" s="44">
        <v>15324.1</v>
      </c>
      <c r="D261" s="21">
        <v>2013.4</v>
      </c>
      <c r="E261" s="21">
        <v>1705.2</v>
      </c>
      <c r="F261" s="21">
        <v>2343.3000000000002</v>
      </c>
      <c r="G261" s="21">
        <v>13.1</v>
      </c>
      <c r="H261" s="21">
        <v>11.1</v>
      </c>
      <c r="I261" s="22">
        <v>15.3</v>
      </c>
      <c r="J261" s="35">
        <v>25296.9</v>
      </c>
      <c r="K261" s="21">
        <v>4834.3</v>
      </c>
      <c r="L261" s="21">
        <v>4369.7</v>
      </c>
      <c r="M261" s="21">
        <v>5314.2</v>
      </c>
      <c r="N261" s="21">
        <v>19.100000000000001</v>
      </c>
      <c r="O261" s="21">
        <v>17.3</v>
      </c>
      <c r="P261" s="22">
        <v>21</v>
      </c>
    </row>
    <row r="262" spans="1:16">
      <c r="A262" s="6" t="s">
        <v>804</v>
      </c>
      <c r="B262" s="55" t="s">
        <v>805</v>
      </c>
      <c r="C262" s="44">
        <v>30113.3</v>
      </c>
      <c r="D262" s="21">
        <v>3255.1</v>
      </c>
      <c r="E262" s="21">
        <v>2714.4</v>
      </c>
      <c r="F262" s="21">
        <v>3840.2</v>
      </c>
      <c r="G262" s="21">
        <v>10.8</v>
      </c>
      <c r="H262" s="21">
        <v>9</v>
      </c>
      <c r="I262" s="22">
        <v>12.8</v>
      </c>
      <c r="J262" s="35">
        <v>45925.7</v>
      </c>
      <c r="K262" s="21">
        <v>7333.8</v>
      </c>
      <c r="L262" s="21">
        <v>6542.7</v>
      </c>
      <c r="M262" s="21">
        <v>8190.1</v>
      </c>
      <c r="N262" s="21">
        <v>16</v>
      </c>
      <c r="O262" s="21">
        <v>14.2</v>
      </c>
      <c r="P262" s="22">
        <v>17.8</v>
      </c>
    </row>
    <row r="263" spans="1:16">
      <c r="A263" s="6" t="s">
        <v>744</v>
      </c>
      <c r="B263" s="55" t="s">
        <v>745</v>
      </c>
      <c r="C263" s="44">
        <v>39349.4</v>
      </c>
      <c r="D263" s="21">
        <v>4371.1000000000004</v>
      </c>
      <c r="E263" s="21">
        <v>3757.6</v>
      </c>
      <c r="F263" s="21">
        <v>5012.3999999999996</v>
      </c>
      <c r="G263" s="21">
        <v>11.1</v>
      </c>
      <c r="H263" s="21">
        <v>9.5</v>
      </c>
      <c r="I263" s="22">
        <v>12.7</v>
      </c>
      <c r="J263" s="35">
        <v>65206.6</v>
      </c>
      <c r="K263" s="21">
        <v>10661.5</v>
      </c>
      <c r="L263" s="21">
        <v>9812.2000000000007</v>
      </c>
      <c r="M263" s="21">
        <v>11506.1</v>
      </c>
      <c r="N263" s="21">
        <v>16.399999999999999</v>
      </c>
      <c r="O263" s="21">
        <v>15</v>
      </c>
      <c r="P263" s="22">
        <v>17.600000000000001</v>
      </c>
    </row>
    <row r="264" spans="1:16">
      <c r="A264" s="6" t="s">
        <v>806</v>
      </c>
      <c r="B264" s="55" t="s">
        <v>807</v>
      </c>
      <c r="C264" s="44">
        <v>23508.2</v>
      </c>
      <c r="D264" s="21">
        <v>2558.1</v>
      </c>
      <c r="E264" s="21">
        <v>2191.6</v>
      </c>
      <c r="F264" s="21">
        <v>2936</v>
      </c>
      <c r="G264" s="21">
        <v>10.9</v>
      </c>
      <c r="H264" s="21">
        <v>9.3000000000000007</v>
      </c>
      <c r="I264" s="22">
        <v>12.5</v>
      </c>
      <c r="J264" s="35">
        <v>33318.800000000003</v>
      </c>
      <c r="K264" s="21">
        <v>5347.8</v>
      </c>
      <c r="L264" s="21">
        <v>4894.3999999999996</v>
      </c>
      <c r="M264" s="21">
        <v>5805.2</v>
      </c>
      <c r="N264" s="21">
        <v>16.100000000000001</v>
      </c>
      <c r="O264" s="21">
        <v>14.7</v>
      </c>
      <c r="P264" s="22">
        <v>17.399999999999999</v>
      </c>
    </row>
    <row r="265" spans="1:16">
      <c r="A265" s="6" t="s">
        <v>870</v>
      </c>
      <c r="B265" s="55" t="s">
        <v>871</v>
      </c>
      <c r="C265" s="44">
        <v>21278.5</v>
      </c>
      <c r="D265" s="21">
        <v>2185</v>
      </c>
      <c r="E265" s="21">
        <v>1855.5</v>
      </c>
      <c r="F265" s="21">
        <v>2535.1</v>
      </c>
      <c r="G265" s="21">
        <v>10.3</v>
      </c>
      <c r="H265" s="21">
        <v>8.6999999999999993</v>
      </c>
      <c r="I265" s="22">
        <v>11.9</v>
      </c>
      <c r="J265" s="35">
        <v>25616.5</v>
      </c>
      <c r="K265" s="21">
        <v>3901.1</v>
      </c>
      <c r="L265" s="21">
        <v>3515.3</v>
      </c>
      <c r="M265" s="21">
        <v>4307.6000000000004</v>
      </c>
      <c r="N265" s="21">
        <v>15.2</v>
      </c>
      <c r="O265" s="21">
        <v>13.7</v>
      </c>
      <c r="P265" s="22">
        <v>16.8</v>
      </c>
    </row>
    <row r="266" spans="1:16">
      <c r="A266" s="6" t="s">
        <v>830</v>
      </c>
      <c r="B266" s="55" t="s">
        <v>831</v>
      </c>
      <c r="C266" s="44">
        <v>27176.2</v>
      </c>
      <c r="D266" s="21">
        <v>2886.2</v>
      </c>
      <c r="E266" s="21">
        <v>2449.3000000000002</v>
      </c>
      <c r="F266" s="21">
        <v>3341.8</v>
      </c>
      <c r="G266" s="21">
        <v>10.6</v>
      </c>
      <c r="H266" s="21">
        <v>9</v>
      </c>
      <c r="I266" s="22">
        <v>12.3</v>
      </c>
      <c r="J266" s="35">
        <v>40280.800000000003</v>
      </c>
      <c r="K266" s="21">
        <v>6322.7</v>
      </c>
      <c r="L266" s="21">
        <v>5718.4</v>
      </c>
      <c r="M266" s="21">
        <v>6952.6</v>
      </c>
      <c r="N266" s="21">
        <v>15.7</v>
      </c>
      <c r="O266" s="21">
        <v>14.2</v>
      </c>
      <c r="P266" s="22">
        <v>17.3</v>
      </c>
    </row>
    <row r="267" spans="1:16">
      <c r="A267" s="6" t="s">
        <v>364</v>
      </c>
      <c r="B267" s="55" t="s">
        <v>365</v>
      </c>
      <c r="C267" s="44">
        <v>49809.8</v>
      </c>
      <c r="D267" s="21">
        <v>6433.6</v>
      </c>
      <c r="E267" s="21">
        <v>5503.1</v>
      </c>
      <c r="F267" s="21">
        <v>7429.9</v>
      </c>
      <c r="G267" s="21">
        <v>12.9</v>
      </c>
      <c r="H267" s="21">
        <v>11</v>
      </c>
      <c r="I267" s="22">
        <v>14.9</v>
      </c>
      <c r="J267" s="35">
        <v>114984.2</v>
      </c>
      <c r="K267" s="21">
        <v>21591.9</v>
      </c>
      <c r="L267" s="21">
        <v>19817.900000000001</v>
      </c>
      <c r="M267" s="21">
        <v>23390.3</v>
      </c>
      <c r="N267" s="21">
        <v>18.8</v>
      </c>
      <c r="O267" s="21">
        <v>17.2</v>
      </c>
      <c r="P267" s="22">
        <v>20.3</v>
      </c>
    </row>
    <row r="268" spans="1:16">
      <c r="A268" s="6" t="s">
        <v>322</v>
      </c>
      <c r="B268" s="55" t="s">
        <v>323</v>
      </c>
      <c r="C268" s="44">
        <v>30131.599999999999</v>
      </c>
      <c r="D268" s="21">
        <v>3973.1</v>
      </c>
      <c r="E268" s="21">
        <v>3358.9</v>
      </c>
      <c r="F268" s="21">
        <v>4616.3999999999996</v>
      </c>
      <c r="G268" s="21">
        <v>13.2</v>
      </c>
      <c r="H268" s="21">
        <v>11.1</v>
      </c>
      <c r="I268" s="22">
        <v>15.3</v>
      </c>
      <c r="J268" s="35">
        <v>90284.4</v>
      </c>
      <c r="K268" s="21">
        <v>17273.3</v>
      </c>
      <c r="L268" s="21">
        <v>15651.6</v>
      </c>
      <c r="M268" s="21">
        <v>18938.8</v>
      </c>
      <c r="N268" s="21">
        <v>19.100000000000001</v>
      </c>
      <c r="O268" s="21">
        <v>17.3</v>
      </c>
      <c r="P268" s="22">
        <v>21</v>
      </c>
    </row>
    <row r="269" spans="1:16">
      <c r="A269" s="6" t="s">
        <v>766</v>
      </c>
      <c r="B269" s="55" t="s">
        <v>767</v>
      </c>
      <c r="C269" s="44">
        <v>36408.1</v>
      </c>
      <c r="D269" s="21">
        <v>4011.4</v>
      </c>
      <c r="E269" s="21">
        <v>3370</v>
      </c>
      <c r="F269" s="21">
        <v>4709</v>
      </c>
      <c r="G269" s="21">
        <v>11</v>
      </c>
      <c r="H269" s="21">
        <v>9.3000000000000007</v>
      </c>
      <c r="I269" s="22">
        <v>12.9</v>
      </c>
      <c r="J269" s="35">
        <v>59637.9</v>
      </c>
      <c r="K269" s="21">
        <v>9692.6</v>
      </c>
      <c r="L269" s="21">
        <v>8678.4</v>
      </c>
      <c r="M269" s="21">
        <v>10767.8</v>
      </c>
      <c r="N269" s="21">
        <v>16.3</v>
      </c>
      <c r="O269" s="21">
        <v>14.6</v>
      </c>
      <c r="P269" s="22">
        <v>18.100000000000001</v>
      </c>
    </row>
    <row r="270" spans="1:16">
      <c r="A270" s="6" t="s">
        <v>858</v>
      </c>
      <c r="B270" s="55" t="s">
        <v>859</v>
      </c>
      <c r="C270" s="44">
        <v>45569.2</v>
      </c>
      <c r="D270" s="21">
        <v>4789.3</v>
      </c>
      <c r="E270" s="21">
        <v>4104.5</v>
      </c>
      <c r="F270" s="21">
        <v>5513.8</v>
      </c>
      <c r="G270" s="21">
        <v>10.5</v>
      </c>
      <c r="H270" s="21">
        <v>9</v>
      </c>
      <c r="I270" s="22">
        <v>12.1</v>
      </c>
      <c r="J270" s="35">
        <v>57972.800000000003</v>
      </c>
      <c r="K270" s="21">
        <v>9013.4</v>
      </c>
      <c r="L270" s="21">
        <v>8215.7000000000007</v>
      </c>
      <c r="M270" s="21">
        <v>9824.1</v>
      </c>
      <c r="N270" s="21">
        <v>15.5</v>
      </c>
      <c r="O270" s="21">
        <v>14.2</v>
      </c>
      <c r="P270" s="22">
        <v>16.899999999999999</v>
      </c>
    </row>
    <row r="271" spans="1:16">
      <c r="A271" s="6" t="s">
        <v>646</v>
      </c>
      <c r="B271" s="55" t="s">
        <v>647</v>
      </c>
      <c r="C271" s="44">
        <v>30823.200000000001</v>
      </c>
      <c r="D271" s="21">
        <v>3487.1</v>
      </c>
      <c r="E271" s="21">
        <v>2983</v>
      </c>
      <c r="F271" s="21">
        <v>4018.2</v>
      </c>
      <c r="G271" s="21">
        <v>11.3</v>
      </c>
      <c r="H271" s="21">
        <v>9.6999999999999993</v>
      </c>
      <c r="I271" s="22">
        <v>13</v>
      </c>
      <c r="J271" s="35">
        <v>70481.8</v>
      </c>
      <c r="K271" s="21">
        <v>11728.3</v>
      </c>
      <c r="L271" s="21">
        <v>10780.4</v>
      </c>
      <c r="M271" s="21">
        <v>12671.6</v>
      </c>
      <c r="N271" s="21">
        <v>16.600000000000001</v>
      </c>
      <c r="O271" s="21">
        <v>15.3</v>
      </c>
      <c r="P271" s="22">
        <v>18</v>
      </c>
    </row>
    <row r="272" spans="1:16">
      <c r="A272" s="6" t="s">
        <v>784</v>
      </c>
      <c r="B272" s="55" t="s">
        <v>785</v>
      </c>
      <c r="C272" s="44">
        <v>28872.799999999999</v>
      </c>
      <c r="D272" s="21">
        <v>3212.2</v>
      </c>
      <c r="E272" s="21">
        <v>2758.8</v>
      </c>
      <c r="F272" s="21">
        <v>3682</v>
      </c>
      <c r="G272" s="21">
        <v>11.1</v>
      </c>
      <c r="H272" s="21">
        <v>9.6</v>
      </c>
      <c r="I272" s="22">
        <v>12.8</v>
      </c>
      <c r="J272" s="35">
        <v>38441.199999999997</v>
      </c>
      <c r="K272" s="21">
        <v>6299.4</v>
      </c>
      <c r="L272" s="21">
        <v>5772.1</v>
      </c>
      <c r="M272" s="21">
        <v>6838.9</v>
      </c>
      <c r="N272" s="21">
        <v>16.399999999999999</v>
      </c>
      <c r="O272" s="21">
        <v>15</v>
      </c>
      <c r="P272" s="22">
        <v>17.8</v>
      </c>
    </row>
    <row r="273" spans="1:16">
      <c r="A273" s="6" t="s">
        <v>848</v>
      </c>
      <c r="B273" s="55" t="s">
        <v>849</v>
      </c>
      <c r="C273" s="44">
        <v>15653.2</v>
      </c>
      <c r="D273" s="21">
        <v>1640</v>
      </c>
      <c r="E273" s="21">
        <v>1408.3</v>
      </c>
      <c r="F273" s="21">
        <v>1888.1</v>
      </c>
      <c r="G273" s="21">
        <v>10.5</v>
      </c>
      <c r="H273" s="21">
        <v>9</v>
      </c>
      <c r="I273" s="22">
        <v>12.1</v>
      </c>
      <c r="J273" s="35">
        <v>23615.8</v>
      </c>
      <c r="K273" s="21">
        <v>3651.9</v>
      </c>
      <c r="L273" s="21">
        <v>3332.7</v>
      </c>
      <c r="M273" s="21">
        <v>3965.5</v>
      </c>
      <c r="N273" s="21">
        <v>15.5</v>
      </c>
      <c r="O273" s="21">
        <v>14.1</v>
      </c>
      <c r="P273" s="22">
        <v>16.8</v>
      </c>
    </row>
    <row r="274" spans="1:16">
      <c r="A274" s="6" t="s">
        <v>814</v>
      </c>
      <c r="B274" s="55" t="s">
        <v>815</v>
      </c>
      <c r="C274" s="44">
        <v>29729.4</v>
      </c>
      <c r="D274" s="21">
        <v>3239.5</v>
      </c>
      <c r="E274" s="21">
        <v>2744.6</v>
      </c>
      <c r="F274" s="21">
        <v>3753.6</v>
      </c>
      <c r="G274" s="21">
        <v>10.9</v>
      </c>
      <c r="H274" s="21">
        <v>9.1999999999999993</v>
      </c>
      <c r="I274" s="22">
        <v>12.6</v>
      </c>
      <c r="J274" s="35">
        <v>36767.599999999999</v>
      </c>
      <c r="K274" s="21">
        <v>5907.3</v>
      </c>
      <c r="L274" s="21">
        <v>5329.5</v>
      </c>
      <c r="M274" s="21">
        <v>6515.8</v>
      </c>
      <c r="N274" s="21">
        <v>16.100000000000001</v>
      </c>
      <c r="O274" s="21">
        <v>14.5</v>
      </c>
      <c r="P274" s="22">
        <v>17.7</v>
      </c>
    </row>
    <row r="275" spans="1:16">
      <c r="A275" s="6" t="s">
        <v>626</v>
      </c>
      <c r="B275" s="55" t="s">
        <v>627</v>
      </c>
      <c r="C275" s="44">
        <v>38439.699999999997</v>
      </c>
      <c r="D275" s="21">
        <v>4587</v>
      </c>
      <c r="E275" s="21">
        <v>3951.8</v>
      </c>
      <c r="F275" s="21">
        <v>5253.6</v>
      </c>
      <c r="G275" s="21">
        <v>11.9</v>
      </c>
      <c r="H275" s="21">
        <v>10.3</v>
      </c>
      <c r="I275" s="22">
        <v>13.7</v>
      </c>
      <c r="J275" s="35">
        <v>53001.3</v>
      </c>
      <c r="K275" s="21">
        <v>9270.6</v>
      </c>
      <c r="L275" s="21">
        <v>8526.9</v>
      </c>
      <c r="M275" s="21">
        <v>10003.700000000001</v>
      </c>
      <c r="N275" s="21">
        <v>17.5</v>
      </c>
      <c r="O275" s="21">
        <v>16.100000000000001</v>
      </c>
      <c r="P275" s="22">
        <v>18.899999999999999</v>
      </c>
    </row>
    <row r="276" spans="1:16">
      <c r="A276" s="6" t="s">
        <v>746</v>
      </c>
      <c r="B276" s="55" t="s">
        <v>747</v>
      </c>
      <c r="C276" s="44">
        <v>19036.599999999999</v>
      </c>
      <c r="D276" s="21">
        <v>2125.8000000000002</v>
      </c>
      <c r="E276" s="21">
        <v>1829</v>
      </c>
      <c r="F276" s="21">
        <v>2438</v>
      </c>
      <c r="G276" s="21">
        <v>11.2</v>
      </c>
      <c r="H276" s="21">
        <v>9.6</v>
      </c>
      <c r="I276" s="22">
        <v>12.8</v>
      </c>
      <c r="J276" s="35">
        <v>30377.4</v>
      </c>
      <c r="K276" s="21">
        <v>4995.8999999999996</v>
      </c>
      <c r="L276" s="21">
        <v>4590.2</v>
      </c>
      <c r="M276" s="21">
        <v>5393.6</v>
      </c>
      <c r="N276" s="21">
        <v>16.399999999999999</v>
      </c>
      <c r="O276" s="21">
        <v>15.1</v>
      </c>
      <c r="P276" s="22">
        <v>17.8</v>
      </c>
    </row>
    <row r="277" spans="1:16">
      <c r="A277" s="6" t="s">
        <v>772</v>
      </c>
      <c r="B277" s="55" t="s">
        <v>773</v>
      </c>
      <c r="C277" s="44">
        <v>31008.5</v>
      </c>
      <c r="D277" s="21">
        <v>3410.2</v>
      </c>
      <c r="E277" s="21">
        <v>2916.3</v>
      </c>
      <c r="F277" s="21">
        <v>3928.7</v>
      </c>
      <c r="G277" s="21">
        <v>11</v>
      </c>
      <c r="H277" s="21">
        <v>9.4</v>
      </c>
      <c r="I277" s="22">
        <v>12.7</v>
      </c>
      <c r="J277" s="35">
        <v>48383.5</v>
      </c>
      <c r="K277" s="21">
        <v>7842</v>
      </c>
      <c r="L277" s="21">
        <v>7148.4</v>
      </c>
      <c r="M277" s="21">
        <v>8537.7999999999993</v>
      </c>
      <c r="N277" s="21">
        <v>16.2</v>
      </c>
      <c r="O277" s="21">
        <v>14.8</v>
      </c>
      <c r="P277" s="22">
        <v>17.600000000000001</v>
      </c>
    </row>
    <row r="278" spans="1:16">
      <c r="A278" s="6" t="s">
        <v>480</v>
      </c>
      <c r="B278" s="55" t="s">
        <v>481</v>
      </c>
      <c r="C278" s="44">
        <v>11193.6</v>
      </c>
      <c r="D278" s="21">
        <v>1382.4</v>
      </c>
      <c r="E278" s="21">
        <v>1184.5</v>
      </c>
      <c r="F278" s="21">
        <v>1589.5</v>
      </c>
      <c r="G278" s="21">
        <v>12.4</v>
      </c>
      <c r="H278" s="21">
        <v>10.6</v>
      </c>
      <c r="I278" s="22">
        <v>14.2</v>
      </c>
      <c r="J278" s="35">
        <v>23295.4</v>
      </c>
      <c r="K278" s="21">
        <v>4204.8999999999996</v>
      </c>
      <c r="L278" s="21">
        <v>3822.3</v>
      </c>
      <c r="M278" s="21">
        <v>4569.6000000000004</v>
      </c>
      <c r="N278" s="21">
        <v>18.100000000000001</v>
      </c>
      <c r="O278" s="21">
        <v>16.399999999999999</v>
      </c>
      <c r="P278" s="22">
        <v>19.600000000000001</v>
      </c>
    </row>
    <row r="279" spans="1:16">
      <c r="A279" s="6" t="s">
        <v>482</v>
      </c>
      <c r="B279" s="55" t="s">
        <v>483</v>
      </c>
      <c r="C279" s="44">
        <v>20805.3</v>
      </c>
      <c r="D279" s="21">
        <v>2584.8000000000002</v>
      </c>
      <c r="E279" s="21">
        <v>2225</v>
      </c>
      <c r="F279" s="21">
        <v>2965.6</v>
      </c>
      <c r="G279" s="21">
        <v>12.4</v>
      </c>
      <c r="H279" s="21">
        <v>10.7</v>
      </c>
      <c r="I279" s="22">
        <v>14.3</v>
      </c>
      <c r="J279" s="35">
        <v>38905.699999999997</v>
      </c>
      <c r="K279" s="21">
        <v>7061.4</v>
      </c>
      <c r="L279" s="21">
        <v>6549.7</v>
      </c>
      <c r="M279" s="21">
        <v>7578.6</v>
      </c>
      <c r="N279" s="21">
        <v>18.2</v>
      </c>
      <c r="O279" s="21">
        <v>16.8</v>
      </c>
      <c r="P279" s="22">
        <v>19.5</v>
      </c>
    </row>
    <row r="280" spans="1:16">
      <c r="A280" s="6" t="s">
        <v>484</v>
      </c>
      <c r="B280" s="55" t="s">
        <v>485</v>
      </c>
      <c r="C280" s="44">
        <v>14119.7</v>
      </c>
      <c r="D280" s="21">
        <v>1707.8</v>
      </c>
      <c r="E280" s="21">
        <v>1472.8</v>
      </c>
      <c r="F280" s="21">
        <v>1957.2</v>
      </c>
      <c r="G280" s="21">
        <v>12.1</v>
      </c>
      <c r="H280" s="21">
        <v>10.4</v>
      </c>
      <c r="I280" s="22">
        <v>13.9</v>
      </c>
      <c r="J280" s="35">
        <v>39034.300000000003</v>
      </c>
      <c r="K280" s="21">
        <v>6911.5</v>
      </c>
      <c r="L280" s="21">
        <v>6362.3</v>
      </c>
      <c r="M280" s="21">
        <v>7435.7</v>
      </c>
      <c r="N280" s="21">
        <v>17.7</v>
      </c>
      <c r="O280" s="21">
        <v>16.3</v>
      </c>
      <c r="P280" s="22">
        <v>19</v>
      </c>
    </row>
    <row r="281" spans="1:16">
      <c r="A281" s="6" t="s">
        <v>674</v>
      </c>
      <c r="B281" s="55" t="s">
        <v>675</v>
      </c>
      <c r="C281" s="44">
        <v>63655.7</v>
      </c>
      <c r="D281" s="21">
        <v>7215.2</v>
      </c>
      <c r="E281" s="21">
        <v>6211.9</v>
      </c>
      <c r="F281" s="21">
        <v>8282.5</v>
      </c>
      <c r="G281" s="21">
        <v>11.3</v>
      </c>
      <c r="H281" s="21">
        <v>9.8000000000000007</v>
      </c>
      <c r="I281" s="22">
        <v>13</v>
      </c>
      <c r="J281" s="35">
        <v>125518.3</v>
      </c>
      <c r="K281" s="21">
        <v>20915.099999999999</v>
      </c>
      <c r="L281" s="21">
        <v>19271.3</v>
      </c>
      <c r="M281" s="21">
        <v>22498.1</v>
      </c>
      <c r="N281" s="21">
        <v>16.7</v>
      </c>
      <c r="O281" s="21">
        <v>15.4</v>
      </c>
      <c r="P281" s="22">
        <v>17.899999999999999</v>
      </c>
    </row>
    <row r="282" spans="1:16">
      <c r="A282" s="6" t="s">
        <v>712</v>
      </c>
      <c r="B282" s="55" t="s">
        <v>713</v>
      </c>
      <c r="C282" s="44">
        <v>24107.8</v>
      </c>
      <c r="D282" s="21">
        <v>2758.4</v>
      </c>
      <c r="E282" s="21">
        <v>2351</v>
      </c>
      <c r="F282" s="21">
        <v>3183.5</v>
      </c>
      <c r="G282" s="21">
        <v>11.4</v>
      </c>
      <c r="H282" s="21">
        <v>9.8000000000000007</v>
      </c>
      <c r="I282" s="22">
        <v>13.2</v>
      </c>
      <c r="J282" s="35">
        <v>34572.199999999997</v>
      </c>
      <c r="K282" s="21">
        <v>5817.9</v>
      </c>
      <c r="L282" s="21">
        <v>5298.2</v>
      </c>
      <c r="M282" s="21">
        <v>6358</v>
      </c>
      <c r="N282" s="21">
        <v>16.8</v>
      </c>
      <c r="O282" s="21">
        <v>15.3</v>
      </c>
      <c r="P282" s="22">
        <v>18.399999999999999</v>
      </c>
    </row>
    <row r="283" spans="1:16">
      <c r="A283" s="6" t="s">
        <v>536</v>
      </c>
      <c r="B283" s="55" t="s">
        <v>537</v>
      </c>
      <c r="C283" s="44">
        <v>27246.7</v>
      </c>
      <c r="D283" s="21">
        <v>3278.9</v>
      </c>
      <c r="E283" s="21">
        <v>2822.3</v>
      </c>
      <c r="F283" s="21">
        <v>3760.1</v>
      </c>
      <c r="G283" s="21">
        <v>12</v>
      </c>
      <c r="H283" s="21">
        <v>10.4</v>
      </c>
      <c r="I283" s="22">
        <v>13.8</v>
      </c>
      <c r="J283" s="35">
        <v>58660.3</v>
      </c>
      <c r="K283" s="21">
        <v>10339.4</v>
      </c>
      <c r="L283" s="21">
        <v>9500.7000000000007</v>
      </c>
      <c r="M283" s="21">
        <v>11143</v>
      </c>
      <c r="N283" s="21">
        <v>17.600000000000001</v>
      </c>
      <c r="O283" s="21">
        <v>16.2</v>
      </c>
      <c r="P283" s="22">
        <v>19</v>
      </c>
    </row>
    <row r="284" spans="1:16">
      <c r="A284" s="6" t="s">
        <v>786</v>
      </c>
      <c r="B284" s="55" t="s">
        <v>787</v>
      </c>
      <c r="C284" s="44">
        <v>37325.4</v>
      </c>
      <c r="D284" s="21">
        <v>4214.8999999999996</v>
      </c>
      <c r="E284" s="21">
        <v>3619.7</v>
      </c>
      <c r="F284" s="21">
        <v>4846.1000000000004</v>
      </c>
      <c r="G284" s="21">
        <v>11.3</v>
      </c>
      <c r="H284" s="21">
        <v>9.6999999999999993</v>
      </c>
      <c r="I284" s="22">
        <v>13</v>
      </c>
      <c r="J284" s="35">
        <v>40288.6</v>
      </c>
      <c r="K284" s="21">
        <v>6692.2</v>
      </c>
      <c r="L284" s="21">
        <v>6118.8</v>
      </c>
      <c r="M284" s="21">
        <v>7285.1</v>
      </c>
      <c r="N284" s="21">
        <v>16.600000000000001</v>
      </c>
      <c r="O284" s="21">
        <v>15.2</v>
      </c>
      <c r="P284" s="22">
        <v>18.100000000000001</v>
      </c>
    </row>
    <row r="285" spans="1:16">
      <c r="A285" s="6" t="s">
        <v>520</v>
      </c>
      <c r="B285" s="55" t="s">
        <v>521</v>
      </c>
      <c r="C285" s="44">
        <v>44633.4</v>
      </c>
      <c r="D285" s="21">
        <v>5510.6</v>
      </c>
      <c r="E285" s="21">
        <v>4768.8999999999996</v>
      </c>
      <c r="F285" s="21">
        <v>6291.1</v>
      </c>
      <c r="G285" s="21">
        <v>12.3</v>
      </c>
      <c r="H285" s="21">
        <v>10.7</v>
      </c>
      <c r="I285" s="22">
        <v>14.1</v>
      </c>
      <c r="J285" s="35">
        <v>81482.600000000006</v>
      </c>
      <c r="K285" s="21">
        <v>14688.8</v>
      </c>
      <c r="L285" s="21">
        <v>13587.5</v>
      </c>
      <c r="M285" s="21">
        <v>15755.8</v>
      </c>
      <c r="N285" s="21">
        <v>18</v>
      </c>
      <c r="O285" s="21">
        <v>16.7</v>
      </c>
      <c r="P285" s="22">
        <v>19.3</v>
      </c>
    </row>
    <row r="286" spans="1:16">
      <c r="A286" s="6" t="s">
        <v>412</v>
      </c>
      <c r="B286" s="55" t="s">
        <v>413</v>
      </c>
      <c r="C286" s="44">
        <v>39640.1</v>
      </c>
      <c r="D286" s="21">
        <v>4909.6000000000004</v>
      </c>
      <c r="E286" s="21">
        <v>4204</v>
      </c>
      <c r="F286" s="21">
        <v>5659</v>
      </c>
      <c r="G286" s="21">
        <v>12.4</v>
      </c>
      <c r="H286" s="21">
        <v>10.6</v>
      </c>
      <c r="I286" s="22">
        <v>14.3</v>
      </c>
      <c r="J286" s="35">
        <v>116116.9</v>
      </c>
      <c r="K286" s="21">
        <v>20971.2</v>
      </c>
      <c r="L286" s="21">
        <v>19263.900000000001</v>
      </c>
      <c r="M286" s="21">
        <v>22679.599999999999</v>
      </c>
      <c r="N286" s="21">
        <v>18.100000000000001</v>
      </c>
      <c r="O286" s="21">
        <v>16.600000000000001</v>
      </c>
      <c r="P286" s="22">
        <v>19.5</v>
      </c>
    </row>
    <row r="287" spans="1:16">
      <c r="A287" s="6" t="s">
        <v>628</v>
      </c>
      <c r="B287" s="55" t="s">
        <v>629</v>
      </c>
      <c r="C287" s="44">
        <v>98980.7</v>
      </c>
      <c r="D287" s="21">
        <v>11629</v>
      </c>
      <c r="E287" s="21">
        <v>10031.4</v>
      </c>
      <c r="F287" s="21">
        <v>13294.7</v>
      </c>
      <c r="G287" s="21">
        <v>11.7</v>
      </c>
      <c r="H287" s="21">
        <v>10.1</v>
      </c>
      <c r="I287" s="22">
        <v>13.4</v>
      </c>
      <c r="J287" s="35">
        <v>161682.29999999999</v>
      </c>
      <c r="K287" s="21">
        <v>27864.1</v>
      </c>
      <c r="L287" s="21">
        <v>25703.9</v>
      </c>
      <c r="M287" s="21">
        <v>29952.1</v>
      </c>
      <c r="N287" s="21">
        <v>17.2</v>
      </c>
      <c r="O287" s="21">
        <v>15.9</v>
      </c>
      <c r="P287" s="22">
        <v>18.5</v>
      </c>
    </row>
    <row r="288" spans="1:16">
      <c r="A288" s="6" t="s">
        <v>796</v>
      </c>
      <c r="B288" s="55" t="s">
        <v>797</v>
      </c>
      <c r="C288" s="44">
        <v>29456.5</v>
      </c>
      <c r="D288" s="21">
        <v>3292.2</v>
      </c>
      <c r="E288" s="21">
        <v>2813.1</v>
      </c>
      <c r="F288" s="21">
        <v>3784.3</v>
      </c>
      <c r="G288" s="21">
        <v>11.2</v>
      </c>
      <c r="H288" s="21">
        <v>9.6</v>
      </c>
      <c r="I288" s="22">
        <v>12.8</v>
      </c>
      <c r="J288" s="35">
        <v>34152.5</v>
      </c>
      <c r="K288" s="21">
        <v>5623.1</v>
      </c>
      <c r="L288" s="21">
        <v>5128.8999999999996</v>
      </c>
      <c r="M288" s="21">
        <v>6134.2</v>
      </c>
      <c r="N288" s="21">
        <v>16.5</v>
      </c>
      <c r="O288" s="21">
        <v>15</v>
      </c>
      <c r="P288" s="22">
        <v>18</v>
      </c>
    </row>
    <row r="289" spans="1:16">
      <c r="A289" s="6" t="s">
        <v>860</v>
      </c>
      <c r="B289" s="55" t="s">
        <v>861</v>
      </c>
      <c r="C289" s="44">
        <v>31287</v>
      </c>
      <c r="D289" s="21">
        <v>3256.8</v>
      </c>
      <c r="E289" s="21">
        <v>2754.5</v>
      </c>
      <c r="F289" s="21">
        <v>3779.3</v>
      </c>
      <c r="G289" s="21">
        <v>10.4</v>
      </c>
      <c r="H289" s="21">
        <v>8.8000000000000007</v>
      </c>
      <c r="I289" s="22">
        <v>12.1</v>
      </c>
      <c r="J289" s="35">
        <v>42607</v>
      </c>
      <c r="K289" s="21">
        <v>6565.9</v>
      </c>
      <c r="L289" s="21">
        <v>5922.2</v>
      </c>
      <c r="M289" s="21">
        <v>7232</v>
      </c>
      <c r="N289" s="21">
        <v>15.4</v>
      </c>
      <c r="O289" s="21">
        <v>13.9</v>
      </c>
      <c r="P289" s="22">
        <v>17</v>
      </c>
    </row>
    <row r="290" spans="1:16">
      <c r="A290" s="6" t="s">
        <v>328</v>
      </c>
      <c r="B290" s="55" t="s">
        <v>329</v>
      </c>
      <c r="C290" s="44">
        <v>43476.7</v>
      </c>
      <c r="D290" s="21">
        <v>5717.7</v>
      </c>
      <c r="E290" s="21">
        <v>4920.3999999999996</v>
      </c>
      <c r="F290" s="21">
        <v>6560</v>
      </c>
      <c r="G290" s="21">
        <v>13.2</v>
      </c>
      <c r="H290" s="21">
        <v>11.3</v>
      </c>
      <c r="I290" s="22">
        <v>15.1</v>
      </c>
      <c r="J290" s="35">
        <v>117017.3</v>
      </c>
      <c r="K290" s="21">
        <v>22337.7</v>
      </c>
      <c r="L290" s="21">
        <v>20610.8</v>
      </c>
      <c r="M290" s="21">
        <v>24100.6</v>
      </c>
      <c r="N290" s="21">
        <v>19.100000000000001</v>
      </c>
      <c r="O290" s="21">
        <v>17.600000000000001</v>
      </c>
      <c r="P290" s="22">
        <v>20.6</v>
      </c>
    </row>
    <row r="291" spans="1:16">
      <c r="A291" s="6" t="s">
        <v>862</v>
      </c>
      <c r="B291" s="55" t="s">
        <v>863</v>
      </c>
      <c r="C291" s="44">
        <v>20393.900000000001</v>
      </c>
      <c r="D291" s="21">
        <v>2134.9</v>
      </c>
      <c r="E291" s="21">
        <v>1815.2</v>
      </c>
      <c r="F291" s="21">
        <v>2467.4</v>
      </c>
      <c r="G291" s="21">
        <v>10.5</v>
      </c>
      <c r="H291" s="21">
        <v>8.9</v>
      </c>
      <c r="I291" s="22">
        <v>12.1</v>
      </c>
      <c r="J291" s="35">
        <v>25104.1</v>
      </c>
      <c r="K291" s="21">
        <v>3881.6</v>
      </c>
      <c r="L291" s="21">
        <v>3525.3</v>
      </c>
      <c r="M291" s="21">
        <v>4243.8</v>
      </c>
      <c r="N291" s="21">
        <v>15.5</v>
      </c>
      <c r="O291" s="21">
        <v>14</v>
      </c>
      <c r="P291" s="22">
        <v>16.899999999999999</v>
      </c>
    </row>
    <row r="292" spans="1:16">
      <c r="A292" s="6" t="s">
        <v>864</v>
      </c>
      <c r="B292" s="55" t="s">
        <v>865</v>
      </c>
      <c r="C292" s="44">
        <v>28734.3</v>
      </c>
      <c r="D292" s="21">
        <v>2893.4</v>
      </c>
      <c r="E292" s="21">
        <v>2401.4</v>
      </c>
      <c r="F292" s="21">
        <v>3405.5</v>
      </c>
      <c r="G292" s="21">
        <v>10.1</v>
      </c>
      <c r="H292" s="21">
        <v>8.4</v>
      </c>
      <c r="I292" s="22">
        <v>11.9</v>
      </c>
      <c r="J292" s="35">
        <v>53989.7</v>
      </c>
      <c r="K292" s="21">
        <v>8064</v>
      </c>
      <c r="L292" s="21">
        <v>7108.8</v>
      </c>
      <c r="M292" s="21">
        <v>9048.9</v>
      </c>
      <c r="N292" s="21">
        <v>14.9</v>
      </c>
      <c r="O292" s="21">
        <v>13.2</v>
      </c>
      <c r="P292" s="22">
        <v>16.8</v>
      </c>
    </row>
    <row r="293" spans="1:16">
      <c r="A293" s="6" t="s">
        <v>414</v>
      </c>
      <c r="B293" s="55" t="s">
        <v>415</v>
      </c>
      <c r="C293" s="44">
        <v>34821.199999999997</v>
      </c>
      <c r="D293" s="21">
        <v>4389.8999999999996</v>
      </c>
      <c r="E293" s="21">
        <v>3702.9</v>
      </c>
      <c r="F293" s="21">
        <v>5118</v>
      </c>
      <c r="G293" s="21">
        <v>12.6</v>
      </c>
      <c r="H293" s="21">
        <v>10.6</v>
      </c>
      <c r="I293" s="22">
        <v>14.7</v>
      </c>
      <c r="J293" s="35">
        <v>76337.8</v>
      </c>
      <c r="K293" s="21">
        <v>14028.4</v>
      </c>
      <c r="L293" s="21">
        <v>12650.5</v>
      </c>
      <c r="M293" s="21">
        <v>15444.4</v>
      </c>
      <c r="N293" s="21">
        <v>18.399999999999999</v>
      </c>
      <c r="O293" s="21">
        <v>16.600000000000001</v>
      </c>
      <c r="P293" s="22">
        <v>20.2</v>
      </c>
    </row>
    <row r="294" spans="1:16">
      <c r="A294" s="6" t="s">
        <v>590</v>
      </c>
      <c r="B294" s="55" t="s">
        <v>591</v>
      </c>
      <c r="C294" s="44">
        <v>15856.6</v>
      </c>
      <c r="D294" s="21">
        <v>1883.6</v>
      </c>
      <c r="E294" s="21">
        <v>1627.1</v>
      </c>
      <c r="F294" s="21">
        <v>2155.6</v>
      </c>
      <c r="G294" s="21">
        <v>11.9</v>
      </c>
      <c r="H294" s="21">
        <v>10.3</v>
      </c>
      <c r="I294" s="22">
        <v>13.6</v>
      </c>
      <c r="J294" s="35">
        <v>30302.400000000001</v>
      </c>
      <c r="K294" s="21">
        <v>5265.1</v>
      </c>
      <c r="L294" s="21">
        <v>4866.3</v>
      </c>
      <c r="M294" s="21">
        <v>5652</v>
      </c>
      <c r="N294" s="21">
        <v>17.399999999999999</v>
      </c>
      <c r="O294" s="21">
        <v>16.100000000000001</v>
      </c>
      <c r="P294" s="22">
        <v>18.7</v>
      </c>
    </row>
    <row r="295" spans="1:16">
      <c r="A295" s="6" t="s">
        <v>486</v>
      </c>
      <c r="B295" s="55" t="s">
        <v>487</v>
      </c>
      <c r="C295" s="44">
        <v>20517.3</v>
      </c>
      <c r="D295" s="21">
        <v>2570.5</v>
      </c>
      <c r="E295" s="21">
        <v>2226.6999999999998</v>
      </c>
      <c r="F295" s="21">
        <v>2934.3</v>
      </c>
      <c r="G295" s="21">
        <v>12.5</v>
      </c>
      <c r="H295" s="21">
        <v>10.9</v>
      </c>
      <c r="I295" s="22">
        <v>14.3</v>
      </c>
      <c r="J295" s="35">
        <v>36478.699999999997</v>
      </c>
      <c r="K295" s="21">
        <v>6667.2</v>
      </c>
      <c r="L295" s="21">
        <v>6166.3</v>
      </c>
      <c r="M295" s="21">
        <v>7140.6</v>
      </c>
      <c r="N295" s="21">
        <v>18.3</v>
      </c>
      <c r="O295" s="21">
        <v>16.899999999999999</v>
      </c>
      <c r="P295" s="22">
        <v>19.600000000000001</v>
      </c>
    </row>
    <row r="296" spans="1:16">
      <c r="A296" s="6" t="s">
        <v>538</v>
      </c>
      <c r="B296" s="55" t="s">
        <v>539</v>
      </c>
      <c r="C296" s="44">
        <v>22474.3</v>
      </c>
      <c r="D296" s="21">
        <v>2696.3</v>
      </c>
      <c r="E296" s="21">
        <v>2330.5</v>
      </c>
      <c r="F296" s="21">
        <v>3083.2</v>
      </c>
      <c r="G296" s="21">
        <v>12</v>
      </c>
      <c r="H296" s="21">
        <v>10.4</v>
      </c>
      <c r="I296" s="22">
        <v>13.7</v>
      </c>
      <c r="J296" s="35">
        <v>50998.7</v>
      </c>
      <c r="K296" s="21">
        <v>8951.2999999999993</v>
      </c>
      <c r="L296" s="21">
        <v>8260.7000000000007</v>
      </c>
      <c r="M296" s="21">
        <v>9611.2999999999993</v>
      </c>
      <c r="N296" s="21">
        <v>17.600000000000001</v>
      </c>
      <c r="O296" s="21">
        <v>16.2</v>
      </c>
      <c r="P296" s="22">
        <v>18.8</v>
      </c>
    </row>
    <row r="297" spans="1:16">
      <c r="A297" s="6" t="s">
        <v>430</v>
      </c>
      <c r="B297" s="55" t="s">
        <v>431</v>
      </c>
      <c r="C297" s="44">
        <v>23968.2</v>
      </c>
      <c r="D297" s="21">
        <v>3061.5</v>
      </c>
      <c r="E297" s="21">
        <v>2648.6</v>
      </c>
      <c r="F297" s="21">
        <v>3497.2</v>
      </c>
      <c r="G297" s="21">
        <v>12.8</v>
      </c>
      <c r="H297" s="21">
        <v>11.1</v>
      </c>
      <c r="I297" s="22">
        <v>14.6</v>
      </c>
      <c r="J297" s="35">
        <v>41924.800000000003</v>
      </c>
      <c r="K297" s="21">
        <v>7795.2</v>
      </c>
      <c r="L297" s="21">
        <v>7222</v>
      </c>
      <c r="M297" s="21">
        <v>8356.9</v>
      </c>
      <c r="N297" s="21">
        <v>18.600000000000001</v>
      </c>
      <c r="O297" s="21">
        <v>17.2</v>
      </c>
      <c r="P297" s="22">
        <v>19.899999999999999</v>
      </c>
    </row>
    <row r="298" spans="1:16">
      <c r="A298" s="6" t="s">
        <v>488</v>
      </c>
      <c r="B298" s="55" t="s">
        <v>489</v>
      </c>
      <c r="C298" s="44">
        <v>14858.4</v>
      </c>
      <c r="D298" s="21">
        <v>1796.8</v>
      </c>
      <c r="E298" s="21">
        <v>1541.6</v>
      </c>
      <c r="F298" s="21">
        <v>2069.1999999999998</v>
      </c>
      <c r="G298" s="21">
        <v>12.1</v>
      </c>
      <c r="H298" s="21">
        <v>10.4</v>
      </c>
      <c r="I298" s="22">
        <v>13.9</v>
      </c>
      <c r="J298" s="35">
        <v>39461.599999999999</v>
      </c>
      <c r="K298" s="21">
        <v>6986.5</v>
      </c>
      <c r="L298" s="21">
        <v>6416.8</v>
      </c>
      <c r="M298" s="21">
        <v>7543.4</v>
      </c>
      <c r="N298" s="21">
        <v>17.7</v>
      </c>
      <c r="O298" s="21">
        <v>16.3</v>
      </c>
      <c r="P298" s="22">
        <v>19.100000000000001</v>
      </c>
    </row>
    <row r="299" spans="1:16" ht="15.95" thickBot="1">
      <c r="A299" s="11" t="s">
        <v>748</v>
      </c>
      <c r="B299" s="68" t="s">
        <v>749</v>
      </c>
      <c r="C299" s="45">
        <v>35378.5</v>
      </c>
      <c r="D299" s="23">
        <v>3974.5</v>
      </c>
      <c r="E299" s="23">
        <v>3390.7</v>
      </c>
      <c r="F299" s="23">
        <v>4585</v>
      </c>
      <c r="G299" s="23">
        <v>11.2</v>
      </c>
      <c r="H299" s="23">
        <v>9.6</v>
      </c>
      <c r="I299" s="24">
        <v>13</v>
      </c>
      <c r="J299" s="36">
        <v>53266.5</v>
      </c>
      <c r="K299" s="23">
        <v>8797.4</v>
      </c>
      <c r="L299" s="23">
        <v>8027.8</v>
      </c>
      <c r="M299" s="23">
        <v>9572.9</v>
      </c>
      <c r="N299" s="23">
        <v>16.5</v>
      </c>
      <c r="O299" s="23">
        <v>15.1</v>
      </c>
      <c r="P299" s="24">
        <v>18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485625-4F44-4B2E-A61D-02F34A6226BE}">
  <dimension ref="A1:H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8" width="14.140625" style="20" customWidth="1"/>
    <col min="9" max="16384" width="8.7109375" style="2"/>
  </cols>
  <sheetData>
    <row r="1" spans="1:8">
      <c r="A1" s="96" t="s">
        <v>217</v>
      </c>
      <c r="B1" s="98" t="s">
        <v>218</v>
      </c>
      <c r="C1" s="99"/>
      <c r="D1" s="99"/>
      <c r="E1" s="99"/>
      <c r="F1" s="99"/>
      <c r="G1" s="99"/>
      <c r="H1" s="100"/>
    </row>
    <row r="2" spans="1:8" ht="15.95" thickBot="1">
      <c r="A2" s="97" t="s">
        <v>219</v>
      </c>
      <c r="B2" s="32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</row>
    <row r="3" spans="1:8" ht="15.95" thickBot="1">
      <c r="A3" s="37" t="s">
        <v>220</v>
      </c>
      <c r="B3" s="33">
        <v>25613776</v>
      </c>
      <c r="C3" s="30">
        <v>2674697</v>
      </c>
      <c r="D3" s="30">
        <v>2428607.7000000002</v>
      </c>
      <c r="E3" s="30">
        <v>2893496.8</v>
      </c>
      <c r="F3" s="30">
        <v>10.4</v>
      </c>
      <c r="G3" s="30">
        <v>9.5</v>
      </c>
      <c r="H3" s="31">
        <v>11.3</v>
      </c>
    </row>
    <row r="4" spans="1:8">
      <c r="A4" s="38" t="s">
        <v>221</v>
      </c>
      <c r="B4" s="34">
        <v>516795</v>
      </c>
      <c r="C4" s="27">
        <v>63626.6</v>
      </c>
      <c r="D4" s="27">
        <v>56672.800000000003</v>
      </c>
      <c r="E4" s="27">
        <v>70865.8</v>
      </c>
      <c r="F4" s="27">
        <v>12.3</v>
      </c>
      <c r="G4" s="27">
        <v>11</v>
      </c>
      <c r="H4" s="28">
        <v>13.7</v>
      </c>
    </row>
    <row r="5" spans="1:8">
      <c r="A5" s="39" t="s">
        <v>225</v>
      </c>
      <c r="B5" s="35">
        <v>613332</v>
      </c>
      <c r="C5" s="21">
        <v>73053.3</v>
      </c>
      <c r="D5" s="21">
        <v>65872.3</v>
      </c>
      <c r="E5" s="21">
        <v>80271</v>
      </c>
      <c r="F5" s="21">
        <v>11.9</v>
      </c>
      <c r="G5" s="21">
        <v>10.7</v>
      </c>
      <c r="H5" s="22">
        <v>13.1</v>
      </c>
    </row>
    <row r="6" spans="1:8">
      <c r="A6" s="39" t="s">
        <v>223</v>
      </c>
      <c r="B6" s="35">
        <v>543181.5</v>
      </c>
      <c r="C6" s="21">
        <v>63349.2</v>
      </c>
      <c r="D6" s="21">
        <v>57866.2</v>
      </c>
      <c r="E6" s="21">
        <v>68887.5</v>
      </c>
      <c r="F6" s="21">
        <v>11.7</v>
      </c>
      <c r="G6" s="21">
        <v>10.7</v>
      </c>
      <c r="H6" s="22">
        <v>12.7</v>
      </c>
    </row>
    <row r="7" spans="1:8">
      <c r="A7" s="39" t="s">
        <v>224</v>
      </c>
      <c r="B7" s="35">
        <v>1444043.5</v>
      </c>
      <c r="C7" s="21">
        <v>168679.5</v>
      </c>
      <c r="D7" s="21">
        <v>152774.5</v>
      </c>
      <c r="E7" s="21">
        <v>184275.6</v>
      </c>
      <c r="F7" s="21">
        <v>11.7</v>
      </c>
      <c r="G7" s="21">
        <v>10.6</v>
      </c>
      <c r="H7" s="22">
        <v>12.8</v>
      </c>
    </row>
    <row r="8" spans="1:8">
      <c r="A8" s="39" t="s">
        <v>222</v>
      </c>
      <c r="B8" s="35">
        <v>311587</v>
      </c>
      <c r="C8" s="21">
        <v>36279.5</v>
      </c>
      <c r="D8" s="21">
        <v>32746.2</v>
      </c>
      <c r="E8" s="21">
        <v>40028.400000000001</v>
      </c>
      <c r="F8" s="21">
        <v>11.6</v>
      </c>
      <c r="G8" s="21">
        <v>10.5</v>
      </c>
      <c r="H8" s="22">
        <v>12.8</v>
      </c>
    </row>
    <row r="9" spans="1:8">
      <c r="A9" s="39" t="s">
        <v>233</v>
      </c>
      <c r="B9" s="35">
        <v>1169473</v>
      </c>
      <c r="C9" s="21">
        <v>133087.29999999999</v>
      </c>
      <c r="D9" s="21">
        <v>119536.9</v>
      </c>
      <c r="E9" s="21">
        <v>146896.79999999999</v>
      </c>
      <c r="F9" s="21">
        <v>11.4</v>
      </c>
      <c r="G9" s="21">
        <v>10.199999999999999</v>
      </c>
      <c r="H9" s="22">
        <v>12.6</v>
      </c>
    </row>
    <row r="10" spans="1:8">
      <c r="A10" s="39" t="s">
        <v>232</v>
      </c>
      <c r="B10" s="35">
        <v>1025033.1</v>
      </c>
      <c r="C10" s="21">
        <v>116355.7</v>
      </c>
      <c r="D10" s="21">
        <v>105074.3</v>
      </c>
      <c r="E10" s="21">
        <v>127308.7</v>
      </c>
      <c r="F10" s="21">
        <v>11.4</v>
      </c>
      <c r="G10" s="21">
        <v>10.3</v>
      </c>
      <c r="H10" s="22">
        <v>12.4</v>
      </c>
    </row>
    <row r="11" spans="1:8">
      <c r="A11" s="39" t="s">
        <v>236</v>
      </c>
      <c r="B11" s="35">
        <v>511813</v>
      </c>
      <c r="C11" s="21">
        <v>57705.4</v>
      </c>
      <c r="D11" s="21">
        <v>50882.1</v>
      </c>
      <c r="E11" s="21">
        <v>64788.6</v>
      </c>
      <c r="F11" s="21">
        <v>11.3</v>
      </c>
      <c r="G11" s="21">
        <v>9.9</v>
      </c>
      <c r="H11" s="22">
        <v>12.7</v>
      </c>
    </row>
    <row r="12" spans="1:8">
      <c r="A12" s="39" t="s">
        <v>227</v>
      </c>
      <c r="B12" s="35">
        <v>400825</v>
      </c>
      <c r="C12" s="21">
        <v>45150.6</v>
      </c>
      <c r="D12" s="21">
        <v>41219.800000000003</v>
      </c>
      <c r="E12" s="21">
        <v>48937.1</v>
      </c>
      <c r="F12" s="21">
        <v>11.3</v>
      </c>
      <c r="G12" s="21">
        <v>10.3</v>
      </c>
      <c r="H12" s="22">
        <v>12.2</v>
      </c>
    </row>
    <row r="13" spans="1:8">
      <c r="A13" s="39" t="s">
        <v>229</v>
      </c>
      <c r="B13" s="35">
        <v>502599.5</v>
      </c>
      <c r="C13" s="21">
        <v>56710.9</v>
      </c>
      <c r="D13" s="21">
        <v>51918.3</v>
      </c>
      <c r="E13" s="21">
        <v>61408.4</v>
      </c>
      <c r="F13" s="21">
        <v>11.3</v>
      </c>
      <c r="G13" s="21">
        <v>10.3</v>
      </c>
      <c r="H13" s="22">
        <v>12.2</v>
      </c>
    </row>
    <row r="14" spans="1:8">
      <c r="A14" s="39" t="s">
        <v>230</v>
      </c>
      <c r="B14" s="35">
        <v>1197695</v>
      </c>
      <c r="C14" s="21">
        <v>134504.70000000001</v>
      </c>
      <c r="D14" s="21">
        <v>121628.8</v>
      </c>
      <c r="E14" s="21">
        <v>147111.9</v>
      </c>
      <c r="F14" s="21">
        <v>11.2</v>
      </c>
      <c r="G14" s="21">
        <v>10.199999999999999</v>
      </c>
      <c r="H14" s="22">
        <v>12.3</v>
      </c>
    </row>
    <row r="15" spans="1:8">
      <c r="A15" s="39" t="s">
        <v>226</v>
      </c>
      <c r="B15" s="35">
        <v>637288</v>
      </c>
      <c r="C15" s="21">
        <v>70880.600000000006</v>
      </c>
      <c r="D15" s="21">
        <v>64956.2</v>
      </c>
      <c r="E15" s="21">
        <v>76743.3</v>
      </c>
      <c r="F15" s="21">
        <v>11.1</v>
      </c>
      <c r="G15" s="21">
        <v>10.199999999999999</v>
      </c>
      <c r="H15" s="22">
        <v>12</v>
      </c>
    </row>
    <row r="16" spans="1:8">
      <c r="A16" s="39" t="s">
        <v>231</v>
      </c>
      <c r="B16" s="35">
        <v>838162.4</v>
      </c>
      <c r="C16" s="21">
        <v>93204.800000000003</v>
      </c>
      <c r="D16" s="21">
        <v>84794.6</v>
      </c>
      <c r="E16" s="21">
        <v>101200.5</v>
      </c>
      <c r="F16" s="21">
        <v>11.1</v>
      </c>
      <c r="G16" s="21">
        <v>10.1</v>
      </c>
      <c r="H16" s="22">
        <v>12.1</v>
      </c>
    </row>
    <row r="17" spans="1:8">
      <c r="A17" s="39" t="s">
        <v>228</v>
      </c>
      <c r="B17" s="35">
        <v>306195</v>
      </c>
      <c r="C17" s="21">
        <v>33950.400000000001</v>
      </c>
      <c r="D17" s="21">
        <v>31147</v>
      </c>
      <c r="E17" s="21">
        <v>36837.300000000003</v>
      </c>
      <c r="F17" s="21">
        <v>11.1</v>
      </c>
      <c r="G17" s="21">
        <v>10.199999999999999</v>
      </c>
      <c r="H17" s="22">
        <v>12</v>
      </c>
    </row>
    <row r="18" spans="1:8">
      <c r="A18" s="39" t="s">
        <v>235</v>
      </c>
      <c r="B18" s="35">
        <v>554431</v>
      </c>
      <c r="C18" s="21">
        <v>60419.3</v>
      </c>
      <c r="D18" s="21">
        <v>55054.5</v>
      </c>
      <c r="E18" s="21">
        <v>65309.3</v>
      </c>
      <c r="F18" s="21">
        <v>10.9</v>
      </c>
      <c r="G18" s="21">
        <v>9.9</v>
      </c>
      <c r="H18" s="22">
        <v>11.8</v>
      </c>
    </row>
    <row r="19" spans="1:8">
      <c r="A19" s="39" t="s">
        <v>239</v>
      </c>
      <c r="B19" s="35">
        <v>515334</v>
      </c>
      <c r="C19" s="21">
        <v>55813.3</v>
      </c>
      <c r="D19" s="21">
        <v>50560.1</v>
      </c>
      <c r="E19" s="21">
        <v>60618.8</v>
      </c>
      <c r="F19" s="21">
        <v>10.8</v>
      </c>
      <c r="G19" s="21">
        <v>9.8000000000000007</v>
      </c>
      <c r="H19" s="22">
        <v>11.8</v>
      </c>
    </row>
    <row r="20" spans="1:8">
      <c r="A20" s="39" t="s">
        <v>234</v>
      </c>
      <c r="B20" s="35">
        <v>861487</v>
      </c>
      <c r="C20" s="21">
        <v>92355.9</v>
      </c>
      <c r="D20" s="21">
        <v>84296.1</v>
      </c>
      <c r="E20" s="21">
        <v>99625.7</v>
      </c>
      <c r="F20" s="21">
        <v>10.7</v>
      </c>
      <c r="G20" s="21">
        <v>9.8000000000000007</v>
      </c>
      <c r="H20" s="22">
        <v>11.6</v>
      </c>
    </row>
    <row r="21" spans="1:8">
      <c r="A21" s="39" t="s">
        <v>237</v>
      </c>
      <c r="B21" s="35">
        <v>415497</v>
      </c>
      <c r="C21" s="21">
        <v>43876.2</v>
      </c>
      <c r="D21" s="21">
        <v>40073.9</v>
      </c>
      <c r="E21" s="21">
        <v>47412</v>
      </c>
      <c r="F21" s="21">
        <v>10.6</v>
      </c>
      <c r="G21" s="21">
        <v>9.6</v>
      </c>
      <c r="H21" s="22">
        <v>11.4</v>
      </c>
    </row>
    <row r="22" spans="1:8">
      <c r="A22" s="39" t="s">
        <v>240</v>
      </c>
      <c r="B22" s="35">
        <v>876839</v>
      </c>
      <c r="C22" s="21">
        <v>93136.9</v>
      </c>
      <c r="D22" s="21">
        <v>84884.3</v>
      </c>
      <c r="E22" s="21">
        <v>100774.6</v>
      </c>
      <c r="F22" s="21">
        <v>10.6</v>
      </c>
      <c r="G22" s="21">
        <v>9.6999999999999993</v>
      </c>
      <c r="H22" s="22">
        <v>11.5</v>
      </c>
    </row>
    <row r="23" spans="1:8">
      <c r="A23" s="39" t="s">
        <v>242</v>
      </c>
      <c r="B23" s="35">
        <v>414566</v>
      </c>
      <c r="C23" s="21">
        <v>43352.6</v>
      </c>
      <c r="D23" s="21">
        <v>39548.800000000003</v>
      </c>
      <c r="E23" s="21">
        <v>46878.7</v>
      </c>
      <c r="F23" s="21">
        <v>10.5</v>
      </c>
      <c r="G23" s="21">
        <v>9.5</v>
      </c>
      <c r="H23" s="22">
        <v>11.3</v>
      </c>
    </row>
    <row r="24" spans="1:8">
      <c r="A24" s="39" t="s">
        <v>238</v>
      </c>
      <c r="B24" s="35">
        <v>869051</v>
      </c>
      <c r="C24" s="21">
        <v>91586</v>
      </c>
      <c r="D24" s="21">
        <v>83728.3</v>
      </c>
      <c r="E24" s="21">
        <v>98904.9</v>
      </c>
      <c r="F24" s="21">
        <v>10.5</v>
      </c>
      <c r="G24" s="21">
        <v>9.6</v>
      </c>
      <c r="H24" s="22">
        <v>11.4</v>
      </c>
    </row>
    <row r="25" spans="1:8">
      <c r="A25" s="39" t="s">
        <v>243</v>
      </c>
      <c r="B25" s="35">
        <v>521659</v>
      </c>
      <c r="C25" s="21">
        <v>54402.8</v>
      </c>
      <c r="D25" s="21">
        <v>49422.3</v>
      </c>
      <c r="E25" s="21">
        <v>58939.8</v>
      </c>
      <c r="F25" s="21">
        <v>10.4</v>
      </c>
      <c r="G25" s="21">
        <v>9.5</v>
      </c>
      <c r="H25" s="22">
        <v>11.3</v>
      </c>
    </row>
    <row r="26" spans="1:8">
      <c r="A26" s="39" t="s">
        <v>241</v>
      </c>
      <c r="B26" s="35">
        <v>881889.4</v>
      </c>
      <c r="C26" s="21">
        <v>90125.9</v>
      </c>
      <c r="D26" s="21">
        <v>82208.7</v>
      </c>
      <c r="E26" s="21">
        <v>97440.3</v>
      </c>
      <c r="F26" s="21">
        <v>10.199999999999999</v>
      </c>
      <c r="G26" s="21">
        <v>9.3000000000000007</v>
      </c>
      <c r="H26" s="22">
        <v>11</v>
      </c>
    </row>
    <row r="27" spans="1:8">
      <c r="A27" s="39" t="s">
        <v>246</v>
      </c>
      <c r="B27" s="35">
        <v>264048</v>
      </c>
      <c r="C27" s="21">
        <v>26909</v>
      </c>
      <c r="D27" s="21">
        <v>24429.1</v>
      </c>
      <c r="E27" s="21">
        <v>29358.9</v>
      </c>
      <c r="F27" s="21">
        <v>10.199999999999999</v>
      </c>
      <c r="G27" s="21">
        <v>9.3000000000000007</v>
      </c>
      <c r="H27" s="22">
        <v>11.1</v>
      </c>
    </row>
    <row r="28" spans="1:8">
      <c r="A28" s="39" t="s">
        <v>245</v>
      </c>
      <c r="B28" s="35">
        <v>422331</v>
      </c>
      <c r="C28" s="21">
        <v>42476.3</v>
      </c>
      <c r="D28" s="21">
        <v>38648.1</v>
      </c>
      <c r="E28" s="21">
        <v>46059</v>
      </c>
      <c r="F28" s="21">
        <v>10.1</v>
      </c>
      <c r="G28" s="21">
        <v>9.1999999999999993</v>
      </c>
      <c r="H28" s="22">
        <v>10.9</v>
      </c>
    </row>
    <row r="29" spans="1:8">
      <c r="A29" s="39" t="s">
        <v>244</v>
      </c>
      <c r="B29" s="35">
        <v>355341</v>
      </c>
      <c r="C29" s="21">
        <v>36029.9</v>
      </c>
      <c r="D29" s="21">
        <v>32722.9</v>
      </c>
      <c r="E29" s="21">
        <v>39029.5</v>
      </c>
      <c r="F29" s="21">
        <v>10.1</v>
      </c>
      <c r="G29" s="21">
        <v>9.1999999999999993</v>
      </c>
      <c r="H29" s="22">
        <v>11</v>
      </c>
    </row>
    <row r="30" spans="1:8">
      <c r="A30" s="39" t="s">
        <v>249</v>
      </c>
      <c r="B30" s="35">
        <v>559236</v>
      </c>
      <c r="C30" s="21">
        <v>55672.2</v>
      </c>
      <c r="D30" s="21">
        <v>50383.7</v>
      </c>
      <c r="E30" s="21">
        <v>60622.7</v>
      </c>
      <c r="F30" s="21">
        <v>10</v>
      </c>
      <c r="G30" s="21">
        <v>9</v>
      </c>
      <c r="H30" s="22">
        <v>10.8</v>
      </c>
    </row>
    <row r="31" spans="1:8">
      <c r="A31" s="39" t="s">
        <v>247</v>
      </c>
      <c r="B31" s="35">
        <v>405310</v>
      </c>
      <c r="C31" s="21">
        <v>39954.1</v>
      </c>
      <c r="D31" s="21">
        <v>36224.400000000001</v>
      </c>
      <c r="E31" s="21">
        <v>43282.8</v>
      </c>
      <c r="F31" s="21">
        <v>9.9</v>
      </c>
      <c r="G31" s="21">
        <v>8.9</v>
      </c>
      <c r="H31" s="22">
        <v>10.7</v>
      </c>
    </row>
    <row r="32" spans="1:8">
      <c r="A32" s="39" t="s">
        <v>248</v>
      </c>
      <c r="B32" s="35">
        <v>405919.4</v>
      </c>
      <c r="C32" s="21">
        <v>40190.699999999997</v>
      </c>
      <c r="D32" s="21">
        <v>36457.300000000003</v>
      </c>
      <c r="E32" s="21">
        <v>43483.1</v>
      </c>
      <c r="F32" s="21">
        <v>9.9</v>
      </c>
      <c r="G32" s="21">
        <v>9</v>
      </c>
      <c r="H32" s="22">
        <v>10.7</v>
      </c>
    </row>
    <row r="33" spans="1:8">
      <c r="A33" s="39" t="s">
        <v>251</v>
      </c>
      <c r="B33" s="35">
        <v>420822.9</v>
      </c>
      <c r="C33" s="21">
        <v>40992.699999999997</v>
      </c>
      <c r="D33" s="21">
        <v>37061.4</v>
      </c>
      <c r="E33" s="21">
        <v>44576.1</v>
      </c>
      <c r="F33" s="21">
        <v>9.6999999999999993</v>
      </c>
      <c r="G33" s="21">
        <v>8.8000000000000007</v>
      </c>
      <c r="H33" s="22">
        <v>10.6</v>
      </c>
    </row>
    <row r="34" spans="1:8">
      <c r="A34" s="39" t="s">
        <v>250</v>
      </c>
      <c r="B34" s="35">
        <v>453345.8</v>
      </c>
      <c r="C34" s="21">
        <v>43430</v>
      </c>
      <c r="D34" s="21">
        <v>39433.5</v>
      </c>
      <c r="E34" s="21">
        <v>47134.3</v>
      </c>
      <c r="F34" s="21">
        <v>9.6</v>
      </c>
      <c r="G34" s="21">
        <v>8.6999999999999993</v>
      </c>
      <c r="H34" s="22">
        <v>10.4</v>
      </c>
    </row>
    <row r="35" spans="1:8">
      <c r="A35" s="39" t="s">
        <v>252</v>
      </c>
      <c r="B35" s="35">
        <v>324708</v>
      </c>
      <c r="C35" s="21">
        <v>31057.200000000001</v>
      </c>
      <c r="D35" s="21">
        <v>28206.1</v>
      </c>
      <c r="E35" s="21">
        <v>33774.699999999997</v>
      </c>
      <c r="F35" s="21">
        <v>9.6</v>
      </c>
      <c r="G35" s="21">
        <v>8.6999999999999993</v>
      </c>
      <c r="H35" s="22">
        <v>10.4</v>
      </c>
    </row>
    <row r="36" spans="1:8">
      <c r="A36" s="39" t="s">
        <v>254</v>
      </c>
      <c r="B36" s="35">
        <v>534667</v>
      </c>
      <c r="C36" s="21">
        <v>51296.9</v>
      </c>
      <c r="D36" s="21">
        <v>46011.5</v>
      </c>
      <c r="E36" s="21">
        <v>56377.5</v>
      </c>
      <c r="F36" s="21">
        <v>9.6</v>
      </c>
      <c r="G36" s="21">
        <v>8.6</v>
      </c>
      <c r="H36" s="22">
        <v>10.5</v>
      </c>
    </row>
    <row r="37" spans="1:8">
      <c r="A37" s="39" t="s">
        <v>256</v>
      </c>
      <c r="B37" s="35">
        <v>649964</v>
      </c>
      <c r="C37" s="21">
        <v>62314.1</v>
      </c>
      <c r="D37" s="21">
        <v>54919.9</v>
      </c>
      <c r="E37" s="21">
        <v>69554.399999999994</v>
      </c>
      <c r="F37" s="21">
        <v>9.6</v>
      </c>
      <c r="G37" s="21">
        <v>8.4</v>
      </c>
      <c r="H37" s="22">
        <v>10.7</v>
      </c>
    </row>
    <row r="38" spans="1:8">
      <c r="A38" s="39" t="s">
        <v>253</v>
      </c>
      <c r="B38" s="35">
        <v>501430</v>
      </c>
      <c r="C38" s="21">
        <v>46977.599999999999</v>
      </c>
      <c r="D38" s="21">
        <v>42322</v>
      </c>
      <c r="E38" s="21">
        <v>51262.2</v>
      </c>
      <c r="F38" s="21">
        <v>9.4</v>
      </c>
      <c r="G38" s="21">
        <v>8.4</v>
      </c>
      <c r="H38" s="22">
        <v>10.199999999999999</v>
      </c>
    </row>
    <row r="39" spans="1:8">
      <c r="A39" s="39" t="s">
        <v>257</v>
      </c>
      <c r="B39" s="35">
        <v>664695</v>
      </c>
      <c r="C39" s="21">
        <v>61854.3</v>
      </c>
      <c r="D39" s="21">
        <v>55341.599999999999</v>
      </c>
      <c r="E39" s="21">
        <v>68133.7</v>
      </c>
      <c r="F39" s="21">
        <v>9.3000000000000007</v>
      </c>
      <c r="G39" s="21">
        <v>8.3000000000000007</v>
      </c>
      <c r="H39" s="22">
        <v>10.3</v>
      </c>
    </row>
    <row r="40" spans="1:8">
      <c r="A40" s="39" t="s">
        <v>259</v>
      </c>
      <c r="B40" s="35">
        <v>805782</v>
      </c>
      <c r="C40" s="21">
        <v>74294.7</v>
      </c>
      <c r="D40" s="21">
        <v>66686.5</v>
      </c>
      <c r="E40" s="21">
        <v>81779.399999999994</v>
      </c>
      <c r="F40" s="21">
        <v>9.1999999999999993</v>
      </c>
      <c r="G40" s="21">
        <v>8.3000000000000007</v>
      </c>
      <c r="H40" s="22">
        <v>10.1</v>
      </c>
    </row>
    <row r="41" spans="1:8">
      <c r="A41" s="39" t="s">
        <v>255</v>
      </c>
      <c r="B41" s="35">
        <v>676492.6</v>
      </c>
      <c r="C41" s="21">
        <v>61503.1</v>
      </c>
      <c r="D41" s="21">
        <v>55572.2</v>
      </c>
      <c r="E41" s="21">
        <v>67293.600000000006</v>
      </c>
      <c r="F41" s="21">
        <v>9.1</v>
      </c>
      <c r="G41" s="21">
        <v>8.1999999999999993</v>
      </c>
      <c r="H41" s="22">
        <v>9.9</v>
      </c>
    </row>
    <row r="42" spans="1:8">
      <c r="A42" s="70" t="s">
        <v>262</v>
      </c>
      <c r="B42" s="35">
        <v>595761</v>
      </c>
      <c r="C42" s="21">
        <v>50892.2</v>
      </c>
      <c r="D42" s="21">
        <v>45724.6</v>
      </c>
      <c r="E42" s="21">
        <v>55587.4</v>
      </c>
      <c r="F42" s="21">
        <v>8.5</v>
      </c>
      <c r="G42" s="21">
        <v>7.7</v>
      </c>
      <c r="H42" s="22">
        <v>9.3000000000000007</v>
      </c>
    </row>
    <row r="43" spans="1:8">
      <c r="A43" s="70" t="s">
        <v>258</v>
      </c>
      <c r="B43" s="35">
        <v>810739.3</v>
      </c>
      <c r="C43" s="21">
        <v>68090.399999999994</v>
      </c>
      <c r="D43" s="21">
        <v>60485.9</v>
      </c>
      <c r="E43" s="21">
        <v>74929.8</v>
      </c>
      <c r="F43" s="21">
        <v>8.4</v>
      </c>
      <c r="G43" s="21">
        <v>7.5</v>
      </c>
      <c r="H43" s="22">
        <v>9.1999999999999993</v>
      </c>
    </row>
    <row r="44" spans="1:8">
      <c r="A44" s="70" t="s">
        <v>260</v>
      </c>
      <c r="B44" s="35">
        <v>335693.9</v>
      </c>
      <c r="C44" s="21">
        <v>28222.799999999999</v>
      </c>
      <c r="D44" s="21">
        <v>25107.3</v>
      </c>
      <c r="E44" s="21">
        <v>31170.3</v>
      </c>
      <c r="F44" s="21">
        <v>8.4</v>
      </c>
      <c r="G44" s="21">
        <v>7.5</v>
      </c>
      <c r="H44" s="22">
        <v>9.3000000000000007</v>
      </c>
    </row>
    <row r="45" spans="1:8" ht="15.95" thickBot="1">
      <c r="A45" s="71" t="s">
        <v>261</v>
      </c>
      <c r="B45" s="36">
        <v>498712.7</v>
      </c>
      <c r="C45" s="23">
        <v>40931.300000000003</v>
      </c>
      <c r="D45" s="23">
        <v>36314</v>
      </c>
      <c r="E45" s="23">
        <v>45192.9</v>
      </c>
      <c r="F45" s="23">
        <v>8.1999999999999993</v>
      </c>
      <c r="G45" s="23">
        <v>7.3</v>
      </c>
      <c r="H45" s="24">
        <v>9.1</v>
      </c>
    </row>
  </sheetData>
  <mergeCells count="2">
    <mergeCell ref="A1:A2"/>
    <mergeCell ref="B1:H1"/>
  </mergeCells>
  <pageMargins left="0.7" right="0.7" top="0.75" bottom="0.75" header="0.3" footer="0.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ADC1DEF-001B-4361-AAA0-737F358C0C8B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263</v>
      </c>
      <c r="C1" s="99"/>
      <c r="D1" s="99"/>
      <c r="E1" s="99"/>
      <c r="F1" s="99"/>
      <c r="G1" s="99"/>
      <c r="H1" s="100"/>
      <c r="I1" s="98" t="s">
        <v>264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12210085</v>
      </c>
      <c r="C3" s="30">
        <v>747020.6</v>
      </c>
      <c r="D3" s="30">
        <v>633124.30000000005</v>
      </c>
      <c r="E3" s="30">
        <v>863946</v>
      </c>
      <c r="F3" s="30">
        <v>6.1</v>
      </c>
      <c r="G3" s="30">
        <v>5.2</v>
      </c>
      <c r="H3" s="31">
        <v>7.1</v>
      </c>
      <c r="I3" s="33">
        <v>13403691</v>
      </c>
      <c r="J3" s="30">
        <v>1927676.4</v>
      </c>
      <c r="K3" s="30">
        <v>1736263.4</v>
      </c>
      <c r="L3" s="30">
        <v>2106625.2000000002</v>
      </c>
      <c r="M3" s="30">
        <v>14.4</v>
      </c>
      <c r="N3" s="30">
        <v>13</v>
      </c>
      <c r="O3" s="31">
        <v>15.7</v>
      </c>
    </row>
    <row r="4" spans="1:15">
      <c r="A4" s="38" t="s">
        <v>250</v>
      </c>
      <c r="B4" s="43">
        <v>216497.1</v>
      </c>
      <c r="C4" s="27">
        <v>12001.9</v>
      </c>
      <c r="D4" s="27">
        <v>10129.4</v>
      </c>
      <c r="E4" s="27">
        <v>13968.5</v>
      </c>
      <c r="F4" s="27">
        <v>5.5</v>
      </c>
      <c r="G4" s="27">
        <v>4.7</v>
      </c>
      <c r="H4" s="28">
        <v>6.5</v>
      </c>
      <c r="I4" s="34">
        <v>236848.7</v>
      </c>
      <c r="J4" s="27">
        <v>31428.1</v>
      </c>
      <c r="K4" s="27">
        <v>28393.599999999999</v>
      </c>
      <c r="L4" s="27">
        <v>34470.6</v>
      </c>
      <c r="M4" s="27">
        <v>13.3</v>
      </c>
      <c r="N4" s="27">
        <v>12</v>
      </c>
      <c r="O4" s="28">
        <v>14.6</v>
      </c>
    </row>
    <row r="5" spans="1:15">
      <c r="A5" s="39" t="s">
        <v>251</v>
      </c>
      <c r="B5" s="44">
        <v>203332.5</v>
      </c>
      <c r="C5" s="21">
        <v>11727.5</v>
      </c>
      <c r="D5" s="21">
        <v>9910.2000000000007</v>
      </c>
      <c r="E5" s="21">
        <v>13610.2</v>
      </c>
      <c r="F5" s="21">
        <v>5.8</v>
      </c>
      <c r="G5" s="21">
        <v>4.9000000000000004</v>
      </c>
      <c r="H5" s="22">
        <v>6.7</v>
      </c>
      <c r="I5" s="35">
        <v>217490.4</v>
      </c>
      <c r="J5" s="21">
        <v>29265.200000000001</v>
      </c>
      <c r="K5" s="21">
        <v>26372.1</v>
      </c>
      <c r="L5" s="21">
        <v>32108.799999999999</v>
      </c>
      <c r="M5" s="21">
        <v>13.5</v>
      </c>
      <c r="N5" s="21">
        <v>12.1</v>
      </c>
      <c r="O5" s="22">
        <v>14.8</v>
      </c>
    </row>
    <row r="6" spans="1:15">
      <c r="A6" s="39" t="s">
        <v>236</v>
      </c>
      <c r="B6" s="44">
        <v>244716</v>
      </c>
      <c r="C6" s="21">
        <v>16659.099999999999</v>
      </c>
      <c r="D6" s="21">
        <v>13747.8</v>
      </c>
      <c r="E6" s="21">
        <v>19713.5</v>
      </c>
      <c r="F6" s="21">
        <v>6.8</v>
      </c>
      <c r="G6" s="21">
        <v>5.6</v>
      </c>
      <c r="H6" s="22">
        <v>8.1</v>
      </c>
      <c r="I6" s="35">
        <v>267097</v>
      </c>
      <c r="J6" s="21">
        <v>41046.300000000003</v>
      </c>
      <c r="K6" s="21">
        <v>36204.300000000003</v>
      </c>
      <c r="L6" s="21">
        <v>46148.2</v>
      </c>
      <c r="M6" s="21">
        <v>15.4</v>
      </c>
      <c r="N6" s="21">
        <v>13.6</v>
      </c>
      <c r="O6" s="22">
        <v>17.3</v>
      </c>
    </row>
    <row r="7" spans="1:15">
      <c r="A7" s="39" t="s">
        <v>221</v>
      </c>
      <c r="B7" s="44">
        <v>248290</v>
      </c>
      <c r="C7" s="21">
        <v>18216.2</v>
      </c>
      <c r="D7" s="21">
        <v>15181.8</v>
      </c>
      <c r="E7" s="21">
        <v>21464.5</v>
      </c>
      <c r="F7" s="21">
        <v>7.3</v>
      </c>
      <c r="G7" s="21">
        <v>6.1</v>
      </c>
      <c r="H7" s="22">
        <v>8.6</v>
      </c>
      <c r="I7" s="35">
        <v>268505</v>
      </c>
      <c r="J7" s="21">
        <v>45410.400000000001</v>
      </c>
      <c r="K7" s="21">
        <v>40386.699999999997</v>
      </c>
      <c r="L7" s="21">
        <v>50740.4</v>
      </c>
      <c r="M7" s="21">
        <v>16.899999999999999</v>
      </c>
      <c r="N7" s="21">
        <v>15</v>
      </c>
      <c r="O7" s="22">
        <v>18.899999999999999</v>
      </c>
    </row>
    <row r="8" spans="1:15">
      <c r="A8" s="39" t="s">
        <v>247</v>
      </c>
      <c r="B8" s="44">
        <v>194370</v>
      </c>
      <c r="C8" s="21">
        <v>10827.5</v>
      </c>
      <c r="D8" s="21">
        <v>9110.7000000000007</v>
      </c>
      <c r="E8" s="21">
        <v>12584.1</v>
      </c>
      <c r="F8" s="21">
        <v>5.6</v>
      </c>
      <c r="G8" s="21">
        <v>4.7</v>
      </c>
      <c r="H8" s="22">
        <v>6.5</v>
      </c>
      <c r="I8" s="35">
        <v>210940</v>
      </c>
      <c r="J8" s="21">
        <v>29126.6</v>
      </c>
      <c r="K8" s="21">
        <v>26352.400000000001</v>
      </c>
      <c r="L8" s="21">
        <v>31808.1</v>
      </c>
      <c r="M8" s="21">
        <v>13.8</v>
      </c>
      <c r="N8" s="21">
        <v>12.5</v>
      </c>
      <c r="O8" s="22">
        <v>15.1</v>
      </c>
    </row>
    <row r="9" spans="1:15">
      <c r="A9" s="39" t="s">
        <v>258</v>
      </c>
      <c r="B9" s="44">
        <v>388248.5</v>
      </c>
      <c r="C9" s="21">
        <v>18828.3</v>
      </c>
      <c r="D9" s="21">
        <v>15693.6</v>
      </c>
      <c r="E9" s="21">
        <v>22157</v>
      </c>
      <c r="F9" s="21">
        <v>4.8</v>
      </c>
      <c r="G9" s="21">
        <v>4</v>
      </c>
      <c r="H9" s="22">
        <v>5.7</v>
      </c>
      <c r="I9" s="35">
        <v>422490.9</v>
      </c>
      <c r="J9" s="21">
        <v>49262</v>
      </c>
      <c r="K9" s="21">
        <v>43603.6</v>
      </c>
      <c r="L9" s="21">
        <v>55024.2</v>
      </c>
      <c r="M9" s="21">
        <v>11.7</v>
      </c>
      <c r="N9" s="21">
        <v>10.3</v>
      </c>
      <c r="O9" s="22">
        <v>13</v>
      </c>
    </row>
    <row r="10" spans="1:15">
      <c r="A10" s="39" t="s">
        <v>248</v>
      </c>
      <c r="B10" s="44">
        <v>194652.1</v>
      </c>
      <c r="C10" s="21">
        <v>11388.6</v>
      </c>
      <c r="D10" s="21">
        <v>9617.6</v>
      </c>
      <c r="E10" s="21">
        <v>13199.1</v>
      </c>
      <c r="F10" s="21">
        <v>5.9</v>
      </c>
      <c r="G10" s="21">
        <v>4.9000000000000004</v>
      </c>
      <c r="H10" s="22">
        <v>6.8</v>
      </c>
      <c r="I10" s="35">
        <v>211267.3</v>
      </c>
      <c r="J10" s="21">
        <v>28802.1</v>
      </c>
      <c r="K10" s="21">
        <v>26034.9</v>
      </c>
      <c r="L10" s="21">
        <v>31513.8</v>
      </c>
      <c r="M10" s="21">
        <v>13.6</v>
      </c>
      <c r="N10" s="21">
        <v>12.3</v>
      </c>
      <c r="O10" s="22">
        <v>14.9</v>
      </c>
    </row>
    <row r="11" spans="1:15">
      <c r="A11" s="39" t="s">
        <v>230</v>
      </c>
      <c r="B11" s="44">
        <v>568377</v>
      </c>
      <c r="C11" s="21">
        <v>37279.1</v>
      </c>
      <c r="D11" s="21">
        <v>31316.9</v>
      </c>
      <c r="E11" s="21">
        <v>43473.9</v>
      </c>
      <c r="F11" s="21">
        <v>6.6</v>
      </c>
      <c r="G11" s="21">
        <v>5.5</v>
      </c>
      <c r="H11" s="22">
        <v>7.6</v>
      </c>
      <c r="I11" s="35">
        <v>629318</v>
      </c>
      <c r="J11" s="21">
        <v>97225.600000000006</v>
      </c>
      <c r="K11" s="21">
        <v>87398.9</v>
      </c>
      <c r="L11" s="21">
        <v>106970.1</v>
      </c>
      <c r="M11" s="21">
        <v>15.4</v>
      </c>
      <c r="N11" s="21">
        <v>13.9</v>
      </c>
      <c r="O11" s="22">
        <v>17</v>
      </c>
    </row>
    <row r="12" spans="1:15">
      <c r="A12" s="39" t="s">
        <v>222</v>
      </c>
      <c r="B12" s="44">
        <v>146979</v>
      </c>
      <c r="C12" s="21">
        <v>10164.4</v>
      </c>
      <c r="D12" s="21">
        <v>8586.5</v>
      </c>
      <c r="E12" s="21">
        <v>11843.9</v>
      </c>
      <c r="F12" s="21">
        <v>6.9</v>
      </c>
      <c r="G12" s="21">
        <v>5.8</v>
      </c>
      <c r="H12" s="22">
        <v>8.1</v>
      </c>
      <c r="I12" s="35">
        <v>164608</v>
      </c>
      <c r="J12" s="21">
        <v>26115.1</v>
      </c>
      <c r="K12" s="21">
        <v>23241.9</v>
      </c>
      <c r="L12" s="21">
        <v>28969.200000000001</v>
      </c>
      <c r="M12" s="21">
        <v>15.9</v>
      </c>
      <c r="N12" s="21">
        <v>14.1</v>
      </c>
      <c r="O12" s="22">
        <v>17.600000000000001</v>
      </c>
    </row>
    <row r="13" spans="1:15">
      <c r="A13" s="39" t="s">
        <v>245</v>
      </c>
      <c r="B13" s="44">
        <v>203064</v>
      </c>
      <c r="C13" s="21">
        <v>11989.8</v>
      </c>
      <c r="D13" s="21">
        <v>10135.9</v>
      </c>
      <c r="E13" s="21">
        <v>13878.2</v>
      </c>
      <c r="F13" s="21">
        <v>5.9</v>
      </c>
      <c r="G13" s="21">
        <v>5</v>
      </c>
      <c r="H13" s="22">
        <v>6.8</v>
      </c>
      <c r="I13" s="35">
        <v>219267</v>
      </c>
      <c r="J13" s="21">
        <v>30486.5</v>
      </c>
      <c r="K13" s="21">
        <v>27548.799999999999</v>
      </c>
      <c r="L13" s="21">
        <v>33379.9</v>
      </c>
      <c r="M13" s="21">
        <v>13.9</v>
      </c>
      <c r="N13" s="21">
        <v>12.6</v>
      </c>
      <c r="O13" s="22">
        <v>15.2</v>
      </c>
    </row>
    <row r="14" spans="1:15">
      <c r="A14" s="39" t="s">
        <v>243</v>
      </c>
      <c r="B14" s="44">
        <v>250842</v>
      </c>
      <c r="C14" s="21">
        <v>15215.2</v>
      </c>
      <c r="D14" s="21">
        <v>12876.4</v>
      </c>
      <c r="E14" s="21">
        <v>17623.8</v>
      </c>
      <c r="F14" s="21">
        <v>6.1</v>
      </c>
      <c r="G14" s="21">
        <v>5.0999999999999996</v>
      </c>
      <c r="H14" s="22">
        <v>7</v>
      </c>
      <c r="I14" s="35">
        <v>270817</v>
      </c>
      <c r="J14" s="21">
        <v>39187.699999999997</v>
      </c>
      <c r="K14" s="21">
        <v>35357.800000000003</v>
      </c>
      <c r="L14" s="21">
        <v>42875.1</v>
      </c>
      <c r="M14" s="21">
        <v>14.5</v>
      </c>
      <c r="N14" s="21">
        <v>13.1</v>
      </c>
      <c r="O14" s="22">
        <v>15.8</v>
      </c>
    </row>
    <row r="15" spans="1:15">
      <c r="A15" s="39" t="s">
        <v>226</v>
      </c>
      <c r="B15" s="44">
        <v>301074</v>
      </c>
      <c r="C15" s="21">
        <v>19928.3</v>
      </c>
      <c r="D15" s="21">
        <v>17001.400000000001</v>
      </c>
      <c r="E15" s="21">
        <v>22981.5</v>
      </c>
      <c r="F15" s="21">
        <v>6.6</v>
      </c>
      <c r="G15" s="21">
        <v>5.6</v>
      </c>
      <c r="H15" s="22">
        <v>7.6</v>
      </c>
      <c r="I15" s="35">
        <v>336214</v>
      </c>
      <c r="J15" s="21">
        <v>50952.3</v>
      </c>
      <c r="K15" s="21">
        <v>46111.199999999997</v>
      </c>
      <c r="L15" s="21">
        <v>55634.9</v>
      </c>
      <c r="M15" s="21">
        <v>15.2</v>
      </c>
      <c r="N15" s="21">
        <v>13.7</v>
      </c>
      <c r="O15" s="22">
        <v>16.5</v>
      </c>
    </row>
    <row r="16" spans="1:15">
      <c r="A16" s="39" t="s">
        <v>237</v>
      </c>
      <c r="B16" s="44">
        <v>196267</v>
      </c>
      <c r="C16" s="21">
        <v>11979.4</v>
      </c>
      <c r="D16" s="21">
        <v>10150.299999999999</v>
      </c>
      <c r="E16" s="21">
        <v>13851.5</v>
      </c>
      <c r="F16" s="21">
        <v>6.1</v>
      </c>
      <c r="G16" s="21">
        <v>5.2</v>
      </c>
      <c r="H16" s="22">
        <v>7.1</v>
      </c>
      <c r="I16" s="35">
        <v>219230</v>
      </c>
      <c r="J16" s="21">
        <v>31896.799999999999</v>
      </c>
      <c r="K16" s="21">
        <v>28909</v>
      </c>
      <c r="L16" s="21">
        <v>34850.1</v>
      </c>
      <c r="M16" s="21">
        <v>14.5</v>
      </c>
      <c r="N16" s="21">
        <v>13.2</v>
      </c>
      <c r="O16" s="22">
        <v>15.9</v>
      </c>
    </row>
    <row r="17" spans="1:15">
      <c r="A17" s="39" t="s">
        <v>260</v>
      </c>
      <c r="B17" s="44">
        <v>161217.9</v>
      </c>
      <c r="C17" s="21">
        <v>7868.2</v>
      </c>
      <c r="D17" s="21">
        <v>6572.5</v>
      </c>
      <c r="E17" s="21">
        <v>9262.4</v>
      </c>
      <c r="F17" s="21">
        <v>4.9000000000000004</v>
      </c>
      <c r="G17" s="21">
        <v>4.0999999999999996</v>
      </c>
      <c r="H17" s="22">
        <v>5.7</v>
      </c>
      <c r="I17" s="35">
        <v>174476</v>
      </c>
      <c r="J17" s="21">
        <v>20354.599999999999</v>
      </c>
      <c r="K17" s="21">
        <v>18032.2</v>
      </c>
      <c r="L17" s="21">
        <v>22711.599999999999</v>
      </c>
      <c r="M17" s="21">
        <v>11.7</v>
      </c>
      <c r="N17" s="21">
        <v>10.3</v>
      </c>
      <c r="O17" s="22">
        <v>13</v>
      </c>
    </row>
    <row r="18" spans="1:15">
      <c r="A18" s="39" t="s">
        <v>252</v>
      </c>
      <c r="B18" s="44">
        <v>154606</v>
      </c>
      <c r="C18" s="21">
        <v>8440.7000000000007</v>
      </c>
      <c r="D18" s="21">
        <v>7111.9</v>
      </c>
      <c r="E18" s="21">
        <v>9819.6</v>
      </c>
      <c r="F18" s="21">
        <v>5.5</v>
      </c>
      <c r="G18" s="21">
        <v>4.5999999999999996</v>
      </c>
      <c r="H18" s="22">
        <v>6.4</v>
      </c>
      <c r="I18" s="35">
        <v>170102</v>
      </c>
      <c r="J18" s="21">
        <v>22616.5</v>
      </c>
      <c r="K18" s="21">
        <v>20413</v>
      </c>
      <c r="L18" s="21">
        <v>24847.8</v>
      </c>
      <c r="M18" s="21">
        <v>13.3</v>
      </c>
      <c r="N18" s="21">
        <v>12</v>
      </c>
      <c r="O18" s="22">
        <v>14.6</v>
      </c>
    </row>
    <row r="19" spans="1:15">
      <c r="A19" s="39" t="s">
        <v>233</v>
      </c>
      <c r="B19" s="44">
        <v>563988</v>
      </c>
      <c r="C19" s="21">
        <v>37443.800000000003</v>
      </c>
      <c r="D19" s="21">
        <v>31320.9</v>
      </c>
      <c r="E19" s="21">
        <v>43894.1</v>
      </c>
      <c r="F19" s="21">
        <v>6.6</v>
      </c>
      <c r="G19" s="21">
        <v>5.6</v>
      </c>
      <c r="H19" s="22">
        <v>7.8</v>
      </c>
      <c r="I19" s="35">
        <v>605485</v>
      </c>
      <c r="J19" s="21">
        <v>95643.6</v>
      </c>
      <c r="K19" s="21">
        <v>85778.1</v>
      </c>
      <c r="L19" s="21">
        <v>105990.1</v>
      </c>
      <c r="M19" s="21">
        <v>15.8</v>
      </c>
      <c r="N19" s="21">
        <v>14.2</v>
      </c>
      <c r="O19" s="22">
        <v>17.5</v>
      </c>
    </row>
    <row r="20" spans="1:15">
      <c r="A20" s="39" t="s">
        <v>241</v>
      </c>
      <c r="B20" s="44">
        <v>419087.5</v>
      </c>
      <c r="C20" s="21">
        <v>25005.1</v>
      </c>
      <c r="D20" s="21">
        <v>21220.7</v>
      </c>
      <c r="E20" s="21">
        <v>28992.6</v>
      </c>
      <c r="F20" s="21">
        <v>6</v>
      </c>
      <c r="G20" s="21">
        <v>5.0999999999999996</v>
      </c>
      <c r="H20" s="22">
        <v>6.9</v>
      </c>
      <c r="I20" s="35">
        <v>462801.9</v>
      </c>
      <c r="J20" s="21">
        <v>65120.800000000003</v>
      </c>
      <c r="K20" s="21">
        <v>59022.9</v>
      </c>
      <c r="L20" s="21">
        <v>71109.899999999994</v>
      </c>
      <c r="M20" s="21">
        <v>14.1</v>
      </c>
      <c r="N20" s="21">
        <v>12.8</v>
      </c>
      <c r="O20" s="22">
        <v>15.4</v>
      </c>
    </row>
    <row r="21" spans="1:15">
      <c r="A21" s="39" t="s">
        <v>242</v>
      </c>
      <c r="B21" s="44">
        <v>197752</v>
      </c>
      <c r="C21" s="21">
        <v>12065.7</v>
      </c>
      <c r="D21" s="21">
        <v>10192.200000000001</v>
      </c>
      <c r="E21" s="21">
        <v>13971.8</v>
      </c>
      <c r="F21" s="21">
        <v>6.1</v>
      </c>
      <c r="G21" s="21">
        <v>5.2</v>
      </c>
      <c r="H21" s="22">
        <v>7.1</v>
      </c>
      <c r="I21" s="35">
        <v>216814</v>
      </c>
      <c r="J21" s="21">
        <v>31286.9</v>
      </c>
      <c r="K21" s="21">
        <v>28315.7</v>
      </c>
      <c r="L21" s="21">
        <v>34261.699999999997</v>
      </c>
      <c r="M21" s="21">
        <v>14.4</v>
      </c>
      <c r="N21" s="21">
        <v>13.1</v>
      </c>
      <c r="O21" s="22">
        <v>15.8</v>
      </c>
    </row>
    <row r="22" spans="1:15">
      <c r="A22" s="39" t="s">
        <v>255</v>
      </c>
      <c r="B22" s="44">
        <v>321250.90000000002</v>
      </c>
      <c r="C22" s="21">
        <v>16534</v>
      </c>
      <c r="D22" s="21">
        <v>13898</v>
      </c>
      <c r="E22" s="21">
        <v>19343.3</v>
      </c>
      <c r="F22" s="21">
        <v>5.0999999999999996</v>
      </c>
      <c r="G22" s="21">
        <v>4.3</v>
      </c>
      <c r="H22" s="22">
        <v>6</v>
      </c>
      <c r="I22" s="35">
        <v>355241.7</v>
      </c>
      <c r="J22" s="21">
        <v>44969</v>
      </c>
      <c r="K22" s="21">
        <v>40330.800000000003</v>
      </c>
      <c r="L22" s="21">
        <v>49570.6</v>
      </c>
      <c r="M22" s="21">
        <v>12.7</v>
      </c>
      <c r="N22" s="21">
        <v>11.4</v>
      </c>
      <c r="O22" s="22">
        <v>14</v>
      </c>
    </row>
    <row r="23" spans="1:15">
      <c r="A23" s="39" t="s">
        <v>234</v>
      </c>
      <c r="B23" s="44">
        <v>411726.3</v>
      </c>
      <c r="C23" s="21">
        <v>26005.7</v>
      </c>
      <c r="D23" s="21">
        <v>22084.7</v>
      </c>
      <c r="E23" s="21">
        <v>29983</v>
      </c>
      <c r="F23" s="21">
        <v>6.3</v>
      </c>
      <c r="G23" s="21">
        <v>5.4</v>
      </c>
      <c r="H23" s="22">
        <v>7.3</v>
      </c>
      <c r="I23" s="35">
        <v>449760.8</v>
      </c>
      <c r="J23" s="21">
        <v>66350.100000000006</v>
      </c>
      <c r="K23" s="21">
        <v>60225.1</v>
      </c>
      <c r="L23" s="21">
        <v>72341.7</v>
      </c>
      <c r="M23" s="21">
        <v>14.8</v>
      </c>
      <c r="N23" s="21">
        <v>13.4</v>
      </c>
      <c r="O23" s="22">
        <v>16.100000000000001</v>
      </c>
    </row>
    <row r="24" spans="1:15">
      <c r="A24" s="39" t="s">
        <v>240</v>
      </c>
      <c r="B24" s="44">
        <v>416331</v>
      </c>
      <c r="C24" s="21">
        <v>26049.5</v>
      </c>
      <c r="D24" s="21">
        <v>22103.4</v>
      </c>
      <c r="E24" s="21">
        <v>30130.9</v>
      </c>
      <c r="F24" s="21">
        <v>6.3</v>
      </c>
      <c r="G24" s="21">
        <v>5.3</v>
      </c>
      <c r="H24" s="22">
        <v>7.2</v>
      </c>
      <c r="I24" s="35">
        <v>460508</v>
      </c>
      <c r="J24" s="21">
        <v>67087.3</v>
      </c>
      <c r="K24" s="21">
        <v>60610.2</v>
      </c>
      <c r="L24" s="21">
        <v>73285.3</v>
      </c>
      <c r="M24" s="21">
        <v>14.6</v>
      </c>
      <c r="N24" s="21">
        <v>13.2</v>
      </c>
      <c r="O24" s="22">
        <v>15.9</v>
      </c>
    </row>
    <row r="25" spans="1:15">
      <c r="A25" s="39" t="s">
        <v>231</v>
      </c>
      <c r="B25" s="44">
        <v>403816.3</v>
      </c>
      <c r="C25" s="21">
        <v>26358.400000000001</v>
      </c>
      <c r="D25" s="21">
        <v>22311.3</v>
      </c>
      <c r="E25" s="21">
        <v>30589.9</v>
      </c>
      <c r="F25" s="21">
        <v>6.5</v>
      </c>
      <c r="G25" s="21">
        <v>5.5</v>
      </c>
      <c r="H25" s="22">
        <v>7.6</v>
      </c>
      <c r="I25" s="35">
        <v>434346.1</v>
      </c>
      <c r="J25" s="21">
        <v>66846.399999999994</v>
      </c>
      <c r="K25" s="21">
        <v>60294</v>
      </c>
      <c r="L25" s="21">
        <v>73152.100000000006</v>
      </c>
      <c r="M25" s="21">
        <v>15.4</v>
      </c>
      <c r="N25" s="21">
        <v>13.9</v>
      </c>
      <c r="O25" s="22">
        <v>16.8</v>
      </c>
    </row>
    <row r="26" spans="1:15">
      <c r="A26" s="39" t="s">
        <v>253</v>
      </c>
      <c r="B26" s="44">
        <v>241575</v>
      </c>
      <c r="C26" s="21">
        <v>13002</v>
      </c>
      <c r="D26" s="21">
        <v>10922.8</v>
      </c>
      <c r="E26" s="21">
        <v>15178.8</v>
      </c>
      <c r="F26" s="21">
        <v>5.4</v>
      </c>
      <c r="G26" s="21">
        <v>4.5</v>
      </c>
      <c r="H26" s="22">
        <v>6.3</v>
      </c>
      <c r="I26" s="35">
        <v>259855</v>
      </c>
      <c r="J26" s="21">
        <v>33975.599999999999</v>
      </c>
      <c r="K26" s="21">
        <v>30527.7</v>
      </c>
      <c r="L26" s="21">
        <v>37303.199999999997</v>
      </c>
      <c r="M26" s="21">
        <v>13.1</v>
      </c>
      <c r="N26" s="21">
        <v>11.7</v>
      </c>
      <c r="O26" s="22">
        <v>14.4</v>
      </c>
    </row>
    <row r="27" spans="1:15">
      <c r="A27" s="39" t="s">
        <v>227</v>
      </c>
      <c r="B27" s="44">
        <v>191655</v>
      </c>
      <c r="C27" s="21">
        <v>13030.4</v>
      </c>
      <c r="D27" s="21">
        <v>11121</v>
      </c>
      <c r="E27" s="21">
        <v>15064.6</v>
      </c>
      <c r="F27" s="21">
        <v>6.8</v>
      </c>
      <c r="G27" s="21">
        <v>5.8</v>
      </c>
      <c r="H27" s="22">
        <v>7.9</v>
      </c>
      <c r="I27" s="35">
        <v>209170</v>
      </c>
      <c r="J27" s="21">
        <v>32120.1</v>
      </c>
      <c r="K27" s="21">
        <v>28962.9</v>
      </c>
      <c r="L27" s="21">
        <v>35070.6</v>
      </c>
      <c r="M27" s="21">
        <v>15.4</v>
      </c>
      <c r="N27" s="21">
        <v>13.8</v>
      </c>
      <c r="O27" s="22">
        <v>16.8</v>
      </c>
    </row>
    <row r="28" spans="1:15">
      <c r="A28" s="39" t="s">
        <v>249</v>
      </c>
      <c r="B28" s="44">
        <v>265429</v>
      </c>
      <c r="C28" s="21">
        <v>15226.8</v>
      </c>
      <c r="D28" s="21">
        <v>12807</v>
      </c>
      <c r="E28" s="21">
        <v>17745.400000000001</v>
      </c>
      <c r="F28" s="21">
        <v>5.7</v>
      </c>
      <c r="G28" s="21">
        <v>4.8</v>
      </c>
      <c r="H28" s="22">
        <v>6.7</v>
      </c>
      <c r="I28" s="35">
        <v>293807</v>
      </c>
      <c r="J28" s="21">
        <v>40445.5</v>
      </c>
      <c r="K28" s="21">
        <v>36365.800000000003</v>
      </c>
      <c r="L28" s="21">
        <v>44358.3</v>
      </c>
      <c r="M28" s="21">
        <v>13.8</v>
      </c>
      <c r="N28" s="21">
        <v>12.4</v>
      </c>
      <c r="O28" s="22">
        <v>15.1</v>
      </c>
    </row>
    <row r="29" spans="1:15">
      <c r="A29" s="39" t="s">
        <v>223</v>
      </c>
      <c r="B29" s="44">
        <v>258891.7</v>
      </c>
      <c r="C29" s="21">
        <v>17929.400000000001</v>
      </c>
      <c r="D29" s="21">
        <v>15182.2</v>
      </c>
      <c r="E29" s="21">
        <v>20771.3</v>
      </c>
      <c r="F29" s="21">
        <v>6.9</v>
      </c>
      <c r="G29" s="21">
        <v>5.9</v>
      </c>
      <c r="H29" s="22">
        <v>8</v>
      </c>
      <c r="I29" s="35">
        <v>284289.8</v>
      </c>
      <c r="J29" s="21">
        <v>45419.8</v>
      </c>
      <c r="K29" s="21">
        <v>41046.6</v>
      </c>
      <c r="L29" s="21">
        <v>49729.4</v>
      </c>
      <c r="M29" s="21">
        <v>16</v>
      </c>
      <c r="N29" s="21">
        <v>14.4</v>
      </c>
      <c r="O29" s="22">
        <v>17.5</v>
      </c>
    </row>
    <row r="30" spans="1:15">
      <c r="A30" s="39" t="s">
        <v>254</v>
      </c>
      <c r="B30" s="44">
        <v>248049</v>
      </c>
      <c r="C30" s="21">
        <v>13803.5</v>
      </c>
      <c r="D30" s="21">
        <v>11570.1</v>
      </c>
      <c r="E30" s="21">
        <v>16141.3</v>
      </c>
      <c r="F30" s="21">
        <v>5.6</v>
      </c>
      <c r="G30" s="21">
        <v>4.7</v>
      </c>
      <c r="H30" s="22">
        <v>6.5</v>
      </c>
      <c r="I30" s="35">
        <v>286618</v>
      </c>
      <c r="J30" s="21">
        <v>37493.4</v>
      </c>
      <c r="K30" s="21">
        <v>33435.599999999999</v>
      </c>
      <c r="L30" s="21">
        <v>41599.1</v>
      </c>
      <c r="M30" s="21">
        <v>13.1</v>
      </c>
      <c r="N30" s="21">
        <v>11.7</v>
      </c>
      <c r="O30" s="22">
        <v>14.5</v>
      </c>
    </row>
    <row r="31" spans="1:15">
      <c r="A31" s="39" t="s">
        <v>224</v>
      </c>
      <c r="B31" s="44">
        <v>688499.3</v>
      </c>
      <c r="C31" s="21">
        <v>46821.9</v>
      </c>
      <c r="D31" s="21">
        <v>39550.800000000003</v>
      </c>
      <c r="E31" s="21">
        <v>54479.4</v>
      </c>
      <c r="F31" s="21">
        <v>6.8</v>
      </c>
      <c r="G31" s="21">
        <v>5.7</v>
      </c>
      <c r="H31" s="22">
        <v>7.9</v>
      </c>
      <c r="I31" s="35">
        <v>755544.1</v>
      </c>
      <c r="J31" s="21">
        <v>121857.5</v>
      </c>
      <c r="K31" s="21">
        <v>109531.7</v>
      </c>
      <c r="L31" s="21">
        <v>134004.6</v>
      </c>
      <c r="M31" s="21">
        <v>16.100000000000001</v>
      </c>
      <c r="N31" s="21">
        <v>14.5</v>
      </c>
      <c r="O31" s="22">
        <v>17.7</v>
      </c>
    </row>
    <row r="32" spans="1:15">
      <c r="A32" s="39" t="s">
        <v>256</v>
      </c>
      <c r="B32" s="44">
        <v>310540</v>
      </c>
      <c r="C32" s="21">
        <v>17774.8</v>
      </c>
      <c r="D32" s="21">
        <v>14785.1</v>
      </c>
      <c r="E32" s="21">
        <v>20982.2</v>
      </c>
      <c r="F32" s="21">
        <v>5.7</v>
      </c>
      <c r="G32" s="21">
        <v>4.8</v>
      </c>
      <c r="H32" s="22">
        <v>6.8</v>
      </c>
      <c r="I32" s="35">
        <v>339424</v>
      </c>
      <c r="J32" s="21">
        <v>44539.3</v>
      </c>
      <c r="K32" s="21">
        <v>39026</v>
      </c>
      <c r="L32" s="21">
        <v>50206.1</v>
      </c>
      <c r="M32" s="21">
        <v>13.1</v>
      </c>
      <c r="N32" s="21">
        <v>11.5</v>
      </c>
      <c r="O32" s="22">
        <v>14.8</v>
      </c>
    </row>
    <row r="33" spans="1:15">
      <c r="A33" s="39" t="s">
        <v>259</v>
      </c>
      <c r="B33" s="44">
        <v>380128</v>
      </c>
      <c r="C33" s="21">
        <v>20422.900000000001</v>
      </c>
      <c r="D33" s="21">
        <v>17093.400000000001</v>
      </c>
      <c r="E33" s="21">
        <v>23863.1</v>
      </c>
      <c r="F33" s="21">
        <v>5.4</v>
      </c>
      <c r="G33" s="21">
        <v>4.5</v>
      </c>
      <c r="H33" s="22">
        <v>6.3</v>
      </c>
      <c r="I33" s="35">
        <v>425654</v>
      </c>
      <c r="J33" s="21">
        <v>53871.7</v>
      </c>
      <c r="K33" s="21">
        <v>47812.6</v>
      </c>
      <c r="L33" s="21">
        <v>59990.5</v>
      </c>
      <c r="M33" s="21">
        <v>12.7</v>
      </c>
      <c r="N33" s="21">
        <v>11.2</v>
      </c>
      <c r="O33" s="22">
        <v>14.1</v>
      </c>
    </row>
    <row r="34" spans="1:15">
      <c r="A34" s="39" t="s">
        <v>244</v>
      </c>
      <c r="B34" s="44">
        <v>171704</v>
      </c>
      <c r="C34" s="21">
        <v>10279.299999999999</v>
      </c>
      <c r="D34" s="21">
        <v>8699.2000000000007</v>
      </c>
      <c r="E34" s="21">
        <v>11928.3</v>
      </c>
      <c r="F34" s="21">
        <v>6</v>
      </c>
      <c r="G34" s="21">
        <v>5.0999999999999996</v>
      </c>
      <c r="H34" s="22">
        <v>6.9</v>
      </c>
      <c r="I34" s="35">
        <v>183637</v>
      </c>
      <c r="J34" s="21">
        <v>25750.6</v>
      </c>
      <c r="K34" s="21">
        <v>23333.3</v>
      </c>
      <c r="L34" s="21">
        <v>28149.5</v>
      </c>
      <c r="M34" s="21">
        <v>14</v>
      </c>
      <c r="N34" s="21">
        <v>12.7</v>
      </c>
      <c r="O34" s="22">
        <v>15.3</v>
      </c>
    </row>
    <row r="35" spans="1:15">
      <c r="A35" s="39" t="s">
        <v>239</v>
      </c>
      <c r="B35" s="44">
        <v>247160</v>
      </c>
      <c r="C35" s="21">
        <v>15641.8</v>
      </c>
      <c r="D35" s="21">
        <v>13212.8</v>
      </c>
      <c r="E35" s="21">
        <v>18167.3</v>
      </c>
      <c r="F35" s="21">
        <v>6.3</v>
      </c>
      <c r="G35" s="21">
        <v>5.3</v>
      </c>
      <c r="H35" s="22">
        <v>7.4</v>
      </c>
      <c r="I35" s="35">
        <v>268174</v>
      </c>
      <c r="J35" s="21">
        <v>40171.599999999999</v>
      </c>
      <c r="K35" s="21">
        <v>36064.5</v>
      </c>
      <c r="L35" s="21">
        <v>43968.800000000003</v>
      </c>
      <c r="M35" s="21">
        <v>15</v>
      </c>
      <c r="N35" s="21">
        <v>13.4</v>
      </c>
      <c r="O35" s="22">
        <v>16.399999999999999</v>
      </c>
    </row>
    <row r="36" spans="1:15">
      <c r="A36" s="39" t="s">
        <v>246</v>
      </c>
      <c r="B36" s="44">
        <v>126186</v>
      </c>
      <c r="C36" s="21">
        <v>7479.7</v>
      </c>
      <c r="D36" s="21">
        <v>6310.1</v>
      </c>
      <c r="E36" s="21">
        <v>8667.5</v>
      </c>
      <c r="F36" s="21">
        <v>5.9</v>
      </c>
      <c r="G36" s="21">
        <v>5</v>
      </c>
      <c r="H36" s="22">
        <v>6.9</v>
      </c>
      <c r="I36" s="35">
        <v>137862</v>
      </c>
      <c r="J36" s="21">
        <v>19429.3</v>
      </c>
      <c r="K36" s="21">
        <v>17457</v>
      </c>
      <c r="L36" s="21">
        <v>21379.8</v>
      </c>
      <c r="M36" s="21">
        <v>14.1</v>
      </c>
      <c r="N36" s="21">
        <v>12.7</v>
      </c>
      <c r="O36" s="22">
        <v>15.5</v>
      </c>
    </row>
    <row r="37" spans="1:15">
      <c r="A37" s="39" t="s">
        <v>228</v>
      </c>
      <c r="B37" s="44">
        <v>145412</v>
      </c>
      <c r="C37" s="21">
        <v>9885.4</v>
      </c>
      <c r="D37" s="21">
        <v>8436</v>
      </c>
      <c r="E37" s="21">
        <v>11400.5</v>
      </c>
      <c r="F37" s="21">
        <v>6.8</v>
      </c>
      <c r="G37" s="21">
        <v>5.8</v>
      </c>
      <c r="H37" s="22">
        <v>7.8</v>
      </c>
      <c r="I37" s="35">
        <v>160783</v>
      </c>
      <c r="J37" s="21">
        <v>24065.1</v>
      </c>
      <c r="K37" s="21">
        <v>21758.5</v>
      </c>
      <c r="L37" s="21">
        <v>26404</v>
      </c>
      <c r="M37" s="21">
        <v>15</v>
      </c>
      <c r="N37" s="21">
        <v>13.5</v>
      </c>
      <c r="O37" s="22">
        <v>16.399999999999999</v>
      </c>
    </row>
    <row r="38" spans="1:15">
      <c r="A38" s="39" t="s">
        <v>257</v>
      </c>
      <c r="B38" s="44">
        <v>311054</v>
      </c>
      <c r="C38" s="21">
        <v>16663.2</v>
      </c>
      <c r="D38" s="21">
        <v>13939.7</v>
      </c>
      <c r="E38" s="21">
        <v>19564.900000000001</v>
      </c>
      <c r="F38" s="21">
        <v>5.4</v>
      </c>
      <c r="G38" s="21">
        <v>4.5</v>
      </c>
      <c r="H38" s="22">
        <v>6.3</v>
      </c>
      <c r="I38" s="35">
        <v>353641</v>
      </c>
      <c r="J38" s="21">
        <v>45191</v>
      </c>
      <c r="K38" s="21">
        <v>40248.199999999997</v>
      </c>
      <c r="L38" s="21">
        <v>50253.599999999999</v>
      </c>
      <c r="M38" s="21">
        <v>12.8</v>
      </c>
      <c r="N38" s="21">
        <v>11.4</v>
      </c>
      <c r="O38" s="22">
        <v>14.2</v>
      </c>
    </row>
    <row r="39" spans="1:15">
      <c r="A39" s="70" t="s">
        <v>262</v>
      </c>
      <c r="B39" s="44">
        <v>278820</v>
      </c>
      <c r="C39" s="21">
        <v>13941.9</v>
      </c>
      <c r="D39" s="21">
        <v>11691.5</v>
      </c>
      <c r="E39" s="21">
        <v>16274.3</v>
      </c>
      <c r="F39" s="21">
        <v>5</v>
      </c>
      <c r="G39" s="21">
        <v>4.2</v>
      </c>
      <c r="H39" s="22">
        <v>5.8</v>
      </c>
      <c r="I39" s="35">
        <v>316941</v>
      </c>
      <c r="J39" s="21">
        <v>36950.300000000003</v>
      </c>
      <c r="K39" s="21">
        <v>33060.400000000001</v>
      </c>
      <c r="L39" s="21">
        <v>40850.5</v>
      </c>
      <c r="M39" s="21">
        <v>11.7</v>
      </c>
      <c r="N39" s="21">
        <v>10.4</v>
      </c>
      <c r="O39" s="22">
        <v>12.9</v>
      </c>
    </row>
    <row r="40" spans="1:15">
      <c r="A40" s="39" t="s">
        <v>225</v>
      </c>
      <c r="B40" s="44">
        <v>295021</v>
      </c>
      <c r="C40" s="21">
        <v>20739.400000000001</v>
      </c>
      <c r="D40" s="21">
        <v>17452.900000000001</v>
      </c>
      <c r="E40" s="21">
        <v>24252.799999999999</v>
      </c>
      <c r="F40" s="21">
        <v>7</v>
      </c>
      <c r="G40" s="21">
        <v>5.9</v>
      </c>
      <c r="H40" s="22">
        <v>8.1999999999999993</v>
      </c>
      <c r="I40" s="35">
        <v>318311</v>
      </c>
      <c r="J40" s="21">
        <v>52313.9</v>
      </c>
      <c r="K40" s="21">
        <v>46969.3</v>
      </c>
      <c r="L40" s="21">
        <v>57750</v>
      </c>
      <c r="M40" s="21">
        <v>16.399999999999999</v>
      </c>
      <c r="N40" s="21">
        <v>14.8</v>
      </c>
      <c r="O40" s="22">
        <v>18.100000000000001</v>
      </c>
    </row>
    <row r="41" spans="1:15">
      <c r="A41" s="39" t="s">
        <v>235</v>
      </c>
      <c r="B41" s="44">
        <v>267569</v>
      </c>
      <c r="C41" s="21">
        <v>17285.7</v>
      </c>
      <c r="D41" s="21">
        <v>14688.5</v>
      </c>
      <c r="E41" s="21">
        <v>19988.099999999999</v>
      </c>
      <c r="F41" s="21">
        <v>6.5</v>
      </c>
      <c r="G41" s="21">
        <v>5.5</v>
      </c>
      <c r="H41" s="22">
        <v>7.5</v>
      </c>
      <c r="I41" s="35">
        <v>286862</v>
      </c>
      <c r="J41" s="21">
        <v>43133.7</v>
      </c>
      <c r="K41" s="21">
        <v>39083.599999999999</v>
      </c>
      <c r="L41" s="21">
        <v>47079.3</v>
      </c>
      <c r="M41" s="21">
        <v>15</v>
      </c>
      <c r="N41" s="21">
        <v>13.6</v>
      </c>
      <c r="O41" s="22">
        <v>16.399999999999999</v>
      </c>
    </row>
    <row r="42" spans="1:15">
      <c r="A42" s="39" t="s">
        <v>229</v>
      </c>
      <c r="B42" s="44">
        <v>239604.3</v>
      </c>
      <c r="C42" s="21">
        <v>15927</v>
      </c>
      <c r="D42" s="21">
        <v>13542.6</v>
      </c>
      <c r="E42" s="21">
        <v>18382.7</v>
      </c>
      <c r="F42" s="21">
        <v>6.6</v>
      </c>
      <c r="G42" s="21">
        <v>5.7</v>
      </c>
      <c r="H42" s="22">
        <v>7.7</v>
      </c>
      <c r="I42" s="35">
        <v>262995.20000000001</v>
      </c>
      <c r="J42" s="21">
        <v>40783.9</v>
      </c>
      <c r="K42" s="21">
        <v>36948.300000000003</v>
      </c>
      <c r="L42" s="21">
        <v>44578.2</v>
      </c>
      <c r="M42" s="21">
        <v>15.5</v>
      </c>
      <c r="N42" s="21">
        <v>14</v>
      </c>
      <c r="O42" s="22">
        <v>17</v>
      </c>
    </row>
    <row r="43" spans="1:15">
      <c r="A43" s="70" t="s">
        <v>261</v>
      </c>
      <c r="B43" s="44">
        <v>236794.6</v>
      </c>
      <c r="C43" s="21">
        <v>11080.3</v>
      </c>
      <c r="D43" s="21">
        <v>9217.9</v>
      </c>
      <c r="E43" s="21">
        <v>13053.3</v>
      </c>
      <c r="F43" s="21">
        <v>4.7</v>
      </c>
      <c r="G43" s="21">
        <v>3.9</v>
      </c>
      <c r="H43" s="22">
        <v>5.5</v>
      </c>
      <c r="I43" s="35">
        <v>261918.1</v>
      </c>
      <c r="J43" s="21">
        <v>29851</v>
      </c>
      <c r="K43" s="21">
        <v>26397.7</v>
      </c>
      <c r="L43" s="21">
        <v>33382.5</v>
      </c>
      <c r="M43" s="21">
        <v>11.4</v>
      </c>
      <c r="N43" s="21">
        <v>10.1</v>
      </c>
      <c r="O43" s="22">
        <v>12.7</v>
      </c>
    </row>
    <row r="44" spans="1:15">
      <c r="A44" s="39" t="s">
        <v>238</v>
      </c>
      <c r="B44" s="44">
        <v>408366</v>
      </c>
      <c r="C44" s="21">
        <v>25020.2</v>
      </c>
      <c r="D44" s="21">
        <v>21228.400000000001</v>
      </c>
      <c r="E44" s="21">
        <v>28962.9</v>
      </c>
      <c r="F44" s="21">
        <v>6.1</v>
      </c>
      <c r="G44" s="21">
        <v>5.2</v>
      </c>
      <c r="H44" s="22">
        <v>7.1</v>
      </c>
      <c r="I44" s="35">
        <v>460685</v>
      </c>
      <c r="J44" s="21">
        <v>66565.8</v>
      </c>
      <c r="K44" s="21">
        <v>60405.599999999999</v>
      </c>
      <c r="L44" s="21">
        <v>72611.7</v>
      </c>
      <c r="M44" s="21">
        <v>14.4</v>
      </c>
      <c r="N44" s="21">
        <v>13.1</v>
      </c>
      <c r="O44" s="22">
        <v>15.8</v>
      </c>
    </row>
    <row r="45" spans="1:15" ht="15.95" thickBot="1">
      <c r="A45" s="40" t="s">
        <v>232</v>
      </c>
      <c r="B45" s="45">
        <v>491142.2</v>
      </c>
      <c r="C45" s="23">
        <v>33088.5</v>
      </c>
      <c r="D45" s="23">
        <v>27867.3</v>
      </c>
      <c r="E45" s="23">
        <v>38564.6</v>
      </c>
      <c r="F45" s="23">
        <v>6.7</v>
      </c>
      <c r="G45" s="23">
        <v>5.7</v>
      </c>
      <c r="H45" s="24">
        <v>7.9</v>
      </c>
      <c r="I45" s="36">
        <v>533891</v>
      </c>
      <c r="J45" s="23">
        <v>83267.199999999997</v>
      </c>
      <c r="K45" s="23">
        <v>74848.800000000003</v>
      </c>
      <c r="L45" s="23">
        <v>91758.2</v>
      </c>
      <c r="M45" s="23">
        <v>15.6</v>
      </c>
      <c r="N45" s="23">
        <v>14</v>
      </c>
      <c r="O45" s="24">
        <v>17.2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92199AC-7F2C-44B0-B7D3-A12F82F8E460}">
  <dimension ref="A1:V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22" width="14.140625" style="20" customWidth="1"/>
    <col min="23" max="16384" width="8.7109375" style="2"/>
  </cols>
  <sheetData>
    <row r="1" spans="1:22">
      <c r="A1" s="96" t="s">
        <v>217</v>
      </c>
      <c r="B1" s="101" t="s">
        <v>265</v>
      </c>
      <c r="C1" s="99"/>
      <c r="D1" s="99"/>
      <c r="E1" s="99"/>
      <c r="F1" s="99"/>
      <c r="G1" s="99"/>
      <c r="H1" s="100"/>
      <c r="I1" s="101" t="s">
        <v>266</v>
      </c>
      <c r="J1" s="99"/>
      <c r="K1" s="99"/>
      <c r="L1" s="99"/>
      <c r="M1" s="99"/>
      <c r="N1" s="99"/>
      <c r="O1" s="100"/>
      <c r="P1" s="98" t="s">
        <v>267</v>
      </c>
      <c r="Q1" s="99"/>
      <c r="R1" s="99"/>
      <c r="S1" s="99"/>
      <c r="T1" s="99"/>
      <c r="U1" s="99"/>
      <c r="V1" s="100"/>
    </row>
    <row r="2" spans="1:22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32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</row>
    <row r="3" spans="1:22" ht="15.95" thickBot="1">
      <c r="A3" s="37" t="s">
        <v>220</v>
      </c>
      <c r="B3" s="42">
        <v>14632684</v>
      </c>
      <c r="C3" s="30">
        <v>1120532.2</v>
      </c>
      <c r="D3" s="30">
        <v>935749.3</v>
      </c>
      <c r="E3" s="30">
        <v>1285981.8</v>
      </c>
      <c r="F3" s="30">
        <v>7.7</v>
      </c>
      <c r="G3" s="30">
        <v>6.4</v>
      </c>
      <c r="H3" s="31">
        <v>8.8000000000000007</v>
      </c>
      <c r="I3" s="42">
        <v>5519950</v>
      </c>
      <c r="J3" s="30">
        <v>683802.9</v>
      </c>
      <c r="K3" s="30">
        <v>600221.9</v>
      </c>
      <c r="L3" s="30">
        <v>776221.6</v>
      </c>
      <c r="M3" s="30">
        <v>12.4</v>
      </c>
      <c r="N3" s="30">
        <v>10.9</v>
      </c>
      <c r="O3" s="31">
        <v>14.1</v>
      </c>
      <c r="P3" s="33">
        <v>5461142</v>
      </c>
      <c r="Q3" s="30">
        <v>870361.9</v>
      </c>
      <c r="R3" s="30">
        <v>761346.3</v>
      </c>
      <c r="S3" s="30">
        <v>982829.9</v>
      </c>
      <c r="T3" s="30">
        <v>15.9</v>
      </c>
      <c r="U3" s="30">
        <v>13.9</v>
      </c>
      <c r="V3" s="31">
        <v>18</v>
      </c>
    </row>
    <row r="4" spans="1:22">
      <c r="A4" s="38" t="s">
        <v>250</v>
      </c>
      <c r="B4" s="43">
        <v>253081.60000000001</v>
      </c>
      <c r="C4" s="27">
        <v>17568.5</v>
      </c>
      <c r="D4" s="27">
        <v>14670.6</v>
      </c>
      <c r="E4" s="27">
        <v>20234.2</v>
      </c>
      <c r="F4" s="27">
        <v>6.9</v>
      </c>
      <c r="G4" s="27">
        <v>5.8</v>
      </c>
      <c r="H4" s="28">
        <v>8</v>
      </c>
      <c r="I4" s="43">
        <v>98625.8</v>
      </c>
      <c r="J4" s="27">
        <v>11093.4</v>
      </c>
      <c r="K4" s="27">
        <v>9737.1</v>
      </c>
      <c r="L4" s="27">
        <v>12646.3</v>
      </c>
      <c r="M4" s="27">
        <v>11.2</v>
      </c>
      <c r="N4" s="27">
        <v>9.9</v>
      </c>
      <c r="O4" s="28">
        <v>12.8</v>
      </c>
      <c r="P4" s="34">
        <v>101638.5</v>
      </c>
      <c r="Q4" s="27">
        <v>14768.2</v>
      </c>
      <c r="R4" s="27">
        <v>12884.9</v>
      </c>
      <c r="S4" s="27">
        <v>16728.7</v>
      </c>
      <c r="T4" s="27">
        <v>14.5</v>
      </c>
      <c r="U4" s="27">
        <v>12.7</v>
      </c>
      <c r="V4" s="28">
        <v>16.5</v>
      </c>
    </row>
    <row r="5" spans="1:22">
      <c r="A5" s="39" t="s">
        <v>251</v>
      </c>
      <c r="B5" s="44">
        <v>257672.9</v>
      </c>
      <c r="C5" s="21">
        <v>18842.5</v>
      </c>
      <c r="D5" s="21">
        <v>15695.8</v>
      </c>
      <c r="E5" s="21">
        <v>21657.200000000001</v>
      </c>
      <c r="F5" s="21">
        <v>7.3</v>
      </c>
      <c r="G5" s="21">
        <v>6.1</v>
      </c>
      <c r="H5" s="22">
        <v>8.4</v>
      </c>
      <c r="I5" s="44">
        <v>85451.8</v>
      </c>
      <c r="J5" s="21">
        <v>10172.299999999999</v>
      </c>
      <c r="K5" s="21">
        <v>8908.5</v>
      </c>
      <c r="L5" s="21">
        <v>11610</v>
      </c>
      <c r="M5" s="21">
        <v>11.9</v>
      </c>
      <c r="N5" s="21">
        <v>10.4</v>
      </c>
      <c r="O5" s="22">
        <v>13.6</v>
      </c>
      <c r="P5" s="35">
        <v>77698.2</v>
      </c>
      <c r="Q5" s="21">
        <v>11977.9</v>
      </c>
      <c r="R5" s="21">
        <v>10418</v>
      </c>
      <c r="S5" s="21">
        <v>13532.8</v>
      </c>
      <c r="T5" s="21">
        <v>15.4</v>
      </c>
      <c r="U5" s="21">
        <v>13.4</v>
      </c>
      <c r="V5" s="22">
        <v>17.399999999999999</v>
      </c>
    </row>
    <row r="6" spans="1:22">
      <c r="A6" s="39" t="s">
        <v>236</v>
      </c>
      <c r="B6" s="44">
        <v>310382</v>
      </c>
      <c r="C6" s="21">
        <v>26452.3</v>
      </c>
      <c r="D6" s="21">
        <v>21906.7</v>
      </c>
      <c r="E6" s="21">
        <v>31046.3</v>
      </c>
      <c r="F6" s="21">
        <v>8.5</v>
      </c>
      <c r="G6" s="21">
        <v>7.1</v>
      </c>
      <c r="H6" s="22">
        <v>10</v>
      </c>
      <c r="I6" s="44">
        <v>103115</v>
      </c>
      <c r="J6" s="21">
        <v>14010.6</v>
      </c>
      <c r="K6" s="21">
        <v>11980.9</v>
      </c>
      <c r="L6" s="21">
        <v>16234.7</v>
      </c>
      <c r="M6" s="21">
        <v>13.6</v>
      </c>
      <c r="N6" s="21">
        <v>11.6</v>
      </c>
      <c r="O6" s="22">
        <v>15.7</v>
      </c>
      <c r="P6" s="35">
        <v>98316</v>
      </c>
      <c r="Q6" s="21">
        <v>17242.5</v>
      </c>
      <c r="R6" s="21">
        <v>14757.7</v>
      </c>
      <c r="S6" s="21">
        <v>19923.099999999999</v>
      </c>
      <c r="T6" s="21">
        <v>17.5</v>
      </c>
      <c r="U6" s="21">
        <v>15</v>
      </c>
      <c r="V6" s="22">
        <v>20.3</v>
      </c>
    </row>
    <row r="7" spans="1:22">
      <c r="A7" s="39" t="s">
        <v>221</v>
      </c>
      <c r="B7" s="44">
        <v>302783</v>
      </c>
      <c r="C7" s="21">
        <v>27913</v>
      </c>
      <c r="D7" s="21">
        <v>23280.9</v>
      </c>
      <c r="E7" s="21">
        <v>32470.7</v>
      </c>
      <c r="F7" s="21">
        <v>9.1999999999999993</v>
      </c>
      <c r="G7" s="21">
        <v>7.7</v>
      </c>
      <c r="H7" s="22">
        <v>10.7</v>
      </c>
      <c r="I7" s="44">
        <v>108016</v>
      </c>
      <c r="J7" s="21">
        <v>15823.7</v>
      </c>
      <c r="K7" s="21">
        <v>13588.7</v>
      </c>
      <c r="L7" s="21">
        <v>18130.099999999999</v>
      </c>
      <c r="M7" s="21">
        <v>14.6</v>
      </c>
      <c r="N7" s="21">
        <v>12.6</v>
      </c>
      <c r="O7" s="22">
        <v>16.8</v>
      </c>
      <c r="P7" s="35">
        <v>105996</v>
      </c>
      <c r="Q7" s="21">
        <v>19890</v>
      </c>
      <c r="R7" s="21">
        <v>17159.900000000001</v>
      </c>
      <c r="S7" s="21">
        <v>22782</v>
      </c>
      <c r="T7" s="21">
        <v>18.8</v>
      </c>
      <c r="U7" s="21">
        <v>16.2</v>
      </c>
      <c r="V7" s="22">
        <v>21.5</v>
      </c>
    </row>
    <row r="8" spans="1:22">
      <c r="A8" s="39" t="s">
        <v>247</v>
      </c>
      <c r="B8" s="44">
        <v>231972</v>
      </c>
      <c r="C8" s="21">
        <v>16726.7</v>
      </c>
      <c r="D8" s="21">
        <v>13999.5</v>
      </c>
      <c r="E8" s="21">
        <v>19235.900000000001</v>
      </c>
      <c r="F8" s="21">
        <v>7.2</v>
      </c>
      <c r="G8" s="21">
        <v>6</v>
      </c>
      <c r="H8" s="22">
        <v>8.3000000000000007</v>
      </c>
      <c r="I8" s="44">
        <v>84428</v>
      </c>
      <c r="J8" s="21">
        <v>9831.7000000000007</v>
      </c>
      <c r="K8" s="21">
        <v>8637.7999999999993</v>
      </c>
      <c r="L8" s="21">
        <v>11132.4</v>
      </c>
      <c r="M8" s="21">
        <v>11.6</v>
      </c>
      <c r="N8" s="21">
        <v>10.199999999999999</v>
      </c>
      <c r="O8" s="22">
        <v>13.2</v>
      </c>
      <c r="P8" s="35">
        <v>88910</v>
      </c>
      <c r="Q8" s="21">
        <v>13395.6</v>
      </c>
      <c r="R8" s="21">
        <v>11697.9</v>
      </c>
      <c r="S8" s="21">
        <v>15153</v>
      </c>
      <c r="T8" s="21">
        <v>15.1</v>
      </c>
      <c r="U8" s="21">
        <v>13.2</v>
      </c>
      <c r="V8" s="22">
        <v>17</v>
      </c>
    </row>
    <row r="9" spans="1:22">
      <c r="A9" s="39" t="s">
        <v>258</v>
      </c>
      <c r="B9" s="44">
        <v>474766.5</v>
      </c>
      <c r="C9" s="21">
        <v>29026.7</v>
      </c>
      <c r="D9" s="21">
        <v>23829.7</v>
      </c>
      <c r="E9" s="21">
        <v>33735.9</v>
      </c>
      <c r="F9" s="21">
        <v>6.1</v>
      </c>
      <c r="G9" s="21">
        <v>5</v>
      </c>
      <c r="H9" s="22">
        <v>7.1</v>
      </c>
      <c r="I9" s="44">
        <v>164543.5</v>
      </c>
      <c r="J9" s="21">
        <v>16536.599999999999</v>
      </c>
      <c r="K9" s="21">
        <v>14373</v>
      </c>
      <c r="L9" s="21">
        <v>18939.099999999999</v>
      </c>
      <c r="M9" s="21">
        <v>10</v>
      </c>
      <c r="N9" s="21">
        <v>8.6999999999999993</v>
      </c>
      <c r="O9" s="22">
        <v>11.5</v>
      </c>
      <c r="P9" s="35">
        <v>171429.3</v>
      </c>
      <c r="Q9" s="21">
        <v>22527.1</v>
      </c>
      <c r="R9" s="21">
        <v>19268.099999999999</v>
      </c>
      <c r="S9" s="21">
        <v>25718.9</v>
      </c>
      <c r="T9" s="21">
        <v>13.1</v>
      </c>
      <c r="U9" s="21">
        <v>11.2</v>
      </c>
      <c r="V9" s="22">
        <v>15</v>
      </c>
    </row>
    <row r="10" spans="1:22">
      <c r="A10" s="39" t="s">
        <v>248</v>
      </c>
      <c r="B10" s="44">
        <v>234892.1</v>
      </c>
      <c r="C10" s="21">
        <v>17057.099999999999</v>
      </c>
      <c r="D10" s="21">
        <v>14237.3</v>
      </c>
      <c r="E10" s="21">
        <v>19609.2</v>
      </c>
      <c r="F10" s="21">
        <v>7.3</v>
      </c>
      <c r="G10" s="21">
        <v>6.1</v>
      </c>
      <c r="H10" s="22">
        <v>8.3000000000000007</v>
      </c>
      <c r="I10" s="44">
        <v>84872.9</v>
      </c>
      <c r="J10" s="21">
        <v>10051.6</v>
      </c>
      <c r="K10" s="21">
        <v>8811</v>
      </c>
      <c r="L10" s="21">
        <v>11456.3</v>
      </c>
      <c r="M10" s="21">
        <v>11.8</v>
      </c>
      <c r="N10" s="21">
        <v>10.4</v>
      </c>
      <c r="O10" s="22">
        <v>13.5</v>
      </c>
      <c r="P10" s="35">
        <v>86154.4</v>
      </c>
      <c r="Q10" s="21">
        <v>13082</v>
      </c>
      <c r="R10" s="21">
        <v>11446.8</v>
      </c>
      <c r="S10" s="21">
        <v>14799.9</v>
      </c>
      <c r="T10" s="21">
        <v>15.2</v>
      </c>
      <c r="U10" s="21">
        <v>13.3</v>
      </c>
      <c r="V10" s="22">
        <v>17.2</v>
      </c>
    </row>
    <row r="11" spans="1:22">
      <c r="A11" s="39" t="s">
        <v>230</v>
      </c>
      <c r="B11" s="44">
        <v>667445</v>
      </c>
      <c r="C11" s="21">
        <v>55033.5</v>
      </c>
      <c r="D11" s="21">
        <v>46210.2</v>
      </c>
      <c r="E11" s="21">
        <v>63390.2</v>
      </c>
      <c r="F11" s="21">
        <v>8.1999999999999993</v>
      </c>
      <c r="G11" s="21">
        <v>6.9</v>
      </c>
      <c r="H11" s="22">
        <v>9.5</v>
      </c>
      <c r="I11" s="44">
        <v>271625</v>
      </c>
      <c r="J11" s="21">
        <v>35927.300000000003</v>
      </c>
      <c r="K11" s="21">
        <v>31261.7</v>
      </c>
      <c r="L11" s="21">
        <v>40750.6</v>
      </c>
      <c r="M11" s="21">
        <v>13.2</v>
      </c>
      <c r="N11" s="21">
        <v>11.5</v>
      </c>
      <c r="O11" s="22">
        <v>15</v>
      </c>
      <c r="P11" s="35">
        <v>258625</v>
      </c>
      <c r="Q11" s="21">
        <v>43543.9</v>
      </c>
      <c r="R11" s="21">
        <v>37924.400000000001</v>
      </c>
      <c r="S11" s="21">
        <v>49470.2</v>
      </c>
      <c r="T11" s="21">
        <v>16.8</v>
      </c>
      <c r="U11" s="21">
        <v>14.7</v>
      </c>
      <c r="V11" s="22">
        <v>19.100000000000001</v>
      </c>
    </row>
    <row r="12" spans="1:22">
      <c r="A12" s="39" t="s">
        <v>222</v>
      </c>
      <c r="B12" s="44">
        <v>159385</v>
      </c>
      <c r="C12" s="21">
        <v>13238.8</v>
      </c>
      <c r="D12" s="21">
        <v>11093.1</v>
      </c>
      <c r="E12" s="21">
        <v>15352</v>
      </c>
      <c r="F12" s="21">
        <v>8.3000000000000007</v>
      </c>
      <c r="G12" s="21">
        <v>7</v>
      </c>
      <c r="H12" s="22">
        <v>9.6</v>
      </c>
      <c r="I12" s="44">
        <v>75407</v>
      </c>
      <c r="J12" s="21">
        <v>9995</v>
      </c>
      <c r="K12" s="21">
        <v>8768.1</v>
      </c>
      <c r="L12" s="21">
        <v>11405.5</v>
      </c>
      <c r="M12" s="21">
        <v>13.3</v>
      </c>
      <c r="N12" s="21">
        <v>11.6</v>
      </c>
      <c r="O12" s="22">
        <v>15.1</v>
      </c>
      <c r="P12" s="35">
        <v>76795</v>
      </c>
      <c r="Q12" s="21">
        <v>13045.8</v>
      </c>
      <c r="R12" s="21">
        <v>11274.9</v>
      </c>
      <c r="S12" s="21">
        <v>14910.1</v>
      </c>
      <c r="T12" s="21">
        <v>17</v>
      </c>
      <c r="U12" s="21">
        <v>14.7</v>
      </c>
      <c r="V12" s="22">
        <v>19.399999999999999</v>
      </c>
    </row>
    <row r="13" spans="1:22">
      <c r="A13" s="39" t="s">
        <v>245</v>
      </c>
      <c r="B13" s="44">
        <v>240923</v>
      </c>
      <c r="C13" s="21">
        <v>17689.5</v>
      </c>
      <c r="D13" s="21">
        <v>14759.3</v>
      </c>
      <c r="E13" s="21">
        <v>20300.400000000001</v>
      </c>
      <c r="F13" s="21">
        <v>7.3</v>
      </c>
      <c r="G13" s="21">
        <v>6.1</v>
      </c>
      <c r="H13" s="22">
        <v>8.4</v>
      </c>
      <c r="I13" s="44">
        <v>88621</v>
      </c>
      <c r="J13" s="21">
        <v>10517.1</v>
      </c>
      <c r="K13" s="21">
        <v>9212.1</v>
      </c>
      <c r="L13" s="21">
        <v>11980.7</v>
      </c>
      <c r="M13" s="21">
        <v>11.9</v>
      </c>
      <c r="N13" s="21">
        <v>10.4</v>
      </c>
      <c r="O13" s="22">
        <v>13.5</v>
      </c>
      <c r="P13" s="35">
        <v>92787</v>
      </c>
      <c r="Q13" s="21">
        <v>14269.7</v>
      </c>
      <c r="R13" s="21">
        <v>12468.3</v>
      </c>
      <c r="S13" s="21">
        <v>16142.3</v>
      </c>
      <c r="T13" s="21">
        <v>15.4</v>
      </c>
      <c r="U13" s="21">
        <v>13.4</v>
      </c>
      <c r="V13" s="22">
        <v>17.399999999999999</v>
      </c>
    </row>
    <row r="14" spans="1:22">
      <c r="A14" s="39" t="s">
        <v>243</v>
      </c>
      <c r="B14" s="44">
        <v>291122</v>
      </c>
      <c r="C14" s="21">
        <v>22179.599999999999</v>
      </c>
      <c r="D14" s="21">
        <v>18496.3</v>
      </c>
      <c r="E14" s="21">
        <v>25467</v>
      </c>
      <c r="F14" s="21">
        <v>7.6</v>
      </c>
      <c r="G14" s="21">
        <v>6.4</v>
      </c>
      <c r="H14" s="22">
        <v>8.6999999999999993</v>
      </c>
      <c r="I14" s="44">
        <v>116073</v>
      </c>
      <c r="J14" s="21">
        <v>14142.2</v>
      </c>
      <c r="K14" s="21">
        <v>12370.8</v>
      </c>
      <c r="L14" s="21">
        <v>16103.9</v>
      </c>
      <c r="M14" s="21">
        <v>12.2</v>
      </c>
      <c r="N14" s="21">
        <v>10.7</v>
      </c>
      <c r="O14" s="22">
        <v>13.9</v>
      </c>
      <c r="P14" s="35">
        <v>114464</v>
      </c>
      <c r="Q14" s="21">
        <v>18081</v>
      </c>
      <c r="R14" s="21">
        <v>15814.7</v>
      </c>
      <c r="S14" s="21">
        <v>20426.7</v>
      </c>
      <c r="T14" s="21">
        <v>15.8</v>
      </c>
      <c r="U14" s="21">
        <v>13.8</v>
      </c>
      <c r="V14" s="22">
        <v>17.8</v>
      </c>
    </row>
    <row r="15" spans="1:22">
      <c r="A15" s="39" t="s">
        <v>226</v>
      </c>
      <c r="B15" s="44">
        <v>325987</v>
      </c>
      <c r="C15" s="21">
        <v>25784.1</v>
      </c>
      <c r="D15" s="21">
        <v>21658.3</v>
      </c>
      <c r="E15" s="21">
        <v>29589.1</v>
      </c>
      <c r="F15" s="21">
        <v>7.9</v>
      </c>
      <c r="G15" s="21">
        <v>6.6</v>
      </c>
      <c r="H15" s="22">
        <v>9.1</v>
      </c>
      <c r="I15" s="44">
        <v>150726</v>
      </c>
      <c r="J15" s="21">
        <v>19055.8</v>
      </c>
      <c r="K15" s="21">
        <v>16823.599999999999</v>
      </c>
      <c r="L15" s="21">
        <v>21645.3</v>
      </c>
      <c r="M15" s="21">
        <v>12.6</v>
      </c>
      <c r="N15" s="21">
        <v>11.2</v>
      </c>
      <c r="O15" s="22">
        <v>14.4</v>
      </c>
      <c r="P15" s="35">
        <v>160575</v>
      </c>
      <c r="Q15" s="21">
        <v>26040.7</v>
      </c>
      <c r="R15" s="21">
        <v>22797.200000000001</v>
      </c>
      <c r="S15" s="21">
        <v>29404.1</v>
      </c>
      <c r="T15" s="21">
        <v>16.2</v>
      </c>
      <c r="U15" s="21">
        <v>14.2</v>
      </c>
      <c r="V15" s="22">
        <v>18.3</v>
      </c>
    </row>
    <row r="16" spans="1:22">
      <c r="A16" s="39" t="s">
        <v>237</v>
      </c>
      <c r="B16" s="44">
        <v>207600</v>
      </c>
      <c r="C16" s="21">
        <v>15319.9</v>
      </c>
      <c r="D16" s="21">
        <v>12803.2</v>
      </c>
      <c r="E16" s="21">
        <v>17604.599999999999</v>
      </c>
      <c r="F16" s="21">
        <v>7.4</v>
      </c>
      <c r="G16" s="21">
        <v>6.2</v>
      </c>
      <c r="H16" s="22">
        <v>8.5</v>
      </c>
      <c r="I16" s="44">
        <v>97987</v>
      </c>
      <c r="J16" s="21">
        <v>11687.5</v>
      </c>
      <c r="K16" s="21">
        <v>10288.5</v>
      </c>
      <c r="L16" s="21">
        <v>13288.6</v>
      </c>
      <c r="M16" s="21">
        <v>11.9</v>
      </c>
      <c r="N16" s="21">
        <v>10.5</v>
      </c>
      <c r="O16" s="22">
        <v>13.6</v>
      </c>
      <c r="P16" s="35">
        <v>109910</v>
      </c>
      <c r="Q16" s="21">
        <v>16868.8</v>
      </c>
      <c r="R16" s="21">
        <v>14777</v>
      </c>
      <c r="S16" s="21">
        <v>19062.099999999999</v>
      </c>
      <c r="T16" s="21">
        <v>15.3</v>
      </c>
      <c r="U16" s="21">
        <v>13.4</v>
      </c>
      <c r="V16" s="22">
        <v>17.3</v>
      </c>
    </row>
    <row r="17" spans="1:22">
      <c r="A17" s="39" t="s">
        <v>260</v>
      </c>
      <c r="B17" s="44">
        <v>204605.2</v>
      </c>
      <c r="C17" s="21">
        <v>12824.2</v>
      </c>
      <c r="D17" s="21">
        <v>10557.3</v>
      </c>
      <c r="E17" s="21">
        <v>14884.3</v>
      </c>
      <c r="F17" s="21">
        <v>6.3</v>
      </c>
      <c r="G17" s="21">
        <v>5.2</v>
      </c>
      <c r="H17" s="22">
        <v>7.3</v>
      </c>
      <c r="I17" s="44">
        <v>65018.2</v>
      </c>
      <c r="J17" s="21">
        <v>6669.6</v>
      </c>
      <c r="K17" s="21">
        <v>5789.4</v>
      </c>
      <c r="L17" s="21">
        <v>7653.9</v>
      </c>
      <c r="M17" s="21">
        <v>10.3</v>
      </c>
      <c r="N17" s="21">
        <v>8.9</v>
      </c>
      <c r="O17" s="22">
        <v>11.8</v>
      </c>
      <c r="P17" s="35">
        <v>66070.399999999994</v>
      </c>
      <c r="Q17" s="21">
        <v>8729</v>
      </c>
      <c r="R17" s="21">
        <v>7463.7</v>
      </c>
      <c r="S17" s="21">
        <v>9986.4</v>
      </c>
      <c r="T17" s="21">
        <v>13.2</v>
      </c>
      <c r="U17" s="21">
        <v>11.3</v>
      </c>
      <c r="V17" s="22">
        <v>15.1</v>
      </c>
    </row>
    <row r="18" spans="1:22">
      <c r="A18" s="39" t="s">
        <v>252</v>
      </c>
      <c r="B18" s="44">
        <v>176672</v>
      </c>
      <c r="C18" s="21">
        <v>12113.8</v>
      </c>
      <c r="D18" s="21">
        <v>10109.6</v>
      </c>
      <c r="E18" s="21">
        <v>13962.5</v>
      </c>
      <c r="F18" s="21">
        <v>6.9</v>
      </c>
      <c r="G18" s="21">
        <v>5.7</v>
      </c>
      <c r="H18" s="22">
        <v>7.9</v>
      </c>
      <c r="I18" s="44">
        <v>72615</v>
      </c>
      <c r="J18" s="21">
        <v>8081</v>
      </c>
      <c r="K18" s="21">
        <v>7087.5</v>
      </c>
      <c r="L18" s="21">
        <v>9246.7000000000007</v>
      </c>
      <c r="M18" s="21">
        <v>11.1</v>
      </c>
      <c r="N18" s="21">
        <v>9.8000000000000007</v>
      </c>
      <c r="O18" s="22">
        <v>12.7</v>
      </c>
      <c r="P18" s="35">
        <v>75421</v>
      </c>
      <c r="Q18" s="21">
        <v>10862.4</v>
      </c>
      <c r="R18" s="21">
        <v>9450.2000000000007</v>
      </c>
      <c r="S18" s="21">
        <v>12317.2</v>
      </c>
      <c r="T18" s="21">
        <v>14.4</v>
      </c>
      <c r="U18" s="21">
        <v>12.5</v>
      </c>
      <c r="V18" s="22">
        <v>16.3</v>
      </c>
    </row>
    <row r="19" spans="1:22">
      <c r="A19" s="39" t="s">
        <v>233</v>
      </c>
      <c r="B19" s="44">
        <v>698041</v>
      </c>
      <c r="C19" s="21">
        <v>59745.5</v>
      </c>
      <c r="D19" s="21">
        <v>50020</v>
      </c>
      <c r="E19" s="21">
        <v>69155.100000000006</v>
      </c>
      <c r="F19" s="21">
        <v>8.6</v>
      </c>
      <c r="G19" s="21">
        <v>7.2</v>
      </c>
      <c r="H19" s="22">
        <v>9.9</v>
      </c>
      <c r="I19" s="44">
        <v>244508</v>
      </c>
      <c r="J19" s="21">
        <v>33442.5</v>
      </c>
      <c r="K19" s="21">
        <v>29028.5</v>
      </c>
      <c r="L19" s="21">
        <v>38168</v>
      </c>
      <c r="M19" s="21">
        <v>13.7</v>
      </c>
      <c r="N19" s="21">
        <v>11.9</v>
      </c>
      <c r="O19" s="22">
        <v>15.6</v>
      </c>
      <c r="P19" s="35">
        <v>226924</v>
      </c>
      <c r="Q19" s="21">
        <v>39899.300000000003</v>
      </c>
      <c r="R19" s="21">
        <v>34600</v>
      </c>
      <c r="S19" s="21">
        <v>45426.6</v>
      </c>
      <c r="T19" s="21">
        <v>17.600000000000001</v>
      </c>
      <c r="U19" s="21">
        <v>15.2</v>
      </c>
      <c r="V19" s="22">
        <v>20</v>
      </c>
    </row>
    <row r="20" spans="1:22">
      <c r="A20" s="39" t="s">
        <v>241</v>
      </c>
      <c r="B20" s="44">
        <v>478888.3</v>
      </c>
      <c r="C20" s="21">
        <v>35103.4</v>
      </c>
      <c r="D20" s="21">
        <v>29341.9</v>
      </c>
      <c r="E20" s="21">
        <v>40330.699999999997</v>
      </c>
      <c r="F20" s="21">
        <v>7.3</v>
      </c>
      <c r="G20" s="21">
        <v>6.1</v>
      </c>
      <c r="H20" s="22">
        <v>8.4</v>
      </c>
      <c r="I20" s="44">
        <v>194914.9</v>
      </c>
      <c r="J20" s="21">
        <v>23139.3</v>
      </c>
      <c r="K20" s="21">
        <v>20357.3</v>
      </c>
      <c r="L20" s="21">
        <v>26321.1</v>
      </c>
      <c r="M20" s="21">
        <v>11.9</v>
      </c>
      <c r="N20" s="21">
        <v>10.4</v>
      </c>
      <c r="O20" s="22">
        <v>13.5</v>
      </c>
      <c r="P20" s="35">
        <v>208086.2</v>
      </c>
      <c r="Q20" s="21">
        <v>31883.200000000001</v>
      </c>
      <c r="R20" s="21">
        <v>27894.5</v>
      </c>
      <c r="S20" s="21">
        <v>35894.1</v>
      </c>
      <c r="T20" s="21">
        <v>15.3</v>
      </c>
      <c r="U20" s="21">
        <v>13.4</v>
      </c>
      <c r="V20" s="22">
        <v>17.2</v>
      </c>
    </row>
    <row r="21" spans="1:22">
      <c r="A21" s="39" t="s">
        <v>242</v>
      </c>
      <c r="B21" s="44">
        <v>217499</v>
      </c>
      <c r="C21" s="21">
        <v>16202.1</v>
      </c>
      <c r="D21" s="21">
        <v>13519.1</v>
      </c>
      <c r="E21" s="21">
        <v>18625.599999999999</v>
      </c>
      <c r="F21" s="21">
        <v>7.4</v>
      </c>
      <c r="G21" s="21">
        <v>6.2</v>
      </c>
      <c r="H21" s="22">
        <v>8.6</v>
      </c>
      <c r="I21" s="44">
        <v>96094</v>
      </c>
      <c r="J21" s="21">
        <v>11571.1</v>
      </c>
      <c r="K21" s="21">
        <v>10167.1</v>
      </c>
      <c r="L21" s="21">
        <v>13190</v>
      </c>
      <c r="M21" s="21">
        <v>12</v>
      </c>
      <c r="N21" s="21">
        <v>10.6</v>
      </c>
      <c r="O21" s="22">
        <v>13.7</v>
      </c>
      <c r="P21" s="35">
        <v>100973</v>
      </c>
      <c r="Q21" s="21">
        <v>15579.5</v>
      </c>
      <c r="R21" s="21">
        <v>13645.9</v>
      </c>
      <c r="S21" s="21">
        <v>17674.900000000001</v>
      </c>
      <c r="T21" s="21">
        <v>15.4</v>
      </c>
      <c r="U21" s="21">
        <v>13.5</v>
      </c>
      <c r="V21" s="22">
        <v>17.5</v>
      </c>
    </row>
    <row r="22" spans="1:22">
      <c r="A22" s="39" t="s">
        <v>255</v>
      </c>
      <c r="B22" s="44">
        <v>402225.9</v>
      </c>
      <c r="C22" s="21">
        <v>26882.3</v>
      </c>
      <c r="D22" s="21">
        <v>22334.9</v>
      </c>
      <c r="E22" s="21">
        <v>31021.599999999999</v>
      </c>
      <c r="F22" s="21">
        <v>6.7</v>
      </c>
      <c r="G22" s="21">
        <v>5.6</v>
      </c>
      <c r="H22" s="22">
        <v>7.7</v>
      </c>
      <c r="I22" s="44">
        <v>134968.1</v>
      </c>
      <c r="J22" s="21">
        <v>14716.3</v>
      </c>
      <c r="K22" s="21">
        <v>12893.8</v>
      </c>
      <c r="L22" s="21">
        <v>16855.3</v>
      </c>
      <c r="M22" s="21">
        <v>10.9</v>
      </c>
      <c r="N22" s="21">
        <v>9.6</v>
      </c>
      <c r="O22" s="22">
        <v>12.5</v>
      </c>
      <c r="P22" s="35">
        <v>139298.6</v>
      </c>
      <c r="Q22" s="21">
        <v>19904.5</v>
      </c>
      <c r="R22" s="21">
        <v>17233.7</v>
      </c>
      <c r="S22" s="21">
        <v>22639.9</v>
      </c>
      <c r="T22" s="21">
        <v>14.3</v>
      </c>
      <c r="U22" s="21">
        <v>12.4</v>
      </c>
      <c r="V22" s="22">
        <v>16.3</v>
      </c>
    </row>
    <row r="23" spans="1:22">
      <c r="A23" s="39" t="s">
        <v>234</v>
      </c>
      <c r="B23" s="44">
        <v>459445.2</v>
      </c>
      <c r="C23" s="21">
        <v>35755</v>
      </c>
      <c r="D23" s="21">
        <v>29951.4</v>
      </c>
      <c r="E23" s="21">
        <v>40997.800000000003</v>
      </c>
      <c r="F23" s="21">
        <v>7.8</v>
      </c>
      <c r="G23" s="21">
        <v>6.5</v>
      </c>
      <c r="H23" s="22">
        <v>8.9</v>
      </c>
      <c r="I23" s="44">
        <v>202054.1</v>
      </c>
      <c r="J23" s="21">
        <v>24934</v>
      </c>
      <c r="K23" s="21">
        <v>21887.3</v>
      </c>
      <c r="L23" s="21">
        <v>28274.799999999999</v>
      </c>
      <c r="M23" s="21">
        <v>12.3</v>
      </c>
      <c r="N23" s="21">
        <v>10.8</v>
      </c>
      <c r="O23" s="22">
        <v>14</v>
      </c>
      <c r="P23" s="35">
        <v>199987.8</v>
      </c>
      <c r="Q23" s="21">
        <v>31666.9</v>
      </c>
      <c r="R23" s="21">
        <v>27777.8</v>
      </c>
      <c r="S23" s="21">
        <v>35714.699999999997</v>
      </c>
      <c r="T23" s="21">
        <v>15.8</v>
      </c>
      <c r="U23" s="21">
        <v>13.9</v>
      </c>
      <c r="V23" s="22">
        <v>17.899999999999999</v>
      </c>
    </row>
    <row r="24" spans="1:22">
      <c r="A24" s="39" t="s">
        <v>240</v>
      </c>
      <c r="B24" s="44">
        <v>492806</v>
      </c>
      <c r="C24" s="21">
        <v>38033.199999999997</v>
      </c>
      <c r="D24" s="21">
        <v>31803.1</v>
      </c>
      <c r="E24" s="21">
        <v>43578.1</v>
      </c>
      <c r="F24" s="21">
        <v>7.7</v>
      </c>
      <c r="G24" s="21">
        <v>6.5</v>
      </c>
      <c r="H24" s="22">
        <v>8.8000000000000007</v>
      </c>
      <c r="I24" s="44">
        <v>188346</v>
      </c>
      <c r="J24" s="21">
        <v>23586.1</v>
      </c>
      <c r="K24" s="21">
        <v>20697.2</v>
      </c>
      <c r="L24" s="21">
        <v>26815.4</v>
      </c>
      <c r="M24" s="21">
        <v>12.5</v>
      </c>
      <c r="N24" s="21">
        <v>11</v>
      </c>
      <c r="O24" s="22">
        <v>14.2</v>
      </c>
      <c r="P24" s="35">
        <v>195687</v>
      </c>
      <c r="Q24" s="21">
        <v>31517.599999999999</v>
      </c>
      <c r="R24" s="21">
        <v>27638.3</v>
      </c>
      <c r="S24" s="21">
        <v>35595</v>
      </c>
      <c r="T24" s="21">
        <v>16.100000000000001</v>
      </c>
      <c r="U24" s="21">
        <v>14.1</v>
      </c>
      <c r="V24" s="22">
        <v>18.2</v>
      </c>
    </row>
    <row r="25" spans="1:22">
      <c r="A25" s="39" t="s">
        <v>231</v>
      </c>
      <c r="B25" s="44">
        <v>462469.9</v>
      </c>
      <c r="C25" s="21">
        <v>37679.300000000003</v>
      </c>
      <c r="D25" s="21">
        <v>31547.1</v>
      </c>
      <c r="E25" s="21">
        <v>43220.5</v>
      </c>
      <c r="F25" s="21">
        <v>8.1</v>
      </c>
      <c r="G25" s="21">
        <v>6.8</v>
      </c>
      <c r="H25" s="22">
        <v>9.3000000000000007</v>
      </c>
      <c r="I25" s="44">
        <v>190472</v>
      </c>
      <c r="J25" s="21">
        <v>24671.599999999999</v>
      </c>
      <c r="K25" s="21">
        <v>21627.9</v>
      </c>
      <c r="L25" s="21">
        <v>27928.400000000001</v>
      </c>
      <c r="M25" s="21">
        <v>13</v>
      </c>
      <c r="N25" s="21">
        <v>11.4</v>
      </c>
      <c r="O25" s="22">
        <v>14.7</v>
      </c>
      <c r="P25" s="35">
        <v>185220.5</v>
      </c>
      <c r="Q25" s="21">
        <v>30853.9</v>
      </c>
      <c r="R25" s="21">
        <v>26983.200000000001</v>
      </c>
      <c r="S25" s="21">
        <v>34901.199999999997</v>
      </c>
      <c r="T25" s="21">
        <v>16.7</v>
      </c>
      <c r="U25" s="21">
        <v>14.6</v>
      </c>
      <c r="V25" s="22">
        <v>18.8</v>
      </c>
    </row>
    <row r="26" spans="1:22">
      <c r="A26" s="39" t="s">
        <v>253</v>
      </c>
      <c r="B26" s="44">
        <v>286509</v>
      </c>
      <c r="C26" s="21">
        <v>19771.900000000001</v>
      </c>
      <c r="D26" s="21">
        <v>16449.5</v>
      </c>
      <c r="E26" s="21">
        <v>22777.9</v>
      </c>
      <c r="F26" s="21">
        <v>6.9</v>
      </c>
      <c r="G26" s="21">
        <v>5.7</v>
      </c>
      <c r="H26" s="22">
        <v>8</v>
      </c>
      <c r="I26" s="44">
        <v>110231</v>
      </c>
      <c r="J26" s="21">
        <v>12247.4</v>
      </c>
      <c r="K26" s="21">
        <v>10690.6</v>
      </c>
      <c r="L26" s="21">
        <v>14038.5</v>
      </c>
      <c r="M26" s="21">
        <v>11.1</v>
      </c>
      <c r="N26" s="21">
        <v>9.6999999999999993</v>
      </c>
      <c r="O26" s="22">
        <v>12.7</v>
      </c>
      <c r="P26" s="35">
        <v>104690</v>
      </c>
      <c r="Q26" s="21">
        <v>14958.3</v>
      </c>
      <c r="R26" s="21">
        <v>12960.2</v>
      </c>
      <c r="S26" s="21">
        <v>17012.900000000001</v>
      </c>
      <c r="T26" s="21">
        <v>14.3</v>
      </c>
      <c r="U26" s="21">
        <v>12.4</v>
      </c>
      <c r="V26" s="22">
        <v>16.3</v>
      </c>
    </row>
    <row r="27" spans="1:22">
      <c r="A27" s="39" t="s">
        <v>227</v>
      </c>
      <c r="B27" s="44">
        <v>210217</v>
      </c>
      <c r="C27" s="21">
        <v>17006.599999999999</v>
      </c>
      <c r="D27" s="21">
        <v>14254.9</v>
      </c>
      <c r="E27" s="21">
        <v>19475.7</v>
      </c>
      <c r="F27" s="21">
        <v>8.1</v>
      </c>
      <c r="G27" s="21">
        <v>6.8</v>
      </c>
      <c r="H27" s="22">
        <v>9.3000000000000007</v>
      </c>
      <c r="I27" s="44">
        <v>94538</v>
      </c>
      <c r="J27" s="21">
        <v>12258.8</v>
      </c>
      <c r="K27" s="21">
        <v>10750.7</v>
      </c>
      <c r="L27" s="21">
        <v>13918.8</v>
      </c>
      <c r="M27" s="21">
        <v>13</v>
      </c>
      <c r="N27" s="21">
        <v>11.4</v>
      </c>
      <c r="O27" s="22">
        <v>14.7</v>
      </c>
      <c r="P27" s="35">
        <v>96070</v>
      </c>
      <c r="Q27" s="21">
        <v>15885.2</v>
      </c>
      <c r="R27" s="21">
        <v>13901.3</v>
      </c>
      <c r="S27" s="21">
        <v>17991.900000000001</v>
      </c>
      <c r="T27" s="21">
        <v>16.5</v>
      </c>
      <c r="U27" s="21">
        <v>14.5</v>
      </c>
      <c r="V27" s="22">
        <v>18.7</v>
      </c>
    </row>
    <row r="28" spans="1:22">
      <c r="A28" s="39" t="s">
        <v>249</v>
      </c>
      <c r="B28" s="44">
        <v>317361</v>
      </c>
      <c r="C28" s="21">
        <v>23009</v>
      </c>
      <c r="D28" s="21">
        <v>19170</v>
      </c>
      <c r="E28" s="21">
        <v>26437</v>
      </c>
      <c r="F28" s="21">
        <v>7.3</v>
      </c>
      <c r="G28" s="21">
        <v>6</v>
      </c>
      <c r="H28" s="22">
        <v>8.3000000000000007</v>
      </c>
      <c r="I28" s="44">
        <v>116849</v>
      </c>
      <c r="J28" s="21">
        <v>13709.2</v>
      </c>
      <c r="K28" s="21">
        <v>11968</v>
      </c>
      <c r="L28" s="21">
        <v>15695.4</v>
      </c>
      <c r="M28" s="21">
        <v>11.7</v>
      </c>
      <c r="N28" s="21">
        <v>10.199999999999999</v>
      </c>
      <c r="O28" s="22">
        <v>13.4</v>
      </c>
      <c r="P28" s="35">
        <v>125026</v>
      </c>
      <c r="Q28" s="21">
        <v>18954.099999999999</v>
      </c>
      <c r="R28" s="21">
        <v>16523.3</v>
      </c>
      <c r="S28" s="21">
        <v>21514.400000000001</v>
      </c>
      <c r="T28" s="21">
        <v>15.2</v>
      </c>
      <c r="U28" s="21">
        <v>13.2</v>
      </c>
      <c r="V28" s="22">
        <v>17.2</v>
      </c>
    </row>
    <row r="29" spans="1:22">
      <c r="A29" s="39" t="s">
        <v>223</v>
      </c>
      <c r="B29" s="44">
        <v>275119.2</v>
      </c>
      <c r="C29" s="21">
        <v>22760.7</v>
      </c>
      <c r="D29" s="21">
        <v>19111.3</v>
      </c>
      <c r="E29" s="21">
        <v>26230.5</v>
      </c>
      <c r="F29" s="21">
        <v>8.3000000000000007</v>
      </c>
      <c r="G29" s="21">
        <v>6.9</v>
      </c>
      <c r="H29" s="22">
        <v>9.5</v>
      </c>
      <c r="I29" s="44">
        <v>128370.8</v>
      </c>
      <c r="J29" s="21">
        <v>17010.3</v>
      </c>
      <c r="K29" s="21">
        <v>14973.4</v>
      </c>
      <c r="L29" s="21">
        <v>19395.7</v>
      </c>
      <c r="M29" s="21">
        <v>13.3</v>
      </c>
      <c r="N29" s="21">
        <v>11.7</v>
      </c>
      <c r="O29" s="22">
        <v>15.1</v>
      </c>
      <c r="P29" s="35">
        <v>139691.4</v>
      </c>
      <c r="Q29" s="21">
        <v>23578.2</v>
      </c>
      <c r="R29" s="21">
        <v>20725.7</v>
      </c>
      <c r="S29" s="21">
        <v>26613.4</v>
      </c>
      <c r="T29" s="21">
        <v>16.899999999999999</v>
      </c>
      <c r="U29" s="21">
        <v>14.8</v>
      </c>
      <c r="V29" s="22">
        <v>19.100000000000001</v>
      </c>
    </row>
    <row r="30" spans="1:22">
      <c r="A30" s="39" t="s">
        <v>254</v>
      </c>
      <c r="B30" s="44">
        <v>346880</v>
      </c>
      <c r="C30" s="21">
        <v>25744.1</v>
      </c>
      <c r="D30" s="21">
        <v>21509.4</v>
      </c>
      <c r="E30" s="21">
        <v>29789.200000000001</v>
      </c>
      <c r="F30" s="21">
        <v>7.4</v>
      </c>
      <c r="G30" s="21">
        <v>6.2</v>
      </c>
      <c r="H30" s="22">
        <v>8.6</v>
      </c>
      <c r="I30" s="44">
        <v>100087</v>
      </c>
      <c r="J30" s="21">
        <v>11954.1</v>
      </c>
      <c r="K30" s="21">
        <v>10434.200000000001</v>
      </c>
      <c r="L30" s="21">
        <v>13584.7</v>
      </c>
      <c r="M30" s="21">
        <v>11.9</v>
      </c>
      <c r="N30" s="21">
        <v>10.4</v>
      </c>
      <c r="O30" s="22">
        <v>13.6</v>
      </c>
      <c r="P30" s="35">
        <v>87700</v>
      </c>
      <c r="Q30" s="21">
        <v>13598.8</v>
      </c>
      <c r="R30" s="21">
        <v>11732.3</v>
      </c>
      <c r="S30" s="21">
        <v>15559.9</v>
      </c>
      <c r="T30" s="21">
        <v>15.5</v>
      </c>
      <c r="U30" s="21">
        <v>13.4</v>
      </c>
      <c r="V30" s="22">
        <v>17.7</v>
      </c>
    </row>
    <row r="31" spans="1:22">
      <c r="A31" s="39" t="s">
        <v>224</v>
      </c>
      <c r="B31" s="44">
        <v>787622.9</v>
      </c>
      <c r="C31" s="21">
        <v>67266.600000000006</v>
      </c>
      <c r="D31" s="21">
        <v>56276</v>
      </c>
      <c r="E31" s="21">
        <v>77297.5</v>
      </c>
      <c r="F31" s="21">
        <v>8.5</v>
      </c>
      <c r="G31" s="21">
        <v>7.1</v>
      </c>
      <c r="H31" s="22">
        <v>9.8000000000000007</v>
      </c>
      <c r="I31" s="44">
        <v>344258.2</v>
      </c>
      <c r="J31" s="21">
        <v>46784.5</v>
      </c>
      <c r="K31" s="21">
        <v>40867.9</v>
      </c>
      <c r="L31" s="21">
        <v>52929.2</v>
      </c>
      <c r="M31" s="21">
        <v>13.6</v>
      </c>
      <c r="N31" s="21">
        <v>11.9</v>
      </c>
      <c r="O31" s="22">
        <v>15.4</v>
      </c>
      <c r="P31" s="35">
        <v>312162.40000000002</v>
      </c>
      <c r="Q31" s="21">
        <v>54628.4</v>
      </c>
      <c r="R31" s="21">
        <v>47574.7</v>
      </c>
      <c r="S31" s="21">
        <v>62141.599999999999</v>
      </c>
      <c r="T31" s="21">
        <v>17.5</v>
      </c>
      <c r="U31" s="21">
        <v>15.2</v>
      </c>
      <c r="V31" s="22">
        <v>19.899999999999999</v>
      </c>
    </row>
    <row r="32" spans="1:22">
      <c r="A32" s="39" t="s">
        <v>256</v>
      </c>
      <c r="B32" s="44">
        <v>441445</v>
      </c>
      <c r="C32" s="21">
        <v>33530.699999999997</v>
      </c>
      <c r="D32" s="21">
        <v>27814</v>
      </c>
      <c r="E32" s="21">
        <v>39168.300000000003</v>
      </c>
      <c r="F32" s="21">
        <v>7.6</v>
      </c>
      <c r="G32" s="21">
        <v>6.3</v>
      </c>
      <c r="H32" s="22">
        <v>8.9</v>
      </c>
      <c r="I32" s="44">
        <v>117111</v>
      </c>
      <c r="J32" s="21">
        <v>14319.1</v>
      </c>
      <c r="K32" s="21">
        <v>12396</v>
      </c>
      <c r="L32" s="21">
        <v>16464.7</v>
      </c>
      <c r="M32" s="21">
        <v>12.2</v>
      </c>
      <c r="N32" s="21">
        <v>10.6</v>
      </c>
      <c r="O32" s="22">
        <v>14.1</v>
      </c>
      <c r="P32" s="35">
        <v>91408</v>
      </c>
      <c r="Q32" s="21">
        <v>14464.3</v>
      </c>
      <c r="R32" s="21">
        <v>12398.9</v>
      </c>
      <c r="S32" s="21">
        <v>16654.7</v>
      </c>
      <c r="T32" s="21">
        <v>15.8</v>
      </c>
      <c r="U32" s="21">
        <v>13.6</v>
      </c>
      <c r="V32" s="22">
        <v>18.2</v>
      </c>
    </row>
    <row r="33" spans="1:22">
      <c r="A33" s="39" t="s">
        <v>259</v>
      </c>
      <c r="B33" s="44">
        <v>522440</v>
      </c>
      <c r="C33" s="21">
        <v>37109</v>
      </c>
      <c r="D33" s="21">
        <v>31069.9</v>
      </c>
      <c r="E33" s="21">
        <v>42951.8</v>
      </c>
      <c r="F33" s="21">
        <v>7.1</v>
      </c>
      <c r="G33" s="21">
        <v>5.9</v>
      </c>
      <c r="H33" s="22">
        <v>8.1999999999999993</v>
      </c>
      <c r="I33" s="44">
        <v>154240</v>
      </c>
      <c r="J33" s="21">
        <v>17809.7</v>
      </c>
      <c r="K33" s="21">
        <v>15527.5</v>
      </c>
      <c r="L33" s="21">
        <v>20313.400000000001</v>
      </c>
      <c r="M33" s="21">
        <v>11.5</v>
      </c>
      <c r="N33" s="21">
        <v>10.1</v>
      </c>
      <c r="O33" s="22">
        <v>13.2</v>
      </c>
      <c r="P33" s="35">
        <v>129102</v>
      </c>
      <c r="Q33" s="21">
        <v>19376</v>
      </c>
      <c r="R33" s="21">
        <v>16668.2</v>
      </c>
      <c r="S33" s="21">
        <v>22163.7</v>
      </c>
      <c r="T33" s="21">
        <v>15</v>
      </c>
      <c r="U33" s="21">
        <v>12.9</v>
      </c>
      <c r="V33" s="22">
        <v>17.2</v>
      </c>
    </row>
    <row r="34" spans="1:22">
      <c r="A34" s="39" t="s">
        <v>244</v>
      </c>
      <c r="B34" s="44">
        <v>209518</v>
      </c>
      <c r="C34" s="21">
        <v>15720.9</v>
      </c>
      <c r="D34" s="21">
        <v>13131.8</v>
      </c>
      <c r="E34" s="21">
        <v>18023.900000000001</v>
      </c>
      <c r="F34" s="21">
        <v>7.5</v>
      </c>
      <c r="G34" s="21">
        <v>6.3</v>
      </c>
      <c r="H34" s="22">
        <v>8.6</v>
      </c>
      <c r="I34" s="44">
        <v>74246</v>
      </c>
      <c r="J34" s="21">
        <v>9070.9</v>
      </c>
      <c r="K34" s="21">
        <v>7967.5</v>
      </c>
      <c r="L34" s="21">
        <v>10312.4</v>
      </c>
      <c r="M34" s="21">
        <v>12.2</v>
      </c>
      <c r="N34" s="21">
        <v>10.7</v>
      </c>
      <c r="O34" s="22">
        <v>13.9</v>
      </c>
      <c r="P34" s="35">
        <v>71577</v>
      </c>
      <c r="Q34" s="21">
        <v>11238.1</v>
      </c>
      <c r="R34" s="21">
        <v>9849.7000000000007</v>
      </c>
      <c r="S34" s="21">
        <v>12677.1</v>
      </c>
      <c r="T34" s="21">
        <v>15.7</v>
      </c>
      <c r="U34" s="21">
        <v>13.8</v>
      </c>
      <c r="V34" s="22">
        <v>17.7</v>
      </c>
    </row>
    <row r="35" spans="1:22">
      <c r="A35" s="39" t="s">
        <v>239</v>
      </c>
      <c r="B35" s="44">
        <v>291530</v>
      </c>
      <c r="C35" s="21">
        <v>23268.6</v>
      </c>
      <c r="D35" s="21">
        <v>19400.2</v>
      </c>
      <c r="E35" s="21">
        <v>26709.200000000001</v>
      </c>
      <c r="F35" s="21">
        <v>8</v>
      </c>
      <c r="G35" s="21">
        <v>6.7</v>
      </c>
      <c r="H35" s="22">
        <v>9.1999999999999993</v>
      </c>
      <c r="I35" s="44">
        <v>112740</v>
      </c>
      <c r="J35" s="21">
        <v>14361.6</v>
      </c>
      <c r="K35" s="21">
        <v>12560.5</v>
      </c>
      <c r="L35" s="21">
        <v>16318.2</v>
      </c>
      <c r="M35" s="21">
        <v>12.7</v>
      </c>
      <c r="N35" s="21">
        <v>11.1</v>
      </c>
      <c r="O35" s="22">
        <v>14.5</v>
      </c>
      <c r="P35" s="35">
        <v>111064</v>
      </c>
      <c r="Q35" s="21">
        <v>18183.099999999999</v>
      </c>
      <c r="R35" s="21">
        <v>15876.8</v>
      </c>
      <c r="S35" s="21">
        <v>20621.2</v>
      </c>
      <c r="T35" s="21">
        <v>16.399999999999999</v>
      </c>
      <c r="U35" s="21">
        <v>14.3</v>
      </c>
      <c r="V35" s="22">
        <v>18.600000000000001</v>
      </c>
    </row>
    <row r="36" spans="1:22">
      <c r="A36" s="39" t="s">
        <v>246</v>
      </c>
      <c r="B36" s="44">
        <v>141258</v>
      </c>
      <c r="C36" s="21">
        <v>10358</v>
      </c>
      <c r="D36" s="21">
        <v>8670.6</v>
      </c>
      <c r="E36" s="21">
        <v>11965</v>
      </c>
      <c r="F36" s="21">
        <v>7.3</v>
      </c>
      <c r="G36" s="21">
        <v>6.1</v>
      </c>
      <c r="H36" s="22">
        <v>8.5</v>
      </c>
      <c r="I36" s="44">
        <v>60733</v>
      </c>
      <c r="J36" s="21">
        <v>7133.2</v>
      </c>
      <c r="K36" s="21">
        <v>6231.5</v>
      </c>
      <c r="L36" s="21">
        <v>8126.7</v>
      </c>
      <c r="M36" s="21">
        <v>11.7</v>
      </c>
      <c r="N36" s="21">
        <v>10.3</v>
      </c>
      <c r="O36" s="22">
        <v>13.4</v>
      </c>
      <c r="P36" s="35">
        <v>62057</v>
      </c>
      <c r="Q36" s="21">
        <v>9417.7000000000007</v>
      </c>
      <c r="R36" s="21">
        <v>8170.5</v>
      </c>
      <c r="S36" s="21">
        <v>10710.5</v>
      </c>
      <c r="T36" s="21">
        <v>15.2</v>
      </c>
      <c r="U36" s="21">
        <v>13.2</v>
      </c>
      <c r="V36" s="22">
        <v>17.3</v>
      </c>
    </row>
    <row r="37" spans="1:22">
      <c r="A37" s="39" t="s">
        <v>228</v>
      </c>
      <c r="B37" s="44">
        <v>156615</v>
      </c>
      <c r="C37" s="21">
        <v>12296.5</v>
      </c>
      <c r="D37" s="21">
        <v>10339.9</v>
      </c>
      <c r="E37" s="21">
        <v>14170.5</v>
      </c>
      <c r="F37" s="21">
        <v>7.9</v>
      </c>
      <c r="G37" s="21">
        <v>6.6</v>
      </c>
      <c r="H37" s="22">
        <v>9</v>
      </c>
      <c r="I37" s="44">
        <v>72977</v>
      </c>
      <c r="J37" s="21">
        <v>9203.9</v>
      </c>
      <c r="K37" s="21">
        <v>8094.6</v>
      </c>
      <c r="L37" s="21">
        <v>10465.4</v>
      </c>
      <c r="M37" s="21">
        <v>12.6</v>
      </c>
      <c r="N37" s="21">
        <v>11.1</v>
      </c>
      <c r="O37" s="22">
        <v>14.3</v>
      </c>
      <c r="P37" s="35">
        <v>76603</v>
      </c>
      <c r="Q37" s="21">
        <v>12450</v>
      </c>
      <c r="R37" s="21">
        <v>10891.3</v>
      </c>
      <c r="S37" s="21">
        <v>14088.1</v>
      </c>
      <c r="T37" s="21">
        <v>16.3</v>
      </c>
      <c r="U37" s="21">
        <v>14.2</v>
      </c>
      <c r="V37" s="22">
        <v>18.399999999999999</v>
      </c>
    </row>
    <row r="38" spans="1:22">
      <c r="A38" s="39" t="s">
        <v>257</v>
      </c>
      <c r="B38" s="44">
        <v>440223</v>
      </c>
      <c r="C38" s="21">
        <v>32036</v>
      </c>
      <c r="D38" s="21">
        <v>26688.6</v>
      </c>
      <c r="E38" s="21">
        <v>37150.5</v>
      </c>
      <c r="F38" s="21">
        <v>7.3</v>
      </c>
      <c r="G38" s="21">
        <v>6.1</v>
      </c>
      <c r="H38" s="22">
        <v>8.4</v>
      </c>
      <c r="I38" s="44">
        <v>120501</v>
      </c>
      <c r="J38" s="21">
        <v>14099.3</v>
      </c>
      <c r="K38" s="21">
        <v>12314.8</v>
      </c>
      <c r="L38" s="21">
        <v>16062.2</v>
      </c>
      <c r="M38" s="21">
        <v>11.7</v>
      </c>
      <c r="N38" s="21">
        <v>10.199999999999999</v>
      </c>
      <c r="O38" s="22">
        <v>13.3</v>
      </c>
      <c r="P38" s="35">
        <v>103971</v>
      </c>
      <c r="Q38" s="21">
        <v>15718.9</v>
      </c>
      <c r="R38" s="21">
        <v>13617.3</v>
      </c>
      <c r="S38" s="21">
        <v>17929</v>
      </c>
      <c r="T38" s="21">
        <v>15.1</v>
      </c>
      <c r="U38" s="21">
        <v>13.1</v>
      </c>
      <c r="V38" s="22">
        <v>17.2</v>
      </c>
    </row>
    <row r="39" spans="1:22">
      <c r="A39" s="39" t="s">
        <v>262</v>
      </c>
      <c r="B39" s="44">
        <v>384384</v>
      </c>
      <c r="C39" s="21">
        <v>24995.1</v>
      </c>
      <c r="D39" s="21">
        <v>20837</v>
      </c>
      <c r="E39" s="21">
        <v>28955.3</v>
      </c>
      <c r="F39" s="21">
        <v>6.5</v>
      </c>
      <c r="G39" s="21">
        <v>5.4</v>
      </c>
      <c r="H39" s="22">
        <v>7.5</v>
      </c>
      <c r="I39" s="44">
        <v>110213</v>
      </c>
      <c r="J39" s="21">
        <v>11790.8</v>
      </c>
      <c r="K39" s="21">
        <v>10345.700000000001</v>
      </c>
      <c r="L39" s="21">
        <v>13419.2</v>
      </c>
      <c r="M39" s="21">
        <v>10.7</v>
      </c>
      <c r="N39" s="21">
        <v>9.4</v>
      </c>
      <c r="O39" s="22">
        <v>12.2</v>
      </c>
      <c r="P39" s="35">
        <v>101164</v>
      </c>
      <c r="Q39" s="21">
        <v>14106.2</v>
      </c>
      <c r="R39" s="21">
        <v>12174.6</v>
      </c>
      <c r="S39" s="21">
        <v>16059.5</v>
      </c>
      <c r="T39" s="21">
        <v>13.9</v>
      </c>
      <c r="U39" s="21">
        <v>12</v>
      </c>
      <c r="V39" s="22">
        <v>15.9</v>
      </c>
    </row>
    <row r="40" spans="1:22">
      <c r="A40" s="39" t="s">
        <v>225</v>
      </c>
      <c r="B40" s="44">
        <v>347985</v>
      </c>
      <c r="C40" s="21">
        <v>30576.2</v>
      </c>
      <c r="D40" s="21">
        <v>25578.7</v>
      </c>
      <c r="E40" s="21">
        <v>35204.1</v>
      </c>
      <c r="F40" s="21">
        <v>8.8000000000000007</v>
      </c>
      <c r="G40" s="21">
        <v>7.4</v>
      </c>
      <c r="H40" s="22">
        <v>10.1</v>
      </c>
      <c r="I40" s="44">
        <v>135521</v>
      </c>
      <c r="J40" s="21">
        <v>19040</v>
      </c>
      <c r="K40" s="21">
        <v>16570.8</v>
      </c>
      <c r="L40" s="21">
        <v>21670.400000000001</v>
      </c>
      <c r="M40" s="21">
        <v>14</v>
      </c>
      <c r="N40" s="21">
        <v>12.2</v>
      </c>
      <c r="O40" s="22">
        <v>16</v>
      </c>
      <c r="P40" s="35">
        <v>129826</v>
      </c>
      <c r="Q40" s="21">
        <v>23437.1</v>
      </c>
      <c r="R40" s="21">
        <v>20350.8</v>
      </c>
      <c r="S40" s="21">
        <v>26636.7</v>
      </c>
      <c r="T40" s="21">
        <v>18.100000000000001</v>
      </c>
      <c r="U40" s="21">
        <v>15.7</v>
      </c>
      <c r="V40" s="22">
        <v>20.5</v>
      </c>
    </row>
    <row r="41" spans="1:22">
      <c r="A41" s="39" t="s">
        <v>235</v>
      </c>
      <c r="B41" s="44">
        <v>303490</v>
      </c>
      <c r="C41" s="21">
        <v>24044.5</v>
      </c>
      <c r="D41" s="21">
        <v>20064</v>
      </c>
      <c r="E41" s="21">
        <v>27533.9</v>
      </c>
      <c r="F41" s="21">
        <v>7.9</v>
      </c>
      <c r="G41" s="21">
        <v>6.6</v>
      </c>
      <c r="H41" s="22">
        <v>9.1</v>
      </c>
      <c r="I41" s="44">
        <v>124339</v>
      </c>
      <c r="J41" s="21">
        <v>15783.6</v>
      </c>
      <c r="K41" s="21">
        <v>13822.8</v>
      </c>
      <c r="L41" s="21">
        <v>17931.900000000001</v>
      </c>
      <c r="M41" s="21">
        <v>12.7</v>
      </c>
      <c r="N41" s="21">
        <v>11.1</v>
      </c>
      <c r="O41" s="22">
        <v>14.4</v>
      </c>
      <c r="P41" s="35">
        <v>126602</v>
      </c>
      <c r="Q41" s="21">
        <v>20591.2</v>
      </c>
      <c r="R41" s="21">
        <v>18070.099999999999</v>
      </c>
      <c r="S41" s="21">
        <v>23233</v>
      </c>
      <c r="T41" s="21">
        <v>16.3</v>
      </c>
      <c r="U41" s="21">
        <v>14.3</v>
      </c>
      <c r="V41" s="22">
        <v>18.399999999999999</v>
      </c>
    </row>
    <row r="42" spans="1:22">
      <c r="A42" s="39" t="s">
        <v>229</v>
      </c>
      <c r="B42" s="44">
        <v>263157.8</v>
      </c>
      <c r="C42" s="21">
        <v>21049.5</v>
      </c>
      <c r="D42" s="21">
        <v>17600.5</v>
      </c>
      <c r="E42" s="21">
        <v>24139.599999999999</v>
      </c>
      <c r="F42" s="21">
        <v>8</v>
      </c>
      <c r="G42" s="21">
        <v>6.7</v>
      </c>
      <c r="H42" s="22">
        <v>9.1999999999999993</v>
      </c>
      <c r="I42" s="44">
        <v>114323.2</v>
      </c>
      <c r="J42" s="21">
        <v>14846.6</v>
      </c>
      <c r="K42" s="21">
        <v>13091.4</v>
      </c>
      <c r="L42" s="21">
        <v>16934.599999999999</v>
      </c>
      <c r="M42" s="21">
        <v>13</v>
      </c>
      <c r="N42" s="21">
        <v>11.5</v>
      </c>
      <c r="O42" s="22">
        <v>14.8</v>
      </c>
      <c r="P42" s="35">
        <v>125118.6</v>
      </c>
      <c r="Q42" s="21">
        <v>20814.7</v>
      </c>
      <c r="R42" s="21">
        <v>18292.5</v>
      </c>
      <c r="S42" s="21">
        <v>23524.6</v>
      </c>
      <c r="T42" s="21">
        <v>16.600000000000001</v>
      </c>
      <c r="U42" s="21">
        <v>14.6</v>
      </c>
      <c r="V42" s="22">
        <v>18.8</v>
      </c>
    </row>
    <row r="43" spans="1:22">
      <c r="A43" s="39" t="s">
        <v>261</v>
      </c>
      <c r="B43" s="44">
        <v>291350.40000000002</v>
      </c>
      <c r="C43" s="21">
        <v>17251.5</v>
      </c>
      <c r="D43" s="21">
        <v>14126.9</v>
      </c>
      <c r="E43" s="21">
        <v>20100.599999999999</v>
      </c>
      <c r="F43" s="21">
        <v>5.9</v>
      </c>
      <c r="G43" s="21">
        <v>4.8</v>
      </c>
      <c r="H43" s="22">
        <v>6.9</v>
      </c>
      <c r="I43" s="44">
        <v>98225.9</v>
      </c>
      <c r="J43" s="21">
        <v>9609.6</v>
      </c>
      <c r="K43" s="21">
        <v>8345.6</v>
      </c>
      <c r="L43" s="21">
        <v>11007.4</v>
      </c>
      <c r="M43" s="21">
        <v>9.8000000000000007</v>
      </c>
      <c r="N43" s="21">
        <v>8.5</v>
      </c>
      <c r="O43" s="22">
        <v>11.2</v>
      </c>
      <c r="P43" s="35">
        <v>109136.4</v>
      </c>
      <c r="Q43" s="21">
        <v>14070.2</v>
      </c>
      <c r="R43" s="21">
        <v>12026.3</v>
      </c>
      <c r="S43" s="21">
        <v>16073.5</v>
      </c>
      <c r="T43" s="21">
        <v>12.9</v>
      </c>
      <c r="U43" s="21">
        <v>11</v>
      </c>
      <c r="V43" s="22">
        <v>14.7</v>
      </c>
    </row>
    <row r="44" spans="1:22">
      <c r="A44" s="39" t="s">
        <v>238</v>
      </c>
      <c r="B44" s="44">
        <v>466215</v>
      </c>
      <c r="C44" s="21">
        <v>34998.300000000003</v>
      </c>
      <c r="D44" s="21">
        <v>29333.7</v>
      </c>
      <c r="E44" s="21">
        <v>40208.400000000001</v>
      </c>
      <c r="F44" s="21">
        <v>7.5</v>
      </c>
      <c r="G44" s="21">
        <v>6.3</v>
      </c>
      <c r="H44" s="22">
        <v>8.6</v>
      </c>
      <c r="I44" s="44">
        <v>191600</v>
      </c>
      <c r="J44" s="21">
        <v>23311.200000000001</v>
      </c>
      <c r="K44" s="21">
        <v>20528.2</v>
      </c>
      <c r="L44" s="21">
        <v>26513</v>
      </c>
      <c r="M44" s="21">
        <v>12.2</v>
      </c>
      <c r="N44" s="21">
        <v>10.7</v>
      </c>
      <c r="O44" s="22">
        <v>13.8</v>
      </c>
      <c r="P44" s="35">
        <v>211236</v>
      </c>
      <c r="Q44" s="21">
        <v>33276.6</v>
      </c>
      <c r="R44" s="21">
        <v>29188.3</v>
      </c>
      <c r="S44" s="21">
        <v>37528.1</v>
      </c>
      <c r="T44" s="21">
        <v>15.8</v>
      </c>
      <c r="U44" s="21">
        <v>13.8</v>
      </c>
      <c r="V44" s="22">
        <v>17.8</v>
      </c>
    </row>
    <row r="45" spans="1:22" ht="15.95" thickBot="1">
      <c r="A45" s="40" t="s">
        <v>232</v>
      </c>
      <c r="B45" s="45">
        <v>598699.1</v>
      </c>
      <c r="C45" s="23">
        <v>50567.3</v>
      </c>
      <c r="D45" s="23">
        <v>42312</v>
      </c>
      <c r="E45" s="23">
        <v>58123.199999999997</v>
      </c>
      <c r="F45" s="23">
        <v>8.4</v>
      </c>
      <c r="G45" s="23">
        <v>7.1</v>
      </c>
      <c r="H45" s="24">
        <v>9.6999999999999993</v>
      </c>
      <c r="I45" s="45">
        <v>220363.8</v>
      </c>
      <c r="J45" s="23">
        <v>29803</v>
      </c>
      <c r="K45" s="23">
        <v>26022.3</v>
      </c>
      <c r="L45" s="23">
        <v>33822.1</v>
      </c>
      <c r="M45" s="23">
        <v>13.5</v>
      </c>
      <c r="N45" s="23">
        <v>11.8</v>
      </c>
      <c r="O45" s="24">
        <v>15.3</v>
      </c>
      <c r="P45" s="36">
        <v>205970.3</v>
      </c>
      <c r="Q45" s="23">
        <v>35985.4</v>
      </c>
      <c r="R45" s="23">
        <v>31295.4</v>
      </c>
      <c r="S45" s="23">
        <v>40845.800000000003</v>
      </c>
      <c r="T45" s="23">
        <v>17.5</v>
      </c>
      <c r="U45" s="23">
        <v>15.2</v>
      </c>
      <c r="V45" s="24">
        <v>19.8</v>
      </c>
    </row>
  </sheetData>
  <mergeCells count="4">
    <mergeCell ref="A1:A2"/>
    <mergeCell ref="B1:H1"/>
    <mergeCell ref="I1:O1"/>
    <mergeCell ref="P1:V1"/>
  </mergeCells>
  <pageMargins left="0.7" right="0.7" top="0.75" bottom="0.75" header="0.3" footer="0.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486087B-C59C-46A5-B74D-B5A242B37F38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268</v>
      </c>
      <c r="C1" s="99"/>
      <c r="D1" s="99"/>
      <c r="E1" s="99"/>
      <c r="F1" s="99"/>
      <c r="G1" s="99"/>
      <c r="H1" s="100"/>
      <c r="I1" s="98" t="s">
        <v>269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18065766.100000001</v>
      </c>
      <c r="C3" s="30">
        <v>2039749.6</v>
      </c>
      <c r="D3" s="30">
        <v>1832430.9</v>
      </c>
      <c r="E3" s="30">
        <v>2240472.5</v>
      </c>
      <c r="F3" s="30">
        <v>11.3</v>
      </c>
      <c r="G3" s="30">
        <v>10.1</v>
      </c>
      <c r="H3" s="31">
        <v>12.4</v>
      </c>
      <c r="I3" s="33">
        <v>7548009.9000000004</v>
      </c>
      <c r="J3" s="30">
        <v>634947.4</v>
      </c>
      <c r="K3" s="30">
        <v>547740.19999999995</v>
      </c>
      <c r="L3" s="30">
        <v>729908.1</v>
      </c>
      <c r="M3" s="30">
        <v>8.4</v>
      </c>
      <c r="N3" s="30">
        <v>7.3</v>
      </c>
      <c r="O3" s="31">
        <v>9.6999999999999993</v>
      </c>
    </row>
    <row r="4" spans="1:15">
      <c r="A4" s="38" t="s">
        <v>250</v>
      </c>
      <c r="B4" s="43">
        <v>307033.59999999998</v>
      </c>
      <c r="C4" s="27">
        <v>32001.599999999999</v>
      </c>
      <c r="D4" s="27">
        <v>28626.6</v>
      </c>
      <c r="E4" s="27">
        <v>35354.800000000003</v>
      </c>
      <c r="F4" s="27">
        <v>10.4</v>
      </c>
      <c r="G4" s="27">
        <v>9.3000000000000007</v>
      </c>
      <c r="H4" s="28">
        <v>11.5</v>
      </c>
      <c r="I4" s="34">
        <v>146312.20000000001</v>
      </c>
      <c r="J4" s="27">
        <v>11428.4</v>
      </c>
      <c r="K4" s="27">
        <v>9877.7999999999993</v>
      </c>
      <c r="L4" s="27">
        <v>13048.2</v>
      </c>
      <c r="M4" s="27">
        <v>7.8</v>
      </c>
      <c r="N4" s="27">
        <v>6.8</v>
      </c>
      <c r="O4" s="28">
        <v>8.9</v>
      </c>
    </row>
    <row r="5" spans="1:15">
      <c r="A5" s="39" t="s">
        <v>251</v>
      </c>
      <c r="B5" s="44">
        <v>299405.59999999998</v>
      </c>
      <c r="C5" s="21">
        <v>31347.7</v>
      </c>
      <c r="D5" s="21">
        <v>28002.6</v>
      </c>
      <c r="E5" s="21">
        <v>34546.199999999997</v>
      </c>
      <c r="F5" s="21">
        <v>10.5</v>
      </c>
      <c r="G5" s="21">
        <v>9.4</v>
      </c>
      <c r="H5" s="22">
        <v>11.5</v>
      </c>
      <c r="I5" s="35">
        <v>121417.3</v>
      </c>
      <c r="J5" s="21">
        <v>9645</v>
      </c>
      <c r="K5" s="21">
        <v>8290.6</v>
      </c>
      <c r="L5" s="21">
        <v>11093.3</v>
      </c>
      <c r="M5" s="21">
        <v>7.9</v>
      </c>
      <c r="N5" s="21">
        <v>6.8</v>
      </c>
      <c r="O5" s="22">
        <v>9.1</v>
      </c>
    </row>
    <row r="6" spans="1:15">
      <c r="A6" s="39" t="s">
        <v>236</v>
      </c>
      <c r="B6" s="44">
        <v>381739.8</v>
      </c>
      <c r="C6" s="21">
        <v>45788.5</v>
      </c>
      <c r="D6" s="21">
        <v>40036.400000000001</v>
      </c>
      <c r="E6" s="21">
        <v>51577.9</v>
      </c>
      <c r="F6" s="21">
        <v>12</v>
      </c>
      <c r="G6" s="21">
        <v>10.5</v>
      </c>
      <c r="H6" s="22">
        <v>13.5</v>
      </c>
      <c r="I6" s="35">
        <v>130073.2</v>
      </c>
      <c r="J6" s="21">
        <v>11916.8</v>
      </c>
      <c r="K6" s="21">
        <v>9976.2999999999993</v>
      </c>
      <c r="L6" s="21">
        <v>14013</v>
      </c>
      <c r="M6" s="21">
        <v>9.1999999999999993</v>
      </c>
      <c r="N6" s="21">
        <v>7.7</v>
      </c>
      <c r="O6" s="22">
        <v>10.8</v>
      </c>
    </row>
    <row r="7" spans="1:15">
      <c r="A7" s="39" t="s">
        <v>221</v>
      </c>
      <c r="B7" s="44">
        <v>418249</v>
      </c>
      <c r="C7" s="21">
        <v>53982.5</v>
      </c>
      <c r="D7" s="21">
        <v>47679.199999999997</v>
      </c>
      <c r="E7" s="21">
        <v>60280.7</v>
      </c>
      <c r="F7" s="21">
        <v>12.9</v>
      </c>
      <c r="G7" s="21">
        <v>11.4</v>
      </c>
      <c r="H7" s="22">
        <v>14.4</v>
      </c>
      <c r="I7" s="35">
        <v>98546</v>
      </c>
      <c r="J7" s="21">
        <v>9644.2000000000007</v>
      </c>
      <c r="K7" s="21">
        <v>8109.8</v>
      </c>
      <c r="L7" s="21">
        <v>11294.5</v>
      </c>
      <c r="M7" s="21">
        <v>9.8000000000000007</v>
      </c>
      <c r="N7" s="21">
        <v>8.1999999999999993</v>
      </c>
      <c r="O7" s="22">
        <v>11.5</v>
      </c>
    </row>
    <row r="8" spans="1:15">
      <c r="A8" s="39" t="s">
        <v>247</v>
      </c>
      <c r="B8" s="44">
        <v>278526.09999999998</v>
      </c>
      <c r="C8" s="21">
        <v>29580.7</v>
      </c>
      <c r="D8" s="21">
        <v>26471.7</v>
      </c>
      <c r="E8" s="21">
        <v>32525.9</v>
      </c>
      <c r="F8" s="21">
        <v>10.6</v>
      </c>
      <c r="G8" s="21">
        <v>9.5</v>
      </c>
      <c r="H8" s="22">
        <v>11.7</v>
      </c>
      <c r="I8" s="35">
        <v>126783.9</v>
      </c>
      <c r="J8" s="21">
        <v>10373.4</v>
      </c>
      <c r="K8" s="21">
        <v>8917.4</v>
      </c>
      <c r="L8" s="21">
        <v>11946.3</v>
      </c>
      <c r="M8" s="21">
        <v>8.1999999999999993</v>
      </c>
      <c r="N8" s="21">
        <v>7</v>
      </c>
      <c r="O8" s="22">
        <v>9.4</v>
      </c>
    </row>
    <row r="9" spans="1:15">
      <c r="A9" s="39" t="s">
        <v>258</v>
      </c>
      <c r="B9" s="44">
        <v>496633</v>
      </c>
      <c r="C9" s="21">
        <v>46309.1</v>
      </c>
      <c r="D9" s="21">
        <v>40688.5</v>
      </c>
      <c r="E9" s="21">
        <v>52008.3</v>
      </c>
      <c r="F9" s="21">
        <v>9.3000000000000007</v>
      </c>
      <c r="G9" s="21">
        <v>8.1999999999999993</v>
      </c>
      <c r="H9" s="22">
        <v>10.5</v>
      </c>
      <c r="I9" s="35">
        <v>314106.3</v>
      </c>
      <c r="J9" s="21">
        <v>21781.3</v>
      </c>
      <c r="K9" s="21">
        <v>18641.7</v>
      </c>
      <c r="L9" s="21">
        <v>25177.1</v>
      </c>
      <c r="M9" s="21">
        <v>6.9</v>
      </c>
      <c r="N9" s="21">
        <v>5.9</v>
      </c>
      <c r="O9" s="22">
        <v>8</v>
      </c>
    </row>
    <row r="10" spans="1:15">
      <c r="A10" s="39" t="s">
        <v>248</v>
      </c>
      <c r="B10" s="44">
        <v>273480.2</v>
      </c>
      <c r="C10" s="21">
        <v>29963</v>
      </c>
      <c r="D10" s="21">
        <v>26918.2</v>
      </c>
      <c r="E10" s="21">
        <v>32894.400000000001</v>
      </c>
      <c r="F10" s="21">
        <v>11</v>
      </c>
      <c r="G10" s="21">
        <v>9.8000000000000007</v>
      </c>
      <c r="H10" s="22">
        <v>12</v>
      </c>
      <c r="I10" s="35">
        <v>132439.1</v>
      </c>
      <c r="J10" s="21">
        <v>10227.799999999999</v>
      </c>
      <c r="K10" s="21">
        <v>8805</v>
      </c>
      <c r="L10" s="21">
        <v>11693.1</v>
      </c>
      <c r="M10" s="21">
        <v>7.7</v>
      </c>
      <c r="N10" s="21">
        <v>6.6</v>
      </c>
      <c r="O10" s="22">
        <v>8.8000000000000007</v>
      </c>
    </row>
    <row r="11" spans="1:15">
      <c r="A11" s="39" t="s">
        <v>230</v>
      </c>
      <c r="B11" s="44">
        <v>864029.6</v>
      </c>
      <c r="C11" s="21">
        <v>104362.2</v>
      </c>
      <c r="D11" s="21">
        <v>93291.199999999997</v>
      </c>
      <c r="E11" s="21">
        <v>115186.5</v>
      </c>
      <c r="F11" s="21">
        <v>12.1</v>
      </c>
      <c r="G11" s="21">
        <v>10.8</v>
      </c>
      <c r="H11" s="22">
        <v>13.3</v>
      </c>
      <c r="I11" s="35">
        <v>333665.40000000002</v>
      </c>
      <c r="J11" s="21">
        <v>30142.5</v>
      </c>
      <c r="K11" s="21">
        <v>25821.9</v>
      </c>
      <c r="L11" s="21">
        <v>34700.699999999997</v>
      </c>
      <c r="M11" s="21">
        <v>9</v>
      </c>
      <c r="N11" s="21">
        <v>7.7</v>
      </c>
      <c r="O11" s="22">
        <v>10.4</v>
      </c>
    </row>
    <row r="12" spans="1:15">
      <c r="A12" s="39" t="s">
        <v>222</v>
      </c>
      <c r="B12" s="44">
        <v>221754.3</v>
      </c>
      <c r="C12" s="21">
        <v>27374.9</v>
      </c>
      <c r="D12" s="21">
        <v>24325.3</v>
      </c>
      <c r="E12" s="21">
        <v>30419.3</v>
      </c>
      <c r="F12" s="21">
        <v>12.3</v>
      </c>
      <c r="G12" s="21">
        <v>11</v>
      </c>
      <c r="H12" s="22">
        <v>13.7</v>
      </c>
      <c r="I12" s="35">
        <v>89832.7</v>
      </c>
      <c r="J12" s="21">
        <v>8904.6</v>
      </c>
      <c r="K12" s="21">
        <v>7575.3</v>
      </c>
      <c r="L12" s="21">
        <v>10300.1</v>
      </c>
      <c r="M12" s="21">
        <v>9.9</v>
      </c>
      <c r="N12" s="21">
        <v>8.4</v>
      </c>
      <c r="O12" s="22">
        <v>11.5</v>
      </c>
    </row>
    <row r="13" spans="1:15">
      <c r="A13" s="39" t="s">
        <v>245</v>
      </c>
      <c r="B13" s="44">
        <v>298810.5</v>
      </c>
      <c r="C13" s="21">
        <v>32634.1</v>
      </c>
      <c r="D13" s="21">
        <v>29305.7</v>
      </c>
      <c r="E13" s="21">
        <v>35868.400000000001</v>
      </c>
      <c r="F13" s="21">
        <v>10.9</v>
      </c>
      <c r="G13" s="21">
        <v>9.8000000000000007</v>
      </c>
      <c r="H13" s="22">
        <v>12</v>
      </c>
      <c r="I13" s="35">
        <v>123520.5</v>
      </c>
      <c r="J13" s="21">
        <v>9842.2000000000007</v>
      </c>
      <c r="K13" s="21">
        <v>8501.5</v>
      </c>
      <c r="L13" s="21">
        <v>11281.1</v>
      </c>
      <c r="M13" s="21">
        <v>8</v>
      </c>
      <c r="N13" s="21">
        <v>6.9</v>
      </c>
      <c r="O13" s="22">
        <v>9.1</v>
      </c>
    </row>
    <row r="14" spans="1:15">
      <c r="A14" s="39" t="s">
        <v>243</v>
      </c>
      <c r="B14" s="44">
        <v>381870.5</v>
      </c>
      <c r="C14" s="21">
        <v>42687</v>
      </c>
      <c r="D14" s="21">
        <v>38383.9</v>
      </c>
      <c r="E14" s="21">
        <v>46890.3</v>
      </c>
      <c r="F14" s="21">
        <v>11.2</v>
      </c>
      <c r="G14" s="21">
        <v>10.1</v>
      </c>
      <c r="H14" s="22">
        <v>12.3</v>
      </c>
      <c r="I14" s="35">
        <v>139788.5</v>
      </c>
      <c r="J14" s="21">
        <v>11715.9</v>
      </c>
      <c r="K14" s="21">
        <v>10125</v>
      </c>
      <c r="L14" s="21">
        <v>13458.1</v>
      </c>
      <c r="M14" s="21">
        <v>8.4</v>
      </c>
      <c r="N14" s="21">
        <v>7.2</v>
      </c>
      <c r="O14" s="22">
        <v>9.6</v>
      </c>
    </row>
    <row r="15" spans="1:15">
      <c r="A15" s="39" t="s">
        <v>226</v>
      </c>
      <c r="B15" s="44">
        <v>450631.5</v>
      </c>
      <c r="C15" s="21">
        <v>53583.1</v>
      </c>
      <c r="D15" s="21">
        <v>48290.7</v>
      </c>
      <c r="E15" s="21">
        <v>58795.6</v>
      </c>
      <c r="F15" s="21">
        <v>11.9</v>
      </c>
      <c r="G15" s="21">
        <v>10.7</v>
      </c>
      <c r="H15" s="22">
        <v>13</v>
      </c>
      <c r="I15" s="35">
        <v>186656.5</v>
      </c>
      <c r="J15" s="21">
        <v>17297.599999999999</v>
      </c>
      <c r="K15" s="21">
        <v>14905.5</v>
      </c>
      <c r="L15" s="21">
        <v>19766.900000000001</v>
      </c>
      <c r="M15" s="21">
        <v>9.3000000000000007</v>
      </c>
      <c r="N15" s="21">
        <v>8</v>
      </c>
      <c r="O15" s="22">
        <v>10.6</v>
      </c>
    </row>
    <row r="16" spans="1:15">
      <c r="A16" s="39" t="s">
        <v>237</v>
      </c>
      <c r="B16" s="44">
        <v>290697.7</v>
      </c>
      <c r="C16" s="21">
        <v>32917.300000000003</v>
      </c>
      <c r="D16" s="21">
        <v>29633.599999999999</v>
      </c>
      <c r="E16" s="21">
        <v>36206.699999999997</v>
      </c>
      <c r="F16" s="21">
        <v>11.3</v>
      </c>
      <c r="G16" s="21">
        <v>10.199999999999999</v>
      </c>
      <c r="H16" s="22">
        <v>12.5</v>
      </c>
      <c r="I16" s="35">
        <v>124799.3</v>
      </c>
      <c r="J16" s="21">
        <v>10958.9</v>
      </c>
      <c r="K16" s="21">
        <v>9475.7000000000007</v>
      </c>
      <c r="L16" s="21">
        <v>12488.9</v>
      </c>
      <c r="M16" s="21">
        <v>8.8000000000000007</v>
      </c>
      <c r="N16" s="21">
        <v>7.6</v>
      </c>
      <c r="O16" s="22">
        <v>10</v>
      </c>
    </row>
    <row r="17" spans="1:15">
      <c r="A17" s="39" t="s">
        <v>260</v>
      </c>
      <c r="B17" s="44">
        <v>218682</v>
      </c>
      <c r="C17" s="21">
        <v>20444.8</v>
      </c>
      <c r="D17" s="21">
        <v>17954.900000000001</v>
      </c>
      <c r="E17" s="21">
        <v>22926.6</v>
      </c>
      <c r="F17" s="21">
        <v>9.3000000000000007</v>
      </c>
      <c r="G17" s="21">
        <v>8.1999999999999993</v>
      </c>
      <c r="H17" s="22">
        <v>10.5</v>
      </c>
      <c r="I17" s="35">
        <v>117011.8</v>
      </c>
      <c r="J17" s="21">
        <v>7778</v>
      </c>
      <c r="K17" s="21">
        <v>6625.9</v>
      </c>
      <c r="L17" s="21">
        <v>9020.6</v>
      </c>
      <c r="M17" s="21">
        <v>6.6</v>
      </c>
      <c r="N17" s="21">
        <v>5.7</v>
      </c>
      <c r="O17" s="22">
        <v>7.7</v>
      </c>
    </row>
    <row r="18" spans="1:15">
      <c r="A18" s="39" t="s">
        <v>252</v>
      </c>
      <c r="B18" s="44">
        <v>215165.5</v>
      </c>
      <c r="C18" s="21">
        <v>22505.3</v>
      </c>
      <c r="D18" s="21">
        <v>20101.5</v>
      </c>
      <c r="E18" s="21">
        <v>24884</v>
      </c>
      <c r="F18" s="21">
        <v>10.5</v>
      </c>
      <c r="G18" s="21">
        <v>9.3000000000000007</v>
      </c>
      <c r="H18" s="22">
        <v>11.6</v>
      </c>
      <c r="I18" s="35">
        <v>109542.5</v>
      </c>
      <c r="J18" s="21">
        <v>8551.9</v>
      </c>
      <c r="K18" s="21">
        <v>7398.6</v>
      </c>
      <c r="L18" s="21">
        <v>9752.7999999999993</v>
      </c>
      <c r="M18" s="21">
        <v>7.8</v>
      </c>
      <c r="N18" s="21">
        <v>6.8</v>
      </c>
      <c r="O18" s="22">
        <v>8.9</v>
      </c>
    </row>
    <row r="19" spans="1:15">
      <c r="A19" s="39" t="s">
        <v>233</v>
      </c>
      <c r="B19" s="44">
        <v>871808.6</v>
      </c>
      <c r="C19" s="21">
        <v>105707</v>
      </c>
      <c r="D19" s="21">
        <v>93896.8</v>
      </c>
      <c r="E19" s="21">
        <v>117246.1</v>
      </c>
      <c r="F19" s="21">
        <v>12.1</v>
      </c>
      <c r="G19" s="21">
        <v>10.8</v>
      </c>
      <c r="H19" s="22">
        <v>13.4</v>
      </c>
      <c r="I19" s="35">
        <v>297664.40000000002</v>
      </c>
      <c r="J19" s="21">
        <v>27380.3</v>
      </c>
      <c r="K19" s="21">
        <v>23225.8</v>
      </c>
      <c r="L19" s="21">
        <v>31693.8</v>
      </c>
      <c r="M19" s="21">
        <v>9.1999999999999993</v>
      </c>
      <c r="N19" s="21">
        <v>7.8</v>
      </c>
      <c r="O19" s="22">
        <v>10.6</v>
      </c>
    </row>
    <row r="20" spans="1:15">
      <c r="A20" s="39" t="s">
        <v>241</v>
      </c>
      <c r="B20" s="44">
        <v>615084.69999999995</v>
      </c>
      <c r="C20" s="21">
        <v>68327.8</v>
      </c>
      <c r="D20" s="21">
        <v>61407.4</v>
      </c>
      <c r="E20" s="21">
        <v>75045.899999999994</v>
      </c>
      <c r="F20" s="21">
        <v>11.1</v>
      </c>
      <c r="G20" s="21">
        <v>10</v>
      </c>
      <c r="H20" s="22">
        <v>12.2</v>
      </c>
      <c r="I20" s="35">
        <v>266804.7</v>
      </c>
      <c r="J20" s="21">
        <v>21798.1</v>
      </c>
      <c r="K20" s="21">
        <v>18804.8</v>
      </c>
      <c r="L20" s="21">
        <v>24897.1</v>
      </c>
      <c r="M20" s="21">
        <v>8.1999999999999993</v>
      </c>
      <c r="N20" s="21">
        <v>7</v>
      </c>
      <c r="O20" s="22">
        <v>9.3000000000000007</v>
      </c>
    </row>
    <row r="21" spans="1:15">
      <c r="A21" s="39" t="s">
        <v>242</v>
      </c>
      <c r="B21" s="44">
        <v>287514.3</v>
      </c>
      <c r="C21" s="21">
        <v>32335.3</v>
      </c>
      <c r="D21" s="21">
        <v>29115.1</v>
      </c>
      <c r="E21" s="21">
        <v>35541.800000000003</v>
      </c>
      <c r="F21" s="21">
        <v>11.2</v>
      </c>
      <c r="G21" s="21">
        <v>10.1</v>
      </c>
      <c r="H21" s="22">
        <v>12.4</v>
      </c>
      <c r="I21" s="35">
        <v>127051.7</v>
      </c>
      <c r="J21" s="21">
        <v>11017.2</v>
      </c>
      <c r="K21" s="21">
        <v>9531.4</v>
      </c>
      <c r="L21" s="21">
        <v>12576.7</v>
      </c>
      <c r="M21" s="21">
        <v>8.6999999999999993</v>
      </c>
      <c r="N21" s="21">
        <v>7.5</v>
      </c>
      <c r="O21" s="22">
        <v>9.9</v>
      </c>
    </row>
    <row r="22" spans="1:15">
      <c r="A22" s="39" t="s">
        <v>255</v>
      </c>
      <c r="B22" s="44">
        <v>452991.6</v>
      </c>
      <c r="C22" s="21">
        <v>45416.3</v>
      </c>
      <c r="D22" s="21">
        <v>40341.199999999997</v>
      </c>
      <c r="E22" s="21">
        <v>50459.1</v>
      </c>
      <c r="F22" s="21">
        <v>10</v>
      </c>
      <c r="G22" s="21">
        <v>8.9</v>
      </c>
      <c r="H22" s="22">
        <v>11.1</v>
      </c>
      <c r="I22" s="35">
        <v>223501.1</v>
      </c>
      <c r="J22" s="21">
        <v>16086.8</v>
      </c>
      <c r="K22" s="21">
        <v>13798.2</v>
      </c>
      <c r="L22" s="21">
        <v>18467.7</v>
      </c>
      <c r="M22" s="21">
        <v>7.2</v>
      </c>
      <c r="N22" s="21">
        <v>6.2</v>
      </c>
      <c r="O22" s="22">
        <v>8.3000000000000007</v>
      </c>
    </row>
    <row r="23" spans="1:15">
      <c r="A23" s="39" t="s">
        <v>234</v>
      </c>
      <c r="B23" s="44">
        <v>610867.69999999995</v>
      </c>
      <c r="C23" s="21">
        <v>70539.399999999994</v>
      </c>
      <c r="D23" s="21">
        <v>63657.3</v>
      </c>
      <c r="E23" s="21">
        <v>77216.2</v>
      </c>
      <c r="F23" s="21">
        <v>11.5</v>
      </c>
      <c r="G23" s="21">
        <v>10.4</v>
      </c>
      <c r="H23" s="22">
        <v>12.6</v>
      </c>
      <c r="I23" s="35">
        <v>250619.3</v>
      </c>
      <c r="J23" s="21">
        <v>21816.5</v>
      </c>
      <c r="K23" s="21">
        <v>18879.8</v>
      </c>
      <c r="L23" s="21">
        <v>24895.4</v>
      </c>
      <c r="M23" s="21">
        <v>8.6999999999999993</v>
      </c>
      <c r="N23" s="21">
        <v>7.5</v>
      </c>
      <c r="O23" s="22">
        <v>9.9</v>
      </c>
    </row>
    <row r="24" spans="1:15">
      <c r="A24" s="39" t="s">
        <v>240</v>
      </c>
      <c r="B24" s="44">
        <v>643357.30000000005</v>
      </c>
      <c r="C24" s="21">
        <v>73089.5</v>
      </c>
      <c r="D24" s="21">
        <v>65833.600000000006</v>
      </c>
      <c r="E24" s="21">
        <v>80196</v>
      </c>
      <c r="F24" s="21">
        <v>11.4</v>
      </c>
      <c r="G24" s="21">
        <v>10.199999999999999</v>
      </c>
      <c r="H24" s="22">
        <v>12.5</v>
      </c>
      <c r="I24" s="35">
        <v>233481.7</v>
      </c>
      <c r="J24" s="21">
        <v>20047.3</v>
      </c>
      <c r="K24" s="21">
        <v>17292.2</v>
      </c>
      <c r="L24" s="21">
        <v>22996.799999999999</v>
      </c>
      <c r="M24" s="21">
        <v>8.6</v>
      </c>
      <c r="N24" s="21">
        <v>7.4</v>
      </c>
      <c r="O24" s="22">
        <v>9.8000000000000007</v>
      </c>
    </row>
    <row r="25" spans="1:15">
      <c r="A25" s="39" t="s">
        <v>231</v>
      </c>
      <c r="B25" s="44">
        <v>611303.6</v>
      </c>
      <c r="C25" s="21">
        <v>72583.399999999994</v>
      </c>
      <c r="D25" s="21">
        <v>65228.3</v>
      </c>
      <c r="E25" s="21">
        <v>79607.899999999994</v>
      </c>
      <c r="F25" s="21">
        <v>11.9</v>
      </c>
      <c r="G25" s="21">
        <v>10.7</v>
      </c>
      <c r="H25" s="22">
        <v>13</v>
      </c>
      <c r="I25" s="35">
        <v>226858.8</v>
      </c>
      <c r="J25" s="21">
        <v>20621.400000000001</v>
      </c>
      <c r="K25" s="21">
        <v>17795.2</v>
      </c>
      <c r="L25" s="21">
        <v>23667.4</v>
      </c>
      <c r="M25" s="21">
        <v>9.1</v>
      </c>
      <c r="N25" s="21">
        <v>7.8</v>
      </c>
      <c r="O25" s="22">
        <v>10.4</v>
      </c>
    </row>
    <row r="26" spans="1:15">
      <c r="A26" s="39" t="s">
        <v>253</v>
      </c>
      <c r="B26" s="44">
        <v>367582.1</v>
      </c>
      <c r="C26" s="21">
        <v>36928.1</v>
      </c>
      <c r="D26" s="21">
        <v>32809.1</v>
      </c>
      <c r="E26" s="21">
        <v>40848.5</v>
      </c>
      <c r="F26" s="21">
        <v>10</v>
      </c>
      <c r="G26" s="21">
        <v>8.9</v>
      </c>
      <c r="H26" s="22">
        <v>11.1</v>
      </c>
      <c r="I26" s="35">
        <v>133847.9</v>
      </c>
      <c r="J26" s="21">
        <v>10049.5</v>
      </c>
      <c r="K26" s="21">
        <v>8641.7999999999993</v>
      </c>
      <c r="L26" s="21">
        <v>11544.3</v>
      </c>
      <c r="M26" s="21">
        <v>7.5</v>
      </c>
      <c r="N26" s="21">
        <v>6.5</v>
      </c>
      <c r="O26" s="22">
        <v>8.6</v>
      </c>
    </row>
    <row r="27" spans="1:15">
      <c r="A27" s="39" t="s">
        <v>227</v>
      </c>
      <c r="B27" s="44">
        <v>307089.90000000002</v>
      </c>
      <c r="C27" s="21">
        <v>36591.9</v>
      </c>
      <c r="D27" s="21">
        <v>32946.6</v>
      </c>
      <c r="E27" s="21">
        <v>40081.4</v>
      </c>
      <c r="F27" s="21">
        <v>11.9</v>
      </c>
      <c r="G27" s="21">
        <v>10.7</v>
      </c>
      <c r="H27" s="22">
        <v>13.1</v>
      </c>
      <c r="I27" s="35">
        <v>93735.1</v>
      </c>
      <c r="J27" s="21">
        <v>8558.6</v>
      </c>
      <c r="K27" s="21">
        <v>7380.2</v>
      </c>
      <c r="L27" s="21">
        <v>9811.7000000000007</v>
      </c>
      <c r="M27" s="21">
        <v>9.1</v>
      </c>
      <c r="N27" s="21">
        <v>7.9</v>
      </c>
      <c r="O27" s="22">
        <v>10.5</v>
      </c>
    </row>
    <row r="28" spans="1:15">
      <c r="A28" s="39" t="s">
        <v>249</v>
      </c>
      <c r="B28" s="44">
        <v>433703.6</v>
      </c>
      <c r="C28" s="21">
        <v>45907.5</v>
      </c>
      <c r="D28" s="21">
        <v>41003.199999999997</v>
      </c>
      <c r="E28" s="21">
        <v>50597.5</v>
      </c>
      <c r="F28" s="21">
        <v>10.6</v>
      </c>
      <c r="G28" s="21">
        <v>9.5</v>
      </c>
      <c r="H28" s="22">
        <v>11.7</v>
      </c>
      <c r="I28" s="35">
        <v>125532.4</v>
      </c>
      <c r="J28" s="21">
        <v>9764.7000000000007</v>
      </c>
      <c r="K28" s="21">
        <v>8421.2999999999993</v>
      </c>
      <c r="L28" s="21">
        <v>11210.9</v>
      </c>
      <c r="M28" s="21">
        <v>7.8</v>
      </c>
      <c r="N28" s="21">
        <v>6.7</v>
      </c>
      <c r="O28" s="22">
        <v>8.9</v>
      </c>
    </row>
    <row r="29" spans="1:15">
      <c r="A29" s="39" t="s">
        <v>223</v>
      </c>
      <c r="B29" s="44">
        <v>409583.8</v>
      </c>
      <c r="C29" s="21">
        <v>50521.4</v>
      </c>
      <c r="D29" s="21">
        <v>45505.2</v>
      </c>
      <c r="E29" s="21">
        <v>55423.1</v>
      </c>
      <c r="F29" s="21">
        <v>12.3</v>
      </c>
      <c r="G29" s="21">
        <v>11.1</v>
      </c>
      <c r="H29" s="22">
        <v>13.5</v>
      </c>
      <c r="I29" s="35">
        <v>133597.6</v>
      </c>
      <c r="J29" s="21">
        <v>12827.8</v>
      </c>
      <c r="K29" s="21">
        <v>11070.4</v>
      </c>
      <c r="L29" s="21">
        <v>14622.8</v>
      </c>
      <c r="M29" s="21">
        <v>9.6</v>
      </c>
      <c r="N29" s="21">
        <v>8.3000000000000007</v>
      </c>
      <c r="O29" s="22">
        <v>10.9</v>
      </c>
    </row>
    <row r="30" spans="1:15">
      <c r="A30" s="39" t="s">
        <v>254</v>
      </c>
      <c r="B30" s="44">
        <v>309873.3</v>
      </c>
      <c r="C30" s="21">
        <v>32795.5</v>
      </c>
      <c r="D30" s="21">
        <v>29085.3</v>
      </c>
      <c r="E30" s="21">
        <v>36428.6</v>
      </c>
      <c r="F30" s="21">
        <v>10.6</v>
      </c>
      <c r="G30" s="21">
        <v>9.4</v>
      </c>
      <c r="H30" s="22">
        <v>11.8</v>
      </c>
      <c r="I30" s="35">
        <v>224793.7</v>
      </c>
      <c r="J30" s="21">
        <v>18501.5</v>
      </c>
      <c r="K30" s="21">
        <v>15779.7</v>
      </c>
      <c r="L30" s="21">
        <v>21447.5</v>
      </c>
      <c r="M30" s="21">
        <v>8.1999999999999993</v>
      </c>
      <c r="N30" s="21">
        <v>7</v>
      </c>
      <c r="O30" s="22">
        <v>9.5</v>
      </c>
    </row>
    <row r="31" spans="1:15">
      <c r="A31" s="39" t="s">
        <v>224</v>
      </c>
      <c r="B31" s="44">
        <v>1090741.6000000001</v>
      </c>
      <c r="C31" s="21">
        <v>134866.79999999999</v>
      </c>
      <c r="D31" s="21">
        <v>120825.5</v>
      </c>
      <c r="E31" s="21">
        <v>148547.29999999999</v>
      </c>
      <c r="F31" s="21">
        <v>12.4</v>
      </c>
      <c r="G31" s="21">
        <v>11.1</v>
      </c>
      <c r="H31" s="22">
        <v>13.6</v>
      </c>
      <c r="I31" s="35">
        <v>353301.9</v>
      </c>
      <c r="J31" s="21">
        <v>33812.699999999997</v>
      </c>
      <c r="K31" s="21">
        <v>28970.2</v>
      </c>
      <c r="L31" s="21">
        <v>38856</v>
      </c>
      <c r="M31" s="21">
        <v>9.6</v>
      </c>
      <c r="N31" s="21">
        <v>8.1999999999999993</v>
      </c>
      <c r="O31" s="22">
        <v>11</v>
      </c>
    </row>
    <row r="32" spans="1:15">
      <c r="A32" s="39" t="s">
        <v>256</v>
      </c>
      <c r="B32" s="44">
        <v>456572.7</v>
      </c>
      <c r="C32" s="21">
        <v>46998.7</v>
      </c>
      <c r="D32" s="21">
        <v>41194.5</v>
      </c>
      <c r="E32" s="21">
        <v>52838.7</v>
      </c>
      <c r="F32" s="21">
        <v>10.3</v>
      </c>
      <c r="G32" s="21">
        <v>9</v>
      </c>
      <c r="H32" s="22">
        <v>11.6</v>
      </c>
      <c r="I32" s="35">
        <v>193391.3</v>
      </c>
      <c r="J32" s="21">
        <v>15315.5</v>
      </c>
      <c r="K32" s="21">
        <v>12843.2</v>
      </c>
      <c r="L32" s="21">
        <v>18043.900000000001</v>
      </c>
      <c r="M32" s="21">
        <v>7.9</v>
      </c>
      <c r="N32" s="21">
        <v>6.6</v>
      </c>
      <c r="O32" s="22">
        <v>9.3000000000000007</v>
      </c>
    </row>
    <row r="33" spans="1:15">
      <c r="A33" s="39" t="s">
        <v>259</v>
      </c>
      <c r="B33" s="44">
        <v>494152</v>
      </c>
      <c r="C33" s="21">
        <v>49758.7</v>
      </c>
      <c r="D33" s="21">
        <v>43995.6</v>
      </c>
      <c r="E33" s="21">
        <v>55527.4</v>
      </c>
      <c r="F33" s="21">
        <v>10.1</v>
      </c>
      <c r="G33" s="21">
        <v>8.9</v>
      </c>
      <c r="H33" s="22">
        <v>11.2</v>
      </c>
      <c r="I33" s="35">
        <v>311630</v>
      </c>
      <c r="J33" s="21">
        <v>24536</v>
      </c>
      <c r="K33" s="21">
        <v>20913.900000000001</v>
      </c>
      <c r="L33" s="21">
        <v>28417.7</v>
      </c>
      <c r="M33" s="21">
        <v>7.9</v>
      </c>
      <c r="N33" s="21">
        <v>6.7</v>
      </c>
      <c r="O33" s="22">
        <v>9.1</v>
      </c>
    </row>
    <row r="34" spans="1:15">
      <c r="A34" s="39" t="s">
        <v>244</v>
      </c>
      <c r="B34" s="44">
        <v>261504.4</v>
      </c>
      <c r="C34" s="21">
        <v>28243.599999999999</v>
      </c>
      <c r="D34" s="21">
        <v>25336.9</v>
      </c>
      <c r="E34" s="21">
        <v>31042.400000000001</v>
      </c>
      <c r="F34" s="21">
        <v>10.8</v>
      </c>
      <c r="G34" s="21">
        <v>9.6999999999999993</v>
      </c>
      <c r="H34" s="22">
        <v>11.9</v>
      </c>
      <c r="I34" s="35">
        <v>93836.6</v>
      </c>
      <c r="J34" s="21">
        <v>7786.3</v>
      </c>
      <c r="K34" s="21">
        <v>6706.6</v>
      </c>
      <c r="L34" s="21">
        <v>8927.7000000000007</v>
      </c>
      <c r="M34" s="21">
        <v>8.3000000000000007</v>
      </c>
      <c r="N34" s="21">
        <v>7.1</v>
      </c>
      <c r="O34" s="22">
        <v>9.5</v>
      </c>
    </row>
    <row r="35" spans="1:15">
      <c r="A35" s="39" t="s">
        <v>239</v>
      </c>
      <c r="B35" s="44">
        <v>382330.1</v>
      </c>
      <c r="C35" s="21">
        <v>44459.3</v>
      </c>
      <c r="D35" s="21">
        <v>39859</v>
      </c>
      <c r="E35" s="21">
        <v>48875.7</v>
      </c>
      <c r="F35" s="21">
        <v>11.6</v>
      </c>
      <c r="G35" s="21">
        <v>10.4</v>
      </c>
      <c r="H35" s="22">
        <v>12.8</v>
      </c>
      <c r="I35" s="35">
        <v>133003.9</v>
      </c>
      <c r="J35" s="21">
        <v>11354</v>
      </c>
      <c r="K35" s="21">
        <v>9768.4</v>
      </c>
      <c r="L35" s="21">
        <v>13063.8</v>
      </c>
      <c r="M35" s="21">
        <v>8.5</v>
      </c>
      <c r="N35" s="21">
        <v>7.3</v>
      </c>
      <c r="O35" s="22">
        <v>9.8000000000000007</v>
      </c>
    </row>
    <row r="36" spans="1:15">
      <c r="A36" s="39" t="s">
        <v>246</v>
      </c>
      <c r="B36" s="44">
        <v>187372.5</v>
      </c>
      <c r="C36" s="21">
        <v>20399.8</v>
      </c>
      <c r="D36" s="21">
        <v>18259.2</v>
      </c>
      <c r="E36" s="21">
        <v>22559</v>
      </c>
      <c r="F36" s="21">
        <v>10.9</v>
      </c>
      <c r="G36" s="21">
        <v>9.6999999999999993</v>
      </c>
      <c r="H36" s="22">
        <v>12</v>
      </c>
      <c r="I36" s="35">
        <v>76675.5</v>
      </c>
      <c r="J36" s="21">
        <v>6509.2</v>
      </c>
      <c r="K36" s="21">
        <v>5611.1</v>
      </c>
      <c r="L36" s="21">
        <v>7485.2</v>
      </c>
      <c r="M36" s="21">
        <v>8.5</v>
      </c>
      <c r="N36" s="21">
        <v>7.3</v>
      </c>
      <c r="O36" s="22">
        <v>9.8000000000000007</v>
      </c>
    </row>
    <row r="37" spans="1:15">
      <c r="A37" s="39" t="s">
        <v>228</v>
      </c>
      <c r="B37" s="44">
        <v>196047</v>
      </c>
      <c r="C37" s="21">
        <v>23514.2</v>
      </c>
      <c r="D37" s="21">
        <v>21124.400000000001</v>
      </c>
      <c r="E37" s="21">
        <v>25889.9</v>
      </c>
      <c r="F37" s="21">
        <v>12</v>
      </c>
      <c r="G37" s="21">
        <v>10.8</v>
      </c>
      <c r="H37" s="22">
        <v>13.2</v>
      </c>
      <c r="I37" s="35">
        <v>110148</v>
      </c>
      <c r="J37" s="21">
        <v>10436.200000000001</v>
      </c>
      <c r="K37" s="21">
        <v>9012.2999999999993</v>
      </c>
      <c r="L37" s="21">
        <v>11908.8</v>
      </c>
      <c r="M37" s="21">
        <v>9.5</v>
      </c>
      <c r="N37" s="21">
        <v>8.1999999999999993</v>
      </c>
      <c r="O37" s="22">
        <v>10.8</v>
      </c>
    </row>
    <row r="38" spans="1:15">
      <c r="A38" s="39" t="s">
        <v>257</v>
      </c>
      <c r="B38" s="44">
        <v>420636.3</v>
      </c>
      <c r="C38" s="21">
        <v>42713.7</v>
      </c>
      <c r="D38" s="21">
        <v>37814.9</v>
      </c>
      <c r="E38" s="21">
        <v>47524.2</v>
      </c>
      <c r="F38" s="21">
        <v>10.199999999999999</v>
      </c>
      <c r="G38" s="21">
        <v>9</v>
      </c>
      <c r="H38" s="22">
        <v>11.3</v>
      </c>
      <c r="I38" s="35">
        <v>244058.7</v>
      </c>
      <c r="J38" s="21">
        <v>19140.599999999999</v>
      </c>
      <c r="K38" s="21">
        <v>16239.9</v>
      </c>
      <c r="L38" s="21">
        <v>22297.8</v>
      </c>
      <c r="M38" s="21">
        <v>7.8</v>
      </c>
      <c r="N38" s="21">
        <v>6.7</v>
      </c>
      <c r="O38" s="22">
        <v>9.1</v>
      </c>
    </row>
    <row r="39" spans="1:15">
      <c r="A39" s="39" t="s">
        <v>262</v>
      </c>
      <c r="B39" s="44">
        <v>338172.7</v>
      </c>
      <c r="C39" s="21">
        <v>32485.200000000001</v>
      </c>
      <c r="D39" s="21">
        <v>28706</v>
      </c>
      <c r="E39" s="21">
        <v>36133.9</v>
      </c>
      <c r="F39" s="21">
        <v>9.6</v>
      </c>
      <c r="G39" s="21">
        <v>8.5</v>
      </c>
      <c r="H39" s="22">
        <v>10.7</v>
      </c>
      <c r="I39" s="35">
        <v>257588.3</v>
      </c>
      <c r="J39" s="21">
        <v>18407</v>
      </c>
      <c r="K39" s="21">
        <v>15778</v>
      </c>
      <c r="L39" s="21">
        <v>21270.9</v>
      </c>
      <c r="M39" s="21">
        <v>7.1</v>
      </c>
      <c r="N39" s="21">
        <v>6.1</v>
      </c>
      <c r="O39" s="22">
        <v>8.3000000000000007</v>
      </c>
    </row>
    <row r="40" spans="1:15">
      <c r="A40" s="39" t="s">
        <v>225</v>
      </c>
      <c r="B40" s="44">
        <v>473575.6</v>
      </c>
      <c r="C40" s="21">
        <v>59568.3</v>
      </c>
      <c r="D40" s="21">
        <v>53139.1</v>
      </c>
      <c r="E40" s="21">
        <v>65815.199999999997</v>
      </c>
      <c r="F40" s="21">
        <v>12.6</v>
      </c>
      <c r="G40" s="21">
        <v>11.2</v>
      </c>
      <c r="H40" s="22">
        <v>13.9</v>
      </c>
      <c r="I40" s="35">
        <v>139756.4</v>
      </c>
      <c r="J40" s="21">
        <v>13485</v>
      </c>
      <c r="K40" s="21">
        <v>11494.9</v>
      </c>
      <c r="L40" s="21">
        <v>15559.7</v>
      </c>
      <c r="M40" s="21">
        <v>9.6</v>
      </c>
      <c r="N40" s="21">
        <v>8.1999999999999993</v>
      </c>
      <c r="O40" s="22">
        <v>11.1</v>
      </c>
    </row>
    <row r="41" spans="1:15">
      <c r="A41" s="39" t="s">
        <v>235</v>
      </c>
      <c r="B41" s="44">
        <v>421091.7</v>
      </c>
      <c r="C41" s="21">
        <v>48939.1</v>
      </c>
      <c r="D41" s="21">
        <v>44105.9</v>
      </c>
      <c r="E41" s="21">
        <v>53587.9</v>
      </c>
      <c r="F41" s="21">
        <v>11.6</v>
      </c>
      <c r="G41" s="21">
        <v>10.5</v>
      </c>
      <c r="H41" s="22">
        <v>12.7</v>
      </c>
      <c r="I41" s="35">
        <v>133339.29999999999</v>
      </c>
      <c r="J41" s="21">
        <v>11480.2</v>
      </c>
      <c r="K41" s="21">
        <v>9904.1</v>
      </c>
      <c r="L41" s="21">
        <v>13154.5</v>
      </c>
      <c r="M41" s="21">
        <v>8.6</v>
      </c>
      <c r="N41" s="21">
        <v>7.4</v>
      </c>
      <c r="O41" s="22">
        <v>9.9</v>
      </c>
    </row>
    <row r="42" spans="1:15">
      <c r="A42" s="39" t="s">
        <v>229</v>
      </c>
      <c r="B42" s="44">
        <v>375473.5</v>
      </c>
      <c r="C42" s="21">
        <v>45075.3</v>
      </c>
      <c r="D42" s="21">
        <v>40659.699999999997</v>
      </c>
      <c r="E42" s="21">
        <v>49421.2</v>
      </c>
      <c r="F42" s="21">
        <v>12</v>
      </c>
      <c r="G42" s="21">
        <v>10.8</v>
      </c>
      <c r="H42" s="22">
        <v>13.2</v>
      </c>
      <c r="I42" s="35">
        <v>127126</v>
      </c>
      <c r="J42" s="21">
        <v>11635.5</v>
      </c>
      <c r="K42" s="21">
        <v>10021.700000000001</v>
      </c>
      <c r="L42" s="21">
        <v>13283.8</v>
      </c>
      <c r="M42" s="21">
        <v>9.1999999999999993</v>
      </c>
      <c r="N42" s="21">
        <v>7.9</v>
      </c>
      <c r="O42" s="22">
        <v>10.4</v>
      </c>
    </row>
    <row r="43" spans="1:15">
      <c r="A43" s="39" t="s">
        <v>261</v>
      </c>
      <c r="B43" s="44">
        <v>301835.59999999998</v>
      </c>
      <c r="C43" s="21">
        <v>27797.200000000001</v>
      </c>
      <c r="D43" s="21">
        <v>24376.6</v>
      </c>
      <c r="E43" s="21">
        <v>31282.9</v>
      </c>
      <c r="F43" s="21">
        <v>9.1999999999999993</v>
      </c>
      <c r="G43" s="21">
        <v>8.1</v>
      </c>
      <c r="H43" s="22">
        <v>10.4</v>
      </c>
      <c r="I43" s="35">
        <v>196877.1</v>
      </c>
      <c r="J43" s="21">
        <v>13134.1</v>
      </c>
      <c r="K43" s="21">
        <v>11210.1</v>
      </c>
      <c r="L43" s="21">
        <v>15202.3</v>
      </c>
      <c r="M43" s="21">
        <v>6.7</v>
      </c>
      <c r="N43" s="21">
        <v>5.7</v>
      </c>
      <c r="O43" s="22">
        <v>7.7</v>
      </c>
    </row>
    <row r="44" spans="1:15">
      <c r="A44" s="39" t="s">
        <v>238</v>
      </c>
      <c r="B44" s="44">
        <v>588985.4</v>
      </c>
      <c r="C44" s="21">
        <v>67258.3</v>
      </c>
      <c r="D44" s="21">
        <v>60603.199999999997</v>
      </c>
      <c r="E44" s="21">
        <v>73911.7</v>
      </c>
      <c r="F44" s="21">
        <v>11.4</v>
      </c>
      <c r="G44" s="21">
        <v>10.3</v>
      </c>
      <c r="H44" s="22">
        <v>12.5</v>
      </c>
      <c r="I44" s="35">
        <v>280065.59999999998</v>
      </c>
      <c r="J44" s="21">
        <v>24327.7</v>
      </c>
      <c r="K44" s="21">
        <v>21010</v>
      </c>
      <c r="L44" s="21">
        <v>27774.2</v>
      </c>
      <c r="M44" s="21">
        <v>8.6999999999999993</v>
      </c>
      <c r="N44" s="21">
        <v>7.5</v>
      </c>
      <c r="O44" s="22">
        <v>9.9</v>
      </c>
    </row>
    <row r="45" spans="1:15" ht="15.95" thickBot="1">
      <c r="A45" s="40" t="s">
        <v>232</v>
      </c>
      <c r="B45" s="45">
        <v>759805.6</v>
      </c>
      <c r="C45" s="23">
        <v>91446.399999999994</v>
      </c>
      <c r="D45" s="23">
        <v>81661.399999999994</v>
      </c>
      <c r="E45" s="23">
        <v>100747.6</v>
      </c>
      <c r="F45" s="23">
        <v>12</v>
      </c>
      <c r="G45" s="23">
        <v>10.7</v>
      </c>
      <c r="H45" s="24">
        <v>13.3</v>
      </c>
      <c r="I45" s="36">
        <v>265227.5</v>
      </c>
      <c r="J45" s="23">
        <v>24909.3</v>
      </c>
      <c r="K45" s="23">
        <v>21314.400000000001</v>
      </c>
      <c r="L45" s="23">
        <v>28667.8</v>
      </c>
      <c r="M45" s="23">
        <v>9.4</v>
      </c>
      <c r="N45" s="23">
        <v>8</v>
      </c>
      <c r="O45" s="24">
        <v>10.8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F2A5F7C-32D9-4209-A306-FE8A2F639CF1}">
  <dimension ref="A1:AJ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36" width="14.140625" style="20" customWidth="1"/>
    <col min="37" max="16384" width="8.7109375" style="2"/>
  </cols>
  <sheetData>
    <row r="1" spans="1:36">
      <c r="A1" s="96" t="s">
        <v>217</v>
      </c>
      <c r="B1" s="101" t="s">
        <v>270</v>
      </c>
      <c r="C1" s="99"/>
      <c r="D1" s="99"/>
      <c r="E1" s="99"/>
      <c r="F1" s="99"/>
      <c r="G1" s="99"/>
      <c r="H1" s="100"/>
      <c r="I1" s="101" t="s">
        <v>271</v>
      </c>
      <c r="J1" s="99"/>
      <c r="K1" s="99"/>
      <c r="L1" s="99"/>
      <c r="M1" s="99"/>
      <c r="N1" s="99"/>
      <c r="O1" s="100"/>
      <c r="P1" s="101" t="s">
        <v>272</v>
      </c>
      <c r="Q1" s="99"/>
      <c r="R1" s="99"/>
      <c r="S1" s="99"/>
      <c r="T1" s="99"/>
      <c r="U1" s="99"/>
      <c r="V1" s="100"/>
      <c r="W1" s="101" t="s">
        <v>273</v>
      </c>
      <c r="X1" s="99"/>
      <c r="Y1" s="99"/>
      <c r="Z1" s="99"/>
      <c r="AA1" s="99"/>
      <c r="AB1" s="99"/>
      <c r="AC1" s="100"/>
      <c r="AD1" s="98" t="s">
        <v>274</v>
      </c>
      <c r="AE1" s="99"/>
      <c r="AF1" s="99"/>
      <c r="AG1" s="99"/>
      <c r="AH1" s="99"/>
      <c r="AI1" s="99"/>
      <c r="AJ1" s="100"/>
    </row>
    <row r="2" spans="1:36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41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  <c r="W2" s="41" t="s">
        <v>180</v>
      </c>
      <c r="X2" s="25" t="s">
        <v>182</v>
      </c>
      <c r="Y2" s="25" t="s">
        <v>184</v>
      </c>
      <c r="Z2" s="25" t="s">
        <v>186</v>
      </c>
      <c r="AA2" s="25" t="s">
        <v>188</v>
      </c>
      <c r="AB2" s="25" t="s">
        <v>190</v>
      </c>
      <c r="AC2" s="26" t="s">
        <v>192</v>
      </c>
      <c r="AD2" s="32" t="s">
        <v>180</v>
      </c>
      <c r="AE2" s="25" t="s">
        <v>182</v>
      </c>
      <c r="AF2" s="25" t="s">
        <v>184</v>
      </c>
      <c r="AG2" s="25" t="s">
        <v>186</v>
      </c>
      <c r="AH2" s="25" t="s">
        <v>188</v>
      </c>
      <c r="AI2" s="25" t="s">
        <v>190</v>
      </c>
      <c r="AJ2" s="26" t="s">
        <v>192</v>
      </c>
    </row>
    <row r="3" spans="1:36" ht="15.95" thickBot="1">
      <c r="A3" s="37" t="s">
        <v>220</v>
      </c>
      <c r="B3" s="42">
        <v>5730740.7999999998</v>
      </c>
      <c r="C3" s="30">
        <v>437495.4</v>
      </c>
      <c r="D3" s="30">
        <v>356704.8</v>
      </c>
      <c r="E3" s="30">
        <v>514367.9</v>
      </c>
      <c r="F3" s="30">
        <v>7.6</v>
      </c>
      <c r="G3" s="30">
        <v>6.2</v>
      </c>
      <c r="H3" s="31">
        <v>9</v>
      </c>
      <c r="I3" s="42">
        <v>5586887.2000000002</v>
      </c>
      <c r="J3" s="30">
        <v>506968.1</v>
      </c>
      <c r="K3" s="30">
        <v>427901.3</v>
      </c>
      <c r="L3" s="30">
        <v>586596.30000000005</v>
      </c>
      <c r="M3" s="30">
        <v>9.1</v>
      </c>
      <c r="N3" s="30">
        <v>7.7</v>
      </c>
      <c r="O3" s="31">
        <v>10.5</v>
      </c>
      <c r="P3" s="42">
        <v>5318697.5999999996</v>
      </c>
      <c r="Q3" s="30">
        <v>628204.9</v>
      </c>
      <c r="R3" s="30">
        <v>532464.30000000005</v>
      </c>
      <c r="S3" s="30">
        <v>724667.5</v>
      </c>
      <c r="T3" s="30">
        <v>11.8</v>
      </c>
      <c r="U3" s="30">
        <v>10</v>
      </c>
      <c r="V3" s="31">
        <v>13.6</v>
      </c>
      <c r="W3" s="42">
        <v>4766095.7</v>
      </c>
      <c r="X3" s="30">
        <v>496525</v>
      </c>
      <c r="Y3" s="30">
        <v>404800.2</v>
      </c>
      <c r="Z3" s="30">
        <v>592688.5</v>
      </c>
      <c r="AA3" s="30">
        <v>10.4</v>
      </c>
      <c r="AB3" s="30">
        <v>8.5</v>
      </c>
      <c r="AC3" s="31">
        <v>12.4</v>
      </c>
      <c r="AD3" s="33">
        <v>4211354.5999999996</v>
      </c>
      <c r="AE3" s="30">
        <v>605503.6</v>
      </c>
      <c r="AF3" s="30">
        <v>496311.9</v>
      </c>
      <c r="AG3" s="30">
        <v>719669.7</v>
      </c>
      <c r="AH3" s="30">
        <v>14.4</v>
      </c>
      <c r="AI3" s="30">
        <v>11.8</v>
      </c>
      <c r="AJ3" s="31">
        <v>17.100000000000001</v>
      </c>
    </row>
    <row r="4" spans="1:36">
      <c r="A4" s="38" t="s">
        <v>250</v>
      </c>
      <c r="B4" s="43">
        <v>145021.79999999999</v>
      </c>
      <c r="C4" s="27">
        <v>10996.1</v>
      </c>
      <c r="D4" s="27">
        <v>8993.1</v>
      </c>
      <c r="E4" s="27">
        <v>12906.9</v>
      </c>
      <c r="F4" s="27">
        <v>7.6</v>
      </c>
      <c r="G4" s="27">
        <v>6.2</v>
      </c>
      <c r="H4" s="28">
        <v>8.9</v>
      </c>
      <c r="I4" s="43">
        <v>136353.79999999999</v>
      </c>
      <c r="J4" s="27">
        <v>12312.7</v>
      </c>
      <c r="K4" s="27">
        <v>10389.4</v>
      </c>
      <c r="L4" s="27">
        <v>14252.1</v>
      </c>
      <c r="M4" s="27">
        <v>9</v>
      </c>
      <c r="N4" s="27">
        <v>7.6</v>
      </c>
      <c r="O4" s="28">
        <v>10.5</v>
      </c>
      <c r="P4" s="43">
        <v>103748.9</v>
      </c>
      <c r="Q4" s="27">
        <v>12124.5</v>
      </c>
      <c r="R4" s="27">
        <v>10276.200000000001</v>
      </c>
      <c r="S4" s="27">
        <v>13985.1</v>
      </c>
      <c r="T4" s="27">
        <v>11.7</v>
      </c>
      <c r="U4" s="27">
        <v>9.9</v>
      </c>
      <c r="V4" s="28">
        <v>13.5</v>
      </c>
      <c r="W4" s="43">
        <v>45199.1</v>
      </c>
      <c r="X4" s="27">
        <v>4695.2</v>
      </c>
      <c r="Y4" s="27">
        <v>3822.8</v>
      </c>
      <c r="Z4" s="27">
        <v>5603.5</v>
      </c>
      <c r="AA4" s="27">
        <v>10.4</v>
      </c>
      <c r="AB4" s="27">
        <v>8.5</v>
      </c>
      <c r="AC4" s="28">
        <v>12.4</v>
      </c>
      <c r="AD4" s="34">
        <v>23022.2</v>
      </c>
      <c r="AE4" s="27">
        <v>3301.6</v>
      </c>
      <c r="AF4" s="27">
        <v>2707.2</v>
      </c>
      <c r="AG4" s="27">
        <v>3930.7</v>
      </c>
      <c r="AH4" s="27">
        <v>14.3</v>
      </c>
      <c r="AI4" s="27">
        <v>11.8</v>
      </c>
      <c r="AJ4" s="28">
        <v>17.100000000000001</v>
      </c>
    </row>
    <row r="5" spans="1:36">
      <c r="A5" s="39" t="s">
        <v>251</v>
      </c>
      <c r="B5" s="44">
        <v>115144</v>
      </c>
      <c r="C5" s="21">
        <v>8903.9</v>
      </c>
      <c r="D5" s="21">
        <v>7251</v>
      </c>
      <c r="E5" s="21">
        <v>10514.5</v>
      </c>
      <c r="F5" s="21">
        <v>7.7</v>
      </c>
      <c r="G5" s="21">
        <v>6.3</v>
      </c>
      <c r="H5" s="22">
        <v>9.1</v>
      </c>
      <c r="I5" s="44">
        <v>111121.9</v>
      </c>
      <c r="J5" s="21">
        <v>9827.7000000000007</v>
      </c>
      <c r="K5" s="21">
        <v>8268.5</v>
      </c>
      <c r="L5" s="21">
        <v>11373.2</v>
      </c>
      <c r="M5" s="21">
        <v>8.8000000000000007</v>
      </c>
      <c r="N5" s="21">
        <v>7.4</v>
      </c>
      <c r="O5" s="22">
        <v>10.199999999999999</v>
      </c>
      <c r="P5" s="44">
        <v>79849.100000000006</v>
      </c>
      <c r="Q5" s="21">
        <v>9156.6</v>
      </c>
      <c r="R5" s="21">
        <v>7741.7</v>
      </c>
      <c r="S5" s="21">
        <v>10596.9</v>
      </c>
      <c r="T5" s="21">
        <v>11.5</v>
      </c>
      <c r="U5" s="21">
        <v>9.6999999999999993</v>
      </c>
      <c r="V5" s="22">
        <v>13.3</v>
      </c>
      <c r="W5" s="44">
        <v>72809.3</v>
      </c>
      <c r="X5" s="21">
        <v>7381.3</v>
      </c>
      <c r="Y5" s="21">
        <v>6004</v>
      </c>
      <c r="Z5" s="21">
        <v>8827.6</v>
      </c>
      <c r="AA5" s="21">
        <v>10.1</v>
      </c>
      <c r="AB5" s="21">
        <v>8.1999999999999993</v>
      </c>
      <c r="AC5" s="22">
        <v>12.1</v>
      </c>
      <c r="AD5" s="35">
        <v>41898.6</v>
      </c>
      <c r="AE5" s="21">
        <v>5723.3</v>
      </c>
      <c r="AF5" s="21">
        <v>4672.3999999999996</v>
      </c>
      <c r="AG5" s="21">
        <v>6831.3</v>
      </c>
      <c r="AH5" s="21">
        <v>13.7</v>
      </c>
      <c r="AI5" s="21">
        <v>11.2</v>
      </c>
      <c r="AJ5" s="22">
        <v>16.3</v>
      </c>
    </row>
    <row r="6" spans="1:36">
      <c r="A6" s="39" t="s">
        <v>236</v>
      </c>
      <c r="B6" s="44">
        <v>62984.5</v>
      </c>
      <c r="C6" s="21">
        <v>4820.6000000000004</v>
      </c>
      <c r="D6" s="21">
        <v>3928.6</v>
      </c>
      <c r="E6" s="21">
        <v>5693.5</v>
      </c>
      <c r="F6" s="21">
        <v>7.7</v>
      </c>
      <c r="G6" s="21">
        <v>6.2</v>
      </c>
      <c r="H6" s="22">
        <v>9</v>
      </c>
      <c r="I6" s="44">
        <v>44947.1</v>
      </c>
      <c r="J6" s="21">
        <v>3916.5</v>
      </c>
      <c r="K6" s="21">
        <v>3295</v>
      </c>
      <c r="L6" s="21">
        <v>4541.3</v>
      </c>
      <c r="M6" s="21">
        <v>8.6999999999999993</v>
      </c>
      <c r="N6" s="21">
        <v>7.3</v>
      </c>
      <c r="O6" s="22">
        <v>10.1</v>
      </c>
      <c r="P6" s="44">
        <v>74864.3</v>
      </c>
      <c r="Q6" s="21">
        <v>8431.6</v>
      </c>
      <c r="R6" s="21">
        <v>7122.3</v>
      </c>
      <c r="S6" s="21">
        <v>9774.2999999999993</v>
      </c>
      <c r="T6" s="21">
        <v>11.3</v>
      </c>
      <c r="U6" s="21">
        <v>9.5</v>
      </c>
      <c r="V6" s="22">
        <v>13.1</v>
      </c>
      <c r="W6" s="44">
        <v>103043.3</v>
      </c>
      <c r="X6" s="21">
        <v>10141.6</v>
      </c>
      <c r="Y6" s="21">
        <v>8217.9</v>
      </c>
      <c r="Z6" s="21">
        <v>12185.2</v>
      </c>
      <c r="AA6" s="21">
        <v>9.8000000000000007</v>
      </c>
      <c r="AB6" s="21">
        <v>8</v>
      </c>
      <c r="AC6" s="22">
        <v>11.8</v>
      </c>
      <c r="AD6" s="35">
        <v>225973.8</v>
      </c>
      <c r="AE6" s="21">
        <v>30395.1</v>
      </c>
      <c r="AF6" s="21">
        <v>24747.200000000001</v>
      </c>
      <c r="AG6" s="21">
        <v>36286.199999999997</v>
      </c>
      <c r="AH6" s="21">
        <v>13.5</v>
      </c>
      <c r="AI6" s="21">
        <v>11</v>
      </c>
      <c r="AJ6" s="22">
        <v>16.100000000000001</v>
      </c>
    </row>
    <row r="7" spans="1:36">
      <c r="A7" s="39" t="s">
        <v>221</v>
      </c>
      <c r="B7" s="44">
        <v>51645.1</v>
      </c>
      <c r="C7" s="21">
        <v>4237.2</v>
      </c>
      <c r="D7" s="21">
        <v>3452.5</v>
      </c>
      <c r="E7" s="21">
        <v>5010.5</v>
      </c>
      <c r="F7" s="21">
        <v>8.1999999999999993</v>
      </c>
      <c r="G7" s="21">
        <v>6.7</v>
      </c>
      <c r="H7" s="22">
        <v>9.6999999999999993</v>
      </c>
      <c r="I7" s="44">
        <v>67305.3</v>
      </c>
      <c r="J7" s="21">
        <v>6354.2</v>
      </c>
      <c r="K7" s="21">
        <v>5359.5</v>
      </c>
      <c r="L7" s="21">
        <v>7372.9</v>
      </c>
      <c r="M7" s="21">
        <v>9.4</v>
      </c>
      <c r="N7" s="21">
        <v>8</v>
      </c>
      <c r="O7" s="22">
        <v>11</v>
      </c>
      <c r="P7" s="44">
        <v>76290.3</v>
      </c>
      <c r="Q7" s="21">
        <v>9358.4</v>
      </c>
      <c r="R7" s="21">
        <v>7906.4</v>
      </c>
      <c r="S7" s="21">
        <v>10819.5</v>
      </c>
      <c r="T7" s="21">
        <v>12.3</v>
      </c>
      <c r="U7" s="21">
        <v>10.4</v>
      </c>
      <c r="V7" s="22">
        <v>14.2</v>
      </c>
      <c r="W7" s="44">
        <v>104236.2</v>
      </c>
      <c r="X7" s="21">
        <v>11350.5</v>
      </c>
      <c r="Y7" s="21">
        <v>9271.7000000000007</v>
      </c>
      <c r="Z7" s="21">
        <v>13574.1</v>
      </c>
      <c r="AA7" s="21">
        <v>10.9</v>
      </c>
      <c r="AB7" s="21">
        <v>8.9</v>
      </c>
      <c r="AC7" s="22">
        <v>13</v>
      </c>
      <c r="AD7" s="35">
        <v>217318.1</v>
      </c>
      <c r="AE7" s="21">
        <v>32326.2</v>
      </c>
      <c r="AF7" s="21">
        <v>26580.400000000001</v>
      </c>
      <c r="AG7" s="21">
        <v>38320.1</v>
      </c>
      <c r="AH7" s="21">
        <v>14.9</v>
      </c>
      <c r="AI7" s="21">
        <v>12.2</v>
      </c>
      <c r="AJ7" s="22">
        <v>17.600000000000001</v>
      </c>
    </row>
    <row r="8" spans="1:36">
      <c r="A8" s="39" t="s">
        <v>247</v>
      </c>
      <c r="B8" s="44">
        <v>119305.1</v>
      </c>
      <c r="C8" s="21">
        <v>9102</v>
      </c>
      <c r="D8" s="21">
        <v>7443.2</v>
      </c>
      <c r="E8" s="21">
        <v>10697.4</v>
      </c>
      <c r="F8" s="21">
        <v>7.6</v>
      </c>
      <c r="G8" s="21">
        <v>6.2</v>
      </c>
      <c r="H8" s="22">
        <v>9</v>
      </c>
      <c r="I8" s="44">
        <v>98323.7</v>
      </c>
      <c r="J8" s="21">
        <v>8775.7999999999993</v>
      </c>
      <c r="K8" s="21">
        <v>7402.1</v>
      </c>
      <c r="L8" s="21">
        <v>10155.9</v>
      </c>
      <c r="M8" s="21">
        <v>8.9</v>
      </c>
      <c r="N8" s="21">
        <v>7.5</v>
      </c>
      <c r="O8" s="22">
        <v>10.3</v>
      </c>
      <c r="P8" s="44">
        <v>66554.600000000006</v>
      </c>
      <c r="Q8" s="21">
        <v>7665</v>
      </c>
      <c r="R8" s="21">
        <v>6485.6</v>
      </c>
      <c r="S8" s="21">
        <v>8849.9</v>
      </c>
      <c r="T8" s="21">
        <v>11.5</v>
      </c>
      <c r="U8" s="21">
        <v>9.6999999999999993</v>
      </c>
      <c r="V8" s="22">
        <v>13.3</v>
      </c>
      <c r="W8" s="44">
        <v>63274.6</v>
      </c>
      <c r="X8" s="21">
        <v>6425.8</v>
      </c>
      <c r="Y8" s="21">
        <v>5240.7</v>
      </c>
      <c r="Z8" s="21">
        <v>7686.8</v>
      </c>
      <c r="AA8" s="21">
        <v>10.199999999999999</v>
      </c>
      <c r="AB8" s="21">
        <v>8.3000000000000007</v>
      </c>
      <c r="AC8" s="22">
        <v>12.1</v>
      </c>
      <c r="AD8" s="35">
        <v>57852</v>
      </c>
      <c r="AE8" s="21">
        <v>7985.5</v>
      </c>
      <c r="AF8" s="21">
        <v>6521.5</v>
      </c>
      <c r="AG8" s="21">
        <v>9546.5</v>
      </c>
      <c r="AH8" s="21">
        <v>13.8</v>
      </c>
      <c r="AI8" s="21">
        <v>11.3</v>
      </c>
      <c r="AJ8" s="22">
        <v>16.5</v>
      </c>
    </row>
    <row r="9" spans="1:36">
      <c r="A9" s="39" t="s">
        <v>258</v>
      </c>
      <c r="B9" s="44">
        <v>424075.1</v>
      </c>
      <c r="C9" s="21">
        <v>30972.2</v>
      </c>
      <c r="D9" s="21">
        <v>25177.599999999999</v>
      </c>
      <c r="E9" s="21">
        <v>36486</v>
      </c>
      <c r="F9" s="21">
        <v>7.3</v>
      </c>
      <c r="G9" s="21">
        <v>5.9</v>
      </c>
      <c r="H9" s="22">
        <v>8.6</v>
      </c>
      <c r="I9" s="44">
        <v>206091.5</v>
      </c>
      <c r="J9" s="21">
        <v>17727.3</v>
      </c>
      <c r="K9" s="21">
        <v>14952.5</v>
      </c>
      <c r="L9" s="21">
        <v>20511.7</v>
      </c>
      <c r="M9" s="21">
        <v>8.6</v>
      </c>
      <c r="N9" s="21">
        <v>7.3</v>
      </c>
      <c r="O9" s="22">
        <v>10</v>
      </c>
      <c r="P9" s="44">
        <v>106152.1</v>
      </c>
      <c r="Q9" s="21">
        <v>11706.8</v>
      </c>
      <c r="R9" s="21">
        <v>9897.4</v>
      </c>
      <c r="S9" s="21">
        <v>13542.5</v>
      </c>
      <c r="T9" s="21">
        <v>11</v>
      </c>
      <c r="U9" s="21">
        <v>9.3000000000000007</v>
      </c>
      <c r="V9" s="22">
        <v>12.8</v>
      </c>
      <c r="W9" s="44">
        <v>56843.7</v>
      </c>
      <c r="X9" s="21">
        <v>5450</v>
      </c>
      <c r="Y9" s="21">
        <v>4417.7</v>
      </c>
      <c r="Z9" s="21">
        <v>6549.1</v>
      </c>
      <c r="AA9" s="21">
        <v>9.6</v>
      </c>
      <c r="AB9" s="21">
        <v>7.8</v>
      </c>
      <c r="AC9" s="22">
        <v>11.5</v>
      </c>
      <c r="AD9" s="35">
        <v>17577</v>
      </c>
      <c r="AE9" s="21">
        <v>2234</v>
      </c>
      <c r="AF9" s="21">
        <v>1812.4</v>
      </c>
      <c r="AG9" s="21">
        <v>2684.9</v>
      </c>
      <c r="AH9" s="21">
        <v>12.7</v>
      </c>
      <c r="AI9" s="21">
        <v>10.3</v>
      </c>
      <c r="AJ9" s="22">
        <v>15.3</v>
      </c>
    </row>
    <row r="10" spans="1:36">
      <c r="A10" s="39" t="s">
        <v>248</v>
      </c>
      <c r="B10" s="44">
        <v>121795.1</v>
      </c>
      <c r="C10" s="21">
        <v>8943.7000000000007</v>
      </c>
      <c r="D10" s="21">
        <v>7280.2</v>
      </c>
      <c r="E10" s="21">
        <v>10518</v>
      </c>
      <c r="F10" s="21">
        <v>7.3</v>
      </c>
      <c r="G10" s="21">
        <v>6</v>
      </c>
      <c r="H10" s="22">
        <v>8.6</v>
      </c>
      <c r="I10" s="44">
        <v>103250.7</v>
      </c>
      <c r="J10" s="21">
        <v>9081.2999999999993</v>
      </c>
      <c r="K10" s="21">
        <v>7659.5</v>
      </c>
      <c r="L10" s="21">
        <v>10501.1</v>
      </c>
      <c r="M10" s="21">
        <v>8.8000000000000007</v>
      </c>
      <c r="N10" s="21">
        <v>7.4</v>
      </c>
      <c r="O10" s="22">
        <v>10.199999999999999</v>
      </c>
      <c r="P10" s="44">
        <v>91773.9</v>
      </c>
      <c r="Q10" s="21">
        <v>10733.5</v>
      </c>
      <c r="R10" s="21">
        <v>9097.7999999999993</v>
      </c>
      <c r="S10" s="21">
        <v>12389.4</v>
      </c>
      <c r="T10" s="21">
        <v>11.7</v>
      </c>
      <c r="U10" s="21">
        <v>9.9</v>
      </c>
      <c r="V10" s="22">
        <v>13.5</v>
      </c>
      <c r="W10" s="44">
        <v>46824.2</v>
      </c>
      <c r="X10" s="21">
        <v>5193.7</v>
      </c>
      <c r="Y10" s="21">
        <v>4254.8</v>
      </c>
      <c r="Z10" s="21">
        <v>6190.3</v>
      </c>
      <c r="AA10" s="21">
        <v>11.1</v>
      </c>
      <c r="AB10" s="21">
        <v>9.1</v>
      </c>
      <c r="AC10" s="22">
        <v>13.2</v>
      </c>
      <c r="AD10" s="35">
        <v>42275.5</v>
      </c>
      <c r="AE10" s="21">
        <v>6238.5</v>
      </c>
      <c r="AF10" s="21">
        <v>5121.1000000000004</v>
      </c>
      <c r="AG10" s="21">
        <v>7403.6</v>
      </c>
      <c r="AH10" s="21">
        <v>14.8</v>
      </c>
      <c r="AI10" s="21">
        <v>12.1</v>
      </c>
      <c r="AJ10" s="22">
        <v>17.5</v>
      </c>
    </row>
    <row r="11" spans="1:36">
      <c r="A11" s="39" t="s">
        <v>230</v>
      </c>
      <c r="B11" s="44">
        <v>251571.3</v>
      </c>
      <c r="C11" s="21">
        <v>19620.400000000001</v>
      </c>
      <c r="D11" s="21">
        <v>16069.8</v>
      </c>
      <c r="E11" s="21">
        <v>23047.7</v>
      </c>
      <c r="F11" s="21">
        <v>7.8</v>
      </c>
      <c r="G11" s="21">
        <v>6.4</v>
      </c>
      <c r="H11" s="22">
        <v>9.1999999999999993</v>
      </c>
      <c r="I11" s="44">
        <v>234723.4</v>
      </c>
      <c r="J11" s="21">
        <v>21741</v>
      </c>
      <c r="K11" s="21">
        <v>18375.5</v>
      </c>
      <c r="L11" s="21">
        <v>25156.400000000001</v>
      </c>
      <c r="M11" s="21">
        <v>9.3000000000000007</v>
      </c>
      <c r="N11" s="21">
        <v>7.8</v>
      </c>
      <c r="O11" s="22">
        <v>10.7</v>
      </c>
      <c r="P11" s="44">
        <v>181446.3</v>
      </c>
      <c r="Q11" s="21">
        <v>22010.7</v>
      </c>
      <c r="R11" s="21">
        <v>18669</v>
      </c>
      <c r="S11" s="21">
        <v>25352.3</v>
      </c>
      <c r="T11" s="21">
        <v>12.1</v>
      </c>
      <c r="U11" s="21">
        <v>10.3</v>
      </c>
      <c r="V11" s="22">
        <v>14</v>
      </c>
      <c r="W11" s="44">
        <v>178711</v>
      </c>
      <c r="X11" s="21">
        <v>19227.099999999999</v>
      </c>
      <c r="Y11" s="21">
        <v>15697.4</v>
      </c>
      <c r="Z11" s="21">
        <v>22913.9</v>
      </c>
      <c r="AA11" s="21">
        <v>10.8</v>
      </c>
      <c r="AB11" s="21">
        <v>8.8000000000000007</v>
      </c>
      <c r="AC11" s="22">
        <v>12.8</v>
      </c>
      <c r="AD11" s="35">
        <v>351243</v>
      </c>
      <c r="AE11" s="21">
        <v>51905.5</v>
      </c>
      <c r="AF11" s="21">
        <v>42633.7</v>
      </c>
      <c r="AG11" s="21">
        <v>61585.599999999999</v>
      </c>
      <c r="AH11" s="21">
        <v>14.8</v>
      </c>
      <c r="AI11" s="21">
        <v>12.1</v>
      </c>
      <c r="AJ11" s="22">
        <v>17.5</v>
      </c>
    </row>
    <row r="12" spans="1:36">
      <c r="A12" s="39" t="s">
        <v>222</v>
      </c>
      <c r="B12" s="44">
        <v>3933.4</v>
      </c>
      <c r="C12" s="21">
        <v>321.8</v>
      </c>
      <c r="D12" s="21">
        <v>265.5</v>
      </c>
      <c r="E12" s="21">
        <v>377.3</v>
      </c>
      <c r="F12" s="21">
        <v>8.1999999999999993</v>
      </c>
      <c r="G12" s="21">
        <v>6.7</v>
      </c>
      <c r="H12" s="22">
        <v>9.6</v>
      </c>
      <c r="I12" s="44">
        <v>45113.1</v>
      </c>
      <c r="J12" s="21">
        <v>4315.3999999999996</v>
      </c>
      <c r="K12" s="21">
        <v>3646.5</v>
      </c>
      <c r="L12" s="21">
        <v>4981.3999999999996</v>
      </c>
      <c r="M12" s="21">
        <v>9.6</v>
      </c>
      <c r="N12" s="21">
        <v>8.1</v>
      </c>
      <c r="O12" s="22">
        <v>11</v>
      </c>
      <c r="P12" s="44">
        <v>94973.7</v>
      </c>
      <c r="Q12" s="21">
        <v>11786.8</v>
      </c>
      <c r="R12" s="21">
        <v>10019.200000000001</v>
      </c>
      <c r="S12" s="21">
        <v>13548.8</v>
      </c>
      <c r="T12" s="21">
        <v>12.4</v>
      </c>
      <c r="U12" s="21">
        <v>10.5</v>
      </c>
      <c r="V12" s="22">
        <v>14.3</v>
      </c>
      <c r="W12" s="44">
        <v>133331.5</v>
      </c>
      <c r="X12" s="21">
        <v>14715</v>
      </c>
      <c r="Y12" s="21">
        <v>12052.1</v>
      </c>
      <c r="Z12" s="21">
        <v>17546.900000000001</v>
      </c>
      <c r="AA12" s="21">
        <v>11</v>
      </c>
      <c r="AB12" s="21">
        <v>9</v>
      </c>
      <c r="AC12" s="22">
        <v>13.2</v>
      </c>
      <c r="AD12" s="35">
        <v>34235.300000000003</v>
      </c>
      <c r="AE12" s="21">
        <v>5140.3999999999996</v>
      </c>
      <c r="AF12" s="21">
        <v>4217.6000000000004</v>
      </c>
      <c r="AG12" s="21">
        <v>6109.1</v>
      </c>
      <c r="AH12" s="21">
        <v>15</v>
      </c>
      <c r="AI12" s="21">
        <v>12.3</v>
      </c>
      <c r="AJ12" s="22">
        <v>17.8</v>
      </c>
    </row>
    <row r="13" spans="1:36">
      <c r="A13" s="39" t="s">
        <v>245</v>
      </c>
      <c r="B13" s="44">
        <v>96452.6</v>
      </c>
      <c r="C13" s="21">
        <v>7265</v>
      </c>
      <c r="D13" s="21">
        <v>5915.2</v>
      </c>
      <c r="E13" s="21">
        <v>8550</v>
      </c>
      <c r="F13" s="21">
        <v>7.5</v>
      </c>
      <c r="G13" s="21">
        <v>6.1</v>
      </c>
      <c r="H13" s="22">
        <v>8.9</v>
      </c>
      <c r="I13" s="44">
        <v>115927.9</v>
      </c>
      <c r="J13" s="21">
        <v>10409.9</v>
      </c>
      <c r="K13" s="21">
        <v>8778.2999999999993</v>
      </c>
      <c r="L13" s="21">
        <v>12054.5</v>
      </c>
      <c r="M13" s="21">
        <v>9</v>
      </c>
      <c r="N13" s="21">
        <v>7.6</v>
      </c>
      <c r="O13" s="22">
        <v>10.4</v>
      </c>
      <c r="P13" s="44">
        <v>96010.1</v>
      </c>
      <c r="Q13" s="21">
        <v>11234.2</v>
      </c>
      <c r="R13" s="21">
        <v>9512.7000000000007</v>
      </c>
      <c r="S13" s="21">
        <v>12962.2</v>
      </c>
      <c r="T13" s="21">
        <v>11.7</v>
      </c>
      <c r="U13" s="21">
        <v>9.9</v>
      </c>
      <c r="V13" s="22">
        <v>13.5</v>
      </c>
      <c r="W13" s="44">
        <v>69473.899999999994</v>
      </c>
      <c r="X13" s="21">
        <v>7269.5</v>
      </c>
      <c r="Y13" s="21">
        <v>5923.4</v>
      </c>
      <c r="Z13" s="21">
        <v>8681.5</v>
      </c>
      <c r="AA13" s="21">
        <v>10.5</v>
      </c>
      <c r="AB13" s="21">
        <v>8.5</v>
      </c>
      <c r="AC13" s="22">
        <v>12.5</v>
      </c>
      <c r="AD13" s="35">
        <v>44466.6</v>
      </c>
      <c r="AE13" s="21">
        <v>6297.8</v>
      </c>
      <c r="AF13" s="21">
        <v>5160.1000000000004</v>
      </c>
      <c r="AG13" s="21">
        <v>7487.9</v>
      </c>
      <c r="AH13" s="21">
        <v>14.2</v>
      </c>
      <c r="AI13" s="21">
        <v>11.6</v>
      </c>
      <c r="AJ13" s="22">
        <v>16.8</v>
      </c>
    </row>
    <row r="14" spans="1:36">
      <c r="A14" s="39" t="s">
        <v>243</v>
      </c>
      <c r="B14" s="44">
        <v>130298.9</v>
      </c>
      <c r="C14" s="21">
        <v>10075.1</v>
      </c>
      <c r="D14" s="21">
        <v>8222.9</v>
      </c>
      <c r="E14" s="21">
        <v>11900</v>
      </c>
      <c r="F14" s="21">
        <v>7.7</v>
      </c>
      <c r="G14" s="21">
        <v>6.3</v>
      </c>
      <c r="H14" s="22">
        <v>9.1</v>
      </c>
      <c r="I14" s="44">
        <v>113921.5</v>
      </c>
      <c r="J14" s="21">
        <v>10297.299999999999</v>
      </c>
      <c r="K14" s="21">
        <v>8683</v>
      </c>
      <c r="L14" s="21">
        <v>11920.5</v>
      </c>
      <c r="M14" s="21">
        <v>9</v>
      </c>
      <c r="N14" s="21">
        <v>7.6</v>
      </c>
      <c r="O14" s="22">
        <v>10.5</v>
      </c>
      <c r="P14" s="44">
        <v>112787.9</v>
      </c>
      <c r="Q14" s="21">
        <v>13354.2</v>
      </c>
      <c r="R14" s="21">
        <v>11327.5</v>
      </c>
      <c r="S14" s="21">
        <v>15405.4</v>
      </c>
      <c r="T14" s="21">
        <v>11.8</v>
      </c>
      <c r="U14" s="21">
        <v>10</v>
      </c>
      <c r="V14" s="22">
        <v>13.7</v>
      </c>
      <c r="W14" s="44">
        <v>88493.2</v>
      </c>
      <c r="X14" s="21">
        <v>9515.2999999999993</v>
      </c>
      <c r="Y14" s="21">
        <v>7764.9</v>
      </c>
      <c r="Z14" s="21">
        <v>11351.2</v>
      </c>
      <c r="AA14" s="21">
        <v>10.8</v>
      </c>
      <c r="AB14" s="21">
        <v>8.8000000000000007</v>
      </c>
      <c r="AC14" s="22">
        <v>12.8</v>
      </c>
      <c r="AD14" s="35">
        <v>76157.5</v>
      </c>
      <c r="AE14" s="21">
        <v>11160.9</v>
      </c>
      <c r="AF14" s="21">
        <v>9169.1</v>
      </c>
      <c r="AG14" s="21">
        <v>13248.3</v>
      </c>
      <c r="AH14" s="21">
        <v>14.7</v>
      </c>
      <c r="AI14" s="21">
        <v>12</v>
      </c>
      <c r="AJ14" s="22">
        <v>17.399999999999999</v>
      </c>
    </row>
    <row r="15" spans="1:36">
      <c r="A15" s="39" t="s">
        <v>226</v>
      </c>
      <c r="B15" s="44">
        <v>101989.1</v>
      </c>
      <c r="C15" s="21">
        <v>8346</v>
      </c>
      <c r="D15" s="21">
        <v>6870.4</v>
      </c>
      <c r="E15" s="21">
        <v>9779.6</v>
      </c>
      <c r="F15" s="21">
        <v>8.1999999999999993</v>
      </c>
      <c r="G15" s="21">
        <v>6.7</v>
      </c>
      <c r="H15" s="22">
        <v>9.6</v>
      </c>
      <c r="I15" s="44">
        <v>146428.79999999999</v>
      </c>
      <c r="J15" s="21">
        <v>14127.9</v>
      </c>
      <c r="K15" s="21">
        <v>11944.9</v>
      </c>
      <c r="L15" s="21">
        <v>16299.7</v>
      </c>
      <c r="M15" s="21">
        <v>9.6</v>
      </c>
      <c r="N15" s="21">
        <v>8.1999999999999993</v>
      </c>
      <c r="O15" s="22">
        <v>11.1</v>
      </c>
      <c r="P15" s="44">
        <v>181926.9</v>
      </c>
      <c r="Q15" s="21">
        <v>22578.5</v>
      </c>
      <c r="R15" s="21">
        <v>19204</v>
      </c>
      <c r="S15" s="21">
        <v>25953.9</v>
      </c>
      <c r="T15" s="21">
        <v>12.4</v>
      </c>
      <c r="U15" s="21">
        <v>10.6</v>
      </c>
      <c r="V15" s="22">
        <v>14.3</v>
      </c>
      <c r="W15" s="44">
        <v>143149.6</v>
      </c>
      <c r="X15" s="21">
        <v>16015.7</v>
      </c>
      <c r="Y15" s="21">
        <v>13112.4</v>
      </c>
      <c r="Z15" s="21">
        <v>19102.3</v>
      </c>
      <c r="AA15" s="21">
        <v>11.2</v>
      </c>
      <c r="AB15" s="21">
        <v>9.1999999999999993</v>
      </c>
      <c r="AC15" s="22">
        <v>13.3</v>
      </c>
      <c r="AD15" s="35">
        <v>63793.599999999999</v>
      </c>
      <c r="AE15" s="21">
        <v>9812.6</v>
      </c>
      <c r="AF15" s="21">
        <v>8086.1</v>
      </c>
      <c r="AG15" s="21">
        <v>11618.5</v>
      </c>
      <c r="AH15" s="21">
        <v>15.4</v>
      </c>
      <c r="AI15" s="21">
        <v>12.7</v>
      </c>
      <c r="AJ15" s="22">
        <v>18.2</v>
      </c>
    </row>
    <row r="16" spans="1:36">
      <c r="A16" s="39" t="s">
        <v>237</v>
      </c>
      <c r="B16" s="44">
        <v>100974.5</v>
      </c>
      <c r="C16" s="21">
        <v>8224</v>
      </c>
      <c r="D16" s="21">
        <v>6776.4</v>
      </c>
      <c r="E16" s="21">
        <v>9635.2000000000007</v>
      </c>
      <c r="F16" s="21">
        <v>8.1</v>
      </c>
      <c r="G16" s="21">
        <v>6.7</v>
      </c>
      <c r="H16" s="22">
        <v>9.5</v>
      </c>
      <c r="I16" s="44">
        <v>110498.1</v>
      </c>
      <c r="J16" s="21">
        <v>10552.5</v>
      </c>
      <c r="K16" s="21">
        <v>8922.9</v>
      </c>
      <c r="L16" s="21">
        <v>12185.7</v>
      </c>
      <c r="M16" s="21">
        <v>9.5</v>
      </c>
      <c r="N16" s="21">
        <v>8.1</v>
      </c>
      <c r="O16" s="22">
        <v>11</v>
      </c>
      <c r="P16" s="44">
        <v>115233.4</v>
      </c>
      <c r="Q16" s="21">
        <v>14296.3</v>
      </c>
      <c r="R16" s="21">
        <v>12156.1</v>
      </c>
      <c r="S16" s="21">
        <v>16424.3</v>
      </c>
      <c r="T16" s="21">
        <v>12.4</v>
      </c>
      <c r="U16" s="21">
        <v>10.5</v>
      </c>
      <c r="V16" s="22">
        <v>14.3</v>
      </c>
      <c r="W16" s="44">
        <v>61623.9</v>
      </c>
      <c r="X16" s="21">
        <v>6763.1</v>
      </c>
      <c r="Y16" s="21">
        <v>5525.5</v>
      </c>
      <c r="Z16" s="21">
        <v>8063.6</v>
      </c>
      <c r="AA16" s="21">
        <v>11</v>
      </c>
      <c r="AB16" s="21">
        <v>9</v>
      </c>
      <c r="AC16" s="22">
        <v>13.1</v>
      </c>
      <c r="AD16" s="35">
        <v>27167.1</v>
      </c>
      <c r="AE16" s="21">
        <v>4040.3</v>
      </c>
      <c r="AF16" s="21">
        <v>3318.9</v>
      </c>
      <c r="AG16" s="21">
        <v>4805.5</v>
      </c>
      <c r="AH16" s="21">
        <v>14.9</v>
      </c>
      <c r="AI16" s="21">
        <v>12.2</v>
      </c>
      <c r="AJ16" s="22">
        <v>17.7</v>
      </c>
    </row>
    <row r="17" spans="1:36">
      <c r="A17" s="39" t="s">
        <v>260</v>
      </c>
      <c r="B17" s="44">
        <v>171424.7</v>
      </c>
      <c r="C17" s="21">
        <v>12490.4</v>
      </c>
      <c r="D17" s="21">
        <v>10168.1</v>
      </c>
      <c r="E17" s="21">
        <v>14709.1</v>
      </c>
      <c r="F17" s="21">
        <v>7.3</v>
      </c>
      <c r="G17" s="21">
        <v>5.9</v>
      </c>
      <c r="H17" s="22">
        <v>8.6</v>
      </c>
      <c r="I17" s="44">
        <v>64629.9</v>
      </c>
      <c r="J17" s="21">
        <v>5469.5</v>
      </c>
      <c r="K17" s="21">
        <v>4597.3</v>
      </c>
      <c r="L17" s="21">
        <v>6336.5</v>
      </c>
      <c r="M17" s="21">
        <v>8.5</v>
      </c>
      <c r="N17" s="21">
        <v>7.1</v>
      </c>
      <c r="O17" s="22">
        <v>9.8000000000000007</v>
      </c>
      <c r="P17" s="44">
        <v>51339.3</v>
      </c>
      <c r="Q17" s="21">
        <v>5587.5</v>
      </c>
      <c r="R17" s="21">
        <v>4710.3999999999996</v>
      </c>
      <c r="S17" s="21">
        <v>6487.5</v>
      </c>
      <c r="T17" s="21">
        <v>10.9</v>
      </c>
      <c r="U17" s="21">
        <v>9.1999999999999993</v>
      </c>
      <c r="V17" s="22">
        <v>12.6</v>
      </c>
      <c r="W17" s="44">
        <v>42418.1</v>
      </c>
      <c r="X17" s="21">
        <v>3930.5</v>
      </c>
      <c r="Y17" s="21">
        <v>3176.1</v>
      </c>
      <c r="Z17" s="21">
        <v>4742.8999999999996</v>
      </c>
      <c r="AA17" s="21">
        <v>9.3000000000000007</v>
      </c>
      <c r="AB17" s="21">
        <v>7.5</v>
      </c>
      <c r="AC17" s="22">
        <v>11.2</v>
      </c>
      <c r="AD17" s="35">
        <v>5881.9</v>
      </c>
      <c r="AE17" s="21">
        <v>744.8</v>
      </c>
      <c r="AF17" s="21">
        <v>602.6</v>
      </c>
      <c r="AG17" s="21">
        <v>894</v>
      </c>
      <c r="AH17" s="21">
        <v>12.7</v>
      </c>
      <c r="AI17" s="21">
        <v>10.199999999999999</v>
      </c>
      <c r="AJ17" s="22">
        <v>15.2</v>
      </c>
    </row>
    <row r="18" spans="1:36">
      <c r="A18" s="39" t="s">
        <v>252</v>
      </c>
      <c r="B18" s="44">
        <v>111595.8</v>
      </c>
      <c r="C18" s="21">
        <v>8415.7000000000007</v>
      </c>
      <c r="D18" s="21">
        <v>6866.7</v>
      </c>
      <c r="E18" s="21">
        <v>9889</v>
      </c>
      <c r="F18" s="21">
        <v>7.5</v>
      </c>
      <c r="G18" s="21">
        <v>6.2</v>
      </c>
      <c r="H18" s="22">
        <v>8.9</v>
      </c>
      <c r="I18" s="44">
        <v>89695</v>
      </c>
      <c r="J18" s="21">
        <v>8179.3</v>
      </c>
      <c r="K18" s="21">
        <v>6917.9</v>
      </c>
      <c r="L18" s="21">
        <v>9453</v>
      </c>
      <c r="M18" s="21">
        <v>9.1</v>
      </c>
      <c r="N18" s="21">
        <v>7.7</v>
      </c>
      <c r="O18" s="22">
        <v>10.5</v>
      </c>
      <c r="P18" s="44">
        <v>73014.8</v>
      </c>
      <c r="Q18" s="21">
        <v>8628.6</v>
      </c>
      <c r="R18" s="21">
        <v>7322.4</v>
      </c>
      <c r="S18" s="21">
        <v>9944</v>
      </c>
      <c r="T18" s="21">
        <v>11.8</v>
      </c>
      <c r="U18" s="21">
        <v>10</v>
      </c>
      <c r="V18" s="22">
        <v>13.6</v>
      </c>
      <c r="W18" s="44">
        <v>30892.2</v>
      </c>
      <c r="X18" s="21">
        <v>3161.6</v>
      </c>
      <c r="Y18" s="21">
        <v>2575.4</v>
      </c>
      <c r="Z18" s="21">
        <v>3790</v>
      </c>
      <c r="AA18" s="21">
        <v>10.199999999999999</v>
      </c>
      <c r="AB18" s="21">
        <v>8.3000000000000007</v>
      </c>
      <c r="AC18" s="22">
        <v>12.3</v>
      </c>
      <c r="AD18" s="35">
        <v>19510.2</v>
      </c>
      <c r="AE18" s="21">
        <v>2672</v>
      </c>
      <c r="AF18" s="21">
        <v>2182.6</v>
      </c>
      <c r="AG18" s="21">
        <v>3185.9</v>
      </c>
      <c r="AH18" s="21">
        <v>13.7</v>
      </c>
      <c r="AI18" s="21">
        <v>11.2</v>
      </c>
      <c r="AJ18" s="22">
        <v>16.3</v>
      </c>
    </row>
    <row r="19" spans="1:36">
      <c r="A19" s="39" t="s">
        <v>233</v>
      </c>
      <c r="B19" s="44">
        <v>167782.8</v>
      </c>
      <c r="C19" s="21">
        <v>13088.6</v>
      </c>
      <c r="D19" s="21">
        <v>10689.7</v>
      </c>
      <c r="E19" s="21">
        <v>15415.7</v>
      </c>
      <c r="F19" s="21">
        <v>7.8</v>
      </c>
      <c r="G19" s="21">
        <v>6.4</v>
      </c>
      <c r="H19" s="22">
        <v>9.1999999999999993</v>
      </c>
      <c r="I19" s="44">
        <v>196577.5</v>
      </c>
      <c r="J19" s="21">
        <v>18075.2</v>
      </c>
      <c r="K19" s="21">
        <v>15260.1</v>
      </c>
      <c r="L19" s="21">
        <v>20900</v>
      </c>
      <c r="M19" s="21">
        <v>9.1999999999999993</v>
      </c>
      <c r="N19" s="21">
        <v>7.8</v>
      </c>
      <c r="O19" s="22">
        <v>10.6</v>
      </c>
      <c r="P19" s="44">
        <v>172075.6</v>
      </c>
      <c r="Q19" s="21">
        <v>20479.400000000001</v>
      </c>
      <c r="R19" s="21">
        <v>17332</v>
      </c>
      <c r="S19" s="21">
        <v>23644.400000000001</v>
      </c>
      <c r="T19" s="21">
        <v>11.9</v>
      </c>
      <c r="U19" s="21">
        <v>10.1</v>
      </c>
      <c r="V19" s="22">
        <v>13.7</v>
      </c>
      <c r="W19" s="44">
        <v>228158.6</v>
      </c>
      <c r="X19" s="21">
        <v>23932.799999999999</v>
      </c>
      <c r="Y19" s="21">
        <v>19523</v>
      </c>
      <c r="Z19" s="21">
        <v>28553.5</v>
      </c>
      <c r="AA19" s="21">
        <v>10.5</v>
      </c>
      <c r="AB19" s="21">
        <v>8.6</v>
      </c>
      <c r="AC19" s="22">
        <v>12.5</v>
      </c>
      <c r="AD19" s="35">
        <v>404878.6</v>
      </c>
      <c r="AE19" s="21">
        <v>57511.4</v>
      </c>
      <c r="AF19" s="21">
        <v>47096.5</v>
      </c>
      <c r="AG19" s="21">
        <v>68390.100000000006</v>
      </c>
      <c r="AH19" s="21">
        <v>14.2</v>
      </c>
      <c r="AI19" s="21">
        <v>11.6</v>
      </c>
      <c r="AJ19" s="22">
        <v>16.899999999999999</v>
      </c>
    </row>
    <row r="20" spans="1:36">
      <c r="A20" s="39" t="s">
        <v>241</v>
      </c>
      <c r="B20" s="44">
        <v>295626.2</v>
      </c>
      <c r="C20" s="21">
        <v>23503.7</v>
      </c>
      <c r="D20" s="21">
        <v>19286.8</v>
      </c>
      <c r="E20" s="21">
        <v>27560.2</v>
      </c>
      <c r="F20" s="21">
        <v>8</v>
      </c>
      <c r="G20" s="21">
        <v>6.5</v>
      </c>
      <c r="H20" s="22">
        <v>9.3000000000000007</v>
      </c>
      <c r="I20" s="44">
        <v>209129.2</v>
      </c>
      <c r="J20" s="21">
        <v>19787.099999999999</v>
      </c>
      <c r="K20" s="21">
        <v>16739.7</v>
      </c>
      <c r="L20" s="21">
        <v>22864.5</v>
      </c>
      <c r="M20" s="21">
        <v>9.5</v>
      </c>
      <c r="N20" s="21">
        <v>8</v>
      </c>
      <c r="O20" s="22">
        <v>10.9</v>
      </c>
      <c r="P20" s="44">
        <v>159296.4</v>
      </c>
      <c r="Q20" s="21">
        <v>19868.2</v>
      </c>
      <c r="R20" s="21">
        <v>16875.3</v>
      </c>
      <c r="S20" s="21">
        <v>22864.9</v>
      </c>
      <c r="T20" s="21">
        <v>12.5</v>
      </c>
      <c r="U20" s="21">
        <v>10.6</v>
      </c>
      <c r="V20" s="22">
        <v>14.4</v>
      </c>
      <c r="W20" s="44">
        <v>143458.9</v>
      </c>
      <c r="X20" s="21">
        <v>15816.1</v>
      </c>
      <c r="Y20" s="21">
        <v>12925.5</v>
      </c>
      <c r="Z20" s="21">
        <v>18814.2</v>
      </c>
      <c r="AA20" s="21">
        <v>11</v>
      </c>
      <c r="AB20" s="21">
        <v>9</v>
      </c>
      <c r="AC20" s="22">
        <v>13.1</v>
      </c>
      <c r="AD20" s="35">
        <v>74378.600000000006</v>
      </c>
      <c r="AE20" s="21">
        <v>11150.8</v>
      </c>
      <c r="AF20" s="21">
        <v>9180.4</v>
      </c>
      <c r="AG20" s="21">
        <v>13233.7</v>
      </c>
      <c r="AH20" s="21">
        <v>15</v>
      </c>
      <c r="AI20" s="21">
        <v>12.3</v>
      </c>
      <c r="AJ20" s="22">
        <v>17.8</v>
      </c>
    </row>
    <row r="21" spans="1:36">
      <c r="A21" s="39" t="s">
        <v>242</v>
      </c>
      <c r="B21" s="44">
        <v>86287.8</v>
      </c>
      <c r="C21" s="21">
        <v>6762.7</v>
      </c>
      <c r="D21" s="21">
        <v>5543.1</v>
      </c>
      <c r="E21" s="21">
        <v>7954.9</v>
      </c>
      <c r="F21" s="21">
        <v>7.8</v>
      </c>
      <c r="G21" s="21">
        <v>6.4</v>
      </c>
      <c r="H21" s="22">
        <v>9.1999999999999993</v>
      </c>
      <c r="I21" s="44">
        <v>105847.4</v>
      </c>
      <c r="J21" s="21">
        <v>9714.7999999999993</v>
      </c>
      <c r="K21" s="21">
        <v>8209.7000000000007</v>
      </c>
      <c r="L21" s="21">
        <v>11224.6</v>
      </c>
      <c r="M21" s="21">
        <v>9.1999999999999993</v>
      </c>
      <c r="N21" s="21">
        <v>7.8</v>
      </c>
      <c r="O21" s="22">
        <v>10.6</v>
      </c>
      <c r="P21" s="44">
        <v>127248.4</v>
      </c>
      <c r="Q21" s="21">
        <v>15258.2</v>
      </c>
      <c r="R21" s="21">
        <v>12949.9</v>
      </c>
      <c r="S21" s="21">
        <v>17573.7</v>
      </c>
      <c r="T21" s="21">
        <v>12</v>
      </c>
      <c r="U21" s="21">
        <v>10.199999999999999</v>
      </c>
      <c r="V21" s="22">
        <v>13.8</v>
      </c>
      <c r="W21" s="44">
        <v>60256</v>
      </c>
      <c r="X21" s="21">
        <v>6459.8</v>
      </c>
      <c r="Y21" s="21">
        <v>5273.2</v>
      </c>
      <c r="Z21" s="21">
        <v>7713.8</v>
      </c>
      <c r="AA21" s="21">
        <v>10.7</v>
      </c>
      <c r="AB21" s="21">
        <v>8.8000000000000007</v>
      </c>
      <c r="AC21" s="22">
        <v>12.8</v>
      </c>
      <c r="AD21" s="35">
        <v>34926.400000000001</v>
      </c>
      <c r="AE21" s="21">
        <v>5157.1000000000004</v>
      </c>
      <c r="AF21" s="21">
        <v>4235.8999999999996</v>
      </c>
      <c r="AG21" s="21">
        <v>6122.1</v>
      </c>
      <c r="AH21" s="21">
        <v>14.8</v>
      </c>
      <c r="AI21" s="21">
        <v>12.1</v>
      </c>
      <c r="AJ21" s="22">
        <v>17.5</v>
      </c>
    </row>
    <row r="22" spans="1:36">
      <c r="A22" s="39" t="s">
        <v>255</v>
      </c>
      <c r="B22" s="44">
        <v>270073.59999999998</v>
      </c>
      <c r="C22" s="21">
        <v>19461.400000000001</v>
      </c>
      <c r="D22" s="21">
        <v>15774.6</v>
      </c>
      <c r="E22" s="21">
        <v>23005.3</v>
      </c>
      <c r="F22" s="21">
        <v>7.2</v>
      </c>
      <c r="G22" s="21">
        <v>5.8</v>
      </c>
      <c r="H22" s="22">
        <v>8.5</v>
      </c>
      <c r="I22" s="44">
        <v>153364.70000000001</v>
      </c>
      <c r="J22" s="21">
        <v>13332.2</v>
      </c>
      <c r="K22" s="21">
        <v>11235.7</v>
      </c>
      <c r="L22" s="21">
        <v>15429.5</v>
      </c>
      <c r="M22" s="21">
        <v>8.6999999999999993</v>
      </c>
      <c r="N22" s="21">
        <v>7.3</v>
      </c>
      <c r="O22" s="22">
        <v>10.1</v>
      </c>
      <c r="P22" s="44">
        <v>151409.29999999999</v>
      </c>
      <c r="Q22" s="21">
        <v>17554.7</v>
      </c>
      <c r="R22" s="21">
        <v>14860.8</v>
      </c>
      <c r="S22" s="21">
        <v>20268.099999999999</v>
      </c>
      <c r="T22" s="21">
        <v>11.6</v>
      </c>
      <c r="U22" s="21">
        <v>9.8000000000000007</v>
      </c>
      <c r="V22" s="22">
        <v>13.4</v>
      </c>
      <c r="W22" s="44">
        <v>91711.7</v>
      </c>
      <c r="X22" s="21">
        <v>9727.7000000000007</v>
      </c>
      <c r="Y22" s="21">
        <v>7928.3</v>
      </c>
      <c r="Z22" s="21">
        <v>11582.9</v>
      </c>
      <c r="AA22" s="21">
        <v>10.6</v>
      </c>
      <c r="AB22" s="21">
        <v>8.6</v>
      </c>
      <c r="AC22" s="22">
        <v>12.6</v>
      </c>
      <c r="AD22" s="35">
        <v>9933.4</v>
      </c>
      <c r="AE22" s="21">
        <v>1427.2</v>
      </c>
      <c r="AF22" s="21">
        <v>1172.0999999999999</v>
      </c>
      <c r="AG22" s="21">
        <v>1698.9</v>
      </c>
      <c r="AH22" s="21">
        <v>14.4</v>
      </c>
      <c r="AI22" s="21">
        <v>11.8</v>
      </c>
      <c r="AJ22" s="22">
        <v>17.100000000000001</v>
      </c>
    </row>
    <row r="23" spans="1:36">
      <c r="A23" s="39" t="s">
        <v>234</v>
      </c>
      <c r="B23" s="44">
        <v>230819.8</v>
      </c>
      <c r="C23" s="21">
        <v>18399.400000000001</v>
      </c>
      <c r="D23" s="21">
        <v>15100.8</v>
      </c>
      <c r="E23" s="21">
        <v>21567.9</v>
      </c>
      <c r="F23" s="21">
        <v>8</v>
      </c>
      <c r="G23" s="21">
        <v>6.5</v>
      </c>
      <c r="H23" s="22">
        <v>9.3000000000000007</v>
      </c>
      <c r="I23" s="44">
        <v>217574.2</v>
      </c>
      <c r="J23" s="21">
        <v>20613.900000000001</v>
      </c>
      <c r="K23" s="21">
        <v>17435.5</v>
      </c>
      <c r="L23" s="21">
        <v>23793.4</v>
      </c>
      <c r="M23" s="21">
        <v>9.5</v>
      </c>
      <c r="N23" s="21">
        <v>8</v>
      </c>
      <c r="O23" s="22">
        <v>10.9</v>
      </c>
      <c r="P23" s="44">
        <v>175342.1</v>
      </c>
      <c r="Q23" s="21">
        <v>21575</v>
      </c>
      <c r="R23" s="21">
        <v>18340.8</v>
      </c>
      <c r="S23" s="21">
        <v>24829.7</v>
      </c>
      <c r="T23" s="21">
        <v>12.3</v>
      </c>
      <c r="U23" s="21">
        <v>10.5</v>
      </c>
      <c r="V23" s="22">
        <v>14.2</v>
      </c>
      <c r="W23" s="44">
        <v>115320.1</v>
      </c>
      <c r="X23" s="21">
        <v>12856.2</v>
      </c>
      <c r="Y23" s="21">
        <v>10522.6</v>
      </c>
      <c r="Z23" s="21">
        <v>15300.1</v>
      </c>
      <c r="AA23" s="21">
        <v>11.1</v>
      </c>
      <c r="AB23" s="21">
        <v>9.1</v>
      </c>
      <c r="AC23" s="22">
        <v>13.3</v>
      </c>
      <c r="AD23" s="35">
        <v>122430.8</v>
      </c>
      <c r="AE23" s="21">
        <v>18911.3</v>
      </c>
      <c r="AF23" s="21">
        <v>15599.3</v>
      </c>
      <c r="AG23" s="21">
        <v>22376</v>
      </c>
      <c r="AH23" s="21">
        <v>15.4</v>
      </c>
      <c r="AI23" s="21">
        <v>12.7</v>
      </c>
      <c r="AJ23" s="22">
        <v>18.3</v>
      </c>
    </row>
    <row r="24" spans="1:36">
      <c r="A24" s="39" t="s">
        <v>240</v>
      </c>
      <c r="B24" s="44">
        <v>168449.1</v>
      </c>
      <c r="C24" s="21">
        <v>12921</v>
      </c>
      <c r="D24" s="21">
        <v>10539</v>
      </c>
      <c r="E24" s="21">
        <v>15209.2</v>
      </c>
      <c r="F24" s="21">
        <v>7.7</v>
      </c>
      <c r="G24" s="21">
        <v>6.3</v>
      </c>
      <c r="H24" s="22">
        <v>9</v>
      </c>
      <c r="I24" s="44">
        <v>218297.1</v>
      </c>
      <c r="J24" s="21">
        <v>20068.3</v>
      </c>
      <c r="K24" s="21">
        <v>16936.099999999999</v>
      </c>
      <c r="L24" s="21">
        <v>23231.7</v>
      </c>
      <c r="M24" s="21">
        <v>9.1999999999999993</v>
      </c>
      <c r="N24" s="21">
        <v>7.8</v>
      </c>
      <c r="O24" s="22">
        <v>10.6</v>
      </c>
      <c r="P24" s="44">
        <v>213663.4</v>
      </c>
      <c r="Q24" s="21">
        <v>25644</v>
      </c>
      <c r="R24" s="21">
        <v>21729.3</v>
      </c>
      <c r="S24" s="21">
        <v>29586.7</v>
      </c>
      <c r="T24" s="21">
        <v>12</v>
      </c>
      <c r="U24" s="21">
        <v>10.199999999999999</v>
      </c>
      <c r="V24" s="22">
        <v>13.8</v>
      </c>
      <c r="W24" s="44">
        <v>162044.9</v>
      </c>
      <c r="X24" s="21">
        <v>17521.8</v>
      </c>
      <c r="Y24" s="21">
        <v>14325.6</v>
      </c>
      <c r="Z24" s="21">
        <v>20890.2</v>
      </c>
      <c r="AA24" s="21">
        <v>10.8</v>
      </c>
      <c r="AB24" s="21">
        <v>8.8000000000000007</v>
      </c>
      <c r="AC24" s="22">
        <v>12.9</v>
      </c>
      <c r="AD24" s="35">
        <v>114384.6</v>
      </c>
      <c r="AE24" s="21">
        <v>16981.8</v>
      </c>
      <c r="AF24" s="21">
        <v>13953.3</v>
      </c>
      <c r="AG24" s="21">
        <v>20153.900000000001</v>
      </c>
      <c r="AH24" s="21">
        <v>14.8</v>
      </c>
      <c r="AI24" s="21">
        <v>12.2</v>
      </c>
      <c r="AJ24" s="22">
        <v>17.600000000000001</v>
      </c>
    </row>
    <row r="25" spans="1:36">
      <c r="A25" s="39" t="s">
        <v>231</v>
      </c>
      <c r="B25" s="44">
        <v>146564</v>
      </c>
      <c r="C25" s="21">
        <v>11547.7</v>
      </c>
      <c r="D25" s="21">
        <v>9488.7000000000007</v>
      </c>
      <c r="E25" s="21">
        <v>13560.5</v>
      </c>
      <c r="F25" s="21">
        <v>7.9</v>
      </c>
      <c r="G25" s="21">
        <v>6.5</v>
      </c>
      <c r="H25" s="22">
        <v>9.3000000000000007</v>
      </c>
      <c r="I25" s="44">
        <v>196004.8</v>
      </c>
      <c r="J25" s="21">
        <v>18252.5</v>
      </c>
      <c r="K25" s="21">
        <v>15427.1</v>
      </c>
      <c r="L25" s="21">
        <v>21114.799999999999</v>
      </c>
      <c r="M25" s="21">
        <v>9.3000000000000007</v>
      </c>
      <c r="N25" s="21">
        <v>7.9</v>
      </c>
      <c r="O25" s="22">
        <v>10.8</v>
      </c>
      <c r="P25" s="44">
        <v>148043.20000000001</v>
      </c>
      <c r="Q25" s="21">
        <v>17950.599999999999</v>
      </c>
      <c r="R25" s="21">
        <v>15233.6</v>
      </c>
      <c r="S25" s="21">
        <v>20671.099999999999</v>
      </c>
      <c r="T25" s="21">
        <v>12.1</v>
      </c>
      <c r="U25" s="21">
        <v>10.3</v>
      </c>
      <c r="V25" s="22">
        <v>14</v>
      </c>
      <c r="W25" s="44">
        <v>154265.79999999999</v>
      </c>
      <c r="X25" s="21">
        <v>16784.599999999999</v>
      </c>
      <c r="Y25" s="21">
        <v>13731.8</v>
      </c>
      <c r="Z25" s="21">
        <v>19989.400000000001</v>
      </c>
      <c r="AA25" s="21">
        <v>10.9</v>
      </c>
      <c r="AB25" s="21">
        <v>8.9</v>
      </c>
      <c r="AC25" s="22">
        <v>13</v>
      </c>
      <c r="AD25" s="35">
        <v>193284.6</v>
      </c>
      <c r="AE25" s="21">
        <v>28669.5</v>
      </c>
      <c r="AF25" s="21">
        <v>23577.200000000001</v>
      </c>
      <c r="AG25" s="21">
        <v>33996.800000000003</v>
      </c>
      <c r="AH25" s="21">
        <v>14.8</v>
      </c>
      <c r="AI25" s="21">
        <v>12.2</v>
      </c>
      <c r="AJ25" s="22">
        <v>17.600000000000001</v>
      </c>
    </row>
    <row r="26" spans="1:36">
      <c r="A26" s="39" t="s">
        <v>253</v>
      </c>
      <c r="B26" s="44">
        <v>154400.70000000001</v>
      </c>
      <c r="C26" s="21">
        <v>11804.2</v>
      </c>
      <c r="D26" s="21">
        <v>9656.7999999999993</v>
      </c>
      <c r="E26" s="21">
        <v>13923.4</v>
      </c>
      <c r="F26" s="21">
        <v>7.6</v>
      </c>
      <c r="G26" s="21">
        <v>6.3</v>
      </c>
      <c r="H26" s="22">
        <v>9</v>
      </c>
      <c r="I26" s="44">
        <v>139294.79999999999</v>
      </c>
      <c r="J26" s="21">
        <v>12337.8</v>
      </c>
      <c r="K26" s="21">
        <v>10391.5</v>
      </c>
      <c r="L26" s="21">
        <v>14298.6</v>
      </c>
      <c r="M26" s="21">
        <v>8.9</v>
      </c>
      <c r="N26" s="21">
        <v>7.5</v>
      </c>
      <c r="O26" s="22">
        <v>10.3</v>
      </c>
      <c r="P26" s="44">
        <v>82213.100000000006</v>
      </c>
      <c r="Q26" s="21">
        <v>9268.5</v>
      </c>
      <c r="R26" s="21">
        <v>7836.5</v>
      </c>
      <c r="S26" s="21">
        <v>10727.4</v>
      </c>
      <c r="T26" s="21">
        <v>11.3</v>
      </c>
      <c r="U26" s="21">
        <v>9.5</v>
      </c>
      <c r="V26" s="22">
        <v>13</v>
      </c>
      <c r="W26" s="44">
        <v>77248.800000000003</v>
      </c>
      <c r="X26" s="21">
        <v>7439.9</v>
      </c>
      <c r="Y26" s="21">
        <v>6025.9</v>
      </c>
      <c r="Z26" s="21">
        <v>8958.5</v>
      </c>
      <c r="AA26" s="21">
        <v>9.6</v>
      </c>
      <c r="AB26" s="21">
        <v>7.8</v>
      </c>
      <c r="AC26" s="22">
        <v>11.6</v>
      </c>
      <c r="AD26" s="35">
        <v>48272.6</v>
      </c>
      <c r="AE26" s="21">
        <v>6127.2</v>
      </c>
      <c r="AF26" s="21">
        <v>4955.6000000000004</v>
      </c>
      <c r="AG26" s="21">
        <v>7342.7</v>
      </c>
      <c r="AH26" s="21">
        <v>12.7</v>
      </c>
      <c r="AI26" s="21">
        <v>10.3</v>
      </c>
      <c r="AJ26" s="22">
        <v>15.2</v>
      </c>
    </row>
    <row r="27" spans="1:36">
      <c r="A27" s="39" t="s">
        <v>227</v>
      </c>
      <c r="B27" s="44">
        <v>76742.7</v>
      </c>
      <c r="C27" s="21">
        <v>6281.2</v>
      </c>
      <c r="D27" s="21">
        <v>5156.3999999999996</v>
      </c>
      <c r="E27" s="21">
        <v>7382.9</v>
      </c>
      <c r="F27" s="21">
        <v>8.1999999999999993</v>
      </c>
      <c r="G27" s="21">
        <v>6.7</v>
      </c>
      <c r="H27" s="22">
        <v>9.6</v>
      </c>
      <c r="I27" s="44">
        <v>88708</v>
      </c>
      <c r="J27" s="21">
        <v>8633.5</v>
      </c>
      <c r="K27" s="21">
        <v>7296.7</v>
      </c>
      <c r="L27" s="21">
        <v>9969.2999999999993</v>
      </c>
      <c r="M27" s="21">
        <v>9.6999999999999993</v>
      </c>
      <c r="N27" s="21">
        <v>8.1999999999999993</v>
      </c>
      <c r="O27" s="22">
        <v>11.2</v>
      </c>
      <c r="P27" s="44">
        <v>87389.8</v>
      </c>
      <c r="Q27" s="21">
        <v>11104.5</v>
      </c>
      <c r="R27" s="21">
        <v>9426.9</v>
      </c>
      <c r="S27" s="21">
        <v>12794.6</v>
      </c>
      <c r="T27" s="21">
        <v>12.7</v>
      </c>
      <c r="U27" s="21">
        <v>10.8</v>
      </c>
      <c r="V27" s="22">
        <v>14.6</v>
      </c>
      <c r="W27" s="44">
        <v>92738.6</v>
      </c>
      <c r="X27" s="21">
        <v>10536.9</v>
      </c>
      <c r="Y27" s="21">
        <v>8632</v>
      </c>
      <c r="Z27" s="21">
        <v>12587.3</v>
      </c>
      <c r="AA27" s="21">
        <v>11.4</v>
      </c>
      <c r="AB27" s="21">
        <v>9.3000000000000007</v>
      </c>
      <c r="AC27" s="22">
        <v>13.6</v>
      </c>
      <c r="AD27" s="35">
        <v>55245.9</v>
      </c>
      <c r="AE27" s="21">
        <v>8594.5</v>
      </c>
      <c r="AF27" s="21">
        <v>7080.9</v>
      </c>
      <c r="AG27" s="21">
        <v>10152.1</v>
      </c>
      <c r="AH27" s="21">
        <v>15.6</v>
      </c>
      <c r="AI27" s="21">
        <v>12.8</v>
      </c>
      <c r="AJ27" s="22">
        <v>18.399999999999999</v>
      </c>
    </row>
    <row r="28" spans="1:36">
      <c r="A28" s="39" t="s">
        <v>249</v>
      </c>
      <c r="B28" s="44">
        <v>160659.70000000001</v>
      </c>
      <c r="C28" s="21">
        <v>12287.2</v>
      </c>
      <c r="D28" s="21">
        <v>10004.700000000001</v>
      </c>
      <c r="E28" s="21">
        <v>14557.1</v>
      </c>
      <c r="F28" s="21">
        <v>7.6</v>
      </c>
      <c r="G28" s="21">
        <v>6.2</v>
      </c>
      <c r="H28" s="22">
        <v>9.1</v>
      </c>
      <c r="I28" s="44">
        <v>143803.1</v>
      </c>
      <c r="J28" s="21">
        <v>12979.2</v>
      </c>
      <c r="K28" s="21">
        <v>10934.2</v>
      </c>
      <c r="L28" s="21">
        <v>15055.6</v>
      </c>
      <c r="M28" s="21">
        <v>9</v>
      </c>
      <c r="N28" s="21">
        <v>7.6</v>
      </c>
      <c r="O28" s="22">
        <v>10.5</v>
      </c>
      <c r="P28" s="44">
        <v>117356.6</v>
      </c>
      <c r="Q28" s="21">
        <v>13741</v>
      </c>
      <c r="R28" s="21">
        <v>11646.4</v>
      </c>
      <c r="S28" s="21">
        <v>15894.6</v>
      </c>
      <c r="T28" s="21">
        <v>11.7</v>
      </c>
      <c r="U28" s="21">
        <v>9.9</v>
      </c>
      <c r="V28" s="22">
        <v>13.5</v>
      </c>
      <c r="W28" s="44">
        <v>91281.2</v>
      </c>
      <c r="X28" s="21">
        <v>9754.7999999999993</v>
      </c>
      <c r="Y28" s="21">
        <v>7965.8</v>
      </c>
      <c r="Z28" s="21">
        <v>11642.7</v>
      </c>
      <c r="AA28" s="21">
        <v>10.7</v>
      </c>
      <c r="AB28" s="21">
        <v>8.6999999999999993</v>
      </c>
      <c r="AC28" s="22">
        <v>12.8</v>
      </c>
      <c r="AD28" s="35">
        <v>46135.3</v>
      </c>
      <c r="AE28" s="21">
        <v>6910.1</v>
      </c>
      <c r="AF28" s="21">
        <v>5686.4</v>
      </c>
      <c r="AG28" s="21">
        <v>8194.2000000000007</v>
      </c>
      <c r="AH28" s="21">
        <v>15</v>
      </c>
      <c r="AI28" s="21">
        <v>12.3</v>
      </c>
      <c r="AJ28" s="22">
        <v>17.8</v>
      </c>
    </row>
    <row r="29" spans="1:36">
      <c r="A29" s="39" t="s">
        <v>223</v>
      </c>
      <c r="B29" s="44">
        <v>72094.600000000006</v>
      </c>
      <c r="C29" s="21">
        <v>5934.6</v>
      </c>
      <c r="D29" s="21">
        <v>4882.5</v>
      </c>
      <c r="E29" s="21">
        <v>6964.9</v>
      </c>
      <c r="F29" s="21">
        <v>8.1999999999999993</v>
      </c>
      <c r="G29" s="21">
        <v>6.8</v>
      </c>
      <c r="H29" s="22">
        <v>9.6999999999999993</v>
      </c>
      <c r="I29" s="44">
        <v>104746.3</v>
      </c>
      <c r="J29" s="21">
        <v>10195.700000000001</v>
      </c>
      <c r="K29" s="21">
        <v>8618.9</v>
      </c>
      <c r="L29" s="21">
        <v>11789.8</v>
      </c>
      <c r="M29" s="21">
        <v>9.6999999999999993</v>
      </c>
      <c r="N29" s="21">
        <v>8.1999999999999993</v>
      </c>
      <c r="O29" s="22">
        <v>11.3</v>
      </c>
      <c r="P29" s="44">
        <v>187320</v>
      </c>
      <c r="Q29" s="21">
        <v>24243.4</v>
      </c>
      <c r="R29" s="21">
        <v>20622.7</v>
      </c>
      <c r="S29" s="21">
        <v>27844.9</v>
      </c>
      <c r="T29" s="21">
        <v>12.9</v>
      </c>
      <c r="U29" s="21">
        <v>11</v>
      </c>
      <c r="V29" s="22">
        <v>14.9</v>
      </c>
      <c r="W29" s="44">
        <v>119913.4</v>
      </c>
      <c r="X29" s="21">
        <v>13820.7</v>
      </c>
      <c r="Y29" s="21">
        <v>11311.6</v>
      </c>
      <c r="Z29" s="21">
        <v>16419.2</v>
      </c>
      <c r="AA29" s="21">
        <v>11.5</v>
      </c>
      <c r="AB29" s="21">
        <v>9.4</v>
      </c>
      <c r="AC29" s="22">
        <v>13.7</v>
      </c>
      <c r="AD29" s="35">
        <v>59107.4</v>
      </c>
      <c r="AE29" s="21">
        <v>9154.7999999999993</v>
      </c>
      <c r="AF29" s="21">
        <v>7551.5</v>
      </c>
      <c r="AG29" s="21">
        <v>10840.8</v>
      </c>
      <c r="AH29" s="21">
        <v>15.5</v>
      </c>
      <c r="AI29" s="21">
        <v>12.8</v>
      </c>
      <c r="AJ29" s="22">
        <v>18.3</v>
      </c>
    </row>
    <row r="30" spans="1:36">
      <c r="A30" s="39" t="s">
        <v>254</v>
      </c>
      <c r="B30" s="44">
        <v>60196.9</v>
      </c>
      <c r="C30" s="21">
        <v>4071.5</v>
      </c>
      <c r="D30" s="21">
        <v>3288.9</v>
      </c>
      <c r="E30" s="21">
        <v>4815.6000000000004</v>
      </c>
      <c r="F30" s="21">
        <v>6.8</v>
      </c>
      <c r="G30" s="21">
        <v>5.5</v>
      </c>
      <c r="H30" s="22">
        <v>8</v>
      </c>
      <c r="I30" s="44">
        <v>107475.4</v>
      </c>
      <c r="J30" s="21">
        <v>8592.9</v>
      </c>
      <c r="K30" s="21">
        <v>7186</v>
      </c>
      <c r="L30" s="21">
        <v>9966.5</v>
      </c>
      <c r="M30" s="21">
        <v>8</v>
      </c>
      <c r="N30" s="21">
        <v>6.7</v>
      </c>
      <c r="O30" s="22">
        <v>9.3000000000000007</v>
      </c>
      <c r="P30" s="44">
        <v>116969.9</v>
      </c>
      <c r="Q30" s="21">
        <v>12104.5</v>
      </c>
      <c r="R30" s="21">
        <v>10200.700000000001</v>
      </c>
      <c r="S30" s="21">
        <v>14090.7</v>
      </c>
      <c r="T30" s="21">
        <v>10.3</v>
      </c>
      <c r="U30" s="21">
        <v>8.6999999999999993</v>
      </c>
      <c r="V30" s="22">
        <v>12</v>
      </c>
      <c r="W30" s="44">
        <v>147369.1</v>
      </c>
      <c r="X30" s="21">
        <v>13487.5</v>
      </c>
      <c r="Y30" s="21">
        <v>10881.8</v>
      </c>
      <c r="Z30" s="21">
        <v>16262.8</v>
      </c>
      <c r="AA30" s="21">
        <v>9.1999999999999993</v>
      </c>
      <c r="AB30" s="21">
        <v>7.4</v>
      </c>
      <c r="AC30" s="22">
        <v>11</v>
      </c>
      <c r="AD30" s="35">
        <v>102655.7</v>
      </c>
      <c r="AE30" s="21">
        <v>13040.5</v>
      </c>
      <c r="AF30" s="21">
        <v>10554.3</v>
      </c>
      <c r="AG30" s="21">
        <v>15703.7</v>
      </c>
      <c r="AH30" s="21">
        <v>12.7</v>
      </c>
      <c r="AI30" s="21">
        <v>10.3</v>
      </c>
      <c r="AJ30" s="22">
        <v>15.3</v>
      </c>
    </row>
    <row r="31" spans="1:36">
      <c r="A31" s="39" t="s">
        <v>224</v>
      </c>
      <c r="B31" s="44">
        <v>229234.4</v>
      </c>
      <c r="C31" s="21">
        <v>18667.099999999999</v>
      </c>
      <c r="D31" s="21">
        <v>15303.6</v>
      </c>
      <c r="E31" s="21">
        <v>21983.3</v>
      </c>
      <c r="F31" s="21">
        <v>8.1</v>
      </c>
      <c r="G31" s="21">
        <v>6.7</v>
      </c>
      <c r="H31" s="22">
        <v>9.6</v>
      </c>
      <c r="I31" s="44">
        <v>247391.1</v>
      </c>
      <c r="J31" s="21">
        <v>23734.6</v>
      </c>
      <c r="K31" s="21">
        <v>20071</v>
      </c>
      <c r="L31" s="21">
        <v>27425.4</v>
      </c>
      <c r="M31" s="21">
        <v>9.6</v>
      </c>
      <c r="N31" s="21">
        <v>8.1</v>
      </c>
      <c r="O31" s="22">
        <v>11.1</v>
      </c>
      <c r="P31" s="44">
        <v>241213.4</v>
      </c>
      <c r="Q31" s="21">
        <v>29932.1</v>
      </c>
      <c r="R31" s="21">
        <v>25429.8</v>
      </c>
      <c r="S31" s="21">
        <v>34470.199999999997</v>
      </c>
      <c r="T31" s="21">
        <v>12.4</v>
      </c>
      <c r="U31" s="21">
        <v>10.5</v>
      </c>
      <c r="V31" s="22">
        <v>14.3</v>
      </c>
      <c r="W31" s="44">
        <v>321528.7</v>
      </c>
      <c r="X31" s="21">
        <v>35544.9</v>
      </c>
      <c r="Y31" s="21">
        <v>29069.200000000001</v>
      </c>
      <c r="Z31" s="21">
        <v>42338.9</v>
      </c>
      <c r="AA31" s="21">
        <v>11.1</v>
      </c>
      <c r="AB31" s="21">
        <v>9</v>
      </c>
      <c r="AC31" s="22">
        <v>13.2</v>
      </c>
      <c r="AD31" s="35">
        <v>404675.8</v>
      </c>
      <c r="AE31" s="21">
        <v>60800.9</v>
      </c>
      <c r="AF31" s="21">
        <v>50006.3</v>
      </c>
      <c r="AG31" s="21">
        <v>72006.899999999994</v>
      </c>
      <c r="AH31" s="21">
        <v>15</v>
      </c>
      <c r="AI31" s="21">
        <v>12.4</v>
      </c>
      <c r="AJ31" s="22">
        <v>17.8</v>
      </c>
    </row>
    <row r="32" spans="1:36">
      <c r="A32" s="39" t="s">
        <v>256</v>
      </c>
      <c r="B32" s="44">
        <v>46459.7</v>
      </c>
      <c r="C32" s="21">
        <v>3190.5</v>
      </c>
      <c r="D32" s="21">
        <v>2558</v>
      </c>
      <c r="E32" s="21">
        <v>3817.3</v>
      </c>
      <c r="F32" s="21">
        <v>6.9</v>
      </c>
      <c r="G32" s="21">
        <v>5.5</v>
      </c>
      <c r="H32" s="22">
        <v>8.1999999999999993</v>
      </c>
      <c r="I32" s="44">
        <v>71949.8</v>
      </c>
      <c r="J32" s="21">
        <v>5660.3</v>
      </c>
      <c r="K32" s="21">
        <v>4711.7</v>
      </c>
      <c r="L32" s="21">
        <v>6596.9</v>
      </c>
      <c r="M32" s="21">
        <v>7.9</v>
      </c>
      <c r="N32" s="21">
        <v>6.5</v>
      </c>
      <c r="O32" s="22">
        <v>9.1999999999999993</v>
      </c>
      <c r="P32" s="44">
        <v>130011.9</v>
      </c>
      <c r="Q32" s="21">
        <v>13102.1</v>
      </c>
      <c r="R32" s="21">
        <v>10974.9</v>
      </c>
      <c r="S32" s="21">
        <v>15332.7</v>
      </c>
      <c r="T32" s="21">
        <v>10.1</v>
      </c>
      <c r="U32" s="21">
        <v>8.4</v>
      </c>
      <c r="V32" s="22">
        <v>11.8</v>
      </c>
      <c r="W32" s="44">
        <v>250446.2</v>
      </c>
      <c r="X32" s="21">
        <v>21903.1</v>
      </c>
      <c r="Y32" s="21">
        <v>17625.099999999999</v>
      </c>
      <c r="Z32" s="21">
        <v>26542.7</v>
      </c>
      <c r="AA32" s="21">
        <v>8.6999999999999993</v>
      </c>
      <c r="AB32" s="21">
        <v>7</v>
      </c>
      <c r="AC32" s="22">
        <v>10.6</v>
      </c>
      <c r="AD32" s="35">
        <v>151096.29999999999</v>
      </c>
      <c r="AE32" s="21">
        <v>18458.3</v>
      </c>
      <c r="AF32" s="21">
        <v>14888.9</v>
      </c>
      <c r="AG32" s="21">
        <v>22241.1</v>
      </c>
      <c r="AH32" s="21">
        <v>12.2</v>
      </c>
      <c r="AI32" s="21">
        <v>9.9</v>
      </c>
      <c r="AJ32" s="22">
        <v>14.7</v>
      </c>
    </row>
    <row r="33" spans="1:36">
      <c r="A33" s="39" t="s">
        <v>259</v>
      </c>
      <c r="B33" s="44">
        <v>76468.5</v>
      </c>
      <c r="C33" s="21">
        <v>5056.6000000000004</v>
      </c>
      <c r="D33" s="21">
        <v>4060.4</v>
      </c>
      <c r="E33" s="21">
        <v>6018.1</v>
      </c>
      <c r="F33" s="21">
        <v>6.6</v>
      </c>
      <c r="G33" s="21">
        <v>5.3</v>
      </c>
      <c r="H33" s="22">
        <v>7.9</v>
      </c>
      <c r="I33" s="44">
        <v>161650.6</v>
      </c>
      <c r="J33" s="21">
        <v>12559.4</v>
      </c>
      <c r="K33" s="21">
        <v>10485.200000000001</v>
      </c>
      <c r="L33" s="21">
        <v>14613.9</v>
      </c>
      <c r="M33" s="21">
        <v>7.8</v>
      </c>
      <c r="N33" s="21">
        <v>6.5</v>
      </c>
      <c r="O33" s="22">
        <v>9</v>
      </c>
      <c r="P33" s="44">
        <v>233039.7</v>
      </c>
      <c r="Q33" s="21">
        <v>23475.1</v>
      </c>
      <c r="R33" s="21">
        <v>19710.7</v>
      </c>
      <c r="S33" s="21">
        <v>27424</v>
      </c>
      <c r="T33" s="21">
        <v>10.1</v>
      </c>
      <c r="U33" s="21">
        <v>8.5</v>
      </c>
      <c r="V33" s="22">
        <v>11.8</v>
      </c>
      <c r="W33" s="44">
        <v>236974.1</v>
      </c>
      <c r="X33" s="21">
        <v>21098.5</v>
      </c>
      <c r="Y33" s="21">
        <v>16975.8</v>
      </c>
      <c r="Z33" s="21">
        <v>25495.9</v>
      </c>
      <c r="AA33" s="21">
        <v>8.9</v>
      </c>
      <c r="AB33" s="21">
        <v>7.2</v>
      </c>
      <c r="AC33" s="22">
        <v>10.8</v>
      </c>
      <c r="AD33" s="35">
        <v>97649</v>
      </c>
      <c r="AE33" s="21">
        <v>12105.2</v>
      </c>
      <c r="AF33" s="21">
        <v>9783.9</v>
      </c>
      <c r="AG33" s="21">
        <v>14590.9</v>
      </c>
      <c r="AH33" s="21">
        <v>12.4</v>
      </c>
      <c r="AI33" s="21">
        <v>10</v>
      </c>
      <c r="AJ33" s="22">
        <v>14.9</v>
      </c>
    </row>
    <row r="34" spans="1:36">
      <c r="A34" s="39" t="s">
        <v>244</v>
      </c>
      <c r="B34" s="44">
        <v>92101.7</v>
      </c>
      <c r="C34" s="21">
        <v>7172.1</v>
      </c>
      <c r="D34" s="21">
        <v>5853.3</v>
      </c>
      <c r="E34" s="21">
        <v>8444</v>
      </c>
      <c r="F34" s="21">
        <v>7.8</v>
      </c>
      <c r="G34" s="21">
        <v>6.4</v>
      </c>
      <c r="H34" s="22">
        <v>9.1999999999999993</v>
      </c>
      <c r="I34" s="44">
        <v>104563.9</v>
      </c>
      <c r="J34" s="21">
        <v>9607.2000000000007</v>
      </c>
      <c r="K34" s="21">
        <v>8109.8</v>
      </c>
      <c r="L34" s="21">
        <v>11117.5</v>
      </c>
      <c r="M34" s="21">
        <v>9.1999999999999993</v>
      </c>
      <c r="N34" s="21">
        <v>7.8</v>
      </c>
      <c r="O34" s="22">
        <v>10.6</v>
      </c>
      <c r="P34" s="44">
        <v>62971.199999999997</v>
      </c>
      <c r="Q34" s="21">
        <v>7542.5</v>
      </c>
      <c r="R34" s="21">
        <v>6387.1</v>
      </c>
      <c r="S34" s="21">
        <v>8698.9</v>
      </c>
      <c r="T34" s="21">
        <v>12</v>
      </c>
      <c r="U34" s="21">
        <v>10.1</v>
      </c>
      <c r="V34" s="22">
        <v>13.8</v>
      </c>
      <c r="W34" s="44">
        <v>57230.1</v>
      </c>
      <c r="X34" s="21">
        <v>6127.7</v>
      </c>
      <c r="Y34" s="21">
        <v>5003.7</v>
      </c>
      <c r="Z34" s="21">
        <v>7299.2</v>
      </c>
      <c r="AA34" s="21">
        <v>10.7</v>
      </c>
      <c r="AB34" s="21">
        <v>8.6999999999999993</v>
      </c>
      <c r="AC34" s="22">
        <v>12.8</v>
      </c>
      <c r="AD34" s="35">
        <v>38474.1</v>
      </c>
      <c r="AE34" s="21">
        <v>5580.4</v>
      </c>
      <c r="AF34" s="21">
        <v>4581</v>
      </c>
      <c r="AG34" s="21">
        <v>6638.1</v>
      </c>
      <c r="AH34" s="21">
        <v>14.5</v>
      </c>
      <c r="AI34" s="21">
        <v>11.9</v>
      </c>
      <c r="AJ34" s="22">
        <v>17.3</v>
      </c>
    </row>
    <row r="35" spans="1:36">
      <c r="A35" s="39" t="s">
        <v>239</v>
      </c>
      <c r="B35" s="44">
        <v>114865.9</v>
      </c>
      <c r="C35" s="21">
        <v>8870.5</v>
      </c>
      <c r="D35" s="21">
        <v>7244.7</v>
      </c>
      <c r="E35" s="21">
        <v>10443.6</v>
      </c>
      <c r="F35" s="21">
        <v>7.7</v>
      </c>
      <c r="G35" s="21">
        <v>6.3</v>
      </c>
      <c r="H35" s="22">
        <v>9.1</v>
      </c>
      <c r="I35" s="44">
        <v>95087</v>
      </c>
      <c r="J35" s="21">
        <v>8831</v>
      </c>
      <c r="K35" s="21">
        <v>7463.4</v>
      </c>
      <c r="L35" s="21">
        <v>10210.1</v>
      </c>
      <c r="M35" s="21">
        <v>9.3000000000000007</v>
      </c>
      <c r="N35" s="21">
        <v>7.8</v>
      </c>
      <c r="O35" s="22">
        <v>10.7</v>
      </c>
      <c r="P35" s="44">
        <v>100136.4</v>
      </c>
      <c r="Q35" s="21">
        <v>12128.8</v>
      </c>
      <c r="R35" s="21">
        <v>10283.700000000001</v>
      </c>
      <c r="S35" s="21">
        <v>13984.9</v>
      </c>
      <c r="T35" s="21">
        <v>12.1</v>
      </c>
      <c r="U35" s="21">
        <v>10.3</v>
      </c>
      <c r="V35" s="22">
        <v>14</v>
      </c>
      <c r="W35" s="44">
        <v>92998.3</v>
      </c>
      <c r="X35" s="21">
        <v>9953.1</v>
      </c>
      <c r="Y35" s="21">
        <v>8122.5</v>
      </c>
      <c r="Z35" s="21">
        <v>11877</v>
      </c>
      <c r="AA35" s="21">
        <v>10.7</v>
      </c>
      <c r="AB35" s="21">
        <v>8.6999999999999993</v>
      </c>
      <c r="AC35" s="22">
        <v>12.8</v>
      </c>
      <c r="AD35" s="35">
        <v>112246.5</v>
      </c>
      <c r="AE35" s="21">
        <v>16029.9</v>
      </c>
      <c r="AF35" s="21">
        <v>13126.5</v>
      </c>
      <c r="AG35" s="21">
        <v>19045.400000000001</v>
      </c>
      <c r="AH35" s="21">
        <v>14.3</v>
      </c>
      <c r="AI35" s="21">
        <v>11.7</v>
      </c>
      <c r="AJ35" s="22">
        <v>17</v>
      </c>
    </row>
    <row r="36" spans="1:36">
      <c r="A36" s="39" t="s">
        <v>246</v>
      </c>
      <c r="B36" s="44">
        <v>36565.599999999999</v>
      </c>
      <c r="C36" s="21">
        <v>2753.1</v>
      </c>
      <c r="D36" s="21">
        <v>2251.3000000000002</v>
      </c>
      <c r="E36" s="21">
        <v>3260.7</v>
      </c>
      <c r="F36" s="21">
        <v>7.5</v>
      </c>
      <c r="G36" s="21">
        <v>6.2</v>
      </c>
      <c r="H36" s="22">
        <v>8.9</v>
      </c>
      <c r="I36" s="44">
        <v>67234.7</v>
      </c>
      <c r="J36" s="21">
        <v>5937.7</v>
      </c>
      <c r="K36" s="21">
        <v>4994.3999999999996</v>
      </c>
      <c r="L36" s="21">
        <v>6880.5</v>
      </c>
      <c r="M36" s="21">
        <v>8.8000000000000007</v>
      </c>
      <c r="N36" s="21">
        <v>7.4</v>
      </c>
      <c r="O36" s="22">
        <v>10.199999999999999</v>
      </c>
      <c r="P36" s="44">
        <v>74431.7</v>
      </c>
      <c r="Q36" s="21">
        <v>8527.7999999999993</v>
      </c>
      <c r="R36" s="21">
        <v>7213.2</v>
      </c>
      <c r="S36" s="21">
        <v>9865.7000000000007</v>
      </c>
      <c r="T36" s="21">
        <v>11.5</v>
      </c>
      <c r="U36" s="21">
        <v>9.6999999999999993</v>
      </c>
      <c r="V36" s="22">
        <v>13.3</v>
      </c>
      <c r="W36" s="44">
        <v>61312.1</v>
      </c>
      <c r="X36" s="21">
        <v>6254.4</v>
      </c>
      <c r="Y36" s="21">
        <v>5087.3999999999996</v>
      </c>
      <c r="Z36" s="21">
        <v>7501.1</v>
      </c>
      <c r="AA36" s="21">
        <v>10.199999999999999</v>
      </c>
      <c r="AB36" s="21">
        <v>8.3000000000000007</v>
      </c>
      <c r="AC36" s="22">
        <v>12.2</v>
      </c>
      <c r="AD36" s="35">
        <v>24503.9</v>
      </c>
      <c r="AE36" s="21">
        <v>3436</v>
      </c>
      <c r="AF36" s="21">
        <v>2809.3</v>
      </c>
      <c r="AG36" s="21">
        <v>4089.5</v>
      </c>
      <c r="AH36" s="21">
        <v>14</v>
      </c>
      <c r="AI36" s="21">
        <v>11.5</v>
      </c>
      <c r="AJ36" s="22">
        <v>16.7</v>
      </c>
    </row>
    <row r="37" spans="1:36">
      <c r="A37" s="39" t="s">
        <v>228</v>
      </c>
      <c r="B37" s="44">
        <v>35292.800000000003</v>
      </c>
      <c r="C37" s="21">
        <v>2884.6</v>
      </c>
      <c r="D37" s="21">
        <v>2372.1999999999998</v>
      </c>
      <c r="E37" s="21">
        <v>3379.2</v>
      </c>
      <c r="F37" s="21">
        <v>8.1999999999999993</v>
      </c>
      <c r="G37" s="21">
        <v>6.7</v>
      </c>
      <c r="H37" s="22">
        <v>9.6</v>
      </c>
      <c r="I37" s="44">
        <v>78530</v>
      </c>
      <c r="J37" s="21">
        <v>7516.5</v>
      </c>
      <c r="K37" s="21">
        <v>6357.8</v>
      </c>
      <c r="L37" s="21">
        <v>8658.1</v>
      </c>
      <c r="M37" s="21">
        <v>9.6</v>
      </c>
      <c r="N37" s="21">
        <v>8.1</v>
      </c>
      <c r="O37" s="22">
        <v>11</v>
      </c>
      <c r="P37" s="44">
        <v>108587.8</v>
      </c>
      <c r="Q37" s="21">
        <v>13478.4</v>
      </c>
      <c r="R37" s="21">
        <v>11478.1</v>
      </c>
      <c r="S37" s="21">
        <v>15487.7</v>
      </c>
      <c r="T37" s="21">
        <v>12.4</v>
      </c>
      <c r="U37" s="21">
        <v>10.6</v>
      </c>
      <c r="V37" s="22">
        <v>14.3</v>
      </c>
      <c r="W37" s="44">
        <v>63103.8</v>
      </c>
      <c r="X37" s="21">
        <v>6963.1</v>
      </c>
      <c r="Y37" s="21">
        <v>5687</v>
      </c>
      <c r="Z37" s="21">
        <v>8306.2999999999993</v>
      </c>
      <c r="AA37" s="21">
        <v>11</v>
      </c>
      <c r="AB37" s="21">
        <v>9</v>
      </c>
      <c r="AC37" s="22">
        <v>13.2</v>
      </c>
      <c r="AD37" s="35">
        <v>20680.7</v>
      </c>
      <c r="AE37" s="21">
        <v>3107.8</v>
      </c>
      <c r="AF37" s="21">
        <v>2556</v>
      </c>
      <c r="AG37" s="21">
        <v>3702.4</v>
      </c>
      <c r="AH37" s="21">
        <v>15</v>
      </c>
      <c r="AI37" s="21">
        <v>12.4</v>
      </c>
      <c r="AJ37" s="22">
        <v>17.899999999999999</v>
      </c>
    </row>
    <row r="38" spans="1:36">
      <c r="A38" s="39" t="s">
        <v>257</v>
      </c>
      <c r="B38" s="44">
        <v>101512.3</v>
      </c>
      <c r="C38" s="21">
        <v>7105.5</v>
      </c>
      <c r="D38" s="21">
        <v>5743.4</v>
      </c>
      <c r="E38" s="21">
        <v>8451.1</v>
      </c>
      <c r="F38" s="21">
        <v>7</v>
      </c>
      <c r="G38" s="21">
        <v>5.7</v>
      </c>
      <c r="H38" s="22">
        <v>8.3000000000000007</v>
      </c>
      <c r="I38" s="44">
        <v>106539.8</v>
      </c>
      <c r="J38" s="21">
        <v>8596.5</v>
      </c>
      <c r="K38" s="21">
        <v>7193.5</v>
      </c>
      <c r="L38" s="21">
        <v>9989.7000000000007</v>
      </c>
      <c r="M38" s="21">
        <v>8.1</v>
      </c>
      <c r="N38" s="21">
        <v>6.8</v>
      </c>
      <c r="O38" s="22">
        <v>9.4</v>
      </c>
      <c r="P38" s="44">
        <v>139340.5</v>
      </c>
      <c r="Q38" s="21">
        <v>14265.4</v>
      </c>
      <c r="R38" s="21">
        <v>11996.4</v>
      </c>
      <c r="S38" s="21">
        <v>16633.5</v>
      </c>
      <c r="T38" s="21">
        <v>10.199999999999999</v>
      </c>
      <c r="U38" s="21">
        <v>8.6</v>
      </c>
      <c r="V38" s="22">
        <v>11.9</v>
      </c>
      <c r="W38" s="44">
        <v>210745.7</v>
      </c>
      <c r="X38" s="21">
        <v>18822.400000000001</v>
      </c>
      <c r="Y38" s="21">
        <v>15151.6</v>
      </c>
      <c r="Z38" s="21">
        <v>22726.9</v>
      </c>
      <c r="AA38" s="21">
        <v>8.9</v>
      </c>
      <c r="AB38" s="21">
        <v>7.2</v>
      </c>
      <c r="AC38" s="22">
        <v>10.8</v>
      </c>
      <c r="AD38" s="35">
        <v>106556.7</v>
      </c>
      <c r="AE38" s="21">
        <v>13064.4</v>
      </c>
      <c r="AF38" s="21">
        <v>10556.2</v>
      </c>
      <c r="AG38" s="21">
        <v>15763.6</v>
      </c>
      <c r="AH38" s="21">
        <v>12.3</v>
      </c>
      <c r="AI38" s="21">
        <v>9.9</v>
      </c>
      <c r="AJ38" s="22">
        <v>14.8</v>
      </c>
    </row>
    <row r="39" spans="1:36">
      <c r="A39" s="39" t="s">
        <v>262</v>
      </c>
      <c r="B39" s="44">
        <v>186908.5</v>
      </c>
      <c r="C39" s="21">
        <v>12584.5</v>
      </c>
      <c r="D39" s="21">
        <v>10177</v>
      </c>
      <c r="E39" s="21">
        <v>14899.1</v>
      </c>
      <c r="F39" s="21">
        <v>6.7</v>
      </c>
      <c r="G39" s="21">
        <v>5.4</v>
      </c>
      <c r="H39" s="22">
        <v>8</v>
      </c>
      <c r="I39" s="44">
        <v>154895.70000000001</v>
      </c>
      <c r="J39" s="21">
        <v>12235.5</v>
      </c>
      <c r="K39" s="21">
        <v>10229.4</v>
      </c>
      <c r="L39" s="21">
        <v>14215.7</v>
      </c>
      <c r="M39" s="21">
        <v>7.9</v>
      </c>
      <c r="N39" s="21">
        <v>6.6</v>
      </c>
      <c r="O39" s="22">
        <v>9.1999999999999993</v>
      </c>
      <c r="P39" s="44">
        <v>118077.8</v>
      </c>
      <c r="Q39" s="21">
        <v>12163.1</v>
      </c>
      <c r="R39" s="21">
        <v>10239.6</v>
      </c>
      <c r="S39" s="21">
        <v>14172.7</v>
      </c>
      <c r="T39" s="21">
        <v>10.3</v>
      </c>
      <c r="U39" s="21">
        <v>8.6999999999999993</v>
      </c>
      <c r="V39" s="22">
        <v>12</v>
      </c>
      <c r="W39" s="44">
        <v>99188.2</v>
      </c>
      <c r="X39" s="21">
        <v>9162.9</v>
      </c>
      <c r="Y39" s="21">
        <v>7392.8</v>
      </c>
      <c r="Z39" s="21">
        <v>11041.1</v>
      </c>
      <c r="AA39" s="21">
        <v>9.1999999999999993</v>
      </c>
      <c r="AB39" s="21">
        <v>7.5</v>
      </c>
      <c r="AC39" s="22">
        <v>11.1</v>
      </c>
      <c r="AD39" s="35">
        <v>36690.9</v>
      </c>
      <c r="AE39" s="21">
        <v>4746.2</v>
      </c>
      <c r="AF39" s="21">
        <v>3852.4</v>
      </c>
      <c r="AG39" s="21">
        <v>5700.3</v>
      </c>
      <c r="AH39" s="21">
        <v>12.9</v>
      </c>
      <c r="AI39" s="21">
        <v>10.5</v>
      </c>
      <c r="AJ39" s="22">
        <v>15.5</v>
      </c>
    </row>
    <row r="40" spans="1:36">
      <c r="A40" s="39" t="s">
        <v>225</v>
      </c>
      <c r="B40" s="44">
        <v>74084.100000000006</v>
      </c>
      <c r="C40" s="21">
        <v>5828.4</v>
      </c>
      <c r="D40" s="21">
        <v>4754.8999999999996</v>
      </c>
      <c r="E40" s="21">
        <v>6875</v>
      </c>
      <c r="F40" s="21">
        <v>7.9</v>
      </c>
      <c r="G40" s="21">
        <v>6.4</v>
      </c>
      <c r="H40" s="22">
        <v>9.3000000000000007</v>
      </c>
      <c r="I40" s="44">
        <v>107063.4</v>
      </c>
      <c r="J40" s="21">
        <v>10188.799999999999</v>
      </c>
      <c r="K40" s="21">
        <v>8606.9</v>
      </c>
      <c r="L40" s="21">
        <v>11785.4</v>
      </c>
      <c r="M40" s="21">
        <v>9.5</v>
      </c>
      <c r="N40" s="21">
        <v>8</v>
      </c>
      <c r="O40" s="22">
        <v>11</v>
      </c>
      <c r="P40" s="44">
        <v>112820</v>
      </c>
      <c r="Q40" s="21">
        <v>13899.7</v>
      </c>
      <c r="R40" s="21">
        <v>11777.7</v>
      </c>
      <c r="S40" s="21">
        <v>16034.3</v>
      </c>
      <c r="T40" s="21">
        <v>12.3</v>
      </c>
      <c r="U40" s="21">
        <v>10.4</v>
      </c>
      <c r="V40" s="22">
        <v>14.2</v>
      </c>
      <c r="W40" s="44">
        <v>117774.1</v>
      </c>
      <c r="X40" s="21">
        <v>13075.8</v>
      </c>
      <c r="Y40" s="21">
        <v>10706.1</v>
      </c>
      <c r="Z40" s="21">
        <v>15576.5</v>
      </c>
      <c r="AA40" s="21">
        <v>11.1</v>
      </c>
      <c r="AB40" s="21">
        <v>9.1</v>
      </c>
      <c r="AC40" s="22">
        <v>13.2</v>
      </c>
      <c r="AD40" s="35">
        <v>201590.3</v>
      </c>
      <c r="AE40" s="21">
        <v>30060.6</v>
      </c>
      <c r="AF40" s="21">
        <v>24713.9</v>
      </c>
      <c r="AG40" s="21">
        <v>35612.5</v>
      </c>
      <c r="AH40" s="21">
        <v>14.9</v>
      </c>
      <c r="AI40" s="21">
        <v>12.3</v>
      </c>
      <c r="AJ40" s="22">
        <v>17.7</v>
      </c>
    </row>
    <row r="41" spans="1:36">
      <c r="A41" s="39" t="s">
        <v>235</v>
      </c>
      <c r="B41" s="44">
        <v>124592.2</v>
      </c>
      <c r="C41" s="21">
        <v>10099.5</v>
      </c>
      <c r="D41" s="21">
        <v>8290.7000000000007</v>
      </c>
      <c r="E41" s="21">
        <v>11863.3</v>
      </c>
      <c r="F41" s="21">
        <v>8.1</v>
      </c>
      <c r="G41" s="21">
        <v>6.7</v>
      </c>
      <c r="H41" s="22">
        <v>9.5</v>
      </c>
      <c r="I41" s="44">
        <v>139664.5</v>
      </c>
      <c r="J41" s="21">
        <v>13320.5</v>
      </c>
      <c r="K41" s="21">
        <v>11247.7</v>
      </c>
      <c r="L41" s="21">
        <v>15398.3</v>
      </c>
      <c r="M41" s="21">
        <v>9.5</v>
      </c>
      <c r="N41" s="21">
        <v>8.1</v>
      </c>
      <c r="O41" s="22">
        <v>11</v>
      </c>
      <c r="P41" s="44">
        <v>116836.6</v>
      </c>
      <c r="Q41" s="21">
        <v>14513.6</v>
      </c>
      <c r="R41" s="21">
        <v>12301.8</v>
      </c>
      <c r="S41" s="21">
        <v>16721.5</v>
      </c>
      <c r="T41" s="21">
        <v>12.4</v>
      </c>
      <c r="U41" s="21">
        <v>10.5</v>
      </c>
      <c r="V41" s="22">
        <v>14.3</v>
      </c>
      <c r="W41" s="44">
        <v>93040.1</v>
      </c>
      <c r="X41" s="21">
        <v>10308.9</v>
      </c>
      <c r="Y41" s="21">
        <v>8444.5</v>
      </c>
      <c r="Z41" s="21">
        <v>12285.3</v>
      </c>
      <c r="AA41" s="21">
        <v>11.1</v>
      </c>
      <c r="AB41" s="21">
        <v>9.1</v>
      </c>
      <c r="AC41" s="22">
        <v>13.2</v>
      </c>
      <c r="AD41" s="35">
        <v>80297.600000000006</v>
      </c>
      <c r="AE41" s="21">
        <v>12176.7</v>
      </c>
      <c r="AF41" s="21">
        <v>10026.200000000001</v>
      </c>
      <c r="AG41" s="21">
        <v>14409.6</v>
      </c>
      <c r="AH41" s="21">
        <v>15.2</v>
      </c>
      <c r="AI41" s="21">
        <v>12.5</v>
      </c>
      <c r="AJ41" s="22">
        <v>17.899999999999999</v>
      </c>
    </row>
    <row r="42" spans="1:36">
      <c r="A42" s="39" t="s">
        <v>229</v>
      </c>
      <c r="B42" s="44">
        <v>82753.7</v>
      </c>
      <c r="C42" s="21">
        <v>6684.8</v>
      </c>
      <c r="D42" s="21">
        <v>5479.6</v>
      </c>
      <c r="E42" s="21">
        <v>7858.4</v>
      </c>
      <c r="F42" s="21">
        <v>8.1</v>
      </c>
      <c r="G42" s="21">
        <v>6.6</v>
      </c>
      <c r="H42" s="22">
        <v>9.5</v>
      </c>
      <c r="I42" s="44">
        <v>117155.3</v>
      </c>
      <c r="J42" s="21">
        <v>11255.4</v>
      </c>
      <c r="K42" s="21">
        <v>9512.9</v>
      </c>
      <c r="L42" s="21">
        <v>13005.9</v>
      </c>
      <c r="M42" s="21">
        <v>9.6</v>
      </c>
      <c r="N42" s="21">
        <v>8.1</v>
      </c>
      <c r="O42" s="22">
        <v>11.1</v>
      </c>
      <c r="P42" s="44">
        <v>156178.79999999999</v>
      </c>
      <c r="Q42" s="21">
        <v>19682.7</v>
      </c>
      <c r="R42" s="21">
        <v>16729</v>
      </c>
      <c r="S42" s="21">
        <v>22633.8</v>
      </c>
      <c r="T42" s="21">
        <v>12.6</v>
      </c>
      <c r="U42" s="21">
        <v>10.7</v>
      </c>
      <c r="V42" s="22">
        <v>14.5</v>
      </c>
      <c r="W42" s="44">
        <v>90809</v>
      </c>
      <c r="X42" s="21">
        <v>10423.9</v>
      </c>
      <c r="Y42" s="21">
        <v>8542.6</v>
      </c>
      <c r="Z42" s="21">
        <v>12404.1</v>
      </c>
      <c r="AA42" s="21">
        <v>11.5</v>
      </c>
      <c r="AB42" s="21">
        <v>9.4</v>
      </c>
      <c r="AC42" s="22">
        <v>13.7</v>
      </c>
      <c r="AD42" s="35">
        <v>55702.8</v>
      </c>
      <c r="AE42" s="21">
        <v>8664</v>
      </c>
      <c r="AF42" s="21">
        <v>7150.6</v>
      </c>
      <c r="AG42" s="21">
        <v>10244.5</v>
      </c>
      <c r="AH42" s="21">
        <v>15.6</v>
      </c>
      <c r="AI42" s="21">
        <v>12.8</v>
      </c>
      <c r="AJ42" s="22">
        <v>18.399999999999999</v>
      </c>
    </row>
    <row r="43" spans="1:36">
      <c r="A43" s="39" t="s">
        <v>261</v>
      </c>
      <c r="B43" s="44">
        <v>264809.59999999998</v>
      </c>
      <c r="C43" s="21">
        <v>18899.7</v>
      </c>
      <c r="D43" s="21">
        <v>15411</v>
      </c>
      <c r="E43" s="21">
        <v>22222.6</v>
      </c>
      <c r="F43" s="21">
        <v>7.1</v>
      </c>
      <c r="G43" s="21">
        <v>5.8</v>
      </c>
      <c r="H43" s="22">
        <v>8.4</v>
      </c>
      <c r="I43" s="44">
        <v>128372.5</v>
      </c>
      <c r="J43" s="21">
        <v>10819.7</v>
      </c>
      <c r="K43" s="21">
        <v>9108.2999999999993</v>
      </c>
      <c r="L43" s="21">
        <v>12536.6</v>
      </c>
      <c r="M43" s="21">
        <v>8.4</v>
      </c>
      <c r="N43" s="21">
        <v>7.1</v>
      </c>
      <c r="O43" s="22">
        <v>9.8000000000000007</v>
      </c>
      <c r="P43" s="44">
        <v>68609.7</v>
      </c>
      <c r="Q43" s="21">
        <v>7520.6</v>
      </c>
      <c r="R43" s="21">
        <v>6349.5</v>
      </c>
      <c r="S43" s="21">
        <v>8708.7000000000007</v>
      </c>
      <c r="T43" s="21">
        <v>11</v>
      </c>
      <c r="U43" s="21">
        <v>9.3000000000000007</v>
      </c>
      <c r="V43" s="22">
        <v>12.7</v>
      </c>
      <c r="W43" s="44">
        <v>34667.699999999997</v>
      </c>
      <c r="X43" s="21">
        <v>3396.1</v>
      </c>
      <c r="Y43" s="21">
        <v>2753.2</v>
      </c>
      <c r="Z43" s="21">
        <v>4075</v>
      </c>
      <c r="AA43" s="21">
        <v>9.8000000000000007</v>
      </c>
      <c r="AB43" s="21">
        <v>7.9</v>
      </c>
      <c r="AC43" s="22">
        <v>11.8</v>
      </c>
      <c r="AD43" s="35">
        <v>2253.1999999999998</v>
      </c>
      <c r="AE43" s="21">
        <v>295.10000000000002</v>
      </c>
      <c r="AF43" s="21">
        <v>239.7</v>
      </c>
      <c r="AG43" s="21">
        <v>354.6</v>
      </c>
      <c r="AH43" s="21">
        <v>13.1</v>
      </c>
      <c r="AI43" s="21">
        <v>10.6</v>
      </c>
      <c r="AJ43" s="22">
        <v>15.7</v>
      </c>
    </row>
    <row r="44" spans="1:36">
      <c r="A44" s="39" t="s">
        <v>238</v>
      </c>
      <c r="B44" s="44">
        <v>222411.2</v>
      </c>
      <c r="C44" s="21">
        <v>17539.900000000001</v>
      </c>
      <c r="D44" s="21">
        <v>14382.4</v>
      </c>
      <c r="E44" s="21">
        <v>20555.400000000001</v>
      </c>
      <c r="F44" s="21">
        <v>7.9</v>
      </c>
      <c r="G44" s="21">
        <v>6.5</v>
      </c>
      <c r="H44" s="22">
        <v>9.1999999999999993</v>
      </c>
      <c r="I44" s="44">
        <v>227030.5</v>
      </c>
      <c r="J44" s="21">
        <v>21595.3</v>
      </c>
      <c r="K44" s="21">
        <v>18258.099999999999</v>
      </c>
      <c r="L44" s="21">
        <v>24906.799999999999</v>
      </c>
      <c r="M44" s="21">
        <v>9.5</v>
      </c>
      <c r="N44" s="21">
        <v>8</v>
      </c>
      <c r="O44" s="22">
        <v>11</v>
      </c>
      <c r="P44" s="44">
        <v>226734.7</v>
      </c>
      <c r="Q44" s="21">
        <v>28274.6</v>
      </c>
      <c r="R44" s="21">
        <v>24055.200000000001</v>
      </c>
      <c r="S44" s="21">
        <v>32497.599999999999</v>
      </c>
      <c r="T44" s="21">
        <v>12.5</v>
      </c>
      <c r="U44" s="21">
        <v>10.6</v>
      </c>
      <c r="V44" s="22">
        <v>14.3</v>
      </c>
      <c r="W44" s="44">
        <v>126406.6</v>
      </c>
      <c r="X44" s="21">
        <v>14201.8</v>
      </c>
      <c r="Y44" s="21">
        <v>11633.6</v>
      </c>
      <c r="Z44" s="21">
        <v>16894.2</v>
      </c>
      <c r="AA44" s="21">
        <v>11.2</v>
      </c>
      <c r="AB44" s="21">
        <v>9.1999999999999993</v>
      </c>
      <c r="AC44" s="22">
        <v>13.4</v>
      </c>
      <c r="AD44" s="35">
        <v>66468.100000000006</v>
      </c>
      <c r="AE44" s="21">
        <v>9974.5</v>
      </c>
      <c r="AF44" s="21">
        <v>8212.9</v>
      </c>
      <c r="AG44" s="21">
        <v>11871.8</v>
      </c>
      <c r="AH44" s="21">
        <v>15</v>
      </c>
      <c r="AI44" s="21">
        <v>12.4</v>
      </c>
      <c r="AJ44" s="22">
        <v>17.899999999999999</v>
      </c>
    </row>
    <row r="45" spans="1:36" ht="15.95" thickBot="1">
      <c r="A45" s="40" t="s">
        <v>232</v>
      </c>
      <c r="B45" s="45">
        <v>144771.79999999999</v>
      </c>
      <c r="C45" s="23">
        <v>11361.3</v>
      </c>
      <c r="D45" s="23">
        <v>9279.6</v>
      </c>
      <c r="E45" s="23">
        <v>13385.5</v>
      </c>
      <c r="F45" s="23">
        <v>7.8</v>
      </c>
      <c r="G45" s="23">
        <v>6.4</v>
      </c>
      <c r="H45" s="24">
        <v>9.1999999999999993</v>
      </c>
      <c r="I45" s="45">
        <v>210604.5</v>
      </c>
      <c r="J45" s="23">
        <v>19438.099999999999</v>
      </c>
      <c r="K45" s="23">
        <v>16402.400000000001</v>
      </c>
      <c r="L45" s="23">
        <v>22483.9</v>
      </c>
      <c r="M45" s="23">
        <v>9.1999999999999993</v>
      </c>
      <c r="N45" s="23">
        <v>7.8</v>
      </c>
      <c r="O45" s="24">
        <v>10.7</v>
      </c>
      <c r="P45" s="45">
        <v>185414</v>
      </c>
      <c r="Q45" s="23">
        <v>22253.599999999999</v>
      </c>
      <c r="R45" s="23">
        <v>18846.5</v>
      </c>
      <c r="S45" s="23">
        <v>25686.1</v>
      </c>
      <c r="T45" s="23">
        <v>12</v>
      </c>
      <c r="U45" s="23">
        <v>10.199999999999999</v>
      </c>
      <c r="V45" s="24">
        <v>13.9</v>
      </c>
      <c r="W45" s="45">
        <v>185780.3</v>
      </c>
      <c r="X45" s="23">
        <v>19913.7</v>
      </c>
      <c r="Y45" s="23">
        <v>16264.4</v>
      </c>
      <c r="Z45" s="23">
        <v>23740</v>
      </c>
      <c r="AA45" s="23">
        <v>10.7</v>
      </c>
      <c r="AB45" s="23">
        <v>8.8000000000000007</v>
      </c>
      <c r="AC45" s="24">
        <v>12.8</v>
      </c>
      <c r="AD45" s="36">
        <v>298462.59999999998</v>
      </c>
      <c r="AE45" s="23">
        <v>43389.1</v>
      </c>
      <c r="AF45" s="23">
        <v>35592.9</v>
      </c>
      <c r="AG45" s="23">
        <v>51557.9</v>
      </c>
      <c r="AH45" s="23">
        <v>14.5</v>
      </c>
      <c r="AI45" s="23">
        <v>11.9</v>
      </c>
      <c r="AJ45" s="24">
        <v>17.3</v>
      </c>
    </row>
  </sheetData>
  <mergeCells count="6">
    <mergeCell ref="AD1:AJ1"/>
    <mergeCell ref="A1:A2"/>
    <mergeCell ref="B1:H1"/>
    <mergeCell ref="I1:O1"/>
    <mergeCell ref="P1:V1"/>
    <mergeCell ref="W1:AC1"/>
  </mergeCells>
  <pageMargins left="0.7" right="0.7" top="0.75" bottom="0.75" header="0.3" footer="0.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7DE6ED1-F838-47C7-A6CE-E88E6E8D9BDD}">
  <dimension ref="A1:V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22" width="14.140625" style="20" customWidth="1"/>
    <col min="23" max="16384" width="8.7109375" style="2"/>
  </cols>
  <sheetData>
    <row r="1" spans="1:22">
      <c r="A1" s="96" t="s">
        <v>217</v>
      </c>
      <c r="B1" s="101" t="s">
        <v>275</v>
      </c>
      <c r="C1" s="99"/>
      <c r="D1" s="99"/>
      <c r="E1" s="99"/>
      <c r="F1" s="99"/>
      <c r="G1" s="99"/>
      <c r="H1" s="100"/>
      <c r="I1" s="101" t="s">
        <v>276</v>
      </c>
      <c r="J1" s="99"/>
      <c r="K1" s="99"/>
      <c r="L1" s="99"/>
      <c r="M1" s="99"/>
      <c r="N1" s="99"/>
      <c r="O1" s="100"/>
      <c r="P1" s="98" t="s">
        <v>277</v>
      </c>
      <c r="Q1" s="99"/>
      <c r="R1" s="99"/>
      <c r="S1" s="99"/>
      <c r="T1" s="99"/>
      <c r="U1" s="99"/>
      <c r="V1" s="100"/>
    </row>
    <row r="2" spans="1:22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32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</row>
    <row r="3" spans="1:22" ht="15.95" thickBot="1">
      <c r="A3" s="37" t="s">
        <v>220</v>
      </c>
      <c r="B3" s="42">
        <v>2622281.1</v>
      </c>
      <c r="C3" s="30">
        <v>372052.2</v>
      </c>
      <c r="D3" s="30">
        <v>298752.5</v>
      </c>
      <c r="E3" s="30">
        <v>451019.2</v>
      </c>
      <c r="F3" s="30">
        <v>14.2</v>
      </c>
      <c r="G3" s="30">
        <v>11.4</v>
      </c>
      <c r="H3" s="31">
        <v>17.2</v>
      </c>
      <c r="I3" s="42">
        <v>6772193</v>
      </c>
      <c r="J3" s="30">
        <v>944327.3</v>
      </c>
      <c r="K3" s="30">
        <v>845624.5</v>
      </c>
      <c r="L3" s="30">
        <v>1051445.6000000001</v>
      </c>
      <c r="M3" s="30">
        <v>13.9</v>
      </c>
      <c r="N3" s="30">
        <v>12.5</v>
      </c>
      <c r="O3" s="31">
        <v>15.5</v>
      </c>
      <c r="P3" s="33">
        <v>16219302</v>
      </c>
      <c r="Q3" s="30">
        <v>1358317.5</v>
      </c>
      <c r="R3" s="30">
        <v>1176284.6000000001</v>
      </c>
      <c r="S3" s="30">
        <v>1543295.2</v>
      </c>
      <c r="T3" s="30">
        <v>8.4</v>
      </c>
      <c r="U3" s="30">
        <v>7.3</v>
      </c>
      <c r="V3" s="31">
        <v>9.5</v>
      </c>
    </row>
    <row r="4" spans="1:22">
      <c r="A4" s="38" t="s">
        <v>250</v>
      </c>
      <c r="B4" s="43">
        <v>37970.699999999997</v>
      </c>
      <c r="C4" s="27">
        <v>4841.6000000000004</v>
      </c>
      <c r="D4" s="27">
        <v>3854.1</v>
      </c>
      <c r="E4" s="27">
        <v>5925</v>
      </c>
      <c r="F4" s="27">
        <v>12.8</v>
      </c>
      <c r="G4" s="27">
        <v>10.199999999999999</v>
      </c>
      <c r="H4" s="28">
        <v>15.6</v>
      </c>
      <c r="I4" s="43">
        <v>131115.4</v>
      </c>
      <c r="J4" s="27">
        <v>16895.8</v>
      </c>
      <c r="K4" s="27">
        <v>15079.2</v>
      </c>
      <c r="L4" s="27">
        <v>18841</v>
      </c>
      <c r="M4" s="27">
        <v>12.9</v>
      </c>
      <c r="N4" s="27">
        <v>11.5</v>
      </c>
      <c r="O4" s="28">
        <v>14.4</v>
      </c>
      <c r="P4" s="34">
        <v>284259.7</v>
      </c>
      <c r="Q4" s="27">
        <v>21692.6</v>
      </c>
      <c r="R4" s="27">
        <v>18762.099999999999</v>
      </c>
      <c r="S4" s="27">
        <v>24699.9</v>
      </c>
      <c r="T4" s="27">
        <v>7.6</v>
      </c>
      <c r="U4" s="27">
        <v>6.6</v>
      </c>
      <c r="V4" s="28">
        <v>8.6999999999999993</v>
      </c>
    </row>
    <row r="5" spans="1:22">
      <c r="A5" s="39" t="s">
        <v>251</v>
      </c>
      <c r="B5" s="44">
        <v>44616.1</v>
      </c>
      <c r="C5" s="21">
        <v>5685.4</v>
      </c>
      <c r="D5" s="21">
        <v>4524.3</v>
      </c>
      <c r="E5" s="21">
        <v>6927.7</v>
      </c>
      <c r="F5" s="21">
        <v>12.7</v>
      </c>
      <c r="G5" s="21">
        <v>10.1</v>
      </c>
      <c r="H5" s="22">
        <v>15.5</v>
      </c>
      <c r="I5" s="44">
        <v>104621.1</v>
      </c>
      <c r="J5" s="21">
        <v>13515.6</v>
      </c>
      <c r="K5" s="21">
        <v>12036.5</v>
      </c>
      <c r="L5" s="21">
        <v>15100.2</v>
      </c>
      <c r="M5" s="21">
        <v>12.9</v>
      </c>
      <c r="N5" s="21">
        <v>11.5</v>
      </c>
      <c r="O5" s="22">
        <v>14.4</v>
      </c>
      <c r="P5" s="35">
        <v>271585.7</v>
      </c>
      <c r="Q5" s="21">
        <v>21791.7</v>
      </c>
      <c r="R5" s="21">
        <v>18809</v>
      </c>
      <c r="S5" s="21">
        <v>24760.7</v>
      </c>
      <c r="T5" s="21">
        <v>8</v>
      </c>
      <c r="U5" s="21">
        <v>6.9</v>
      </c>
      <c r="V5" s="22">
        <v>9.1</v>
      </c>
    </row>
    <row r="6" spans="1:22">
      <c r="A6" s="39" t="s">
        <v>236</v>
      </c>
      <c r="B6" s="44">
        <v>59235.8</v>
      </c>
      <c r="C6" s="21">
        <v>8598.1</v>
      </c>
      <c r="D6" s="21">
        <v>6762.2</v>
      </c>
      <c r="E6" s="21">
        <v>10505.9</v>
      </c>
      <c r="F6" s="21">
        <v>14.5</v>
      </c>
      <c r="G6" s="21">
        <v>11.4</v>
      </c>
      <c r="H6" s="22">
        <v>17.7</v>
      </c>
      <c r="I6" s="44">
        <v>104085.4</v>
      </c>
      <c r="J6" s="21">
        <v>15578.4</v>
      </c>
      <c r="K6" s="21">
        <v>13630.4</v>
      </c>
      <c r="L6" s="21">
        <v>17726.5</v>
      </c>
      <c r="M6" s="21">
        <v>15</v>
      </c>
      <c r="N6" s="21">
        <v>13.1</v>
      </c>
      <c r="O6" s="22">
        <v>17</v>
      </c>
      <c r="P6" s="35">
        <v>348491.8</v>
      </c>
      <c r="Q6" s="21">
        <v>33528.800000000003</v>
      </c>
      <c r="R6" s="21">
        <v>28406.2</v>
      </c>
      <c r="S6" s="21">
        <v>38886.800000000003</v>
      </c>
      <c r="T6" s="21">
        <v>9.6</v>
      </c>
      <c r="U6" s="21">
        <v>8.1999999999999993</v>
      </c>
      <c r="V6" s="22">
        <v>11.2</v>
      </c>
    </row>
    <row r="7" spans="1:22">
      <c r="A7" s="39" t="s">
        <v>221</v>
      </c>
      <c r="B7" s="44">
        <v>72765</v>
      </c>
      <c r="C7" s="21">
        <v>12186.1</v>
      </c>
      <c r="D7" s="21">
        <v>9709.7999999999993</v>
      </c>
      <c r="E7" s="21">
        <v>14780.6</v>
      </c>
      <c r="F7" s="21">
        <v>16.7</v>
      </c>
      <c r="G7" s="21">
        <v>13.3</v>
      </c>
      <c r="H7" s="22">
        <v>20.3</v>
      </c>
      <c r="I7" s="44">
        <v>130150.39999999999</v>
      </c>
      <c r="J7" s="21">
        <v>20485.400000000001</v>
      </c>
      <c r="K7" s="21">
        <v>17950.400000000001</v>
      </c>
      <c r="L7" s="21">
        <v>23309.599999999999</v>
      </c>
      <c r="M7" s="21">
        <v>15.7</v>
      </c>
      <c r="N7" s="21">
        <v>13.8</v>
      </c>
      <c r="O7" s="22">
        <v>17.899999999999999</v>
      </c>
      <c r="P7" s="35">
        <v>313879.5</v>
      </c>
      <c r="Q7" s="21">
        <v>30955.200000000001</v>
      </c>
      <c r="R7" s="21">
        <v>26304.6</v>
      </c>
      <c r="S7" s="21">
        <v>35804.5</v>
      </c>
      <c r="T7" s="21">
        <v>9.9</v>
      </c>
      <c r="U7" s="21">
        <v>8.4</v>
      </c>
      <c r="V7" s="22">
        <v>11.4</v>
      </c>
    </row>
    <row r="8" spans="1:22">
      <c r="A8" s="39" t="s">
        <v>247</v>
      </c>
      <c r="B8" s="44">
        <v>39635</v>
      </c>
      <c r="C8" s="21">
        <v>5490.3</v>
      </c>
      <c r="D8" s="21">
        <v>4405.5</v>
      </c>
      <c r="E8" s="21">
        <v>6683.5</v>
      </c>
      <c r="F8" s="21">
        <v>13.9</v>
      </c>
      <c r="G8" s="21">
        <v>11.1</v>
      </c>
      <c r="H8" s="22">
        <v>16.899999999999999</v>
      </c>
      <c r="I8" s="44">
        <v>113138.2</v>
      </c>
      <c r="J8" s="21">
        <v>15193.4</v>
      </c>
      <c r="K8" s="21">
        <v>13545.2</v>
      </c>
      <c r="L8" s="21">
        <v>16926.8</v>
      </c>
      <c r="M8" s="21">
        <v>13.4</v>
      </c>
      <c r="N8" s="21">
        <v>12</v>
      </c>
      <c r="O8" s="22">
        <v>15</v>
      </c>
      <c r="P8" s="35">
        <v>252536.8</v>
      </c>
      <c r="Q8" s="21">
        <v>19270.400000000001</v>
      </c>
      <c r="R8" s="21">
        <v>16573.5</v>
      </c>
      <c r="S8" s="21">
        <v>21956.9</v>
      </c>
      <c r="T8" s="21">
        <v>7.6</v>
      </c>
      <c r="U8" s="21">
        <v>6.6</v>
      </c>
      <c r="V8" s="22">
        <v>8.6999999999999993</v>
      </c>
    </row>
    <row r="9" spans="1:22">
      <c r="A9" s="39" t="s">
        <v>258</v>
      </c>
      <c r="B9" s="44">
        <v>63002.5</v>
      </c>
      <c r="C9" s="21">
        <v>7256.1</v>
      </c>
      <c r="D9" s="21">
        <v>5699.8</v>
      </c>
      <c r="E9" s="21">
        <v>8999.7000000000007</v>
      </c>
      <c r="F9" s="21">
        <v>11.5</v>
      </c>
      <c r="G9" s="21">
        <v>9</v>
      </c>
      <c r="H9" s="22">
        <v>14.3</v>
      </c>
      <c r="I9" s="44">
        <v>204806.2</v>
      </c>
      <c r="J9" s="21">
        <v>23226</v>
      </c>
      <c r="K9" s="21">
        <v>20338.599999999999</v>
      </c>
      <c r="L9" s="21">
        <v>26132.7</v>
      </c>
      <c r="M9" s="21">
        <v>11.3</v>
      </c>
      <c r="N9" s="21">
        <v>9.9</v>
      </c>
      <c r="O9" s="22">
        <v>12.8</v>
      </c>
      <c r="P9" s="35">
        <v>542930.6</v>
      </c>
      <c r="Q9" s="21">
        <v>37608.300000000003</v>
      </c>
      <c r="R9" s="21">
        <v>32096</v>
      </c>
      <c r="S9" s="21">
        <v>43155.5</v>
      </c>
      <c r="T9" s="21">
        <v>6.9</v>
      </c>
      <c r="U9" s="21">
        <v>5.9</v>
      </c>
      <c r="V9" s="22">
        <v>7.9</v>
      </c>
    </row>
    <row r="10" spans="1:22">
      <c r="A10" s="39" t="s">
        <v>248</v>
      </c>
      <c r="B10" s="44">
        <v>43512.6</v>
      </c>
      <c r="C10" s="21">
        <v>5964.3</v>
      </c>
      <c r="D10" s="21">
        <v>4788.8999999999996</v>
      </c>
      <c r="E10" s="21">
        <v>7247.9</v>
      </c>
      <c r="F10" s="21">
        <v>13.7</v>
      </c>
      <c r="G10" s="21">
        <v>11</v>
      </c>
      <c r="H10" s="22">
        <v>16.7</v>
      </c>
      <c r="I10" s="44">
        <v>111776.6</v>
      </c>
      <c r="J10" s="21">
        <v>14532.3</v>
      </c>
      <c r="K10" s="21">
        <v>13000.3</v>
      </c>
      <c r="L10" s="21">
        <v>16188.2</v>
      </c>
      <c r="M10" s="21">
        <v>13</v>
      </c>
      <c r="N10" s="21">
        <v>11.6</v>
      </c>
      <c r="O10" s="22">
        <v>14.5</v>
      </c>
      <c r="P10" s="35">
        <v>250630.2</v>
      </c>
      <c r="Q10" s="21">
        <v>19694.099999999999</v>
      </c>
      <c r="R10" s="21">
        <v>17059.8</v>
      </c>
      <c r="S10" s="21">
        <v>22358.9</v>
      </c>
      <c r="T10" s="21">
        <v>7.9</v>
      </c>
      <c r="U10" s="21">
        <v>6.8</v>
      </c>
      <c r="V10" s="22">
        <v>8.9</v>
      </c>
    </row>
    <row r="11" spans="1:22">
      <c r="A11" s="39" t="s">
        <v>230</v>
      </c>
      <c r="B11" s="44">
        <v>116291.2</v>
      </c>
      <c r="C11" s="21">
        <v>17614.099999999999</v>
      </c>
      <c r="D11" s="21">
        <v>14017.8</v>
      </c>
      <c r="E11" s="21">
        <v>21395.9</v>
      </c>
      <c r="F11" s="21">
        <v>15.1</v>
      </c>
      <c r="G11" s="21">
        <v>12.1</v>
      </c>
      <c r="H11" s="22">
        <v>18.399999999999999</v>
      </c>
      <c r="I11" s="44">
        <v>343336.3</v>
      </c>
      <c r="J11" s="21">
        <v>51217.7</v>
      </c>
      <c r="K11" s="21">
        <v>45617.9</v>
      </c>
      <c r="L11" s="21">
        <v>57336.5</v>
      </c>
      <c r="M11" s="21">
        <v>14.9</v>
      </c>
      <c r="N11" s="21">
        <v>13.3</v>
      </c>
      <c r="O11" s="22">
        <v>16.7</v>
      </c>
      <c r="P11" s="35">
        <v>738067.5</v>
      </c>
      <c r="Q11" s="21">
        <v>65672.800000000003</v>
      </c>
      <c r="R11" s="21">
        <v>56386.3</v>
      </c>
      <c r="S11" s="21">
        <v>75125.3</v>
      </c>
      <c r="T11" s="21">
        <v>8.9</v>
      </c>
      <c r="U11" s="21">
        <v>7.6</v>
      </c>
      <c r="V11" s="22">
        <v>10.199999999999999</v>
      </c>
    </row>
    <row r="12" spans="1:22">
      <c r="A12" s="39" t="s">
        <v>222</v>
      </c>
      <c r="B12" s="44">
        <v>35460.199999999997</v>
      </c>
      <c r="C12" s="21">
        <v>5460.3</v>
      </c>
      <c r="D12" s="21">
        <v>4359.8</v>
      </c>
      <c r="E12" s="21">
        <v>6648.5</v>
      </c>
      <c r="F12" s="21">
        <v>15.4</v>
      </c>
      <c r="G12" s="21">
        <v>12.3</v>
      </c>
      <c r="H12" s="22">
        <v>18.7</v>
      </c>
      <c r="I12" s="44">
        <v>97595.5</v>
      </c>
      <c r="J12" s="21">
        <v>14451.6</v>
      </c>
      <c r="K12" s="21">
        <v>12751</v>
      </c>
      <c r="L12" s="21">
        <v>16290.5</v>
      </c>
      <c r="M12" s="21">
        <v>14.8</v>
      </c>
      <c r="N12" s="21">
        <v>13.1</v>
      </c>
      <c r="O12" s="22">
        <v>16.7</v>
      </c>
      <c r="P12" s="35">
        <v>178531.3</v>
      </c>
      <c r="Q12" s="21">
        <v>16367.5</v>
      </c>
      <c r="R12" s="21">
        <v>13926.6</v>
      </c>
      <c r="S12" s="21">
        <v>18875.8</v>
      </c>
      <c r="T12" s="21">
        <v>9.1999999999999993</v>
      </c>
      <c r="U12" s="21">
        <v>7.8</v>
      </c>
      <c r="V12" s="22">
        <v>10.6</v>
      </c>
    </row>
    <row r="13" spans="1:22">
      <c r="A13" s="39" t="s">
        <v>245</v>
      </c>
      <c r="B13" s="44">
        <v>40635.9</v>
      </c>
      <c r="C13" s="21">
        <v>5533.1</v>
      </c>
      <c r="D13" s="21">
        <v>4434.7</v>
      </c>
      <c r="E13" s="21">
        <v>6716.1</v>
      </c>
      <c r="F13" s="21">
        <v>13.6</v>
      </c>
      <c r="G13" s="21">
        <v>10.9</v>
      </c>
      <c r="H13" s="22">
        <v>16.5</v>
      </c>
      <c r="I13" s="44">
        <v>108083.8</v>
      </c>
      <c r="J13" s="21">
        <v>14468.2</v>
      </c>
      <c r="K13" s="21">
        <v>12942.5</v>
      </c>
      <c r="L13" s="21">
        <v>16112.5</v>
      </c>
      <c r="M13" s="21">
        <v>13.4</v>
      </c>
      <c r="N13" s="21">
        <v>12</v>
      </c>
      <c r="O13" s="22">
        <v>14.9</v>
      </c>
      <c r="P13" s="35">
        <v>273611.40000000002</v>
      </c>
      <c r="Q13" s="21">
        <v>22475</v>
      </c>
      <c r="R13" s="21">
        <v>19531.3</v>
      </c>
      <c r="S13" s="21">
        <v>25519.1</v>
      </c>
      <c r="T13" s="21">
        <v>8.1999999999999993</v>
      </c>
      <c r="U13" s="21">
        <v>7.1</v>
      </c>
      <c r="V13" s="22">
        <v>9.3000000000000007</v>
      </c>
    </row>
    <row r="14" spans="1:22">
      <c r="A14" s="39" t="s">
        <v>243</v>
      </c>
      <c r="B14" s="44">
        <v>48500</v>
      </c>
      <c r="C14" s="21">
        <v>7077.1</v>
      </c>
      <c r="D14" s="21">
        <v>5696.9</v>
      </c>
      <c r="E14" s="21">
        <v>8578.2999999999993</v>
      </c>
      <c r="F14" s="21">
        <v>14.6</v>
      </c>
      <c r="G14" s="21">
        <v>11.7</v>
      </c>
      <c r="H14" s="22">
        <v>17.7</v>
      </c>
      <c r="I14" s="44">
        <v>131889.20000000001</v>
      </c>
      <c r="J14" s="21">
        <v>18572.2</v>
      </c>
      <c r="K14" s="21">
        <v>16649.099999999999</v>
      </c>
      <c r="L14" s="21">
        <v>20656.900000000001</v>
      </c>
      <c r="M14" s="21">
        <v>14.1</v>
      </c>
      <c r="N14" s="21">
        <v>12.6</v>
      </c>
      <c r="O14" s="22">
        <v>15.7</v>
      </c>
      <c r="P14" s="35">
        <v>341269.8</v>
      </c>
      <c r="Q14" s="21">
        <v>28753.5</v>
      </c>
      <c r="R14" s="21">
        <v>24933.200000000001</v>
      </c>
      <c r="S14" s="21">
        <v>32631.7</v>
      </c>
      <c r="T14" s="21">
        <v>8.4</v>
      </c>
      <c r="U14" s="21">
        <v>7.3</v>
      </c>
      <c r="V14" s="22">
        <v>9.6</v>
      </c>
    </row>
    <row r="15" spans="1:22">
      <c r="A15" s="39" t="s">
        <v>226</v>
      </c>
      <c r="B15" s="44">
        <v>78253.3</v>
      </c>
      <c r="C15" s="21">
        <v>10980.8</v>
      </c>
      <c r="D15" s="21">
        <v>8814.1</v>
      </c>
      <c r="E15" s="21">
        <v>13315</v>
      </c>
      <c r="F15" s="21">
        <v>14</v>
      </c>
      <c r="G15" s="21">
        <v>11.3</v>
      </c>
      <c r="H15" s="22">
        <v>17</v>
      </c>
      <c r="I15" s="44">
        <v>189469.9</v>
      </c>
      <c r="J15" s="21">
        <v>27325.599999999999</v>
      </c>
      <c r="K15" s="21">
        <v>24542.9</v>
      </c>
      <c r="L15" s="21">
        <v>30418.3</v>
      </c>
      <c r="M15" s="21">
        <v>14.4</v>
      </c>
      <c r="N15" s="21">
        <v>13</v>
      </c>
      <c r="O15" s="22">
        <v>16.100000000000001</v>
      </c>
      <c r="P15" s="35">
        <v>369564.9</v>
      </c>
      <c r="Q15" s="21">
        <v>32574.2</v>
      </c>
      <c r="R15" s="21">
        <v>28286.799999999999</v>
      </c>
      <c r="S15" s="21">
        <v>36974</v>
      </c>
      <c r="T15" s="21">
        <v>8.8000000000000007</v>
      </c>
      <c r="U15" s="21">
        <v>7.7</v>
      </c>
      <c r="V15" s="22">
        <v>10</v>
      </c>
    </row>
    <row r="16" spans="1:22">
      <c r="A16" s="39" t="s">
        <v>237</v>
      </c>
      <c r="B16" s="44">
        <v>39528.199999999997</v>
      </c>
      <c r="C16" s="21">
        <v>5690.4</v>
      </c>
      <c r="D16" s="21">
        <v>4572.8</v>
      </c>
      <c r="E16" s="21">
        <v>6899.2</v>
      </c>
      <c r="F16" s="21">
        <v>14.4</v>
      </c>
      <c r="G16" s="21">
        <v>11.6</v>
      </c>
      <c r="H16" s="22">
        <v>17.5</v>
      </c>
      <c r="I16" s="44">
        <v>124440.9</v>
      </c>
      <c r="J16" s="21">
        <v>17246</v>
      </c>
      <c r="K16" s="21">
        <v>15476.9</v>
      </c>
      <c r="L16" s="21">
        <v>19166</v>
      </c>
      <c r="M16" s="21">
        <v>13.9</v>
      </c>
      <c r="N16" s="21">
        <v>12.4</v>
      </c>
      <c r="O16" s="22">
        <v>15.4</v>
      </c>
      <c r="P16" s="35">
        <v>251527.9</v>
      </c>
      <c r="Q16" s="21">
        <v>20939.8</v>
      </c>
      <c r="R16" s="21">
        <v>18146.3</v>
      </c>
      <c r="S16" s="21">
        <v>23769.5</v>
      </c>
      <c r="T16" s="21">
        <v>8.3000000000000007</v>
      </c>
      <c r="U16" s="21">
        <v>7.2</v>
      </c>
      <c r="V16" s="22">
        <v>9.5</v>
      </c>
    </row>
    <row r="17" spans="1:22">
      <c r="A17" s="39" t="s">
        <v>260</v>
      </c>
      <c r="B17" s="44">
        <v>24659</v>
      </c>
      <c r="C17" s="21">
        <v>2768.1</v>
      </c>
      <c r="D17" s="21">
        <v>2174.6999999999998</v>
      </c>
      <c r="E17" s="21">
        <v>3437.1</v>
      </c>
      <c r="F17" s="21">
        <v>11.2</v>
      </c>
      <c r="G17" s="21">
        <v>8.8000000000000007</v>
      </c>
      <c r="H17" s="22">
        <v>13.9</v>
      </c>
      <c r="I17" s="44">
        <v>83339.5</v>
      </c>
      <c r="J17" s="21">
        <v>9467.7999999999993</v>
      </c>
      <c r="K17" s="21">
        <v>8285.6</v>
      </c>
      <c r="L17" s="21">
        <v>10686.9</v>
      </c>
      <c r="M17" s="21">
        <v>11.4</v>
      </c>
      <c r="N17" s="21">
        <v>9.9</v>
      </c>
      <c r="O17" s="22">
        <v>12.8</v>
      </c>
      <c r="P17" s="35">
        <v>227695.3</v>
      </c>
      <c r="Q17" s="21">
        <v>15986.9</v>
      </c>
      <c r="R17" s="21">
        <v>13651</v>
      </c>
      <c r="S17" s="21">
        <v>18324.400000000001</v>
      </c>
      <c r="T17" s="21">
        <v>7</v>
      </c>
      <c r="U17" s="21">
        <v>6</v>
      </c>
      <c r="V17" s="22">
        <v>8</v>
      </c>
    </row>
    <row r="18" spans="1:22">
      <c r="A18" s="39" t="s">
        <v>252</v>
      </c>
      <c r="B18" s="44">
        <v>26509.200000000001</v>
      </c>
      <c r="C18" s="21">
        <v>3696.9</v>
      </c>
      <c r="D18" s="21">
        <v>2963</v>
      </c>
      <c r="E18" s="21">
        <v>4500.3999999999996</v>
      </c>
      <c r="F18" s="21">
        <v>13.9</v>
      </c>
      <c r="G18" s="21">
        <v>11.2</v>
      </c>
      <c r="H18" s="22">
        <v>17</v>
      </c>
      <c r="I18" s="44">
        <v>82783.399999999994</v>
      </c>
      <c r="J18" s="21">
        <v>10728.6</v>
      </c>
      <c r="K18" s="21">
        <v>9599.2000000000007</v>
      </c>
      <c r="L18" s="21">
        <v>11930.8</v>
      </c>
      <c r="M18" s="21">
        <v>13</v>
      </c>
      <c r="N18" s="21">
        <v>11.6</v>
      </c>
      <c r="O18" s="22">
        <v>14.4</v>
      </c>
      <c r="P18" s="35">
        <v>215415.4</v>
      </c>
      <c r="Q18" s="21">
        <v>16631.7</v>
      </c>
      <c r="R18" s="21">
        <v>14415.1</v>
      </c>
      <c r="S18" s="21">
        <v>18911.099999999999</v>
      </c>
      <c r="T18" s="21">
        <v>7.7</v>
      </c>
      <c r="U18" s="21">
        <v>6.7</v>
      </c>
      <c r="V18" s="22">
        <v>8.8000000000000007</v>
      </c>
    </row>
    <row r="19" spans="1:22">
      <c r="A19" s="39" t="s">
        <v>233</v>
      </c>
      <c r="B19" s="44">
        <v>132702.1</v>
      </c>
      <c r="C19" s="21">
        <v>20530.900000000001</v>
      </c>
      <c r="D19" s="21">
        <v>16328.9</v>
      </c>
      <c r="E19" s="21">
        <v>24920.1</v>
      </c>
      <c r="F19" s="21">
        <v>15.5</v>
      </c>
      <c r="G19" s="21">
        <v>12.3</v>
      </c>
      <c r="H19" s="22">
        <v>18.8</v>
      </c>
      <c r="I19" s="44">
        <v>305941.7</v>
      </c>
      <c r="J19" s="21">
        <v>46621.8</v>
      </c>
      <c r="K19" s="21">
        <v>41261.800000000003</v>
      </c>
      <c r="L19" s="21">
        <v>52494.8</v>
      </c>
      <c r="M19" s="21">
        <v>15.2</v>
      </c>
      <c r="N19" s="21">
        <v>13.5</v>
      </c>
      <c r="O19" s="22">
        <v>17.2</v>
      </c>
      <c r="P19" s="35">
        <v>730829.2</v>
      </c>
      <c r="Q19" s="21">
        <v>65934.600000000006</v>
      </c>
      <c r="R19" s="21">
        <v>56176.7</v>
      </c>
      <c r="S19" s="21">
        <v>75728.3</v>
      </c>
      <c r="T19" s="21">
        <v>9</v>
      </c>
      <c r="U19" s="21">
        <v>7.7</v>
      </c>
      <c r="V19" s="22">
        <v>10.4</v>
      </c>
    </row>
    <row r="20" spans="1:22">
      <c r="A20" s="39" t="s">
        <v>241</v>
      </c>
      <c r="B20" s="44">
        <v>79033.399999999994</v>
      </c>
      <c r="C20" s="21">
        <v>10783.3</v>
      </c>
      <c r="D20" s="21">
        <v>8629.1</v>
      </c>
      <c r="E20" s="21">
        <v>13101.4</v>
      </c>
      <c r="F20" s="21">
        <v>13.6</v>
      </c>
      <c r="G20" s="21">
        <v>10.9</v>
      </c>
      <c r="H20" s="22">
        <v>16.600000000000001</v>
      </c>
      <c r="I20" s="44">
        <v>270951.8</v>
      </c>
      <c r="J20" s="21">
        <v>36454.9</v>
      </c>
      <c r="K20" s="21">
        <v>32692.6</v>
      </c>
      <c r="L20" s="21">
        <v>40526.1</v>
      </c>
      <c r="M20" s="21">
        <v>13.5</v>
      </c>
      <c r="N20" s="21">
        <v>12.1</v>
      </c>
      <c r="O20" s="22">
        <v>15</v>
      </c>
      <c r="P20" s="35">
        <v>531904.19999999995</v>
      </c>
      <c r="Q20" s="21">
        <v>42887.6</v>
      </c>
      <c r="R20" s="21">
        <v>36997</v>
      </c>
      <c r="S20" s="21">
        <v>48700.4</v>
      </c>
      <c r="T20" s="21">
        <v>8.1</v>
      </c>
      <c r="U20" s="21">
        <v>7</v>
      </c>
      <c r="V20" s="22">
        <v>9.1999999999999993</v>
      </c>
    </row>
    <row r="21" spans="1:22">
      <c r="A21" s="39" t="s">
        <v>242</v>
      </c>
      <c r="B21" s="44">
        <v>34658.199999999997</v>
      </c>
      <c r="C21" s="21">
        <v>5215.8</v>
      </c>
      <c r="D21" s="21">
        <v>4216.5</v>
      </c>
      <c r="E21" s="21">
        <v>6299.5</v>
      </c>
      <c r="F21" s="21">
        <v>15</v>
      </c>
      <c r="G21" s="21">
        <v>12.2</v>
      </c>
      <c r="H21" s="22">
        <v>18.2</v>
      </c>
      <c r="I21" s="44">
        <v>111249.8</v>
      </c>
      <c r="J21" s="21">
        <v>15435</v>
      </c>
      <c r="K21" s="21">
        <v>13851.9</v>
      </c>
      <c r="L21" s="21">
        <v>17140.400000000001</v>
      </c>
      <c r="M21" s="21">
        <v>13.9</v>
      </c>
      <c r="N21" s="21">
        <v>12.5</v>
      </c>
      <c r="O21" s="22">
        <v>15.4</v>
      </c>
      <c r="P21" s="35">
        <v>268658</v>
      </c>
      <c r="Q21" s="21">
        <v>22701.8</v>
      </c>
      <c r="R21" s="21">
        <v>19736.3</v>
      </c>
      <c r="S21" s="21">
        <v>25750.2</v>
      </c>
      <c r="T21" s="21">
        <v>8.5</v>
      </c>
      <c r="U21" s="21">
        <v>7.3</v>
      </c>
      <c r="V21" s="22">
        <v>9.6</v>
      </c>
    </row>
    <row r="22" spans="1:22">
      <c r="A22" s="39" t="s">
        <v>255</v>
      </c>
      <c r="B22" s="44">
        <v>58808.6</v>
      </c>
      <c r="C22" s="21">
        <v>7382.1</v>
      </c>
      <c r="D22" s="21">
        <v>5848.9</v>
      </c>
      <c r="E22" s="21">
        <v>9050.4</v>
      </c>
      <c r="F22" s="21">
        <v>12.6</v>
      </c>
      <c r="G22" s="21">
        <v>9.9</v>
      </c>
      <c r="H22" s="22">
        <v>15.4</v>
      </c>
      <c r="I22" s="44">
        <v>164388</v>
      </c>
      <c r="J22" s="21">
        <v>21202.7</v>
      </c>
      <c r="K22" s="21">
        <v>18878.099999999999</v>
      </c>
      <c r="L22" s="21">
        <v>23740.9</v>
      </c>
      <c r="M22" s="21">
        <v>12.9</v>
      </c>
      <c r="N22" s="21">
        <v>11.5</v>
      </c>
      <c r="O22" s="22">
        <v>14.4</v>
      </c>
      <c r="P22" s="35">
        <v>453296.1</v>
      </c>
      <c r="Q22" s="21">
        <v>32918.300000000003</v>
      </c>
      <c r="R22" s="21">
        <v>28275.4</v>
      </c>
      <c r="S22" s="21">
        <v>37484.5</v>
      </c>
      <c r="T22" s="21">
        <v>7.3</v>
      </c>
      <c r="U22" s="21">
        <v>6.2</v>
      </c>
      <c r="V22" s="22">
        <v>8.3000000000000007</v>
      </c>
    </row>
    <row r="23" spans="1:22">
      <c r="A23" s="39" t="s">
        <v>234</v>
      </c>
      <c r="B23" s="44">
        <v>98504.5</v>
      </c>
      <c r="C23" s="21">
        <v>14198.8</v>
      </c>
      <c r="D23" s="21">
        <v>11402.3</v>
      </c>
      <c r="E23" s="21">
        <v>17230.2</v>
      </c>
      <c r="F23" s="21">
        <v>14.4</v>
      </c>
      <c r="G23" s="21">
        <v>11.6</v>
      </c>
      <c r="H23" s="22">
        <v>17.5</v>
      </c>
      <c r="I23" s="44">
        <v>250416.6</v>
      </c>
      <c r="J23" s="21">
        <v>35318.6</v>
      </c>
      <c r="K23" s="21">
        <v>31704</v>
      </c>
      <c r="L23" s="21">
        <v>39159.4</v>
      </c>
      <c r="M23" s="21">
        <v>14.1</v>
      </c>
      <c r="N23" s="21">
        <v>12.7</v>
      </c>
      <c r="O23" s="22">
        <v>15.6</v>
      </c>
      <c r="P23" s="35">
        <v>512565.9</v>
      </c>
      <c r="Q23" s="21">
        <v>42838.400000000001</v>
      </c>
      <c r="R23" s="21">
        <v>37185.300000000003</v>
      </c>
      <c r="S23" s="21">
        <v>48633.1</v>
      </c>
      <c r="T23" s="21">
        <v>8.4</v>
      </c>
      <c r="U23" s="21">
        <v>7.3</v>
      </c>
      <c r="V23" s="22">
        <v>9.5</v>
      </c>
    </row>
    <row r="24" spans="1:22">
      <c r="A24" s="39" t="s">
        <v>240</v>
      </c>
      <c r="B24" s="44">
        <v>93984</v>
      </c>
      <c r="C24" s="21">
        <v>13501.5</v>
      </c>
      <c r="D24" s="21">
        <v>10858.9</v>
      </c>
      <c r="E24" s="21">
        <v>16338.5</v>
      </c>
      <c r="F24" s="21">
        <v>14.4</v>
      </c>
      <c r="G24" s="21">
        <v>11.6</v>
      </c>
      <c r="H24" s="22">
        <v>17.399999999999999</v>
      </c>
      <c r="I24" s="44">
        <v>246682.6</v>
      </c>
      <c r="J24" s="21">
        <v>34142.699999999997</v>
      </c>
      <c r="K24" s="21">
        <v>30515.599999999999</v>
      </c>
      <c r="L24" s="21">
        <v>38085.800000000003</v>
      </c>
      <c r="M24" s="21">
        <v>13.8</v>
      </c>
      <c r="N24" s="21">
        <v>12.4</v>
      </c>
      <c r="O24" s="22">
        <v>15.4</v>
      </c>
      <c r="P24" s="35">
        <v>536172.5</v>
      </c>
      <c r="Q24" s="21">
        <v>45492.7</v>
      </c>
      <c r="R24" s="21">
        <v>39515.9</v>
      </c>
      <c r="S24" s="21">
        <v>51667.5</v>
      </c>
      <c r="T24" s="21">
        <v>8.5</v>
      </c>
      <c r="U24" s="21">
        <v>7.4</v>
      </c>
      <c r="V24" s="22">
        <v>9.6</v>
      </c>
    </row>
    <row r="25" spans="1:22">
      <c r="A25" s="39" t="s">
        <v>231</v>
      </c>
      <c r="B25" s="44">
        <v>87730.6</v>
      </c>
      <c r="C25" s="21">
        <v>12921.2</v>
      </c>
      <c r="D25" s="21">
        <v>10287.6</v>
      </c>
      <c r="E25" s="21">
        <v>15683</v>
      </c>
      <c r="F25" s="21">
        <v>14.7</v>
      </c>
      <c r="G25" s="21">
        <v>11.7</v>
      </c>
      <c r="H25" s="22">
        <v>17.899999999999999</v>
      </c>
      <c r="I25" s="44">
        <v>241654.39999999999</v>
      </c>
      <c r="J25" s="21">
        <v>35920.199999999997</v>
      </c>
      <c r="K25" s="21">
        <v>32164.1</v>
      </c>
      <c r="L25" s="21">
        <v>40105</v>
      </c>
      <c r="M25" s="21">
        <v>14.9</v>
      </c>
      <c r="N25" s="21">
        <v>13.3</v>
      </c>
      <c r="O25" s="22">
        <v>16.600000000000001</v>
      </c>
      <c r="P25" s="35">
        <v>508777.3</v>
      </c>
      <c r="Q25" s="21">
        <v>44363.4</v>
      </c>
      <c r="R25" s="21">
        <v>38307.9</v>
      </c>
      <c r="S25" s="21">
        <v>50533</v>
      </c>
      <c r="T25" s="21">
        <v>8.6999999999999993</v>
      </c>
      <c r="U25" s="21">
        <v>7.5</v>
      </c>
      <c r="V25" s="22">
        <v>9.9</v>
      </c>
    </row>
    <row r="26" spans="1:22">
      <c r="A26" s="39" t="s">
        <v>253</v>
      </c>
      <c r="B26" s="44">
        <v>40440.199999999997</v>
      </c>
      <c r="C26" s="21">
        <v>5724.7</v>
      </c>
      <c r="D26" s="21">
        <v>4574.3999999999996</v>
      </c>
      <c r="E26" s="21">
        <v>6962.3</v>
      </c>
      <c r="F26" s="21">
        <v>14.2</v>
      </c>
      <c r="G26" s="21">
        <v>11.3</v>
      </c>
      <c r="H26" s="22">
        <v>17.2</v>
      </c>
      <c r="I26" s="44">
        <v>111783.7</v>
      </c>
      <c r="J26" s="21">
        <v>14047.1</v>
      </c>
      <c r="K26" s="21">
        <v>12483.4</v>
      </c>
      <c r="L26" s="21">
        <v>15732.5</v>
      </c>
      <c r="M26" s="21">
        <v>12.6</v>
      </c>
      <c r="N26" s="21">
        <v>11.2</v>
      </c>
      <c r="O26" s="22">
        <v>14.1</v>
      </c>
      <c r="P26" s="35">
        <v>349206.1</v>
      </c>
      <c r="Q26" s="21">
        <v>27205.9</v>
      </c>
      <c r="R26" s="21">
        <v>23418.5</v>
      </c>
      <c r="S26" s="21">
        <v>31021.200000000001</v>
      </c>
      <c r="T26" s="21">
        <v>7.8</v>
      </c>
      <c r="U26" s="21">
        <v>6.7</v>
      </c>
      <c r="V26" s="22">
        <v>8.9</v>
      </c>
    </row>
    <row r="27" spans="1:22">
      <c r="A27" s="39" t="s">
        <v>227</v>
      </c>
      <c r="B27" s="44">
        <v>57075.1</v>
      </c>
      <c r="C27" s="21">
        <v>8633.5</v>
      </c>
      <c r="D27" s="21">
        <v>6960.5</v>
      </c>
      <c r="E27" s="21">
        <v>10443.799999999999</v>
      </c>
      <c r="F27" s="21">
        <v>15.1</v>
      </c>
      <c r="G27" s="21">
        <v>12.2</v>
      </c>
      <c r="H27" s="22">
        <v>18.3</v>
      </c>
      <c r="I27" s="44">
        <v>113058.2</v>
      </c>
      <c r="J27" s="21">
        <v>15802.6</v>
      </c>
      <c r="K27" s="21">
        <v>14155.4</v>
      </c>
      <c r="L27" s="21">
        <v>17621.599999999999</v>
      </c>
      <c r="M27" s="21">
        <v>14</v>
      </c>
      <c r="N27" s="21">
        <v>12.5</v>
      </c>
      <c r="O27" s="22">
        <v>15.6</v>
      </c>
      <c r="P27" s="35">
        <v>230691.7</v>
      </c>
      <c r="Q27" s="21">
        <v>20714.5</v>
      </c>
      <c r="R27" s="21">
        <v>17978.5</v>
      </c>
      <c r="S27" s="21">
        <v>23519.1</v>
      </c>
      <c r="T27" s="21">
        <v>9</v>
      </c>
      <c r="U27" s="21">
        <v>7.8</v>
      </c>
      <c r="V27" s="22">
        <v>10.199999999999999</v>
      </c>
    </row>
    <row r="28" spans="1:22">
      <c r="A28" s="39" t="s">
        <v>249</v>
      </c>
      <c r="B28" s="44">
        <v>50949.8</v>
      </c>
      <c r="C28" s="21">
        <v>7108.9</v>
      </c>
      <c r="D28" s="21">
        <v>5686.6</v>
      </c>
      <c r="E28" s="21">
        <v>8622.5</v>
      </c>
      <c r="F28" s="21">
        <v>14</v>
      </c>
      <c r="G28" s="21">
        <v>11.2</v>
      </c>
      <c r="H28" s="22">
        <v>16.899999999999999</v>
      </c>
      <c r="I28" s="44">
        <v>136680</v>
      </c>
      <c r="J28" s="21">
        <v>18459.099999999999</v>
      </c>
      <c r="K28" s="21">
        <v>16471.900000000001</v>
      </c>
      <c r="L28" s="21">
        <v>20645.900000000001</v>
      </c>
      <c r="M28" s="21">
        <v>13.5</v>
      </c>
      <c r="N28" s="21">
        <v>12.1</v>
      </c>
      <c r="O28" s="22">
        <v>15.1</v>
      </c>
      <c r="P28" s="35">
        <v>371606.3</v>
      </c>
      <c r="Q28" s="21">
        <v>30104.2</v>
      </c>
      <c r="R28" s="21">
        <v>26035.4</v>
      </c>
      <c r="S28" s="21">
        <v>34308.400000000001</v>
      </c>
      <c r="T28" s="21">
        <v>8.1</v>
      </c>
      <c r="U28" s="21">
        <v>7</v>
      </c>
      <c r="V28" s="22">
        <v>9.1999999999999993</v>
      </c>
    </row>
    <row r="29" spans="1:22">
      <c r="A29" s="39" t="s">
        <v>223</v>
      </c>
      <c r="B29" s="44">
        <v>47330.5</v>
      </c>
      <c r="C29" s="21">
        <v>7472.4</v>
      </c>
      <c r="D29" s="21">
        <v>6038.9</v>
      </c>
      <c r="E29" s="21">
        <v>9016.6</v>
      </c>
      <c r="F29" s="21">
        <v>15.8</v>
      </c>
      <c r="G29" s="21">
        <v>12.8</v>
      </c>
      <c r="H29" s="22">
        <v>19.100000000000001</v>
      </c>
      <c r="I29" s="44">
        <v>184162.5</v>
      </c>
      <c r="J29" s="21">
        <v>27437.4</v>
      </c>
      <c r="K29" s="21">
        <v>24522</v>
      </c>
      <c r="L29" s="21">
        <v>30642.9</v>
      </c>
      <c r="M29" s="21">
        <v>14.9</v>
      </c>
      <c r="N29" s="21">
        <v>13.3</v>
      </c>
      <c r="O29" s="22">
        <v>16.600000000000001</v>
      </c>
      <c r="P29" s="35">
        <v>311688.5</v>
      </c>
      <c r="Q29" s="21">
        <v>28439.3</v>
      </c>
      <c r="R29" s="21">
        <v>24611.9</v>
      </c>
      <c r="S29" s="21">
        <v>32322.1</v>
      </c>
      <c r="T29" s="21">
        <v>9.1</v>
      </c>
      <c r="U29" s="21">
        <v>7.9</v>
      </c>
      <c r="V29" s="22">
        <v>10.4</v>
      </c>
    </row>
    <row r="30" spans="1:22">
      <c r="A30" s="39" t="s">
        <v>254</v>
      </c>
      <c r="B30" s="44">
        <v>64085.9</v>
      </c>
      <c r="C30" s="21">
        <v>8313.2999999999993</v>
      </c>
      <c r="D30" s="21">
        <v>6559</v>
      </c>
      <c r="E30" s="21">
        <v>10175.200000000001</v>
      </c>
      <c r="F30" s="21">
        <v>13</v>
      </c>
      <c r="G30" s="21">
        <v>10.199999999999999</v>
      </c>
      <c r="H30" s="22">
        <v>15.9</v>
      </c>
      <c r="I30" s="44">
        <v>113103</v>
      </c>
      <c r="J30" s="21">
        <v>14773.4</v>
      </c>
      <c r="K30" s="21">
        <v>13004.7</v>
      </c>
      <c r="L30" s="21">
        <v>16758.599999999999</v>
      </c>
      <c r="M30" s="21">
        <v>13.1</v>
      </c>
      <c r="N30" s="21">
        <v>11.5</v>
      </c>
      <c r="O30" s="22">
        <v>14.8</v>
      </c>
      <c r="P30" s="35">
        <v>357478.1</v>
      </c>
      <c r="Q30" s="21">
        <v>28210.2</v>
      </c>
      <c r="R30" s="21">
        <v>24192.799999999999</v>
      </c>
      <c r="S30" s="21">
        <v>32320.400000000001</v>
      </c>
      <c r="T30" s="21">
        <v>7.9</v>
      </c>
      <c r="U30" s="21">
        <v>6.8</v>
      </c>
      <c r="V30" s="22">
        <v>9</v>
      </c>
    </row>
    <row r="31" spans="1:22">
      <c r="A31" s="39" t="s">
        <v>224</v>
      </c>
      <c r="B31" s="44">
        <v>150592.9</v>
      </c>
      <c r="C31" s="21">
        <v>23847.3</v>
      </c>
      <c r="D31" s="21">
        <v>19166.5</v>
      </c>
      <c r="E31" s="21">
        <v>28878.2</v>
      </c>
      <c r="F31" s="21">
        <v>15.8</v>
      </c>
      <c r="G31" s="21">
        <v>12.7</v>
      </c>
      <c r="H31" s="22">
        <v>19.2</v>
      </c>
      <c r="I31" s="44">
        <v>400952.7</v>
      </c>
      <c r="J31" s="21">
        <v>62509.3</v>
      </c>
      <c r="K31" s="21">
        <v>55796.6</v>
      </c>
      <c r="L31" s="21">
        <v>69936.5</v>
      </c>
      <c r="M31" s="21">
        <v>15.6</v>
      </c>
      <c r="N31" s="21">
        <v>13.9</v>
      </c>
      <c r="O31" s="22">
        <v>17.399999999999999</v>
      </c>
      <c r="P31" s="35">
        <v>892497.9</v>
      </c>
      <c r="Q31" s="21">
        <v>82322.899999999994</v>
      </c>
      <c r="R31" s="21">
        <v>70449.100000000006</v>
      </c>
      <c r="S31" s="21">
        <v>94008.6</v>
      </c>
      <c r="T31" s="21">
        <v>9.1999999999999993</v>
      </c>
      <c r="U31" s="21">
        <v>7.9</v>
      </c>
      <c r="V31" s="22">
        <v>10.5</v>
      </c>
    </row>
    <row r="32" spans="1:22">
      <c r="A32" s="39" t="s">
        <v>256</v>
      </c>
      <c r="B32" s="44">
        <v>70265.5</v>
      </c>
      <c r="C32" s="21">
        <v>9312</v>
      </c>
      <c r="D32" s="21">
        <v>7316.8</v>
      </c>
      <c r="E32" s="21">
        <v>11412.3</v>
      </c>
      <c r="F32" s="21">
        <v>13.3</v>
      </c>
      <c r="G32" s="21">
        <v>10.4</v>
      </c>
      <c r="H32" s="22">
        <v>16.2</v>
      </c>
      <c r="I32" s="44">
        <v>99385.3</v>
      </c>
      <c r="J32" s="21">
        <v>12761.6</v>
      </c>
      <c r="K32" s="21">
        <v>11141.8</v>
      </c>
      <c r="L32" s="21">
        <v>14629</v>
      </c>
      <c r="M32" s="21">
        <v>12.8</v>
      </c>
      <c r="N32" s="21">
        <v>11.2</v>
      </c>
      <c r="O32" s="22">
        <v>14.7</v>
      </c>
      <c r="P32" s="35">
        <v>480313.2</v>
      </c>
      <c r="Q32" s="21">
        <v>40240.5</v>
      </c>
      <c r="R32" s="21">
        <v>34187.599999999999</v>
      </c>
      <c r="S32" s="21">
        <v>46449</v>
      </c>
      <c r="T32" s="21">
        <v>8.4</v>
      </c>
      <c r="U32" s="21">
        <v>7.1</v>
      </c>
      <c r="V32" s="22">
        <v>9.6999999999999993</v>
      </c>
    </row>
    <row r="33" spans="1:22">
      <c r="A33" s="39" t="s">
        <v>259</v>
      </c>
      <c r="B33" s="44">
        <v>76784.399999999994</v>
      </c>
      <c r="C33" s="21">
        <v>9438</v>
      </c>
      <c r="D33" s="21">
        <v>7494</v>
      </c>
      <c r="E33" s="21">
        <v>11567</v>
      </c>
      <c r="F33" s="21">
        <v>12.3</v>
      </c>
      <c r="G33" s="21">
        <v>9.8000000000000007</v>
      </c>
      <c r="H33" s="22">
        <v>15.1</v>
      </c>
      <c r="I33" s="44">
        <v>145999.20000000001</v>
      </c>
      <c r="J33" s="21">
        <v>18879.5</v>
      </c>
      <c r="K33" s="21">
        <v>16587.2</v>
      </c>
      <c r="L33" s="21">
        <v>21371.200000000001</v>
      </c>
      <c r="M33" s="21">
        <v>12.9</v>
      </c>
      <c r="N33" s="21">
        <v>11.4</v>
      </c>
      <c r="O33" s="22">
        <v>14.6</v>
      </c>
      <c r="P33" s="35">
        <v>582998.4</v>
      </c>
      <c r="Q33" s="21">
        <v>45977.1</v>
      </c>
      <c r="R33" s="21">
        <v>39462.6</v>
      </c>
      <c r="S33" s="21">
        <v>52811.4</v>
      </c>
      <c r="T33" s="21">
        <v>7.9</v>
      </c>
      <c r="U33" s="21">
        <v>6.8</v>
      </c>
      <c r="V33" s="22">
        <v>9.1</v>
      </c>
    </row>
    <row r="34" spans="1:22">
      <c r="A34" s="39" t="s">
        <v>244</v>
      </c>
      <c r="B34" s="44">
        <v>37002.199999999997</v>
      </c>
      <c r="C34" s="21">
        <v>4918.8</v>
      </c>
      <c r="D34" s="21">
        <v>3925</v>
      </c>
      <c r="E34" s="21">
        <v>5975.1</v>
      </c>
      <c r="F34" s="21">
        <v>13.3</v>
      </c>
      <c r="G34" s="21">
        <v>10.6</v>
      </c>
      <c r="H34" s="22">
        <v>16.100000000000001</v>
      </c>
      <c r="I34" s="44">
        <v>104675.3</v>
      </c>
      <c r="J34" s="21">
        <v>13886</v>
      </c>
      <c r="K34" s="21">
        <v>12370.9</v>
      </c>
      <c r="L34" s="21">
        <v>15514.7</v>
      </c>
      <c r="M34" s="21">
        <v>13.3</v>
      </c>
      <c r="N34" s="21">
        <v>11.8</v>
      </c>
      <c r="O34" s="22">
        <v>14.8</v>
      </c>
      <c r="P34" s="35">
        <v>213663.5</v>
      </c>
      <c r="Q34" s="21">
        <v>17225.099999999999</v>
      </c>
      <c r="R34" s="21">
        <v>14869.3</v>
      </c>
      <c r="S34" s="21">
        <v>19600.8</v>
      </c>
      <c r="T34" s="21">
        <v>8.1</v>
      </c>
      <c r="U34" s="21">
        <v>7</v>
      </c>
      <c r="V34" s="22">
        <v>9.1999999999999993</v>
      </c>
    </row>
    <row r="35" spans="1:22">
      <c r="A35" s="39" t="s">
        <v>239</v>
      </c>
      <c r="B35" s="44">
        <v>56172.3</v>
      </c>
      <c r="C35" s="21">
        <v>8550.6</v>
      </c>
      <c r="D35" s="21">
        <v>6864.7</v>
      </c>
      <c r="E35" s="21">
        <v>10367.700000000001</v>
      </c>
      <c r="F35" s="21">
        <v>15.2</v>
      </c>
      <c r="G35" s="21">
        <v>12.2</v>
      </c>
      <c r="H35" s="22">
        <v>18.5</v>
      </c>
      <c r="I35" s="44">
        <v>127032.7</v>
      </c>
      <c r="J35" s="21">
        <v>18337.599999999999</v>
      </c>
      <c r="K35" s="21">
        <v>16412.7</v>
      </c>
      <c r="L35" s="21">
        <v>20438.2</v>
      </c>
      <c r="M35" s="21">
        <v>14.4</v>
      </c>
      <c r="N35" s="21">
        <v>12.9</v>
      </c>
      <c r="O35" s="22">
        <v>16.100000000000001</v>
      </c>
      <c r="P35" s="35">
        <v>332129</v>
      </c>
      <c r="Q35" s="21">
        <v>28925.200000000001</v>
      </c>
      <c r="R35" s="21">
        <v>24973.3</v>
      </c>
      <c r="S35" s="21">
        <v>32949.300000000003</v>
      </c>
      <c r="T35" s="21">
        <v>8.6999999999999993</v>
      </c>
      <c r="U35" s="21">
        <v>7.5</v>
      </c>
      <c r="V35" s="22">
        <v>9.9</v>
      </c>
    </row>
    <row r="36" spans="1:22">
      <c r="A36" s="39" t="s">
        <v>246</v>
      </c>
      <c r="B36" s="44">
        <v>16531.400000000001</v>
      </c>
      <c r="C36" s="21">
        <v>2364.6</v>
      </c>
      <c r="D36" s="21">
        <v>1900.9</v>
      </c>
      <c r="E36" s="21">
        <v>2865.7</v>
      </c>
      <c r="F36" s="21">
        <v>14.3</v>
      </c>
      <c r="G36" s="21">
        <v>11.5</v>
      </c>
      <c r="H36" s="22">
        <v>17.3</v>
      </c>
      <c r="I36" s="44">
        <v>57782</v>
      </c>
      <c r="J36" s="21">
        <v>8240.4</v>
      </c>
      <c r="K36" s="21">
        <v>7401.1</v>
      </c>
      <c r="L36" s="21">
        <v>9178.1</v>
      </c>
      <c r="M36" s="21">
        <v>14.3</v>
      </c>
      <c r="N36" s="21">
        <v>12.8</v>
      </c>
      <c r="O36" s="22">
        <v>15.9</v>
      </c>
      <c r="P36" s="35">
        <v>189734.6</v>
      </c>
      <c r="Q36" s="21">
        <v>16303.9</v>
      </c>
      <c r="R36" s="21">
        <v>14166.2</v>
      </c>
      <c r="S36" s="21">
        <v>18537.599999999999</v>
      </c>
      <c r="T36" s="21">
        <v>8.6</v>
      </c>
      <c r="U36" s="21">
        <v>7.5</v>
      </c>
      <c r="V36" s="22">
        <v>9.8000000000000007</v>
      </c>
    </row>
    <row r="37" spans="1:22">
      <c r="A37" s="39" t="s">
        <v>228</v>
      </c>
      <c r="B37" s="44">
        <v>34863.699999999997</v>
      </c>
      <c r="C37" s="21">
        <v>4800.6000000000004</v>
      </c>
      <c r="D37" s="21">
        <v>3840.7</v>
      </c>
      <c r="E37" s="21">
        <v>5852.7</v>
      </c>
      <c r="F37" s="21">
        <v>13.8</v>
      </c>
      <c r="G37" s="21">
        <v>11</v>
      </c>
      <c r="H37" s="22">
        <v>16.8</v>
      </c>
      <c r="I37" s="44">
        <v>91920</v>
      </c>
      <c r="J37" s="21">
        <v>12779.1</v>
      </c>
      <c r="K37" s="21">
        <v>11426.8</v>
      </c>
      <c r="L37" s="21">
        <v>14238.9</v>
      </c>
      <c r="M37" s="21">
        <v>13.9</v>
      </c>
      <c r="N37" s="21">
        <v>12.4</v>
      </c>
      <c r="O37" s="22">
        <v>15.5</v>
      </c>
      <c r="P37" s="35">
        <v>179411.4</v>
      </c>
      <c r="Q37" s="21">
        <v>16370.7</v>
      </c>
      <c r="R37" s="21">
        <v>14160.8</v>
      </c>
      <c r="S37" s="21">
        <v>18548.099999999999</v>
      </c>
      <c r="T37" s="21">
        <v>9.1</v>
      </c>
      <c r="U37" s="21">
        <v>7.9</v>
      </c>
      <c r="V37" s="22">
        <v>10.3</v>
      </c>
    </row>
    <row r="38" spans="1:22">
      <c r="A38" s="39" t="s">
        <v>257</v>
      </c>
      <c r="B38" s="44">
        <v>52917.1</v>
      </c>
      <c r="C38" s="21">
        <v>7056.4</v>
      </c>
      <c r="D38" s="21">
        <v>5613.8</v>
      </c>
      <c r="E38" s="21">
        <v>8619.1</v>
      </c>
      <c r="F38" s="21">
        <v>13.3</v>
      </c>
      <c r="G38" s="21">
        <v>10.6</v>
      </c>
      <c r="H38" s="22">
        <v>16.3</v>
      </c>
      <c r="I38" s="44">
        <v>143054.79999999999</v>
      </c>
      <c r="J38" s="21">
        <v>18253.2</v>
      </c>
      <c r="K38" s="21">
        <v>16081.3</v>
      </c>
      <c r="L38" s="21">
        <v>20713.2</v>
      </c>
      <c r="M38" s="21">
        <v>12.8</v>
      </c>
      <c r="N38" s="21">
        <v>11.2</v>
      </c>
      <c r="O38" s="22">
        <v>14.5</v>
      </c>
      <c r="P38" s="35">
        <v>468723.1</v>
      </c>
      <c r="Q38" s="21">
        <v>36544.699999999997</v>
      </c>
      <c r="R38" s="21">
        <v>31235</v>
      </c>
      <c r="S38" s="21">
        <v>41823.199999999997</v>
      </c>
      <c r="T38" s="21">
        <v>7.8</v>
      </c>
      <c r="U38" s="21">
        <v>6.7</v>
      </c>
      <c r="V38" s="22">
        <v>8.9</v>
      </c>
    </row>
    <row r="39" spans="1:22">
      <c r="A39" s="39" t="s">
        <v>262</v>
      </c>
      <c r="B39" s="44">
        <v>54964.9</v>
      </c>
      <c r="C39" s="21">
        <v>5976.5</v>
      </c>
      <c r="D39" s="21">
        <v>4712.8</v>
      </c>
      <c r="E39" s="21">
        <v>7361.1</v>
      </c>
      <c r="F39" s="21">
        <v>10.9</v>
      </c>
      <c r="G39" s="21">
        <v>8.6</v>
      </c>
      <c r="H39" s="22">
        <v>13.4</v>
      </c>
      <c r="I39" s="44">
        <v>124976.3</v>
      </c>
      <c r="J39" s="21">
        <v>14727.1</v>
      </c>
      <c r="K39" s="21">
        <v>13046.8</v>
      </c>
      <c r="L39" s="21">
        <v>16517.8</v>
      </c>
      <c r="M39" s="21">
        <v>11.8</v>
      </c>
      <c r="N39" s="21">
        <v>10.4</v>
      </c>
      <c r="O39" s="22">
        <v>13.2</v>
      </c>
      <c r="P39" s="35">
        <v>415819.9</v>
      </c>
      <c r="Q39" s="21">
        <v>30188.5</v>
      </c>
      <c r="R39" s="21">
        <v>25920.6</v>
      </c>
      <c r="S39" s="21">
        <v>34354.5</v>
      </c>
      <c r="T39" s="21">
        <v>7.3</v>
      </c>
      <c r="U39" s="21">
        <v>6.2</v>
      </c>
      <c r="V39" s="22">
        <v>8.3000000000000007</v>
      </c>
    </row>
    <row r="40" spans="1:22">
      <c r="A40" s="39" t="s">
        <v>225</v>
      </c>
      <c r="B40" s="44">
        <v>77209.5</v>
      </c>
      <c r="C40" s="21">
        <v>12407.3</v>
      </c>
      <c r="D40" s="21">
        <v>9937.6</v>
      </c>
      <c r="E40" s="21">
        <v>15006.9</v>
      </c>
      <c r="F40" s="21">
        <v>16.100000000000001</v>
      </c>
      <c r="G40" s="21">
        <v>12.9</v>
      </c>
      <c r="H40" s="22">
        <v>19.399999999999999</v>
      </c>
      <c r="I40" s="44">
        <v>167743.70000000001</v>
      </c>
      <c r="J40" s="21">
        <v>26063.7</v>
      </c>
      <c r="K40" s="21">
        <v>23123.200000000001</v>
      </c>
      <c r="L40" s="21">
        <v>29351.1</v>
      </c>
      <c r="M40" s="21">
        <v>15.5</v>
      </c>
      <c r="N40" s="21">
        <v>13.8</v>
      </c>
      <c r="O40" s="22">
        <v>17.5</v>
      </c>
      <c r="P40" s="35">
        <v>368378.8</v>
      </c>
      <c r="Q40" s="21">
        <v>34582.300000000003</v>
      </c>
      <c r="R40" s="21">
        <v>29517.5</v>
      </c>
      <c r="S40" s="21">
        <v>39636.699999999997</v>
      </c>
      <c r="T40" s="21">
        <v>9.4</v>
      </c>
      <c r="U40" s="21">
        <v>8</v>
      </c>
      <c r="V40" s="22">
        <v>10.8</v>
      </c>
    </row>
    <row r="41" spans="1:22">
      <c r="A41" s="39" t="s">
        <v>235</v>
      </c>
      <c r="B41" s="44">
        <v>69643.7</v>
      </c>
      <c r="C41" s="21">
        <v>9918</v>
      </c>
      <c r="D41" s="21">
        <v>7963.9</v>
      </c>
      <c r="E41" s="21">
        <v>12006.1</v>
      </c>
      <c r="F41" s="21">
        <v>14.2</v>
      </c>
      <c r="G41" s="21">
        <v>11.4</v>
      </c>
      <c r="H41" s="22">
        <v>17.2</v>
      </c>
      <c r="I41" s="44">
        <v>161895.4</v>
      </c>
      <c r="J41" s="21">
        <v>22713.9</v>
      </c>
      <c r="K41" s="21">
        <v>20340.099999999999</v>
      </c>
      <c r="L41" s="21">
        <v>25292.6</v>
      </c>
      <c r="M41" s="21">
        <v>14</v>
      </c>
      <c r="N41" s="21">
        <v>12.6</v>
      </c>
      <c r="O41" s="22">
        <v>15.6</v>
      </c>
      <c r="P41" s="35">
        <v>322891.90000000002</v>
      </c>
      <c r="Q41" s="21">
        <v>27787.4</v>
      </c>
      <c r="R41" s="21">
        <v>24100.5</v>
      </c>
      <c r="S41" s="21">
        <v>31581.1</v>
      </c>
      <c r="T41" s="21">
        <v>8.6</v>
      </c>
      <c r="U41" s="21">
        <v>7.5</v>
      </c>
      <c r="V41" s="22">
        <v>9.8000000000000007</v>
      </c>
    </row>
    <row r="42" spans="1:22">
      <c r="A42" s="39" t="s">
        <v>229</v>
      </c>
      <c r="B42" s="44">
        <v>53128.4</v>
      </c>
      <c r="C42" s="21">
        <v>8113.4</v>
      </c>
      <c r="D42" s="21">
        <v>6544.3</v>
      </c>
      <c r="E42" s="21">
        <v>9800.7000000000007</v>
      </c>
      <c r="F42" s="21">
        <v>15.3</v>
      </c>
      <c r="G42" s="21">
        <v>12.3</v>
      </c>
      <c r="H42" s="22">
        <v>18.399999999999999</v>
      </c>
      <c r="I42" s="44">
        <v>150528.1</v>
      </c>
      <c r="J42" s="21">
        <v>22062.7</v>
      </c>
      <c r="K42" s="21">
        <v>19828.7</v>
      </c>
      <c r="L42" s="21">
        <v>24492.9</v>
      </c>
      <c r="M42" s="21">
        <v>14.7</v>
      </c>
      <c r="N42" s="21">
        <v>13.2</v>
      </c>
      <c r="O42" s="22">
        <v>16.3</v>
      </c>
      <c r="P42" s="35">
        <v>298942.90000000002</v>
      </c>
      <c r="Q42" s="21">
        <v>26534.799999999999</v>
      </c>
      <c r="R42" s="21">
        <v>23075.8</v>
      </c>
      <c r="S42" s="21">
        <v>30116.3</v>
      </c>
      <c r="T42" s="21">
        <v>8.9</v>
      </c>
      <c r="U42" s="21">
        <v>7.7</v>
      </c>
      <c r="V42" s="22">
        <v>10.1</v>
      </c>
    </row>
    <row r="43" spans="1:22">
      <c r="A43" s="39" t="s">
        <v>261</v>
      </c>
      <c r="B43" s="44">
        <v>35512.800000000003</v>
      </c>
      <c r="C43" s="21">
        <v>3779.4</v>
      </c>
      <c r="D43" s="21">
        <v>2961.1</v>
      </c>
      <c r="E43" s="21">
        <v>4701.3999999999996</v>
      </c>
      <c r="F43" s="21">
        <v>10.6</v>
      </c>
      <c r="G43" s="21">
        <v>8.3000000000000007</v>
      </c>
      <c r="H43" s="22">
        <v>13.2</v>
      </c>
      <c r="I43" s="44">
        <v>131848.5</v>
      </c>
      <c r="J43" s="21">
        <v>14866.5</v>
      </c>
      <c r="K43" s="21">
        <v>13020.8</v>
      </c>
      <c r="L43" s="21">
        <v>16783.2</v>
      </c>
      <c r="M43" s="21">
        <v>11.3</v>
      </c>
      <c r="N43" s="21">
        <v>9.9</v>
      </c>
      <c r="O43" s="22">
        <v>12.7</v>
      </c>
      <c r="P43" s="35">
        <v>331351.40000000002</v>
      </c>
      <c r="Q43" s="21">
        <v>22285.4</v>
      </c>
      <c r="R43" s="21">
        <v>18977.8</v>
      </c>
      <c r="S43" s="21">
        <v>25543.8</v>
      </c>
      <c r="T43" s="21">
        <v>6.7</v>
      </c>
      <c r="U43" s="21">
        <v>5.7</v>
      </c>
      <c r="V43" s="22">
        <v>7.7</v>
      </c>
    </row>
    <row r="44" spans="1:22">
      <c r="A44" s="39" t="s">
        <v>238</v>
      </c>
      <c r="B44" s="44">
        <v>93901.1</v>
      </c>
      <c r="C44" s="21">
        <v>13102.8</v>
      </c>
      <c r="D44" s="21">
        <v>10520.1</v>
      </c>
      <c r="E44" s="21">
        <v>15914.9</v>
      </c>
      <c r="F44" s="21">
        <v>14</v>
      </c>
      <c r="G44" s="21">
        <v>11.2</v>
      </c>
      <c r="H44" s="22">
        <v>16.899999999999999</v>
      </c>
      <c r="I44" s="44">
        <v>274684.5</v>
      </c>
      <c r="J44" s="21">
        <v>37438.800000000003</v>
      </c>
      <c r="K44" s="21">
        <v>33609</v>
      </c>
      <c r="L44" s="21">
        <v>41588.6</v>
      </c>
      <c r="M44" s="21">
        <v>13.6</v>
      </c>
      <c r="N44" s="21">
        <v>12.2</v>
      </c>
      <c r="O44" s="22">
        <v>15.1</v>
      </c>
      <c r="P44" s="35">
        <v>500465.4</v>
      </c>
      <c r="Q44" s="21">
        <v>41044.400000000001</v>
      </c>
      <c r="R44" s="21">
        <v>35604.300000000003</v>
      </c>
      <c r="S44" s="21">
        <v>46567.8</v>
      </c>
      <c r="T44" s="21">
        <v>8.1999999999999993</v>
      </c>
      <c r="U44" s="21">
        <v>7.1</v>
      </c>
      <c r="V44" s="22">
        <v>9.3000000000000007</v>
      </c>
    </row>
    <row r="45" spans="1:22" ht="15.95" thickBot="1">
      <c r="A45" s="40" t="s">
        <v>232</v>
      </c>
      <c r="B45" s="45">
        <v>126913.8</v>
      </c>
      <c r="C45" s="23">
        <v>17837.099999999999</v>
      </c>
      <c r="D45" s="23">
        <v>14109</v>
      </c>
      <c r="E45" s="23">
        <v>21721.200000000001</v>
      </c>
      <c r="F45" s="23">
        <v>14.1</v>
      </c>
      <c r="G45" s="23">
        <v>11.1</v>
      </c>
      <c r="H45" s="24">
        <v>17.100000000000001</v>
      </c>
      <c r="I45" s="45">
        <v>279010.59999999998</v>
      </c>
      <c r="J45" s="23">
        <v>42287.6</v>
      </c>
      <c r="K45" s="23">
        <v>37632.300000000003</v>
      </c>
      <c r="L45" s="23">
        <v>47454.6</v>
      </c>
      <c r="M45" s="23">
        <v>15.2</v>
      </c>
      <c r="N45" s="23">
        <v>13.5</v>
      </c>
      <c r="O45" s="24">
        <v>17</v>
      </c>
      <c r="P45" s="36">
        <v>619108.80000000005</v>
      </c>
      <c r="Q45" s="23">
        <v>56231</v>
      </c>
      <c r="R45" s="23">
        <v>48170.2</v>
      </c>
      <c r="S45" s="23">
        <v>64237</v>
      </c>
      <c r="T45" s="23">
        <v>9.1</v>
      </c>
      <c r="U45" s="23">
        <v>7.8</v>
      </c>
      <c r="V45" s="24">
        <v>10.4</v>
      </c>
    </row>
  </sheetData>
  <mergeCells count="4">
    <mergeCell ref="A1:A2"/>
    <mergeCell ref="B1:H1"/>
    <mergeCell ref="I1:O1"/>
    <mergeCell ref="P1:V1"/>
  </mergeCells>
  <pageMargins left="0.7" right="0.7" top="0.75" bottom="0.75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26B2B3-B4AD-4F03-865B-7193B1C079A7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278</v>
      </c>
      <c r="C1" s="99"/>
      <c r="D1" s="99"/>
      <c r="E1" s="99"/>
      <c r="F1" s="99"/>
      <c r="G1" s="99"/>
      <c r="H1" s="100"/>
      <c r="I1" s="98" t="s">
        <v>279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8958199</v>
      </c>
      <c r="C3" s="30">
        <v>622279.69999999995</v>
      </c>
      <c r="D3" s="30">
        <v>508193</v>
      </c>
      <c r="E3" s="30">
        <v>742914.7</v>
      </c>
      <c r="F3" s="30">
        <v>6.9</v>
      </c>
      <c r="G3" s="30">
        <v>5.7</v>
      </c>
      <c r="H3" s="31">
        <v>8.3000000000000007</v>
      </c>
      <c r="I3" s="33">
        <v>16655577</v>
      </c>
      <c r="J3" s="30">
        <v>2052417.3</v>
      </c>
      <c r="K3" s="30">
        <v>1865891.9</v>
      </c>
      <c r="L3" s="30">
        <v>2238470.5</v>
      </c>
      <c r="M3" s="30">
        <v>12.3</v>
      </c>
      <c r="N3" s="30">
        <v>11.2</v>
      </c>
      <c r="O3" s="31">
        <v>13.4</v>
      </c>
    </row>
    <row r="4" spans="1:15">
      <c r="A4" s="38" t="s">
        <v>250</v>
      </c>
      <c r="B4" s="43">
        <v>172539.8</v>
      </c>
      <c r="C4" s="27">
        <v>11173.4</v>
      </c>
      <c r="D4" s="27">
        <v>9116.7000000000007</v>
      </c>
      <c r="E4" s="27">
        <v>13310.7</v>
      </c>
      <c r="F4" s="27">
        <v>6.5</v>
      </c>
      <c r="G4" s="27">
        <v>5.3</v>
      </c>
      <c r="H4" s="28">
        <v>7.7</v>
      </c>
      <c r="I4" s="34">
        <v>280806</v>
      </c>
      <c r="J4" s="27">
        <v>32256.7</v>
      </c>
      <c r="K4" s="27">
        <v>29301.1</v>
      </c>
      <c r="L4" s="27">
        <v>35235.599999999999</v>
      </c>
      <c r="M4" s="27">
        <v>11.5</v>
      </c>
      <c r="N4" s="27">
        <v>10.4</v>
      </c>
      <c r="O4" s="28">
        <v>12.5</v>
      </c>
    </row>
    <row r="5" spans="1:15">
      <c r="A5" s="39" t="s">
        <v>251</v>
      </c>
      <c r="B5" s="44">
        <v>129077.5</v>
      </c>
      <c r="C5" s="21">
        <v>8235</v>
      </c>
      <c r="D5" s="21">
        <v>6706.3</v>
      </c>
      <c r="E5" s="21">
        <v>9844.7999999999993</v>
      </c>
      <c r="F5" s="21">
        <v>6.4</v>
      </c>
      <c r="G5" s="21">
        <v>5.2</v>
      </c>
      <c r="H5" s="22">
        <v>7.6</v>
      </c>
      <c r="I5" s="35">
        <v>291745.5</v>
      </c>
      <c r="J5" s="21">
        <v>32757.599999999999</v>
      </c>
      <c r="K5" s="21">
        <v>29677.9</v>
      </c>
      <c r="L5" s="21">
        <v>35868.9</v>
      </c>
      <c r="M5" s="21">
        <v>11.2</v>
      </c>
      <c r="N5" s="21">
        <v>10.199999999999999</v>
      </c>
      <c r="O5" s="22">
        <v>12.3</v>
      </c>
    </row>
    <row r="6" spans="1:15">
      <c r="A6" s="39" t="s">
        <v>236</v>
      </c>
      <c r="B6" s="44">
        <v>177093.9</v>
      </c>
      <c r="C6" s="21">
        <v>13448.8</v>
      </c>
      <c r="D6" s="21">
        <v>10748.4</v>
      </c>
      <c r="E6" s="21">
        <v>16390.2</v>
      </c>
      <c r="F6" s="21">
        <v>7.6</v>
      </c>
      <c r="G6" s="21">
        <v>6.1</v>
      </c>
      <c r="H6" s="22">
        <v>9.3000000000000007</v>
      </c>
      <c r="I6" s="35">
        <v>334719.09999999998</v>
      </c>
      <c r="J6" s="21">
        <v>44256.6</v>
      </c>
      <c r="K6" s="21">
        <v>39230.300000000003</v>
      </c>
      <c r="L6" s="21">
        <v>49635.199999999997</v>
      </c>
      <c r="M6" s="21">
        <v>13.2</v>
      </c>
      <c r="N6" s="21">
        <v>11.7</v>
      </c>
      <c r="O6" s="22">
        <v>14.8</v>
      </c>
    </row>
    <row r="7" spans="1:15">
      <c r="A7" s="39" t="s">
        <v>221</v>
      </c>
      <c r="B7" s="44">
        <v>151355.4</v>
      </c>
      <c r="C7" s="21">
        <v>12251.2</v>
      </c>
      <c r="D7" s="21">
        <v>9854.4</v>
      </c>
      <c r="E7" s="21">
        <v>14865.4</v>
      </c>
      <c r="F7" s="21">
        <v>8.1</v>
      </c>
      <c r="G7" s="21">
        <v>6.5</v>
      </c>
      <c r="H7" s="22">
        <v>9.8000000000000007</v>
      </c>
      <c r="I7" s="35">
        <v>365439.6</v>
      </c>
      <c r="J7" s="21">
        <v>51375.5</v>
      </c>
      <c r="K7" s="21">
        <v>45832.2</v>
      </c>
      <c r="L7" s="21">
        <v>57264</v>
      </c>
      <c r="M7" s="21">
        <v>14.1</v>
      </c>
      <c r="N7" s="21">
        <v>12.5</v>
      </c>
      <c r="O7" s="22">
        <v>15.7</v>
      </c>
    </row>
    <row r="8" spans="1:15">
      <c r="A8" s="39" t="s">
        <v>247</v>
      </c>
      <c r="B8" s="44">
        <v>164521.9</v>
      </c>
      <c r="C8" s="21">
        <v>11311</v>
      </c>
      <c r="D8" s="21">
        <v>9254.4</v>
      </c>
      <c r="E8" s="21">
        <v>13499.5</v>
      </c>
      <c r="F8" s="21">
        <v>6.9</v>
      </c>
      <c r="G8" s="21">
        <v>5.6</v>
      </c>
      <c r="H8" s="22">
        <v>8.1999999999999993</v>
      </c>
      <c r="I8" s="35">
        <v>240788.1</v>
      </c>
      <c r="J8" s="21">
        <v>28643.1</v>
      </c>
      <c r="K8" s="21">
        <v>26069.599999999999</v>
      </c>
      <c r="L8" s="21">
        <v>31185.1</v>
      </c>
      <c r="M8" s="21">
        <v>11.9</v>
      </c>
      <c r="N8" s="21">
        <v>10.8</v>
      </c>
      <c r="O8" s="22">
        <v>13</v>
      </c>
    </row>
    <row r="9" spans="1:15">
      <c r="A9" s="70" t="s">
        <v>258</v>
      </c>
      <c r="B9" s="44">
        <v>305629.90000000002</v>
      </c>
      <c r="C9" s="21">
        <v>17342.5</v>
      </c>
      <c r="D9" s="21">
        <v>13966.2</v>
      </c>
      <c r="E9" s="21">
        <v>20815</v>
      </c>
      <c r="F9" s="21">
        <v>5.7</v>
      </c>
      <c r="G9" s="21">
        <v>4.5999999999999996</v>
      </c>
      <c r="H9" s="22">
        <v>6.8</v>
      </c>
      <c r="I9" s="35">
        <v>505109.5</v>
      </c>
      <c r="J9" s="21">
        <v>50747.8</v>
      </c>
      <c r="K9" s="21">
        <v>45186.3</v>
      </c>
      <c r="L9" s="21">
        <v>56378.400000000001</v>
      </c>
      <c r="M9" s="21">
        <v>10</v>
      </c>
      <c r="N9" s="21">
        <v>8.9</v>
      </c>
      <c r="O9" s="22">
        <v>11.2</v>
      </c>
    </row>
    <row r="10" spans="1:15">
      <c r="A10" s="39" t="s">
        <v>248</v>
      </c>
      <c r="B10" s="44">
        <v>149704.5</v>
      </c>
      <c r="C10" s="21">
        <v>9815.4</v>
      </c>
      <c r="D10" s="21">
        <v>8015.8</v>
      </c>
      <c r="E10" s="21">
        <v>11701.3</v>
      </c>
      <c r="F10" s="21">
        <v>6.6</v>
      </c>
      <c r="G10" s="21">
        <v>5.4</v>
      </c>
      <c r="H10" s="22">
        <v>7.8</v>
      </c>
      <c r="I10" s="35">
        <v>256214.9</v>
      </c>
      <c r="J10" s="21">
        <v>30375.3</v>
      </c>
      <c r="K10" s="21">
        <v>27673.200000000001</v>
      </c>
      <c r="L10" s="21">
        <v>33096.699999999997</v>
      </c>
      <c r="M10" s="21">
        <v>11.9</v>
      </c>
      <c r="N10" s="21">
        <v>10.8</v>
      </c>
      <c r="O10" s="22">
        <v>12.9</v>
      </c>
    </row>
    <row r="11" spans="1:15">
      <c r="A11" s="39" t="s">
        <v>230</v>
      </c>
      <c r="B11" s="44">
        <v>403638.4</v>
      </c>
      <c r="C11" s="21">
        <v>30275.7</v>
      </c>
      <c r="D11" s="21">
        <v>24611.3</v>
      </c>
      <c r="E11" s="21">
        <v>36343.5</v>
      </c>
      <c r="F11" s="21">
        <v>7.5</v>
      </c>
      <c r="G11" s="21">
        <v>6.1</v>
      </c>
      <c r="H11" s="22">
        <v>9</v>
      </c>
      <c r="I11" s="35">
        <v>794056.6</v>
      </c>
      <c r="J11" s="21">
        <v>104229</v>
      </c>
      <c r="K11" s="21">
        <v>94275.5</v>
      </c>
      <c r="L11" s="21">
        <v>114386.2</v>
      </c>
      <c r="M11" s="21">
        <v>13.1</v>
      </c>
      <c r="N11" s="21">
        <v>11.9</v>
      </c>
      <c r="O11" s="22">
        <v>14.4</v>
      </c>
    </row>
    <row r="12" spans="1:15">
      <c r="A12" s="39" t="s">
        <v>222</v>
      </c>
      <c r="B12" s="44">
        <v>118649.2</v>
      </c>
      <c r="C12" s="21">
        <v>9502.1</v>
      </c>
      <c r="D12" s="21">
        <v>7730.3</v>
      </c>
      <c r="E12" s="21">
        <v>11410.6</v>
      </c>
      <c r="F12" s="21">
        <v>8</v>
      </c>
      <c r="G12" s="21">
        <v>6.5</v>
      </c>
      <c r="H12" s="22">
        <v>9.6</v>
      </c>
      <c r="I12" s="35">
        <v>192937.8</v>
      </c>
      <c r="J12" s="21">
        <v>26777.4</v>
      </c>
      <c r="K12" s="21">
        <v>24107.3</v>
      </c>
      <c r="L12" s="21">
        <v>29502.400000000001</v>
      </c>
      <c r="M12" s="21">
        <v>13.9</v>
      </c>
      <c r="N12" s="21">
        <v>12.5</v>
      </c>
      <c r="O12" s="22">
        <v>15.3</v>
      </c>
    </row>
    <row r="13" spans="1:15">
      <c r="A13" s="39" t="s">
        <v>245</v>
      </c>
      <c r="B13" s="44">
        <v>145858.9</v>
      </c>
      <c r="C13" s="21">
        <v>9734.2999999999993</v>
      </c>
      <c r="D13" s="21">
        <v>7943</v>
      </c>
      <c r="E13" s="21">
        <v>11608.4</v>
      </c>
      <c r="F13" s="21">
        <v>6.7</v>
      </c>
      <c r="G13" s="21">
        <v>5.4</v>
      </c>
      <c r="H13" s="22">
        <v>8</v>
      </c>
      <c r="I13" s="35">
        <v>276472.09999999998</v>
      </c>
      <c r="J13" s="21">
        <v>32742</v>
      </c>
      <c r="K13" s="21">
        <v>29704.6</v>
      </c>
      <c r="L13" s="21">
        <v>35747.199999999997</v>
      </c>
      <c r="M13" s="21">
        <v>11.8</v>
      </c>
      <c r="N13" s="21">
        <v>10.7</v>
      </c>
      <c r="O13" s="22">
        <v>12.9</v>
      </c>
    </row>
    <row r="14" spans="1:15">
      <c r="A14" s="39" t="s">
        <v>243</v>
      </c>
      <c r="B14" s="44">
        <v>166571.4</v>
      </c>
      <c r="C14" s="21">
        <v>11386.8</v>
      </c>
      <c r="D14" s="21">
        <v>9292</v>
      </c>
      <c r="E14" s="21">
        <v>13583.3</v>
      </c>
      <c r="F14" s="21">
        <v>6.8</v>
      </c>
      <c r="G14" s="21">
        <v>5.6</v>
      </c>
      <c r="H14" s="22">
        <v>8.1999999999999993</v>
      </c>
      <c r="I14" s="35">
        <v>355087.6</v>
      </c>
      <c r="J14" s="21">
        <v>43016.1</v>
      </c>
      <c r="K14" s="21">
        <v>39046.800000000003</v>
      </c>
      <c r="L14" s="21">
        <v>46939.199999999997</v>
      </c>
      <c r="M14" s="21">
        <v>12.1</v>
      </c>
      <c r="N14" s="21">
        <v>11</v>
      </c>
      <c r="O14" s="22">
        <v>13.2</v>
      </c>
    </row>
    <row r="15" spans="1:15">
      <c r="A15" s="39" t="s">
        <v>226</v>
      </c>
      <c r="B15" s="44">
        <v>228392.4</v>
      </c>
      <c r="C15" s="21">
        <v>17147.8</v>
      </c>
      <c r="D15" s="21">
        <v>14079.4</v>
      </c>
      <c r="E15" s="21">
        <v>20369.599999999999</v>
      </c>
      <c r="F15" s="21">
        <v>7.5</v>
      </c>
      <c r="G15" s="21">
        <v>6.2</v>
      </c>
      <c r="H15" s="22">
        <v>8.9</v>
      </c>
      <c r="I15" s="35">
        <v>408895.6</v>
      </c>
      <c r="J15" s="21">
        <v>53732.9</v>
      </c>
      <c r="K15" s="21">
        <v>48967.4</v>
      </c>
      <c r="L15" s="21">
        <v>58499.8</v>
      </c>
      <c r="M15" s="21">
        <v>13.1</v>
      </c>
      <c r="N15" s="21">
        <v>12</v>
      </c>
      <c r="O15" s="22">
        <v>14.3</v>
      </c>
    </row>
    <row r="16" spans="1:15">
      <c r="A16" s="39" t="s">
        <v>237</v>
      </c>
      <c r="B16" s="44">
        <v>155592.79999999999</v>
      </c>
      <c r="C16" s="21">
        <v>11208.7</v>
      </c>
      <c r="D16" s="21">
        <v>9185</v>
      </c>
      <c r="E16" s="21">
        <v>13313.1</v>
      </c>
      <c r="F16" s="21">
        <v>7.2</v>
      </c>
      <c r="G16" s="21">
        <v>5.9</v>
      </c>
      <c r="H16" s="22">
        <v>8.6</v>
      </c>
      <c r="I16" s="35">
        <v>259904.2</v>
      </c>
      <c r="J16" s="21">
        <v>32667.5</v>
      </c>
      <c r="K16" s="21">
        <v>29739</v>
      </c>
      <c r="L16" s="21">
        <v>35562.6</v>
      </c>
      <c r="M16" s="21">
        <v>12.6</v>
      </c>
      <c r="N16" s="21">
        <v>11.4</v>
      </c>
      <c r="O16" s="22">
        <v>13.7</v>
      </c>
    </row>
    <row r="17" spans="1:15">
      <c r="A17" s="70" t="s">
        <v>260</v>
      </c>
      <c r="B17" s="44">
        <v>123413.8</v>
      </c>
      <c r="C17" s="21">
        <v>6910.9</v>
      </c>
      <c r="D17" s="21">
        <v>5546.2</v>
      </c>
      <c r="E17" s="21">
        <v>8325</v>
      </c>
      <c r="F17" s="21">
        <v>5.6</v>
      </c>
      <c r="G17" s="21">
        <v>4.5</v>
      </c>
      <c r="H17" s="22">
        <v>6.7</v>
      </c>
      <c r="I17" s="35">
        <v>212280</v>
      </c>
      <c r="J17" s="21">
        <v>21311.9</v>
      </c>
      <c r="K17" s="21">
        <v>19009</v>
      </c>
      <c r="L17" s="21">
        <v>23699.3</v>
      </c>
      <c r="M17" s="21">
        <v>10</v>
      </c>
      <c r="N17" s="21">
        <v>9</v>
      </c>
      <c r="O17" s="22">
        <v>11.2</v>
      </c>
    </row>
    <row r="18" spans="1:15">
      <c r="A18" s="39" t="s">
        <v>252</v>
      </c>
      <c r="B18" s="44">
        <v>117363.9</v>
      </c>
      <c r="C18" s="21">
        <v>7525.4</v>
      </c>
      <c r="D18" s="21">
        <v>6137</v>
      </c>
      <c r="E18" s="21">
        <v>8966.9</v>
      </c>
      <c r="F18" s="21">
        <v>6.4</v>
      </c>
      <c r="G18" s="21">
        <v>5.2</v>
      </c>
      <c r="H18" s="22">
        <v>7.6</v>
      </c>
      <c r="I18" s="35">
        <v>207344.1</v>
      </c>
      <c r="J18" s="21">
        <v>23531.8</v>
      </c>
      <c r="K18" s="21">
        <v>21360</v>
      </c>
      <c r="L18" s="21">
        <v>25750.6</v>
      </c>
      <c r="M18" s="21">
        <v>11.3</v>
      </c>
      <c r="N18" s="21">
        <v>10.3</v>
      </c>
      <c r="O18" s="22">
        <v>12.4</v>
      </c>
    </row>
    <row r="19" spans="1:15">
      <c r="A19" s="39" t="s">
        <v>233</v>
      </c>
      <c r="B19" s="44">
        <v>378287.4</v>
      </c>
      <c r="C19" s="21">
        <v>28643.1</v>
      </c>
      <c r="D19" s="21">
        <v>23178.6</v>
      </c>
      <c r="E19" s="21">
        <v>34585.800000000003</v>
      </c>
      <c r="F19" s="21">
        <v>7.6</v>
      </c>
      <c r="G19" s="21">
        <v>6.1</v>
      </c>
      <c r="H19" s="22">
        <v>9.1</v>
      </c>
      <c r="I19" s="35">
        <v>791185.6</v>
      </c>
      <c r="J19" s="21">
        <v>104444.3</v>
      </c>
      <c r="K19" s="21">
        <v>93978.8</v>
      </c>
      <c r="L19" s="21">
        <v>115496.8</v>
      </c>
      <c r="M19" s="21">
        <v>13.2</v>
      </c>
      <c r="N19" s="21">
        <v>11.9</v>
      </c>
      <c r="O19" s="22">
        <v>14.6</v>
      </c>
    </row>
    <row r="20" spans="1:15">
      <c r="A20" s="39" t="s">
        <v>241</v>
      </c>
      <c r="B20" s="44">
        <v>293674.5</v>
      </c>
      <c r="C20" s="21">
        <v>19706.3</v>
      </c>
      <c r="D20" s="21">
        <v>16109.5</v>
      </c>
      <c r="E20" s="21">
        <v>23475.9</v>
      </c>
      <c r="F20" s="21">
        <v>6.7</v>
      </c>
      <c r="G20" s="21">
        <v>5.5</v>
      </c>
      <c r="H20" s="22">
        <v>8</v>
      </c>
      <c r="I20" s="35">
        <v>588214.9</v>
      </c>
      <c r="J20" s="21">
        <v>70419.600000000006</v>
      </c>
      <c r="K20" s="21">
        <v>64200.4</v>
      </c>
      <c r="L20" s="21">
        <v>76756.2</v>
      </c>
      <c r="M20" s="21">
        <v>12</v>
      </c>
      <c r="N20" s="21">
        <v>10.9</v>
      </c>
      <c r="O20" s="22">
        <v>13</v>
      </c>
    </row>
    <row r="21" spans="1:15">
      <c r="A21" s="39" t="s">
        <v>242</v>
      </c>
      <c r="B21" s="44">
        <v>142938.1</v>
      </c>
      <c r="C21" s="21">
        <v>10045.6</v>
      </c>
      <c r="D21" s="21">
        <v>8211.4</v>
      </c>
      <c r="E21" s="21">
        <v>11962.8</v>
      </c>
      <c r="F21" s="21">
        <v>7</v>
      </c>
      <c r="G21" s="21">
        <v>5.7</v>
      </c>
      <c r="H21" s="22">
        <v>8.4</v>
      </c>
      <c r="I21" s="35">
        <v>271627.90000000002</v>
      </c>
      <c r="J21" s="21">
        <v>33307</v>
      </c>
      <c r="K21" s="21">
        <v>30235</v>
      </c>
      <c r="L21" s="21">
        <v>36326.6</v>
      </c>
      <c r="M21" s="21">
        <v>12.3</v>
      </c>
      <c r="N21" s="21">
        <v>11.1</v>
      </c>
      <c r="O21" s="22">
        <v>13.4</v>
      </c>
    </row>
    <row r="22" spans="1:15">
      <c r="A22" s="39" t="s">
        <v>255</v>
      </c>
      <c r="B22" s="44">
        <v>240904.9</v>
      </c>
      <c r="C22" s="21">
        <v>14409.6</v>
      </c>
      <c r="D22" s="21">
        <v>11662</v>
      </c>
      <c r="E22" s="21">
        <v>17238.2</v>
      </c>
      <c r="F22" s="21">
        <v>6</v>
      </c>
      <c r="G22" s="21">
        <v>4.8</v>
      </c>
      <c r="H22" s="22">
        <v>7.2</v>
      </c>
      <c r="I22" s="35">
        <v>435587.7</v>
      </c>
      <c r="J22" s="21">
        <v>47093.5</v>
      </c>
      <c r="K22" s="21">
        <v>42544.3</v>
      </c>
      <c r="L22" s="21">
        <v>51837.3</v>
      </c>
      <c r="M22" s="21">
        <v>10.8</v>
      </c>
      <c r="N22" s="21">
        <v>9.8000000000000007</v>
      </c>
      <c r="O22" s="22">
        <v>11.9</v>
      </c>
    </row>
    <row r="23" spans="1:15">
      <c r="A23" s="39" t="s">
        <v>234</v>
      </c>
      <c r="B23" s="44">
        <v>289113.5</v>
      </c>
      <c r="C23" s="21">
        <v>20374.400000000001</v>
      </c>
      <c r="D23" s="21">
        <v>16712.099999999999</v>
      </c>
      <c r="E23" s="21">
        <v>24245</v>
      </c>
      <c r="F23" s="21">
        <v>7</v>
      </c>
      <c r="G23" s="21">
        <v>5.8</v>
      </c>
      <c r="H23" s="22">
        <v>8.4</v>
      </c>
      <c r="I23" s="35">
        <v>572373.6</v>
      </c>
      <c r="J23" s="21">
        <v>71981.5</v>
      </c>
      <c r="K23" s="21">
        <v>65650.600000000006</v>
      </c>
      <c r="L23" s="21">
        <v>78277.899999999994</v>
      </c>
      <c r="M23" s="21">
        <v>12.6</v>
      </c>
      <c r="N23" s="21">
        <v>11.5</v>
      </c>
      <c r="O23" s="22">
        <v>13.7</v>
      </c>
    </row>
    <row r="24" spans="1:15">
      <c r="A24" s="39" t="s">
        <v>240</v>
      </c>
      <c r="B24" s="44">
        <v>310796</v>
      </c>
      <c r="C24" s="21">
        <v>22180.400000000001</v>
      </c>
      <c r="D24" s="21">
        <v>18129.8</v>
      </c>
      <c r="E24" s="21">
        <v>26427.8</v>
      </c>
      <c r="F24" s="21">
        <v>7.1</v>
      </c>
      <c r="G24" s="21">
        <v>5.8</v>
      </c>
      <c r="H24" s="22">
        <v>8.5</v>
      </c>
      <c r="I24" s="35">
        <v>566043</v>
      </c>
      <c r="J24" s="21">
        <v>70956.5</v>
      </c>
      <c r="K24" s="21">
        <v>64554.1</v>
      </c>
      <c r="L24" s="21">
        <v>77296.5</v>
      </c>
      <c r="M24" s="21">
        <v>12.5</v>
      </c>
      <c r="N24" s="21">
        <v>11.4</v>
      </c>
      <c r="O24" s="22">
        <v>13.7</v>
      </c>
    </row>
    <row r="25" spans="1:15">
      <c r="A25" s="39" t="s">
        <v>231</v>
      </c>
      <c r="B25" s="44">
        <v>281151.09999999998</v>
      </c>
      <c r="C25" s="21">
        <v>20796.400000000001</v>
      </c>
      <c r="D25" s="21">
        <v>16987.7</v>
      </c>
      <c r="E25" s="21">
        <v>24868.799999999999</v>
      </c>
      <c r="F25" s="21">
        <v>7.4</v>
      </c>
      <c r="G25" s="21">
        <v>6</v>
      </c>
      <c r="H25" s="22">
        <v>8.8000000000000007</v>
      </c>
      <c r="I25" s="35">
        <v>557011.19999999995</v>
      </c>
      <c r="J25" s="21">
        <v>72408.399999999994</v>
      </c>
      <c r="K25" s="21">
        <v>65689.7</v>
      </c>
      <c r="L25" s="21">
        <v>79054.399999999994</v>
      </c>
      <c r="M25" s="21">
        <v>13</v>
      </c>
      <c r="N25" s="21">
        <v>11.8</v>
      </c>
      <c r="O25" s="22">
        <v>14.2</v>
      </c>
    </row>
    <row r="26" spans="1:15">
      <c r="A26" s="39" t="s">
        <v>253</v>
      </c>
      <c r="B26" s="44">
        <v>176984.8</v>
      </c>
      <c r="C26" s="21">
        <v>11125.6</v>
      </c>
      <c r="D26" s="21">
        <v>9031.1</v>
      </c>
      <c r="E26" s="21">
        <v>13309.6</v>
      </c>
      <c r="F26" s="21">
        <v>6.3</v>
      </c>
      <c r="G26" s="21">
        <v>5.0999999999999996</v>
      </c>
      <c r="H26" s="22">
        <v>7.5</v>
      </c>
      <c r="I26" s="35">
        <v>324445.2</v>
      </c>
      <c r="J26" s="21">
        <v>35852.1</v>
      </c>
      <c r="K26" s="21">
        <v>32374</v>
      </c>
      <c r="L26" s="21">
        <v>39389.5</v>
      </c>
      <c r="M26" s="21">
        <v>11.1</v>
      </c>
      <c r="N26" s="21">
        <v>10</v>
      </c>
      <c r="O26" s="22">
        <v>12.1</v>
      </c>
    </row>
    <row r="27" spans="1:15">
      <c r="A27" s="39" t="s">
        <v>227</v>
      </c>
      <c r="B27" s="44">
        <v>129144.6</v>
      </c>
      <c r="C27" s="21">
        <v>9615.2999999999993</v>
      </c>
      <c r="D27" s="21">
        <v>7869.2</v>
      </c>
      <c r="E27" s="21">
        <v>11448.4</v>
      </c>
      <c r="F27" s="21">
        <v>7.4</v>
      </c>
      <c r="G27" s="21">
        <v>6.1</v>
      </c>
      <c r="H27" s="22">
        <v>8.9</v>
      </c>
      <c r="I27" s="35">
        <v>271680.40000000002</v>
      </c>
      <c r="J27" s="21">
        <v>35535.199999999997</v>
      </c>
      <c r="K27" s="21">
        <v>32368.6</v>
      </c>
      <c r="L27" s="21">
        <v>38723.199999999997</v>
      </c>
      <c r="M27" s="21">
        <v>13.1</v>
      </c>
      <c r="N27" s="21">
        <v>11.9</v>
      </c>
      <c r="O27" s="22">
        <v>14.3</v>
      </c>
    </row>
    <row r="28" spans="1:15">
      <c r="A28" s="39" t="s">
        <v>249</v>
      </c>
      <c r="B28" s="44">
        <v>186784.8</v>
      </c>
      <c r="C28" s="21">
        <v>12324.4</v>
      </c>
      <c r="D28" s="21">
        <v>10023.4</v>
      </c>
      <c r="E28" s="21">
        <v>14736.3</v>
      </c>
      <c r="F28" s="21">
        <v>6.6</v>
      </c>
      <c r="G28" s="21">
        <v>5.4</v>
      </c>
      <c r="H28" s="22">
        <v>7.9</v>
      </c>
      <c r="I28" s="35">
        <v>372451.2</v>
      </c>
      <c r="J28" s="21">
        <v>43347.9</v>
      </c>
      <c r="K28" s="21">
        <v>39231.9</v>
      </c>
      <c r="L28" s="21">
        <v>47510.3</v>
      </c>
      <c r="M28" s="21">
        <v>11.6</v>
      </c>
      <c r="N28" s="21">
        <v>10.5</v>
      </c>
      <c r="O28" s="22">
        <v>12.8</v>
      </c>
    </row>
    <row r="29" spans="1:15">
      <c r="A29" s="39" t="s">
        <v>223</v>
      </c>
      <c r="B29" s="44">
        <v>178391.7</v>
      </c>
      <c r="C29" s="21">
        <v>13863.6</v>
      </c>
      <c r="D29" s="21">
        <v>11348.6</v>
      </c>
      <c r="E29" s="21">
        <v>16526.099999999999</v>
      </c>
      <c r="F29" s="21">
        <v>7.8</v>
      </c>
      <c r="G29" s="21">
        <v>6.4</v>
      </c>
      <c r="H29" s="22">
        <v>9.3000000000000007</v>
      </c>
      <c r="I29" s="35">
        <v>364789.8</v>
      </c>
      <c r="J29" s="21">
        <v>49485.599999999999</v>
      </c>
      <c r="K29" s="21">
        <v>45037.1</v>
      </c>
      <c r="L29" s="21">
        <v>53995.1</v>
      </c>
      <c r="M29" s="21">
        <v>13.6</v>
      </c>
      <c r="N29" s="21">
        <v>12.3</v>
      </c>
      <c r="O29" s="22">
        <v>14.8</v>
      </c>
    </row>
    <row r="30" spans="1:15">
      <c r="A30" s="39" t="s">
        <v>254</v>
      </c>
      <c r="B30" s="44">
        <v>237215.2</v>
      </c>
      <c r="C30" s="21">
        <v>16090.2</v>
      </c>
      <c r="D30" s="21">
        <v>13100.9</v>
      </c>
      <c r="E30" s="21">
        <v>19352.099999999999</v>
      </c>
      <c r="F30" s="21">
        <v>6.8</v>
      </c>
      <c r="G30" s="21">
        <v>5.5</v>
      </c>
      <c r="H30" s="22">
        <v>8.1999999999999993</v>
      </c>
      <c r="I30" s="35">
        <v>297451.8</v>
      </c>
      <c r="J30" s="21">
        <v>35206.800000000003</v>
      </c>
      <c r="K30" s="21">
        <v>31698.9</v>
      </c>
      <c r="L30" s="21">
        <v>38765.5</v>
      </c>
      <c r="M30" s="21">
        <v>11.8</v>
      </c>
      <c r="N30" s="21">
        <v>10.7</v>
      </c>
      <c r="O30" s="22">
        <v>13</v>
      </c>
    </row>
    <row r="31" spans="1:15">
      <c r="A31" s="39" t="s">
        <v>224</v>
      </c>
      <c r="B31" s="44">
        <v>429566.4</v>
      </c>
      <c r="C31" s="21">
        <v>33065.599999999999</v>
      </c>
      <c r="D31" s="21">
        <v>26959.5</v>
      </c>
      <c r="E31" s="21">
        <v>39687.9</v>
      </c>
      <c r="F31" s="21">
        <v>7.7</v>
      </c>
      <c r="G31" s="21">
        <v>6.3</v>
      </c>
      <c r="H31" s="22">
        <v>9.1999999999999993</v>
      </c>
      <c r="I31" s="35">
        <v>1014477.1</v>
      </c>
      <c r="J31" s="21">
        <v>135613.9</v>
      </c>
      <c r="K31" s="21">
        <v>122723.7</v>
      </c>
      <c r="L31" s="21">
        <v>148837.29999999999</v>
      </c>
      <c r="M31" s="21">
        <v>13.4</v>
      </c>
      <c r="N31" s="21">
        <v>12.1</v>
      </c>
      <c r="O31" s="22">
        <v>14.7</v>
      </c>
    </row>
    <row r="32" spans="1:15">
      <c r="A32" s="39" t="s">
        <v>256</v>
      </c>
      <c r="B32" s="44">
        <v>249144</v>
      </c>
      <c r="C32" s="21">
        <v>16201.6</v>
      </c>
      <c r="D32" s="21">
        <v>13016.2</v>
      </c>
      <c r="E32" s="21">
        <v>19710.900000000001</v>
      </c>
      <c r="F32" s="21">
        <v>6.5</v>
      </c>
      <c r="G32" s="21">
        <v>5.2</v>
      </c>
      <c r="H32" s="22">
        <v>7.9</v>
      </c>
      <c r="I32" s="35">
        <v>400820</v>
      </c>
      <c r="J32" s="21">
        <v>46112.5</v>
      </c>
      <c r="K32" s="21">
        <v>40887.599999999999</v>
      </c>
      <c r="L32" s="21">
        <v>51597.8</v>
      </c>
      <c r="M32" s="21">
        <v>11.5</v>
      </c>
      <c r="N32" s="21">
        <v>10.199999999999999</v>
      </c>
      <c r="O32" s="22">
        <v>12.9</v>
      </c>
    </row>
    <row r="33" spans="1:15">
      <c r="A33" s="39" t="s">
        <v>259</v>
      </c>
      <c r="B33" s="44">
        <v>339733.5</v>
      </c>
      <c r="C33" s="21">
        <v>21838.5</v>
      </c>
      <c r="D33" s="21">
        <v>17725.8</v>
      </c>
      <c r="E33" s="21">
        <v>26279</v>
      </c>
      <c r="F33" s="21">
        <v>6.4</v>
      </c>
      <c r="G33" s="21">
        <v>5.2</v>
      </c>
      <c r="H33" s="22">
        <v>7.7</v>
      </c>
      <c r="I33" s="35">
        <v>466048.5</v>
      </c>
      <c r="J33" s="21">
        <v>52456.1</v>
      </c>
      <c r="K33" s="21">
        <v>47040.6</v>
      </c>
      <c r="L33" s="21">
        <v>57987.5</v>
      </c>
      <c r="M33" s="21">
        <v>11.3</v>
      </c>
      <c r="N33" s="21">
        <v>10.1</v>
      </c>
      <c r="O33" s="22">
        <v>12.4</v>
      </c>
    </row>
    <row r="34" spans="1:15">
      <c r="A34" s="39" t="s">
        <v>244</v>
      </c>
      <c r="B34" s="44">
        <v>115101.9</v>
      </c>
      <c r="C34" s="21">
        <v>7711.8</v>
      </c>
      <c r="D34" s="21">
        <v>6296.3</v>
      </c>
      <c r="E34" s="21">
        <v>9207.6</v>
      </c>
      <c r="F34" s="21">
        <v>6.7</v>
      </c>
      <c r="G34" s="21">
        <v>5.5</v>
      </c>
      <c r="H34" s="22">
        <v>8</v>
      </c>
      <c r="I34" s="35">
        <v>240239.1</v>
      </c>
      <c r="J34" s="21">
        <v>28318.2</v>
      </c>
      <c r="K34" s="21">
        <v>25745.5</v>
      </c>
      <c r="L34" s="21">
        <v>30887.200000000001</v>
      </c>
      <c r="M34" s="21">
        <v>11.8</v>
      </c>
      <c r="N34" s="21">
        <v>10.7</v>
      </c>
      <c r="O34" s="22">
        <v>12.9</v>
      </c>
    </row>
    <row r="35" spans="1:15">
      <c r="A35" s="39" t="s">
        <v>239</v>
      </c>
      <c r="B35" s="44">
        <v>165345.5</v>
      </c>
      <c r="C35" s="21">
        <v>11775.1</v>
      </c>
      <c r="D35" s="21">
        <v>9583.4</v>
      </c>
      <c r="E35" s="21">
        <v>14098.2</v>
      </c>
      <c r="F35" s="21">
        <v>7.1</v>
      </c>
      <c r="G35" s="21">
        <v>5.8</v>
      </c>
      <c r="H35" s="22">
        <v>8.5</v>
      </c>
      <c r="I35" s="35">
        <v>349988.5</v>
      </c>
      <c r="J35" s="21">
        <v>44038.3</v>
      </c>
      <c r="K35" s="21">
        <v>39906.199999999997</v>
      </c>
      <c r="L35" s="21">
        <v>48161.3</v>
      </c>
      <c r="M35" s="21">
        <v>12.6</v>
      </c>
      <c r="N35" s="21">
        <v>11.4</v>
      </c>
      <c r="O35" s="22">
        <v>13.8</v>
      </c>
    </row>
    <row r="36" spans="1:15">
      <c r="A36" s="39" t="s">
        <v>246</v>
      </c>
      <c r="B36" s="44">
        <v>88119.2</v>
      </c>
      <c r="C36" s="21">
        <v>5969.1</v>
      </c>
      <c r="D36" s="21">
        <v>4865.5</v>
      </c>
      <c r="E36" s="21">
        <v>7148.1</v>
      </c>
      <c r="F36" s="21">
        <v>6.8</v>
      </c>
      <c r="G36" s="21">
        <v>5.5</v>
      </c>
      <c r="H36" s="22">
        <v>8.1</v>
      </c>
      <c r="I36" s="35">
        <v>175928.8</v>
      </c>
      <c r="J36" s="21">
        <v>20939.8</v>
      </c>
      <c r="K36" s="21">
        <v>18901.8</v>
      </c>
      <c r="L36" s="21">
        <v>22971.4</v>
      </c>
      <c r="M36" s="21">
        <v>11.9</v>
      </c>
      <c r="N36" s="21">
        <v>10.7</v>
      </c>
      <c r="O36" s="22">
        <v>13.1</v>
      </c>
    </row>
    <row r="37" spans="1:15">
      <c r="A37" s="39" t="s">
        <v>228</v>
      </c>
      <c r="B37" s="44">
        <v>101144.4</v>
      </c>
      <c r="C37" s="21">
        <v>7481.2</v>
      </c>
      <c r="D37" s="21">
        <v>6126.9</v>
      </c>
      <c r="E37" s="21">
        <v>8911</v>
      </c>
      <c r="F37" s="21">
        <v>7.4</v>
      </c>
      <c r="G37" s="21">
        <v>6.1</v>
      </c>
      <c r="H37" s="22">
        <v>8.8000000000000007</v>
      </c>
      <c r="I37" s="35">
        <v>205050.6</v>
      </c>
      <c r="J37" s="21">
        <v>26469.200000000001</v>
      </c>
      <c r="K37" s="21">
        <v>24078.6</v>
      </c>
      <c r="L37" s="21">
        <v>28915.8</v>
      </c>
      <c r="M37" s="21">
        <v>12.9</v>
      </c>
      <c r="N37" s="21">
        <v>11.7</v>
      </c>
      <c r="O37" s="22">
        <v>14.1</v>
      </c>
    </row>
    <row r="38" spans="1:15">
      <c r="A38" s="39" t="s">
        <v>257</v>
      </c>
      <c r="B38" s="44">
        <v>272888.7</v>
      </c>
      <c r="C38" s="21">
        <v>17595.5</v>
      </c>
      <c r="D38" s="21">
        <v>14260.7</v>
      </c>
      <c r="E38" s="21">
        <v>21227</v>
      </c>
      <c r="F38" s="21">
        <v>6.4</v>
      </c>
      <c r="G38" s="21">
        <v>5.2</v>
      </c>
      <c r="H38" s="22">
        <v>7.8</v>
      </c>
      <c r="I38" s="35">
        <v>391806.3</v>
      </c>
      <c r="J38" s="21">
        <v>44258.7</v>
      </c>
      <c r="K38" s="21">
        <v>39722.699999999997</v>
      </c>
      <c r="L38" s="21">
        <v>48892.3</v>
      </c>
      <c r="M38" s="21">
        <v>11.3</v>
      </c>
      <c r="N38" s="21">
        <v>10.1</v>
      </c>
      <c r="O38" s="22">
        <v>12.5</v>
      </c>
    </row>
    <row r="39" spans="1:15">
      <c r="A39" s="39" t="s">
        <v>262</v>
      </c>
      <c r="B39" s="44">
        <v>240531.3</v>
      </c>
      <c r="C39" s="21">
        <v>14004.4</v>
      </c>
      <c r="D39" s="21">
        <v>11382.5</v>
      </c>
      <c r="E39" s="21">
        <v>16761.099999999999</v>
      </c>
      <c r="F39" s="21">
        <v>5.8</v>
      </c>
      <c r="G39" s="21">
        <v>4.7</v>
      </c>
      <c r="H39" s="22">
        <v>7</v>
      </c>
      <c r="I39" s="35">
        <v>355229.7</v>
      </c>
      <c r="J39" s="21">
        <v>36887.699999999997</v>
      </c>
      <c r="K39" s="21">
        <v>33189.599999999999</v>
      </c>
      <c r="L39" s="21">
        <v>40610.9</v>
      </c>
      <c r="M39" s="21">
        <v>10.4</v>
      </c>
      <c r="N39" s="21">
        <v>9.3000000000000007</v>
      </c>
      <c r="O39" s="22">
        <v>11.4</v>
      </c>
    </row>
    <row r="40" spans="1:15">
      <c r="A40" s="39" t="s">
        <v>225</v>
      </c>
      <c r="B40" s="44">
        <v>190021.8</v>
      </c>
      <c r="C40" s="21">
        <v>14887.6</v>
      </c>
      <c r="D40" s="21">
        <v>12077.5</v>
      </c>
      <c r="E40" s="21">
        <v>17933.900000000001</v>
      </c>
      <c r="F40" s="21">
        <v>7.8</v>
      </c>
      <c r="G40" s="21">
        <v>6.4</v>
      </c>
      <c r="H40" s="22">
        <v>9.4</v>
      </c>
      <c r="I40" s="35">
        <v>423310.2</v>
      </c>
      <c r="J40" s="21">
        <v>58165.7</v>
      </c>
      <c r="K40" s="21">
        <v>52415.5</v>
      </c>
      <c r="L40" s="21">
        <v>64062.7</v>
      </c>
      <c r="M40" s="21">
        <v>13.7</v>
      </c>
      <c r="N40" s="21">
        <v>12.4</v>
      </c>
      <c r="O40" s="22">
        <v>15.1</v>
      </c>
    </row>
    <row r="41" spans="1:15">
      <c r="A41" s="39" t="s">
        <v>235</v>
      </c>
      <c r="B41" s="44">
        <v>182673.8</v>
      </c>
      <c r="C41" s="21">
        <v>13109.6</v>
      </c>
      <c r="D41" s="21">
        <v>10739.7</v>
      </c>
      <c r="E41" s="21">
        <v>15612.9</v>
      </c>
      <c r="F41" s="21">
        <v>7.2</v>
      </c>
      <c r="G41" s="21">
        <v>5.9</v>
      </c>
      <c r="H41" s="22">
        <v>8.5</v>
      </c>
      <c r="I41" s="35">
        <v>371757.2</v>
      </c>
      <c r="J41" s="21">
        <v>47309.7</v>
      </c>
      <c r="K41" s="21">
        <v>43065.3</v>
      </c>
      <c r="L41" s="21">
        <v>51502.3</v>
      </c>
      <c r="M41" s="21">
        <v>12.7</v>
      </c>
      <c r="N41" s="21">
        <v>11.6</v>
      </c>
      <c r="O41" s="22">
        <v>13.9</v>
      </c>
    </row>
    <row r="42" spans="1:15">
      <c r="A42" s="39" t="s">
        <v>229</v>
      </c>
      <c r="B42" s="44">
        <v>162474.29999999999</v>
      </c>
      <c r="C42" s="21">
        <v>12135.5</v>
      </c>
      <c r="D42" s="21">
        <v>9934.5</v>
      </c>
      <c r="E42" s="21">
        <v>14450.1</v>
      </c>
      <c r="F42" s="21">
        <v>7.5</v>
      </c>
      <c r="G42" s="21">
        <v>6.1</v>
      </c>
      <c r="H42" s="22">
        <v>8.9</v>
      </c>
      <c r="I42" s="35">
        <v>340125.2</v>
      </c>
      <c r="J42" s="21">
        <v>44575.4</v>
      </c>
      <c r="K42" s="21">
        <v>40558.6</v>
      </c>
      <c r="L42" s="21">
        <v>48563</v>
      </c>
      <c r="M42" s="21">
        <v>13.1</v>
      </c>
      <c r="N42" s="21">
        <v>11.9</v>
      </c>
      <c r="O42" s="22">
        <v>14.3</v>
      </c>
    </row>
    <row r="43" spans="1:15">
      <c r="A43" s="39" t="s">
        <v>261</v>
      </c>
      <c r="B43" s="44">
        <v>211853.1</v>
      </c>
      <c r="C43" s="21">
        <v>11996</v>
      </c>
      <c r="D43" s="21">
        <v>9652.7999999999993</v>
      </c>
      <c r="E43" s="21">
        <v>14402.6</v>
      </c>
      <c r="F43" s="21">
        <v>5.7</v>
      </c>
      <c r="G43" s="21">
        <v>4.5999999999999996</v>
      </c>
      <c r="H43" s="22">
        <v>6.8</v>
      </c>
      <c r="I43" s="35">
        <v>286859.59999999998</v>
      </c>
      <c r="J43" s="21">
        <v>28935.3</v>
      </c>
      <c r="K43" s="21">
        <v>25745.4</v>
      </c>
      <c r="L43" s="21">
        <v>32189.3</v>
      </c>
      <c r="M43" s="21">
        <v>10.1</v>
      </c>
      <c r="N43" s="21">
        <v>9</v>
      </c>
      <c r="O43" s="22">
        <v>11.2</v>
      </c>
    </row>
    <row r="44" spans="1:15">
      <c r="A44" s="39" t="s">
        <v>238</v>
      </c>
      <c r="B44" s="44">
        <v>320644.59999999998</v>
      </c>
      <c r="C44" s="21">
        <v>22783.7</v>
      </c>
      <c r="D44" s="21">
        <v>18696.599999999999</v>
      </c>
      <c r="E44" s="21">
        <v>27072.400000000001</v>
      </c>
      <c r="F44" s="21">
        <v>7.1</v>
      </c>
      <c r="G44" s="21">
        <v>5.8</v>
      </c>
      <c r="H44" s="22">
        <v>8.4</v>
      </c>
      <c r="I44" s="35">
        <v>548406.4</v>
      </c>
      <c r="J44" s="21">
        <v>68802.399999999994</v>
      </c>
      <c r="K44" s="21">
        <v>62772.4</v>
      </c>
      <c r="L44" s="21">
        <v>74775</v>
      </c>
      <c r="M44" s="21">
        <v>12.5</v>
      </c>
      <c r="N44" s="21">
        <v>11.4</v>
      </c>
      <c r="O44" s="22">
        <v>13.6</v>
      </c>
    </row>
    <row r="45" spans="1:15" ht="15.95" thickBot="1">
      <c r="A45" s="40" t="s">
        <v>232</v>
      </c>
      <c r="B45" s="45">
        <v>334166.09999999998</v>
      </c>
      <c r="C45" s="23">
        <v>25280.7</v>
      </c>
      <c r="D45" s="23">
        <v>20543.5</v>
      </c>
      <c r="E45" s="23">
        <v>30389.7</v>
      </c>
      <c r="F45" s="23">
        <v>7.6</v>
      </c>
      <c r="G45" s="23">
        <v>6.1</v>
      </c>
      <c r="H45" s="24">
        <v>9.1</v>
      </c>
      <c r="I45" s="36">
        <v>690867</v>
      </c>
      <c r="J45" s="23">
        <v>91075</v>
      </c>
      <c r="K45" s="23">
        <v>82217.399999999994</v>
      </c>
      <c r="L45" s="23">
        <v>100077.3</v>
      </c>
      <c r="M45" s="23">
        <v>13.2</v>
      </c>
      <c r="N45" s="23">
        <v>11.9</v>
      </c>
      <c r="O45" s="24">
        <v>14.5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F7B045-3966-4448-9E8D-0C5127E3A2E3}">
  <dimension ref="A1:I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9" width="14.140625" style="20" customWidth="1"/>
    <col min="10" max="16384" width="8.7109375" style="2"/>
  </cols>
  <sheetData>
    <row r="1" spans="1:9">
      <c r="A1" s="102" t="s">
        <v>280</v>
      </c>
      <c r="B1" s="104" t="s">
        <v>281</v>
      </c>
      <c r="C1" s="98" t="s">
        <v>218</v>
      </c>
      <c r="D1" s="99"/>
      <c r="E1" s="99"/>
      <c r="F1" s="99"/>
      <c r="G1" s="99"/>
      <c r="H1" s="99"/>
      <c r="I1" s="100"/>
    </row>
    <row r="2" spans="1:9" ht="15.95" thickBot="1">
      <c r="A2" s="103" t="s">
        <v>219</v>
      </c>
      <c r="B2" s="105" t="s">
        <v>281</v>
      </c>
      <c r="C2" s="32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</row>
    <row r="3" spans="1:9" ht="15.95" thickBot="1">
      <c r="A3" s="29" t="s">
        <v>220</v>
      </c>
      <c r="B3" s="52" t="s">
        <v>220</v>
      </c>
      <c r="C3" s="33">
        <v>25613776</v>
      </c>
      <c r="D3" s="30">
        <v>2674697</v>
      </c>
      <c r="E3" s="30">
        <v>2428607.7000000002</v>
      </c>
      <c r="F3" s="30">
        <v>2893496.8</v>
      </c>
      <c r="G3" s="30">
        <v>10.4</v>
      </c>
      <c r="H3" s="30">
        <v>9.5</v>
      </c>
      <c r="I3" s="31">
        <v>11.3</v>
      </c>
    </row>
    <row r="4" spans="1:9">
      <c r="A4" s="51" t="s">
        <v>284</v>
      </c>
      <c r="B4" s="53" t="s">
        <v>285</v>
      </c>
      <c r="C4" s="34">
        <v>68491</v>
      </c>
      <c r="D4" s="27">
        <v>9784.2000000000007</v>
      </c>
      <c r="E4" s="27">
        <v>8624.6</v>
      </c>
      <c r="F4" s="27">
        <v>11036.7</v>
      </c>
      <c r="G4" s="27">
        <v>14.3</v>
      </c>
      <c r="H4" s="27">
        <v>12.6</v>
      </c>
      <c r="I4" s="28">
        <v>16.100000000000001</v>
      </c>
    </row>
    <row r="5" spans="1:9">
      <c r="A5" s="49" t="s">
        <v>282</v>
      </c>
      <c r="B5" s="54" t="s">
        <v>283</v>
      </c>
      <c r="C5" s="35">
        <v>87156</v>
      </c>
      <c r="D5" s="21">
        <v>12317.9</v>
      </c>
      <c r="E5" s="21">
        <v>11148.3</v>
      </c>
      <c r="F5" s="21">
        <v>13523.6</v>
      </c>
      <c r="G5" s="21">
        <v>14.1</v>
      </c>
      <c r="H5" s="21">
        <v>12.8</v>
      </c>
      <c r="I5" s="22">
        <v>15.5</v>
      </c>
    </row>
    <row r="6" spans="1:9">
      <c r="A6" s="49" t="s">
        <v>292</v>
      </c>
      <c r="B6" s="54" t="s">
        <v>293</v>
      </c>
      <c r="C6" s="35">
        <v>68665</v>
      </c>
      <c r="D6" s="21">
        <v>9480.1</v>
      </c>
      <c r="E6" s="21">
        <v>8270</v>
      </c>
      <c r="F6" s="21">
        <v>10767.8</v>
      </c>
      <c r="G6" s="21">
        <v>13.8</v>
      </c>
      <c r="H6" s="21">
        <v>12</v>
      </c>
      <c r="I6" s="22">
        <v>15.7</v>
      </c>
    </row>
    <row r="7" spans="1:9">
      <c r="A7" s="49" t="s">
        <v>286</v>
      </c>
      <c r="B7" s="54" t="s">
        <v>287</v>
      </c>
      <c r="C7" s="35">
        <v>51554</v>
      </c>
      <c r="D7" s="21">
        <v>7048.7</v>
      </c>
      <c r="E7" s="21">
        <v>6365</v>
      </c>
      <c r="F7" s="21">
        <v>7746.1</v>
      </c>
      <c r="G7" s="21">
        <v>13.7</v>
      </c>
      <c r="H7" s="21">
        <v>12.3</v>
      </c>
      <c r="I7" s="22">
        <v>15</v>
      </c>
    </row>
    <row r="8" spans="1:9">
      <c r="A8" s="6" t="s">
        <v>290</v>
      </c>
      <c r="B8" s="55" t="s">
        <v>291</v>
      </c>
      <c r="C8" s="35">
        <v>106633</v>
      </c>
      <c r="D8" s="21">
        <v>14597.7</v>
      </c>
      <c r="E8" s="21">
        <v>12865.5</v>
      </c>
      <c r="F8" s="21">
        <v>16406.2</v>
      </c>
      <c r="G8" s="21">
        <v>13.7</v>
      </c>
      <c r="H8" s="21">
        <v>12.1</v>
      </c>
      <c r="I8" s="22">
        <v>15.4</v>
      </c>
    </row>
    <row r="9" spans="1:9">
      <c r="A9" s="6" t="s">
        <v>314</v>
      </c>
      <c r="B9" s="55" t="s">
        <v>315</v>
      </c>
      <c r="C9" s="35">
        <v>134787</v>
      </c>
      <c r="D9" s="21">
        <v>18036.5</v>
      </c>
      <c r="E9" s="21">
        <v>15687</v>
      </c>
      <c r="F9" s="21">
        <v>20474.599999999999</v>
      </c>
      <c r="G9" s="21">
        <v>13.4</v>
      </c>
      <c r="H9" s="21">
        <v>11.6</v>
      </c>
      <c r="I9" s="22">
        <v>15.2</v>
      </c>
    </row>
    <row r="10" spans="1:9">
      <c r="A10" s="6" t="s">
        <v>288</v>
      </c>
      <c r="B10" s="55" t="s">
        <v>289</v>
      </c>
      <c r="C10" s="35">
        <v>52188</v>
      </c>
      <c r="D10" s="21">
        <v>6962</v>
      </c>
      <c r="E10" s="21">
        <v>6297.6</v>
      </c>
      <c r="F10" s="21">
        <v>7646.6</v>
      </c>
      <c r="G10" s="21">
        <v>13.3</v>
      </c>
      <c r="H10" s="21">
        <v>12.1</v>
      </c>
      <c r="I10" s="22">
        <v>14.7</v>
      </c>
    </row>
    <row r="11" spans="1:9">
      <c r="A11" s="49" t="s">
        <v>298</v>
      </c>
      <c r="B11" s="54" t="s">
        <v>299</v>
      </c>
      <c r="C11" s="35">
        <v>41745</v>
      </c>
      <c r="D11" s="21">
        <v>5529.1</v>
      </c>
      <c r="E11" s="21">
        <v>4930</v>
      </c>
      <c r="F11" s="21">
        <v>6171.8</v>
      </c>
      <c r="G11" s="21">
        <v>13.2</v>
      </c>
      <c r="H11" s="21">
        <v>11.8</v>
      </c>
      <c r="I11" s="22">
        <v>14.8</v>
      </c>
    </row>
    <row r="12" spans="1:9">
      <c r="A12" s="6" t="s">
        <v>294</v>
      </c>
      <c r="B12" s="55" t="s">
        <v>295</v>
      </c>
      <c r="C12" s="35">
        <v>44860</v>
      </c>
      <c r="D12" s="21">
        <v>5889.7</v>
      </c>
      <c r="E12" s="21">
        <v>5264.3</v>
      </c>
      <c r="F12" s="21">
        <v>6570.7</v>
      </c>
      <c r="G12" s="21">
        <v>13.1</v>
      </c>
      <c r="H12" s="21">
        <v>11.7</v>
      </c>
      <c r="I12" s="22">
        <v>14.6</v>
      </c>
    </row>
    <row r="13" spans="1:9">
      <c r="A13" s="6" t="s">
        <v>318</v>
      </c>
      <c r="B13" s="55" t="s">
        <v>319</v>
      </c>
      <c r="C13" s="35">
        <v>108582</v>
      </c>
      <c r="D13" s="21">
        <v>14225</v>
      </c>
      <c r="E13" s="21">
        <v>12586.7</v>
      </c>
      <c r="F13" s="21">
        <v>15903.9</v>
      </c>
      <c r="G13" s="21">
        <v>13.1</v>
      </c>
      <c r="H13" s="21">
        <v>11.6</v>
      </c>
      <c r="I13" s="22">
        <v>14.6</v>
      </c>
    </row>
    <row r="14" spans="1:9">
      <c r="A14" s="49" t="s">
        <v>304</v>
      </c>
      <c r="B14" s="54" t="s">
        <v>305</v>
      </c>
      <c r="C14" s="35">
        <v>83021</v>
      </c>
      <c r="D14" s="21">
        <v>10692.2</v>
      </c>
      <c r="E14" s="21">
        <v>9669.5</v>
      </c>
      <c r="F14" s="21">
        <v>11727</v>
      </c>
      <c r="G14" s="21">
        <v>12.9</v>
      </c>
      <c r="H14" s="21">
        <v>11.6</v>
      </c>
      <c r="I14" s="22">
        <v>14.1</v>
      </c>
    </row>
    <row r="15" spans="1:9">
      <c r="A15" s="6" t="s">
        <v>324</v>
      </c>
      <c r="B15" s="55" t="s">
        <v>325</v>
      </c>
      <c r="C15" s="35">
        <v>187738</v>
      </c>
      <c r="D15" s="21">
        <v>24267.3</v>
      </c>
      <c r="E15" s="21">
        <v>21117.4</v>
      </c>
      <c r="F15" s="21">
        <v>27672.400000000001</v>
      </c>
      <c r="G15" s="21">
        <v>12.9</v>
      </c>
      <c r="H15" s="21">
        <v>11.2</v>
      </c>
      <c r="I15" s="22">
        <v>14.7</v>
      </c>
    </row>
    <row r="16" spans="1:9">
      <c r="A16" s="6" t="s">
        <v>310</v>
      </c>
      <c r="B16" s="55" t="s">
        <v>311</v>
      </c>
      <c r="C16" s="35">
        <v>124309</v>
      </c>
      <c r="D16" s="21">
        <v>15976.5</v>
      </c>
      <c r="E16" s="21">
        <v>14471.2</v>
      </c>
      <c r="F16" s="21">
        <v>17500.599999999999</v>
      </c>
      <c r="G16" s="21">
        <v>12.9</v>
      </c>
      <c r="H16" s="21">
        <v>11.6</v>
      </c>
      <c r="I16" s="22">
        <v>14.1</v>
      </c>
    </row>
    <row r="17" spans="1:9">
      <c r="A17" s="6" t="s">
        <v>322</v>
      </c>
      <c r="B17" s="55" t="s">
        <v>323</v>
      </c>
      <c r="C17" s="35">
        <v>120416</v>
      </c>
      <c r="D17" s="21">
        <v>15550.1</v>
      </c>
      <c r="E17" s="21">
        <v>13868.1</v>
      </c>
      <c r="F17" s="21">
        <v>17372.8</v>
      </c>
      <c r="G17" s="21">
        <v>12.9</v>
      </c>
      <c r="H17" s="21">
        <v>11.5</v>
      </c>
      <c r="I17" s="22">
        <v>14.4</v>
      </c>
    </row>
    <row r="18" spans="1:9">
      <c r="A18" s="6" t="s">
        <v>300</v>
      </c>
      <c r="B18" s="55" t="s">
        <v>301</v>
      </c>
      <c r="C18" s="35">
        <v>86947</v>
      </c>
      <c r="D18" s="21">
        <v>11156.2</v>
      </c>
      <c r="E18" s="21">
        <v>9997.9</v>
      </c>
      <c r="F18" s="21">
        <v>12339.9</v>
      </c>
      <c r="G18" s="21">
        <v>12.8</v>
      </c>
      <c r="H18" s="21">
        <v>11.5</v>
      </c>
      <c r="I18" s="22">
        <v>14.2</v>
      </c>
    </row>
    <row r="19" spans="1:9">
      <c r="A19" s="6" t="s">
        <v>308</v>
      </c>
      <c r="B19" s="55" t="s">
        <v>309</v>
      </c>
      <c r="C19" s="35">
        <v>37852</v>
      </c>
      <c r="D19" s="21">
        <v>4852.3999999999996</v>
      </c>
      <c r="E19" s="21">
        <v>4393.7</v>
      </c>
      <c r="F19" s="21">
        <v>5310.3</v>
      </c>
      <c r="G19" s="21">
        <v>12.8</v>
      </c>
      <c r="H19" s="21">
        <v>11.6</v>
      </c>
      <c r="I19" s="22">
        <v>14</v>
      </c>
    </row>
    <row r="20" spans="1:9">
      <c r="A20" s="6" t="s">
        <v>338</v>
      </c>
      <c r="B20" s="55" t="s">
        <v>339</v>
      </c>
      <c r="C20" s="35">
        <v>102893</v>
      </c>
      <c r="D20" s="21">
        <v>13179.9</v>
      </c>
      <c r="E20" s="21">
        <v>11751.5</v>
      </c>
      <c r="F20" s="21">
        <v>14606.4</v>
      </c>
      <c r="G20" s="21">
        <v>12.8</v>
      </c>
      <c r="H20" s="21">
        <v>11.4</v>
      </c>
      <c r="I20" s="22">
        <v>14.2</v>
      </c>
    </row>
    <row r="21" spans="1:9">
      <c r="A21" s="6" t="s">
        <v>330</v>
      </c>
      <c r="B21" s="55" t="s">
        <v>331</v>
      </c>
      <c r="C21" s="35">
        <v>143781</v>
      </c>
      <c r="D21" s="21">
        <v>18187.3</v>
      </c>
      <c r="E21" s="21">
        <v>16371.4</v>
      </c>
      <c r="F21" s="21">
        <v>20035</v>
      </c>
      <c r="G21" s="21">
        <v>12.6</v>
      </c>
      <c r="H21" s="21">
        <v>11.4</v>
      </c>
      <c r="I21" s="22">
        <v>13.9</v>
      </c>
    </row>
    <row r="22" spans="1:9">
      <c r="A22" s="6" t="s">
        <v>302</v>
      </c>
      <c r="B22" s="55" t="s">
        <v>303</v>
      </c>
      <c r="C22" s="35">
        <v>52492</v>
      </c>
      <c r="D22" s="21">
        <v>6610.4</v>
      </c>
      <c r="E22" s="21">
        <v>6049.4</v>
      </c>
      <c r="F22" s="21">
        <v>7167</v>
      </c>
      <c r="G22" s="21">
        <v>12.6</v>
      </c>
      <c r="H22" s="21">
        <v>11.5</v>
      </c>
      <c r="I22" s="22">
        <v>13.7</v>
      </c>
    </row>
    <row r="23" spans="1:9">
      <c r="A23" s="6" t="s">
        <v>316</v>
      </c>
      <c r="B23" s="55" t="s">
        <v>317</v>
      </c>
      <c r="C23" s="35">
        <v>71725</v>
      </c>
      <c r="D23" s="21">
        <v>9044.2999999999993</v>
      </c>
      <c r="E23" s="21">
        <v>8096</v>
      </c>
      <c r="F23" s="21">
        <v>10037.9</v>
      </c>
      <c r="G23" s="21">
        <v>12.6</v>
      </c>
      <c r="H23" s="21">
        <v>11.3</v>
      </c>
      <c r="I23" s="22">
        <v>14</v>
      </c>
    </row>
    <row r="24" spans="1:9">
      <c r="A24" s="6" t="s">
        <v>336</v>
      </c>
      <c r="B24" s="55" t="s">
        <v>337</v>
      </c>
      <c r="C24" s="35">
        <v>133138</v>
      </c>
      <c r="D24" s="21">
        <v>16714.599999999999</v>
      </c>
      <c r="E24" s="21">
        <v>15019.4</v>
      </c>
      <c r="F24" s="21">
        <v>18436.3</v>
      </c>
      <c r="G24" s="21">
        <v>12.6</v>
      </c>
      <c r="H24" s="21">
        <v>11.3</v>
      </c>
      <c r="I24" s="22">
        <v>13.8</v>
      </c>
    </row>
    <row r="25" spans="1:9">
      <c r="A25" s="6" t="s">
        <v>320</v>
      </c>
      <c r="B25" s="55" t="s">
        <v>321</v>
      </c>
      <c r="C25" s="35">
        <v>70904</v>
      </c>
      <c r="D25" s="21">
        <v>8937.5</v>
      </c>
      <c r="E25" s="21">
        <v>8082.8</v>
      </c>
      <c r="F25" s="21">
        <v>9780</v>
      </c>
      <c r="G25" s="21">
        <v>12.6</v>
      </c>
      <c r="H25" s="21">
        <v>11.4</v>
      </c>
      <c r="I25" s="22">
        <v>13.8</v>
      </c>
    </row>
    <row r="26" spans="1:9">
      <c r="A26" s="6" t="s">
        <v>332</v>
      </c>
      <c r="B26" s="55" t="s">
        <v>333</v>
      </c>
      <c r="C26" s="35">
        <v>44246</v>
      </c>
      <c r="D26" s="21">
        <v>5536.1</v>
      </c>
      <c r="E26" s="21">
        <v>4941.7</v>
      </c>
      <c r="F26" s="21">
        <v>6143.4</v>
      </c>
      <c r="G26" s="21">
        <v>12.5</v>
      </c>
      <c r="H26" s="21">
        <v>11.2</v>
      </c>
      <c r="I26" s="22">
        <v>13.9</v>
      </c>
    </row>
    <row r="27" spans="1:9">
      <c r="A27" s="6" t="s">
        <v>296</v>
      </c>
      <c r="B27" s="55" t="s">
        <v>297</v>
      </c>
      <c r="C27" s="35">
        <v>56981</v>
      </c>
      <c r="D27" s="21">
        <v>7108.3</v>
      </c>
      <c r="E27" s="21">
        <v>6528.6</v>
      </c>
      <c r="F27" s="21">
        <v>7691.6</v>
      </c>
      <c r="G27" s="21">
        <v>12.5</v>
      </c>
      <c r="H27" s="21">
        <v>11.5</v>
      </c>
      <c r="I27" s="22">
        <v>13.5</v>
      </c>
    </row>
    <row r="28" spans="1:9">
      <c r="A28" s="6" t="s">
        <v>312</v>
      </c>
      <c r="B28" s="55" t="s">
        <v>313</v>
      </c>
      <c r="C28" s="35">
        <v>76578</v>
      </c>
      <c r="D28" s="21">
        <v>9559.2999999999993</v>
      </c>
      <c r="E28" s="21">
        <v>8643.2000000000007</v>
      </c>
      <c r="F28" s="21">
        <v>10462.9</v>
      </c>
      <c r="G28" s="21">
        <v>12.5</v>
      </c>
      <c r="H28" s="21">
        <v>11.3</v>
      </c>
      <c r="I28" s="22">
        <v>13.7</v>
      </c>
    </row>
    <row r="29" spans="1:9">
      <c r="A29" s="6" t="s">
        <v>350</v>
      </c>
      <c r="B29" s="55" t="s">
        <v>351</v>
      </c>
      <c r="C29" s="35">
        <v>59576</v>
      </c>
      <c r="D29" s="21">
        <v>7412</v>
      </c>
      <c r="E29" s="21">
        <v>6619.3</v>
      </c>
      <c r="F29" s="21">
        <v>8269.7000000000007</v>
      </c>
      <c r="G29" s="21">
        <v>12.4</v>
      </c>
      <c r="H29" s="21">
        <v>11.1</v>
      </c>
      <c r="I29" s="22">
        <v>13.9</v>
      </c>
    </row>
    <row r="30" spans="1:9">
      <c r="A30" s="6" t="s">
        <v>306</v>
      </c>
      <c r="B30" s="55" t="s">
        <v>307</v>
      </c>
      <c r="C30" s="35">
        <v>81707</v>
      </c>
      <c r="D30" s="21">
        <v>10130.4</v>
      </c>
      <c r="E30" s="21">
        <v>9199.1</v>
      </c>
      <c r="F30" s="21">
        <v>11049.6</v>
      </c>
      <c r="G30" s="21">
        <v>12.4</v>
      </c>
      <c r="H30" s="21">
        <v>11.3</v>
      </c>
      <c r="I30" s="22">
        <v>13.5</v>
      </c>
    </row>
    <row r="31" spans="1:9">
      <c r="A31" s="6" t="s">
        <v>346</v>
      </c>
      <c r="B31" s="55" t="s">
        <v>347</v>
      </c>
      <c r="C31" s="35">
        <v>59606</v>
      </c>
      <c r="D31" s="21">
        <v>7374.8</v>
      </c>
      <c r="E31" s="21">
        <v>6553.1</v>
      </c>
      <c r="F31" s="21">
        <v>8251.1</v>
      </c>
      <c r="G31" s="21">
        <v>12.4</v>
      </c>
      <c r="H31" s="21">
        <v>11</v>
      </c>
      <c r="I31" s="22">
        <v>13.8</v>
      </c>
    </row>
    <row r="32" spans="1:9">
      <c r="A32" s="6" t="s">
        <v>326</v>
      </c>
      <c r="B32" s="55" t="s">
        <v>327</v>
      </c>
      <c r="C32" s="35">
        <v>76247</v>
      </c>
      <c r="D32" s="21">
        <v>9420.9</v>
      </c>
      <c r="E32" s="21">
        <v>8543.2999999999993</v>
      </c>
      <c r="F32" s="21">
        <v>10302.5</v>
      </c>
      <c r="G32" s="21">
        <v>12.4</v>
      </c>
      <c r="H32" s="21">
        <v>11.2</v>
      </c>
      <c r="I32" s="22">
        <v>13.5</v>
      </c>
    </row>
    <row r="33" spans="1:9">
      <c r="A33" s="6" t="s">
        <v>356</v>
      </c>
      <c r="B33" s="55" t="s">
        <v>357</v>
      </c>
      <c r="C33" s="35">
        <v>60181</v>
      </c>
      <c r="D33" s="21">
        <v>7388.9</v>
      </c>
      <c r="E33" s="21">
        <v>6657</v>
      </c>
      <c r="F33" s="21">
        <v>8097</v>
      </c>
      <c r="G33" s="21">
        <v>12.3</v>
      </c>
      <c r="H33" s="21">
        <v>11.1</v>
      </c>
      <c r="I33" s="22">
        <v>13.5</v>
      </c>
    </row>
    <row r="34" spans="1:9">
      <c r="A34" s="6" t="s">
        <v>358</v>
      </c>
      <c r="B34" s="55" t="s">
        <v>359</v>
      </c>
      <c r="C34" s="35">
        <v>116609</v>
      </c>
      <c r="D34" s="21">
        <v>14322.9</v>
      </c>
      <c r="E34" s="21">
        <v>12841.8</v>
      </c>
      <c r="F34" s="21">
        <v>15802.8</v>
      </c>
      <c r="G34" s="21">
        <v>12.3</v>
      </c>
      <c r="H34" s="21">
        <v>11</v>
      </c>
      <c r="I34" s="22">
        <v>13.6</v>
      </c>
    </row>
    <row r="35" spans="1:9">
      <c r="A35" s="6" t="s">
        <v>352</v>
      </c>
      <c r="B35" s="55" t="s">
        <v>353</v>
      </c>
      <c r="C35" s="35">
        <v>36632</v>
      </c>
      <c r="D35" s="21">
        <v>4520.1000000000004</v>
      </c>
      <c r="E35" s="21">
        <v>4051.5</v>
      </c>
      <c r="F35" s="21">
        <v>5020.7</v>
      </c>
      <c r="G35" s="21">
        <v>12.3</v>
      </c>
      <c r="H35" s="21">
        <v>11.1</v>
      </c>
      <c r="I35" s="22">
        <v>13.7</v>
      </c>
    </row>
    <row r="36" spans="1:9">
      <c r="A36" s="6" t="s">
        <v>342</v>
      </c>
      <c r="B36" s="55" t="s">
        <v>343</v>
      </c>
      <c r="C36" s="35">
        <v>70615</v>
      </c>
      <c r="D36" s="21">
        <v>8681</v>
      </c>
      <c r="E36" s="21">
        <v>7857.6</v>
      </c>
      <c r="F36" s="21">
        <v>9498.2999999999993</v>
      </c>
      <c r="G36" s="21">
        <v>12.3</v>
      </c>
      <c r="H36" s="21">
        <v>11.1</v>
      </c>
      <c r="I36" s="22">
        <v>13.5</v>
      </c>
    </row>
    <row r="37" spans="1:9">
      <c r="A37" s="6" t="s">
        <v>328</v>
      </c>
      <c r="B37" s="55" t="s">
        <v>329</v>
      </c>
      <c r="C37" s="35">
        <v>160494</v>
      </c>
      <c r="D37" s="21">
        <v>19769.400000000001</v>
      </c>
      <c r="E37" s="21">
        <v>17968.8</v>
      </c>
      <c r="F37" s="21">
        <v>21556</v>
      </c>
      <c r="G37" s="21">
        <v>12.3</v>
      </c>
      <c r="H37" s="21">
        <v>11.2</v>
      </c>
      <c r="I37" s="22">
        <v>13.4</v>
      </c>
    </row>
    <row r="38" spans="1:9">
      <c r="A38" s="6" t="s">
        <v>360</v>
      </c>
      <c r="B38" s="55" t="s">
        <v>361</v>
      </c>
      <c r="C38" s="35">
        <v>76709</v>
      </c>
      <c r="D38" s="21">
        <v>9364.7000000000007</v>
      </c>
      <c r="E38" s="21">
        <v>8476.7999999999993</v>
      </c>
      <c r="F38" s="21">
        <v>10309.299999999999</v>
      </c>
      <c r="G38" s="21">
        <v>12.2</v>
      </c>
      <c r="H38" s="21">
        <v>11.1</v>
      </c>
      <c r="I38" s="22">
        <v>13.4</v>
      </c>
    </row>
    <row r="39" spans="1:9">
      <c r="A39" s="6" t="s">
        <v>334</v>
      </c>
      <c r="B39" s="55" t="s">
        <v>335</v>
      </c>
      <c r="C39" s="35">
        <v>64363</v>
      </c>
      <c r="D39" s="21">
        <v>7858.5</v>
      </c>
      <c r="E39" s="21">
        <v>7044.1</v>
      </c>
      <c r="F39" s="21">
        <v>8762.7999999999993</v>
      </c>
      <c r="G39" s="21">
        <v>12.2</v>
      </c>
      <c r="H39" s="21">
        <v>10.9</v>
      </c>
      <c r="I39" s="22">
        <v>13.6</v>
      </c>
    </row>
    <row r="40" spans="1:9">
      <c r="A40" s="6" t="s">
        <v>366</v>
      </c>
      <c r="B40" s="55" t="s">
        <v>367</v>
      </c>
      <c r="C40" s="35">
        <v>40118</v>
      </c>
      <c r="D40" s="21">
        <v>4837.2</v>
      </c>
      <c r="E40" s="21">
        <v>4351.8999999999996</v>
      </c>
      <c r="F40" s="21">
        <v>5320.2</v>
      </c>
      <c r="G40" s="21">
        <v>12.1</v>
      </c>
      <c r="H40" s="21">
        <v>10.8</v>
      </c>
      <c r="I40" s="22">
        <v>13.3</v>
      </c>
    </row>
    <row r="41" spans="1:9">
      <c r="A41" s="6" t="s">
        <v>340</v>
      </c>
      <c r="B41" s="55" t="s">
        <v>341</v>
      </c>
      <c r="C41" s="35">
        <v>59050</v>
      </c>
      <c r="D41" s="21">
        <v>7172.5</v>
      </c>
      <c r="E41" s="21">
        <v>6529.6</v>
      </c>
      <c r="F41" s="21">
        <v>7793.6</v>
      </c>
      <c r="G41" s="21">
        <v>12.1</v>
      </c>
      <c r="H41" s="21">
        <v>11.1</v>
      </c>
      <c r="I41" s="22">
        <v>13.2</v>
      </c>
    </row>
    <row r="42" spans="1:9">
      <c r="A42" s="6" t="s">
        <v>364</v>
      </c>
      <c r="B42" s="55" t="s">
        <v>365</v>
      </c>
      <c r="C42" s="35">
        <v>164794</v>
      </c>
      <c r="D42" s="21">
        <v>19968.3</v>
      </c>
      <c r="E42" s="21">
        <v>18064.7</v>
      </c>
      <c r="F42" s="21">
        <v>21875.7</v>
      </c>
      <c r="G42" s="21">
        <v>12.1</v>
      </c>
      <c r="H42" s="21">
        <v>11</v>
      </c>
      <c r="I42" s="22">
        <v>13.3</v>
      </c>
    </row>
    <row r="43" spans="1:9">
      <c r="A43" s="6" t="s">
        <v>382</v>
      </c>
      <c r="B43" s="55" t="s">
        <v>383</v>
      </c>
      <c r="C43" s="35">
        <v>51764</v>
      </c>
      <c r="D43" s="21">
        <v>6215.9</v>
      </c>
      <c r="E43" s="21">
        <v>5576</v>
      </c>
      <c r="F43" s="21">
        <v>6869.7</v>
      </c>
      <c r="G43" s="21">
        <v>12</v>
      </c>
      <c r="H43" s="21">
        <v>10.8</v>
      </c>
      <c r="I43" s="22">
        <v>13.3</v>
      </c>
    </row>
    <row r="44" spans="1:9">
      <c r="A44" s="6" t="s">
        <v>390</v>
      </c>
      <c r="B44" s="55" t="s">
        <v>391</v>
      </c>
      <c r="C44" s="35">
        <v>94757</v>
      </c>
      <c r="D44" s="21">
        <v>11385.6</v>
      </c>
      <c r="E44" s="21">
        <v>10187.700000000001</v>
      </c>
      <c r="F44" s="21">
        <v>12654.9</v>
      </c>
      <c r="G44" s="21">
        <v>12</v>
      </c>
      <c r="H44" s="21">
        <v>10.8</v>
      </c>
      <c r="I44" s="22">
        <v>13.4</v>
      </c>
    </row>
    <row r="45" spans="1:9">
      <c r="A45" s="6" t="s">
        <v>354</v>
      </c>
      <c r="B45" s="55" t="s">
        <v>355</v>
      </c>
      <c r="C45" s="35">
        <v>50958</v>
      </c>
      <c r="D45" s="21">
        <v>6121.5</v>
      </c>
      <c r="E45" s="21">
        <v>5532.1</v>
      </c>
      <c r="F45" s="21">
        <v>6718.7</v>
      </c>
      <c r="G45" s="21">
        <v>12</v>
      </c>
      <c r="H45" s="21">
        <v>10.9</v>
      </c>
      <c r="I45" s="22">
        <v>13.2</v>
      </c>
    </row>
    <row r="46" spans="1:9">
      <c r="A46" s="6" t="s">
        <v>372</v>
      </c>
      <c r="B46" s="55" t="s">
        <v>373</v>
      </c>
      <c r="C46" s="35">
        <v>88163</v>
      </c>
      <c r="D46" s="21">
        <v>10590.4</v>
      </c>
      <c r="E46" s="21">
        <v>9505.2000000000007</v>
      </c>
      <c r="F46" s="21">
        <v>11705.3</v>
      </c>
      <c r="G46" s="21">
        <v>12</v>
      </c>
      <c r="H46" s="21">
        <v>10.8</v>
      </c>
      <c r="I46" s="22">
        <v>13.3</v>
      </c>
    </row>
    <row r="47" spans="1:9">
      <c r="A47" s="6" t="s">
        <v>442</v>
      </c>
      <c r="B47" s="55" t="s">
        <v>443</v>
      </c>
      <c r="C47" s="35">
        <v>104351</v>
      </c>
      <c r="D47" s="21">
        <v>12441.6</v>
      </c>
      <c r="E47" s="21">
        <v>10823.2</v>
      </c>
      <c r="F47" s="21">
        <v>14137.7</v>
      </c>
      <c r="G47" s="21">
        <v>11.9</v>
      </c>
      <c r="H47" s="21">
        <v>10.4</v>
      </c>
      <c r="I47" s="22">
        <v>13.5</v>
      </c>
    </row>
    <row r="48" spans="1:9">
      <c r="A48" s="6" t="s">
        <v>386</v>
      </c>
      <c r="B48" s="55" t="s">
        <v>387</v>
      </c>
      <c r="C48" s="35">
        <v>42180</v>
      </c>
      <c r="D48" s="21">
        <v>5013.8999999999996</v>
      </c>
      <c r="E48" s="21">
        <v>4490.5</v>
      </c>
      <c r="F48" s="21">
        <v>5547.7</v>
      </c>
      <c r="G48" s="21">
        <v>11.9</v>
      </c>
      <c r="H48" s="21">
        <v>10.6</v>
      </c>
      <c r="I48" s="22">
        <v>13.2</v>
      </c>
    </row>
    <row r="49" spans="1:9">
      <c r="A49" s="6" t="s">
        <v>362</v>
      </c>
      <c r="B49" s="55" t="s">
        <v>363</v>
      </c>
      <c r="C49" s="35">
        <v>116124</v>
      </c>
      <c r="D49" s="21">
        <v>13811</v>
      </c>
      <c r="E49" s="21">
        <v>12518.7</v>
      </c>
      <c r="F49" s="21">
        <v>15099.2</v>
      </c>
      <c r="G49" s="21">
        <v>11.9</v>
      </c>
      <c r="H49" s="21">
        <v>10.8</v>
      </c>
      <c r="I49" s="22">
        <v>13</v>
      </c>
    </row>
    <row r="50" spans="1:9">
      <c r="A50" s="6" t="s">
        <v>446</v>
      </c>
      <c r="B50" s="55" t="s">
        <v>447</v>
      </c>
      <c r="C50" s="35">
        <v>94711</v>
      </c>
      <c r="D50" s="21">
        <v>11247.6</v>
      </c>
      <c r="E50" s="21">
        <v>9959.9</v>
      </c>
      <c r="F50" s="21">
        <v>12581.8</v>
      </c>
      <c r="G50" s="21">
        <v>11.9</v>
      </c>
      <c r="H50" s="21">
        <v>10.5</v>
      </c>
      <c r="I50" s="22">
        <v>13.3</v>
      </c>
    </row>
    <row r="51" spans="1:9">
      <c r="A51" s="6" t="s">
        <v>414</v>
      </c>
      <c r="B51" s="55" t="s">
        <v>415</v>
      </c>
      <c r="C51" s="35">
        <v>111159</v>
      </c>
      <c r="D51" s="21">
        <v>13274.2</v>
      </c>
      <c r="E51" s="21">
        <v>11738.5</v>
      </c>
      <c r="F51" s="21">
        <v>14872.4</v>
      </c>
      <c r="G51" s="21">
        <v>11.9</v>
      </c>
      <c r="H51" s="21">
        <v>10.6</v>
      </c>
      <c r="I51" s="22">
        <v>13.4</v>
      </c>
    </row>
    <row r="52" spans="1:9">
      <c r="A52" s="6" t="s">
        <v>432</v>
      </c>
      <c r="B52" s="55" t="s">
        <v>433</v>
      </c>
      <c r="C52" s="35">
        <v>61380</v>
      </c>
      <c r="D52" s="21">
        <v>7266.2</v>
      </c>
      <c r="E52" s="21">
        <v>6397.7</v>
      </c>
      <c r="F52" s="21">
        <v>8205</v>
      </c>
      <c r="G52" s="21">
        <v>11.8</v>
      </c>
      <c r="H52" s="21">
        <v>10.4</v>
      </c>
      <c r="I52" s="22">
        <v>13.4</v>
      </c>
    </row>
    <row r="53" spans="1:9">
      <c r="A53" s="6" t="s">
        <v>402</v>
      </c>
      <c r="B53" s="55" t="s">
        <v>403</v>
      </c>
      <c r="C53" s="35">
        <v>218108</v>
      </c>
      <c r="D53" s="21">
        <v>25667.599999999999</v>
      </c>
      <c r="E53" s="21">
        <v>22978.799999999999</v>
      </c>
      <c r="F53" s="21">
        <v>28489.8</v>
      </c>
      <c r="G53" s="21">
        <v>11.8</v>
      </c>
      <c r="H53" s="21">
        <v>10.5</v>
      </c>
      <c r="I53" s="22">
        <v>13.1</v>
      </c>
    </row>
    <row r="54" spans="1:9">
      <c r="A54" s="6" t="s">
        <v>376</v>
      </c>
      <c r="B54" s="55" t="s">
        <v>377</v>
      </c>
      <c r="C54" s="35">
        <v>259610</v>
      </c>
      <c r="D54" s="21">
        <v>30740.9</v>
      </c>
      <c r="E54" s="21">
        <v>27815</v>
      </c>
      <c r="F54" s="21">
        <v>33665.300000000003</v>
      </c>
      <c r="G54" s="21">
        <v>11.8</v>
      </c>
      <c r="H54" s="21">
        <v>10.7</v>
      </c>
      <c r="I54" s="22">
        <v>13</v>
      </c>
    </row>
    <row r="55" spans="1:9">
      <c r="A55" s="6" t="s">
        <v>344</v>
      </c>
      <c r="B55" s="55" t="s">
        <v>345</v>
      </c>
      <c r="C55" s="35">
        <v>64871</v>
      </c>
      <c r="D55" s="21">
        <v>7677.5</v>
      </c>
      <c r="E55" s="21">
        <v>7016.4</v>
      </c>
      <c r="F55" s="21">
        <v>8321.9</v>
      </c>
      <c r="G55" s="21">
        <v>11.8</v>
      </c>
      <c r="H55" s="21">
        <v>10.8</v>
      </c>
      <c r="I55" s="22">
        <v>12.8</v>
      </c>
    </row>
    <row r="56" spans="1:9">
      <c r="A56" s="6" t="s">
        <v>474</v>
      </c>
      <c r="B56" s="55" t="s">
        <v>475</v>
      </c>
      <c r="C56" s="35">
        <v>166928</v>
      </c>
      <c r="D56" s="21">
        <v>19780.400000000001</v>
      </c>
      <c r="E56" s="21">
        <v>16983.599999999999</v>
      </c>
      <c r="F56" s="21">
        <v>22774.3</v>
      </c>
      <c r="G56" s="21">
        <v>11.8</v>
      </c>
      <c r="H56" s="21">
        <v>10.199999999999999</v>
      </c>
      <c r="I56" s="22">
        <v>13.6</v>
      </c>
    </row>
    <row r="57" spans="1:9">
      <c r="A57" s="6" t="s">
        <v>426</v>
      </c>
      <c r="B57" s="55" t="s">
        <v>427</v>
      </c>
      <c r="C57" s="35">
        <v>98373</v>
      </c>
      <c r="D57" s="21">
        <v>11635</v>
      </c>
      <c r="E57" s="21">
        <v>10393.9</v>
      </c>
      <c r="F57" s="21">
        <v>12954</v>
      </c>
      <c r="G57" s="21">
        <v>11.8</v>
      </c>
      <c r="H57" s="21">
        <v>10.6</v>
      </c>
      <c r="I57" s="22">
        <v>13.2</v>
      </c>
    </row>
    <row r="58" spans="1:9">
      <c r="A58" s="6" t="s">
        <v>408</v>
      </c>
      <c r="B58" s="55" t="s">
        <v>409</v>
      </c>
      <c r="C58" s="35">
        <v>70982</v>
      </c>
      <c r="D58" s="21">
        <v>8369.5</v>
      </c>
      <c r="E58" s="21">
        <v>7557.3</v>
      </c>
      <c r="F58" s="21">
        <v>9138.1</v>
      </c>
      <c r="G58" s="21">
        <v>11.8</v>
      </c>
      <c r="H58" s="21">
        <v>10.6</v>
      </c>
      <c r="I58" s="22">
        <v>12.9</v>
      </c>
    </row>
    <row r="59" spans="1:9">
      <c r="A59" s="6" t="s">
        <v>348</v>
      </c>
      <c r="B59" s="55" t="s">
        <v>349</v>
      </c>
      <c r="C59" s="35">
        <v>93487</v>
      </c>
      <c r="D59" s="21">
        <v>10906.4</v>
      </c>
      <c r="E59" s="21">
        <v>10003.4</v>
      </c>
      <c r="F59" s="21">
        <v>11801.7</v>
      </c>
      <c r="G59" s="21">
        <v>11.7</v>
      </c>
      <c r="H59" s="21">
        <v>10.7</v>
      </c>
      <c r="I59" s="22">
        <v>12.6</v>
      </c>
    </row>
    <row r="60" spans="1:9">
      <c r="A60" s="6" t="s">
        <v>400</v>
      </c>
      <c r="B60" s="55" t="s">
        <v>401</v>
      </c>
      <c r="C60" s="35">
        <v>126483</v>
      </c>
      <c r="D60" s="21">
        <v>14849.2</v>
      </c>
      <c r="E60" s="21">
        <v>13334.8</v>
      </c>
      <c r="F60" s="21">
        <v>16449</v>
      </c>
      <c r="G60" s="21">
        <v>11.7</v>
      </c>
      <c r="H60" s="21">
        <v>10.5</v>
      </c>
      <c r="I60" s="22">
        <v>13</v>
      </c>
    </row>
    <row r="61" spans="1:9">
      <c r="A61" s="6" t="s">
        <v>368</v>
      </c>
      <c r="B61" s="55" t="s">
        <v>369</v>
      </c>
      <c r="C61" s="35">
        <v>310369</v>
      </c>
      <c r="D61" s="21">
        <v>36168.199999999997</v>
      </c>
      <c r="E61" s="21">
        <v>32638.9</v>
      </c>
      <c r="F61" s="21">
        <v>39914.9</v>
      </c>
      <c r="G61" s="21">
        <v>11.7</v>
      </c>
      <c r="H61" s="21">
        <v>10.5</v>
      </c>
      <c r="I61" s="22">
        <v>12.9</v>
      </c>
    </row>
    <row r="62" spans="1:9">
      <c r="A62" s="6" t="s">
        <v>370</v>
      </c>
      <c r="B62" s="55" t="s">
        <v>371</v>
      </c>
      <c r="C62" s="35">
        <v>144131</v>
      </c>
      <c r="D62" s="21">
        <v>16830.599999999999</v>
      </c>
      <c r="E62" s="21">
        <v>15360.4</v>
      </c>
      <c r="F62" s="21">
        <v>18230.099999999999</v>
      </c>
      <c r="G62" s="21">
        <v>11.7</v>
      </c>
      <c r="H62" s="21">
        <v>10.7</v>
      </c>
      <c r="I62" s="22">
        <v>12.6</v>
      </c>
    </row>
    <row r="63" spans="1:9">
      <c r="A63" s="6" t="s">
        <v>378</v>
      </c>
      <c r="B63" s="55" t="s">
        <v>379</v>
      </c>
      <c r="C63" s="35">
        <v>53352</v>
      </c>
      <c r="D63" s="21">
        <v>6218.8</v>
      </c>
      <c r="E63" s="21">
        <v>5658.1</v>
      </c>
      <c r="F63" s="21">
        <v>6767.7</v>
      </c>
      <c r="G63" s="21">
        <v>11.7</v>
      </c>
      <c r="H63" s="21">
        <v>10.6</v>
      </c>
      <c r="I63" s="22">
        <v>12.7</v>
      </c>
    </row>
    <row r="64" spans="1:9">
      <c r="A64" s="6" t="s">
        <v>388</v>
      </c>
      <c r="B64" s="55" t="s">
        <v>389</v>
      </c>
      <c r="C64" s="35">
        <v>38756</v>
      </c>
      <c r="D64" s="21">
        <v>4536.6000000000004</v>
      </c>
      <c r="E64" s="21">
        <v>4122.5</v>
      </c>
      <c r="F64" s="21">
        <v>4919.2</v>
      </c>
      <c r="G64" s="21">
        <v>11.7</v>
      </c>
      <c r="H64" s="21">
        <v>10.6</v>
      </c>
      <c r="I64" s="22">
        <v>12.7</v>
      </c>
    </row>
    <row r="65" spans="1:9">
      <c r="A65" s="6" t="s">
        <v>410</v>
      </c>
      <c r="B65" s="55" t="s">
        <v>411</v>
      </c>
      <c r="C65" s="35">
        <v>36235</v>
      </c>
      <c r="D65" s="21">
        <v>4229.2</v>
      </c>
      <c r="E65" s="21">
        <v>3849.3</v>
      </c>
      <c r="F65" s="21">
        <v>4599.3999999999996</v>
      </c>
      <c r="G65" s="21">
        <v>11.7</v>
      </c>
      <c r="H65" s="21">
        <v>10.6</v>
      </c>
      <c r="I65" s="22">
        <v>12.7</v>
      </c>
    </row>
    <row r="66" spans="1:9">
      <c r="A66" s="6" t="s">
        <v>492</v>
      </c>
      <c r="B66" s="55" t="s">
        <v>493</v>
      </c>
      <c r="C66" s="35">
        <v>407967</v>
      </c>
      <c r="D66" s="21">
        <v>47445.4</v>
      </c>
      <c r="E66" s="21">
        <v>41397.699999999997</v>
      </c>
      <c r="F66" s="21">
        <v>53854.6</v>
      </c>
      <c r="G66" s="21">
        <v>11.6</v>
      </c>
      <c r="H66" s="21">
        <v>10.1</v>
      </c>
      <c r="I66" s="22">
        <v>13.2</v>
      </c>
    </row>
    <row r="67" spans="1:9">
      <c r="A67" s="6" t="s">
        <v>416</v>
      </c>
      <c r="B67" s="55" t="s">
        <v>417</v>
      </c>
      <c r="C67" s="35">
        <v>97962</v>
      </c>
      <c r="D67" s="21">
        <v>11363.2</v>
      </c>
      <c r="E67" s="21">
        <v>10300.299999999999</v>
      </c>
      <c r="F67" s="21">
        <v>12335.6</v>
      </c>
      <c r="G67" s="21">
        <v>11.6</v>
      </c>
      <c r="H67" s="21">
        <v>10.5</v>
      </c>
      <c r="I67" s="22">
        <v>12.6</v>
      </c>
    </row>
    <row r="68" spans="1:9">
      <c r="A68" s="6" t="s">
        <v>380</v>
      </c>
      <c r="B68" s="55" t="s">
        <v>381</v>
      </c>
      <c r="C68" s="35">
        <v>61199</v>
      </c>
      <c r="D68" s="21">
        <v>7122</v>
      </c>
      <c r="E68" s="21">
        <v>6504.8</v>
      </c>
      <c r="F68" s="21">
        <v>7723.4</v>
      </c>
      <c r="G68" s="21">
        <v>11.6</v>
      </c>
      <c r="H68" s="21">
        <v>10.6</v>
      </c>
      <c r="I68" s="22">
        <v>12.6</v>
      </c>
    </row>
    <row r="69" spans="1:9">
      <c r="A69" s="6" t="s">
        <v>406</v>
      </c>
      <c r="B69" s="55" t="s">
        <v>407</v>
      </c>
      <c r="C69" s="35">
        <v>92505</v>
      </c>
      <c r="D69" s="21">
        <v>10751.3</v>
      </c>
      <c r="E69" s="21">
        <v>9707.1</v>
      </c>
      <c r="F69" s="21">
        <v>11802.7</v>
      </c>
      <c r="G69" s="21">
        <v>11.6</v>
      </c>
      <c r="H69" s="21">
        <v>10.5</v>
      </c>
      <c r="I69" s="22">
        <v>12.8</v>
      </c>
    </row>
    <row r="70" spans="1:9">
      <c r="A70" s="6" t="s">
        <v>396</v>
      </c>
      <c r="B70" s="55" t="s">
        <v>397</v>
      </c>
      <c r="C70" s="35">
        <v>85387</v>
      </c>
      <c r="D70" s="21">
        <v>9875.2000000000007</v>
      </c>
      <c r="E70" s="21">
        <v>9013.6</v>
      </c>
      <c r="F70" s="21">
        <v>10682.6</v>
      </c>
      <c r="G70" s="21">
        <v>11.6</v>
      </c>
      <c r="H70" s="21">
        <v>10.6</v>
      </c>
      <c r="I70" s="22">
        <v>12.5</v>
      </c>
    </row>
    <row r="71" spans="1:9">
      <c r="A71" s="6" t="s">
        <v>464</v>
      </c>
      <c r="B71" s="55" t="s">
        <v>465</v>
      </c>
      <c r="C71" s="35">
        <v>83501</v>
      </c>
      <c r="D71" s="21">
        <v>9710.7000000000007</v>
      </c>
      <c r="E71" s="21">
        <v>8681.1</v>
      </c>
      <c r="F71" s="21">
        <v>10747.4</v>
      </c>
      <c r="G71" s="21">
        <v>11.6</v>
      </c>
      <c r="H71" s="21">
        <v>10.4</v>
      </c>
      <c r="I71" s="22">
        <v>12.9</v>
      </c>
    </row>
    <row r="72" spans="1:9">
      <c r="A72" s="6" t="s">
        <v>428</v>
      </c>
      <c r="B72" s="55" t="s">
        <v>429</v>
      </c>
      <c r="C72" s="35">
        <v>80503</v>
      </c>
      <c r="D72" s="21">
        <v>9350.6</v>
      </c>
      <c r="E72" s="21">
        <v>8428.2000000000007</v>
      </c>
      <c r="F72" s="21">
        <v>10249.700000000001</v>
      </c>
      <c r="G72" s="21">
        <v>11.6</v>
      </c>
      <c r="H72" s="21">
        <v>10.5</v>
      </c>
      <c r="I72" s="22">
        <v>12.7</v>
      </c>
    </row>
    <row r="73" spans="1:9">
      <c r="A73" s="6" t="s">
        <v>412</v>
      </c>
      <c r="B73" s="55" t="s">
        <v>413</v>
      </c>
      <c r="C73" s="35">
        <v>155757</v>
      </c>
      <c r="D73" s="21">
        <v>18112.099999999999</v>
      </c>
      <c r="E73" s="21">
        <v>16397.599999999999</v>
      </c>
      <c r="F73" s="21">
        <v>19799.400000000001</v>
      </c>
      <c r="G73" s="21">
        <v>11.6</v>
      </c>
      <c r="H73" s="21">
        <v>10.5</v>
      </c>
      <c r="I73" s="22">
        <v>12.7</v>
      </c>
    </row>
    <row r="74" spans="1:9">
      <c r="A74" s="6" t="s">
        <v>424</v>
      </c>
      <c r="B74" s="55" t="s">
        <v>425</v>
      </c>
      <c r="C74" s="35">
        <v>52866</v>
      </c>
      <c r="D74" s="21">
        <v>6074.8</v>
      </c>
      <c r="E74" s="21">
        <v>5422.9</v>
      </c>
      <c r="F74" s="21">
        <v>6752.4</v>
      </c>
      <c r="G74" s="21">
        <v>11.5</v>
      </c>
      <c r="H74" s="21">
        <v>10.3</v>
      </c>
      <c r="I74" s="22">
        <v>12.8</v>
      </c>
    </row>
    <row r="75" spans="1:9">
      <c r="A75" s="6" t="s">
        <v>374</v>
      </c>
      <c r="B75" s="55" t="s">
        <v>375</v>
      </c>
      <c r="C75" s="35">
        <v>40621</v>
      </c>
      <c r="D75" s="21">
        <v>4656.1000000000004</v>
      </c>
      <c r="E75" s="21">
        <v>4149.6000000000004</v>
      </c>
      <c r="F75" s="21">
        <v>5214.8</v>
      </c>
      <c r="G75" s="21">
        <v>11.5</v>
      </c>
      <c r="H75" s="21">
        <v>10.199999999999999</v>
      </c>
      <c r="I75" s="22">
        <v>12.8</v>
      </c>
    </row>
    <row r="76" spans="1:9">
      <c r="A76" s="6" t="s">
        <v>398</v>
      </c>
      <c r="B76" s="55" t="s">
        <v>399</v>
      </c>
      <c r="C76" s="35">
        <v>80377</v>
      </c>
      <c r="D76" s="21">
        <v>9134.9</v>
      </c>
      <c r="E76" s="21">
        <v>8267</v>
      </c>
      <c r="F76" s="21">
        <v>9974.7000000000007</v>
      </c>
      <c r="G76" s="21">
        <v>11.4</v>
      </c>
      <c r="H76" s="21">
        <v>10.3</v>
      </c>
      <c r="I76" s="22">
        <v>12.4</v>
      </c>
    </row>
    <row r="77" spans="1:9">
      <c r="A77" s="6" t="s">
        <v>418</v>
      </c>
      <c r="B77" s="55" t="s">
        <v>419</v>
      </c>
      <c r="C77" s="35">
        <v>52358</v>
      </c>
      <c r="D77" s="21">
        <v>5980.8</v>
      </c>
      <c r="E77" s="21">
        <v>5423</v>
      </c>
      <c r="F77" s="21">
        <v>6548.4</v>
      </c>
      <c r="G77" s="21">
        <v>11.4</v>
      </c>
      <c r="H77" s="21">
        <v>10.4</v>
      </c>
      <c r="I77" s="22">
        <v>12.5</v>
      </c>
    </row>
    <row r="78" spans="1:9">
      <c r="A78" s="6" t="s">
        <v>394</v>
      </c>
      <c r="B78" s="55" t="s">
        <v>395</v>
      </c>
      <c r="C78" s="35">
        <v>40301</v>
      </c>
      <c r="D78" s="21">
        <v>4578.5</v>
      </c>
      <c r="E78" s="21">
        <v>4184.3</v>
      </c>
      <c r="F78" s="21">
        <v>4957.3</v>
      </c>
      <c r="G78" s="21">
        <v>11.4</v>
      </c>
      <c r="H78" s="21">
        <v>10.4</v>
      </c>
      <c r="I78" s="22">
        <v>12.3</v>
      </c>
    </row>
    <row r="79" spans="1:9">
      <c r="A79" s="6" t="s">
        <v>436</v>
      </c>
      <c r="B79" s="55" t="s">
        <v>437</v>
      </c>
      <c r="C79" s="35">
        <v>36794</v>
      </c>
      <c r="D79" s="21">
        <v>4199.1000000000004</v>
      </c>
      <c r="E79" s="21">
        <v>3741.8</v>
      </c>
      <c r="F79" s="21">
        <v>4655.6000000000004</v>
      </c>
      <c r="G79" s="21">
        <v>11.4</v>
      </c>
      <c r="H79" s="21">
        <v>10.199999999999999</v>
      </c>
      <c r="I79" s="22">
        <v>12.7</v>
      </c>
    </row>
    <row r="80" spans="1:9">
      <c r="A80" s="6" t="s">
        <v>476</v>
      </c>
      <c r="B80" s="55" t="s">
        <v>477</v>
      </c>
      <c r="C80" s="35">
        <v>112684</v>
      </c>
      <c r="D80" s="21">
        <v>12789.8</v>
      </c>
      <c r="E80" s="21">
        <v>11399.8</v>
      </c>
      <c r="F80" s="21">
        <v>14208.4</v>
      </c>
      <c r="G80" s="21">
        <v>11.4</v>
      </c>
      <c r="H80" s="21">
        <v>10.1</v>
      </c>
      <c r="I80" s="22">
        <v>12.6</v>
      </c>
    </row>
    <row r="81" spans="1:9">
      <c r="A81" s="6" t="s">
        <v>422</v>
      </c>
      <c r="B81" s="55" t="s">
        <v>423</v>
      </c>
      <c r="C81" s="35">
        <v>33440</v>
      </c>
      <c r="D81" s="21">
        <v>3803.9</v>
      </c>
      <c r="E81" s="21">
        <v>3458.5</v>
      </c>
      <c r="F81" s="21">
        <v>4150.6000000000004</v>
      </c>
      <c r="G81" s="21">
        <v>11.4</v>
      </c>
      <c r="H81" s="21">
        <v>10.3</v>
      </c>
      <c r="I81" s="22">
        <v>12.4</v>
      </c>
    </row>
    <row r="82" spans="1:9">
      <c r="A82" s="6" t="s">
        <v>448</v>
      </c>
      <c r="B82" s="55" t="s">
        <v>449</v>
      </c>
      <c r="C82" s="35">
        <v>143767</v>
      </c>
      <c r="D82" s="21">
        <v>16329.3</v>
      </c>
      <c r="E82" s="21">
        <v>14742.5</v>
      </c>
      <c r="F82" s="21">
        <v>17811</v>
      </c>
      <c r="G82" s="21">
        <v>11.4</v>
      </c>
      <c r="H82" s="21">
        <v>10.3</v>
      </c>
      <c r="I82" s="22">
        <v>12.4</v>
      </c>
    </row>
    <row r="83" spans="1:9">
      <c r="A83" s="6" t="s">
        <v>466</v>
      </c>
      <c r="B83" s="55" t="s">
        <v>467</v>
      </c>
      <c r="C83" s="35">
        <v>36828</v>
      </c>
      <c r="D83" s="21">
        <v>4212.1000000000004</v>
      </c>
      <c r="E83" s="21">
        <v>3797.4</v>
      </c>
      <c r="F83" s="21">
        <v>4662.2</v>
      </c>
      <c r="G83" s="21">
        <v>11.4</v>
      </c>
      <c r="H83" s="21">
        <v>10.3</v>
      </c>
      <c r="I83" s="22">
        <v>12.7</v>
      </c>
    </row>
    <row r="84" spans="1:9">
      <c r="A84" s="6" t="s">
        <v>550</v>
      </c>
      <c r="B84" s="55" t="s">
        <v>551</v>
      </c>
      <c r="C84" s="35">
        <v>70948</v>
      </c>
      <c r="D84" s="21">
        <v>8050.5</v>
      </c>
      <c r="E84" s="21">
        <v>6939.8</v>
      </c>
      <c r="F84" s="21">
        <v>9248.1</v>
      </c>
      <c r="G84" s="21">
        <v>11.3</v>
      </c>
      <c r="H84" s="21">
        <v>9.8000000000000007</v>
      </c>
      <c r="I84" s="22">
        <v>13</v>
      </c>
    </row>
    <row r="85" spans="1:9">
      <c r="A85" s="6" t="s">
        <v>456</v>
      </c>
      <c r="B85" s="55" t="s">
        <v>457</v>
      </c>
      <c r="C85" s="35">
        <v>61901</v>
      </c>
      <c r="D85" s="21">
        <v>6980.2</v>
      </c>
      <c r="E85" s="21">
        <v>6343.2</v>
      </c>
      <c r="F85" s="21">
        <v>7572.9</v>
      </c>
      <c r="G85" s="21">
        <v>11.3</v>
      </c>
      <c r="H85" s="21">
        <v>10.199999999999999</v>
      </c>
      <c r="I85" s="22">
        <v>12.2</v>
      </c>
    </row>
    <row r="86" spans="1:9">
      <c r="A86" s="6" t="s">
        <v>420</v>
      </c>
      <c r="B86" s="55" t="s">
        <v>421</v>
      </c>
      <c r="C86" s="35">
        <v>63926</v>
      </c>
      <c r="D86" s="21">
        <v>7204.7</v>
      </c>
      <c r="E86" s="21">
        <v>6604.7</v>
      </c>
      <c r="F86" s="21">
        <v>7782.3</v>
      </c>
      <c r="G86" s="21">
        <v>11.3</v>
      </c>
      <c r="H86" s="21">
        <v>10.3</v>
      </c>
      <c r="I86" s="22">
        <v>12.2</v>
      </c>
    </row>
    <row r="87" spans="1:9">
      <c r="A87" s="6" t="s">
        <v>462</v>
      </c>
      <c r="B87" s="55" t="s">
        <v>463</v>
      </c>
      <c r="C87" s="35">
        <v>61929</v>
      </c>
      <c r="D87" s="21">
        <v>6973.5</v>
      </c>
      <c r="E87" s="21">
        <v>6309.2</v>
      </c>
      <c r="F87" s="21">
        <v>7616</v>
      </c>
      <c r="G87" s="21">
        <v>11.3</v>
      </c>
      <c r="H87" s="21">
        <v>10.199999999999999</v>
      </c>
      <c r="I87" s="22">
        <v>12.3</v>
      </c>
    </row>
    <row r="88" spans="1:9">
      <c r="A88" s="6" t="s">
        <v>506</v>
      </c>
      <c r="B88" s="55" t="s">
        <v>507</v>
      </c>
      <c r="C88" s="35">
        <v>90146</v>
      </c>
      <c r="D88" s="21">
        <v>10157.4</v>
      </c>
      <c r="E88" s="21">
        <v>9125.6</v>
      </c>
      <c r="F88" s="21">
        <v>11162.3</v>
      </c>
      <c r="G88" s="21">
        <v>11.3</v>
      </c>
      <c r="H88" s="21">
        <v>10.1</v>
      </c>
      <c r="I88" s="22">
        <v>12.4</v>
      </c>
    </row>
    <row r="89" spans="1:9">
      <c r="A89" s="6" t="s">
        <v>458</v>
      </c>
      <c r="B89" s="55" t="s">
        <v>459</v>
      </c>
      <c r="C89" s="35">
        <v>33493</v>
      </c>
      <c r="D89" s="21">
        <v>3746.5</v>
      </c>
      <c r="E89" s="21">
        <v>3309.3</v>
      </c>
      <c r="F89" s="21">
        <v>4192.6000000000004</v>
      </c>
      <c r="G89" s="21">
        <v>11.2</v>
      </c>
      <c r="H89" s="21">
        <v>9.9</v>
      </c>
      <c r="I89" s="22">
        <v>12.5</v>
      </c>
    </row>
    <row r="90" spans="1:9">
      <c r="A90" s="6" t="s">
        <v>434</v>
      </c>
      <c r="B90" s="55" t="s">
        <v>435</v>
      </c>
      <c r="C90" s="35">
        <v>46592</v>
      </c>
      <c r="D90" s="21">
        <v>5198.5</v>
      </c>
      <c r="E90" s="21">
        <v>4738.3999999999996</v>
      </c>
      <c r="F90" s="21">
        <v>5647.1</v>
      </c>
      <c r="G90" s="21">
        <v>11.2</v>
      </c>
      <c r="H90" s="21">
        <v>10.199999999999999</v>
      </c>
      <c r="I90" s="22">
        <v>12.1</v>
      </c>
    </row>
    <row r="91" spans="1:9">
      <c r="A91" s="6" t="s">
        <v>470</v>
      </c>
      <c r="B91" s="55" t="s">
        <v>471</v>
      </c>
      <c r="C91" s="35">
        <v>107950</v>
      </c>
      <c r="D91" s="21">
        <v>12134.7</v>
      </c>
      <c r="E91" s="21">
        <v>10924.3</v>
      </c>
      <c r="F91" s="21">
        <v>13308.8</v>
      </c>
      <c r="G91" s="21">
        <v>11.2</v>
      </c>
      <c r="H91" s="21">
        <v>10.1</v>
      </c>
      <c r="I91" s="22">
        <v>12.3</v>
      </c>
    </row>
    <row r="92" spans="1:9">
      <c r="A92" s="6" t="s">
        <v>404</v>
      </c>
      <c r="B92" s="55" t="s">
        <v>405</v>
      </c>
      <c r="C92" s="35">
        <v>139915</v>
      </c>
      <c r="D92" s="21">
        <v>15726.5</v>
      </c>
      <c r="E92" s="21">
        <v>14369</v>
      </c>
      <c r="F92" s="21">
        <v>17037.400000000001</v>
      </c>
      <c r="G92" s="21">
        <v>11.2</v>
      </c>
      <c r="H92" s="21">
        <v>10.3</v>
      </c>
      <c r="I92" s="22">
        <v>12.2</v>
      </c>
    </row>
    <row r="93" spans="1:9">
      <c r="A93" s="6" t="s">
        <v>444</v>
      </c>
      <c r="B93" s="55" t="s">
        <v>445</v>
      </c>
      <c r="C93" s="35">
        <v>33901</v>
      </c>
      <c r="D93" s="21">
        <v>3802.1</v>
      </c>
      <c r="E93" s="21">
        <v>3451.1</v>
      </c>
      <c r="F93" s="21">
        <v>4150.3</v>
      </c>
      <c r="G93" s="21">
        <v>11.2</v>
      </c>
      <c r="H93" s="21">
        <v>10.199999999999999</v>
      </c>
      <c r="I93" s="22">
        <v>12.2</v>
      </c>
    </row>
    <row r="94" spans="1:9">
      <c r="A94" s="6" t="s">
        <v>452</v>
      </c>
      <c r="B94" s="55" t="s">
        <v>453</v>
      </c>
      <c r="C94" s="35">
        <v>92590</v>
      </c>
      <c r="D94" s="21">
        <v>10378.299999999999</v>
      </c>
      <c r="E94" s="21">
        <v>9407.7000000000007</v>
      </c>
      <c r="F94" s="21">
        <v>11310.6</v>
      </c>
      <c r="G94" s="21">
        <v>11.2</v>
      </c>
      <c r="H94" s="21">
        <v>10.199999999999999</v>
      </c>
      <c r="I94" s="22">
        <v>12.2</v>
      </c>
    </row>
    <row r="95" spans="1:9">
      <c r="A95" s="6" t="s">
        <v>392</v>
      </c>
      <c r="B95" s="55" t="s">
        <v>393</v>
      </c>
      <c r="C95" s="35">
        <v>76884</v>
      </c>
      <c r="D95" s="21">
        <v>8592.7000000000007</v>
      </c>
      <c r="E95" s="21">
        <v>7880.4</v>
      </c>
      <c r="F95" s="21">
        <v>9292.9</v>
      </c>
      <c r="G95" s="21">
        <v>11.2</v>
      </c>
      <c r="H95" s="21">
        <v>10.199999999999999</v>
      </c>
      <c r="I95" s="22">
        <v>12.1</v>
      </c>
    </row>
    <row r="96" spans="1:9">
      <c r="A96" s="6" t="s">
        <v>468</v>
      </c>
      <c r="B96" s="55" t="s">
        <v>469</v>
      </c>
      <c r="C96" s="35">
        <v>43652</v>
      </c>
      <c r="D96" s="21">
        <v>4848.6000000000004</v>
      </c>
      <c r="E96" s="21">
        <v>4406.5</v>
      </c>
      <c r="F96" s="21">
        <v>5294.1</v>
      </c>
      <c r="G96" s="21">
        <v>11.1</v>
      </c>
      <c r="H96" s="21">
        <v>10.1</v>
      </c>
      <c r="I96" s="22">
        <v>12.1</v>
      </c>
    </row>
    <row r="97" spans="1:9">
      <c r="A97" s="6" t="s">
        <v>494</v>
      </c>
      <c r="B97" s="55" t="s">
        <v>495</v>
      </c>
      <c r="C97" s="35">
        <v>48242</v>
      </c>
      <c r="D97" s="21">
        <v>5355.2</v>
      </c>
      <c r="E97" s="21">
        <v>4872.8</v>
      </c>
      <c r="F97" s="21">
        <v>5828.5</v>
      </c>
      <c r="G97" s="21">
        <v>11.1</v>
      </c>
      <c r="H97" s="21">
        <v>10.1</v>
      </c>
      <c r="I97" s="22">
        <v>12.1</v>
      </c>
    </row>
    <row r="98" spans="1:9">
      <c r="A98" s="6" t="s">
        <v>460</v>
      </c>
      <c r="B98" s="55" t="s">
        <v>461</v>
      </c>
      <c r="C98" s="35">
        <v>150433</v>
      </c>
      <c r="D98" s="21">
        <v>16765.8</v>
      </c>
      <c r="E98" s="21">
        <v>15145.8</v>
      </c>
      <c r="F98" s="21">
        <v>18284</v>
      </c>
      <c r="G98" s="21">
        <v>11.1</v>
      </c>
      <c r="H98" s="21">
        <v>10.1</v>
      </c>
      <c r="I98" s="22">
        <v>12.2</v>
      </c>
    </row>
    <row r="99" spans="1:9">
      <c r="A99" s="6" t="s">
        <v>500</v>
      </c>
      <c r="B99" s="55" t="s">
        <v>501</v>
      </c>
      <c r="C99" s="35">
        <v>193409</v>
      </c>
      <c r="D99" s="21">
        <v>21399</v>
      </c>
      <c r="E99" s="21">
        <v>19390.400000000001</v>
      </c>
      <c r="F99" s="21">
        <v>23295</v>
      </c>
      <c r="G99" s="21">
        <v>11.1</v>
      </c>
      <c r="H99" s="21">
        <v>10</v>
      </c>
      <c r="I99" s="22">
        <v>12</v>
      </c>
    </row>
    <row r="100" spans="1:9">
      <c r="A100" s="6" t="s">
        <v>440</v>
      </c>
      <c r="B100" s="55" t="s">
        <v>441</v>
      </c>
      <c r="C100" s="35">
        <v>54582</v>
      </c>
      <c r="D100" s="21">
        <v>6078.1</v>
      </c>
      <c r="E100" s="21">
        <v>5542.5</v>
      </c>
      <c r="F100" s="21">
        <v>6628.6</v>
      </c>
      <c r="G100" s="21">
        <v>11.1</v>
      </c>
      <c r="H100" s="21">
        <v>10.199999999999999</v>
      </c>
      <c r="I100" s="22">
        <v>12.1</v>
      </c>
    </row>
    <row r="101" spans="1:9">
      <c r="A101" s="6" t="s">
        <v>450</v>
      </c>
      <c r="B101" s="55" t="s">
        <v>451</v>
      </c>
      <c r="C101" s="35">
        <v>306195</v>
      </c>
      <c r="D101" s="21">
        <v>33950.400000000001</v>
      </c>
      <c r="E101" s="21">
        <v>31147</v>
      </c>
      <c r="F101" s="21">
        <v>36837.300000000003</v>
      </c>
      <c r="G101" s="21">
        <v>11.1</v>
      </c>
      <c r="H101" s="21">
        <v>10.199999999999999</v>
      </c>
      <c r="I101" s="22">
        <v>12</v>
      </c>
    </row>
    <row r="102" spans="1:9">
      <c r="A102" s="6" t="s">
        <v>480</v>
      </c>
      <c r="B102" s="55" t="s">
        <v>481</v>
      </c>
      <c r="C102" s="35">
        <v>34489</v>
      </c>
      <c r="D102" s="21">
        <v>3835.8</v>
      </c>
      <c r="E102" s="21">
        <v>3449.5</v>
      </c>
      <c r="F102" s="21">
        <v>4247.5</v>
      </c>
      <c r="G102" s="21">
        <v>11.1</v>
      </c>
      <c r="H102" s="21">
        <v>10</v>
      </c>
      <c r="I102" s="22">
        <v>12.3</v>
      </c>
    </row>
    <row r="103" spans="1:9">
      <c r="A103" s="6" t="s">
        <v>430</v>
      </c>
      <c r="B103" s="55" t="s">
        <v>431</v>
      </c>
      <c r="C103" s="35">
        <v>65893</v>
      </c>
      <c r="D103" s="21">
        <v>7300.4</v>
      </c>
      <c r="E103" s="21">
        <v>6680.4</v>
      </c>
      <c r="F103" s="21">
        <v>7882.9</v>
      </c>
      <c r="G103" s="21">
        <v>11.1</v>
      </c>
      <c r="H103" s="21">
        <v>10.1</v>
      </c>
      <c r="I103" s="22">
        <v>12</v>
      </c>
    </row>
    <row r="104" spans="1:9">
      <c r="A104" s="6" t="s">
        <v>546</v>
      </c>
      <c r="B104" s="55" t="s">
        <v>547</v>
      </c>
      <c r="C104" s="35">
        <v>57755</v>
      </c>
      <c r="D104" s="21">
        <v>6341.7</v>
      </c>
      <c r="E104" s="21">
        <v>5696.6</v>
      </c>
      <c r="F104" s="21">
        <v>6958.1</v>
      </c>
      <c r="G104" s="21">
        <v>11</v>
      </c>
      <c r="H104" s="21">
        <v>9.9</v>
      </c>
      <c r="I104" s="22">
        <v>12</v>
      </c>
    </row>
    <row r="105" spans="1:9">
      <c r="A105" s="6" t="s">
        <v>502</v>
      </c>
      <c r="B105" s="55" t="s">
        <v>503</v>
      </c>
      <c r="C105" s="35">
        <v>58677</v>
      </c>
      <c r="D105" s="21">
        <v>6436.2</v>
      </c>
      <c r="E105" s="21">
        <v>5799.2</v>
      </c>
      <c r="F105" s="21">
        <v>7046.6</v>
      </c>
      <c r="G105" s="21">
        <v>11</v>
      </c>
      <c r="H105" s="21">
        <v>9.9</v>
      </c>
      <c r="I105" s="22">
        <v>12</v>
      </c>
    </row>
    <row r="106" spans="1:9">
      <c r="A106" s="6" t="s">
        <v>484</v>
      </c>
      <c r="B106" s="55" t="s">
        <v>485</v>
      </c>
      <c r="C106" s="35">
        <v>53154</v>
      </c>
      <c r="D106" s="21">
        <v>5864</v>
      </c>
      <c r="E106" s="21">
        <v>5344</v>
      </c>
      <c r="F106" s="21">
        <v>6357.9</v>
      </c>
      <c r="G106" s="21">
        <v>11</v>
      </c>
      <c r="H106" s="21">
        <v>10.1</v>
      </c>
      <c r="I106" s="22">
        <v>12</v>
      </c>
    </row>
    <row r="107" spans="1:9">
      <c r="A107" s="6" t="s">
        <v>488</v>
      </c>
      <c r="B107" s="55" t="s">
        <v>489</v>
      </c>
      <c r="C107" s="35">
        <v>54320</v>
      </c>
      <c r="D107" s="21">
        <v>5998.5</v>
      </c>
      <c r="E107" s="21">
        <v>5429.2</v>
      </c>
      <c r="F107" s="21">
        <v>6540.8</v>
      </c>
      <c r="G107" s="21">
        <v>11</v>
      </c>
      <c r="H107" s="21">
        <v>10</v>
      </c>
      <c r="I107" s="22">
        <v>12</v>
      </c>
    </row>
    <row r="108" spans="1:9">
      <c r="A108" s="6" t="s">
        <v>454</v>
      </c>
      <c r="B108" s="55" t="s">
        <v>455</v>
      </c>
      <c r="C108" s="35">
        <v>33328</v>
      </c>
      <c r="D108" s="21">
        <v>3635.4</v>
      </c>
      <c r="E108" s="21">
        <v>3298.8</v>
      </c>
      <c r="F108" s="21">
        <v>3975.8</v>
      </c>
      <c r="G108" s="21">
        <v>10.9</v>
      </c>
      <c r="H108" s="21">
        <v>9.9</v>
      </c>
      <c r="I108" s="22">
        <v>11.9</v>
      </c>
    </row>
    <row r="109" spans="1:9">
      <c r="A109" s="6" t="s">
        <v>524</v>
      </c>
      <c r="B109" s="55" t="s">
        <v>525</v>
      </c>
      <c r="C109" s="35">
        <v>46559</v>
      </c>
      <c r="D109" s="21">
        <v>5061.5</v>
      </c>
      <c r="E109" s="21">
        <v>4562.7</v>
      </c>
      <c r="F109" s="21">
        <v>5567.6</v>
      </c>
      <c r="G109" s="21">
        <v>10.9</v>
      </c>
      <c r="H109" s="21">
        <v>9.8000000000000007</v>
      </c>
      <c r="I109" s="22">
        <v>12</v>
      </c>
    </row>
    <row r="110" spans="1:9">
      <c r="A110" s="6" t="s">
        <v>530</v>
      </c>
      <c r="B110" s="55" t="s">
        <v>531</v>
      </c>
      <c r="C110" s="35">
        <v>47781</v>
      </c>
      <c r="D110" s="21">
        <v>5221</v>
      </c>
      <c r="E110" s="21">
        <v>4704.2</v>
      </c>
      <c r="F110" s="21">
        <v>5763.2</v>
      </c>
      <c r="G110" s="21">
        <v>10.9</v>
      </c>
      <c r="H110" s="21">
        <v>9.8000000000000007</v>
      </c>
      <c r="I110" s="22">
        <v>12.1</v>
      </c>
    </row>
    <row r="111" spans="1:9">
      <c r="A111" s="6" t="s">
        <v>498</v>
      </c>
      <c r="B111" s="55" t="s">
        <v>499</v>
      </c>
      <c r="C111" s="35">
        <v>103528</v>
      </c>
      <c r="D111" s="21">
        <v>11324.3</v>
      </c>
      <c r="E111" s="21">
        <v>10284.1</v>
      </c>
      <c r="F111" s="21">
        <v>12379.9</v>
      </c>
      <c r="G111" s="21">
        <v>10.9</v>
      </c>
      <c r="H111" s="21">
        <v>9.9</v>
      </c>
      <c r="I111" s="22">
        <v>12</v>
      </c>
    </row>
    <row r="112" spans="1:9">
      <c r="A112" s="6" t="s">
        <v>532</v>
      </c>
      <c r="B112" s="55" t="s">
        <v>533</v>
      </c>
      <c r="C112" s="35">
        <v>320660</v>
      </c>
      <c r="D112" s="21">
        <v>34974.300000000003</v>
      </c>
      <c r="E112" s="21">
        <v>31450.799999999999</v>
      </c>
      <c r="F112" s="21">
        <v>38255.699999999997</v>
      </c>
      <c r="G112" s="21">
        <v>10.9</v>
      </c>
      <c r="H112" s="21">
        <v>9.8000000000000007</v>
      </c>
      <c r="I112" s="22">
        <v>11.9</v>
      </c>
    </row>
    <row r="113" spans="1:9">
      <c r="A113" s="6" t="s">
        <v>510</v>
      </c>
      <c r="B113" s="55" t="s">
        <v>511</v>
      </c>
      <c r="C113" s="35">
        <v>119690</v>
      </c>
      <c r="D113" s="21">
        <v>13077.2</v>
      </c>
      <c r="E113" s="21">
        <v>11818.5</v>
      </c>
      <c r="F113" s="21">
        <v>14255.8</v>
      </c>
      <c r="G113" s="21">
        <v>10.9</v>
      </c>
      <c r="H113" s="21">
        <v>9.9</v>
      </c>
      <c r="I113" s="22">
        <v>11.9</v>
      </c>
    </row>
    <row r="114" spans="1:9">
      <c r="A114" s="6" t="s">
        <v>384</v>
      </c>
      <c r="B114" s="55" t="s">
        <v>385</v>
      </c>
      <c r="C114" s="35">
        <v>102360</v>
      </c>
      <c r="D114" s="21">
        <v>11183</v>
      </c>
      <c r="E114" s="21">
        <v>10218</v>
      </c>
      <c r="F114" s="21">
        <v>12123.1</v>
      </c>
      <c r="G114" s="21">
        <v>10.9</v>
      </c>
      <c r="H114" s="21">
        <v>10</v>
      </c>
      <c r="I114" s="22">
        <v>11.8</v>
      </c>
    </row>
    <row r="115" spans="1:9">
      <c r="A115" s="6" t="s">
        <v>478</v>
      </c>
      <c r="B115" s="55" t="s">
        <v>479</v>
      </c>
      <c r="C115" s="35">
        <v>180237</v>
      </c>
      <c r="D115" s="21">
        <v>19641.400000000001</v>
      </c>
      <c r="E115" s="21">
        <v>17930.900000000001</v>
      </c>
      <c r="F115" s="21">
        <v>21240.2</v>
      </c>
      <c r="G115" s="21">
        <v>10.9</v>
      </c>
      <c r="H115" s="21">
        <v>9.9</v>
      </c>
      <c r="I115" s="22">
        <v>11.8</v>
      </c>
    </row>
    <row r="116" spans="1:9">
      <c r="A116" s="6" t="s">
        <v>508</v>
      </c>
      <c r="B116" s="55" t="s">
        <v>509</v>
      </c>
      <c r="C116" s="35">
        <v>83847</v>
      </c>
      <c r="D116" s="21">
        <v>9164.1</v>
      </c>
      <c r="E116" s="21">
        <v>8302.4</v>
      </c>
      <c r="F116" s="21">
        <v>9958.7000000000007</v>
      </c>
      <c r="G116" s="21">
        <v>10.9</v>
      </c>
      <c r="H116" s="21">
        <v>9.9</v>
      </c>
      <c r="I116" s="22">
        <v>11.9</v>
      </c>
    </row>
    <row r="117" spans="1:9">
      <c r="A117" s="6" t="s">
        <v>486</v>
      </c>
      <c r="B117" s="55" t="s">
        <v>487</v>
      </c>
      <c r="C117" s="35">
        <v>56996</v>
      </c>
      <c r="D117" s="21">
        <v>6196.6</v>
      </c>
      <c r="E117" s="21">
        <v>5675.9</v>
      </c>
      <c r="F117" s="21">
        <v>6705.6</v>
      </c>
      <c r="G117" s="21">
        <v>10.9</v>
      </c>
      <c r="H117" s="21">
        <v>10</v>
      </c>
      <c r="I117" s="22">
        <v>11.8</v>
      </c>
    </row>
    <row r="118" spans="1:9">
      <c r="A118" s="6" t="s">
        <v>504</v>
      </c>
      <c r="B118" s="55" t="s">
        <v>505</v>
      </c>
      <c r="C118" s="35">
        <v>60301</v>
      </c>
      <c r="D118" s="21">
        <v>6521.1</v>
      </c>
      <c r="E118" s="21">
        <v>5958.6</v>
      </c>
      <c r="F118" s="21">
        <v>7072.2</v>
      </c>
      <c r="G118" s="21">
        <v>10.8</v>
      </c>
      <c r="H118" s="21">
        <v>9.9</v>
      </c>
      <c r="I118" s="22">
        <v>11.7</v>
      </c>
    </row>
    <row r="119" spans="1:9">
      <c r="A119" s="6" t="s">
        <v>512</v>
      </c>
      <c r="B119" s="55" t="s">
        <v>513</v>
      </c>
      <c r="C119" s="35">
        <v>166167</v>
      </c>
      <c r="D119" s="21">
        <v>17917.099999999999</v>
      </c>
      <c r="E119" s="21">
        <v>16329.6</v>
      </c>
      <c r="F119" s="21">
        <v>19382</v>
      </c>
      <c r="G119" s="21">
        <v>10.8</v>
      </c>
      <c r="H119" s="21">
        <v>9.8000000000000007</v>
      </c>
      <c r="I119" s="22">
        <v>11.7</v>
      </c>
    </row>
    <row r="120" spans="1:9">
      <c r="A120" s="6" t="s">
        <v>552</v>
      </c>
      <c r="B120" s="55" t="s">
        <v>553</v>
      </c>
      <c r="C120" s="35">
        <v>160403</v>
      </c>
      <c r="D120" s="21">
        <v>17083.900000000001</v>
      </c>
      <c r="E120" s="21">
        <v>15332</v>
      </c>
      <c r="F120" s="21">
        <v>18773</v>
      </c>
      <c r="G120" s="21">
        <v>10.7</v>
      </c>
      <c r="H120" s="21">
        <v>9.6</v>
      </c>
      <c r="I120" s="22">
        <v>11.7</v>
      </c>
    </row>
    <row r="121" spans="1:9">
      <c r="A121" s="6" t="s">
        <v>580</v>
      </c>
      <c r="B121" s="55" t="s">
        <v>581</v>
      </c>
      <c r="C121" s="35">
        <v>129348</v>
      </c>
      <c r="D121" s="21">
        <v>13835.8</v>
      </c>
      <c r="E121" s="21">
        <v>12448.8</v>
      </c>
      <c r="F121" s="21">
        <v>15114.5</v>
      </c>
      <c r="G121" s="21">
        <v>10.7</v>
      </c>
      <c r="H121" s="21">
        <v>9.6</v>
      </c>
      <c r="I121" s="22">
        <v>11.7</v>
      </c>
    </row>
    <row r="122" spans="1:9">
      <c r="A122" s="6" t="s">
        <v>472</v>
      </c>
      <c r="B122" s="55" t="s">
        <v>473</v>
      </c>
      <c r="C122" s="35">
        <v>224580</v>
      </c>
      <c r="D122" s="21">
        <v>24116.6</v>
      </c>
      <c r="E122" s="21">
        <v>22115.200000000001</v>
      </c>
      <c r="F122" s="21">
        <v>26128.1</v>
      </c>
      <c r="G122" s="21">
        <v>10.7</v>
      </c>
      <c r="H122" s="21">
        <v>9.8000000000000007</v>
      </c>
      <c r="I122" s="22">
        <v>11.6</v>
      </c>
    </row>
    <row r="123" spans="1:9">
      <c r="A123" s="6" t="s">
        <v>528</v>
      </c>
      <c r="B123" s="55" t="s">
        <v>529</v>
      </c>
      <c r="C123" s="35">
        <v>58522</v>
      </c>
      <c r="D123" s="21">
        <v>6242.7</v>
      </c>
      <c r="E123" s="21">
        <v>5674.2</v>
      </c>
      <c r="F123" s="21">
        <v>6766.4</v>
      </c>
      <c r="G123" s="21">
        <v>10.7</v>
      </c>
      <c r="H123" s="21">
        <v>9.6999999999999993</v>
      </c>
      <c r="I123" s="22">
        <v>11.6</v>
      </c>
    </row>
    <row r="124" spans="1:9">
      <c r="A124" s="6" t="s">
        <v>544</v>
      </c>
      <c r="B124" s="55" t="s">
        <v>545</v>
      </c>
      <c r="C124" s="35">
        <v>45714</v>
      </c>
      <c r="D124" s="21">
        <v>4912.1000000000004</v>
      </c>
      <c r="E124" s="21">
        <v>4454.6000000000004</v>
      </c>
      <c r="F124" s="21">
        <v>5340.8</v>
      </c>
      <c r="G124" s="21">
        <v>10.7</v>
      </c>
      <c r="H124" s="21">
        <v>9.6999999999999993</v>
      </c>
      <c r="I124" s="22">
        <v>11.7</v>
      </c>
    </row>
    <row r="125" spans="1:9">
      <c r="A125" s="6" t="s">
        <v>600</v>
      </c>
      <c r="B125" s="55" t="s">
        <v>601</v>
      </c>
      <c r="C125" s="35">
        <v>77084</v>
      </c>
      <c r="D125" s="21">
        <v>8266.4</v>
      </c>
      <c r="E125" s="21">
        <v>7119.2</v>
      </c>
      <c r="F125" s="21">
        <v>9475.7000000000007</v>
      </c>
      <c r="G125" s="21">
        <v>10.7</v>
      </c>
      <c r="H125" s="21">
        <v>9.1999999999999993</v>
      </c>
      <c r="I125" s="22">
        <v>12.3</v>
      </c>
    </row>
    <row r="126" spans="1:9">
      <c r="A126" s="6" t="s">
        <v>438</v>
      </c>
      <c r="B126" s="55" t="s">
        <v>439</v>
      </c>
      <c r="C126" s="35">
        <v>55698</v>
      </c>
      <c r="D126" s="21">
        <v>5964.4</v>
      </c>
      <c r="E126" s="21">
        <v>5467.5</v>
      </c>
      <c r="F126" s="21">
        <v>6452.1</v>
      </c>
      <c r="G126" s="21">
        <v>10.7</v>
      </c>
      <c r="H126" s="21">
        <v>9.8000000000000007</v>
      </c>
      <c r="I126" s="22">
        <v>11.6</v>
      </c>
    </row>
    <row r="127" spans="1:9">
      <c r="A127" s="6" t="s">
        <v>562</v>
      </c>
      <c r="B127" s="55" t="s">
        <v>563</v>
      </c>
      <c r="C127" s="35">
        <v>228633</v>
      </c>
      <c r="D127" s="21">
        <v>24566.6</v>
      </c>
      <c r="E127" s="21">
        <v>21968.7</v>
      </c>
      <c r="F127" s="21">
        <v>27005.200000000001</v>
      </c>
      <c r="G127" s="21">
        <v>10.7</v>
      </c>
      <c r="H127" s="21">
        <v>9.6</v>
      </c>
      <c r="I127" s="22">
        <v>11.8</v>
      </c>
    </row>
    <row r="128" spans="1:9">
      <c r="A128" s="6" t="s">
        <v>482</v>
      </c>
      <c r="B128" s="55" t="s">
        <v>483</v>
      </c>
      <c r="C128" s="35">
        <v>59711</v>
      </c>
      <c r="D128" s="21">
        <v>6417.7</v>
      </c>
      <c r="E128" s="21">
        <v>5871.5</v>
      </c>
      <c r="F128" s="21">
        <v>6955.5</v>
      </c>
      <c r="G128" s="21">
        <v>10.7</v>
      </c>
      <c r="H128" s="21">
        <v>9.8000000000000007</v>
      </c>
      <c r="I128" s="22">
        <v>11.6</v>
      </c>
    </row>
    <row r="129" spans="1:9">
      <c r="A129" s="6" t="s">
        <v>536</v>
      </c>
      <c r="B129" s="55" t="s">
        <v>537</v>
      </c>
      <c r="C129" s="35">
        <v>85907</v>
      </c>
      <c r="D129" s="21">
        <v>9168.7999999999993</v>
      </c>
      <c r="E129" s="21">
        <v>8337.9</v>
      </c>
      <c r="F129" s="21">
        <v>10046.299999999999</v>
      </c>
      <c r="G129" s="21">
        <v>10.7</v>
      </c>
      <c r="H129" s="21">
        <v>9.6999999999999993</v>
      </c>
      <c r="I129" s="22">
        <v>11.7</v>
      </c>
    </row>
    <row r="130" spans="1:9">
      <c r="A130" s="6" t="s">
        <v>520</v>
      </c>
      <c r="B130" s="55" t="s">
        <v>521</v>
      </c>
      <c r="C130" s="35">
        <v>126116</v>
      </c>
      <c r="D130" s="21">
        <v>13518.9</v>
      </c>
      <c r="E130" s="21">
        <v>12363.5</v>
      </c>
      <c r="F130" s="21">
        <v>14600.8</v>
      </c>
      <c r="G130" s="21">
        <v>10.7</v>
      </c>
      <c r="H130" s="21">
        <v>9.8000000000000007</v>
      </c>
      <c r="I130" s="22">
        <v>11.6</v>
      </c>
    </row>
    <row r="131" spans="1:9">
      <c r="A131" s="6" t="s">
        <v>490</v>
      </c>
      <c r="B131" s="55" t="s">
        <v>491</v>
      </c>
      <c r="C131" s="35">
        <v>52937</v>
      </c>
      <c r="D131" s="21">
        <v>5622.1</v>
      </c>
      <c r="E131" s="21">
        <v>5118.6000000000004</v>
      </c>
      <c r="F131" s="21">
        <v>6113.8</v>
      </c>
      <c r="G131" s="21">
        <v>10.6</v>
      </c>
      <c r="H131" s="21">
        <v>9.6999999999999993</v>
      </c>
      <c r="I131" s="22">
        <v>11.5</v>
      </c>
    </row>
    <row r="132" spans="1:9">
      <c r="A132" s="6" t="s">
        <v>554</v>
      </c>
      <c r="B132" s="55" t="s">
        <v>555</v>
      </c>
      <c r="C132" s="35">
        <v>86272</v>
      </c>
      <c r="D132" s="21">
        <v>9174.6</v>
      </c>
      <c r="E132" s="21">
        <v>8302.5</v>
      </c>
      <c r="F132" s="21">
        <v>9974.1</v>
      </c>
      <c r="G132" s="21">
        <v>10.6</v>
      </c>
      <c r="H132" s="21">
        <v>9.6</v>
      </c>
      <c r="I132" s="22">
        <v>11.6</v>
      </c>
    </row>
    <row r="133" spans="1:9">
      <c r="A133" s="6" t="s">
        <v>496</v>
      </c>
      <c r="B133" s="55" t="s">
        <v>497</v>
      </c>
      <c r="C133" s="35">
        <v>69383</v>
      </c>
      <c r="D133" s="21">
        <v>7346.5</v>
      </c>
      <c r="E133" s="21">
        <v>6676.7</v>
      </c>
      <c r="F133" s="21">
        <v>8015.6</v>
      </c>
      <c r="G133" s="21">
        <v>10.6</v>
      </c>
      <c r="H133" s="21">
        <v>9.6</v>
      </c>
      <c r="I133" s="22">
        <v>11.6</v>
      </c>
    </row>
    <row r="134" spans="1:9">
      <c r="A134" s="6" t="s">
        <v>582</v>
      </c>
      <c r="B134" s="55" t="s">
        <v>583</v>
      </c>
      <c r="C134" s="35">
        <v>131755</v>
      </c>
      <c r="D134" s="21">
        <v>13957.6</v>
      </c>
      <c r="E134" s="21">
        <v>12478.8</v>
      </c>
      <c r="F134" s="21">
        <v>15370.4</v>
      </c>
      <c r="G134" s="21">
        <v>10.6</v>
      </c>
      <c r="H134" s="21">
        <v>9.5</v>
      </c>
      <c r="I134" s="22">
        <v>11.7</v>
      </c>
    </row>
    <row r="135" spans="1:9">
      <c r="A135" s="6" t="s">
        <v>514</v>
      </c>
      <c r="B135" s="55" t="s">
        <v>515</v>
      </c>
      <c r="C135" s="35">
        <v>101755</v>
      </c>
      <c r="D135" s="21">
        <v>10748.6</v>
      </c>
      <c r="E135" s="21">
        <v>9749.6</v>
      </c>
      <c r="F135" s="21">
        <v>11691.8</v>
      </c>
      <c r="G135" s="21">
        <v>10.6</v>
      </c>
      <c r="H135" s="21">
        <v>9.6</v>
      </c>
      <c r="I135" s="22">
        <v>11.5</v>
      </c>
    </row>
    <row r="136" spans="1:9">
      <c r="A136" s="6" t="s">
        <v>516</v>
      </c>
      <c r="B136" s="55" t="s">
        <v>517</v>
      </c>
      <c r="C136" s="35">
        <v>52531</v>
      </c>
      <c r="D136" s="21">
        <v>5586.6</v>
      </c>
      <c r="E136" s="21">
        <v>5043.3</v>
      </c>
      <c r="F136" s="21">
        <v>6124.7</v>
      </c>
      <c r="G136" s="21">
        <v>10.6</v>
      </c>
      <c r="H136" s="21">
        <v>9.6</v>
      </c>
      <c r="I136" s="22">
        <v>11.7</v>
      </c>
    </row>
    <row r="137" spans="1:9">
      <c r="A137" s="6" t="s">
        <v>576</v>
      </c>
      <c r="B137" s="55" t="s">
        <v>577</v>
      </c>
      <c r="C137" s="35">
        <v>84640</v>
      </c>
      <c r="D137" s="21">
        <v>8964.7000000000007</v>
      </c>
      <c r="E137" s="21">
        <v>8070.2</v>
      </c>
      <c r="F137" s="21">
        <v>9820.2999999999993</v>
      </c>
      <c r="G137" s="21">
        <v>10.6</v>
      </c>
      <c r="H137" s="21">
        <v>9.5</v>
      </c>
      <c r="I137" s="22">
        <v>11.6</v>
      </c>
    </row>
    <row r="138" spans="1:9">
      <c r="A138" s="6" t="s">
        <v>522</v>
      </c>
      <c r="B138" s="55" t="s">
        <v>523</v>
      </c>
      <c r="C138" s="35">
        <v>82356</v>
      </c>
      <c r="D138" s="21">
        <v>8678.4</v>
      </c>
      <c r="E138" s="21">
        <v>7924.8</v>
      </c>
      <c r="F138" s="21">
        <v>9370</v>
      </c>
      <c r="G138" s="21">
        <v>10.5</v>
      </c>
      <c r="H138" s="21">
        <v>9.6</v>
      </c>
      <c r="I138" s="22">
        <v>11.4</v>
      </c>
    </row>
    <row r="139" spans="1:9">
      <c r="A139" s="6" t="s">
        <v>542</v>
      </c>
      <c r="B139" s="55" t="s">
        <v>543</v>
      </c>
      <c r="C139" s="35">
        <v>64279</v>
      </c>
      <c r="D139" s="21">
        <v>6751.3</v>
      </c>
      <c r="E139" s="21">
        <v>6132.9</v>
      </c>
      <c r="F139" s="21">
        <v>7358.5</v>
      </c>
      <c r="G139" s="21">
        <v>10.5</v>
      </c>
      <c r="H139" s="21">
        <v>9.5</v>
      </c>
      <c r="I139" s="22">
        <v>11.4</v>
      </c>
    </row>
    <row r="140" spans="1:9">
      <c r="A140" s="6" t="s">
        <v>598</v>
      </c>
      <c r="B140" s="55" t="s">
        <v>599</v>
      </c>
      <c r="C140" s="35">
        <v>57227</v>
      </c>
      <c r="D140" s="21">
        <v>5982.4</v>
      </c>
      <c r="E140" s="21">
        <v>5382.1</v>
      </c>
      <c r="F140" s="21">
        <v>6526.4</v>
      </c>
      <c r="G140" s="21">
        <v>10.5</v>
      </c>
      <c r="H140" s="21">
        <v>9.4</v>
      </c>
      <c r="I140" s="22">
        <v>11.4</v>
      </c>
    </row>
    <row r="141" spans="1:9">
      <c r="A141" s="6" t="s">
        <v>558</v>
      </c>
      <c r="B141" s="55" t="s">
        <v>559</v>
      </c>
      <c r="C141" s="35">
        <v>65886</v>
      </c>
      <c r="D141" s="21">
        <v>6942.1</v>
      </c>
      <c r="E141" s="21">
        <v>6299.9</v>
      </c>
      <c r="F141" s="21">
        <v>7554</v>
      </c>
      <c r="G141" s="21">
        <v>10.5</v>
      </c>
      <c r="H141" s="21">
        <v>9.6</v>
      </c>
      <c r="I141" s="22">
        <v>11.5</v>
      </c>
    </row>
    <row r="142" spans="1:9">
      <c r="A142" s="6" t="s">
        <v>634</v>
      </c>
      <c r="B142" s="55" t="s">
        <v>635</v>
      </c>
      <c r="C142" s="35">
        <v>78260</v>
      </c>
      <c r="D142" s="21">
        <v>8240.4</v>
      </c>
      <c r="E142" s="21">
        <v>7361.4</v>
      </c>
      <c r="F142" s="21">
        <v>9096.5</v>
      </c>
      <c r="G142" s="21">
        <v>10.5</v>
      </c>
      <c r="H142" s="21">
        <v>9.4</v>
      </c>
      <c r="I142" s="22">
        <v>11.6</v>
      </c>
    </row>
    <row r="143" spans="1:9">
      <c r="A143" s="6" t="s">
        <v>570</v>
      </c>
      <c r="B143" s="55" t="s">
        <v>571</v>
      </c>
      <c r="C143" s="35">
        <v>44713</v>
      </c>
      <c r="D143" s="21">
        <v>4705.7</v>
      </c>
      <c r="E143" s="21">
        <v>4237.8</v>
      </c>
      <c r="F143" s="21">
        <v>5184.7</v>
      </c>
      <c r="G143" s="21">
        <v>10.5</v>
      </c>
      <c r="H143" s="21">
        <v>9.5</v>
      </c>
      <c r="I143" s="22">
        <v>11.6</v>
      </c>
    </row>
    <row r="144" spans="1:9">
      <c r="A144" s="6" t="s">
        <v>608</v>
      </c>
      <c r="B144" s="55" t="s">
        <v>609</v>
      </c>
      <c r="C144" s="35">
        <v>59768</v>
      </c>
      <c r="D144" s="21">
        <v>6260.9</v>
      </c>
      <c r="E144" s="21">
        <v>5553.6</v>
      </c>
      <c r="F144" s="21">
        <v>6979.6</v>
      </c>
      <c r="G144" s="21">
        <v>10.5</v>
      </c>
      <c r="H144" s="21">
        <v>9.3000000000000007</v>
      </c>
      <c r="I144" s="22">
        <v>11.7</v>
      </c>
    </row>
    <row r="145" spans="1:9">
      <c r="A145" s="6" t="s">
        <v>588</v>
      </c>
      <c r="B145" s="55" t="s">
        <v>589</v>
      </c>
      <c r="C145" s="35">
        <v>67821</v>
      </c>
      <c r="D145" s="21">
        <v>7091.8</v>
      </c>
      <c r="E145" s="21">
        <v>6409.7</v>
      </c>
      <c r="F145" s="21">
        <v>7777.6</v>
      </c>
      <c r="G145" s="21">
        <v>10.5</v>
      </c>
      <c r="H145" s="21">
        <v>9.5</v>
      </c>
      <c r="I145" s="22">
        <v>11.5</v>
      </c>
    </row>
    <row r="146" spans="1:9">
      <c r="A146" s="6" t="s">
        <v>538</v>
      </c>
      <c r="B146" s="55" t="s">
        <v>539</v>
      </c>
      <c r="C146" s="35">
        <v>73473</v>
      </c>
      <c r="D146" s="21">
        <v>7689.1</v>
      </c>
      <c r="E146" s="21">
        <v>7028</v>
      </c>
      <c r="F146" s="21">
        <v>8336.6</v>
      </c>
      <c r="G146" s="21">
        <v>10.5</v>
      </c>
      <c r="H146" s="21">
        <v>9.6</v>
      </c>
      <c r="I146" s="22">
        <v>11.3</v>
      </c>
    </row>
    <row r="147" spans="1:9">
      <c r="A147" s="6" t="s">
        <v>592</v>
      </c>
      <c r="B147" s="55" t="s">
        <v>593</v>
      </c>
      <c r="C147" s="35">
        <v>64539</v>
      </c>
      <c r="D147" s="21">
        <v>6729.7</v>
      </c>
      <c r="E147" s="21">
        <v>6115</v>
      </c>
      <c r="F147" s="21">
        <v>7322.8</v>
      </c>
      <c r="G147" s="21">
        <v>10.4</v>
      </c>
      <c r="H147" s="21">
        <v>9.5</v>
      </c>
      <c r="I147" s="22">
        <v>11.3</v>
      </c>
    </row>
    <row r="148" spans="1:9">
      <c r="A148" s="6" t="s">
        <v>566</v>
      </c>
      <c r="B148" s="55" t="s">
        <v>567</v>
      </c>
      <c r="C148" s="35">
        <v>54971</v>
      </c>
      <c r="D148" s="21">
        <v>5702.8</v>
      </c>
      <c r="E148" s="21">
        <v>5169.2</v>
      </c>
      <c r="F148" s="21">
        <v>6182.8</v>
      </c>
      <c r="G148" s="21">
        <v>10.4</v>
      </c>
      <c r="H148" s="21">
        <v>9.4</v>
      </c>
      <c r="I148" s="22">
        <v>11.2</v>
      </c>
    </row>
    <row r="149" spans="1:9">
      <c r="A149" s="6" t="s">
        <v>548</v>
      </c>
      <c r="B149" s="55" t="s">
        <v>549</v>
      </c>
      <c r="C149" s="35">
        <v>138743</v>
      </c>
      <c r="D149" s="21">
        <v>14368.6</v>
      </c>
      <c r="E149" s="21">
        <v>13114.1</v>
      </c>
      <c r="F149" s="21">
        <v>15511.1</v>
      </c>
      <c r="G149" s="21">
        <v>10.4</v>
      </c>
      <c r="H149" s="21">
        <v>9.5</v>
      </c>
      <c r="I149" s="22">
        <v>11.2</v>
      </c>
    </row>
    <row r="150" spans="1:9">
      <c r="A150" s="6" t="s">
        <v>540</v>
      </c>
      <c r="B150" s="55" t="s">
        <v>541</v>
      </c>
      <c r="C150" s="35">
        <v>190917</v>
      </c>
      <c r="D150" s="21">
        <v>19759.5</v>
      </c>
      <c r="E150" s="21">
        <v>18025.099999999999</v>
      </c>
      <c r="F150" s="21">
        <v>21380.2</v>
      </c>
      <c r="G150" s="21">
        <v>10.3</v>
      </c>
      <c r="H150" s="21">
        <v>9.4</v>
      </c>
      <c r="I150" s="22">
        <v>11.2</v>
      </c>
    </row>
    <row r="151" spans="1:9">
      <c r="A151" s="6" t="s">
        <v>526</v>
      </c>
      <c r="B151" s="55" t="s">
        <v>527</v>
      </c>
      <c r="C151" s="35">
        <v>195659</v>
      </c>
      <c r="D151" s="21">
        <v>20227.5</v>
      </c>
      <c r="E151" s="21">
        <v>18485.400000000001</v>
      </c>
      <c r="F151" s="21">
        <v>21883.5</v>
      </c>
      <c r="G151" s="21">
        <v>10.3</v>
      </c>
      <c r="H151" s="21">
        <v>9.4</v>
      </c>
      <c r="I151" s="22">
        <v>11.2</v>
      </c>
    </row>
    <row r="152" spans="1:9">
      <c r="A152" s="6" t="s">
        <v>660</v>
      </c>
      <c r="B152" s="55" t="s">
        <v>661</v>
      </c>
      <c r="C152" s="35">
        <v>128293</v>
      </c>
      <c r="D152" s="21">
        <v>13272.9</v>
      </c>
      <c r="E152" s="21">
        <v>11622.8</v>
      </c>
      <c r="F152" s="21">
        <v>14915</v>
      </c>
      <c r="G152" s="21">
        <v>10.3</v>
      </c>
      <c r="H152" s="21">
        <v>9.1</v>
      </c>
      <c r="I152" s="22">
        <v>11.6</v>
      </c>
    </row>
    <row r="153" spans="1:9">
      <c r="A153" s="6" t="s">
        <v>560</v>
      </c>
      <c r="B153" s="55" t="s">
        <v>561</v>
      </c>
      <c r="C153" s="35">
        <v>55156</v>
      </c>
      <c r="D153" s="21">
        <v>5684.2</v>
      </c>
      <c r="E153" s="21">
        <v>5165.3</v>
      </c>
      <c r="F153" s="21">
        <v>6179</v>
      </c>
      <c r="G153" s="21">
        <v>10.3</v>
      </c>
      <c r="H153" s="21">
        <v>9.4</v>
      </c>
      <c r="I153" s="22">
        <v>11.2</v>
      </c>
    </row>
    <row r="154" spans="1:9">
      <c r="A154" s="6" t="s">
        <v>574</v>
      </c>
      <c r="B154" s="55" t="s">
        <v>575</v>
      </c>
      <c r="C154" s="35">
        <v>76492</v>
      </c>
      <c r="D154" s="21">
        <v>7842.9</v>
      </c>
      <c r="E154" s="21">
        <v>7139.1</v>
      </c>
      <c r="F154" s="21">
        <v>8528.9</v>
      </c>
      <c r="G154" s="21">
        <v>10.3</v>
      </c>
      <c r="H154" s="21">
        <v>9.3000000000000007</v>
      </c>
      <c r="I154" s="22">
        <v>11.1</v>
      </c>
    </row>
    <row r="155" spans="1:9">
      <c r="A155" s="6" t="s">
        <v>518</v>
      </c>
      <c r="B155" s="55" t="s">
        <v>519</v>
      </c>
      <c r="C155" s="35">
        <v>53672</v>
      </c>
      <c r="D155" s="21">
        <v>5519.9</v>
      </c>
      <c r="E155" s="21">
        <v>5031.7</v>
      </c>
      <c r="F155" s="21">
        <v>5984.9</v>
      </c>
      <c r="G155" s="21">
        <v>10.3</v>
      </c>
      <c r="H155" s="21">
        <v>9.4</v>
      </c>
      <c r="I155" s="22">
        <v>11.2</v>
      </c>
    </row>
    <row r="156" spans="1:9">
      <c r="A156" s="6" t="s">
        <v>610</v>
      </c>
      <c r="B156" s="55" t="s">
        <v>611</v>
      </c>
      <c r="C156" s="35">
        <v>103069</v>
      </c>
      <c r="D156" s="21">
        <v>10655.6</v>
      </c>
      <c r="E156" s="21">
        <v>9645.2999999999993</v>
      </c>
      <c r="F156" s="21">
        <v>11568.8</v>
      </c>
      <c r="G156" s="21">
        <v>10.3</v>
      </c>
      <c r="H156" s="21">
        <v>9.4</v>
      </c>
      <c r="I156" s="22">
        <v>11.2</v>
      </c>
    </row>
    <row r="157" spans="1:9">
      <c r="A157" s="6" t="s">
        <v>590</v>
      </c>
      <c r="B157" s="55" t="s">
        <v>591</v>
      </c>
      <c r="C157" s="35">
        <v>46159</v>
      </c>
      <c r="D157" s="21">
        <v>4749.8999999999996</v>
      </c>
      <c r="E157" s="21">
        <v>4314.5</v>
      </c>
      <c r="F157" s="21">
        <v>5132.3999999999996</v>
      </c>
      <c r="G157" s="21">
        <v>10.3</v>
      </c>
      <c r="H157" s="21">
        <v>9.3000000000000007</v>
      </c>
      <c r="I157" s="22">
        <v>11.1</v>
      </c>
    </row>
    <row r="158" spans="1:9">
      <c r="A158" s="6" t="s">
        <v>612</v>
      </c>
      <c r="B158" s="55" t="s">
        <v>613</v>
      </c>
      <c r="C158" s="35">
        <v>66587</v>
      </c>
      <c r="D158" s="21">
        <v>6761.7</v>
      </c>
      <c r="E158" s="21">
        <v>6154.2</v>
      </c>
      <c r="F158" s="21">
        <v>7336.9</v>
      </c>
      <c r="G158" s="21">
        <v>10.199999999999999</v>
      </c>
      <c r="H158" s="21">
        <v>9.1999999999999993</v>
      </c>
      <c r="I158" s="22">
        <v>11</v>
      </c>
    </row>
    <row r="159" spans="1:9">
      <c r="A159" s="6" t="s">
        <v>632</v>
      </c>
      <c r="B159" s="55" t="s">
        <v>633</v>
      </c>
      <c r="C159" s="35">
        <v>95858</v>
      </c>
      <c r="D159" s="21">
        <v>9816.2999999999993</v>
      </c>
      <c r="E159" s="21">
        <v>8627</v>
      </c>
      <c r="F159" s="21">
        <v>11026.6</v>
      </c>
      <c r="G159" s="21">
        <v>10.199999999999999</v>
      </c>
      <c r="H159" s="21">
        <v>9</v>
      </c>
      <c r="I159" s="22">
        <v>11.5</v>
      </c>
    </row>
    <row r="160" spans="1:9">
      <c r="A160" s="6" t="s">
        <v>586</v>
      </c>
      <c r="B160" s="55" t="s">
        <v>587</v>
      </c>
      <c r="C160" s="35">
        <v>61299</v>
      </c>
      <c r="D160" s="21">
        <v>6272.1</v>
      </c>
      <c r="E160" s="21">
        <v>5658.4</v>
      </c>
      <c r="F160" s="21">
        <v>6908.7</v>
      </c>
      <c r="G160" s="21">
        <v>10.199999999999999</v>
      </c>
      <c r="H160" s="21">
        <v>9.1999999999999993</v>
      </c>
      <c r="I160" s="22">
        <v>11.3</v>
      </c>
    </row>
    <row r="161" spans="1:9">
      <c r="A161" s="6" t="s">
        <v>534</v>
      </c>
      <c r="B161" s="55" t="s">
        <v>535</v>
      </c>
      <c r="C161" s="35">
        <v>60812</v>
      </c>
      <c r="D161" s="21">
        <v>6216.3</v>
      </c>
      <c r="E161" s="21">
        <v>5650.9</v>
      </c>
      <c r="F161" s="21">
        <v>6749.3</v>
      </c>
      <c r="G161" s="21">
        <v>10.199999999999999</v>
      </c>
      <c r="H161" s="21">
        <v>9.3000000000000007</v>
      </c>
      <c r="I161" s="22">
        <v>11.1</v>
      </c>
    </row>
    <row r="162" spans="1:9">
      <c r="A162" s="6" t="s">
        <v>676</v>
      </c>
      <c r="B162" s="55" t="s">
        <v>677</v>
      </c>
      <c r="C162" s="35">
        <v>125253</v>
      </c>
      <c r="D162" s="21">
        <v>12640.8</v>
      </c>
      <c r="E162" s="21">
        <v>11231.6</v>
      </c>
      <c r="F162" s="21">
        <v>14100.4</v>
      </c>
      <c r="G162" s="21">
        <v>10.1</v>
      </c>
      <c r="H162" s="21">
        <v>9</v>
      </c>
      <c r="I162" s="22">
        <v>11.3</v>
      </c>
    </row>
    <row r="163" spans="1:9">
      <c r="A163" s="6" t="s">
        <v>578</v>
      </c>
      <c r="B163" s="55" t="s">
        <v>579</v>
      </c>
      <c r="C163" s="35">
        <v>74915</v>
      </c>
      <c r="D163" s="21">
        <v>7553.3</v>
      </c>
      <c r="E163" s="21">
        <v>6857.2</v>
      </c>
      <c r="F163" s="21">
        <v>8208.7000000000007</v>
      </c>
      <c r="G163" s="21">
        <v>10.1</v>
      </c>
      <c r="H163" s="21">
        <v>9.1999999999999993</v>
      </c>
      <c r="I163" s="22">
        <v>11</v>
      </c>
    </row>
    <row r="164" spans="1:9">
      <c r="A164" s="6" t="s">
        <v>584</v>
      </c>
      <c r="B164" s="55" t="s">
        <v>585</v>
      </c>
      <c r="C164" s="35">
        <v>51728</v>
      </c>
      <c r="D164" s="21">
        <v>5211.8</v>
      </c>
      <c r="E164" s="21">
        <v>4744</v>
      </c>
      <c r="F164" s="21">
        <v>5630.3</v>
      </c>
      <c r="G164" s="21">
        <v>10.1</v>
      </c>
      <c r="H164" s="21">
        <v>9.1999999999999993</v>
      </c>
      <c r="I164" s="22">
        <v>10.9</v>
      </c>
    </row>
    <row r="165" spans="1:9">
      <c r="A165" s="6" t="s">
        <v>568</v>
      </c>
      <c r="B165" s="55" t="s">
        <v>569</v>
      </c>
      <c r="C165" s="35">
        <v>49070</v>
      </c>
      <c r="D165" s="21">
        <v>4945.3999999999996</v>
      </c>
      <c r="E165" s="21">
        <v>4505.1000000000004</v>
      </c>
      <c r="F165" s="21">
        <v>5368.5</v>
      </c>
      <c r="G165" s="21">
        <v>10.1</v>
      </c>
      <c r="H165" s="21">
        <v>9.1999999999999993</v>
      </c>
      <c r="I165" s="22">
        <v>10.9</v>
      </c>
    </row>
    <row r="166" spans="1:9">
      <c r="A166" s="6" t="s">
        <v>602</v>
      </c>
      <c r="B166" s="55" t="s">
        <v>603</v>
      </c>
      <c r="C166" s="35">
        <v>83106</v>
      </c>
      <c r="D166" s="21">
        <v>8432</v>
      </c>
      <c r="E166" s="21">
        <v>7619.3</v>
      </c>
      <c r="F166" s="21">
        <v>9167.1</v>
      </c>
      <c r="G166" s="21">
        <v>10.1</v>
      </c>
      <c r="H166" s="21">
        <v>9.1999999999999993</v>
      </c>
      <c r="I166" s="22">
        <v>11</v>
      </c>
    </row>
    <row r="167" spans="1:9">
      <c r="A167" s="6" t="s">
        <v>630</v>
      </c>
      <c r="B167" s="55" t="s">
        <v>631</v>
      </c>
      <c r="C167" s="35">
        <v>114572</v>
      </c>
      <c r="D167" s="21">
        <v>11459.7</v>
      </c>
      <c r="E167" s="21">
        <v>10405.200000000001</v>
      </c>
      <c r="F167" s="21">
        <v>12425.6</v>
      </c>
      <c r="G167" s="21">
        <v>10</v>
      </c>
      <c r="H167" s="21">
        <v>9.1</v>
      </c>
      <c r="I167" s="22">
        <v>10.8</v>
      </c>
    </row>
    <row r="168" spans="1:9">
      <c r="A168" s="6" t="s">
        <v>596</v>
      </c>
      <c r="B168" s="55" t="s">
        <v>597</v>
      </c>
      <c r="C168" s="35">
        <v>58470</v>
      </c>
      <c r="D168" s="21">
        <v>5818.4</v>
      </c>
      <c r="E168" s="21">
        <v>5309.8</v>
      </c>
      <c r="F168" s="21">
        <v>6297.1</v>
      </c>
      <c r="G168" s="21">
        <v>10</v>
      </c>
      <c r="H168" s="21">
        <v>9.1</v>
      </c>
      <c r="I168" s="22">
        <v>10.8</v>
      </c>
    </row>
    <row r="169" spans="1:9">
      <c r="A169" s="6" t="s">
        <v>556</v>
      </c>
      <c r="B169" s="55" t="s">
        <v>557</v>
      </c>
      <c r="C169" s="35">
        <v>51460</v>
      </c>
      <c r="D169" s="21">
        <v>5123.3</v>
      </c>
      <c r="E169" s="21">
        <v>4651.3</v>
      </c>
      <c r="F169" s="21">
        <v>5550</v>
      </c>
      <c r="G169" s="21">
        <v>10</v>
      </c>
      <c r="H169" s="21">
        <v>9</v>
      </c>
      <c r="I169" s="22">
        <v>10.8</v>
      </c>
    </row>
    <row r="170" spans="1:9">
      <c r="A170" s="6" t="s">
        <v>652</v>
      </c>
      <c r="B170" s="55" t="s">
        <v>653</v>
      </c>
      <c r="C170" s="35">
        <v>46333</v>
      </c>
      <c r="D170" s="21">
        <v>4630.7</v>
      </c>
      <c r="E170" s="21">
        <v>4176.5</v>
      </c>
      <c r="F170" s="21">
        <v>5040.6000000000004</v>
      </c>
      <c r="G170" s="21">
        <v>10</v>
      </c>
      <c r="H170" s="21">
        <v>9</v>
      </c>
      <c r="I170" s="22">
        <v>10.9</v>
      </c>
    </row>
    <row r="171" spans="1:9">
      <c r="A171" s="6" t="s">
        <v>690</v>
      </c>
      <c r="B171" s="55" t="s">
        <v>691</v>
      </c>
      <c r="C171" s="35">
        <v>101541</v>
      </c>
      <c r="D171" s="21">
        <v>10128.9</v>
      </c>
      <c r="E171" s="21">
        <v>9028.6</v>
      </c>
      <c r="F171" s="21">
        <v>11218.7</v>
      </c>
      <c r="G171" s="21">
        <v>10</v>
      </c>
      <c r="H171" s="21">
        <v>8.9</v>
      </c>
      <c r="I171" s="22">
        <v>11</v>
      </c>
    </row>
    <row r="172" spans="1:9">
      <c r="A172" s="6" t="s">
        <v>624</v>
      </c>
      <c r="B172" s="55" t="s">
        <v>625</v>
      </c>
      <c r="C172" s="35">
        <v>179408</v>
      </c>
      <c r="D172" s="21">
        <v>17944.3</v>
      </c>
      <c r="E172" s="21">
        <v>16202.7</v>
      </c>
      <c r="F172" s="21">
        <v>19630.900000000001</v>
      </c>
      <c r="G172" s="21">
        <v>10</v>
      </c>
      <c r="H172" s="21">
        <v>9</v>
      </c>
      <c r="I172" s="22">
        <v>10.9</v>
      </c>
    </row>
    <row r="173" spans="1:9">
      <c r="A173" s="6" t="s">
        <v>594</v>
      </c>
      <c r="B173" s="55" t="s">
        <v>595</v>
      </c>
      <c r="C173" s="35">
        <v>178497</v>
      </c>
      <c r="D173" s="21">
        <v>17696.599999999999</v>
      </c>
      <c r="E173" s="21">
        <v>16092.4</v>
      </c>
      <c r="F173" s="21">
        <v>19133.3</v>
      </c>
      <c r="G173" s="21">
        <v>9.9</v>
      </c>
      <c r="H173" s="21">
        <v>9</v>
      </c>
      <c r="I173" s="22">
        <v>10.7</v>
      </c>
    </row>
    <row r="174" spans="1:9">
      <c r="A174" s="6" t="s">
        <v>564</v>
      </c>
      <c r="B174" s="55" t="s">
        <v>565</v>
      </c>
      <c r="C174" s="35">
        <v>89038</v>
      </c>
      <c r="D174" s="21">
        <v>8843.6</v>
      </c>
      <c r="E174" s="21">
        <v>8017.3</v>
      </c>
      <c r="F174" s="21">
        <v>9618</v>
      </c>
      <c r="G174" s="21">
        <v>9.9</v>
      </c>
      <c r="H174" s="21">
        <v>9</v>
      </c>
      <c r="I174" s="22">
        <v>10.8</v>
      </c>
    </row>
    <row r="175" spans="1:9">
      <c r="A175" s="6" t="s">
        <v>706</v>
      </c>
      <c r="B175" s="55" t="s">
        <v>707</v>
      </c>
      <c r="C175" s="35">
        <v>104723</v>
      </c>
      <c r="D175" s="21">
        <v>10365.5</v>
      </c>
      <c r="E175" s="21">
        <v>9099.1</v>
      </c>
      <c r="F175" s="21">
        <v>11630.7</v>
      </c>
      <c r="G175" s="21">
        <v>9.9</v>
      </c>
      <c r="H175" s="21">
        <v>8.6999999999999993</v>
      </c>
      <c r="I175" s="22">
        <v>11.1</v>
      </c>
    </row>
    <row r="176" spans="1:9">
      <c r="A176" s="6" t="s">
        <v>636</v>
      </c>
      <c r="B176" s="55" t="s">
        <v>637</v>
      </c>
      <c r="C176" s="35">
        <v>47177</v>
      </c>
      <c r="D176" s="21">
        <v>4666.3999999999996</v>
      </c>
      <c r="E176" s="21">
        <v>4201.3999999999996</v>
      </c>
      <c r="F176" s="21">
        <v>5122.7</v>
      </c>
      <c r="G176" s="21">
        <v>9.9</v>
      </c>
      <c r="H176" s="21">
        <v>8.9</v>
      </c>
      <c r="I176" s="22">
        <v>10.9</v>
      </c>
    </row>
    <row r="177" spans="1:9">
      <c r="A177" s="6" t="s">
        <v>572</v>
      </c>
      <c r="B177" s="55" t="s">
        <v>573</v>
      </c>
      <c r="C177" s="35">
        <v>62821</v>
      </c>
      <c r="D177" s="21">
        <v>6240.7</v>
      </c>
      <c r="E177" s="21">
        <v>5659.9</v>
      </c>
      <c r="F177" s="21">
        <v>6808</v>
      </c>
      <c r="G177" s="21">
        <v>9.9</v>
      </c>
      <c r="H177" s="21">
        <v>9</v>
      </c>
      <c r="I177" s="22">
        <v>10.8</v>
      </c>
    </row>
    <row r="178" spans="1:9">
      <c r="A178" s="6" t="s">
        <v>606</v>
      </c>
      <c r="B178" s="55" t="s">
        <v>607</v>
      </c>
      <c r="C178" s="35">
        <v>342820</v>
      </c>
      <c r="D178" s="21">
        <v>33978.199999999997</v>
      </c>
      <c r="E178" s="21">
        <v>30965.3</v>
      </c>
      <c r="F178" s="21">
        <v>36725.5</v>
      </c>
      <c r="G178" s="21">
        <v>9.9</v>
      </c>
      <c r="H178" s="21">
        <v>9</v>
      </c>
      <c r="I178" s="22">
        <v>10.7</v>
      </c>
    </row>
    <row r="179" spans="1:9">
      <c r="A179" s="6" t="s">
        <v>618</v>
      </c>
      <c r="B179" s="55" t="s">
        <v>619</v>
      </c>
      <c r="C179" s="35">
        <v>103846</v>
      </c>
      <c r="D179" s="21">
        <v>10259.9</v>
      </c>
      <c r="E179" s="21">
        <v>9276.6</v>
      </c>
      <c r="F179" s="21">
        <v>11150.1</v>
      </c>
      <c r="G179" s="21">
        <v>9.9</v>
      </c>
      <c r="H179" s="21">
        <v>8.9</v>
      </c>
      <c r="I179" s="22">
        <v>10.7</v>
      </c>
    </row>
    <row r="180" spans="1:9">
      <c r="A180" s="6" t="s">
        <v>614</v>
      </c>
      <c r="B180" s="55" t="s">
        <v>615</v>
      </c>
      <c r="C180" s="35">
        <v>73733</v>
      </c>
      <c r="D180" s="21">
        <v>7223.9</v>
      </c>
      <c r="E180" s="21">
        <v>6507.7</v>
      </c>
      <c r="F180" s="21">
        <v>7886.9</v>
      </c>
      <c r="G180" s="21">
        <v>9.8000000000000007</v>
      </c>
      <c r="H180" s="21">
        <v>8.8000000000000007</v>
      </c>
      <c r="I180" s="22">
        <v>10.7</v>
      </c>
    </row>
    <row r="181" spans="1:9">
      <c r="A181" s="6" t="s">
        <v>640</v>
      </c>
      <c r="B181" s="55" t="s">
        <v>641</v>
      </c>
      <c r="C181" s="35">
        <v>84696</v>
      </c>
      <c r="D181" s="21">
        <v>8341.1</v>
      </c>
      <c r="E181" s="21">
        <v>7566.3</v>
      </c>
      <c r="F181" s="21">
        <v>9064.6</v>
      </c>
      <c r="G181" s="21">
        <v>9.8000000000000007</v>
      </c>
      <c r="H181" s="21">
        <v>8.9</v>
      </c>
      <c r="I181" s="22">
        <v>10.7</v>
      </c>
    </row>
    <row r="182" spans="1:9">
      <c r="A182" s="6" t="s">
        <v>650</v>
      </c>
      <c r="B182" s="55" t="s">
        <v>651</v>
      </c>
      <c r="C182" s="35">
        <v>158172</v>
      </c>
      <c r="D182" s="21">
        <v>15568.9</v>
      </c>
      <c r="E182" s="21">
        <v>14053.8</v>
      </c>
      <c r="F182" s="21">
        <v>17035.3</v>
      </c>
      <c r="G182" s="21">
        <v>9.8000000000000007</v>
      </c>
      <c r="H182" s="21">
        <v>8.9</v>
      </c>
      <c r="I182" s="22">
        <v>10.8</v>
      </c>
    </row>
    <row r="183" spans="1:9">
      <c r="A183" s="6" t="s">
        <v>616</v>
      </c>
      <c r="B183" s="55" t="s">
        <v>617</v>
      </c>
      <c r="C183" s="35">
        <v>58085</v>
      </c>
      <c r="D183" s="21">
        <v>5668.1</v>
      </c>
      <c r="E183" s="21">
        <v>5137.3</v>
      </c>
      <c r="F183" s="21">
        <v>6168.9</v>
      </c>
      <c r="G183" s="21">
        <v>9.8000000000000007</v>
      </c>
      <c r="H183" s="21">
        <v>8.8000000000000007</v>
      </c>
      <c r="I183" s="22">
        <v>10.6</v>
      </c>
    </row>
    <row r="184" spans="1:9">
      <c r="A184" s="6" t="s">
        <v>604</v>
      </c>
      <c r="B184" s="55" t="s">
        <v>605</v>
      </c>
      <c r="C184" s="35">
        <v>113365</v>
      </c>
      <c r="D184" s="21">
        <v>11080.3</v>
      </c>
      <c r="E184" s="21">
        <v>10062.700000000001</v>
      </c>
      <c r="F184" s="21">
        <v>11997.9</v>
      </c>
      <c r="G184" s="21">
        <v>9.8000000000000007</v>
      </c>
      <c r="H184" s="21">
        <v>8.9</v>
      </c>
      <c r="I184" s="22">
        <v>10.6</v>
      </c>
    </row>
    <row r="185" spans="1:9">
      <c r="A185" s="6" t="s">
        <v>642</v>
      </c>
      <c r="B185" s="55" t="s">
        <v>643</v>
      </c>
      <c r="C185" s="35">
        <v>53463</v>
      </c>
      <c r="D185" s="21">
        <v>5246.5</v>
      </c>
      <c r="E185" s="21">
        <v>4749.5</v>
      </c>
      <c r="F185" s="21">
        <v>5710</v>
      </c>
      <c r="G185" s="21">
        <v>9.8000000000000007</v>
      </c>
      <c r="H185" s="21">
        <v>8.9</v>
      </c>
      <c r="I185" s="22">
        <v>10.7</v>
      </c>
    </row>
    <row r="186" spans="1:9">
      <c r="A186" s="6" t="s">
        <v>628</v>
      </c>
      <c r="B186" s="55" t="s">
        <v>629</v>
      </c>
      <c r="C186" s="35">
        <v>260663</v>
      </c>
      <c r="D186" s="21">
        <v>25232.1</v>
      </c>
      <c r="E186" s="21">
        <v>22916.7</v>
      </c>
      <c r="F186" s="21">
        <v>27387.200000000001</v>
      </c>
      <c r="G186" s="21">
        <v>9.6999999999999993</v>
      </c>
      <c r="H186" s="21">
        <v>8.8000000000000007</v>
      </c>
      <c r="I186" s="22">
        <v>10.5</v>
      </c>
    </row>
    <row r="187" spans="1:9">
      <c r="A187" s="6" t="s">
        <v>702</v>
      </c>
      <c r="B187" s="55" t="s">
        <v>703</v>
      </c>
      <c r="C187" s="35">
        <v>77649</v>
      </c>
      <c r="D187" s="21">
        <v>7475.6</v>
      </c>
      <c r="E187" s="21">
        <v>6639.8</v>
      </c>
      <c r="F187" s="21">
        <v>8312.2999999999993</v>
      </c>
      <c r="G187" s="21">
        <v>9.6</v>
      </c>
      <c r="H187" s="21">
        <v>8.6</v>
      </c>
      <c r="I187" s="22">
        <v>10.7</v>
      </c>
    </row>
    <row r="188" spans="1:9">
      <c r="A188" s="6" t="s">
        <v>622</v>
      </c>
      <c r="B188" s="55" t="s">
        <v>623</v>
      </c>
      <c r="C188" s="35">
        <v>56909</v>
      </c>
      <c r="D188" s="21">
        <v>5461.3</v>
      </c>
      <c r="E188" s="21">
        <v>4934.3</v>
      </c>
      <c r="F188" s="21">
        <v>5933.9</v>
      </c>
      <c r="G188" s="21">
        <v>9.6</v>
      </c>
      <c r="H188" s="21">
        <v>8.6999999999999993</v>
      </c>
      <c r="I188" s="22">
        <v>10.4</v>
      </c>
    </row>
    <row r="189" spans="1:9">
      <c r="A189" s="6" t="s">
        <v>666</v>
      </c>
      <c r="B189" s="55" t="s">
        <v>667</v>
      </c>
      <c r="C189" s="35">
        <v>41713</v>
      </c>
      <c r="D189" s="21">
        <v>4013</v>
      </c>
      <c r="E189" s="21">
        <v>3628.8</v>
      </c>
      <c r="F189" s="21">
        <v>4387.3999999999996</v>
      </c>
      <c r="G189" s="21">
        <v>9.6</v>
      </c>
      <c r="H189" s="21">
        <v>8.6999999999999993</v>
      </c>
      <c r="I189" s="22">
        <v>10.5</v>
      </c>
    </row>
    <row r="190" spans="1:9">
      <c r="A190" s="6" t="s">
        <v>766</v>
      </c>
      <c r="B190" s="55" t="s">
        <v>767</v>
      </c>
      <c r="C190" s="35">
        <v>96046</v>
      </c>
      <c r="D190" s="21">
        <v>9221.9</v>
      </c>
      <c r="E190" s="21">
        <v>8095.9</v>
      </c>
      <c r="F190" s="21">
        <v>10408.4</v>
      </c>
      <c r="G190" s="21">
        <v>9.6</v>
      </c>
      <c r="H190" s="21">
        <v>8.4</v>
      </c>
      <c r="I190" s="22">
        <v>10.8</v>
      </c>
    </row>
    <row r="191" spans="1:9">
      <c r="A191" s="6" t="s">
        <v>646</v>
      </c>
      <c r="B191" s="55" t="s">
        <v>647</v>
      </c>
      <c r="C191" s="35">
        <v>101305</v>
      </c>
      <c r="D191" s="21">
        <v>9734.7000000000007</v>
      </c>
      <c r="E191" s="21">
        <v>8756.4</v>
      </c>
      <c r="F191" s="21">
        <v>10643.2</v>
      </c>
      <c r="G191" s="21">
        <v>9.6</v>
      </c>
      <c r="H191" s="21">
        <v>8.6</v>
      </c>
      <c r="I191" s="22">
        <v>10.5</v>
      </c>
    </row>
    <row r="192" spans="1:9">
      <c r="A192" s="6" t="s">
        <v>626</v>
      </c>
      <c r="B192" s="55" t="s">
        <v>627</v>
      </c>
      <c r="C192" s="35">
        <v>91441</v>
      </c>
      <c r="D192" s="21">
        <v>8779.4</v>
      </c>
      <c r="E192" s="21">
        <v>7944.8</v>
      </c>
      <c r="F192" s="21">
        <v>9548.1</v>
      </c>
      <c r="G192" s="21">
        <v>9.6</v>
      </c>
      <c r="H192" s="21">
        <v>8.6999999999999993</v>
      </c>
      <c r="I192" s="22">
        <v>10.4</v>
      </c>
    </row>
    <row r="193" spans="1:9">
      <c r="A193" s="6" t="s">
        <v>674</v>
      </c>
      <c r="B193" s="55" t="s">
        <v>675</v>
      </c>
      <c r="C193" s="35">
        <v>189174</v>
      </c>
      <c r="D193" s="21">
        <v>18112.900000000001</v>
      </c>
      <c r="E193" s="21">
        <v>16359.4</v>
      </c>
      <c r="F193" s="21">
        <v>19673.2</v>
      </c>
      <c r="G193" s="21">
        <v>9.6</v>
      </c>
      <c r="H193" s="21">
        <v>8.6</v>
      </c>
      <c r="I193" s="22">
        <v>10.4</v>
      </c>
    </row>
    <row r="194" spans="1:9">
      <c r="A194" s="6" t="s">
        <v>654</v>
      </c>
      <c r="B194" s="55" t="s">
        <v>655</v>
      </c>
      <c r="C194" s="35">
        <v>49580</v>
      </c>
      <c r="D194" s="21">
        <v>4688.1000000000004</v>
      </c>
      <c r="E194" s="21">
        <v>4235.2</v>
      </c>
      <c r="F194" s="21">
        <v>5115.2</v>
      </c>
      <c r="G194" s="21">
        <v>9.5</v>
      </c>
      <c r="H194" s="21">
        <v>8.5</v>
      </c>
      <c r="I194" s="22">
        <v>10.3</v>
      </c>
    </row>
    <row r="195" spans="1:9">
      <c r="A195" s="6" t="s">
        <v>734</v>
      </c>
      <c r="B195" s="55" t="s">
        <v>735</v>
      </c>
      <c r="C195" s="35">
        <v>67904</v>
      </c>
      <c r="D195" s="21">
        <v>6465.1</v>
      </c>
      <c r="E195" s="21">
        <v>5615.7</v>
      </c>
      <c r="F195" s="21">
        <v>7321.1</v>
      </c>
      <c r="G195" s="21">
        <v>9.5</v>
      </c>
      <c r="H195" s="21">
        <v>8.3000000000000007</v>
      </c>
      <c r="I195" s="22">
        <v>10.8</v>
      </c>
    </row>
    <row r="196" spans="1:9">
      <c r="A196" s="6" t="s">
        <v>644</v>
      </c>
      <c r="B196" s="55" t="s">
        <v>645</v>
      </c>
      <c r="C196" s="35">
        <v>75600</v>
      </c>
      <c r="D196" s="21">
        <v>7169.3</v>
      </c>
      <c r="E196" s="21">
        <v>6467.9</v>
      </c>
      <c r="F196" s="21">
        <v>7823.4</v>
      </c>
      <c r="G196" s="21">
        <v>9.5</v>
      </c>
      <c r="H196" s="21">
        <v>8.6</v>
      </c>
      <c r="I196" s="22">
        <v>10.3</v>
      </c>
    </row>
    <row r="197" spans="1:9">
      <c r="A197" s="6" t="s">
        <v>760</v>
      </c>
      <c r="B197" s="55" t="s">
        <v>761</v>
      </c>
      <c r="C197" s="35">
        <v>99726</v>
      </c>
      <c r="D197" s="21">
        <v>9500.2000000000007</v>
      </c>
      <c r="E197" s="21">
        <v>8329.7999999999993</v>
      </c>
      <c r="F197" s="21">
        <v>10673.6</v>
      </c>
      <c r="G197" s="21">
        <v>9.5</v>
      </c>
      <c r="H197" s="21">
        <v>8.4</v>
      </c>
      <c r="I197" s="22">
        <v>10.7</v>
      </c>
    </row>
    <row r="198" spans="1:9">
      <c r="A198" s="6" t="s">
        <v>704</v>
      </c>
      <c r="B198" s="55" t="s">
        <v>705</v>
      </c>
      <c r="C198" s="35">
        <v>74916</v>
      </c>
      <c r="D198" s="21">
        <v>7019.1</v>
      </c>
      <c r="E198" s="21">
        <v>6320.8</v>
      </c>
      <c r="F198" s="21">
        <v>7706.9</v>
      </c>
      <c r="G198" s="21">
        <v>9.4</v>
      </c>
      <c r="H198" s="21">
        <v>8.4</v>
      </c>
      <c r="I198" s="22">
        <v>10.3</v>
      </c>
    </row>
    <row r="199" spans="1:9">
      <c r="A199" s="6" t="s">
        <v>726</v>
      </c>
      <c r="B199" s="55" t="s">
        <v>727</v>
      </c>
      <c r="C199" s="35">
        <v>63589</v>
      </c>
      <c r="D199" s="21">
        <v>6000.2</v>
      </c>
      <c r="E199" s="21">
        <v>5346.7</v>
      </c>
      <c r="F199" s="21">
        <v>6662.3</v>
      </c>
      <c r="G199" s="21">
        <v>9.4</v>
      </c>
      <c r="H199" s="21">
        <v>8.4</v>
      </c>
      <c r="I199" s="22">
        <v>10.5</v>
      </c>
    </row>
    <row r="200" spans="1:9">
      <c r="A200" s="6" t="s">
        <v>656</v>
      </c>
      <c r="B200" s="55" t="s">
        <v>657</v>
      </c>
      <c r="C200" s="35">
        <v>57928</v>
      </c>
      <c r="D200" s="21">
        <v>5440.9</v>
      </c>
      <c r="E200" s="21">
        <v>4904.5</v>
      </c>
      <c r="F200" s="21">
        <v>5951.2</v>
      </c>
      <c r="G200" s="21">
        <v>9.4</v>
      </c>
      <c r="H200" s="21">
        <v>8.5</v>
      </c>
      <c r="I200" s="22">
        <v>10.3</v>
      </c>
    </row>
    <row r="201" spans="1:9">
      <c r="A201" s="6" t="s">
        <v>682</v>
      </c>
      <c r="B201" s="55" t="s">
        <v>683</v>
      </c>
      <c r="C201" s="35">
        <v>89542</v>
      </c>
      <c r="D201" s="21">
        <v>8425.5</v>
      </c>
      <c r="E201" s="21">
        <v>7599.5</v>
      </c>
      <c r="F201" s="21">
        <v>9196.7000000000007</v>
      </c>
      <c r="G201" s="21">
        <v>9.4</v>
      </c>
      <c r="H201" s="21">
        <v>8.5</v>
      </c>
      <c r="I201" s="22">
        <v>10.3</v>
      </c>
    </row>
    <row r="202" spans="1:9">
      <c r="A202" s="6" t="s">
        <v>776</v>
      </c>
      <c r="B202" s="55" t="s">
        <v>777</v>
      </c>
      <c r="C202" s="35">
        <v>101635</v>
      </c>
      <c r="D202" s="21">
        <v>9549.6</v>
      </c>
      <c r="E202" s="21">
        <v>8365.4</v>
      </c>
      <c r="F202" s="21">
        <v>10768.4</v>
      </c>
      <c r="G202" s="21">
        <v>9.4</v>
      </c>
      <c r="H202" s="21">
        <v>8.1999999999999993</v>
      </c>
      <c r="I202" s="22">
        <v>10.6</v>
      </c>
    </row>
    <row r="203" spans="1:9">
      <c r="A203" s="6" t="s">
        <v>684</v>
      </c>
      <c r="B203" s="55" t="s">
        <v>685</v>
      </c>
      <c r="C203" s="35">
        <v>60317</v>
      </c>
      <c r="D203" s="21">
        <v>5642.7</v>
      </c>
      <c r="E203" s="21">
        <v>5101.1000000000004</v>
      </c>
      <c r="F203" s="21">
        <v>6146.9</v>
      </c>
      <c r="G203" s="21">
        <v>9.4</v>
      </c>
      <c r="H203" s="21">
        <v>8.5</v>
      </c>
      <c r="I203" s="22">
        <v>10.199999999999999</v>
      </c>
    </row>
    <row r="204" spans="1:9">
      <c r="A204" s="6" t="s">
        <v>694</v>
      </c>
      <c r="B204" s="55" t="s">
        <v>695</v>
      </c>
      <c r="C204" s="35">
        <v>56872</v>
      </c>
      <c r="D204" s="21">
        <v>5328.6</v>
      </c>
      <c r="E204" s="21">
        <v>4812</v>
      </c>
      <c r="F204" s="21">
        <v>5832.3</v>
      </c>
      <c r="G204" s="21">
        <v>9.4</v>
      </c>
      <c r="H204" s="21">
        <v>8.5</v>
      </c>
      <c r="I204" s="22">
        <v>10.3</v>
      </c>
    </row>
    <row r="205" spans="1:9">
      <c r="A205" s="6" t="s">
        <v>638</v>
      </c>
      <c r="B205" s="55" t="s">
        <v>639</v>
      </c>
      <c r="C205" s="35">
        <v>65985</v>
      </c>
      <c r="D205" s="21">
        <v>6184.4</v>
      </c>
      <c r="E205" s="21">
        <v>5550.2</v>
      </c>
      <c r="F205" s="21">
        <v>6780.2</v>
      </c>
      <c r="G205" s="21">
        <v>9.4</v>
      </c>
      <c r="H205" s="21">
        <v>8.4</v>
      </c>
      <c r="I205" s="22">
        <v>10.3</v>
      </c>
    </row>
    <row r="206" spans="1:9">
      <c r="A206" s="6" t="s">
        <v>804</v>
      </c>
      <c r="B206" s="55" t="s">
        <v>805</v>
      </c>
      <c r="C206" s="35">
        <v>76039</v>
      </c>
      <c r="D206" s="21">
        <v>7184.3</v>
      </c>
      <c r="E206" s="21">
        <v>6221.7</v>
      </c>
      <c r="F206" s="21">
        <v>8155.9</v>
      </c>
      <c r="G206" s="21">
        <v>9.4</v>
      </c>
      <c r="H206" s="21">
        <v>8.1999999999999993</v>
      </c>
      <c r="I206" s="22">
        <v>10.7</v>
      </c>
    </row>
    <row r="207" spans="1:9">
      <c r="A207" s="6" t="s">
        <v>686</v>
      </c>
      <c r="B207" s="55" t="s">
        <v>687</v>
      </c>
      <c r="C207" s="35">
        <v>50124</v>
      </c>
      <c r="D207" s="21">
        <v>4642</v>
      </c>
      <c r="E207" s="21">
        <v>4155.2</v>
      </c>
      <c r="F207" s="21">
        <v>5094.5</v>
      </c>
      <c r="G207" s="21">
        <v>9.3000000000000007</v>
      </c>
      <c r="H207" s="21">
        <v>8.3000000000000007</v>
      </c>
      <c r="I207" s="22">
        <v>10.199999999999999</v>
      </c>
    </row>
    <row r="208" spans="1:9">
      <c r="A208" s="6" t="s">
        <v>678</v>
      </c>
      <c r="B208" s="55" t="s">
        <v>679</v>
      </c>
      <c r="C208" s="35">
        <v>53595</v>
      </c>
      <c r="D208" s="21">
        <v>5011</v>
      </c>
      <c r="E208" s="21">
        <v>4526.8999999999996</v>
      </c>
      <c r="F208" s="21">
        <v>5478.3</v>
      </c>
      <c r="G208" s="21">
        <v>9.3000000000000007</v>
      </c>
      <c r="H208" s="21">
        <v>8.4</v>
      </c>
      <c r="I208" s="22">
        <v>10.199999999999999</v>
      </c>
    </row>
    <row r="209" spans="1:9">
      <c r="A209" s="6" t="s">
        <v>648</v>
      </c>
      <c r="B209" s="55" t="s">
        <v>649</v>
      </c>
      <c r="C209" s="35">
        <v>137921</v>
      </c>
      <c r="D209" s="21">
        <v>12758.4</v>
      </c>
      <c r="E209" s="21">
        <v>11396.5</v>
      </c>
      <c r="F209" s="21">
        <v>13997.1</v>
      </c>
      <c r="G209" s="21">
        <v>9.3000000000000007</v>
      </c>
      <c r="H209" s="21">
        <v>8.3000000000000007</v>
      </c>
      <c r="I209" s="22">
        <v>10.1</v>
      </c>
    </row>
    <row r="210" spans="1:9">
      <c r="A210" s="6" t="s">
        <v>620</v>
      </c>
      <c r="B210" s="55" t="s">
        <v>621</v>
      </c>
      <c r="C210" s="35">
        <v>65161</v>
      </c>
      <c r="D210" s="21">
        <v>6063.2</v>
      </c>
      <c r="E210" s="21">
        <v>5399.3</v>
      </c>
      <c r="F210" s="21">
        <v>6694.1</v>
      </c>
      <c r="G210" s="21">
        <v>9.3000000000000007</v>
      </c>
      <c r="H210" s="21">
        <v>8.3000000000000007</v>
      </c>
      <c r="I210" s="22">
        <v>10.3</v>
      </c>
    </row>
    <row r="211" spans="1:9">
      <c r="A211" s="6" t="s">
        <v>730</v>
      </c>
      <c r="B211" s="55" t="s">
        <v>731</v>
      </c>
      <c r="C211" s="35">
        <v>113363</v>
      </c>
      <c r="D211" s="21">
        <v>10526.3</v>
      </c>
      <c r="E211" s="21">
        <v>9420.2999999999993</v>
      </c>
      <c r="F211" s="21">
        <v>11588.4</v>
      </c>
      <c r="G211" s="21">
        <v>9.3000000000000007</v>
      </c>
      <c r="H211" s="21">
        <v>8.3000000000000007</v>
      </c>
      <c r="I211" s="22">
        <v>10.199999999999999</v>
      </c>
    </row>
    <row r="212" spans="1:9">
      <c r="A212" s="6" t="s">
        <v>736</v>
      </c>
      <c r="B212" s="55" t="s">
        <v>737</v>
      </c>
      <c r="C212" s="35">
        <v>37364</v>
      </c>
      <c r="D212" s="21">
        <v>3482.7</v>
      </c>
      <c r="E212" s="21">
        <v>3098.7</v>
      </c>
      <c r="F212" s="21">
        <v>3868.6</v>
      </c>
      <c r="G212" s="21">
        <v>9.3000000000000007</v>
      </c>
      <c r="H212" s="21">
        <v>8.3000000000000007</v>
      </c>
      <c r="I212" s="22">
        <v>10.4</v>
      </c>
    </row>
    <row r="213" spans="1:9">
      <c r="A213" s="6" t="s">
        <v>662</v>
      </c>
      <c r="B213" s="55" t="s">
        <v>663</v>
      </c>
      <c r="C213" s="35">
        <v>28493</v>
      </c>
      <c r="D213" s="21">
        <v>2651</v>
      </c>
      <c r="E213" s="21">
        <v>2379.6999999999998</v>
      </c>
      <c r="F213" s="21">
        <v>2906.1</v>
      </c>
      <c r="G213" s="21">
        <v>9.3000000000000007</v>
      </c>
      <c r="H213" s="21">
        <v>8.4</v>
      </c>
      <c r="I213" s="22">
        <v>10.199999999999999</v>
      </c>
    </row>
    <row r="214" spans="1:9">
      <c r="A214" s="6" t="s">
        <v>758</v>
      </c>
      <c r="B214" s="55" t="s">
        <v>759</v>
      </c>
      <c r="C214" s="35">
        <v>118437</v>
      </c>
      <c r="D214" s="21">
        <v>10986.6</v>
      </c>
      <c r="E214" s="21">
        <v>9885.2000000000007</v>
      </c>
      <c r="F214" s="21">
        <v>12002.2</v>
      </c>
      <c r="G214" s="21">
        <v>9.3000000000000007</v>
      </c>
      <c r="H214" s="21">
        <v>8.3000000000000007</v>
      </c>
      <c r="I214" s="22">
        <v>10.1</v>
      </c>
    </row>
    <row r="215" spans="1:9">
      <c r="A215" s="6" t="s">
        <v>710</v>
      </c>
      <c r="B215" s="55" t="s">
        <v>711</v>
      </c>
      <c r="C215" s="35">
        <v>52648</v>
      </c>
      <c r="D215" s="21">
        <v>4898.7</v>
      </c>
      <c r="E215" s="21">
        <v>4429.7</v>
      </c>
      <c r="F215" s="21">
        <v>5356.4</v>
      </c>
      <c r="G215" s="21">
        <v>9.3000000000000007</v>
      </c>
      <c r="H215" s="21">
        <v>8.4</v>
      </c>
      <c r="I215" s="22">
        <v>10.199999999999999</v>
      </c>
    </row>
    <row r="216" spans="1:9">
      <c r="A216" s="6" t="s">
        <v>670</v>
      </c>
      <c r="B216" s="55" t="s">
        <v>671</v>
      </c>
      <c r="C216" s="35">
        <v>71156</v>
      </c>
      <c r="D216" s="21">
        <v>6648.6</v>
      </c>
      <c r="E216" s="21">
        <v>6012.6</v>
      </c>
      <c r="F216" s="21">
        <v>7240.3</v>
      </c>
      <c r="G216" s="21">
        <v>9.3000000000000007</v>
      </c>
      <c r="H216" s="21">
        <v>8.4</v>
      </c>
      <c r="I216" s="22">
        <v>10.199999999999999</v>
      </c>
    </row>
    <row r="217" spans="1:9">
      <c r="A217" s="6" t="s">
        <v>672</v>
      </c>
      <c r="B217" s="55" t="s">
        <v>673</v>
      </c>
      <c r="C217" s="35">
        <v>77652</v>
      </c>
      <c r="D217" s="21">
        <v>7254.3</v>
      </c>
      <c r="E217" s="21">
        <v>6535.7</v>
      </c>
      <c r="F217" s="21">
        <v>7907</v>
      </c>
      <c r="G217" s="21">
        <v>9.3000000000000007</v>
      </c>
      <c r="H217" s="21">
        <v>8.4</v>
      </c>
      <c r="I217" s="22">
        <v>10.199999999999999</v>
      </c>
    </row>
    <row r="218" spans="1:9">
      <c r="A218" s="6" t="s">
        <v>722</v>
      </c>
      <c r="B218" s="55" t="s">
        <v>723</v>
      </c>
      <c r="C218" s="35">
        <v>106697</v>
      </c>
      <c r="D218" s="21">
        <v>9860.9</v>
      </c>
      <c r="E218" s="21">
        <v>8828.4</v>
      </c>
      <c r="F218" s="21">
        <v>10809.7</v>
      </c>
      <c r="G218" s="21">
        <v>9.1999999999999993</v>
      </c>
      <c r="H218" s="21">
        <v>8.3000000000000007</v>
      </c>
      <c r="I218" s="22">
        <v>10.1</v>
      </c>
    </row>
    <row r="219" spans="1:9">
      <c r="A219" s="6" t="s">
        <v>714</v>
      </c>
      <c r="B219" s="55" t="s">
        <v>715</v>
      </c>
      <c r="C219" s="35">
        <v>73954</v>
      </c>
      <c r="D219" s="21">
        <v>6783.3</v>
      </c>
      <c r="E219" s="21">
        <v>6124.2</v>
      </c>
      <c r="F219" s="21">
        <v>7398.4</v>
      </c>
      <c r="G219" s="21">
        <v>9.1999999999999993</v>
      </c>
      <c r="H219" s="21">
        <v>8.3000000000000007</v>
      </c>
      <c r="I219" s="22">
        <v>10</v>
      </c>
    </row>
    <row r="220" spans="1:9">
      <c r="A220" s="6" t="s">
        <v>680</v>
      </c>
      <c r="B220" s="55" t="s">
        <v>681</v>
      </c>
      <c r="C220" s="35">
        <v>209490</v>
      </c>
      <c r="D220" s="21">
        <v>19224.8</v>
      </c>
      <c r="E220" s="21">
        <v>17380.599999999999</v>
      </c>
      <c r="F220" s="21">
        <v>20950.900000000001</v>
      </c>
      <c r="G220" s="21">
        <v>9.1999999999999993</v>
      </c>
      <c r="H220" s="21">
        <v>8.3000000000000007</v>
      </c>
      <c r="I220" s="22">
        <v>10</v>
      </c>
    </row>
    <row r="221" spans="1:9">
      <c r="A221" s="6" t="s">
        <v>774</v>
      </c>
      <c r="B221" s="55" t="s">
        <v>775</v>
      </c>
      <c r="C221" s="35">
        <v>142241</v>
      </c>
      <c r="D221" s="21">
        <v>13146.9</v>
      </c>
      <c r="E221" s="21">
        <v>11722.1</v>
      </c>
      <c r="F221" s="21">
        <v>14593.5</v>
      </c>
      <c r="G221" s="21">
        <v>9.1999999999999993</v>
      </c>
      <c r="H221" s="21">
        <v>8.1999999999999993</v>
      </c>
      <c r="I221" s="22">
        <v>10.3</v>
      </c>
    </row>
    <row r="222" spans="1:9">
      <c r="A222" s="6" t="s">
        <v>692</v>
      </c>
      <c r="B222" s="55" t="s">
        <v>693</v>
      </c>
      <c r="C222" s="35">
        <v>48009</v>
      </c>
      <c r="D222" s="21">
        <v>4431.3</v>
      </c>
      <c r="E222" s="21">
        <v>4006.3</v>
      </c>
      <c r="F222" s="21">
        <v>4835.8999999999996</v>
      </c>
      <c r="G222" s="21">
        <v>9.1999999999999993</v>
      </c>
      <c r="H222" s="21">
        <v>8.3000000000000007</v>
      </c>
      <c r="I222" s="22">
        <v>10.1</v>
      </c>
    </row>
    <row r="223" spans="1:9">
      <c r="A223" s="6" t="s">
        <v>718</v>
      </c>
      <c r="B223" s="55" t="s">
        <v>719</v>
      </c>
      <c r="C223" s="35">
        <v>52659</v>
      </c>
      <c r="D223" s="21">
        <v>4825.2</v>
      </c>
      <c r="E223" s="21">
        <v>4346.3999999999996</v>
      </c>
      <c r="F223" s="21">
        <v>5286.5</v>
      </c>
      <c r="G223" s="21">
        <v>9.1999999999999993</v>
      </c>
      <c r="H223" s="21">
        <v>8.3000000000000007</v>
      </c>
      <c r="I223" s="22">
        <v>10</v>
      </c>
    </row>
    <row r="224" spans="1:9">
      <c r="A224" s="6" t="s">
        <v>664</v>
      </c>
      <c r="B224" s="55" t="s">
        <v>665</v>
      </c>
      <c r="C224" s="35">
        <v>35479</v>
      </c>
      <c r="D224" s="21">
        <v>3255.1</v>
      </c>
      <c r="E224" s="21">
        <v>2922.3</v>
      </c>
      <c r="F224" s="21">
        <v>3557.3</v>
      </c>
      <c r="G224" s="21">
        <v>9.1999999999999993</v>
      </c>
      <c r="H224" s="21">
        <v>8.1999999999999993</v>
      </c>
      <c r="I224" s="22">
        <v>10</v>
      </c>
    </row>
    <row r="225" spans="1:9">
      <c r="A225" s="6" t="s">
        <v>698</v>
      </c>
      <c r="B225" s="55" t="s">
        <v>699</v>
      </c>
      <c r="C225" s="35">
        <v>48462</v>
      </c>
      <c r="D225" s="21">
        <v>4468.5</v>
      </c>
      <c r="E225" s="21">
        <v>4008.7</v>
      </c>
      <c r="F225" s="21">
        <v>4907.3999999999996</v>
      </c>
      <c r="G225" s="21">
        <v>9.1999999999999993</v>
      </c>
      <c r="H225" s="21">
        <v>8.3000000000000007</v>
      </c>
      <c r="I225" s="22">
        <v>10.1</v>
      </c>
    </row>
    <row r="226" spans="1:9">
      <c r="A226" s="6" t="s">
        <v>700</v>
      </c>
      <c r="B226" s="55" t="s">
        <v>701</v>
      </c>
      <c r="C226" s="35">
        <v>85407</v>
      </c>
      <c r="D226" s="21">
        <v>7741.8</v>
      </c>
      <c r="E226" s="21">
        <v>6974.5</v>
      </c>
      <c r="F226" s="21">
        <v>8486.7000000000007</v>
      </c>
      <c r="G226" s="21">
        <v>9.1</v>
      </c>
      <c r="H226" s="21">
        <v>8.1999999999999993</v>
      </c>
      <c r="I226" s="22">
        <v>9.9</v>
      </c>
    </row>
    <row r="227" spans="1:9">
      <c r="A227" s="6" t="s">
        <v>716</v>
      </c>
      <c r="B227" s="55" t="s">
        <v>717</v>
      </c>
      <c r="C227" s="35">
        <v>70141</v>
      </c>
      <c r="D227" s="21">
        <v>6352.3</v>
      </c>
      <c r="E227" s="21">
        <v>5722.7</v>
      </c>
      <c r="F227" s="21">
        <v>6942.9</v>
      </c>
      <c r="G227" s="21">
        <v>9.1</v>
      </c>
      <c r="H227" s="21">
        <v>8.1999999999999993</v>
      </c>
      <c r="I227" s="22">
        <v>9.9</v>
      </c>
    </row>
    <row r="228" spans="1:9">
      <c r="A228" s="6" t="s">
        <v>658</v>
      </c>
      <c r="B228" s="55" t="s">
        <v>659</v>
      </c>
      <c r="C228" s="35">
        <v>1218</v>
      </c>
      <c r="D228" s="21">
        <v>111.3</v>
      </c>
      <c r="E228" s="21">
        <v>93.9</v>
      </c>
      <c r="F228" s="21">
        <v>128.6</v>
      </c>
      <c r="G228" s="21">
        <v>9.1</v>
      </c>
      <c r="H228" s="21">
        <v>7.7</v>
      </c>
      <c r="I228" s="22">
        <v>10.6</v>
      </c>
    </row>
    <row r="229" spans="1:9">
      <c r="A229" s="6" t="s">
        <v>826</v>
      </c>
      <c r="B229" s="55" t="s">
        <v>827</v>
      </c>
      <c r="C229" s="35">
        <v>102499</v>
      </c>
      <c r="D229" s="21">
        <v>9316.9</v>
      </c>
      <c r="E229" s="21">
        <v>7943.7</v>
      </c>
      <c r="F229" s="21">
        <v>10807.1</v>
      </c>
      <c r="G229" s="21">
        <v>9.1</v>
      </c>
      <c r="H229" s="21">
        <v>7.8</v>
      </c>
      <c r="I229" s="22">
        <v>10.5</v>
      </c>
    </row>
    <row r="230" spans="1:9">
      <c r="A230" s="6" t="s">
        <v>780</v>
      </c>
      <c r="B230" s="55" t="s">
        <v>781</v>
      </c>
      <c r="C230" s="35">
        <v>61926</v>
      </c>
      <c r="D230" s="21">
        <v>5659</v>
      </c>
      <c r="E230" s="21">
        <v>5083.5</v>
      </c>
      <c r="F230" s="21">
        <v>6216</v>
      </c>
      <c r="G230" s="21">
        <v>9.1</v>
      </c>
      <c r="H230" s="21">
        <v>8.1999999999999993</v>
      </c>
      <c r="I230" s="22">
        <v>10</v>
      </c>
    </row>
    <row r="231" spans="1:9">
      <c r="A231" s="6" t="s">
        <v>828</v>
      </c>
      <c r="B231" s="55" t="s">
        <v>829</v>
      </c>
      <c r="C231" s="35">
        <v>53854</v>
      </c>
      <c r="D231" s="21">
        <v>4910.7</v>
      </c>
      <c r="E231" s="21">
        <v>4297</v>
      </c>
      <c r="F231" s="21">
        <v>5564.9</v>
      </c>
      <c r="G231" s="21">
        <v>9.1</v>
      </c>
      <c r="H231" s="21">
        <v>8</v>
      </c>
      <c r="I231" s="22">
        <v>10.3</v>
      </c>
    </row>
    <row r="232" spans="1:9">
      <c r="A232" s="6" t="s">
        <v>720</v>
      </c>
      <c r="B232" s="55" t="s">
        <v>721</v>
      </c>
      <c r="C232" s="35">
        <v>63263</v>
      </c>
      <c r="D232" s="21">
        <v>5773.6</v>
      </c>
      <c r="E232" s="21">
        <v>5204.5</v>
      </c>
      <c r="F232" s="21">
        <v>6315.1</v>
      </c>
      <c r="G232" s="21">
        <v>9.1</v>
      </c>
      <c r="H232" s="21">
        <v>8.1999999999999993</v>
      </c>
      <c r="I232" s="22">
        <v>10</v>
      </c>
    </row>
    <row r="233" spans="1:9">
      <c r="A233" s="6" t="s">
        <v>746</v>
      </c>
      <c r="B233" s="55" t="s">
        <v>747</v>
      </c>
      <c r="C233" s="35">
        <v>49414</v>
      </c>
      <c r="D233" s="21">
        <v>4477.6000000000004</v>
      </c>
      <c r="E233" s="21">
        <v>4039</v>
      </c>
      <c r="F233" s="21">
        <v>4892.1000000000004</v>
      </c>
      <c r="G233" s="21">
        <v>9.1</v>
      </c>
      <c r="H233" s="21">
        <v>8.1999999999999993</v>
      </c>
      <c r="I233" s="22">
        <v>9.9</v>
      </c>
    </row>
    <row r="234" spans="1:9">
      <c r="A234" s="6" t="s">
        <v>724</v>
      </c>
      <c r="B234" s="55" t="s">
        <v>725</v>
      </c>
      <c r="C234" s="35">
        <v>44748</v>
      </c>
      <c r="D234" s="21">
        <v>4033.6</v>
      </c>
      <c r="E234" s="21">
        <v>3606.7</v>
      </c>
      <c r="F234" s="21">
        <v>4427.8999999999996</v>
      </c>
      <c r="G234" s="21">
        <v>9</v>
      </c>
      <c r="H234" s="21">
        <v>8.1</v>
      </c>
      <c r="I234" s="22">
        <v>9.9</v>
      </c>
    </row>
    <row r="235" spans="1:9">
      <c r="A235" s="6" t="s">
        <v>668</v>
      </c>
      <c r="B235" s="55" t="s">
        <v>669</v>
      </c>
      <c r="C235" s="35">
        <v>21995</v>
      </c>
      <c r="D235" s="21">
        <v>1970.3</v>
      </c>
      <c r="E235" s="21">
        <v>1741.7</v>
      </c>
      <c r="F235" s="21">
        <v>2171.6</v>
      </c>
      <c r="G235" s="21">
        <v>9</v>
      </c>
      <c r="H235" s="21">
        <v>7.9</v>
      </c>
      <c r="I235" s="22">
        <v>9.9</v>
      </c>
    </row>
    <row r="236" spans="1:9">
      <c r="A236" s="6" t="s">
        <v>742</v>
      </c>
      <c r="B236" s="55" t="s">
        <v>743</v>
      </c>
      <c r="C236" s="35">
        <v>131542</v>
      </c>
      <c r="D236" s="21">
        <v>11789.9</v>
      </c>
      <c r="E236" s="21">
        <v>10580.1</v>
      </c>
      <c r="F236" s="21">
        <v>12956.1</v>
      </c>
      <c r="G236" s="21">
        <v>9</v>
      </c>
      <c r="H236" s="21">
        <v>8</v>
      </c>
      <c r="I236" s="22">
        <v>9.8000000000000007</v>
      </c>
    </row>
    <row r="237" spans="1:9">
      <c r="A237" s="6" t="s">
        <v>762</v>
      </c>
      <c r="B237" s="55" t="s">
        <v>763</v>
      </c>
      <c r="C237" s="35">
        <v>46915</v>
      </c>
      <c r="D237" s="21">
        <v>4242.8999999999996</v>
      </c>
      <c r="E237" s="21">
        <v>3819.5</v>
      </c>
      <c r="F237" s="21">
        <v>4652</v>
      </c>
      <c r="G237" s="21">
        <v>9</v>
      </c>
      <c r="H237" s="21">
        <v>8.1</v>
      </c>
      <c r="I237" s="22">
        <v>9.9</v>
      </c>
    </row>
    <row r="238" spans="1:9">
      <c r="A238" s="6" t="s">
        <v>842</v>
      </c>
      <c r="B238" s="55" t="s">
        <v>843</v>
      </c>
      <c r="C238" s="35">
        <v>110194</v>
      </c>
      <c r="D238" s="21">
        <v>9829.7999999999993</v>
      </c>
      <c r="E238" s="21">
        <v>8658.5</v>
      </c>
      <c r="F238" s="21">
        <v>11023.2</v>
      </c>
      <c r="G238" s="21">
        <v>8.9</v>
      </c>
      <c r="H238" s="21">
        <v>7.9</v>
      </c>
      <c r="I238" s="22">
        <v>10</v>
      </c>
    </row>
    <row r="239" spans="1:9">
      <c r="A239" s="6" t="s">
        <v>708</v>
      </c>
      <c r="B239" s="55" t="s">
        <v>709</v>
      </c>
      <c r="C239" s="35">
        <v>27415</v>
      </c>
      <c r="D239" s="21">
        <v>2449.9</v>
      </c>
      <c r="E239" s="21">
        <v>2191.1</v>
      </c>
      <c r="F239" s="21">
        <v>2716</v>
      </c>
      <c r="G239" s="21">
        <v>8.9</v>
      </c>
      <c r="H239" s="21">
        <v>8</v>
      </c>
      <c r="I239" s="22">
        <v>9.9</v>
      </c>
    </row>
    <row r="240" spans="1:9">
      <c r="A240" s="6" t="s">
        <v>696</v>
      </c>
      <c r="B240" s="55" t="s">
        <v>697</v>
      </c>
      <c r="C240" s="35">
        <v>65460</v>
      </c>
      <c r="D240" s="21">
        <v>5813</v>
      </c>
      <c r="E240" s="21">
        <v>5183.6000000000004</v>
      </c>
      <c r="F240" s="21">
        <v>6376.1</v>
      </c>
      <c r="G240" s="21">
        <v>8.9</v>
      </c>
      <c r="H240" s="21">
        <v>7.9</v>
      </c>
      <c r="I240" s="22">
        <v>9.6999999999999993</v>
      </c>
    </row>
    <row r="241" spans="1:9">
      <c r="A241" s="6" t="s">
        <v>744</v>
      </c>
      <c r="B241" s="55" t="s">
        <v>745</v>
      </c>
      <c r="C241" s="35">
        <v>104556</v>
      </c>
      <c r="D241" s="21">
        <v>9354.5</v>
      </c>
      <c r="E241" s="21">
        <v>8443.5</v>
      </c>
      <c r="F241" s="21">
        <v>10200.200000000001</v>
      </c>
      <c r="G241" s="21">
        <v>8.9</v>
      </c>
      <c r="H241" s="21">
        <v>8.1</v>
      </c>
      <c r="I241" s="22">
        <v>9.8000000000000007</v>
      </c>
    </row>
    <row r="242" spans="1:9">
      <c r="A242" s="6" t="s">
        <v>786</v>
      </c>
      <c r="B242" s="55" t="s">
        <v>787</v>
      </c>
      <c r="C242" s="35">
        <v>77614</v>
      </c>
      <c r="D242" s="21">
        <v>6940.9</v>
      </c>
      <c r="E242" s="21">
        <v>6224.3</v>
      </c>
      <c r="F242" s="21">
        <v>7652.2</v>
      </c>
      <c r="G242" s="21">
        <v>8.9</v>
      </c>
      <c r="H242" s="21">
        <v>8</v>
      </c>
      <c r="I242" s="22">
        <v>9.9</v>
      </c>
    </row>
    <row r="243" spans="1:9">
      <c r="A243" s="6" t="s">
        <v>750</v>
      </c>
      <c r="B243" s="55" t="s">
        <v>751</v>
      </c>
      <c r="C243" s="35">
        <v>54863</v>
      </c>
      <c r="D243" s="21">
        <v>4837.7</v>
      </c>
      <c r="E243" s="21">
        <v>4293.3</v>
      </c>
      <c r="F243" s="21">
        <v>5317.4</v>
      </c>
      <c r="G243" s="21">
        <v>8.8000000000000007</v>
      </c>
      <c r="H243" s="21">
        <v>7.8</v>
      </c>
      <c r="I243" s="22">
        <v>9.6999999999999993</v>
      </c>
    </row>
    <row r="244" spans="1:9">
      <c r="A244" s="6" t="s">
        <v>754</v>
      </c>
      <c r="B244" s="55" t="s">
        <v>755</v>
      </c>
      <c r="C244" s="35">
        <v>81787</v>
      </c>
      <c r="D244" s="21">
        <v>7234.5</v>
      </c>
      <c r="E244" s="21">
        <v>6475.2</v>
      </c>
      <c r="F244" s="21">
        <v>7943.9</v>
      </c>
      <c r="G244" s="21">
        <v>8.8000000000000007</v>
      </c>
      <c r="H244" s="21">
        <v>7.9</v>
      </c>
      <c r="I244" s="22">
        <v>9.6999999999999993</v>
      </c>
    </row>
    <row r="245" spans="1:9">
      <c r="A245" s="6" t="s">
        <v>756</v>
      </c>
      <c r="B245" s="55" t="s">
        <v>757</v>
      </c>
      <c r="C245" s="35">
        <v>84400</v>
      </c>
      <c r="D245" s="21">
        <v>7407.6</v>
      </c>
      <c r="E245" s="21">
        <v>6633.3</v>
      </c>
      <c r="F245" s="21">
        <v>8141.4</v>
      </c>
      <c r="G245" s="21">
        <v>8.8000000000000007</v>
      </c>
      <c r="H245" s="21">
        <v>7.9</v>
      </c>
      <c r="I245" s="22">
        <v>9.6</v>
      </c>
    </row>
    <row r="246" spans="1:9">
      <c r="A246" s="6" t="s">
        <v>688</v>
      </c>
      <c r="B246" s="55" t="s">
        <v>689</v>
      </c>
      <c r="C246" s="35">
        <v>61164</v>
      </c>
      <c r="D246" s="21">
        <v>5358.5</v>
      </c>
      <c r="E246" s="21">
        <v>4694.3</v>
      </c>
      <c r="F246" s="21">
        <v>5962.5</v>
      </c>
      <c r="G246" s="21">
        <v>8.8000000000000007</v>
      </c>
      <c r="H246" s="21">
        <v>7.7</v>
      </c>
      <c r="I246" s="22">
        <v>9.6999999999999993</v>
      </c>
    </row>
    <row r="247" spans="1:9">
      <c r="A247" s="6" t="s">
        <v>738</v>
      </c>
      <c r="B247" s="55" t="s">
        <v>739</v>
      </c>
      <c r="C247" s="35">
        <v>63601</v>
      </c>
      <c r="D247" s="21">
        <v>5626.4</v>
      </c>
      <c r="E247" s="21">
        <v>5039.5</v>
      </c>
      <c r="F247" s="21">
        <v>6162.1</v>
      </c>
      <c r="G247" s="21">
        <v>8.8000000000000007</v>
      </c>
      <c r="H247" s="21">
        <v>7.9</v>
      </c>
      <c r="I247" s="22">
        <v>9.6999999999999993</v>
      </c>
    </row>
    <row r="248" spans="1:9">
      <c r="A248" s="6" t="s">
        <v>740</v>
      </c>
      <c r="B248" s="55" t="s">
        <v>741</v>
      </c>
      <c r="C248" s="35">
        <v>70234</v>
      </c>
      <c r="D248" s="21">
        <v>6165.1</v>
      </c>
      <c r="E248" s="21">
        <v>5510.1</v>
      </c>
      <c r="F248" s="21">
        <v>6765.2</v>
      </c>
      <c r="G248" s="21">
        <v>8.8000000000000007</v>
      </c>
      <c r="H248" s="21">
        <v>7.8</v>
      </c>
      <c r="I248" s="22">
        <v>9.6</v>
      </c>
    </row>
    <row r="249" spans="1:9">
      <c r="A249" s="6" t="s">
        <v>764</v>
      </c>
      <c r="B249" s="55" t="s">
        <v>765</v>
      </c>
      <c r="C249" s="35">
        <v>44002</v>
      </c>
      <c r="D249" s="21">
        <v>3856</v>
      </c>
      <c r="E249" s="21">
        <v>3459.2</v>
      </c>
      <c r="F249" s="21">
        <v>4239.2</v>
      </c>
      <c r="G249" s="21">
        <v>8.8000000000000007</v>
      </c>
      <c r="H249" s="21">
        <v>7.9</v>
      </c>
      <c r="I249" s="22">
        <v>9.6</v>
      </c>
    </row>
    <row r="250" spans="1:9">
      <c r="A250" s="6" t="s">
        <v>834</v>
      </c>
      <c r="B250" s="55" t="s">
        <v>835</v>
      </c>
      <c r="C250" s="35">
        <v>119635</v>
      </c>
      <c r="D250" s="21">
        <v>10362.799999999999</v>
      </c>
      <c r="E250" s="21">
        <v>9188.1</v>
      </c>
      <c r="F250" s="21">
        <v>11498.5</v>
      </c>
      <c r="G250" s="21">
        <v>8.6999999999999993</v>
      </c>
      <c r="H250" s="21">
        <v>7.7</v>
      </c>
      <c r="I250" s="22">
        <v>9.6</v>
      </c>
    </row>
    <row r="251" spans="1:9">
      <c r="A251" s="6" t="s">
        <v>732</v>
      </c>
      <c r="B251" s="55" t="s">
        <v>733</v>
      </c>
      <c r="C251" s="35">
        <v>77093</v>
      </c>
      <c r="D251" s="21">
        <v>6707.5</v>
      </c>
      <c r="E251" s="21">
        <v>5974.2</v>
      </c>
      <c r="F251" s="21">
        <v>7383.7</v>
      </c>
      <c r="G251" s="21">
        <v>8.6999999999999993</v>
      </c>
      <c r="H251" s="21">
        <v>7.7</v>
      </c>
      <c r="I251" s="22">
        <v>9.6</v>
      </c>
    </row>
    <row r="252" spans="1:9">
      <c r="A252" s="6" t="s">
        <v>792</v>
      </c>
      <c r="B252" s="55" t="s">
        <v>793</v>
      </c>
      <c r="C252" s="35">
        <v>38678</v>
      </c>
      <c r="D252" s="21">
        <v>3368.2</v>
      </c>
      <c r="E252" s="21">
        <v>3016.4</v>
      </c>
      <c r="F252" s="21">
        <v>3708.9</v>
      </c>
      <c r="G252" s="21">
        <v>8.6999999999999993</v>
      </c>
      <c r="H252" s="21">
        <v>7.8</v>
      </c>
      <c r="I252" s="22">
        <v>9.6</v>
      </c>
    </row>
    <row r="253" spans="1:9">
      <c r="A253" s="6" t="s">
        <v>808</v>
      </c>
      <c r="B253" s="55" t="s">
        <v>809</v>
      </c>
      <c r="C253" s="35">
        <v>160094</v>
      </c>
      <c r="D253" s="21">
        <v>13736.8</v>
      </c>
      <c r="E253" s="21">
        <v>12335.1</v>
      </c>
      <c r="F253" s="21">
        <v>15068.8</v>
      </c>
      <c r="G253" s="21">
        <v>8.6</v>
      </c>
      <c r="H253" s="21">
        <v>7.7</v>
      </c>
      <c r="I253" s="22">
        <v>9.4</v>
      </c>
    </row>
    <row r="254" spans="1:9">
      <c r="A254" s="6" t="s">
        <v>768</v>
      </c>
      <c r="B254" s="55" t="s">
        <v>769</v>
      </c>
      <c r="C254" s="35">
        <v>51153</v>
      </c>
      <c r="D254" s="21">
        <v>4387.7</v>
      </c>
      <c r="E254" s="21">
        <v>3894.3</v>
      </c>
      <c r="F254" s="21">
        <v>4855.1000000000004</v>
      </c>
      <c r="G254" s="21">
        <v>8.6</v>
      </c>
      <c r="H254" s="21">
        <v>7.6</v>
      </c>
      <c r="I254" s="22">
        <v>9.5</v>
      </c>
    </row>
    <row r="255" spans="1:9">
      <c r="A255" s="6" t="s">
        <v>820</v>
      </c>
      <c r="B255" s="55" t="s">
        <v>821</v>
      </c>
      <c r="C255" s="35">
        <v>105957</v>
      </c>
      <c r="D255" s="21">
        <v>9101.2000000000007</v>
      </c>
      <c r="E255" s="21">
        <v>8112.7</v>
      </c>
      <c r="F255" s="21">
        <v>10055.5</v>
      </c>
      <c r="G255" s="21">
        <v>8.6</v>
      </c>
      <c r="H255" s="21">
        <v>7.7</v>
      </c>
      <c r="I255" s="22">
        <v>9.5</v>
      </c>
    </row>
    <row r="256" spans="1:9">
      <c r="A256" s="6" t="s">
        <v>854</v>
      </c>
      <c r="B256" s="55" t="s">
        <v>855</v>
      </c>
      <c r="C256" s="35">
        <v>113985</v>
      </c>
      <c r="D256" s="21">
        <v>9747.7999999999993</v>
      </c>
      <c r="E256" s="21">
        <v>8633.2000000000007</v>
      </c>
      <c r="F256" s="21">
        <v>10851</v>
      </c>
      <c r="G256" s="21">
        <v>8.6</v>
      </c>
      <c r="H256" s="21">
        <v>7.6</v>
      </c>
      <c r="I256" s="22">
        <v>9.5</v>
      </c>
    </row>
    <row r="257" spans="1:9">
      <c r="A257" s="6" t="s">
        <v>770</v>
      </c>
      <c r="B257" s="55" t="s">
        <v>771</v>
      </c>
      <c r="C257" s="35">
        <v>44721</v>
      </c>
      <c r="D257" s="21">
        <v>3856.3</v>
      </c>
      <c r="E257" s="21">
        <v>3390.7</v>
      </c>
      <c r="F257" s="21">
        <v>4309.7</v>
      </c>
      <c r="G257" s="21">
        <v>8.6</v>
      </c>
      <c r="H257" s="21">
        <v>7.6</v>
      </c>
      <c r="I257" s="22">
        <v>9.6</v>
      </c>
    </row>
    <row r="258" spans="1:9">
      <c r="A258" s="6" t="s">
        <v>802</v>
      </c>
      <c r="B258" s="55" t="s">
        <v>803</v>
      </c>
      <c r="C258" s="35">
        <v>89585</v>
      </c>
      <c r="D258" s="21">
        <v>7716.9</v>
      </c>
      <c r="E258" s="21">
        <v>6887.4</v>
      </c>
      <c r="F258" s="21">
        <v>8474.7999999999993</v>
      </c>
      <c r="G258" s="21">
        <v>8.6</v>
      </c>
      <c r="H258" s="21">
        <v>7.7</v>
      </c>
      <c r="I258" s="22">
        <v>9.5</v>
      </c>
    </row>
    <row r="259" spans="1:9">
      <c r="A259" s="6" t="s">
        <v>712</v>
      </c>
      <c r="B259" s="55" t="s">
        <v>713</v>
      </c>
      <c r="C259" s="35">
        <v>58680</v>
      </c>
      <c r="D259" s="21">
        <v>5037</v>
      </c>
      <c r="E259" s="21">
        <v>4429.8999999999996</v>
      </c>
      <c r="F259" s="21">
        <v>5588.6</v>
      </c>
      <c r="G259" s="21">
        <v>8.6</v>
      </c>
      <c r="H259" s="21">
        <v>7.5</v>
      </c>
      <c r="I259" s="22">
        <v>9.5</v>
      </c>
    </row>
    <row r="260" spans="1:9">
      <c r="A260" s="6" t="s">
        <v>748</v>
      </c>
      <c r="B260" s="55" t="s">
        <v>749</v>
      </c>
      <c r="C260" s="35">
        <v>88645</v>
      </c>
      <c r="D260" s="21">
        <v>7616.6</v>
      </c>
      <c r="E260" s="21">
        <v>6756.8</v>
      </c>
      <c r="F260" s="21">
        <v>8421.1</v>
      </c>
      <c r="G260" s="21">
        <v>8.6</v>
      </c>
      <c r="H260" s="21">
        <v>7.6</v>
      </c>
      <c r="I260" s="22">
        <v>9.5</v>
      </c>
    </row>
    <row r="261" spans="1:9">
      <c r="A261" s="6" t="s">
        <v>752</v>
      </c>
      <c r="B261" s="55" t="s">
        <v>753</v>
      </c>
      <c r="C261" s="35">
        <v>264745</v>
      </c>
      <c r="D261" s="21">
        <v>22623.7</v>
      </c>
      <c r="E261" s="21">
        <v>20039.8</v>
      </c>
      <c r="F261" s="21">
        <v>24929.4</v>
      </c>
      <c r="G261" s="21">
        <v>8.5</v>
      </c>
      <c r="H261" s="21">
        <v>7.6</v>
      </c>
      <c r="I261" s="22">
        <v>9.4</v>
      </c>
    </row>
    <row r="262" spans="1:9">
      <c r="A262" s="6" t="s">
        <v>728</v>
      </c>
      <c r="B262" s="55" t="s">
        <v>729</v>
      </c>
      <c r="C262" s="35">
        <v>52736</v>
      </c>
      <c r="D262" s="21">
        <v>4490.8999999999996</v>
      </c>
      <c r="E262" s="21">
        <v>3947</v>
      </c>
      <c r="F262" s="21">
        <v>4995.3</v>
      </c>
      <c r="G262" s="21">
        <v>8.5</v>
      </c>
      <c r="H262" s="21">
        <v>7.5</v>
      </c>
      <c r="I262" s="22">
        <v>9.5</v>
      </c>
    </row>
    <row r="263" spans="1:9">
      <c r="A263" s="6" t="s">
        <v>784</v>
      </c>
      <c r="B263" s="55" t="s">
        <v>785</v>
      </c>
      <c r="C263" s="35">
        <v>67314</v>
      </c>
      <c r="D263" s="21">
        <v>5710.1</v>
      </c>
      <c r="E263" s="21">
        <v>5101.7</v>
      </c>
      <c r="F263" s="21">
        <v>6272.3</v>
      </c>
      <c r="G263" s="21">
        <v>8.5</v>
      </c>
      <c r="H263" s="21">
        <v>7.6</v>
      </c>
      <c r="I263" s="22">
        <v>9.3000000000000007</v>
      </c>
    </row>
    <row r="264" spans="1:9">
      <c r="A264" s="6" t="s">
        <v>848</v>
      </c>
      <c r="B264" s="55" t="s">
        <v>849</v>
      </c>
      <c r="C264" s="35">
        <v>39269</v>
      </c>
      <c r="D264" s="21">
        <v>3342.8</v>
      </c>
      <c r="E264" s="21">
        <v>2982.3</v>
      </c>
      <c r="F264" s="21">
        <v>3684</v>
      </c>
      <c r="G264" s="21">
        <v>8.5</v>
      </c>
      <c r="H264" s="21">
        <v>7.6</v>
      </c>
      <c r="I264" s="22">
        <v>9.4</v>
      </c>
    </row>
    <row r="265" spans="1:9">
      <c r="A265" s="6" t="s">
        <v>772</v>
      </c>
      <c r="B265" s="55" t="s">
        <v>773</v>
      </c>
      <c r="C265" s="35">
        <v>79392</v>
      </c>
      <c r="D265" s="21">
        <v>6758.8</v>
      </c>
      <c r="E265" s="21">
        <v>5980.6</v>
      </c>
      <c r="F265" s="21">
        <v>7448.5</v>
      </c>
      <c r="G265" s="21">
        <v>8.5</v>
      </c>
      <c r="H265" s="21">
        <v>7.5</v>
      </c>
      <c r="I265" s="22">
        <v>9.4</v>
      </c>
    </row>
    <row r="266" spans="1:9">
      <c r="A266" s="6" t="s">
        <v>788</v>
      </c>
      <c r="B266" s="55" t="s">
        <v>789</v>
      </c>
      <c r="C266" s="35">
        <v>86757</v>
      </c>
      <c r="D266" s="21">
        <v>7318.7</v>
      </c>
      <c r="E266" s="21">
        <v>6546.1</v>
      </c>
      <c r="F266" s="21">
        <v>8031.1</v>
      </c>
      <c r="G266" s="21">
        <v>8.4</v>
      </c>
      <c r="H266" s="21">
        <v>7.5</v>
      </c>
      <c r="I266" s="22">
        <v>9.3000000000000007</v>
      </c>
    </row>
    <row r="267" spans="1:9">
      <c r="A267" s="6" t="s">
        <v>798</v>
      </c>
      <c r="B267" s="55" t="s">
        <v>799</v>
      </c>
      <c r="C267" s="35">
        <v>43047</v>
      </c>
      <c r="D267" s="21">
        <v>3623.6</v>
      </c>
      <c r="E267" s="21">
        <v>3209.5</v>
      </c>
      <c r="F267" s="21">
        <v>4007.5</v>
      </c>
      <c r="G267" s="21">
        <v>8.4</v>
      </c>
      <c r="H267" s="21">
        <v>7.5</v>
      </c>
      <c r="I267" s="22">
        <v>9.3000000000000007</v>
      </c>
    </row>
    <row r="268" spans="1:9">
      <c r="A268" s="6" t="s">
        <v>806</v>
      </c>
      <c r="B268" s="55" t="s">
        <v>807</v>
      </c>
      <c r="C268" s="35">
        <v>56827</v>
      </c>
      <c r="D268" s="21">
        <v>4784</v>
      </c>
      <c r="E268" s="21">
        <v>4270.6000000000004</v>
      </c>
      <c r="F268" s="21">
        <v>5259.8</v>
      </c>
      <c r="G268" s="21">
        <v>8.4</v>
      </c>
      <c r="H268" s="21">
        <v>7.5</v>
      </c>
      <c r="I268" s="22">
        <v>9.3000000000000007</v>
      </c>
    </row>
    <row r="269" spans="1:9">
      <c r="A269" s="6" t="s">
        <v>816</v>
      </c>
      <c r="B269" s="55" t="s">
        <v>817</v>
      </c>
      <c r="C269" s="35">
        <v>150373</v>
      </c>
      <c r="D269" s="21">
        <v>12449.2</v>
      </c>
      <c r="E269" s="21">
        <v>11109.5</v>
      </c>
      <c r="F269" s="21">
        <v>13727.9</v>
      </c>
      <c r="G269" s="21">
        <v>8.3000000000000007</v>
      </c>
      <c r="H269" s="21">
        <v>7.4</v>
      </c>
      <c r="I269" s="22">
        <v>9.1</v>
      </c>
    </row>
    <row r="270" spans="1:9">
      <c r="A270" s="6" t="s">
        <v>858</v>
      </c>
      <c r="B270" s="55" t="s">
        <v>859</v>
      </c>
      <c r="C270" s="35">
        <v>103542</v>
      </c>
      <c r="D270" s="21">
        <v>8603.7000000000007</v>
      </c>
      <c r="E270" s="21">
        <v>7668.1</v>
      </c>
      <c r="F270" s="21">
        <v>9485.4</v>
      </c>
      <c r="G270" s="21">
        <v>8.3000000000000007</v>
      </c>
      <c r="H270" s="21">
        <v>7.4</v>
      </c>
      <c r="I270" s="22">
        <v>9.1999999999999993</v>
      </c>
    </row>
    <row r="271" spans="1:9">
      <c r="A271" s="6" t="s">
        <v>836</v>
      </c>
      <c r="B271" s="55" t="s">
        <v>837</v>
      </c>
      <c r="C271" s="35">
        <v>46130</v>
      </c>
      <c r="D271" s="21">
        <v>3799.4</v>
      </c>
      <c r="E271" s="21">
        <v>3387.4</v>
      </c>
      <c r="F271" s="21">
        <v>4174.3</v>
      </c>
      <c r="G271" s="21">
        <v>8.1999999999999993</v>
      </c>
      <c r="H271" s="21">
        <v>7.3</v>
      </c>
      <c r="I271" s="22">
        <v>9</v>
      </c>
    </row>
    <row r="272" spans="1:9">
      <c r="A272" s="6" t="s">
        <v>810</v>
      </c>
      <c r="B272" s="55" t="s">
        <v>811</v>
      </c>
      <c r="C272" s="35">
        <v>54318</v>
      </c>
      <c r="D272" s="21">
        <v>4449</v>
      </c>
      <c r="E272" s="21">
        <v>3938.5</v>
      </c>
      <c r="F272" s="21">
        <v>4919.6000000000004</v>
      </c>
      <c r="G272" s="21">
        <v>8.1999999999999993</v>
      </c>
      <c r="H272" s="21">
        <v>7.3</v>
      </c>
      <c r="I272" s="22">
        <v>9.1</v>
      </c>
    </row>
    <row r="273" spans="1:9">
      <c r="A273" s="6" t="s">
        <v>790</v>
      </c>
      <c r="B273" s="55" t="s">
        <v>791</v>
      </c>
      <c r="C273" s="35">
        <v>68192</v>
      </c>
      <c r="D273" s="21">
        <v>5589.8</v>
      </c>
      <c r="E273" s="21">
        <v>4920.5</v>
      </c>
      <c r="F273" s="21">
        <v>6202.1</v>
      </c>
      <c r="G273" s="21">
        <v>8.1999999999999993</v>
      </c>
      <c r="H273" s="21">
        <v>7.2</v>
      </c>
      <c r="I273" s="22">
        <v>9.1</v>
      </c>
    </row>
    <row r="274" spans="1:9">
      <c r="A274" s="6" t="s">
        <v>844</v>
      </c>
      <c r="B274" s="55" t="s">
        <v>845</v>
      </c>
      <c r="C274" s="35">
        <v>83753</v>
      </c>
      <c r="D274" s="21">
        <v>6828.1</v>
      </c>
      <c r="E274" s="21">
        <v>6094.7</v>
      </c>
      <c r="F274" s="21">
        <v>7531.6</v>
      </c>
      <c r="G274" s="21">
        <v>8.1999999999999993</v>
      </c>
      <c r="H274" s="21">
        <v>7.3</v>
      </c>
      <c r="I274" s="22">
        <v>9</v>
      </c>
    </row>
    <row r="275" spans="1:9">
      <c r="A275" s="6" t="s">
        <v>778</v>
      </c>
      <c r="B275" s="55" t="s">
        <v>779</v>
      </c>
      <c r="C275" s="35">
        <v>76775</v>
      </c>
      <c r="D275" s="21">
        <v>6273.9</v>
      </c>
      <c r="E275" s="21">
        <v>5433.2</v>
      </c>
      <c r="F275" s="21">
        <v>7053.8</v>
      </c>
      <c r="G275" s="21">
        <v>8.1999999999999993</v>
      </c>
      <c r="H275" s="21">
        <v>7.1</v>
      </c>
      <c r="I275" s="22">
        <v>9.1999999999999993</v>
      </c>
    </row>
    <row r="276" spans="1:9">
      <c r="A276" s="6" t="s">
        <v>846</v>
      </c>
      <c r="B276" s="55" t="s">
        <v>847</v>
      </c>
      <c r="C276" s="35">
        <v>52930</v>
      </c>
      <c r="D276" s="21">
        <v>4364.2</v>
      </c>
      <c r="E276" s="21">
        <v>3892.9</v>
      </c>
      <c r="F276" s="21">
        <v>4809.8999999999996</v>
      </c>
      <c r="G276" s="21">
        <v>8.1999999999999993</v>
      </c>
      <c r="H276" s="21">
        <v>7.4</v>
      </c>
      <c r="I276" s="22">
        <v>9.1</v>
      </c>
    </row>
    <row r="277" spans="1:9">
      <c r="A277" s="6" t="s">
        <v>782</v>
      </c>
      <c r="B277" s="55" t="s">
        <v>783</v>
      </c>
      <c r="C277" s="35">
        <v>45292</v>
      </c>
      <c r="D277" s="21">
        <v>3705.5</v>
      </c>
      <c r="E277" s="21">
        <v>3207.1</v>
      </c>
      <c r="F277" s="21">
        <v>4181.3</v>
      </c>
      <c r="G277" s="21">
        <v>8.1999999999999993</v>
      </c>
      <c r="H277" s="21">
        <v>7.1</v>
      </c>
      <c r="I277" s="22">
        <v>9.1999999999999993</v>
      </c>
    </row>
    <row r="278" spans="1:9">
      <c r="A278" s="6" t="s">
        <v>796</v>
      </c>
      <c r="B278" s="55" t="s">
        <v>797</v>
      </c>
      <c r="C278" s="35">
        <v>63609</v>
      </c>
      <c r="D278" s="21">
        <v>5151.8999999999996</v>
      </c>
      <c r="E278" s="21">
        <v>4534.7</v>
      </c>
      <c r="F278" s="21">
        <v>5713.8</v>
      </c>
      <c r="G278" s="21">
        <v>8.1</v>
      </c>
      <c r="H278" s="21">
        <v>7.1</v>
      </c>
      <c r="I278" s="22">
        <v>9</v>
      </c>
    </row>
    <row r="279" spans="1:9">
      <c r="A279" s="6" t="s">
        <v>824</v>
      </c>
      <c r="B279" s="55" t="s">
        <v>825</v>
      </c>
      <c r="C279" s="35">
        <v>47537</v>
      </c>
      <c r="D279" s="21">
        <v>3824</v>
      </c>
      <c r="E279" s="21">
        <v>3364.5</v>
      </c>
      <c r="F279" s="21">
        <v>4243.7</v>
      </c>
      <c r="G279" s="21">
        <v>8</v>
      </c>
      <c r="H279" s="21">
        <v>7.1</v>
      </c>
      <c r="I279" s="22">
        <v>8.9</v>
      </c>
    </row>
    <row r="280" spans="1:9">
      <c r="A280" s="6" t="s">
        <v>794</v>
      </c>
      <c r="B280" s="55" t="s">
        <v>795</v>
      </c>
      <c r="C280" s="35">
        <v>61531</v>
      </c>
      <c r="D280" s="21">
        <v>4902.8999999999996</v>
      </c>
      <c r="E280" s="21">
        <v>4215.8</v>
      </c>
      <c r="F280" s="21">
        <v>5535.9</v>
      </c>
      <c r="G280" s="21">
        <v>8</v>
      </c>
      <c r="H280" s="21">
        <v>6.9</v>
      </c>
      <c r="I280" s="22">
        <v>9</v>
      </c>
    </row>
    <row r="281" spans="1:9">
      <c r="A281" s="49" t="s">
        <v>812</v>
      </c>
      <c r="B281" s="54" t="s">
        <v>813</v>
      </c>
      <c r="C281" s="35">
        <v>80244</v>
      </c>
      <c r="D281" s="21">
        <v>6413.2</v>
      </c>
      <c r="E281" s="21">
        <v>5610.5</v>
      </c>
      <c r="F281" s="21">
        <v>7136.3</v>
      </c>
      <c r="G281" s="21">
        <v>8</v>
      </c>
      <c r="H281" s="21">
        <v>7</v>
      </c>
      <c r="I281" s="22">
        <v>8.9</v>
      </c>
    </row>
    <row r="282" spans="1:9">
      <c r="A282" s="6" t="s">
        <v>800</v>
      </c>
      <c r="B282" s="55" t="s">
        <v>801</v>
      </c>
      <c r="C282" s="35">
        <v>75637</v>
      </c>
      <c r="D282" s="21">
        <v>6074.9</v>
      </c>
      <c r="E282" s="21">
        <v>5308.9</v>
      </c>
      <c r="F282" s="21">
        <v>6770.2</v>
      </c>
      <c r="G282" s="21">
        <v>8</v>
      </c>
      <c r="H282" s="21">
        <v>7</v>
      </c>
      <c r="I282" s="22">
        <v>9</v>
      </c>
    </row>
    <row r="283" spans="1:9">
      <c r="A283" s="6" t="s">
        <v>850</v>
      </c>
      <c r="B283" s="55" t="s">
        <v>851</v>
      </c>
      <c r="C283" s="35">
        <v>44179</v>
      </c>
      <c r="D283" s="21">
        <v>3545.8</v>
      </c>
      <c r="E283" s="21">
        <v>3117.2</v>
      </c>
      <c r="F283" s="21">
        <v>3950.4</v>
      </c>
      <c r="G283" s="21">
        <v>8</v>
      </c>
      <c r="H283" s="21">
        <v>7.1</v>
      </c>
      <c r="I283" s="22">
        <v>8.9</v>
      </c>
    </row>
    <row r="284" spans="1:9">
      <c r="A284" s="6" t="s">
        <v>832</v>
      </c>
      <c r="B284" s="55" t="s">
        <v>833</v>
      </c>
      <c r="C284" s="35">
        <v>72477</v>
      </c>
      <c r="D284" s="21">
        <v>5720.2</v>
      </c>
      <c r="E284" s="21">
        <v>4963</v>
      </c>
      <c r="F284" s="21">
        <v>6421.8</v>
      </c>
      <c r="G284" s="21">
        <v>7.9</v>
      </c>
      <c r="H284" s="21">
        <v>6.8</v>
      </c>
      <c r="I284" s="22">
        <v>8.9</v>
      </c>
    </row>
    <row r="285" spans="1:9">
      <c r="A285" s="6" t="s">
        <v>818</v>
      </c>
      <c r="B285" s="55" t="s">
        <v>819</v>
      </c>
      <c r="C285" s="35">
        <v>37710</v>
      </c>
      <c r="D285" s="21">
        <v>2975.1</v>
      </c>
      <c r="E285" s="21">
        <v>2570.6</v>
      </c>
      <c r="F285" s="21">
        <v>3350.3</v>
      </c>
      <c r="G285" s="21">
        <v>7.9</v>
      </c>
      <c r="H285" s="21">
        <v>6.8</v>
      </c>
      <c r="I285" s="22">
        <v>8.9</v>
      </c>
    </row>
    <row r="286" spans="1:9">
      <c r="A286" s="6" t="s">
        <v>852</v>
      </c>
      <c r="B286" s="55" t="s">
        <v>853</v>
      </c>
      <c r="C286" s="35">
        <v>36465</v>
      </c>
      <c r="D286" s="21">
        <v>2860.7</v>
      </c>
      <c r="E286" s="21">
        <v>2498.6999999999998</v>
      </c>
      <c r="F286" s="21">
        <v>3226.5</v>
      </c>
      <c r="G286" s="21">
        <v>7.8</v>
      </c>
      <c r="H286" s="21">
        <v>6.9</v>
      </c>
      <c r="I286" s="22">
        <v>8.8000000000000007</v>
      </c>
    </row>
    <row r="287" spans="1:9">
      <c r="A287" s="6" t="s">
        <v>840</v>
      </c>
      <c r="B287" s="55" t="s">
        <v>841</v>
      </c>
      <c r="C287" s="35">
        <v>63547</v>
      </c>
      <c r="D287" s="21">
        <v>4988</v>
      </c>
      <c r="E287" s="21">
        <v>4377.2</v>
      </c>
      <c r="F287" s="21">
        <v>5538</v>
      </c>
      <c r="G287" s="21">
        <v>7.8</v>
      </c>
      <c r="H287" s="21">
        <v>6.9</v>
      </c>
      <c r="I287" s="22">
        <v>8.6999999999999993</v>
      </c>
    </row>
    <row r="288" spans="1:9">
      <c r="A288" s="6" t="s">
        <v>830</v>
      </c>
      <c r="B288" s="55" t="s">
        <v>831</v>
      </c>
      <c r="C288" s="35">
        <v>67457</v>
      </c>
      <c r="D288" s="21">
        <v>5281.3</v>
      </c>
      <c r="E288" s="21">
        <v>4585.8</v>
      </c>
      <c r="F288" s="21">
        <v>5900.7</v>
      </c>
      <c r="G288" s="21">
        <v>7.8</v>
      </c>
      <c r="H288" s="21">
        <v>6.8</v>
      </c>
      <c r="I288" s="22">
        <v>8.6999999999999993</v>
      </c>
    </row>
    <row r="289" spans="1:9">
      <c r="A289" s="49" t="s">
        <v>814</v>
      </c>
      <c r="B289" s="54" t="s">
        <v>815</v>
      </c>
      <c r="C289" s="35">
        <v>66497</v>
      </c>
      <c r="D289" s="21">
        <v>5165.7</v>
      </c>
      <c r="E289" s="21">
        <v>4464</v>
      </c>
      <c r="F289" s="21">
        <v>5802.2</v>
      </c>
      <c r="G289" s="21">
        <v>7.8</v>
      </c>
      <c r="H289" s="21">
        <v>6.7</v>
      </c>
      <c r="I289" s="22">
        <v>8.6999999999999993</v>
      </c>
    </row>
    <row r="290" spans="1:9">
      <c r="A290" s="49" t="s">
        <v>822</v>
      </c>
      <c r="B290" s="54" t="s">
        <v>823</v>
      </c>
      <c r="C290" s="35">
        <v>49553</v>
      </c>
      <c r="D290" s="21">
        <v>3806.4</v>
      </c>
      <c r="E290" s="21">
        <v>3197.9</v>
      </c>
      <c r="F290" s="21">
        <v>4381.7</v>
      </c>
      <c r="G290" s="21">
        <v>7.7</v>
      </c>
      <c r="H290" s="21">
        <v>6.5</v>
      </c>
      <c r="I290" s="22">
        <v>8.8000000000000007</v>
      </c>
    </row>
    <row r="291" spans="1:9">
      <c r="A291" s="49" t="s">
        <v>866</v>
      </c>
      <c r="B291" s="54" t="s">
        <v>867</v>
      </c>
      <c r="C291" s="35">
        <v>70065</v>
      </c>
      <c r="D291" s="21">
        <v>5418.6</v>
      </c>
      <c r="E291" s="21">
        <v>4806.8999999999996</v>
      </c>
      <c r="F291" s="21">
        <v>5989</v>
      </c>
      <c r="G291" s="21">
        <v>7.7</v>
      </c>
      <c r="H291" s="21">
        <v>6.9</v>
      </c>
      <c r="I291" s="22">
        <v>8.5</v>
      </c>
    </row>
    <row r="292" spans="1:9">
      <c r="A292" s="49" t="s">
        <v>862</v>
      </c>
      <c r="B292" s="54" t="s">
        <v>863</v>
      </c>
      <c r="C292" s="35">
        <v>45498</v>
      </c>
      <c r="D292" s="21">
        <v>3508.9</v>
      </c>
      <c r="E292" s="21">
        <v>3081.5</v>
      </c>
      <c r="F292" s="21">
        <v>3900.3</v>
      </c>
      <c r="G292" s="21">
        <v>7.7</v>
      </c>
      <c r="H292" s="21">
        <v>6.8</v>
      </c>
      <c r="I292" s="22">
        <v>8.6</v>
      </c>
    </row>
    <row r="293" spans="1:9">
      <c r="A293" s="6" t="s">
        <v>838</v>
      </c>
      <c r="B293" s="55" t="s">
        <v>839</v>
      </c>
      <c r="C293" s="35">
        <v>67103</v>
      </c>
      <c r="D293" s="21">
        <v>5102</v>
      </c>
      <c r="E293" s="21">
        <v>4406.5</v>
      </c>
      <c r="F293" s="21">
        <v>5751.5</v>
      </c>
      <c r="G293" s="21">
        <v>7.6</v>
      </c>
      <c r="H293" s="21">
        <v>6.6</v>
      </c>
      <c r="I293" s="22">
        <v>8.6</v>
      </c>
    </row>
    <row r="294" spans="1:9">
      <c r="A294" s="49" t="s">
        <v>860</v>
      </c>
      <c r="B294" s="54" t="s">
        <v>861</v>
      </c>
      <c r="C294" s="35">
        <v>73894</v>
      </c>
      <c r="D294" s="21">
        <v>5643.8</v>
      </c>
      <c r="E294" s="21">
        <v>4901</v>
      </c>
      <c r="F294" s="21">
        <v>6327</v>
      </c>
      <c r="G294" s="21">
        <v>7.6</v>
      </c>
      <c r="H294" s="21">
        <v>6.6</v>
      </c>
      <c r="I294" s="22">
        <v>8.6</v>
      </c>
    </row>
    <row r="295" spans="1:9">
      <c r="A295" s="6" t="s">
        <v>856</v>
      </c>
      <c r="B295" s="55" t="s">
        <v>857</v>
      </c>
      <c r="C295" s="35">
        <v>90644</v>
      </c>
      <c r="D295" s="21">
        <v>6755.9</v>
      </c>
      <c r="E295" s="21">
        <v>5891.8</v>
      </c>
      <c r="F295" s="21">
        <v>7572.4</v>
      </c>
      <c r="G295" s="21">
        <v>7.5</v>
      </c>
      <c r="H295" s="21">
        <v>6.5</v>
      </c>
      <c r="I295" s="22">
        <v>8.4</v>
      </c>
    </row>
    <row r="296" spans="1:9">
      <c r="A296" s="49" t="s">
        <v>870</v>
      </c>
      <c r="B296" s="54" t="s">
        <v>871</v>
      </c>
      <c r="C296" s="35">
        <v>46895</v>
      </c>
      <c r="D296" s="21">
        <v>3504.4</v>
      </c>
      <c r="E296" s="21">
        <v>3039.4</v>
      </c>
      <c r="F296" s="21">
        <v>3939</v>
      </c>
      <c r="G296" s="21">
        <v>7.5</v>
      </c>
      <c r="H296" s="21">
        <v>6.5</v>
      </c>
      <c r="I296" s="22">
        <v>8.4</v>
      </c>
    </row>
    <row r="297" spans="1:9">
      <c r="A297" s="49" t="s">
        <v>868</v>
      </c>
      <c r="B297" s="54" t="s">
        <v>869</v>
      </c>
      <c r="C297" s="35">
        <v>68950</v>
      </c>
      <c r="D297" s="21">
        <v>5080.7</v>
      </c>
      <c r="E297" s="21">
        <v>4389.3999999999996</v>
      </c>
      <c r="F297" s="21">
        <v>5713.3</v>
      </c>
      <c r="G297" s="21">
        <v>7.4</v>
      </c>
      <c r="H297" s="21">
        <v>6.4</v>
      </c>
      <c r="I297" s="22">
        <v>8.3000000000000007</v>
      </c>
    </row>
    <row r="298" spans="1:9">
      <c r="A298" s="49" t="s">
        <v>872</v>
      </c>
      <c r="B298" s="54" t="s">
        <v>873</v>
      </c>
      <c r="C298" s="35">
        <v>4140</v>
      </c>
      <c r="D298" s="21">
        <v>302.10000000000002</v>
      </c>
      <c r="E298" s="21">
        <v>266.89999999999998</v>
      </c>
      <c r="F298" s="21">
        <v>337</v>
      </c>
      <c r="G298" s="21">
        <v>7.3</v>
      </c>
      <c r="H298" s="21">
        <v>6.4</v>
      </c>
      <c r="I298" s="22">
        <v>8.1</v>
      </c>
    </row>
    <row r="299" spans="1:9" ht="15.95" thickBot="1">
      <c r="A299" s="50" t="s">
        <v>864</v>
      </c>
      <c r="B299" s="56" t="s">
        <v>865</v>
      </c>
      <c r="C299" s="36">
        <v>82724</v>
      </c>
      <c r="D299" s="23">
        <v>6060.7</v>
      </c>
      <c r="E299" s="23">
        <v>5082.3999999999996</v>
      </c>
      <c r="F299" s="23">
        <v>7004.4</v>
      </c>
      <c r="G299" s="23">
        <v>7.3</v>
      </c>
      <c r="H299" s="23">
        <v>6.1</v>
      </c>
      <c r="I299" s="24">
        <v>8.5</v>
      </c>
    </row>
  </sheetData>
  <mergeCells count="3">
    <mergeCell ref="A1:A2"/>
    <mergeCell ref="B1:B2"/>
    <mergeCell ref="C1:I1"/>
  </mergeCells>
  <pageMargins left="0.7" right="0.7" top="0.75" bottom="0.75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F7BEC2-26E6-457D-9A24-3509CA90E187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263</v>
      </c>
      <c r="D1" s="99"/>
      <c r="E1" s="99"/>
      <c r="F1" s="99"/>
      <c r="G1" s="99"/>
      <c r="H1" s="99"/>
      <c r="I1" s="100"/>
      <c r="J1" s="98" t="s">
        <v>264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12210085</v>
      </c>
      <c r="D3" s="30">
        <v>747020.6</v>
      </c>
      <c r="E3" s="30">
        <v>633124.30000000005</v>
      </c>
      <c r="F3" s="30">
        <v>863946</v>
      </c>
      <c r="G3" s="30">
        <v>6.1</v>
      </c>
      <c r="H3" s="30">
        <v>5.2</v>
      </c>
      <c r="I3" s="31">
        <v>7.1</v>
      </c>
      <c r="J3" s="33">
        <v>13403691</v>
      </c>
      <c r="K3" s="30">
        <v>1927676.4</v>
      </c>
      <c r="L3" s="30">
        <v>1736263.4</v>
      </c>
      <c r="M3" s="30">
        <v>2106625.2000000002</v>
      </c>
      <c r="N3" s="30">
        <v>14.4</v>
      </c>
      <c r="O3" s="30">
        <v>13</v>
      </c>
      <c r="P3" s="31">
        <v>15.7</v>
      </c>
    </row>
    <row r="4" spans="1:16">
      <c r="A4" s="7" t="s">
        <v>454</v>
      </c>
      <c r="B4" s="69" t="s">
        <v>455</v>
      </c>
      <c r="C4" s="43">
        <v>15537</v>
      </c>
      <c r="D4" s="27">
        <v>984.4</v>
      </c>
      <c r="E4" s="27">
        <v>830.6</v>
      </c>
      <c r="F4" s="27">
        <v>1150.4000000000001</v>
      </c>
      <c r="G4" s="27">
        <v>6.3</v>
      </c>
      <c r="H4" s="27">
        <v>5.3</v>
      </c>
      <c r="I4" s="28">
        <v>7.4</v>
      </c>
      <c r="J4" s="34">
        <v>17791</v>
      </c>
      <c r="K4" s="27">
        <v>2651</v>
      </c>
      <c r="L4" s="27">
        <v>2378</v>
      </c>
      <c r="M4" s="27">
        <v>2925.3</v>
      </c>
      <c r="N4" s="27">
        <v>14.9</v>
      </c>
      <c r="O4" s="27">
        <v>13.4</v>
      </c>
      <c r="P4" s="28">
        <v>16.399999999999999</v>
      </c>
    </row>
    <row r="5" spans="1:16">
      <c r="A5" s="6" t="s">
        <v>612</v>
      </c>
      <c r="B5" s="55" t="s">
        <v>613</v>
      </c>
      <c r="C5" s="44">
        <v>32058</v>
      </c>
      <c r="D5" s="21">
        <v>1779</v>
      </c>
      <c r="E5" s="21">
        <v>1490.3</v>
      </c>
      <c r="F5" s="21">
        <v>2074.8000000000002</v>
      </c>
      <c r="G5" s="21">
        <v>5.5</v>
      </c>
      <c r="H5" s="21">
        <v>4.5999999999999996</v>
      </c>
      <c r="I5" s="22">
        <v>6.5</v>
      </c>
      <c r="J5" s="35">
        <v>34529</v>
      </c>
      <c r="K5" s="21">
        <v>4982.7</v>
      </c>
      <c r="L5" s="21">
        <v>4505.5</v>
      </c>
      <c r="M5" s="21">
        <v>5451.3</v>
      </c>
      <c r="N5" s="21">
        <v>14.4</v>
      </c>
      <c r="O5" s="21">
        <v>13</v>
      </c>
      <c r="P5" s="22">
        <v>15.8</v>
      </c>
    </row>
    <row r="6" spans="1:16">
      <c r="A6" s="6" t="s">
        <v>348</v>
      </c>
      <c r="B6" s="55" t="s">
        <v>349</v>
      </c>
      <c r="C6" s="44">
        <v>43251</v>
      </c>
      <c r="D6" s="21">
        <v>2945.1</v>
      </c>
      <c r="E6" s="21">
        <v>2505.9</v>
      </c>
      <c r="F6" s="21">
        <v>3397.8</v>
      </c>
      <c r="G6" s="21">
        <v>6.8</v>
      </c>
      <c r="H6" s="21">
        <v>5.8</v>
      </c>
      <c r="I6" s="22">
        <v>7.9</v>
      </c>
      <c r="J6" s="35">
        <v>50236</v>
      </c>
      <c r="K6" s="21">
        <v>7961.4</v>
      </c>
      <c r="L6" s="21">
        <v>7253.1</v>
      </c>
      <c r="M6" s="21">
        <v>8704.1</v>
      </c>
      <c r="N6" s="21">
        <v>15.8</v>
      </c>
      <c r="O6" s="21">
        <v>14.4</v>
      </c>
      <c r="P6" s="22">
        <v>17.3</v>
      </c>
    </row>
    <row r="7" spans="1:16">
      <c r="A7" s="6" t="s">
        <v>356</v>
      </c>
      <c r="B7" s="55" t="s">
        <v>357</v>
      </c>
      <c r="C7" s="44">
        <v>28815</v>
      </c>
      <c r="D7" s="21">
        <v>2121.4</v>
      </c>
      <c r="E7" s="21">
        <v>1792.5</v>
      </c>
      <c r="F7" s="21">
        <v>2472.4</v>
      </c>
      <c r="G7" s="21">
        <v>7.4</v>
      </c>
      <c r="H7" s="21">
        <v>6.2</v>
      </c>
      <c r="I7" s="22">
        <v>8.6</v>
      </c>
      <c r="J7" s="35">
        <v>31366</v>
      </c>
      <c r="K7" s="21">
        <v>5267.5</v>
      </c>
      <c r="L7" s="21">
        <v>4712.3999999999996</v>
      </c>
      <c r="M7" s="21">
        <v>5807.9</v>
      </c>
      <c r="N7" s="21">
        <v>16.8</v>
      </c>
      <c r="O7" s="21">
        <v>15</v>
      </c>
      <c r="P7" s="22">
        <v>18.5</v>
      </c>
    </row>
    <row r="8" spans="1:16">
      <c r="A8" s="6" t="s">
        <v>592</v>
      </c>
      <c r="B8" s="55" t="s">
        <v>593</v>
      </c>
      <c r="C8" s="44">
        <v>30627</v>
      </c>
      <c r="D8" s="21">
        <v>1861.1</v>
      </c>
      <c r="E8" s="21">
        <v>1567.4</v>
      </c>
      <c r="F8" s="21">
        <v>2168.5</v>
      </c>
      <c r="G8" s="21">
        <v>6.1</v>
      </c>
      <c r="H8" s="21">
        <v>5.0999999999999996</v>
      </c>
      <c r="I8" s="22">
        <v>7.1</v>
      </c>
      <c r="J8" s="35">
        <v>33912</v>
      </c>
      <c r="K8" s="21">
        <v>4868.6000000000004</v>
      </c>
      <c r="L8" s="21">
        <v>4392.7</v>
      </c>
      <c r="M8" s="21">
        <v>5347.6</v>
      </c>
      <c r="N8" s="21">
        <v>14.4</v>
      </c>
      <c r="O8" s="21">
        <v>13</v>
      </c>
      <c r="P8" s="22">
        <v>15.8</v>
      </c>
    </row>
    <row r="9" spans="1:16">
      <c r="A9" s="6" t="s">
        <v>490</v>
      </c>
      <c r="B9" s="55" t="s">
        <v>491</v>
      </c>
      <c r="C9" s="44">
        <v>25143</v>
      </c>
      <c r="D9" s="21">
        <v>1586.3</v>
      </c>
      <c r="E9" s="21">
        <v>1346.7</v>
      </c>
      <c r="F9" s="21">
        <v>1846.5</v>
      </c>
      <c r="G9" s="21">
        <v>6.3</v>
      </c>
      <c r="H9" s="21">
        <v>5.4</v>
      </c>
      <c r="I9" s="22">
        <v>7.3</v>
      </c>
      <c r="J9" s="35">
        <v>27794</v>
      </c>
      <c r="K9" s="21">
        <v>4035.7</v>
      </c>
      <c r="L9" s="21">
        <v>3615.2</v>
      </c>
      <c r="M9" s="21">
        <v>4455.1000000000004</v>
      </c>
      <c r="N9" s="21">
        <v>14.5</v>
      </c>
      <c r="O9" s="21">
        <v>13</v>
      </c>
      <c r="P9" s="22">
        <v>16</v>
      </c>
    </row>
    <row r="10" spans="1:16">
      <c r="A10" s="6" t="s">
        <v>550</v>
      </c>
      <c r="B10" s="55" t="s">
        <v>551</v>
      </c>
      <c r="C10" s="44">
        <v>33507</v>
      </c>
      <c r="D10" s="21">
        <v>2333.5</v>
      </c>
      <c r="E10" s="21">
        <v>1876.1</v>
      </c>
      <c r="F10" s="21">
        <v>2808</v>
      </c>
      <c r="G10" s="21">
        <v>7</v>
      </c>
      <c r="H10" s="21">
        <v>5.6</v>
      </c>
      <c r="I10" s="22">
        <v>8.4</v>
      </c>
      <c r="J10" s="35">
        <v>37441</v>
      </c>
      <c r="K10" s="21">
        <v>5716.9</v>
      </c>
      <c r="L10" s="21">
        <v>4919</v>
      </c>
      <c r="M10" s="21">
        <v>6579.8</v>
      </c>
      <c r="N10" s="21">
        <v>15.3</v>
      </c>
      <c r="O10" s="21">
        <v>13.1</v>
      </c>
      <c r="P10" s="22">
        <v>17.600000000000001</v>
      </c>
    </row>
    <row r="11" spans="1:16">
      <c r="A11" s="6" t="s">
        <v>808</v>
      </c>
      <c r="B11" s="55" t="s">
        <v>809</v>
      </c>
      <c r="C11" s="44">
        <v>74833</v>
      </c>
      <c r="D11" s="21">
        <v>3619.7</v>
      </c>
      <c r="E11" s="21">
        <v>3021.5</v>
      </c>
      <c r="F11" s="21">
        <v>4215.1000000000004</v>
      </c>
      <c r="G11" s="21">
        <v>4.8</v>
      </c>
      <c r="H11" s="21">
        <v>4</v>
      </c>
      <c r="I11" s="22">
        <v>5.6</v>
      </c>
      <c r="J11" s="35">
        <v>85261</v>
      </c>
      <c r="K11" s="21">
        <v>10117.1</v>
      </c>
      <c r="L11" s="21">
        <v>9035.2999999999993</v>
      </c>
      <c r="M11" s="21">
        <v>11213.7</v>
      </c>
      <c r="N11" s="21">
        <v>11.9</v>
      </c>
      <c r="O11" s="21">
        <v>10.6</v>
      </c>
      <c r="P11" s="22">
        <v>13.2</v>
      </c>
    </row>
    <row r="12" spans="1:16">
      <c r="A12" s="6" t="s">
        <v>358</v>
      </c>
      <c r="B12" s="55" t="s">
        <v>359</v>
      </c>
      <c r="C12" s="44">
        <v>56070</v>
      </c>
      <c r="D12" s="21">
        <v>4199.5</v>
      </c>
      <c r="E12" s="21">
        <v>3537.9</v>
      </c>
      <c r="F12" s="21">
        <v>4917.2</v>
      </c>
      <c r="G12" s="21">
        <v>7.5</v>
      </c>
      <c r="H12" s="21">
        <v>6.3</v>
      </c>
      <c r="I12" s="22">
        <v>8.8000000000000007</v>
      </c>
      <c r="J12" s="35">
        <v>60539</v>
      </c>
      <c r="K12" s="21">
        <v>10123.4</v>
      </c>
      <c r="L12" s="21">
        <v>9051.7000000000007</v>
      </c>
      <c r="M12" s="21">
        <v>11232.2</v>
      </c>
      <c r="N12" s="21">
        <v>16.7</v>
      </c>
      <c r="O12" s="21">
        <v>15</v>
      </c>
      <c r="P12" s="22">
        <v>18.600000000000001</v>
      </c>
    </row>
    <row r="13" spans="1:16">
      <c r="A13" s="6" t="s">
        <v>398</v>
      </c>
      <c r="B13" s="55" t="s">
        <v>399</v>
      </c>
      <c r="C13" s="44">
        <v>37943</v>
      </c>
      <c r="D13" s="21">
        <v>2386.3000000000002</v>
      </c>
      <c r="E13" s="21">
        <v>2016</v>
      </c>
      <c r="F13" s="21">
        <v>2785.8</v>
      </c>
      <c r="G13" s="21">
        <v>6.3</v>
      </c>
      <c r="H13" s="21">
        <v>5.3</v>
      </c>
      <c r="I13" s="22">
        <v>7.3</v>
      </c>
      <c r="J13" s="35">
        <v>42434</v>
      </c>
      <c r="K13" s="21">
        <v>6748.7</v>
      </c>
      <c r="L13" s="21">
        <v>6086.4</v>
      </c>
      <c r="M13" s="21">
        <v>7412.2</v>
      </c>
      <c r="N13" s="21">
        <v>15.9</v>
      </c>
      <c r="O13" s="21">
        <v>14.3</v>
      </c>
      <c r="P13" s="22">
        <v>17.5</v>
      </c>
    </row>
    <row r="14" spans="1:16">
      <c r="A14" s="6" t="s">
        <v>700</v>
      </c>
      <c r="B14" s="55" t="s">
        <v>701</v>
      </c>
      <c r="C14" s="44">
        <v>41371</v>
      </c>
      <c r="D14" s="21">
        <v>2167.9</v>
      </c>
      <c r="E14" s="21">
        <v>1816.2</v>
      </c>
      <c r="F14" s="21">
        <v>2545.1</v>
      </c>
      <c r="G14" s="21">
        <v>5.2</v>
      </c>
      <c r="H14" s="21">
        <v>4.4000000000000004</v>
      </c>
      <c r="I14" s="22">
        <v>6.2</v>
      </c>
      <c r="J14" s="35">
        <v>44036</v>
      </c>
      <c r="K14" s="21">
        <v>5573.9</v>
      </c>
      <c r="L14" s="21">
        <v>4984.7</v>
      </c>
      <c r="M14" s="21">
        <v>6174.6</v>
      </c>
      <c r="N14" s="21">
        <v>12.7</v>
      </c>
      <c r="O14" s="21">
        <v>11.3</v>
      </c>
      <c r="P14" s="22">
        <v>14</v>
      </c>
    </row>
    <row r="15" spans="1:16">
      <c r="A15" s="6" t="s">
        <v>456</v>
      </c>
      <c r="B15" s="55" t="s">
        <v>457</v>
      </c>
      <c r="C15" s="44">
        <v>29859</v>
      </c>
      <c r="D15" s="21">
        <v>1933.3</v>
      </c>
      <c r="E15" s="21">
        <v>1638.7</v>
      </c>
      <c r="F15" s="21">
        <v>2241.3000000000002</v>
      </c>
      <c r="G15" s="21">
        <v>6.5</v>
      </c>
      <c r="H15" s="21">
        <v>5.5</v>
      </c>
      <c r="I15" s="22">
        <v>7.5</v>
      </c>
      <c r="J15" s="35">
        <v>32042</v>
      </c>
      <c r="K15" s="21">
        <v>5046.8999999999996</v>
      </c>
      <c r="L15" s="21">
        <v>4558.3999999999996</v>
      </c>
      <c r="M15" s="21">
        <v>5527.6</v>
      </c>
      <c r="N15" s="21">
        <v>15.8</v>
      </c>
      <c r="O15" s="21">
        <v>14.2</v>
      </c>
      <c r="P15" s="22">
        <v>17.3</v>
      </c>
    </row>
    <row r="16" spans="1:16">
      <c r="A16" s="6" t="s">
        <v>788</v>
      </c>
      <c r="B16" s="55" t="s">
        <v>789</v>
      </c>
      <c r="C16" s="44">
        <v>41033</v>
      </c>
      <c r="D16" s="21">
        <v>1895.9</v>
      </c>
      <c r="E16" s="21">
        <v>1582.1</v>
      </c>
      <c r="F16" s="21">
        <v>2230.4</v>
      </c>
      <c r="G16" s="21">
        <v>4.5999999999999996</v>
      </c>
      <c r="H16" s="21">
        <v>3.9</v>
      </c>
      <c r="I16" s="22">
        <v>5.4</v>
      </c>
      <c r="J16" s="35">
        <v>45724</v>
      </c>
      <c r="K16" s="21">
        <v>5422.8</v>
      </c>
      <c r="L16" s="21">
        <v>4829.8999999999996</v>
      </c>
      <c r="M16" s="21">
        <v>6002.9</v>
      </c>
      <c r="N16" s="21">
        <v>11.9</v>
      </c>
      <c r="O16" s="21">
        <v>10.6</v>
      </c>
      <c r="P16" s="22">
        <v>13.1</v>
      </c>
    </row>
    <row r="17" spans="1:16">
      <c r="A17" s="6" t="s">
        <v>522</v>
      </c>
      <c r="B17" s="55" t="s">
        <v>523</v>
      </c>
      <c r="C17" s="44">
        <v>39573</v>
      </c>
      <c r="D17" s="21">
        <v>2460.3000000000002</v>
      </c>
      <c r="E17" s="21">
        <v>2093.8000000000002</v>
      </c>
      <c r="F17" s="21">
        <v>2848.7</v>
      </c>
      <c r="G17" s="21">
        <v>6.2</v>
      </c>
      <c r="H17" s="21">
        <v>5.3</v>
      </c>
      <c r="I17" s="22">
        <v>7.2</v>
      </c>
      <c r="J17" s="35">
        <v>42783</v>
      </c>
      <c r="K17" s="21">
        <v>6218.1</v>
      </c>
      <c r="L17" s="21">
        <v>5647.4</v>
      </c>
      <c r="M17" s="21">
        <v>6782.4</v>
      </c>
      <c r="N17" s="21">
        <v>14.5</v>
      </c>
      <c r="O17" s="21">
        <v>13.2</v>
      </c>
      <c r="P17" s="22">
        <v>15.9</v>
      </c>
    </row>
    <row r="18" spans="1:16">
      <c r="A18" s="6" t="s">
        <v>722</v>
      </c>
      <c r="B18" s="55" t="s">
        <v>723</v>
      </c>
      <c r="C18" s="44">
        <v>49998</v>
      </c>
      <c r="D18" s="21">
        <v>2663.2</v>
      </c>
      <c r="E18" s="21">
        <v>2225.5</v>
      </c>
      <c r="F18" s="21">
        <v>3118.8</v>
      </c>
      <c r="G18" s="21">
        <v>5.3</v>
      </c>
      <c r="H18" s="21">
        <v>4.5</v>
      </c>
      <c r="I18" s="22">
        <v>6.2</v>
      </c>
      <c r="J18" s="35">
        <v>56699</v>
      </c>
      <c r="K18" s="21">
        <v>7197.6</v>
      </c>
      <c r="L18" s="21">
        <v>6428.9</v>
      </c>
      <c r="M18" s="21">
        <v>7941.5</v>
      </c>
      <c r="N18" s="21">
        <v>12.7</v>
      </c>
      <c r="O18" s="21">
        <v>11.3</v>
      </c>
      <c r="P18" s="22">
        <v>14</v>
      </c>
    </row>
    <row r="19" spans="1:16">
      <c r="A19" s="6" t="s">
        <v>492</v>
      </c>
      <c r="B19" s="55" t="s">
        <v>493</v>
      </c>
      <c r="C19" s="44">
        <v>196035</v>
      </c>
      <c r="D19" s="21">
        <v>13876</v>
      </c>
      <c r="E19" s="21">
        <v>11316.1</v>
      </c>
      <c r="F19" s="21">
        <v>16574.2</v>
      </c>
      <c r="G19" s="21">
        <v>7.1</v>
      </c>
      <c r="H19" s="21">
        <v>5.8</v>
      </c>
      <c r="I19" s="22">
        <v>8.5</v>
      </c>
      <c r="J19" s="35">
        <v>211932</v>
      </c>
      <c r="K19" s="21">
        <v>33569.4</v>
      </c>
      <c r="L19" s="21">
        <v>29270.3</v>
      </c>
      <c r="M19" s="21">
        <v>38199.199999999997</v>
      </c>
      <c r="N19" s="21">
        <v>15.8</v>
      </c>
      <c r="O19" s="21">
        <v>13.8</v>
      </c>
      <c r="P19" s="22">
        <v>18</v>
      </c>
    </row>
    <row r="20" spans="1:16">
      <c r="A20" s="6" t="s">
        <v>686</v>
      </c>
      <c r="B20" s="55" t="s">
        <v>687</v>
      </c>
      <c r="C20" s="44">
        <v>24257</v>
      </c>
      <c r="D20" s="21">
        <v>1328.5</v>
      </c>
      <c r="E20" s="21">
        <v>1109.2</v>
      </c>
      <c r="F20" s="21">
        <v>1559.3</v>
      </c>
      <c r="G20" s="21">
        <v>5.5</v>
      </c>
      <c r="H20" s="21">
        <v>4.5999999999999996</v>
      </c>
      <c r="I20" s="22">
        <v>6.4</v>
      </c>
      <c r="J20" s="35">
        <v>25867</v>
      </c>
      <c r="K20" s="21">
        <v>3313.5</v>
      </c>
      <c r="L20" s="21">
        <v>2943.5</v>
      </c>
      <c r="M20" s="21">
        <v>3686.6</v>
      </c>
      <c r="N20" s="21">
        <v>12.8</v>
      </c>
      <c r="O20" s="21">
        <v>11.4</v>
      </c>
      <c r="P20" s="22">
        <v>14.3</v>
      </c>
    </row>
    <row r="21" spans="1:16">
      <c r="A21" s="6" t="s">
        <v>432</v>
      </c>
      <c r="B21" s="55" t="s">
        <v>433</v>
      </c>
      <c r="C21" s="44">
        <v>30124</v>
      </c>
      <c r="D21" s="21">
        <v>2186.5</v>
      </c>
      <c r="E21" s="21">
        <v>1797.6</v>
      </c>
      <c r="F21" s="21">
        <v>2603.4</v>
      </c>
      <c r="G21" s="21">
        <v>7.3</v>
      </c>
      <c r="H21" s="21">
        <v>6</v>
      </c>
      <c r="I21" s="22">
        <v>8.6</v>
      </c>
      <c r="J21" s="35">
        <v>31256</v>
      </c>
      <c r="K21" s="21">
        <v>5079.7</v>
      </c>
      <c r="L21" s="21">
        <v>4468.7</v>
      </c>
      <c r="M21" s="21">
        <v>5753.4</v>
      </c>
      <c r="N21" s="21">
        <v>16.3</v>
      </c>
      <c r="O21" s="21">
        <v>14.3</v>
      </c>
      <c r="P21" s="22">
        <v>18.399999999999999</v>
      </c>
    </row>
    <row r="22" spans="1:16">
      <c r="A22" s="49" t="s">
        <v>284</v>
      </c>
      <c r="B22" s="54" t="s">
        <v>285</v>
      </c>
      <c r="C22" s="44">
        <v>33518</v>
      </c>
      <c r="D22" s="21">
        <v>2867.9</v>
      </c>
      <c r="E22" s="21">
        <v>2346.5</v>
      </c>
      <c r="F22" s="21">
        <v>3415.9</v>
      </c>
      <c r="G22" s="21">
        <v>8.6</v>
      </c>
      <c r="H22" s="21">
        <v>7</v>
      </c>
      <c r="I22" s="22">
        <v>10.199999999999999</v>
      </c>
      <c r="J22" s="35">
        <v>34973</v>
      </c>
      <c r="K22" s="21">
        <v>6916.3</v>
      </c>
      <c r="L22" s="21">
        <v>6060.5</v>
      </c>
      <c r="M22" s="21">
        <v>7837.8</v>
      </c>
      <c r="N22" s="21">
        <v>19.8</v>
      </c>
      <c r="O22" s="21">
        <v>17.3</v>
      </c>
      <c r="P22" s="22">
        <v>22.4</v>
      </c>
    </row>
    <row r="23" spans="1:16">
      <c r="A23" s="6" t="s">
        <v>366</v>
      </c>
      <c r="B23" s="55" t="s">
        <v>367</v>
      </c>
      <c r="C23" s="44">
        <v>19350</v>
      </c>
      <c r="D23" s="21">
        <v>1270.8</v>
      </c>
      <c r="E23" s="21">
        <v>1066.4000000000001</v>
      </c>
      <c r="F23" s="21">
        <v>1488</v>
      </c>
      <c r="G23" s="21">
        <v>6.6</v>
      </c>
      <c r="H23" s="21">
        <v>5.5</v>
      </c>
      <c r="I23" s="22">
        <v>7.7</v>
      </c>
      <c r="J23" s="35">
        <v>20768</v>
      </c>
      <c r="K23" s="21">
        <v>3566.4</v>
      </c>
      <c r="L23" s="21">
        <v>3181.7</v>
      </c>
      <c r="M23" s="21">
        <v>3950.7</v>
      </c>
      <c r="N23" s="21">
        <v>17.2</v>
      </c>
      <c r="O23" s="21">
        <v>15.3</v>
      </c>
      <c r="P23" s="22">
        <v>19</v>
      </c>
    </row>
    <row r="24" spans="1:16">
      <c r="A24" s="6" t="s">
        <v>400</v>
      </c>
      <c r="B24" s="55" t="s">
        <v>401</v>
      </c>
      <c r="C24" s="44">
        <v>61254</v>
      </c>
      <c r="D24" s="21">
        <v>4323</v>
      </c>
      <c r="E24" s="21">
        <v>3610.6</v>
      </c>
      <c r="F24" s="21">
        <v>5069.5</v>
      </c>
      <c r="G24" s="21">
        <v>7.1</v>
      </c>
      <c r="H24" s="21">
        <v>5.9</v>
      </c>
      <c r="I24" s="22">
        <v>8.3000000000000007</v>
      </c>
      <c r="J24" s="35">
        <v>65229</v>
      </c>
      <c r="K24" s="21">
        <v>10526.1</v>
      </c>
      <c r="L24" s="21">
        <v>9411.4</v>
      </c>
      <c r="M24" s="21">
        <v>11701.6</v>
      </c>
      <c r="N24" s="21">
        <v>16.100000000000001</v>
      </c>
      <c r="O24" s="21">
        <v>14.4</v>
      </c>
      <c r="P24" s="22">
        <v>17.899999999999999</v>
      </c>
    </row>
    <row r="25" spans="1:16">
      <c r="A25" s="6" t="s">
        <v>458</v>
      </c>
      <c r="B25" s="55" t="s">
        <v>459</v>
      </c>
      <c r="C25" s="44">
        <v>15999</v>
      </c>
      <c r="D25" s="21">
        <v>1083.0999999999999</v>
      </c>
      <c r="E25" s="21">
        <v>902.3</v>
      </c>
      <c r="F25" s="21">
        <v>1273.7</v>
      </c>
      <c r="G25" s="21">
        <v>6.8</v>
      </c>
      <c r="H25" s="21">
        <v>5.6</v>
      </c>
      <c r="I25" s="22">
        <v>8</v>
      </c>
      <c r="J25" s="35">
        <v>17494</v>
      </c>
      <c r="K25" s="21">
        <v>2663.4</v>
      </c>
      <c r="L25" s="21">
        <v>2324.5</v>
      </c>
      <c r="M25" s="21">
        <v>3003.5</v>
      </c>
      <c r="N25" s="21">
        <v>15.2</v>
      </c>
      <c r="O25" s="21">
        <v>13.3</v>
      </c>
      <c r="P25" s="22">
        <v>17.2</v>
      </c>
    </row>
    <row r="26" spans="1:16">
      <c r="A26" s="6" t="s">
        <v>540</v>
      </c>
      <c r="B26" s="55" t="s">
        <v>541</v>
      </c>
      <c r="C26" s="44">
        <v>90842</v>
      </c>
      <c r="D26" s="21">
        <v>5365.3</v>
      </c>
      <c r="E26" s="21">
        <v>4537.2</v>
      </c>
      <c r="F26" s="21">
        <v>6219.1</v>
      </c>
      <c r="G26" s="21">
        <v>5.9</v>
      </c>
      <c r="H26" s="21">
        <v>5</v>
      </c>
      <c r="I26" s="22">
        <v>6.8</v>
      </c>
      <c r="J26" s="35">
        <v>100075</v>
      </c>
      <c r="K26" s="21">
        <v>14394.2</v>
      </c>
      <c r="L26" s="21">
        <v>13043.4</v>
      </c>
      <c r="M26" s="21">
        <v>15715.9</v>
      </c>
      <c r="N26" s="21">
        <v>14.4</v>
      </c>
      <c r="O26" s="21">
        <v>13</v>
      </c>
      <c r="P26" s="22">
        <v>15.7</v>
      </c>
    </row>
    <row r="27" spans="1:16">
      <c r="A27" s="6" t="s">
        <v>750</v>
      </c>
      <c r="B27" s="55" t="s">
        <v>751</v>
      </c>
      <c r="C27" s="44">
        <v>26226</v>
      </c>
      <c r="D27" s="21">
        <v>1326.2</v>
      </c>
      <c r="E27" s="21">
        <v>1101.2</v>
      </c>
      <c r="F27" s="21">
        <v>1567.2</v>
      </c>
      <c r="G27" s="21">
        <v>5.0999999999999996</v>
      </c>
      <c r="H27" s="21">
        <v>4.2</v>
      </c>
      <c r="I27" s="22">
        <v>6</v>
      </c>
      <c r="J27" s="35">
        <v>28637</v>
      </c>
      <c r="K27" s="21">
        <v>3511.4</v>
      </c>
      <c r="L27" s="21">
        <v>3116.9</v>
      </c>
      <c r="M27" s="21">
        <v>3926.2</v>
      </c>
      <c r="N27" s="21">
        <v>12.3</v>
      </c>
      <c r="O27" s="21">
        <v>10.9</v>
      </c>
      <c r="P27" s="22">
        <v>13.7</v>
      </c>
    </row>
    <row r="28" spans="1:16">
      <c r="A28" s="6" t="s">
        <v>402</v>
      </c>
      <c r="B28" s="55" t="s">
        <v>403</v>
      </c>
      <c r="C28" s="44">
        <v>104754</v>
      </c>
      <c r="D28" s="21">
        <v>7528.5</v>
      </c>
      <c r="E28" s="21">
        <v>6285.5</v>
      </c>
      <c r="F28" s="21">
        <v>8834.7000000000007</v>
      </c>
      <c r="G28" s="21">
        <v>7.2</v>
      </c>
      <c r="H28" s="21">
        <v>6</v>
      </c>
      <c r="I28" s="22">
        <v>8.4</v>
      </c>
      <c r="J28" s="35">
        <v>113354</v>
      </c>
      <c r="K28" s="21">
        <v>18139.099999999999</v>
      </c>
      <c r="L28" s="21">
        <v>16161.1</v>
      </c>
      <c r="M28" s="21">
        <v>20218.3</v>
      </c>
      <c r="N28" s="21">
        <v>16</v>
      </c>
      <c r="O28" s="21">
        <v>14.3</v>
      </c>
      <c r="P28" s="22">
        <v>17.8</v>
      </c>
    </row>
    <row r="29" spans="1:16">
      <c r="A29" s="6" t="s">
        <v>702</v>
      </c>
      <c r="B29" s="55" t="s">
        <v>703</v>
      </c>
      <c r="C29" s="44">
        <v>36955</v>
      </c>
      <c r="D29" s="21">
        <v>2019.1</v>
      </c>
      <c r="E29" s="21">
        <v>1662.7</v>
      </c>
      <c r="F29" s="21">
        <v>2377.5</v>
      </c>
      <c r="G29" s="21">
        <v>5.5</v>
      </c>
      <c r="H29" s="21">
        <v>4.5</v>
      </c>
      <c r="I29" s="22">
        <v>6.4</v>
      </c>
      <c r="J29" s="35">
        <v>40694</v>
      </c>
      <c r="K29" s="21">
        <v>5456.5</v>
      </c>
      <c r="L29" s="21">
        <v>4799</v>
      </c>
      <c r="M29" s="21">
        <v>6113.6</v>
      </c>
      <c r="N29" s="21">
        <v>13.4</v>
      </c>
      <c r="O29" s="21">
        <v>11.8</v>
      </c>
      <c r="P29" s="22">
        <v>15</v>
      </c>
    </row>
    <row r="30" spans="1:16">
      <c r="A30" s="6" t="s">
        <v>360</v>
      </c>
      <c r="B30" s="55" t="s">
        <v>361</v>
      </c>
      <c r="C30" s="44">
        <v>36843</v>
      </c>
      <c r="D30" s="21">
        <v>2619.1</v>
      </c>
      <c r="E30" s="21">
        <v>2200.8000000000002</v>
      </c>
      <c r="F30" s="21">
        <v>3055.7</v>
      </c>
      <c r="G30" s="21">
        <v>7.1</v>
      </c>
      <c r="H30" s="21">
        <v>6</v>
      </c>
      <c r="I30" s="22">
        <v>8.3000000000000007</v>
      </c>
      <c r="J30" s="35">
        <v>39866</v>
      </c>
      <c r="K30" s="21">
        <v>6745.6</v>
      </c>
      <c r="L30" s="21">
        <v>6065.9</v>
      </c>
      <c r="M30" s="21">
        <v>7472.9</v>
      </c>
      <c r="N30" s="21">
        <v>16.899999999999999</v>
      </c>
      <c r="O30" s="21">
        <v>15.2</v>
      </c>
      <c r="P30" s="22">
        <v>18.7</v>
      </c>
    </row>
    <row r="31" spans="1:16">
      <c r="A31" s="6" t="s">
        <v>676</v>
      </c>
      <c r="B31" s="55" t="s">
        <v>677</v>
      </c>
      <c r="C31" s="44">
        <v>58425</v>
      </c>
      <c r="D31" s="21">
        <v>3673.5</v>
      </c>
      <c r="E31" s="21">
        <v>3076.9</v>
      </c>
      <c r="F31" s="21">
        <v>4314.8999999999996</v>
      </c>
      <c r="G31" s="21">
        <v>6.3</v>
      </c>
      <c r="H31" s="21">
        <v>5.3</v>
      </c>
      <c r="I31" s="22">
        <v>7.4</v>
      </c>
      <c r="J31" s="35">
        <v>66828</v>
      </c>
      <c r="K31" s="21">
        <v>8967.2000000000007</v>
      </c>
      <c r="L31" s="21">
        <v>7863.4</v>
      </c>
      <c r="M31" s="21">
        <v>10108</v>
      </c>
      <c r="N31" s="21">
        <v>13.4</v>
      </c>
      <c r="O31" s="21">
        <v>11.8</v>
      </c>
      <c r="P31" s="22">
        <v>15.1</v>
      </c>
    </row>
    <row r="32" spans="1:16">
      <c r="A32" s="6" t="s">
        <v>852</v>
      </c>
      <c r="B32" s="55" t="s">
        <v>853</v>
      </c>
      <c r="C32" s="44">
        <v>17128</v>
      </c>
      <c r="D32" s="21">
        <v>786.7</v>
      </c>
      <c r="E32" s="21">
        <v>650</v>
      </c>
      <c r="F32" s="21">
        <v>933.1</v>
      </c>
      <c r="G32" s="21">
        <v>4.5999999999999996</v>
      </c>
      <c r="H32" s="21">
        <v>3.8</v>
      </c>
      <c r="I32" s="22">
        <v>5.4</v>
      </c>
      <c r="J32" s="35">
        <v>19337</v>
      </c>
      <c r="K32" s="21">
        <v>2074</v>
      </c>
      <c r="L32" s="21">
        <v>1790.3</v>
      </c>
      <c r="M32" s="21">
        <v>2368.5</v>
      </c>
      <c r="N32" s="21">
        <v>10.7</v>
      </c>
      <c r="O32" s="21">
        <v>9.3000000000000007</v>
      </c>
      <c r="P32" s="22">
        <v>12.2</v>
      </c>
    </row>
    <row r="33" spans="1:16">
      <c r="A33" s="6" t="s">
        <v>630</v>
      </c>
      <c r="B33" s="55" t="s">
        <v>631</v>
      </c>
      <c r="C33" s="44">
        <v>55713</v>
      </c>
      <c r="D33" s="21">
        <v>3244.5</v>
      </c>
      <c r="E33" s="21">
        <v>2731.6</v>
      </c>
      <c r="F33" s="21">
        <v>3769.6</v>
      </c>
      <c r="G33" s="21">
        <v>5.8</v>
      </c>
      <c r="H33" s="21">
        <v>4.9000000000000004</v>
      </c>
      <c r="I33" s="22">
        <v>6.8</v>
      </c>
      <c r="J33" s="35">
        <v>58859</v>
      </c>
      <c r="K33" s="21">
        <v>8215.2000000000007</v>
      </c>
      <c r="L33" s="21">
        <v>7421.3</v>
      </c>
      <c r="M33" s="21">
        <v>8994.7999999999993</v>
      </c>
      <c r="N33" s="21">
        <v>14</v>
      </c>
      <c r="O33" s="21">
        <v>12.6</v>
      </c>
      <c r="P33" s="22">
        <v>15.3</v>
      </c>
    </row>
    <row r="34" spans="1:16">
      <c r="A34" s="6" t="s">
        <v>552</v>
      </c>
      <c r="B34" s="55" t="s">
        <v>553</v>
      </c>
      <c r="C34" s="44">
        <v>77651</v>
      </c>
      <c r="D34" s="21">
        <v>4683.2</v>
      </c>
      <c r="E34" s="21">
        <v>3922.4</v>
      </c>
      <c r="F34" s="21">
        <v>5482.6</v>
      </c>
      <c r="G34" s="21">
        <v>6</v>
      </c>
      <c r="H34" s="21">
        <v>5.0999999999999996</v>
      </c>
      <c r="I34" s="22">
        <v>7.1</v>
      </c>
      <c r="J34" s="35">
        <v>82752</v>
      </c>
      <c r="K34" s="21">
        <v>12400.7</v>
      </c>
      <c r="L34" s="21">
        <v>11096.9</v>
      </c>
      <c r="M34" s="21">
        <v>13707.9</v>
      </c>
      <c r="N34" s="21">
        <v>15</v>
      </c>
      <c r="O34" s="21">
        <v>13.4</v>
      </c>
      <c r="P34" s="22">
        <v>16.600000000000001</v>
      </c>
    </row>
    <row r="35" spans="1:16">
      <c r="A35" s="6" t="s">
        <v>614</v>
      </c>
      <c r="B35" s="55" t="s">
        <v>615</v>
      </c>
      <c r="C35" s="44">
        <v>35048</v>
      </c>
      <c r="D35" s="21">
        <v>2061.5</v>
      </c>
      <c r="E35" s="21">
        <v>1732.3</v>
      </c>
      <c r="F35" s="21">
        <v>2413.8000000000002</v>
      </c>
      <c r="G35" s="21">
        <v>5.9</v>
      </c>
      <c r="H35" s="21">
        <v>4.9000000000000004</v>
      </c>
      <c r="I35" s="22">
        <v>6.9</v>
      </c>
      <c r="J35" s="35">
        <v>38685</v>
      </c>
      <c r="K35" s="21">
        <v>5162.3999999999996</v>
      </c>
      <c r="L35" s="21">
        <v>4597.7</v>
      </c>
      <c r="M35" s="21">
        <v>5718.2</v>
      </c>
      <c r="N35" s="21">
        <v>13.3</v>
      </c>
      <c r="O35" s="21">
        <v>11.9</v>
      </c>
      <c r="P35" s="22">
        <v>14.8</v>
      </c>
    </row>
    <row r="36" spans="1:16">
      <c r="A36" s="6" t="s">
        <v>816</v>
      </c>
      <c r="B36" s="55" t="s">
        <v>817</v>
      </c>
      <c r="C36" s="44">
        <v>70130</v>
      </c>
      <c r="D36" s="21">
        <v>3284.6</v>
      </c>
      <c r="E36" s="21">
        <v>2749.7</v>
      </c>
      <c r="F36" s="21">
        <v>3860.5</v>
      </c>
      <c r="G36" s="21">
        <v>4.7</v>
      </c>
      <c r="H36" s="21">
        <v>3.9</v>
      </c>
      <c r="I36" s="22">
        <v>5.5</v>
      </c>
      <c r="J36" s="35">
        <v>80243</v>
      </c>
      <c r="K36" s="21">
        <v>9164.6</v>
      </c>
      <c r="L36" s="21">
        <v>8120.4</v>
      </c>
      <c r="M36" s="21">
        <v>10200.9</v>
      </c>
      <c r="N36" s="21">
        <v>11.4</v>
      </c>
      <c r="O36" s="21">
        <v>10.1</v>
      </c>
      <c r="P36" s="22">
        <v>12.7</v>
      </c>
    </row>
    <row r="37" spans="1:16">
      <c r="A37" s="6" t="s">
        <v>768</v>
      </c>
      <c r="B37" s="55" t="s">
        <v>769</v>
      </c>
      <c r="C37" s="44">
        <v>24161</v>
      </c>
      <c r="D37" s="21">
        <v>1122.3</v>
      </c>
      <c r="E37" s="21">
        <v>931</v>
      </c>
      <c r="F37" s="21">
        <v>1322.8</v>
      </c>
      <c r="G37" s="21">
        <v>4.5999999999999996</v>
      </c>
      <c r="H37" s="21">
        <v>3.9</v>
      </c>
      <c r="I37" s="22">
        <v>5.5</v>
      </c>
      <c r="J37" s="35">
        <v>26992</v>
      </c>
      <c r="K37" s="21">
        <v>3265.3</v>
      </c>
      <c r="L37" s="21">
        <v>2892.2</v>
      </c>
      <c r="M37" s="21">
        <v>3639.7</v>
      </c>
      <c r="N37" s="21">
        <v>12.1</v>
      </c>
      <c r="O37" s="21">
        <v>10.7</v>
      </c>
      <c r="P37" s="22">
        <v>13.5</v>
      </c>
    </row>
    <row r="38" spans="1:16">
      <c r="A38" s="6" t="s">
        <v>468</v>
      </c>
      <c r="B38" s="55" t="s">
        <v>469</v>
      </c>
      <c r="C38" s="44">
        <v>20503</v>
      </c>
      <c r="D38" s="21">
        <v>1347.7</v>
      </c>
      <c r="E38" s="21">
        <v>1136.0999999999999</v>
      </c>
      <c r="F38" s="21">
        <v>1572.9</v>
      </c>
      <c r="G38" s="21">
        <v>6.6</v>
      </c>
      <c r="H38" s="21">
        <v>5.5</v>
      </c>
      <c r="I38" s="22">
        <v>7.7</v>
      </c>
      <c r="J38" s="35">
        <v>23149</v>
      </c>
      <c r="K38" s="21">
        <v>3500.9</v>
      </c>
      <c r="L38" s="21">
        <v>3160.1</v>
      </c>
      <c r="M38" s="21">
        <v>3852</v>
      </c>
      <c r="N38" s="21">
        <v>15.1</v>
      </c>
      <c r="O38" s="21">
        <v>13.7</v>
      </c>
      <c r="P38" s="22">
        <v>16.600000000000001</v>
      </c>
    </row>
    <row r="39" spans="1:16">
      <c r="A39" s="6" t="s">
        <v>678</v>
      </c>
      <c r="B39" s="55" t="s">
        <v>679</v>
      </c>
      <c r="C39" s="44">
        <v>25603</v>
      </c>
      <c r="D39" s="21">
        <v>1357.3</v>
      </c>
      <c r="E39" s="21">
        <v>1137.9000000000001</v>
      </c>
      <c r="F39" s="21">
        <v>1587.3</v>
      </c>
      <c r="G39" s="21">
        <v>5.3</v>
      </c>
      <c r="H39" s="21">
        <v>4.4000000000000004</v>
      </c>
      <c r="I39" s="22">
        <v>6.2</v>
      </c>
      <c r="J39" s="35">
        <v>27992</v>
      </c>
      <c r="K39" s="21">
        <v>3653.7</v>
      </c>
      <c r="L39" s="21">
        <v>3272.6</v>
      </c>
      <c r="M39" s="21">
        <v>4013.5</v>
      </c>
      <c r="N39" s="21">
        <v>13.1</v>
      </c>
      <c r="O39" s="21">
        <v>11.7</v>
      </c>
      <c r="P39" s="22">
        <v>14.3</v>
      </c>
    </row>
    <row r="40" spans="1:16">
      <c r="A40" s="6" t="s">
        <v>752</v>
      </c>
      <c r="B40" s="55" t="s">
        <v>753</v>
      </c>
      <c r="C40" s="44">
        <v>126252</v>
      </c>
      <c r="D40" s="21">
        <v>6240.8</v>
      </c>
      <c r="E40" s="21">
        <v>5201.3</v>
      </c>
      <c r="F40" s="21">
        <v>7345.5</v>
      </c>
      <c r="G40" s="21">
        <v>4.9000000000000004</v>
      </c>
      <c r="H40" s="21">
        <v>4.0999999999999996</v>
      </c>
      <c r="I40" s="22">
        <v>5.8</v>
      </c>
      <c r="J40" s="35">
        <v>138493</v>
      </c>
      <c r="K40" s="21">
        <v>16382.8</v>
      </c>
      <c r="L40" s="21">
        <v>14468</v>
      </c>
      <c r="M40" s="21">
        <v>18350.599999999999</v>
      </c>
      <c r="N40" s="21">
        <v>11.8</v>
      </c>
      <c r="O40" s="21">
        <v>10.4</v>
      </c>
      <c r="P40" s="22">
        <v>13.3</v>
      </c>
    </row>
    <row r="41" spans="1:16">
      <c r="A41" s="49" t="s">
        <v>298</v>
      </c>
      <c r="B41" s="54" t="s">
        <v>299</v>
      </c>
      <c r="C41" s="44">
        <v>20212</v>
      </c>
      <c r="D41" s="21">
        <v>1456.6</v>
      </c>
      <c r="E41" s="21">
        <v>1204.9000000000001</v>
      </c>
      <c r="F41" s="21">
        <v>1724.4</v>
      </c>
      <c r="G41" s="21">
        <v>7.2</v>
      </c>
      <c r="H41" s="21">
        <v>6</v>
      </c>
      <c r="I41" s="22">
        <v>8.5</v>
      </c>
      <c r="J41" s="35">
        <v>21533</v>
      </c>
      <c r="K41" s="21">
        <v>4072.5</v>
      </c>
      <c r="L41" s="21">
        <v>3634.8</v>
      </c>
      <c r="M41" s="21">
        <v>4571.3</v>
      </c>
      <c r="N41" s="21">
        <v>18.899999999999999</v>
      </c>
      <c r="O41" s="21">
        <v>16.899999999999999</v>
      </c>
      <c r="P41" s="22">
        <v>21.2</v>
      </c>
    </row>
    <row r="42" spans="1:16">
      <c r="A42" s="6" t="s">
        <v>554</v>
      </c>
      <c r="B42" s="55" t="s">
        <v>555</v>
      </c>
      <c r="C42" s="44">
        <v>41159</v>
      </c>
      <c r="D42" s="21">
        <v>2503.4</v>
      </c>
      <c r="E42" s="21">
        <v>2110.6</v>
      </c>
      <c r="F42" s="21">
        <v>2909.7</v>
      </c>
      <c r="G42" s="21">
        <v>6.1</v>
      </c>
      <c r="H42" s="21">
        <v>5.0999999999999996</v>
      </c>
      <c r="I42" s="22">
        <v>7.1</v>
      </c>
      <c r="J42" s="35">
        <v>45113</v>
      </c>
      <c r="K42" s="21">
        <v>6671.2</v>
      </c>
      <c r="L42" s="21">
        <v>5993.5</v>
      </c>
      <c r="M42" s="21">
        <v>7304.5</v>
      </c>
      <c r="N42" s="21">
        <v>14.8</v>
      </c>
      <c r="O42" s="21">
        <v>13.3</v>
      </c>
      <c r="P42" s="22">
        <v>16.2</v>
      </c>
    </row>
    <row r="43" spans="1:16">
      <c r="A43" s="6" t="s">
        <v>416</v>
      </c>
      <c r="B43" s="55" t="s">
        <v>417</v>
      </c>
      <c r="C43" s="44">
        <v>46759</v>
      </c>
      <c r="D43" s="21">
        <v>3138</v>
      </c>
      <c r="E43" s="21">
        <v>2657.4</v>
      </c>
      <c r="F43" s="21">
        <v>3638.4</v>
      </c>
      <c r="G43" s="21">
        <v>6.7</v>
      </c>
      <c r="H43" s="21">
        <v>5.7</v>
      </c>
      <c r="I43" s="22">
        <v>7.8</v>
      </c>
      <c r="J43" s="35">
        <v>51203</v>
      </c>
      <c r="K43" s="21">
        <v>8225.2999999999993</v>
      </c>
      <c r="L43" s="21">
        <v>7410.5</v>
      </c>
      <c r="M43" s="21">
        <v>9028.7999999999993</v>
      </c>
      <c r="N43" s="21">
        <v>16.100000000000001</v>
      </c>
      <c r="O43" s="21">
        <v>14.5</v>
      </c>
      <c r="P43" s="22">
        <v>17.600000000000001</v>
      </c>
    </row>
    <row r="44" spans="1:16">
      <c r="A44" s="6" t="s">
        <v>836</v>
      </c>
      <c r="B44" s="55" t="s">
        <v>837</v>
      </c>
      <c r="C44" s="44">
        <v>22278</v>
      </c>
      <c r="D44" s="21">
        <v>1092.5999999999999</v>
      </c>
      <c r="E44" s="21">
        <v>909</v>
      </c>
      <c r="F44" s="21">
        <v>1275.7</v>
      </c>
      <c r="G44" s="21">
        <v>4.9000000000000004</v>
      </c>
      <c r="H44" s="21">
        <v>4.0999999999999996</v>
      </c>
      <c r="I44" s="22">
        <v>5.7</v>
      </c>
      <c r="J44" s="35">
        <v>23852</v>
      </c>
      <c r="K44" s="21">
        <v>2706.8</v>
      </c>
      <c r="L44" s="21">
        <v>2405.6999999999998</v>
      </c>
      <c r="M44" s="21">
        <v>3004.4</v>
      </c>
      <c r="N44" s="21">
        <v>11.3</v>
      </c>
      <c r="O44" s="21">
        <v>10.1</v>
      </c>
      <c r="P44" s="22">
        <v>12.6</v>
      </c>
    </row>
    <row r="45" spans="1:16">
      <c r="A45" s="6" t="s">
        <v>704</v>
      </c>
      <c r="B45" s="55" t="s">
        <v>705</v>
      </c>
      <c r="C45" s="44">
        <v>34478</v>
      </c>
      <c r="D45" s="21">
        <v>1823.8</v>
      </c>
      <c r="E45" s="21">
        <v>1527.7</v>
      </c>
      <c r="F45" s="21">
        <v>2133.9</v>
      </c>
      <c r="G45" s="21">
        <v>5.3</v>
      </c>
      <c r="H45" s="21">
        <v>4.4000000000000004</v>
      </c>
      <c r="I45" s="22">
        <v>6.2</v>
      </c>
      <c r="J45" s="35">
        <v>40438</v>
      </c>
      <c r="K45" s="21">
        <v>5195.3</v>
      </c>
      <c r="L45" s="21">
        <v>4619</v>
      </c>
      <c r="M45" s="21">
        <v>5762</v>
      </c>
      <c r="N45" s="21">
        <v>12.8</v>
      </c>
      <c r="O45" s="21">
        <v>11.4</v>
      </c>
      <c r="P45" s="22">
        <v>14.2</v>
      </c>
    </row>
    <row r="46" spans="1:16">
      <c r="A46" s="6" t="s">
        <v>494</v>
      </c>
      <c r="B46" s="55" t="s">
        <v>495</v>
      </c>
      <c r="C46" s="44">
        <v>23340</v>
      </c>
      <c r="D46" s="21">
        <v>1470.6</v>
      </c>
      <c r="E46" s="21">
        <v>1242</v>
      </c>
      <c r="F46" s="21">
        <v>1708.4</v>
      </c>
      <c r="G46" s="21">
        <v>6.3</v>
      </c>
      <c r="H46" s="21">
        <v>5.3</v>
      </c>
      <c r="I46" s="22">
        <v>7.3</v>
      </c>
      <c r="J46" s="35">
        <v>24902</v>
      </c>
      <c r="K46" s="21">
        <v>3884.6</v>
      </c>
      <c r="L46" s="21">
        <v>3506.8</v>
      </c>
      <c r="M46" s="21">
        <v>4257.3999999999996</v>
      </c>
      <c r="N46" s="21">
        <v>15.6</v>
      </c>
      <c r="O46" s="21">
        <v>14.1</v>
      </c>
      <c r="P46" s="22">
        <v>17.100000000000001</v>
      </c>
    </row>
    <row r="47" spans="1:16">
      <c r="A47" s="6" t="s">
        <v>578</v>
      </c>
      <c r="B47" s="55" t="s">
        <v>579</v>
      </c>
      <c r="C47" s="44">
        <v>34683</v>
      </c>
      <c r="D47" s="21">
        <v>2066.9</v>
      </c>
      <c r="E47" s="21">
        <v>1746.7</v>
      </c>
      <c r="F47" s="21">
        <v>2392.4</v>
      </c>
      <c r="G47" s="21">
        <v>6</v>
      </c>
      <c r="H47" s="21">
        <v>5</v>
      </c>
      <c r="I47" s="22">
        <v>6.9</v>
      </c>
      <c r="J47" s="35">
        <v>40232</v>
      </c>
      <c r="K47" s="21">
        <v>5486.5</v>
      </c>
      <c r="L47" s="21">
        <v>4918</v>
      </c>
      <c r="M47" s="21">
        <v>6020.5</v>
      </c>
      <c r="N47" s="21">
        <v>13.6</v>
      </c>
      <c r="O47" s="21">
        <v>12.2</v>
      </c>
      <c r="P47" s="22">
        <v>15</v>
      </c>
    </row>
    <row r="48" spans="1:16">
      <c r="A48" s="6" t="s">
        <v>434</v>
      </c>
      <c r="B48" s="55" t="s">
        <v>435</v>
      </c>
      <c r="C48" s="44">
        <v>21743</v>
      </c>
      <c r="D48" s="21">
        <v>1381.4</v>
      </c>
      <c r="E48" s="21">
        <v>1160.5999999999999</v>
      </c>
      <c r="F48" s="21">
        <v>1608.6</v>
      </c>
      <c r="G48" s="21">
        <v>6.4</v>
      </c>
      <c r="H48" s="21">
        <v>5.3</v>
      </c>
      <c r="I48" s="22">
        <v>7.4</v>
      </c>
      <c r="J48" s="35">
        <v>24849</v>
      </c>
      <c r="K48" s="21">
        <v>3817</v>
      </c>
      <c r="L48" s="21">
        <v>3455</v>
      </c>
      <c r="M48" s="21">
        <v>4188.2</v>
      </c>
      <c r="N48" s="21">
        <v>15.4</v>
      </c>
      <c r="O48" s="21">
        <v>13.9</v>
      </c>
      <c r="P48" s="22">
        <v>16.899999999999999</v>
      </c>
    </row>
    <row r="49" spans="1:16">
      <c r="A49" s="6" t="s">
        <v>648</v>
      </c>
      <c r="B49" s="55" t="s">
        <v>649</v>
      </c>
      <c r="C49" s="44">
        <v>66079</v>
      </c>
      <c r="D49" s="21">
        <v>3653.6</v>
      </c>
      <c r="E49" s="21">
        <v>3061</v>
      </c>
      <c r="F49" s="21">
        <v>4293.8</v>
      </c>
      <c r="G49" s="21">
        <v>5.5</v>
      </c>
      <c r="H49" s="21">
        <v>4.5999999999999996</v>
      </c>
      <c r="I49" s="22">
        <v>6.5</v>
      </c>
      <c r="J49" s="35">
        <v>71842</v>
      </c>
      <c r="K49" s="21">
        <v>9104.9</v>
      </c>
      <c r="L49" s="21">
        <v>8115.4</v>
      </c>
      <c r="M49" s="21">
        <v>10126.6</v>
      </c>
      <c r="N49" s="21">
        <v>12.7</v>
      </c>
      <c r="O49" s="21">
        <v>11.3</v>
      </c>
      <c r="P49" s="22">
        <v>14.1</v>
      </c>
    </row>
    <row r="50" spans="1:16">
      <c r="A50" s="6" t="s">
        <v>754</v>
      </c>
      <c r="B50" s="55" t="s">
        <v>755</v>
      </c>
      <c r="C50" s="44">
        <v>39151</v>
      </c>
      <c r="D50" s="21">
        <v>1955.9</v>
      </c>
      <c r="E50" s="21">
        <v>1632.9</v>
      </c>
      <c r="F50" s="21">
        <v>2290</v>
      </c>
      <c r="G50" s="21">
        <v>5</v>
      </c>
      <c r="H50" s="21">
        <v>4.2</v>
      </c>
      <c r="I50" s="22">
        <v>5.8</v>
      </c>
      <c r="J50" s="35">
        <v>42636</v>
      </c>
      <c r="K50" s="21">
        <v>5278.5</v>
      </c>
      <c r="L50" s="21">
        <v>4705.2</v>
      </c>
      <c r="M50" s="21">
        <v>5852.8</v>
      </c>
      <c r="N50" s="21">
        <v>12.4</v>
      </c>
      <c r="O50" s="21">
        <v>11</v>
      </c>
      <c r="P50" s="22">
        <v>13.7</v>
      </c>
    </row>
    <row r="51" spans="1:16">
      <c r="A51" s="6" t="s">
        <v>756</v>
      </c>
      <c r="B51" s="55" t="s">
        <v>757</v>
      </c>
      <c r="C51" s="44">
        <v>40564</v>
      </c>
      <c r="D51" s="21">
        <v>2049.4</v>
      </c>
      <c r="E51" s="21">
        <v>1713.6</v>
      </c>
      <c r="F51" s="21">
        <v>2406.9</v>
      </c>
      <c r="G51" s="21">
        <v>5.0999999999999996</v>
      </c>
      <c r="H51" s="21">
        <v>4.2</v>
      </c>
      <c r="I51" s="22">
        <v>5.9</v>
      </c>
      <c r="J51" s="35">
        <v>43836</v>
      </c>
      <c r="K51" s="21">
        <v>5358.2</v>
      </c>
      <c r="L51" s="21">
        <v>4765.6000000000004</v>
      </c>
      <c r="M51" s="21">
        <v>5943.8</v>
      </c>
      <c r="N51" s="21">
        <v>12.2</v>
      </c>
      <c r="O51" s="21">
        <v>10.9</v>
      </c>
      <c r="P51" s="22">
        <v>13.6</v>
      </c>
    </row>
    <row r="52" spans="1:16">
      <c r="A52" s="6" t="s">
        <v>810</v>
      </c>
      <c r="B52" s="55" t="s">
        <v>811</v>
      </c>
      <c r="C52" s="44">
        <v>25726</v>
      </c>
      <c r="D52" s="21">
        <v>1250.0999999999999</v>
      </c>
      <c r="E52" s="21">
        <v>1042.4000000000001</v>
      </c>
      <c r="F52" s="21">
        <v>1466.8</v>
      </c>
      <c r="G52" s="21">
        <v>4.9000000000000004</v>
      </c>
      <c r="H52" s="21">
        <v>4.0999999999999996</v>
      </c>
      <c r="I52" s="22">
        <v>5.7</v>
      </c>
      <c r="J52" s="35">
        <v>28592</v>
      </c>
      <c r="K52" s="21">
        <v>3198.9</v>
      </c>
      <c r="L52" s="21">
        <v>2810.8</v>
      </c>
      <c r="M52" s="21">
        <v>3581.3</v>
      </c>
      <c r="N52" s="21">
        <v>11.2</v>
      </c>
      <c r="O52" s="21">
        <v>9.8000000000000007</v>
      </c>
      <c r="P52" s="22">
        <v>12.5</v>
      </c>
    </row>
    <row r="53" spans="1:16">
      <c r="A53" s="6" t="s">
        <v>714</v>
      </c>
      <c r="B53" s="55" t="s">
        <v>715</v>
      </c>
      <c r="C53" s="44">
        <v>35715</v>
      </c>
      <c r="D53" s="21">
        <v>1883</v>
      </c>
      <c r="E53" s="21">
        <v>1582.5</v>
      </c>
      <c r="F53" s="21">
        <v>2198.8000000000002</v>
      </c>
      <c r="G53" s="21">
        <v>5.3</v>
      </c>
      <c r="H53" s="21">
        <v>4.4000000000000004</v>
      </c>
      <c r="I53" s="22">
        <v>6.2</v>
      </c>
      <c r="J53" s="35">
        <v>38239</v>
      </c>
      <c r="K53" s="21">
        <v>4900.3</v>
      </c>
      <c r="L53" s="21">
        <v>4397.8</v>
      </c>
      <c r="M53" s="21">
        <v>5402.6</v>
      </c>
      <c r="N53" s="21">
        <v>12.8</v>
      </c>
      <c r="O53" s="21">
        <v>11.5</v>
      </c>
      <c r="P53" s="22">
        <v>14.1</v>
      </c>
    </row>
    <row r="54" spans="1:16">
      <c r="A54" s="6" t="s">
        <v>680</v>
      </c>
      <c r="B54" s="55" t="s">
        <v>681</v>
      </c>
      <c r="C54" s="44">
        <v>100071</v>
      </c>
      <c r="D54" s="21">
        <v>5317.2</v>
      </c>
      <c r="E54" s="21">
        <v>4491.7</v>
      </c>
      <c r="F54" s="21">
        <v>6195.8</v>
      </c>
      <c r="G54" s="21">
        <v>5.3</v>
      </c>
      <c r="H54" s="21">
        <v>4.5</v>
      </c>
      <c r="I54" s="22">
        <v>6.2</v>
      </c>
      <c r="J54" s="35">
        <v>109419</v>
      </c>
      <c r="K54" s="21">
        <v>13907.7</v>
      </c>
      <c r="L54" s="21">
        <v>12473</v>
      </c>
      <c r="M54" s="21">
        <v>15315.5</v>
      </c>
      <c r="N54" s="21">
        <v>12.7</v>
      </c>
      <c r="O54" s="21">
        <v>11.4</v>
      </c>
      <c r="P54" s="22">
        <v>14</v>
      </c>
    </row>
    <row r="55" spans="1:16">
      <c r="A55" s="6" t="s">
        <v>594</v>
      </c>
      <c r="B55" s="55" t="s">
        <v>595</v>
      </c>
      <c r="C55" s="44">
        <v>85028</v>
      </c>
      <c r="D55" s="21">
        <v>4822.3999999999996</v>
      </c>
      <c r="E55" s="21">
        <v>4078.2</v>
      </c>
      <c r="F55" s="21">
        <v>5595.1</v>
      </c>
      <c r="G55" s="21">
        <v>5.7</v>
      </c>
      <c r="H55" s="21">
        <v>4.8</v>
      </c>
      <c r="I55" s="22">
        <v>6.6</v>
      </c>
      <c r="J55" s="35">
        <v>93469</v>
      </c>
      <c r="K55" s="21">
        <v>12874.1</v>
      </c>
      <c r="L55" s="21">
        <v>11653.6</v>
      </c>
      <c r="M55" s="21">
        <v>14050.1</v>
      </c>
      <c r="N55" s="21">
        <v>13.8</v>
      </c>
      <c r="O55" s="21">
        <v>12.5</v>
      </c>
      <c r="P55" s="22">
        <v>15</v>
      </c>
    </row>
    <row r="56" spans="1:16">
      <c r="A56" s="6" t="s">
        <v>418</v>
      </c>
      <c r="B56" s="55" t="s">
        <v>419</v>
      </c>
      <c r="C56" s="44">
        <v>25120</v>
      </c>
      <c r="D56" s="21">
        <v>1697.2</v>
      </c>
      <c r="E56" s="21">
        <v>1438</v>
      </c>
      <c r="F56" s="21">
        <v>1975</v>
      </c>
      <c r="G56" s="21">
        <v>6.8</v>
      </c>
      <c r="H56" s="21">
        <v>5.7</v>
      </c>
      <c r="I56" s="22">
        <v>7.9</v>
      </c>
      <c r="J56" s="35">
        <v>27238</v>
      </c>
      <c r="K56" s="21">
        <v>4283.6000000000004</v>
      </c>
      <c r="L56" s="21">
        <v>3838.8</v>
      </c>
      <c r="M56" s="21">
        <v>4718.5</v>
      </c>
      <c r="N56" s="21">
        <v>15.7</v>
      </c>
      <c r="O56" s="21">
        <v>14.1</v>
      </c>
      <c r="P56" s="22">
        <v>17.3</v>
      </c>
    </row>
    <row r="57" spans="1:16">
      <c r="A57" s="6" t="s">
        <v>496</v>
      </c>
      <c r="B57" s="55" t="s">
        <v>497</v>
      </c>
      <c r="C57" s="44">
        <v>32024</v>
      </c>
      <c r="D57" s="21">
        <v>1937</v>
      </c>
      <c r="E57" s="21">
        <v>1638.4</v>
      </c>
      <c r="F57" s="21">
        <v>2256.1999999999998</v>
      </c>
      <c r="G57" s="21">
        <v>6</v>
      </c>
      <c r="H57" s="21">
        <v>5.0999999999999996</v>
      </c>
      <c r="I57" s="22">
        <v>7</v>
      </c>
      <c r="J57" s="35">
        <v>37359</v>
      </c>
      <c r="K57" s="21">
        <v>5409.4</v>
      </c>
      <c r="L57" s="21">
        <v>4846.3999999999996</v>
      </c>
      <c r="M57" s="21">
        <v>5969.5</v>
      </c>
      <c r="N57" s="21">
        <v>14.5</v>
      </c>
      <c r="O57" s="21">
        <v>13</v>
      </c>
      <c r="P57" s="22">
        <v>16</v>
      </c>
    </row>
    <row r="58" spans="1:16">
      <c r="A58" s="6" t="s">
        <v>596</v>
      </c>
      <c r="B58" s="55" t="s">
        <v>597</v>
      </c>
      <c r="C58" s="44">
        <v>28525</v>
      </c>
      <c r="D58" s="21">
        <v>1615.7</v>
      </c>
      <c r="E58" s="21">
        <v>1363.6</v>
      </c>
      <c r="F58" s="21">
        <v>1877</v>
      </c>
      <c r="G58" s="21">
        <v>5.7</v>
      </c>
      <c r="H58" s="21">
        <v>4.8</v>
      </c>
      <c r="I58" s="22">
        <v>6.6</v>
      </c>
      <c r="J58" s="35">
        <v>29945</v>
      </c>
      <c r="K58" s="21">
        <v>4202.7</v>
      </c>
      <c r="L58" s="21">
        <v>3806.4</v>
      </c>
      <c r="M58" s="21">
        <v>4593</v>
      </c>
      <c r="N58" s="21">
        <v>14</v>
      </c>
      <c r="O58" s="21">
        <v>12.7</v>
      </c>
      <c r="P58" s="22">
        <v>15.3</v>
      </c>
    </row>
    <row r="59" spans="1:16">
      <c r="A59" s="6" t="s">
        <v>872</v>
      </c>
      <c r="B59" s="55" t="s">
        <v>873</v>
      </c>
      <c r="C59" s="44">
        <v>2386</v>
      </c>
      <c r="D59" s="21">
        <v>104.9</v>
      </c>
      <c r="E59" s="21">
        <v>86</v>
      </c>
      <c r="F59" s="21">
        <v>124.2</v>
      </c>
      <c r="G59" s="21">
        <v>4.4000000000000004</v>
      </c>
      <c r="H59" s="21">
        <v>3.6</v>
      </c>
      <c r="I59" s="22">
        <v>5.2</v>
      </c>
      <c r="J59" s="35">
        <v>1754</v>
      </c>
      <c r="K59" s="21">
        <v>197.2</v>
      </c>
      <c r="L59" s="21">
        <v>173.2</v>
      </c>
      <c r="M59" s="21">
        <v>221.4</v>
      </c>
      <c r="N59" s="21">
        <v>11.2</v>
      </c>
      <c r="O59" s="21">
        <v>9.9</v>
      </c>
      <c r="P59" s="22">
        <v>12.6</v>
      </c>
    </row>
    <row r="60" spans="1:16">
      <c r="A60" s="6" t="s">
        <v>640</v>
      </c>
      <c r="B60" s="55" t="s">
        <v>641</v>
      </c>
      <c r="C60" s="44">
        <v>40320</v>
      </c>
      <c r="D60" s="21">
        <v>2377</v>
      </c>
      <c r="E60" s="21">
        <v>2001.6</v>
      </c>
      <c r="F60" s="21">
        <v>2763.9</v>
      </c>
      <c r="G60" s="21">
        <v>5.9</v>
      </c>
      <c r="H60" s="21">
        <v>5</v>
      </c>
      <c r="I60" s="22">
        <v>6.9</v>
      </c>
      <c r="J60" s="35">
        <v>44376</v>
      </c>
      <c r="K60" s="21">
        <v>5964.2</v>
      </c>
      <c r="L60" s="21">
        <v>5361.8</v>
      </c>
      <c r="M60" s="21">
        <v>6572.1</v>
      </c>
      <c r="N60" s="21">
        <v>13.4</v>
      </c>
      <c r="O60" s="21">
        <v>12.1</v>
      </c>
      <c r="P60" s="22">
        <v>14.8</v>
      </c>
    </row>
    <row r="61" spans="1:16">
      <c r="A61" s="6" t="s">
        <v>368</v>
      </c>
      <c r="B61" s="55" t="s">
        <v>369</v>
      </c>
      <c r="C61" s="44">
        <v>146363</v>
      </c>
      <c r="D61" s="21">
        <v>10130.299999999999</v>
      </c>
      <c r="E61" s="21">
        <v>8557</v>
      </c>
      <c r="F61" s="21">
        <v>11806.6</v>
      </c>
      <c r="G61" s="21">
        <v>6.9</v>
      </c>
      <c r="H61" s="21">
        <v>5.8</v>
      </c>
      <c r="I61" s="22">
        <v>8.1</v>
      </c>
      <c r="J61" s="35">
        <v>164006</v>
      </c>
      <c r="K61" s="21">
        <v>26037.9</v>
      </c>
      <c r="L61" s="21">
        <v>23166</v>
      </c>
      <c r="M61" s="21">
        <v>28891.4</v>
      </c>
      <c r="N61" s="21">
        <v>15.9</v>
      </c>
      <c r="O61" s="21">
        <v>14.1</v>
      </c>
      <c r="P61" s="22">
        <v>17.600000000000001</v>
      </c>
    </row>
    <row r="62" spans="1:16">
      <c r="A62" s="6" t="s">
        <v>556</v>
      </c>
      <c r="B62" s="55" t="s">
        <v>557</v>
      </c>
      <c r="C62" s="44">
        <v>24162</v>
      </c>
      <c r="D62" s="21">
        <v>1277.2</v>
      </c>
      <c r="E62" s="21">
        <v>1077.4000000000001</v>
      </c>
      <c r="F62" s="21">
        <v>1492.9</v>
      </c>
      <c r="G62" s="21">
        <v>5.3</v>
      </c>
      <c r="H62" s="21">
        <v>4.5</v>
      </c>
      <c r="I62" s="22">
        <v>6.2</v>
      </c>
      <c r="J62" s="35">
        <v>27298</v>
      </c>
      <c r="K62" s="21">
        <v>3846.2</v>
      </c>
      <c r="L62" s="21">
        <v>3457.8</v>
      </c>
      <c r="M62" s="21">
        <v>4230.5</v>
      </c>
      <c r="N62" s="21">
        <v>14.1</v>
      </c>
      <c r="O62" s="21">
        <v>12.7</v>
      </c>
      <c r="P62" s="22">
        <v>15.5</v>
      </c>
    </row>
    <row r="63" spans="1:16">
      <c r="A63" s="6" t="s">
        <v>376</v>
      </c>
      <c r="B63" s="55" t="s">
        <v>377</v>
      </c>
      <c r="C63" s="44">
        <v>124283</v>
      </c>
      <c r="D63" s="21">
        <v>8628.7000000000007</v>
      </c>
      <c r="E63" s="21">
        <v>7269.1</v>
      </c>
      <c r="F63" s="21">
        <v>10054.5</v>
      </c>
      <c r="G63" s="21">
        <v>6.9</v>
      </c>
      <c r="H63" s="21">
        <v>5.8</v>
      </c>
      <c r="I63" s="22">
        <v>8.1</v>
      </c>
      <c r="J63" s="35">
        <v>135327</v>
      </c>
      <c r="K63" s="21">
        <v>22112.2</v>
      </c>
      <c r="L63" s="21">
        <v>19838.900000000001</v>
      </c>
      <c r="M63" s="21">
        <v>24416</v>
      </c>
      <c r="N63" s="21">
        <v>16.3</v>
      </c>
      <c r="O63" s="21">
        <v>14.7</v>
      </c>
      <c r="P63" s="22">
        <v>18</v>
      </c>
    </row>
    <row r="64" spans="1:16">
      <c r="A64" s="6" t="s">
        <v>580</v>
      </c>
      <c r="B64" s="55" t="s">
        <v>581</v>
      </c>
      <c r="C64" s="44">
        <v>62772</v>
      </c>
      <c r="D64" s="21">
        <v>3893.7</v>
      </c>
      <c r="E64" s="21">
        <v>3278.9</v>
      </c>
      <c r="F64" s="21">
        <v>4539.6000000000004</v>
      </c>
      <c r="G64" s="21">
        <v>6.2</v>
      </c>
      <c r="H64" s="21">
        <v>5.2</v>
      </c>
      <c r="I64" s="22">
        <v>7.2</v>
      </c>
      <c r="J64" s="35">
        <v>66576</v>
      </c>
      <c r="K64" s="21">
        <v>9942.2000000000007</v>
      </c>
      <c r="L64" s="21">
        <v>8889.1</v>
      </c>
      <c r="M64" s="21">
        <v>10952.1</v>
      </c>
      <c r="N64" s="21">
        <v>14.9</v>
      </c>
      <c r="O64" s="21">
        <v>13.4</v>
      </c>
      <c r="P64" s="22">
        <v>16.5</v>
      </c>
    </row>
    <row r="65" spans="1:16">
      <c r="A65" s="6" t="s">
        <v>524</v>
      </c>
      <c r="B65" s="55" t="s">
        <v>525</v>
      </c>
      <c r="C65" s="44">
        <v>22663</v>
      </c>
      <c r="D65" s="21">
        <v>1354.1</v>
      </c>
      <c r="E65" s="21">
        <v>1132.4000000000001</v>
      </c>
      <c r="F65" s="21">
        <v>1596.4</v>
      </c>
      <c r="G65" s="21">
        <v>6</v>
      </c>
      <c r="H65" s="21">
        <v>5</v>
      </c>
      <c r="I65" s="22">
        <v>7</v>
      </c>
      <c r="J65" s="35">
        <v>23896</v>
      </c>
      <c r="K65" s="21">
        <v>3707.4</v>
      </c>
      <c r="L65" s="21">
        <v>3297.3</v>
      </c>
      <c r="M65" s="21">
        <v>4120</v>
      </c>
      <c r="N65" s="21">
        <v>15.5</v>
      </c>
      <c r="O65" s="21">
        <v>13.8</v>
      </c>
      <c r="P65" s="22">
        <v>17.2</v>
      </c>
    </row>
    <row r="66" spans="1:16">
      <c r="A66" s="6" t="s">
        <v>650</v>
      </c>
      <c r="B66" s="55" t="s">
        <v>651</v>
      </c>
      <c r="C66" s="44">
        <v>73467</v>
      </c>
      <c r="D66" s="21">
        <v>4316</v>
      </c>
      <c r="E66" s="21">
        <v>3645.9</v>
      </c>
      <c r="F66" s="21">
        <v>5017.1000000000004</v>
      </c>
      <c r="G66" s="21">
        <v>5.9</v>
      </c>
      <c r="H66" s="21">
        <v>5</v>
      </c>
      <c r="I66" s="22">
        <v>6.8</v>
      </c>
      <c r="J66" s="35">
        <v>84705</v>
      </c>
      <c r="K66" s="21">
        <v>11252.9</v>
      </c>
      <c r="L66" s="21">
        <v>10060.299999999999</v>
      </c>
      <c r="M66" s="21">
        <v>12451</v>
      </c>
      <c r="N66" s="21">
        <v>13.3</v>
      </c>
      <c r="O66" s="21">
        <v>11.9</v>
      </c>
      <c r="P66" s="22">
        <v>14.7</v>
      </c>
    </row>
    <row r="67" spans="1:16">
      <c r="A67" s="6" t="s">
        <v>370</v>
      </c>
      <c r="B67" s="55" t="s">
        <v>371</v>
      </c>
      <c r="C67" s="44">
        <v>69554</v>
      </c>
      <c r="D67" s="21">
        <v>4707</v>
      </c>
      <c r="E67" s="21">
        <v>4016.8</v>
      </c>
      <c r="F67" s="21">
        <v>5435.1</v>
      </c>
      <c r="G67" s="21">
        <v>6.8</v>
      </c>
      <c r="H67" s="21">
        <v>5.8</v>
      </c>
      <c r="I67" s="22">
        <v>7.8</v>
      </c>
      <c r="J67" s="35">
        <v>74577</v>
      </c>
      <c r="K67" s="21">
        <v>12123.6</v>
      </c>
      <c r="L67" s="21">
        <v>10971.7</v>
      </c>
      <c r="M67" s="21">
        <v>13246.9</v>
      </c>
      <c r="N67" s="21">
        <v>16.3</v>
      </c>
      <c r="O67" s="21">
        <v>14.7</v>
      </c>
      <c r="P67" s="22">
        <v>17.8</v>
      </c>
    </row>
    <row r="68" spans="1:16">
      <c r="A68" s="6" t="s">
        <v>716</v>
      </c>
      <c r="B68" s="55" t="s">
        <v>717</v>
      </c>
      <c r="C68" s="44">
        <v>33488</v>
      </c>
      <c r="D68" s="21">
        <v>1624.9</v>
      </c>
      <c r="E68" s="21">
        <v>1360.9</v>
      </c>
      <c r="F68" s="21">
        <v>1909.2</v>
      </c>
      <c r="G68" s="21">
        <v>4.9000000000000004</v>
      </c>
      <c r="H68" s="21">
        <v>4.0999999999999996</v>
      </c>
      <c r="I68" s="22">
        <v>5.7</v>
      </c>
      <c r="J68" s="35">
        <v>36653</v>
      </c>
      <c r="K68" s="21">
        <v>4727.3999999999996</v>
      </c>
      <c r="L68" s="21">
        <v>4240.8999999999996</v>
      </c>
      <c r="M68" s="21">
        <v>5211.3999999999996</v>
      </c>
      <c r="N68" s="21">
        <v>12.9</v>
      </c>
      <c r="O68" s="21">
        <v>11.6</v>
      </c>
      <c r="P68" s="22">
        <v>14.2</v>
      </c>
    </row>
    <row r="69" spans="1:16">
      <c r="A69" s="6" t="s">
        <v>378</v>
      </c>
      <c r="B69" s="55" t="s">
        <v>379</v>
      </c>
      <c r="C69" s="44">
        <v>25557</v>
      </c>
      <c r="D69" s="21">
        <v>1706.7</v>
      </c>
      <c r="E69" s="21">
        <v>1437.5</v>
      </c>
      <c r="F69" s="21">
        <v>1988.4</v>
      </c>
      <c r="G69" s="21">
        <v>6.7</v>
      </c>
      <c r="H69" s="21">
        <v>5.6</v>
      </c>
      <c r="I69" s="22">
        <v>7.8</v>
      </c>
      <c r="J69" s="35">
        <v>27795</v>
      </c>
      <c r="K69" s="21">
        <v>4512.1000000000004</v>
      </c>
      <c r="L69" s="21">
        <v>4080.2</v>
      </c>
      <c r="M69" s="21">
        <v>4945.6000000000004</v>
      </c>
      <c r="N69" s="21">
        <v>16.2</v>
      </c>
      <c r="O69" s="21">
        <v>14.7</v>
      </c>
      <c r="P69" s="22">
        <v>17.8</v>
      </c>
    </row>
    <row r="70" spans="1:16">
      <c r="A70" s="6" t="s">
        <v>652</v>
      </c>
      <c r="B70" s="55" t="s">
        <v>653</v>
      </c>
      <c r="C70" s="44">
        <v>22486</v>
      </c>
      <c r="D70" s="21">
        <v>1340.3</v>
      </c>
      <c r="E70" s="21">
        <v>1127.5</v>
      </c>
      <c r="F70" s="21">
        <v>1566.8</v>
      </c>
      <c r="G70" s="21">
        <v>6</v>
      </c>
      <c r="H70" s="21">
        <v>5</v>
      </c>
      <c r="I70" s="22">
        <v>7</v>
      </c>
      <c r="J70" s="35">
        <v>23847</v>
      </c>
      <c r="K70" s="21">
        <v>3290.4</v>
      </c>
      <c r="L70" s="21">
        <v>2954.6</v>
      </c>
      <c r="M70" s="21">
        <v>3616.6</v>
      </c>
      <c r="N70" s="21">
        <v>13.8</v>
      </c>
      <c r="O70" s="21">
        <v>12.4</v>
      </c>
      <c r="P70" s="22">
        <v>15.2</v>
      </c>
    </row>
    <row r="71" spans="1:16">
      <c r="A71" s="6" t="s">
        <v>470</v>
      </c>
      <c r="B71" s="55" t="s">
        <v>471</v>
      </c>
      <c r="C71" s="44">
        <v>52129</v>
      </c>
      <c r="D71" s="21">
        <v>3498.6</v>
      </c>
      <c r="E71" s="21">
        <v>2936</v>
      </c>
      <c r="F71" s="21">
        <v>4089.3</v>
      </c>
      <c r="G71" s="21">
        <v>6.7</v>
      </c>
      <c r="H71" s="21">
        <v>5.6</v>
      </c>
      <c r="I71" s="22">
        <v>7.8</v>
      </c>
      <c r="J71" s="35">
        <v>55821</v>
      </c>
      <c r="K71" s="21">
        <v>8636.1</v>
      </c>
      <c r="L71" s="21">
        <v>7742.7</v>
      </c>
      <c r="M71" s="21">
        <v>9500.7999999999993</v>
      </c>
      <c r="N71" s="21">
        <v>15.5</v>
      </c>
      <c r="O71" s="21">
        <v>13.9</v>
      </c>
      <c r="P71" s="22">
        <v>17</v>
      </c>
    </row>
    <row r="72" spans="1:16">
      <c r="A72" s="6" t="s">
        <v>798</v>
      </c>
      <c r="B72" s="55" t="s">
        <v>799</v>
      </c>
      <c r="C72" s="44">
        <v>20614</v>
      </c>
      <c r="D72" s="21">
        <v>1030.5999999999999</v>
      </c>
      <c r="E72" s="21">
        <v>858</v>
      </c>
      <c r="F72" s="21">
        <v>1207.0999999999999</v>
      </c>
      <c r="G72" s="21">
        <v>5</v>
      </c>
      <c r="H72" s="21">
        <v>4.2</v>
      </c>
      <c r="I72" s="22">
        <v>5.9</v>
      </c>
      <c r="J72" s="35">
        <v>22433</v>
      </c>
      <c r="K72" s="21">
        <v>2593</v>
      </c>
      <c r="L72" s="21">
        <v>2277.6</v>
      </c>
      <c r="M72" s="21">
        <v>2911.4</v>
      </c>
      <c r="N72" s="21">
        <v>11.6</v>
      </c>
      <c r="O72" s="21">
        <v>10.199999999999999</v>
      </c>
      <c r="P72" s="22">
        <v>13</v>
      </c>
    </row>
    <row r="73" spans="1:16">
      <c r="A73" s="6" t="s">
        <v>330</v>
      </c>
      <c r="B73" s="55" t="s">
        <v>331</v>
      </c>
      <c r="C73" s="44">
        <v>69430</v>
      </c>
      <c r="D73" s="21">
        <v>5148.7</v>
      </c>
      <c r="E73" s="21">
        <v>4336.3999999999996</v>
      </c>
      <c r="F73" s="21">
        <v>6026.1</v>
      </c>
      <c r="G73" s="21">
        <v>7.4</v>
      </c>
      <c r="H73" s="21">
        <v>6.2</v>
      </c>
      <c r="I73" s="22">
        <v>8.6999999999999993</v>
      </c>
      <c r="J73" s="35">
        <v>74351</v>
      </c>
      <c r="K73" s="21">
        <v>13038.6</v>
      </c>
      <c r="L73" s="21">
        <v>11729</v>
      </c>
      <c r="M73" s="21">
        <v>14407</v>
      </c>
      <c r="N73" s="21">
        <v>17.5</v>
      </c>
      <c r="O73" s="21">
        <v>15.8</v>
      </c>
      <c r="P73" s="22">
        <v>19.399999999999999</v>
      </c>
    </row>
    <row r="74" spans="1:16">
      <c r="A74" s="6" t="s">
        <v>472</v>
      </c>
      <c r="B74" s="55" t="s">
        <v>473</v>
      </c>
      <c r="C74" s="44">
        <v>105425</v>
      </c>
      <c r="D74" s="21">
        <v>6614.1</v>
      </c>
      <c r="E74" s="21">
        <v>5615.7</v>
      </c>
      <c r="F74" s="21">
        <v>7660.3</v>
      </c>
      <c r="G74" s="21">
        <v>6.3</v>
      </c>
      <c r="H74" s="21">
        <v>5.3</v>
      </c>
      <c r="I74" s="22">
        <v>7.3</v>
      </c>
      <c r="J74" s="35">
        <v>119155</v>
      </c>
      <c r="K74" s="21">
        <v>17502.599999999999</v>
      </c>
      <c r="L74" s="21">
        <v>15835.4</v>
      </c>
      <c r="M74" s="21">
        <v>19178.7</v>
      </c>
      <c r="N74" s="21">
        <v>14.7</v>
      </c>
      <c r="O74" s="21">
        <v>13.3</v>
      </c>
      <c r="P74" s="22">
        <v>16.100000000000001</v>
      </c>
    </row>
    <row r="75" spans="1:16">
      <c r="A75" s="6" t="s">
        <v>380</v>
      </c>
      <c r="B75" s="55" t="s">
        <v>381</v>
      </c>
      <c r="C75" s="44">
        <v>28990</v>
      </c>
      <c r="D75" s="21">
        <v>2048.9</v>
      </c>
      <c r="E75" s="21">
        <v>1744.9</v>
      </c>
      <c r="F75" s="21">
        <v>2362.6</v>
      </c>
      <c r="G75" s="21">
        <v>7.1</v>
      </c>
      <c r="H75" s="21">
        <v>6</v>
      </c>
      <c r="I75" s="22">
        <v>8.1</v>
      </c>
      <c r="J75" s="35">
        <v>32209</v>
      </c>
      <c r="K75" s="21">
        <v>5073.2</v>
      </c>
      <c r="L75" s="21">
        <v>4596.5</v>
      </c>
      <c r="M75" s="21">
        <v>5562.1</v>
      </c>
      <c r="N75" s="21">
        <v>15.8</v>
      </c>
      <c r="O75" s="21">
        <v>14.3</v>
      </c>
      <c r="P75" s="22">
        <v>17.3</v>
      </c>
    </row>
    <row r="76" spans="1:16">
      <c r="A76" s="6" t="s">
        <v>460</v>
      </c>
      <c r="B76" s="55" t="s">
        <v>461</v>
      </c>
      <c r="C76" s="44">
        <v>72162</v>
      </c>
      <c r="D76" s="21">
        <v>4686.6000000000004</v>
      </c>
      <c r="E76" s="21">
        <v>3960.9</v>
      </c>
      <c r="F76" s="21">
        <v>5464.4</v>
      </c>
      <c r="G76" s="21">
        <v>6.5</v>
      </c>
      <c r="H76" s="21">
        <v>5.5</v>
      </c>
      <c r="I76" s="22">
        <v>7.6</v>
      </c>
      <c r="J76" s="35">
        <v>78271</v>
      </c>
      <c r="K76" s="21">
        <v>12079.2</v>
      </c>
      <c r="L76" s="21">
        <v>10847.5</v>
      </c>
      <c r="M76" s="21">
        <v>13269.5</v>
      </c>
      <c r="N76" s="21">
        <v>15.4</v>
      </c>
      <c r="O76" s="21">
        <v>13.9</v>
      </c>
      <c r="P76" s="22">
        <v>17</v>
      </c>
    </row>
    <row r="77" spans="1:16">
      <c r="A77" s="6" t="s">
        <v>774</v>
      </c>
      <c r="B77" s="55" t="s">
        <v>775</v>
      </c>
      <c r="C77" s="44">
        <v>67968</v>
      </c>
      <c r="D77" s="21">
        <v>3601.9</v>
      </c>
      <c r="E77" s="21">
        <v>2996.4</v>
      </c>
      <c r="F77" s="21">
        <v>4241.3</v>
      </c>
      <c r="G77" s="21">
        <v>5.3</v>
      </c>
      <c r="H77" s="21">
        <v>4.4000000000000004</v>
      </c>
      <c r="I77" s="22">
        <v>6.2</v>
      </c>
      <c r="J77" s="35">
        <v>74273</v>
      </c>
      <c r="K77" s="21">
        <v>9545</v>
      </c>
      <c r="L77" s="21">
        <v>8437.7000000000007</v>
      </c>
      <c r="M77" s="21">
        <v>10688.6</v>
      </c>
      <c r="N77" s="21">
        <v>12.9</v>
      </c>
      <c r="O77" s="21">
        <v>11.4</v>
      </c>
      <c r="P77" s="22">
        <v>14.4</v>
      </c>
    </row>
    <row r="78" spans="1:16">
      <c r="A78" s="6" t="s">
        <v>724</v>
      </c>
      <c r="B78" s="55" t="s">
        <v>725</v>
      </c>
      <c r="C78" s="44">
        <v>21522</v>
      </c>
      <c r="D78" s="21">
        <v>1230.0999999999999</v>
      </c>
      <c r="E78" s="21">
        <v>1033.5</v>
      </c>
      <c r="F78" s="21">
        <v>1444.4</v>
      </c>
      <c r="G78" s="21">
        <v>5.7</v>
      </c>
      <c r="H78" s="21">
        <v>4.8</v>
      </c>
      <c r="I78" s="22">
        <v>6.7</v>
      </c>
      <c r="J78" s="35">
        <v>23226</v>
      </c>
      <c r="K78" s="21">
        <v>2803.5</v>
      </c>
      <c r="L78" s="21">
        <v>2479.9</v>
      </c>
      <c r="M78" s="21">
        <v>3132.5</v>
      </c>
      <c r="N78" s="21">
        <v>12.1</v>
      </c>
      <c r="O78" s="21">
        <v>10.7</v>
      </c>
      <c r="P78" s="22">
        <v>13.5</v>
      </c>
    </row>
    <row r="79" spans="1:16">
      <c r="A79" s="6" t="s">
        <v>564</v>
      </c>
      <c r="B79" s="55" t="s">
        <v>565</v>
      </c>
      <c r="C79" s="44">
        <v>41331</v>
      </c>
      <c r="D79" s="21">
        <v>2298.1999999999998</v>
      </c>
      <c r="E79" s="21">
        <v>1933.5</v>
      </c>
      <c r="F79" s="21">
        <v>2688.6</v>
      </c>
      <c r="G79" s="21">
        <v>5.6</v>
      </c>
      <c r="H79" s="21">
        <v>4.7</v>
      </c>
      <c r="I79" s="22">
        <v>6.5</v>
      </c>
      <c r="J79" s="35">
        <v>47707</v>
      </c>
      <c r="K79" s="21">
        <v>6545.4</v>
      </c>
      <c r="L79" s="21">
        <v>5860.3</v>
      </c>
      <c r="M79" s="21">
        <v>7206</v>
      </c>
      <c r="N79" s="21">
        <v>13.7</v>
      </c>
      <c r="O79" s="21">
        <v>12.3</v>
      </c>
      <c r="P79" s="22">
        <v>15.1</v>
      </c>
    </row>
    <row r="80" spans="1:16">
      <c r="A80" s="6" t="s">
        <v>790</v>
      </c>
      <c r="B80" s="55" t="s">
        <v>791</v>
      </c>
      <c r="C80" s="44">
        <v>32119</v>
      </c>
      <c r="D80" s="21">
        <v>1494.4</v>
      </c>
      <c r="E80" s="21">
        <v>1245.8</v>
      </c>
      <c r="F80" s="21">
        <v>1758.2</v>
      </c>
      <c r="G80" s="21">
        <v>4.7</v>
      </c>
      <c r="H80" s="21">
        <v>3.9</v>
      </c>
      <c r="I80" s="22">
        <v>5.5</v>
      </c>
      <c r="J80" s="35">
        <v>36073</v>
      </c>
      <c r="K80" s="21">
        <v>4095.5</v>
      </c>
      <c r="L80" s="21">
        <v>3595.9</v>
      </c>
      <c r="M80" s="21">
        <v>4612.8</v>
      </c>
      <c r="N80" s="21">
        <v>11.4</v>
      </c>
      <c r="O80" s="21">
        <v>10</v>
      </c>
      <c r="P80" s="22">
        <v>12.8</v>
      </c>
    </row>
    <row r="81" spans="1:16">
      <c r="A81" s="6" t="s">
        <v>832</v>
      </c>
      <c r="B81" s="55" t="s">
        <v>833</v>
      </c>
      <c r="C81" s="44">
        <v>34520</v>
      </c>
      <c r="D81" s="21">
        <v>1672.9</v>
      </c>
      <c r="E81" s="21">
        <v>1374.9</v>
      </c>
      <c r="F81" s="21">
        <v>1989</v>
      </c>
      <c r="G81" s="21">
        <v>4.8</v>
      </c>
      <c r="H81" s="21">
        <v>4</v>
      </c>
      <c r="I81" s="22">
        <v>5.8</v>
      </c>
      <c r="J81" s="35">
        <v>37957</v>
      </c>
      <c r="K81" s="21">
        <v>4047.3</v>
      </c>
      <c r="L81" s="21">
        <v>3500.4</v>
      </c>
      <c r="M81" s="21">
        <v>4603.1000000000004</v>
      </c>
      <c r="N81" s="21">
        <v>10.7</v>
      </c>
      <c r="O81" s="21">
        <v>9.1999999999999993</v>
      </c>
      <c r="P81" s="22">
        <v>12.1</v>
      </c>
    </row>
    <row r="82" spans="1:16">
      <c r="A82" s="6" t="s">
        <v>300</v>
      </c>
      <c r="B82" s="55" t="s">
        <v>301</v>
      </c>
      <c r="C82" s="44">
        <v>41505</v>
      </c>
      <c r="D82" s="21">
        <v>3298.2</v>
      </c>
      <c r="E82" s="21">
        <v>2775</v>
      </c>
      <c r="F82" s="21">
        <v>3857.7</v>
      </c>
      <c r="G82" s="21">
        <v>7.9</v>
      </c>
      <c r="H82" s="21">
        <v>6.7</v>
      </c>
      <c r="I82" s="22">
        <v>9.3000000000000007</v>
      </c>
      <c r="J82" s="35">
        <v>45442</v>
      </c>
      <c r="K82" s="21">
        <v>7858</v>
      </c>
      <c r="L82" s="21">
        <v>6972.3</v>
      </c>
      <c r="M82" s="21">
        <v>8739</v>
      </c>
      <c r="N82" s="21">
        <v>17.3</v>
      </c>
      <c r="O82" s="21">
        <v>15.3</v>
      </c>
      <c r="P82" s="22">
        <v>19.2</v>
      </c>
    </row>
    <row r="83" spans="1:16">
      <c r="A83" s="6" t="s">
        <v>526</v>
      </c>
      <c r="B83" s="55" t="s">
        <v>527</v>
      </c>
      <c r="C83" s="44">
        <v>93292</v>
      </c>
      <c r="D83" s="21">
        <v>5681.9</v>
      </c>
      <c r="E83" s="21">
        <v>4826.2</v>
      </c>
      <c r="F83" s="21">
        <v>6589.2</v>
      </c>
      <c r="G83" s="21">
        <v>6.1</v>
      </c>
      <c r="H83" s="21">
        <v>5.2</v>
      </c>
      <c r="I83" s="22">
        <v>7.1</v>
      </c>
      <c r="J83" s="35">
        <v>102367</v>
      </c>
      <c r="K83" s="21">
        <v>14545.7</v>
      </c>
      <c r="L83" s="21">
        <v>13188.5</v>
      </c>
      <c r="M83" s="21">
        <v>15916.4</v>
      </c>
      <c r="N83" s="21">
        <v>14.2</v>
      </c>
      <c r="O83" s="21">
        <v>12.9</v>
      </c>
      <c r="P83" s="22">
        <v>15.5</v>
      </c>
    </row>
    <row r="84" spans="1:16">
      <c r="A84" s="6" t="s">
        <v>528</v>
      </c>
      <c r="B84" s="55" t="s">
        <v>529</v>
      </c>
      <c r="C84" s="44">
        <v>28328</v>
      </c>
      <c r="D84" s="21">
        <v>1833.1</v>
      </c>
      <c r="E84" s="21">
        <v>1553.7</v>
      </c>
      <c r="F84" s="21">
        <v>2125</v>
      </c>
      <c r="G84" s="21">
        <v>6.5</v>
      </c>
      <c r="H84" s="21">
        <v>5.5</v>
      </c>
      <c r="I84" s="22">
        <v>7.5</v>
      </c>
      <c r="J84" s="35">
        <v>30194</v>
      </c>
      <c r="K84" s="21">
        <v>4409.6000000000004</v>
      </c>
      <c r="L84" s="21">
        <v>3985.9</v>
      </c>
      <c r="M84" s="21">
        <v>4816</v>
      </c>
      <c r="N84" s="21">
        <v>14.6</v>
      </c>
      <c r="O84" s="21">
        <v>13.2</v>
      </c>
      <c r="P84" s="22">
        <v>16</v>
      </c>
    </row>
    <row r="85" spans="1:16">
      <c r="A85" s="6" t="s">
        <v>404</v>
      </c>
      <c r="B85" s="55" t="s">
        <v>405</v>
      </c>
      <c r="C85" s="44">
        <v>66210</v>
      </c>
      <c r="D85" s="21">
        <v>4319.3999999999996</v>
      </c>
      <c r="E85" s="21">
        <v>3663.4</v>
      </c>
      <c r="F85" s="21">
        <v>4985.1000000000004</v>
      </c>
      <c r="G85" s="21">
        <v>6.5</v>
      </c>
      <c r="H85" s="21">
        <v>5.5</v>
      </c>
      <c r="I85" s="22">
        <v>7.5</v>
      </c>
      <c r="J85" s="35">
        <v>73705</v>
      </c>
      <c r="K85" s="21">
        <v>11407</v>
      </c>
      <c r="L85" s="21">
        <v>10271.6</v>
      </c>
      <c r="M85" s="21">
        <v>12481.9</v>
      </c>
      <c r="N85" s="21">
        <v>15.5</v>
      </c>
      <c r="O85" s="21">
        <v>13.9</v>
      </c>
      <c r="P85" s="22">
        <v>16.899999999999999</v>
      </c>
    </row>
    <row r="86" spans="1:16">
      <c r="A86" s="6" t="s">
        <v>302</v>
      </c>
      <c r="B86" s="55" t="s">
        <v>303</v>
      </c>
      <c r="C86" s="44">
        <v>24259</v>
      </c>
      <c r="D86" s="21">
        <v>1765</v>
      </c>
      <c r="E86" s="21">
        <v>1503.2</v>
      </c>
      <c r="F86" s="21">
        <v>2038</v>
      </c>
      <c r="G86" s="21">
        <v>7.3</v>
      </c>
      <c r="H86" s="21">
        <v>6.2</v>
      </c>
      <c r="I86" s="22">
        <v>8.4</v>
      </c>
      <c r="J86" s="35">
        <v>28233</v>
      </c>
      <c r="K86" s="21">
        <v>4845.3999999999996</v>
      </c>
      <c r="L86" s="21">
        <v>4380.3999999999996</v>
      </c>
      <c r="M86" s="21">
        <v>5305.4</v>
      </c>
      <c r="N86" s="21">
        <v>17.2</v>
      </c>
      <c r="O86" s="21">
        <v>15.5</v>
      </c>
      <c r="P86" s="22">
        <v>18.8</v>
      </c>
    </row>
    <row r="87" spans="1:16">
      <c r="A87" s="6" t="s">
        <v>620</v>
      </c>
      <c r="B87" s="55" t="s">
        <v>621</v>
      </c>
      <c r="C87" s="44">
        <v>30967</v>
      </c>
      <c r="D87" s="21">
        <v>1702.4</v>
      </c>
      <c r="E87" s="21">
        <v>1417</v>
      </c>
      <c r="F87" s="21">
        <v>2009.5</v>
      </c>
      <c r="G87" s="21">
        <v>5.5</v>
      </c>
      <c r="H87" s="21">
        <v>4.5999999999999996</v>
      </c>
      <c r="I87" s="22">
        <v>6.5</v>
      </c>
      <c r="J87" s="35">
        <v>34194</v>
      </c>
      <c r="K87" s="21">
        <v>4360.8</v>
      </c>
      <c r="L87" s="21">
        <v>3862</v>
      </c>
      <c r="M87" s="21">
        <v>4878.5</v>
      </c>
      <c r="N87" s="21">
        <v>12.8</v>
      </c>
      <c r="O87" s="21">
        <v>11.3</v>
      </c>
      <c r="P87" s="22">
        <v>14.3</v>
      </c>
    </row>
    <row r="88" spans="1:16">
      <c r="A88" s="6" t="s">
        <v>838</v>
      </c>
      <c r="B88" s="55" t="s">
        <v>839</v>
      </c>
      <c r="C88" s="44">
        <v>31635</v>
      </c>
      <c r="D88" s="21">
        <v>1378.3</v>
      </c>
      <c r="E88" s="21">
        <v>1120.7</v>
      </c>
      <c r="F88" s="21">
        <v>1643.6</v>
      </c>
      <c r="G88" s="21">
        <v>4.4000000000000004</v>
      </c>
      <c r="H88" s="21">
        <v>3.5</v>
      </c>
      <c r="I88" s="22">
        <v>5.2</v>
      </c>
      <c r="J88" s="35">
        <v>35468</v>
      </c>
      <c r="K88" s="21">
        <v>3723.7</v>
      </c>
      <c r="L88" s="21">
        <v>3212.9</v>
      </c>
      <c r="M88" s="21">
        <v>4245.3</v>
      </c>
      <c r="N88" s="21">
        <v>10.5</v>
      </c>
      <c r="O88" s="21">
        <v>9.1</v>
      </c>
      <c r="P88" s="22">
        <v>12</v>
      </c>
    </row>
    <row r="89" spans="1:16">
      <c r="A89" s="6" t="s">
        <v>582</v>
      </c>
      <c r="B89" s="55" t="s">
        <v>583</v>
      </c>
      <c r="C89" s="44">
        <v>60681</v>
      </c>
      <c r="D89" s="21">
        <v>3914.9</v>
      </c>
      <c r="E89" s="21">
        <v>3289.5</v>
      </c>
      <c r="F89" s="21">
        <v>4566.3999999999996</v>
      </c>
      <c r="G89" s="21">
        <v>6.5</v>
      </c>
      <c r="H89" s="21">
        <v>5.4</v>
      </c>
      <c r="I89" s="22">
        <v>7.5</v>
      </c>
      <c r="J89" s="35">
        <v>71074</v>
      </c>
      <c r="K89" s="21">
        <v>10042.700000000001</v>
      </c>
      <c r="L89" s="21">
        <v>8924.9</v>
      </c>
      <c r="M89" s="21">
        <v>11162</v>
      </c>
      <c r="N89" s="21">
        <v>14.1</v>
      </c>
      <c r="O89" s="21">
        <v>12.6</v>
      </c>
      <c r="P89" s="22">
        <v>15.7</v>
      </c>
    </row>
    <row r="90" spans="1:16">
      <c r="A90" s="6" t="s">
        <v>542</v>
      </c>
      <c r="B90" s="55" t="s">
        <v>543</v>
      </c>
      <c r="C90" s="44">
        <v>30150</v>
      </c>
      <c r="D90" s="21">
        <v>1815.8</v>
      </c>
      <c r="E90" s="21">
        <v>1529.3</v>
      </c>
      <c r="F90" s="21">
        <v>2112.4</v>
      </c>
      <c r="G90" s="21">
        <v>6</v>
      </c>
      <c r="H90" s="21">
        <v>5.0999999999999996</v>
      </c>
      <c r="I90" s="22">
        <v>7</v>
      </c>
      <c r="J90" s="35">
        <v>34129</v>
      </c>
      <c r="K90" s="21">
        <v>4935.5</v>
      </c>
      <c r="L90" s="21">
        <v>4454.7</v>
      </c>
      <c r="M90" s="21">
        <v>5424.6</v>
      </c>
      <c r="N90" s="21">
        <v>14.5</v>
      </c>
      <c r="O90" s="21">
        <v>13.1</v>
      </c>
      <c r="P90" s="22">
        <v>15.9</v>
      </c>
    </row>
    <row r="91" spans="1:16">
      <c r="A91" s="6" t="s">
        <v>818</v>
      </c>
      <c r="B91" s="55" t="s">
        <v>819</v>
      </c>
      <c r="C91" s="44">
        <v>17780</v>
      </c>
      <c r="D91" s="21">
        <v>718.8</v>
      </c>
      <c r="E91" s="21">
        <v>582.4</v>
      </c>
      <c r="F91" s="21">
        <v>864.8</v>
      </c>
      <c r="G91" s="21">
        <v>4</v>
      </c>
      <c r="H91" s="21">
        <v>3.3</v>
      </c>
      <c r="I91" s="22">
        <v>4.9000000000000004</v>
      </c>
      <c r="J91" s="35">
        <v>19930</v>
      </c>
      <c r="K91" s="21">
        <v>2256.1999999999998</v>
      </c>
      <c r="L91" s="21">
        <v>1958.9</v>
      </c>
      <c r="M91" s="21">
        <v>2563.1999999999998</v>
      </c>
      <c r="N91" s="21">
        <v>11.3</v>
      </c>
      <c r="O91" s="21">
        <v>9.8000000000000007</v>
      </c>
      <c r="P91" s="22">
        <v>12.9</v>
      </c>
    </row>
    <row r="92" spans="1:16">
      <c r="A92" s="6" t="s">
        <v>566</v>
      </c>
      <c r="B92" s="55" t="s">
        <v>567</v>
      </c>
      <c r="C92" s="44">
        <v>26353</v>
      </c>
      <c r="D92" s="21">
        <v>1564.2</v>
      </c>
      <c r="E92" s="21">
        <v>1317.3</v>
      </c>
      <c r="F92" s="21">
        <v>1818.9</v>
      </c>
      <c r="G92" s="21">
        <v>5.9</v>
      </c>
      <c r="H92" s="21">
        <v>5</v>
      </c>
      <c r="I92" s="22">
        <v>6.9</v>
      </c>
      <c r="J92" s="35">
        <v>28618</v>
      </c>
      <c r="K92" s="21">
        <v>4138.6000000000004</v>
      </c>
      <c r="L92" s="21">
        <v>3752.1</v>
      </c>
      <c r="M92" s="21">
        <v>4531.3</v>
      </c>
      <c r="N92" s="21">
        <v>14.5</v>
      </c>
      <c r="O92" s="21">
        <v>13.1</v>
      </c>
      <c r="P92" s="22">
        <v>15.8</v>
      </c>
    </row>
    <row r="93" spans="1:16">
      <c r="A93" s="6" t="s">
        <v>584</v>
      </c>
      <c r="B93" s="55" t="s">
        <v>585</v>
      </c>
      <c r="C93" s="44">
        <v>24422</v>
      </c>
      <c r="D93" s="21">
        <v>1433.6</v>
      </c>
      <c r="E93" s="21">
        <v>1213.8</v>
      </c>
      <c r="F93" s="21">
        <v>1668.6</v>
      </c>
      <c r="G93" s="21">
        <v>5.9</v>
      </c>
      <c r="H93" s="21">
        <v>5</v>
      </c>
      <c r="I93" s="22">
        <v>6.8</v>
      </c>
      <c r="J93" s="35">
        <v>27306</v>
      </c>
      <c r="K93" s="21">
        <v>3778.3</v>
      </c>
      <c r="L93" s="21">
        <v>3415.2</v>
      </c>
      <c r="M93" s="21">
        <v>4126.8999999999996</v>
      </c>
      <c r="N93" s="21">
        <v>13.8</v>
      </c>
      <c r="O93" s="21">
        <v>12.5</v>
      </c>
      <c r="P93" s="22">
        <v>15.1</v>
      </c>
    </row>
    <row r="94" spans="1:16">
      <c r="A94" s="6" t="s">
        <v>688</v>
      </c>
      <c r="B94" s="55" t="s">
        <v>689</v>
      </c>
      <c r="C94" s="44">
        <v>28622</v>
      </c>
      <c r="D94" s="21">
        <v>1373.4</v>
      </c>
      <c r="E94" s="21">
        <v>1134.2</v>
      </c>
      <c r="F94" s="21">
        <v>1630.2</v>
      </c>
      <c r="G94" s="21">
        <v>4.8</v>
      </c>
      <c r="H94" s="21">
        <v>4</v>
      </c>
      <c r="I94" s="22">
        <v>5.7</v>
      </c>
      <c r="J94" s="35">
        <v>32542</v>
      </c>
      <c r="K94" s="21">
        <v>3985.1</v>
      </c>
      <c r="L94" s="21">
        <v>3498</v>
      </c>
      <c r="M94" s="21">
        <v>4480.6000000000004</v>
      </c>
      <c r="N94" s="21">
        <v>12.2</v>
      </c>
      <c r="O94" s="21">
        <v>10.7</v>
      </c>
      <c r="P94" s="22">
        <v>13.8</v>
      </c>
    </row>
    <row r="95" spans="1:16">
      <c r="A95" s="6" t="s">
        <v>288</v>
      </c>
      <c r="B95" s="55" t="s">
        <v>289</v>
      </c>
      <c r="C95" s="44">
        <v>24880</v>
      </c>
      <c r="D95" s="21">
        <v>1957</v>
      </c>
      <c r="E95" s="21">
        <v>1652.3</v>
      </c>
      <c r="F95" s="21">
        <v>2280.1</v>
      </c>
      <c r="G95" s="21">
        <v>7.9</v>
      </c>
      <c r="H95" s="21">
        <v>6.6</v>
      </c>
      <c r="I95" s="22">
        <v>9.1999999999999993</v>
      </c>
      <c r="J95" s="35">
        <v>27308</v>
      </c>
      <c r="K95" s="21">
        <v>5005</v>
      </c>
      <c r="L95" s="21">
        <v>4479.3</v>
      </c>
      <c r="M95" s="21">
        <v>5535.9</v>
      </c>
      <c r="N95" s="21">
        <v>18.3</v>
      </c>
      <c r="O95" s="21">
        <v>16.399999999999999</v>
      </c>
      <c r="P95" s="22">
        <v>20.3</v>
      </c>
    </row>
    <row r="96" spans="1:16">
      <c r="A96" s="6" t="s">
        <v>340</v>
      </c>
      <c r="B96" s="55" t="s">
        <v>341</v>
      </c>
      <c r="C96" s="44">
        <v>27938</v>
      </c>
      <c r="D96" s="21">
        <v>2090.4</v>
      </c>
      <c r="E96" s="21">
        <v>1775.9</v>
      </c>
      <c r="F96" s="21">
        <v>2415.8000000000002</v>
      </c>
      <c r="G96" s="21">
        <v>7.5</v>
      </c>
      <c r="H96" s="21">
        <v>6.4</v>
      </c>
      <c r="I96" s="22">
        <v>8.6</v>
      </c>
      <c r="J96" s="35">
        <v>31112</v>
      </c>
      <c r="K96" s="21">
        <v>5082.1000000000004</v>
      </c>
      <c r="L96" s="21">
        <v>4572.7</v>
      </c>
      <c r="M96" s="21">
        <v>5567.7</v>
      </c>
      <c r="N96" s="21">
        <v>16.3</v>
      </c>
      <c r="O96" s="21">
        <v>14.7</v>
      </c>
      <c r="P96" s="22">
        <v>17.899999999999999</v>
      </c>
    </row>
    <row r="97" spans="1:16">
      <c r="A97" s="6" t="s">
        <v>530</v>
      </c>
      <c r="B97" s="55" t="s">
        <v>531</v>
      </c>
      <c r="C97" s="44">
        <v>23000</v>
      </c>
      <c r="D97" s="21">
        <v>1504.2</v>
      </c>
      <c r="E97" s="21">
        <v>1267.5</v>
      </c>
      <c r="F97" s="21">
        <v>1754.8</v>
      </c>
      <c r="G97" s="21">
        <v>6.5</v>
      </c>
      <c r="H97" s="21">
        <v>5.5</v>
      </c>
      <c r="I97" s="22">
        <v>7.6</v>
      </c>
      <c r="J97" s="35">
        <v>24781</v>
      </c>
      <c r="K97" s="21">
        <v>3716.8</v>
      </c>
      <c r="L97" s="21">
        <v>3309.7</v>
      </c>
      <c r="M97" s="21">
        <v>4138.5</v>
      </c>
      <c r="N97" s="21">
        <v>15</v>
      </c>
      <c r="O97" s="21">
        <v>13.4</v>
      </c>
      <c r="P97" s="22">
        <v>16.7</v>
      </c>
    </row>
    <row r="98" spans="1:16">
      <c r="A98" s="6" t="s">
        <v>568</v>
      </c>
      <c r="B98" s="55" t="s">
        <v>569</v>
      </c>
      <c r="C98" s="44">
        <v>23393</v>
      </c>
      <c r="D98" s="21">
        <v>1320.9</v>
      </c>
      <c r="E98" s="21">
        <v>1114.0999999999999</v>
      </c>
      <c r="F98" s="21">
        <v>1528</v>
      </c>
      <c r="G98" s="21">
        <v>5.6</v>
      </c>
      <c r="H98" s="21">
        <v>4.8</v>
      </c>
      <c r="I98" s="22">
        <v>6.5</v>
      </c>
      <c r="J98" s="35">
        <v>25677</v>
      </c>
      <c r="K98" s="21">
        <v>3624.5</v>
      </c>
      <c r="L98" s="21">
        <v>3282.3</v>
      </c>
      <c r="M98" s="21">
        <v>3976.6</v>
      </c>
      <c r="N98" s="21">
        <v>14.1</v>
      </c>
      <c r="O98" s="21">
        <v>12.8</v>
      </c>
      <c r="P98" s="22">
        <v>15.5</v>
      </c>
    </row>
    <row r="99" spans="1:16">
      <c r="A99" s="6" t="s">
        <v>406</v>
      </c>
      <c r="B99" s="55" t="s">
        <v>407</v>
      </c>
      <c r="C99" s="44">
        <v>44227</v>
      </c>
      <c r="D99" s="21">
        <v>2993.4</v>
      </c>
      <c r="E99" s="21">
        <v>2524.6</v>
      </c>
      <c r="F99" s="21">
        <v>3495.1</v>
      </c>
      <c r="G99" s="21">
        <v>6.8</v>
      </c>
      <c r="H99" s="21">
        <v>5.7</v>
      </c>
      <c r="I99" s="22">
        <v>7.9</v>
      </c>
      <c r="J99" s="35">
        <v>48278</v>
      </c>
      <c r="K99" s="21">
        <v>7758</v>
      </c>
      <c r="L99" s="21">
        <v>6934.6</v>
      </c>
      <c r="M99" s="21">
        <v>8576.2000000000007</v>
      </c>
      <c r="N99" s="21">
        <v>16.100000000000001</v>
      </c>
      <c r="O99" s="21">
        <v>14.4</v>
      </c>
      <c r="P99" s="22">
        <v>17.8</v>
      </c>
    </row>
    <row r="100" spans="1:16">
      <c r="A100" s="6" t="s">
        <v>616</v>
      </c>
      <c r="B100" s="55" t="s">
        <v>617</v>
      </c>
      <c r="C100" s="44">
        <v>27513</v>
      </c>
      <c r="D100" s="21">
        <v>1573</v>
      </c>
      <c r="E100" s="21">
        <v>1325</v>
      </c>
      <c r="F100" s="21">
        <v>1834.3</v>
      </c>
      <c r="G100" s="21">
        <v>5.7</v>
      </c>
      <c r="H100" s="21">
        <v>4.8</v>
      </c>
      <c r="I100" s="22">
        <v>6.7</v>
      </c>
      <c r="J100" s="35">
        <v>30572</v>
      </c>
      <c r="K100" s="21">
        <v>4095.2</v>
      </c>
      <c r="L100" s="21">
        <v>3671.1</v>
      </c>
      <c r="M100" s="21">
        <v>4502.3999999999996</v>
      </c>
      <c r="N100" s="21">
        <v>13.4</v>
      </c>
      <c r="O100" s="21">
        <v>12</v>
      </c>
      <c r="P100" s="22">
        <v>14.7</v>
      </c>
    </row>
    <row r="101" spans="1:16">
      <c r="A101" s="6" t="s">
        <v>598</v>
      </c>
      <c r="B101" s="55" t="s">
        <v>599</v>
      </c>
      <c r="C101" s="44">
        <v>27737</v>
      </c>
      <c r="D101" s="21">
        <v>1657.6</v>
      </c>
      <c r="E101" s="21">
        <v>1373.7</v>
      </c>
      <c r="F101" s="21">
        <v>1940</v>
      </c>
      <c r="G101" s="21">
        <v>6</v>
      </c>
      <c r="H101" s="21">
        <v>5</v>
      </c>
      <c r="I101" s="22">
        <v>7</v>
      </c>
      <c r="J101" s="35">
        <v>29490</v>
      </c>
      <c r="K101" s="21">
        <v>4324.8</v>
      </c>
      <c r="L101" s="21">
        <v>3854.2</v>
      </c>
      <c r="M101" s="21">
        <v>4750.8</v>
      </c>
      <c r="N101" s="21">
        <v>14.7</v>
      </c>
      <c r="O101" s="21">
        <v>13.1</v>
      </c>
      <c r="P101" s="22">
        <v>16.100000000000001</v>
      </c>
    </row>
    <row r="102" spans="1:16">
      <c r="A102" s="6" t="s">
        <v>394</v>
      </c>
      <c r="B102" s="55" t="s">
        <v>395</v>
      </c>
      <c r="C102" s="44">
        <v>18985</v>
      </c>
      <c r="D102" s="21">
        <v>1288.2</v>
      </c>
      <c r="E102" s="21">
        <v>1097</v>
      </c>
      <c r="F102" s="21">
        <v>1492.5</v>
      </c>
      <c r="G102" s="21">
        <v>6.8</v>
      </c>
      <c r="H102" s="21">
        <v>5.8</v>
      </c>
      <c r="I102" s="22">
        <v>7.9</v>
      </c>
      <c r="J102" s="35">
        <v>21316</v>
      </c>
      <c r="K102" s="21">
        <v>3290.3</v>
      </c>
      <c r="L102" s="21">
        <v>2985.8</v>
      </c>
      <c r="M102" s="21">
        <v>3592.2</v>
      </c>
      <c r="N102" s="21">
        <v>15.4</v>
      </c>
      <c r="O102" s="21">
        <v>14</v>
      </c>
      <c r="P102" s="22">
        <v>16.899999999999999</v>
      </c>
    </row>
    <row r="103" spans="1:16">
      <c r="A103" s="6" t="s">
        <v>544</v>
      </c>
      <c r="B103" s="55" t="s">
        <v>545</v>
      </c>
      <c r="C103" s="44">
        <v>21816</v>
      </c>
      <c r="D103" s="21">
        <v>1309.4000000000001</v>
      </c>
      <c r="E103" s="21">
        <v>1103.0999999999999</v>
      </c>
      <c r="F103" s="21">
        <v>1525.5</v>
      </c>
      <c r="G103" s="21">
        <v>6</v>
      </c>
      <c r="H103" s="21">
        <v>5.0999999999999996</v>
      </c>
      <c r="I103" s="22">
        <v>7</v>
      </c>
      <c r="J103" s="35">
        <v>23898</v>
      </c>
      <c r="K103" s="21">
        <v>3602.7</v>
      </c>
      <c r="L103" s="21">
        <v>3246.8</v>
      </c>
      <c r="M103" s="21">
        <v>3957.5</v>
      </c>
      <c r="N103" s="21">
        <v>15.1</v>
      </c>
      <c r="O103" s="21">
        <v>13.6</v>
      </c>
      <c r="P103" s="22">
        <v>16.600000000000001</v>
      </c>
    </row>
    <row r="104" spans="1:16">
      <c r="A104" s="6" t="s">
        <v>286</v>
      </c>
      <c r="B104" s="55" t="s">
        <v>287</v>
      </c>
      <c r="C104" s="44">
        <v>24549</v>
      </c>
      <c r="D104" s="21">
        <v>1991.8</v>
      </c>
      <c r="E104" s="21">
        <v>1666.1</v>
      </c>
      <c r="F104" s="21">
        <v>2324.5</v>
      </c>
      <c r="G104" s="21">
        <v>8.1</v>
      </c>
      <c r="H104" s="21">
        <v>6.8</v>
      </c>
      <c r="I104" s="22">
        <v>9.5</v>
      </c>
      <c r="J104" s="35">
        <v>27005</v>
      </c>
      <c r="K104" s="21">
        <v>5056.8999999999996</v>
      </c>
      <c r="L104" s="21">
        <v>4549.6000000000004</v>
      </c>
      <c r="M104" s="21">
        <v>5594.3</v>
      </c>
      <c r="N104" s="21">
        <v>18.7</v>
      </c>
      <c r="O104" s="21">
        <v>16.8</v>
      </c>
      <c r="P104" s="22">
        <v>20.7</v>
      </c>
    </row>
    <row r="105" spans="1:16">
      <c r="A105" s="6" t="s">
        <v>690</v>
      </c>
      <c r="B105" s="55" t="s">
        <v>691</v>
      </c>
      <c r="C105" s="44">
        <v>48292</v>
      </c>
      <c r="D105" s="21">
        <v>2738.7</v>
      </c>
      <c r="E105" s="21">
        <v>2278.6999999999998</v>
      </c>
      <c r="F105" s="21">
        <v>3228.9</v>
      </c>
      <c r="G105" s="21">
        <v>5.7</v>
      </c>
      <c r="H105" s="21">
        <v>4.7</v>
      </c>
      <c r="I105" s="22">
        <v>6.7</v>
      </c>
      <c r="J105" s="35">
        <v>53249</v>
      </c>
      <c r="K105" s="21">
        <v>7390.1</v>
      </c>
      <c r="L105" s="21">
        <v>6543.8</v>
      </c>
      <c r="M105" s="21">
        <v>8259.2999999999993</v>
      </c>
      <c r="N105" s="21">
        <v>13.9</v>
      </c>
      <c r="O105" s="21">
        <v>12.3</v>
      </c>
      <c r="P105" s="22">
        <v>15.5</v>
      </c>
    </row>
    <row r="106" spans="1:16">
      <c r="A106" s="6" t="s">
        <v>840</v>
      </c>
      <c r="B106" s="55" t="s">
        <v>841</v>
      </c>
      <c r="C106" s="44">
        <v>30329</v>
      </c>
      <c r="D106" s="21">
        <v>1446.7</v>
      </c>
      <c r="E106" s="21">
        <v>1195.9000000000001</v>
      </c>
      <c r="F106" s="21">
        <v>1709.3</v>
      </c>
      <c r="G106" s="21">
        <v>4.8</v>
      </c>
      <c r="H106" s="21">
        <v>3.9</v>
      </c>
      <c r="I106" s="22">
        <v>5.6</v>
      </c>
      <c r="J106" s="35">
        <v>33218</v>
      </c>
      <c r="K106" s="21">
        <v>3541.3</v>
      </c>
      <c r="L106" s="21">
        <v>3100.9</v>
      </c>
      <c r="M106" s="21">
        <v>3987.3</v>
      </c>
      <c r="N106" s="21">
        <v>10.7</v>
      </c>
      <c r="O106" s="21">
        <v>9.3000000000000007</v>
      </c>
      <c r="P106" s="22">
        <v>12</v>
      </c>
    </row>
    <row r="107" spans="1:16">
      <c r="A107" s="6" t="s">
        <v>600</v>
      </c>
      <c r="B107" s="55" t="s">
        <v>601</v>
      </c>
      <c r="C107" s="44">
        <v>35371</v>
      </c>
      <c r="D107" s="21">
        <v>2211.6</v>
      </c>
      <c r="E107" s="21">
        <v>1789.1</v>
      </c>
      <c r="F107" s="21">
        <v>2660.5</v>
      </c>
      <c r="G107" s="21">
        <v>6.3</v>
      </c>
      <c r="H107" s="21">
        <v>5.0999999999999996</v>
      </c>
      <c r="I107" s="22">
        <v>7.5</v>
      </c>
      <c r="J107" s="35">
        <v>41713</v>
      </c>
      <c r="K107" s="21">
        <v>6054.8</v>
      </c>
      <c r="L107" s="21">
        <v>5169.8999999999996</v>
      </c>
      <c r="M107" s="21">
        <v>6979.6</v>
      </c>
      <c r="N107" s="21">
        <v>14.5</v>
      </c>
      <c r="O107" s="21">
        <v>12.4</v>
      </c>
      <c r="P107" s="22">
        <v>16.7</v>
      </c>
    </row>
    <row r="108" spans="1:16">
      <c r="A108" s="6" t="s">
        <v>350</v>
      </c>
      <c r="B108" s="55" t="s">
        <v>351</v>
      </c>
      <c r="C108" s="44">
        <v>28571</v>
      </c>
      <c r="D108" s="21">
        <v>2042.3</v>
      </c>
      <c r="E108" s="21">
        <v>1687</v>
      </c>
      <c r="F108" s="21">
        <v>2413.4</v>
      </c>
      <c r="G108" s="21">
        <v>7.1</v>
      </c>
      <c r="H108" s="21">
        <v>5.9</v>
      </c>
      <c r="I108" s="22">
        <v>8.4</v>
      </c>
      <c r="J108" s="35">
        <v>31005</v>
      </c>
      <c r="K108" s="21">
        <v>5369.7</v>
      </c>
      <c r="L108" s="21">
        <v>4794.7</v>
      </c>
      <c r="M108" s="21">
        <v>5999.9</v>
      </c>
      <c r="N108" s="21">
        <v>17.3</v>
      </c>
      <c r="O108" s="21">
        <v>15.5</v>
      </c>
      <c r="P108" s="22">
        <v>19.399999999999999</v>
      </c>
    </row>
    <row r="109" spans="1:16">
      <c r="A109" s="6" t="s">
        <v>726</v>
      </c>
      <c r="B109" s="55" t="s">
        <v>727</v>
      </c>
      <c r="C109" s="44">
        <v>28377</v>
      </c>
      <c r="D109" s="21">
        <v>1495</v>
      </c>
      <c r="E109" s="21">
        <v>1242.4000000000001</v>
      </c>
      <c r="F109" s="21">
        <v>1765.1</v>
      </c>
      <c r="G109" s="21">
        <v>5.3</v>
      </c>
      <c r="H109" s="21">
        <v>4.4000000000000004</v>
      </c>
      <c r="I109" s="22">
        <v>6.2</v>
      </c>
      <c r="J109" s="35">
        <v>35212</v>
      </c>
      <c r="K109" s="21">
        <v>4505.2</v>
      </c>
      <c r="L109" s="21">
        <v>3980.6</v>
      </c>
      <c r="M109" s="21">
        <v>5040.8</v>
      </c>
      <c r="N109" s="21">
        <v>12.8</v>
      </c>
      <c r="O109" s="21">
        <v>11.3</v>
      </c>
      <c r="P109" s="22">
        <v>14.3</v>
      </c>
    </row>
    <row r="110" spans="1:16">
      <c r="A110" s="6" t="s">
        <v>728</v>
      </c>
      <c r="B110" s="55" t="s">
        <v>729</v>
      </c>
      <c r="C110" s="44">
        <v>25353</v>
      </c>
      <c r="D110" s="21">
        <v>1266.2</v>
      </c>
      <c r="E110" s="21">
        <v>1049.2</v>
      </c>
      <c r="F110" s="21">
        <v>1497.9</v>
      </c>
      <c r="G110" s="21">
        <v>5</v>
      </c>
      <c r="H110" s="21">
        <v>4.0999999999999996</v>
      </c>
      <c r="I110" s="22">
        <v>5.9</v>
      </c>
      <c r="J110" s="35">
        <v>27383</v>
      </c>
      <c r="K110" s="21">
        <v>3224.7</v>
      </c>
      <c r="L110" s="21">
        <v>2811.9</v>
      </c>
      <c r="M110" s="21">
        <v>3630.7</v>
      </c>
      <c r="N110" s="21">
        <v>11.8</v>
      </c>
      <c r="O110" s="21">
        <v>10.3</v>
      </c>
      <c r="P110" s="22">
        <v>13.3</v>
      </c>
    </row>
    <row r="111" spans="1:16">
      <c r="A111" s="6" t="s">
        <v>632</v>
      </c>
      <c r="B111" s="55" t="s">
        <v>633</v>
      </c>
      <c r="C111" s="44">
        <v>44121</v>
      </c>
      <c r="D111" s="21">
        <v>2596</v>
      </c>
      <c r="E111" s="21">
        <v>2138.1999999999998</v>
      </c>
      <c r="F111" s="21">
        <v>3084.3</v>
      </c>
      <c r="G111" s="21">
        <v>5.9</v>
      </c>
      <c r="H111" s="21">
        <v>4.8</v>
      </c>
      <c r="I111" s="22">
        <v>7</v>
      </c>
      <c r="J111" s="35">
        <v>51737</v>
      </c>
      <c r="K111" s="21">
        <v>7220.3</v>
      </c>
      <c r="L111" s="21">
        <v>6318.9</v>
      </c>
      <c r="M111" s="21">
        <v>8149.4</v>
      </c>
      <c r="N111" s="21">
        <v>14</v>
      </c>
      <c r="O111" s="21">
        <v>12.2</v>
      </c>
      <c r="P111" s="22">
        <v>15.8</v>
      </c>
    </row>
    <row r="112" spans="1:16">
      <c r="A112" s="6" t="s">
        <v>436</v>
      </c>
      <c r="B112" s="55" t="s">
        <v>437</v>
      </c>
      <c r="C112" s="44">
        <v>17411</v>
      </c>
      <c r="D112" s="21">
        <v>1086.5</v>
      </c>
      <c r="E112" s="21">
        <v>895.6</v>
      </c>
      <c r="F112" s="21">
        <v>1287.9000000000001</v>
      </c>
      <c r="G112" s="21">
        <v>6.2</v>
      </c>
      <c r="H112" s="21">
        <v>5.0999999999999996</v>
      </c>
      <c r="I112" s="22">
        <v>7.4</v>
      </c>
      <c r="J112" s="35">
        <v>19383</v>
      </c>
      <c r="K112" s="21">
        <v>3112.6</v>
      </c>
      <c r="L112" s="21">
        <v>2754.7</v>
      </c>
      <c r="M112" s="21">
        <v>3474.7</v>
      </c>
      <c r="N112" s="21">
        <v>16.100000000000001</v>
      </c>
      <c r="O112" s="21">
        <v>14.2</v>
      </c>
      <c r="P112" s="22">
        <v>17.899999999999999</v>
      </c>
    </row>
    <row r="113" spans="1:16">
      <c r="A113" s="6" t="s">
        <v>820</v>
      </c>
      <c r="B113" s="55" t="s">
        <v>821</v>
      </c>
      <c r="C113" s="44">
        <v>50053</v>
      </c>
      <c r="D113" s="21">
        <v>2497.3000000000002</v>
      </c>
      <c r="E113" s="21">
        <v>2076.3000000000002</v>
      </c>
      <c r="F113" s="21">
        <v>2919.4</v>
      </c>
      <c r="G113" s="21">
        <v>5</v>
      </c>
      <c r="H113" s="21">
        <v>4.0999999999999996</v>
      </c>
      <c r="I113" s="22">
        <v>5.8</v>
      </c>
      <c r="J113" s="35">
        <v>55904</v>
      </c>
      <c r="K113" s="21">
        <v>6603.9</v>
      </c>
      <c r="L113" s="21">
        <v>5846</v>
      </c>
      <c r="M113" s="21">
        <v>7359.8</v>
      </c>
      <c r="N113" s="21">
        <v>11.8</v>
      </c>
      <c r="O113" s="21">
        <v>10.5</v>
      </c>
      <c r="P113" s="22">
        <v>13.2</v>
      </c>
    </row>
    <row r="114" spans="1:16">
      <c r="A114" s="6" t="s">
        <v>822</v>
      </c>
      <c r="B114" s="55" t="s">
        <v>823</v>
      </c>
      <c r="C114" s="44">
        <v>23589</v>
      </c>
      <c r="D114" s="21">
        <v>1002.1</v>
      </c>
      <c r="E114" s="21">
        <v>797.9</v>
      </c>
      <c r="F114" s="21">
        <v>1211.8</v>
      </c>
      <c r="G114" s="21">
        <v>4.2</v>
      </c>
      <c r="H114" s="21">
        <v>3.4</v>
      </c>
      <c r="I114" s="22">
        <v>5.0999999999999996</v>
      </c>
      <c r="J114" s="35">
        <v>25964</v>
      </c>
      <c r="K114" s="21">
        <v>2804.3</v>
      </c>
      <c r="L114" s="21">
        <v>2360.9</v>
      </c>
      <c r="M114" s="21">
        <v>3255.2</v>
      </c>
      <c r="N114" s="21">
        <v>10.8</v>
      </c>
      <c r="O114" s="21">
        <v>9.1</v>
      </c>
      <c r="P114" s="22">
        <v>12.5</v>
      </c>
    </row>
    <row r="115" spans="1:16">
      <c r="A115" s="6" t="s">
        <v>294</v>
      </c>
      <c r="B115" s="55" t="s">
        <v>295</v>
      </c>
      <c r="C115" s="44">
        <v>21266</v>
      </c>
      <c r="D115" s="21">
        <v>1677.3</v>
      </c>
      <c r="E115" s="21">
        <v>1394</v>
      </c>
      <c r="F115" s="21">
        <v>1975.8</v>
      </c>
      <c r="G115" s="21">
        <v>7.9</v>
      </c>
      <c r="H115" s="21">
        <v>6.6</v>
      </c>
      <c r="I115" s="22">
        <v>9.3000000000000007</v>
      </c>
      <c r="J115" s="35">
        <v>23594</v>
      </c>
      <c r="K115" s="21">
        <v>4212.3999999999996</v>
      </c>
      <c r="L115" s="21">
        <v>3750.6</v>
      </c>
      <c r="M115" s="21">
        <v>4705.6000000000004</v>
      </c>
      <c r="N115" s="21">
        <v>17.899999999999999</v>
      </c>
      <c r="O115" s="21">
        <v>15.9</v>
      </c>
      <c r="P115" s="22">
        <v>19.899999999999999</v>
      </c>
    </row>
    <row r="116" spans="1:16">
      <c r="A116" s="6" t="s">
        <v>332</v>
      </c>
      <c r="B116" s="55" t="s">
        <v>333</v>
      </c>
      <c r="C116" s="44">
        <v>20893</v>
      </c>
      <c r="D116" s="21">
        <v>1534.4</v>
      </c>
      <c r="E116" s="21">
        <v>1280.8</v>
      </c>
      <c r="F116" s="21">
        <v>1798.3</v>
      </c>
      <c r="G116" s="21">
        <v>7.3</v>
      </c>
      <c r="H116" s="21">
        <v>6.1</v>
      </c>
      <c r="I116" s="22">
        <v>8.6</v>
      </c>
      <c r="J116" s="35">
        <v>23353</v>
      </c>
      <c r="K116" s="21">
        <v>4001.8</v>
      </c>
      <c r="L116" s="21">
        <v>3554.1</v>
      </c>
      <c r="M116" s="21">
        <v>4468.8999999999996</v>
      </c>
      <c r="N116" s="21">
        <v>17.100000000000001</v>
      </c>
      <c r="O116" s="21">
        <v>15.2</v>
      </c>
      <c r="P116" s="22">
        <v>19.100000000000001</v>
      </c>
    </row>
    <row r="117" spans="1:16">
      <c r="A117" s="6" t="s">
        <v>344</v>
      </c>
      <c r="B117" s="55" t="s">
        <v>345</v>
      </c>
      <c r="C117" s="44">
        <v>30440</v>
      </c>
      <c r="D117" s="21">
        <v>2114.1999999999998</v>
      </c>
      <c r="E117" s="21">
        <v>1792.3</v>
      </c>
      <c r="F117" s="21">
        <v>2447.6999999999998</v>
      </c>
      <c r="G117" s="21">
        <v>6.9</v>
      </c>
      <c r="H117" s="21">
        <v>5.9</v>
      </c>
      <c r="I117" s="22">
        <v>8</v>
      </c>
      <c r="J117" s="35">
        <v>34431</v>
      </c>
      <c r="K117" s="21">
        <v>5563.2</v>
      </c>
      <c r="L117" s="21">
        <v>5046</v>
      </c>
      <c r="M117" s="21">
        <v>6085.9</v>
      </c>
      <c r="N117" s="21">
        <v>16.2</v>
      </c>
      <c r="O117" s="21">
        <v>14.7</v>
      </c>
      <c r="P117" s="22">
        <v>17.7</v>
      </c>
    </row>
    <row r="118" spans="1:16">
      <c r="A118" s="6" t="s">
        <v>730</v>
      </c>
      <c r="B118" s="55" t="s">
        <v>731</v>
      </c>
      <c r="C118" s="44">
        <v>53246</v>
      </c>
      <c r="D118" s="21">
        <v>2898.2</v>
      </c>
      <c r="E118" s="21">
        <v>2417.4</v>
      </c>
      <c r="F118" s="21">
        <v>3384.3</v>
      </c>
      <c r="G118" s="21">
        <v>5.4</v>
      </c>
      <c r="H118" s="21">
        <v>4.5</v>
      </c>
      <c r="I118" s="22">
        <v>6.4</v>
      </c>
      <c r="J118" s="35">
        <v>60117</v>
      </c>
      <c r="K118" s="21">
        <v>7628.1</v>
      </c>
      <c r="L118" s="21">
        <v>6765</v>
      </c>
      <c r="M118" s="21">
        <v>8473</v>
      </c>
      <c r="N118" s="21">
        <v>12.7</v>
      </c>
      <c r="O118" s="21">
        <v>11.3</v>
      </c>
      <c r="P118" s="22">
        <v>14.1</v>
      </c>
    </row>
    <row r="119" spans="1:16">
      <c r="A119" s="6" t="s">
        <v>498</v>
      </c>
      <c r="B119" s="55" t="s">
        <v>499</v>
      </c>
      <c r="C119" s="44">
        <v>49290</v>
      </c>
      <c r="D119" s="21">
        <v>3366.5</v>
      </c>
      <c r="E119" s="21">
        <v>2853.2</v>
      </c>
      <c r="F119" s="21">
        <v>3924.5</v>
      </c>
      <c r="G119" s="21">
        <v>6.8</v>
      </c>
      <c r="H119" s="21">
        <v>5.8</v>
      </c>
      <c r="I119" s="22">
        <v>8</v>
      </c>
      <c r="J119" s="35">
        <v>54238</v>
      </c>
      <c r="K119" s="21">
        <v>7957.7</v>
      </c>
      <c r="L119" s="21">
        <v>7133.3</v>
      </c>
      <c r="M119" s="21">
        <v>8791.2999999999993</v>
      </c>
      <c r="N119" s="21">
        <v>14.7</v>
      </c>
      <c r="O119" s="21">
        <v>13.2</v>
      </c>
      <c r="P119" s="22">
        <v>16.2</v>
      </c>
    </row>
    <row r="120" spans="1:16">
      <c r="A120" s="6" t="s">
        <v>654</v>
      </c>
      <c r="B120" s="55" t="s">
        <v>655</v>
      </c>
      <c r="C120" s="44">
        <v>23070</v>
      </c>
      <c r="D120" s="21">
        <v>1156.5</v>
      </c>
      <c r="E120" s="21">
        <v>968.9</v>
      </c>
      <c r="F120" s="21">
        <v>1355.5</v>
      </c>
      <c r="G120" s="21">
        <v>5</v>
      </c>
      <c r="H120" s="21">
        <v>4.2</v>
      </c>
      <c r="I120" s="22">
        <v>5.9</v>
      </c>
      <c r="J120" s="35">
        <v>26510</v>
      </c>
      <c r="K120" s="21">
        <v>3531.5</v>
      </c>
      <c r="L120" s="21">
        <v>3163.9</v>
      </c>
      <c r="M120" s="21">
        <v>3894.1</v>
      </c>
      <c r="N120" s="21">
        <v>13.3</v>
      </c>
      <c r="O120" s="21">
        <v>11.9</v>
      </c>
      <c r="P120" s="22">
        <v>14.7</v>
      </c>
    </row>
    <row r="121" spans="1:16">
      <c r="A121" s="6" t="s">
        <v>692</v>
      </c>
      <c r="B121" s="55" t="s">
        <v>693</v>
      </c>
      <c r="C121" s="44">
        <v>23192</v>
      </c>
      <c r="D121" s="21">
        <v>1291.8</v>
      </c>
      <c r="E121" s="21">
        <v>1092.8</v>
      </c>
      <c r="F121" s="21">
        <v>1498.7</v>
      </c>
      <c r="G121" s="21">
        <v>5.6</v>
      </c>
      <c r="H121" s="21">
        <v>4.7</v>
      </c>
      <c r="I121" s="22">
        <v>6.5</v>
      </c>
      <c r="J121" s="35">
        <v>24817</v>
      </c>
      <c r="K121" s="21">
        <v>3139.6</v>
      </c>
      <c r="L121" s="21">
        <v>2800.9</v>
      </c>
      <c r="M121" s="21">
        <v>3467.7</v>
      </c>
      <c r="N121" s="21">
        <v>12.7</v>
      </c>
      <c r="O121" s="21">
        <v>11.3</v>
      </c>
      <c r="P121" s="22">
        <v>14</v>
      </c>
    </row>
    <row r="122" spans="1:16">
      <c r="A122" s="6" t="s">
        <v>834</v>
      </c>
      <c r="B122" s="55" t="s">
        <v>835</v>
      </c>
      <c r="C122" s="44">
        <v>57623</v>
      </c>
      <c r="D122" s="21">
        <v>2807</v>
      </c>
      <c r="E122" s="21">
        <v>2341.1999999999998</v>
      </c>
      <c r="F122" s="21">
        <v>3306.5</v>
      </c>
      <c r="G122" s="21">
        <v>4.9000000000000004</v>
      </c>
      <c r="H122" s="21">
        <v>4.0999999999999996</v>
      </c>
      <c r="I122" s="22">
        <v>5.7</v>
      </c>
      <c r="J122" s="35">
        <v>62012</v>
      </c>
      <c r="K122" s="21">
        <v>7555.7</v>
      </c>
      <c r="L122" s="21">
        <v>6680</v>
      </c>
      <c r="M122" s="21">
        <v>8409.2999999999993</v>
      </c>
      <c r="N122" s="21">
        <v>12.2</v>
      </c>
      <c r="O122" s="21">
        <v>10.8</v>
      </c>
      <c r="P122" s="22">
        <v>13.6</v>
      </c>
    </row>
    <row r="123" spans="1:16">
      <c r="A123" s="6" t="s">
        <v>656</v>
      </c>
      <c r="B123" s="55" t="s">
        <v>657</v>
      </c>
      <c r="C123" s="44">
        <v>27926</v>
      </c>
      <c r="D123" s="21">
        <v>1452.7</v>
      </c>
      <c r="E123" s="21">
        <v>1215.5</v>
      </c>
      <c r="F123" s="21">
        <v>1703.4</v>
      </c>
      <c r="G123" s="21">
        <v>5.2</v>
      </c>
      <c r="H123" s="21">
        <v>4.4000000000000004</v>
      </c>
      <c r="I123" s="22">
        <v>6.1</v>
      </c>
      <c r="J123" s="35">
        <v>30002</v>
      </c>
      <c r="K123" s="21">
        <v>3988.2</v>
      </c>
      <c r="L123" s="21">
        <v>3577.2</v>
      </c>
      <c r="M123" s="21">
        <v>4399.8</v>
      </c>
      <c r="N123" s="21">
        <v>13.3</v>
      </c>
      <c r="O123" s="21">
        <v>11.9</v>
      </c>
      <c r="P123" s="22">
        <v>14.7</v>
      </c>
    </row>
    <row r="124" spans="1:16">
      <c r="A124" s="6" t="s">
        <v>732</v>
      </c>
      <c r="B124" s="55" t="s">
        <v>733</v>
      </c>
      <c r="C124" s="44">
        <v>36454</v>
      </c>
      <c r="D124" s="21">
        <v>1889.7</v>
      </c>
      <c r="E124" s="21">
        <v>1584.3</v>
      </c>
      <c r="F124" s="21">
        <v>2217.6999999999998</v>
      </c>
      <c r="G124" s="21">
        <v>5.2</v>
      </c>
      <c r="H124" s="21">
        <v>4.3</v>
      </c>
      <c r="I124" s="22">
        <v>6.1</v>
      </c>
      <c r="J124" s="35">
        <v>40639</v>
      </c>
      <c r="K124" s="21">
        <v>4817.8</v>
      </c>
      <c r="L124" s="21">
        <v>4259.6000000000004</v>
      </c>
      <c r="M124" s="21">
        <v>5377.1</v>
      </c>
      <c r="N124" s="21">
        <v>11.9</v>
      </c>
      <c r="O124" s="21">
        <v>10.5</v>
      </c>
      <c r="P124" s="22">
        <v>13.2</v>
      </c>
    </row>
    <row r="125" spans="1:16">
      <c r="A125" s="6" t="s">
        <v>842</v>
      </c>
      <c r="B125" s="55" t="s">
        <v>843</v>
      </c>
      <c r="C125" s="44">
        <v>53536</v>
      </c>
      <c r="D125" s="21">
        <v>2823.8</v>
      </c>
      <c r="E125" s="21">
        <v>2331.9</v>
      </c>
      <c r="F125" s="21">
        <v>3344.7</v>
      </c>
      <c r="G125" s="21">
        <v>5.3</v>
      </c>
      <c r="H125" s="21">
        <v>4.4000000000000004</v>
      </c>
      <c r="I125" s="22">
        <v>6.2</v>
      </c>
      <c r="J125" s="35">
        <v>56658</v>
      </c>
      <c r="K125" s="21">
        <v>7006</v>
      </c>
      <c r="L125" s="21">
        <v>6124.1</v>
      </c>
      <c r="M125" s="21">
        <v>7937.2</v>
      </c>
      <c r="N125" s="21">
        <v>12.4</v>
      </c>
      <c r="O125" s="21">
        <v>10.8</v>
      </c>
      <c r="P125" s="22">
        <v>14</v>
      </c>
    </row>
    <row r="126" spans="1:16">
      <c r="A126" s="6" t="s">
        <v>682</v>
      </c>
      <c r="B126" s="55" t="s">
        <v>683</v>
      </c>
      <c r="C126" s="44">
        <v>43282</v>
      </c>
      <c r="D126" s="21">
        <v>2371.1999999999998</v>
      </c>
      <c r="E126" s="21">
        <v>1994.8</v>
      </c>
      <c r="F126" s="21">
        <v>2774.9</v>
      </c>
      <c r="G126" s="21">
        <v>5.5</v>
      </c>
      <c r="H126" s="21">
        <v>4.5999999999999996</v>
      </c>
      <c r="I126" s="22">
        <v>6.4</v>
      </c>
      <c r="J126" s="35">
        <v>46260</v>
      </c>
      <c r="K126" s="21">
        <v>6054.3</v>
      </c>
      <c r="L126" s="21">
        <v>5403.4</v>
      </c>
      <c r="M126" s="21">
        <v>6703.6</v>
      </c>
      <c r="N126" s="21">
        <v>13.1</v>
      </c>
      <c r="O126" s="21">
        <v>11.7</v>
      </c>
      <c r="P126" s="22">
        <v>14.5</v>
      </c>
    </row>
    <row r="127" spans="1:16">
      <c r="A127" s="6" t="s">
        <v>352</v>
      </c>
      <c r="B127" s="55" t="s">
        <v>353</v>
      </c>
      <c r="C127" s="44">
        <v>17743</v>
      </c>
      <c r="D127" s="21">
        <v>1277.7</v>
      </c>
      <c r="E127" s="21">
        <v>1063.0999999999999</v>
      </c>
      <c r="F127" s="21">
        <v>1504.7</v>
      </c>
      <c r="G127" s="21">
        <v>7.2</v>
      </c>
      <c r="H127" s="21">
        <v>6</v>
      </c>
      <c r="I127" s="22">
        <v>8.5</v>
      </c>
      <c r="J127" s="35">
        <v>18889</v>
      </c>
      <c r="K127" s="21">
        <v>3242.4</v>
      </c>
      <c r="L127" s="21">
        <v>2895.1</v>
      </c>
      <c r="M127" s="21">
        <v>3623.5</v>
      </c>
      <c r="N127" s="21">
        <v>17.2</v>
      </c>
      <c r="O127" s="21">
        <v>15.3</v>
      </c>
      <c r="P127" s="22">
        <v>19.2</v>
      </c>
    </row>
    <row r="128" spans="1:16">
      <c r="A128" s="6" t="s">
        <v>546</v>
      </c>
      <c r="B128" s="55" t="s">
        <v>547</v>
      </c>
      <c r="C128" s="44">
        <v>28174</v>
      </c>
      <c r="D128" s="21">
        <v>1871.4</v>
      </c>
      <c r="E128" s="21">
        <v>1566.2</v>
      </c>
      <c r="F128" s="21">
        <v>2189.5</v>
      </c>
      <c r="G128" s="21">
        <v>6.6</v>
      </c>
      <c r="H128" s="21">
        <v>5.6</v>
      </c>
      <c r="I128" s="22">
        <v>7.8</v>
      </c>
      <c r="J128" s="35">
        <v>29581</v>
      </c>
      <c r="K128" s="21">
        <v>4470.3</v>
      </c>
      <c r="L128" s="21">
        <v>3998</v>
      </c>
      <c r="M128" s="21">
        <v>4945.1000000000004</v>
      </c>
      <c r="N128" s="21">
        <v>15.1</v>
      </c>
      <c r="O128" s="21">
        <v>13.5</v>
      </c>
      <c r="P128" s="22">
        <v>16.7</v>
      </c>
    </row>
    <row r="129" spans="1:16">
      <c r="A129" s="6" t="s">
        <v>306</v>
      </c>
      <c r="B129" s="55" t="s">
        <v>307</v>
      </c>
      <c r="C129" s="44">
        <v>38345</v>
      </c>
      <c r="D129" s="21">
        <v>2867</v>
      </c>
      <c r="E129" s="21">
        <v>2436.6</v>
      </c>
      <c r="F129" s="21">
        <v>3314.4</v>
      </c>
      <c r="G129" s="21">
        <v>7.5</v>
      </c>
      <c r="H129" s="21">
        <v>6.4</v>
      </c>
      <c r="I129" s="22">
        <v>8.6</v>
      </c>
      <c r="J129" s="35">
        <v>43362</v>
      </c>
      <c r="K129" s="21">
        <v>7263.4</v>
      </c>
      <c r="L129" s="21">
        <v>6529.9</v>
      </c>
      <c r="M129" s="21">
        <v>7986.5</v>
      </c>
      <c r="N129" s="21">
        <v>16.8</v>
      </c>
      <c r="O129" s="21">
        <v>15.1</v>
      </c>
      <c r="P129" s="22">
        <v>18.399999999999999</v>
      </c>
    </row>
    <row r="130" spans="1:16">
      <c r="A130" s="6" t="s">
        <v>658</v>
      </c>
      <c r="B130" s="55" t="s">
        <v>659</v>
      </c>
      <c r="C130" s="44">
        <v>616</v>
      </c>
      <c r="D130" s="21">
        <v>34.1</v>
      </c>
      <c r="E130" s="21">
        <v>27.1</v>
      </c>
      <c r="F130" s="21">
        <v>41.7</v>
      </c>
      <c r="G130" s="21">
        <v>5.5</v>
      </c>
      <c r="H130" s="21">
        <v>4.4000000000000004</v>
      </c>
      <c r="I130" s="22">
        <v>6.8</v>
      </c>
      <c r="J130" s="35">
        <v>602</v>
      </c>
      <c r="K130" s="21">
        <v>77.2</v>
      </c>
      <c r="L130" s="21">
        <v>65</v>
      </c>
      <c r="M130" s="21">
        <v>89.2</v>
      </c>
      <c r="N130" s="21">
        <v>12.8</v>
      </c>
      <c r="O130" s="21">
        <v>10.8</v>
      </c>
      <c r="P130" s="22">
        <v>14.8</v>
      </c>
    </row>
    <row r="131" spans="1:16">
      <c r="A131" s="6" t="s">
        <v>734</v>
      </c>
      <c r="B131" s="55" t="s">
        <v>735</v>
      </c>
      <c r="C131" s="44">
        <v>31550</v>
      </c>
      <c r="D131" s="21">
        <v>1744.2</v>
      </c>
      <c r="E131" s="21">
        <v>1425.7</v>
      </c>
      <c r="F131" s="21">
        <v>2089</v>
      </c>
      <c r="G131" s="21">
        <v>5.5</v>
      </c>
      <c r="H131" s="21">
        <v>4.5</v>
      </c>
      <c r="I131" s="22">
        <v>6.6</v>
      </c>
      <c r="J131" s="35">
        <v>36354</v>
      </c>
      <c r="K131" s="21">
        <v>4720.8999999999996</v>
      </c>
      <c r="L131" s="21">
        <v>4066.4</v>
      </c>
      <c r="M131" s="21">
        <v>5372.5</v>
      </c>
      <c r="N131" s="21">
        <v>13</v>
      </c>
      <c r="O131" s="21">
        <v>11.2</v>
      </c>
      <c r="P131" s="22">
        <v>14.8</v>
      </c>
    </row>
    <row r="132" spans="1:16">
      <c r="A132" s="6" t="s">
        <v>586</v>
      </c>
      <c r="B132" s="55" t="s">
        <v>587</v>
      </c>
      <c r="C132" s="44">
        <v>27583</v>
      </c>
      <c r="D132" s="21">
        <v>1631.9</v>
      </c>
      <c r="E132" s="21">
        <v>1364.3</v>
      </c>
      <c r="F132" s="21">
        <v>1920.1</v>
      </c>
      <c r="G132" s="21">
        <v>5.9</v>
      </c>
      <c r="H132" s="21">
        <v>4.9000000000000004</v>
      </c>
      <c r="I132" s="22">
        <v>7</v>
      </c>
      <c r="J132" s="35">
        <v>33716</v>
      </c>
      <c r="K132" s="21">
        <v>4640.3</v>
      </c>
      <c r="L132" s="21">
        <v>4151.3999999999996</v>
      </c>
      <c r="M132" s="21">
        <v>5145.3999999999996</v>
      </c>
      <c r="N132" s="21">
        <v>13.8</v>
      </c>
      <c r="O132" s="21">
        <v>12.3</v>
      </c>
      <c r="P132" s="22">
        <v>15.3</v>
      </c>
    </row>
    <row r="133" spans="1:16">
      <c r="A133" s="6" t="s">
        <v>304</v>
      </c>
      <c r="B133" s="55" t="s">
        <v>305</v>
      </c>
      <c r="C133" s="44">
        <v>39364</v>
      </c>
      <c r="D133" s="21">
        <v>3102.8</v>
      </c>
      <c r="E133" s="21">
        <v>2624.8</v>
      </c>
      <c r="F133" s="21">
        <v>3625.2</v>
      </c>
      <c r="G133" s="21">
        <v>7.9</v>
      </c>
      <c r="H133" s="21">
        <v>6.7</v>
      </c>
      <c r="I133" s="22">
        <v>9.1999999999999993</v>
      </c>
      <c r="J133" s="35">
        <v>43657</v>
      </c>
      <c r="K133" s="21">
        <v>7589.4</v>
      </c>
      <c r="L133" s="21">
        <v>6787.4</v>
      </c>
      <c r="M133" s="21">
        <v>8383</v>
      </c>
      <c r="N133" s="21">
        <v>17.399999999999999</v>
      </c>
      <c r="O133" s="21">
        <v>15.5</v>
      </c>
      <c r="P133" s="22">
        <v>19.2</v>
      </c>
    </row>
    <row r="134" spans="1:16">
      <c r="A134" s="6" t="s">
        <v>290</v>
      </c>
      <c r="B134" s="55" t="s">
        <v>291</v>
      </c>
      <c r="C134" s="44">
        <v>52464</v>
      </c>
      <c r="D134" s="21">
        <v>4336.3</v>
      </c>
      <c r="E134" s="21">
        <v>3556.1</v>
      </c>
      <c r="F134" s="21">
        <v>5142.8</v>
      </c>
      <c r="G134" s="21">
        <v>8.3000000000000007</v>
      </c>
      <c r="H134" s="21">
        <v>6.8</v>
      </c>
      <c r="I134" s="22">
        <v>9.8000000000000007</v>
      </c>
      <c r="J134" s="35">
        <v>54169</v>
      </c>
      <c r="K134" s="21">
        <v>10261.4</v>
      </c>
      <c r="L134" s="21">
        <v>9094.7999999999993</v>
      </c>
      <c r="M134" s="21">
        <v>11582.2</v>
      </c>
      <c r="N134" s="21">
        <v>18.899999999999999</v>
      </c>
      <c r="O134" s="21">
        <v>16.8</v>
      </c>
      <c r="P134" s="22">
        <v>21.4</v>
      </c>
    </row>
    <row r="135" spans="1:16">
      <c r="A135" s="49" t="s">
        <v>866</v>
      </c>
      <c r="B135" s="54" t="s">
        <v>867</v>
      </c>
      <c r="C135" s="44">
        <v>33350</v>
      </c>
      <c r="D135" s="21">
        <v>1550.1</v>
      </c>
      <c r="E135" s="21">
        <v>1287.8</v>
      </c>
      <c r="F135" s="21">
        <v>1821.6</v>
      </c>
      <c r="G135" s="21">
        <v>4.5999999999999996</v>
      </c>
      <c r="H135" s="21">
        <v>3.9</v>
      </c>
      <c r="I135" s="22">
        <v>5.5</v>
      </c>
      <c r="J135" s="35">
        <v>36715</v>
      </c>
      <c r="K135" s="21">
        <v>3868.5</v>
      </c>
      <c r="L135" s="21">
        <v>3407.3</v>
      </c>
      <c r="M135" s="21">
        <v>4330.3</v>
      </c>
      <c r="N135" s="21">
        <v>10.5</v>
      </c>
      <c r="O135" s="21">
        <v>9.3000000000000007</v>
      </c>
      <c r="P135" s="22">
        <v>11.8</v>
      </c>
    </row>
    <row r="136" spans="1:16">
      <c r="A136" s="6" t="s">
        <v>500</v>
      </c>
      <c r="B136" s="55" t="s">
        <v>501</v>
      </c>
      <c r="C136" s="44">
        <v>92801</v>
      </c>
      <c r="D136" s="21">
        <v>6034.9</v>
      </c>
      <c r="E136" s="21">
        <v>5106.3</v>
      </c>
      <c r="F136" s="21">
        <v>7006.4</v>
      </c>
      <c r="G136" s="21">
        <v>6.5</v>
      </c>
      <c r="H136" s="21">
        <v>5.5</v>
      </c>
      <c r="I136" s="22">
        <v>7.5</v>
      </c>
      <c r="J136" s="35">
        <v>100608</v>
      </c>
      <c r="K136" s="21">
        <v>15364.1</v>
      </c>
      <c r="L136" s="21">
        <v>13828.7</v>
      </c>
      <c r="M136" s="21">
        <v>16880.3</v>
      </c>
      <c r="N136" s="21">
        <v>15.3</v>
      </c>
      <c r="O136" s="21">
        <v>13.7</v>
      </c>
      <c r="P136" s="22">
        <v>16.8</v>
      </c>
    </row>
    <row r="137" spans="1:16">
      <c r="A137" s="6" t="s">
        <v>292</v>
      </c>
      <c r="B137" s="55" t="s">
        <v>293</v>
      </c>
      <c r="C137" s="44">
        <v>31910</v>
      </c>
      <c r="D137" s="21">
        <v>2608.8000000000002</v>
      </c>
      <c r="E137" s="21">
        <v>2118.6999999999998</v>
      </c>
      <c r="F137" s="21">
        <v>3124.6</v>
      </c>
      <c r="G137" s="21">
        <v>8.1999999999999993</v>
      </c>
      <c r="H137" s="21">
        <v>6.6</v>
      </c>
      <c r="I137" s="22">
        <v>9.8000000000000007</v>
      </c>
      <c r="J137" s="35">
        <v>36755</v>
      </c>
      <c r="K137" s="21">
        <v>6871.3</v>
      </c>
      <c r="L137" s="21">
        <v>6032.1</v>
      </c>
      <c r="M137" s="21">
        <v>7824.1</v>
      </c>
      <c r="N137" s="21">
        <v>18.7</v>
      </c>
      <c r="O137" s="21">
        <v>16.399999999999999</v>
      </c>
      <c r="P137" s="22">
        <v>21.3</v>
      </c>
    </row>
    <row r="138" spans="1:16">
      <c r="A138" s="6" t="s">
        <v>776</v>
      </c>
      <c r="B138" s="55" t="s">
        <v>777</v>
      </c>
      <c r="C138" s="44">
        <v>47663</v>
      </c>
      <c r="D138" s="21">
        <v>2576.6999999999998</v>
      </c>
      <c r="E138" s="21">
        <v>2120.1999999999998</v>
      </c>
      <c r="F138" s="21">
        <v>3067</v>
      </c>
      <c r="G138" s="21">
        <v>5.4</v>
      </c>
      <c r="H138" s="21">
        <v>4.4000000000000004</v>
      </c>
      <c r="I138" s="22">
        <v>6.4</v>
      </c>
      <c r="J138" s="35">
        <v>53972</v>
      </c>
      <c r="K138" s="21">
        <v>6973</v>
      </c>
      <c r="L138" s="21">
        <v>6042.6</v>
      </c>
      <c r="M138" s="21">
        <v>7916.1</v>
      </c>
      <c r="N138" s="21">
        <v>12.9</v>
      </c>
      <c r="O138" s="21">
        <v>11.2</v>
      </c>
      <c r="P138" s="22">
        <v>14.7</v>
      </c>
    </row>
    <row r="139" spans="1:16">
      <c r="A139" s="6" t="s">
        <v>558</v>
      </c>
      <c r="B139" s="55" t="s">
        <v>559</v>
      </c>
      <c r="C139" s="44">
        <v>31367</v>
      </c>
      <c r="D139" s="21">
        <v>1969.9</v>
      </c>
      <c r="E139" s="21">
        <v>1667.2</v>
      </c>
      <c r="F139" s="21">
        <v>2280.4</v>
      </c>
      <c r="G139" s="21">
        <v>6.3</v>
      </c>
      <c r="H139" s="21">
        <v>5.3</v>
      </c>
      <c r="I139" s="22">
        <v>7.3</v>
      </c>
      <c r="J139" s="35">
        <v>34519</v>
      </c>
      <c r="K139" s="21">
        <v>4972.3</v>
      </c>
      <c r="L139" s="21">
        <v>4460.7</v>
      </c>
      <c r="M139" s="21">
        <v>5460.9</v>
      </c>
      <c r="N139" s="21">
        <v>14.4</v>
      </c>
      <c r="O139" s="21">
        <v>12.9</v>
      </c>
      <c r="P139" s="22">
        <v>15.8</v>
      </c>
    </row>
    <row r="140" spans="1:16">
      <c r="A140" s="6" t="s">
        <v>532</v>
      </c>
      <c r="B140" s="55" t="s">
        <v>533</v>
      </c>
      <c r="C140" s="44">
        <v>153165</v>
      </c>
      <c r="D140" s="21">
        <v>9915.7999999999993</v>
      </c>
      <c r="E140" s="21">
        <v>8316.9</v>
      </c>
      <c r="F140" s="21">
        <v>11559.3</v>
      </c>
      <c r="G140" s="21">
        <v>6.5</v>
      </c>
      <c r="H140" s="21">
        <v>5.4</v>
      </c>
      <c r="I140" s="22">
        <v>7.5</v>
      </c>
      <c r="J140" s="35">
        <v>167495</v>
      </c>
      <c r="K140" s="21">
        <v>25058.5</v>
      </c>
      <c r="L140" s="21">
        <v>22439.5</v>
      </c>
      <c r="M140" s="21">
        <v>27607.5</v>
      </c>
      <c r="N140" s="21">
        <v>15</v>
      </c>
      <c r="O140" s="21">
        <v>13.4</v>
      </c>
      <c r="P140" s="22">
        <v>16.5</v>
      </c>
    </row>
    <row r="141" spans="1:16">
      <c r="A141" s="6" t="s">
        <v>660</v>
      </c>
      <c r="B141" s="55" t="s">
        <v>661</v>
      </c>
      <c r="C141" s="44">
        <v>62009</v>
      </c>
      <c r="D141" s="21">
        <v>3753.1</v>
      </c>
      <c r="E141" s="21">
        <v>3092.1</v>
      </c>
      <c r="F141" s="21">
        <v>4448</v>
      </c>
      <c r="G141" s="21">
        <v>6.1</v>
      </c>
      <c r="H141" s="21">
        <v>5</v>
      </c>
      <c r="I141" s="22">
        <v>7.2</v>
      </c>
      <c r="J141" s="35">
        <v>66284</v>
      </c>
      <c r="K141" s="21">
        <v>9519.7999999999993</v>
      </c>
      <c r="L141" s="21">
        <v>8337.9</v>
      </c>
      <c r="M141" s="21">
        <v>10742.5</v>
      </c>
      <c r="N141" s="21">
        <v>14.4</v>
      </c>
      <c r="O141" s="21">
        <v>12.6</v>
      </c>
      <c r="P141" s="22">
        <v>16.2</v>
      </c>
    </row>
    <row r="142" spans="1:16">
      <c r="A142" s="6" t="s">
        <v>438</v>
      </c>
      <c r="B142" s="55" t="s">
        <v>439</v>
      </c>
      <c r="C142" s="44">
        <v>25796</v>
      </c>
      <c r="D142" s="21">
        <v>1626.3</v>
      </c>
      <c r="E142" s="21">
        <v>1385.3</v>
      </c>
      <c r="F142" s="21">
        <v>1881.3</v>
      </c>
      <c r="G142" s="21">
        <v>6.3</v>
      </c>
      <c r="H142" s="21">
        <v>5.4</v>
      </c>
      <c r="I142" s="22">
        <v>7.3</v>
      </c>
      <c r="J142" s="35">
        <v>29902</v>
      </c>
      <c r="K142" s="21">
        <v>4338.1000000000004</v>
      </c>
      <c r="L142" s="21">
        <v>3916.8</v>
      </c>
      <c r="M142" s="21">
        <v>4761.2</v>
      </c>
      <c r="N142" s="21">
        <v>14.5</v>
      </c>
      <c r="O142" s="21">
        <v>13.1</v>
      </c>
      <c r="P142" s="22">
        <v>15.9</v>
      </c>
    </row>
    <row r="143" spans="1:16">
      <c r="A143" s="6" t="s">
        <v>706</v>
      </c>
      <c r="B143" s="55" t="s">
        <v>707</v>
      </c>
      <c r="C143" s="44">
        <v>48139</v>
      </c>
      <c r="D143" s="21">
        <v>2761.8</v>
      </c>
      <c r="E143" s="21">
        <v>2280.1999999999998</v>
      </c>
      <c r="F143" s="21">
        <v>3278.9</v>
      </c>
      <c r="G143" s="21">
        <v>5.7</v>
      </c>
      <c r="H143" s="21">
        <v>4.7</v>
      </c>
      <c r="I143" s="22">
        <v>6.8</v>
      </c>
      <c r="J143" s="35">
        <v>56584</v>
      </c>
      <c r="K143" s="21">
        <v>7603.6</v>
      </c>
      <c r="L143" s="21">
        <v>6607.5</v>
      </c>
      <c r="M143" s="21">
        <v>8618.7000000000007</v>
      </c>
      <c r="N143" s="21">
        <v>13.4</v>
      </c>
      <c r="O143" s="21">
        <v>11.7</v>
      </c>
      <c r="P143" s="22">
        <v>15.2</v>
      </c>
    </row>
    <row r="144" spans="1:16">
      <c r="A144" s="6" t="s">
        <v>622</v>
      </c>
      <c r="B144" s="55" t="s">
        <v>623</v>
      </c>
      <c r="C144" s="44">
        <v>27201</v>
      </c>
      <c r="D144" s="21">
        <v>1567.4</v>
      </c>
      <c r="E144" s="21">
        <v>1318.1</v>
      </c>
      <c r="F144" s="21">
        <v>1835.1</v>
      </c>
      <c r="G144" s="21">
        <v>5.8</v>
      </c>
      <c r="H144" s="21">
        <v>4.8</v>
      </c>
      <c r="I144" s="22">
        <v>6.7</v>
      </c>
      <c r="J144" s="35">
        <v>29708</v>
      </c>
      <c r="K144" s="21">
        <v>3893.9</v>
      </c>
      <c r="L144" s="21">
        <v>3486.9</v>
      </c>
      <c r="M144" s="21">
        <v>4291.1000000000004</v>
      </c>
      <c r="N144" s="21">
        <v>13.1</v>
      </c>
      <c r="O144" s="21">
        <v>11.7</v>
      </c>
      <c r="P144" s="22">
        <v>14.4</v>
      </c>
    </row>
    <row r="145" spans="1:16">
      <c r="A145" s="6" t="s">
        <v>308</v>
      </c>
      <c r="B145" s="55" t="s">
        <v>309</v>
      </c>
      <c r="C145" s="44">
        <v>18263</v>
      </c>
      <c r="D145" s="21">
        <v>1360.5</v>
      </c>
      <c r="E145" s="21">
        <v>1145.5999999999999</v>
      </c>
      <c r="F145" s="21">
        <v>1582.4</v>
      </c>
      <c r="G145" s="21">
        <v>7.4</v>
      </c>
      <c r="H145" s="21">
        <v>6.3</v>
      </c>
      <c r="I145" s="22">
        <v>8.6999999999999993</v>
      </c>
      <c r="J145" s="35">
        <v>19589</v>
      </c>
      <c r="K145" s="21">
        <v>3491.9</v>
      </c>
      <c r="L145" s="21">
        <v>3146.1</v>
      </c>
      <c r="M145" s="21">
        <v>3850.2</v>
      </c>
      <c r="N145" s="21">
        <v>17.8</v>
      </c>
      <c r="O145" s="21">
        <v>16.100000000000001</v>
      </c>
      <c r="P145" s="22">
        <v>19.7</v>
      </c>
    </row>
    <row r="146" spans="1:16">
      <c r="A146" s="6" t="s">
        <v>324</v>
      </c>
      <c r="B146" s="55" t="s">
        <v>325</v>
      </c>
      <c r="C146" s="44">
        <v>88871</v>
      </c>
      <c r="D146" s="21">
        <v>6836.4</v>
      </c>
      <c r="E146" s="21">
        <v>5532.6</v>
      </c>
      <c r="F146" s="21">
        <v>8208.7999999999993</v>
      </c>
      <c r="G146" s="21">
        <v>7.7</v>
      </c>
      <c r="H146" s="21">
        <v>6.2</v>
      </c>
      <c r="I146" s="22">
        <v>9.1999999999999993</v>
      </c>
      <c r="J146" s="35">
        <v>98867</v>
      </c>
      <c r="K146" s="21">
        <v>17430.900000000001</v>
      </c>
      <c r="L146" s="21">
        <v>15161.8</v>
      </c>
      <c r="M146" s="21">
        <v>19955.400000000001</v>
      </c>
      <c r="N146" s="21">
        <v>17.600000000000001</v>
      </c>
      <c r="O146" s="21">
        <v>15.3</v>
      </c>
      <c r="P146" s="22">
        <v>20.2</v>
      </c>
    </row>
    <row r="147" spans="1:16">
      <c r="A147" s="6" t="s">
        <v>634</v>
      </c>
      <c r="B147" s="55" t="s">
        <v>635</v>
      </c>
      <c r="C147" s="44">
        <v>39038</v>
      </c>
      <c r="D147" s="21">
        <v>2528.3000000000002</v>
      </c>
      <c r="E147" s="21">
        <v>2123.1</v>
      </c>
      <c r="F147" s="21">
        <v>2960.3</v>
      </c>
      <c r="G147" s="21">
        <v>6.5</v>
      </c>
      <c r="H147" s="21">
        <v>5.4</v>
      </c>
      <c r="I147" s="22">
        <v>7.6</v>
      </c>
      <c r="J147" s="35">
        <v>39222</v>
      </c>
      <c r="K147" s="21">
        <v>5712.1</v>
      </c>
      <c r="L147" s="21">
        <v>5057</v>
      </c>
      <c r="M147" s="21">
        <v>6368</v>
      </c>
      <c r="N147" s="21">
        <v>14.6</v>
      </c>
      <c r="O147" s="21">
        <v>12.9</v>
      </c>
      <c r="P147" s="22">
        <v>16.2</v>
      </c>
    </row>
    <row r="148" spans="1:16">
      <c r="A148" s="6" t="s">
        <v>602</v>
      </c>
      <c r="B148" s="55" t="s">
        <v>603</v>
      </c>
      <c r="C148" s="44">
        <v>39824</v>
      </c>
      <c r="D148" s="21">
        <v>2471.1999999999998</v>
      </c>
      <c r="E148" s="21">
        <v>2090.1</v>
      </c>
      <c r="F148" s="21">
        <v>2881.3</v>
      </c>
      <c r="G148" s="21">
        <v>6.2</v>
      </c>
      <c r="H148" s="21">
        <v>5.2</v>
      </c>
      <c r="I148" s="22">
        <v>7.2</v>
      </c>
      <c r="J148" s="35">
        <v>43282</v>
      </c>
      <c r="K148" s="21">
        <v>5960.8</v>
      </c>
      <c r="L148" s="21">
        <v>5354.6</v>
      </c>
      <c r="M148" s="21">
        <v>6546.3</v>
      </c>
      <c r="N148" s="21">
        <v>13.8</v>
      </c>
      <c r="O148" s="21">
        <v>12.4</v>
      </c>
      <c r="P148" s="22">
        <v>15.1</v>
      </c>
    </row>
    <row r="149" spans="1:16">
      <c r="A149" s="6" t="s">
        <v>736</v>
      </c>
      <c r="B149" s="55" t="s">
        <v>737</v>
      </c>
      <c r="C149" s="44">
        <v>17842</v>
      </c>
      <c r="D149" s="21">
        <v>971.9</v>
      </c>
      <c r="E149" s="21">
        <v>806.4</v>
      </c>
      <c r="F149" s="21">
        <v>1142.3</v>
      </c>
      <c r="G149" s="21">
        <v>5.4</v>
      </c>
      <c r="H149" s="21">
        <v>4.5</v>
      </c>
      <c r="I149" s="22">
        <v>6.4</v>
      </c>
      <c r="J149" s="35">
        <v>19522</v>
      </c>
      <c r="K149" s="21">
        <v>2510.8000000000002</v>
      </c>
      <c r="L149" s="21">
        <v>2202.6999999999998</v>
      </c>
      <c r="M149" s="21">
        <v>2821.6</v>
      </c>
      <c r="N149" s="21">
        <v>12.9</v>
      </c>
      <c r="O149" s="21">
        <v>11.3</v>
      </c>
      <c r="P149" s="22">
        <v>14.5</v>
      </c>
    </row>
    <row r="150" spans="1:16">
      <c r="A150" s="6" t="s">
        <v>636</v>
      </c>
      <c r="B150" s="55" t="s">
        <v>637</v>
      </c>
      <c r="C150" s="44">
        <v>22342</v>
      </c>
      <c r="D150" s="21">
        <v>1298.5</v>
      </c>
      <c r="E150" s="21">
        <v>1089.3</v>
      </c>
      <c r="F150" s="21">
        <v>1514.6</v>
      </c>
      <c r="G150" s="21">
        <v>5.8</v>
      </c>
      <c r="H150" s="21">
        <v>4.9000000000000004</v>
      </c>
      <c r="I150" s="22">
        <v>6.8</v>
      </c>
      <c r="J150" s="35">
        <v>24835</v>
      </c>
      <c r="K150" s="21">
        <v>3367.9</v>
      </c>
      <c r="L150" s="21">
        <v>3011.1</v>
      </c>
      <c r="M150" s="21">
        <v>3745.5</v>
      </c>
      <c r="N150" s="21">
        <v>13.6</v>
      </c>
      <c r="O150" s="21">
        <v>12.1</v>
      </c>
      <c r="P150" s="22">
        <v>15.1</v>
      </c>
    </row>
    <row r="151" spans="1:16">
      <c r="A151" s="6" t="s">
        <v>474</v>
      </c>
      <c r="B151" s="55" t="s">
        <v>475</v>
      </c>
      <c r="C151" s="44">
        <v>81851</v>
      </c>
      <c r="D151" s="21">
        <v>5843.9</v>
      </c>
      <c r="E151" s="21">
        <v>4664.1000000000004</v>
      </c>
      <c r="F151" s="21">
        <v>7069.5</v>
      </c>
      <c r="G151" s="21">
        <v>7.1</v>
      </c>
      <c r="H151" s="21">
        <v>5.7</v>
      </c>
      <c r="I151" s="22">
        <v>8.6</v>
      </c>
      <c r="J151" s="35">
        <v>85077</v>
      </c>
      <c r="K151" s="21">
        <v>13936.4</v>
      </c>
      <c r="L151" s="21">
        <v>11999.6</v>
      </c>
      <c r="M151" s="21">
        <v>16091.4</v>
      </c>
      <c r="N151" s="21">
        <v>16.399999999999999</v>
      </c>
      <c r="O151" s="21">
        <v>14.1</v>
      </c>
      <c r="P151" s="22">
        <v>18.899999999999999</v>
      </c>
    </row>
    <row r="152" spans="1:16">
      <c r="A152" s="6" t="s">
        <v>382</v>
      </c>
      <c r="B152" s="55" t="s">
        <v>383</v>
      </c>
      <c r="C152" s="44">
        <v>24841</v>
      </c>
      <c r="D152" s="21">
        <v>1801.4</v>
      </c>
      <c r="E152" s="21">
        <v>1510</v>
      </c>
      <c r="F152" s="21">
        <v>2114.6999999999998</v>
      </c>
      <c r="G152" s="21">
        <v>7.3</v>
      </c>
      <c r="H152" s="21">
        <v>6.1</v>
      </c>
      <c r="I152" s="22">
        <v>8.5</v>
      </c>
      <c r="J152" s="35">
        <v>26923</v>
      </c>
      <c r="K152" s="21">
        <v>4414.5</v>
      </c>
      <c r="L152" s="21">
        <v>3941.9</v>
      </c>
      <c r="M152" s="21">
        <v>4908.7</v>
      </c>
      <c r="N152" s="21">
        <v>16.399999999999999</v>
      </c>
      <c r="O152" s="21">
        <v>14.6</v>
      </c>
      <c r="P152" s="22">
        <v>18.2</v>
      </c>
    </row>
    <row r="153" spans="1:16">
      <c r="A153" s="6" t="s">
        <v>510</v>
      </c>
      <c r="B153" s="55" t="s">
        <v>511</v>
      </c>
      <c r="C153" s="44">
        <v>57446</v>
      </c>
      <c r="D153" s="21">
        <v>3662.8</v>
      </c>
      <c r="E153" s="21">
        <v>3095.2</v>
      </c>
      <c r="F153" s="21">
        <v>4263.8</v>
      </c>
      <c r="G153" s="21">
        <v>6.4</v>
      </c>
      <c r="H153" s="21">
        <v>5.4</v>
      </c>
      <c r="I153" s="22">
        <v>7.4</v>
      </c>
      <c r="J153" s="35">
        <v>62244</v>
      </c>
      <c r="K153" s="21">
        <v>9414.4</v>
      </c>
      <c r="L153" s="21">
        <v>8477.2000000000007</v>
      </c>
      <c r="M153" s="21">
        <v>10357.299999999999</v>
      </c>
      <c r="N153" s="21">
        <v>15.1</v>
      </c>
      <c r="O153" s="21">
        <v>13.6</v>
      </c>
      <c r="P153" s="22">
        <v>16.600000000000001</v>
      </c>
    </row>
    <row r="154" spans="1:16">
      <c r="A154" s="6" t="s">
        <v>662</v>
      </c>
      <c r="B154" s="55" t="s">
        <v>663</v>
      </c>
      <c r="C154" s="44">
        <v>13656</v>
      </c>
      <c r="D154" s="21">
        <v>711.8</v>
      </c>
      <c r="E154" s="21">
        <v>597.70000000000005</v>
      </c>
      <c r="F154" s="21">
        <v>833</v>
      </c>
      <c r="G154" s="21">
        <v>5.2</v>
      </c>
      <c r="H154" s="21">
        <v>4.4000000000000004</v>
      </c>
      <c r="I154" s="22">
        <v>6.1</v>
      </c>
      <c r="J154" s="35">
        <v>14837</v>
      </c>
      <c r="K154" s="21">
        <v>1939.2</v>
      </c>
      <c r="L154" s="21">
        <v>1738</v>
      </c>
      <c r="M154" s="21">
        <v>2144.1999999999998</v>
      </c>
      <c r="N154" s="21">
        <v>13.1</v>
      </c>
      <c r="O154" s="21">
        <v>11.7</v>
      </c>
      <c r="P154" s="22">
        <v>14.5</v>
      </c>
    </row>
    <row r="155" spans="1:16">
      <c r="A155" s="6" t="s">
        <v>844</v>
      </c>
      <c r="B155" s="55" t="s">
        <v>845</v>
      </c>
      <c r="C155" s="44">
        <v>39264</v>
      </c>
      <c r="D155" s="21">
        <v>1866.4</v>
      </c>
      <c r="E155" s="21">
        <v>1559.9</v>
      </c>
      <c r="F155" s="21">
        <v>2189.4</v>
      </c>
      <c r="G155" s="21">
        <v>4.8</v>
      </c>
      <c r="H155" s="21">
        <v>4</v>
      </c>
      <c r="I155" s="22">
        <v>5.6</v>
      </c>
      <c r="J155" s="35">
        <v>44489</v>
      </c>
      <c r="K155" s="21">
        <v>4961.7</v>
      </c>
      <c r="L155" s="21">
        <v>4398.5</v>
      </c>
      <c r="M155" s="21">
        <v>5531.7</v>
      </c>
      <c r="N155" s="21">
        <v>11.2</v>
      </c>
      <c r="O155" s="21">
        <v>9.9</v>
      </c>
      <c r="P155" s="22">
        <v>12.4</v>
      </c>
    </row>
    <row r="156" spans="1:16">
      <c r="A156" s="6" t="s">
        <v>570</v>
      </c>
      <c r="B156" s="55" t="s">
        <v>571</v>
      </c>
      <c r="C156" s="44">
        <v>21287</v>
      </c>
      <c r="D156" s="21">
        <v>1377.2</v>
      </c>
      <c r="E156" s="21">
        <v>1161.9000000000001</v>
      </c>
      <c r="F156" s="21">
        <v>1612.4</v>
      </c>
      <c r="G156" s="21">
        <v>6.5</v>
      </c>
      <c r="H156" s="21">
        <v>5.5</v>
      </c>
      <c r="I156" s="22">
        <v>7.6</v>
      </c>
      <c r="J156" s="35">
        <v>23426</v>
      </c>
      <c r="K156" s="21">
        <v>3328.4</v>
      </c>
      <c r="L156" s="21">
        <v>2972.4</v>
      </c>
      <c r="M156" s="21">
        <v>3700.7</v>
      </c>
      <c r="N156" s="21">
        <v>14.2</v>
      </c>
      <c r="O156" s="21">
        <v>12.7</v>
      </c>
      <c r="P156" s="22">
        <v>15.8</v>
      </c>
    </row>
    <row r="157" spans="1:16">
      <c r="A157" s="6" t="s">
        <v>502</v>
      </c>
      <c r="B157" s="55" t="s">
        <v>503</v>
      </c>
      <c r="C157" s="44">
        <v>28256</v>
      </c>
      <c r="D157" s="21">
        <v>1807.8</v>
      </c>
      <c r="E157" s="21">
        <v>1523</v>
      </c>
      <c r="F157" s="21">
        <v>2121.1999999999998</v>
      </c>
      <c r="G157" s="21">
        <v>6.4</v>
      </c>
      <c r="H157" s="21">
        <v>5.4</v>
      </c>
      <c r="I157" s="22">
        <v>7.5</v>
      </c>
      <c r="J157" s="35">
        <v>30421</v>
      </c>
      <c r="K157" s="21">
        <v>4628.3999999999996</v>
      </c>
      <c r="L157" s="21">
        <v>4137</v>
      </c>
      <c r="M157" s="21">
        <v>5128.1000000000004</v>
      </c>
      <c r="N157" s="21">
        <v>15.2</v>
      </c>
      <c r="O157" s="21">
        <v>13.6</v>
      </c>
      <c r="P157" s="22">
        <v>16.899999999999999</v>
      </c>
    </row>
    <row r="158" spans="1:16">
      <c r="A158" s="6" t="s">
        <v>778</v>
      </c>
      <c r="B158" s="55" t="s">
        <v>779</v>
      </c>
      <c r="C158" s="44">
        <v>36181</v>
      </c>
      <c r="D158" s="21">
        <v>1720.9</v>
      </c>
      <c r="E158" s="21">
        <v>1408.9</v>
      </c>
      <c r="F158" s="21">
        <v>2054.4</v>
      </c>
      <c r="G158" s="21">
        <v>4.8</v>
      </c>
      <c r="H158" s="21">
        <v>3.9</v>
      </c>
      <c r="I158" s="22">
        <v>5.7</v>
      </c>
      <c r="J158" s="35">
        <v>40594</v>
      </c>
      <c r="K158" s="21">
        <v>4552.8999999999996</v>
      </c>
      <c r="L158" s="21">
        <v>3945.1</v>
      </c>
      <c r="M158" s="21">
        <v>5181</v>
      </c>
      <c r="N158" s="21">
        <v>11.2</v>
      </c>
      <c r="O158" s="21">
        <v>9.6999999999999993</v>
      </c>
      <c r="P158" s="22">
        <v>12.8</v>
      </c>
    </row>
    <row r="159" spans="1:16">
      <c r="A159" s="6" t="s">
        <v>346</v>
      </c>
      <c r="B159" s="55" t="s">
        <v>347</v>
      </c>
      <c r="C159" s="44">
        <v>28219</v>
      </c>
      <c r="D159" s="21">
        <v>2010</v>
      </c>
      <c r="E159" s="21">
        <v>1659.7</v>
      </c>
      <c r="F159" s="21">
        <v>2381.5</v>
      </c>
      <c r="G159" s="21">
        <v>7.1</v>
      </c>
      <c r="H159" s="21">
        <v>5.9</v>
      </c>
      <c r="I159" s="22">
        <v>8.4</v>
      </c>
      <c r="J159" s="35">
        <v>31387</v>
      </c>
      <c r="K159" s="21">
        <v>5364.9</v>
      </c>
      <c r="L159" s="21">
        <v>4752.1000000000004</v>
      </c>
      <c r="M159" s="21">
        <v>6011.6</v>
      </c>
      <c r="N159" s="21">
        <v>17.100000000000001</v>
      </c>
      <c r="O159" s="21">
        <v>15.1</v>
      </c>
      <c r="P159" s="22">
        <v>19.2</v>
      </c>
    </row>
    <row r="160" spans="1:16">
      <c r="A160" s="6" t="s">
        <v>758</v>
      </c>
      <c r="B160" s="55" t="s">
        <v>759</v>
      </c>
      <c r="C160" s="44">
        <v>56807</v>
      </c>
      <c r="D160" s="21">
        <v>2994.6</v>
      </c>
      <c r="E160" s="21">
        <v>2515.1</v>
      </c>
      <c r="F160" s="21">
        <v>3479.5</v>
      </c>
      <c r="G160" s="21">
        <v>5.3</v>
      </c>
      <c r="H160" s="21">
        <v>4.4000000000000004</v>
      </c>
      <c r="I160" s="22">
        <v>6.1</v>
      </c>
      <c r="J160" s="35">
        <v>61630</v>
      </c>
      <c r="K160" s="21">
        <v>7991.9</v>
      </c>
      <c r="L160" s="21">
        <v>7192.8</v>
      </c>
      <c r="M160" s="21">
        <v>8795.9</v>
      </c>
      <c r="N160" s="21">
        <v>13</v>
      </c>
      <c r="O160" s="21">
        <v>11.7</v>
      </c>
      <c r="P160" s="22">
        <v>14.3</v>
      </c>
    </row>
    <row r="161" spans="1:16">
      <c r="A161" s="6" t="s">
        <v>824</v>
      </c>
      <c r="B161" s="55" t="s">
        <v>825</v>
      </c>
      <c r="C161" s="44">
        <v>22519</v>
      </c>
      <c r="D161" s="21">
        <v>1068</v>
      </c>
      <c r="E161" s="21">
        <v>891</v>
      </c>
      <c r="F161" s="21">
        <v>1256.0999999999999</v>
      </c>
      <c r="G161" s="21">
        <v>4.7</v>
      </c>
      <c r="H161" s="21">
        <v>4</v>
      </c>
      <c r="I161" s="22">
        <v>5.6</v>
      </c>
      <c r="J161" s="35">
        <v>25018</v>
      </c>
      <c r="K161" s="21">
        <v>2756</v>
      </c>
      <c r="L161" s="21">
        <v>2410.8000000000002</v>
      </c>
      <c r="M161" s="21">
        <v>3103.2</v>
      </c>
      <c r="N161" s="21">
        <v>11</v>
      </c>
      <c r="O161" s="21">
        <v>9.6</v>
      </c>
      <c r="P161" s="22">
        <v>12.4</v>
      </c>
    </row>
    <row r="162" spans="1:16">
      <c r="A162" s="6" t="s">
        <v>384</v>
      </c>
      <c r="B162" s="55" t="s">
        <v>385</v>
      </c>
      <c r="C162" s="44">
        <v>47791</v>
      </c>
      <c r="D162" s="21">
        <v>3147.9</v>
      </c>
      <c r="E162" s="21">
        <v>2677.6</v>
      </c>
      <c r="F162" s="21">
        <v>3659.7</v>
      </c>
      <c r="G162" s="21">
        <v>6.6</v>
      </c>
      <c r="H162" s="21">
        <v>5.6</v>
      </c>
      <c r="I162" s="22">
        <v>7.7</v>
      </c>
      <c r="J162" s="35">
        <v>54569</v>
      </c>
      <c r="K162" s="21">
        <v>8035.1</v>
      </c>
      <c r="L162" s="21">
        <v>7224.9</v>
      </c>
      <c r="M162" s="21">
        <v>8826.2999999999993</v>
      </c>
      <c r="N162" s="21">
        <v>14.7</v>
      </c>
      <c r="O162" s="21">
        <v>13.2</v>
      </c>
      <c r="P162" s="22">
        <v>16.2</v>
      </c>
    </row>
    <row r="163" spans="1:16">
      <c r="A163" s="6" t="s">
        <v>420</v>
      </c>
      <c r="B163" s="55" t="s">
        <v>421</v>
      </c>
      <c r="C163" s="44">
        <v>30714</v>
      </c>
      <c r="D163" s="21">
        <v>1936.5</v>
      </c>
      <c r="E163" s="21">
        <v>1640.9</v>
      </c>
      <c r="F163" s="21">
        <v>2243.3000000000002</v>
      </c>
      <c r="G163" s="21">
        <v>6.3</v>
      </c>
      <c r="H163" s="21">
        <v>5.3</v>
      </c>
      <c r="I163" s="22">
        <v>7.3</v>
      </c>
      <c r="J163" s="35">
        <v>33212</v>
      </c>
      <c r="K163" s="21">
        <v>5268.3</v>
      </c>
      <c r="L163" s="21">
        <v>4784.5</v>
      </c>
      <c r="M163" s="21">
        <v>5745.7</v>
      </c>
      <c r="N163" s="21">
        <v>15.9</v>
      </c>
      <c r="O163" s="21">
        <v>14.4</v>
      </c>
      <c r="P163" s="22">
        <v>17.3</v>
      </c>
    </row>
    <row r="164" spans="1:16">
      <c r="A164" s="6" t="s">
        <v>504</v>
      </c>
      <c r="B164" s="55" t="s">
        <v>505</v>
      </c>
      <c r="C164" s="44">
        <v>28865</v>
      </c>
      <c r="D164" s="21">
        <v>1717.4</v>
      </c>
      <c r="E164" s="21">
        <v>1454.4</v>
      </c>
      <c r="F164" s="21">
        <v>1992.9</v>
      </c>
      <c r="G164" s="21">
        <v>5.9</v>
      </c>
      <c r="H164" s="21">
        <v>5</v>
      </c>
      <c r="I164" s="22">
        <v>6.9</v>
      </c>
      <c r="J164" s="35">
        <v>31436</v>
      </c>
      <c r="K164" s="21">
        <v>4803.7</v>
      </c>
      <c r="L164" s="21">
        <v>4346.6000000000004</v>
      </c>
      <c r="M164" s="21">
        <v>5248.9</v>
      </c>
      <c r="N164" s="21">
        <v>15.3</v>
      </c>
      <c r="O164" s="21">
        <v>13.8</v>
      </c>
      <c r="P164" s="22">
        <v>16.7</v>
      </c>
    </row>
    <row r="165" spans="1:16">
      <c r="A165" s="6" t="s">
        <v>476</v>
      </c>
      <c r="B165" s="55" t="s">
        <v>477</v>
      </c>
      <c r="C165" s="44">
        <v>54118</v>
      </c>
      <c r="D165" s="21">
        <v>3494</v>
      </c>
      <c r="E165" s="21">
        <v>2882.1</v>
      </c>
      <c r="F165" s="21">
        <v>4125.3</v>
      </c>
      <c r="G165" s="21">
        <v>6.5</v>
      </c>
      <c r="H165" s="21">
        <v>5.3</v>
      </c>
      <c r="I165" s="22">
        <v>7.6</v>
      </c>
      <c r="J165" s="35">
        <v>58566</v>
      </c>
      <c r="K165" s="21">
        <v>9295.7999999999993</v>
      </c>
      <c r="L165" s="21">
        <v>8283.4</v>
      </c>
      <c r="M165" s="21">
        <v>10348</v>
      </c>
      <c r="N165" s="21">
        <v>15.9</v>
      </c>
      <c r="O165" s="21">
        <v>14.1</v>
      </c>
      <c r="P165" s="22">
        <v>17.7</v>
      </c>
    </row>
    <row r="166" spans="1:16">
      <c r="A166" s="6" t="s">
        <v>826</v>
      </c>
      <c r="B166" s="55" t="s">
        <v>827</v>
      </c>
      <c r="C166" s="44">
        <v>49591</v>
      </c>
      <c r="D166" s="21">
        <v>2695.3</v>
      </c>
      <c r="E166" s="21">
        <v>2171.4</v>
      </c>
      <c r="F166" s="21">
        <v>3276.1</v>
      </c>
      <c r="G166" s="21">
        <v>5.4</v>
      </c>
      <c r="H166" s="21">
        <v>4.4000000000000004</v>
      </c>
      <c r="I166" s="22">
        <v>6.6</v>
      </c>
      <c r="J166" s="35">
        <v>52908</v>
      </c>
      <c r="K166" s="21">
        <v>6621.6</v>
      </c>
      <c r="L166" s="21">
        <v>5577.2</v>
      </c>
      <c r="M166" s="21">
        <v>7714.3</v>
      </c>
      <c r="N166" s="21">
        <v>12.5</v>
      </c>
      <c r="O166" s="21">
        <v>10.5</v>
      </c>
      <c r="P166" s="22">
        <v>14.6</v>
      </c>
    </row>
    <row r="167" spans="1:16">
      <c r="A167" s="6" t="s">
        <v>440</v>
      </c>
      <c r="B167" s="55" t="s">
        <v>441</v>
      </c>
      <c r="C167" s="44">
        <v>25911</v>
      </c>
      <c r="D167" s="21">
        <v>1773.4</v>
      </c>
      <c r="E167" s="21">
        <v>1503.9</v>
      </c>
      <c r="F167" s="21">
        <v>2052.4</v>
      </c>
      <c r="G167" s="21">
        <v>6.8</v>
      </c>
      <c r="H167" s="21">
        <v>5.8</v>
      </c>
      <c r="I167" s="22">
        <v>7.9</v>
      </c>
      <c r="J167" s="35">
        <v>28671</v>
      </c>
      <c r="K167" s="21">
        <v>4304.7</v>
      </c>
      <c r="L167" s="21">
        <v>3868.3</v>
      </c>
      <c r="M167" s="21">
        <v>4730</v>
      </c>
      <c r="N167" s="21">
        <v>15</v>
      </c>
      <c r="O167" s="21">
        <v>13.5</v>
      </c>
      <c r="P167" s="22">
        <v>16.5</v>
      </c>
    </row>
    <row r="168" spans="1:16">
      <c r="A168" s="6" t="s">
        <v>560</v>
      </c>
      <c r="B168" s="55" t="s">
        <v>561</v>
      </c>
      <c r="C168" s="44">
        <v>26362</v>
      </c>
      <c r="D168" s="21">
        <v>1633.6</v>
      </c>
      <c r="E168" s="21">
        <v>1380.2</v>
      </c>
      <c r="F168" s="21">
        <v>1897.6</v>
      </c>
      <c r="G168" s="21">
        <v>6.2</v>
      </c>
      <c r="H168" s="21">
        <v>5.2</v>
      </c>
      <c r="I168" s="22">
        <v>7.2</v>
      </c>
      <c r="J168" s="35">
        <v>28794</v>
      </c>
      <c r="K168" s="21">
        <v>4050.6</v>
      </c>
      <c r="L168" s="21">
        <v>3636.1</v>
      </c>
      <c r="M168" s="21">
        <v>4449.2</v>
      </c>
      <c r="N168" s="21">
        <v>14.1</v>
      </c>
      <c r="O168" s="21">
        <v>12.6</v>
      </c>
      <c r="P168" s="22">
        <v>15.5</v>
      </c>
    </row>
    <row r="169" spans="1:16">
      <c r="A169" s="6" t="s">
        <v>326</v>
      </c>
      <c r="B169" s="55" t="s">
        <v>327</v>
      </c>
      <c r="C169" s="44">
        <v>36581</v>
      </c>
      <c r="D169" s="21">
        <v>2689.9</v>
      </c>
      <c r="E169" s="21">
        <v>2274.6999999999998</v>
      </c>
      <c r="F169" s="21">
        <v>3137.7</v>
      </c>
      <c r="G169" s="21">
        <v>7.4</v>
      </c>
      <c r="H169" s="21">
        <v>6.2</v>
      </c>
      <c r="I169" s="22">
        <v>8.6</v>
      </c>
      <c r="J169" s="35">
        <v>39666</v>
      </c>
      <c r="K169" s="21">
        <v>6731</v>
      </c>
      <c r="L169" s="21">
        <v>6071.6</v>
      </c>
      <c r="M169" s="21">
        <v>7393.4</v>
      </c>
      <c r="N169" s="21">
        <v>17</v>
      </c>
      <c r="O169" s="21">
        <v>15.3</v>
      </c>
      <c r="P169" s="22">
        <v>18.600000000000001</v>
      </c>
    </row>
    <row r="170" spans="1:16">
      <c r="A170" s="6" t="s">
        <v>738</v>
      </c>
      <c r="B170" s="55" t="s">
        <v>739</v>
      </c>
      <c r="C170" s="44">
        <v>30018</v>
      </c>
      <c r="D170" s="21">
        <v>1438.9</v>
      </c>
      <c r="E170" s="21">
        <v>1203</v>
      </c>
      <c r="F170" s="21">
        <v>1691.1</v>
      </c>
      <c r="G170" s="21">
        <v>4.8</v>
      </c>
      <c r="H170" s="21">
        <v>4</v>
      </c>
      <c r="I170" s="22">
        <v>5.6</v>
      </c>
      <c r="J170" s="35">
        <v>33583</v>
      </c>
      <c r="K170" s="21">
        <v>4187.5</v>
      </c>
      <c r="L170" s="21">
        <v>3728.9</v>
      </c>
      <c r="M170" s="21">
        <v>4651.8</v>
      </c>
      <c r="N170" s="21">
        <v>12.5</v>
      </c>
      <c r="O170" s="21">
        <v>11.1</v>
      </c>
      <c r="P170" s="22">
        <v>13.9</v>
      </c>
    </row>
    <row r="171" spans="1:16">
      <c r="A171" s="6" t="s">
        <v>572</v>
      </c>
      <c r="B171" s="55" t="s">
        <v>573</v>
      </c>
      <c r="C171" s="44">
        <v>30051</v>
      </c>
      <c r="D171" s="21">
        <v>1744.9</v>
      </c>
      <c r="E171" s="21">
        <v>1466.8</v>
      </c>
      <c r="F171" s="21">
        <v>2040.4</v>
      </c>
      <c r="G171" s="21">
        <v>5.8</v>
      </c>
      <c r="H171" s="21">
        <v>4.9000000000000004</v>
      </c>
      <c r="I171" s="22">
        <v>6.8</v>
      </c>
      <c r="J171" s="35">
        <v>32770</v>
      </c>
      <c r="K171" s="21">
        <v>4495.8</v>
      </c>
      <c r="L171" s="21">
        <v>4032.9</v>
      </c>
      <c r="M171" s="21">
        <v>4955.6000000000004</v>
      </c>
      <c r="N171" s="21">
        <v>13.7</v>
      </c>
      <c r="O171" s="21">
        <v>12.3</v>
      </c>
      <c r="P171" s="22">
        <v>15.1</v>
      </c>
    </row>
    <row r="172" spans="1:16">
      <c r="A172" s="6" t="s">
        <v>396</v>
      </c>
      <c r="B172" s="55" t="s">
        <v>397</v>
      </c>
      <c r="C172" s="44">
        <v>41163</v>
      </c>
      <c r="D172" s="21">
        <v>2798.7</v>
      </c>
      <c r="E172" s="21">
        <v>2380.9</v>
      </c>
      <c r="F172" s="21">
        <v>3232</v>
      </c>
      <c r="G172" s="21">
        <v>6.8</v>
      </c>
      <c r="H172" s="21">
        <v>5.8</v>
      </c>
      <c r="I172" s="22">
        <v>7.9</v>
      </c>
      <c r="J172" s="35">
        <v>44224</v>
      </c>
      <c r="K172" s="21">
        <v>7076.5</v>
      </c>
      <c r="L172" s="21">
        <v>6430.9</v>
      </c>
      <c r="M172" s="21">
        <v>7732.8</v>
      </c>
      <c r="N172" s="21">
        <v>16</v>
      </c>
      <c r="O172" s="21">
        <v>14.5</v>
      </c>
      <c r="P172" s="22">
        <v>17.5</v>
      </c>
    </row>
    <row r="173" spans="1:16">
      <c r="A173" s="6" t="s">
        <v>334</v>
      </c>
      <c r="B173" s="55" t="s">
        <v>335</v>
      </c>
      <c r="C173" s="44">
        <v>30431</v>
      </c>
      <c r="D173" s="21">
        <v>2292.8000000000002</v>
      </c>
      <c r="E173" s="21">
        <v>1929.6</v>
      </c>
      <c r="F173" s="21">
        <v>2694.6</v>
      </c>
      <c r="G173" s="21">
        <v>7.5</v>
      </c>
      <c r="H173" s="21">
        <v>6.3</v>
      </c>
      <c r="I173" s="22">
        <v>8.9</v>
      </c>
      <c r="J173" s="35">
        <v>33932</v>
      </c>
      <c r="K173" s="21">
        <v>5565.7</v>
      </c>
      <c r="L173" s="21">
        <v>4920.8</v>
      </c>
      <c r="M173" s="21">
        <v>6231.5</v>
      </c>
      <c r="N173" s="21">
        <v>16.399999999999999</v>
      </c>
      <c r="O173" s="21">
        <v>14.5</v>
      </c>
      <c r="P173" s="22">
        <v>18.399999999999999</v>
      </c>
    </row>
    <row r="174" spans="1:16">
      <c r="A174" s="6" t="s">
        <v>512</v>
      </c>
      <c r="B174" s="55" t="s">
        <v>513</v>
      </c>
      <c r="C174" s="44">
        <v>80150</v>
      </c>
      <c r="D174" s="21">
        <v>5110.7</v>
      </c>
      <c r="E174" s="21">
        <v>4338.2</v>
      </c>
      <c r="F174" s="21">
        <v>5932.6</v>
      </c>
      <c r="G174" s="21">
        <v>6.4</v>
      </c>
      <c r="H174" s="21">
        <v>5.4</v>
      </c>
      <c r="I174" s="22">
        <v>7.4</v>
      </c>
      <c r="J174" s="35">
        <v>86017</v>
      </c>
      <c r="K174" s="21">
        <v>12806.4</v>
      </c>
      <c r="L174" s="21">
        <v>11633.7</v>
      </c>
      <c r="M174" s="21">
        <v>13979.1</v>
      </c>
      <c r="N174" s="21">
        <v>14.9</v>
      </c>
      <c r="O174" s="21">
        <v>13.5</v>
      </c>
      <c r="P174" s="22">
        <v>16.3</v>
      </c>
    </row>
    <row r="175" spans="1:16">
      <c r="A175" s="6" t="s">
        <v>604</v>
      </c>
      <c r="B175" s="55" t="s">
        <v>605</v>
      </c>
      <c r="C175" s="44">
        <v>53799</v>
      </c>
      <c r="D175" s="21">
        <v>2963.9</v>
      </c>
      <c r="E175" s="21">
        <v>2502.6</v>
      </c>
      <c r="F175" s="21">
        <v>3452</v>
      </c>
      <c r="G175" s="21">
        <v>5.5</v>
      </c>
      <c r="H175" s="21">
        <v>4.7</v>
      </c>
      <c r="I175" s="22">
        <v>6.4</v>
      </c>
      <c r="J175" s="35">
        <v>59566</v>
      </c>
      <c r="K175" s="21">
        <v>8116.4</v>
      </c>
      <c r="L175" s="21">
        <v>7334.1</v>
      </c>
      <c r="M175" s="21">
        <v>8893.4</v>
      </c>
      <c r="N175" s="21">
        <v>13.6</v>
      </c>
      <c r="O175" s="21">
        <v>12.3</v>
      </c>
      <c r="P175" s="22">
        <v>14.9</v>
      </c>
    </row>
    <row r="176" spans="1:16">
      <c r="A176" s="6" t="s">
        <v>514</v>
      </c>
      <c r="B176" s="55" t="s">
        <v>515</v>
      </c>
      <c r="C176" s="44">
        <v>47867</v>
      </c>
      <c r="D176" s="21">
        <v>2885</v>
      </c>
      <c r="E176" s="21">
        <v>2448</v>
      </c>
      <c r="F176" s="21">
        <v>3355.8</v>
      </c>
      <c r="G176" s="21">
        <v>6</v>
      </c>
      <c r="H176" s="21">
        <v>5.0999999999999996</v>
      </c>
      <c r="I176" s="22">
        <v>7</v>
      </c>
      <c r="J176" s="35">
        <v>53888</v>
      </c>
      <c r="K176" s="21">
        <v>7863.6</v>
      </c>
      <c r="L176" s="21">
        <v>7087.7</v>
      </c>
      <c r="M176" s="21">
        <v>8621.1</v>
      </c>
      <c r="N176" s="21">
        <v>14.6</v>
      </c>
      <c r="O176" s="21">
        <v>13.2</v>
      </c>
      <c r="P176" s="22">
        <v>16</v>
      </c>
    </row>
    <row r="177" spans="1:16">
      <c r="A177" s="6" t="s">
        <v>422</v>
      </c>
      <c r="B177" s="55" t="s">
        <v>423</v>
      </c>
      <c r="C177" s="44">
        <v>16145</v>
      </c>
      <c r="D177" s="21">
        <v>1212.9000000000001</v>
      </c>
      <c r="E177" s="21">
        <v>1031.8</v>
      </c>
      <c r="F177" s="21">
        <v>1413.5</v>
      </c>
      <c r="G177" s="21">
        <v>7.5</v>
      </c>
      <c r="H177" s="21">
        <v>6.4</v>
      </c>
      <c r="I177" s="22">
        <v>8.8000000000000007</v>
      </c>
      <c r="J177" s="35">
        <v>17295</v>
      </c>
      <c r="K177" s="21">
        <v>2591</v>
      </c>
      <c r="L177" s="21">
        <v>2333.1999999999998</v>
      </c>
      <c r="M177" s="21">
        <v>2852.1</v>
      </c>
      <c r="N177" s="21">
        <v>15</v>
      </c>
      <c r="O177" s="21">
        <v>13.5</v>
      </c>
      <c r="P177" s="22">
        <v>16.5</v>
      </c>
    </row>
    <row r="178" spans="1:16">
      <c r="A178" s="6" t="s">
        <v>718</v>
      </c>
      <c r="B178" s="55" t="s">
        <v>719</v>
      </c>
      <c r="C178" s="44">
        <v>25727</v>
      </c>
      <c r="D178" s="21">
        <v>1344.6</v>
      </c>
      <c r="E178" s="21">
        <v>1128.9000000000001</v>
      </c>
      <c r="F178" s="21">
        <v>1573.7</v>
      </c>
      <c r="G178" s="21">
        <v>5.2</v>
      </c>
      <c r="H178" s="21">
        <v>4.4000000000000004</v>
      </c>
      <c r="I178" s="22">
        <v>6.1</v>
      </c>
      <c r="J178" s="35">
        <v>26932</v>
      </c>
      <c r="K178" s="21">
        <v>3480.6</v>
      </c>
      <c r="L178" s="21">
        <v>3108.4</v>
      </c>
      <c r="M178" s="21">
        <v>3845.5</v>
      </c>
      <c r="N178" s="21">
        <v>12.9</v>
      </c>
      <c r="O178" s="21">
        <v>11.5</v>
      </c>
      <c r="P178" s="22">
        <v>14.3</v>
      </c>
    </row>
    <row r="179" spans="1:16">
      <c r="A179" s="6" t="s">
        <v>606</v>
      </c>
      <c r="B179" s="55" t="s">
        <v>607</v>
      </c>
      <c r="C179" s="44">
        <v>162459</v>
      </c>
      <c r="D179" s="21">
        <v>9452.7999999999993</v>
      </c>
      <c r="E179" s="21">
        <v>7997.9</v>
      </c>
      <c r="F179" s="21">
        <v>10968.1</v>
      </c>
      <c r="G179" s="21">
        <v>5.8</v>
      </c>
      <c r="H179" s="21">
        <v>4.9000000000000004</v>
      </c>
      <c r="I179" s="22">
        <v>6.8</v>
      </c>
      <c r="J179" s="35">
        <v>180361</v>
      </c>
      <c r="K179" s="21">
        <v>24525.4</v>
      </c>
      <c r="L179" s="21">
        <v>22203.4</v>
      </c>
      <c r="M179" s="21">
        <v>26836</v>
      </c>
      <c r="N179" s="21">
        <v>13.6</v>
      </c>
      <c r="O179" s="21">
        <v>12.3</v>
      </c>
      <c r="P179" s="22">
        <v>14.9</v>
      </c>
    </row>
    <row r="180" spans="1:16">
      <c r="A180" s="6" t="s">
        <v>478</v>
      </c>
      <c r="B180" s="55" t="s">
        <v>479</v>
      </c>
      <c r="C180" s="44">
        <v>85526</v>
      </c>
      <c r="D180" s="21">
        <v>5383.4</v>
      </c>
      <c r="E180" s="21">
        <v>4561.3</v>
      </c>
      <c r="F180" s="21">
        <v>6232.9</v>
      </c>
      <c r="G180" s="21">
        <v>6.3</v>
      </c>
      <c r="H180" s="21">
        <v>5.3</v>
      </c>
      <c r="I180" s="22">
        <v>7.3</v>
      </c>
      <c r="J180" s="35">
        <v>94711</v>
      </c>
      <c r="K180" s="21">
        <v>14258.1</v>
      </c>
      <c r="L180" s="21">
        <v>12893.4</v>
      </c>
      <c r="M180" s="21">
        <v>15569.3</v>
      </c>
      <c r="N180" s="21">
        <v>15.1</v>
      </c>
      <c r="O180" s="21">
        <v>13.6</v>
      </c>
      <c r="P180" s="22">
        <v>16.399999999999999</v>
      </c>
    </row>
    <row r="181" spans="1:16">
      <c r="A181" s="6" t="s">
        <v>424</v>
      </c>
      <c r="B181" s="55" t="s">
        <v>425</v>
      </c>
      <c r="C181" s="44">
        <v>25623</v>
      </c>
      <c r="D181" s="21">
        <v>1737.6</v>
      </c>
      <c r="E181" s="21">
        <v>1447.8</v>
      </c>
      <c r="F181" s="21">
        <v>2039.3</v>
      </c>
      <c r="G181" s="21">
        <v>6.8</v>
      </c>
      <c r="H181" s="21">
        <v>5.7</v>
      </c>
      <c r="I181" s="22">
        <v>8</v>
      </c>
      <c r="J181" s="35">
        <v>27243</v>
      </c>
      <c r="K181" s="21">
        <v>4337.2</v>
      </c>
      <c r="L181" s="21">
        <v>3843.6</v>
      </c>
      <c r="M181" s="21">
        <v>4846.3</v>
      </c>
      <c r="N181" s="21">
        <v>15.9</v>
      </c>
      <c r="O181" s="21">
        <v>14.1</v>
      </c>
      <c r="P181" s="22">
        <v>17.8</v>
      </c>
    </row>
    <row r="182" spans="1:16">
      <c r="A182" s="6" t="s">
        <v>442</v>
      </c>
      <c r="B182" s="55" t="s">
        <v>443</v>
      </c>
      <c r="C182" s="44">
        <v>50467</v>
      </c>
      <c r="D182" s="21">
        <v>3636.7</v>
      </c>
      <c r="E182" s="21">
        <v>2955.8</v>
      </c>
      <c r="F182" s="21">
        <v>4348.8</v>
      </c>
      <c r="G182" s="21">
        <v>7.2</v>
      </c>
      <c r="H182" s="21">
        <v>5.9</v>
      </c>
      <c r="I182" s="22">
        <v>8.6</v>
      </c>
      <c r="J182" s="35">
        <v>53884</v>
      </c>
      <c r="K182" s="21">
        <v>8804.7999999999993</v>
      </c>
      <c r="L182" s="21">
        <v>7697</v>
      </c>
      <c r="M182" s="21">
        <v>10027.4</v>
      </c>
      <c r="N182" s="21">
        <v>16.3</v>
      </c>
      <c r="O182" s="21">
        <v>14.3</v>
      </c>
      <c r="P182" s="22">
        <v>18.600000000000001</v>
      </c>
    </row>
    <row r="183" spans="1:16">
      <c r="A183" s="6" t="s">
        <v>462</v>
      </c>
      <c r="B183" s="55" t="s">
        <v>463</v>
      </c>
      <c r="C183" s="44">
        <v>29695</v>
      </c>
      <c r="D183" s="21">
        <v>1852.9</v>
      </c>
      <c r="E183" s="21">
        <v>1566.2</v>
      </c>
      <c r="F183" s="21">
        <v>2160.8000000000002</v>
      </c>
      <c r="G183" s="21">
        <v>6.2</v>
      </c>
      <c r="H183" s="21">
        <v>5.3</v>
      </c>
      <c r="I183" s="22">
        <v>7.3</v>
      </c>
      <c r="J183" s="35">
        <v>32234</v>
      </c>
      <c r="K183" s="21">
        <v>5120.6000000000004</v>
      </c>
      <c r="L183" s="21">
        <v>4600.8999999999996</v>
      </c>
      <c r="M183" s="21">
        <v>5628.3</v>
      </c>
      <c r="N183" s="21">
        <v>15.9</v>
      </c>
      <c r="O183" s="21">
        <v>14.3</v>
      </c>
      <c r="P183" s="22">
        <v>17.5</v>
      </c>
    </row>
    <row r="184" spans="1:16">
      <c r="A184" s="6" t="s">
        <v>708</v>
      </c>
      <c r="B184" s="55" t="s">
        <v>709</v>
      </c>
      <c r="C184" s="44">
        <v>12947</v>
      </c>
      <c r="D184" s="21">
        <v>651.4</v>
      </c>
      <c r="E184" s="21">
        <v>543.6</v>
      </c>
      <c r="F184" s="21">
        <v>768.1</v>
      </c>
      <c r="G184" s="21">
        <v>5</v>
      </c>
      <c r="H184" s="21">
        <v>4.2</v>
      </c>
      <c r="I184" s="22">
        <v>5.9</v>
      </c>
      <c r="J184" s="35">
        <v>14468</v>
      </c>
      <c r="K184" s="21">
        <v>1798.5</v>
      </c>
      <c r="L184" s="21">
        <v>1594.5</v>
      </c>
      <c r="M184" s="21">
        <v>2001.1</v>
      </c>
      <c r="N184" s="21">
        <v>12.4</v>
      </c>
      <c r="O184" s="21">
        <v>11</v>
      </c>
      <c r="P184" s="22">
        <v>13.8</v>
      </c>
    </row>
    <row r="185" spans="1:16">
      <c r="A185" s="6" t="s">
        <v>426</v>
      </c>
      <c r="B185" s="55" t="s">
        <v>427</v>
      </c>
      <c r="C185" s="44">
        <v>47216</v>
      </c>
      <c r="D185" s="21">
        <v>3200.2</v>
      </c>
      <c r="E185" s="21">
        <v>2655.4</v>
      </c>
      <c r="F185" s="21">
        <v>3776.8</v>
      </c>
      <c r="G185" s="21">
        <v>6.8</v>
      </c>
      <c r="H185" s="21">
        <v>5.6</v>
      </c>
      <c r="I185" s="22">
        <v>8</v>
      </c>
      <c r="J185" s="35">
        <v>51157</v>
      </c>
      <c r="K185" s="21">
        <v>8434.7000000000007</v>
      </c>
      <c r="L185" s="21">
        <v>7514.9</v>
      </c>
      <c r="M185" s="21">
        <v>9415.2000000000007</v>
      </c>
      <c r="N185" s="21">
        <v>16.5</v>
      </c>
      <c r="O185" s="21">
        <v>14.7</v>
      </c>
      <c r="P185" s="22">
        <v>18.399999999999999</v>
      </c>
    </row>
    <row r="186" spans="1:16">
      <c r="A186" s="6" t="s">
        <v>846</v>
      </c>
      <c r="B186" s="55" t="s">
        <v>847</v>
      </c>
      <c r="C186" s="44">
        <v>24895</v>
      </c>
      <c r="D186" s="21">
        <v>1212.8</v>
      </c>
      <c r="E186" s="21">
        <v>1012.2</v>
      </c>
      <c r="F186" s="21">
        <v>1419.6</v>
      </c>
      <c r="G186" s="21">
        <v>4.9000000000000004</v>
      </c>
      <c r="H186" s="21">
        <v>4.0999999999999996</v>
      </c>
      <c r="I186" s="22">
        <v>5.7</v>
      </c>
      <c r="J186" s="35">
        <v>28035</v>
      </c>
      <c r="K186" s="21">
        <v>3151.4</v>
      </c>
      <c r="L186" s="21">
        <v>2782.5</v>
      </c>
      <c r="M186" s="21">
        <v>3518.6</v>
      </c>
      <c r="N186" s="21">
        <v>11.2</v>
      </c>
      <c r="O186" s="21">
        <v>9.9</v>
      </c>
      <c r="P186" s="22">
        <v>12.6</v>
      </c>
    </row>
    <row r="187" spans="1:16">
      <c r="A187" s="6" t="s">
        <v>386</v>
      </c>
      <c r="B187" s="55" t="s">
        <v>387</v>
      </c>
      <c r="C187" s="44">
        <v>20430</v>
      </c>
      <c r="D187" s="21">
        <v>1499.8</v>
      </c>
      <c r="E187" s="21">
        <v>1259.8</v>
      </c>
      <c r="F187" s="21">
        <v>1755.2</v>
      </c>
      <c r="G187" s="21">
        <v>7.3</v>
      </c>
      <c r="H187" s="21">
        <v>6.2</v>
      </c>
      <c r="I187" s="22">
        <v>8.6</v>
      </c>
      <c r="J187" s="35">
        <v>21750</v>
      </c>
      <c r="K187" s="21">
        <v>3514.1</v>
      </c>
      <c r="L187" s="21">
        <v>3134.4</v>
      </c>
      <c r="M187" s="21">
        <v>3901.6</v>
      </c>
      <c r="N187" s="21">
        <v>16.2</v>
      </c>
      <c r="O187" s="21">
        <v>14.4</v>
      </c>
      <c r="P187" s="22">
        <v>17.899999999999999</v>
      </c>
    </row>
    <row r="188" spans="1:16">
      <c r="A188" s="6" t="s">
        <v>464</v>
      </c>
      <c r="B188" s="55" t="s">
        <v>465</v>
      </c>
      <c r="C188" s="44">
        <v>39849</v>
      </c>
      <c r="D188" s="21">
        <v>2789.4</v>
      </c>
      <c r="E188" s="21">
        <v>2330.3000000000002</v>
      </c>
      <c r="F188" s="21">
        <v>3270.8</v>
      </c>
      <c r="G188" s="21">
        <v>7</v>
      </c>
      <c r="H188" s="21">
        <v>5.8</v>
      </c>
      <c r="I188" s="22">
        <v>8.1999999999999993</v>
      </c>
      <c r="J188" s="35">
        <v>43652</v>
      </c>
      <c r="K188" s="21">
        <v>6921.4</v>
      </c>
      <c r="L188" s="21">
        <v>6178.6</v>
      </c>
      <c r="M188" s="21">
        <v>7697.1</v>
      </c>
      <c r="N188" s="21">
        <v>15.9</v>
      </c>
      <c r="O188" s="21">
        <v>14.2</v>
      </c>
      <c r="P188" s="22">
        <v>17.600000000000001</v>
      </c>
    </row>
    <row r="189" spans="1:16">
      <c r="A189" s="6" t="s">
        <v>362</v>
      </c>
      <c r="B189" s="55" t="s">
        <v>363</v>
      </c>
      <c r="C189" s="44">
        <v>55561</v>
      </c>
      <c r="D189" s="21">
        <v>3939.7</v>
      </c>
      <c r="E189" s="21">
        <v>3336.3</v>
      </c>
      <c r="F189" s="21">
        <v>4585.6000000000004</v>
      </c>
      <c r="G189" s="21">
        <v>7.1</v>
      </c>
      <c r="H189" s="21">
        <v>6</v>
      </c>
      <c r="I189" s="22">
        <v>8.3000000000000007</v>
      </c>
      <c r="J189" s="35">
        <v>60563</v>
      </c>
      <c r="K189" s="21">
        <v>9871.2999999999993</v>
      </c>
      <c r="L189" s="21">
        <v>8864.1</v>
      </c>
      <c r="M189" s="21">
        <v>10866.7</v>
      </c>
      <c r="N189" s="21">
        <v>16.3</v>
      </c>
      <c r="O189" s="21">
        <v>14.6</v>
      </c>
      <c r="P189" s="22">
        <v>17.899999999999999</v>
      </c>
    </row>
    <row r="190" spans="1:16">
      <c r="A190" s="6" t="s">
        <v>428</v>
      </c>
      <c r="B190" s="55" t="s">
        <v>429</v>
      </c>
      <c r="C190" s="44">
        <v>38828</v>
      </c>
      <c r="D190" s="21">
        <v>2658</v>
      </c>
      <c r="E190" s="21">
        <v>2245</v>
      </c>
      <c r="F190" s="21">
        <v>3103</v>
      </c>
      <c r="G190" s="21">
        <v>6.8</v>
      </c>
      <c r="H190" s="21">
        <v>5.8</v>
      </c>
      <c r="I190" s="22">
        <v>8</v>
      </c>
      <c r="J190" s="35">
        <v>41675</v>
      </c>
      <c r="K190" s="21">
        <v>6692.6</v>
      </c>
      <c r="L190" s="21">
        <v>5980.9</v>
      </c>
      <c r="M190" s="21">
        <v>7398.4</v>
      </c>
      <c r="N190" s="21">
        <v>16.100000000000001</v>
      </c>
      <c r="O190" s="21">
        <v>14.4</v>
      </c>
      <c r="P190" s="22">
        <v>17.8</v>
      </c>
    </row>
    <row r="191" spans="1:16">
      <c r="A191" s="6" t="s">
        <v>608</v>
      </c>
      <c r="B191" s="55" t="s">
        <v>609</v>
      </c>
      <c r="C191" s="44">
        <v>29325</v>
      </c>
      <c r="D191" s="21">
        <v>1861.2</v>
      </c>
      <c r="E191" s="21">
        <v>1550</v>
      </c>
      <c r="F191" s="21">
        <v>2189.3000000000002</v>
      </c>
      <c r="G191" s="21">
        <v>6.3</v>
      </c>
      <c r="H191" s="21">
        <v>5.3</v>
      </c>
      <c r="I191" s="22">
        <v>7.5</v>
      </c>
      <c r="J191" s="35">
        <v>30443</v>
      </c>
      <c r="K191" s="21">
        <v>4399.7</v>
      </c>
      <c r="L191" s="21">
        <v>3891.1</v>
      </c>
      <c r="M191" s="21">
        <v>4925.3999999999996</v>
      </c>
      <c r="N191" s="21">
        <v>14.5</v>
      </c>
      <c r="O191" s="21">
        <v>12.8</v>
      </c>
      <c r="P191" s="22">
        <v>16.2</v>
      </c>
    </row>
    <row r="192" spans="1:16">
      <c r="A192" s="6" t="s">
        <v>780</v>
      </c>
      <c r="B192" s="55" t="s">
        <v>781</v>
      </c>
      <c r="C192" s="44">
        <v>30269</v>
      </c>
      <c r="D192" s="21">
        <v>1588.3</v>
      </c>
      <c r="E192" s="21">
        <v>1332.9</v>
      </c>
      <c r="F192" s="21">
        <v>1857.4</v>
      </c>
      <c r="G192" s="21">
        <v>5.2</v>
      </c>
      <c r="H192" s="21">
        <v>4.4000000000000004</v>
      </c>
      <c r="I192" s="22">
        <v>6.1</v>
      </c>
      <c r="J192" s="35">
        <v>31657</v>
      </c>
      <c r="K192" s="21">
        <v>4070.7</v>
      </c>
      <c r="L192" s="21">
        <v>3638.2</v>
      </c>
      <c r="M192" s="21">
        <v>4500.5</v>
      </c>
      <c r="N192" s="21">
        <v>12.9</v>
      </c>
      <c r="O192" s="21">
        <v>11.5</v>
      </c>
      <c r="P192" s="22">
        <v>14.2</v>
      </c>
    </row>
    <row r="193" spans="1:16">
      <c r="A193" s="6" t="s">
        <v>854</v>
      </c>
      <c r="B193" s="55" t="s">
        <v>855</v>
      </c>
      <c r="C193" s="44">
        <v>54754</v>
      </c>
      <c r="D193" s="21">
        <v>2758.3</v>
      </c>
      <c r="E193" s="21">
        <v>2283.8000000000002</v>
      </c>
      <c r="F193" s="21">
        <v>3243.7</v>
      </c>
      <c r="G193" s="21">
        <v>5</v>
      </c>
      <c r="H193" s="21">
        <v>4.2</v>
      </c>
      <c r="I193" s="22">
        <v>5.9</v>
      </c>
      <c r="J193" s="35">
        <v>59231</v>
      </c>
      <c r="K193" s="21">
        <v>6989.5</v>
      </c>
      <c r="L193" s="21">
        <v>6140</v>
      </c>
      <c r="M193" s="21">
        <v>7855</v>
      </c>
      <c r="N193" s="21">
        <v>11.8</v>
      </c>
      <c r="O193" s="21">
        <v>10.4</v>
      </c>
      <c r="P193" s="22">
        <v>13.3</v>
      </c>
    </row>
    <row r="194" spans="1:16">
      <c r="A194" s="6" t="s">
        <v>342</v>
      </c>
      <c r="B194" s="55" t="s">
        <v>343</v>
      </c>
      <c r="C194" s="44">
        <v>33482</v>
      </c>
      <c r="D194" s="21">
        <v>2385.8000000000002</v>
      </c>
      <c r="E194" s="21">
        <v>2016</v>
      </c>
      <c r="F194" s="21">
        <v>2782.2</v>
      </c>
      <c r="G194" s="21">
        <v>7.1</v>
      </c>
      <c r="H194" s="21">
        <v>6</v>
      </c>
      <c r="I194" s="22">
        <v>8.3000000000000007</v>
      </c>
      <c r="J194" s="35">
        <v>37133</v>
      </c>
      <c r="K194" s="21">
        <v>6295.1</v>
      </c>
      <c r="L194" s="21">
        <v>5668</v>
      </c>
      <c r="M194" s="21">
        <v>6921</v>
      </c>
      <c r="N194" s="21">
        <v>17</v>
      </c>
      <c r="O194" s="21">
        <v>15.3</v>
      </c>
      <c r="P194" s="22">
        <v>18.600000000000001</v>
      </c>
    </row>
    <row r="195" spans="1:16">
      <c r="A195" s="6" t="s">
        <v>388</v>
      </c>
      <c r="B195" s="55" t="s">
        <v>389</v>
      </c>
      <c r="C195" s="44">
        <v>18735</v>
      </c>
      <c r="D195" s="21">
        <v>1189.7</v>
      </c>
      <c r="E195" s="21">
        <v>997.6</v>
      </c>
      <c r="F195" s="21">
        <v>1387.3</v>
      </c>
      <c r="G195" s="21">
        <v>6.4</v>
      </c>
      <c r="H195" s="21">
        <v>5.3</v>
      </c>
      <c r="I195" s="22">
        <v>7.4</v>
      </c>
      <c r="J195" s="35">
        <v>20021</v>
      </c>
      <c r="K195" s="21">
        <v>3346.9</v>
      </c>
      <c r="L195" s="21">
        <v>3036.5</v>
      </c>
      <c r="M195" s="21">
        <v>3667.5</v>
      </c>
      <c r="N195" s="21">
        <v>16.7</v>
      </c>
      <c r="O195" s="21">
        <v>15.2</v>
      </c>
      <c r="P195" s="22">
        <v>18.3</v>
      </c>
    </row>
    <row r="196" spans="1:16">
      <c r="A196" s="6" t="s">
        <v>740</v>
      </c>
      <c r="B196" s="55" t="s">
        <v>741</v>
      </c>
      <c r="C196" s="44">
        <v>33456</v>
      </c>
      <c r="D196" s="21">
        <v>1703.8</v>
      </c>
      <c r="E196" s="21">
        <v>1426.6</v>
      </c>
      <c r="F196" s="21">
        <v>2005</v>
      </c>
      <c r="G196" s="21">
        <v>5.0999999999999996</v>
      </c>
      <c r="H196" s="21">
        <v>4.3</v>
      </c>
      <c r="I196" s="22">
        <v>6</v>
      </c>
      <c r="J196" s="35">
        <v>36778</v>
      </c>
      <c r="K196" s="21">
        <v>4461.3</v>
      </c>
      <c r="L196" s="21">
        <v>3972.2</v>
      </c>
      <c r="M196" s="21">
        <v>4955.3</v>
      </c>
      <c r="N196" s="21">
        <v>12.1</v>
      </c>
      <c r="O196" s="21">
        <v>10.8</v>
      </c>
      <c r="P196" s="22">
        <v>13.5</v>
      </c>
    </row>
    <row r="197" spans="1:16">
      <c r="A197" s="6" t="s">
        <v>664</v>
      </c>
      <c r="B197" s="55" t="s">
        <v>665</v>
      </c>
      <c r="C197" s="44">
        <v>16950</v>
      </c>
      <c r="D197" s="21">
        <v>871.6</v>
      </c>
      <c r="E197" s="21">
        <v>729.7</v>
      </c>
      <c r="F197" s="21">
        <v>1028.2</v>
      </c>
      <c r="G197" s="21">
        <v>5.0999999999999996</v>
      </c>
      <c r="H197" s="21">
        <v>4.3</v>
      </c>
      <c r="I197" s="22">
        <v>6.1</v>
      </c>
      <c r="J197" s="35">
        <v>18529</v>
      </c>
      <c r="K197" s="21">
        <v>2383.5</v>
      </c>
      <c r="L197" s="21">
        <v>2128</v>
      </c>
      <c r="M197" s="21">
        <v>2642.2</v>
      </c>
      <c r="N197" s="21">
        <v>12.9</v>
      </c>
      <c r="O197" s="21">
        <v>11.5</v>
      </c>
      <c r="P197" s="22">
        <v>14.3</v>
      </c>
    </row>
    <row r="198" spans="1:16">
      <c r="A198" s="6" t="s">
        <v>856</v>
      </c>
      <c r="B198" s="55" t="s">
        <v>857</v>
      </c>
      <c r="C198" s="44">
        <v>42445</v>
      </c>
      <c r="D198" s="21">
        <v>1803.2</v>
      </c>
      <c r="E198" s="21">
        <v>1476.8</v>
      </c>
      <c r="F198" s="21">
        <v>2147.5</v>
      </c>
      <c r="G198" s="21">
        <v>4.2</v>
      </c>
      <c r="H198" s="21">
        <v>3.5</v>
      </c>
      <c r="I198" s="22">
        <v>5.0999999999999996</v>
      </c>
      <c r="J198" s="35">
        <v>48199</v>
      </c>
      <c r="K198" s="21">
        <v>4952.7</v>
      </c>
      <c r="L198" s="21">
        <v>4293.2</v>
      </c>
      <c r="M198" s="21">
        <v>5615.9</v>
      </c>
      <c r="N198" s="21">
        <v>10.3</v>
      </c>
      <c r="O198" s="21">
        <v>8.9</v>
      </c>
      <c r="P198" s="22">
        <v>11.7</v>
      </c>
    </row>
    <row r="199" spans="1:16">
      <c r="A199" s="6" t="s">
        <v>390</v>
      </c>
      <c r="B199" s="55" t="s">
        <v>391</v>
      </c>
      <c r="C199" s="44">
        <v>45542</v>
      </c>
      <c r="D199" s="21">
        <v>3163.1</v>
      </c>
      <c r="E199" s="21">
        <v>2639.2</v>
      </c>
      <c r="F199" s="21">
        <v>3725.9</v>
      </c>
      <c r="G199" s="21">
        <v>6.9</v>
      </c>
      <c r="H199" s="21">
        <v>5.8</v>
      </c>
      <c r="I199" s="22">
        <v>8.1999999999999993</v>
      </c>
      <c r="J199" s="35">
        <v>49215</v>
      </c>
      <c r="K199" s="21">
        <v>8222.5</v>
      </c>
      <c r="L199" s="21">
        <v>7305.6</v>
      </c>
      <c r="M199" s="21">
        <v>9175.1</v>
      </c>
      <c r="N199" s="21">
        <v>16.7</v>
      </c>
      <c r="O199" s="21">
        <v>14.8</v>
      </c>
      <c r="P199" s="22">
        <v>18.600000000000001</v>
      </c>
    </row>
    <row r="200" spans="1:16">
      <c r="A200" s="6" t="s">
        <v>770</v>
      </c>
      <c r="B200" s="55" t="s">
        <v>771</v>
      </c>
      <c r="C200" s="44">
        <v>20951</v>
      </c>
      <c r="D200" s="21">
        <v>1090.3</v>
      </c>
      <c r="E200" s="21">
        <v>902.5</v>
      </c>
      <c r="F200" s="21">
        <v>1291.5999999999999</v>
      </c>
      <c r="G200" s="21">
        <v>5.2</v>
      </c>
      <c r="H200" s="21">
        <v>4.3</v>
      </c>
      <c r="I200" s="22">
        <v>6.2</v>
      </c>
      <c r="J200" s="35">
        <v>23770</v>
      </c>
      <c r="K200" s="21">
        <v>2766</v>
      </c>
      <c r="L200" s="21">
        <v>2403.6</v>
      </c>
      <c r="M200" s="21">
        <v>3121.3</v>
      </c>
      <c r="N200" s="21">
        <v>11.6</v>
      </c>
      <c r="O200" s="21">
        <v>10.1</v>
      </c>
      <c r="P200" s="22">
        <v>13.1</v>
      </c>
    </row>
    <row r="201" spans="1:16">
      <c r="A201" s="6" t="s">
        <v>444</v>
      </c>
      <c r="B201" s="55" t="s">
        <v>445</v>
      </c>
      <c r="C201" s="44">
        <v>16367</v>
      </c>
      <c r="D201" s="21">
        <v>1096.8</v>
      </c>
      <c r="E201" s="21">
        <v>927.1</v>
      </c>
      <c r="F201" s="21">
        <v>1277.4000000000001</v>
      </c>
      <c r="G201" s="21">
        <v>6.7</v>
      </c>
      <c r="H201" s="21">
        <v>5.7</v>
      </c>
      <c r="I201" s="22">
        <v>7.8</v>
      </c>
      <c r="J201" s="35">
        <v>17534</v>
      </c>
      <c r="K201" s="21">
        <v>2705.2</v>
      </c>
      <c r="L201" s="21">
        <v>2431</v>
      </c>
      <c r="M201" s="21">
        <v>2979.3</v>
      </c>
      <c r="N201" s="21">
        <v>15.4</v>
      </c>
      <c r="O201" s="21">
        <v>13.9</v>
      </c>
      <c r="P201" s="22">
        <v>17</v>
      </c>
    </row>
    <row r="202" spans="1:16">
      <c r="A202" s="6" t="s">
        <v>296</v>
      </c>
      <c r="B202" s="55" t="s">
        <v>297</v>
      </c>
      <c r="C202" s="44">
        <v>26207</v>
      </c>
      <c r="D202" s="21">
        <v>1922.8</v>
      </c>
      <c r="E202" s="21">
        <v>1643.5</v>
      </c>
      <c r="F202" s="21">
        <v>2216.5</v>
      </c>
      <c r="G202" s="21">
        <v>7.3</v>
      </c>
      <c r="H202" s="21">
        <v>6.3</v>
      </c>
      <c r="I202" s="22">
        <v>8.5</v>
      </c>
      <c r="J202" s="35">
        <v>30774</v>
      </c>
      <c r="K202" s="21">
        <v>5185.5</v>
      </c>
      <c r="L202" s="21">
        <v>4700</v>
      </c>
      <c r="M202" s="21">
        <v>5674.5</v>
      </c>
      <c r="N202" s="21">
        <v>16.899999999999999</v>
      </c>
      <c r="O202" s="21">
        <v>15.3</v>
      </c>
      <c r="P202" s="22">
        <v>18.399999999999999</v>
      </c>
    </row>
    <row r="203" spans="1:16">
      <c r="A203" s="6" t="s">
        <v>310</v>
      </c>
      <c r="B203" s="55" t="s">
        <v>311</v>
      </c>
      <c r="C203" s="44">
        <v>59758</v>
      </c>
      <c r="D203" s="21">
        <v>4481.8</v>
      </c>
      <c r="E203" s="21">
        <v>3785.6</v>
      </c>
      <c r="F203" s="21">
        <v>5233.3999999999996</v>
      </c>
      <c r="G203" s="21">
        <v>7.5</v>
      </c>
      <c r="H203" s="21">
        <v>6.3</v>
      </c>
      <c r="I203" s="22">
        <v>8.8000000000000007</v>
      </c>
      <c r="J203" s="35">
        <v>64551</v>
      </c>
      <c r="K203" s="21">
        <v>11494.8</v>
      </c>
      <c r="L203" s="21">
        <v>10379.700000000001</v>
      </c>
      <c r="M203" s="21">
        <v>12645.4</v>
      </c>
      <c r="N203" s="21">
        <v>17.8</v>
      </c>
      <c r="O203" s="21">
        <v>16.100000000000001</v>
      </c>
      <c r="P203" s="22">
        <v>19.600000000000001</v>
      </c>
    </row>
    <row r="204" spans="1:16">
      <c r="A204" s="6" t="s">
        <v>710</v>
      </c>
      <c r="B204" s="55" t="s">
        <v>711</v>
      </c>
      <c r="C204" s="44">
        <v>25577</v>
      </c>
      <c r="D204" s="21">
        <v>1415.2</v>
      </c>
      <c r="E204" s="21">
        <v>1193.8</v>
      </c>
      <c r="F204" s="21">
        <v>1647.7</v>
      </c>
      <c r="G204" s="21">
        <v>5.5</v>
      </c>
      <c r="H204" s="21">
        <v>4.7</v>
      </c>
      <c r="I204" s="22">
        <v>6.4</v>
      </c>
      <c r="J204" s="35">
        <v>27071</v>
      </c>
      <c r="K204" s="21">
        <v>3483.5</v>
      </c>
      <c r="L204" s="21">
        <v>3112.6</v>
      </c>
      <c r="M204" s="21">
        <v>3846.1</v>
      </c>
      <c r="N204" s="21">
        <v>12.9</v>
      </c>
      <c r="O204" s="21">
        <v>11.5</v>
      </c>
      <c r="P204" s="22">
        <v>14.2</v>
      </c>
    </row>
    <row r="205" spans="1:16">
      <c r="A205" s="6" t="s">
        <v>792</v>
      </c>
      <c r="B205" s="55" t="s">
        <v>793</v>
      </c>
      <c r="C205" s="44">
        <v>18369</v>
      </c>
      <c r="D205" s="21">
        <v>923</v>
      </c>
      <c r="E205" s="21">
        <v>772.2</v>
      </c>
      <c r="F205" s="21">
        <v>1081.8</v>
      </c>
      <c r="G205" s="21">
        <v>5</v>
      </c>
      <c r="H205" s="21">
        <v>4.2</v>
      </c>
      <c r="I205" s="22">
        <v>5.9</v>
      </c>
      <c r="J205" s="35">
        <v>20309</v>
      </c>
      <c r="K205" s="21">
        <v>2445.1</v>
      </c>
      <c r="L205" s="21">
        <v>2173.3000000000002</v>
      </c>
      <c r="M205" s="21">
        <v>2725.1</v>
      </c>
      <c r="N205" s="21">
        <v>12</v>
      </c>
      <c r="O205" s="21">
        <v>10.7</v>
      </c>
      <c r="P205" s="22">
        <v>13.4</v>
      </c>
    </row>
    <row r="206" spans="1:16">
      <c r="A206" s="6" t="s">
        <v>794</v>
      </c>
      <c r="B206" s="55" t="s">
        <v>795</v>
      </c>
      <c r="C206" s="44">
        <v>29348</v>
      </c>
      <c r="D206" s="21">
        <v>1282.2</v>
      </c>
      <c r="E206" s="21">
        <v>1044.5</v>
      </c>
      <c r="F206" s="21">
        <v>1533.7</v>
      </c>
      <c r="G206" s="21">
        <v>4.4000000000000004</v>
      </c>
      <c r="H206" s="21">
        <v>3.6</v>
      </c>
      <c r="I206" s="22">
        <v>5.2</v>
      </c>
      <c r="J206" s="35">
        <v>32183</v>
      </c>
      <c r="K206" s="21">
        <v>3620.7</v>
      </c>
      <c r="L206" s="21">
        <v>3114.7</v>
      </c>
      <c r="M206" s="21">
        <v>4136</v>
      </c>
      <c r="N206" s="21">
        <v>11.3</v>
      </c>
      <c r="O206" s="21">
        <v>9.6999999999999993</v>
      </c>
      <c r="P206" s="22">
        <v>12.9</v>
      </c>
    </row>
    <row r="207" spans="1:16">
      <c r="A207" s="6" t="s">
        <v>666</v>
      </c>
      <c r="B207" s="55" t="s">
        <v>667</v>
      </c>
      <c r="C207" s="44">
        <v>20068</v>
      </c>
      <c r="D207" s="21">
        <v>1169.8</v>
      </c>
      <c r="E207" s="21">
        <v>983.3</v>
      </c>
      <c r="F207" s="21">
        <v>1369.1</v>
      </c>
      <c r="G207" s="21">
        <v>5.8</v>
      </c>
      <c r="H207" s="21">
        <v>4.9000000000000004</v>
      </c>
      <c r="I207" s="22">
        <v>6.8</v>
      </c>
      <c r="J207" s="35">
        <v>21645</v>
      </c>
      <c r="K207" s="21">
        <v>2843.1</v>
      </c>
      <c r="L207" s="21">
        <v>2540.9</v>
      </c>
      <c r="M207" s="21">
        <v>3136.2</v>
      </c>
      <c r="N207" s="21">
        <v>13.1</v>
      </c>
      <c r="O207" s="21">
        <v>11.7</v>
      </c>
      <c r="P207" s="22">
        <v>14.5</v>
      </c>
    </row>
    <row r="208" spans="1:16">
      <c r="A208" s="6" t="s">
        <v>668</v>
      </c>
      <c r="B208" s="55" t="s">
        <v>669</v>
      </c>
      <c r="C208" s="44">
        <v>10549</v>
      </c>
      <c r="D208" s="21">
        <v>537.79999999999995</v>
      </c>
      <c r="E208" s="21">
        <v>450.1</v>
      </c>
      <c r="F208" s="21">
        <v>632.1</v>
      </c>
      <c r="G208" s="21">
        <v>5.0999999999999996</v>
      </c>
      <c r="H208" s="21">
        <v>4.3</v>
      </c>
      <c r="I208" s="22">
        <v>6</v>
      </c>
      <c r="J208" s="35">
        <v>11446</v>
      </c>
      <c r="K208" s="21">
        <v>1432.5</v>
      </c>
      <c r="L208" s="21">
        <v>1260.2</v>
      </c>
      <c r="M208" s="21">
        <v>1603.9</v>
      </c>
      <c r="N208" s="21">
        <v>12.5</v>
      </c>
      <c r="O208" s="21">
        <v>11</v>
      </c>
      <c r="P208" s="22">
        <v>14</v>
      </c>
    </row>
    <row r="209" spans="1:16">
      <c r="A209" s="6" t="s">
        <v>446</v>
      </c>
      <c r="B209" s="55" t="s">
        <v>447</v>
      </c>
      <c r="C209" s="44">
        <v>46405</v>
      </c>
      <c r="D209" s="21">
        <v>3115.3</v>
      </c>
      <c r="E209" s="21">
        <v>2567.6</v>
      </c>
      <c r="F209" s="21">
        <v>3699.5</v>
      </c>
      <c r="G209" s="21">
        <v>6.7</v>
      </c>
      <c r="H209" s="21">
        <v>5.5</v>
      </c>
      <c r="I209" s="22">
        <v>8</v>
      </c>
      <c r="J209" s="35">
        <v>48306</v>
      </c>
      <c r="K209" s="21">
        <v>8132.3</v>
      </c>
      <c r="L209" s="21">
        <v>7217</v>
      </c>
      <c r="M209" s="21">
        <v>9129.7999999999993</v>
      </c>
      <c r="N209" s="21">
        <v>16.8</v>
      </c>
      <c r="O209" s="21">
        <v>14.9</v>
      </c>
      <c r="P209" s="22">
        <v>18.899999999999999</v>
      </c>
    </row>
    <row r="210" spans="1:16">
      <c r="A210" s="6" t="s">
        <v>314</v>
      </c>
      <c r="B210" s="55" t="s">
        <v>315</v>
      </c>
      <c r="C210" s="44">
        <v>64982</v>
      </c>
      <c r="D210" s="21">
        <v>5304.7</v>
      </c>
      <c r="E210" s="21">
        <v>4300.6000000000004</v>
      </c>
      <c r="F210" s="21">
        <v>6345.1</v>
      </c>
      <c r="G210" s="21">
        <v>8.1999999999999993</v>
      </c>
      <c r="H210" s="21">
        <v>6.6</v>
      </c>
      <c r="I210" s="22">
        <v>9.8000000000000007</v>
      </c>
      <c r="J210" s="35">
        <v>69805</v>
      </c>
      <c r="K210" s="21">
        <v>12731.8</v>
      </c>
      <c r="L210" s="21">
        <v>11156.3</v>
      </c>
      <c r="M210" s="21">
        <v>14519.7</v>
      </c>
      <c r="N210" s="21">
        <v>18.2</v>
      </c>
      <c r="O210" s="21">
        <v>16</v>
      </c>
      <c r="P210" s="22">
        <v>20.8</v>
      </c>
    </row>
    <row r="211" spans="1:16">
      <c r="A211" s="6" t="s">
        <v>448</v>
      </c>
      <c r="B211" s="55" t="s">
        <v>449</v>
      </c>
      <c r="C211" s="44">
        <v>67420</v>
      </c>
      <c r="D211" s="21">
        <v>4489.8999999999996</v>
      </c>
      <c r="E211" s="21">
        <v>3774.2</v>
      </c>
      <c r="F211" s="21">
        <v>5225.3999999999996</v>
      </c>
      <c r="G211" s="21">
        <v>6.7</v>
      </c>
      <c r="H211" s="21">
        <v>5.6</v>
      </c>
      <c r="I211" s="22">
        <v>7.8</v>
      </c>
      <c r="J211" s="35">
        <v>76347</v>
      </c>
      <c r="K211" s="21">
        <v>11839.4</v>
      </c>
      <c r="L211" s="21">
        <v>10655.6</v>
      </c>
      <c r="M211" s="21">
        <v>13005.4</v>
      </c>
      <c r="N211" s="21">
        <v>15.5</v>
      </c>
      <c r="O211" s="21">
        <v>14</v>
      </c>
      <c r="P211" s="22">
        <v>17</v>
      </c>
    </row>
    <row r="212" spans="1:16">
      <c r="A212" s="6" t="s">
        <v>684</v>
      </c>
      <c r="B212" s="55" t="s">
        <v>685</v>
      </c>
      <c r="C212" s="44">
        <v>28385</v>
      </c>
      <c r="D212" s="21">
        <v>1549.1</v>
      </c>
      <c r="E212" s="21">
        <v>1306.0999999999999</v>
      </c>
      <c r="F212" s="21">
        <v>1810.2</v>
      </c>
      <c r="G212" s="21">
        <v>5.5</v>
      </c>
      <c r="H212" s="21">
        <v>4.5999999999999996</v>
      </c>
      <c r="I212" s="22">
        <v>6.4</v>
      </c>
      <c r="J212" s="35">
        <v>31932</v>
      </c>
      <c r="K212" s="21">
        <v>4093.7</v>
      </c>
      <c r="L212" s="21">
        <v>3661.9</v>
      </c>
      <c r="M212" s="21">
        <v>4511.8999999999996</v>
      </c>
      <c r="N212" s="21">
        <v>12.8</v>
      </c>
      <c r="O212" s="21">
        <v>11.5</v>
      </c>
      <c r="P212" s="22">
        <v>14.1</v>
      </c>
    </row>
    <row r="213" spans="1:16">
      <c r="A213" s="6" t="s">
        <v>562</v>
      </c>
      <c r="B213" s="55" t="s">
        <v>563</v>
      </c>
      <c r="C213" s="44">
        <v>109763</v>
      </c>
      <c r="D213" s="21">
        <v>6909.5</v>
      </c>
      <c r="E213" s="21">
        <v>5765.4</v>
      </c>
      <c r="F213" s="21">
        <v>8089.9</v>
      </c>
      <c r="G213" s="21">
        <v>6.3</v>
      </c>
      <c r="H213" s="21">
        <v>5.3</v>
      </c>
      <c r="I213" s="22">
        <v>7.4</v>
      </c>
      <c r="J213" s="35">
        <v>118870</v>
      </c>
      <c r="K213" s="21">
        <v>17657.099999999999</v>
      </c>
      <c r="L213" s="21">
        <v>15741.7</v>
      </c>
      <c r="M213" s="21">
        <v>19495.400000000001</v>
      </c>
      <c r="N213" s="21">
        <v>14.9</v>
      </c>
      <c r="O213" s="21">
        <v>13.2</v>
      </c>
      <c r="P213" s="22">
        <v>16.399999999999999</v>
      </c>
    </row>
    <row r="214" spans="1:16">
      <c r="A214" s="6" t="s">
        <v>624</v>
      </c>
      <c r="B214" s="55" t="s">
        <v>625</v>
      </c>
      <c r="C214" s="44">
        <v>85567</v>
      </c>
      <c r="D214" s="21">
        <v>4957.2</v>
      </c>
      <c r="E214" s="21">
        <v>4162.8</v>
      </c>
      <c r="F214" s="21">
        <v>5768.8</v>
      </c>
      <c r="G214" s="21">
        <v>5.8</v>
      </c>
      <c r="H214" s="21">
        <v>4.9000000000000004</v>
      </c>
      <c r="I214" s="22">
        <v>6.7</v>
      </c>
      <c r="J214" s="35">
        <v>93841</v>
      </c>
      <c r="K214" s="21">
        <v>12987.1</v>
      </c>
      <c r="L214" s="21">
        <v>11611.7</v>
      </c>
      <c r="M214" s="21">
        <v>14387</v>
      </c>
      <c r="N214" s="21">
        <v>13.8</v>
      </c>
      <c r="O214" s="21">
        <v>12.4</v>
      </c>
      <c r="P214" s="22">
        <v>15.3</v>
      </c>
    </row>
    <row r="215" spans="1:16">
      <c r="A215" s="6" t="s">
        <v>828</v>
      </c>
      <c r="B215" s="55" t="s">
        <v>829</v>
      </c>
      <c r="C215" s="44">
        <v>26767</v>
      </c>
      <c r="D215" s="21">
        <v>1473.6</v>
      </c>
      <c r="E215" s="21">
        <v>1213.3</v>
      </c>
      <c r="F215" s="21">
        <v>1747.4</v>
      </c>
      <c r="G215" s="21">
        <v>5.5</v>
      </c>
      <c r="H215" s="21">
        <v>4.5</v>
      </c>
      <c r="I215" s="22">
        <v>6.5</v>
      </c>
      <c r="J215" s="35">
        <v>27087</v>
      </c>
      <c r="K215" s="21">
        <v>3437.1</v>
      </c>
      <c r="L215" s="21">
        <v>2951.2</v>
      </c>
      <c r="M215" s="21">
        <v>3920.4</v>
      </c>
      <c r="N215" s="21">
        <v>12.7</v>
      </c>
      <c r="O215" s="21">
        <v>10.9</v>
      </c>
      <c r="P215" s="22">
        <v>14.5</v>
      </c>
    </row>
    <row r="216" spans="1:16">
      <c r="A216" s="6" t="s">
        <v>618</v>
      </c>
      <c r="B216" s="55" t="s">
        <v>619</v>
      </c>
      <c r="C216" s="44">
        <v>48681</v>
      </c>
      <c r="D216" s="21">
        <v>2783.1</v>
      </c>
      <c r="E216" s="21">
        <v>2340.6</v>
      </c>
      <c r="F216" s="21">
        <v>3241.6</v>
      </c>
      <c r="G216" s="21">
        <v>5.7</v>
      </c>
      <c r="H216" s="21">
        <v>4.8</v>
      </c>
      <c r="I216" s="22">
        <v>6.7</v>
      </c>
      <c r="J216" s="35">
        <v>55165</v>
      </c>
      <c r="K216" s="21">
        <v>7476.9</v>
      </c>
      <c r="L216" s="21">
        <v>6704.8</v>
      </c>
      <c r="M216" s="21">
        <v>8223.9</v>
      </c>
      <c r="N216" s="21">
        <v>13.6</v>
      </c>
      <c r="O216" s="21">
        <v>12.2</v>
      </c>
      <c r="P216" s="22">
        <v>14.9</v>
      </c>
    </row>
    <row r="217" spans="1:16">
      <c r="A217" s="6" t="s">
        <v>450</v>
      </c>
      <c r="B217" s="55" t="s">
        <v>451</v>
      </c>
      <c r="C217" s="44">
        <v>145412</v>
      </c>
      <c r="D217" s="21">
        <v>9885.4</v>
      </c>
      <c r="E217" s="21">
        <v>8436</v>
      </c>
      <c r="F217" s="21">
        <v>11400.5</v>
      </c>
      <c r="G217" s="21">
        <v>6.8</v>
      </c>
      <c r="H217" s="21">
        <v>5.8</v>
      </c>
      <c r="I217" s="22">
        <v>7.8</v>
      </c>
      <c r="J217" s="35">
        <v>160783</v>
      </c>
      <c r="K217" s="21">
        <v>24065.1</v>
      </c>
      <c r="L217" s="21">
        <v>21758.5</v>
      </c>
      <c r="M217" s="21">
        <v>26404</v>
      </c>
      <c r="N217" s="21">
        <v>15</v>
      </c>
      <c r="O217" s="21">
        <v>13.5</v>
      </c>
      <c r="P217" s="22">
        <v>16.399999999999999</v>
      </c>
    </row>
    <row r="218" spans="1:16">
      <c r="A218" s="6" t="s">
        <v>812</v>
      </c>
      <c r="B218" s="55" t="s">
        <v>813</v>
      </c>
      <c r="C218" s="44">
        <v>38326</v>
      </c>
      <c r="D218" s="21">
        <v>1731.9</v>
      </c>
      <c r="E218" s="21">
        <v>1430.7</v>
      </c>
      <c r="F218" s="21">
        <v>2048.9</v>
      </c>
      <c r="G218" s="21">
        <v>4.5</v>
      </c>
      <c r="H218" s="21">
        <v>3.7</v>
      </c>
      <c r="I218" s="22">
        <v>5.3</v>
      </c>
      <c r="J218" s="35">
        <v>41918</v>
      </c>
      <c r="K218" s="21">
        <v>4681.3</v>
      </c>
      <c r="L218" s="21">
        <v>4099.6000000000004</v>
      </c>
      <c r="M218" s="21">
        <v>5275.7</v>
      </c>
      <c r="N218" s="21">
        <v>11.2</v>
      </c>
      <c r="O218" s="21">
        <v>9.8000000000000007</v>
      </c>
      <c r="P218" s="22">
        <v>12.6</v>
      </c>
    </row>
    <row r="219" spans="1:16">
      <c r="A219" s="6" t="s">
        <v>642</v>
      </c>
      <c r="B219" s="55" t="s">
        <v>643</v>
      </c>
      <c r="C219" s="44">
        <v>25664</v>
      </c>
      <c r="D219" s="21">
        <v>1449.4</v>
      </c>
      <c r="E219" s="21">
        <v>1218.7</v>
      </c>
      <c r="F219" s="21">
        <v>1691.1</v>
      </c>
      <c r="G219" s="21">
        <v>5.6</v>
      </c>
      <c r="H219" s="21">
        <v>4.7</v>
      </c>
      <c r="I219" s="22">
        <v>6.6</v>
      </c>
      <c r="J219" s="35">
        <v>27799</v>
      </c>
      <c r="K219" s="21">
        <v>3797.1</v>
      </c>
      <c r="L219" s="21">
        <v>3413.7</v>
      </c>
      <c r="M219" s="21">
        <v>4177</v>
      </c>
      <c r="N219" s="21">
        <v>13.7</v>
      </c>
      <c r="O219" s="21">
        <v>12.3</v>
      </c>
      <c r="P219" s="22">
        <v>15</v>
      </c>
    </row>
    <row r="220" spans="1:16">
      <c r="A220" s="6" t="s">
        <v>742</v>
      </c>
      <c r="B220" s="55" t="s">
        <v>743</v>
      </c>
      <c r="C220" s="44">
        <v>62920</v>
      </c>
      <c r="D220" s="21">
        <v>3180.4</v>
      </c>
      <c r="E220" s="21">
        <v>2660.5</v>
      </c>
      <c r="F220" s="21">
        <v>3733.5</v>
      </c>
      <c r="G220" s="21">
        <v>5.0999999999999996</v>
      </c>
      <c r="H220" s="21">
        <v>4.2</v>
      </c>
      <c r="I220" s="22">
        <v>5.9</v>
      </c>
      <c r="J220" s="35">
        <v>68622</v>
      </c>
      <c r="K220" s="21">
        <v>8609.5</v>
      </c>
      <c r="L220" s="21">
        <v>7682.5</v>
      </c>
      <c r="M220" s="21">
        <v>9538.9</v>
      </c>
      <c r="N220" s="21">
        <v>12.5</v>
      </c>
      <c r="O220" s="21">
        <v>11.2</v>
      </c>
      <c r="P220" s="22">
        <v>13.9</v>
      </c>
    </row>
    <row r="221" spans="1:16">
      <c r="A221" s="6" t="s">
        <v>516</v>
      </c>
      <c r="B221" s="55" t="s">
        <v>517</v>
      </c>
      <c r="C221" s="44">
        <v>24509</v>
      </c>
      <c r="D221" s="21">
        <v>1517.3</v>
      </c>
      <c r="E221" s="21">
        <v>1275.2</v>
      </c>
      <c r="F221" s="21">
        <v>1774.6</v>
      </c>
      <c r="G221" s="21">
        <v>6.2</v>
      </c>
      <c r="H221" s="21">
        <v>5.2</v>
      </c>
      <c r="I221" s="22">
        <v>7.2</v>
      </c>
      <c r="J221" s="35">
        <v>28022</v>
      </c>
      <c r="K221" s="21">
        <v>4069.3</v>
      </c>
      <c r="L221" s="21">
        <v>3641.5</v>
      </c>
      <c r="M221" s="21">
        <v>4500</v>
      </c>
      <c r="N221" s="21">
        <v>14.5</v>
      </c>
      <c r="O221" s="21">
        <v>13</v>
      </c>
      <c r="P221" s="22">
        <v>16.100000000000001</v>
      </c>
    </row>
    <row r="222" spans="1:16">
      <c r="A222" s="6" t="s">
        <v>354</v>
      </c>
      <c r="B222" s="55" t="s">
        <v>355</v>
      </c>
      <c r="C222" s="44">
        <v>24452</v>
      </c>
      <c r="D222" s="21">
        <v>1845.4</v>
      </c>
      <c r="E222" s="21">
        <v>1555.3</v>
      </c>
      <c r="F222" s="21">
        <v>2163</v>
      </c>
      <c r="G222" s="21">
        <v>7.5</v>
      </c>
      <c r="H222" s="21">
        <v>6.4</v>
      </c>
      <c r="I222" s="22">
        <v>8.8000000000000007</v>
      </c>
      <c r="J222" s="35">
        <v>26506</v>
      </c>
      <c r="K222" s="21">
        <v>4276.1000000000004</v>
      </c>
      <c r="L222" s="21">
        <v>3818.3</v>
      </c>
      <c r="M222" s="21">
        <v>4736.5</v>
      </c>
      <c r="N222" s="21">
        <v>16.100000000000001</v>
      </c>
      <c r="O222" s="21">
        <v>14.4</v>
      </c>
      <c r="P222" s="22">
        <v>17.899999999999999</v>
      </c>
    </row>
    <row r="223" spans="1:16">
      <c r="A223" s="6" t="s">
        <v>644</v>
      </c>
      <c r="B223" s="55" t="s">
        <v>645</v>
      </c>
      <c r="C223" s="44">
        <v>35793</v>
      </c>
      <c r="D223" s="21">
        <v>1978.8</v>
      </c>
      <c r="E223" s="21">
        <v>1666.2</v>
      </c>
      <c r="F223" s="21">
        <v>2312.1999999999998</v>
      </c>
      <c r="G223" s="21">
        <v>5.5</v>
      </c>
      <c r="H223" s="21">
        <v>4.7</v>
      </c>
      <c r="I223" s="22">
        <v>6.5</v>
      </c>
      <c r="J223" s="35">
        <v>39807</v>
      </c>
      <c r="K223" s="21">
        <v>5190.5</v>
      </c>
      <c r="L223" s="21">
        <v>4646.5</v>
      </c>
      <c r="M223" s="21">
        <v>5722.6</v>
      </c>
      <c r="N223" s="21">
        <v>13</v>
      </c>
      <c r="O223" s="21">
        <v>11.7</v>
      </c>
      <c r="P223" s="22">
        <v>14.4</v>
      </c>
    </row>
    <row r="224" spans="1:16">
      <c r="A224" s="6" t="s">
        <v>574</v>
      </c>
      <c r="B224" s="55" t="s">
        <v>575</v>
      </c>
      <c r="C224" s="44">
        <v>36538</v>
      </c>
      <c r="D224" s="21">
        <v>2134.1999999999998</v>
      </c>
      <c r="E224" s="21">
        <v>1796.8</v>
      </c>
      <c r="F224" s="21">
        <v>2486.3000000000002</v>
      </c>
      <c r="G224" s="21">
        <v>5.8</v>
      </c>
      <c r="H224" s="21">
        <v>4.9000000000000004</v>
      </c>
      <c r="I224" s="22">
        <v>6.8</v>
      </c>
      <c r="J224" s="35">
        <v>39954</v>
      </c>
      <c r="K224" s="21">
        <v>5708.7</v>
      </c>
      <c r="L224" s="21">
        <v>5151.2</v>
      </c>
      <c r="M224" s="21">
        <v>6268.4</v>
      </c>
      <c r="N224" s="21">
        <v>14.3</v>
      </c>
      <c r="O224" s="21">
        <v>12.9</v>
      </c>
      <c r="P224" s="22">
        <v>15.7</v>
      </c>
    </row>
    <row r="225" spans="1:16">
      <c r="A225" s="6" t="s">
        <v>800</v>
      </c>
      <c r="B225" s="55" t="s">
        <v>801</v>
      </c>
      <c r="C225" s="44">
        <v>36093</v>
      </c>
      <c r="D225" s="21">
        <v>1658</v>
      </c>
      <c r="E225" s="21">
        <v>1366.6</v>
      </c>
      <c r="F225" s="21">
        <v>1960.2</v>
      </c>
      <c r="G225" s="21">
        <v>4.5999999999999996</v>
      </c>
      <c r="H225" s="21">
        <v>3.8</v>
      </c>
      <c r="I225" s="22">
        <v>5.4</v>
      </c>
      <c r="J225" s="35">
        <v>39544</v>
      </c>
      <c r="K225" s="21">
        <v>4416.8999999999996</v>
      </c>
      <c r="L225" s="21">
        <v>3852.7</v>
      </c>
      <c r="M225" s="21">
        <v>4991.7</v>
      </c>
      <c r="N225" s="21">
        <v>11.2</v>
      </c>
      <c r="O225" s="21">
        <v>9.6999999999999993</v>
      </c>
      <c r="P225" s="22">
        <v>12.6</v>
      </c>
    </row>
    <row r="226" spans="1:16">
      <c r="A226" s="6" t="s">
        <v>694</v>
      </c>
      <c r="B226" s="55" t="s">
        <v>695</v>
      </c>
      <c r="C226" s="44">
        <v>27155</v>
      </c>
      <c r="D226" s="21">
        <v>1465.2</v>
      </c>
      <c r="E226" s="21">
        <v>1226.9000000000001</v>
      </c>
      <c r="F226" s="21">
        <v>1705.6</v>
      </c>
      <c r="G226" s="21">
        <v>5.4</v>
      </c>
      <c r="H226" s="21">
        <v>4.5</v>
      </c>
      <c r="I226" s="22">
        <v>6.3</v>
      </c>
      <c r="J226" s="35">
        <v>29717</v>
      </c>
      <c r="K226" s="21">
        <v>3863.4</v>
      </c>
      <c r="L226" s="21">
        <v>3451.7</v>
      </c>
      <c r="M226" s="21">
        <v>4261.1000000000004</v>
      </c>
      <c r="N226" s="21">
        <v>13</v>
      </c>
      <c r="O226" s="21">
        <v>11.6</v>
      </c>
      <c r="P226" s="22">
        <v>14.3</v>
      </c>
    </row>
    <row r="227" spans="1:16">
      <c r="A227" s="6" t="s">
        <v>534</v>
      </c>
      <c r="B227" s="55" t="s">
        <v>535</v>
      </c>
      <c r="C227" s="44">
        <v>29227</v>
      </c>
      <c r="D227" s="21">
        <v>1851.8</v>
      </c>
      <c r="E227" s="21">
        <v>1563</v>
      </c>
      <c r="F227" s="21">
        <v>2160.1</v>
      </c>
      <c r="G227" s="21">
        <v>6.3</v>
      </c>
      <c r="H227" s="21">
        <v>5.3</v>
      </c>
      <c r="I227" s="22">
        <v>7.4</v>
      </c>
      <c r="J227" s="35">
        <v>31585</v>
      </c>
      <c r="K227" s="21">
        <v>4364.3999999999996</v>
      </c>
      <c r="L227" s="21">
        <v>3916.3</v>
      </c>
      <c r="M227" s="21">
        <v>4807.1000000000004</v>
      </c>
      <c r="N227" s="21">
        <v>13.8</v>
      </c>
      <c r="O227" s="21">
        <v>12.4</v>
      </c>
      <c r="P227" s="22">
        <v>15.2</v>
      </c>
    </row>
    <row r="228" spans="1:16">
      <c r="A228" s="6" t="s">
        <v>316</v>
      </c>
      <c r="B228" s="55" t="s">
        <v>317</v>
      </c>
      <c r="C228" s="44">
        <v>33907</v>
      </c>
      <c r="D228" s="21">
        <v>2566.6</v>
      </c>
      <c r="E228" s="21">
        <v>2144.1999999999998</v>
      </c>
      <c r="F228" s="21">
        <v>3010.9</v>
      </c>
      <c r="G228" s="21">
        <v>7.6</v>
      </c>
      <c r="H228" s="21">
        <v>6.3</v>
      </c>
      <c r="I228" s="22">
        <v>8.9</v>
      </c>
      <c r="J228" s="35">
        <v>37818</v>
      </c>
      <c r="K228" s="21">
        <v>6477.8</v>
      </c>
      <c r="L228" s="21">
        <v>5770.4</v>
      </c>
      <c r="M228" s="21">
        <v>7224.5</v>
      </c>
      <c r="N228" s="21">
        <v>17.100000000000001</v>
      </c>
      <c r="O228" s="21">
        <v>15.3</v>
      </c>
      <c r="P228" s="22">
        <v>19.100000000000001</v>
      </c>
    </row>
    <row r="229" spans="1:16">
      <c r="A229" s="6" t="s">
        <v>506</v>
      </c>
      <c r="B229" s="55" t="s">
        <v>507</v>
      </c>
      <c r="C229" s="44">
        <v>44134</v>
      </c>
      <c r="D229" s="21">
        <v>2894.9</v>
      </c>
      <c r="E229" s="21">
        <v>2433.9</v>
      </c>
      <c r="F229" s="21">
        <v>3383.7</v>
      </c>
      <c r="G229" s="21">
        <v>6.6</v>
      </c>
      <c r="H229" s="21">
        <v>5.5</v>
      </c>
      <c r="I229" s="22">
        <v>7.7</v>
      </c>
      <c r="J229" s="35">
        <v>46012</v>
      </c>
      <c r="K229" s="21">
        <v>7262.5</v>
      </c>
      <c r="L229" s="21">
        <v>6486.5</v>
      </c>
      <c r="M229" s="21">
        <v>8044</v>
      </c>
      <c r="N229" s="21">
        <v>15.8</v>
      </c>
      <c r="O229" s="21">
        <v>14.1</v>
      </c>
      <c r="P229" s="22">
        <v>17.5</v>
      </c>
    </row>
    <row r="230" spans="1:16">
      <c r="A230" s="6" t="s">
        <v>508</v>
      </c>
      <c r="B230" s="55" t="s">
        <v>509</v>
      </c>
      <c r="C230" s="44">
        <v>39783</v>
      </c>
      <c r="D230" s="21">
        <v>2545.1999999999998</v>
      </c>
      <c r="E230" s="21">
        <v>2149</v>
      </c>
      <c r="F230" s="21">
        <v>2961.9</v>
      </c>
      <c r="G230" s="21">
        <v>6.4</v>
      </c>
      <c r="H230" s="21">
        <v>5.4</v>
      </c>
      <c r="I230" s="22">
        <v>7.4</v>
      </c>
      <c r="J230" s="35">
        <v>44064</v>
      </c>
      <c r="K230" s="21">
        <v>6619</v>
      </c>
      <c r="L230" s="21">
        <v>5978</v>
      </c>
      <c r="M230" s="21">
        <v>7254.4</v>
      </c>
      <c r="N230" s="21">
        <v>15</v>
      </c>
      <c r="O230" s="21">
        <v>13.6</v>
      </c>
      <c r="P230" s="22">
        <v>16.5</v>
      </c>
    </row>
    <row r="231" spans="1:16">
      <c r="A231" s="6" t="s">
        <v>760</v>
      </c>
      <c r="B231" s="55" t="s">
        <v>761</v>
      </c>
      <c r="C231" s="44">
        <v>46832</v>
      </c>
      <c r="D231" s="21">
        <v>2638.2</v>
      </c>
      <c r="E231" s="21">
        <v>2176.9</v>
      </c>
      <c r="F231" s="21">
        <v>3135.7</v>
      </c>
      <c r="G231" s="21">
        <v>5.6</v>
      </c>
      <c r="H231" s="21">
        <v>4.5999999999999996</v>
      </c>
      <c r="I231" s="22">
        <v>6.7</v>
      </c>
      <c r="J231" s="35">
        <v>52894</v>
      </c>
      <c r="K231" s="21">
        <v>6862.1</v>
      </c>
      <c r="L231" s="21">
        <v>5967.5</v>
      </c>
      <c r="M231" s="21">
        <v>7785.8</v>
      </c>
      <c r="N231" s="21">
        <v>13</v>
      </c>
      <c r="O231" s="21">
        <v>11.3</v>
      </c>
      <c r="P231" s="22">
        <v>14.7</v>
      </c>
    </row>
    <row r="232" spans="1:16">
      <c r="A232" s="6" t="s">
        <v>762</v>
      </c>
      <c r="B232" s="55" t="s">
        <v>763</v>
      </c>
      <c r="C232" s="44">
        <v>22484</v>
      </c>
      <c r="D232" s="21">
        <v>1183.5</v>
      </c>
      <c r="E232" s="21">
        <v>992.4</v>
      </c>
      <c r="F232" s="21">
        <v>1386.8</v>
      </c>
      <c r="G232" s="21">
        <v>5.3</v>
      </c>
      <c r="H232" s="21">
        <v>4.4000000000000004</v>
      </c>
      <c r="I232" s="22">
        <v>6.2</v>
      </c>
      <c r="J232" s="35">
        <v>24431</v>
      </c>
      <c r="K232" s="21">
        <v>3059.4</v>
      </c>
      <c r="L232" s="21">
        <v>2721.7</v>
      </c>
      <c r="M232" s="21">
        <v>3378.8</v>
      </c>
      <c r="N232" s="21">
        <v>12.5</v>
      </c>
      <c r="O232" s="21">
        <v>11.1</v>
      </c>
      <c r="P232" s="22">
        <v>13.8</v>
      </c>
    </row>
    <row r="233" spans="1:16">
      <c r="A233" s="6" t="s">
        <v>868</v>
      </c>
      <c r="B233" s="55" t="s">
        <v>869</v>
      </c>
      <c r="C233" s="44">
        <v>32868</v>
      </c>
      <c r="D233" s="21">
        <v>1390.6</v>
      </c>
      <c r="E233" s="21">
        <v>1136.8</v>
      </c>
      <c r="F233" s="21">
        <v>1657.2</v>
      </c>
      <c r="G233" s="21">
        <v>4.2</v>
      </c>
      <c r="H233" s="21">
        <v>3.5</v>
      </c>
      <c r="I233" s="22">
        <v>5</v>
      </c>
      <c r="J233" s="35">
        <v>36082</v>
      </c>
      <c r="K233" s="21">
        <v>3690.1</v>
      </c>
      <c r="L233" s="21">
        <v>3193.6</v>
      </c>
      <c r="M233" s="21">
        <v>4211.1000000000004</v>
      </c>
      <c r="N233" s="21">
        <v>10.199999999999999</v>
      </c>
      <c r="O233" s="21">
        <v>8.9</v>
      </c>
      <c r="P233" s="22">
        <v>11.7</v>
      </c>
    </row>
    <row r="234" spans="1:16">
      <c r="A234" s="6" t="s">
        <v>372</v>
      </c>
      <c r="B234" s="55" t="s">
        <v>373</v>
      </c>
      <c r="C234" s="44">
        <v>42419</v>
      </c>
      <c r="D234" s="21">
        <v>3035.1</v>
      </c>
      <c r="E234" s="21">
        <v>2536.6999999999998</v>
      </c>
      <c r="F234" s="21">
        <v>3557</v>
      </c>
      <c r="G234" s="21">
        <v>7.2</v>
      </c>
      <c r="H234" s="21">
        <v>6</v>
      </c>
      <c r="I234" s="22">
        <v>8.4</v>
      </c>
      <c r="J234" s="35">
        <v>45744</v>
      </c>
      <c r="K234" s="21">
        <v>7555.4</v>
      </c>
      <c r="L234" s="21">
        <v>6762.3</v>
      </c>
      <c r="M234" s="21">
        <v>8398.4</v>
      </c>
      <c r="N234" s="21">
        <v>16.5</v>
      </c>
      <c r="O234" s="21">
        <v>14.8</v>
      </c>
      <c r="P234" s="22">
        <v>18.399999999999999</v>
      </c>
    </row>
    <row r="235" spans="1:16">
      <c r="A235" s="6" t="s">
        <v>670</v>
      </c>
      <c r="B235" s="55" t="s">
        <v>671</v>
      </c>
      <c r="C235" s="44">
        <v>34375</v>
      </c>
      <c r="D235" s="21">
        <v>1796.2</v>
      </c>
      <c r="E235" s="21">
        <v>1512.8</v>
      </c>
      <c r="F235" s="21">
        <v>2095.9</v>
      </c>
      <c r="G235" s="21">
        <v>5.2</v>
      </c>
      <c r="H235" s="21">
        <v>4.4000000000000004</v>
      </c>
      <c r="I235" s="22">
        <v>6.1</v>
      </c>
      <c r="J235" s="35">
        <v>36781</v>
      </c>
      <c r="K235" s="21">
        <v>4852.3999999999996</v>
      </c>
      <c r="L235" s="21">
        <v>4362.7</v>
      </c>
      <c r="M235" s="21">
        <v>5335</v>
      </c>
      <c r="N235" s="21">
        <v>13.2</v>
      </c>
      <c r="O235" s="21">
        <v>11.9</v>
      </c>
      <c r="P235" s="22">
        <v>14.5</v>
      </c>
    </row>
    <row r="236" spans="1:16">
      <c r="A236" s="6" t="s">
        <v>518</v>
      </c>
      <c r="B236" s="55" t="s">
        <v>519</v>
      </c>
      <c r="C236" s="44">
        <v>25863</v>
      </c>
      <c r="D236" s="21">
        <v>1607.6</v>
      </c>
      <c r="E236" s="21">
        <v>1359.4</v>
      </c>
      <c r="F236" s="21">
        <v>1873.8</v>
      </c>
      <c r="G236" s="21">
        <v>6.2</v>
      </c>
      <c r="H236" s="21">
        <v>5.3</v>
      </c>
      <c r="I236" s="22">
        <v>7.2</v>
      </c>
      <c r="J236" s="35">
        <v>27809</v>
      </c>
      <c r="K236" s="21">
        <v>3912.3</v>
      </c>
      <c r="L236" s="21">
        <v>3527.7</v>
      </c>
      <c r="M236" s="21">
        <v>4291.2</v>
      </c>
      <c r="N236" s="21">
        <v>14.1</v>
      </c>
      <c r="O236" s="21">
        <v>12.7</v>
      </c>
      <c r="P236" s="22">
        <v>15.4</v>
      </c>
    </row>
    <row r="237" spans="1:16">
      <c r="A237" s="6" t="s">
        <v>466</v>
      </c>
      <c r="B237" s="55" t="s">
        <v>467</v>
      </c>
      <c r="C237" s="44">
        <v>17621</v>
      </c>
      <c r="D237" s="21">
        <v>1187.5999999999999</v>
      </c>
      <c r="E237" s="21">
        <v>994</v>
      </c>
      <c r="F237" s="21">
        <v>1398.1</v>
      </c>
      <c r="G237" s="21">
        <v>6.7</v>
      </c>
      <c r="H237" s="21">
        <v>5.6</v>
      </c>
      <c r="I237" s="22">
        <v>7.9</v>
      </c>
      <c r="J237" s="35">
        <v>19207</v>
      </c>
      <c r="K237" s="21">
        <v>3024.5</v>
      </c>
      <c r="L237" s="21">
        <v>2700.8</v>
      </c>
      <c r="M237" s="21">
        <v>3353.8</v>
      </c>
      <c r="N237" s="21">
        <v>15.7</v>
      </c>
      <c r="O237" s="21">
        <v>14.1</v>
      </c>
      <c r="P237" s="22">
        <v>17.5</v>
      </c>
    </row>
    <row r="238" spans="1:16">
      <c r="A238" s="6" t="s">
        <v>548</v>
      </c>
      <c r="B238" s="55" t="s">
        <v>549</v>
      </c>
      <c r="C238" s="44">
        <v>65773</v>
      </c>
      <c r="D238" s="21">
        <v>3893.3</v>
      </c>
      <c r="E238" s="21">
        <v>3297.6</v>
      </c>
      <c r="F238" s="21">
        <v>4505.2</v>
      </c>
      <c r="G238" s="21">
        <v>5.9</v>
      </c>
      <c r="H238" s="21">
        <v>5</v>
      </c>
      <c r="I238" s="22">
        <v>6.8</v>
      </c>
      <c r="J238" s="35">
        <v>72970</v>
      </c>
      <c r="K238" s="21">
        <v>10475.200000000001</v>
      </c>
      <c r="L238" s="21">
        <v>9506.9</v>
      </c>
      <c r="M238" s="21">
        <v>11411.2</v>
      </c>
      <c r="N238" s="21">
        <v>14.4</v>
      </c>
      <c r="O238" s="21">
        <v>13</v>
      </c>
      <c r="P238" s="22">
        <v>15.6</v>
      </c>
    </row>
    <row r="239" spans="1:16">
      <c r="A239" s="6" t="s">
        <v>452</v>
      </c>
      <c r="B239" s="55" t="s">
        <v>453</v>
      </c>
      <c r="C239" s="44">
        <v>44400</v>
      </c>
      <c r="D239" s="21">
        <v>2881.4</v>
      </c>
      <c r="E239" s="21">
        <v>2438.8000000000002</v>
      </c>
      <c r="F239" s="21">
        <v>3349.4</v>
      </c>
      <c r="G239" s="21">
        <v>6.5</v>
      </c>
      <c r="H239" s="21">
        <v>5.5</v>
      </c>
      <c r="I239" s="22">
        <v>7.5</v>
      </c>
      <c r="J239" s="35">
        <v>48190</v>
      </c>
      <c r="K239" s="21">
        <v>7496.9</v>
      </c>
      <c r="L239" s="21">
        <v>6752.4</v>
      </c>
      <c r="M239" s="21">
        <v>8225</v>
      </c>
      <c r="N239" s="21">
        <v>15.6</v>
      </c>
      <c r="O239" s="21">
        <v>14</v>
      </c>
      <c r="P239" s="22">
        <v>17.100000000000001</v>
      </c>
    </row>
    <row r="240" spans="1:16">
      <c r="A240" s="6" t="s">
        <v>318</v>
      </c>
      <c r="B240" s="55" t="s">
        <v>319</v>
      </c>
      <c r="C240" s="44">
        <v>53154</v>
      </c>
      <c r="D240" s="21">
        <v>4238.5</v>
      </c>
      <c r="E240" s="21">
        <v>3503.7</v>
      </c>
      <c r="F240" s="21">
        <v>5002.2</v>
      </c>
      <c r="G240" s="21">
        <v>8</v>
      </c>
      <c r="H240" s="21">
        <v>6.6</v>
      </c>
      <c r="I240" s="22">
        <v>9.4</v>
      </c>
      <c r="J240" s="35">
        <v>55428</v>
      </c>
      <c r="K240" s="21">
        <v>9986.5</v>
      </c>
      <c r="L240" s="21">
        <v>8882.7000000000007</v>
      </c>
      <c r="M240" s="21">
        <v>11189.1</v>
      </c>
      <c r="N240" s="21">
        <v>18</v>
      </c>
      <c r="O240" s="21">
        <v>16</v>
      </c>
      <c r="P240" s="22">
        <v>20.2</v>
      </c>
    </row>
    <row r="241" spans="1:16">
      <c r="A241" s="6" t="s">
        <v>672</v>
      </c>
      <c r="B241" s="55" t="s">
        <v>673</v>
      </c>
      <c r="C241" s="44">
        <v>36700</v>
      </c>
      <c r="D241" s="21">
        <v>2027.4</v>
      </c>
      <c r="E241" s="21">
        <v>1713.6</v>
      </c>
      <c r="F241" s="21">
        <v>2364.5</v>
      </c>
      <c r="G241" s="21">
        <v>5.5</v>
      </c>
      <c r="H241" s="21">
        <v>4.7</v>
      </c>
      <c r="I241" s="22">
        <v>6.4</v>
      </c>
      <c r="J241" s="35">
        <v>40952</v>
      </c>
      <c r="K241" s="21">
        <v>5226.8999999999996</v>
      </c>
      <c r="L241" s="21">
        <v>4654.2</v>
      </c>
      <c r="M241" s="21">
        <v>5785.8</v>
      </c>
      <c r="N241" s="21">
        <v>12.8</v>
      </c>
      <c r="O241" s="21">
        <v>11.4</v>
      </c>
      <c r="P241" s="22">
        <v>14.1</v>
      </c>
    </row>
    <row r="242" spans="1:16">
      <c r="A242" s="6" t="s">
        <v>696</v>
      </c>
      <c r="B242" s="55" t="s">
        <v>697</v>
      </c>
      <c r="C242" s="44">
        <v>31076</v>
      </c>
      <c r="D242" s="21">
        <v>1629.9</v>
      </c>
      <c r="E242" s="21">
        <v>1368</v>
      </c>
      <c r="F242" s="21">
        <v>1912.2</v>
      </c>
      <c r="G242" s="21">
        <v>5.2</v>
      </c>
      <c r="H242" s="21">
        <v>4.4000000000000004</v>
      </c>
      <c r="I242" s="22">
        <v>6.2</v>
      </c>
      <c r="J242" s="35">
        <v>34384</v>
      </c>
      <c r="K242" s="21">
        <v>4183.2</v>
      </c>
      <c r="L242" s="21">
        <v>3714.2</v>
      </c>
      <c r="M242" s="21">
        <v>4664</v>
      </c>
      <c r="N242" s="21">
        <v>12.2</v>
      </c>
      <c r="O242" s="21">
        <v>10.8</v>
      </c>
      <c r="P242" s="22">
        <v>13.6</v>
      </c>
    </row>
    <row r="243" spans="1:16">
      <c r="A243" s="6" t="s">
        <v>336</v>
      </c>
      <c r="B243" s="55" t="s">
        <v>337</v>
      </c>
      <c r="C243" s="44">
        <v>63046</v>
      </c>
      <c r="D243" s="21">
        <v>4705.8999999999996</v>
      </c>
      <c r="E243" s="21">
        <v>3945.5</v>
      </c>
      <c r="F243" s="21">
        <v>5495.1</v>
      </c>
      <c r="G243" s="21">
        <v>7.5</v>
      </c>
      <c r="H243" s="21">
        <v>6.3</v>
      </c>
      <c r="I243" s="22">
        <v>8.6999999999999993</v>
      </c>
      <c r="J243" s="35">
        <v>70092</v>
      </c>
      <c r="K243" s="21">
        <v>12008.7</v>
      </c>
      <c r="L243" s="21">
        <v>10765.7</v>
      </c>
      <c r="M243" s="21">
        <v>13327.9</v>
      </c>
      <c r="N243" s="21">
        <v>17.100000000000001</v>
      </c>
      <c r="O243" s="21">
        <v>15.4</v>
      </c>
      <c r="P243" s="22">
        <v>19</v>
      </c>
    </row>
    <row r="244" spans="1:16">
      <c r="A244" s="6" t="s">
        <v>782</v>
      </c>
      <c r="B244" s="55" t="s">
        <v>783</v>
      </c>
      <c r="C244" s="44">
        <v>21709</v>
      </c>
      <c r="D244" s="21">
        <v>986.8</v>
      </c>
      <c r="E244" s="21">
        <v>804.3</v>
      </c>
      <c r="F244" s="21">
        <v>1177.3</v>
      </c>
      <c r="G244" s="21">
        <v>4.5</v>
      </c>
      <c r="H244" s="21">
        <v>3.7</v>
      </c>
      <c r="I244" s="22">
        <v>5.4</v>
      </c>
      <c r="J244" s="35">
        <v>23583</v>
      </c>
      <c r="K244" s="21">
        <v>2718.7</v>
      </c>
      <c r="L244" s="21">
        <v>2346.3000000000002</v>
      </c>
      <c r="M244" s="21">
        <v>3097.2</v>
      </c>
      <c r="N244" s="21">
        <v>11.5</v>
      </c>
      <c r="O244" s="21">
        <v>9.9</v>
      </c>
      <c r="P244" s="22">
        <v>13.1</v>
      </c>
    </row>
    <row r="245" spans="1:16">
      <c r="A245" s="6" t="s">
        <v>802</v>
      </c>
      <c r="B245" s="55" t="s">
        <v>803</v>
      </c>
      <c r="C245" s="44">
        <v>42412</v>
      </c>
      <c r="D245" s="21">
        <v>2155.1</v>
      </c>
      <c r="E245" s="21">
        <v>1802.6</v>
      </c>
      <c r="F245" s="21">
        <v>2527.5</v>
      </c>
      <c r="G245" s="21">
        <v>5.0999999999999996</v>
      </c>
      <c r="H245" s="21">
        <v>4.3</v>
      </c>
      <c r="I245" s="22">
        <v>6</v>
      </c>
      <c r="J245" s="35">
        <v>47173</v>
      </c>
      <c r="K245" s="21">
        <v>5561.9</v>
      </c>
      <c r="L245" s="21">
        <v>4946</v>
      </c>
      <c r="M245" s="21">
        <v>6183.3</v>
      </c>
      <c r="N245" s="21">
        <v>11.8</v>
      </c>
      <c r="O245" s="21">
        <v>10.5</v>
      </c>
      <c r="P245" s="22">
        <v>13.1</v>
      </c>
    </row>
    <row r="246" spans="1:16">
      <c r="A246" s="6" t="s">
        <v>408</v>
      </c>
      <c r="B246" s="55" t="s">
        <v>409</v>
      </c>
      <c r="C246" s="44">
        <v>34224</v>
      </c>
      <c r="D246" s="21">
        <v>2394.1</v>
      </c>
      <c r="E246" s="21">
        <v>2022.4</v>
      </c>
      <c r="F246" s="21">
        <v>2786.8</v>
      </c>
      <c r="G246" s="21">
        <v>7</v>
      </c>
      <c r="H246" s="21">
        <v>5.9</v>
      </c>
      <c r="I246" s="22">
        <v>8.1</v>
      </c>
      <c r="J246" s="35">
        <v>36758</v>
      </c>
      <c r="K246" s="21">
        <v>5975.4</v>
      </c>
      <c r="L246" s="21">
        <v>5370</v>
      </c>
      <c r="M246" s="21">
        <v>6579.3</v>
      </c>
      <c r="N246" s="21">
        <v>16.3</v>
      </c>
      <c r="O246" s="21">
        <v>14.6</v>
      </c>
      <c r="P246" s="22">
        <v>17.899999999999999</v>
      </c>
    </row>
    <row r="247" spans="1:16">
      <c r="A247" s="6" t="s">
        <v>610</v>
      </c>
      <c r="B247" s="55" t="s">
        <v>611</v>
      </c>
      <c r="C247" s="44">
        <v>50362</v>
      </c>
      <c r="D247" s="21">
        <v>3045</v>
      </c>
      <c r="E247" s="21">
        <v>2562.5</v>
      </c>
      <c r="F247" s="21">
        <v>3540.1</v>
      </c>
      <c r="G247" s="21">
        <v>6</v>
      </c>
      <c r="H247" s="21">
        <v>5.0999999999999996</v>
      </c>
      <c r="I247" s="22">
        <v>7</v>
      </c>
      <c r="J247" s="35">
        <v>52707</v>
      </c>
      <c r="K247" s="21">
        <v>7610.6</v>
      </c>
      <c r="L247" s="21">
        <v>6882.6</v>
      </c>
      <c r="M247" s="21">
        <v>8349.7999999999993</v>
      </c>
      <c r="N247" s="21">
        <v>14.4</v>
      </c>
      <c r="O247" s="21">
        <v>13.1</v>
      </c>
      <c r="P247" s="22">
        <v>15.8</v>
      </c>
    </row>
    <row r="248" spans="1:16">
      <c r="A248" s="6" t="s">
        <v>338</v>
      </c>
      <c r="B248" s="55" t="s">
        <v>339</v>
      </c>
      <c r="C248" s="44">
        <v>49714</v>
      </c>
      <c r="D248" s="21">
        <v>3791.4</v>
      </c>
      <c r="E248" s="21">
        <v>3168.1</v>
      </c>
      <c r="F248" s="21">
        <v>4454.3</v>
      </c>
      <c r="G248" s="21">
        <v>7.6</v>
      </c>
      <c r="H248" s="21">
        <v>6.4</v>
      </c>
      <c r="I248" s="22">
        <v>9</v>
      </c>
      <c r="J248" s="35">
        <v>53179</v>
      </c>
      <c r="K248" s="21">
        <v>9388.5</v>
      </c>
      <c r="L248" s="21">
        <v>8411.2000000000007</v>
      </c>
      <c r="M248" s="21">
        <v>10462.9</v>
      </c>
      <c r="N248" s="21">
        <v>17.7</v>
      </c>
      <c r="O248" s="21">
        <v>15.8</v>
      </c>
      <c r="P248" s="22">
        <v>19.7</v>
      </c>
    </row>
    <row r="249" spans="1:16">
      <c r="A249" s="6" t="s">
        <v>410</v>
      </c>
      <c r="B249" s="55" t="s">
        <v>411</v>
      </c>
      <c r="C249" s="44">
        <v>17216</v>
      </c>
      <c r="D249" s="21">
        <v>1203</v>
      </c>
      <c r="E249" s="21">
        <v>1023.2</v>
      </c>
      <c r="F249" s="21">
        <v>1396.8</v>
      </c>
      <c r="G249" s="21">
        <v>7</v>
      </c>
      <c r="H249" s="21">
        <v>5.9</v>
      </c>
      <c r="I249" s="22">
        <v>8.1</v>
      </c>
      <c r="J249" s="35">
        <v>19019</v>
      </c>
      <c r="K249" s="21">
        <v>3026.2</v>
      </c>
      <c r="L249" s="21">
        <v>2730.9</v>
      </c>
      <c r="M249" s="21">
        <v>3315.9</v>
      </c>
      <c r="N249" s="21">
        <v>15.9</v>
      </c>
      <c r="O249" s="21">
        <v>14.4</v>
      </c>
      <c r="P249" s="22">
        <v>17.399999999999999</v>
      </c>
    </row>
    <row r="250" spans="1:16">
      <c r="A250" s="6" t="s">
        <v>764</v>
      </c>
      <c r="B250" s="55" t="s">
        <v>765</v>
      </c>
      <c r="C250" s="44">
        <v>20733</v>
      </c>
      <c r="D250" s="21">
        <v>1022.4</v>
      </c>
      <c r="E250" s="21">
        <v>855.8</v>
      </c>
      <c r="F250" s="21">
        <v>1195.5999999999999</v>
      </c>
      <c r="G250" s="21">
        <v>4.9000000000000004</v>
      </c>
      <c r="H250" s="21">
        <v>4.0999999999999996</v>
      </c>
      <c r="I250" s="22">
        <v>5.8</v>
      </c>
      <c r="J250" s="35">
        <v>23269</v>
      </c>
      <c r="K250" s="21">
        <v>2833.6</v>
      </c>
      <c r="L250" s="21">
        <v>2516.9</v>
      </c>
      <c r="M250" s="21">
        <v>3152.2</v>
      </c>
      <c r="N250" s="21">
        <v>12.2</v>
      </c>
      <c r="O250" s="21">
        <v>10.8</v>
      </c>
      <c r="P250" s="22">
        <v>13.5</v>
      </c>
    </row>
    <row r="251" spans="1:16">
      <c r="A251" s="6" t="s">
        <v>392</v>
      </c>
      <c r="B251" s="55" t="s">
        <v>393</v>
      </c>
      <c r="C251" s="44">
        <v>36109</v>
      </c>
      <c r="D251" s="21">
        <v>2505.1999999999998</v>
      </c>
      <c r="E251" s="21">
        <v>2133.1999999999998</v>
      </c>
      <c r="F251" s="21">
        <v>2907.7</v>
      </c>
      <c r="G251" s="21">
        <v>6.9</v>
      </c>
      <c r="H251" s="21">
        <v>5.9</v>
      </c>
      <c r="I251" s="22">
        <v>8.1</v>
      </c>
      <c r="J251" s="35">
        <v>40775</v>
      </c>
      <c r="K251" s="21">
        <v>6087.5</v>
      </c>
      <c r="L251" s="21">
        <v>5525.8</v>
      </c>
      <c r="M251" s="21">
        <v>6656.2</v>
      </c>
      <c r="N251" s="21">
        <v>14.9</v>
      </c>
      <c r="O251" s="21">
        <v>13.6</v>
      </c>
      <c r="P251" s="22">
        <v>16.3</v>
      </c>
    </row>
    <row r="252" spans="1:16">
      <c r="A252" s="6" t="s">
        <v>576</v>
      </c>
      <c r="B252" s="55" t="s">
        <v>577</v>
      </c>
      <c r="C252" s="44">
        <v>40619</v>
      </c>
      <c r="D252" s="21">
        <v>2522.5</v>
      </c>
      <c r="E252" s="21">
        <v>2129.1</v>
      </c>
      <c r="F252" s="21">
        <v>2938.9</v>
      </c>
      <c r="G252" s="21">
        <v>6.2</v>
      </c>
      <c r="H252" s="21">
        <v>5.2</v>
      </c>
      <c r="I252" s="22">
        <v>7.2</v>
      </c>
      <c r="J252" s="35">
        <v>44021</v>
      </c>
      <c r="K252" s="21">
        <v>6442.2</v>
      </c>
      <c r="L252" s="21">
        <v>5765.9</v>
      </c>
      <c r="M252" s="21">
        <v>7108.7</v>
      </c>
      <c r="N252" s="21">
        <v>14.6</v>
      </c>
      <c r="O252" s="21">
        <v>13.1</v>
      </c>
      <c r="P252" s="22">
        <v>16.100000000000001</v>
      </c>
    </row>
    <row r="253" spans="1:16">
      <c r="A253" s="49" t="s">
        <v>282</v>
      </c>
      <c r="B253" s="54" t="s">
        <v>283</v>
      </c>
      <c r="C253" s="44">
        <v>40870</v>
      </c>
      <c r="D253" s="21">
        <v>3310.1</v>
      </c>
      <c r="E253" s="21">
        <v>2801</v>
      </c>
      <c r="F253" s="21">
        <v>3860.5</v>
      </c>
      <c r="G253" s="21">
        <v>8.1</v>
      </c>
      <c r="H253" s="21">
        <v>6.9</v>
      </c>
      <c r="I253" s="22">
        <v>9.4</v>
      </c>
      <c r="J253" s="35">
        <v>46286</v>
      </c>
      <c r="K253" s="21">
        <v>9007.9</v>
      </c>
      <c r="L253" s="21">
        <v>8082</v>
      </c>
      <c r="M253" s="21">
        <v>9949.9</v>
      </c>
      <c r="N253" s="21">
        <v>19.5</v>
      </c>
      <c r="O253" s="21">
        <v>17.5</v>
      </c>
      <c r="P253" s="22">
        <v>21.5</v>
      </c>
    </row>
    <row r="254" spans="1:16">
      <c r="A254" s="6" t="s">
        <v>638</v>
      </c>
      <c r="B254" s="55" t="s">
        <v>639</v>
      </c>
      <c r="C254" s="44">
        <v>31516</v>
      </c>
      <c r="D254" s="21">
        <v>1625.4</v>
      </c>
      <c r="E254" s="21">
        <v>1363.8</v>
      </c>
      <c r="F254" s="21">
        <v>1899.8</v>
      </c>
      <c r="G254" s="21">
        <v>5.2</v>
      </c>
      <c r="H254" s="21">
        <v>4.3</v>
      </c>
      <c r="I254" s="22">
        <v>6</v>
      </c>
      <c r="J254" s="35">
        <v>34469</v>
      </c>
      <c r="K254" s="21">
        <v>4559</v>
      </c>
      <c r="L254" s="21">
        <v>4062.8</v>
      </c>
      <c r="M254" s="21">
        <v>5059.3</v>
      </c>
      <c r="N254" s="21">
        <v>13.2</v>
      </c>
      <c r="O254" s="21">
        <v>11.8</v>
      </c>
      <c r="P254" s="22">
        <v>14.7</v>
      </c>
    </row>
    <row r="255" spans="1:16">
      <c r="A255" s="6" t="s">
        <v>698</v>
      </c>
      <c r="B255" s="55" t="s">
        <v>699</v>
      </c>
      <c r="C255" s="44">
        <v>22905</v>
      </c>
      <c r="D255" s="21">
        <v>1121.8</v>
      </c>
      <c r="E255" s="21">
        <v>931.2</v>
      </c>
      <c r="F255" s="21">
        <v>1316</v>
      </c>
      <c r="G255" s="21">
        <v>4.9000000000000004</v>
      </c>
      <c r="H255" s="21">
        <v>4.0999999999999996</v>
      </c>
      <c r="I255" s="22">
        <v>5.7</v>
      </c>
      <c r="J255" s="35">
        <v>25557</v>
      </c>
      <c r="K255" s="21">
        <v>3346.7</v>
      </c>
      <c r="L255" s="21">
        <v>2987.4</v>
      </c>
      <c r="M255" s="21">
        <v>3717.4</v>
      </c>
      <c r="N255" s="21">
        <v>13.1</v>
      </c>
      <c r="O255" s="21">
        <v>11.7</v>
      </c>
      <c r="P255" s="22">
        <v>14.5</v>
      </c>
    </row>
    <row r="256" spans="1:16">
      <c r="A256" s="6" t="s">
        <v>320</v>
      </c>
      <c r="B256" s="55" t="s">
        <v>321</v>
      </c>
      <c r="C256" s="44">
        <v>32982</v>
      </c>
      <c r="D256" s="21">
        <v>2388</v>
      </c>
      <c r="E256" s="21">
        <v>2017.6</v>
      </c>
      <c r="F256" s="21">
        <v>2787</v>
      </c>
      <c r="G256" s="21">
        <v>7.2</v>
      </c>
      <c r="H256" s="21">
        <v>6.1</v>
      </c>
      <c r="I256" s="22">
        <v>8.5</v>
      </c>
      <c r="J256" s="35">
        <v>37922</v>
      </c>
      <c r="K256" s="21">
        <v>6549.4</v>
      </c>
      <c r="L256" s="21">
        <v>5896</v>
      </c>
      <c r="M256" s="21">
        <v>7214.5</v>
      </c>
      <c r="N256" s="21">
        <v>17.3</v>
      </c>
      <c r="O256" s="21">
        <v>15.5</v>
      </c>
      <c r="P256" s="22">
        <v>19</v>
      </c>
    </row>
    <row r="257" spans="1:16">
      <c r="A257" s="6" t="s">
        <v>850</v>
      </c>
      <c r="B257" s="55" t="s">
        <v>851</v>
      </c>
      <c r="C257" s="44">
        <v>21007</v>
      </c>
      <c r="D257" s="21">
        <v>908.1</v>
      </c>
      <c r="E257" s="21">
        <v>743.8</v>
      </c>
      <c r="F257" s="21">
        <v>1081</v>
      </c>
      <c r="G257" s="21">
        <v>4.3</v>
      </c>
      <c r="H257" s="21">
        <v>3.5</v>
      </c>
      <c r="I257" s="22">
        <v>5.0999999999999996</v>
      </c>
      <c r="J257" s="35">
        <v>23172</v>
      </c>
      <c r="K257" s="21">
        <v>2637.7</v>
      </c>
      <c r="L257" s="21">
        <v>2314.6</v>
      </c>
      <c r="M257" s="21">
        <v>2961.9</v>
      </c>
      <c r="N257" s="21">
        <v>11.4</v>
      </c>
      <c r="O257" s="21">
        <v>10</v>
      </c>
      <c r="P257" s="22">
        <v>12.8</v>
      </c>
    </row>
    <row r="258" spans="1:16">
      <c r="A258" s="6" t="s">
        <v>588</v>
      </c>
      <c r="B258" s="55" t="s">
        <v>589</v>
      </c>
      <c r="C258" s="44">
        <v>32520</v>
      </c>
      <c r="D258" s="21">
        <v>1996.4</v>
      </c>
      <c r="E258" s="21">
        <v>1676.6</v>
      </c>
      <c r="F258" s="21">
        <v>2337.5</v>
      </c>
      <c r="G258" s="21">
        <v>6.1</v>
      </c>
      <c r="H258" s="21">
        <v>5.2</v>
      </c>
      <c r="I258" s="22">
        <v>7.2</v>
      </c>
      <c r="J258" s="35">
        <v>35301</v>
      </c>
      <c r="K258" s="21">
        <v>5095.3999999999996</v>
      </c>
      <c r="L258" s="21">
        <v>4552.8999999999996</v>
      </c>
      <c r="M258" s="21">
        <v>5640.3</v>
      </c>
      <c r="N258" s="21">
        <v>14.4</v>
      </c>
      <c r="O258" s="21">
        <v>12.9</v>
      </c>
      <c r="P258" s="22">
        <v>16</v>
      </c>
    </row>
    <row r="259" spans="1:16">
      <c r="A259" s="6" t="s">
        <v>720</v>
      </c>
      <c r="B259" s="55" t="s">
        <v>721</v>
      </c>
      <c r="C259" s="44">
        <v>30055</v>
      </c>
      <c r="D259" s="21">
        <v>1577.1</v>
      </c>
      <c r="E259" s="21">
        <v>1323.9</v>
      </c>
      <c r="F259" s="21">
        <v>1845.1</v>
      </c>
      <c r="G259" s="21">
        <v>5.2</v>
      </c>
      <c r="H259" s="21">
        <v>4.4000000000000004</v>
      </c>
      <c r="I259" s="22">
        <v>6.1</v>
      </c>
      <c r="J259" s="35">
        <v>33208</v>
      </c>
      <c r="K259" s="21">
        <v>4196.5</v>
      </c>
      <c r="L259" s="21">
        <v>3758.6</v>
      </c>
      <c r="M259" s="21">
        <v>4634.6000000000004</v>
      </c>
      <c r="N259" s="21">
        <v>12.6</v>
      </c>
      <c r="O259" s="21">
        <v>11.3</v>
      </c>
      <c r="P259" s="22">
        <v>14</v>
      </c>
    </row>
    <row r="260" spans="1:16">
      <c r="A260" s="6" t="s">
        <v>312</v>
      </c>
      <c r="B260" s="55" t="s">
        <v>313</v>
      </c>
      <c r="C260" s="44">
        <v>36420</v>
      </c>
      <c r="D260" s="21">
        <v>2700.9</v>
      </c>
      <c r="E260" s="21">
        <v>2288.3000000000002</v>
      </c>
      <c r="F260" s="21">
        <v>3140.9</v>
      </c>
      <c r="G260" s="21">
        <v>7.4</v>
      </c>
      <c r="H260" s="21">
        <v>6.3</v>
      </c>
      <c r="I260" s="22">
        <v>8.6</v>
      </c>
      <c r="J260" s="35">
        <v>40158</v>
      </c>
      <c r="K260" s="21">
        <v>6858.4</v>
      </c>
      <c r="L260" s="21">
        <v>6158.9</v>
      </c>
      <c r="M260" s="21">
        <v>7550.1</v>
      </c>
      <c r="N260" s="21">
        <v>17.100000000000001</v>
      </c>
      <c r="O260" s="21">
        <v>15.3</v>
      </c>
      <c r="P260" s="22">
        <v>18.8</v>
      </c>
    </row>
    <row r="261" spans="1:16">
      <c r="A261" s="6" t="s">
        <v>374</v>
      </c>
      <c r="B261" s="55" t="s">
        <v>375</v>
      </c>
      <c r="C261" s="44">
        <v>19322</v>
      </c>
      <c r="D261" s="21">
        <v>1329.9</v>
      </c>
      <c r="E261" s="21">
        <v>1109.9000000000001</v>
      </c>
      <c r="F261" s="21">
        <v>1566.1</v>
      </c>
      <c r="G261" s="21">
        <v>6.9</v>
      </c>
      <c r="H261" s="21">
        <v>5.7</v>
      </c>
      <c r="I261" s="22">
        <v>8.1</v>
      </c>
      <c r="J261" s="35">
        <v>21299</v>
      </c>
      <c r="K261" s="21">
        <v>3326.2</v>
      </c>
      <c r="L261" s="21">
        <v>2911.3</v>
      </c>
      <c r="M261" s="21">
        <v>3749</v>
      </c>
      <c r="N261" s="21">
        <v>15.6</v>
      </c>
      <c r="O261" s="21">
        <v>13.7</v>
      </c>
      <c r="P261" s="22">
        <v>17.600000000000001</v>
      </c>
    </row>
    <row r="262" spans="1:16">
      <c r="A262" s="6" t="s">
        <v>804</v>
      </c>
      <c r="B262" s="55" t="s">
        <v>805</v>
      </c>
      <c r="C262" s="44">
        <v>38875</v>
      </c>
      <c r="D262" s="21">
        <v>2301.8000000000002</v>
      </c>
      <c r="E262" s="21">
        <v>1877.1</v>
      </c>
      <c r="F262" s="21">
        <v>2752.8</v>
      </c>
      <c r="G262" s="21">
        <v>5.9</v>
      </c>
      <c r="H262" s="21">
        <v>4.8</v>
      </c>
      <c r="I262" s="22">
        <v>7.1</v>
      </c>
      <c r="J262" s="35">
        <v>37164</v>
      </c>
      <c r="K262" s="21">
        <v>4882.5</v>
      </c>
      <c r="L262" s="21">
        <v>4220.1000000000004</v>
      </c>
      <c r="M262" s="21">
        <v>5590</v>
      </c>
      <c r="N262" s="21">
        <v>13.1</v>
      </c>
      <c r="O262" s="21">
        <v>11.4</v>
      </c>
      <c r="P262" s="22">
        <v>15</v>
      </c>
    </row>
    <row r="263" spans="1:16">
      <c r="A263" s="6" t="s">
        <v>744</v>
      </c>
      <c r="B263" s="55" t="s">
        <v>745</v>
      </c>
      <c r="C263" s="44">
        <v>49571</v>
      </c>
      <c r="D263" s="21">
        <v>2513</v>
      </c>
      <c r="E263" s="21">
        <v>2112.4</v>
      </c>
      <c r="F263" s="21">
        <v>2930.9</v>
      </c>
      <c r="G263" s="21">
        <v>5.0999999999999996</v>
      </c>
      <c r="H263" s="21">
        <v>4.3</v>
      </c>
      <c r="I263" s="22">
        <v>5.9</v>
      </c>
      <c r="J263" s="35">
        <v>54985</v>
      </c>
      <c r="K263" s="21">
        <v>6841.5</v>
      </c>
      <c r="L263" s="21">
        <v>6142.2</v>
      </c>
      <c r="M263" s="21">
        <v>7526.5</v>
      </c>
      <c r="N263" s="21">
        <v>12.4</v>
      </c>
      <c r="O263" s="21">
        <v>11.2</v>
      </c>
      <c r="P263" s="22">
        <v>13.7</v>
      </c>
    </row>
    <row r="264" spans="1:16">
      <c r="A264" s="6" t="s">
        <v>806</v>
      </c>
      <c r="B264" s="55" t="s">
        <v>807</v>
      </c>
      <c r="C264" s="44">
        <v>26875</v>
      </c>
      <c r="D264" s="21">
        <v>1290.4000000000001</v>
      </c>
      <c r="E264" s="21">
        <v>1079.9000000000001</v>
      </c>
      <c r="F264" s="21">
        <v>1515</v>
      </c>
      <c r="G264" s="21">
        <v>4.8</v>
      </c>
      <c r="H264" s="21">
        <v>4</v>
      </c>
      <c r="I264" s="22">
        <v>5.6</v>
      </c>
      <c r="J264" s="35">
        <v>29952</v>
      </c>
      <c r="K264" s="21">
        <v>3493.7</v>
      </c>
      <c r="L264" s="21">
        <v>3101.7</v>
      </c>
      <c r="M264" s="21">
        <v>3891.8</v>
      </c>
      <c r="N264" s="21">
        <v>11.7</v>
      </c>
      <c r="O264" s="21">
        <v>10.4</v>
      </c>
      <c r="P264" s="22">
        <v>13</v>
      </c>
    </row>
    <row r="265" spans="1:16">
      <c r="A265" s="49" t="s">
        <v>870</v>
      </c>
      <c r="B265" s="54" t="s">
        <v>871</v>
      </c>
      <c r="C265" s="44">
        <v>22393</v>
      </c>
      <c r="D265" s="21">
        <v>988.2</v>
      </c>
      <c r="E265" s="21">
        <v>809.9</v>
      </c>
      <c r="F265" s="21">
        <v>1172.2</v>
      </c>
      <c r="G265" s="21">
        <v>4.4000000000000004</v>
      </c>
      <c r="H265" s="21">
        <v>3.6</v>
      </c>
      <c r="I265" s="22">
        <v>5.2</v>
      </c>
      <c r="J265" s="35">
        <v>24502</v>
      </c>
      <c r="K265" s="21">
        <v>2516.3000000000002</v>
      </c>
      <c r="L265" s="21">
        <v>2172.5</v>
      </c>
      <c r="M265" s="21">
        <v>2864.3</v>
      </c>
      <c r="N265" s="21">
        <v>10.3</v>
      </c>
      <c r="O265" s="21">
        <v>8.9</v>
      </c>
      <c r="P265" s="22">
        <v>11.7</v>
      </c>
    </row>
    <row r="266" spans="1:16">
      <c r="A266" s="6" t="s">
        <v>830</v>
      </c>
      <c r="B266" s="55" t="s">
        <v>831</v>
      </c>
      <c r="C266" s="44">
        <v>32328</v>
      </c>
      <c r="D266" s="21">
        <v>1449.5</v>
      </c>
      <c r="E266" s="21">
        <v>1191.7</v>
      </c>
      <c r="F266" s="21">
        <v>1719.9</v>
      </c>
      <c r="G266" s="21">
        <v>4.5</v>
      </c>
      <c r="H266" s="21">
        <v>3.7</v>
      </c>
      <c r="I266" s="22">
        <v>5.3</v>
      </c>
      <c r="J266" s="35">
        <v>35129</v>
      </c>
      <c r="K266" s="21">
        <v>3831.8</v>
      </c>
      <c r="L266" s="21">
        <v>3330.8</v>
      </c>
      <c r="M266" s="21">
        <v>4348.3999999999996</v>
      </c>
      <c r="N266" s="21">
        <v>10.9</v>
      </c>
      <c r="O266" s="21">
        <v>9.5</v>
      </c>
      <c r="P266" s="22">
        <v>12.4</v>
      </c>
    </row>
    <row r="267" spans="1:16">
      <c r="A267" s="6" t="s">
        <v>364</v>
      </c>
      <c r="B267" s="55" t="s">
        <v>365</v>
      </c>
      <c r="C267" s="44">
        <v>79399</v>
      </c>
      <c r="D267" s="21">
        <v>5641.4</v>
      </c>
      <c r="E267" s="21">
        <v>4751.8</v>
      </c>
      <c r="F267" s="21">
        <v>6589.9</v>
      </c>
      <c r="G267" s="21">
        <v>7.1</v>
      </c>
      <c r="H267" s="21">
        <v>6</v>
      </c>
      <c r="I267" s="22">
        <v>8.3000000000000007</v>
      </c>
      <c r="J267" s="35">
        <v>85395</v>
      </c>
      <c r="K267" s="21">
        <v>14326.9</v>
      </c>
      <c r="L267" s="21">
        <v>12909.4</v>
      </c>
      <c r="M267" s="21">
        <v>15801.5</v>
      </c>
      <c r="N267" s="21">
        <v>16.8</v>
      </c>
      <c r="O267" s="21">
        <v>15.1</v>
      </c>
      <c r="P267" s="22">
        <v>18.5</v>
      </c>
    </row>
    <row r="268" spans="1:16">
      <c r="A268" s="6" t="s">
        <v>322</v>
      </c>
      <c r="B268" s="55" t="s">
        <v>323</v>
      </c>
      <c r="C268" s="44">
        <v>57821</v>
      </c>
      <c r="D268" s="21">
        <v>4412.8999999999996</v>
      </c>
      <c r="E268" s="21">
        <v>3657.9</v>
      </c>
      <c r="F268" s="21">
        <v>5208.3</v>
      </c>
      <c r="G268" s="21">
        <v>7.6</v>
      </c>
      <c r="H268" s="21">
        <v>6.3</v>
      </c>
      <c r="I268" s="22">
        <v>9</v>
      </c>
      <c r="J268" s="35">
        <v>62595</v>
      </c>
      <c r="K268" s="21">
        <v>11137.2</v>
      </c>
      <c r="L268" s="21">
        <v>9935.7999999999993</v>
      </c>
      <c r="M268" s="21">
        <v>12461</v>
      </c>
      <c r="N268" s="21">
        <v>17.8</v>
      </c>
      <c r="O268" s="21">
        <v>15.9</v>
      </c>
      <c r="P268" s="22">
        <v>19.899999999999999</v>
      </c>
    </row>
    <row r="269" spans="1:16">
      <c r="A269" s="6" t="s">
        <v>766</v>
      </c>
      <c r="B269" s="55" t="s">
        <v>767</v>
      </c>
      <c r="C269" s="44">
        <v>45196</v>
      </c>
      <c r="D269" s="21">
        <v>2576</v>
      </c>
      <c r="E269" s="21">
        <v>2126.1</v>
      </c>
      <c r="F269" s="21">
        <v>3053.2</v>
      </c>
      <c r="G269" s="21">
        <v>5.7</v>
      </c>
      <c r="H269" s="21">
        <v>4.7</v>
      </c>
      <c r="I269" s="22">
        <v>6.8</v>
      </c>
      <c r="J269" s="35">
        <v>50850</v>
      </c>
      <c r="K269" s="21">
        <v>6645.9</v>
      </c>
      <c r="L269" s="21">
        <v>5756.5</v>
      </c>
      <c r="M269" s="21">
        <v>7543.4</v>
      </c>
      <c r="N269" s="21">
        <v>13.1</v>
      </c>
      <c r="O269" s="21">
        <v>11.3</v>
      </c>
      <c r="P269" s="22">
        <v>14.8</v>
      </c>
    </row>
    <row r="270" spans="1:16">
      <c r="A270" s="6" t="s">
        <v>858</v>
      </c>
      <c r="B270" s="55" t="s">
        <v>859</v>
      </c>
      <c r="C270" s="44">
        <v>47882</v>
      </c>
      <c r="D270" s="21">
        <v>2251.1999999999998</v>
      </c>
      <c r="E270" s="21">
        <v>1874.1</v>
      </c>
      <c r="F270" s="21">
        <v>2636.5</v>
      </c>
      <c r="G270" s="21">
        <v>4.7</v>
      </c>
      <c r="H270" s="21">
        <v>3.9</v>
      </c>
      <c r="I270" s="22">
        <v>5.5</v>
      </c>
      <c r="J270" s="35">
        <v>55660</v>
      </c>
      <c r="K270" s="21">
        <v>6352.6</v>
      </c>
      <c r="L270" s="21">
        <v>5639.7</v>
      </c>
      <c r="M270" s="21">
        <v>7089.1</v>
      </c>
      <c r="N270" s="21">
        <v>11.4</v>
      </c>
      <c r="O270" s="21">
        <v>10.1</v>
      </c>
      <c r="P270" s="22">
        <v>12.7</v>
      </c>
    </row>
    <row r="271" spans="1:16">
      <c r="A271" s="6" t="s">
        <v>646</v>
      </c>
      <c r="B271" s="55" t="s">
        <v>647</v>
      </c>
      <c r="C271" s="44">
        <v>48697</v>
      </c>
      <c r="D271" s="21">
        <v>2789.9</v>
      </c>
      <c r="E271" s="21">
        <v>2353.5</v>
      </c>
      <c r="F271" s="21">
        <v>3237.4</v>
      </c>
      <c r="G271" s="21">
        <v>5.7</v>
      </c>
      <c r="H271" s="21">
        <v>4.8</v>
      </c>
      <c r="I271" s="22">
        <v>6.6</v>
      </c>
      <c r="J271" s="35">
        <v>52608</v>
      </c>
      <c r="K271" s="21">
        <v>6944.8</v>
      </c>
      <c r="L271" s="21">
        <v>6182.7</v>
      </c>
      <c r="M271" s="21">
        <v>7655.5</v>
      </c>
      <c r="N271" s="21">
        <v>13.2</v>
      </c>
      <c r="O271" s="21">
        <v>11.8</v>
      </c>
      <c r="P271" s="22">
        <v>14.6</v>
      </c>
    </row>
    <row r="272" spans="1:16">
      <c r="A272" s="6" t="s">
        <v>784</v>
      </c>
      <c r="B272" s="55" t="s">
        <v>785</v>
      </c>
      <c r="C272" s="44">
        <v>32175</v>
      </c>
      <c r="D272" s="21">
        <v>1587.8</v>
      </c>
      <c r="E272" s="21">
        <v>1330.8</v>
      </c>
      <c r="F272" s="21">
        <v>1861</v>
      </c>
      <c r="G272" s="21">
        <v>4.9000000000000004</v>
      </c>
      <c r="H272" s="21">
        <v>4.0999999999999996</v>
      </c>
      <c r="I272" s="22">
        <v>5.8</v>
      </c>
      <c r="J272" s="35">
        <v>35139</v>
      </c>
      <c r="K272" s="21">
        <v>4122.3</v>
      </c>
      <c r="L272" s="21">
        <v>3658.6</v>
      </c>
      <c r="M272" s="21">
        <v>4594.5</v>
      </c>
      <c r="N272" s="21">
        <v>11.7</v>
      </c>
      <c r="O272" s="21">
        <v>10.4</v>
      </c>
      <c r="P272" s="22">
        <v>13.1</v>
      </c>
    </row>
    <row r="273" spans="1:16">
      <c r="A273" s="6" t="s">
        <v>848</v>
      </c>
      <c r="B273" s="55" t="s">
        <v>849</v>
      </c>
      <c r="C273" s="44">
        <v>18982</v>
      </c>
      <c r="D273" s="21">
        <v>854.9</v>
      </c>
      <c r="E273" s="21">
        <v>703.9</v>
      </c>
      <c r="F273" s="21">
        <v>1010.9</v>
      </c>
      <c r="G273" s="21">
        <v>4.5</v>
      </c>
      <c r="H273" s="21">
        <v>3.7</v>
      </c>
      <c r="I273" s="22">
        <v>5.3</v>
      </c>
      <c r="J273" s="35">
        <v>20287</v>
      </c>
      <c r="K273" s="21">
        <v>2487.8000000000002</v>
      </c>
      <c r="L273" s="21">
        <v>2205.3000000000002</v>
      </c>
      <c r="M273" s="21">
        <v>2759.8</v>
      </c>
      <c r="N273" s="21">
        <v>12.3</v>
      </c>
      <c r="O273" s="21">
        <v>10.9</v>
      </c>
      <c r="P273" s="22">
        <v>13.6</v>
      </c>
    </row>
    <row r="274" spans="1:16">
      <c r="A274" s="6" t="s">
        <v>814</v>
      </c>
      <c r="B274" s="55" t="s">
        <v>815</v>
      </c>
      <c r="C274" s="44">
        <v>31178</v>
      </c>
      <c r="D274" s="21">
        <v>1337.4</v>
      </c>
      <c r="E274" s="21">
        <v>1092.5</v>
      </c>
      <c r="F274" s="21">
        <v>1591.2</v>
      </c>
      <c r="G274" s="21">
        <v>4.3</v>
      </c>
      <c r="H274" s="21">
        <v>3.5</v>
      </c>
      <c r="I274" s="22">
        <v>5.0999999999999996</v>
      </c>
      <c r="J274" s="35">
        <v>35319</v>
      </c>
      <c r="K274" s="21">
        <v>3828.3</v>
      </c>
      <c r="L274" s="21">
        <v>3320</v>
      </c>
      <c r="M274" s="21">
        <v>4354.8999999999996</v>
      </c>
      <c r="N274" s="21">
        <v>10.8</v>
      </c>
      <c r="O274" s="21">
        <v>9.4</v>
      </c>
      <c r="P274" s="22">
        <v>12.3</v>
      </c>
    </row>
    <row r="275" spans="1:16">
      <c r="A275" s="6" t="s">
        <v>626</v>
      </c>
      <c r="B275" s="55" t="s">
        <v>627</v>
      </c>
      <c r="C275" s="44">
        <v>42694</v>
      </c>
      <c r="D275" s="21">
        <v>2400.6999999999998</v>
      </c>
      <c r="E275" s="21">
        <v>2022.5</v>
      </c>
      <c r="F275" s="21">
        <v>2805.1</v>
      </c>
      <c r="G275" s="21">
        <v>5.6</v>
      </c>
      <c r="H275" s="21">
        <v>4.7</v>
      </c>
      <c r="I275" s="22">
        <v>6.6</v>
      </c>
      <c r="J275" s="35">
        <v>48747</v>
      </c>
      <c r="K275" s="21">
        <v>6378.7</v>
      </c>
      <c r="L275" s="21">
        <v>5706.6</v>
      </c>
      <c r="M275" s="21">
        <v>7039.9</v>
      </c>
      <c r="N275" s="21">
        <v>13.1</v>
      </c>
      <c r="O275" s="21">
        <v>11.7</v>
      </c>
      <c r="P275" s="22">
        <v>14.4</v>
      </c>
    </row>
    <row r="276" spans="1:16">
      <c r="A276" s="6" t="s">
        <v>746</v>
      </c>
      <c r="B276" s="55" t="s">
        <v>747</v>
      </c>
      <c r="C276" s="44">
        <v>23735</v>
      </c>
      <c r="D276" s="21">
        <v>1277.9000000000001</v>
      </c>
      <c r="E276" s="21">
        <v>1077.4000000000001</v>
      </c>
      <c r="F276" s="21">
        <v>1496.1</v>
      </c>
      <c r="G276" s="21">
        <v>5.4</v>
      </c>
      <c r="H276" s="21">
        <v>4.5</v>
      </c>
      <c r="I276" s="22">
        <v>6.3</v>
      </c>
      <c r="J276" s="35">
        <v>25679</v>
      </c>
      <c r="K276" s="21">
        <v>3199.7</v>
      </c>
      <c r="L276" s="21">
        <v>2864.7</v>
      </c>
      <c r="M276" s="21">
        <v>3528.9</v>
      </c>
      <c r="N276" s="21">
        <v>12.5</v>
      </c>
      <c r="O276" s="21">
        <v>11.2</v>
      </c>
      <c r="P276" s="22">
        <v>13.7</v>
      </c>
    </row>
    <row r="277" spans="1:16">
      <c r="A277" s="6" t="s">
        <v>772</v>
      </c>
      <c r="B277" s="55" t="s">
        <v>773</v>
      </c>
      <c r="C277" s="44">
        <v>38310</v>
      </c>
      <c r="D277" s="21">
        <v>1875.7</v>
      </c>
      <c r="E277" s="21">
        <v>1558.4</v>
      </c>
      <c r="F277" s="21">
        <v>2208.9</v>
      </c>
      <c r="G277" s="21">
        <v>4.9000000000000004</v>
      </c>
      <c r="H277" s="21">
        <v>4.0999999999999996</v>
      </c>
      <c r="I277" s="22">
        <v>5.8</v>
      </c>
      <c r="J277" s="35">
        <v>41082</v>
      </c>
      <c r="K277" s="21">
        <v>4883.1000000000004</v>
      </c>
      <c r="L277" s="21">
        <v>4310.6000000000004</v>
      </c>
      <c r="M277" s="21">
        <v>5453.2</v>
      </c>
      <c r="N277" s="21">
        <v>11.9</v>
      </c>
      <c r="O277" s="21">
        <v>10.5</v>
      </c>
      <c r="P277" s="22">
        <v>13.3</v>
      </c>
    </row>
    <row r="278" spans="1:16">
      <c r="A278" s="6" t="s">
        <v>480</v>
      </c>
      <c r="B278" s="55" t="s">
        <v>481</v>
      </c>
      <c r="C278" s="44">
        <v>16202</v>
      </c>
      <c r="D278" s="21">
        <v>1053</v>
      </c>
      <c r="E278" s="21">
        <v>882.7</v>
      </c>
      <c r="F278" s="21">
        <v>1233.8</v>
      </c>
      <c r="G278" s="21">
        <v>6.5</v>
      </c>
      <c r="H278" s="21">
        <v>5.4</v>
      </c>
      <c r="I278" s="22">
        <v>7.6</v>
      </c>
      <c r="J278" s="35">
        <v>18287</v>
      </c>
      <c r="K278" s="21">
        <v>2782.8</v>
      </c>
      <c r="L278" s="21">
        <v>2466.4</v>
      </c>
      <c r="M278" s="21">
        <v>3093.8</v>
      </c>
      <c r="N278" s="21">
        <v>15.2</v>
      </c>
      <c r="O278" s="21">
        <v>13.5</v>
      </c>
      <c r="P278" s="22">
        <v>16.899999999999999</v>
      </c>
    </row>
    <row r="279" spans="1:16">
      <c r="A279" s="6" t="s">
        <v>482</v>
      </c>
      <c r="B279" s="55" t="s">
        <v>483</v>
      </c>
      <c r="C279" s="44">
        <v>28238</v>
      </c>
      <c r="D279" s="21">
        <v>1839.2</v>
      </c>
      <c r="E279" s="21">
        <v>1554.9</v>
      </c>
      <c r="F279" s="21">
        <v>2130.6999999999998</v>
      </c>
      <c r="G279" s="21">
        <v>6.5</v>
      </c>
      <c r="H279" s="21">
        <v>5.5</v>
      </c>
      <c r="I279" s="22">
        <v>7.5</v>
      </c>
      <c r="J279" s="35">
        <v>31473</v>
      </c>
      <c r="K279" s="21">
        <v>4578.5</v>
      </c>
      <c r="L279" s="21">
        <v>4153.8999999999996</v>
      </c>
      <c r="M279" s="21">
        <v>5019.7</v>
      </c>
      <c r="N279" s="21">
        <v>14.5</v>
      </c>
      <c r="O279" s="21">
        <v>13.2</v>
      </c>
      <c r="P279" s="22">
        <v>15.9</v>
      </c>
    </row>
    <row r="280" spans="1:16">
      <c r="A280" s="6" t="s">
        <v>484</v>
      </c>
      <c r="B280" s="55" t="s">
        <v>485</v>
      </c>
      <c r="C280" s="44">
        <v>25592</v>
      </c>
      <c r="D280" s="21">
        <v>1719.6</v>
      </c>
      <c r="E280" s="21">
        <v>1466.4</v>
      </c>
      <c r="F280" s="21">
        <v>1986</v>
      </c>
      <c r="G280" s="21">
        <v>6.7</v>
      </c>
      <c r="H280" s="21">
        <v>5.7</v>
      </c>
      <c r="I280" s="22">
        <v>7.8</v>
      </c>
      <c r="J280" s="35">
        <v>27562</v>
      </c>
      <c r="K280" s="21">
        <v>4144.3999999999996</v>
      </c>
      <c r="L280" s="21">
        <v>3732</v>
      </c>
      <c r="M280" s="21">
        <v>4547.8999999999996</v>
      </c>
      <c r="N280" s="21">
        <v>15</v>
      </c>
      <c r="O280" s="21">
        <v>13.5</v>
      </c>
      <c r="P280" s="22">
        <v>16.5</v>
      </c>
    </row>
    <row r="281" spans="1:16">
      <c r="A281" s="6" t="s">
        <v>674</v>
      </c>
      <c r="B281" s="55" t="s">
        <v>675</v>
      </c>
      <c r="C281" s="44">
        <v>91554</v>
      </c>
      <c r="D281" s="21">
        <v>5168.6000000000004</v>
      </c>
      <c r="E281" s="21">
        <v>4362.1000000000004</v>
      </c>
      <c r="F281" s="21">
        <v>6007.2</v>
      </c>
      <c r="G281" s="21">
        <v>5.6</v>
      </c>
      <c r="H281" s="21">
        <v>4.8</v>
      </c>
      <c r="I281" s="22">
        <v>6.6</v>
      </c>
      <c r="J281" s="35">
        <v>97620</v>
      </c>
      <c r="K281" s="21">
        <v>12944.3</v>
      </c>
      <c r="L281" s="21">
        <v>11654.9</v>
      </c>
      <c r="M281" s="21">
        <v>14211.9</v>
      </c>
      <c r="N281" s="21">
        <v>13.3</v>
      </c>
      <c r="O281" s="21">
        <v>11.9</v>
      </c>
      <c r="P281" s="22">
        <v>14.6</v>
      </c>
    </row>
    <row r="282" spans="1:16">
      <c r="A282" s="6" t="s">
        <v>712</v>
      </c>
      <c r="B282" s="55" t="s">
        <v>713</v>
      </c>
      <c r="C282" s="44">
        <v>27626</v>
      </c>
      <c r="D282" s="21">
        <v>1403.4</v>
      </c>
      <c r="E282" s="21">
        <v>1163.9000000000001</v>
      </c>
      <c r="F282" s="21">
        <v>1665.8</v>
      </c>
      <c r="G282" s="21">
        <v>5.0999999999999996</v>
      </c>
      <c r="H282" s="21">
        <v>4.2</v>
      </c>
      <c r="I282" s="22">
        <v>6</v>
      </c>
      <c r="J282" s="35">
        <v>31054</v>
      </c>
      <c r="K282" s="21">
        <v>3633.6</v>
      </c>
      <c r="L282" s="21">
        <v>3191.1</v>
      </c>
      <c r="M282" s="21">
        <v>4092.3</v>
      </c>
      <c r="N282" s="21">
        <v>11.7</v>
      </c>
      <c r="O282" s="21">
        <v>10.3</v>
      </c>
      <c r="P282" s="22">
        <v>13.2</v>
      </c>
    </row>
    <row r="283" spans="1:16">
      <c r="A283" s="6" t="s">
        <v>536</v>
      </c>
      <c r="B283" s="55" t="s">
        <v>537</v>
      </c>
      <c r="C283" s="44">
        <v>41127</v>
      </c>
      <c r="D283" s="21">
        <v>2644.4</v>
      </c>
      <c r="E283" s="21">
        <v>2232.1999999999998</v>
      </c>
      <c r="F283" s="21">
        <v>3081</v>
      </c>
      <c r="G283" s="21">
        <v>6.4</v>
      </c>
      <c r="H283" s="21">
        <v>5.4</v>
      </c>
      <c r="I283" s="22">
        <v>7.5</v>
      </c>
      <c r="J283" s="35">
        <v>44780</v>
      </c>
      <c r="K283" s="21">
        <v>6524.4</v>
      </c>
      <c r="L283" s="21">
        <v>5862.6</v>
      </c>
      <c r="M283" s="21">
        <v>7195.6</v>
      </c>
      <c r="N283" s="21">
        <v>14.6</v>
      </c>
      <c r="O283" s="21">
        <v>13.1</v>
      </c>
      <c r="P283" s="22">
        <v>16.100000000000001</v>
      </c>
    </row>
    <row r="284" spans="1:16">
      <c r="A284" s="6" t="s">
        <v>786</v>
      </c>
      <c r="B284" s="55" t="s">
        <v>787</v>
      </c>
      <c r="C284" s="44">
        <v>36563</v>
      </c>
      <c r="D284" s="21">
        <v>1892.6</v>
      </c>
      <c r="E284" s="21">
        <v>1578.1</v>
      </c>
      <c r="F284" s="21">
        <v>2223.1</v>
      </c>
      <c r="G284" s="21">
        <v>5.2</v>
      </c>
      <c r="H284" s="21">
        <v>4.3</v>
      </c>
      <c r="I284" s="22">
        <v>6.1</v>
      </c>
      <c r="J284" s="35">
        <v>41051</v>
      </c>
      <c r="K284" s="21">
        <v>5048.3</v>
      </c>
      <c r="L284" s="21">
        <v>4488.2</v>
      </c>
      <c r="M284" s="21">
        <v>5625.3</v>
      </c>
      <c r="N284" s="21">
        <v>12.3</v>
      </c>
      <c r="O284" s="21">
        <v>10.9</v>
      </c>
      <c r="P284" s="22">
        <v>13.7</v>
      </c>
    </row>
    <row r="285" spans="1:16">
      <c r="A285" s="6" t="s">
        <v>520</v>
      </c>
      <c r="B285" s="55" t="s">
        <v>521</v>
      </c>
      <c r="C285" s="44">
        <v>60481</v>
      </c>
      <c r="D285" s="21">
        <v>3752.2</v>
      </c>
      <c r="E285" s="21">
        <v>3183.3</v>
      </c>
      <c r="F285" s="21">
        <v>4340.3</v>
      </c>
      <c r="G285" s="21">
        <v>6.2</v>
      </c>
      <c r="H285" s="21">
        <v>5.3</v>
      </c>
      <c r="I285" s="22">
        <v>7.2</v>
      </c>
      <c r="J285" s="35">
        <v>65635</v>
      </c>
      <c r="K285" s="21">
        <v>9766.7999999999993</v>
      </c>
      <c r="L285" s="21">
        <v>8874.2999999999993</v>
      </c>
      <c r="M285" s="21">
        <v>10674</v>
      </c>
      <c r="N285" s="21">
        <v>14.9</v>
      </c>
      <c r="O285" s="21">
        <v>13.5</v>
      </c>
      <c r="P285" s="22">
        <v>16.3</v>
      </c>
    </row>
    <row r="286" spans="1:16">
      <c r="A286" s="6" t="s">
        <v>412</v>
      </c>
      <c r="B286" s="55" t="s">
        <v>413</v>
      </c>
      <c r="C286" s="44">
        <v>75503</v>
      </c>
      <c r="D286" s="21">
        <v>5097.1000000000004</v>
      </c>
      <c r="E286" s="21">
        <v>4306.6000000000004</v>
      </c>
      <c r="F286" s="21">
        <v>5963.7</v>
      </c>
      <c r="G286" s="21">
        <v>6.8</v>
      </c>
      <c r="H286" s="21">
        <v>5.7</v>
      </c>
      <c r="I286" s="22">
        <v>7.9</v>
      </c>
      <c r="J286" s="35">
        <v>80254</v>
      </c>
      <c r="K286" s="21">
        <v>13015</v>
      </c>
      <c r="L286" s="21">
        <v>11712.2</v>
      </c>
      <c r="M286" s="21">
        <v>14315</v>
      </c>
      <c r="N286" s="21">
        <v>16.2</v>
      </c>
      <c r="O286" s="21">
        <v>14.6</v>
      </c>
      <c r="P286" s="22">
        <v>17.8</v>
      </c>
    </row>
    <row r="287" spans="1:16">
      <c r="A287" s="6" t="s">
        <v>628</v>
      </c>
      <c r="B287" s="55" t="s">
        <v>629</v>
      </c>
      <c r="C287" s="44">
        <v>123733</v>
      </c>
      <c r="D287" s="21">
        <v>6999.6</v>
      </c>
      <c r="E287" s="21">
        <v>5920.5</v>
      </c>
      <c r="F287" s="21">
        <v>8153.4</v>
      </c>
      <c r="G287" s="21">
        <v>5.7</v>
      </c>
      <c r="H287" s="21">
        <v>4.8</v>
      </c>
      <c r="I287" s="22">
        <v>6.6</v>
      </c>
      <c r="J287" s="35">
        <v>136930</v>
      </c>
      <c r="K287" s="21">
        <v>18232.5</v>
      </c>
      <c r="L287" s="21">
        <v>16412.599999999999</v>
      </c>
      <c r="M287" s="21">
        <v>20026.8</v>
      </c>
      <c r="N287" s="21">
        <v>13.3</v>
      </c>
      <c r="O287" s="21">
        <v>12</v>
      </c>
      <c r="P287" s="22">
        <v>14.6</v>
      </c>
    </row>
    <row r="288" spans="1:16">
      <c r="A288" s="6" t="s">
        <v>796</v>
      </c>
      <c r="B288" s="55" t="s">
        <v>797</v>
      </c>
      <c r="C288" s="44">
        <v>30027</v>
      </c>
      <c r="D288" s="21">
        <v>1418.8</v>
      </c>
      <c r="E288" s="21">
        <v>1176.5999999999999</v>
      </c>
      <c r="F288" s="21">
        <v>1675.5</v>
      </c>
      <c r="G288" s="21">
        <v>4.7</v>
      </c>
      <c r="H288" s="21">
        <v>3.9</v>
      </c>
      <c r="I288" s="22">
        <v>5.6</v>
      </c>
      <c r="J288" s="35">
        <v>33582</v>
      </c>
      <c r="K288" s="21">
        <v>3733</v>
      </c>
      <c r="L288" s="21">
        <v>3276.8</v>
      </c>
      <c r="M288" s="21">
        <v>4195.6000000000004</v>
      </c>
      <c r="N288" s="21">
        <v>11.1</v>
      </c>
      <c r="O288" s="21">
        <v>9.8000000000000007</v>
      </c>
      <c r="P288" s="22">
        <v>12.5</v>
      </c>
    </row>
    <row r="289" spans="1:16">
      <c r="A289" s="6" t="s">
        <v>860</v>
      </c>
      <c r="B289" s="55" t="s">
        <v>861</v>
      </c>
      <c r="C289" s="44">
        <v>35171</v>
      </c>
      <c r="D289" s="21">
        <v>1551.4</v>
      </c>
      <c r="E289" s="21">
        <v>1275.5999999999999</v>
      </c>
      <c r="F289" s="21">
        <v>1836.9</v>
      </c>
      <c r="G289" s="21">
        <v>4.4000000000000004</v>
      </c>
      <c r="H289" s="21">
        <v>3.6</v>
      </c>
      <c r="I289" s="22">
        <v>5.2</v>
      </c>
      <c r="J289" s="35">
        <v>38723</v>
      </c>
      <c r="K289" s="21">
        <v>4092.4</v>
      </c>
      <c r="L289" s="21">
        <v>3553.9</v>
      </c>
      <c r="M289" s="21">
        <v>4642.8</v>
      </c>
      <c r="N289" s="21">
        <v>10.6</v>
      </c>
      <c r="O289" s="21">
        <v>9.1999999999999993</v>
      </c>
      <c r="P289" s="22">
        <v>12</v>
      </c>
    </row>
    <row r="290" spans="1:16">
      <c r="A290" s="6" t="s">
        <v>328</v>
      </c>
      <c r="B290" s="55" t="s">
        <v>329</v>
      </c>
      <c r="C290" s="44">
        <v>75390</v>
      </c>
      <c r="D290" s="21">
        <v>5337.1</v>
      </c>
      <c r="E290" s="21">
        <v>4513.3</v>
      </c>
      <c r="F290" s="21">
        <v>6194.1</v>
      </c>
      <c r="G290" s="21">
        <v>7.1</v>
      </c>
      <c r="H290" s="21">
        <v>6</v>
      </c>
      <c r="I290" s="22">
        <v>8.1999999999999993</v>
      </c>
      <c r="J290" s="35">
        <v>85104</v>
      </c>
      <c r="K290" s="21">
        <v>14432.3</v>
      </c>
      <c r="L290" s="21">
        <v>13027.1</v>
      </c>
      <c r="M290" s="21">
        <v>15805.9</v>
      </c>
      <c r="N290" s="21">
        <v>17</v>
      </c>
      <c r="O290" s="21">
        <v>15.3</v>
      </c>
      <c r="P290" s="22">
        <v>18.600000000000001</v>
      </c>
    </row>
    <row r="291" spans="1:16">
      <c r="A291" s="6" t="s">
        <v>862</v>
      </c>
      <c r="B291" s="55" t="s">
        <v>863</v>
      </c>
      <c r="C291" s="44">
        <v>21942</v>
      </c>
      <c r="D291" s="21">
        <v>909</v>
      </c>
      <c r="E291" s="21">
        <v>745.3</v>
      </c>
      <c r="F291" s="21">
        <v>1079.8</v>
      </c>
      <c r="G291" s="21">
        <v>4.0999999999999996</v>
      </c>
      <c r="H291" s="21">
        <v>3.4</v>
      </c>
      <c r="I291" s="22">
        <v>4.9000000000000004</v>
      </c>
      <c r="J291" s="35">
        <v>23556</v>
      </c>
      <c r="K291" s="21">
        <v>2599.9</v>
      </c>
      <c r="L291" s="21">
        <v>2287.5</v>
      </c>
      <c r="M291" s="21">
        <v>2921.3</v>
      </c>
      <c r="N291" s="21">
        <v>11</v>
      </c>
      <c r="O291" s="21">
        <v>9.6999999999999993</v>
      </c>
      <c r="P291" s="22">
        <v>12.4</v>
      </c>
    </row>
    <row r="292" spans="1:16">
      <c r="A292" s="6" t="s">
        <v>864</v>
      </c>
      <c r="B292" s="55" t="s">
        <v>865</v>
      </c>
      <c r="C292" s="44">
        <v>39965</v>
      </c>
      <c r="D292" s="21">
        <v>1668.9</v>
      </c>
      <c r="E292" s="21">
        <v>1321.7</v>
      </c>
      <c r="F292" s="21">
        <v>2028.1</v>
      </c>
      <c r="G292" s="21">
        <v>4.2</v>
      </c>
      <c r="H292" s="21">
        <v>3.3</v>
      </c>
      <c r="I292" s="22">
        <v>5.0999999999999996</v>
      </c>
      <c r="J292" s="35">
        <v>42759</v>
      </c>
      <c r="K292" s="21">
        <v>4391.8</v>
      </c>
      <c r="L292" s="21">
        <v>3679.4</v>
      </c>
      <c r="M292" s="21">
        <v>5124.8999999999996</v>
      </c>
      <c r="N292" s="21">
        <v>10.3</v>
      </c>
      <c r="O292" s="21">
        <v>8.6</v>
      </c>
      <c r="P292" s="22">
        <v>12</v>
      </c>
    </row>
    <row r="293" spans="1:16">
      <c r="A293" s="6" t="s">
        <v>414</v>
      </c>
      <c r="B293" s="55" t="s">
        <v>415</v>
      </c>
      <c r="C293" s="44">
        <v>53325</v>
      </c>
      <c r="D293" s="21">
        <v>3812</v>
      </c>
      <c r="E293" s="21">
        <v>3158.8</v>
      </c>
      <c r="F293" s="21">
        <v>4510.3</v>
      </c>
      <c r="G293" s="21">
        <v>7.1</v>
      </c>
      <c r="H293" s="21">
        <v>5.9</v>
      </c>
      <c r="I293" s="22">
        <v>8.5</v>
      </c>
      <c r="J293" s="35">
        <v>57834</v>
      </c>
      <c r="K293" s="21">
        <v>9462.2000000000007</v>
      </c>
      <c r="L293" s="21">
        <v>8351.7999999999993</v>
      </c>
      <c r="M293" s="21">
        <v>10643.9</v>
      </c>
      <c r="N293" s="21">
        <v>16.399999999999999</v>
      </c>
      <c r="O293" s="21">
        <v>14.4</v>
      </c>
      <c r="P293" s="22">
        <v>18.399999999999999</v>
      </c>
    </row>
    <row r="294" spans="1:16">
      <c r="A294" s="6" t="s">
        <v>590</v>
      </c>
      <c r="B294" s="55" t="s">
        <v>591</v>
      </c>
      <c r="C294" s="44">
        <v>22205</v>
      </c>
      <c r="D294" s="21">
        <v>1283.9000000000001</v>
      </c>
      <c r="E294" s="21">
        <v>1079</v>
      </c>
      <c r="F294" s="21">
        <v>1491.2</v>
      </c>
      <c r="G294" s="21">
        <v>5.8</v>
      </c>
      <c r="H294" s="21">
        <v>4.9000000000000004</v>
      </c>
      <c r="I294" s="22">
        <v>6.7</v>
      </c>
      <c r="J294" s="35">
        <v>23954</v>
      </c>
      <c r="K294" s="21">
        <v>3466</v>
      </c>
      <c r="L294" s="21">
        <v>3136.7</v>
      </c>
      <c r="M294" s="21">
        <v>3783.5</v>
      </c>
      <c r="N294" s="21">
        <v>14.5</v>
      </c>
      <c r="O294" s="21">
        <v>13.1</v>
      </c>
      <c r="P294" s="22">
        <v>15.8</v>
      </c>
    </row>
    <row r="295" spans="1:16">
      <c r="A295" s="6" t="s">
        <v>486</v>
      </c>
      <c r="B295" s="55" t="s">
        <v>487</v>
      </c>
      <c r="C295" s="44">
        <v>26694</v>
      </c>
      <c r="D295" s="21">
        <v>1695.3</v>
      </c>
      <c r="E295" s="21">
        <v>1436</v>
      </c>
      <c r="F295" s="21">
        <v>1970.9</v>
      </c>
      <c r="G295" s="21">
        <v>6.4</v>
      </c>
      <c r="H295" s="21">
        <v>5.4</v>
      </c>
      <c r="I295" s="22">
        <v>7.4</v>
      </c>
      <c r="J295" s="35">
        <v>30302</v>
      </c>
      <c r="K295" s="21">
        <v>4501.3</v>
      </c>
      <c r="L295" s="21">
        <v>4083</v>
      </c>
      <c r="M295" s="21">
        <v>4922.3999999999996</v>
      </c>
      <c r="N295" s="21">
        <v>14.9</v>
      </c>
      <c r="O295" s="21">
        <v>13.5</v>
      </c>
      <c r="P295" s="22">
        <v>16.2</v>
      </c>
    </row>
    <row r="296" spans="1:16">
      <c r="A296" s="6" t="s">
        <v>538</v>
      </c>
      <c r="B296" s="55" t="s">
        <v>539</v>
      </c>
      <c r="C296" s="44">
        <v>35062</v>
      </c>
      <c r="D296" s="21">
        <v>2072.5</v>
      </c>
      <c r="E296" s="21">
        <v>1749.2</v>
      </c>
      <c r="F296" s="21">
        <v>2405.5</v>
      </c>
      <c r="G296" s="21">
        <v>5.9</v>
      </c>
      <c r="H296" s="21">
        <v>5</v>
      </c>
      <c r="I296" s="22">
        <v>6.9</v>
      </c>
      <c r="J296" s="35">
        <v>38411</v>
      </c>
      <c r="K296" s="21">
        <v>5616.7</v>
      </c>
      <c r="L296" s="21">
        <v>5087.6000000000004</v>
      </c>
      <c r="M296" s="21">
        <v>6155.7</v>
      </c>
      <c r="N296" s="21">
        <v>14.6</v>
      </c>
      <c r="O296" s="21">
        <v>13.2</v>
      </c>
      <c r="P296" s="22">
        <v>16</v>
      </c>
    </row>
    <row r="297" spans="1:16">
      <c r="A297" s="6" t="s">
        <v>430</v>
      </c>
      <c r="B297" s="55" t="s">
        <v>431</v>
      </c>
      <c r="C297" s="44">
        <v>31233</v>
      </c>
      <c r="D297" s="21">
        <v>1969.3</v>
      </c>
      <c r="E297" s="21">
        <v>1669.9</v>
      </c>
      <c r="F297" s="21">
        <v>2277.9</v>
      </c>
      <c r="G297" s="21">
        <v>6.3</v>
      </c>
      <c r="H297" s="21">
        <v>5.3</v>
      </c>
      <c r="I297" s="22">
        <v>7.3</v>
      </c>
      <c r="J297" s="35">
        <v>34660</v>
      </c>
      <c r="K297" s="21">
        <v>5331.1</v>
      </c>
      <c r="L297" s="21">
        <v>4844.1000000000004</v>
      </c>
      <c r="M297" s="21">
        <v>5807.7</v>
      </c>
      <c r="N297" s="21">
        <v>15.4</v>
      </c>
      <c r="O297" s="21">
        <v>14</v>
      </c>
      <c r="P297" s="22">
        <v>16.8</v>
      </c>
    </row>
    <row r="298" spans="1:16">
      <c r="A298" s="6" t="s">
        <v>488</v>
      </c>
      <c r="B298" s="55" t="s">
        <v>489</v>
      </c>
      <c r="C298" s="44">
        <v>25957</v>
      </c>
      <c r="D298" s="21">
        <v>1732.2</v>
      </c>
      <c r="E298" s="21">
        <v>1470.2</v>
      </c>
      <c r="F298" s="21">
        <v>2007.4</v>
      </c>
      <c r="G298" s="21">
        <v>6.7</v>
      </c>
      <c r="H298" s="21">
        <v>5.7</v>
      </c>
      <c r="I298" s="22">
        <v>7.7</v>
      </c>
      <c r="J298" s="35">
        <v>28363</v>
      </c>
      <c r="K298" s="21">
        <v>4266.3</v>
      </c>
      <c r="L298" s="21">
        <v>3806.8</v>
      </c>
      <c r="M298" s="21">
        <v>4700.3999999999996</v>
      </c>
      <c r="N298" s="21">
        <v>15</v>
      </c>
      <c r="O298" s="21">
        <v>13.4</v>
      </c>
      <c r="P298" s="22">
        <v>16.600000000000001</v>
      </c>
    </row>
    <row r="299" spans="1:16" ht="15.95" thickBot="1">
      <c r="A299" s="11" t="s">
        <v>748</v>
      </c>
      <c r="B299" s="68" t="s">
        <v>749</v>
      </c>
      <c r="C299" s="45">
        <v>41834</v>
      </c>
      <c r="D299" s="23">
        <v>1981</v>
      </c>
      <c r="E299" s="23">
        <v>1644.5</v>
      </c>
      <c r="F299" s="23">
        <v>2341</v>
      </c>
      <c r="G299" s="23">
        <v>4.7</v>
      </c>
      <c r="H299" s="23">
        <v>3.9</v>
      </c>
      <c r="I299" s="24">
        <v>5.6</v>
      </c>
      <c r="J299" s="36">
        <v>46811</v>
      </c>
      <c r="K299" s="23">
        <v>5635.7</v>
      </c>
      <c r="L299" s="23">
        <v>4985.2</v>
      </c>
      <c r="M299" s="23">
        <v>6296.8</v>
      </c>
      <c r="N299" s="23">
        <v>12</v>
      </c>
      <c r="O299" s="23">
        <v>10.6</v>
      </c>
      <c r="P299" s="24">
        <v>13.5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C00CCF8-18EE-4B6E-A12E-2530BBCFA95F}">
  <dimension ref="A1:W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23" width="14.140625" style="20" customWidth="1"/>
    <col min="24" max="16384" width="8.7109375" style="2"/>
  </cols>
  <sheetData>
    <row r="1" spans="1:23">
      <c r="A1" s="102" t="s">
        <v>280</v>
      </c>
      <c r="B1" s="104" t="s">
        <v>281</v>
      </c>
      <c r="C1" s="101" t="s">
        <v>265</v>
      </c>
      <c r="D1" s="99"/>
      <c r="E1" s="99"/>
      <c r="F1" s="99"/>
      <c r="G1" s="99"/>
      <c r="H1" s="99"/>
      <c r="I1" s="100"/>
      <c r="J1" s="101" t="s">
        <v>266</v>
      </c>
      <c r="K1" s="99"/>
      <c r="L1" s="99"/>
      <c r="M1" s="99"/>
      <c r="N1" s="99"/>
      <c r="O1" s="99"/>
      <c r="P1" s="100"/>
      <c r="Q1" s="98" t="s">
        <v>267</v>
      </c>
      <c r="R1" s="99"/>
      <c r="S1" s="99"/>
      <c r="T1" s="99"/>
      <c r="U1" s="99"/>
      <c r="V1" s="99"/>
      <c r="W1" s="100"/>
    </row>
    <row r="2" spans="1:23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32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</row>
    <row r="3" spans="1:23" ht="15.95" thickBot="1">
      <c r="A3" s="29" t="s">
        <v>220</v>
      </c>
      <c r="B3" s="52" t="s">
        <v>220</v>
      </c>
      <c r="C3" s="42">
        <v>14632684</v>
      </c>
      <c r="D3" s="30">
        <v>1120532.2</v>
      </c>
      <c r="E3" s="30">
        <v>935749.3</v>
      </c>
      <c r="F3" s="30">
        <v>1285981.8</v>
      </c>
      <c r="G3" s="30">
        <v>7.7</v>
      </c>
      <c r="H3" s="30">
        <v>6.4</v>
      </c>
      <c r="I3" s="31">
        <v>8.8000000000000007</v>
      </c>
      <c r="J3" s="42">
        <v>5519950</v>
      </c>
      <c r="K3" s="30">
        <v>683802.9</v>
      </c>
      <c r="L3" s="30">
        <v>600221.9</v>
      </c>
      <c r="M3" s="30">
        <v>776221.6</v>
      </c>
      <c r="N3" s="30">
        <v>12.4</v>
      </c>
      <c r="O3" s="30">
        <v>10.9</v>
      </c>
      <c r="P3" s="31">
        <v>14.1</v>
      </c>
      <c r="Q3" s="33">
        <v>5461142</v>
      </c>
      <c r="R3" s="30">
        <v>870361.9</v>
      </c>
      <c r="S3" s="30">
        <v>761346.3</v>
      </c>
      <c r="T3" s="30">
        <v>982829.9</v>
      </c>
      <c r="U3" s="30">
        <v>15.9</v>
      </c>
      <c r="V3" s="30">
        <v>13.9</v>
      </c>
      <c r="W3" s="31">
        <v>18</v>
      </c>
    </row>
    <row r="4" spans="1:23">
      <c r="A4" s="7" t="s">
        <v>454</v>
      </c>
      <c r="B4" s="69" t="s">
        <v>455</v>
      </c>
      <c r="C4" s="43">
        <v>17732</v>
      </c>
      <c r="D4" s="27">
        <v>1362.8</v>
      </c>
      <c r="E4" s="27">
        <v>1139.8</v>
      </c>
      <c r="F4" s="27">
        <v>1576.5</v>
      </c>
      <c r="G4" s="27">
        <v>7.7</v>
      </c>
      <c r="H4" s="27">
        <v>6.4</v>
      </c>
      <c r="I4" s="28">
        <v>8.9</v>
      </c>
      <c r="J4" s="43">
        <v>7130</v>
      </c>
      <c r="K4" s="27">
        <v>897.3</v>
      </c>
      <c r="L4" s="27">
        <v>787.9</v>
      </c>
      <c r="M4" s="27">
        <v>1017.5</v>
      </c>
      <c r="N4" s="27">
        <v>12.6</v>
      </c>
      <c r="O4" s="27">
        <v>11.1</v>
      </c>
      <c r="P4" s="28">
        <v>14.3</v>
      </c>
      <c r="Q4" s="34">
        <v>8466</v>
      </c>
      <c r="R4" s="27">
        <v>1375.3</v>
      </c>
      <c r="S4" s="27">
        <v>1192.5</v>
      </c>
      <c r="T4" s="27">
        <v>1567</v>
      </c>
      <c r="U4" s="27">
        <v>16.2</v>
      </c>
      <c r="V4" s="27">
        <v>14.1</v>
      </c>
      <c r="W4" s="28">
        <v>18.5</v>
      </c>
    </row>
    <row r="5" spans="1:23">
      <c r="A5" s="6" t="s">
        <v>612</v>
      </c>
      <c r="B5" s="55" t="s">
        <v>613</v>
      </c>
      <c r="C5" s="44">
        <v>36563</v>
      </c>
      <c r="D5" s="21">
        <v>2680.8</v>
      </c>
      <c r="E5" s="21">
        <v>2235.9</v>
      </c>
      <c r="F5" s="21">
        <v>3083.4</v>
      </c>
      <c r="G5" s="21">
        <v>7.3</v>
      </c>
      <c r="H5" s="21">
        <v>6.1</v>
      </c>
      <c r="I5" s="22">
        <v>8.4</v>
      </c>
      <c r="J5" s="44">
        <v>15059</v>
      </c>
      <c r="K5" s="21">
        <v>1779.3</v>
      </c>
      <c r="L5" s="21">
        <v>1562.4</v>
      </c>
      <c r="M5" s="21">
        <v>2031.6</v>
      </c>
      <c r="N5" s="21">
        <v>11.8</v>
      </c>
      <c r="O5" s="21">
        <v>10.4</v>
      </c>
      <c r="P5" s="22">
        <v>13.5</v>
      </c>
      <c r="Q5" s="35">
        <v>14965</v>
      </c>
      <c r="R5" s="21">
        <v>2301.6</v>
      </c>
      <c r="S5" s="21">
        <v>2015.8</v>
      </c>
      <c r="T5" s="21">
        <v>2611.4</v>
      </c>
      <c r="U5" s="21">
        <v>15.4</v>
      </c>
      <c r="V5" s="21">
        <v>13.5</v>
      </c>
      <c r="W5" s="22">
        <v>17.5</v>
      </c>
    </row>
    <row r="6" spans="1:23">
      <c r="A6" s="6" t="s">
        <v>348</v>
      </c>
      <c r="B6" s="55" t="s">
        <v>349</v>
      </c>
      <c r="C6" s="44">
        <v>44099</v>
      </c>
      <c r="D6" s="21">
        <v>3547.1</v>
      </c>
      <c r="E6" s="21">
        <v>2967.3</v>
      </c>
      <c r="F6" s="21">
        <v>4075.9</v>
      </c>
      <c r="G6" s="21">
        <v>8</v>
      </c>
      <c r="H6" s="21">
        <v>6.7</v>
      </c>
      <c r="I6" s="22">
        <v>9.1999999999999993</v>
      </c>
      <c r="J6" s="44">
        <v>22465</v>
      </c>
      <c r="K6" s="21">
        <v>2908.2</v>
      </c>
      <c r="L6" s="21">
        <v>2557.6</v>
      </c>
      <c r="M6" s="21">
        <v>3303.2</v>
      </c>
      <c r="N6" s="21">
        <v>12.9</v>
      </c>
      <c r="O6" s="21">
        <v>11.4</v>
      </c>
      <c r="P6" s="22">
        <v>14.7</v>
      </c>
      <c r="Q6" s="35">
        <v>26923</v>
      </c>
      <c r="R6" s="21">
        <v>4451.2</v>
      </c>
      <c r="S6" s="21">
        <v>3915.7</v>
      </c>
      <c r="T6" s="21">
        <v>5015.3999999999996</v>
      </c>
      <c r="U6" s="21">
        <v>16.5</v>
      </c>
      <c r="V6" s="21">
        <v>14.5</v>
      </c>
      <c r="W6" s="22">
        <v>18.600000000000001</v>
      </c>
    </row>
    <row r="7" spans="1:23">
      <c r="A7" s="6" t="s">
        <v>356</v>
      </c>
      <c r="B7" s="55" t="s">
        <v>357</v>
      </c>
      <c r="C7" s="44">
        <v>34195</v>
      </c>
      <c r="D7" s="21">
        <v>3101.5</v>
      </c>
      <c r="E7" s="21">
        <v>2599.5</v>
      </c>
      <c r="F7" s="21">
        <v>3570.2</v>
      </c>
      <c r="G7" s="21">
        <v>9.1</v>
      </c>
      <c r="H7" s="21">
        <v>7.6</v>
      </c>
      <c r="I7" s="22">
        <v>10.4</v>
      </c>
      <c r="J7" s="44">
        <v>13004</v>
      </c>
      <c r="K7" s="21">
        <v>1875.6</v>
      </c>
      <c r="L7" s="21">
        <v>1631.4</v>
      </c>
      <c r="M7" s="21">
        <v>2150.4</v>
      </c>
      <c r="N7" s="21">
        <v>14.4</v>
      </c>
      <c r="O7" s="21">
        <v>12.5</v>
      </c>
      <c r="P7" s="22">
        <v>16.5</v>
      </c>
      <c r="Q7" s="35">
        <v>12982</v>
      </c>
      <c r="R7" s="21">
        <v>2411.8000000000002</v>
      </c>
      <c r="S7" s="21">
        <v>2103.3000000000002</v>
      </c>
      <c r="T7" s="21">
        <v>2746.2</v>
      </c>
      <c r="U7" s="21">
        <v>18.600000000000001</v>
      </c>
      <c r="V7" s="21">
        <v>16.2</v>
      </c>
      <c r="W7" s="22">
        <v>21.2</v>
      </c>
    </row>
    <row r="8" spans="1:23">
      <c r="A8" s="6" t="s">
        <v>592</v>
      </c>
      <c r="B8" s="55" t="s">
        <v>593</v>
      </c>
      <c r="C8" s="44">
        <v>36738</v>
      </c>
      <c r="D8" s="21">
        <v>2795.3</v>
      </c>
      <c r="E8" s="21">
        <v>2331.1</v>
      </c>
      <c r="F8" s="21">
        <v>3219.9</v>
      </c>
      <c r="G8" s="21">
        <v>7.6</v>
      </c>
      <c r="H8" s="21">
        <v>6.3</v>
      </c>
      <c r="I8" s="22">
        <v>8.8000000000000007</v>
      </c>
      <c r="J8" s="44">
        <v>13414</v>
      </c>
      <c r="K8" s="21">
        <v>1653</v>
      </c>
      <c r="L8" s="21">
        <v>1444.1</v>
      </c>
      <c r="M8" s="21">
        <v>1886.2</v>
      </c>
      <c r="N8" s="21">
        <v>12.3</v>
      </c>
      <c r="O8" s="21">
        <v>10.8</v>
      </c>
      <c r="P8" s="22">
        <v>14.1</v>
      </c>
      <c r="Q8" s="35">
        <v>14387</v>
      </c>
      <c r="R8" s="21">
        <v>2281.4</v>
      </c>
      <c r="S8" s="21">
        <v>1997.9</v>
      </c>
      <c r="T8" s="21">
        <v>2588.6999999999998</v>
      </c>
      <c r="U8" s="21">
        <v>15.9</v>
      </c>
      <c r="V8" s="21">
        <v>13.9</v>
      </c>
      <c r="W8" s="22">
        <v>18</v>
      </c>
    </row>
    <row r="9" spans="1:23">
      <c r="A9" s="6" t="s">
        <v>490</v>
      </c>
      <c r="B9" s="55" t="s">
        <v>491</v>
      </c>
      <c r="C9" s="44">
        <v>26614</v>
      </c>
      <c r="D9" s="21">
        <v>1983.7</v>
      </c>
      <c r="E9" s="21">
        <v>1653</v>
      </c>
      <c r="F9" s="21">
        <v>2280.1</v>
      </c>
      <c r="G9" s="21">
        <v>7.5</v>
      </c>
      <c r="H9" s="21">
        <v>6.2</v>
      </c>
      <c r="I9" s="22">
        <v>8.6</v>
      </c>
      <c r="J9" s="44">
        <v>12310</v>
      </c>
      <c r="K9" s="21">
        <v>1481.7</v>
      </c>
      <c r="L9" s="21">
        <v>1297.9000000000001</v>
      </c>
      <c r="M9" s="21">
        <v>1690.4</v>
      </c>
      <c r="N9" s="21">
        <v>12</v>
      </c>
      <c r="O9" s="21">
        <v>10.5</v>
      </c>
      <c r="P9" s="22">
        <v>13.7</v>
      </c>
      <c r="Q9" s="35">
        <v>14013</v>
      </c>
      <c r="R9" s="21">
        <v>2156.6</v>
      </c>
      <c r="S9" s="21">
        <v>1871</v>
      </c>
      <c r="T9" s="21">
        <v>2454.8000000000002</v>
      </c>
      <c r="U9" s="21">
        <v>15.4</v>
      </c>
      <c r="V9" s="21">
        <v>13.4</v>
      </c>
      <c r="W9" s="22">
        <v>17.5</v>
      </c>
    </row>
    <row r="10" spans="1:23">
      <c r="A10" s="6" t="s">
        <v>550</v>
      </c>
      <c r="B10" s="55" t="s">
        <v>551</v>
      </c>
      <c r="C10" s="44">
        <v>50936</v>
      </c>
      <c r="D10" s="21">
        <v>4698.3</v>
      </c>
      <c r="E10" s="21">
        <v>3870.4</v>
      </c>
      <c r="F10" s="21">
        <v>5574.2</v>
      </c>
      <c r="G10" s="21">
        <v>9.1999999999999993</v>
      </c>
      <c r="H10" s="21">
        <v>7.6</v>
      </c>
      <c r="I10" s="22">
        <v>10.9</v>
      </c>
      <c r="J10" s="44">
        <v>11447</v>
      </c>
      <c r="K10" s="21">
        <v>1695.8</v>
      </c>
      <c r="L10" s="21">
        <v>1429</v>
      </c>
      <c r="M10" s="21">
        <v>1979.6</v>
      </c>
      <c r="N10" s="21">
        <v>14.8</v>
      </c>
      <c r="O10" s="21">
        <v>12.5</v>
      </c>
      <c r="P10" s="22">
        <v>17.3</v>
      </c>
      <c r="Q10" s="35">
        <v>8565</v>
      </c>
      <c r="R10" s="21">
        <v>1656.3</v>
      </c>
      <c r="S10" s="21">
        <v>1392.8</v>
      </c>
      <c r="T10" s="21">
        <v>1928.4</v>
      </c>
      <c r="U10" s="21">
        <v>19.3</v>
      </c>
      <c r="V10" s="21">
        <v>16.3</v>
      </c>
      <c r="W10" s="22">
        <v>22.5</v>
      </c>
    </row>
    <row r="11" spans="1:23">
      <c r="A11" s="6" t="s">
        <v>808</v>
      </c>
      <c r="B11" s="55" t="s">
        <v>809</v>
      </c>
      <c r="C11" s="44">
        <v>99436</v>
      </c>
      <c r="D11" s="21">
        <v>6370.4</v>
      </c>
      <c r="E11" s="21">
        <v>5316.2</v>
      </c>
      <c r="F11" s="21">
        <v>7375.9</v>
      </c>
      <c r="G11" s="21">
        <v>6.4</v>
      </c>
      <c r="H11" s="21">
        <v>5.3</v>
      </c>
      <c r="I11" s="22">
        <v>7.4</v>
      </c>
      <c r="J11" s="44">
        <v>30786</v>
      </c>
      <c r="K11" s="21">
        <v>3230.1</v>
      </c>
      <c r="L11" s="21">
        <v>2823.4</v>
      </c>
      <c r="M11" s="21">
        <v>3684.6</v>
      </c>
      <c r="N11" s="21">
        <v>10.5</v>
      </c>
      <c r="O11" s="21">
        <v>9.1999999999999993</v>
      </c>
      <c r="P11" s="22">
        <v>12</v>
      </c>
      <c r="Q11" s="35">
        <v>29872</v>
      </c>
      <c r="R11" s="21">
        <v>4136.3</v>
      </c>
      <c r="S11" s="21">
        <v>3559.9</v>
      </c>
      <c r="T11" s="21">
        <v>4736.3</v>
      </c>
      <c r="U11" s="21">
        <v>13.8</v>
      </c>
      <c r="V11" s="21">
        <v>11.9</v>
      </c>
      <c r="W11" s="22">
        <v>15.9</v>
      </c>
    </row>
    <row r="12" spans="1:23">
      <c r="A12" s="6" t="s">
        <v>358</v>
      </c>
      <c r="B12" s="55" t="s">
        <v>359</v>
      </c>
      <c r="C12" s="44">
        <v>66071</v>
      </c>
      <c r="D12" s="21">
        <v>6020.7</v>
      </c>
      <c r="E12" s="21">
        <v>5019.8999999999996</v>
      </c>
      <c r="F12" s="21">
        <v>6952.6</v>
      </c>
      <c r="G12" s="21">
        <v>9.1</v>
      </c>
      <c r="H12" s="21">
        <v>7.6</v>
      </c>
      <c r="I12" s="22">
        <v>10.5</v>
      </c>
      <c r="J12" s="44">
        <v>26479</v>
      </c>
      <c r="K12" s="21">
        <v>3831.3</v>
      </c>
      <c r="L12" s="21">
        <v>3321.2</v>
      </c>
      <c r="M12" s="21">
        <v>4382.8999999999996</v>
      </c>
      <c r="N12" s="21">
        <v>14.5</v>
      </c>
      <c r="O12" s="21">
        <v>12.5</v>
      </c>
      <c r="P12" s="22">
        <v>16.600000000000001</v>
      </c>
      <c r="Q12" s="35">
        <v>24059</v>
      </c>
      <c r="R12" s="21">
        <v>4470.8999999999996</v>
      </c>
      <c r="S12" s="21">
        <v>3873.9</v>
      </c>
      <c r="T12" s="21">
        <v>5102.1000000000004</v>
      </c>
      <c r="U12" s="21">
        <v>18.600000000000001</v>
      </c>
      <c r="V12" s="21">
        <v>16.100000000000001</v>
      </c>
      <c r="W12" s="22">
        <v>21.2</v>
      </c>
    </row>
    <row r="13" spans="1:23">
      <c r="A13" s="6" t="s">
        <v>398</v>
      </c>
      <c r="B13" s="55" t="s">
        <v>399</v>
      </c>
      <c r="C13" s="44">
        <v>47337</v>
      </c>
      <c r="D13" s="21">
        <v>3985.5</v>
      </c>
      <c r="E13" s="21">
        <v>3328.8</v>
      </c>
      <c r="F13" s="21">
        <v>4592.3999999999996</v>
      </c>
      <c r="G13" s="21">
        <v>8.4</v>
      </c>
      <c r="H13" s="21">
        <v>7</v>
      </c>
      <c r="I13" s="22">
        <v>9.6999999999999993</v>
      </c>
      <c r="J13" s="44">
        <v>16531</v>
      </c>
      <c r="K13" s="21">
        <v>2246.8000000000002</v>
      </c>
      <c r="L13" s="21">
        <v>1969.1</v>
      </c>
      <c r="M13" s="21">
        <v>2535.1</v>
      </c>
      <c r="N13" s="21">
        <v>13.6</v>
      </c>
      <c r="O13" s="21">
        <v>11.9</v>
      </c>
      <c r="P13" s="22">
        <v>15.3</v>
      </c>
      <c r="Q13" s="35">
        <v>16509</v>
      </c>
      <c r="R13" s="21">
        <v>2902.6</v>
      </c>
      <c r="S13" s="21">
        <v>2540.4</v>
      </c>
      <c r="T13" s="21">
        <v>3287.3</v>
      </c>
      <c r="U13" s="21">
        <v>17.600000000000001</v>
      </c>
      <c r="V13" s="21">
        <v>15.4</v>
      </c>
      <c r="W13" s="22">
        <v>19.899999999999999</v>
      </c>
    </row>
    <row r="14" spans="1:23">
      <c r="A14" s="6" t="s">
        <v>700</v>
      </c>
      <c r="B14" s="55" t="s">
        <v>701</v>
      </c>
      <c r="C14" s="44">
        <v>50777</v>
      </c>
      <c r="D14" s="21">
        <v>3381.2</v>
      </c>
      <c r="E14" s="21">
        <v>2811</v>
      </c>
      <c r="F14" s="21">
        <v>3913.6</v>
      </c>
      <c r="G14" s="21">
        <v>6.7</v>
      </c>
      <c r="H14" s="21">
        <v>5.5</v>
      </c>
      <c r="I14" s="22">
        <v>7.7</v>
      </c>
      <c r="J14" s="44">
        <v>17142</v>
      </c>
      <c r="K14" s="21">
        <v>1872.8</v>
      </c>
      <c r="L14" s="21">
        <v>1639.8</v>
      </c>
      <c r="M14" s="21">
        <v>2135.8000000000002</v>
      </c>
      <c r="N14" s="21">
        <v>10.9</v>
      </c>
      <c r="O14" s="21">
        <v>9.6</v>
      </c>
      <c r="P14" s="22">
        <v>12.5</v>
      </c>
      <c r="Q14" s="35">
        <v>17488</v>
      </c>
      <c r="R14" s="21">
        <v>2487.8000000000002</v>
      </c>
      <c r="S14" s="21">
        <v>2142.9</v>
      </c>
      <c r="T14" s="21">
        <v>2829</v>
      </c>
      <c r="U14" s="21">
        <v>14.2</v>
      </c>
      <c r="V14" s="21">
        <v>12.3</v>
      </c>
      <c r="W14" s="22">
        <v>16.2</v>
      </c>
    </row>
    <row r="15" spans="1:23">
      <c r="A15" s="6" t="s">
        <v>456</v>
      </c>
      <c r="B15" s="55" t="s">
        <v>457</v>
      </c>
      <c r="C15" s="44">
        <v>33954</v>
      </c>
      <c r="D15" s="21">
        <v>2786.5</v>
      </c>
      <c r="E15" s="21">
        <v>2339.8000000000002</v>
      </c>
      <c r="F15" s="21">
        <v>3188.7</v>
      </c>
      <c r="G15" s="21">
        <v>8.1999999999999993</v>
      </c>
      <c r="H15" s="21">
        <v>6.9</v>
      </c>
      <c r="I15" s="22">
        <v>9.4</v>
      </c>
      <c r="J15" s="44">
        <v>13955</v>
      </c>
      <c r="K15" s="21">
        <v>1828.7</v>
      </c>
      <c r="L15" s="21">
        <v>1598.3</v>
      </c>
      <c r="M15" s="21">
        <v>2078.8000000000002</v>
      </c>
      <c r="N15" s="21">
        <v>13.1</v>
      </c>
      <c r="O15" s="21">
        <v>11.5</v>
      </c>
      <c r="P15" s="22">
        <v>14.9</v>
      </c>
      <c r="Q15" s="35">
        <v>13992</v>
      </c>
      <c r="R15" s="21">
        <v>2365.1</v>
      </c>
      <c r="S15" s="21">
        <v>2069.4</v>
      </c>
      <c r="T15" s="21">
        <v>2683.8</v>
      </c>
      <c r="U15" s="21">
        <v>16.899999999999999</v>
      </c>
      <c r="V15" s="21">
        <v>14.8</v>
      </c>
      <c r="W15" s="22">
        <v>19.2</v>
      </c>
    </row>
    <row r="16" spans="1:23">
      <c r="A16" s="6" t="s">
        <v>788</v>
      </c>
      <c r="B16" s="55" t="s">
        <v>789</v>
      </c>
      <c r="C16" s="44">
        <v>47673</v>
      </c>
      <c r="D16" s="21">
        <v>2851.9</v>
      </c>
      <c r="E16" s="21">
        <v>2360.3000000000002</v>
      </c>
      <c r="F16" s="21">
        <v>3320.9</v>
      </c>
      <c r="G16" s="21">
        <v>6</v>
      </c>
      <c r="H16" s="21">
        <v>5</v>
      </c>
      <c r="I16" s="22">
        <v>7</v>
      </c>
      <c r="J16" s="44">
        <v>18653</v>
      </c>
      <c r="K16" s="21">
        <v>1835.7</v>
      </c>
      <c r="L16" s="21">
        <v>1601.9</v>
      </c>
      <c r="M16" s="21">
        <v>2098</v>
      </c>
      <c r="N16" s="21">
        <v>9.8000000000000007</v>
      </c>
      <c r="O16" s="21">
        <v>8.6</v>
      </c>
      <c r="P16" s="22">
        <v>11.2</v>
      </c>
      <c r="Q16" s="35">
        <v>20431</v>
      </c>
      <c r="R16" s="21">
        <v>2631</v>
      </c>
      <c r="S16" s="21">
        <v>2259.6</v>
      </c>
      <c r="T16" s="21">
        <v>3002.5</v>
      </c>
      <c r="U16" s="21">
        <v>12.9</v>
      </c>
      <c r="V16" s="21">
        <v>11.1</v>
      </c>
      <c r="W16" s="22">
        <v>14.7</v>
      </c>
    </row>
    <row r="17" spans="1:23">
      <c r="A17" s="6" t="s">
        <v>522</v>
      </c>
      <c r="B17" s="55" t="s">
        <v>523</v>
      </c>
      <c r="C17" s="44">
        <v>48967</v>
      </c>
      <c r="D17" s="21">
        <v>3826.7</v>
      </c>
      <c r="E17" s="21">
        <v>3217.1</v>
      </c>
      <c r="F17" s="21">
        <v>4385.6000000000004</v>
      </c>
      <c r="G17" s="21">
        <v>7.8</v>
      </c>
      <c r="H17" s="21">
        <v>6.6</v>
      </c>
      <c r="I17" s="22">
        <v>9</v>
      </c>
      <c r="J17" s="44">
        <v>16800</v>
      </c>
      <c r="K17" s="21">
        <v>2133</v>
      </c>
      <c r="L17" s="21">
        <v>1881.9</v>
      </c>
      <c r="M17" s="21">
        <v>2409</v>
      </c>
      <c r="N17" s="21">
        <v>12.7</v>
      </c>
      <c r="O17" s="21">
        <v>11.2</v>
      </c>
      <c r="P17" s="22">
        <v>14.3</v>
      </c>
      <c r="Q17" s="35">
        <v>16589</v>
      </c>
      <c r="R17" s="21">
        <v>2718.6</v>
      </c>
      <c r="S17" s="21">
        <v>2383.9</v>
      </c>
      <c r="T17" s="21">
        <v>3067.5</v>
      </c>
      <c r="U17" s="21">
        <v>16.399999999999999</v>
      </c>
      <c r="V17" s="21">
        <v>14.4</v>
      </c>
      <c r="W17" s="22">
        <v>18.5</v>
      </c>
    </row>
    <row r="18" spans="1:23">
      <c r="A18" s="6" t="s">
        <v>722</v>
      </c>
      <c r="B18" s="55" t="s">
        <v>723</v>
      </c>
      <c r="C18" s="44">
        <v>64246</v>
      </c>
      <c r="D18" s="21">
        <v>4375.7</v>
      </c>
      <c r="E18" s="21">
        <v>3632.3</v>
      </c>
      <c r="F18" s="21">
        <v>5051.3</v>
      </c>
      <c r="G18" s="21">
        <v>6.8</v>
      </c>
      <c r="H18" s="21">
        <v>5.7</v>
      </c>
      <c r="I18" s="22">
        <v>7.9</v>
      </c>
      <c r="J18" s="44">
        <v>21036</v>
      </c>
      <c r="K18" s="21">
        <v>2339.8000000000002</v>
      </c>
      <c r="L18" s="21">
        <v>2041.1</v>
      </c>
      <c r="M18" s="21">
        <v>2687</v>
      </c>
      <c r="N18" s="21">
        <v>11.1</v>
      </c>
      <c r="O18" s="21">
        <v>9.6999999999999993</v>
      </c>
      <c r="P18" s="22">
        <v>12.8</v>
      </c>
      <c r="Q18" s="35">
        <v>21415</v>
      </c>
      <c r="R18" s="21">
        <v>3145.3</v>
      </c>
      <c r="S18" s="21">
        <v>2728</v>
      </c>
      <c r="T18" s="21">
        <v>3584.3</v>
      </c>
      <c r="U18" s="21">
        <v>14.7</v>
      </c>
      <c r="V18" s="21">
        <v>12.7</v>
      </c>
      <c r="W18" s="22">
        <v>16.7</v>
      </c>
    </row>
    <row r="19" spans="1:23">
      <c r="A19" s="6" t="s">
        <v>492</v>
      </c>
      <c r="B19" s="55" t="s">
        <v>493</v>
      </c>
      <c r="C19" s="44">
        <v>253561</v>
      </c>
      <c r="D19" s="21">
        <v>22454.1</v>
      </c>
      <c r="E19" s="21">
        <v>18496.3</v>
      </c>
      <c r="F19" s="21">
        <v>26516.1</v>
      </c>
      <c r="G19" s="21">
        <v>8.9</v>
      </c>
      <c r="H19" s="21">
        <v>7.3</v>
      </c>
      <c r="I19" s="22">
        <v>10.5</v>
      </c>
      <c r="J19" s="44">
        <v>81298</v>
      </c>
      <c r="K19" s="21">
        <v>11517.6</v>
      </c>
      <c r="L19" s="21">
        <v>9747.6</v>
      </c>
      <c r="M19" s="21">
        <v>13440.6</v>
      </c>
      <c r="N19" s="21">
        <v>14.2</v>
      </c>
      <c r="O19" s="21">
        <v>12</v>
      </c>
      <c r="P19" s="22">
        <v>16.5</v>
      </c>
      <c r="Q19" s="35">
        <v>73108</v>
      </c>
      <c r="R19" s="21">
        <v>13473.8</v>
      </c>
      <c r="S19" s="21">
        <v>11378.6</v>
      </c>
      <c r="T19" s="21">
        <v>15695</v>
      </c>
      <c r="U19" s="21">
        <v>18.399999999999999</v>
      </c>
      <c r="V19" s="21">
        <v>15.6</v>
      </c>
      <c r="W19" s="22">
        <v>21.5</v>
      </c>
    </row>
    <row r="20" spans="1:23">
      <c r="A20" s="6" t="s">
        <v>686</v>
      </c>
      <c r="B20" s="55" t="s">
        <v>687</v>
      </c>
      <c r="C20" s="44">
        <v>27864</v>
      </c>
      <c r="D20" s="21">
        <v>1853.9</v>
      </c>
      <c r="E20" s="21">
        <v>1527.4</v>
      </c>
      <c r="F20" s="21">
        <v>2150.1</v>
      </c>
      <c r="G20" s="21">
        <v>6.7</v>
      </c>
      <c r="H20" s="21">
        <v>5.5</v>
      </c>
      <c r="I20" s="22">
        <v>7.7</v>
      </c>
      <c r="J20" s="44">
        <v>10983</v>
      </c>
      <c r="K20" s="21">
        <v>1191</v>
      </c>
      <c r="L20" s="21">
        <v>1033.2</v>
      </c>
      <c r="M20" s="21">
        <v>1363.9</v>
      </c>
      <c r="N20" s="21">
        <v>10.8</v>
      </c>
      <c r="O20" s="21">
        <v>9.4</v>
      </c>
      <c r="P20" s="22">
        <v>12.4</v>
      </c>
      <c r="Q20" s="35">
        <v>11277</v>
      </c>
      <c r="R20" s="21">
        <v>1597.1</v>
      </c>
      <c r="S20" s="21">
        <v>1386.1</v>
      </c>
      <c r="T20" s="21">
        <v>1828.8</v>
      </c>
      <c r="U20" s="21">
        <v>14.2</v>
      </c>
      <c r="V20" s="21">
        <v>12.3</v>
      </c>
      <c r="W20" s="22">
        <v>16.2</v>
      </c>
    </row>
    <row r="21" spans="1:23">
      <c r="A21" s="6" t="s">
        <v>432</v>
      </c>
      <c r="B21" s="55" t="s">
        <v>433</v>
      </c>
      <c r="C21" s="44">
        <v>38205</v>
      </c>
      <c r="D21" s="21">
        <v>3476.7</v>
      </c>
      <c r="E21" s="21">
        <v>2888.3</v>
      </c>
      <c r="F21" s="21">
        <v>4092.3</v>
      </c>
      <c r="G21" s="21">
        <v>9.1</v>
      </c>
      <c r="H21" s="21">
        <v>7.6</v>
      </c>
      <c r="I21" s="22">
        <v>10.7</v>
      </c>
      <c r="J21" s="44">
        <v>12738</v>
      </c>
      <c r="K21" s="21">
        <v>1844.7</v>
      </c>
      <c r="L21" s="21">
        <v>1566.5</v>
      </c>
      <c r="M21" s="21">
        <v>2135.1999999999998</v>
      </c>
      <c r="N21" s="21">
        <v>14.5</v>
      </c>
      <c r="O21" s="21">
        <v>12.3</v>
      </c>
      <c r="P21" s="22">
        <v>16.8</v>
      </c>
      <c r="Q21" s="35">
        <v>10437</v>
      </c>
      <c r="R21" s="21">
        <v>1944.8</v>
      </c>
      <c r="S21" s="21">
        <v>1659.4</v>
      </c>
      <c r="T21" s="21">
        <v>2248.9</v>
      </c>
      <c r="U21" s="21">
        <v>18.600000000000001</v>
      </c>
      <c r="V21" s="21">
        <v>15.9</v>
      </c>
      <c r="W21" s="22">
        <v>21.5</v>
      </c>
    </row>
    <row r="22" spans="1:23">
      <c r="A22" s="6" t="s">
        <v>284</v>
      </c>
      <c r="B22" s="55" t="s">
        <v>285</v>
      </c>
      <c r="C22" s="44">
        <v>38506</v>
      </c>
      <c r="D22" s="21">
        <v>4085.1</v>
      </c>
      <c r="E22" s="21">
        <v>3382.6</v>
      </c>
      <c r="F22" s="21">
        <v>4803.1000000000004</v>
      </c>
      <c r="G22" s="21">
        <v>10.6</v>
      </c>
      <c r="H22" s="21">
        <v>8.8000000000000007</v>
      </c>
      <c r="I22" s="22">
        <v>12.5</v>
      </c>
      <c r="J22" s="44">
        <v>15248</v>
      </c>
      <c r="K22" s="21">
        <v>2537.6999999999998</v>
      </c>
      <c r="L22" s="21">
        <v>2156.4</v>
      </c>
      <c r="M22" s="21">
        <v>2936</v>
      </c>
      <c r="N22" s="21">
        <v>16.600000000000001</v>
      </c>
      <c r="O22" s="21">
        <v>14.1</v>
      </c>
      <c r="P22" s="22">
        <v>19.3</v>
      </c>
      <c r="Q22" s="35">
        <v>14737</v>
      </c>
      <c r="R22" s="21">
        <v>3161.4</v>
      </c>
      <c r="S22" s="21">
        <v>2701.4</v>
      </c>
      <c r="T22" s="21">
        <v>3638.3</v>
      </c>
      <c r="U22" s="21">
        <v>21.5</v>
      </c>
      <c r="V22" s="21">
        <v>18.3</v>
      </c>
      <c r="W22" s="22">
        <v>24.7</v>
      </c>
    </row>
    <row r="23" spans="1:23">
      <c r="A23" s="6" t="s">
        <v>366</v>
      </c>
      <c r="B23" s="55" t="s">
        <v>367</v>
      </c>
      <c r="C23" s="44">
        <v>22863</v>
      </c>
      <c r="D23" s="21">
        <v>2049</v>
      </c>
      <c r="E23" s="21">
        <v>1718.5</v>
      </c>
      <c r="F23" s="21">
        <v>2371.8000000000002</v>
      </c>
      <c r="G23" s="21">
        <v>9</v>
      </c>
      <c r="H23" s="21">
        <v>7.5</v>
      </c>
      <c r="I23" s="22">
        <v>10.4</v>
      </c>
      <c r="J23" s="44">
        <v>9014</v>
      </c>
      <c r="K23" s="21">
        <v>1278.3</v>
      </c>
      <c r="L23" s="21">
        <v>1114.0999999999999</v>
      </c>
      <c r="M23" s="21">
        <v>1460.4</v>
      </c>
      <c r="N23" s="21">
        <v>14.2</v>
      </c>
      <c r="O23" s="21">
        <v>12.4</v>
      </c>
      <c r="P23" s="22">
        <v>16.2</v>
      </c>
      <c r="Q23" s="35">
        <v>8241</v>
      </c>
      <c r="R23" s="21">
        <v>1509.9</v>
      </c>
      <c r="S23" s="21">
        <v>1321</v>
      </c>
      <c r="T23" s="21">
        <v>1714.6</v>
      </c>
      <c r="U23" s="21">
        <v>18.3</v>
      </c>
      <c r="V23" s="21">
        <v>16</v>
      </c>
      <c r="W23" s="22">
        <v>20.8</v>
      </c>
    </row>
    <row r="24" spans="1:23">
      <c r="A24" s="6" t="s">
        <v>400</v>
      </c>
      <c r="B24" s="55" t="s">
        <v>401</v>
      </c>
      <c r="C24" s="44">
        <v>74127</v>
      </c>
      <c r="D24" s="21">
        <v>6491.1</v>
      </c>
      <c r="E24" s="21">
        <v>5440.9</v>
      </c>
      <c r="F24" s="21">
        <v>7518.4</v>
      </c>
      <c r="G24" s="21">
        <v>8.8000000000000007</v>
      </c>
      <c r="H24" s="21">
        <v>7.3</v>
      </c>
      <c r="I24" s="22">
        <v>10.1</v>
      </c>
      <c r="J24" s="44">
        <v>26888</v>
      </c>
      <c r="K24" s="21">
        <v>3764.8</v>
      </c>
      <c r="L24" s="21">
        <v>3256.6</v>
      </c>
      <c r="M24" s="21">
        <v>4305.8999999999996</v>
      </c>
      <c r="N24" s="21">
        <v>14</v>
      </c>
      <c r="O24" s="21">
        <v>12.1</v>
      </c>
      <c r="P24" s="22">
        <v>16</v>
      </c>
      <c r="Q24" s="35">
        <v>25468</v>
      </c>
      <c r="R24" s="21">
        <v>4593.3</v>
      </c>
      <c r="S24" s="21">
        <v>3965.4</v>
      </c>
      <c r="T24" s="21">
        <v>5237.7</v>
      </c>
      <c r="U24" s="21">
        <v>18</v>
      </c>
      <c r="V24" s="21">
        <v>15.6</v>
      </c>
      <c r="W24" s="22">
        <v>20.6</v>
      </c>
    </row>
    <row r="25" spans="1:23">
      <c r="A25" s="6" t="s">
        <v>458</v>
      </c>
      <c r="B25" s="55" t="s">
        <v>459</v>
      </c>
      <c r="C25" s="44">
        <v>18426</v>
      </c>
      <c r="D25" s="21">
        <v>1509.2</v>
      </c>
      <c r="E25" s="21">
        <v>1255.9000000000001</v>
      </c>
      <c r="F25" s="21">
        <v>1758.5</v>
      </c>
      <c r="G25" s="21">
        <v>8.1999999999999993</v>
      </c>
      <c r="H25" s="21">
        <v>6.8</v>
      </c>
      <c r="I25" s="22">
        <v>9.5</v>
      </c>
      <c r="J25" s="44">
        <v>7595</v>
      </c>
      <c r="K25" s="21">
        <v>985.7</v>
      </c>
      <c r="L25" s="21">
        <v>852.5</v>
      </c>
      <c r="M25" s="21">
        <v>1129.5999999999999</v>
      </c>
      <c r="N25" s="21">
        <v>13</v>
      </c>
      <c r="O25" s="21">
        <v>11.2</v>
      </c>
      <c r="P25" s="22">
        <v>14.9</v>
      </c>
      <c r="Q25" s="35">
        <v>7472</v>
      </c>
      <c r="R25" s="21">
        <v>1251.5999999999999</v>
      </c>
      <c r="S25" s="21">
        <v>1070.3</v>
      </c>
      <c r="T25" s="21">
        <v>1452.3</v>
      </c>
      <c r="U25" s="21">
        <v>16.8</v>
      </c>
      <c r="V25" s="21">
        <v>14.3</v>
      </c>
      <c r="W25" s="22">
        <v>19.399999999999999</v>
      </c>
    </row>
    <row r="26" spans="1:23">
      <c r="A26" s="6" t="s">
        <v>540</v>
      </c>
      <c r="B26" s="55" t="s">
        <v>541</v>
      </c>
      <c r="C26" s="44">
        <v>102066</v>
      </c>
      <c r="D26" s="21">
        <v>7485</v>
      </c>
      <c r="E26" s="21">
        <v>6262.8</v>
      </c>
      <c r="F26" s="21">
        <v>8589.5</v>
      </c>
      <c r="G26" s="21">
        <v>7.3</v>
      </c>
      <c r="H26" s="21">
        <v>6.1</v>
      </c>
      <c r="I26" s="22">
        <v>8.4</v>
      </c>
      <c r="J26" s="44">
        <v>41699</v>
      </c>
      <c r="K26" s="21">
        <v>4988.7</v>
      </c>
      <c r="L26" s="21">
        <v>4387.5</v>
      </c>
      <c r="M26" s="21">
        <v>5655.3</v>
      </c>
      <c r="N26" s="21">
        <v>12</v>
      </c>
      <c r="O26" s="21">
        <v>10.5</v>
      </c>
      <c r="P26" s="22">
        <v>13.6</v>
      </c>
      <c r="Q26" s="35">
        <v>47152</v>
      </c>
      <c r="R26" s="21">
        <v>7285.8</v>
      </c>
      <c r="S26" s="21">
        <v>6394.3</v>
      </c>
      <c r="T26" s="21">
        <v>8220.4</v>
      </c>
      <c r="U26" s="21">
        <v>15.5</v>
      </c>
      <c r="V26" s="21">
        <v>13.6</v>
      </c>
      <c r="W26" s="22">
        <v>17.399999999999999</v>
      </c>
    </row>
    <row r="27" spans="1:23">
      <c r="A27" s="6" t="s">
        <v>750</v>
      </c>
      <c r="B27" s="55" t="s">
        <v>751</v>
      </c>
      <c r="C27" s="44">
        <v>33981</v>
      </c>
      <c r="D27" s="21">
        <v>2250.3000000000002</v>
      </c>
      <c r="E27" s="21">
        <v>1851.3</v>
      </c>
      <c r="F27" s="21">
        <v>2608.1999999999998</v>
      </c>
      <c r="G27" s="21">
        <v>6.6</v>
      </c>
      <c r="H27" s="21">
        <v>5.4</v>
      </c>
      <c r="I27" s="22">
        <v>7.7</v>
      </c>
      <c r="J27" s="44">
        <v>11057</v>
      </c>
      <c r="K27" s="21">
        <v>1190.5999999999999</v>
      </c>
      <c r="L27" s="21">
        <v>1032.5999999999999</v>
      </c>
      <c r="M27" s="21">
        <v>1358.7</v>
      </c>
      <c r="N27" s="21">
        <v>10.8</v>
      </c>
      <c r="O27" s="21">
        <v>9.3000000000000007</v>
      </c>
      <c r="P27" s="22">
        <v>12.3</v>
      </c>
      <c r="Q27" s="35">
        <v>9825</v>
      </c>
      <c r="R27" s="21">
        <v>1396.8</v>
      </c>
      <c r="S27" s="21">
        <v>1201.5999999999999</v>
      </c>
      <c r="T27" s="21">
        <v>1596.4</v>
      </c>
      <c r="U27" s="21">
        <v>14.2</v>
      </c>
      <c r="V27" s="21">
        <v>12.2</v>
      </c>
      <c r="W27" s="22">
        <v>16.2</v>
      </c>
    </row>
    <row r="28" spans="1:23">
      <c r="A28" s="6" t="s">
        <v>402</v>
      </c>
      <c r="B28" s="55" t="s">
        <v>403</v>
      </c>
      <c r="C28" s="44">
        <v>130611</v>
      </c>
      <c r="D28" s="21">
        <v>11600.6</v>
      </c>
      <c r="E28" s="21">
        <v>9691.2999999999993</v>
      </c>
      <c r="F28" s="21">
        <v>13467.5</v>
      </c>
      <c r="G28" s="21">
        <v>8.9</v>
      </c>
      <c r="H28" s="21">
        <v>7.4</v>
      </c>
      <c r="I28" s="22">
        <v>10.3</v>
      </c>
      <c r="J28" s="44">
        <v>46637</v>
      </c>
      <c r="K28" s="21">
        <v>6580.8</v>
      </c>
      <c r="L28" s="21">
        <v>5689.1</v>
      </c>
      <c r="M28" s="21">
        <v>7552</v>
      </c>
      <c r="N28" s="21">
        <v>14.1</v>
      </c>
      <c r="O28" s="21">
        <v>12.2</v>
      </c>
      <c r="P28" s="22">
        <v>16.2</v>
      </c>
      <c r="Q28" s="35">
        <v>40860</v>
      </c>
      <c r="R28" s="21">
        <v>7486.2</v>
      </c>
      <c r="S28" s="21">
        <v>6464.6</v>
      </c>
      <c r="T28" s="21">
        <v>8572</v>
      </c>
      <c r="U28" s="21">
        <v>18.3</v>
      </c>
      <c r="V28" s="21">
        <v>15.8</v>
      </c>
      <c r="W28" s="22">
        <v>21</v>
      </c>
    </row>
    <row r="29" spans="1:23">
      <c r="A29" s="6" t="s">
        <v>702</v>
      </c>
      <c r="B29" s="55" t="s">
        <v>703</v>
      </c>
      <c r="C29" s="44">
        <v>43418</v>
      </c>
      <c r="D29" s="21">
        <v>3012.8</v>
      </c>
      <c r="E29" s="21">
        <v>2486.5</v>
      </c>
      <c r="F29" s="21">
        <v>3501.7</v>
      </c>
      <c r="G29" s="21">
        <v>6.9</v>
      </c>
      <c r="H29" s="21">
        <v>5.7</v>
      </c>
      <c r="I29" s="22">
        <v>8.1</v>
      </c>
      <c r="J29" s="44">
        <v>16600</v>
      </c>
      <c r="K29" s="21">
        <v>1875.9</v>
      </c>
      <c r="L29" s="21">
        <v>1617.5</v>
      </c>
      <c r="M29" s="21">
        <v>2174.8000000000002</v>
      </c>
      <c r="N29" s="21">
        <v>11.3</v>
      </c>
      <c r="O29" s="21">
        <v>9.6999999999999993</v>
      </c>
      <c r="P29" s="22">
        <v>13.1</v>
      </c>
      <c r="Q29" s="35">
        <v>17631</v>
      </c>
      <c r="R29" s="21">
        <v>2587</v>
      </c>
      <c r="S29" s="21">
        <v>2216.1</v>
      </c>
      <c r="T29" s="21">
        <v>2998</v>
      </c>
      <c r="U29" s="21">
        <v>14.7</v>
      </c>
      <c r="V29" s="21">
        <v>12.6</v>
      </c>
      <c r="W29" s="22">
        <v>17</v>
      </c>
    </row>
    <row r="30" spans="1:23">
      <c r="A30" s="6" t="s">
        <v>360</v>
      </c>
      <c r="B30" s="55" t="s">
        <v>361</v>
      </c>
      <c r="C30" s="44">
        <v>39176</v>
      </c>
      <c r="D30" s="21">
        <v>3413.2</v>
      </c>
      <c r="E30" s="21">
        <v>2861.2</v>
      </c>
      <c r="F30" s="21">
        <v>3971.9</v>
      </c>
      <c r="G30" s="21">
        <v>8.6999999999999993</v>
      </c>
      <c r="H30" s="21">
        <v>7.3</v>
      </c>
      <c r="I30" s="22">
        <v>10.1</v>
      </c>
      <c r="J30" s="44">
        <v>17967</v>
      </c>
      <c r="K30" s="21">
        <v>2493.9</v>
      </c>
      <c r="L30" s="21">
        <v>2161.1999999999998</v>
      </c>
      <c r="M30" s="21">
        <v>2869.4</v>
      </c>
      <c r="N30" s="21">
        <v>13.9</v>
      </c>
      <c r="O30" s="21">
        <v>12</v>
      </c>
      <c r="P30" s="22">
        <v>16</v>
      </c>
      <c r="Q30" s="35">
        <v>19566</v>
      </c>
      <c r="R30" s="21">
        <v>3457.6</v>
      </c>
      <c r="S30" s="21">
        <v>3028</v>
      </c>
      <c r="T30" s="21">
        <v>3906.3</v>
      </c>
      <c r="U30" s="21">
        <v>17.7</v>
      </c>
      <c r="V30" s="21">
        <v>15.5</v>
      </c>
      <c r="W30" s="22">
        <v>20</v>
      </c>
    </row>
    <row r="31" spans="1:23">
      <c r="A31" s="6" t="s">
        <v>676</v>
      </c>
      <c r="B31" s="55" t="s">
        <v>677</v>
      </c>
      <c r="C31" s="44">
        <v>82306</v>
      </c>
      <c r="D31" s="21">
        <v>6489.2</v>
      </c>
      <c r="E31" s="21">
        <v>5409</v>
      </c>
      <c r="F31" s="21">
        <v>7573.5</v>
      </c>
      <c r="G31" s="21">
        <v>7.9</v>
      </c>
      <c r="H31" s="21">
        <v>6.6</v>
      </c>
      <c r="I31" s="22">
        <v>9.1999999999999993</v>
      </c>
      <c r="J31" s="44">
        <v>24288</v>
      </c>
      <c r="K31" s="21">
        <v>3080.5</v>
      </c>
      <c r="L31" s="21">
        <v>2665.3</v>
      </c>
      <c r="M31" s="21">
        <v>3535</v>
      </c>
      <c r="N31" s="21">
        <v>12.7</v>
      </c>
      <c r="O31" s="21">
        <v>11</v>
      </c>
      <c r="P31" s="22">
        <v>14.6</v>
      </c>
      <c r="Q31" s="35">
        <v>18659</v>
      </c>
      <c r="R31" s="21">
        <v>3071.1</v>
      </c>
      <c r="S31" s="21">
        <v>2622</v>
      </c>
      <c r="T31" s="21">
        <v>3525.1</v>
      </c>
      <c r="U31" s="21">
        <v>16.5</v>
      </c>
      <c r="V31" s="21">
        <v>14.1</v>
      </c>
      <c r="W31" s="22">
        <v>18.899999999999999</v>
      </c>
    </row>
    <row r="32" spans="1:23">
      <c r="A32" s="6" t="s">
        <v>852</v>
      </c>
      <c r="B32" s="55" t="s">
        <v>853</v>
      </c>
      <c r="C32" s="44">
        <v>20508</v>
      </c>
      <c r="D32" s="21">
        <v>1141.2</v>
      </c>
      <c r="E32" s="21">
        <v>923.9</v>
      </c>
      <c r="F32" s="21">
        <v>1345.6</v>
      </c>
      <c r="G32" s="21">
        <v>5.6</v>
      </c>
      <c r="H32" s="21">
        <v>4.5</v>
      </c>
      <c r="I32" s="22">
        <v>6.6</v>
      </c>
      <c r="J32" s="44">
        <v>7372</v>
      </c>
      <c r="K32" s="21">
        <v>674.5</v>
      </c>
      <c r="L32" s="21">
        <v>573.20000000000005</v>
      </c>
      <c r="M32" s="21">
        <v>787</v>
      </c>
      <c r="N32" s="21">
        <v>9.1</v>
      </c>
      <c r="O32" s="21">
        <v>7.8</v>
      </c>
      <c r="P32" s="22">
        <v>10.7</v>
      </c>
      <c r="Q32" s="35">
        <v>8585</v>
      </c>
      <c r="R32" s="21">
        <v>1045.0999999999999</v>
      </c>
      <c r="S32" s="21">
        <v>879.2</v>
      </c>
      <c r="T32" s="21">
        <v>1215.5999999999999</v>
      </c>
      <c r="U32" s="21">
        <v>12.2</v>
      </c>
      <c r="V32" s="21">
        <v>10.199999999999999</v>
      </c>
      <c r="W32" s="22">
        <v>14.2</v>
      </c>
    </row>
    <row r="33" spans="1:23">
      <c r="A33" s="6" t="s">
        <v>630</v>
      </c>
      <c r="B33" s="55" t="s">
        <v>631</v>
      </c>
      <c r="C33" s="44">
        <v>74049</v>
      </c>
      <c r="D33" s="21">
        <v>5650.5</v>
      </c>
      <c r="E33" s="21">
        <v>4752.2</v>
      </c>
      <c r="F33" s="21">
        <v>6510</v>
      </c>
      <c r="G33" s="21">
        <v>7.6</v>
      </c>
      <c r="H33" s="21">
        <v>6.4</v>
      </c>
      <c r="I33" s="22">
        <v>8.8000000000000007</v>
      </c>
      <c r="J33" s="44">
        <v>21024</v>
      </c>
      <c r="K33" s="21">
        <v>2607.3000000000002</v>
      </c>
      <c r="L33" s="21">
        <v>2300</v>
      </c>
      <c r="M33" s="21">
        <v>2945.4</v>
      </c>
      <c r="N33" s="21">
        <v>12.4</v>
      </c>
      <c r="O33" s="21">
        <v>10.9</v>
      </c>
      <c r="P33" s="22">
        <v>14</v>
      </c>
      <c r="Q33" s="35">
        <v>19499</v>
      </c>
      <c r="R33" s="21">
        <v>3201.9</v>
      </c>
      <c r="S33" s="21">
        <v>2805.2</v>
      </c>
      <c r="T33" s="21">
        <v>3610.5</v>
      </c>
      <c r="U33" s="21">
        <v>16.399999999999999</v>
      </c>
      <c r="V33" s="21">
        <v>14.4</v>
      </c>
      <c r="W33" s="22">
        <v>18.5</v>
      </c>
    </row>
    <row r="34" spans="1:23">
      <c r="A34" s="6" t="s">
        <v>552</v>
      </c>
      <c r="B34" s="55" t="s">
        <v>553</v>
      </c>
      <c r="C34" s="44">
        <v>98117</v>
      </c>
      <c r="D34" s="21">
        <v>7857.9</v>
      </c>
      <c r="E34" s="21">
        <v>6583.4</v>
      </c>
      <c r="F34" s="21">
        <v>9103.1</v>
      </c>
      <c r="G34" s="21">
        <v>8</v>
      </c>
      <c r="H34" s="21">
        <v>6.7</v>
      </c>
      <c r="I34" s="22">
        <v>9.3000000000000007</v>
      </c>
      <c r="J34" s="44">
        <v>32285</v>
      </c>
      <c r="K34" s="21">
        <v>4167</v>
      </c>
      <c r="L34" s="21">
        <v>3631.3</v>
      </c>
      <c r="M34" s="21">
        <v>4730.8999999999996</v>
      </c>
      <c r="N34" s="21">
        <v>12.9</v>
      </c>
      <c r="O34" s="21">
        <v>11.2</v>
      </c>
      <c r="P34" s="22">
        <v>14.7</v>
      </c>
      <c r="Q34" s="35">
        <v>30001</v>
      </c>
      <c r="R34" s="21">
        <v>5059.1000000000004</v>
      </c>
      <c r="S34" s="21">
        <v>4386.6000000000004</v>
      </c>
      <c r="T34" s="21">
        <v>5784.1</v>
      </c>
      <c r="U34" s="21">
        <v>16.899999999999999</v>
      </c>
      <c r="V34" s="21">
        <v>14.6</v>
      </c>
      <c r="W34" s="22">
        <v>19.3</v>
      </c>
    </row>
    <row r="35" spans="1:23">
      <c r="A35" s="6" t="s">
        <v>614</v>
      </c>
      <c r="B35" s="55" t="s">
        <v>615</v>
      </c>
      <c r="C35" s="44">
        <v>37776</v>
      </c>
      <c r="D35" s="21">
        <v>2590.1999999999998</v>
      </c>
      <c r="E35" s="21">
        <v>2136.6</v>
      </c>
      <c r="F35" s="21">
        <v>2999.1</v>
      </c>
      <c r="G35" s="21">
        <v>6.9</v>
      </c>
      <c r="H35" s="21">
        <v>5.7</v>
      </c>
      <c r="I35" s="22">
        <v>7.9</v>
      </c>
      <c r="J35" s="44">
        <v>16729</v>
      </c>
      <c r="K35" s="21">
        <v>1869.4</v>
      </c>
      <c r="L35" s="21">
        <v>1629.7</v>
      </c>
      <c r="M35" s="21">
        <v>2141</v>
      </c>
      <c r="N35" s="21">
        <v>11.2</v>
      </c>
      <c r="O35" s="21">
        <v>9.6999999999999993</v>
      </c>
      <c r="P35" s="22">
        <v>12.8</v>
      </c>
      <c r="Q35" s="35">
        <v>19228</v>
      </c>
      <c r="R35" s="21">
        <v>2764.3</v>
      </c>
      <c r="S35" s="21">
        <v>2399.1999999999998</v>
      </c>
      <c r="T35" s="21">
        <v>3155.6</v>
      </c>
      <c r="U35" s="21">
        <v>14.4</v>
      </c>
      <c r="V35" s="21">
        <v>12.5</v>
      </c>
      <c r="W35" s="22">
        <v>16.399999999999999</v>
      </c>
    </row>
    <row r="36" spans="1:23">
      <c r="A36" s="6" t="s">
        <v>816</v>
      </c>
      <c r="B36" s="55" t="s">
        <v>817</v>
      </c>
      <c r="C36" s="44">
        <v>90389</v>
      </c>
      <c r="D36" s="21">
        <v>5474.8</v>
      </c>
      <c r="E36" s="21">
        <v>4523.1000000000004</v>
      </c>
      <c r="F36" s="21">
        <v>6374.6</v>
      </c>
      <c r="G36" s="21">
        <v>6.1</v>
      </c>
      <c r="H36" s="21">
        <v>5</v>
      </c>
      <c r="I36" s="22">
        <v>7.1</v>
      </c>
      <c r="J36" s="44">
        <v>28586</v>
      </c>
      <c r="K36" s="21">
        <v>2853.7</v>
      </c>
      <c r="L36" s="21">
        <v>2480.1</v>
      </c>
      <c r="M36" s="21">
        <v>3276.6</v>
      </c>
      <c r="N36" s="21">
        <v>10</v>
      </c>
      <c r="O36" s="21">
        <v>8.6999999999999993</v>
      </c>
      <c r="P36" s="22">
        <v>11.5</v>
      </c>
      <c r="Q36" s="35">
        <v>31398</v>
      </c>
      <c r="R36" s="21">
        <v>4120.7</v>
      </c>
      <c r="S36" s="21">
        <v>3528.8</v>
      </c>
      <c r="T36" s="21">
        <v>4706</v>
      </c>
      <c r="U36" s="21">
        <v>13.1</v>
      </c>
      <c r="V36" s="21">
        <v>11.2</v>
      </c>
      <c r="W36" s="22">
        <v>15</v>
      </c>
    </row>
    <row r="37" spans="1:23">
      <c r="A37" s="6" t="s">
        <v>768</v>
      </c>
      <c r="B37" s="55" t="s">
        <v>769</v>
      </c>
      <c r="C37" s="44">
        <v>27491</v>
      </c>
      <c r="D37" s="21">
        <v>1657.2</v>
      </c>
      <c r="E37" s="21">
        <v>1362.1</v>
      </c>
      <c r="F37" s="21">
        <v>1932</v>
      </c>
      <c r="G37" s="21">
        <v>6</v>
      </c>
      <c r="H37" s="21">
        <v>5</v>
      </c>
      <c r="I37" s="22">
        <v>7</v>
      </c>
      <c r="J37" s="44">
        <v>11134</v>
      </c>
      <c r="K37" s="21">
        <v>1097.4000000000001</v>
      </c>
      <c r="L37" s="21">
        <v>949.6</v>
      </c>
      <c r="M37" s="21">
        <v>1261.5</v>
      </c>
      <c r="N37" s="21">
        <v>9.9</v>
      </c>
      <c r="O37" s="21">
        <v>8.5</v>
      </c>
      <c r="P37" s="22">
        <v>11.3</v>
      </c>
      <c r="Q37" s="35">
        <v>12528</v>
      </c>
      <c r="R37" s="21">
        <v>1633</v>
      </c>
      <c r="S37" s="21">
        <v>1398.3</v>
      </c>
      <c r="T37" s="21">
        <v>1875.1</v>
      </c>
      <c r="U37" s="21">
        <v>13</v>
      </c>
      <c r="V37" s="21">
        <v>11.2</v>
      </c>
      <c r="W37" s="22">
        <v>15</v>
      </c>
    </row>
    <row r="38" spans="1:23">
      <c r="A38" s="6" t="s">
        <v>468</v>
      </c>
      <c r="B38" s="55" t="s">
        <v>469</v>
      </c>
      <c r="C38" s="44">
        <v>25951</v>
      </c>
      <c r="D38" s="21">
        <v>2135.6</v>
      </c>
      <c r="E38" s="21">
        <v>1791.3</v>
      </c>
      <c r="F38" s="21">
        <v>2465.4</v>
      </c>
      <c r="G38" s="21">
        <v>8.1999999999999993</v>
      </c>
      <c r="H38" s="21">
        <v>6.9</v>
      </c>
      <c r="I38" s="22">
        <v>9.5</v>
      </c>
      <c r="J38" s="44">
        <v>8554</v>
      </c>
      <c r="K38" s="21">
        <v>1136.0999999999999</v>
      </c>
      <c r="L38" s="21">
        <v>997.8</v>
      </c>
      <c r="M38" s="21">
        <v>1296.0999999999999</v>
      </c>
      <c r="N38" s="21">
        <v>13.3</v>
      </c>
      <c r="O38" s="21">
        <v>11.7</v>
      </c>
      <c r="P38" s="22">
        <v>15.2</v>
      </c>
      <c r="Q38" s="35">
        <v>9147</v>
      </c>
      <c r="R38" s="21">
        <v>1576.8</v>
      </c>
      <c r="S38" s="21">
        <v>1389.1</v>
      </c>
      <c r="T38" s="21">
        <v>1774.1</v>
      </c>
      <c r="U38" s="21">
        <v>17.2</v>
      </c>
      <c r="V38" s="21">
        <v>15.2</v>
      </c>
      <c r="W38" s="22">
        <v>19.399999999999999</v>
      </c>
    </row>
    <row r="39" spans="1:23">
      <c r="A39" s="6" t="s">
        <v>678</v>
      </c>
      <c r="B39" s="55" t="s">
        <v>679</v>
      </c>
      <c r="C39" s="44">
        <v>28772</v>
      </c>
      <c r="D39" s="21">
        <v>1902.2</v>
      </c>
      <c r="E39" s="21">
        <v>1578.4</v>
      </c>
      <c r="F39" s="21">
        <v>2196.9</v>
      </c>
      <c r="G39" s="21">
        <v>6.6</v>
      </c>
      <c r="H39" s="21">
        <v>5.5</v>
      </c>
      <c r="I39" s="22">
        <v>7.6</v>
      </c>
      <c r="J39" s="44">
        <v>11937</v>
      </c>
      <c r="K39" s="21">
        <v>1291.5</v>
      </c>
      <c r="L39" s="21">
        <v>1127.4000000000001</v>
      </c>
      <c r="M39" s="21">
        <v>1481.1</v>
      </c>
      <c r="N39" s="21">
        <v>10.8</v>
      </c>
      <c r="O39" s="21">
        <v>9.4</v>
      </c>
      <c r="P39" s="22">
        <v>12.4</v>
      </c>
      <c r="Q39" s="35">
        <v>12886</v>
      </c>
      <c r="R39" s="21">
        <v>1817.3</v>
      </c>
      <c r="S39" s="21">
        <v>1579.9</v>
      </c>
      <c r="T39" s="21">
        <v>2066.3000000000002</v>
      </c>
      <c r="U39" s="21">
        <v>14.1</v>
      </c>
      <c r="V39" s="21">
        <v>12.3</v>
      </c>
      <c r="W39" s="22">
        <v>16</v>
      </c>
    </row>
    <row r="40" spans="1:23">
      <c r="A40" s="6" t="s">
        <v>752</v>
      </c>
      <c r="B40" s="55" t="s">
        <v>753</v>
      </c>
      <c r="C40" s="44">
        <v>154210</v>
      </c>
      <c r="D40" s="21">
        <v>9550.4</v>
      </c>
      <c r="E40" s="21">
        <v>7848.4</v>
      </c>
      <c r="F40" s="21">
        <v>11102.8</v>
      </c>
      <c r="G40" s="21">
        <v>6.2</v>
      </c>
      <c r="H40" s="21">
        <v>5.0999999999999996</v>
      </c>
      <c r="I40" s="22">
        <v>7.2</v>
      </c>
      <c r="J40" s="44">
        <v>53842</v>
      </c>
      <c r="K40" s="21">
        <v>5488.5</v>
      </c>
      <c r="L40" s="21">
        <v>4762.6000000000004</v>
      </c>
      <c r="M40" s="21">
        <v>6285.9</v>
      </c>
      <c r="N40" s="21">
        <v>10.199999999999999</v>
      </c>
      <c r="O40" s="21">
        <v>8.8000000000000007</v>
      </c>
      <c r="P40" s="22">
        <v>11.7</v>
      </c>
      <c r="Q40" s="35">
        <v>56693</v>
      </c>
      <c r="R40" s="21">
        <v>7584.7</v>
      </c>
      <c r="S40" s="21">
        <v>6496.9</v>
      </c>
      <c r="T40" s="21">
        <v>8664.1</v>
      </c>
      <c r="U40" s="21">
        <v>13.4</v>
      </c>
      <c r="V40" s="21">
        <v>11.5</v>
      </c>
      <c r="W40" s="22">
        <v>15.3</v>
      </c>
    </row>
    <row r="41" spans="1:23">
      <c r="A41" s="6" t="s">
        <v>298</v>
      </c>
      <c r="B41" s="55" t="s">
        <v>299</v>
      </c>
      <c r="C41" s="44">
        <v>23873</v>
      </c>
      <c r="D41" s="21">
        <v>2361.3000000000002</v>
      </c>
      <c r="E41" s="21">
        <v>1971.8</v>
      </c>
      <c r="F41" s="21">
        <v>2758.4</v>
      </c>
      <c r="G41" s="21">
        <v>9.9</v>
      </c>
      <c r="H41" s="21">
        <v>8.3000000000000007</v>
      </c>
      <c r="I41" s="22">
        <v>11.6</v>
      </c>
      <c r="J41" s="44">
        <v>9348</v>
      </c>
      <c r="K41" s="21">
        <v>1463.1</v>
      </c>
      <c r="L41" s="21">
        <v>1253</v>
      </c>
      <c r="M41" s="21">
        <v>1688.6</v>
      </c>
      <c r="N41" s="21">
        <v>15.7</v>
      </c>
      <c r="O41" s="21">
        <v>13.4</v>
      </c>
      <c r="P41" s="22">
        <v>18.100000000000001</v>
      </c>
      <c r="Q41" s="35">
        <v>8524</v>
      </c>
      <c r="R41" s="21">
        <v>1704.7</v>
      </c>
      <c r="S41" s="21">
        <v>1472</v>
      </c>
      <c r="T41" s="21">
        <v>1943.3</v>
      </c>
      <c r="U41" s="21">
        <v>20</v>
      </c>
      <c r="V41" s="21">
        <v>17.3</v>
      </c>
      <c r="W41" s="22">
        <v>22.8</v>
      </c>
    </row>
    <row r="42" spans="1:23">
      <c r="A42" s="6" t="s">
        <v>554</v>
      </c>
      <c r="B42" s="55" t="s">
        <v>555</v>
      </c>
      <c r="C42" s="44">
        <v>49772</v>
      </c>
      <c r="D42" s="21">
        <v>3888.5</v>
      </c>
      <c r="E42" s="21">
        <v>3247</v>
      </c>
      <c r="F42" s="21">
        <v>4463</v>
      </c>
      <c r="G42" s="21">
        <v>7.8</v>
      </c>
      <c r="H42" s="21">
        <v>6.5</v>
      </c>
      <c r="I42" s="22">
        <v>9</v>
      </c>
      <c r="J42" s="44">
        <v>18314</v>
      </c>
      <c r="K42" s="21">
        <v>2296.1999999999998</v>
      </c>
      <c r="L42" s="21">
        <v>2010.3</v>
      </c>
      <c r="M42" s="21">
        <v>2606.9</v>
      </c>
      <c r="N42" s="21">
        <v>12.5</v>
      </c>
      <c r="O42" s="21">
        <v>11</v>
      </c>
      <c r="P42" s="22">
        <v>14.2</v>
      </c>
      <c r="Q42" s="35">
        <v>18186</v>
      </c>
      <c r="R42" s="21">
        <v>2989.9</v>
      </c>
      <c r="S42" s="21">
        <v>2607.5</v>
      </c>
      <c r="T42" s="21">
        <v>3399.8</v>
      </c>
      <c r="U42" s="21">
        <v>16.399999999999999</v>
      </c>
      <c r="V42" s="21">
        <v>14.3</v>
      </c>
      <c r="W42" s="22">
        <v>18.7</v>
      </c>
    </row>
    <row r="43" spans="1:23">
      <c r="A43" s="6" t="s">
        <v>416</v>
      </c>
      <c r="B43" s="55" t="s">
        <v>417</v>
      </c>
      <c r="C43" s="44">
        <v>56672</v>
      </c>
      <c r="D43" s="21">
        <v>4886.1000000000004</v>
      </c>
      <c r="E43" s="21">
        <v>4109.5</v>
      </c>
      <c r="F43" s="21">
        <v>5592.4</v>
      </c>
      <c r="G43" s="21">
        <v>8.6</v>
      </c>
      <c r="H43" s="21">
        <v>7.3</v>
      </c>
      <c r="I43" s="22">
        <v>9.9</v>
      </c>
      <c r="J43" s="44">
        <v>21650</v>
      </c>
      <c r="K43" s="21">
        <v>2984.7</v>
      </c>
      <c r="L43" s="21">
        <v>2619.3000000000002</v>
      </c>
      <c r="M43" s="21">
        <v>3386.4</v>
      </c>
      <c r="N43" s="21">
        <v>13.8</v>
      </c>
      <c r="O43" s="21">
        <v>12.1</v>
      </c>
      <c r="P43" s="22">
        <v>15.6</v>
      </c>
      <c r="Q43" s="35">
        <v>19640</v>
      </c>
      <c r="R43" s="21">
        <v>3492.4</v>
      </c>
      <c r="S43" s="21">
        <v>3053.5</v>
      </c>
      <c r="T43" s="21">
        <v>3956.1</v>
      </c>
      <c r="U43" s="21">
        <v>17.8</v>
      </c>
      <c r="V43" s="21">
        <v>15.5</v>
      </c>
      <c r="W43" s="22">
        <v>20.100000000000001</v>
      </c>
    </row>
    <row r="44" spans="1:23">
      <c r="A44" s="6" t="s">
        <v>836</v>
      </c>
      <c r="B44" s="55" t="s">
        <v>837</v>
      </c>
      <c r="C44" s="44">
        <v>28765</v>
      </c>
      <c r="D44" s="21">
        <v>1774.4</v>
      </c>
      <c r="E44" s="21">
        <v>1478.4</v>
      </c>
      <c r="F44" s="21">
        <v>2069.5</v>
      </c>
      <c r="G44" s="21">
        <v>6.2</v>
      </c>
      <c r="H44" s="21">
        <v>5.0999999999999996</v>
      </c>
      <c r="I44" s="22">
        <v>7.2</v>
      </c>
      <c r="J44" s="44">
        <v>8780</v>
      </c>
      <c r="K44" s="21">
        <v>885.7</v>
      </c>
      <c r="L44" s="21">
        <v>773.1</v>
      </c>
      <c r="M44" s="21">
        <v>1012.8</v>
      </c>
      <c r="N44" s="21">
        <v>10.1</v>
      </c>
      <c r="O44" s="21">
        <v>8.8000000000000007</v>
      </c>
      <c r="P44" s="22">
        <v>11.5</v>
      </c>
      <c r="Q44" s="35">
        <v>8585</v>
      </c>
      <c r="R44" s="21">
        <v>1139.3</v>
      </c>
      <c r="S44" s="21">
        <v>979.7</v>
      </c>
      <c r="T44" s="21">
        <v>1304.7</v>
      </c>
      <c r="U44" s="21">
        <v>13.3</v>
      </c>
      <c r="V44" s="21">
        <v>11.4</v>
      </c>
      <c r="W44" s="22">
        <v>15.2</v>
      </c>
    </row>
    <row r="45" spans="1:23">
      <c r="A45" s="6" t="s">
        <v>704</v>
      </c>
      <c r="B45" s="55" t="s">
        <v>705</v>
      </c>
      <c r="C45" s="44">
        <v>48604</v>
      </c>
      <c r="D45" s="21">
        <v>3505.7</v>
      </c>
      <c r="E45" s="21">
        <v>2931.4</v>
      </c>
      <c r="F45" s="21">
        <v>4059.8</v>
      </c>
      <c r="G45" s="21">
        <v>7.2</v>
      </c>
      <c r="H45" s="21">
        <v>6</v>
      </c>
      <c r="I45" s="22">
        <v>8.4</v>
      </c>
      <c r="J45" s="44">
        <v>14003</v>
      </c>
      <c r="K45" s="21">
        <v>1640.3</v>
      </c>
      <c r="L45" s="21">
        <v>1439.1</v>
      </c>
      <c r="M45" s="21">
        <v>1862.6</v>
      </c>
      <c r="N45" s="21">
        <v>11.7</v>
      </c>
      <c r="O45" s="21">
        <v>10.3</v>
      </c>
      <c r="P45" s="22">
        <v>13.3</v>
      </c>
      <c r="Q45" s="35">
        <v>12309</v>
      </c>
      <c r="R45" s="21">
        <v>1873.1</v>
      </c>
      <c r="S45" s="21">
        <v>1614</v>
      </c>
      <c r="T45" s="21">
        <v>2134.6999999999998</v>
      </c>
      <c r="U45" s="21">
        <v>15.2</v>
      </c>
      <c r="V45" s="21">
        <v>13.1</v>
      </c>
      <c r="W45" s="22">
        <v>17.3</v>
      </c>
    </row>
    <row r="46" spans="1:23">
      <c r="A46" s="6" t="s">
        <v>494</v>
      </c>
      <c r="B46" s="55" t="s">
        <v>495</v>
      </c>
      <c r="C46" s="44">
        <v>27416</v>
      </c>
      <c r="D46" s="21">
        <v>2230.6</v>
      </c>
      <c r="E46" s="21">
        <v>1870.6</v>
      </c>
      <c r="F46" s="21">
        <v>2560.8000000000002</v>
      </c>
      <c r="G46" s="21">
        <v>8.1</v>
      </c>
      <c r="H46" s="21">
        <v>6.8</v>
      </c>
      <c r="I46" s="22">
        <v>9.3000000000000007</v>
      </c>
      <c r="J46" s="44">
        <v>10572</v>
      </c>
      <c r="K46" s="21">
        <v>1387</v>
      </c>
      <c r="L46" s="21">
        <v>1218.8</v>
      </c>
      <c r="M46" s="21">
        <v>1584</v>
      </c>
      <c r="N46" s="21">
        <v>13.1</v>
      </c>
      <c r="O46" s="21">
        <v>11.5</v>
      </c>
      <c r="P46" s="22">
        <v>15</v>
      </c>
      <c r="Q46" s="35">
        <v>10254</v>
      </c>
      <c r="R46" s="21">
        <v>1737.6</v>
      </c>
      <c r="S46" s="21">
        <v>1522.6</v>
      </c>
      <c r="T46" s="21">
        <v>1969.6</v>
      </c>
      <c r="U46" s="21">
        <v>16.899999999999999</v>
      </c>
      <c r="V46" s="21">
        <v>14.8</v>
      </c>
      <c r="W46" s="22">
        <v>19.2</v>
      </c>
    </row>
    <row r="47" spans="1:23">
      <c r="A47" s="6" t="s">
        <v>578</v>
      </c>
      <c r="B47" s="55" t="s">
        <v>579</v>
      </c>
      <c r="C47" s="44">
        <v>38721</v>
      </c>
      <c r="D47" s="21">
        <v>2742.8</v>
      </c>
      <c r="E47" s="21">
        <v>2290</v>
      </c>
      <c r="F47" s="21">
        <v>3156.5</v>
      </c>
      <c r="G47" s="21">
        <v>7.1</v>
      </c>
      <c r="H47" s="21">
        <v>5.9</v>
      </c>
      <c r="I47" s="22">
        <v>8.1999999999999993</v>
      </c>
      <c r="J47" s="44">
        <v>17414</v>
      </c>
      <c r="K47" s="21">
        <v>2004.7</v>
      </c>
      <c r="L47" s="21">
        <v>1750.5</v>
      </c>
      <c r="M47" s="21">
        <v>2285.1999999999998</v>
      </c>
      <c r="N47" s="21">
        <v>11.5</v>
      </c>
      <c r="O47" s="21">
        <v>10.1</v>
      </c>
      <c r="P47" s="22">
        <v>13.1</v>
      </c>
      <c r="Q47" s="35">
        <v>18780</v>
      </c>
      <c r="R47" s="21">
        <v>2805.9</v>
      </c>
      <c r="S47" s="21">
        <v>2436.1999999999998</v>
      </c>
      <c r="T47" s="21">
        <v>3208.6</v>
      </c>
      <c r="U47" s="21">
        <v>14.9</v>
      </c>
      <c r="V47" s="21">
        <v>13</v>
      </c>
      <c r="W47" s="22">
        <v>17.100000000000001</v>
      </c>
    </row>
    <row r="48" spans="1:23">
      <c r="A48" s="6" t="s">
        <v>434</v>
      </c>
      <c r="B48" s="55" t="s">
        <v>435</v>
      </c>
      <c r="C48" s="44">
        <v>23278</v>
      </c>
      <c r="D48" s="21">
        <v>1802.9</v>
      </c>
      <c r="E48" s="21">
        <v>1503.1</v>
      </c>
      <c r="F48" s="21">
        <v>2068.5</v>
      </c>
      <c r="G48" s="21">
        <v>7.7</v>
      </c>
      <c r="H48" s="21">
        <v>6.5</v>
      </c>
      <c r="I48" s="22">
        <v>8.9</v>
      </c>
      <c r="J48" s="44">
        <v>10535</v>
      </c>
      <c r="K48" s="21">
        <v>1330.6</v>
      </c>
      <c r="L48" s="21">
        <v>1162.0999999999999</v>
      </c>
      <c r="M48" s="21">
        <v>1520.7</v>
      </c>
      <c r="N48" s="21">
        <v>12.6</v>
      </c>
      <c r="O48" s="21">
        <v>11</v>
      </c>
      <c r="P48" s="22">
        <v>14.4</v>
      </c>
      <c r="Q48" s="35">
        <v>12779</v>
      </c>
      <c r="R48" s="21">
        <v>2065</v>
      </c>
      <c r="S48" s="21">
        <v>1811.5</v>
      </c>
      <c r="T48" s="21">
        <v>2336</v>
      </c>
      <c r="U48" s="21">
        <v>16.2</v>
      </c>
      <c r="V48" s="21">
        <v>14.2</v>
      </c>
      <c r="W48" s="22">
        <v>18.3</v>
      </c>
    </row>
    <row r="49" spans="1:23">
      <c r="A49" s="6" t="s">
        <v>648</v>
      </c>
      <c r="B49" s="55" t="s">
        <v>649</v>
      </c>
      <c r="C49" s="44">
        <v>80465</v>
      </c>
      <c r="D49" s="21">
        <v>5463.9</v>
      </c>
      <c r="E49" s="21">
        <v>4506.8</v>
      </c>
      <c r="F49" s="21">
        <v>6330.9</v>
      </c>
      <c r="G49" s="21">
        <v>6.8</v>
      </c>
      <c r="H49" s="21">
        <v>5.6</v>
      </c>
      <c r="I49" s="22">
        <v>7.9</v>
      </c>
      <c r="J49" s="44">
        <v>29309</v>
      </c>
      <c r="K49" s="21">
        <v>3249.9</v>
      </c>
      <c r="L49" s="21">
        <v>2829.3</v>
      </c>
      <c r="M49" s="21">
        <v>3722</v>
      </c>
      <c r="N49" s="21">
        <v>11.1</v>
      </c>
      <c r="O49" s="21">
        <v>9.6999999999999993</v>
      </c>
      <c r="P49" s="22">
        <v>12.7</v>
      </c>
      <c r="Q49" s="35">
        <v>28147</v>
      </c>
      <c r="R49" s="21">
        <v>4044.6</v>
      </c>
      <c r="S49" s="21">
        <v>3497</v>
      </c>
      <c r="T49" s="21">
        <v>4610.3</v>
      </c>
      <c r="U49" s="21">
        <v>14.4</v>
      </c>
      <c r="V49" s="21">
        <v>12.4</v>
      </c>
      <c r="W49" s="22">
        <v>16.399999999999999</v>
      </c>
    </row>
    <row r="50" spans="1:23">
      <c r="A50" s="6" t="s">
        <v>754</v>
      </c>
      <c r="B50" s="55" t="s">
        <v>755</v>
      </c>
      <c r="C50" s="44">
        <v>45204</v>
      </c>
      <c r="D50" s="21">
        <v>2865.9</v>
      </c>
      <c r="E50" s="21">
        <v>2367.1</v>
      </c>
      <c r="F50" s="21">
        <v>3317.1</v>
      </c>
      <c r="G50" s="21">
        <v>6.3</v>
      </c>
      <c r="H50" s="21">
        <v>5.2</v>
      </c>
      <c r="I50" s="22">
        <v>7.3</v>
      </c>
      <c r="J50" s="44">
        <v>18473</v>
      </c>
      <c r="K50" s="21">
        <v>1909.1</v>
      </c>
      <c r="L50" s="21">
        <v>1657.1</v>
      </c>
      <c r="M50" s="21">
        <v>2188.8000000000002</v>
      </c>
      <c r="N50" s="21">
        <v>10.3</v>
      </c>
      <c r="O50" s="21">
        <v>9</v>
      </c>
      <c r="P50" s="22">
        <v>11.8</v>
      </c>
      <c r="Q50" s="35">
        <v>18110</v>
      </c>
      <c r="R50" s="21">
        <v>2459.5</v>
      </c>
      <c r="S50" s="21">
        <v>2125.1999999999998</v>
      </c>
      <c r="T50" s="21">
        <v>2808.3</v>
      </c>
      <c r="U50" s="21">
        <v>13.6</v>
      </c>
      <c r="V50" s="21">
        <v>11.7</v>
      </c>
      <c r="W50" s="22">
        <v>15.5</v>
      </c>
    </row>
    <row r="51" spans="1:23">
      <c r="A51" s="6" t="s">
        <v>756</v>
      </c>
      <c r="B51" s="55" t="s">
        <v>757</v>
      </c>
      <c r="C51" s="44">
        <v>48066</v>
      </c>
      <c r="D51" s="21">
        <v>3038</v>
      </c>
      <c r="E51" s="21">
        <v>2509.6</v>
      </c>
      <c r="F51" s="21">
        <v>3522.5</v>
      </c>
      <c r="G51" s="21">
        <v>6.3</v>
      </c>
      <c r="H51" s="21">
        <v>5.2</v>
      </c>
      <c r="I51" s="22">
        <v>7.3</v>
      </c>
      <c r="J51" s="44">
        <v>17329</v>
      </c>
      <c r="K51" s="21">
        <v>1797.6</v>
      </c>
      <c r="L51" s="21">
        <v>1564.6</v>
      </c>
      <c r="M51" s="21">
        <v>2058.6999999999998</v>
      </c>
      <c r="N51" s="21">
        <v>10.4</v>
      </c>
      <c r="O51" s="21">
        <v>9</v>
      </c>
      <c r="P51" s="22">
        <v>11.9</v>
      </c>
      <c r="Q51" s="35">
        <v>19005</v>
      </c>
      <c r="R51" s="21">
        <v>2572</v>
      </c>
      <c r="S51" s="21">
        <v>2218</v>
      </c>
      <c r="T51" s="21">
        <v>2930</v>
      </c>
      <c r="U51" s="21">
        <v>13.5</v>
      </c>
      <c r="V51" s="21">
        <v>11.7</v>
      </c>
      <c r="W51" s="22">
        <v>15.4</v>
      </c>
    </row>
    <row r="52" spans="1:23">
      <c r="A52" s="6" t="s">
        <v>810</v>
      </c>
      <c r="B52" s="55" t="s">
        <v>811</v>
      </c>
      <c r="C52" s="44">
        <v>30194</v>
      </c>
      <c r="D52" s="21">
        <v>1746.4</v>
      </c>
      <c r="E52" s="21">
        <v>1429.4</v>
      </c>
      <c r="F52" s="21">
        <v>2050.5</v>
      </c>
      <c r="G52" s="21">
        <v>5.8</v>
      </c>
      <c r="H52" s="21">
        <v>4.7</v>
      </c>
      <c r="I52" s="22">
        <v>6.8</v>
      </c>
      <c r="J52" s="44">
        <v>11176</v>
      </c>
      <c r="K52" s="21">
        <v>1069.3</v>
      </c>
      <c r="L52" s="21">
        <v>927.2</v>
      </c>
      <c r="M52" s="21">
        <v>1228.0999999999999</v>
      </c>
      <c r="N52" s="21">
        <v>9.6</v>
      </c>
      <c r="O52" s="21">
        <v>8.3000000000000007</v>
      </c>
      <c r="P52" s="22">
        <v>11</v>
      </c>
      <c r="Q52" s="35">
        <v>12948</v>
      </c>
      <c r="R52" s="21">
        <v>1633.4</v>
      </c>
      <c r="S52" s="21">
        <v>1388.2</v>
      </c>
      <c r="T52" s="21">
        <v>1878.5</v>
      </c>
      <c r="U52" s="21">
        <v>12.6</v>
      </c>
      <c r="V52" s="21">
        <v>10.7</v>
      </c>
      <c r="W52" s="22">
        <v>14.5</v>
      </c>
    </row>
    <row r="53" spans="1:23">
      <c r="A53" s="6" t="s">
        <v>714</v>
      </c>
      <c r="B53" s="55" t="s">
        <v>715</v>
      </c>
      <c r="C53" s="44">
        <v>43745</v>
      </c>
      <c r="D53" s="21">
        <v>2950.3</v>
      </c>
      <c r="E53" s="21">
        <v>2456.6</v>
      </c>
      <c r="F53" s="21">
        <v>3399</v>
      </c>
      <c r="G53" s="21">
        <v>6.7</v>
      </c>
      <c r="H53" s="21">
        <v>5.6</v>
      </c>
      <c r="I53" s="22">
        <v>7.8</v>
      </c>
      <c r="J53" s="44">
        <v>15118</v>
      </c>
      <c r="K53" s="21">
        <v>1667.6</v>
      </c>
      <c r="L53" s="21">
        <v>1457.9</v>
      </c>
      <c r="M53" s="21">
        <v>1901.4</v>
      </c>
      <c r="N53" s="21">
        <v>11</v>
      </c>
      <c r="O53" s="21">
        <v>9.6</v>
      </c>
      <c r="P53" s="22">
        <v>12.6</v>
      </c>
      <c r="Q53" s="35">
        <v>15091</v>
      </c>
      <c r="R53" s="21">
        <v>2165.4</v>
      </c>
      <c r="S53" s="21">
        <v>1888.9</v>
      </c>
      <c r="T53" s="21">
        <v>2457.1</v>
      </c>
      <c r="U53" s="21">
        <v>14.3</v>
      </c>
      <c r="V53" s="21">
        <v>12.5</v>
      </c>
      <c r="W53" s="22">
        <v>16.3</v>
      </c>
    </row>
    <row r="54" spans="1:23">
      <c r="A54" s="6" t="s">
        <v>680</v>
      </c>
      <c r="B54" s="55" t="s">
        <v>681</v>
      </c>
      <c r="C54" s="44">
        <v>114577</v>
      </c>
      <c r="D54" s="21">
        <v>7504.3</v>
      </c>
      <c r="E54" s="21">
        <v>6212.1</v>
      </c>
      <c r="F54" s="21">
        <v>8679.1</v>
      </c>
      <c r="G54" s="21">
        <v>6.5</v>
      </c>
      <c r="H54" s="21">
        <v>5.4</v>
      </c>
      <c r="I54" s="22">
        <v>7.6</v>
      </c>
      <c r="J54" s="44">
        <v>45543</v>
      </c>
      <c r="K54" s="21">
        <v>4844</v>
      </c>
      <c r="L54" s="21">
        <v>4235.8999999999996</v>
      </c>
      <c r="M54" s="21">
        <v>5513.6</v>
      </c>
      <c r="N54" s="21">
        <v>10.6</v>
      </c>
      <c r="O54" s="21">
        <v>9.3000000000000007</v>
      </c>
      <c r="P54" s="22">
        <v>12.1</v>
      </c>
      <c r="Q54" s="35">
        <v>49370</v>
      </c>
      <c r="R54" s="21">
        <v>6876.5</v>
      </c>
      <c r="S54" s="21">
        <v>5948.8</v>
      </c>
      <c r="T54" s="21">
        <v>7790.9</v>
      </c>
      <c r="U54" s="21">
        <v>13.9</v>
      </c>
      <c r="V54" s="21">
        <v>12</v>
      </c>
      <c r="W54" s="22">
        <v>15.8</v>
      </c>
    </row>
    <row r="55" spans="1:23">
      <c r="A55" s="6" t="s">
        <v>594</v>
      </c>
      <c r="B55" s="55" t="s">
        <v>595</v>
      </c>
      <c r="C55" s="44">
        <v>98214</v>
      </c>
      <c r="D55" s="21">
        <v>7030.1</v>
      </c>
      <c r="E55" s="21">
        <v>5887.7</v>
      </c>
      <c r="F55" s="21">
        <v>8080.7</v>
      </c>
      <c r="G55" s="21">
        <v>7.2</v>
      </c>
      <c r="H55" s="21">
        <v>6</v>
      </c>
      <c r="I55" s="22">
        <v>8.1999999999999993</v>
      </c>
      <c r="J55" s="44">
        <v>39819</v>
      </c>
      <c r="K55" s="21">
        <v>4592.8</v>
      </c>
      <c r="L55" s="21">
        <v>4038</v>
      </c>
      <c r="M55" s="21">
        <v>5206.6000000000004</v>
      </c>
      <c r="N55" s="21">
        <v>11.5</v>
      </c>
      <c r="O55" s="21">
        <v>10.1</v>
      </c>
      <c r="P55" s="22">
        <v>13.1</v>
      </c>
      <c r="Q55" s="35">
        <v>40464</v>
      </c>
      <c r="R55" s="21">
        <v>6073.7</v>
      </c>
      <c r="S55" s="21">
        <v>5298.3</v>
      </c>
      <c r="T55" s="21">
        <v>6857.4</v>
      </c>
      <c r="U55" s="21">
        <v>15</v>
      </c>
      <c r="V55" s="21">
        <v>13.1</v>
      </c>
      <c r="W55" s="22">
        <v>16.899999999999999</v>
      </c>
    </row>
    <row r="56" spans="1:23">
      <c r="A56" s="6" t="s">
        <v>418</v>
      </c>
      <c r="B56" s="55" t="s">
        <v>419</v>
      </c>
      <c r="C56" s="44">
        <v>28672</v>
      </c>
      <c r="D56" s="21">
        <v>2376.9</v>
      </c>
      <c r="E56" s="21">
        <v>1979.1</v>
      </c>
      <c r="F56" s="21">
        <v>2738</v>
      </c>
      <c r="G56" s="21">
        <v>8.3000000000000007</v>
      </c>
      <c r="H56" s="21">
        <v>6.9</v>
      </c>
      <c r="I56" s="22">
        <v>9.5</v>
      </c>
      <c r="J56" s="44">
        <v>12048</v>
      </c>
      <c r="K56" s="21">
        <v>1597.3</v>
      </c>
      <c r="L56" s="21">
        <v>1393</v>
      </c>
      <c r="M56" s="21">
        <v>1813.9</v>
      </c>
      <c r="N56" s="21">
        <v>13.3</v>
      </c>
      <c r="O56" s="21">
        <v>11.6</v>
      </c>
      <c r="P56" s="22">
        <v>15.1</v>
      </c>
      <c r="Q56" s="35">
        <v>11638</v>
      </c>
      <c r="R56" s="21">
        <v>2006.7</v>
      </c>
      <c r="S56" s="21">
        <v>1746.1</v>
      </c>
      <c r="T56" s="21">
        <v>2291.3000000000002</v>
      </c>
      <c r="U56" s="21">
        <v>17.2</v>
      </c>
      <c r="V56" s="21">
        <v>15</v>
      </c>
      <c r="W56" s="22">
        <v>19.7</v>
      </c>
    </row>
    <row r="57" spans="1:23">
      <c r="A57" s="6" t="s">
        <v>496</v>
      </c>
      <c r="B57" s="55" t="s">
        <v>497</v>
      </c>
      <c r="C57" s="44">
        <v>33656</v>
      </c>
      <c r="D57" s="21">
        <v>2464.8000000000002</v>
      </c>
      <c r="E57" s="21">
        <v>2055.3000000000002</v>
      </c>
      <c r="F57" s="21">
        <v>2846.1</v>
      </c>
      <c r="G57" s="21">
        <v>7.3</v>
      </c>
      <c r="H57" s="21">
        <v>6.1</v>
      </c>
      <c r="I57" s="22">
        <v>8.5</v>
      </c>
      <c r="J57" s="44">
        <v>16715</v>
      </c>
      <c r="K57" s="21">
        <v>1969.6</v>
      </c>
      <c r="L57" s="21">
        <v>1717.4</v>
      </c>
      <c r="M57" s="21">
        <v>2248.1</v>
      </c>
      <c r="N57" s="21">
        <v>11.8</v>
      </c>
      <c r="O57" s="21">
        <v>10.3</v>
      </c>
      <c r="P57" s="22">
        <v>13.4</v>
      </c>
      <c r="Q57" s="35">
        <v>19012</v>
      </c>
      <c r="R57" s="21">
        <v>2912.1</v>
      </c>
      <c r="S57" s="21">
        <v>2532.1</v>
      </c>
      <c r="T57" s="21">
        <v>3316.4</v>
      </c>
      <c r="U57" s="21">
        <v>15.3</v>
      </c>
      <c r="V57" s="21">
        <v>13.3</v>
      </c>
      <c r="W57" s="22">
        <v>17.399999999999999</v>
      </c>
    </row>
    <row r="58" spans="1:23">
      <c r="A58" s="6" t="s">
        <v>596</v>
      </c>
      <c r="B58" s="55" t="s">
        <v>597</v>
      </c>
      <c r="C58" s="44">
        <v>33193</v>
      </c>
      <c r="D58" s="21">
        <v>2402.8000000000002</v>
      </c>
      <c r="E58" s="21">
        <v>2006.2</v>
      </c>
      <c r="F58" s="21">
        <v>2764.3</v>
      </c>
      <c r="G58" s="21">
        <v>7.2</v>
      </c>
      <c r="H58" s="21">
        <v>6</v>
      </c>
      <c r="I58" s="22">
        <v>8.3000000000000007</v>
      </c>
      <c r="J58" s="44">
        <v>12688</v>
      </c>
      <c r="K58" s="21">
        <v>1496.8</v>
      </c>
      <c r="L58" s="21">
        <v>1321.7</v>
      </c>
      <c r="M58" s="21">
        <v>1685.4</v>
      </c>
      <c r="N58" s="21">
        <v>11.8</v>
      </c>
      <c r="O58" s="21">
        <v>10.4</v>
      </c>
      <c r="P58" s="22">
        <v>13.3</v>
      </c>
      <c r="Q58" s="35">
        <v>12589</v>
      </c>
      <c r="R58" s="21">
        <v>1918.7</v>
      </c>
      <c r="S58" s="21">
        <v>1682.2</v>
      </c>
      <c r="T58" s="21">
        <v>2162.8000000000002</v>
      </c>
      <c r="U58" s="21">
        <v>15.2</v>
      </c>
      <c r="V58" s="21">
        <v>13.4</v>
      </c>
      <c r="W58" s="22">
        <v>17.2</v>
      </c>
    </row>
    <row r="59" spans="1:23">
      <c r="A59" s="6" t="s">
        <v>872</v>
      </c>
      <c r="B59" s="55" t="s">
        <v>873</v>
      </c>
      <c r="C59" s="44">
        <v>2741</v>
      </c>
      <c r="D59" s="21">
        <v>149.4</v>
      </c>
      <c r="E59" s="21">
        <v>123.1</v>
      </c>
      <c r="F59" s="21">
        <v>176.6</v>
      </c>
      <c r="G59" s="21">
        <v>5.4</v>
      </c>
      <c r="H59" s="21">
        <v>4.5</v>
      </c>
      <c r="I59" s="22">
        <v>6.4</v>
      </c>
      <c r="J59" s="44">
        <v>786</v>
      </c>
      <c r="K59" s="21">
        <v>74.2</v>
      </c>
      <c r="L59" s="21">
        <v>64.3</v>
      </c>
      <c r="M59" s="21">
        <v>85.2</v>
      </c>
      <c r="N59" s="21">
        <v>9.4</v>
      </c>
      <c r="O59" s="21">
        <v>8.1999999999999993</v>
      </c>
      <c r="P59" s="22">
        <v>10.8</v>
      </c>
      <c r="Q59" s="35">
        <v>613</v>
      </c>
      <c r="R59" s="21">
        <v>78.599999999999994</v>
      </c>
      <c r="S59" s="21">
        <v>67</v>
      </c>
      <c r="T59" s="21">
        <v>89.9</v>
      </c>
      <c r="U59" s="21">
        <v>12.8</v>
      </c>
      <c r="V59" s="21">
        <v>10.9</v>
      </c>
      <c r="W59" s="22">
        <v>14.7</v>
      </c>
    </row>
    <row r="60" spans="1:23">
      <c r="A60" s="6" t="s">
        <v>640</v>
      </c>
      <c r="B60" s="55" t="s">
        <v>641</v>
      </c>
      <c r="C60" s="44">
        <v>48651</v>
      </c>
      <c r="D60" s="21">
        <v>3477.8</v>
      </c>
      <c r="E60" s="21">
        <v>2889.7</v>
      </c>
      <c r="F60" s="21">
        <v>4011.4</v>
      </c>
      <c r="G60" s="21">
        <v>7.1</v>
      </c>
      <c r="H60" s="21">
        <v>5.9</v>
      </c>
      <c r="I60" s="22">
        <v>8.1999999999999993</v>
      </c>
      <c r="J60" s="44">
        <v>17200</v>
      </c>
      <c r="K60" s="21">
        <v>2016.4</v>
      </c>
      <c r="L60" s="21">
        <v>1767.2</v>
      </c>
      <c r="M60" s="21">
        <v>2304.5</v>
      </c>
      <c r="N60" s="21">
        <v>11.7</v>
      </c>
      <c r="O60" s="21">
        <v>10.3</v>
      </c>
      <c r="P60" s="22">
        <v>13.4</v>
      </c>
      <c r="Q60" s="35">
        <v>18845</v>
      </c>
      <c r="R60" s="21">
        <v>2846.9</v>
      </c>
      <c r="S60" s="21">
        <v>2488.3000000000002</v>
      </c>
      <c r="T60" s="21">
        <v>3235.2</v>
      </c>
      <c r="U60" s="21">
        <v>15.1</v>
      </c>
      <c r="V60" s="21">
        <v>13.2</v>
      </c>
      <c r="W60" s="22">
        <v>17.2</v>
      </c>
    </row>
    <row r="61" spans="1:23">
      <c r="A61" s="6" t="s">
        <v>368</v>
      </c>
      <c r="B61" s="55" t="s">
        <v>369</v>
      </c>
      <c r="C61" s="44">
        <v>158763</v>
      </c>
      <c r="D61" s="21">
        <v>13199.1</v>
      </c>
      <c r="E61" s="21">
        <v>11059.3</v>
      </c>
      <c r="F61" s="21">
        <v>15307.8</v>
      </c>
      <c r="G61" s="21">
        <v>8.3000000000000007</v>
      </c>
      <c r="H61" s="21">
        <v>7</v>
      </c>
      <c r="I61" s="22">
        <v>9.6</v>
      </c>
      <c r="J61" s="44">
        <v>75165</v>
      </c>
      <c r="K61" s="21">
        <v>9969.6</v>
      </c>
      <c r="L61" s="21">
        <v>8744.5</v>
      </c>
      <c r="M61" s="21">
        <v>11379.2</v>
      </c>
      <c r="N61" s="21">
        <v>13.3</v>
      </c>
      <c r="O61" s="21">
        <v>11.6</v>
      </c>
      <c r="P61" s="22">
        <v>15.1</v>
      </c>
      <c r="Q61" s="35">
        <v>76441</v>
      </c>
      <c r="R61" s="21">
        <v>12999.5</v>
      </c>
      <c r="S61" s="21">
        <v>11228.8</v>
      </c>
      <c r="T61" s="21">
        <v>14860.1</v>
      </c>
      <c r="U61" s="21">
        <v>17</v>
      </c>
      <c r="V61" s="21">
        <v>14.7</v>
      </c>
      <c r="W61" s="22">
        <v>19.399999999999999</v>
      </c>
    </row>
    <row r="62" spans="1:23">
      <c r="A62" s="6" t="s">
        <v>556</v>
      </c>
      <c r="B62" s="55" t="s">
        <v>557</v>
      </c>
      <c r="C62" s="44">
        <v>26286</v>
      </c>
      <c r="D62" s="21">
        <v>1848.4</v>
      </c>
      <c r="E62" s="21">
        <v>1541.7</v>
      </c>
      <c r="F62" s="21">
        <v>2142.8000000000002</v>
      </c>
      <c r="G62" s="21">
        <v>7</v>
      </c>
      <c r="H62" s="21">
        <v>5.9</v>
      </c>
      <c r="I62" s="22">
        <v>8.1999999999999993</v>
      </c>
      <c r="J62" s="44">
        <v>12001</v>
      </c>
      <c r="K62" s="21">
        <v>1352.2</v>
      </c>
      <c r="L62" s="21">
        <v>1189.8</v>
      </c>
      <c r="M62" s="21">
        <v>1534.9</v>
      </c>
      <c r="N62" s="21">
        <v>11.3</v>
      </c>
      <c r="O62" s="21">
        <v>9.9</v>
      </c>
      <c r="P62" s="22">
        <v>12.8</v>
      </c>
      <c r="Q62" s="35">
        <v>13173</v>
      </c>
      <c r="R62" s="21">
        <v>1922.7</v>
      </c>
      <c r="S62" s="21">
        <v>1670.5</v>
      </c>
      <c r="T62" s="21">
        <v>2177.6</v>
      </c>
      <c r="U62" s="21">
        <v>14.6</v>
      </c>
      <c r="V62" s="21">
        <v>12.7</v>
      </c>
      <c r="W62" s="22">
        <v>16.5</v>
      </c>
    </row>
    <row r="63" spans="1:23">
      <c r="A63" s="6" t="s">
        <v>376</v>
      </c>
      <c r="B63" s="55" t="s">
        <v>377</v>
      </c>
      <c r="C63" s="44">
        <v>141872</v>
      </c>
      <c r="D63" s="21">
        <v>12312.4</v>
      </c>
      <c r="E63" s="21">
        <v>10275.700000000001</v>
      </c>
      <c r="F63" s="21">
        <v>14198.7</v>
      </c>
      <c r="G63" s="21">
        <v>8.6999999999999993</v>
      </c>
      <c r="H63" s="21">
        <v>7.2</v>
      </c>
      <c r="I63" s="22">
        <v>10</v>
      </c>
      <c r="J63" s="44">
        <v>61802</v>
      </c>
      <c r="K63" s="21">
        <v>8505.7000000000007</v>
      </c>
      <c r="L63" s="21">
        <v>7421.8</v>
      </c>
      <c r="M63" s="21">
        <v>9668.4</v>
      </c>
      <c r="N63" s="21">
        <v>13.8</v>
      </c>
      <c r="O63" s="21">
        <v>12</v>
      </c>
      <c r="P63" s="22">
        <v>15.6</v>
      </c>
      <c r="Q63" s="35">
        <v>55936</v>
      </c>
      <c r="R63" s="21">
        <v>9922.7999999999993</v>
      </c>
      <c r="S63" s="21">
        <v>8609.9</v>
      </c>
      <c r="T63" s="21">
        <v>11307.3</v>
      </c>
      <c r="U63" s="21">
        <v>17.7</v>
      </c>
      <c r="V63" s="21">
        <v>15.4</v>
      </c>
      <c r="W63" s="22">
        <v>20.2</v>
      </c>
    </row>
    <row r="64" spans="1:23">
      <c r="A64" s="6" t="s">
        <v>580</v>
      </c>
      <c r="B64" s="55" t="s">
        <v>581</v>
      </c>
      <c r="C64" s="44">
        <v>78048</v>
      </c>
      <c r="D64" s="21">
        <v>6218.1</v>
      </c>
      <c r="E64" s="21">
        <v>5190</v>
      </c>
      <c r="F64" s="21">
        <v>7141.7</v>
      </c>
      <c r="G64" s="21">
        <v>8</v>
      </c>
      <c r="H64" s="21">
        <v>6.6</v>
      </c>
      <c r="I64" s="22">
        <v>9.1999999999999993</v>
      </c>
      <c r="J64" s="44">
        <v>25858</v>
      </c>
      <c r="K64" s="21">
        <v>3332</v>
      </c>
      <c r="L64" s="21">
        <v>2902.9</v>
      </c>
      <c r="M64" s="21">
        <v>3793.8</v>
      </c>
      <c r="N64" s="21">
        <v>12.9</v>
      </c>
      <c r="O64" s="21">
        <v>11.2</v>
      </c>
      <c r="P64" s="22">
        <v>14.7</v>
      </c>
      <c r="Q64" s="35">
        <v>25442</v>
      </c>
      <c r="R64" s="21">
        <v>4285.8</v>
      </c>
      <c r="S64" s="21">
        <v>3730.4</v>
      </c>
      <c r="T64" s="21">
        <v>4885.8</v>
      </c>
      <c r="U64" s="21">
        <v>16.8</v>
      </c>
      <c r="V64" s="21">
        <v>14.7</v>
      </c>
      <c r="W64" s="22">
        <v>19.2</v>
      </c>
    </row>
    <row r="65" spans="1:23">
      <c r="A65" s="6" t="s">
        <v>524</v>
      </c>
      <c r="B65" s="55" t="s">
        <v>525</v>
      </c>
      <c r="C65" s="44">
        <v>29822</v>
      </c>
      <c r="D65" s="21">
        <v>2480.6999999999998</v>
      </c>
      <c r="E65" s="21">
        <v>2086.3000000000002</v>
      </c>
      <c r="F65" s="21">
        <v>2881.8</v>
      </c>
      <c r="G65" s="21">
        <v>8.3000000000000007</v>
      </c>
      <c r="H65" s="21">
        <v>7</v>
      </c>
      <c r="I65" s="22">
        <v>9.6999999999999993</v>
      </c>
      <c r="J65" s="44">
        <v>9274</v>
      </c>
      <c r="K65" s="21">
        <v>1260.4000000000001</v>
      </c>
      <c r="L65" s="21">
        <v>1104.5</v>
      </c>
      <c r="M65" s="21">
        <v>1431.7</v>
      </c>
      <c r="N65" s="21">
        <v>13.6</v>
      </c>
      <c r="O65" s="21">
        <v>11.9</v>
      </c>
      <c r="P65" s="22">
        <v>15.4</v>
      </c>
      <c r="Q65" s="35">
        <v>7463</v>
      </c>
      <c r="R65" s="21">
        <v>1320.4</v>
      </c>
      <c r="S65" s="21">
        <v>1147.3</v>
      </c>
      <c r="T65" s="21">
        <v>1504.3</v>
      </c>
      <c r="U65" s="21">
        <v>17.7</v>
      </c>
      <c r="V65" s="21">
        <v>15.4</v>
      </c>
      <c r="W65" s="22">
        <v>20.2</v>
      </c>
    </row>
    <row r="66" spans="1:23">
      <c r="A66" s="6" t="s">
        <v>650</v>
      </c>
      <c r="B66" s="55" t="s">
        <v>651</v>
      </c>
      <c r="C66" s="44">
        <v>101438</v>
      </c>
      <c r="D66" s="21">
        <v>7677.6</v>
      </c>
      <c r="E66" s="21">
        <v>6428.9</v>
      </c>
      <c r="F66" s="21">
        <v>8854.6</v>
      </c>
      <c r="G66" s="21">
        <v>7.6</v>
      </c>
      <c r="H66" s="21">
        <v>6.3</v>
      </c>
      <c r="I66" s="22">
        <v>8.6999999999999993</v>
      </c>
      <c r="J66" s="44">
        <v>30108</v>
      </c>
      <c r="K66" s="21">
        <v>3678.8</v>
      </c>
      <c r="L66" s="21">
        <v>3218.3</v>
      </c>
      <c r="M66" s="21">
        <v>4181.8999999999996</v>
      </c>
      <c r="N66" s="21">
        <v>12.2</v>
      </c>
      <c r="O66" s="21">
        <v>10.7</v>
      </c>
      <c r="P66" s="22">
        <v>13.9</v>
      </c>
      <c r="Q66" s="35">
        <v>26626</v>
      </c>
      <c r="R66" s="21">
        <v>4212.3999999999996</v>
      </c>
      <c r="S66" s="21">
        <v>3647.7</v>
      </c>
      <c r="T66" s="21">
        <v>4801.5</v>
      </c>
      <c r="U66" s="21">
        <v>15.8</v>
      </c>
      <c r="V66" s="21">
        <v>13.7</v>
      </c>
      <c r="W66" s="22">
        <v>18</v>
      </c>
    </row>
    <row r="67" spans="1:23">
      <c r="A67" s="6" t="s">
        <v>370</v>
      </c>
      <c r="B67" s="55" t="s">
        <v>371</v>
      </c>
      <c r="C67" s="44">
        <v>76780</v>
      </c>
      <c r="D67" s="21">
        <v>6502.2</v>
      </c>
      <c r="E67" s="21">
        <v>5459</v>
      </c>
      <c r="F67" s="21">
        <v>7459.8</v>
      </c>
      <c r="G67" s="21">
        <v>8.5</v>
      </c>
      <c r="H67" s="21">
        <v>7.1</v>
      </c>
      <c r="I67" s="22">
        <v>9.6999999999999993</v>
      </c>
      <c r="J67" s="44">
        <v>34757</v>
      </c>
      <c r="K67" s="21">
        <v>4681.2</v>
      </c>
      <c r="L67" s="21">
        <v>4107.2</v>
      </c>
      <c r="M67" s="21">
        <v>5317.8</v>
      </c>
      <c r="N67" s="21">
        <v>13.5</v>
      </c>
      <c r="O67" s="21">
        <v>11.8</v>
      </c>
      <c r="P67" s="22">
        <v>15.3</v>
      </c>
      <c r="Q67" s="35">
        <v>32594</v>
      </c>
      <c r="R67" s="21">
        <v>5647.2</v>
      </c>
      <c r="S67" s="21">
        <v>4945</v>
      </c>
      <c r="T67" s="21">
        <v>6385.6</v>
      </c>
      <c r="U67" s="21">
        <v>17.3</v>
      </c>
      <c r="V67" s="21">
        <v>15.2</v>
      </c>
      <c r="W67" s="22">
        <v>19.600000000000001</v>
      </c>
    </row>
    <row r="68" spans="1:23">
      <c r="A68" s="6" t="s">
        <v>716</v>
      </c>
      <c r="B68" s="55" t="s">
        <v>717</v>
      </c>
      <c r="C68" s="44">
        <v>41518</v>
      </c>
      <c r="D68" s="21">
        <v>2753.3</v>
      </c>
      <c r="E68" s="21">
        <v>2289.9</v>
      </c>
      <c r="F68" s="21">
        <v>3182.6</v>
      </c>
      <c r="G68" s="21">
        <v>6.6</v>
      </c>
      <c r="H68" s="21">
        <v>5.5</v>
      </c>
      <c r="I68" s="22">
        <v>7.7</v>
      </c>
      <c r="J68" s="44">
        <v>14445</v>
      </c>
      <c r="K68" s="21">
        <v>1569.3</v>
      </c>
      <c r="L68" s="21">
        <v>1374</v>
      </c>
      <c r="M68" s="21">
        <v>1795.4</v>
      </c>
      <c r="N68" s="21">
        <v>10.9</v>
      </c>
      <c r="O68" s="21">
        <v>9.5</v>
      </c>
      <c r="P68" s="22">
        <v>12.4</v>
      </c>
      <c r="Q68" s="35">
        <v>14178</v>
      </c>
      <c r="R68" s="21">
        <v>2029.6</v>
      </c>
      <c r="S68" s="21">
        <v>1757.8</v>
      </c>
      <c r="T68" s="21">
        <v>2308.4</v>
      </c>
      <c r="U68" s="21">
        <v>14.3</v>
      </c>
      <c r="V68" s="21">
        <v>12.4</v>
      </c>
      <c r="W68" s="22">
        <v>16.3</v>
      </c>
    </row>
    <row r="69" spans="1:23">
      <c r="A69" s="6" t="s">
        <v>378</v>
      </c>
      <c r="B69" s="55" t="s">
        <v>379</v>
      </c>
      <c r="C69" s="44">
        <v>29555</v>
      </c>
      <c r="D69" s="21">
        <v>2518.1</v>
      </c>
      <c r="E69" s="21">
        <v>2114.6</v>
      </c>
      <c r="F69" s="21">
        <v>2886.5</v>
      </c>
      <c r="G69" s="21">
        <v>8.5</v>
      </c>
      <c r="H69" s="21">
        <v>7.2</v>
      </c>
      <c r="I69" s="22">
        <v>9.8000000000000007</v>
      </c>
      <c r="J69" s="44">
        <v>12111</v>
      </c>
      <c r="K69" s="21">
        <v>1649.6</v>
      </c>
      <c r="L69" s="21">
        <v>1444.2</v>
      </c>
      <c r="M69" s="21">
        <v>1862.9</v>
      </c>
      <c r="N69" s="21">
        <v>13.6</v>
      </c>
      <c r="O69" s="21">
        <v>11.9</v>
      </c>
      <c r="P69" s="22">
        <v>15.4</v>
      </c>
      <c r="Q69" s="35">
        <v>11686</v>
      </c>
      <c r="R69" s="21">
        <v>2051.1</v>
      </c>
      <c r="S69" s="21">
        <v>1795.2</v>
      </c>
      <c r="T69" s="21">
        <v>2324.6999999999998</v>
      </c>
      <c r="U69" s="21">
        <v>17.600000000000001</v>
      </c>
      <c r="V69" s="21">
        <v>15.4</v>
      </c>
      <c r="W69" s="22">
        <v>19.899999999999999</v>
      </c>
    </row>
    <row r="70" spans="1:23">
      <c r="A70" s="6" t="s">
        <v>652</v>
      </c>
      <c r="B70" s="55" t="s">
        <v>653</v>
      </c>
      <c r="C70" s="44">
        <v>29578</v>
      </c>
      <c r="D70" s="21">
        <v>2245</v>
      </c>
      <c r="E70" s="21">
        <v>1869.9</v>
      </c>
      <c r="F70" s="21">
        <v>2574.4</v>
      </c>
      <c r="G70" s="21">
        <v>7.6</v>
      </c>
      <c r="H70" s="21">
        <v>6.3</v>
      </c>
      <c r="I70" s="22">
        <v>8.6999999999999993</v>
      </c>
      <c r="J70" s="44">
        <v>8457</v>
      </c>
      <c r="K70" s="21">
        <v>1044.7</v>
      </c>
      <c r="L70" s="21">
        <v>916.8</v>
      </c>
      <c r="M70" s="21">
        <v>1192.7</v>
      </c>
      <c r="N70" s="21">
        <v>12.4</v>
      </c>
      <c r="O70" s="21">
        <v>10.8</v>
      </c>
      <c r="P70" s="22">
        <v>14.1</v>
      </c>
      <c r="Q70" s="35">
        <v>8298</v>
      </c>
      <c r="R70" s="21">
        <v>1340.9</v>
      </c>
      <c r="S70" s="21">
        <v>1171</v>
      </c>
      <c r="T70" s="21">
        <v>1521.8</v>
      </c>
      <c r="U70" s="21">
        <v>16.2</v>
      </c>
      <c r="V70" s="21">
        <v>14.1</v>
      </c>
      <c r="W70" s="22">
        <v>18.3</v>
      </c>
    </row>
    <row r="71" spans="1:23">
      <c r="A71" s="6" t="s">
        <v>470</v>
      </c>
      <c r="B71" s="55" t="s">
        <v>471</v>
      </c>
      <c r="C71" s="44">
        <v>63433</v>
      </c>
      <c r="D71" s="21">
        <v>5277.2</v>
      </c>
      <c r="E71" s="21">
        <v>4405.3</v>
      </c>
      <c r="F71" s="21">
        <v>6084.3</v>
      </c>
      <c r="G71" s="21">
        <v>8.3000000000000007</v>
      </c>
      <c r="H71" s="21">
        <v>6.9</v>
      </c>
      <c r="I71" s="22">
        <v>9.6</v>
      </c>
      <c r="J71" s="44">
        <v>22093</v>
      </c>
      <c r="K71" s="21">
        <v>2965.4</v>
      </c>
      <c r="L71" s="21">
        <v>2584.6</v>
      </c>
      <c r="M71" s="21">
        <v>3363.2</v>
      </c>
      <c r="N71" s="21">
        <v>13.4</v>
      </c>
      <c r="O71" s="21">
        <v>11.7</v>
      </c>
      <c r="P71" s="22">
        <v>15.2</v>
      </c>
      <c r="Q71" s="35">
        <v>22424</v>
      </c>
      <c r="R71" s="21">
        <v>3892.1</v>
      </c>
      <c r="S71" s="21">
        <v>3379.1</v>
      </c>
      <c r="T71" s="21">
        <v>4430.8</v>
      </c>
      <c r="U71" s="21">
        <v>17.399999999999999</v>
      </c>
      <c r="V71" s="21">
        <v>15.1</v>
      </c>
      <c r="W71" s="22">
        <v>19.8</v>
      </c>
    </row>
    <row r="72" spans="1:23">
      <c r="A72" s="6" t="s">
        <v>798</v>
      </c>
      <c r="B72" s="55" t="s">
        <v>799</v>
      </c>
      <c r="C72" s="44">
        <v>22016</v>
      </c>
      <c r="D72" s="21">
        <v>1296.9000000000001</v>
      </c>
      <c r="E72" s="21">
        <v>1064.5</v>
      </c>
      <c r="F72" s="21">
        <v>1512</v>
      </c>
      <c r="G72" s="21">
        <v>5.9</v>
      </c>
      <c r="H72" s="21">
        <v>4.8</v>
      </c>
      <c r="I72" s="22">
        <v>6.9</v>
      </c>
      <c r="J72" s="44">
        <v>10360</v>
      </c>
      <c r="K72" s="21">
        <v>985.8</v>
      </c>
      <c r="L72" s="21">
        <v>848.4</v>
      </c>
      <c r="M72" s="21">
        <v>1135.7</v>
      </c>
      <c r="N72" s="21">
        <v>9.5</v>
      </c>
      <c r="O72" s="21">
        <v>8.1999999999999993</v>
      </c>
      <c r="P72" s="22">
        <v>11</v>
      </c>
      <c r="Q72" s="35">
        <v>10671</v>
      </c>
      <c r="R72" s="21">
        <v>1340.9</v>
      </c>
      <c r="S72" s="21">
        <v>1141.9000000000001</v>
      </c>
      <c r="T72" s="21">
        <v>1552.1</v>
      </c>
      <c r="U72" s="21">
        <v>12.6</v>
      </c>
      <c r="V72" s="21">
        <v>10.7</v>
      </c>
      <c r="W72" s="22">
        <v>14.5</v>
      </c>
    </row>
    <row r="73" spans="1:23">
      <c r="A73" s="6" t="s">
        <v>330</v>
      </c>
      <c r="B73" s="55" t="s">
        <v>331</v>
      </c>
      <c r="C73" s="44">
        <v>81090</v>
      </c>
      <c r="D73" s="21">
        <v>7602.7</v>
      </c>
      <c r="E73" s="21">
        <v>6358.9</v>
      </c>
      <c r="F73" s="21">
        <v>8738.7999999999993</v>
      </c>
      <c r="G73" s="21">
        <v>9.4</v>
      </c>
      <c r="H73" s="21">
        <v>7.8</v>
      </c>
      <c r="I73" s="22">
        <v>10.8</v>
      </c>
      <c r="J73" s="44">
        <v>32843</v>
      </c>
      <c r="K73" s="21">
        <v>4897.8</v>
      </c>
      <c r="L73" s="21">
        <v>4263.7</v>
      </c>
      <c r="M73" s="21">
        <v>5577.3</v>
      </c>
      <c r="N73" s="21">
        <v>14.9</v>
      </c>
      <c r="O73" s="21">
        <v>13</v>
      </c>
      <c r="P73" s="22">
        <v>17</v>
      </c>
      <c r="Q73" s="35">
        <v>29848</v>
      </c>
      <c r="R73" s="21">
        <v>5686.7</v>
      </c>
      <c r="S73" s="21">
        <v>4946.1000000000004</v>
      </c>
      <c r="T73" s="21">
        <v>6469.6</v>
      </c>
      <c r="U73" s="21">
        <v>19.100000000000001</v>
      </c>
      <c r="V73" s="21">
        <v>16.600000000000001</v>
      </c>
      <c r="W73" s="22">
        <v>21.7</v>
      </c>
    </row>
    <row r="74" spans="1:23">
      <c r="A74" s="6" t="s">
        <v>472</v>
      </c>
      <c r="B74" s="55" t="s">
        <v>473</v>
      </c>
      <c r="C74" s="44">
        <v>105534</v>
      </c>
      <c r="D74" s="21">
        <v>7834.9</v>
      </c>
      <c r="E74" s="21">
        <v>6544.7</v>
      </c>
      <c r="F74" s="21">
        <v>9021.2000000000007</v>
      </c>
      <c r="G74" s="21">
        <v>7.4</v>
      </c>
      <c r="H74" s="21">
        <v>6.2</v>
      </c>
      <c r="I74" s="22">
        <v>8.5</v>
      </c>
      <c r="J74" s="44">
        <v>56288</v>
      </c>
      <c r="K74" s="21">
        <v>6698.8</v>
      </c>
      <c r="L74" s="21">
        <v>5888.7</v>
      </c>
      <c r="M74" s="21">
        <v>7626.2</v>
      </c>
      <c r="N74" s="21">
        <v>11.9</v>
      </c>
      <c r="O74" s="21">
        <v>10.5</v>
      </c>
      <c r="P74" s="22">
        <v>13.5</v>
      </c>
      <c r="Q74" s="35">
        <v>62758</v>
      </c>
      <c r="R74" s="21">
        <v>9582.9</v>
      </c>
      <c r="S74" s="21">
        <v>8385.7999999999993</v>
      </c>
      <c r="T74" s="21">
        <v>10855.9</v>
      </c>
      <c r="U74" s="21">
        <v>15.3</v>
      </c>
      <c r="V74" s="21">
        <v>13.4</v>
      </c>
      <c r="W74" s="22">
        <v>17.3</v>
      </c>
    </row>
    <row r="75" spans="1:23">
      <c r="A75" s="6" t="s">
        <v>380</v>
      </c>
      <c r="B75" s="55" t="s">
        <v>381</v>
      </c>
      <c r="C75" s="44">
        <v>31463</v>
      </c>
      <c r="D75" s="21">
        <v>2629</v>
      </c>
      <c r="E75" s="21">
        <v>2206.1</v>
      </c>
      <c r="F75" s="21">
        <v>3022.2</v>
      </c>
      <c r="G75" s="21">
        <v>8.4</v>
      </c>
      <c r="H75" s="21">
        <v>7</v>
      </c>
      <c r="I75" s="22">
        <v>9.6</v>
      </c>
      <c r="J75" s="44">
        <v>14938</v>
      </c>
      <c r="K75" s="21">
        <v>1978.4</v>
      </c>
      <c r="L75" s="21">
        <v>1732.5</v>
      </c>
      <c r="M75" s="21">
        <v>2243.9</v>
      </c>
      <c r="N75" s="21">
        <v>13.2</v>
      </c>
      <c r="O75" s="21">
        <v>11.6</v>
      </c>
      <c r="P75" s="22">
        <v>15</v>
      </c>
      <c r="Q75" s="35">
        <v>14798</v>
      </c>
      <c r="R75" s="21">
        <v>2514.6</v>
      </c>
      <c r="S75" s="21">
        <v>2205.8000000000002</v>
      </c>
      <c r="T75" s="21">
        <v>2836.6</v>
      </c>
      <c r="U75" s="21">
        <v>17</v>
      </c>
      <c r="V75" s="21">
        <v>14.9</v>
      </c>
      <c r="W75" s="22">
        <v>19.2</v>
      </c>
    </row>
    <row r="76" spans="1:23">
      <c r="A76" s="6" t="s">
        <v>460</v>
      </c>
      <c r="B76" s="55" t="s">
        <v>461</v>
      </c>
      <c r="C76" s="44">
        <v>83358</v>
      </c>
      <c r="D76" s="21">
        <v>6730.7</v>
      </c>
      <c r="E76" s="21">
        <v>5605.5</v>
      </c>
      <c r="F76" s="21">
        <v>7734.7</v>
      </c>
      <c r="G76" s="21">
        <v>8.1</v>
      </c>
      <c r="H76" s="21">
        <v>6.7</v>
      </c>
      <c r="I76" s="22">
        <v>9.3000000000000007</v>
      </c>
      <c r="J76" s="44">
        <v>32676</v>
      </c>
      <c r="K76" s="21">
        <v>4250.5</v>
      </c>
      <c r="L76" s="21">
        <v>3708.8</v>
      </c>
      <c r="M76" s="21">
        <v>4829</v>
      </c>
      <c r="N76" s="21">
        <v>13</v>
      </c>
      <c r="O76" s="21">
        <v>11.4</v>
      </c>
      <c r="P76" s="22">
        <v>14.8</v>
      </c>
      <c r="Q76" s="35">
        <v>34399</v>
      </c>
      <c r="R76" s="21">
        <v>5784.6</v>
      </c>
      <c r="S76" s="21">
        <v>5037.5</v>
      </c>
      <c r="T76" s="21">
        <v>6591</v>
      </c>
      <c r="U76" s="21">
        <v>16.8</v>
      </c>
      <c r="V76" s="21">
        <v>14.6</v>
      </c>
      <c r="W76" s="22">
        <v>19.2</v>
      </c>
    </row>
    <row r="77" spans="1:23">
      <c r="A77" s="6" t="s">
        <v>774</v>
      </c>
      <c r="B77" s="55" t="s">
        <v>775</v>
      </c>
      <c r="C77" s="44">
        <v>93596</v>
      </c>
      <c r="D77" s="21">
        <v>6695.8</v>
      </c>
      <c r="E77" s="21">
        <v>5584.9</v>
      </c>
      <c r="F77" s="21">
        <v>7800</v>
      </c>
      <c r="G77" s="21">
        <v>7.2</v>
      </c>
      <c r="H77" s="21">
        <v>6</v>
      </c>
      <c r="I77" s="22">
        <v>8.3000000000000007</v>
      </c>
      <c r="J77" s="44">
        <v>26972</v>
      </c>
      <c r="K77" s="21">
        <v>3145.5</v>
      </c>
      <c r="L77" s="21">
        <v>2727.9</v>
      </c>
      <c r="M77" s="21">
        <v>3607.3</v>
      </c>
      <c r="N77" s="21">
        <v>11.7</v>
      </c>
      <c r="O77" s="21">
        <v>10.1</v>
      </c>
      <c r="P77" s="22">
        <v>13.4</v>
      </c>
      <c r="Q77" s="35">
        <v>21673</v>
      </c>
      <c r="R77" s="21">
        <v>3305.7</v>
      </c>
      <c r="S77" s="21">
        <v>2830.1</v>
      </c>
      <c r="T77" s="21">
        <v>3792.9</v>
      </c>
      <c r="U77" s="21">
        <v>15.3</v>
      </c>
      <c r="V77" s="21">
        <v>13.1</v>
      </c>
      <c r="W77" s="22">
        <v>17.5</v>
      </c>
    </row>
    <row r="78" spans="1:23">
      <c r="A78" s="6" t="s">
        <v>724</v>
      </c>
      <c r="B78" s="55" t="s">
        <v>725</v>
      </c>
      <c r="C78" s="44">
        <v>25155</v>
      </c>
      <c r="D78" s="21">
        <v>1634.5</v>
      </c>
      <c r="E78" s="21">
        <v>1344</v>
      </c>
      <c r="F78" s="21">
        <v>1894.9</v>
      </c>
      <c r="G78" s="21">
        <v>6.5</v>
      </c>
      <c r="H78" s="21">
        <v>5.3</v>
      </c>
      <c r="I78" s="22">
        <v>7.5</v>
      </c>
      <c r="J78" s="44">
        <v>9674</v>
      </c>
      <c r="K78" s="21">
        <v>1031.2</v>
      </c>
      <c r="L78" s="21">
        <v>893.4</v>
      </c>
      <c r="M78" s="21">
        <v>1183.7</v>
      </c>
      <c r="N78" s="21">
        <v>10.7</v>
      </c>
      <c r="O78" s="21">
        <v>9.1999999999999993</v>
      </c>
      <c r="P78" s="22">
        <v>12.2</v>
      </c>
      <c r="Q78" s="35">
        <v>9919</v>
      </c>
      <c r="R78" s="21">
        <v>1367.9</v>
      </c>
      <c r="S78" s="21">
        <v>1181.0999999999999</v>
      </c>
      <c r="T78" s="21">
        <v>1568.9</v>
      </c>
      <c r="U78" s="21">
        <v>13.8</v>
      </c>
      <c r="V78" s="21">
        <v>11.9</v>
      </c>
      <c r="W78" s="22">
        <v>15.8</v>
      </c>
    </row>
    <row r="79" spans="1:23">
      <c r="A79" s="6" t="s">
        <v>564</v>
      </c>
      <c r="B79" s="55" t="s">
        <v>565</v>
      </c>
      <c r="C79" s="44">
        <v>41285</v>
      </c>
      <c r="D79" s="21">
        <v>2794.2</v>
      </c>
      <c r="E79" s="21">
        <v>2319.5</v>
      </c>
      <c r="F79" s="21">
        <v>3229.9</v>
      </c>
      <c r="G79" s="21">
        <v>6.8</v>
      </c>
      <c r="H79" s="21">
        <v>5.6</v>
      </c>
      <c r="I79" s="22">
        <v>7.8</v>
      </c>
      <c r="J79" s="44">
        <v>21704</v>
      </c>
      <c r="K79" s="21">
        <v>2372.3000000000002</v>
      </c>
      <c r="L79" s="21">
        <v>2074.8000000000002</v>
      </c>
      <c r="M79" s="21">
        <v>2704.9</v>
      </c>
      <c r="N79" s="21">
        <v>10.9</v>
      </c>
      <c r="O79" s="21">
        <v>9.6</v>
      </c>
      <c r="P79" s="22">
        <v>12.5</v>
      </c>
      <c r="Q79" s="35">
        <v>26049</v>
      </c>
      <c r="R79" s="21">
        <v>3677.1</v>
      </c>
      <c r="S79" s="21">
        <v>3192.7</v>
      </c>
      <c r="T79" s="21">
        <v>4179.8</v>
      </c>
      <c r="U79" s="21">
        <v>14.1</v>
      </c>
      <c r="V79" s="21">
        <v>12.3</v>
      </c>
      <c r="W79" s="22">
        <v>16</v>
      </c>
    </row>
    <row r="80" spans="1:23">
      <c r="A80" s="6" t="s">
        <v>790</v>
      </c>
      <c r="B80" s="55" t="s">
        <v>791</v>
      </c>
      <c r="C80" s="44">
        <v>36499</v>
      </c>
      <c r="D80" s="21">
        <v>2107.6</v>
      </c>
      <c r="E80" s="21">
        <v>1730.8</v>
      </c>
      <c r="F80" s="21">
        <v>2467.4</v>
      </c>
      <c r="G80" s="21">
        <v>5.8</v>
      </c>
      <c r="H80" s="21">
        <v>4.7</v>
      </c>
      <c r="I80" s="22">
        <v>6.8</v>
      </c>
      <c r="J80" s="44">
        <v>14981</v>
      </c>
      <c r="K80" s="21">
        <v>1408</v>
      </c>
      <c r="L80" s="21">
        <v>1216.0999999999999</v>
      </c>
      <c r="M80" s="21">
        <v>1621.5</v>
      </c>
      <c r="N80" s="21">
        <v>9.4</v>
      </c>
      <c r="O80" s="21">
        <v>8.1</v>
      </c>
      <c r="P80" s="22">
        <v>10.8</v>
      </c>
      <c r="Q80" s="35">
        <v>16712</v>
      </c>
      <c r="R80" s="21">
        <v>2074.3000000000002</v>
      </c>
      <c r="S80" s="21">
        <v>1757.1</v>
      </c>
      <c r="T80" s="21">
        <v>2381.5</v>
      </c>
      <c r="U80" s="21">
        <v>12.4</v>
      </c>
      <c r="V80" s="21">
        <v>10.5</v>
      </c>
      <c r="W80" s="22">
        <v>14.3</v>
      </c>
    </row>
    <row r="81" spans="1:23">
      <c r="A81" s="6" t="s">
        <v>832</v>
      </c>
      <c r="B81" s="55" t="s">
        <v>833</v>
      </c>
      <c r="C81" s="44">
        <v>42811</v>
      </c>
      <c r="D81" s="21">
        <v>2460.8000000000002</v>
      </c>
      <c r="E81" s="21">
        <v>1977.9</v>
      </c>
      <c r="F81" s="21">
        <v>2901.8</v>
      </c>
      <c r="G81" s="21">
        <v>5.7</v>
      </c>
      <c r="H81" s="21">
        <v>4.5999999999999996</v>
      </c>
      <c r="I81" s="22">
        <v>6.8</v>
      </c>
      <c r="J81" s="44">
        <v>14611</v>
      </c>
      <c r="K81" s="21">
        <v>1379.3</v>
      </c>
      <c r="L81" s="21">
        <v>1178.9000000000001</v>
      </c>
      <c r="M81" s="21">
        <v>1595.6</v>
      </c>
      <c r="N81" s="21">
        <v>9.4</v>
      </c>
      <c r="O81" s="21">
        <v>8.1</v>
      </c>
      <c r="P81" s="22">
        <v>10.9</v>
      </c>
      <c r="Q81" s="35">
        <v>15055</v>
      </c>
      <c r="R81" s="21">
        <v>1880.1</v>
      </c>
      <c r="S81" s="21">
        <v>1585.9</v>
      </c>
      <c r="T81" s="21">
        <v>2179.1</v>
      </c>
      <c r="U81" s="21">
        <v>12.5</v>
      </c>
      <c r="V81" s="21">
        <v>10.5</v>
      </c>
      <c r="W81" s="22">
        <v>14.5</v>
      </c>
    </row>
    <row r="82" spans="1:23">
      <c r="A82" s="6" t="s">
        <v>300</v>
      </c>
      <c r="B82" s="55" t="s">
        <v>301</v>
      </c>
      <c r="C82" s="44">
        <v>41211</v>
      </c>
      <c r="D82" s="21">
        <v>3764.4</v>
      </c>
      <c r="E82" s="21">
        <v>3144.7</v>
      </c>
      <c r="F82" s="21">
        <v>4381.5</v>
      </c>
      <c r="G82" s="21">
        <v>9.1</v>
      </c>
      <c r="H82" s="21">
        <v>7.6</v>
      </c>
      <c r="I82" s="22">
        <v>10.6</v>
      </c>
      <c r="J82" s="44">
        <v>23219</v>
      </c>
      <c r="K82" s="21">
        <v>3319.6</v>
      </c>
      <c r="L82" s="21">
        <v>2864.2</v>
      </c>
      <c r="M82" s="21">
        <v>3816.9</v>
      </c>
      <c r="N82" s="21">
        <v>14.3</v>
      </c>
      <c r="O82" s="21">
        <v>12.3</v>
      </c>
      <c r="P82" s="22">
        <v>16.399999999999999</v>
      </c>
      <c r="Q82" s="35">
        <v>22517</v>
      </c>
      <c r="R82" s="21">
        <v>4072.2</v>
      </c>
      <c r="S82" s="21">
        <v>3506.9</v>
      </c>
      <c r="T82" s="21">
        <v>4671</v>
      </c>
      <c r="U82" s="21">
        <v>18.100000000000001</v>
      </c>
      <c r="V82" s="21">
        <v>15.6</v>
      </c>
      <c r="W82" s="22">
        <v>20.7</v>
      </c>
    </row>
    <row r="83" spans="1:23">
      <c r="A83" s="6" t="s">
        <v>526</v>
      </c>
      <c r="B83" s="55" t="s">
        <v>527</v>
      </c>
      <c r="C83" s="44">
        <v>99255</v>
      </c>
      <c r="D83" s="21">
        <v>7234.3</v>
      </c>
      <c r="E83" s="21">
        <v>6040.2</v>
      </c>
      <c r="F83" s="21">
        <v>8320.2000000000007</v>
      </c>
      <c r="G83" s="21">
        <v>7.3</v>
      </c>
      <c r="H83" s="21">
        <v>6.1</v>
      </c>
      <c r="I83" s="22">
        <v>8.4</v>
      </c>
      <c r="J83" s="44">
        <v>47595</v>
      </c>
      <c r="K83" s="21">
        <v>5572.1</v>
      </c>
      <c r="L83" s="21">
        <v>4888.2</v>
      </c>
      <c r="M83" s="21">
        <v>6359.5</v>
      </c>
      <c r="N83" s="21">
        <v>11.7</v>
      </c>
      <c r="O83" s="21">
        <v>10.3</v>
      </c>
      <c r="P83" s="22">
        <v>13.4</v>
      </c>
      <c r="Q83" s="35">
        <v>48809</v>
      </c>
      <c r="R83" s="21">
        <v>7421.1</v>
      </c>
      <c r="S83" s="21">
        <v>6464.3</v>
      </c>
      <c r="T83" s="21">
        <v>8377.7000000000007</v>
      </c>
      <c r="U83" s="21">
        <v>15.2</v>
      </c>
      <c r="V83" s="21">
        <v>13.2</v>
      </c>
      <c r="W83" s="22">
        <v>17.2</v>
      </c>
    </row>
    <row r="84" spans="1:23">
      <c r="A84" s="6" t="s">
        <v>528</v>
      </c>
      <c r="B84" s="55" t="s">
        <v>529</v>
      </c>
      <c r="C84" s="44">
        <v>33528</v>
      </c>
      <c r="D84" s="21">
        <v>2628</v>
      </c>
      <c r="E84" s="21">
        <v>2197.5</v>
      </c>
      <c r="F84" s="21">
        <v>3013.8</v>
      </c>
      <c r="G84" s="21">
        <v>7.8</v>
      </c>
      <c r="H84" s="21">
        <v>6.6</v>
      </c>
      <c r="I84" s="22">
        <v>9</v>
      </c>
      <c r="J84" s="44">
        <v>12831</v>
      </c>
      <c r="K84" s="21">
        <v>1618.1</v>
      </c>
      <c r="L84" s="21">
        <v>1424.8</v>
      </c>
      <c r="M84" s="21">
        <v>1832.6</v>
      </c>
      <c r="N84" s="21">
        <v>12.6</v>
      </c>
      <c r="O84" s="21">
        <v>11.1</v>
      </c>
      <c r="P84" s="22">
        <v>14.3</v>
      </c>
      <c r="Q84" s="35">
        <v>12163</v>
      </c>
      <c r="R84" s="21">
        <v>1996.6</v>
      </c>
      <c r="S84" s="21">
        <v>1741.5</v>
      </c>
      <c r="T84" s="21">
        <v>2257.6</v>
      </c>
      <c r="U84" s="21">
        <v>16.399999999999999</v>
      </c>
      <c r="V84" s="21">
        <v>14.3</v>
      </c>
      <c r="W84" s="22">
        <v>18.600000000000001</v>
      </c>
    </row>
    <row r="85" spans="1:23">
      <c r="A85" s="6" t="s">
        <v>404</v>
      </c>
      <c r="B85" s="55" t="s">
        <v>405</v>
      </c>
      <c r="C85" s="44">
        <v>67566</v>
      </c>
      <c r="D85" s="21">
        <v>5296.2</v>
      </c>
      <c r="E85" s="21">
        <v>4430.3999999999996</v>
      </c>
      <c r="F85" s="21">
        <v>6071.2</v>
      </c>
      <c r="G85" s="21">
        <v>7.8</v>
      </c>
      <c r="H85" s="21">
        <v>6.6</v>
      </c>
      <c r="I85" s="22">
        <v>9</v>
      </c>
      <c r="J85" s="44">
        <v>34171</v>
      </c>
      <c r="K85" s="21">
        <v>4287.5</v>
      </c>
      <c r="L85" s="21">
        <v>3775.5</v>
      </c>
      <c r="M85" s="21">
        <v>4883</v>
      </c>
      <c r="N85" s="21">
        <v>12.5</v>
      </c>
      <c r="O85" s="21">
        <v>11</v>
      </c>
      <c r="P85" s="22">
        <v>14.3</v>
      </c>
      <c r="Q85" s="35">
        <v>38178</v>
      </c>
      <c r="R85" s="21">
        <v>6142.7</v>
      </c>
      <c r="S85" s="21">
        <v>5369.2</v>
      </c>
      <c r="T85" s="21">
        <v>6946.6</v>
      </c>
      <c r="U85" s="21">
        <v>16.100000000000001</v>
      </c>
      <c r="V85" s="21">
        <v>14.1</v>
      </c>
      <c r="W85" s="22">
        <v>18.2</v>
      </c>
    </row>
    <row r="86" spans="1:23">
      <c r="A86" s="6" t="s">
        <v>302</v>
      </c>
      <c r="B86" s="55" t="s">
        <v>303</v>
      </c>
      <c r="C86" s="44">
        <v>26567</v>
      </c>
      <c r="D86" s="21">
        <v>2356.6999999999998</v>
      </c>
      <c r="E86" s="21">
        <v>1993.6</v>
      </c>
      <c r="F86" s="21">
        <v>2707.5</v>
      </c>
      <c r="G86" s="21">
        <v>8.9</v>
      </c>
      <c r="H86" s="21">
        <v>7.5</v>
      </c>
      <c r="I86" s="22">
        <v>10.199999999999999</v>
      </c>
      <c r="J86" s="44">
        <v>11847</v>
      </c>
      <c r="K86" s="21">
        <v>1679.2</v>
      </c>
      <c r="L86" s="21">
        <v>1483</v>
      </c>
      <c r="M86" s="21">
        <v>1897.3</v>
      </c>
      <c r="N86" s="21">
        <v>14.2</v>
      </c>
      <c r="O86" s="21">
        <v>12.5</v>
      </c>
      <c r="P86" s="22">
        <v>16</v>
      </c>
      <c r="Q86" s="35">
        <v>14078</v>
      </c>
      <c r="R86" s="21">
        <v>2574.4</v>
      </c>
      <c r="S86" s="21">
        <v>2257.8000000000002</v>
      </c>
      <c r="T86" s="21">
        <v>2902.4</v>
      </c>
      <c r="U86" s="21">
        <v>18.3</v>
      </c>
      <c r="V86" s="21">
        <v>16</v>
      </c>
      <c r="W86" s="22">
        <v>20.6</v>
      </c>
    </row>
    <row r="87" spans="1:23">
      <c r="A87" s="6" t="s">
        <v>620</v>
      </c>
      <c r="B87" s="55" t="s">
        <v>621</v>
      </c>
      <c r="C87" s="44">
        <v>36556</v>
      </c>
      <c r="D87" s="21">
        <v>2444.8000000000002</v>
      </c>
      <c r="E87" s="21">
        <v>2003.3</v>
      </c>
      <c r="F87" s="21">
        <v>2850.5</v>
      </c>
      <c r="G87" s="21">
        <v>6.7</v>
      </c>
      <c r="H87" s="21">
        <v>5.5</v>
      </c>
      <c r="I87" s="22">
        <v>7.8</v>
      </c>
      <c r="J87" s="44">
        <v>13921</v>
      </c>
      <c r="K87" s="21">
        <v>1527.5</v>
      </c>
      <c r="L87" s="21">
        <v>1325.4</v>
      </c>
      <c r="M87" s="21">
        <v>1746.4</v>
      </c>
      <c r="N87" s="21">
        <v>11</v>
      </c>
      <c r="O87" s="21">
        <v>9.5</v>
      </c>
      <c r="P87" s="22">
        <v>12.5</v>
      </c>
      <c r="Q87" s="35">
        <v>14684</v>
      </c>
      <c r="R87" s="21">
        <v>2090.9</v>
      </c>
      <c r="S87" s="21">
        <v>1805.4</v>
      </c>
      <c r="T87" s="21">
        <v>2385.4</v>
      </c>
      <c r="U87" s="21">
        <v>14.2</v>
      </c>
      <c r="V87" s="21">
        <v>12.3</v>
      </c>
      <c r="W87" s="22">
        <v>16.2</v>
      </c>
    </row>
    <row r="88" spans="1:23">
      <c r="A88" s="6" t="s">
        <v>838</v>
      </c>
      <c r="B88" s="55" t="s">
        <v>839</v>
      </c>
      <c r="C88" s="44">
        <v>40990</v>
      </c>
      <c r="D88" s="21">
        <v>2269.6</v>
      </c>
      <c r="E88" s="21">
        <v>1812.2</v>
      </c>
      <c r="F88" s="21">
        <v>2697.4</v>
      </c>
      <c r="G88" s="21">
        <v>5.5</v>
      </c>
      <c r="H88" s="21">
        <v>4.4000000000000004</v>
      </c>
      <c r="I88" s="22">
        <v>6.6</v>
      </c>
      <c r="J88" s="44">
        <v>12312</v>
      </c>
      <c r="K88" s="21">
        <v>1135</v>
      </c>
      <c r="L88" s="21">
        <v>968.8</v>
      </c>
      <c r="M88" s="21">
        <v>1308.3</v>
      </c>
      <c r="N88" s="21">
        <v>9.1999999999999993</v>
      </c>
      <c r="O88" s="21">
        <v>7.9</v>
      </c>
      <c r="P88" s="22">
        <v>10.6</v>
      </c>
      <c r="Q88" s="35">
        <v>13801</v>
      </c>
      <c r="R88" s="21">
        <v>1697.5</v>
      </c>
      <c r="S88" s="21">
        <v>1428.2</v>
      </c>
      <c r="T88" s="21">
        <v>1958.5</v>
      </c>
      <c r="U88" s="21">
        <v>12.3</v>
      </c>
      <c r="V88" s="21">
        <v>10.3</v>
      </c>
      <c r="W88" s="22">
        <v>14.2</v>
      </c>
    </row>
    <row r="89" spans="1:23">
      <c r="A89" s="6" t="s">
        <v>582</v>
      </c>
      <c r="B89" s="55" t="s">
        <v>583</v>
      </c>
      <c r="C89" s="44">
        <v>83718</v>
      </c>
      <c r="D89" s="21">
        <v>6822</v>
      </c>
      <c r="E89" s="21">
        <v>5688.8</v>
      </c>
      <c r="F89" s="21">
        <v>7875.3</v>
      </c>
      <c r="G89" s="21">
        <v>8.1</v>
      </c>
      <c r="H89" s="21">
        <v>6.8</v>
      </c>
      <c r="I89" s="22">
        <v>9.4</v>
      </c>
      <c r="J89" s="44">
        <v>25076</v>
      </c>
      <c r="K89" s="21">
        <v>3264.7</v>
      </c>
      <c r="L89" s="21">
        <v>2837.2</v>
      </c>
      <c r="M89" s="21">
        <v>3715.1</v>
      </c>
      <c r="N89" s="21">
        <v>13</v>
      </c>
      <c r="O89" s="21">
        <v>11.3</v>
      </c>
      <c r="P89" s="22">
        <v>14.8</v>
      </c>
      <c r="Q89" s="35">
        <v>22961</v>
      </c>
      <c r="R89" s="21">
        <v>3870.9</v>
      </c>
      <c r="S89" s="21">
        <v>3345.6</v>
      </c>
      <c r="T89" s="21">
        <v>4437.6000000000004</v>
      </c>
      <c r="U89" s="21">
        <v>16.899999999999999</v>
      </c>
      <c r="V89" s="21">
        <v>14.6</v>
      </c>
      <c r="W89" s="22">
        <v>19.3</v>
      </c>
    </row>
    <row r="90" spans="1:23">
      <c r="A90" s="6" t="s">
        <v>542</v>
      </c>
      <c r="B90" s="55" t="s">
        <v>543</v>
      </c>
      <c r="C90" s="44">
        <v>36629</v>
      </c>
      <c r="D90" s="21">
        <v>2799.9</v>
      </c>
      <c r="E90" s="21">
        <v>2346.5</v>
      </c>
      <c r="F90" s="21">
        <v>3227.5</v>
      </c>
      <c r="G90" s="21">
        <v>7.6</v>
      </c>
      <c r="H90" s="21">
        <v>6.4</v>
      </c>
      <c r="I90" s="22">
        <v>8.8000000000000007</v>
      </c>
      <c r="J90" s="44">
        <v>13120</v>
      </c>
      <c r="K90" s="21">
        <v>1619.8</v>
      </c>
      <c r="L90" s="21">
        <v>1422.5</v>
      </c>
      <c r="M90" s="21">
        <v>1842.3</v>
      </c>
      <c r="N90" s="21">
        <v>12.3</v>
      </c>
      <c r="O90" s="21">
        <v>10.8</v>
      </c>
      <c r="P90" s="22">
        <v>14</v>
      </c>
      <c r="Q90" s="35">
        <v>14530</v>
      </c>
      <c r="R90" s="21">
        <v>2331.6</v>
      </c>
      <c r="S90" s="21">
        <v>2031</v>
      </c>
      <c r="T90" s="21">
        <v>2637.5</v>
      </c>
      <c r="U90" s="21">
        <v>16</v>
      </c>
      <c r="V90" s="21">
        <v>14</v>
      </c>
      <c r="W90" s="22">
        <v>18.2</v>
      </c>
    </row>
    <row r="91" spans="1:23">
      <c r="A91" s="6" t="s">
        <v>818</v>
      </c>
      <c r="B91" s="55" t="s">
        <v>819</v>
      </c>
      <c r="C91" s="44">
        <v>22624</v>
      </c>
      <c r="D91" s="21">
        <v>1292.5</v>
      </c>
      <c r="E91" s="21">
        <v>1036.4000000000001</v>
      </c>
      <c r="F91" s="21">
        <v>1533.6</v>
      </c>
      <c r="G91" s="21">
        <v>5.7</v>
      </c>
      <c r="H91" s="21">
        <v>4.5999999999999996</v>
      </c>
      <c r="I91" s="22">
        <v>6.8</v>
      </c>
      <c r="J91" s="44">
        <v>7177</v>
      </c>
      <c r="K91" s="21">
        <v>685.9</v>
      </c>
      <c r="L91" s="21">
        <v>586.1</v>
      </c>
      <c r="M91" s="21">
        <v>788.5</v>
      </c>
      <c r="N91" s="21">
        <v>9.6</v>
      </c>
      <c r="O91" s="21">
        <v>8.1999999999999993</v>
      </c>
      <c r="P91" s="22">
        <v>11</v>
      </c>
      <c r="Q91" s="35">
        <v>7909</v>
      </c>
      <c r="R91" s="21">
        <v>996.7</v>
      </c>
      <c r="S91" s="21">
        <v>847.8</v>
      </c>
      <c r="T91" s="21">
        <v>1156.7</v>
      </c>
      <c r="U91" s="21">
        <v>12.6</v>
      </c>
      <c r="V91" s="21">
        <v>10.7</v>
      </c>
      <c r="W91" s="22">
        <v>14.6</v>
      </c>
    </row>
    <row r="92" spans="1:23">
      <c r="A92" s="6" t="s">
        <v>566</v>
      </c>
      <c r="B92" s="55" t="s">
        <v>567</v>
      </c>
      <c r="C92" s="44">
        <v>30717</v>
      </c>
      <c r="D92" s="21">
        <v>2316.5</v>
      </c>
      <c r="E92" s="21">
        <v>1933.1</v>
      </c>
      <c r="F92" s="21">
        <v>2656.7</v>
      </c>
      <c r="G92" s="21">
        <v>7.5</v>
      </c>
      <c r="H92" s="21">
        <v>6.3</v>
      </c>
      <c r="I92" s="22">
        <v>8.6</v>
      </c>
      <c r="J92" s="44">
        <v>11966</v>
      </c>
      <c r="K92" s="21">
        <v>1454.3</v>
      </c>
      <c r="L92" s="21">
        <v>1273.2</v>
      </c>
      <c r="M92" s="21">
        <v>1654.9</v>
      </c>
      <c r="N92" s="21">
        <v>12.2</v>
      </c>
      <c r="O92" s="21">
        <v>10.6</v>
      </c>
      <c r="P92" s="22">
        <v>13.8</v>
      </c>
      <c r="Q92" s="35">
        <v>12288</v>
      </c>
      <c r="R92" s="21">
        <v>1932</v>
      </c>
      <c r="S92" s="21">
        <v>1695.5</v>
      </c>
      <c r="T92" s="21">
        <v>2181.1999999999998</v>
      </c>
      <c r="U92" s="21">
        <v>15.7</v>
      </c>
      <c r="V92" s="21">
        <v>13.8</v>
      </c>
      <c r="W92" s="22">
        <v>17.8</v>
      </c>
    </row>
    <row r="93" spans="1:23">
      <c r="A93" s="6" t="s">
        <v>584</v>
      </c>
      <c r="B93" s="55" t="s">
        <v>585</v>
      </c>
      <c r="C93" s="44">
        <v>28996</v>
      </c>
      <c r="D93" s="21">
        <v>2094.5</v>
      </c>
      <c r="E93" s="21">
        <v>1752.6</v>
      </c>
      <c r="F93" s="21">
        <v>2408.4</v>
      </c>
      <c r="G93" s="21">
        <v>7.2</v>
      </c>
      <c r="H93" s="21">
        <v>6</v>
      </c>
      <c r="I93" s="22">
        <v>8.3000000000000007</v>
      </c>
      <c r="J93" s="44">
        <v>10837</v>
      </c>
      <c r="K93" s="21">
        <v>1276.3</v>
      </c>
      <c r="L93" s="21">
        <v>1124.0999999999999</v>
      </c>
      <c r="M93" s="21">
        <v>1448.9</v>
      </c>
      <c r="N93" s="21">
        <v>11.8</v>
      </c>
      <c r="O93" s="21">
        <v>10.4</v>
      </c>
      <c r="P93" s="22">
        <v>13.4</v>
      </c>
      <c r="Q93" s="35">
        <v>11895</v>
      </c>
      <c r="R93" s="21">
        <v>1841</v>
      </c>
      <c r="S93" s="21">
        <v>1605</v>
      </c>
      <c r="T93" s="21">
        <v>2083.1999999999998</v>
      </c>
      <c r="U93" s="21">
        <v>15.5</v>
      </c>
      <c r="V93" s="21">
        <v>13.5</v>
      </c>
      <c r="W93" s="22">
        <v>17.5</v>
      </c>
    </row>
    <row r="94" spans="1:23">
      <c r="A94" s="6" t="s">
        <v>688</v>
      </c>
      <c r="B94" s="55" t="s">
        <v>689</v>
      </c>
      <c r="C94" s="44">
        <v>31299</v>
      </c>
      <c r="D94" s="21">
        <v>1895.7</v>
      </c>
      <c r="E94" s="21">
        <v>1540.5</v>
      </c>
      <c r="F94" s="21">
        <v>2225.6</v>
      </c>
      <c r="G94" s="21">
        <v>6.1</v>
      </c>
      <c r="H94" s="21">
        <v>4.9000000000000004</v>
      </c>
      <c r="I94" s="22">
        <v>7.1</v>
      </c>
      <c r="J94" s="44">
        <v>13670</v>
      </c>
      <c r="K94" s="21">
        <v>1352</v>
      </c>
      <c r="L94" s="21">
        <v>1162.8</v>
      </c>
      <c r="M94" s="21">
        <v>1557</v>
      </c>
      <c r="N94" s="21">
        <v>9.9</v>
      </c>
      <c r="O94" s="21">
        <v>8.5</v>
      </c>
      <c r="P94" s="22">
        <v>11.4</v>
      </c>
      <c r="Q94" s="35">
        <v>16195</v>
      </c>
      <c r="R94" s="21">
        <v>2110.8000000000002</v>
      </c>
      <c r="S94" s="21">
        <v>1797.7</v>
      </c>
      <c r="T94" s="21">
        <v>2430.6999999999998</v>
      </c>
      <c r="U94" s="21">
        <v>13</v>
      </c>
      <c r="V94" s="21">
        <v>11.1</v>
      </c>
      <c r="W94" s="22">
        <v>15</v>
      </c>
    </row>
    <row r="95" spans="1:23">
      <c r="A95" s="6" t="s">
        <v>288</v>
      </c>
      <c r="B95" s="55" t="s">
        <v>289</v>
      </c>
      <c r="C95" s="44">
        <v>27680</v>
      </c>
      <c r="D95" s="21">
        <v>2686.5</v>
      </c>
      <c r="E95" s="21">
        <v>2262</v>
      </c>
      <c r="F95" s="21">
        <v>3108</v>
      </c>
      <c r="G95" s="21">
        <v>9.6999999999999993</v>
      </c>
      <c r="H95" s="21">
        <v>8.1999999999999993</v>
      </c>
      <c r="I95" s="22">
        <v>11.2</v>
      </c>
      <c r="J95" s="44">
        <v>12139</v>
      </c>
      <c r="K95" s="21">
        <v>1861.1</v>
      </c>
      <c r="L95" s="21">
        <v>1629.7</v>
      </c>
      <c r="M95" s="21">
        <v>2117.6999999999998</v>
      </c>
      <c r="N95" s="21">
        <v>15.3</v>
      </c>
      <c r="O95" s="21">
        <v>13.4</v>
      </c>
      <c r="P95" s="22">
        <v>17.399999999999999</v>
      </c>
      <c r="Q95" s="35">
        <v>12369</v>
      </c>
      <c r="R95" s="21">
        <v>2414.3000000000002</v>
      </c>
      <c r="S95" s="21">
        <v>2107.5</v>
      </c>
      <c r="T95" s="21">
        <v>2742.6</v>
      </c>
      <c r="U95" s="21">
        <v>19.5</v>
      </c>
      <c r="V95" s="21">
        <v>17</v>
      </c>
      <c r="W95" s="22">
        <v>22.2</v>
      </c>
    </row>
    <row r="96" spans="1:23">
      <c r="A96" s="6" t="s">
        <v>340</v>
      </c>
      <c r="B96" s="55" t="s">
        <v>341</v>
      </c>
      <c r="C96" s="44">
        <v>30147</v>
      </c>
      <c r="D96" s="21">
        <v>2606.6</v>
      </c>
      <c r="E96" s="21">
        <v>2187.9</v>
      </c>
      <c r="F96" s="21">
        <v>2994.7</v>
      </c>
      <c r="G96" s="21">
        <v>8.6</v>
      </c>
      <c r="H96" s="21">
        <v>7.3</v>
      </c>
      <c r="I96" s="22">
        <v>9.9</v>
      </c>
      <c r="J96" s="44">
        <v>13904</v>
      </c>
      <c r="K96" s="21">
        <v>1923.7</v>
      </c>
      <c r="L96" s="21">
        <v>1685.4</v>
      </c>
      <c r="M96" s="21">
        <v>2184.1</v>
      </c>
      <c r="N96" s="21">
        <v>13.8</v>
      </c>
      <c r="O96" s="21">
        <v>12.1</v>
      </c>
      <c r="P96" s="22">
        <v>15.7</v>
      </c>
      <c r="Q96" s="35">
        <v>14999</v>
      </c>
      <c r="R96" s="21">
        <v>2642.2</v>
      </c>
      <c r="S96" s="21">
        <v>2312</v>
      </c>
      <c r="T96" s="21">
        <v>2984.4</v>
      </c>
      <c r="U96" s="21">
        <v>17.600000000000001</v>
      </c>
      <c r="V96" s="21">
        <v>15.4</v>
      </c>
      <c r="W96" s="22">
        <v>19.899999999999999</v>
      </c>
    </row>
    <row r="97" spans="1:23">
      <c r="A97" s="6" t="s">
        <v>530</v>
      </c>
      <c r="B97" s="55" t="s">
        <v>531</v>
      </c>
      <c r="C97" s="44">
        <v>24812</v>
      </c>
      <c r="D97" s="21">
        <v>1941.2</v>
      </c>
      <c r="E97" s="21">
        <v>1621.4</v>
      </c>
      <c r="F97" s="21">
        <v>2255</v>
      </c>
      <c r="G97" s="21">
        <v>7.8</v>
      </c>
      <c r="H97" s="21">
        <v>6.5</v>
      </c>
      <c r="I97" s="22">
        <v>9.1</v>
      </c>
      <c r="J97" s="44">
        <v>11554</v>
      </c>
      <c r="K97" s="21">
        <v>1448.5</v>
      </c>
      <c r="L97" s="21">
        <v>1254.5999999999999</v>
      </c>
      <c r="M97" s="21">
        <v>1668.8</v>
      </c>
      <c r="N97" s="21">
        <v>12.5</v>
      </c>
      <c r="O97" s="21">
        <v>10.9</v>
      </c>
      <c r="P97" s="22">
        <v>14.4</v>
      </c>
      <c r="Q97" s="35">
        <v>11415</v>
      </c>
      <c r="R97" s="21">
        <v>1831.2</v>
      </c>
      <c r="S97" s="21">
        <v>1588.5</v>
      </c>
      <c r="T97" s="21">
        <v>2104.3000000000002</v>
      </c>
      <c r="U97" s="21">
        <v>16</v>
      </c>
      <c r="V97" s="21">
        <v>13.9</v>
      </c>
      <c r="W97" s="22">
        <v>18.399999999999999</v>
      </c>
    </row>
    <row r="98" spans="1:23">
      <c r="A98" s="6" t="s">
        <v>568</v>
      </c>
      <c r="B98" s="55" t="s">
        <v>569</v>
      </c>
      <c r="C98" s="44">
        <v>24253</v>
      </c>
      <c r="D98" s="21">
        <v>1704.9</v>
      </c>
      <c r="E98" s="21">
        <v>1425.6</v>
      </c>
      <c r="F98" s="21">
        <v>1962.9</v>
      </c>
      <c r="G98" s="21">
        <v>7</v>
      </c>
      <c r="H98" s="21">
        <v>5.9</v>
      </c>
      <c r="I98" s="22">
        <v>8.1</v>
      </c>
      <c r="J98" s="44">
        <v>12149</v>
      </c>
      <c r="K98" s="21">
        <v>1366.7</v>
      </c>
      <c r="L98" s="21">
        <v>1196.8</v>
      </c>
      <c r="M98" s="21">
        <v>1562.8</v>
      </c>
      <c r="N98" s="21">
        <v>11.2</v>
      </c>
      <c r="O98" s="21">
        <v>9.9</v>
      </c>
      <c r="P98" s="22">
        <v>12.9</v>
      </c>
      <c r="Q98" s="35">
        <v>12668</v>
      </c>
      <c r="R98" s="21">
        <v>1873.7</v>
      </c>
      <c r="S98" s="21">
        <v>1629.3</v>
      </c>
      <c r="T98" s="21">
        <v>2121.1999999999998</v>
      </c>
      <c r="U98" s="21">
        <v>14.8</v>
      </c>
      <c r="V98" s="21">
        <v>12.9</v>
      </c>
      <c r="W98" s="22">
        <v>16.7</v>
      </c>
    </row>
    <row r="99" spans="1:23">
      <c r="A99" s="6" t="s">
        <v>406</v>
      </c>
      <c r="B99" s="55" t="s">
        <v>407</v>
      </c>
      <c r="C99" s="44">
        <v>51184</v>
      </c>
      <c r="D99" s="21">
        <v>4335.6000000000004</v>
      </c>
      <c r="E99" s="21">
        <v>3612.5</v>
      </c>
      <c r="F99" s="21">
        <v>4996.7</v>
      </c>
      <c r="G99" s="21">
        <v>8.5</v>
      </c>
      <c r="H99" s="21">
        <v>7.1</v>
      </c>
      <c r="I99" s="22">
        <v>9.8000000000000007</v>
      </c>
      <c r="J99" s="44">
        <v>21131</v>
      </c>
      <c r="K99" s="21">
        <v>2861.1</v>
      </c>
      <c r="L99" s="21">
        <v>2488.1</v>
      </c>
      <c r="M99" s="21">
        <v>3261.2</v>
      </c>
      <c r="N99" s="21">
        <v>13.5</v>
      </c>
      <c r="O99" s="21">
        <v>11.8</v>
      </c>
      <c r="P99" s="22">
        <v>15.4</v>
      </c>
      <c r="Q99" s="35">
        <v>20190</v>
      </c>
      <c r="R99" s="21">
        <v>3554.6</v>
      </c>
      <c r="S99" s="21">
        <v>3090.6</v>
      </c>
      <c r="T99" s="21">
        <v>4059.4</v>
      </c>
      <c r="U99" s="21">
        <v>17.600000000000001</v>
      </c>
      <c r="V99" s="21">
        <v>15.3</v>
      </c>
      <c r="W99" s="22">
        <v>20.100000000000001</v>
      </c>
    </row>
    <row r="100" spans="1:23">
      <c r="A100" s="6" t="s">
        <v>616</v>
      </c>
      <c r="B100" s="55" t="s">
        <v>617</v>
      </c>
      <c r="C100" s="44">
        <v>31979</v>
      </c>
      <c r="D100" s="21">
        <v>2246</v>
      </c>
      <c r="E100" s="21">
        <v>1868.1</v>
      </c>
      <c r="F100" s="21">
        <v>2593.5</v>
      </c>
      <c r="G100" s="21">
        <v>7</v>
      </c>
      <c r="H100" s="21">
        <v>5.8</v>
      </c>
      <c r="I100" s="22">
        <v>8.1</v>
      </c>
      <c r="J100" s="44">
        <v>12883</v>
      </c>
      <c r="K100" s="21">
        <v>1462.7</v>
      </c>
      <c r="L100" s="21">
        <v>1281</v>
      </c>
      <c r="M100" s="21">
        <v>1665.9</v>
      </c>
      <c r="N100" s="21">
        <v>11.4</v>
      </c>
      <c r="O100" s="21">
        <v>9.9</v>
      </c>
      <c r="P100" s="22">
        <v>12.9</v>
      </c>
      <c r="Q100" s="35">
        <v>13223</v>
      </c>
      <c r="R100" s="21">
        <v>1959.4</v>
      </c>
      <c r="S100" s="21">
        <v>1705.7</v>
      </c>
      <c r="T100" s="21">
        <v>2224.8000000000002</v>
      </c>
      <c r="U100" s="21">
        <v>14.8</v>
      </c>
      <c r="V100" s="21">
        <v>12.9</v>
      </c>
      <c r="W100" s="22">
        <v>16.8</v>
      </c>
    </row>
    <row r="101" spans="1:23">
      <c r="A101" s="6" t="s">
        <v>598</v>
      </c>
      <c r="B101" s="55" t="s">
        <v>599</v>
      </c>
      <c r="C101" s="44">
        <v>33836</v>
      </c>
      <c r="D101" s="21">
        <v>2618.8000000000002</v>
      </c>
      <c r="E101" s="21">
        <v>2180.6999999999998</v>
      </c>
      <c r="F101" s="21">
        <v>3014.7</v>
      </c>
      <c r="G101" s="21">
        <v>7.7</v>
      </c>
      <c r="H101" s="21">
        <v>6.4</v>
      </c>
      <c r="I101" s="22">
        <v>8.9</v>
      </c>
      <c r="J101" s="44">
        <v>11927</v>
      </c>
      <c r="K101" s="21">
        <v>1495.3</v>
      </c>
      <c r="L101" s="21">
        <v>1305.9000000000001</v>
      </c>
      <c r="M101" s="21">
        <v>1706.1</v>
      </c>
      <c r="N101" s="21">
        <v>12.5</v>
      </c>
      <c r="O101" s="21">
        <v>10.9</v>
      </c>
      <c r="P101" s="22">
        <v>14.3</v>
      </c>
      <c r="Q101" s="35">
        <v>11464</v>
      </c>
      <c r="R101" s="21">
        <v>1868.3</v>
      </c>
      <c r="S101" s="21">
        <v>1623.4</v>
      </c>
      <c r="T101" s="21">
        <v>2126</v>
      </c>
      <c r="U101" s="21">
        <v>16.3</v>
      </c>
      <c r="V101" s="21">
        <v>14.2</v>
      </c>
      <c r="W101" s="22">
        <v>18.5</v>
      </c>
    </row>
    <row r="102" spans="1:23">
      <c r="A102" s="6" t="s">
        <v>394</v>
      </c>
      <c r="B102" s="55" t="s">
        <v>395</v>
      </c>
      <c r="C102" s="44">
        <v>21704</v>
      </c>
      <c r="D102" s="21">
        <v>1780.8</v>
      </c>
      <c r="E102" s="21">
        <v>1493.9</v>
      </c>
      <c r="F102" s="21">
        <v>2038.3</v>
      </c>
      <c r="G102" s="21">
        <v>8.1999999999999993</v>
      </c>
      <c r="H102" s="21">
        <v>6.9</v>
      </c>
      <c r="I102" s="22">
        <v>9.4</v>
      </c>
      <c r="J102" s="44">
        <v>9271</v>
      </c>
      <c r="K102" s="21">
        <v>1219.5999999999999</v>
      </c>
      <c r="L102" s="21">
        <v>1076.3</v>
      </c>
      <c r="M102" s="21">
        <v>1381.4</v>
      </c>
      <c r="N102" s="21">
        <v>13.2</v>
      </c>
      <c r="O102" s="21">
        <v>11.6</v>
      </c>
      <c r="P102" s="22">
        <v>14.9</v>
      </c>
      <c r="Q102" s="35">
        <v>9326</v>
      </c>
      <c r="R102" s="21">
        <v>1578.1</v>
      </c>
      <c r="S102" s="21">
        <v>1387.3</v>
      </c>
      <c r="T102" s="21">
        <v>1777.8</v>
      </c>
      <c r="U102" s="21">
        <v>16.899999999999999</v>
      </c>
      <c r="V102" s="21">
        <v>14.9</v>
      </c>
      <c r="W102" s="22">
        <v>19.100000000000001</v>
      </c>
    </row>
    <row r="103" spans="1:23">
      <c r="A103" s="6" t="s">
        <v>544</v>
      </c>
      <c r="B103" s="55" t="s">
        <v>545</v>
      </c>
      <c r="C103" s="44">
        <v>26994</v>
      </c>
      <c r="D103" s="21">
        <v>2150</v>
      </c>
      <c r="E103" s="21">
        <v>1798.8</v>
      </c>
      <c r="F103" s="21">
        <v>2466.3000000000002</v>
      </c>
      <c r="G103" s="21">
        <v>8</v>
      </c>
      <c r="H103" s="21">
        <v>6.7</v>
      </c>
      <c r="I103" s="22">
        <v>9.1</v>
      </c>
      <c r="J103" s="44">
        <v>9329</v>
      </c>
      <c r="K103" s="21">
        <v>1200.3</v>
      </c>
      <c r="L103" s="21">
        <v>1052.3</v>
      </c>
      <c r="M103" s="21">
        <v>1359.9</v>
      </c>
      <c r="N103" s="21">
        <v>12.9</v>
      </c>
      <c r="O103" s="21">
        <v>11.3</v>
      </c>
      <c r="P103" s="22">
        <v>14.6</v>
      </c>
      <c r="Q103" s="35">
        <v>9391</v>
      </c>
      <c r="R103" s="21">
        <v>1561.8</v>
      </c>
      <c r="S103" s="21">
        <v>1365.4</v>
      </c>
      <c r="T103" s="21">
        <v>1771.4</v>
      </c>
      <c r="U103" s="21">
        <v>16.600000000000001</v>
      </c>
      <c r="V103" s="21">
        <v>14.5</v>
      </c>
      <c r="W103" s="22">
        <v>18.899999999999999</v>
      </c>
    </row>
    <row r="104" spans="1:23">
      <c r="A104" s="6" t="s">
        <v>286</v>
      </c>
      <c r="B104" s="55" t="s">
        <v>287</v>
      </c>
      <c r="C104" s="44">
        <v>26612</v>
      </c>
      <c r="D104" s="21">
        <v>2649.6</v>
      </c>
      <c r="E104" s="21">
        <v>2228.8000000000002</v>
      </c>
      <c r="F104" s="21">
        <v>3054.1</v>
      </c>
      <c r="G104" s="21">
        <v>10</v>
      </c>
      <c r="H104" s="21">
        <v>8.4</v>
      </c>
      <c r="I104" s="22">
        <v>11.5</v>
      </c>
      <c r="J104" s="44">
        <v>12503</v>
      </c>
      <c r="K104" s="21">
        <v>1946.2</v>
      </c>
      <c r="L104" s="21">
        <v>1695.5</v>
      </c>
      <c r="M104" s="21">
        <v>2221</v>
      </c>
      <c r="N104" s="21">
        <v>15.6</v>
      </c>
      <c r="O104" s="21">
        <v>13.6</v>
      </c>
      <c r="P104" s="22">
        <v>17.8</v>
      </c>
      <c r="Q104" s="35">
        <v>12439</v>
      </c>
      <c r="R104" s="21">
        <v>2453</v>
      </c>
      <c r="S104" s="21">
        <v>2136.1</v>
      </c>
      <c r="T104" s="21">
        <v>2771.3</v>
      </c>
      <c r="U104" s="21">
        <v>19.7</v>
      </c>
      <c r="V104" s="21">
        <v>17.2</v>
      </c>
      <c r="W104" s="22">
        <v>22.3</v>
      </c>
    </row>
    <row r="105" spans="1:23">
      <c r="A105" s="6" t="s">
        <v>690</v>
      </c>
      <c r="B105" s="55" t="s">
        <v>691</v>
      </c>
      <c r="C105" s="44">
        <v>69307</v>
      </c>
      <c r="D105" s="21">
        <v>5454.5</v>
      </c>
      <c r="E105" s="21">
        <v>4553.3</v>
      </c>
      <c r="F105" s="21">
        <v>6328.9</v>
      </c>
      <c r="G105" s="21">
        <v>7.9</v>
      </c>
      <c r="H105" s="21">
        <v>6.6</v>
      </c>
      <c r="I105" s="22">
        <v>9.1</v>
      </c>
      <c r="J105" s="44">
        <v>17993</v>
      </c>
      <c r="K105" s="21">
        <v>2304.6999999999998</v>
      </c>
      <c r="L105" s="21">
        <v>2010.4</v>
      </c>
      <c r="M105" s="21">
        <v>2627.9</v>
      </c>
      <c r="N105" s="21">
        <v>12.8</v>
      </c>
      <c r="O105" s="21">
        <v>11.2</v>
      </c>
      <c r="P105" s="22">
        <v>14.6</v>
      </c>
      <c r="Q105" s="35">
        <v>14241</v>
      </c>
      <c r="R105" s="21">
        <v>2369.6</v>
      </c>
      <c r="S105" s="21">
        <v>2043.6</v>
      </c>
      <c r="T105" s="21">
        <v>2709.6</v>
      </c>
      <c r="U105" s="21">
        <v>16.600000000000001</v>
      </c>
      <c r="V105" s="21">
        <v>14.3</v>
      </c>
      <c r="W105" s="22">
        <v>19</v>
      </c>
    </row>
    <row r="106" spans="1:23">
      <c r="A106" s="6" t="s">
        <v>840</v>
      </c>
      <c r="B106" s="55" t="s">
        <v>841</v>
      </c>
      <c r="C106" s="44">
        <v>37495</v>
      </c>
      <c r="D106" s="21">
        <v>2139.3000000000002</v>
      </c>
      <c r="E106" s="21">
        <v>1733.1</v>
      </c>
      <c r="F106" s="21">
        <v>2512.6</v>
      </c>
      <c r="G106" s="21">
        <v>5.7</v>
      </c>
      <c r="H106" s="21">
        <v>4.5999999999999996</v>
      </c>
      <c r="I106" s="22">
        <v>6.7</v>
      </c>
      <c r="J106" s="44">
        <v>12706</v>
      </c>
      <c r="K106" s="21">
        <v>1196.5</v>
      </c>
      <c r="L106" s="21">
        <v>1033.8</v>
      </c>
      <c r="M106" s="21">
        <v>1370.3</v>
      </c>
      <c r="N106" s="21">
        <v>9.4</v>
      </c>
      <c r="O106" s="21">
        <v>8.1</v>
      </c>
      <c r="P106" s="22">
        <v>10.8</v>
      </c>
      <c r="Q106" s="35">
        <v>13346</v>
      </c>
      <c r="R106" s="21">
        <v>1652.2</v>
      </c>
      <c r="S106" s="21">
        <v>1407.2</v>
      </c>
      <c r="T106" s="21">
        <v>1893.8</v>
      </c>
      <c r="U106" s="21">
        <v>12.4</v>
      </c>
      <c r="V106" s="21">
        <v>10.5</v>
      </c>
      <c r="W106" s="22">
        <v>14.2</v>
      </c>
    </row>
    <row r="107" spans="1:23">
      <c r="A107" s="6" t="s">
        <v>600</v>
      </c>
      <c r="B107" s="55" t="s">
        <v>601</v>
      </c>
      <c r="C107" s="44">
        <v>54484</v>
      </c>
      <c r="D107" s="21">
        <v>4749.3</v>
      </c>
      <c r="E107" s="21">
        <v>3895.4</v>
      </c>
      <c r="F107" s="21">
        <v>5654.2</v>
      </c>
      <c r="G107" s="21">
        <v>8.6999999999999993</v>
      </c>
      <c r="H107" s="21">
        <v>7.1</v>
      </c>
      <c r="I107" s="22">
        <v>10.4</v>
      </c>
      <c r="J107" s="44">
        <v>13867</v>
      </c>
      <c r="K107" s="21">
        <v>1933.3</v>
      </c>
      <c r="L107" s="21">
        <v>1638.1</v>
      </c>
      <c r="M107" s="21">
        <v>2249.8000000000002</v>
      </c>
      <c r="N107" s="21">
        <v>13.9</v>
      </c>
      <c r="O107" s="21">
        <v>11.8</v>
      </c>
      <c r="P107" s="22">
        <v>16.2</v>
      </c>
      <c r="Q107" s="35">
        <v>8733</v>
      </c>
      <c r="R107" s="21">
        <v>1583.8</v>
      </c>
      <c r="S107" s="21">
        <v>1330.7</v>
      </c>
      <c r="T107" s="21">
        <v>1849.8</v>
      </c>
      <c r="U107" s="21">
        <v>18.100000000000001</v>
      </c>
      <c r="V107" s="21">
        <v>15.2</v>
      </c>
      <c r="W107" s="22">
        <v>21.2</v>
      </c>
    </row>
    <row r="108" spans="1:23">
      <c r="A108" s="6" t="s">
        <v>350</v>
      </c>
      <c r="B108" s="55" t="s">
        <v>351</v>
      </c>
      <c r="C108" s="44">
        <v>34197</v>
      </c>
      <c r="D108" s="21">
        <v>3190.8</v>
      </c>
      <c r="E108" s="21">
        <v>2672.3</v>
      </c>
      <c r="F108" s="21">
        <v>3715.2</v>
      </c>
      <c r="G108" s="21">
        <v>9.3000000000000007</v>
      </c>
      <c r="H108" s="21">
        <v>7.8</v>
      </c>
      <c r="I108" s="22">
        <v>10.9</v>
      </c>
      <c r="J108" s="44">
        <v>14234</v>
      </c>
      <c r="K108" s="21">
        <v>2120.6</v>
      </c>
      <c r="L108" s="21">
        <v>1823.8</v>
      </c>
      <c r="M108" s="21">
        <v>2442.8000000000002</v>
      </c>
      <c r="N108" s="21">
        <v>14.9</v>
      </c>
      <c r="O108" s="21">
        <v>12.8</v>
      </c>
      <c r="P108" s="22">
        <v>17.2</v>
      </c>
      <c r="Q108" s="35">
        <v>11145</v>
      </c>
      <c r="R108" s="21">
        <v>2100.6</v>
      </c>
      <c r="S108" s="21">
        <v>1806.6</v>
      </c>
      <c r="T108" s="21">
        <v>2399.6</v>
      </c>
      <c r="U108" s="21">
        <v>18.8</v>
      </c>
      <c r="V108" s="21">
        <v>16.2</v>
      </c>
      <c r="W108" s="22">
        <v>21.5</v>
      </c>
    </row>
    <row r="109" spans="1:23">
      <c r="A109" s="6" t="s">
        <v>726</v>
      </c>
      <c r="B109" s="55" t="s">
        <v>727</v>
      </c>
      <c r="C109" s="44">
        <v>43090</v>
      </c>
      <c r="D109" s="21">
        <v>3200.6</v>
      </c>
      <c r="E109" s="21">
        <v>2667.6</v>
      </c>
      <c r="F109" s="21">
        <v>3730</v>
      </c>
      <c r="G109" s="21">
        <v>7.4</v>
      </c>
      <c r="H109" s="21">
        <v>6.2</v>
      </c>
      <c r="I109" s="22">
        <v>8.6999999999999993</v>
      </c>
      <c r="J109" s="44">
        <v>11321</v>
      </c>
      <c r="K109" s="21">
        <v>1368.3</v>
      </c>
      <c r="L109" s="21">
        <v>1192.5999999999999</v>
      </c>
      <c r="M109" s="21">
        <v>1561.6</v>
      </c>
      <c r="N109" s="21">
        <v>12.1</v>
      </c>
      <c r="O109" s="21">
        <v>10.5</v>
      </c>
      <c r="P109" s="22">
        <v>13.8</v>
      </c>
      <c r="Q109" s="35">
        <v>9178</v>
      </c>
      <c r="R109" s="21">
        <v>1431.3</v>
      </c>
      <c r="S109" s="21">
        <v>1231</v>
      </c>
      <c r="T109" s="21">
        <v>1643.2</v>
      </c>
      <c r="U109" s="21">
        <v>15.6</v>
      </c>
      <c r="V109" s="21">
        <v>13.4</v>
      </c>
      <c r="W109" s="22">
        <v>17.899999999999999</v>
      </c>
    </row>
    <row r="110" spans="1:23">
      <c r="A110" s="6" t="s">
        <v>728</v>
      </c>
      <c r="B110" s="55" t="s">
        <v>729</v>
      </c>
      <c r="C110" s="44">
        <v>29012</v>
      </c>
      <c r="D110" s="21">
        <v>1761.4</v>
      </c>
      <c r="E110" s="21">
        <v>1438.5</v>
      </c>
      <c r="F110" s="21">
        <v>2059.8000000000002</v>
      </c>
      <c r="G110" s="21">
        <v>6.1</v>
      </c>
      <c r="H110" s="21">
        <v>5</v>
      </c>
      <c r="I110" s="22">
        <v>7.1</v>
      </c>
      <c r="J110" s="44">
        <v>11637</v>
      </c>
      <c r="K110" s="21">
        <v>1165.5999999999999</v>
      </c>
      <c r="L110" s="21">
        <v>1005.7</v>
      </c>
      <c r="M110" s="21">
        <v>1335.6</v>
      </c>
      <c r="N110" s="21">
        <v>10</v>
      </c>
      <c r="O110" s="21">
        <v>8.6</v>
      </c>
      <c r="P110" s="22">
        <v>11.5</v>
      </c>
      <c r="Q110" s="35">
        <v>12087</v>
      </c>
      <c r="R110" s="21">
        <v>1564</v>
      </c>
      <c r="S110" s="21">
        <v>1326.2</v>
      </c>
      <c r="T110" s="21">
        <v>1798.5</v>
      </c>
      <c r="U110" s="21">
        <v>12.9</v>
      </c>
      <c r="V110" s="21">
        <v>11</v>
      </c>
      <c r="W110" s="22">
        <v>14.9</v>
      </c>
    </row>
    <row r="111" spans="1:23">
      <c r="A111" s="6" t="s">
        <v>632</v>
      </c>
      <c r="B111" s="55" t="s">
        <v>633</v>
      </c>
      <c r="C111" s="44">
        <v>66107</v>
      </c>
      <c r="D111" s="21">
        <v>5409.8</v>
      </c>
      <c r="E111" s="21">
        <v>4505.2</v>
      </c>
      <c r="F111" s="21">
        <v>6313.9</v>
      </c>
      <c r="G111" s="21">
        <v>8.1999999999999993</v>
      </c>
      <c r="H111" s="21">
        <v>6.8</v>
      </c>
      <c r="I111" s="22">
        <v>9.6</v>
      </c>
      <c r="J111" s="44">
        <v>17039</v>
      </c>
      <c r="K111" s="21">
        <v>2238.8000000000002</v>
      </c>
      <c r="L111" s="21">
        <v>1927.5</v>
      </c>
      <c r="M111" s="21">
        <v>2567.6</v>
      </c>
      <c r="N111" s="21">
        <v>13.1</v>
      </c>
      <c r="O111" s="21">
        <v>11.3</v>
      </c>
      <c r="P111" s="22">
        <v>15.1</v>
      </c>
      <c r="Q111" s="35">
        <v>12712</v>
      </c>
      <c r="R111" s="21">
        <v>2167.6999999999998</v>
      </c>
      <c r="S111" s="21">
        <v>1847.4</v>
      </c>
      <c r="T111" s="21">
        <v>2507.6</v>
      </c>
      <c r="U111" s="21">
        <v>17.100000000000001</v>
      </c>
      <c r="V111" s="21">
        <v>14.5</v>
      </c>
      <c r="W111" s="22">
        <v>19.7</v>
      </c>
    </row>
    <row r="112" spans="1:23">
      <c r="A112" s="6" t="s">
        <v>436</v>
      </c>
      <c r="B112" s="55" t="s">
        <v>437</v>
      </c>
      <c r="C112" s="44">
        <v>22687</v>
      </c>
      <c r="D112" s="21">
        <v>1963.9</v>
      </c>
      <c r="E112" s="21">
        <v>1642.1</v>
      </c>
      <c r="F112" s="21">
        <v>2292.3000000000002</v>
      </c>
      <c r="G112" s="21">
        <v>8.6999999999999993</v>
      </c>
      <c r="H112" s="21">
        <v>7.2</v>
      </c>
      <c r="I112" s="22">
        <v>10.1</v>
      </c>
      <c r="J112" s="44">
        <v>7686</v>
      </c>
      <c r="K112" s="21">
        <v>1066.8</v>
      </c>
      <c r="L112" s="21">
        <v>929</v>
      </c>
      <c r="M112" s="21">
        <v>1220.0999999999999</v>
      </c>
      <c r="N112" s="21">
        <v>13.9</v>
      </c>
      <c r="O112" s="21">
        <v>12.1</v>
      </c>
      <c r="P112" s="22">
        <v>15.9</v>
      </c>
      <c r="Q112" s="35">
        <v>6421</v>
      </c>
      <c r="R112" s="21">
        <v>1168.4000000000001</v>
      </c>
      <c r="S112" s="21">
        <v>1008.3</v>
      </c>
      <c r="T112" s="21">
        <v>1340.9</v>
      </c>
      <c r="U112" s="21">
        <v>18.2</v>
      </c>
      <c r="V112" s="21">
        <v>15.7</v>
      </c>
      <c r="W112" s="22">
        <v>20.9</v>
      </c>
    </row>
    <row r="113" spans="1:23">
      <c r="A113" s="6" t="s">
        <v>820</v>
      </c>
      <c r="B113" s="55" t="s">
        <v>821</v>
      </c>
      <c r="C113" s="44">
        <v>63370</v>
      </c>
      <c r="D113" s="21">
        <v>4009.1</v>
      </c>
      <c r="E113" s="21">
        <v>3311.1</v>
      </c>
      <c r="F113" s="21">
        <v>4664.3999999999996</v>
      </c>
      <c r="G113" s="21">
        <v>6.3</v>
      </c>
      <c r="H113" s="21">
        <v>5.2</v>
      </c>
      <c r="I113" s="22">
        <v>7.4</v>
      </c>
      <c r="J113" s="44">
        <v>22441</v>
      </c>
      <c r="K113" s="21">
        <v>2341.6999999999998</v>
      </c>
      <c r="L113" s="21">
        <v>2028.4</v>
      </c>
      <c r="M113" s="21">
        <v>2697</v>
      </c>
      <c r="N113" s="21">
        <v>10.4</v>
      </c>
      <c r="O113" s="21">
        <v>9</v>
      </c>
      <c r="P113" s="22">
        <v>12</v>
      </c>
      <c r="Q113" s="35">
        <v>20146</v>
      </c>
      <c r="R113" s="21">
        <v>2750.4</v>
      </c>
      <c r="S113" s="21">
        <v>2360.4</v>
      </c>
      <c r="T113" s="21">
        <v>3167</v>
      </c>
      <c r="U113" s="21">
        <v>13.7</v>
      </c>
      <c r="V113" s="21">
        <v>11.7</v>
      </c>
      <c r="W113" s="22">
        <v>15.7</v>
      </c>
    </row>
    <row r="114" spans="1:23">
      <c r="A114" s="6" t="s">
        <v>822</v>
      </c>
      <c r="B114" s="55" t="s">
        <v>823</v>
      </c>
      <c r="C114" s="44">
        <v>28292</v>
      </c>
      <c r="D114" s="21">
        <v>1543.8</v>
      </c>
      <c r="E114" s="21">
        <v>1206.8</v>
      </c>
      <c r="F114" s="21">
        <v>1862.8</v>
      </c>
      <c r="G114" s="21">
        <v>5.5</v>
      </c>
      <c r="H114" s="21">
        <v>4.3</v>
      </c>
      <c r="I114" s="22">
        <v>6.6</v>
      </c>
      <c r="J114" s="44">
        <v>9844</v>
      </c>
      <c r="K114" s="21">
        <v>896.5</v>
      </c>
      <c r="L114" s="21">
        <v>748.5</v>
      </c>
      <c r="M114" s="21">
        <v>1051.7</v>
      </c>
      <c r="N114" s="21">
        <v>9.1</v>
      </c>
      <c r="O114" s="21">
        <v>7.6</v>
      </c>
      <c r="P114" s="22">
        <v>10.7</v>
      </c>
      <c r="Q114" s="35">
        <v>11417</v>
      </c>
      <c r="R114" s="21">
        <v>1366.1</v>
      </c>
      <c r="S114" s="21">
        <v>1134.5</v>
      </c>
      <c r="T114" s="21">
        <v>1612.8</v>
      </c>
      <c r="U114" s="21">
        <v>12</v>
      </c>
      <c r="V114" s="21">
        <v>9.9</v>
      </c>
      <c r="W114" s="22">
        <v>14.1</v>
      </c>
    </row>
    <row r="115" spans="1:23">
      <c r="A115" s="6" t="s">
        <v>294</v>
      </c>
      <c r="B115" s="55" t="s">
        <v>295</v>
      </c>
      <c r="C115" s="44">
        <v>25212</v>
      </c>
      <c r="D115" s="21">
        <v>2470.4</v>
      </c>
      <c r="E115" s="21">
        <v>2072.1</v>
      </c>
      <c r="F115" s="21">
        <v>2881.3</v>
      </c>
      <c r="G115" s="21">
        <v>9.8000000000000007</v>
      </c>
      <c r="H115" s="21">
        <v>8.1999999999999993</v>
      </c>
      <c r="I115" s="22">
        <v>11.4</v>
      </c>
      <c r="J115" s="44">
        <v>10622</v>
      </c>
      <c r="K115" s="21">
        <v>1626.5</v>
      </c>
      <c r="L115" s="21">
        <v>1393</v>
      </c>
      <c r="M115" s="21">
        <v>1868.4</v>
      </c>
      <c r="N115" s="21">
        <v>15.3</v>
      </c>
      <c r="O115" s="21">
        <v>13.1</v>
      </c>
      <c r="P115" s="22">
        <v>17.600000000000001</v>
      </c>
      <c r="Q115" s="35">
        <v>9026</v>
      </c>
      <c r="R115" s="21">
        <v>1792.9</v>
      </c>
      <c r="S115" s="21">
        <v>1544.4</v>
      </c>
      <c r="T115" s="21">
        <v>2051.9</v>
      </c>
      <c r="U115" s="21">
        <v>19.899999999999999</v>
      </c>
      <c r="V115" s="21">
        <v>17.100000000000001</v>
      </c>
      <c r="W115" s="22">
        <v>22.7</v>
      </c>
    </row>
    <row r="116" spans="1:23">
      <c r="A116" s="6" t="s">
        <v>332</v>
      </c>
      <c r="B116" s="55" t="s">
        <v>333</v>
      </c>
      <c r="C116" s="44">
        <v>25027</v>
      </c>
      <c r="D116" s="21">
        <v>2321.4</v>
      </c>
      <c r="E116" s="21">
        <v>1938.1</v>
      </c>
      <c r="F116" s="21">
        <v>2705.2</v>
      </c>
      <c r="G116" s="21">
        <v>9.3000000000000007</v>
      </c>
      <c r="H116" s="21">
        <v>7.7</v>
      </c>
      <c r="I116" s="22">
        <v>10.8</v>
      </c>
      <c r="J116" s="44">
        <v>9921</v>
      </c>
      <c r="K116" s="21">
        <v>1452.9</v>
      </c>
      <c r="L116" s="21">
        <v>1256.2</v>
      </c>
      <c r="M116" s="21">
        <v>1666.8</v>
      </c>
      <c r="N116" s="21">
        <v>14.6</v>
      </c>
      <c r="O116" s="21">
        <v>12.7</v>
      </c>
      <c r="P116" s="22">
        <v>16.8</v>
      </c>
      <c r="Q116" s="35">
        <v>9298</v>
      </c>
      <c r="R116" s="21">
        <v>1761.9</v>
      </c>
      <c r="S116" s="21">
        <v>1518.3</v>
      </c>
      <c r="T116" s="21">
        <v>2023.3</v>
      </c>
      <c r="U116" s="21">
        <v>18.899999999999999</v>
      </c>
      <c r="V116" s="21">
        <v>16.3</v>
      </c>
      <c r="W116" s="22">
        <v>21.8</v>
      </c>
    </row>
    <row r="117" spans="1:23">
      <c r="A117" s="6" t="s">
        <v>344</v>
      </c>
      <c r="B117" s="55" t="s">
        <v>345</v>
      </c>
      <c r="C117" s="44">
        <v>33107</v>
      </c>
      <c r="D117" s="21">
        <v>2786</v>
      </c>
      <c r="E117" s="21">
        <v>2335.9</v>
      </c>
      <c r="F117" s="21">
        <v>3194.4</v>
      </c>
      <c r="G117" s="21">
        <v>8.4</v>
      </c>
      <c r="H117" s="21">
        <v>7.1</v>
      </c>
      <c r="I117" s="22">
        <v>9.6</v>
      </c>
      <c r="J117" s="44">
        <v>15232</v>
      </c>
      <c r="K117" s="21">
        <v>2032.3</v>
      </c>
      <c r="L117" s="21">
        <v>1780.4</v>
      </c>
      <c r="M117" s="21">
        <v>2296.1999999999998</v>
      </c>
      <c r="N117" s="21">
        <v>13.3</v>
      </c>
      <c r="O117" s="21">
        <v>11.7</v>
      </c>
      <c r="P117" s="22">
        <v>15.1</v>
      </c>
      <c r="Q117" s="35">
        <v>16532</v>
      </c>
      <c r="R117" s="21">
        <v>2859.2</v>
      </c>
      <c r="S117" s="21">
        <v>2508.4</v>
      </c>
      <c r="T117" s="21">
        <v>3221.5</v>
      </c>
      <c r="U117" s="21">
        <v>17.3</v>
      </c>
      <c r="V117" s="21">
        <v>15.2</v>
      </c>
      <c r="W117" s="22">
        <v>19.5</v>
      </c>
    </row>
    <row r="118" spans="1:23">
      <c r="A118" s="6" t="s">
        <v>730</v>
      </c>
      <c r="B118" s="55" t="s">
        <v>731</v>
      </c>
      <c r="C118" s="44">
        <v>65654</v>
      </c>
      <c r="D118" s="21">
        <v>4427.5</v>
      </c>
      <c r="E118" s="21">
        <v>3661.3</v>
      </c>
      <c r="F118" s="21">
        <v>5133.2</v>
      </c>
      <c r="G118" s="21">
        <v>6.7</v>
      </c>
      <c r="H118" s="21">
        <v>5.6</v>
      </c>
      <c r="I118" s="22">
        <v>7.8</v>
      </c>
      <c r="J118" s="44">
        <v>23452</v>
      </c>
      <c r="K118" s="21">
        <v>2577.4</v>
      </c>
      <c r="L118" s="21">
        <v>2238.1</v>
      </c>
      <c r="M118" s="21">
        <v>2976.2</v>
      </c>
      <c r="N118" s="21">
        <v>11</v>
      </c>
      <c r="O118" s="21">
        <v>9.5</v>
      </c>
      <c r="P118" s="22">
        <v>12.7</v>
      </c>
      <c r="Q118" s="35">
        <v>24257</v>
      </c>
      <c r="R118" s="21">
        <v>3521.5</v>
      </c>
      <c r="S118" s="21">
        <v>3038.3</v>
      </c>
      <c r="T118" s="21">
        <v>4039.4</v>
      </c>
      <c r="U118" s="21">
        <v>14.5</v>
      </c>
      <c r="V118" s="21">
        <v>12.5</v>
      </c>
      <c r="W118" s="22">
        <v>16.7</v>
      </c>
    </row>
    <row r="119" spans="1:23">
      <c r="A119" s="6" t="s">
        <v>498</v>
      </c>
      <c r="B119" s="55" t="s">
        <v>499</v>
      </c>
      <c r="C119" s="44">
        <v>52012</v>
      </c>
      <c r="D119" s="21">
        <v>4029.3</v>
      </c>
      <c r="E119" s="21">
        <v>3370</v>
      </c>
      <c r="F119" s="21">
        <v>4664.7</v>
      </c>
      <c r="G119" s="21">
        <v>7.7</v>
      </c>
      <c r="H119" s="21">
        <v>6.5</v>
      </c>
      <c r="I119" s="22">
        <v>9</v>
      </c>
      <c r="J119" s="44">
        <v>25429</v>
      </c>
      <c r="K119" s="21">
        <v>3148</v>
      </c>
      <c r="L119" s="21">
        <v>2746.4</v>
      </c>
      <c r="M119" s="21">
        <v>3603.3</v>
      </c>
      <c r="N119" s="21">
        <v>12.4</v>
      </c>
      <c r="O119" s="21">
        <v>10.8</v>
      </c>
      <c r="P119" s="22">
        <v>14.2</v>
      </c>
      <c r="Q119" s="35">
        <v>26087</v>
      </c>
      <c r="R119" s="21">
        <v>4147</v>
      </c>
      <c r="S119" s="21">
        <v>3614.9</v>
      </c>
      <c r="T119" s="21">
        <v>4717.2</v>
      </c>
      <c r="U119" s="21">
        <v>15.9</v>
      </c>
      <c r="V119" s="21">
        <v>13.9</v>
      </c>
      <c r="W119" s="22">
        <v>18.100000000000001</v>
      </c>
    </row>
    <row r="120" spans="1:23">
      <c r="A120" s="6" t="s">
        <v>654</v>
      </c>
      <c r="B120" s="55" t="s">
        <v>655</v>
      </c>
      <c r="C120" s="44">
        <v>29128</v>
      </c>
      <c r="D120" s="21">
        <v>2013.5</v>
      </c>
      <c r="E120" s="21">
        <v>1678.5</v>
      </c>
      <c r="F120" s="21">
        <v>2322.6</v>
      </c>
      <c r="G120" s="21">
        <v>6.9</v>
      </c>
      <c r="H120" s="21">
        <v>5.8</v>
      </c>
      <c r="I120" s="22">
        <v>8</v>
      </c>
      <c r="J120" s="44">
        <v>9785</v>
      </c>
      <c r="K120" s="21">
        <v>1094.0999999999999</v>
      </c>
      <c r="L120" s="21">
        <v>959.7</v>
      </c>
      <c r="M120" s="21">
        <v>1244.5</v>
      </c>
      <c r="N120" s="21">
        <v>11.2</v>
      </c>
      <c r="O120" s="21">
        <v>9.8000000000000007</v>
      </c>
      <c r="P120" s="22">
        <v>12.7</v>
      </c>
      <c r="Q120" s="35">
        <v>10667</v>
      </c>
      <c r="R120" s="21">
        <v>1580.6</v>
      </c>
      <c r="S120" s="21">
        <v>1366.8</v>
      </c>
      <c r="T120" s="21">
        <v>1797.9</v>
      </c>
      <c r="U120" s="21">
        <v>14.8</v>
      </c>
      <c r="V120" s="21">
        <v>12.8</v>
      </c>
      <c r="W120" s="22">
        <v>16.899999999999999</v>
      </c>
    </row>
    <row r="121" spans="1:23">
      <c r="A121" s="6" t="s">
        <v>692</v>
      </c>
      <c r="B121" s="55" t="s">
        <v>693</v>
      </c>
      <c r="C121" s="44">
        <v>26713</v>
      </c>
      <c r="D121" s="21">
        <v>1793.6</v>
      </c>
      <c r="E121" s="21">
        <v>1493.9</v>
      </c>
      <c r="F121" s="21">
        <v>2065.3000000000002</v>
      </c>
      <c r="G121" s="21">
        <v>6.7</v>
      </c>
      <c r="H121" s="21">
        <v>5.6</v>
      </c>
      <c r="I121" s="22">
        <v>7.7</v>
      </c>
      <c r="J121" s="44">
        <v>11141</v>
      </c>
      <c r="K121" s="21">
        <v>1202.4000000000001</v>
      </c>
      <c r="L121" s="21">
        <v>1052.8</v>
      </c>
      <c r="M121" s="21">
        <v>1371.7</v>
      </c>
      <c r="N121" s="21">
        <v>10.8</v>
      </c>
      <c r="O121" s="21">
        <v>9.4</v>
      </c>
      <c r="P121" s="22">
        <v>12.3</v>
      </c>
      <c r="Q121" s="35">
        <v>10155</v>
      </c>
      <c r="R121" s="21">
        <v>1435.4</v>
      </c>
      <c r="S121" s="21">
        <v>1237.5999999999999</v>
      </c>
      <c r="T121" s="21">
        <v>1634.9</v>
      </c>
      <c r="U121" s="21">
        <v>14.1</v>
      </c>
      <c r="V121" s="21">
        <v>12.2</v>
      </c>
      <c r="W121" s="22">
        <v>16.100000000000001</v>
      </c>
    </row>
    <row r="122" spans="1:23">
      <c r="A122" s="6" t="s">
        <v>834</v>
      </c>
      <c r="B122" s="55" t="s">
        <v>835</v>
      </c>
      <c r="C122" s="44">
        <v>76437</v>
      </c>
      <c r="D122" s="21">
        <v>5003.8</v>
      </c>
      <c r="E122" s="21">
        <v>4150.3999999999996</v>
      </c>
      <c r="F122" s="21">
        <v>5817.2</v>
      </c>
      <c r="G122" s="21">
        <v>6.5</v>
      </c>
      <c r="H122" s="21">
        <v>5.4</v>
      </c>
      <c r="I122" s="22">
        <v>7.6</v>
      </c>
      <c r="J122" s="44">
        <v>22586</v>
      </c>
      <c r="K122" s="21">
        <v>2425.1999999999998</v>
      </c>
      <c r="L122" s="21">
        <v>2110.1999999999998</v>
      </c>
      <c r="M122" s="21">
        <v>2786.8</v>
      </c>
      <c r="N122" s="21">
        <v>10.7</v>
      </c>
      <c r="O122" s="21">
        <v>9.3000000000000007</v>
      </c>
      <c r="P122" s="22">
        <v>12.3</v>
      </c>
      <c r="Q122" s="35">
        <v>20612</v>
      </c>
      <c r="R122" s="21">
        <v>2933.8</v>
      </c>
      <c r="S122" s="21">
        <v>2521.6999999999998</v>
      </c>
      <c r="T122" s="21">
        <v>3377.2</v>
      </c>
      <c r="U122" s="21">
        <v>14.2</v>
      </c>
      <c r="V122" s="21">
        <v>12.2</v>
      </c>
      <c r="W122" s="22">
        <v>16.399999999999999</v>
      </c>
    </row>
    <row r="123" spans="1:23">
      <c r="A123" s="6" t="s">
        <v>656</v>
      </c>
      <c r="B123" s="55" t="s">
        <v>657</v>
      </c>
      <c r="C123" s="44">
        <v>31307</v>
      </c>
      <c r="D123" s="21">
        <v>2096.4</v>
      </c>
      <c r="E123" s="21">
        <v>1741.5</v>
      </c>
      <c r="F123" s="21">
        <v>2422.1999999999998</v>
      </c>
      <c r="G123" s="21">
        <v>6.7</v>
      </c>
      <c r="H123" s="21">
        <v>5.6</v>
      </c>
      <c r="I123" s="22">
        <v>7.7</v>
      </c>
      <c r="J123" s="44">
        <v>13230</v>
      </c>
      <c r="K123" s="21">
        <v>1448.8</v>
      </c>
      <c r="L123" s="21">
        <v>1266</v>
      </c>
      <c r="M123" s="21">
        <v>1658.3</v>
      </c>
      <c r="N123" s="21">
        <v>11</v>
      </c>
      <c r="O123" s="21">
        <v>9.6</v>
      </c>
      <c r="P123" s="22">
        <v>12.5</v>
      </c>
      <c r="Q123" s="35">
        <v>13391</v>
      </c>
      <c r="R123" s="21">
        <v>1895.7</v>
      </c>
      <c r="S123" s="21">
        <v>1641.8</v>
      </c>
      <c r="T123" s="21">
        <v>2153</v>
      </c>
      <c r="U123" s="21">
        <v>14.2</v>
      </c>
      <c r="V123" s="21">
        <v>12.3</v>
      </c>
      <c r="W123" s="22">
        <v>16.100000000000001</v>
      </c>
    </row>
    <row r="124" spans="1:23">
      <c r="A124" s="6" t="s">
        <v>732</v>
      </c>
      <c r="B124" s="55" t="s">
        <v>733</v>
      </c>
      <c r="C124" s="44">
        <v>41372</v>
      </c>
      <c r="D124" s="21">
        <v>2537.5</v>
      </c>
      <c r="E124" s="21">
        <v>2081.9</v>
      </c>
      <c r="F124" s="21">
        <v>2948.1</v>
      </c>
      <c r="G124" s="21">
        <v>6.1</v>
      </c>
      <c r="H124" s="21">
        <v>5</v>
      </c>
      <c r="I124" s="22">
        <v>7.1</v>
      </c>
      <c r="J124" s="44">
        <v>17044</v>
      </c>
      <c r="K124" s="21">
        <v>1712.3</v>
      </c>
      <c r="L124" s="21">
        <v>1484.5</v>
      </c>
      <c r="M124" s="21">
        <v>1966.6</v>
      </c>
      <c r="N124" s="21">
        <v>10</v>
      </c>
      <c r="O124" s="21">
        <v>8.6999999999999993</v>
      </c>
      <c r="P124" s="22">
        <v>11.5</v>
      </c>
      <c r="Q124" s="35">
        <v>18677</v>
      </c>
      <c r="R124" s="21">
        <v>2457.6999999999998</v>
      </c>
      <c r="S124" s="21">
        <v>2114.8000000000002</v>
      </c>
      <c r="T124" s="21">
        <v>2809.8</v>
      </c>
      <c r="U124" s="21">
        <v>13.2</v>
      </c>
      <c r="V124" s="21">
        <v>11.3</v>
      </c>
      <c r="W124" s="22">
        <v>15</v>
      </c>
    </row>
    <row r="125" spans="1:23">
      <c r="A125" s="6" t="s">
        <v>842</v>
      </c>
      <c r="B125" s="55" t="s">
        <v>843</v>
      </c>
      <c r="C125" s="44">
        <v>73570</v>
      </c>
      <c r="D125" s="21">
        <v>5098.3999999999996</v>
      </c>
      <c r="E125" s="21">
        <v>4233.2</v>
      </c>
      <c r="F125" s="21">
        <v>5984.3</v>
      </c>
      <c r="G125" s="21">
        <v>6.9</v>
      </c>
      <c r="H125" s="21">
        <v>5.8</v>
      </c>
      <c r="I125" s="22">
        <v>8.1</v>
      </c>
      <c r="J125" s="44">
        <v>20411</v>
      </c>
      <c r="K125" s="21">
        <v>2328.6999999999998</v>
      </c>
      <c r="L125" s="21">
        <v>1998</v>
      </c>
      <c r="M125" s="21">
        <v>2699.8</v>
      </c>
      <c r="N125" s="21">
        <v>11.4</v>
      </c>
      <c r="O125" s="21">
        <v>9.8000000000000007</v>
      </c>
      <c r="P125" s="22">
        <v>13.2</v>
      </c>
      <c r="Q125" s="35">
        <v>16213</v>
      </c>
      <c r="R125" s="21">
        <v>2402.6999999999998</v>
      </c>
      <c r="S125" s="21">
        <v>2042.3</v>
      </c>
      <c r="T125" s="21">
        <v>2783.4</v>
      </c>
      <c r="U125" s="21">
        <v>14.8</v>
      </c>
      <c r="V125" s="21">
        <v>12.6</v>
      </c>
      <c r="W125" s="22">
        <v>17.2</v>
      </c>
    </row>
    <row r="126" spans="1:23">
      <c r="A126" s="6" t="s">
        <v>682</v>
      </c>
      <c r="B126" s="55" t="s">
        <v>683</v>
      </c>
      <c r="C126" s="44">
        <v>50477</v>
      </c>
      <c r="D126" s="21">
        <v>3436</v>
      </c>
      <c r="E126" s="21">
        <v>2842.5</v>
      </c>
      <c r="F126" s="21">
        <v>3964.9</v>
      </c>
      <c r="G126" s="21">
        <v>6.8</v>
      </c>
      <c r="H126" s="21">
        <v>5.6</v>
      </c>
      <c r="I126" s="22">
        <v>7.9</v>
      </c>
      <c r="J126" s="44">
        <v>19264</v>
      </c>
      <c r="K126" s="21">
        <v>2146.1999999999998</v>
      </c>
      <c r="L126" s="21">
        <v>1872.8</v>
      </c>
      <c r="M126" s="21">
        <v>2452.1999999999998</v>
      </c>
      <c r="N126" s="21">
        <v>11.1</v>
      </c>
      <c r="O126" s="21">
        <v>9.6999999999999993</v>
      </c>
      <c r="P126" s="22">
        <v>12.7</v>
      </c>
      <c r="Q126" s="35">
        <v>19801</v>
      </c>
      <c r="R126" s="21">
        <v>2843.3</v>
      </c>
      <c r="S126" s="21">
        <v>2471.4</v>
      </c>
      <c r="T126" s="21">
        <v>3238.9</v>
      </c>
      <c r="U126" s="21">
        <v>14.4</v>
      </c>
      <c r="V126" s="21">
        <v>12.5</v>
      </c>
      <c r="W126" s="22">
        <v>16.399999999999999</v>
      </c>
    </row>
    <row r="127" spans="1:23">
      <c r="A127" s="6" t="s">
        <v>352</v>
      </c>
      <c r="B127" s="55" t="s">
        <v>353</v>
      </c>
      <c r="C127" s="44">
        <v>21144</v>
      </c>
      <c r="D127" s="21">
        <v>1941.8</v>
      </c>
      <c r="E127" s="21">
        <v>1624.2</v>
      </c>
      <c r="F127" s="21">
        <v>2264.5</v>
      </c>
      <c r="G127" s="21">
        <v>9.1999999999999993</v>
      </c>
      <c r="H127" s="21">
        <v>7.7</v>
      </c>
      <c r="I127" s="22">
        <v>10.7</v>
      </c>
      <c r="J127" s="44">
        <v>7860</v>
      </c>
      <c r="K127" s="21">
        <v>1147.2</v>
      </c>
      <c r="L127" s="21">
        <v>986.4</v>
      </c>
      <c r="M127" s="21">
        <v>1318.4</v>
      </c>
      <c r="N127" s="21">
        <v>14.6</v>
      </c>
      <c r="O127" s="21">
        <v>12.5</v>
      </c>
      <c r="P127" s="22">
        <v>16.8</v>
      </c>
      <c r="Q127" s="35">
        <v>7628</v>
      </c>
      <c r="R127" s="21">
        <v>1431.1</v>
      </c>
      <c r="S127" s="21">
        <v>1234.4000000000001</v>
      </c>
      <c r="T127" s="21">
        <v>1635.7</v>
      </c>
      <c r="U127" s="21">
        <v>18.8</v>
      </c>
      <c r="V127" s="21">
        <v>16.2</v>
      </c>
      <c r="W127" s="22">
        <v>21.4</v>
      </c>
    </row>
    <row r="128" spans="1:23">
      <c r="A128" s="6" t="s">
        <v>546</v>
      </c>
      <c r="B128" s="55" t="s">
        <v>547</v>
      </c>
      <c r="C128" s="44">
        <v>33773</v>
      </c>
      <c r="D128" s="21">
        <v>2746.7</v>
      </c>
      <c r="E128" s="21">
        <v>2283</v>
      </c>
      <c r="F128" s="21">
        <v>3170.6</v>
      </c>
      <c r="G128" s="21">
        <v>8.1</v>
      </c>
      <c r="H128" s="21">
        <v>6.8</v>
      </c>
      <c r="I128" s="22">
        <v>9.4</v>
      </c>
      <c r="J128" s="44">
        <v>12217</v>
      </c>
      <c r="K128" s="21">
        <v>1605.6</v>
      </c>
      <c r="L128" s="21">
        <v>1397.9</v>
      </c>
      <c r="M128" s="21">
        <v>1830.6</v>
      </c>
      <c r="N128" s="21">
        <v>13.1</v>
      </c>
      <c r="O128" s="21">
        <v>11.4</v>
      </c>
      <c r="P128" s="22">
        <v>15</v>
      </c>
      <c r="Q128" s="35">
        <v>11765</v>
      </c>
      <c r="R128" s="21">
        <v>1989.4</v>
      </c>
      <c r="S128" s="21">
        <v>1725.3</v>
      </c>
      <c r="T128" s="21">
        <v>2266.1999999999998</v>
      </c>
      <c r="U128" s="21">
        <v>16.899999999999999</v>
      </c>
      <c r="V128" s="21">
        <v>14.7</v>
      </c>
      <c r="W128" s="22">
        <v>19.3</v>
      </c>
    </row>
    <row r="129" spans="1:23">
      <c r="A129" s="6" t="s">
        <v>306</v>
      </c>
      <c r="B129" s="55" t="s">
        <v>307</v>
      </c>
      <c r="C129" s="44">
        <v>38964</v>
      </c>
      <c r="D129" s="21">
        <v>3392.7</v>
      </c>
      <c r="E129" s="21">
        <v>2854.2</v>
      </c>
      <c r="F129" s="21">
        <v>3921.5</v>
      </c>
      <c r="G129" s="21">
        <v>8.6999999999999993</v>
      </c>
      <c r="H129" s="21">
        <v>7.3</v>
      </c>
      <c r="I129" s="22">
        <v>10.1</v>
      </c>
      <c r="J129" s="44">
        <v>20625</v>
      </c>
      <c r="K129" s="21">
        <v>2848.1</v>
      </c>
      <c r="L129" s="21">
        <v>2507.8000000000002</v>
      </c>
      <c r="M129" s="21">
        <v>3233.7</v>
      </c>
      <c r="N129" s="21">
        <v>13.8</v>
      </c>
      <c r="O129" s="21">
        <v>12.2</v>
      </c>
      <c r="P129" s="22">
        <v>15.7</v>
      </c>
      <c r="Q129" s="35">
        <v>22118</v>
      </c>
      <c r="R129" s="21">
        <v>3889.6</v>
      </c>
      <c r="S129" s="21">
        <v>3387.9</v>
      </c>
      <c r="T129" s="21">
        <v>4405.8</v>
      </c>
      <c r="U129" s="21">
        <v>17.600000000000001</v>
      </c>
      <c r="V129" s="21">
        <v>15.3</v>
      </c>
      <c r="W129" s="22">
        <v>19.899999999999999</v>
      </c>
    </row>
    <row r="130" spans="1:23">
      <c r="A130" s="6" t="s">
        <v>658</v>
      </c>
      <c r="B130" s="55" t="s">
        <v>659</v>
      </c>
      <c r="C130" s="44">
        <v>622</v>
      </c>
      <c r="D130" s="21">
        <v>39.700000000000003</v>
      </c>
      <c r="E130" s="21">
        <v>31.6</v>
      </c>
      <c r="F130" s="21">
        <v>47.6</v>
      </c>
      <c r="G130" s="21">
        <v>6.4</v>
      </c>
      <c r="H130" s="21">
        <v>5.0999999999999996</v>
      </c>
      <c r="I130" s="22">
        <v>7.7</v>
      </c>
      <c r="J130" s="44">
        <v>242</v>
      </c>
      <c r="K130" s="21">
        <v>25.3</v>
      </c>
      <c r="L130" s="21">
        <v>20.8</v>
      </c>
      <c r="M130" s="21">
        <v>30.1</v>
      </c>
      <c r="N130" s="21">
        <v>10.5</v>
      </c>
      <c r="O130" s="21">
        <v>8.6</v>
      </c>
      <c r="P130" s="22">
        <v>12.4</v>
      </c>
      <c r="Q130" s="35">
        <v>354</v>
      </c>
      <c r="R130" s="21">
        <v>46.3</v>
      </c>
      <c r="S130" s="21">
        <v>38</v>
      </c>
      <c r="T130" s="21">
        <v>54.9</v>
      </c>
      <c r="U130" s="21">
        <v>13.1</v>
      </c>
      <c r="V130" s="21">
        <v>10.7</v>
      </c>
      <c r="W130" s="22">
        <v>15.5</v>
      </c>
    </row>
    <row r="131" spans="1:23">
      <c r="A131" s="6" t="s">
        <v>734</v>
      </c>
      <c r="B131" s="55" t="s">
        <v>735</v>
      </c>
      <c r="C131" s="44">
        <v>46274</v>
      </c>
      <c r="D131" s="21">
        <v>3486.9</v>
      </c>
      <c r="E131" s="21">
        <v>2864.1</v>
      </c>
      <c r="F131" s="21">
        <v>4118</v>
      </c>
      <c r="G131" s="21">
        <v>7.5</v>
      </c>
      <c r="H131" s="21">
        <v>6.2</v>
      </c>
      <c r="I131" s="22">
        <v>8.9</v>
      </c>
      <c r="J131" s="44">
        <v>12397</v>
      </c>
      <c r="K131" s="21">
        <v>1506.1</v>
      </c>
      <c r="L131" s="21">
        <v>1291</v>
      </c>
      <c r="M131" s="21">
        <v>1749.7</v>
      </c>
      <c r="N131" s="21">
        <v>12.1</v>
      </c>
      <c r="O131" s="21">
        <v>10.4</v>
      </c>
      <c r="P131" s="22">
        <v>14.1</v>
      </c>
      <c r="Q131" s="35">
        <v>9233</v>
      </c>
      <c r="R131" s="21">
        <v>1472.2</v>
      </c>
      <c r="S131" s="21">
        <v>1242.4000000000001</v>
      </c>
      <c r="T131" s="21">
        <v>1716.1</v>
      </c>
      <c r="U131" s="21">
        <v>15.9</v>
      </c>
      <c r="V131" s="21">
        <v>13.5</v>
      </c>
      <c r="W131" s="22">
        <v>18.600000000000001</v>
      </c>
    </row>
    <row r="132" spans="1:23">
      <c r="A132" s="6" t="s">
        <v>586</v>
      </c>
      <c r="B132" s="55" t="s">
        <v>587</v>
      </c>
      <c r="C132" s="44">
        <v>38985</v>
      </c>
      <c r="D132" s="21">
        <v>3069.6</v>
      </c>
      <c r="E132" s="21">
        <v>2568.6</v>
      </c>
      <c r="F132" s="21">
        <v>3582</v>
      </c>
      <c r="G132" s="21">
        <v>7.9</v>
      </c>
      <c r="H132" s="21">
        <v>6.6</v>
      </c>
      <c r="I132" s="22">
        <v>9.1999999999999993</v>
      </c>
      <c r="J132" s="44">
        <v>11859</v>
      </c>
      <c r="K132" s="21">
        <v>1508.2</v>
      </c>
      <c r="L132" s="21">
        <v>1323</v>
      </c>
      <c r="M132" s="21">
        <v>1709.7</v>
      </c>
      <c r="N132" s="21">
        <v>12.7</v>
      </c>
      <c r="O132" s="21">
        <v>11.2</v>
      </c>
      <c r="P132" s="22">
        <v>14.4</v>
      </c>
      <c r="Q132" s="35">
        <v>10455</v>
      </c>
      <c r="R132" s="21">
        <v>1694.4</v>
      </c>
      <c r="S132" s="21">
        <v>1472.8</v>
      </c>
      <c r="T132" s="21">
        <v>1930.4</v>
      </c>
      <c r="U132" s="21">
        <v>16.2</v>
      </c>
      <c r="V132" s="21">
        <v>14.1</v>
      </c>
      <c r="W132" s="22">
        <v>18.5</v>
      </c>
    </row>
    <row r="133" spans="1:23">
      <c r="A133" s="6" t="s">
        <v>304</v>
      </c>
      <c r="B133" s="55" t="s">
        <v>305</v>
      </c>
      <c r="C133" s="44">
        <v>41539</v>
      </c>
      <c r="D133" s="21">
        <v>3798.7</v>
      </c>
      <c r="E133" s="21">
        <v>3198.1</v>
      </c>
      <c r="F133" s="21">
        <v>4410.8999999999996</v>
      </c>
      <c r="G133" s="21">
        <v>9.1</v>
      </c>
      <c r="H133" s="21">
        <v>7.7</v>
      </c>
      <c r="I133" s="22">
        <v>10.6</v>
      </c>
      <c r="J133" s="44">
        <v>19802</v>
      </c>
      <c r="K133" s="21">
        <v>2885.3</v>
      </c>
      <c r="L133" s="21">
        <v>2530.6</v>
      </c>
      <c r="M133" s="21">
        <v>3298.6</v>
      </c>
      <c r="N133" s="21">
        <v>14.6</v>
      </c>
      <c r="O133" s="21">
        <v>12.8</v>
      </c>
      <c r="P133" s="22">
        <v>16.7</v>
      </c>
      <c r="Q133" s="35">
        <v>21680</v>
      </c>
      <c r="R133" s="21">
        <v>4008.3</v>
      </c>
      <c r="S133" s="21">
        <v>3505.3</v>
      </c>
      <c r="T133" s="21">
        <v>4531.2</v>
      </c>
      <c r="U133" s="21">
        <v>18.5</v>
      </c>
      <c r="V133" s="21">
        <v>16.2</v>
      </c>
      <c r="W133" s="22">
        <v>20.9</v>
      </c>
    </row>
    <row r="134" spans="1:23">
      <c r="A134" s="6" t="s">
        <v>290</v>
      </c>
      <c r="B134" s="55" t="s">
        <v>291</v>
      </c>
      <c r="C134" s="44">
        <v>63934</v>
      </c>
      <c r="D134" s="21">
        <v>6669.8</v>
      </c>
      <c r="E134" s="21">
        <v>5552</v>
      </c>
      <c r="F134" s="21">
        <v>7795.1</v>
      </c>
      <c r="G134" s="21">
        <v>10.4</v>
      </c>
      <c r="H134" s="21">
        <v>8.6999999999999993</v>
      </c>
      <c r="I134" s="22">
        <v>12.2</v>
      </c>
      <c r="J134" s="44">
        <v>23609</v>
      </c>
      <c r="K134" s="21">
        <v>3891.1</v>
      </c>
      <c r="L134" s="21">
        <v>3319.4</v>
      </c>
      <c r="M134" s="21">
        <v>4480.8</v>
      </c>
      <c r="N134" s="21">
        <v>16.5</v>
      </c>
      <c r="O134" s="21">
        <v>14.1</v>
      </c>
      <c r="P134" s="22">
        <v>19</v>
      </c>
      <c r="Q134" s="35">
        <v>19090</v>
      </c>
      <c r="R134" s="21">
        <v>4036.8</v>
      </c>
      <c r="S134" s="21">
        <v>3464.2</v>
      </c>
      <c r="T134" s="21">
        <v>4633.7</v>
      </c>
      <c r="U134" s="21">
        <v>21.1</v>
      </c>
      <c r="V134" s="21">
        <v>18.100000000000001</v>
      </c>
      <c r="W134" s="22">
        <v>24.3</v>
      </c>
    </row>
    <row r="135" spans="1:23">
      <c r="A135" s="6" t="s">
        <v>866</v>
      </c>
      <c r="B135" s="55" t="s">
        <v>867</v>
      </c>
      <c r="C135" s="44">
        <v>44139</v>
      </c>
      <c r="D135" s="21">
        <v>2550.1</v>
      </c>
      <c r="E135" s="21">
        <v>2097.1</v>
      </c>
      <c r="F135" s="21">
        <v>2976.2</v>
      </c>
      <c r="G135" s="21">
        <v>5.8</v>
      </c>
      <c r="H135" s="21">
        <v>4.8</v>
      </c>
      <c r="I135" s="22">
        <v>6.7</v>
      </c>
      <c r="J135" s="44">
        <v>13176</v>
      </c>
      <c r="K135" s="21">
        <v>1262.7</v>
      </c>
      <c r="L135" s="21">
        <v>1098.7</v>
      </c>
      <c r="M135" s="21">
        <v>1442.9</v>
      </c>
      <c r="N135" s="21">
        <v>9.6</v>
      </c>
      <c r="O135" s="21">
        <v>8.3000000000000007</v>
      </c>
      <c r="P135" s="22">
        <v>11</v>
      </c>
      <c r="Q135" s="35">
        <v>12750</v>
      </c>
      <c r="R135" s="21">
        <v>1605.8</v>
      </c>
      <c r="S135" s="21">
        <v>1375.5</v>
      </c>
      <c r="T135" s="21">
        <v>1844.4</v>
      </c>
      <c r="U135" s="21">
        <v>12.6</v>
      </c>
      <c r="V135" s="21">
        <v>10.8</v>
      </c>
      <c r="W135" s="22">
        <v>14.5</v>
      </c>
    </row>
    <row r="136" spans="1:23">
      <c r="A136" s="6" t="s">
        <v>500</v>
      </c>
      <c r="B136" s="55" t="s">
        <v>501</v>
      </c>
      <c r="C136" s="44">
        <v>112433</v>
      </c>
      <c r="D136" s="21">
        <v>9226.2000000000007</v>
      </c>
      <c r="E136" s="21">
        <v>7710.1</v>
      </c>
      <c r="F136" s="21">
        <v>10580.8</v>
      </c>
      <c r="G136" s="21">
        <v>8.1999999999999993</v>
      </c>
      <c r="H136" s="21">
        <v>6.9</v>
      </c>
      <c r="I136" s="22">
        <v>9.4</v>
      </c>
      <c r="J136" s="44">
        <v>41680</v>
      </c>
      <c r="K136" s="21">
        <v>5479.1</v>
      </c>
      <c r="L136" s="21">
        <v>4794.6000000000004</v>
      </c>
      <c r="M136" s="21">
        <v>6212.7</v>
      </c>
      <c r="N136" s="21">
        <v>13.1</v>
      </c>
      <c r="O136" s="21">
        <v>11.5</v>
      </c>
      <c r="P136" s="22">
        <v>14.9</v>
      </c>
      <c r="Q136" s="35">
        <v>39296</v>
      </c>
      <c r="R136" s="21">
        <v>6693.7</v>
      </c>
      <c r="S136" s="21">
        <v>5837.3</v>
      </c>
      <c r="T136" s="21">
        <v>7603</v>
      </c>
      <c r="U136" s="21">
        <v>17</v>
      </c>
      <c r="V136" s="21">
        <v>14.9</v>
      </c>
      <c r="W136" s="22">
        <v>19.3</v>
      </c>
    </row>
    <row r="137" spans="1:23">
      <c r="A137" s="6" t="s">
        <v>292</v>
      </c>
      <c r="B137" s="55" t="s">
        <v>293</v>
      </c>
      <c r="C137" s="44">
        <v>40505</v>
      </c>
      <c r="D137" s="21">
        <v>4283.6000000000004</v>
      </c>
      <c r="E137" s="21">
        <v>3556.1</v>
      </c>
      <c r="F137" s="21">
        <v>5025.3</v>
      </c>
      <c r="G137" s="21">
        <v>10.6</v>
      </c>
      <c r="H137" s="21">
        <v>8.8000000000000007</v>
      </c>
      <c r="I137" s="22">
        <v>12.4</v>
      </c>
      <c r="J137" s="44">
        <v>16300</v>
      </c>
      <c r="K137" s="21">
        <v>2695.7</v>
      </c>
      <c r="L137" s="21">
        <v>2275.3000000000002</v>
      </c>
      <c r="M137" s="21">
        <v>3142.1</v>
      </c>
      <c r="N137" s="21">
        <v>16.5</v>
      </c>
      <c r="O137" s="21">
        <v>14</v>
      </c>
      <c r="P137" s="22">
        <v>19.3</v>
      </c>
      <c r="Q137" s="35">
        <v>11860</v>
      </c>
      <c r="R137" s="21">
        <v>2500.9</v>
      </c>
      <c r="S137" s="21">
        <v>2132.1999999999998</v>
      </c>
      <c r="T137" s="21">
        <v>2889.1</v>
      </c>
      <c r="U137" s="21">
        <v>21.1</v>
      </c>
      <c r="V137" s="21">
        <v>18</v>
      </c>
      <c r="W137" s="22">
        <v>24.4</v>
      </c>
    </row>
    <row r="138" spans="1:23">
      <c r="A138" s="6" t="s">
        <v>776</v>
      </c>
      <c r="B138" s="55" t="s">
        <v>777</v>
      </c>
      <c r="C138" s="44">
        <v>71621</v>
      </c>
      <c r="D138" s="21">
        <v>5405.5</v>
      </c>
      <c r="E138" s="21">
        <v>4490.2</v>
      </c>
      <c r="F138" s="21">
        <v>6338.3</v>
      </c>
      <c r="G138" s="21">
        <v>7.5</v>
      </c>
      <c r="H138" s="21">
        <v>6.3</v>
      </c>
      <c r="I138" s="22">
        <v>8.8000000000000007</v>
      </c>
      <c r="J138" s="44">
        <v>17855</v>
      </c>
      <c r="K138" s="21">
        <v>2188.5</v>
      </c>
      <c r="L138" s="21">
        <v>1884.7</v>
      </c>
      <c r="M138" s="21">
        <v>2525.1</v>
      </c>
      <c r="N138" s="21">
        <v>12.3</v>
      </c>
      <c r="O138" s="21">
        <v>10.6</v>
      </c>
      <c r="P138" s="22">
        <v>14.1</v>
      </c>
      <c r="Q138" s="35">
        <v>12159</v>
      </c>
      <c r="R138" s="21">
        <v>1955.7</v>
      </c>
      <c r="S138" s="21">
        <v>1655</v>
      </c>
      <c r="T138" s="21">
        <v>2263.3000000000002</v>
      </c>
      <c r="U138" s="21">
        <v>16.100000000000001</v>
      </c>
      <c r="V138" s="21">
        <v>13.6</v>
      </c>
      <c r="W138" s="22">
        <v>18.600000000000001</v>
      </c>
    </row>
    <row r="139" spans="1:23">
      <c r="A139" s="6" t="s">
        <v>558</v>
      </c>
      <c r="B139" s="55" t="s">
        <v>559</v>
      </c>
      <c r="C139" s="44">
        <v>35445</v>
      </c>
      <c r="D139" s="21">
        <v>2686.1</v>
      </c>
      <c r="E139" s="21">
        <v>2247.9</v>
      </c>
      <c r="F139" s="21">
        <v>3098.4</v>
      </c>
      <c r="G139" s="21">
        <v>7.6</v>
      </c>
      <c r="H139" s="21">
        <v>6.3</v>
      </c>
      <c r="I139" s="22">
        <v>8.6999999999999993</v>
      </c>
      <c r="J139" s="44">
        <v>15274</v>
      </c>
      <c r="K139" s="21">
        <v>1865.9</v>
      </c>
      <c r="L139" s="21">
        <v>1633.1</v>
      </c>
      <c r="M139" s="21">
        <v>2118.5</v>
      </c>
      <c r="N139" s="21">
        <v>12.2</v>
      </c>
      <c r="O139" s="21">
        <v>10.7</v>
      </c>
      <c r="P139" s="22">
        <v>13.9</v>
      </c>
      <c r="Q139" s="35">
        <v>15167</v>
      </c>
      <c r="R139" s="21">
        <v>2390.1999999999998</v>
      </c>
      <c r="S139" s="21">
        <v>2077.4</v>
      </c>
      <c r="T139" s="21">
        <v>2717.9</v>
      </c>
      <c r="U139" s="21">
        <v>15.8</v>
      </c>
      <c r="V139" s="21">
        <v>13.7</v>
      </c>
      <c r="W139" s="22">
        <v>17.899999999999999</v>
      </c>
    </row>
    <row r="140" spans="1:23">
      <c r="A140" s="6" t="s">
        <v>532</v>
      </c>
      <c r="B140" s="55" t="s">
        <v>533</v>
      </c>
      <c r="C140" s="44">
        <v>188815</v>
      </c>
      <c r="D140" s="21">
        <v>15241.7</v>
      </c>
      <c r="E140" s="21">
        <v>12743.9</v>
      </c>
      <c r="F140" s="21">
        <v>17570.400000000001</v>
      </c>
      <c r="G140" s="21">
        <v>8.1</v>
      </c>
      <c r="H140" s="21">
        <v>6.7</v>
      </c>
      <c r="I140" s="22">
        <v>9.3000000000000007</v>
      </c>
      <c r="J140" s="44">
        <v>66726</v>
      </c>
      <c r="K140" s="21">
        <v>8710.6</v>
      </c>
      <c r="L140" s="21">
        <v>7580.6</v>
      </c>
      <c r="M140" s="21">
        <v>9891.1</v>
      </c>
      <c r="N140" s="21">
        <v>13.1</v>
      </c>
      <c r="O140" s="21">
        <v>11.4</v>
      </c>
      <c r="P140" s="22">
        <v>14.8</v>
      </c>
      <c r="Q140" s="35">
        <v>65119</v>
      </c>
      <c r="R140" s="21">
        <v>11022.1</v>
      </c>
      <c r="S140" s="21">
        <v>9568.2000000000007</v>
      </c>
      <c r="T140" s="21">
        <v>12519.3</v>
      </c>
      <c r="U140" s="21">
        <v>16.899999999999999</v>
      </c>
      <c r="V140" s="21">
        <v>14.7</v>
      </c>
      <c r="W140" s="22">
        <v>19.2</v>
      </c>
    </row>
    <row r="141" spans="1:23">
      <c r="A141" s="6" t="s">
        <v>660</v>
      </c>
      <c r="B141" s="55" t="s">
        <v>661</v>
      </c>
      <c r="C141" s="44">
        <v>81670</v>
      </c>
      <c r="D141" s="21">
        <v>6513.7</v>
      </c>
      <c r="E141" s="21">
        <v>5393.2</v>
      </c>
      <c r="F141" s="21">
        <v>7628.9</v>
      </c>
      <c r="G141" s="21">
        <v>8</v>
      </c>
      <c r="H141" s="21">
        <v>6.6</v>
      </c>
      <c r="I141" s="22">
        <v>9.3000000000000007</v>
      </c>
      <c r="J141" s="44">
        <v>26613</v>
      </c>
      <c r="K141" s="21">
        <v>3421.5</v>
      </c>
      <c r="L141" s="21">
        <v>2927.2</v>
      </c>
      <c r="M141" s="21">
        <v>3965.4</v>
      </c>
      <c r="N141" s="21">
        <v>12.9</v>
      </c>
      <c r="O141" s="21">
        <v>11</v>
      </c>
      <c r="P141" s="22">
        <v>14.9</v>
      </c>
      <c r="Q141" s="35">
        <v>20010</v>
      </c>
      <c r="R141" s="21">
        <v>3337.7</v>
      </c>
      <c r="S141" s="21">
        <v>2835.9</v>
      </c>
      <c r="T141" s="21">
        <v>3867.5</v>
      </c>
      <c r="U141" s="21">
        <v>16.7</v>
      </c>
      <c r="V141" s="21">
        <v>14.2</v>
      </c>
      <c r="W141" s="22">
        <v>19.3</v>
      </c>
    </row>
    <row r="142" spans="1:23">
      <c r="A142" s="6" t="s">
        <v>438</v>
      </c>
      <c r="B142" s="55" t="s">
        <v>439</v>
      </c>
      <c r="C142" s="44">
        <v>28037</v>
      </c>
      <c r="D142" s="21">
        <v>2090.1</v>
      </c>
      <c r="E142" s="21">
        <v>1751</v>
      </c>
      <c r="F142" s="21">
        <v>2408.3000000000002</v>
      </c>
      <c r="G142" s="21">
        <v>7.5</v>
      </c>
      <c r="H142" s="21">
        <v>6.2</v>
      </c>
      <c r="I142" s="22">
        <v>8.6</v>
      </c>
      <c r="J142" s="44">
        <v>12763</v>
      </c>
      <c r="K142" s="21">
        <v>1540.4</v>
      </c>
      <c r="L142" s="21">
        <v>1358.8</v>
      </c>
      <c r="M142" s="21">
        <v>1743.7</v>
      </c>
      <c r="N142" s="21">
        <v>12.1</v>
      </c>
      <c r="O142" s="21">
        <v>10.6</v>
      </c>
      <c r="P142" s="22">
        <v>13.7</v>
      </c>
      <c r="Q142" s="35">
        <v>14898</v>
      </c>
      <c r="R142" s="21">
        <v>2333.8000000000002</v>
      </c>
      <c r="S142" s="21">
        <v>2034.1</v>
      </c>
      <c r="T142" s="21">
        <v>2637.5</v>
      </c>
      <c r="U142" s="21">
        <v>15.7</v>
      </c>
      <c r="V142" s="21">
        <v>13.7</v>
      </c>
      <c r="W142" s="22">
        <v>17.7</v>
      </c>
    </row>
    <row r="143" spans="1:23">
      <c r="A143" s="6" t="s">
        <v>706</v>
      </c>
      <c r="B143" s="55" t="s">
        <v>707</v>
      </c>
      <c r="C143" s="44">
        <v>73616</v>
      </c>
      <c r="D143" s="21">
        <v>5858.3</v>
      </c>
      <c r="E143" s="21">
        <v>4852.1000000000004</v>
      </c>
      <c r="F143" s="21">
        <v>6859.7</v>
      </c>
      <c r="G143" s="21">
        <v>8</v>
      </c>
      <c r="H143" s="21">
        <v>6.6</v>
      </c>
      <c r="I143" s="22">
        <v>9.3000000000000007</v>
      </c>
      <c r="J143" s="44">
        <v>17897</v>
      </c>
      <c r="K143" s="21">
        <v>2273.1</v>
      </c>
      <c r="L143" s="21">
        <v>1962.2</v>
      </c>
      <c r="M143" s="21">
        <v>2619.1999999999998</v>
      </c>
      <c r="N143" s="21">
        <v>12.7</v>
      </c>
      <c r="O143" s="21">
        <v>11</v>
      </c>
      <c r="P143" s="22">
        <v>14.6</v>
      </c>
      <c r="Q143" s="35">
        <v>13210</v>
      </c>
      <c r="R143" s="21">
        <v>2234.1</v>
      </c>
      <c r="S143" s="21">
        <v>1906.6</v>
      </c>
      <c r="T143" s="21">
        <v>2575.6</v>
      </c>
      <c r="U143" s="21">
        <v>16.899999999999999</v>
      </c>
      <c r="V143" s="21">
        <v>14.4</v>
      </c>
      <c r="W143" s="22">
        <v>19.5</v>
      </c>
    </row>
    <row r="144" spans="1:23">
      <c r="A144" s="6" t="s">
        <v>622</v>
      </c>
      <c r="B144" s="55" t="s">
        <v>623</v>
      </c>
      <c r="C144" s="44">
        <v>30022</v>
      </c>
      <c r="D144" s="21">
        <v>2023.4</v>
      </c>
      <c r="E144" s="21">
        <v>1679.6</v>
      </c>
      <c r="F144" s="21">
        <v>2337</v>
      </c>
      <c r="G144" s="21">
        <v>6.7</v>
      </c>
      <c r="H144" s="21">
        <v>5.6</v>
      </c>
      <c r="I144" s="22">
        <v>7.8</v>
      </c>
      <c r="J144" s="44">
        <v>12426</v>
      </c>
      <c r="K144" s="21">
        <v>1370</v>
      </c>
      <c r="L144" s="21">
        <v>1199.5999999999999</v>
      </c>
      <c r="M144" s="21">
        <v>1557.6</v>
      </c>
      <c r="N144" s="21">
        <v>11</v>
      </c>
      <c r="O144" s="21">
        <v>9.6999999999999993</v>
      </c>
      <c r="P144" s="22">
        <v>12.5</v>
      </c>
      <c r="Q144" s="35">
        <v>14461</v>
      </c>
      <c r="R144" s="21">
        <v>2067.9</v>
      </c>
      <c r="S144" s="21">
        <v>1795.6</v>
      </c>
      <c r="T144" s="21">
        <v>2349.6999999999998</v>
      </c>
      <c r="U144" s="21">
        <v>14.3</v>
      </c>
      <c r="V144" s="21">
        <v>12.4</v>
      </c>
      <c r="W144" s="22">
        <v>16.2</v>
      </c>
    </row>
    <row r="145" spans="1:23">
      <c r="A145" s="6" t="s">
        <v>308</v>
      </c>
      <c r="B145" s="55" t="s">
        <v>309</v>
      </c>
      <c r="C145" s="44">
        <v>21977</v>
      </c>
      <c r="D145" s="21">
        <v>2094.6999999999998</v>
      </c>
      <c r="E145" s="21">
        <v>1768.6</v>
      </c>
      <c r="F145" s="21">
        <v>2407.5</v>
      </c>
      <c r="G145" s="21">
        <v>9.5</v>
      </c>
      <c r="H145" s="21">
        <v>8</v>
      </c>
      <c r="I145" s="22">
        <v>11</v>
      </c>
      <c r="J145" s="44">
        <v>8066</v>
      </c>
      <c r="K145" s="21">
        <v>1223.9000000000001</v>
      </c>
      <c r="L145" s="21">
        <v>1069</v>
      </c>
      <c r="M145" s="21">
        <v>1381.4</v>
      </c>
      <c r="N145" s="21">
        <v>15.2</v>
      </c>
      <c r="O145" s="21">
        <v>13.3</v>
      </c>
      <c r="P145" s="22">
        <v>17.100000000000001</v>
      </c>
      <c r="Q145" s="35">
        <v>7809</v>
      </c>
      <c r="R145" s="21">
        <v>1533.8</v>
      </c>
      <c r="S145" s="21">
        <v>1340.6</v>
      </c>
      <c r="T145" s="21">
        <v>1733.6</v>
      </c>
      <c r="U145" s="21">
        <v>19.600000000000001</v>
      </c>
      <c r="V145" s="21">
        <v>17.2</v>
      </c>
      <c r="W145" s="22">
        <v>22.2</v>
      </c>
    </row>
    <row r="146" spans="1:23">
      <c r="A146" s="6" t="s">
        <v>324</v>
      </c>
      <c r="B146" s="55" t="s">
        <v>325</v>
      </c>
      <c r="C146" s="44">
        <v>109706</v>
      </c>
      <c r="D146" s="21">
        <v>10681.1</v>
      </c>
      <c r="E146" s="21">
        <v>8812.4</v>
      </c>
      <c r="F146" s="21">
        <v>12715.5</v>
      </c>
      <c r="G146" s="21">
        <v>9.6999999999999993</v>
      </c>
      <c r="H146" s="21">
        <v>8</v>
      </c>
      <c r="I146" s="22">
        <v>11.6</v>
      </c>
      <c r="J146" s="44">
        <v>43456</v>
      </c>
      <c r="K146" s="21">
        <v>6727.4</v>
      </c>
      <c r="L146" s="21">
        <v>5642.6</v>
      </c>
      <c r="M146" s="21">
        <v>7892.7</v>
      </c>
      <c r="N146" s="21">
        <v>15.5</v>
      </c>
      <c r="O146" s="21">
        <v>13</v>
      </c>
      <c r="P146" s="22">
        <v>18.2</v>
      </c>
      <c r="Q146" s="35">
        <v>34576</v>
      </c>
      <c r="R146" s="21">
        <v>6858.9</v>
      </c>
      <c r="S146" s="21">
        <v>5801.3</v>
      </c>
      <c r="T146" s="21">
        <v>7994.1</v>
      </c>
      <c r="U146" s="21">
        <v>19.8</v>
      </c>
      <c r="V146" s="21">
        <v>16.8</v>
      </c>
      <c r="W146" s="22">
        <v>23.1</v>
      </c>
    </row>
    <row r="147" spans="1:23">
      <c r="A147" s="6" t="s">
        <v>634</v>
      </c>
      <c r="B147" s="55" t="s">
        <v>635</v>
      </c>
      <c r="C147" s="44">
        <v>51067</v>
      </c>
      <c r="D147" s="21">
        <v>4126.6000000000004</v>
      </c>
      <c r="E147" s="21">
        <v>3417.3</v>
      </c>
      <c r="F147" s="21">
        <v>4773.7</v>
      </c>
      <c r="G147" s="21">
        <v>8.1</v>
      </c>
      <c r="H147" s="21">
        <v>6.7</v>
      </c>
      <c r="I147" s="22">
        <v>9.3000000000000007</v>
      </c>
      <c r="J147" s="44">
        <v>14555</v>
      </c>
      <c r="K147" s="21">
        <v>1931.9</v>
      </c>
      <c r="L147" s="21">
        <v>1671.7</v>
      </c>
      <c r="M147" s="21">
        <v>2206.4</v>
      </c>
      <c r="N147" s="21">
        <v>13.3</v>
      </c>
      <c r="O147" s="21">
        <v>11.5</v>
      </c>
      <c r="P147" s="22">
        <v>15.2</v>
      </c>
      <c r="Q147" s="35">
        <v>12638</v>
      </c>
      <c r="R147" s="21">
        <v>2181.9</v>
      </c>
      <c r="S147" s="21">
        <v>1889.5</v>
      </c>
      <c r="T147" s="21">
        <v>2490.6</v>
      </c>
      <c r="U147" s="21">
        <v>17.3</v>
      </c>
      <c r="V147" s="21">
        <v>15</v>
      </c>
      <c r="W147" s="22">
        <v>19.7</v>
      </c>
    </row>
    <row r="148" spans="1:23">
      <c r="A148" s="6" t="s">
        <v>602</v>
      </c>
      <c r="B148" s="55" t="s">
        <v>603</v>
      </c>
      <c r="C148" s="44">
        <v>47494</v>
      </c>
      <c r="D148" s="21">
        <v>3502.9</v>
      </c>
      <c r="E148" s="21">
        <v>2914.3</v>
      </c>
      <c r="F148" s="21">
        <v>4026</v>
      </c>
      <c r="G148" s="21">
        <v>7.4</v>
      </c>
      <c r="H148" s="21">
        <v>6.1</v>
      </c>
      <c r="I148" s="22">
        <v>8.5</v>
      </c>
      <c r="J148" s="44">
        <v>17097</v>
      </c>
      <c r="K148" s="21">
        <v>2059.4</v>
      </c>
      <c r="L148" s="21">
        <v>1808.8</v>
      </c>
      <c r="M148" s="21">
        <v>2345.8000000000002</v>
      </c>
      <c r="N148" s="21">
        <v>12</v>
      </c>
      <c r="O148" s="21">
        <v>10.6</v>
      </c>
      <c r="P148" s="22">
        <v>13.7</v>
      </c>
      <c r="Q148" s="35">
        <v>18515</v>
      </c>
      <c r="R148" s="21">
        <v>2869.8</v>
      </c>
      <c r="S148" s="21">
        <v>2498.1999999999998</v>
      </c>
      <c r="T148" s="21">
        <v>3254.5</v>
      </c>
      <c r="U148" s="21">
        <v>15.5</v>
      </c>
      <c r="V148" s="21">
        <v>13.5</v>
      </c>
      <c r="W148" s="22">
        <v>17.600000000000001</v>
      </c>
    </row>
    <row r="149" spans="1:23">
      <c r="A149" s="6" t="s">
        <v>736</v>
      </c>
      <c r="B149" s="55" t="s">
        <v>737</v>
      </c>
      <c r="C149" s="44">
        <v>19440</v>
      </c>
      <c r="D149" s="21">
        <v>1283.8</v>
      </c>
      <c r="E149" s="21">
        <v>1056.2</v>
      </c>
      <c r="F149" s="21">
        <v>1496.7</v>
      </c>
      <c r="G149" s="21">
        <v>6.6</v>
      </c>
      <c r="H149" s="21">
        <v>5.4</v>
      </c>
      <c r="I149" s="22">
        <v>7.7</v>
      </c>
      <c r="J149" s="44">
        <v>8650</v>
      </c>
      <c r="K149" s="21">
        <v>916.8</v>
      </c>
      <c r="L149" s="21">
        <v>786.1</v>
      </c>
      <c r="M149" s="21">
        <v>1064.2</v>
      </c>
      <c r="N149" s="21">
        <v>10.6</v>
      </c>
      <c r="O149" s="21">
        <v>9.1</v>
      </c>
      <c r="P149" s="22">
        <v>12.3</v>
      </c>
      <c r="Q149" s="35">
        <v>9274</v>
      </c>
      <c r="R149" s="21">
        <v>1282.0999999999999</v>
      </c>
      <c r="S149" s="21">
        <v>1101.8</v>
      </c>
      <c r="T149" s="21">
        <v>1480.9</v>
      </c>
      <c r="U149" s="21">
        <v>13.8</v>
      </c>
      <c r="V149" s="21">
        <v>11.9</v>
      </c>
      <c r="W149" s="22">
        <v>16</v>
      </c>
    </row>
    <row r="150" spans="1:23">
      <c r="A150" s="6" t="s">
        <v>636</v>
      </c>
      <c r="B150" s="55" t="s">
        <v>637</v>
      </c>
      <c r="C150" s="44">
        <v>23357</v>
      </c>
      <c r="D150" s="21">
        <v>1605.2</v>
      </c>
      <c r="E150" s="21">
        <v>1335.7</v>
      </c>
      <c r="F150" s="21">
        <v>1864.4</v>
      </c>
      <c r="G150" s="21">
        <v>6.9</v>
      </c>
      <c r="H150" s="21">
        <v>5.7</v>
      </c>
      <c r="I150" s="22">
        <v>8</v>
      </c>
      <c r="J150" s="44">
        <v>11253</v>
      </c>
      <c r="K150" s="21">
        <v>1252.3</v>
      </c>
      <c r="L150" s="21">
        <v>1082.2</v>
      </c>
      <c r="M150" s="21">
        <v>1437.4</v>
      </c>
      <c r="N150" s="21">
        <v>11.1</v>
      </c>
      <c r="O150" s="21">
        <v>9.6</v>
      </c>
      <c r="P150" s="22">
        <v>12.8</v>
      </c>
      <c r="Q150" s="35">
        <v>12567</v>
      </c>
      <c r="R150" s="21">
        <v>1808.9</v>
      </c>
      <c r="S150" s="21">
        <v>1568</v>
      </c>
      <c r="T150" s="21">
        <v>2071</v>
      </c>
      <c r="U150" s="21">
        <v>14.4</v>
      </c>
      <c r="V150" s="21">
        <v>12.5</v>
      </c>
      <c r="W150" s="22">
        <v>16.5</v>
      </c>
    </row>
    <row r="151" spans="1:23">
      <c r="A151" s="6" t="s">
        <v>474</v>
      </c>
      <c r="B151" s="55" t="s">
        <v>475</v>
      </c>
      <c r="C151" s="44">
        <v>111834</v>
      </c>
      <c r="D151" s="21">
        <v>10513.1</v>
      </c>
      <c r="E151" s="21">
        <v>8592.7999999999993</v>
      </c>
      <c r="F151" s="21">
        <v>12576.5</v>
      </c>
      <c r="G151" s="21">
        <v>9.4</v>
      </c>
      <c r="H151" s="21">
        <v>7.7</v>
      </c>
      <c r="I151" s="22">
        <v>11.2</v>
      </c>
      <c r="J151" s="44">
        <v>31931</v>
      </c>
      <c r="K151" s="21">
        <v>4757.7</v>
      </c>
      <c r="L151" s="21">
        <v>3959.2</v>
      </c>
      <c r="M151" s="21">
        <v>5597.1</v>
      </c>
      <c r="N151" s="21">
        <v>14.9</v>
      </c>
      <c r="O151" s="21">
        <v>12.4</v>
      </c>
      <c r="P151" s="22">
        <v>17.5</v>
      </c>
      <c r="Q151" s="35">
        <v>23163</v>
      </c>
      <c r="R151" s="21">
        <v>4509.6000000000004</v>
      </c>
      <c r="S151" s="21">
        <v>3770.9</v>
      </c>
      <c r="T151" s="21">
        <v>5297.1</v>
      </c>
      <c r="U151" s="21">
        <v>19.5</v>
      </c>
      <c r="V151" s="21">
        <v>16.3</v>
      </c>
      <c r="W151" s="22">
        <v>22.9</v>
      </c>
    </row>
    <row r="152" spans="1:23">
      <c r="A152" s="6" t="s">
        <v>382</v>
      </c>
      <c r="B152" s="55" t="s">
        <v>383</v>
      </c>
      <c r="C152" s="44">
        <v>29318</v>
      </c>
      <c r="D152" s="21">
        <v>2601.3000000000002</v>
      </c>
      <c r="E152" s="21">
        <v>2165.5</v>
      </c>
      <c r="F152" s="21">
        <v>3009.6</v>
      </c>
      <c r="G152" s="21">
        <v>8.9</v>
      </c>
      <c r="H152" s="21">
        <v>7.4</v>
      </c>
      <c r="I152" s="22">
        <v>10.3</v>
      </c>
      <c r="J152" s="44">
        <v>11727</v>
      </c>
      <c r="K152" s="21">
        <v>1656.1</v>
      </c>
      <c r="L152" s="21">
        <v>1432.8</v>
      </c>
      <c r="M152" s="21">
        <v>1895</v>
      </c>
      <c r="N152" s="21">
        <v>14.1</v>
      </c>
      <c r="O152" s="21">
        <v>12.2</v>
      </c>
      <c r="P152" s="22">
        <v>16.2</v>
      </c>
      <c r="Q152" s="35">
        <v>10719</v>
      </c>
      <c r="R152" s="21">
        <v>1958.5</v>
      </c>
      <c r="S152" s="21">
        <v>1697.2</v>
      </c>
      <c r="T152" s="21">
        <v>2238.5</v>
      </c>
      <c r="U152" s="21">
        <v>18.3</v>
      </c>
      <c r="V152" s="21">
        <v>15.8</v>
      </c>
      <c r="W152" s="22">
        <v>20.9</v>
      </c>
    </row>
    <row r="153" spans="1:23">
      <c r="A153" s="6" t="s">
        <v>510</v>
      </c>
      <c r="B153" s="55" t="s">
        <v>511</v>
      </c>
      <c r="C153" s="44">
        <v>71621</v>
      </c>
      <c r="D153" s="21">
        <v>5851.8</v>
      </c>
      <c r="E153" s="21">
        <v>4874.5</v>
      </c>
      <c r="F153" s="21">
        <v>6727.3</v>
      </c>
      <c r="G153" s="21">
        <v>8.1999999999999993</v>
      </c>
      <c r="H153" s="21">
        <v>6.8</v>
      </c>
      <c r="I153" s="22">
        <v>9.4</v>
      </c>
      <c r="J153" s="44">
        <v>24980</v>
      </c>
      <c r="K153" s="21">
        <v>3295.2</v>
      </c>
      <c r="L153" s="21">
        <v>2879.2</v>
      </c>
      <c r="M153" s="21">
        <v>3751.4</v>
      </c>
      <c r="N153" s="21">
        <v>13.2</v>
      </c>
      <c r="O153" s="21">
        <v>11.5</v>
      </c>
      <c r="P153" s="22">
        <v>15</v>
      </c>
      <c r="Q153" s="35">
        <v>23089</v>
      </c>
      <c r="R153" s="21">
        <v>3930.2</v>
      </c>
      <c r="S153" s="21">
        <v>3437.4</v>
      </c>
      <c r="T153" s="21">
        <v>4465.1000000000004</v>
      </c>
      <c r="U153" s="21">
        <v>17</v>
      </c>
      <c r="V153" s="21">
        <v>14.9</v>
      </c>
      <c r="W153" s="22">
        <v>19.3</v>
      </c>
    </row>
    <row r="154" spans="1:23">
      <c r="A154" s="6" t="s">
        <v>662</v>
      </c>
      <c r="B154" s="55" t="s">
        <v>663</v>
      </c>
      <c r="C154" s="44">
        <v>15441</v>
      </c>
      <c r="D154" s="21">
        <v>1036.8</v>
      </c>
      <c r="E154" s="21">
        <v>861</v>
      </c>
      <c r="F154" s="21">
        <v>1199.4000000000001</v>
      </c>
      <c r="G154" s="21">
        <v>6.7</v>
      </c>
      <c r="H154" s="21">
        <v>5.6</v>
      </c>
      <c r="I154" s="22">
        <v>7.8</v>
      </c>
      <c r="J154" s="44">
        <v>6656</v>
      </c>
      <c r="K154" s="21">
        <v>721.2</v>
      </c>
      <c r="L154" s="21">
        <v>628.1</v>
      </c>
      <c r="M154" s="21">
        <v>824.9</v>
      </c>
      <c r="N154" s="21">
        <v>10.8</v>
      </c>
      <c r="O154" s="21">
        <v>9.4</v>
      </c>
      <c r="P154" s="22">
        <v>12.4</v>
      </c>
      <c r="Q154" s="35">
        <v>6396</v>
      </c>
      <c r="R154" s="21">
        <v>893</v>
      </c>
      <c r="S154" s="21">
        <v>773.6</v>
      </c>
      <c r="T154" s="21">
        <v>1016.8</v>
      </c>
      <c r="U154" s="21">
        <v>14</v>
      </c>
      <c r="V154" s="21">
        <v>12.1</v>
      </c>
      <c r="W154" s="22">
        <v>15.9</v>
      </c>
    </row>
    <row r="155" spans="1:23">
      <c r="A155" s="6" t="s">
        <v>844</v>
      </c>
      <c r="B155" s="55" t="s">
        <v>845</v>
      </c>
      <c r="C155" s="44">
        <v>54863</v>
      </c>
      <c r="D155" s="21">
        <v>3421.7</v>
      </c>
      <c r="E155" s="21">
        <v>2844.9</v>
      </c>
      <c r="F155" s="21">
        <v>3977.3</v>
      </c>
      <c r="G155" s="21">
        <v>6.2</v>
      </c>
      <c r="H155" s="21">
        <v>5.2</v>
      </c>
      <c r="I155" s="22">
        <v>7.2</v>
      </c>
      <c r="J155" s="44">
        <v>15630</v>
      </c>
      <c r="K155" s="21">
        <v>1616.1</v>
      </c>
      <c r="L155" s="21">
        <v>1409.2</v>
      </c>
      <c r="M155" s="21">
        <v>1847.8</v>
      </c>
      <c r="N155" s="21">
        <v>10.3</v>
      </c>
      <c r="O155" s="21">
        <v>9</v>
      </c>
      <c r="P155" s="22">
        <v>11.8</v>
      </c>
      <c r="Q155" s="35">
        <v>13260</v>
      </c>
      <c r="R155" s="21">
        <v>1790.3</v>
      </c>
      <c r="S155" s="21">
        <v>1539.8</v>
      </c>
      <c r="T155" s="21">
        <v>2044.6</v>
      </c>
      <c r="U155" s="21">
        <v>13.5</v>
      </c>
      <c r="V155" s="21">
        <v>11.6</v>
      </c>
      <c r="W155" s="22">
        <v>15.4</v>
      </c>
    </row>
    <row r="156" spans="1:23">
      <c r="A156" s="6" t="s">
        <v>570</v>
      </c>
      <c r="B156" s="55" t="s">
        <v>571</v>
      </c>
      <c r="C156" s="44">
        <v>23565</v>
      </c>
      <c r="D156" s="21">
        <v>1782.4</v>
      </c>
      <c r="E156" s="21">
        <v>1485.6</v>
      </c>
      <c r="F156" s="21">
        <v>2072</v>
      </c>
      <c r="G156" s="21">
        <v>7.6</v>
      </c>
      <c r="H156" s="21">
        <v>6.3</v>
      </c>
      <c r="I156" s="22">
        <v>8.8000000000000007</v>
      </c>
      <c r="J156" s="44">
        <v>10520</v>
      </c>
      <c r="K156" s="21">
        <v>1266.7</v>
      </c>
      <c r="L156" s="21">
        <v>1098</v>
      </c>
      <c r="M156" s="21">
        <v>1454</v>
      </c>
      <c r="N156" s="21">
        <v>12</v>
      </c>
      <c r="O156" s="21">
        <v>10.4</v>
      </c>
      <c r="P156" s="22">
        <v>13.8</v>
      </c>
      <c r="Q156" s="35">
        <v>10628</v>
      </c>
      <c r="R156" s="21">
        <v>1656.6</v>
      </c>
      <c r="S156" s="21">
        <v>1437.3</v>
      </c>
      <c r="T156" s="21">
        <v>1890.2</v>
      </c>
      <c r="U156" s="21">
        <v>15.6</v>
      </c>
      <c r="V156" s="21">
        <v>13.5</v>
      </c>
      <c r="W156" s="22">
        <v>17.8</v>
      </c>
    </row>
    <row r="157" spans="1:23">
      <c r="A157" s="6" t="s">
        <v>502</v>
      </c>
      <c r="B157" s="55" t="s">
        <v>503</v>
      </c>
      <c r="C157" s="44">
        <v>30329</v>
      </c>
      <c r="D157" s="21">
        <v>2380.6999999999998</v>
      </c>
      <c r="E157" s="21">
        <v>1976.2</v>
      </c>
      <c r="F157" s="21">
        <v>2759.5</v>
      </c>
      <c r="G157" s="21">
        <v>7.8</v>
      </c>
      <c r="H157" s="21">
        <v>6.5</v>
      </c>
      <c r="I157" s="22">
        <v>9.1</v>
      </c>
      <c r="J157" s="44">
        <v>14017</v>
      </c>
      <c r="K157" s="21">
        <v>1758.5</v>
      </c>
      <c r="L157" s="21">
        <v>1529</v>
      </c>
      <c r="M157" s="21">
        <v>2013.3</v>
      </c>
      <c r="N157" s="21">
        <v>12.5</v>
      </c>
      <c r="O157" s="21">
        <v>10.9</v>
      </c>
      <c r="P157" s="22">
        <v>14.4</v>
      </c>
      <c r="Q157" s="35">
        <v>14331</v>
      </c>
      <c r="R157" s="21">
        <v>2297</v>
      </c>
      <c r="S157" s="21">
        <v>1999.5</v>
      </c>
      <c r="T157" s="21">
        <v>2621.7</v>
      </c>
      <c r="U157" s="21">
        <v>16</v>
      </c>
      <c r="V157" s="21">
        <v>14</v>
      </c>
      <c r="W157" s="22">
        <v>18.3</v>
      </c>
    </row>
    <row r="158" spans="1:23">
      <c r="A158" s="6" t="s">
        <v>778</v>
      </c>
      <c r="B158" s="55" t="s">
        <v>779</v>
      </c>
      <c r="C158" s="44">
        <v>43159</v>
      </c>
      <c r="D158" s="21">
        <v>2507.6</v>
      </c>
      <c r="E158" s="21">
        <v>2010.2</v>
      </c>
      <c r="F158" s="21">
        <v>2973.4</v>
      </c>
      <c r="G158" s="21">
        <v>5.8</v>
      </c>
      <c r="H158" s="21">
        <v>4.7</v>
      </c>
      <c r="I158" s="22">
        <v>6.9</v>
      </c>
      <c r="J158" s="44">
        <v>15836</v>
      </c>
      <c r="K158" s="21">
        <v>1521</v>
      </c>
      <c r="L158" s="21">
        <v>1297.3</v>
      </c>
      <c r="M158" s="21">
        <v>1757.1</v>
      </c>
      <c r="N158" s="21">
        <v>9.6</v>
      </c>
      <c r="O158" s="21">
        <v>8.1999999999999993</v>
      </c>
      <c r="P158" s="22">
        <v>11.1</v>
      </c>
      <c r="Q158" s="35">
        <v>17780</v>
      </c>
      <c r="R158" s="21">
        <v>2245.3000000000002</v>
      </c>
      <c r="S158" s="21">
        <v>1899.8</v>
      </c>
      <c r="T158" s="21">
        <v>2601.5</v>
      </c>
      <c r="U158" s="21">
        <v>12.6</v>
      </c>
      <c r="V158" s="21">
        <v>10.7</v>
      </c>
      <c r="W158" s="22">
        <v>14.6</v>
      </c>
    </row>
    <row r="159" spans="1:23">
      <c r="A159" s="6" t="s">
        <v>346</v>
      </c>
      <c r="B159" s="55" t="s">
        <v>347</v>
      </c>
      <c r="C159" s="44">
        <v>33625</v>
      </c>
      <c r="D159" s="21">
        <v>3094.1</v>
      </c>
      <c r="E159" s="21">
        <v>2582.1999999999998</v>
      </c>
      <c r="F159" s="21">
        <v>3623.4</v>
      </c>
      <c r="G159" s="21">
        <v>9.1999999999999993</v>
      </c>
      <c r="H159" s="21">
        <v>7.7</v>
      </c>
      <c r="I159" s="22">
        <v>10.8</v>
      </c>
      <c r="J159" s="44">
        <v>14248</v>
      </c>
      <c r="K159" s="21">
        <v>2078.3000000000002</v>
      </c>
      <c r="L159" s="21">
        <v>1772.8</v>
      </c>
      <c r="M159" s="21">
        <v>2394.1999999999998</v>
      </c>
      <c r="N159" s="21">
        <v>14.6</v>
      </c>
      <c r="O159" s="21">
        <v>12.4</v>
      </c>
      <c r="P159" s="22">
        <v>16.8</v>
      </c>
      <c r="Q159" s="35">
        <v>11733</v>
      </c>
      <c r="R159" s="21">
        <v>2202.4</v>
      </c>
      <c r="S159" s="21">
        <v>1887</v>
      </c>
      <c r="T159" s="21">
        <v>2533.8000000000002</v>
      </c>
      <c r="U159" s="21">
        <v>18.8</v>
      </c>
      <c r="V159" s="21">
        <v>16.100000000000001</v>
      </c>
      <c r="W159" s="22">
        <v>21.6</v>
      </c>
    </row>
    <row r="160" spans="1:23">
      <c r="A160" s="6" t="s">
        <v>758</v>
      </c>
      <c r="B160" s="55" t="s">
        <v>759</v>
      </c>
      <c r="C160" s="44">
        <v>74932</v>
      </c>
      <c r="D160" s="21">
        <v>5286.3</v>
      </c>
      <c r="E160" s="21">
        <v>4418.3</v>
      </c>
      <c r="F160" s="21">
        <v>6079.3</v>
      </c>
      <c r="G160" s="21">
        <v>7.1</v>
      </c>
      <c r="H160" s="21">
        <v>5.9</v>
      </c>
      <c r="I160" s="22">
        <v>8.1</v>
      </c>
      <c r="J160" s="44">
        <v>24005</v>
      </c>
      <c r="K160" s="21">
        <v>2777.7</v>
      </c>
      <c r="L160" s="21">
        <v>2430.6</v>
      </c>
      <c r="M160" s="21">
        <v>3175.6</v>
      </c>
      <c r="N160" s="21">
        <v>11.6</v>
      </c>
      <c r="O160" s="21">
        <v>10.1</v>
      </c>
      <c r="P160" s="22">
        <v>13.2</v>
      </c>
      <c r="Q160" s="35">
        <v>19500</v>
      </c>
      <c r="R160" s="21">
        <v>2922.6</v>
      </c>
      <c r="S160" s="21">
        <v>2531.8000000000002</v>
      </c>
      <c r="T160" s="21">
        <v>3325.4</v>
      </c>
      <c r="U160" s="21">
        <v>15</v>
      </c>
      <c r="V160" s="21">
        <v>13</v>
      </c>
      <c r="W160" s="22">
        <v>17.100000000000001</v>
      </c>
    </row>
    <row r="161" spans="1:23">
      <c r="A161" s="6" t="s">
        <v>824</v>
      </c>
      <c r="B161" s="55" t="s">
        <v>825</v>
      </c>
      <c r="C161" s="44">
        <v>25748</v>
      </c>
      <c r="D161" s="21">
        <v>1456.7</v>
      </c>
      <c r="E161" s="21">
        <v>1189.4000000000001</v>
      </c>
      <c r="F161" s="21">
        <v>1704.8</v>
      </c>
      <c r="G161" s="21">
        <v>5.7</v>
      </c>
      <c r="H161" s="21">
        <v>4.5999999999999996</v>
      </c>
      <c r="I161" s="22">
        <v>6.6</v>
      </c>
      <c r="J161" s="44">
        <v>10122</v>
      </c>
      <c r="K161" s="21">
        <v>935.8</v>
      </c>
      <c r="L161" s="21">
        <v>807.5</v>
      </c>
      <c r="M161" s="21">
        <v>1075.2</v>
      </c>
      <c r="N161" s="21">
        <v>9.1999999999999993</v>
      </c>
      <c r="O161" s="21">
        <v>8</v>
      </c>
      <c r="P161" s="22">
        <v>10.6</v>
      </c>
      <c r="Q161" s="35">
        <v>11667</v>
      </c>
      <c r="R161" s="21">
        <v>1431.5</v>
      </c>
      <c r="S161" s="21">
        <v>1216</v>
      </c>
      <c r="T161" s="21">
        <v>1645.4</v>
      </c>
      <c r="U161" s="21">
        <v>12.3</v>
      </c>
      <c r="V161" s="21">
        <v>10.4</v>
      </c>
      <c r="W161" s="22">
        <v>14.1</v>
      </c>
    </row>
    <row r="162" spans="1:23">
      <c r="A162" s="6" t="s">
        <v>384</v>
      </c>
      <c r="B162" s="55" t="s">
        <v>385</v>
      </c>
      <c r="C162" s="44">
        <v>48334</v>
      </c>
      <c r="D162" s="21">
        <v>3633.9</v>
      </c>
      <c r="E162" s="21">
        <v>3024.7</v>
      </c>
      <c r="F162" s="21">
        <v>4192.6000000000004</v>
      </c>
      <c r="G162" s="21">
        <v>7.5</v>
      </c>
      <c r="H162" s="21">
        <v>6.3</v>
      </c>
      <c r="I162" s="22">
        <v>8.6999999999999993</v>
      </c>
      <c r="J162" s="44">
        <v>24719</v>
      </c>
      <c r="K162" s="21">
        <v>2988.2</v>
      </c>
      <c r="L162" s="21">
        <v>2618</v>
      </c>
      <c r="M162" s="21">
        <v>3410.4</v>
      </c>
      <c r="N162" s="21">
        <v>12.1</v>
      </c>
      <c r="O162" s="21">
        <v>10.6</v>
      </c>
      <c r="P162" s="22">
        <v>13.8</v>
      </c>
      <c r="Q162" s="35">
        <v>29307</v>
      </c>
      <c r="R162" s="21">
        <v>4560.8999999999996</v>
      </c>
      <c r="S162" s="21">
        <v>3994.1</v>
      </c>
      <c r="T162" s="21">
        <v>5157.7</v>
      </c>
      <c r="U162" s="21">
        <v>15.6</v>
      </c>
      <c r="V162" s="21">
        <v>13.6</v>
      </c>
      <c r="W162" s="22">
        <v>17.600000000000001</v>
      </c>
    </row>
    <row r="163" spans="1:23">
      <c r="A163" s="6" t="s">
        <v>420</v>
      </c>
      <c r="B163" s="55" t="s">
        <v>421</v>
      </c>
      <c r="C163" s="44">
        <v>34463</v>
      </c>
      <c r="D163" s="21">
        <v>2812.8</v>
      </c>
      <c r="E163" s="21">
        <v>2362</v>
      </c>
      <c r="F163" s="21">
        <v>3217</v>
      </c>
      <c r="G163" s="21">
        <v>8.1999999999999993</v>
      </c>
      <c r="H163" s="21">
        <v>6.9</v>
      </c>
      <c r="I163" s="22">
        <v>9.3000000000000007</v>
      </c>
      <c r="J163" s="44">
        <v>14801</v>
      </c>
      <c r="K163" s="21">
        <v>1926.7</v>
      </c>
      <c r="L163" s="21">
        <v>1701.2</v>
      </c>
      <c r="M163" s="21">
        <v>2190.5</v>
      </c>
      <c r="N163" s="21">
        <v>13</v>
      </c>
      <c r="O163" s="21">
        <v>11.5</v>
      </c>
      <c r="P163" s="22">
        <v>14.8</v>
      </c>
      <c r="Q163" s="35">
        <v>14662</v>
      </c>
      <c r="R163" s="21">
        <v>2465.1999999999998</v>
      </c>
      <c r="S163" s="21">
        <v>2165.3000000000002</v>
      </c>
      <c r="T163" s="21">
        <v>2776</v>
      </c>
      <c r="U163" s="21">
        <v>16.8</v>
      </c>
      <c r="V163" s="21">
        <v>14.8</v>
      </c>
      <c r="W163" s="22">
        <v>18.899999999999999</v>
      </c>
    </row>
    <row r="164" spans="1:23">
      <c r="A164" s="6" t="s">
        <v>504</v>
      </c>
      <c r="B164" s="55" t="s">
        <v>505</v>
      </c>
      <c r="C164" s="44">
        <v>32569</v>
      </c>
      <c r="D164" s="21">
        <v>2533.3000000000002</v>
      </c>
      <c r="E164" s="21">
        <v>2133</v>
      </c>
      <c r="F164" s="21">
        <v>2899.5</v>
      </c>
      <c r="G164" s="21">
        <v>7.8</v>
      </c>
      <c r="H164" s="21">
        <v>6.5</v>
      </c>
      <c r="I164" s="22">
        <v>8.9</v>
      </c>
      <c r="J164" s="44">
        <v>13698</v>
      </c>
      <c r="K164" s="21">
        <v>1716.9</v>
      </c>
      <c r="L164" s="21">
        <v>1514.1</v>
      </c>
      <c r="M164" s="21">
        <v>1938.9</v>
      </c>
      <c r="N164" s="21">
        <v>12.5</v>
      </c>
      <c r="O164" s="21">
        <v>11.1</v>
      </c>
      <c r="P164" s="22">
        <v>14.2</v>
      </c>
      <c r="Q164" s="35">
        <v>14034</v>
      </c>
      <c r="R164" s="21">
        <v>2270.9</v>
      </c>
      <c r="S164" s="21">
        <v>1991.3</v>
      </c>
      <c r="T164" s="21">
        <v>2565.3000000000002</v>
      </c>
      <c r="U164" s="21">
        <v>16.2</v>
      </c>
      <c r="V164" s="21">
        <v>14.2</v>
      </c>
      <c r="W164" s="22">
        <v>18.3</v>
      </c>
    </row>
    <row r="165" spans="1:23">
      <c r="A165" s="6" t="s">
        <v>476</v>
      </c>
      <c r="B165" s="55" t="s">
        <v>477</v>
      </c>
      <c r="C165" s="44">
        <v>65280</v>
      </c>
      <c r="D165" s="21">
        <v>5474.3</v>
      </c>
      <c r="E165" s="21">
        <v>4568</v>
      </c>
      <c r="F165" s="21">
        <v>6378.7</v>
      </c>
      <c r="G165" s="21">
        <v>8.4</v>
      </c>
      <c r="H165" s="21">
        <v>7</v>
      </c>
      <c r="I165" s="22">
        <v>9.8000000000000007</v>
      </c>
      <c r="J165" s="44">
        <v>25124</v>
      </c>
      <c r="K165" s="21">
        <v>3398.9</v>
      </c>
      <c r="L165" s="21">
        <v>2932</v>
      </c>
      <c r="M165" s="21">
        <v>3911.4</v>
      </c>
      <c r="N165" s="21">
        <v>13.5</v>
      </c>
      <c r="O165" s="21">
        <v>11.7</v>
      </c>
      <c r="P165" s="22">
        <v>15.6</v>
      </c>
      <c r="Q165" s="35">
        <v>22280</v>
      </c>
      <c r="R165" s="21">
        <v>3916.6</v>
      </c>
      <c r="S165" s="21">
        <v>3366.7</v>
      </c>
      <c r="T165" s="21">
        <v>4490</v>
      </c>
      <c r="U165" s="21">
        <v>17.600000000000001</v>
      </c>
      <c r="V165" s="21">
        <v>15.1</v>
      </c>
      <c r="W165" s="22">
        <v>20.2</v>
      </c>
    </row>
    <row r="166" spans="1:23">
      <c r="A166" s="6" t="s">
        <v>826</v>
      </c>
      <c r="B166" s="55" t="s">
        <v>827</v>
      </c>
      <c r="C166" s="44">
        <v>74291</v>
      </c>
      <c r="D166" s="21">
        <v>5496.6</v>
      </c>
      <c r="E166" s="21">
        <v>4470</v>
      </c>
      <c r="F166" s="21">
        <v>6609.3</v>
      </c>
      <c r="G166" s="21">
        <v>7.4</v>
      </c>
      <c r="H166" s="21">
        <v>6</v>
      </c>
      <c r="I166" s="22">
        <v>8.9</v>
      </c>
      <c r="J166" s="44">
        <v>17650</v>
      </c>
      <c r="K166" s="21">
        <v>2134.8000000000002</v>
      </c>
      <c r="L166" s="21">
        <v>1794.4</v>
      </c>
      <c r="M166" s="21">
        <v>2513.9</v>
      </c>
      <c r="N166" s="21">
        <v>12.1</v>
      </c>
      <c r="O166" s="21">
        <v>10.199999999999999</v>
      </c>
      <c r="P166" s="22">
        <v>14.2</v>
      </c>
      <c r="Q166" s="35">
        <v>10558</v>
      </c>
      <c r="R166" s="21">
        <v>1685.5</v>
      </c>
      <c r="S166" s="21">
        <v>1394.6</v>
      </c>
      <c r="T166" s="21">
        <v>1993.4</v>
      </c>
      <c r="U166" s="21">
        <v>16</v>
      </c>
      <c r="V166" s="21">
        <v>13.2</v>
      </c>
      <c r="W166" s="22">
        <v>18.899999999999999</v>
      </c>
    </row>
    <row r="167" spans="1:23">
      <c r="A167" s="6" t="s">
        <v>440</v>
      </c>
      <c r="B167" s="55" t="s">
        <v>441</v>
      </c>
      <c r="C167" s="44">
        <v>27781</v>
      </c>
      <c r="D167" s="21">
        <v>2191.6999999999998</v>
      </c>
      <c r="E167" s="21">
        <v>1842</v>
      </c>
      <c r="F167" s="21">
        <v>2522.5</v>
      </c>
      <c r="G167" s="21">
        <v>7.9</v>
      </c>
      <c r="H167" s="21">
        <v>6.6</v>
      </c>
      <c r="I167" s="22">
        <v>9.1</v>
      </c>
      <c r="J167" s="44">
        <v>12971</v>
      </c>
      <c r="K167" s="21">
        <v>1639</v>
      </c>
      <c r="L167" s="21">
        <v>1442.3</v>
      </c>
      <c r="M167" s="21">
        <v>1862.7</v>
      </c>
      <c r="N167" s="21">
        <v>12.6</v>
      </c>
      <c r="O167" s="21">
        <v>11.1</v>
      </c>
      <c r="P167" s="22">
        <v>14.4</v>
      </c>
      <c r="Q167" s="35">
        <v>13830</v>
      </c>
      <c r="R167" s="21">
        <v>2247.3000000000002</v>
      </c>
      <c r="S167" s="21">
        <v>1951.9</v>
      </c>
      <c r="T167" s="21">
        <v>2559.6999999999998</v>
      </c>
      <c r="U167" s="21">
        <v>16.2</v>
      </c>
      <c r="V167" s="21">
        <v>14.1</v>
      </c>
      <c r="W167" s="22">
        <v>18.5</v>
      </c>
    </row>
    <row r="168" spans="1:23">
      <c r="A168" s="6" t="s">
        <v>560</v>
      </c>
      <c r="B168" s="55" t="s">
        <v>561</v>
      </c>
      <c r="C168" s="44">
        <v>28721</v>
      </c>
      <c r="D168" s="21">
        <v>2103.8000000000002</v>
      </c>
      <c r="E168" s="21">
        <v>1748</v>
      </c>
      <c r="F168" s="21">
        <v>2423</v>
      </c>
      <c r="G168" s="21">
        <v>7.3</v>
      </c>
      <c r="H168" s="21">
        <v>6.1</v>
      </c>
      <c r="I168" s="22">
        <v>8.4</v>
      </c>
      <c r="J168" s="44">
        <v>12940</v>
      </c>
      <c r="K168" s="21">
        <v>1530.8</v>
      </c>
      <c r="L168" s="21">
        <v>1341.8</v>
      </c>
      <c r="M168" s="21">
        <v>1744.6</v>
      </c>
      <c r="N168" s="21">
        <v>11.8</v>
      </c>
      <c r="O168" s="21">
        <v>10.4</v>
      </c>
      <c r="P168" s="22">
        <v>13.5</v>
      </c>
      <c r="Q168" s="35">
        <v>13495</v>
      </c>
      <c r="R168" s="21">
        <v>2049.6</v>
      </c>
      <c r="S168" s="21">
        <v>1787.8</v>
      </c>
      <c r="T168" s="21">
        <v>2320</v>
      </c>
      <c r="U168" s="21">
        <v>15.2</v>
      </c>
      <c r="V168" s="21">
        <v>13.2</v>
      </c>
      <c r="W168" s="22">
        <v>17.2</v>
      </c>
    </row>
    <row r="169" spans="1:23">
      <c r="A169" s="6" t="s">
        <v>326</v>
      </c>
      <c r="B169" s="55" t="s">
        <v>327</v>
      </c>
      <c r="C169" s="44">
        <v>41657</v>
      </c>
      <c r="D169" s="21">
        <v>3771.8</v>
      </c>
      <c r="E169" s="21">
        <v>3162.2</v>
      </c>
      <c r="F169" s="21">
        <v>4339.7</v>
      </c>
      <c r="G169" s="21">
        <v>9.1</v>
      </c>
      <c r="H169" s="21">
        <v>7.6</v>
      </c>
      <c r="I169" s="22">
        <v>10.4</v>
      </c>
      <c r="J169" s="44">
        <v>17579</v>
      </c>
      <c r="K169" s="21">
        <v>2524.5</v>
      </c>
      <c r="L169" s="21">
        <v>2198.1999999999998</v>
      </c>
      <c r="M169" s="21">
        <v>2847.7</v>
      </c>
      <c r="N169" s="21">
        <v>14.4</v>
      </c>
      <c r="O169" s="21">
        <v>12.5</v>
      </c>
      <c r="P169" s="22">
        <v>16.2</v>
      </c>
      <c r="Q169" s="35">
        <v>17011</v>
      </c>
      <c r="R169" s="21">
        <v>3124.6</v>
      </c>
      <c r="S169" s="21">
        <v>2725</v>
      </c>
      <c r="T169" s="21">
        <v>3544.8</v>
      </c>
      <c r="U169" s="21">
        <v>18.399999999999999</v>
      </c>
      <c r="V169" s="21">
        <v>16</v>
      </c>
      <c r="W169" s="22">
        <v>20.8</v>
      </c>
    </row>
    <row r="170" spans="1:23">
      <c r="A170" s="6" t="s">
        <v>738</v>
      </c>
      <c r="B170" s="55" t="s">
        <v>739</v>
      </c>
      <c r="C170" s="44">
        <v>36148</v>
      </c>
      <c r="D170" s="21">
        <v>2300.8000000000002</v>
      </c>
      <c r="E170" s="21">
        <v>1905.1</v>
      </c>
      <c r="F170" s="21">
        <v>2668.8</v>
      </c>
      <c r="G170" s="21">
        <v>6.4</v>
      </c>
      <c r="H170" s="21">
        <v>5.3</v>
      </c>
      <c r="I170" s="22">
        <v>7.4</v>
      </c>
      <c r="J170" s="44">
        <v>13070</v>
      </c>
      <c r="K170" s="21">
        <v>1353.6</v>
      </c>
      <c r="L170" s="21">
        <v>1179.3</v>
      </c>
      <c r="M170" s="21">
        <v>1544.9</v>
      </c>
      <c r="N170" s="21">
        <v>10.4</v>
      </c>
      <c r="O170" s="21">
        <v>9</v>
      </c>
      <c r="P170" s="22">
        <v>11.8</v>
      </c>
      <c r="Q170" s="35">
        <v>14383</v>
      </c>
      <c r="R170" s="21">
        <v>1972</v>
      </c>
      <c r="S170" s="21">
        <v>1695.7</v>
      </c>
      <c r="T170" s="21">
        <v>2252.9</v>
      </c>
      <c r="U170" s="21">
        <v>13.7</v>
      </c>
      <c r="V170" s="21">
        <v>11.8</v>
      </c>
      <c r="W170" s="22">
        <v>15.7</v>
      </c>
    </row>
    <row r="171" spans="1:23">
      <c r="A171" s="6" t="s">
        <v>572</v>
      </c>
      <c r="B171" s="55" t="s">
        <v>573</v>
      </c>
      <c r="C171" s="44">
        <v>33544</v>
      </c>
      <c r="D171" s="21">
        <v>2384.5</v>
      </c>
      <c r="E171" s="21">
        <v>1983.2</v>
      </c>
      <c r="F171" s="21">
        <v>2749.3</v>
      </c>
      <c r="G171" s="21">
        <v>7.1</v>
      </c>
      <c r="H171" s="21">
        <v>5.9</v>
      </c>
      <c r="I171" s="22">
        <v>8.1999999999999993</v>
      </c>
      <c r="J171" s="44">
        <v>14023</v>
      </c>
      <c r="K171" s="21">
        <v>1610.5</v>
      </c>
      <c r="L171" s="21">
        <v>1409.4</v>
      </c>
      <c r="M171" s="21">
        <v>1837.2</v>
      </c>
      <c r="N171" s="21">
        <v>11.5</v>
      </c>
      <c r="O171" s="21">
        <v>10.1</v>
      </c>
      <c r="P171" s="22">
        <v>13.1</v>
      </c>
      <c r="Q171" s="35">
        <v>15254</v>
      </c>
      <c r="R171" s="21">
        <v>2245.6999999999998</v>
      </c>
      <c r="S171" s="21">
        <v>1950</v>
      </c>
      <c r="T171" s="21">
        <v>2545.9</v>
      </c>
      <c r="U171" s="21">
        <v>14.7</v>
      </c>
      <c r="V171" s="21">
        <v>12.8</v>
      </c>
      <c r="W171" s="22">
        <v>16.7</v>
      </c>
    </row>
    <row r="172" spans="1:23">
      <c r="A172" s="6" t="s">
        <v>396</v>
      </c>
      <c r="B172" s="55" t="s">
        <v>397</v>
      </c>
      <c r="C172" s="44">
        <v>46121</v>
      </c>
      <c r="D172" s="21">
        <v>3863.7</v>
      </c>
      <c r="E172" s="21">
        <v>3240</v>
      </c>
      <c r="F172" s="21">
        <v>4410.1000000000004</v>
      </c>
      <c r="G172" s="21">
        <v>8.4</v>
      </c>
      <c r="H172" s="21">
        <v>7</v>
      </c>
      <c r="I172" s="22">
        <v>9.6</v>
      </c>
      <c r="J172" s="44">
        <v>19997</v>
      </c>
      <c r="K172" s="21">
        <v>2684.1</v>
      </c>
      <c r="L172" s="21">
        <v>2355.9</v>
      </c>
      <c r="M172" s="21">
        <v>3049.6</v>
      </c>
      <c r="N172" s="21">
        <v>13.4</v>
      </c>
      <c r="O172" s="21">
        <v>11.8</v>
      </c>
      <c r="P172" s="22">
        <v>15.3</v>
      </c>
      <c r="Q172" s="35">
        <v>19269</v>
      </c>
      <c r="R172" s="21">
        <v>3327.4</v>
      </c>
      <c r="S172" s="21">
        <v>2931.8</v>
      </c>
      <c r="T172" s="21">
        <v>3750</v>
      </c>
      <c r="U172" s="21">
        <v>17.3</v>
      </c>
      <c r="V172" s="21">
        <v>15.2</v>
      </c>
      <c r="W172" s="22">
        <v>19.5</v>
      </c>
    </row>
    <row r="173" spans="1:23">
      <c r="A173" s="6" t="s">
        <v>334</v>
      </c>
      <c r="B173" s="55" t="s">
        <v>335</v>
      </c>
      <c r="C173" s="44">
        <v>28283</v>
      </c>
      <c r="D173" s="21">
        <v>2376.6</v>
      </c>
      <c r="E173" s="21">
        <v>1968.4</v>
      </c>
      <c r="F173" s="21">
        <v>2794.8</v>
      </c>
      <c r="G173" s="21">
        <v>8.4</v>
      </c>
      <c r="H173" s="21">
        <v>7</v>
      </c>
      <c r="I173" s="22">
        <v>9.9</v>
      </c>
      <c r="J173" s="44">
        <v>17228</v>
      </c>
      <c r="K173" s="21">
        <v>2286.3000000000002</v>
      </c>
      <c r="L173" s="21">
        <v>1976.1</v>
      </c>
      <c r="M173" s="21">
        <v>2652.5</v>
      </c>
      <c r="N173" s="21">
        <v>13.3</v>
      </c>
      <c r="O173" s="21">
        <v>11.5</v>
      </c>
      <c r="P173" s="22">
        <v>15.4</v>
      </c>
      <c r="Q173" s="35">
        <v>18852</v>
      </c>
      <c r="R173" s="21">
        <v>3195.6</v>
      </c>
      <c r="S173" s="21">
        <v>2762.2</v>
      </c>
      <c r="T173" s="21">
        <v>3657.3</v>
      </c>
      <c r="U173" s="21">
        <v>17</v>
      </c>
      <c r="V173" s="21">
        <v>14.7</v>
      </c>
      <c r="W173" s="22">
        <v>19.399999999999999</v>
      </c>
    </row>
    <row r="174" spans="1:23">
      <c r="A174" s="6" t="s">
        <v>512</v>
      </c>
      <c r="B174" s="55" t="s">
        <v>513</v>
      </c>
      <c r="C174" s="44">
        <v>97320</v>
      </c>
      <c r="D174" s="21">
        <v>7779.1</v>
      </c>
      <c r="E174" s="21">
        <v>6527.7</v>
      </c>
      <c r="F174" s="21">
        <v>8893.9</v>
      </c>
      <c r="G174" s="21">
        <v>8</v>
      </c>
      <c r="H174" s="21">
        <v>6.7</v>
      </c>
      <c r="I174" s="22">
        <v>9.1</v>
      </c>
      <c r="J174" s="44">
        <v>35237</v>
      </c>
      <c r="K174" s="21">
        <v>4558.5</v>
      </c>
      <c r="L174" s="21">
        <v>4008</v>
      </c>
      <c r="M174" s="21">
        <v>5156.3999999999996</v>
      </c>
      <c r="N174" s="21">
        <v>12.9</v>
      </c>
      <c r="O174" s="21">
        <v>11.4</v>
      </c>
      <c r="P174" s="22">
        <v>14.6</v>
      </c>
      <c r="Q174" s="35">
        <v>33610</v>
      </c>
      <c r="R174" s="21">
        <v>5579.4</v>
      </c>
      <c r="S174" s="21">
        <v>4907.3</v>
      </c>
      <c r="T174" s="21">
        <v>6300.7</v>
      </c>
      <c r="U174" s="21">
        <v>16.600000000000001</v>
      </c>
      <c r="V174" s="21">
        <v>14.6</v>
      </c>
      <c r="W174" s="22">
        <v>18.7</v>
      </c>
    </row>
    <row r="175" spans="1:23">
      <c r="A175" s="6" t="s">
        <v>604</v>
      </c>
      <c r="B175" s="55" t="s">
        <v>605</v>
      </c>
      <c r="C175" s="44">
        <v>59415</v>
      </c>
      <c r="D175" s="21">
        <v>4074.7</v>
      </c>
      <c r="E175" s="21">
        <v>3399.7</v>
      </c>
      <c r="F175" s="21">
        <v>4691.1000000000004</v>
      </c>
      <c r="G175" s="21">
        <v>6.9</v>
      </c>
      <c r="H175" s="21">
        <v>5.7</v>
      </c>
      <c r="I175" s="22">
        <v>7.9</v>
      </c>
      <c r="J175" s="44">
        <v>24949</v>
      </c>
      <c r="K175" s="21">
        <v>2794.4</v>
      </c>
      <c r="L175" s="21">
        <v>2451</v>
      </c>
      <c r="M175" s="21">
        <v>3171.6</v>
      </c>
      <c r="N175" s="21">
        <v>11.2</v>
      </c>
      <c r="O175" s="21">
        <v>9.8000000000000007</v>
      </c>
      <c r="P175" s="22">
        <v>12.7</v>
      </c>
      <c r="Q175" s="35">
        <v>29001</v>
      </c>
      <c r="R175" s="21">
        <v>4211.1000000000004</v>
      </c>
      <c r="S175" s="21">
        <v>3668.3</v>
      </c>
      <c r="T175" s="21">
        <v>4767.3999999999996</v>
      </c>
      <c r="U175" s="21">
        <v>14.5</v>
      </c>
      <c r="V175" s="21">
        <v>12.6</v>
      </c>
      <c r="W175" s="22">
        <v>16.399999999999999</v>
      </c>
    </row>
    <row r="176" spans="1:23">
      <c r="A176" s="6" t="s">
        <v>514</v>
      </c>
      <c r="B176" s="55" t="s">
        <v>515</v>
      </c>
      <c r="C176" s="44">
        <v>56233</v>
      </c>
      <c r="D176" s="21">
        <v>4303.1000000000004</v>
      </c>
      <c r="E176" s="21">
        <v>3606.9</v>
      </c>
      <c r="F176" s="21">
        <v>4964</v>
      </c>
      <c r="G176" s="21">
        <v>7.7</v>
      </c>
      <c r="H176" s="21">
        <v>6.4</v>
      </c>
      <c r="I176" s="22">
        <v>8.8000000000000007</v>
      </c>
      <c r="J176" s="44">
        <v>23933</v>
      </c>
      <c r="K176" s="21">
        <v>2978.9</v>
      </c>
      <c r="L176" s="21">
        <v>2609.3000000000002</v>
      </c>
      <c r="M176" s="21">
        <v>3384</v>
      </c>
      <c r="N176" s="21">
        <v>12.4</v>
      </c>
      <c r="O176" s="21">
        <v>10.9</v>
      </c>
      <c r="P176" s="22">
        <v>14.1</v>
      </c>
      <c r="Q176" s="35">
        <v>21589</v>
      </c>
      <c r="R176" s="21">
        <v>3466.6</v>
      </c>
      <c r="S176" s="21">
        <v>3015.1</v>
      </c>
      <c r="T176" s="21">
        <v>3937.6</v>
      </c>
      <c r="U176" s="21">
        <v>16.100000000000001</v>
      </c>
      <c r="V176" s="21">
        <v>14</v>
      </c>
      <c r="W176" s="22">
        <v>18.2</v>
      </c>
    </row>
    <row r="177" spans="1:23">
      <c r="A177" s="6" t="s">
        <v>422</v>
      </c>
      <c r="B177" s="55" t="s">
        <v>423</v>
      </c>
      <c r="C177" s="44">
        <v>18459</v>
      </c>
      <c r="D177" s="21">
        <v>1531.4</v>
      </c>
      <c r="E177" s="21">
        <v>1281.9000000000001</v>
      </c>
      <c r="F177" s="21">
        <v>1767.7</v>
      </c>
      <c r="G177" s="21">
        <v>8.3000000000000007</v>
      </c>
      <c r="H177" s="21">
        <v>6.9</v>
      </c>
      <c r="I177" s="22">
        <v>9.6</v>
      </c>
      <c r="J177" s="44">
        <v>7399</v>
      </c>
      <c r="K177" s="21">
        <v>976.8</v>
      </c>
      <c r="L177" s="21">
        <v>854.2</v>
      </c>
      <c r="M177" s="21">
        <v>1110.9000000000001</v>
      </c>
      <c r="N177" s="21">
        <v>13.2</v>
      </c>
      <c r="O177" s="21">
        <v>11.5</v>
      </c>
      <c r="P177" s="22">
        <v>15</v>
      </c>
      <c r="Q177" s="35">
        <v>7582</v>
      </c>
      <c r="R177" s="21">
        <v>1295.7</v>
      </c>
      <c r="S177" s="21">
        <v>1136</v>
      </c>
      <c r="T177" s="21">
        <v>1466.1</v>
      </c>
      <c r="U177" s="21">
        <v>17.100000000000001</v>
      </c>
      <c r="V177" s="21">
        <v>15</v>
      </c>
      <c r="W177" s="22">
        <v>19.3</v>
      </c>
    </row>
    <row r="178" spans="1:23">
      <c r="A178" s="6" t="s">
        <v>718</v>
      </c>
      <c r="B178" s="55" t="s">
        <v>719</v>
      </c>
      <c r="C178" s="44">
        <v>30156</v>
      </c>
      <c r="D178" s="21">
        <v>2022.9</v>
      </c>
      <c r="E178" s="21">
        <v>1681.7</v>
      </c>
      <c r="F178" s="21">
        <v>2332.6</v>
      </c>
      <c r="G178" s="21">
        <v>6.7</v>
      </c>
      <c r="H178" s="21">
        <v>5.6</v>
      </c>
      <c r="I178" s="22">
        <v>7.7</v>
      </c>
      <c r="J178" s="44">
        <v>11579</v>
      </c>
      <c r="K178" s="21">
        <v>1262.4000000000001</v>
      </c>
      <c r="L178" s="21">
        <v>1101.8</v>
      </c>
      <c r="M178" s="21">
        <v>1442.6</v>
      </c>
      <c r="N178" s="21">
        <v>10.9</v>
      </c>
      <c r="O178" s="21">
        <v>9.5</v>
      </c>
      <c r="P178" s="22">
        <v>12.5</v>
      </c>
      <c r="Q178" s="35">
        <v>10924</v>
      </c>
      <c r="R178" s="21">
        <v>1539.9</v>
      </c>
      <c r="S178" s="21">
        <v>1334.8</v>
      </c>
      <c r="T178" s="21">
        <v>1756.1</v>
      </c>
      <c r="U178" s="21">
        <v>14.1</v>
      </c>
      <c r="V178" s="21">
        <v>12.2</v>
      </c>
      <c r="W178" s="22">
        <v>16.100000000000001</v>
      </c>
    </row>
    <row r="179" spans="1:23">
      <c r="A179" s="6" t="s">
        <v>606</v>
      </c>
      <c r="B179" s="55" t="s">
        <v>607</v>
      </c>
      <c r="C179" s="44">
        <v>177617</v>
      </c>
      <c r="D179" s="21">
        <v>12514.1</v>
      </c>
      <c r="E179" s="21">
        <v>10457.200000000001</v>
      </c>
      <c r="F179" s="21">
        <v>14418.4</v>
      </c>
      <c r="G179" s="21">
        <v>7</v>
      </c>
      <c r="H179" s="21">
        <v>5.9</v>
      </c>
      <c r="I179" s="22">
        <v>8.1</v>
      </c>
      <c r="J179" s="44">
        <v>82115</v>
      </c>
      <c r="K179" s="21">
        <v>9265.1</v>
      </c>
      <c r="L179" s="21">
        <v>8144.5</v>
      </c>
      <c r="M179" s="21">
        <v>10516.3</v>
      </c>
      <c r="N179" s="21">
        <v>11.3</v>
      </c>
      <c r="O179" s="21">
        <v>9.9</v>
      </c>
      <c r="P179" s="22">
        <v>12.8</v>
      </c>
      <c r="Q179" s="35">
        <v>83088</v>
      </c>
      <c r="R179" s="21">
        <v>12199</v>
      </c>
      <c r="S179" s="21">
        <v>10642.8</v>
      </c>
      <c r="T179" s="21">
        <v>13821.2</v>
      </c>
      <c r="U179" s="21">
        <v>14.7</v>
      </c>
      <c r="V179" s="21">
        <v>12.8</v>
      </c>
      <c r="W179" s="22">
        <v>16.600000000000001</v>
      </c>
    </row>
    <row r="180" spans="1:23">
      <c r="A180" s="6" t="s">
        <v>478</v>
      </c>
      <c r="B180" s="55" t="s">
        <v>479</v>
      </c>
      <c r="C180" s="44">
        <v>92039</v>
      </c>
      <c r="D180" s="21">
        <v>7165.3</v>
      </c>
      <c r="E180" s="21">
        <v>5988.2</v>
      </c>
      <c r="F180" s="21">
        <v>8226</v>
      </c>
      <c r="G180" s="21">
        <v>7.8</v>
      </c>
      <c r="H180" s="21">
        <v>6.5</v>
      </c>
      <c r="I180" s="22">
        <v>8.9</v>
      </c>
      <c r="J180" s="44">
        <v>45809</v>
      </c>
      <c r="K180" s="21">
        <v>5684.7</v>
      </c>
      <c r="L180" s="21">
        <v>4998.2</v>
      </c>
      <c r="M180" s="21">
        <v>6452.9</v>
      </c>
      <c r="N180" s="21">
        <v>12.4</v>
      </c>
      <c r="O180" s="21">
        <v>10.9</v>
      </c>
      <c r="P180" s="22">
        <v>14.1</v>
      </c>
      <c r="Q180" s="35">
        <v>42389</v>
      </c>
      <c r="R180" s="21">
        <v>6791.4</v>
      </c>
      <c r="S180" s="21">
        <v>5946.8</v>
      </c>
      <c r="T180" s="21">
        <v>7672.6</v>
      </c>
      <c r="U180" s="21">
        <v>16</v>
      </c>
      <c r="V180" s="21">
        <v>14</v>
      </c>
      <c r="W180" s="22">
        <v>18.100000000000001</v>
      </c>
    </row>
    <row r="181" spans="1:23">
      <c r="A181" s="6" t="s">
        <v>424</v>
      </c>
      <c r="B181" s="55" t="s">
        <v>425</v>
      </c>
      <c r="C181" s="44">
        <v>30893</v>
      </c>
      <c r="D181" s="21">
        <v>2611.1</v>
      </c>
      <c r="E181" s="21">
        <v>2178.5</v>
      </c>
      <c r="F181" s="21">
        <v>3047.5</v>
      </c>
      <c r="G181" s="21">
        <v>8.5</v>
      </c>
      <c r="H181" s="21">
        <v>7.1</v>
      </c>
      <c r="I181" s="22">
        <v>9.9</v>
      </c>
      <c r="J181" s="44">
        <v>10944</v>
      </c>
      <c r="K181" s="21">
        <v>1504</v>
      </c>
      <c r="L181" s="21">
        <v>1299.9000000000001</v>
      </c>
      <c r="M181" s="21">
        <v>1720.8</v>
      </c>
      <c r="N181" s="21">
        <v>13.7</v>
      </c>
      <c r="O181" s="21">
        <v>11.9</v>
      </c>
      <c r="P181" s="22">
        <v>15.7</v>
      </c>
      <c r="Q181" s="35">
        <v>11029</v>
      </c>
      <c r="R181" s="21">
        <v>1959.7</v>
      </c>
      <c r="S181" s="21">
        <v>1685.5</v>
      </c>
      <c r="T181" s="21">
        <v>2254.4</v>
      </c>
      <c r="U181" s="21">
        <v>17.8</v>
      </c>
      <c r="V181" s="21">
        <v>15.3</v>
      </c>
      <c r="W181" s="22">
        <v>20.399999999999999</v>
      </c>
    </row>
    <row r="182" spans="1:23">
      <c r="A182" s="6" t="s">
        <v>442</v>
      </c>
      <c r="B182" s="55" t="s">
        <v>443</v>
      </c>
      <c r="C182" s="44">
        <v>65189</v>
      </c>
      <c r="D182" s="21">
        <v>5942.5</v>
      </c>
      <c r="E182" s="21">
        <v>4899</v>
      </c>
      <c r="F182" s="21">
        <v>7015.9</v>
      </c>
      <c r="G182" s="21">
        <v>9.1</v>
      </c>
      <c r="H182" s="21">
        <v>7.5</v>
      </c>
      <c r="I182" s="22">
        <v>10.8</v>
      </c>
      <c r="J182" s="44">
        <v>21096</v>
      </c>
      <c r="K182" s="21">
        <v>3086.2</v>
      </c>
      <c r="L182" s="21">
        <v>2605.9</v>
      </c>
      <c r="M182" s="21">
        <v>3599.9</v>
      </c>
      <c r="N182" s="21">
        <v>14.6</v>
      </c>
      <c r="O182" s="21">
        <v>12.4</v>
      </c>
      <c r="P182" s="22">
        <v>17.100000000000001</v>
      </c>
      <c r="Q182" s="35">
        <v>18066</v>
      </c>
      <c r="R182" s="21">
        <v>3412.9</v>
      </c>
      <c r="S182" s="21">
        <v>2882</v>
      </c>
      <c r="T182" s="21">
        <v>3974</v>
      </c>
      <c r="U182" s="21">
        <v>18.899999999999999</v>
      </c>
      <c r="V182" s="21">
        <v>16</v>
      </c>
      <c r="W182" s="22">
        <v>22</v>
      </c>
    </row>
    <row r="183" spans="1:23">
      <c r="A183" s="6" t="s">
        <v>462</v>
      </c>
      <c r="B183" s="55" t="s">
        <v>463</v>
      </c>
      <c r="C183" s="44">
        <v>35088</v>
      </c>
      <c r="D183" s="21">
        <v>2894.7</v>
      </c>
      <c r="E183" s="21">
        <v>2420.1</v>
      </c>
      <c r="F183" s="21">
        <v>3332.4</v>
      </c>
      <c r="G183" s="21">
        <v>8.1999999999999993</v>
      </c>
      <c r="H183" s="21">
        <v>6.9</v>
      </c>
      <c r="I183" s="22">
        <v>9.5</v>
      </c>
      <c r="J183" s="44">
        <v>13634</v>
      </c>
      <c r="K183" s="21">
        <v>1810.4</v>
      </c>
      <c r="L183" s="21">
        <v>1578.7</v>
      </c>
      <c r="M183" s="21">
        <v>2059.4</v>
      </c>
      <c r="N183" s="21">
        <v>13.3</v>
      </c>
      <c r="O183" s="21">
        <v>11.6</v>
      </c>
      <c r="P183" s="22">
        <v>15.1</v>
      </c>
      <c r="Q183" s="35">
        <v>13207</v>
      </c>
      <c r="R183" s="21">
        <v>2268.4</v>
      </c>
      <c r="S183" s="21">
        <v>1976.1</v>
      </c>
      <c r="T183" s="21">
        <v>2591.6</v>
      </c>
      <c r="U183" s="21">
        <v>17.2</v>
      </c>
      <c r="V183" s="21">
        <v>15</v>
      </c>
      <c r="W183" s="22">
        <v>19.600000000000001</v>
      </c>
    </row>
    <row r="184" spans="1:23">
      <c r="A184" s="6" t="s">
        <v>708</v>
      </c>
      <c r="B184" s="55" t="s">
        <v>709</v>
      </c>
      <c r="C184" s="44">
        <v>14809</v>
      </c>
      <c r="D184" s="21">
        <v>936.3</v>
      </c>
      <c r="E184" s="21">
        <v>773</v>
      </c>
      <c r="F184" s="21">
        <v>1089.5999999999999</v>
      </c>
      <c r="G184" s="21">
        <v>6.3</v>
      </c>
      <c r="H184" s="21">
        <v>5.2</v>
      </c>
      <c r="I184" s="22">
        <v>7.4</v>
      </c>
      <c r="J184" s="44">
        <v>5963</v>
      </c>
      <c r="K184" s="21">
        <v>611.79999999999995</v>
      </c>
      <c r="L184" s="21">
        <v>528.79999999999995</v>
      </c>
      <c r="M184" s="21">
        <v>703.4</v>
      </c>
      <c r="N184" s="21">
        <v>10.3</v>
      </c>
      <c r="O184" s="21">
        <v>8.9</v>
      </c>
      <c r="P184" s="22">
        <v>11.8</v>
      </c>
      <c r="Q184" s="35">
        <v>6643</v>
      </c>
      <c r="R184" s="21">
        <v>901.8</v>
      </c>
      <c r="S184" s="21">
        <v>772.1</v>
      </c>
      <c r="T184" s="21">
        <v>1033.5999999999999</v>
      </c>
      <c r="U184" s="21">
        <v>13.6</v>
      </c>
      <c r="V184" s="21">
        <v>11.6</v>
      </c>
      <c r="W184" s="22">
        <v>15.6</v>
      </c>
    </row>
    <row r="185" spans="1:23">
      <c r="A185" s="6" t="s">
        <v>426</v>
      </c>
      <c r="B185" s="55" t="s">
        <v>427</v>
      </c>
      <c r="C185" s="44">
        <v>58811</v>
      </c>
      <c r="D185" s="21">
        <v>5235</v>
      </c>
      <c r="E185" s="21">
        <v>4373.5</v>
      </c>
      <c r="F185" s="21">
        <v>6084.9</v>
      </c>
      <c r="G185" s="21">
        <v>8.9</v>
      </c>
      <c r="H185" s="21">
        <v>7.4</v>
      </c>
      <c r="I185" s="22">
        <v>10.3</v>
      </c>
      <c r="J185" s="44">
        <v>20452</v>
      </c>
      <c r="K185" s="21">
        <v>2905.9</v>
      </c>
      <c r="L185" s="21">
        <v>2502.1</v>
      </c>
      <c r="M185" s="21">
        <v>3348.8</v>
      </c>
      <c r="N185" s="21">
        <v>14.2</v>
      </c>
      <c r="O185" s="21">
        <v>12.2</v>
      </c>
      <c r="P185" s="22">
        <v>16.399999999999999</v>
      </c>
      <c r="Q185" s="35">
        <v>19110</v>
      </c>
      <c r="R185" s="21">
        <v>3494.1</v>
      </c>
      <c r="S185" s="21">
        <v>3013</v>
      </c>
      <c r="T185" s="21">
        <v>3994.2</v>
      </c>
      <c r="U185" s="21">
        <v>18.3</v>
      </c>
      <c r="V185" s="21">
        <v>15.8</v>
      </c>
      <c r="W185" s="22">
        <v>20.9</v>
      </c>
    </row>
    <row r="186" spans="1:23">
      <c r="A186" s="6" t="s">
        <v>846</v>
      </c>
      <c r="B186" s="55" t="s">
        <v>847</v>
      </c>
      <c r="C186" s="44">
        <v>32920</v>
      </c>
      <c r="D186" s="21">
        <v>2035.3</v>
      </c>
      <c r="E186" s="21">
        <v>1688.6</v>
      </c>
      <c r="F186" s="21">
        <v>2374.6999999999998</v>
      </c>
      <c r="G186" s="21">
        <v>6.2</v>
      </c>
      <c r="H186" s="21">
        <v>5.0999999999999996</v>
      </c>
      <c r="I186" s="22">
        <v>7.2</v>
      </c>
      <c r="J186" s="44">
        <v>10291</v>
      </c>
      <c r="K186" s="21">
        <v>1039.5999999999999</v>
      </c>
      <c r="L186" s="21">
        <v>903.5</v>
      </c>
      <c r="M186" s="21">
        <v>1190.9000000000001</v>
      </c>
      <c r="N186" s="21">
        <v>10.1</v>
      </c>
      <c r="O186" s="21">
        <v>8.8000000000000007</v>
      </c>
      <c r="P186" s="22">
        <v>11.6</v>
      </c>
      <c r="Q186" s="35">
        <v>9719</v>
      </c>
      <c r="R186" s="21">
        <v>1289.4000000000001</v>
      </c>
      <c r="S186" s="21">
        <v>1101.5</v>
      </c>
      <c r="T186" s="21">
        <v>1482.1</v>
      </c>
      <c r="U186" s="21">
        <v>13.3</v>
      </c>
      <c r="V186" s="21">
        <v>11.3</v>
      </c>
      <c r="W186" s="22">
        <v>15.2</v>
      </c>
    </row>
    <row r="187" spans="1:23">
      <c r="A187" s="6" t="s">
        <v>386</v>
      </c>
      <c r="B187" s="55" t="s">
        <v>387</v>
      </c>
      <c r="C187" s="44">
        <v>23871</v>
      </c>
      <c r="D187" s="21">
        <v>2112.6</v>
      </c>
      <c r="E187" s="21">
        <v>1774.1</v>
      </c>
      <c r="F187" s="21">
        <v>2443.5</v>
      </c>
      <c r="G187" s="21">
        <v>8.9</v>
      </c>
      <c r="H187" s="21">
        <v>7.4</v>
      </c>
      <c r="I187" s="22">
        <v>10.199999999999999</v>
      </c>
      <c r="J187" s="44">
        <v>9685</v>
      </c>
      <c r="K187" s="21">
        <v>1359.8</v>
      </c>
      <c r="L187" s="21">
        <v>1177.5999999999999</v>
      </c>
      <c r="M187" s="21">
        <v>1548.9</v>
      </c>
      <c r="N187" s="21">
        <v>14</v>
      </c>
      <c r="O187" s="21">
        <v>12.2</v>
      </c>
      <c r="P187" s="22">
        <v>16</v>
      </c>
      <c r="Q187" s="35">
        <v>8624</v>
      </c>
      <c r="R187" s="21">
        <v>1541.4</v>
      </c>
      <c r="S187" s="21">
        <v>1329.6</v>
      </c>
      <c r="T187" s="21">
        <v>1767.5</v>
      </c>
      <c r="U187" s="21">
        <v>17.899999999999999</v>
      </c>
      <c r="V187" s="21">
        <v>15.4</v>
      </c>
      <c r="W187" s="22">
        <v>20.5</v>
      </c>
    </row>
    <row r="188" spans="1:23">
      <c r="A188" s="6" t="s">
        <v>464</v>
      </c>
      <c r="B188" s="55" t="s">
        <v>465</v>
      </c>
      <c r="C188" s="44">
        <v>51333</v>
      </c>
      <c r="D188" s="21">
        <v>4537.3999999999996</v>
      </c>
      <c r="E188" s="21">
        <v>3790.9</v>
      </c>
      <c r="F188" s="21">
        <v>5244.9</v>
      </c>
      <c r="G188" s="21">
        <v>8.8000000000000007</v>
      </c>
      <c r="H188" s="21">
        <v>7.4</v>
      </c>
      <c r="I188" s="22">
        <v>10.199999999999999</v>
      </c>
      <c r="J188" s="44">
        <v>16725</v>
      </c>
      <c r="K188" s="21">
        <v>2373</v>
      </c>
      <c r="L188" s="21">
        <v>2053.6999999999998</v>
      </c>
      <c r="M188" s="21">
        <v>2710.7</v>
      </c>
      <c r="N188" s="21">
        <v>14.2</v>
      </c>
      <c r="O188" s="21">
        <v>12.3</v>
      </c>
      <c r="P188" s="22">
        <v>16.2</v>
      </c>
      <c r="Q188" s="35">
        <v>15443</v>
      </c>
      <c r="R188" s="21">
        <v>2800.4</v>
      </c>
      <c r="S188" s="21">
        <v>2419.8000000000002</v>
      </c>
      <c r="T188" s="21">
        <v>3194.5</v>
      </c>
      <c r="U188" s="21">
        <v>18.100000000000001</v>
      </c>
      <c r="V188" s="21">
        <v>15.7</v>
      </c>
      <c r="W188" s="22">
        <v>20.7</v>
      </c>
    </row>
    <row r="189" spans="1:23">
      <c r="A189" s="6" t="s">
        <v>362</v>
      </c>
      <c r="B189" s="55" t="s">
        <v>363</v>
      </c>
      <c r="C189" s="44">
        <v>64785</v>
      </c>
      <c r="D189" s="21">
        <v>5618</v>
      </c>
      <c r="E189" s="21">
        <v>4724.7</v>
      </c>
      <c r="F189" s="21">
        <v>6468.5</v>
      </c>
      <c r="G189" s="21">
        <v>8.6999999999999993</v>
      </c>
      <c r="H189" s="21">
        <v>7.3</v>
      </c>
      <c r="I189" s="22">
        <v>10</v>
      </c>
      <c r="J189" s="44">
        <v>25680</v>
      </c>
      <c r="K189" s="21">
        <v>3595.2</v>
      </c>
      <c r="L189" s="21">
        <v>3128.1</v>
      </c>
      <c r="M189" s="21">
        <v>4085.2</v>
      </c>
      <c r="N189" s="21">
        <v>14</v>
      </c>
      <c r="O189" s="21">
        <v>12.2</v>
      </c>
      <c r="P189" s="22">
        <v>15.9</v>
      </c>
      <c r="Q189" s="35">
        <v>25659</v>
      </c>
      <c r="R189" s="21">
        <v>4597.8</v>
      </c>
      <c r="S189" s="21">
        <v>3994.3</v>
      </c>
      <c r="T189" s="21">
        <v>5246.9</v>
      </c>
      <c r="U189" s="21">
        <v>17.899999999999999</v>
      </c>
      <c r="V189" s="21">
        <v>15.6</v>
      </c>
      <c r="W189" s="22">
        <v>20.399999999999999</v>
      </c>
    </row>
    <row r="190" spans="1:23">
      <c r="A190" s="6" t="s">
        <v>428</v>
      </c>
      <c r="B190" s="55" t="s">
        <v>429</v>
      </c>
      <c r="C190" s="44">
        <v>48543</v>
      </c>
      <c r="D190" s="21">
        <v>4224.1000000000004</v>
      </c>
      <c r="E190" s="21">
        <v>3538.9</v>
      </c>
      <c r="F190" s="21">
        <v>4865.2</v>
      </c>
      <c r="G190" s="21">
        <v>8.6999999999999993</v>
      </c>
      <c r="H190" s="21">
        <v>7.3</v>
      </c>
      <c r="I190" s="22">
        <v>10</v>
      </c>
      <c r="J190" s="44">
        <v>16462</v>
      </c>
      <c r="K190" s="21">
        <v>2302.8000000000002</v>
      </c>
      <c r="L190" s="21">
        <v>2014.9</v>
      </c>
      <c r="M190" s="21">
        <v>2625</v>
      </c>
      <c r="N190" s="21">
        <v>14</v>
      </c>
      <c r="O190" s="21">
        <v>12.2</v>
      </c>
      <c r="P190" s="22">
        <v>15.9</v>
      </c>
      <c r="Q190" s="35">
        <v>15498</v>
      </c>
      <c r="R190" s="21">
        <v>2823.7</v>
      </c>
      <c r="S190" s="21">
        <v>2465.5</v>
      </c>
      <c r="T190" s="21">
        <v>3202.4</v>
      </c>
      <c r="U190" s="21">
        <v>18.2</v>
      </c>
      <c r="V190" s="21">
        <v>15.9</v>
      </c>
      <c r="W190" s="22">
        <v>20.7</v>
      </c>
    </row>
    <row r="191" spans="1:23">
      <c r="A191" s="6" t="s">
        <v>608</v>
      </c>
      <c r="B191" s="55" t="s">
        <v>609</v>
      </c>
      <c r="C191" s="44">
        <v>36546</v>
      </c>
      <c r="D191" s="21">
        <v>2884.6</v>
      </c>
      <c r="E191" s="21">
        <v>2396.8000000000002</v>
      </c>
      <c r="F191" s="21">
        <v>3366.8</v>
      </c>
      <c r="G191" s="21">
        <v>7.9</v>
      </c>
      <c r="H191" s="21">
        <v>6.6</v>
      </c>
      <c r="I191" s="22">
        <v>9.1999999999999993</v>
      </c>
      <c r="J191" s="44">
        <v>12308</v>
      </c>
      <c r="K191" s="21">
        <v>1569.3</v>
      </c>
      <c r="L191" s="21">
        <v>1351.7</v>
      </c>
      <c r="M191" s="21">
        <v>1803.4</v>
      </c>
      <c r="N191" s="21">
        <v>12.8</v>
      </c>
      <c r="O191" s="21">
        <v>11</v>
      </c>
      <c r="P191" s="22">
        <v>14.7</v>
      </c>
      <c r="Q191" s="35">
        <v>10914</v>
      </c>
      <c r="R191" s="21">
        <v>1807</v>
      </c>
      <c r="S191" s="21">
        <v>1552.1</v>
      </c>
      <c r="T191" s="21">
        <v>2080.4</v>
      </c>
      <c r="U191" s="21">
        <v>16.600000000000001</v>
      </c>
      <c r="V191" s="21">
        <v>14.2</v>
      </c>
      <c r="W191" s="22">
        <v>19.100000000000001</v>
      </c>
    </row>
    <row r="192" spans="1:23">
      <c r="A192" s="6" t="s">
        <v>780</v>
      </c>
      <c r="B192" s="55" t="s">
        <v>781</v>
      </c>
      <c r="C192" s="44">
        <v>39699</v>
      </c>
      <c r="D192" s="21">
        <v>2745.3</v>
      </c>
      <c r="E192" s="21">
        <v>2292.8000000000002</v>
      </c>
      <c r="F192" s="21">
        <v>3176.8</v>
      </c>
      <c r="G192" s="21">
        <v>6.9</v>
      </c>
      <c r="H192" s="21">
        <v>5.8</v>
      </c>
      <c r="I192" s="22">
        <v>8</v>
      </c>
      <c r="J192" s="44">
        <v>11334</v>
      </c>
      <c r="K192" s="21">
        <v>1291.9000000000001</v>
      </c>
      <c r="L192" s="21">
        <v>1132.3</v>
      </c>
      <c r="M192" s="21">
        <v>1471.5</v>
      </c>
      <c r="N192" s="21">
        <v>11.4</v>
      </c>
      <c r="O192" s="21">
        <v>10</v>
      </c>
      <c r="P192" s="22">
        <v>13</v>
      </c>
      <c r="Q192" s="35">
        <v>10893</v>
      </c>
      <c r="R192" s="21">
        <v>1621.7</v>
      </c>
      <c r="S192" s="21">
        <v>1404.7</v>
      </c>
      <c r="T192" s="21">
        <v>1851.5</v>
      </c>
      <c r="U192" s="21">
        <v>14.9</v>
      </c>
      <c r="V192" s="21">
        <v>12.9</v>
      </c>
      <c r="W192" s="22">
        <v>17</v>
      </c>
    </row>
    <row r="193" spans="1:23">
      <c r="A193" s="6" t="s">
        <v>854</v>
      </c>
      <c r="B193" s="55" t="s">
        <v>855</v>
      </c>
      <c r="C193" s="44">
        <v>73621</v>
      </c>
      <c r="D193" s="21">
        <v>4800.6000000000004</v>
      </c>
      <c r="E193" s="21">
        <v>3977.5</v>
      </c>
      <c r="F193" s="21">
        <v>5610</v>
      </c>
      <c r="G193" s="21">
        <v>6.5</v>
      </c>
      <c r="H193" s="21">
        <v>5.4</v>
      </c>
      <c r="I193" s="22">
        <v>7.6</v>
      </c>
      <c r="J193" s="44">
        <v>21874</v>
      </c>
      <c r="K193" s="21">
        <v>2343.5</v>
      </c>
      <c r="L193" s="21">
        <v>2012.3</v>
      </c>
      <c r="M193" s="21">
        <v>2717.3</v>
      </c>
      <c r="N193" s="21">
        <v>10.7</v>
      </c>
      <c r="O193" s="21">
        <v>9.1999999999999993</v>
      </c>
      <c r="P193" s="22">
        <v>12.4</v>
      </c>
      <c r="Q193" s="35">
        <v>18490</v>
      </c>
      <c r="R193" s="21">
        <v>2603.6</v>
      </c>
      <c r="S193" s="21">
        <v>2222.9</v>
      </c>
      <c r="T193" s="21">
        <v>3001.7</v>
      </c>
      <c r="U193" s="21">
        <v>14.1</v>
      </c>
      <c r="V193" s="21">
        <v>12</v>
      </c>
      <c r="W193" s="22">
        <v>16.2</v>
      </c>
    </row>
    <row r="194" spans="1:23">
      <c r="A194" s="6" t="s">
        <v>342</v>
      </c>
      <c r="B194" s="55" t="s">
        <v>343</v>
      </c>
      <c r="C194" s="44">
        <v>37131</v>
      </c>
      <c r="D194" s="21">
        <v>3313.7</v>
      </c>
      <c r="E194" s="21">
        <v>2777.1</v>
      </c>
      <c r="F194" s="21">
        <v>3806.2</v>
      </c>
      <c r="G194" s="21">
        <v>8.9</v>
      </c>
      <c r="H194" s="21">
        <v>7.5</v>
      </c>
      <c r="I194" s="22">
        <v>10.3</v>
      </c>
      <c r="J194" s="44">
        <v>17013</v>
      </c>
      <c r="K194" s="21">
        <v>2403.4</v>
      </c>
      <c r="L194" s="21">
        <v>2097.1999999999998</v>
      </c>
      <c r="M194" s="21">
        <v>2724.9</v>
      </c>
      <c r="N194" s="21">
        <v>14.1</v>
      </c>
      <c r="O194" s="21">
        <v>12.3</v>
      </c>
      <c r="P194" s="22">
        <v>16</v>
      </c>
      <c r="Q194" s="35">
        <v>16471</v>
      </c>
      <c r="R194" s="21">
        <v>2963.9</v>
      </c>
      <c r="S194" s="21">
        <v>2578.1</v>
      </c>
      <c r="T194" s="21">
        <v>3367.5</v>
      </c>
      <c r="U194" s="21">
        <v>18</v>
      </c>
      <c r="V194" s="21">
        <v>15.7</v>
      </c>
      <c r="W194" s="22">
        <v>20.399999999999999</v>
      </c>
    </row>
    <row r="195" spans="1:23">
      <c r="A195" s="6" t="s">
        <v>388</v>
      </c>
      <c r="B195" s="55" t="s">
        <v>389</v>
      </c>
      <c r="C195" s="44">
        <v>21887</v>
      </c>
      <c r="D195" s="21">
        <v>1890.5</v>
      </c>
      <c r="E195" s="21">
        <v>1584.2</v>
      </c>
      <c r="F195" s="21">
        <v>2158.6</v>
      </c>
      <c r="G195" s="21">
        <v>8.6</v>
      </c>
      <c r="H195" s="21">
        <v>7.2</v>
      </c>
      <c r="I195" s="22">
        <v>9.9</v>
      </c>
      <c r="J195" s="44">
        <v>9152</v>
      </c>
      <c r="K195" s="21">
        <v>1280.2</v>
      </c>
      <c r="L195" s="21">
        <v>1124.3</v>
      </c>
      <c r="M195" s="21">
        <v>1446.2</v>
      </c>
      <c r="N195" s="21">
        <v>14</v>
      </c>
      <c r="O195" s="21">
        <v>12.3</v>
      </c>
      <c r="P195" s="22">
        <v>15.8</v>
      </c>
      <c r="Q195" s="35">
        <v>7717</v>
      </c>
      <c r="R195" s="21">
        <v>1366</v>
      </c>
      <c r="S195" s="21">
        <v>1202.9000000000001</v>
      </c>
      <c r="T195" s="21">
        <v>1534.6</v>
      </c>
      <c r="U195" s="21">
        <v>17.7</v>
      </c>
      <c r="V195" s="21">
        <v>15.6</v>
      </c>
      <c r="W195" s="22">
        <v>19.899999999999999</v>
      </c>
    </row>
    <row r="196" spans="1:23">
      <c r="A196" s="6" t="s">
        <v>740</v>
      </c>
      <c r="B196" s="55" t="s">
        <v>741</v>
      </c>
      <c r="C196" s="44">
        <v>41430</v>
      </c>
      <c r="D196" s="21">
        <v>2644.7</v>
      </c>
      <c r="E196" s="21">
        <v>2174.6999999999998</v>
      </c>
      <c r="F196" s="21">
        <v>3066.1</v>
      </c>
      <c r="G196" s="21">
        <v>6.4</v>
      </c>
      <c r="H196" s="21">
        <v>5.2</v>
      </c>
      <c r="I196" s="22">
        <v>7.4</v>
      </c>
      <c r="J196" s="44">
        <v>13825</v>
      </c>
      <c r="K196" s="21">
        <v>1451.3</v>
      </c>
      <c r="L196" s="21">
        <v>1265.9000000000001</v>
      </c>
      <c r="M196" s="21">
        <v>1659.1</v>
      </c>
      <c r="N196" s="21">
        <v>10.5</v>
      </c>
      <c r="O196" s="21">
        <v>9.1999999999999993</v>
      </c>
      <c r="P196" s="22">
        <v>12</v>
      </c>
      <c r="Q196" s="35">
        <v>14979</v>
      </c>
      <c r="R196" s="21">
        <v>2069.1</v>
      </c>
      <c r="S196" s="21">
        <v>1785.3</v>
      </c>
      <c r="T196" s="21">
        <v>2355.9</v>
      </c>
      <c r="U196" s="21">
        <v>13.8</v>
      </c>
      <c r="V196" s="21">
        <v>11.9</v>
      </c>
      <c r="W196" s="22">
        <v>15.7</v>
      </c>
    </row>
    <row r="197" spans="1:23">
      <c r="A197" s="6" t="s">
        <v>664</v>
      </c>
      <c r="B197" s="55" t="s">
        <v>665</v>
      </c>
      <c r="C197" s="44">
        <v>18985</v>
      </c>
      <c r="D197" s="21">
        <v>1237.7</v>
      </c>
      <c r="E197" s="21">
        <v>1022.7</v>
      </c>
      <c r="F197" s="21">
        <v>1439.1</v>
      </c>
      <c r="G197" s="21">
        <v>6.5</v>
      </c>
      <c r="H197" s="21">
        <v>5.4</v>
      </c>
      <c r="I197" s="22">
        <v>7.6</v>
      </c>
      <c r="J197" s="44">
        <v>8113</v>
      </c>
      <c r="K197" s="21">
        <v>858.5</v>
      </c>
      <c r="L197" s="21">
        <v>747.4</v>
      </c>
      <c r="M197" s="21">
        <v>982.9</v>
      </c>
      <c r="N197" s="21">
        <v>10.6</v>
      </c>
      <c r="O197" s="21">
        <v>9.1999999999999993</v>
      </c>
      <c r="P197" s="22">
        <v>12.1</v>
      </c>
      <c r="Q197" s="35">
        <v>8381</v>
      </c>
      <c r="R197" s="21">
        <v>1158.8</v>
      </c>
      <c r="S197" s="21">
        <v>1005.9</v>
      </c>
      <c r="T197" s="21">
        <v>1317</v>
      </c>
      <c r="U197" s="21">
        <v>13.8</v>
      </c>
      <c r="V197" s="21">
        <v>12</v>
      </c>
      <c r="W197" s="22">
        <v>15.7</v>
      </c>
    </row>
    <row r="198" spans="1:23">
      <c r="A198" s="6" t="s">
        <v>856</v>
      </c>
      <c r="B198" s="55" t="s">
        <v>857</v>
      </c>
      <c r="C198" s="44">
        <v>57258</v>
      </c>
      <c r="D198" s="21">
        <v>3178.8</v>
      </c>
      <c r="E198" s="21">
        <v>2561.9</v>
      </c>
      <c r="F198" s="21">
        <v>3770.4</v>
      </c>
      <c r="G198" s="21">
        <v>5.6</v>
      </c>
      <c r="H198" s="21">
        <v>4.5</v>
      </c>
      <c r="I198" s="22">
        <v>6.6</v>
      </c>
      <c r="J198" s="44">
        <v>16759</v>
      </c>
      <c r="K198" s="21">
        <v>1552.8</v>
      </c>
      <c r="L198" s="21">
        <v>1338.7</v>
      </c>
      <c r="M198" s="21">
        <v>1781.2</v>
      </c>
      <c r="N198" s="21">
        <v>9.3000000000000007</v>
      </c>
      <c r="O198" s="21">
        <v>8</v>
      </c>
      <c r="P198" s="22">
        <v>10.6</v>
      </c>
      <c r="Q198" s="35">
        <v>16627</v>
      </c>
      <c r="R198" s="21">
        <v>2024.3</v>
      </c>
      <c r="S198" s="21">
        <v>1709</v>
      </c>
      <c r="T198" s="21">
        <v>2326.8000000000002</v>
      </c>
      <c r="U198" s="21">
        <v>12.2</v>
      </c>
      <c r="V198" s="21">
        <v>10.3</v>
      </c>
      <c r="W198" s="22">
        <v>14</v>
      </c>
    </row>
    <row r="199" spans="1:23">
      <c r="A199" s="6" t="s">
        <v>390</v>
      </c>
      <c r="B199" s="55" t="s">
        <v>391</v>
      </c>
      <c r="C199" s="44">
        <v>56187</v>
      </c>
      <c r="D199" s="21">
        <v>5081.8999999999996</v>
      </c>
      <c r="E199" s="21">
        <v>4249.3</v>
      </c>
      <c r="F199" s="21">
        <v>5909.2</v>
      </c>
      <c r="G199" s="21">
        <v>9</v>
      </c>
      <c r="H199" s="21">
        <v>7.6</v>
      </c>
      <c r="I199" s="22">
        <v>10.5</v>
      </c>
      <c r="J199" s="44">
        <v>20865</v>
      </c>
      <c r="K199" s="21">
        <v>3007.2</v>
      </c>
      <c r="L199" s="21">
        <v>2591</v>
      </c>
      <c r="M199" s="21">
        <v>3462.9</v>
      </c>
      <c r="N199" s="21">
        <v>14.4</v>
      </c>
      <c r="O199" s="21">
        <v>12.4</v>
      </c>
      <c r="P199" s="22">
        <v>16.600000000000001</v>
      </c>
      <c r="Q199" s="35">
        <v>17705</v>
      </c>
      <c r="R199" s="21">
        <v>3296.5</v>
      </c>
      <c r="S199" s="21">
        <v>2849.3</v>
      </c>
      <c r="T199" s="21">
        <v>3783.8</v>
      </c>
      <c r="U199" s="21">
        <v>18.600000000000001</v>
      </c>
      <c r="V199" s="21">
        <v>16.100000000000001</v>
      </c>
      <c r="W199" s="22">
        <v>21.4</v>
      </c>
    </row>
    <row r="200" spans="1:23">
      <c r="A200" s="6" t="s">
        <v>770</v>
      </c>
      <c r="B200" s="55" t="s">
        <v>771</v>
      </c>
      <c r="C200" s="44">
        <v>23971</v>
      </c>
      <c r="D200" s="21">
        <v>1457.9</v>
      </c>
      <c r="E200" s="21">
        <v>1190.5999999999999</v>
      </c>
      <c r="F200" s="21">
        <v>1717.5</v>
      </c>
      <c r="G200" s="21">
        <v>6.1</v>
      </c>
      <c r="H200" s="21">
        <v>5</v>
      </c>
      <c r="I200" s="22">
        <v>7.2</v>
      </c>
      <c r="J200" s="44">
        <v>9661</v>
      </c>
      <c r="K200" s="21">
        <v>963.4</v>
      </c>
      <c r="L200" s="21">
        <v>825.7</v>
      </c>
      <c r="M200" s="21">
        <v>1117</v>
      </c>
      <c r="N200" s="21">
        <v>10</v>
      </c>
      <c r="O200" s="21">
        <v>8.5</v>
      </c>
      <c r="P200" s="22">
        <v>11.6</v>
      </c>
      <c r="Q200" s="35">
        <v>11089</v>
      </c>
      <c r="R200" s="21">
        <v>1435</v>
      </c>
      <c r="S200" s="21">
        <v>1224.5999999999999</v>
      </c>
      <c r="T200" s="21">
        <v>1656.7</v>
      </c>
      <c r="U200" s="21">
        <v>12.9</v>
      </c>
      <c r="V200" s="21">
        <v>11</v>
      </c>
      <c r="W200" s="22">
        <v>14.9</v>
      </c>
    </row>
    <row r="201" spans="1:23">
      <c r="A201" s="6" t="s">
        <v>444</v>
      </c>
      <c r="B201" s="55" t="s">
        <v>445</v>
      </c>
      <c r="C201" s="44">
        <v>19690</v>
      </c>
      <c r="D201" s="21">
        <v>1643.3</v>
      </c>
      <c r="E201" s="21">
        <v>1371.3</v>
      </c>
      <c r="F201" s="21">
        <v>1896.7</v>
      </c>
      <c r="G201" s="21">
        <v>8.3000000000000007</v>
      </c>
      <c r="H201" s="21">
        <v>7</v>
      </c>
      <c r="I201" s="22">
        <v>9.6</v>
      </c>
      <c r="J201" s="44">
        <v>7502</v>
      </c>
      <c r="K201" s="21">
        <v>1003.7</v>
      </c>
      <c r="L201" s="21">
        <v>883.6</v>
      </c>
      <c r="M201" s="21">
        <v>1139.5</v>
      </c>
      <c r="N201" s="21">
        <v>13.4</v>
      </c>
      <c r="O201" s="21">
        <v>11.8</v>
      </c>
      <c r="P201" s="22">
        <v>15.2</v>
      </c>
      <c r="Q201" s="35">
        <v>6709</v>
      </c>
      <c r="R201" s="21">
        <v>1155</v>
      </c>
      <c r="S201" s="21">
        <v>1007.1</v>
      </c>
      <c r="T201" s="21">
        <v>1311.8</v>
      </c>
      <c r="U201" s="21">
        <v>17.2</v>
      </c>
      <c r="V201" s="21">
        <v>15</v>
      </c>
      <c r="W201" s="22">
        <v>19.600000000000001</v>
      </c>
    </row>
    <row r="202" spans="1:23">
      <c r="A202" s="6" t="s">
        <v>296</v>
      </c>
      <c r="B202" s="55" t="s">
        <v>297</v>
      </c>
      <c r="C202" s="44">
        <v>25715</v>
      </c>
      <c r="D202" s="21">
        <v>2202.4</v>
      </c>
      <c r="E202" s="21">
        <v>1861.6</v>
      </c>
      <c r="F202" s="21">
        <v>2530.8000000000002</v>
      </c>
      <c r="G202" s="21">
        <v>8.6</v>
      </c>
      <c r="H202" s="21">
        <v>7.2</v>
      </c>
      <c r="I202" s="22">
        <v>9.8000000000000007</v>
      </c>
      <c r="J202" s="44">
        <v>14197</v>
      </c>
      <c r="K202" s="21">
        <v>1935.7</v>
      </c>
      <c r="L202" s="21">
        <v>1707.1</v>
      </c>
      <c r="M202" s="21">
        <v>2195.6999999999998</v>
      </c>
      <c r="N202" s="21">
        <v>13.6</v>
      </c>
      <c r="O202" s="21">
        <v>12</v>
      </c>
      <c r="P202" s="22">
        <v>15.5</v>
      </c>
      <c r="Q202" s="35">
        <v>17069</v>
      </c>
      <c r="R202" s="21">
        <v>2970.3</v>
      </c>
      <c r="S202" s="21">
        <v>2609.4</v>
      </c>
      <c r="T202" s="21">
        <v>3350</v>
      </c>
      <c r="U202" s="21">
        <v>17.399999999999999</v>
      </c>
      <c r="V202" s="21">
        <v>15.3</v>
      </c>
      <c r="W202" s="22">
        <v>19.600000000000001</v>
      </c>
    </row>
    <row r="203" spans="1:23">
      <c r="A203" s="6" t="s">
        <v>310</v>
      </c>
      <c r="B203" s="55" t="s">
        <v>311</v>
      </c>
      <c r="C203" s="44">
        <v>69952</v>
      </c>
      <c r="D203" s="21">
        <v>6662.1</v>
      </c>
      <c r="E203" s="21">
        <v>5597.8</v>
      </c>
      <c r="F203" s="21">
        <v>7639.4</v>
      </c>
      <c r="G203" s="21">
        <v>9.5</v>
      </c>
      <c r="H203" s="21">
        <v>8</v>
      </c>
      <c r="I203" s="22">
        <v>10.9</v>
      </c>
      <c r="J203" s="44">
        <v>27657</v>
      </c>
      <c r="K203" s="21">
        <v>4178.2</v>
      </c>
      <c r="L203" s="21">
        <v>3646.2</v>
      </c>
      <c r="M203" s="21">
        <v>4742</v>
      </c>
      <c r="N203" s="21">
        <v>15.1</v>
      </c>
      <c r="O203" s="21">
        <v>13.2</v>
      </c>
      <c r="P203" s="22">
        <v>17.100000000000001</v>
      </c>
      <c r="Q203" s="35">
        <v>26700</v>
      </c>
      <c r="R203" s="21">
        <v>5136.2</v>
      </c>
      <c r="S203" s="21">
        <v>4487.5</v>
      </c>
      <c r="T203" s="21">
        <v>5831.1</v>
      </c>
      <c r="U203" s="21">
        <v>19.2</v>
      </c>
      <c r="V203" s="21">
        <v>16.8</v>
      </c>
      <c r="W203" s="22">
        <v>21.8</v>
      </c>
    </row>
    <row r="204" spans="1:23">
      <c r="A204" s="6" t="s">
        <v>710</v>
      </c>
      <c r="B204" s="55" t="s">
        <v>711</v>
      </c>
      <c r="C204" s="44">
        <v>30898</v>
      </c>
      <c r="D204" s="21">
        <v>2097</v>
      </c>
      <c r="E204" s="21">
        <v>1737.5</v>
      </c>
      <c r="F204" s="21">
        <v>2420.6999999999998</v>
      </c>
      <c r="G204" s="21">
        <v>6.8</v>
      </c>
      <c r="H204" s="21">
        <v>5.6</v>
      </c>
      <c r="I204" s="22">
        <v>7.8</v>
      </c>
      <c r="J204" s="44">
        <v>10313</v>
      </c>
      <c r="K204" s="21">
        <v>1144.0999999999999</v>
      </c>
      <c r="L204" s="21">
        <v>999.1</v>
      </c>
      <c r="M204" s="21">
        <v>1315.4</v>
      </c>
      <c r="N204" s="21">
        <v>11.1</v>
      </c>
      <c r="O204" s="21">
        <v>9.6999999999999993</v>
      </c>
      <c r="P204" s="22">
        <v>12.8</v>
      </c>
      <c r="Q204" s="35">
        <v>11437</v>
      </c>
      <c r="R204" s="21">
        <v>1657.7</v>
      </c>
      <c r="S204" s="21">
        <v>1441.6</v>
      </c>
      <c r="T204" s="21">
        <v>1883.2</v>
      </c>
      <c r="U204" s="21">
        <v>14.5</v>
      </c>
      <c r="V204" s="21">
        <v>12.6</v>
      </c>
      <c r="W204" s="22">
        <v>16.5</v>
      </c>
    </row>
    <row r="205" spans="1:23">
      <c r="A205" s="6" t="s">
        <v>792</v>
      </c>
      <c r="B205" s="55" t="s">
        <v>793</v>
      </c>
      <c r="C205" s="44">
        <v>22867</v>
      </c>
      <c r="D205" s="21">
        <v>1450.9</v>
      </c>
      <c r="E205" s="21">
        <v>1198.2</v>
      </c>
      <c r="F205" s="21">
        <v>1680.8</v>
      </c>
      <c r="G205" s="21">
        <v>6.3</v>
      </c>
      <c r="H205" s="21">
        <v>5.2</v>
      </c>
      <c r="I205" s="22">
        <v>7.4</v>
      </c>
      <c r="J205" s="44">
        <v>7553</v>
      </c>
      <c r="K205" s="21">
        <v>786.9</v>
      </c>
      <c r="L205" s="21">
        <v>681.9</v>
      </c>
      <c r="M205" s="21">
        <v>908.4</v>
      </c>
      <c r="N205" s="21">
        <v>10.4</v>
      </c>
      <c r="O205" s="21">
        <v>9</v>
      </c>
      <c r="P205" s="22">
        <v>12</v>
      </c>
      <c r="Q205" s="35">
        <v>8258</v>
      </c>
      <c r="R205" s="21">
        <v>1130.3</v>
      </c>
      <c r="S205" s="21">
        <v>976.1</v>
      </c>
      <c r="T205" s="21">
        <v>1295.8</v>
      </c>
      <c r="U205" s="21">
        <v>13.7</v>
      </c>
      <c r="V205" s="21">
        <v>11.8</v>
      </c>
      <c r="W205" s="22">
        <v>15.7</v>
      </c>
    </row>
    <row r="206" spans="1:23">
      <c r="A206" s="6" t="s">
        <v>794</v>
      </c>
      <c r="B206" s="55" t="s">
        <v>795</v>
      </c>
      <c r="C206" s="44">
        <v>33660</v>
      </c>
      <c r="D206" s="21">
        <v>1875.8</v>
      </c>
      <c r="E206" s="21">
        <v>1501.8</v>
      </c>
      <c r="F206" s="21">
        <v>2228</v>
      </c>
      <c r="G206" s="21">
        <v>5.6</v>
      </c>
      <c r="H206" s="21">
        <v>4.5</v>
      </c>
      <c r="I206" s="22">
        <v>6.6</v>
      </c>
      <c r="J206" s="44">
        <v>13337</v>
      </c>
      <c r="K206" s="21">
        <v>1234.0999999999999</v>
      </c>
      <c r="L206" s="21">
        <v>1049.0999999999999</v>
      </c>
      <c r="M206" s="21">
        <v>1430.3</v>
      </c>
      <c r="N206" s="21">
        <v>9.3000000000000007</v>
      </c>
      <c r="O206" s="21">
        <v>7.9</v>
      </c>
      <c r="P206" s="22">
        <v>10.7</v>
      </c>
      <c r="Q206" s="35">
        <v>14534</v>
      </c>
      <c r="R206" s="21">
        <v>1793</v>
      </c>
      <c r="S206" s="21">
        <v>1504.8</v>
      </c>
      <c r="T206" s="21">
        <v>2088.9</v>
      </c>
      <c r="U206" s="21">
        <v>12.3</v>
      </c>
      <c r="V206" s="21">
        <v>10.4</v>
      </c>
      <c r="W206" s="22">
        <v>14.4</v>
      </c>
    </row>
    <row r="207" spans="1:23">
      <c r="A207" s="6" t="s">
        <v>666</v>
      </c>
      <c r="B207" s="55" t="s">
        <v>667</v>
      </c>
      <c r="C207" s="44">
        <v>25589</v>
      </c>
      <c r="D207" s="21">
        <v>1843</v>
      </c>
      <c r="E207" s="21">
        <v>1535.1</v>
      </c>
      <c r="F207" s="21">
        <v>2128.3000000000002</v>
      </c>
      <c r="G207" s="21">
        <v>7.2</v>
      </c>
      <c r="H207" s="21">
        <v>6</v>
      </c>
      <c r="I207" s="22">
        <v>8.3000000000000007</v>
      </c>
      <c r="J207" s="44">
        <v>8003</v>
      </c>
      <c r="K207" s="21">
        <v>954.2</v>
      </c>
      <c r="L207" s="21">
        <v>835.2</v>
      </c>
      <c r="M207" s="21">
        <v>1086.5999999999999</v>
      </c>
      <c r="N207" s="21">
        <v>11.9</v>
      </c>
      <c r="O207" s="21">
        <v>10.4</v>
      </c>
      <c r="P207" s="22">
        <v>13.6</v>
      </c>
      <c r="Q207" s="35">
        <v>8121</v>
      </c>
      <c r="R207" s="21">
        <v>1215.7</v>
      </c>
      <c r="S207" s="21">
        <v>1067.0999999999999</v>
      </c>
      <c r="T207" s="21">
        <v>1377.7</v>
      </c>
      <c r="U207" s="21">
        <v>15</v>
      </c>
      <c r="V207" s="21">
        <v>13.1</v>
      </c>
      <c r="W207" s="22">
        <v>17</v>
      </c>
    </row>
    <row r="208" spans="1:23">
      <c r="A208" s="6" t="s">
        <v>668</v>
      </c>
      <c r="B208" s="55" t="s">
        <v>669</v>
      </c>
      <c r="C208" s="44">
        <v>11046</v>
      </c>
      <c r="D208" s="21">
        <v>684.6</v>
      </c>
      <c r="E208" s="21">
        <v>559.9</v>
      </c>
      <c r="F208" s="21">
        <v>795.8</v>
      </c>
      <c r="G208" s="21">
        <v>6.2</v>
      </c>
      <c r="H208" s="21">
        <v>5.0999999999999996</v>
      </c>
      <c r="I208" s="22">
        <v>7.2</v>
      </c>
      <c r="J208" s="44">
        <v>5097</v>
      </c>
      <c r="K208" s="21">
        <v>516</v>
      </c>
      <c r="L208" s="21">
        <v>445.6</v>
      </c>
      <c r="M208" s="21">
        <v>589.5</v>
      </c>
      <c r="N208" s="21">
        <v>10.1</v>
      </c>
      <c r="O208" s="21">
        <v>8.6999999999999993</v>
      </c>
      <c r="P208" s="22">
        <v>11.6</v>
      </c>
      <c r="Q208" s="35">
        <v>5852</v>
      </c>
      <c r="R208" s="21">
        <v>769.7</v>
      </c>
      <c r="S208" s="21">
        <v>660.3</v>
      </c>
      <c r="T208" s="21">
        <v>884.5</v>
      </c>
      <c r="U208" s="21">
        <v>13.2</v>
      </c>
      <c r="V208" s="21">
        <v>11.3</v>
      </c>
      <c r="W208" s="22">
        <v>15.1</v>
      </c>
    </row>
    <row r="209" spans="1:23">
      <c r="A209" s="6" t="s">
        <v>446</v>
      </c>
      <c r="B209" s="55" t="s">
        <v>447</v>
      </c>
      <c r="C209" s="44">
        <v>57767</v>
      </c>
      <c r="D209" s="21">
        <v>5182</v>
      </c>
      <c r="E209" s="21">
        <v>4314.6000000000004</v>
      </c>
      <c r="F209" s="21">
        <v>6049.7</v>
      </c>
      <c r="G209" s="21">
        <v>9</v>
      </c>
      <c r="H209" s="21">
        <v>7.5</v>
      </c>
      <c r="I209" s="22">
        <v>10.5</v>
      </c>
      <c r="J209" s="44">
        <v>19240</v>
      </c>
      <c r="K209" s="21">
        <v>2775.4</v>
      </c>
      <c r="L209" s="21">
        <v>2377.6999999999998</v>
      </c>
      <c r="M209" s="21">
        <v>3201.9</v>
      </c>
      <c r="N209" s="21">
        <v>14.4</v>
      </c>
      <c r="O209" s="21">
        <v>12.4</v>
      </c>
      <c r="P209" s="22">
        <v>16.600000000000001</v>
      </c>
      <c r="Q209" s="35">
        <v>17704</v>
      </c>
      <c r="R209" s="21">
        <v>3290.3</v>
      </c>
      <c r="S209" s="21">
        <v>2821.3</v>
      </c>
      <c r="T209" s="21">
        <v>3785.5</v>
      </c>
      <c r="U209" s="21">
        <v>18.600000000000001</v>
      </c>
      <c r="V209" s="21">
        <v>15.9</v>
      </c>
      <c r="W209" s="22">
        <v>21.4</v>
      </c>
    </row>
    <row r="210" spans="1:23">
      <c r="A210" s="6" t="s">
        <v>314</v>
      </c>
      <c r="B210" s="55" t="s">
        <v>315</v>
      </c>
      <c r="C210" s="44">
        <v>83546</v>
      </c>
      <c r="D210" s="21">
        <v>8555.2000000000007</v>
      </c>
      <c r="E210" s="21">
        <v>7068.8</v>
      </c>
      <c r="F210" s="21">
        <v>10059</v>
      </c>
      <c r="G210" s="21">
        <v>10.199999999999999</v>
      </c>
      <c r="H210" s="21">
        <v>8.5</v>
      </c>
      <c r="I210" s="22">
        <v>12</v>
      </c>
      <c r="J210" s="44">
        <v>26940</v>
      </c>
      <c r="K210" s="21">
        <v>4397.2</v>
      </c>
      <c r="L210" s="21">
        <v>3711.3</v>
      </c>
      <c r="M210" s="21">
        <v>5105.5</v>
      </c>
      <c r="N210" s="21">
        <v>16.3</v>
      </c>
      <c r="O210" s="21">
        <v>13.8</v>
      </c>
      <c r="P210" s="22">
        <v>19</v>
      </c>
      <c r="Q210" s="35">
        <v>24301</v>
      </c>
      <c r="R210" s="21">
        <v>5084.1000000000004</v>
      </c>
      <c r="S210" s="21">
        <v>4307.3</v>
      </c>
      <c r="T210" s="21">
        <v>5882.7</v>
      </c>
      <c r="U210" s="21">
        <v>20.9</v>
      </c>
      <c r="V210" s="21">
        <v>17.7</v>
      </c>
      <c r="W210" s="22">
        <v>24.2</v>
      </c>
    </row>
    <row r="211" spans="1:23">
      <c r="A211" s="6" t="s">
        <v>448</v>
      </c>
      <c r="B211" s="55" t="s">
        <v>449</v>
      </c>
      <c r="C211" s="44">
        <v>75904</v>
      </c>
      <c r="D211" s="21">
        <v>6161.7</v>
      </c>
      <c r="E211" s="21">
        <v>5133.7</v>
      </c>
      <c r="F211" s="21">
        <v>7098.8</v>
      </c>
      <c r="G211" s="21">
        <v>8.1</v>
      </c>
      <c r="H211" s="21">
        <v>6.8</v>
      </c>
      <c r="I211" s="22">
        <v>9.4</v>
      </c>
      <c r="J211" s="44">
        <v>33690</v>
      </c>
      <c r="K211" s="21">
        <v>4399.8</v>
      </c>
      <c r="L211" s="21">
        <v>3838.2</v>
      </c>
      <c r="M211" s="21">
        <v>5003.1000000000004</v>
      </c>
      <c r="N211" s="21">
        <v>13.1</v>
      </c>
      <c r="O211" s="21">
        <v>11.4</v>
      </c>
      <c r="P211" s="22">
        <v>14.9</v>
      </c>
      <c r="Q211" s="35">
        <v>34173</v>
      </c>
      <c r="R211" s="21">
        <v>5767.8</v>
      </c>
      <c r="S211" s="21">
        <v>5010</v>
      </c>
      <c r="T211" s="21">
        <v>6563.4</v>
      </c>
      <c r="U211" s="21">
        <v>16.899999999999999</v>
      </c>
      <c r="V211" s="21">
        <v>14.7</v>
      </c>
      <c r="W211" s="22">
        <v>19.2</v>
      </c>
    </row>
    <row r="212" spans="1:23">
      <c r="A212" s="6" t="s">
        <v>684</v>
      </c>
      <c r="B212" s="55" t="s">
        <v>685</v>
      </c>
      <c r="C212" s="44">
        <v>33125</v>
      </c>
      <c r="D212" s="21">
        <v>2206.4</v>
      </c>
      <c r="E212" s="21">
        <v>1833.8</v>
      </c>
      <c r="F212" s="21">
        <v>2546.1999999999998</v>
      </c>
      <c r="G212" s="21">
        <v>6.7</v>
      </c>
      <c r="H212" s="21">
        <v>5.5</v>
      </c>
      <c r="I212" s="22">
        <v>7.7</v>
      </c>
      <c r="J212" s="44">
        <v>12668</v>
      </c>
      <c r="K212" s="21">
        <v>1380.8</v>
      </c>
      <c r="L212" s="21">
        <v>1207.9000000000001</v>
      </c>
      <c r="M212" s="21">
        <v>1575.9</v>
      </c>
      <c r="N212" s="21">
        <v>10.9</v>
      </c>
      <c r="O212" s="21">
        <v>9.5</v>
      </c>
      <c r="P212" s="22">
        <v>12.4</v>
      </c>
      <c r="Q212" s="35">
        <v>14524</v>
      </c>
      <c r="R212" s="21">
        <v>2055.6</v>
      </c>
      <c r="S212" s="21">
        <v>1785.1</v>
      </c>
      <c r="T212" s="21">
        <v>2340.4</v>
      </c>
      <c r="U212" s="21">
        <v>14.2</v>
      </c>
      <c r="V212" s="21">
        <v>12.3</v>
      </c>
      <c r="W212" s="22">
        <v>16.100000000000001</v>
      </c>
    </row>
    <row r="213" spans="1:23">
      <c r="A213" s="6" t="s">
        <v>562</v>
      </c>
      <c r="B213" s="55" t="s">
        <v>563</v>
      </c>
      <c r="C213" s="44">
        <v>130872</v>
      </c>
      <c r="D213" s="21">
        <v>10290.700000000001</v>
      </c>
      <c r="E213" s="21">
        <v>8576</v>
      </c>
      <c r="F213" s="21">
        <v>11922</v>
      </c>
      <c r="G213" s="21">
        <v>7.9</v>
      </c>
      <c r="H213" s="21">
        <v>6.6</v>
      </c>
      <c r="I213" s="22">
        <v>9.1</v>
      </c>
      <c r="J213" s="44">
        <v>48542</v>
      </c>
      <c r="K213" s="21">
        <v>6132.7</v>
      </c>
      <c r="L213" s="21">
        <v>5310.9</v>
      </c>
      <c r="M213" s="21">
        <v>6998</v>
      </c>
      <c r="N213" s="21">
        <v>12.6</v>
      </c>
      <c r="O213" s="21">
        <v>10.9</v>
      </c>
      <c r="P213" s="22">
        <v>14.4</v>
      </c>
      <c r="Q213" s="35">
        <v>49219</v>
      </c>
      <c r="R213" s="21">
        <v>8143.2</v>
      </c>
      <c r="S213" s="21">
        <v>7029</v>
      </c>
      <c r="T213" s="21">
        <v>9298.9</v>
      </c>
      <c r="U213" s="21">
        <v>16.5</v>
      </c>
      <c r="V213" s="21">
        <v>14.3</v>
      </c>
      <c r="W213" s="22">
        <v>18.899999999999999</v>
      </c>
    </row>
    <row r="214" spans="1:23">
      <c r="A214" s="6" t="s">
        <v>624</v>
      </c>
      <c r="B214" s="55" t="s">
        <v>625</v>
      </c>
      <c r="C214" s="44">
        <v>91612</v>
      </c>
      <c r="D214" s="21">
        <v>6447.2</v>
      </c>
      <c r="E214" s="21">
        <v>5377.3</v>
      </c>
      <c r="F214" s="21">
        <v>7482.1</v>
      </c>
      <c r="G214" s="21">
        <v>7</v>
      </c>
      <c r="H214" s="21">
        <v>5.9</v>
      </c>
      <c r="I214" s="22">
        <v>8.1999999999999993</v>
      </c>
      <c r="J214" s="44">
        <v>42433</v>
      </c>
      <c r="K214" s="21">
        <v>4813.6000000000004</v>
      </c>
      <c r="L214" s="21">
        <v>4180</v>
      </c>
      <c r="M214" s="21">
        <v>5513.7</v>
      </c>
      <c r="N214" s="21">
        <v>11.3</v>
      </c>
      <c r="O214" s="21">
        <v>9.9</v>
      </c>
      <c r="P214" s="22">
        <v>13</v>
      </c>
      <c r="Q214" s="35">
        <v>45363</v>
      </c>
      <c r="R214" s="21">
        <v>6683.4</v>
      </c>
      <c r="S214" s="21">
        <v>5786</v>
      </c>
      <c r="T214" s="21">
        <v>7619.1</v>
      </c>
      <c r="U214" s="21">
        <v>14.7</v>
      </c>
      <c r="V214" s="21">
        <v>12.8</v>
      </c>
      <c r="W214" s="22">
        <v>16.8</v>
      </c>
    </row>
    <row r="215" spans="1:23">
      <c r="A215" s="6" t="s">
        <v>828</v>
      </c>
      <c r="B215" s="55" t="s">
        <v>829</v>
      </c>
      <c r="C215" s="44">
        <v>37506</v>
      </c>
      <c r="D215" s="21">
        <v>2717.3</v>
      </c>
      <c r="E215" s="21">
        <v>2250.5</v>
      </c>
      <c r="F215" s="21">
        <v>3204.5</v>
      </c>
      <c r="G215" s="21">
        <v>7.2</v>
      </c>
      <c r="H215" s="21">
        <v>6</v>
      </c>
      <c r="I215" s="22">
        <v>8.5</v>
      </c>
      <c r="J215" s="44">
        <v>9643</v>
      </c>
      <c r="K215" s="21">
        <v>1145.4000000000001</v>
      </c>
      <c r="L215" s="21">
        <v>980.1</v>
      </c>
      <c r="M215" s="21">
        <v>1333.2</v>
      </c>
      <c r="N215" s="21">
        <v>11.9</v>
      </c>
      <c r="O215" s="21">
        <v>10.199999999999999</v>
      </c>
      <c r="P215" s="22">
        <v>13.8</v>
      </c>
      <c r="Q215" s="35">
        <v>6705</v>
      </c>
      <c r="R215" s="21">
        <v>1047.9000000000001</v>
      </c>
      <c r="S215" s="21">
        <v>889.6</v>
      </c>
      <c r="T215" s="21">
        <v>1216.2</v>
      </c>
      <c r="U215" s="21">
        <v>15.6</v>
      </c>
      <c r="V215" s="21">
        <v>13.3</v>
      </c>
      <c r="W215" s="22">
        <v>18.100000000000001</v>
      </c>
    </row>
    <row r="216" spans="1:23">
      <c r="A216" s="6" t="s">
        <v>618</v>
      </c>
      <c r="B216" s="55" t="s">
        <v>619</v>
      </c>
      <c r="C216" s="44">
        <v>56821</v>
      </c>
      <c r="D216" s="21">
        <v>3998.2</v>
      </c>
      <c r="E216" s="21">
        <v>3327.3</v>
      </c>
      <c r="F216" s="21">
        <v>4610.3999999999996</v>
      </c>
      <c r="G216" s="21">
        <v>7</v>
      </c>
      <c r="H216" s="21">
        <v>5.9</v>
      </c>
      <c r="I216" s="22">
        <v>8.1</v>
      </c>
      <c r="J216" s="44">
        <v>21817</v>
      </c>
      <c r="K216" s="21">
        <v>2493</v>
      </c>
      <c r="L216" s="21">
        <v>2179.6</v>
      </c>
      <c r="M216" s="21">
        <v>2840.1</v>
      </c>
      <c r="N216" s="21">
        <v>11.4</v>
      </c>
      <c r="O216" s="21">
        <v>10</v>
      </c>
      <c r="P216" s="22">
        <v>13</v>
      </c>
      <c r="Q216" s="35">
        <v>25208</v>
      </c>
      <c r="R216" s="21">
        <v>3768.7</v>
      </c>
      <c r="S216" s="21">
        <v>3274.9</v>
      </c>
      <c r="T216" s="21">
        <v>4287.5</v>
      </c>
      <c r="U216" s="21">
        <v>15</v>
      </c>
      <c r="V216" s="21">
        <v>13</v>
      </c>
      <c r="W216" s="22">
        <v>17</v>
      </c>
    </row>
    <row r="217" spans="1:23">
      <c r="A217" s="6" t="s">
        <v>450</v>
      </c>
      <c r="B217" s="55" t="s">
        <v>451</v>
      </c>
      <c r="C217" s="44">
        <v>156615</v>
      </c>
      <c r="D217" s="21">
        <v>12296.5</v>
      </c>
      <c r="E217" s="21">
        <v>10339.9</v>
      </c>
      <c r="F217" s="21">
        <v>14170.5</v>
      </c>
      <c r="G217" s="21">
        <v>7.9</v>
      </c>
      <c r="H217" s="21">
        <v>6.6</v>
      </c>
      <c r="I217" s="22">
        <v>9</v>
      </c>
      <c r="J217" s="44">
        <v>72977</v>
      </c>
      <c r="K217" s="21">
        <v>9203.9</v>
      </c>
      <c r="L217" s="21">
        <v>8094.6</v>
      </c>
      <c r="M217" s="21">
        <v>10465.4</v>
      </c>
      <c r="N217" s="21">
        <v>12.6</v>
      </c>
      <c r="O217" s="21">
        <v>11.1</v>
      </c>
      <c r="P217" s="22">
        <v>14.3</v>
      </c>
      <c r="Q217" s="35">
        <v>76603</v>
      </c>
      <c r="R217" s="21">
        <v>12450</v>
      </c>
      <c r="S217" s="21">
        <v>10891.3</v>
      </c>
      <c r="T217" s="21">
        <v>14088.1</v>
      </c>
      <c r="U217" s="21">
        <v>16.3</v>
      </c>
      <c r="V217" s="21">
        <v>14.2</v>
      </c>
      <c r="W217" s="22">
        <v>18.399999999999999</v>
      </c>
    </row>
    <row r="218" spans="1:23">
      <c r="A218" s="6" t="s">
        <v>812</v>
      </c>
      <c r="B218" s="55" t="s">
        <v>813</v>
      </c>
      <c r="C218" s="44">
        <v>46045</v>
      </c>
      <c r="D218" s="21">
        <v>2642.3</v>
      </c>
      <c r="E218" s="21">
        <v>2143.9</v>
      </c>
      <c r="F218" s="21">
        <v>3095.5</v>
      </c>
      <c r="G218" s="21">
        <v>5.7</v>
      </c>
      <c r="H218" s="21">
        <v>4.7</v>
      </c>
      <c r="I218" s="22">
        <v>6.7</v>
      </c>
      <c r="J218" s="44">
        <v>16325</v>
      </c>
      <c r="K218" s="21">
        <v>1550.7</v>
      </c>
      <c r="L218" s="21">
        <v>1337</v>
      </c>
      <c r="M218" s="21">
        <v>1770.6</v>
      </c>
      <c r="N218" s="21">
        <v>9.5</v>
      </c>
      <c r="O218" s="21">
        <v>8.1999999999999993</v>
      </c>
      <c r="P218" s="22">
        <v>10.8</v>
      </c>
      <c r="Q218" s="35">
        <v>17874</v>
      </c>
      <c r="R218" s="21">
        <v>2220.1999999999998</v>
      </c>
      <c r="S218" s="21">
        <v>1892.9</v>
      </c>
      <c r="T218" s="21">
        <v>2556</v>
      </c>
      <c r="U218" s="21">
        <v>12.4</v>
      </c>
      <c r="V218" s="21">
        <v>10.6</v>
      </c>
      <c r="W218" s="22">
        <v>14.3</v>
      </c>
    </row>
    <row r="219" spans="1:23">
      <c r="A219" s="6" t="s">
        <v>642</v>
      </c>
      <c r="B219" s="55" t="s">
        <v>643</v>
      </c>
      <c r="C219" s="44">
        <v>31424</v>
      </c>
      <c r="D219" s="21">
        <v>2285</v>
      </c>
      <c r="E219" s="21">
        <v>1901.2</v>
      </c>
      <c r="F219" s="21">
        <v>2626.4</v>
      </c>
      <c r="G219" s="21">
        <v>7.3</v>
      </c>
      <c r="H219" s="21">
        <v>6.1</v>
      </c>
      <c r="I219" s="22">
        <v>8.4</v>
      </c>
      <c r="J219" s="44">
        <v>11452</v>
      </c>
      <c r="K219" s="21">
        <v>1348.7</v>
      </c>
      <c r="L219" s="21">
        <v>1184.0999999999999</v>
      </c>
      <c r="M219" s="21">
        <v>1535.6</v>
      </c>
      <c r="N219" s="21">
        <v>11.8</v>
      </c>
      <c r="O219" s="21">
        <v>10.3</v>
      </c>
      <c r="P219" s="22">
        <v>13.4</v>
      </c>
      <c r="Q219" s="35">
        <v>10587</v>
      </c>
      <c r="R219" s="21">
        <v>1612.7</v>
      </c>
      <c r="S219" s="21">
        <v>1401.1</v>
      </c>
      <c r="T219" s="21">
        <v>1830.6</v>
      </c>
      <c r="U219" s="21">
        <v>15.2</v>
      </c>
      <c r="V219" s="21">
        <v>13.2</v>
      </c>
      <c r="W219" s="22">
        <v>17.3</v>
      </c>
    </row>
    <row r="220" spans="1:23">
      <c r="A220" s="6" t="s">
        <v>742</v>
      </c>
      <c r="B220" s="55" t="s">
        <v>743</v>
      </c>
      <c r="C220" s="44">
        <v>74440</v>
      </c>
      <c r="D220" s="21">
        <v>4794.1000000000004</v>
      </c>
      <c r="E220" s="21">
        <v>3966.4</v>
      </c>
      <c r="F220" s="21">
        <v>5551.7</v>
      </c>
      <c r="G220" s="21">
        <v>6.4</v>
      </c>
      <c r="H220" s="21">
        <v>5.3</v>
      </c>
      <c r="I220" s="22">
        <v>7.5</v>
      </c>
      <c r="J220" s="44">
        <v>27194</v>
      </c>
      <c r="K220" s="21">
        <v>2870.3</v>
      </c>
      <c r="L220" s="21">
        <v>2496.8000000000002</v>
      </c>
      <c r="M220" s="21">
        <v>3295.3</v>
      </c>
      <c r="N220" s="21">
        <v>10.6</v>
      </c>
      <c r="O220" s="21">
        <v>9.1999999999999993</v>
      </c>
      <c r="P220" s="22">
        <v>12.1</v>
      </c>
      <c r="Q220" s="35">
        <v>29908</v>
      </c>
      <c r="R220" s="21">
        <v>4125.5</v>
      </c>
      <c r="S220" s="21">
        <v>3564.2</v>
      </c>
      <c r="T220" s="21">
        <v>4700.7</v>
      </c>
      <c r="U220" s="21">
        <v>13.8</v>
      </c>
      <c r="V220" s="21">
        <v>11.9</v>
      </c>
      <c r="W220" s="22">
        <v>15.7</v>
      </c>
    </row>
    <row r="221" spans="1:23">
      <c r="A221" s="6" t="s">
        <v>516</v>
      </c>
      <c r="B221" s="55" t="s">
        <v>517</v>
      </c>
      <c r="C221" s="44">
        <v>25971</v>
      </c>
      <c r="D221" s="21">
        <v>1947.8</v>
      </c>
      <c r="E221" s="21">
        <v>1620.7</v>
      </c>
      <c r="F221" s="21">
        <v>2263.8000000000002</v>
      </c>
      <c r="G221" s="21">
        <v>7.5</v>
      </c>
      <c r="H221" s="21">
        <v>6.2</v>
      </c>
      <c r="I221" s="22">
        <v>8.6999999999999993</v>
      </c>
      <c r="J221" s="44">
        <v>13141</v>
      </c>
      <c r="K221" s="21">
        <v>1575</v>
      </c>
      <c r="L221" s="21">
        <v>1367.9</v>
      </c>
      <c r="M221" s="21">
        <v>1804.7</v>
      </c>
      <c r="N221" s="21">
        <v>12</v>
      </c>
      <c r="O221" s="21">
        <v>10.4</v>
      </c>
      <c r="P221" s="22">
        <v>13.7</v>
      </c>
      <c r="Q221" s="35">
        <v>13419</v>
      </c>
      <c r="R221" s="21">
        <v>2063.8000000000002</v>
      </c>
      <c r="S221" s="21">
        <v>1801.4</v>
      </c>
      <c r="T221" s="21">
        <v>2341</v>
      </c>
      <c r="U221" s="21">
        <v>15.4</v>
      </c>
      <c r="V221" s="21">
        <v>13.4</v>
      </c>
      <c r="W221" s="22">
        <v>17.399999999999999</v>
      </c>
    </row>
    <row r="222" spans="1:23">
      <c r="A222" s="6" t="s">
        <v>354</v>
      </c>
      <c r="B222" s="55" t="s">
        <v>355</v>
      </c>
      <c r="C222" s="44">
        <v>26929</v>
      </c>
      <c r="D222" s="21">
        <v>2331.4</v>
      </c>
      <c r="E222" s="21">
        <v>1953</v>
      </c>
      <c r="F222" s="21">
        <v>2705.8</v>
      </c>
      <c r="G222" s="21">
        <v>8.6999999999999993</v>
      </c>
      <c r="H222" s="21">
        <v>7.3</v>
      </c>
      <c r="I222" s="22">
        <v>10</v>
      </c>
      <c r="J222" s="44">
        <v>11550</v>
      </c>
      <c r="K222" s="21">
        <v>1595.2</v>
      </c>
      <c r="L222" s="21">
        <v>1397.9</v>
      </c>
      <c r="M222" s="21">
        <v>1816</v>
      </c>
      <c r="N222" s="21">
        <v>13.8</v>
      </c>
      <c r="O222" s="21">
        <v>12.1</v>
      </c>
      <c r="P222" s="22">
        <v>15.7</v>
      </c>
      <c r="Q222" s="35">
        <v>12479</v>
      </c>
      <c r="R222" s="21">
        <v>2194.9</v>
      </c>
      <c r="S222" s="21">
        <v>1904</v>
      </c>
      <c r="T222" s="21">
        <v>2501</v>
      </c>
      <c r="U222" s="21">
        <v>17.600000000000001</v>
      </c>
      <c r="V222" s="21">
        <v>15.3</v>
      </c>
      <c r="W222" s="22">
        <v>20</v>
      </c>
    </row>
    <row r="223" spans="1:23">
      <c r="A223" s="6" t="s">
        <v>644</v>
      </c>
      <c r="B223" s="55" t="s">
        <v>645</v>
      </c>
      <c r="C223" s="44">
        <v>40495</v>
      </c>
      <c r="D223" s="21">
        <v>2737</v>
      </c>
      <c r="E223" s="21">
        <v>2271.1</v>
      </c>
      <c r="F223" s="21">
        <v>3156.2</v>
      </c>
      <c r="G223" s="21">
        <v>6.8</v>
      </c>
      <c r="H223" s="21">
        <v>5.6</v>
      </c>
      <c r="I223" s="22">
        <v>7.8</v>
      </c>
      <c r="J223" s="44">
        <v>17261</v>
      </c>
      <c r="K223" s="21">
        <v>1897.5</v>
      </c>
      <c r="L223" s="21">
        <v>1661.6</v>
      </c>
      <c r="M223" s="21">
        <v>2163.6</v>
      </c>
      <c r="N223" s="21">
        <v>11</v>
      </c>
      <c r="O223" s="21">
        <v>9.6</v>
      </c>
      <c r="P223" s="22">
        <v>12.5</v>
      </c>
      <c r="Q223" s="35">
        <v>17844</v>
      </c>
      <c r="R223" s="21">
        <v>2534.8000000000002</v>
      </c>
      <c r="S223" s="21">
        <v>2188.8000000000002</v>
      </c>
      <c r="T223" s="21">
        <v>2885.6</v>
      </c>
      <c r="U223" s="21">
        <v>14.2</v>
      </c>
      <c r="V223" s="21">
        <v>12.3</v>
      </c>
      <c r="W223" s="22">
        <v>16.2</v>
      </c>
    </row>
    <row r="224" spans="1:23">
      <c r="A224" s="6" t="s">
        <v>574</v>
      </c>
      <c r="B224" s="55" t="s">
        <v>575</v>
      </c>
      <c r="C224" s="44">
        <v>39720</v>
      </c>
      <c r="D224" s="21">
        <v>2882</v>
      </c>
      <c r="E224" s="21">
        <v>2403.8000000000002</v>
      </c>
      <c r="F224" s="21">
        <v>3322.3</v>
      </c>
      <c r="G224" s="21">
        <v>7.3</v>
      </c>
      <c r="H224" s="21">
        <v>6.1</v>
      </c>
      <c r="I224" s="22">
        <v>8.4</v>
      </c>
      <c r="J224" s="44">
        <v>17459</v>
      </c>
      <c r="K224" s="21">
        <v>2050.5</v>
      </c>
      <c r="L224" s="21">
        <v>1797.1</v>
      </c>
      <c r="M224" s="21">
        <v>2337.6</v>
      </c>
      <c r="N224" s="21">
        <v>11.7</v>
      </c>
      <c r="O224" s="21">
        <v>10.3</v>
      </c>
      <c r="P224" s="22">
        <v>13.4</v>
      </c>
      <c r="Q224" s="35">
        <v>19313</v>
      </c>
      <c r="R224" s="21">
        <v>2910.3</v>
      </c>
      <c r="S224" s="21">
        <v>2537.8000000000002</v>
      </c>
      <c r="T224" s="21">
        <v>3305.1</v>
      </c>
      <c r="U224" s="21">
        <v>15.1</v>
      </c>
      <c r="V224" s="21">
        <v>13.1</v>
      </c>
      <c r="W224" s="22">
        <v>17.100000000000001</v>
      </c>
    </row>
    <row r="225" spans="1:23">
      <c r="A225" s="6" t="s">
        <v>800</v>
      </c>
      <c r="B225" s="55" t="s">
        <v>801</v>
      </c>
      <c r="C225" s="44">
        <v>42613</v>
      </c>
      <c r="D225" s="21">
        <v>2432.9</v>
      </c>
      <c r="E225" s="21">
        <v>1954.5</v>
      </c>
      <c r="F225" s="21">
        <v>2863.6</v>
      </c>
      <c r="G225" s="21">
        <v>5.7</v>
      </c>
      <c r="H225" s="21">
        <v>4.5999999999999996</v>
      </c>
      <c r="I225" s="22">
        <v>6.7</v>
      </c>
      <c r="J225" s="44">
        <v>15559</v>
      </c>
      <c r="K225" s="21">
        <v>1470</v>
      </c>
      <c r="L225" s="21">
        <v>1266</v>
      </c>
      <c r="M225" s="21">
        <v>1691.4</v>
      </c>
      <c r="N225" s="21">
        <v>9.4</v>
      </c>
      <c r="O225" s="21">
        <v>8.1</v>
      </c>
      <c r="P225" s="22">
        <v>10.9</v>
      </c>
      <c r="Q225" s="35">
        <v>17465</v>
      </c>
      <c r="R225" s="21">
        <v>2172</v>
      </c>
      <c r="S225" s="21">
        <v>1840.5</v>
      </c>
      <c r="T225" s="21">
        <v>2504.8000000000002</v>
      </c>
      <c r="U225" s="21">
        <v>12.4</v>
      </c>
      <c r="V225" s="21">
        <v>10.5</v>
      </c>
      <c r="W225" s="22">
        <v>14.3</v>
      </c>
    </row>
    <row r="226" spans="1:23">
      <c r="A226" s="6" t="s">
        <v>694</v>
      </c>
      <c r="B226" s="55" t="s">
        <v>695</v>
      </c>
      <c r="C226" s="44">
        <v>31300</v>
      </c>
      <c r="D226" s="21">
        <v>2099.5</v>
      </c>
      <c r="E226" s="21">
        <v>1740.5</v>
      </c>
      <c r="F226" s="21">
        <v>2424.8000000000002</v>
      </c>
      <c r="G226" s="21">
        <v>6.7</v>
      </c>
      <c r="H226" s="21">
        <v>5.6</v>
      </c>
      <c r="I226" s="22">
        <v>7.7</v>
      </c>
      <c r="J226" s="44">
        <v>12766</v>
      </c>
      <c r="K226" s="21">
        <v>1402.6</v>
      </c>
      <c r="L226" s="21">
        <v>1224</v>
      </c>
      <c r="M226" s="21">
        <v>1610.7</v>
      </c>
      <c r="N226" s="21">
        <v>11</v>
      </c>
      <c r="O226" s="21">
        <v>9.6</v>
      </c>
      <c r="P226" s="22">
        <v>12.6</v>
      </c>
      <c r="Q226" s="35">
        <v>12806</v>
      </c>
      <c r="R226" s="21">
        <v>1826.5</v>
      </c>
      <c r="S226" s="21">
        <v>1582.5</v>
      </c>
      <c r="T226" s="21">
        <v>2081.4</v>
      </c>
      <c r="U226" s="21">
        <v>14.3</v>
      </c>
      <c r="V226" s="21">
        <v>12.4</v>
      </c>
      <c r="W226" s="22">
        <v>16.3</v>
      </c>
    </row>
    <row r="227" spans="1:23">
      <c r="A227" s="6" t="s">
        <v>534</v>
      </c>
      <c r="B227" s="55" t="s">
        <v>535</v>
      </c>
      <c r="C227" s="44">
        <v>31245</v>
      </c>
      <c r="D227" s="21">
        <v>2237.9</v>
      </c>
      <c r="E227" s="21">
        <v>1862.9</v>
      </c>
      <c r="F227" s="21">
        <v>2584.1999999999998</v>
      </c>
      <c r="G227" s="21">
        <v>7.2</v>
      </c>
      <c r="H227" s="21">
        <v>6</v>
      </c>
      <c r="I227" s="22">
        <v>8.3000000000000007</v>
      </c>
      <c r="J227" s="44">
        <v>14105</v>
      </c>
      <c r="K227" s="21">
        <v>1644.8</v>
      </c>
      <c r="L227" s="21">
        <v>1444.8</v>
      </c>
      <c r="M227" s="21">
        <v>1872.7</v>
      </c>
      <c r="N227" s="21">
        <v>11.7</v>
      </c>
      <c r="O227" s="21">
        <v>10.199999999999999</v>
      </c>
      <c r="P227" s="22">
        <v>13.3</v>
      </c>
      <c r="Q227" s="35">
        <v>15462</v>
      </c>
      <c r="R227" s="21">
        <v>2333.6</v>
      </c>
      <c r="S227" s="21">
        <v>2034.2</v>
      </c>
      <c r="T227" s="21">
        <v>2648.2</v>
      </c>
      <c r="U227" s="21">
        <v>15.1</v>
      </c>
      <c r="V227" s="21">
        <v>13.2</v>
      </c>
      <c r="W227" s="22">
        <v>17.100000000000001</v>
      </c>
    </row>
    <row r="228" spans="1:23">
      <c r="A228" s="6" t="s">
        <v>316</v>
      </c>
      <c r="B228" s="55" t="s">
        <v>317</v>
      </c>
      <c r="C228" s="44">
        <v>39186</v>
      </c>
      <c r="D228" s="21">
        <v>3632.8</v>
      </c>
      <c r="E228" s="21">
        <v>3038</v>
      </c>
      <c r="F228" s="21">
        <v>4223.8999999999996</v>
      </c>
      <c r="G228" s="21">
        <v>9.3000000000000007</v>
      </c>
      <c r="H228" s="21">
        <v>7.8</v>
      </c>
      <c r="I228" s="22">
        <v>10.8</v>
      </c>
      <c r="J228" s="44">
        <v>17449</v>
      </c>
      <c r="K228" s="21">
        <v>2559.6999999999998</v>
      </c>
      <c r="L228" s="21">
        <v>2202.1999999999998</v>
      </c>
      <c r="M228" s="21">
        <v>2932.3</v>
      </c>
      <c r="N228" s="21">
        <v>14.7</v>
      </c>
      <c r="O228" s="21">
        <v>12.6</v>
      </c>
      <c r="P228" s="22">
        <v>16.8</v>
      </c>
      <c r="Q228" s="35">
        <v>15090</v>
      </c>
      <c r="R228" s="21">
        <v>2851.8</v>
      </c>
      <c r="S228" s="21">
        <v>2462.6999999999998</v>
      </c>
      <c r="T228" s="21">
        <v>3275.7</v>
      </c>
      <c r="U228" s="21">
        <v>18.899999999999999</v>
      </c>
      <c r="V228" s="21">
        <v>16.3</v>
      </c>
      <c r="W228" s="22">
        <v>21.7</v>
      </c>
    </row>
    <row r="229" spans="1:23">
      <c r="A229" s="6" t="s">
        <v>506</v>
      </c>
      <c r="B229" s="55" t="s">
        <v>507</v>
      </c>
      <c r="C229" s="44">
        <v>54591</v>
      </c>
      <c r="D229" s="21">
        <v>4621</v>
      </c>
      <c r="E229" s="21">
        <v>3843.4</v>
      </c>
      <c r="F229" s="21">
        <v>5334.3</v>
      </c>
      <c r="G229" s="21">
        <v>8.5</v>
      </c>
      <c r="H229" s="21">
        <v>7</v>
      </c>
      <c r="I229" s="22">
        <v>9.8000000000000007</v>
      </c>
      <c r="J229" s="44">
        <v>18749</v>
      </c>
      <c r="K229" s="21">
        <v>2547.9</v>
      </c>
      <c r="L229" s="21">
        <v>2217.6</v>
      </c>
      <c r="M229" s="21">
        <v>2903.6</v>
      </c>
      <c r="N229" s="21">
        <v>13.6</v>
      </c>
      <c r="O229" s="21">
        <v>11.8</v>
      </c>
      <c r="P229" s="22">
        <v>15.5</v>
      </c>
      <c r="Q229" s="35">
        <v>16806</v>
      </c>
      <c r="R229" s="21">
        <v>2988.5</v>
      </c>
      <c r="S229" s="21">
        <v>2586.5</v>
      </c>
      <c r="T229" s="21">
        <v>3418</v>
      </c>
      <c r="U229" s="21">
        <v>17.8</v>
      </c>
      <c r="V229" s="21">
        <v>15.4</v>
      </c>
      <c r="W229" s="22">
        <v>20.3</v>
      </c>
    </row>
    <row r="230" spans="1:23">
      <c r="A230" s="6" t="s">
        <v>508</v>
      </c>
      <c r="B230" s="55" t="s">
        <v>509</v>
      </c>
      <c r="C230" s="44">
        <v>48038</v>
      </c>
      <c r="D230" s="21">
        <v>3824.8</v>
      </c>
      <c r="E230" s="21">
        <v>3180.6</v>
      </c>
      <c r="F230" s="21">
        <v>4390.8</v>
      </c>
      <c r="G230" s="21">
        <v>8</v>
      </c>
      <c r="H230" s="21">
        <v>6.6</v>
      </c>
      <c r="I230" s="22">
        <v>9.1</v>
      </c>
      <c r="J230" s="44">
        <v>17307</v>
      </c>
      <c r="K230" s="21">
        <v>2239</v>
      </c>
      <c r="L230" s="21">
        <v>1962.8</v>
      </c>
      <c r="M230" s="21">
        <v>2538.9</v>
      </c>
      <c r="N230" s="21">
        <v>12.9</v>
      </c>
      <c r="O230" s="21">
        <v>11.3</v>
      </c>
      <c r="P230" s="22">
        <v>14.7</v>
      </c>
      <c r="Q230" s="35">
        <v>18502</v>
      </c>
      <c r="R230" s="21">
        <v>3100.3</v>
      </c>
      <c r="S230" s="21">
        <v>2715.8</v>
      </c>
      <c r="T230" s="21">
        <v>3506.8</v>
      </c>
      <c r="U230" s="21">
        <v>16.8</v>
      </c>
      <c r="V230" s="21">
        <v>14.7</v>
      </c>
      <c r="W230" s="22">
        <v>19</v>
      </c>
    </row>
    <row r="231" spans="1:23">
      <c r="A231" s="6" t="s">
        <v>760</v>
      </c>
      <c r="B231" s="55" t="s">
        <v>761</v>
      </c>
      <c r="C231" s="44">
        <v>71044</v>
      </c>
      <c r="D231" s="21">
        <v>5467.2</v>
      </c>
      <c r="E231" s="21">
        <v>4514.3</v>
      </c>
      <c r="F231" s="21">
        <v>6412.3</v>
      </c>
      <c r="G231" s="21">
        <v>7.7</v>
      </c>
      <c r="H231" s="21">
        <v>6.4</v>
      </c>
      <c r="I231" s="22">
        <v>9</v>
      </c>
      <c r="J231" s="44">
        <v>17134</v>
      </c>
      <c r="K231" s="21">
        <v>2139.5</v>
      </c>
      <c r="L231" s="21">
        <v>1848.5</v>
      </c>
      <c r="M231" s="21">
        <v>2463</v>
      </c>
      <c r="N231" s="21">
        <v>12.5</v>
      </c>
      <c r="O231" s="21">
        <v>10.8</v>
      </c>
      <c r="P231" s="22">
        <v>14.4</v>
      </c>
      <c r="Q231" s="35">
        <v>11548</v>
      </c>
      <c r="R231" s="21">
        <v>1893.5</v>
      </c>
      <c r="S231" s="21">
        <v>1615.2</v>
      </c>
      <c r="T231" s="21">
        <v>2185.1</v>
      </c>
      <c r="U231" s="21">
        <v>16.399999999999999</v>
      </c>
      <c r="V231" s="21">
        <v>14</v>
      </c>
      <c r="W231" s="22">
        <v>18.899999999999999</v>
      </c>
    </row>
    <row r="232" spans="1:23">
      <c r="A232" s="6" t="s">
        <v>762</v>
      </c>
      <c r="B232" s="55" t="s">
        <v>763</v>
      </c>
      <c r="C232" s="44">
        <v>27731</v>
      </c>
      <c r="D232" s="21">
        <v>1828.2</v>
      </c>
      <c r="E232" s="21">
        <v>1523.9</v>
      </c>
      <c r="F232" s="21">
        <v>2114.1999999999998</v>
      </c>
      <c r="G232" s="21">
        <v>6.6</v>
      </c>
      <c r="H232" s="21">
        <v>5.5</v>
      </c>
      <c r="I232" s="22">
        <v>7.6</v>
      </c>
      <c r="J232" s="44">
        <v>9124</v>
      </c>
      <c r="K232" s="21">
        <v>986</v>
      </c>
      <c r="L232" s="21">
        <v>862.5</v>
      </c>
      <c r="M232" s="21">
        <v>1121.3</v>
      </c>
      <c r="N232" s="21">
        <v>10.8</v>
      </c>
      <c r="O232" s="21">
        <v>9.5</v>
      </c>
      <c r="P232" s="22">
        <v>12.3</v>
      </c>
      <c r="Q232" s="35">
        <v>10060</v>
      </c>
      <c r="R232" s="21">
        <v>1428.7</v>
      </c>
      <c r="S232" s="21">
        <v>1233.7</v>
      </c>
      <c r="T232" s="21">
        <v>1634.6</v>
      </c>
      <c r="U232" s="21">
        <v>14.2</v>
      </c>
      <c r="V232" s="21">
        <v>12.3</v>
      </c>
      <c r="W232" s="22">
        <v>16.2</v>
      </c>
    </row>
    <row r="233" spans="1:23">
      <c r="A233" s="6" t="s">
        <v>868</v>
      </c>
      <c r="B233" s="55" t="s">
        <v>869</v>
      </c>
      <c r="C233" s="44">
        <v>42399</v>
      </c>
      <c r="D233" s="21">
        <v>2287</v>
      </c>
      <c r="E233" s="21">
        <v>1831</v>
      </c>
      <c r="F233" s="21">
        <v>2705.5</v>
      </c>
      <c r="G233" s="21">
        <v>5.4</v>
      </c>
      <c r="H233" s="21">
        <v>4.3</v>
      </c>
      <c r="I233" s="22">
        <v>6.4</v>
      </c>
      <c r="J233" s="44">
        <v>12675</v>
      </c>
      <c r="K233" s="21">
        <v>1140.4000000000001</v>
      </c>
      <c r="L233" s="21">
        <v>975.1</v>
      </c>
      <c r="M233" s="21">
        <v>1318.6</v>
      </c>
      <c r="N233" s="21">
        <v>9</v>
      </c>
      <c r="O233" s="21">
        <v>7.7</v>
      </c>
      <c r="P233" s="22">
        <v>10.4</v>
      </c>
      <c r="Q233" s="35">
        <v>13876</v>
      </c>
      <c r="R233" s="21">
        <v>1653.3</v>
      </c>
      <c r="S233" s="21">
        <v>1387.9</v>
      </c>
      <c r="T233" s="21">
        <v>1921.1</v>
      </c>
      <c r="U233" s="21">
        <v>11.9</v>
      </c>
      <c r="V233" s="21">
        <v>10</v>
      </c>
      <c r="W233" s="22">
        <v>13.8</v>
      </c>
    </row>
    <row r="234" spans="1:23">
      <c r="A234" s="6" t="s">
        <v>372</v>
      </c>
      <c r="B234" s="55" t="s">
        <v>373</v>
      </c>
      <c r="C234" s="44">
        <v>49342</v>
      </c>
      <c r="D234" s="21">
        <v>4353.6000000000004</v>
      </c>
      <c r="E234" s="21">
        <v>3638.1</v>
      </c>
      <c r="F234" s="21">
        <v>5055.8999999999996</v>
      </c>
      <c r="G234" s="21">
        <v>8.8000000000000007</v>
      </c>
      <c r="H234" s="21">
        <v>7.4</v>
      </c>
      <c r="I234" s="22">
        <v>10.199999999999999</v>
      </c>
      <c r="J234" s="44">
        <v>19552</v>
      </c>
      <c r="K234" s="21">
        <v>2756.7</v>
      </c>
      <c r="L234" s="21">
        <v>2384.9</v>
      </c>
      <c r="M234" s="21">
        <v>3156.3</v>
      </c>
      <c r="N234" s="21">
        <v>14.1</v>
      </c>
      <c r="O234" s="21">
        <v>12.2</v>
      </c>
      <c r="P234" s="22">
        <v>16.100000000000001</v>
      </c>
      <c r="Q234" s="35">
        <v>19269</v>
      </c>
      <c r="R234" s="21">
        <v>3480.1</v>
      </c>
      <c r="S234" s="21">
        <v>3003.2</v>
      </c>
      <c r="T234" s="21">
        <v>3974.4</v>
      </c>
      <c r="U234" s="21">
        <v>18.100000000000001</v>
      </c>
      <c r="V234" s="21">
        <v>15.6</v>
      </c>
      <c r="W234" s="22">
        <v>20.6</v>
      </c>
    </row>
    <row r="235" spans="1:23">
      <c r="A235" s="6" t="s">
        <v>670</v>
      </c>
      <c r="B235" s="55" t="s">
        <v>671</v>
      </c>
      <c r="C235" s="44">
        <v>38092</v>
      </c>
      <c r="D235" s="21">
        <v>2527.4</v>
      </c>
      <c r="E235" s="21">
        <v>2100.3000000000002</v>
      </c>
      <c r="F235" s="21">
        <v>2916.6</v>
      </c>
      <c r="G235" s="21">
        <v>6.6</v>
      </c>
      <c r="H235" s="21">
        <v>5.5</v>
      </c>
      <c r="I235" s="22">
        <v>7.7</v>
      </c>
      <c r="J235" s="44">
        <v>15929</v>
      </c>
      <c r="K235" s="21">
        <v>1713.4</v>
      </c>
      <c r="L235" s="21">
        <v>1498.9</v>
      </c>
      <c r="M235" s="21">
        <v>1958.1</v>
      </c>
      <c r="N235" s="21">
        <v>10.8</v>
      </c>
      <c r="O235" s="21">
        <v>9.4</v>
      </c>
      <c r="P235" s="22">
        <v>12.3</v>
      </c>
      <c r="Q235" s="35">
        <v>17135</v>
      </c>
      <c r="R235" s="21">
        <v>2407.8000000000002</v>
      </c>
      <c r="S235" s="21">
        <v>2087.3000000000002</v>
      </c>
      <c r="T235" s="21">
        <v>2726.9</v>
      </c>
      <c r="U235" s="21">
        <v>14.1</v>
      </c>
      <c r="V235" s="21">
        <v>12.2</v>
      </c>
      <c r="W235" s="22">
        <v>15.9</v>
      </c>
    </row>
    <row r="236" spans="1:23">
      <c r="A236" s="6" t="s">
        <v>518</v>
      </c>
      <c r="B236" s="55" t="s">
        <v>519</v>
      </c>
      <c r="C236" s="44">
        <v>27513</v>
      </c>
      <c r="D236" s="21">
        <v>1993.3</v>
      </c>
      <c r="E236" s="21">
        <v>1663.7</v>
      </c>
      <c r="F236" s="21">
        <v>2294.9</v>
      </c>
      <c r="G236" s="21">
        <v>7.2</v>
      </c>
      <c r="H236" s="21">
        <v>6</v>
      </c>
      <c r="I236" s="22">
        <v>8.3000000000000007</v>
      </c>
      <c r="J236" s="44">
        <v>12649</v>
      </c>
      <c r="K236" s="21">
        <v>1481.1</v>
      </c>
      <c r="L236" s="21">
        <v>1305.4000000000001</v>
      </c>
      <c r="M236" s="21">
        <v>1677.9</v>
      </c>
      <c r="N236" s="21">
        <v>11.7</v>
      </c>
      <c r="O236" s="21">
        <v>10.3</v>
      </c>
      <c r="P236" s="22">
        <v>13.3</v>
      </c>
      <c r="Q236" s="35">
        <v>13510</v>
      </c>
      <c r="R236" s="21">
        <v>2045.5</v>
      </c>
      <c r="S236" s="21">
        <v>1784</v>
      </c>
      <c r="T236" s="21">
        <v>2318.9</v>
      </c>
      <c r="U236" s="21">
        <v>15.1</v>
      </c>
      <c r="V236" s="21">
        <v>13.2</v>
      </c>
      <c r="W236" s="22">
        <v>17.2</v>
      </c>
    </row>
    <row r="237" spans="1:23">
      <c r="A237" s="6" t="s">
        <v>466</v>
      </c>
      <c r="B237" s="55" t="s">
        <v>467</v>
      </c>
      <c r="C237" s="44">
        <v>22449</v>
      </c>
      <c r="D237" s="21">
        <v>1935.8</v>
      </c>
      <c r="E237" s="21">
        <v>1618.5</v>
      </c>
      <c r="F237" s="21">
        <v>2256.1</v>
      </c>
      <c r="G237" s="21">
        <v>8.6</v>
      </c>
      <c r="H237" s="21">
        <v>7.2</v>
      </c>
      <c r="I237" s="22">
        <v>10</v>
      </c>
      <c r="J237" s="44">
        <v>7459</v>
      </c>
      <c r="K237" s="21">
        <v>1026</v>
      </c>
      <c r="L237" s="21">
        <v>890.4</v>
      </c>
      <c r="M237" s="21">
        <v>1178.2</v>
      </c>
      <c r="N237" s="21">
        <v>13.8</v>
      </c>
      <c r="O237" s="21">
        <v>11.9</v>
      </c>
      <c r="P237" s="22">
        <v>15.8</v>
      </c>
      <c r="Q237" s="35">
        <v>6920</v>
      </c>
      <c r="R237" s="21">
        <v>1250.3</v>
      </c>
      <c r="S237" s="21">
        <v>1090.8</v>
      </c>
      <c r="T237" s="21">
        <v>1415.3</v>
      </c>
      <c r="U237" s="21">
        <v>18.100000000000001</v>
      </c>
      <c r="V237" s="21">
        <v>15.8</v>
      </c>
      <c r="W237" s="22">
        <v>20.5</v>
      </c>
    </row>
    <row r="238" spans="1:23">
      <c r="A238" s="6" t="s">
        <v>548</v>
      </c>
      <c r="B238" s="55" t="s">
        <v>549</v>
      </c>
      <c r="C238" s="44">
        <v>77508</v>
      </c>
      <c r="D238" s="21">
        <v>5790.1</v>
      </c>
      <c r="E238" s="21">
        <v>4861.6000000000004</v>
      </c>
      <c r="F238" s="21">
        <v>6645.2</v>
      </c>
      <c r="G238" s="21">
        <v>7.5</v>
      </c>
      <c r="H238" s="21">
        <v>6.3</v>
      </c>
      <c r="I238" s="22">
        <v>8.6</v>
      </c>
      <c r="J238" s="44">
        <v>29827</v>
      </c>
      <c r="K238" s="21">
        <v>3610.3</v>
      </c>
      <c r="L238" s="21">
        <v>3177.8</v>
      </c>
      <c r="M238" s="21">
        <v>4077.9</v>
      </c>
      <c r="N238" s="21">
        <v>12.1</v>
      </c>
      <c r="O238" s="21">
        <v>10.7</v>
      </c>
      <c r="P238" s="22">
        <v>13.7</v>
      </c>
      <c r="Q238" s="35">
        <v>31408</v>
      </c>
      <c r="R238" s="21">
        <v>4968.1000000000004</v>
      </c>
      <c r="S238" s="21">
        <v>4350.6000000000004</v>
      </c>
      <c r="T238" s="21">
        <v>5603</v>
      </c>
      <c r="U238" s="21">
        <v>15.8</v>
      </c>
      <c r="V238" s="21">
        <v>13.9</v>
      </c>
      <c r="W238" s="22">
        <v>17.8</v>
      </c>
    </row>
    <row r="239" spans="1:23">
      <c r="A239" s="6" t="s">
        <v>452</v>
      </c>
      <c r="B239" s="55" t="s">
        <v>453</v>
      </c>
      <c r="C239" s="44">
        <v>52283</v>
      </c>
      <c r="D239" s="21">
        <v>4323.1000000000004</v>
      </c>
      <c r="E239" s="21">
        <v>3617.9</v>
      </c>
      <c r="F239" s="21">
        <v>4960.6000000000004</v>
      </c>
      <c r="G239" s="21">
        <v>8.3000000000000007</v>
      </c>
      <c r="H239" s="21">
        <v>6.9</v>
      </c>
      <c r="I239" s="22">
        <v>9.5</v>
      </c>
      <c r="J239" s="44">
        <v>21630</v>
      </c>
      <c r="K239" s="21">
        <v>2867.6</v>
      </c>
      <c r="L239" s="21">
        <v>2506.8000000000002</v>
      </c>
      <c r="M239" s="21">
        <v>3253.3</v>
      </c>
      <c r="N239" s="21">
        <v>13.3</v>
      </c>
      <c r="O239" s="21">
        <v>11.6</v>
      </c>
      <c r="P239" s="22">
        <v>15</v>
      </c>
      <c r="Q239" s="35">
        <v>18677</v>
      </c>
      <c r="R239" s="21">
        <v>3187.6</v>
      </c>
      <c r="S239" s="21">
        <v>2779.9</v>
      </c>
      <c r="T239" s="21">
        <v>3623.3</v>
      </c>
      <c r="U239" s="21">
        <v>17.100000000000001</v>
      </c>
      <c r="V239" s="21">
        <v>14.9</v>
      </c>
      <c r="W239" s="22">
        <v>19.399999999999999</v>
      </c>
    </row>
    <row r="240" spans="1:23">
      <c r="A240" s="6" t="s">
        <v>318</v>
      </c>
      <c r="B240" s="55" t="s">
        <v>319</v>
      </c>
      <c r="C240" s="44">
        <v>62552</v>
      </c>
      <c r="D240" s="21">
        <v>6102.1</v>
      </c>
      <c r="E240" s="21">
        <v>5072.2</v>
      </c>
      <c r="F240" s="21">
        <v>7087.4</v>
      </c>
      <c r="G240" s="21">
        <v>9.8000000000000007</v>
      </c>
      <c r="H240" s="21">
        <v>8.1</v>
      </c>
      <c r="I240" s="22">
        <v>11.3</v>
      </c>
      <c r="J240" s="44">
        <v>23876</v>
      </c>
      <c r="K240" s="21">
        <v>3704.5</v>
      </c>
      <c r="L240" s="21">
        <v>3175</v>
      </c>
      <c r="M240" s="21">
        <v>4267.8999999999996</v>
      </c>
      <c r="N240" s="21">
        <v>15.5</v>
      </c>
      <c r="O240" s="21">
        <v>13.3</v>
      </c>
      <c r="P240" s="22">
        <v>17.899999999999999</v>
      </c>
      <c r="Q240" s="35">
        <v>22154</v>
      </c>
      <c r="R240" s="21">
        <v>4418.3999999999996</v>
      </c>
      <c r="S240" s="21">
        <v>3800.4</v>
      </c>
      <c r="T240" s="21">
        <v>5064.8</v>
      </c>
      <c r="U240" s="21">
        <v>19.899999999999999</v>
      </c>
      <c r="V240" s="21">
        <v>17.2</v>
      </c>
      <c r="W240" s="22">
        <v>22.9</v>
      </c>
    </row>
    <row r="241" spans="1:23">
      <c r="A241" s="6" t="s">
        <v>672</v>
      </c>
      <c r="B241" s="55" t="s">
        <v>673</v>
      </c>
      <c r="C241" s="44">
        <v>40555</v>
      </c>
      <c r="D241" s="21">
        <v>2661.1</v>
      </c>
      <c r="E241" s="21">
        <v>2213.8000000000002</v>
      </c>
      <c r="F241" s="21">
        <v>3082</v>
      </c>
      <c r="G241" s="21">
        <v>6.6</v>
      </c>
      <c r="H241" s="21">
        <v>5.5</v>
      </c>
      <c r="I241" s="22">
        <v>7.6</v>
      </c>
      <c r="J241" s="44">
        <v>17455</v>
      </c>
      <c r="K241" s="21">
        <v>1857.2</v>
      </c>
      <c r="L241" s="21">
        <v>1616.5</v>
      </c>
      <c r="M241" s="21">
        <v>2121.6</v>
      </c>
      <c r="N241" s="21">
        <v>10.6</v>
      </c>
      <c r="O241" s="21">
        <v>9.3000000000000007</v>
      </c>
      <c r="P241" s="22">
        <v>12.2</v>
      </c>
      <c r="Q241" s="35">
        <v>19642</v>
      </c>
      <c r="R241" s="21">
        <v>2736</v>
      </c>
      <c r="S241" s="21">
        <v>2364.4</v>
      </c>
      <c r="T241" s="21">
        <v>3132.2</v>
      </c>
      <c r="U241" s="21">
        <v>13.9</v>
      </c>
      <c r="V241" s="21">
        <v>12</v>
      </c>
      <c r="W241" s="22">
        <v>15.9</v>
      </c>
    </row>
    <row r="242" spans="1:23">
      <c r="A242" s="6" t="s">
        <v>696</v>
      </c>
      <c r="B242" s="55" t="s">
        <v>697</v>
      </c>
      <c r="C242" s="44">
        <v>35464</v>
      </c>
      <c r="D242" s="21">
        <v>2247</v>
      </c>
      <c r="E242" s="21">
        <v>1848.3</v>
      </c>
      <c r="F242" s="21">
        <v>2603.5</v>
      </c>
      <c r="G242" s="21">
        <v>6.3</v>
      </c>
      <c r="H242" s="21">
        <v>5.2</v>
      </c>
      <c r="I242" s="22">
        <v>7.3</v>
      </c>
      <c r="J242" s="44">
        <v>15032</v>
      </c>
      <c r="K242" s="21">
        <v>1548.3</v>
      </c>
      <c r="L242" s="21">
        <v>1350.1</v>
      </c>
      <c r="M242" s="21">
        <v>1764.5</v>
      </c>
      <c r="N242" s="21">
        <v>10.3</v>
      </c>
      <c r="O242" s="21">
        <v>9</v>
      </c>
      <c r="P242" s="22">
        <v>11.7</v>
      </c>
      <c r="Q242" s="35">
        <v>14964</v>
      </c>
      <c r="R242" s="21">
        <v>2017.7</v>
      </c>
      <c r="S242" s="21">
        <v>1734.7</v>
      </c>
      <c r="T242" s="21">
        <v>2304.6999999999998</v>
      </c>
      <c r="U242" s="21">
        <v>13.5</v>
      </c>
      <c r="V242" s="21">
        <v>11.6</v>
      </c>
      <c r="W242" s="22">
        <v>15.4</v>
      </c>
    </row>
    <row r="243" spans="1:23">
      <c r="A243" s="6" t="s">
        <v>336</v>
      </c>
      <c r="B243" s="55" t="s">
        <v>337</v>
      </c>
      <c r="C243" s="44">
        <v>73293</v>
      </c>
      <c r="D243" s="21">
        <v>6777.1</v>
      </c>
      <c r="E243" s="21">
        <v>5667.8</v>
      </c>
      <c r="F243" s="21">
        <v>7849.6</v>
      </c>
      <c r="G243" s="21">
        <v>9.1999999999999993</v>
      </c>
      <c r="H243" s="21">
        <v>7.7</v>
      </c>
      <c r="I243" s="22">
        <v>10.7</v>
      </c>
      <c r="J243" s="44">
        <v>32132</v>
      </c>
      <c r="K243" s="21">
        <v>4710.8999999999996</v>
      </c>
      <c r="L243" s="21">
        <v>4081.2</v>
      </c>
      <c r="M243" s="21">
        <v>5402.5</v>
      </c>
      <c r="N243" s="21">
        <v>14.7</v>
      </c>
      <c r="O243" s="21">
        <v>12.7</v>
      </c>
      <c r="P243" s="22">
        <v>16.8</v>
      </c>
      <c r="Q243" s="35">
        <v>27713</v>
      </c>
      <c r="R243" s="21">
        <v>5226.7</v>
      </c>
      <c r="S243" s="21">
        <v>4531</v>
      </c>
      <c r="T243" s="21">
        <v>5951.9</v>
      </c>
      <c r="U243" s="21">
        <v>18.899999999999999</v>
      </c>
      <c r="V243" s="21">
        <v>16.3</v>
      </c>
      <c r="W243" s="22">
        <v>21.5</v>
      </c>
    </row>
    <row r="244" spans="1:23">
      <c r="A244" s="6" t="s">
        <v>782</v>
      </c>
      <c r="B244" s="55" t="s">
        <v>783</v>
      </c>
      <c r="C244" s="44">
        <v>26053</v>
      </c>
      <c r="D244" s="21">
        <v>1524.7</v>
      </c>
      <c r="E244" s="21">
        <v>1222.0999999999999</v>
      </c>
      <c r="F244" s="21">
        <v>1809.2</v>
      </c>
      <c r="G244" s="21">
        <v>5.9</v>
      </c>
      <c r="H244" s="21">
        <v>4.7</v>
      </c>
      <c r="I244" s="22">
        <v>6.9</v>
      </c>
      <c r="J244" s="44">
        <v>8835</v>
      </c>
      <c r="K244" s="21">
        <v>857.3</v>
      </c>
      <c r="L244" s="21">
        <v>727.3</v>
      </c>
      <c r="M244" s="21">
        <v>995</v>
      </c>
      <c r="N244" s="21">
        <v>9.6999999999999993</v>
      </c>
      <c r="O244" s="21">
        <v>8.1999999999999993</v>
      </c>
      <c r="P244" s="22">
        <v>11.3</v>
      </c>
      <c r="Q244" s="35">
        <v>10404</v>
      </c>
      <c r="R244" s="21">
        <v>1323.4</v>
      </c>
      <c r="S244" s="21">
        <v>1112.5</v>
      </c>
      <c r="T244" s="21">
        <v>1535.9</v>
      </c>
      <c r="U244" s="21">
        <v>12.7</v>
      </c>
      <c r="V244" s="21">
        <v>10.7</v>
      </c>
      <c r="W244" s="22">
        <v>14.8</v>
      </c>
    </row>
    <row r="245" spans="1:23">
      <c r="A245" s="6" t="s">
        <v>802</v>
      </c>
      <c r="B245" s="55" t="s">
        <v>803</v>
      </c>
      <c r="C245" s="44">
        <v>56695</v>
      </c>
      <c r="D245" s="21">
        <v>3662.9</v>
      </c>
      <c r="E245" s="21">
        <v>3037.4</v>
      </c>
      <c r="F245" s="21">
        <v>4237.3</v>
      </c>
      <c r="G245" s="21">
        <v>6.5</v>
      </c>
      <c r="H245" s="21">
        <v>5.4</v>
      </c>
      <c r="I245" s="22">
        <v>7.5</v>
      </c>
      <c r="J245" s="44">
        <v>16649</v>
      </c>
      <c r="K245" s="21">
        <v>1772.9</v>
      </c>
      <c r="L245" s="21">
        <v>1544.1</v>
      </c>
      <c r="M245" s="21">
        <v>2029.9</v>
      </c>
      <c r="N245" s="21">
        <v>10.6</v>
      </c>
      <c r="O245" s="21">
        <v>9.3000000000000007</v>
      </c>
      <c r="P245" s="22">
        <v>12.2</v>
      </c>
      <c r="Q245" s="35">
        <v>16241</v>
      </c>
      <c r="R245" s="21">
        <v>2281.1</v>
      </c>
      <c r="S245" s="21">
        <v>1963.5</v>
      </c>
      <c r="T245" s="21">
        <v>2604.1</v>
      </c>
      <c r="U245" s="21">
        <v>14</v>
      </c>
      <c r="V245" s="21">
        <v>12.1</v>
      </c>
      <c r="W245" s="22">
        <v>16</v>
      </c>
    </row>
    <row r="246" spans="1:23">
      <c r="A246" s="6" t="s">
        <v>408</v>
      </c>
      <c r="B246" s="55" t="s">
        <v>409</v>
      </c>
      <c r="C246" s="44">
        <v>40575</v>
      </c>
      <c r="D246" s="21">
        <v>3548.1</v>
      </c>
      <c r="E246" s="21">
        <v>2972.1</v>
      </c>
      <c r="F246" s="21">
        <v>4074.5</v>
      </c>
      <c r="G246" s="21">
        <v>8.6999999999999993</v>
      </c>
      <c r="H246" s="21">
        <v>7.3</v>
      </c>
      <c r="I246" s="22">
        <v>10</v>
      </c>
      <c r="J246" s="44">
        <v>15392</v>
      </c>
      <c r="K246" s="21">
        <v>2130.5</v>
      </c>
      <c r="L246" s="21">
        <v>1856.9</v>
      </c>
      <c r="M246" s="21">
        <v>2421.5</v>
      </c>
      <c r="N246" s="21">
        <v>13.8</v>
      </c>
      <c r="O246" s="21">
        <v>12.1</v>
      </c>
      <c r="P246" s="22">
        <v>15.7</v>
      </c>
      <c r="Q246" s="35">
        <v>15015</v>
      </c>
      <c r="R246" s="21">
        <v>2690.9</v>
      </c>
      <c r="S246" s="21">
        <v>2344.6999999999998</v>
      </c>
      <c r="T246" s="21">
        <v>3058.6</v>
      </c>
      <c r="U246" s="21">
        <v>17.899999999999999</v>
      </c>
      <c r="V246" s="21">
        <v>15.6</v>
      </c>
      <c r="W246" s="22">
        <v>20.399999999999999</v>
      </c>
    </row>
    <row r="247" spans="1:23">
      <c r="A247" s="6" t="s">
        <v>610</v>
      </c>
      <c r="B247" s="55" t="s">
        <v>611</v>
      </c>
      <c r="C247" s="44">
        <v>63301</v>
      </c>
      <c r="D247" s="21">
        <v>4920.6000000000004</v>
      </c>
      <c r="E247" s="21">
        <v>4108.3999999999996</v>
      </c>
      <c r="F247" s="21">
        <v>5635.8</v>
      </c>
      <c r="G247" s="21">
        <v>7.8</v>
      </c>
      <c r="H247" s="21">
        <v>6.5</v>
      </c>
      <c r="I247" s="22">
        <v>8.9</v>
      </c>
      <c r="J247" s="44">
        <v>20880</v>
      </c>
      <c r="K247" s="21">
        <v>2638</v>
      </c>
      <c r="L247" s="21">
        <v>2304.4</v>
      </c>
      <c r="M247" s="21">
        <v>2993</v>
      </c>
      <c r="N247" s="21">
        <v>12.6</v>
      </c>
      <c r="O247" s="21">
        <v>11</v>
      </c>
      <c r="P247" s="22">
        <v>14.3</v>
      </c>
      <c r="Q247" s="35">
        <v>18888</v>
      </c>
      <c r="R247" s="21">
        <v>3097.1</v>
      </c>
      <c r="S247" s="21">
        <v>2722.1</v>
      </c>
      <c r="T247" s="21">
        <v>3494.9</v>
      </c>
      <c r="U247" s="21">
        <v>16.399999999999999</v>
      </c>
      <c r="V247" s="21">
        <v>14.4</v>
      </c>
      <c r="W247" s="22">
        <v>18.5</v>
      </c>
    </row>
    <row r="248" spans="1:23">
      <c r="A248" s="6" t="s">
        <v>338</v>
      </c>
      <c r="B248" s="55" t="s">
        <v>339</v>
      </c>
      <c r="C248" s="44">
        <v>60724</v>
      </c>
      <c r="D248" s="21">
        <v>5843.1</v>
      </c>
      <c r="E248" s="21">
        <v>4873.2</v>
      </c>
      <c r="F248" s="21">
        <v>6750.4</v>
      </c>
      <c r="G248" s="21">
        <v>9.6</v>
      </c>
      <c r="H248" s="21">
        <v>8</v>
      </c>
      <c r="I248" s="22">
        <v>11.1</v>
      </c>
      <c r="J248" s="44">
        <v>22155</v>
      </c>
      <c r="K248" s="21">
        <v>3401.2</v>
      </c>
      <c r="L248" s="21">
        <v>2940.7</v>
      </c>
      <c r="M248" s="21">
        <v>3900.1</v>
      </c>
      <c r="N248" s="21">
        <v>15.4</v>
      </c>
      <c r="O248" s="21">
        <v>13.3</v>
      </c>
      <c r="P248" s="22">
        <v>17.600000000000001</v>
      </c>
      <c r="Q248" s="35">
        <v>20014</v>
      </c>
      <c r="R248" s="21">
        <v>3935.7</v>
      </c>
      <c r="S248" s="21">
        <v>3406.7</v>
      </c>
      <c r="T248" s="21">
        <v>4492.1000000000004</v>
      </c>
      <c r="U248" s="21">
        <v>19.7</v>
      </c>
      <c r="V248" s="21">
        <v>17</v>
      </c>
      <c r="W248" s="22">
        <v>22.4</v>
      </c>
    </row>
    <row r="249" spans="1:23">
      <c r="A249" s="6" t="s">
        <v>410</v>
      </c>
      <c r="B249" s="55" t="s">
        <v>411</v>
      </c>
      <c r="C249" s="44">
        <v>20553</v>
      </c>
      <c r="D249" s="21">
        <v>1768.4</v>
      </c>
      <c r="E249" s="21">
        <v>1482.4</v>
      </c>
      <c r="F249" s="21">
        <v>2026</v>
      </c>
      <c r="G249" s="21">
        <v>8.6</v>
      </c>
      <c r="H249" s="21">
        <v>7.2</v>
      </c>
      <c r="I249" s="22">
        <v>9.9</v>
      </c>
      <c r="J249" s="44">
        <v>8253</v>
      </c>
      <c r="K249" s="21">
        <v>1147.8</v>
      </c>
      <c r="L249" s="21">
        <v>1003.6</v>
      </c>
      <c r="M249" s="21">
        <v>1309.4000000000001</v>
      </c>
      <c r="N249" s="21">
        <v>13.9</v>
      </c>
      <c r="O249" s="21">
        <v>12.2</v>
      </c>
      <c r="P249" s="22">
        <v>15.9</v>
      </c>
      <c r="Q249" s="35">
        <v>7429</v>
      </c>
      <c r="R249" s="21">
        <v>1313</v>
      </c>
      <c r="S249" s="21">
        <v>1147.7</v>
      </c>
      <c r="T249" s="21">
        <v>1491.2</v>
      </c>
      <c r="U249" s="21">
        <v>17.7</v>
      </c>
      <c r="V249" s="21">
        <v>15.4</v>
      </c>
      <c r="W249" s="22">
        <v>20.100000000000001</v>
      </c>
    </row>
    <row r="250" spans="1:23">
      <c r="A250" s="6" t="s">
        <v>764</v>
      </c>
      <c r="B250" s="55" t="s">
        <v>765</v>
      </c>
      <c r="C250" s="44">
        <v>24626</v>
      </c>
      <c r="D250" s="21">
        <v>1535.8</v>
      </c>
      <c r="E250" s="21">
        <v>1271.4000000000001</v>
      </c>
      <c r="F250" s="21">
        <v>1779.5</v>
      </c>
      <c r="G250" s="21">
        <v>6.2</v>
      </c>
      <c r="H250" s="21">
        <v>5.2</v>
      </c>
      <c r="I250" s="22">
        <v>7.2</v>
      </c>
      <c r="J250" s="44">
        <v>9103</v>
      </c>
      <c r="K250" s="21">
        <v>941.2</v>
      </c>
      <c r="L250" s="21">
        <v>819.1</v>
      </c>
      <c r="M250" s="21">
        <v>1076.3</v>
      </c>
      <c r="N250" s="21">
        <v>10.3</v>
      </c>
      <c r="O250" s="21">
        <v>9</v>
      </c>
      <c r="P250" s="22">
        <v>11.8</v>
      </c>
      <c r="Q250" s="35">
        <v>10273</v>
      </c>
      <c r="R250" s="21">
        <v>1379.1</v>
      </c>
      <c r="S250" s="21">
        <v>1184.8</v>
      </c>
      <c r="T250" s="21">
        <v>1580.5</v>
      </c>
      <c r="U250" s="21">
        <v>13.4</v>
      </c>
      <c r="V250" s="21">
        <v>11.5</v>
      </c>
      <c r="W250" s="22">
        <v>15.4</v>
      </c>
    </row>
    <row r="251" spans="1:23">
      <c r="A251" s="6" t="s">
        <v>392</v>
      </c>
      <c r="B251" s="55" t="s">
        <v>393</v>
      </c>
      <c r="C251" s="44">
        <v>38327</v>
      </c>
      <c r="D251" s="21">
        <v>3015.4</v>
      </c>
      <c r="E251" s="21">
        <v>2526.6</v>
      </c>
      <c r="F251" s="21">
        <v>3467.5</v>
      </c>
      <c r="G251" s="21">
        <v>7.9</v>
      </c>
      <c r="H251" s="21">
        <v>6.6</v>
      </c>
      <c r="I251" s="22">
        <v>9</v>
      </c>
      <c r="J251" s="44">
        <v>18825</v>
      </c>
      <c r="K251" s="21">
        <v>2375.3000000000002</v>
      </c>
      <c r="L251" s="21">
        <v>2095.1999999999998</v>
      </c>
      <c r="M251" s="21">
        <v>2701.6</v>
      </c>
      <c r="N251" s="21">
        <v>12.6</v>
      </c>
      <c r="O251" s="21">
        <v>11.1</v>
      </c>
      <c r="P251" s="22">
        <v>14.4</v>
      </c>
      <c r="Q251" s="35">
        <v>19732</v>
      </c>
      <c r="R251" s="21">
        <v>3202</v>
      </c>
      <c r="S251" s="21">
        <v>2806.1</v>
      </c>
      <c r="T251" s="21">
        <v>3614</v>
      </c>
      <c r="U251" s="21">
        <v>16.2</v>
      </c>
      <c r="V251" s="21">
        <v>14.2</v>
      </c>
      <c r="W251" s="22">
        <v>18.3</v>
      </c>
    </row>
    <row r="252" spans="1:23">
      <c r="A252" s="6" t="s">
        <v>576</v>
      </c>
      <c r="B252" s="55" t="s">
        <v>577</v>
      </c>
      <c r="C252" s="44">
        <v>49646</v>
      </c>
      <c r="D252" s="21">
        <v>3910.8</v>
      </c>
      <c r="E252" s="21">
        <v>3256</v>
      </c>
      <c r="F252" s="21">
        <v>4512.1000000000004</v>
      </c>
      <c r="G252" s="21">
        <v>7.9</v>
      </c>
      <c r="H252" s="21">
        <v>6.6</v>
      </c>
      <c r="I252" s="22">
        <v>9.1</v>
      </c>
      <c r="J252" s="44">
        <v>18300</v>
      </c>
      <c r="K252" s="21">
        <v>2319.6</v>
      </c>
      <c r="L252" s="21">
        <v>2021.9</v>
      </c>
      <c r="M252" s="21">
        <v>2642.4</v>
      </c>
      <c r="N252" s="21">
        <v>12.7</v>
      </c>
      <c r="O252" s="21">
        <v>11</v>
      </c>
      <c r="P252" s="22">
        <v>14.4</v>
      </c>
      <c r="Q252" s="35">
        <v>16694</v>
      </c>
      <c r="R252" s="21">
        <v>2734.3</v>
      </c>
      <c r="S252" s="21">
        <v>2382.6</v>
      </c>
      <c r="T252" s="21">
        <v>3117.6</v>
      </c>
      <c r="U252" s="21">
        <v>16.399999999999999</v>
      </c>
      <c r="V252" s="21">
        <v>14.3</v>
      </c>
      <c r="W252" s="22">
        <v>18.7</v>
      </c>
    </row>
    <row r="253" spans="1:23">
      <c r="A253" s="6" t="s">
        <v>282</v>
      </c>
      <c r="B253" s="55" t="s">
        <v>283</v>
      </c>
      <c r="C253" s="44">
        <v>40976</v>
      </c>
      <c r="D253" s="21">
        <v>4074.1</v>
      </c>
      <c r="E253" s="21">
        <v>3425.1</v>
      </c>
      <c r="F253" s="21">
        <v>4692.5</v>
      </c>
      <c r="G253" s="21">
        <v>9.9</v>
      </c>
      <c r="H253" s="21">
        <v>8.4</v>
      </c>
      <c r="I253" s="22">
        <v>11.5</v>
      </c>
      <c r="J253" s="44">
        <v>21676</v>
      </c>
      <c r="K253" s="21">
        <v>3397.2</v>
      </c>
      <c r="L253" s="21">
        <v>2973.6</v>
      </c>
      <c r="M253" s="21">
        <v>3871.5</v>
      </c>
      <c r="N253" s="21">
        <v>15.7</v>
      </c>
      <c r="O253" s="21">
        <v>13.7</v>
      </c>
      <c r="P253" s="22">
        <v>17.899999999999999</v>
      </c>
      <c r="Q253" s="35">
        <v>24504</v>
      </c>
      <c r="R253" s="21">
        <v>4846.7</v>
      </c>
      <c r="S253" s="21">
        <v>4240.8</v>
      </c>
      <c r="T253" s="21">
        <v>5503.6</v>
      </c>
      <c r="U253" s="21">
        <v>19.8</v>
      </c>
      <c r="V253" s="21">
        <v>17.3</v>
      </c>
      <c r="W253" s="22">
        <v>22.5</v>
      </c>
    </row>
    <row r="254" spans="1:23">
      <c r="A254" s="6" t="s">
        <v>638</v>
      </c>
      <c r="B254" s="55" t="s">
        <v>639</v>
      </c>
      <c r="C254" s="44">
        <v>36290</v>
      </c>
      <c r="D254" s="21">
        <v>2431.6999999999998</v>
      </c>
      <c r="E254" s="21">
        <v>2018.1</v>
      </c>
      <c r="F254" s="21">
        <v>2811.5</v>
      </c>
      <c r="G254" s="21">
        <v>6.7</v>
      </c>
      <c r="H254" s="21">
        <v>5.6</v>
      </c>
      <c r="I254" s="22">
        <v>7.7</v>
      </c>
      <c r="J254" s="44">
        <v>14142</v>
      </c>
      <c r="K254" s="21">
        <v>1538.9</v>
      </c>
      <c r="L254" s="21">
        <v>1342.3</v>
      </c>
      <c r="M254" s="21">
        <v>1752.5</v>
      </c>
      <c r="N254" s="21">
        <v>10.9</v>
      </c>
      <c r="O254" s="21">
        <v>9.5</v>
      </c>
      <c r="P254" s="22">
        <v>12.4</v>
      </c>
      <c r="Q254" s="35">
        <v>15553</v>
      </c>
      <c r="R254" s="21">
        <v>2213.6999999999998</v>
      </c>
      <c r="S254" s="21">
        <v>1919</v>
      </c>
      <c r="T254" s="21">
        <v>2521.1999999999998</v>
      </c>
      <c r="U254" s="21">
        <v>14.2</v>
      </c>
      <c r="V254" s="21">
        <v>12.3</v>
      </c>
      <c r="W254" s="22">
        <v>16.2</v>
      </c>
    </row>
    <row r="255" spans="1:23">
      <c r="A255" s="6" t="s">
        <v>698</v>
      </c>
      <c r="B255" s="55" t="s">
        <v>699</v>
      </c>
      <c r="C255" s="44">
        <v>26080</v>
      </c>
      <c r="D255" s="21">
        <v>1712</v>
      </c>
      <c r="E255" s="21">
        <v>1413.9</v>
      </c>
      <c r="F255" s="21">
        <v>1988.9</v>
      </c>
      <c r="G255" s="21">
        <v>6.6</v>
      </c>
      <c r="H255" s="21">
        <v>5.4</v>
      </c>
      <c r="I255" s="22">
        <v>7.6</v>
      </c>
      <c r="J255" s="44">
        <v>10925</v>
      </c>
      <c r="K255" s="21">
        <v>1167.4000000000001</v>
      </c>
      <c r="L255" s="21">
        <v>1016.1</v>
      </c>
      <c r="M255" s="21">
        <v>1339</v>
      </c>
      <c r="N255" s="21">
        <v>10.7</v>
      </c>
      <c r="O255" s="21">
        <v>9.3000000000000007</v>
      </c>
      <c r="P255" s="22">
        <v>12.3</v>
      </c>
      <c r="Q255" s="35">
        <v>11457</v>
      </c>
      <c r="R255" s="21">
        <v>1589.1</v>
      </c>
      <c r="S255" s="21">
        <v>1371.7</v>
      </c>
      <c r="T255" s="21">
        <v>1821.1</v>
      </c>
      <c r="U255" s="21">
        <v>13.9</v>
      </c>
      <c r="V255" s="21">
        <v>12</v>
      </c>
      <c r="W255" s="22">
        <v>15.9</v>
      </c>
    </row>
    <row r="256" spans="1:23">
      <c r="A256" s="6" t="s">
        <v>320</v>
      </c>
      <c r="B256" s="55" t="s">
        <v>321</v>
      </c>
      <c r="C256" s="44">
        <v>36862</v>
      </c>
      <c r="D256" s="21">
        <v>3341.3</v>
      </c>
      <c r="E256" s="21">
        <v>2802.8</v>
      </c>
      <c r="F256" s="21">
        <v>3844.9</v>
      </c>
      <c r="G256" s="21">
        <v>9.1</v>
      </c>
      <c r="H256" s="21">
        <v>7.6</v>
      </c>
      <c r="I256" s="22">
        <v>10.4</v>
      </c>
      <c r="J256" s="44">
        <v>16757</v>
      </c>
      <c r="K256" s="21">
        <v>2408.8000000000002</v>
      </c>
      <c r="L256" s="21">
        <v>2097.9</v>
      </c>
      <c r="M256" s="21">
        <v>2743.4</v>
      </c>
      <c r="N256" s="21">
        <v>14.4</v>
      </c>
      <c r="O256" s="21">
        <v>12.5</v>
      </c>
      <c r="P256" s="22">
        <v>16.399999999999999</v>
      </c>
      <c r="Q256" s="35">
        <v>17285</v>
      </c>
      <c r="R256" s="21">
        <v>3187.4</v>
      </c>
      <c r="S256" s="21">
        <v>2773.5</v>
      </c>
      <c r="T256" s="21">
        <v>3626.7</v>
      </c>
      <c r="U256" s="21">
        <v>18.399999999999999</v>
      </c>
      <c r="V256" s="21">
        <v>16</v>
      </c>
      <c r="W256" s="22">
        <v>21</v>
      </c>
    </row>
    <row r="257" spans="1:23">
      <c r="A257" s="6" t="s">
        <v>850</v>
      </c>
      <c r="B257" s="55" t="s">
        <v>851</v>
      </c>
      <c r="C257" s="44">
        <v>26435</v>
      </c>
      <c r="D257" s="21">
        <v>1549.1</v>
      </c>
      <c r="E257" s="21">
        <v>1264</v>
      </c>
      <c r="F257" s="21">
        <v>1821.8</v>
      </c>
      <c r="G257" s="21">
        <v>5.9</v>
      </c>
      <c r="H257" s="21">
        <v>4.8</v>
      </c>
      <c r="I257" s="22">
        <v>6.9</v>
      </c>
      <c r="J257" s="44">
        <v>8724</v>
      </c>
      <c r="K257" s="21">
        <v>846.8</v>
      </c>
      <c r="L257" s="21">
        <v>727.1</v>
      </c>
      <c r="M257" s="21">
        <v>978.5</v>
      </c>
      <c r="N257" s="21">
        <v>9.6999999999999993</v>
      </c>
      <c r="O257" s="21">
        <v>8.3000000000000007</v>
      </c>
      <c r="P257" s="22">
        <v>11.2</v>
      </c>
      <c r="Q257" s="35">
        <v>9020</v>
      </c>
      <c r="R257" s="21">
        <v>1149.8</v>
      </c>
      <c r="S257" s="21">
        <v>975</v>
      </c>
      <c r="T257" s="21">
        <v>1327.3</v>
      </c>
      <c r="U257" s="21">
        <v>12.7</v>
      </c>
      <c r="V257" s="21">
        <v>10.8</v>
      </c>
      <c r="W257" s="22">
        <v>14.7</v>
      </c>
    </row>
    <row r="258" spans="1:23">
      <c r="A258" s="6" t="s">
        <v>588</v>
      </c>
      <c r="B258" s="55" t="s">
        <v>589</v>
      </c>
      <c r="C258" s="44">
        <v>43305</v>
      </c>
      <c r="D258" s="21">
        <v>3462.2</v>
      </c>
      <c r="E258" s="21">
        <v>2896.1</v>
      </c>
      <c r="F258" s="21">
        <v>3983.1</v>
      </c>
      <c r="G258" s="21">
        <v>8</v>
      </c>
      <c r="H258" s="21">
        <v>6.7</v>
      </c>
      <c r="I258" s="22">
        <v>9.1999999999999993</v>
      </c>
      <c r="J258" s="44">
        <v>12864</v>
      </c>
      <c r="K258" s="21">
        <v>1664.7</v>
      </c>
      <c r="L258" s="21">
        <v>1453.4</v>
      </c>
      <c r="M258" s="21">
        <v>1890.6</v>
      </c>
      <c r="N258" s="21">
        <v>12.9</v>
      </c>
      <c r="O258" s="21">
        <v>11.3</v>
      </c>
      <c r="P258" s="22">
        <v>14.7</v>
      </c>
      <c r="Q258" s="35">
        <v>11652</v>
      </c>
      <c r="R258" s="21">
        <v>1965</v>
      </c>
      <c r="S258" s="21">
        <v>1709.7</v>
      </c>
      <c r="T258" s="21">
        <v>2239.9</v>
      </c>
      <c r="U258" s="21">
        <v>16.899999999999999</v>
      </c>
      <c r="V258" s="21">
        <v>14.7</v>
      </c>
      <c r="W258" s="22">
        <v>19.2</v>
      </c>
    </row>
    <row r="259" spans="1:23">
      <c r="A259" s="6" t="s">
        <v>720</v>
      </c>
      <c r="B259" s="55" t="s">
        <v>721</v>
      </c>
      <c r="C259" s="44">
        <v>36685</v>
      </c>
      <c r="D259" s="21">
        <v>2431.9</v>
      </c>
      <c r="E259" s="21">
        <v>2020.7</v>
      </c>
      <c r="F259" s="21">
        <v>2806.9</v>
      </c>
      <c r="G259" s="21">
        <v>6.6</v>
      </c>
      <c r="H259" s="21">
        <v>5.5</v>
      </c>
      <c r="I259" s="22">
        <v>7.7</v>
      </c>
      <c r="J259" s="44">
        <v>12792</v>
      </c>
      <c r="K259" s="21">
        <v>1386.2</v>
      </c>
      <c r="L259" s="21">
        <v>1210.9000000000001</v>
      </c>
      <c r="M259" s="21">
        <v>1587.8</v>
      </c>
      <c r="N259" s="21">
        <v>10.8</v>
      </c>
      <c r="O259" s="21">
        <v>9.5</v>
      </c>
      <c r="P259" s="22">
        <v>12.4</v>
      </c>
      <c r="Q259" s="35">
        <v>13786</v>
      </c>
      <c r="R259" s="21">
        <v>1955.5</v>
      </c>
      <c r="S259" s="21">
        <v>1695.5</v>
      </c>
      <c r="T259" s="21">
        <v>2221</v>
      </c>
      <c r="U259" s="21">
        <v>14.2</v>
      </c>
      <c r="V259" s="21">
        <v>12.3</v>
      </c>
      <c r="W259" s="22">
        <v>16.100000000000001</v>
      </c>
    </row>
    <row r="260" spans="1:23">
      <c r="A260" s="6" t="s">
        <v>312</v>
      </c>
      <c r="B260" s="55" t="s">
        <v>313</v>
      </c>
      <c r="C260" s="44">
        <v>38344</v>
      </c>
      <c r="D260" s="21">
        <v>3387.9</v>
      </c>
      <c r="E260" s="21">
        <v>2827.3</v>
      </c>
      <c r="F260" s="21">
        <v>3911.3</v>
      </c>
      <c r="G260" s="21">
        <v>8.8000000000000007</v>
      </c>
      <c r="H260" s="21">
        <v>7.4</v>
      </c>
      <c r="I260" s="22">
        <v>10.199999999999999</v>
      </c>
      <c r="J260" s="44">
        <v>18019</v>
      </c>
      <c r="K260" s="21">
        <v>2536.9</v>
      </c>
      <c r="L260" s="21">
        <v>2217.9</v>
      </c>
      <c r="M260" s="21">
        <v>2888</v>
      </c>
      <c r="N260" s="21">
        <v>14.1</v>
      </c>
      <c r="O260" s="21">
        <v>12.3</v>
      </c>
      <c r="P260" s="22">
        <v>16</v>
      </c>
      <c r="Q260" s="35">
        <v>20215</v>
      </c>
      <c r="R260" s="21">
        <v>3634.5</v>
      </c>
      <c r="S260" s="21">
        <v>3166.5</v>
      </c>
      <c r="T260" s="21">
        <v>4136.8999999999996</v>
      </c>
      <c r="U260" s="21">
        <v>18</v>
      </c>
      <c r="V260" s="21">
        <v>15.7</v>
      </c>
      <c r="W260" s="22">
        <v>20.5</v>
      </c>
    </row>
    <row r="261" spans="1:23">
      <c r="A261" s="6" t="s">
        <v>374</v>
      </c>
      <c r="B261" s="55" t="s">
        <v>375</v>
      </c>
      <c r="C261" s="44">
        <v>19931</v>
      </c>
      <c r="D261" s="21">
        <v>1617.9</v>
      </c>
      <c r="E261" s="21">
        <v>1341.9</v>
      </c>
      <c r="F261" s="21">
        <v>1904.8</v>
      </c>
      <c r="G261" s="21">
        <v>8.1</v>
      </c>
      <c r="H261" s="21">
        <v>6.7</v>
      </c>
      <c r="I261" s="22">
        <v>9.6</v>
      </c>
      <c r="J261" s="44">
        <v>10421</v>
      </c>
      <c r="K261" s="21">
        <v>1347.3</v>
      </c>
      <c r="L261" s="21">
        <v>1166</v>
      </c>
      <c r="M261" s="21">
        <v>1558</v>
      </c>
      <c r="N261" s="21">
        <v>12.9</v>
      </c>
      <c r="O261" s="21">
        <v>11.2</v>
      </c>
      <c r="P261" s="22">
        <v>15</v>
      </c>
      <c r="Q261" s="35">
        <v>10269</v>
      </c>
      <c r="R261" s="21">
        <v>1691</v>
      </c>
      <c r="S261" s="21">
        <v>1442.5</v>
      </c>
      <c r="T261" s="21">
        <v>1953.6</v>
      </c>
      <c r="U261" s="21">
        <v>16.5</v>
      </c>
      <c r="V261" s="21">
        <v>14</v>
      </c>
      <c r="W261" s="22">
        <v>19</v>
      </c>
    </row>
    <row r="262" spans="1:23">
      <c r="A262" s="6" t="s">
        <v>804</v>
      </c>
      <c r="B262" s="55" t="s">
        <v>805</v>
      </c>
      <c r="C262" s="44">
        <v>56480</v>
      </c>
      <c r="D262" s="21">
        <v>4356.3999999999996</v>
      </c>
      <c r="E262" s="21">
        <v>3575.3</v>
      </c>
      <c r="F262" s="21">
        <v>5147.8999999999996</v>
      </c>
      <c r="G262" s="21">
        <v>7.7</v>
      </c>
      <c r="H262" s="21">
        <v>6.3</v>
      </c>
      <c r="I262" s="22">
        <v>9.1</v>
      </c>
      <c r="J262" s="44">
        <v>12025</v>
      </c>
      <c r="K262" s="21">
        <v>1552.2</v>
      </c>
      <c r="L262" s="21">
        <v>1327.4</v>
      </c>
      <c r="M262" s="21">
        <v>1798</v>
      </c>
      <c r="N262" s="21">
        <v>12.9</v>
      </c>
      <c r="O262" s="21">
        <v>11</v>
      </c>
      <c r="P262" s="22">
        <v>15</v>
      </c>
      <c r="Q262" s="35">
        <v>7534</v>
      </c>
      <c r="R262" s="21">
        <v>1275.5999999999999</v>
      </c>
      <c r="S262" s="21">
        <v>1080.5</v>
      </c>
      <c r="T262" s="21">
        <v>1481.8</v>
      </c>
      <c r="U262" s="21">
        <v>16.899999999999999</v>
      </c>
      <c r="V262" s="21">
        <v>14.3</v>
      </c>
      <c r="W262" s="22">
        <v>19.7</v>
      </c>
    </row>
    <row r="263" spans="1:23">
      <c r="A263" s="6" t="s">
        <v>744</v>
      </c>
      <c r="B263" s="55" t="s">
        <v>745</v>
      </c>
      <c r="C263" s="44">
        <v>62041</v>
      </c>
      <c r="D263" s="21">
        <v>4049.2</v>
      </c>
      <c r="E263" s="21">
        <v>3371.3</v>
      </c>
      <c r="F263" s="21">
        <v>4685.5</v>
      </c>
      <c r="G263" s="21">
        <v>6.5</v>
      </c>
      <c r="H263" s="21">
        <v>5.4</v>
      </c>
      <c r="I263" s="22">
        <v>7.6</v>
      </c>
      <c r="J263" s="44">
        <v>21150</v>
      </c>
      <c r="K263" s="21">
        <v>2273.3000000000002</v>
      </c>
      <c r="L263" s="21">
        <v>1989</v>
      </c>
      <c r="M263" s="21">
        <v>2596.1999999999998</v>
      </c>
      <c r="N263" s="21">
        <v>10.7</v>
      </c>
      <c r="O263" s="21">
        <v>9.4</v>
      </c>
      <c r="P263" s="22">
        <v>12.3</v>
      </c>
      <c r="Q263" s="35">
        <v>21365</v>
      </c>
      <c r="R263" s="21">
        <v>3032</v>
      </c>
      <c r="S263" s="21">
        <v>2623.6</v>
      </c>
      <c r="T263" s="21">
        <v>3438.6</v>
      </c>
      <c r="U263" s="21">
        <v>14.2</v>
      </c>
      <c r="V263" s="21">
        <v>12.3</v>
      </c>
      <c r="W263" s="22">
        <v>16.100000000000001</v>
      </c>
    </row>
    <row r="264" spans="1:23">
      <c r="A264" s="6" t="s">
        <v>806</v>
      </c>
      <c r="B264" s="55" t="s">
        <v>807</v>
      </c>
      <c r="C264" s="44">
        <v>32803</v>
      </c>
      <c r="D264" s="21">
        <v>1982.1</v>
      </c>
      <c r="E264" s="21">
        <v>1635.7</v>
      </c>
      <c r="F264" s="21">
        <v>2298.3000000000002</v>
      </c>
      <c r="G264" s="21">
        <v>6</v>
      </c>
      <c r="H264" s="21">
        <v>5</v>
      </c>
      <c r="I264" s="22">
        <v>7</v>
      </c>
      <c r="J264" s="44">
        <v>11204</v>
      </c>
      <c r="K264" s="21">
        <v>1120.4000000000001</v>
      </c>
      <c r="L264" s="21">
        <v>974.5</v>
      </c>
      <c r="M264" s="21">
        <v>1283.5999999999999</v>
      </c>
      <c r="N264" s="21">
        <v>10</v>
      </c>
      <c r="O264" s="21">
        <v>8.6999999999999993</v>
      </c>
      <c r="P264" s="22">
        <v>11.5</v>
      </c>
      <c r="Q264" s="35">
        <v>12820</v>
      </c>
      <c r="R264" s="21">
        <v>1681.5</v>
      </c>
      <c r="S264" s="21">
        <v>1445.1</v>
      </c>
      <c r="T264" s="21">
        <v>1923.5</v>
      </c>
      <c r="U264" s="21">
        <v>13.1</v>
      </c>
      <c r="V264" s="21">
        <v>11.3</v>
      </c>
      <c r="W264" s="22">
        <v>15</v>
      </c>
    </row>
    <row r="265" spans="1:23">
      <c r="A265" s="6" t="s">
        <v>870</v>
      </c>
      <c r="B265" s="55" t="s">
        <v>871</v>
      </c>
      <c r="C265" s="44">
        <v>26566</v>
      </c>
      <c r="D265" s="21">
        <v>1426.3</v>
      </c>
      <c r="E265" s="21">
        <v>1155.5</v>
      </c>
      <c r="F265" s="21">
        <v>1678.8</v>
      </c>
      <c r="G265" s="21">
        <v>5.4</v>
      </c>
      <c r="H265" s="21">
        <v>4.3</v>
      </c>
      <c r="I265" s="22">
        <v>6.3</v>
      </c>
      <c r="J265" s="44">
        <v>9951</v>
      </c>
      <c r="K265" s="21">
        <v>875.2</v>
      </c>
      <c r="L265" s="21">
        <v>746.2</v>
      </c>
      <c r="M265" s="21">
        <v>1014.7</v>
      </c>
      <c r="N265" s="21">
        <v>8.8000000000000007</v>
      </c>
      <c r="O265" s="21">
        <v>7.5</v>
      </c>
      <c r="P265" s="22">
        <v>10.199999999999999</v>
      </c>
      <c r="Q265" s="35">
        <v>10378</v>
      </c>
      <c r="R265" s="21">
        <v>1203</v>
      </c>
      <c r="S265" s="21">
        <v>1008.4</v>
      </c>
      <c r="T265" s="21">
        <v>1408.4</v>
      </c>
      <c r="U265" s="21">
        <v>11.6</v>
      </c>
      <c r="V265" s="21">
        <v>9.6999999999999993</v>
      </c>
      <c r="W265" s="22">
        <v>13.6</v>
      </c>
    </row>
    <row r="266" spans="1:23">
      <c r="A266" s="6" t="s">
        <v>830</v>
      </c>
      <c r="B266" s="55" t="s">
        <v>831</v>
      </c>
      <c r="C266" s="44">
        <v>37676</v>
      </c>
      <c r="D266" s="21">
        <v>2099.5</v>
      </c>
      <c r="E266" s="21">
        <v>1696.7</v>
      </c>
      <c r="F266" s="21">
        <v>2469.1999999999998</v>
      </c>
      <c r="G266" s="21">
        <v>5.6</v>
      </c>
      <c r="H266" s="21">
        <v>4.5</v>
      </c>
      <c r="I266" s="22">
        <v>6.6</v>
      </c>
      <c r="J266" s="44">
        <v>14351</v>
      </c>
      <c r="K266" s="21">
        <v>1318.8</v>
      </c>
      <c r="L266" s="21">
        <v>1129.4000000000001</v>
      </c>
      <c r="M266" s="21">
        <v>1514.6</v>
      </c>
      <c r="N266" s="21">
        <v>9.1999999999999993</v>
      </c>
      <c r="O266" s="21">
        <v>7.9</v>
      </c>
      <c r="P266" s="22">
        <v>10.6</v>
      </c>
      <c r="Q266" s="35">
        <v>15430</v>
      </c>
      <c r="R266" s="21">
        <v>1863</v>
      </c>
      <c r="S266" s="21">
        <v>1578</v>
      </c>
      <c r="T266" s="21">
        <v>2156.9</v>
      </c>
      <c r="U266" s="21">
        <v>12.1</v>
      </c>
      <c r="V266" s="21">
        <v>10.199999999999999</v>
      </c>
      <c r="W266" s="22">
        <v>14</v>
      </c>
    </row>
    <row r="267" spans="1:23">
      <c r="A267" s="6" t="s">
        <v>364</v>
      </c>
      <c r="B267" s="55" t="s">
        <v>365</v>
      </c>
      <c r="C267" s="44">
        <v>94573</v>
      </c>
      <c r="D267" s="21">
        <v>8514.1</v>
      </c>
      <c r="E267" s="21">
        <v>7121.1</v>
      </c>
      <c r="F267" s="21">
        <v>9789.5</v>
      </c>
      <c r="G267" s="21">
        <v>9</v>
      </c>
      <c r="H267" s="21">
        <v>7.5</v>
      </c>
      <c r="I267" s="22">
        <v>10.4</v>
      </c>
      <c r="J267" s="44">
        <v>36461</v>
      </c>
      <c r="K267" s="21">
        <v>5234.3</v>
      </c>
      <c r="L267" s="21">
        <v>4567.5</v>
      </c>
      <c r="M267" s="21">
        <v>5941.8</v>
      </c>
      <c r="N267" s="21">
        <v>14.4</v>
      </c>
      <c r="O267" s="21">
        <v>12.5</v>
      </c>
      <c r="P267" s="22">
        <v>16.3</v>
      </c>
      <c r="Q267" s="35">
        <v>33760</v>
      </c>
      <c r="R267" s="21">
        <v>6219.9</v>
      </c>
      <c r="S267" s="21">
        <v>5420.6</v>
      </c>
      <c r="T267" s="21">
        <v>7079.3</v>
      </c>
      <c r="U267" s="21">
        <v>18.399999999999999</v>
      </c>
      <c r="V267" s="21">
        <v>16.100000000000001</v>
      </c>
      <c r="W267" s="22">
        <v>21</v>
      </c>
    </row>
    <row r="268" spans="1:23">
      <c r="A268" s="6" t="s">
        <v>322</v>
      </c>
      <c r="B268" s="55" t="s">
        <v>323</v>
      </c>
      <c r="C268" s="44">
        <v>69828</v>
      </c>
      <c r="D268" s="21">
        <v>6726</v>
      </c>
      <c r="E268" s="21">
        <v>5625.8</v>
      </c>
      <c r="F268" s="21">
        <v>7831.8</v>
      </c>
      <c r="G268" s="21">
        <v>9.6</v>
      </c>
      <c r="H268" s="21">
        <v>8.1</v>
      </c>
      <c r="I268" s="22">
        <v>11.2</v>
      </c>
      <c r="J268" s="44">
        <v>25036</v>
      </c>
      <c r="K268" s="21">
        <v>3816.8</v>
      </c>
      <c r="L268" s="21">
        <v>3268.2</v>
      </c>
      <c r="M268" s="21">
        <v>4377.8999999999996</v>
      </c>
      <c r="N268" s="21">
        <v>15.2</v>
      </c>
      <c r="O268" s="21">
        <v>13.1</v>
      </c>
      <c r="P268" s="22">
        <v>17.5</v>
      </c>
      <c r="Q268" s="35">
        <v>25552</v>
      </c>
      <c r="R268" s="21">
        <v>5007.3</v>
      </c>
      <c r="S268" s="21">
        <v>4313</v>
      </c>
      <c r="T268" s="21">
        <v>5731.5</v>
      </c>
      <c r="U268" s="21">
        <v>19.600000000000001</v>
      </c>
      <c r="V268" s="21">
        <v>16.899999999999999</v>
      </c>
      <c r="W268" s="22">
        <v>22.4</v>
      </c>
    </row>
    <row r="269" spans="1:23">
      <c r="A269" s="6" t="s">
        <v>766</v>
      </c>
      <c r="B269" s="55" t="s">
        <v>767</v>
      </c>
      <c r="C269" s="44">
        <v>65979</v>
      </c>
      <c r="D269" s="21">
        <v>5001.8999999999996</v>
      </c>
      <c r="E269" s="21">
        <v>4153.8999999999996</v>
      </c>
      <c r="F269" s="21">
        <v>5878.6</v>
      </c>
      <c r="G269" s="21">
        <v>7.6</v>
      </c>
      <c r="H269" s="21">
        <v>6.3</v>
      </c>
      <c r="I269" s="22">
        <v>8.9</v>
      </c>
      <c r="J269" s="44">
        <v>16796</v>
      </c>
      <c r="K269" s="21">
        <v>2082</v>
      </c>
      <c r="L269" s="21">
        <v>1792.7</v>
      </c>
      <c r="M269" s="21">
        <v>2407.1999999999998</v>
      </c>
      <c r="N269" s="21">
        <v>12.4</v>
      </c>
      <c r="O269" s="21">
        <v>10.7</v>
      </c>
      <c r="P269" s="22">
        <v>14.3</v>
      </c>
      <c r="Q269" s="35">
        <v>13271</v>
      </c>
      <c r="R269" s="21">
        <v>2138.1</v>
      </c>
      <c r="S269" s="21">
        <v>1816.8</v>
      </c>
      <c r="T269" s="21">
        <v>2475.4</v>
      </c>
      <c r="U269" s="21">
        <v>16.100000000000001</v>
      </c>
      <c r="V269" s="21">
        <v>13.7</v>
      </c>
      <c r="W269" s="22">
        <v>18.7</v>
      </c>
    </row>
    <row r="270" spans="1:23">
      <c r="A270" s="6" t="s">
        <v>858</v>
      </c>
      <c r="B270" s="55" t="s">
        <v>859</v>
      </c>
      <c r="C270" s="44">
        <v>69991</v>
      </c>
      <c r="D270" s="21">
        <v>4503.8999999999996</v>
      </c>
      <c r="E270" s="21">
        <v>3758.7</v>
      </c>
      <c r="F270" s="21">
        <v>5231.6000000000004</v>
      </c>
      <c r="G270" s="21">
        <v>6.4</v>
      </c>
      <c r="H270" s="21">
        <v>5.4</v>
      </c>
      <c r="I270" s="22">
        <v>7.5</v>
      </c>
      <c r="J270" s="44">
        <v>17891</v>
      </c>
      <c r="K270" s="21">
        <v>1907.5</v>
      </c>
      <c r="L270" s="21">
        <v>1663.5</v>
      </c>
      <c r="M270" s="21">
        <v>2183.4</v>
      </c>
      <c r="N270" s="21">
        <v>10.7</v>
      </c>
      <c r="O270" s="21">
        <v>9.3000000000000007</v>
      </c>
      <c r="P270" s="22">
        <v>12.2</v>
      </c>
      <c r="Q270" s="35">
        <v>15660</v>
      </c>
      <c r="R270" s="21">
        <v>2192.3000000000002</v>
      </c>
      <c r="S270" s="21">
        <v>1884.8</v>
      </c>
      <c r="T270" s="21">
        <v>2511</v>
      </c>
      <c r="U270" s="21">
        <v>14</v>
      </c>
      <c r="V270" s="21">
        <v>12</v>
      </c>
      <c r="W270" s="22">
        <v>16</v>
      </c>
    </row>
    <row r="271" spans="1:23">
      <c r="A271" s="6" t="s">
        <v>646</v>
      </c>
      <c r="B271" s="55" t="s">
        <v>647</v>
      </c>
      <c r="C271" s="44">
        <v>58620</v>
      </c>
      <c r="D271" s="21">
        <v>4100.5</v>
      </c>
      <c r="E271" s="21">
        <v>3403.8</v>
      </c>
      <c r="F271" s="21">
        <v>4739</v>
      </c>
      <c r="G271" s="21">
        <v>7</v>
      </c>
      <c r="H271" s="21">
        <v>5.8</v>
      </c>
      <c r="I271" s="22">
        <v>8.1</v>
      </c>
      <c r="J271" s="44">
        <v>21276</v>
      </c>
      <c r="K271" s="21">
        <v>2427.6999999999998</v>
      </c>
      <c r="L271" s="21">
        <v>2116</v>
      </c>
      <c r="M271" s="21">
        <v>2762.9</v>
      </c>
      <c r="N271" s="21">
        <v>11.4</v>
      </c>
      <c r="O271" s="21">
        <v>9.9</v>
      </c>
      <c r="P271" s="22">
        <v>13</v>
      </c>
      <c r="Q271" s="35">
        <v>21409</v>
      </c>
      <c r="R271" s="21">
        <v>3206.5</v>
      </c>
      <c r="S271" s="21">
        <v>2786.5</v>
      </c>
      <c r="T271" s="21">
        <v>3644.4</v>
      </c>
      <c r="U271" s="21">
        <v>15</v>
      </c>
      <c r="V271" s="21">
        <v>13</v>
      </c>
      <c r="W271" s="22">
        <v>17</v>
      </c>
    </row>
    <row r="272" spans="1:23">
      <c r="A272" s="6" t="s">
        <v>784</v>
      </c>
      <c r="B272" s="55" t="s">
        <v>785</v>
      </c>
      <c r="C272" s="44">
        <v>37875</v>
      </c>
      <c r="D272" s="21">
        <v>2287.1999999999998</v>
      </c>
      <c r="E272" s="21">
        <v>1887.6</v>
      </c>
      <c r="F272" s="21">
        <v>2656.7</v>
      </c>
      <c r="G272" s="21">
        <v>6</v>
      </c>
      <c r="H272" s="21">
        <v>5</v>
      </c>
      <c r="I272" s="22">
        <v>7</v>
      </c>
      <c r="J272" s="44">
        <v>13962</v>
      </c>
      <c r="K272" s="21">
        <v>1396.7</v>
      </c>
      <c r="L272" s="21">
        <v>1217.3</v>
      </c>
      <c r="M272" s="21">
        <v>1596.9</v>
      </c>
      <c r="N272" s="21">
        <v>10</v>
      </c>
      <c r="O272" s="21">
        <v>8.6999999999999993</v>
      </c>
      <c r="P272" s="22">
        <v>11.4</v>
      </c>
      <c r="Q272" s="35">
        <v>15477</v>
      </c>
      <c r="R272" s="21">
        <v>2026.2</v>
      </c>
      <c r="S272" s="21">
        <v>1731.8</v>
      </c>
      <c r="T272" s="21">
        <v>2314.4</v>
      </c>
      <c r="U272" s="21">
        <v>13.1</v>
      </c>
      <c r="V272" s="21">
        <v>11.2</v>
      </c>
      <c r="W272" s="22">
        <v>15</v>
      </c>
    </row>
    <row r="273" spans="1:23">
      <c r="A273" s="6" t="s">
        <v>848</v>
      </c>
      <c r="B273" s="55" t="s">
        <v>849</v>
      </c>
      <c r="C273" s="44">
        <v>25423</v>
      </c>
      <c r="D273" s="21">
        <v>1637.6</v>
      </c>
      <c r="E273" s="21">
        <v>1361.5</v>
      </c>
      <c r="F273" s="21">
        <v>1894</v>
      </c>
      <c r="G273" s="21">
        <v>6.4</v>
      </c>
      <c r="H273" s="21">
        <v>5.4</v>
      </c>
      <c r="I273" s="22">
        <v>7.4</v>
      </c>
      <c r="J273" s="44">
        <v>7009</v>
      </c>
      <c r="K273" s="21">
        <v>743.7</v>
      </c>
      <c r="L273" s="21">
        <v>648</v>
      </c>
      <c r="M273" s="21">
        <v>850.6</v>
      </c>
      <c r="N273" s="21">
        <v>10.6</v>
      </c>
      <c r="O273" s="21">
        <v>9.1999999999999993</v>
      </c>
      <c r="P273" s="22">
        <v>12.1</v>
      </c>
      <c r="Q273" s="35">
        <v>6837</v>
      </c>
      <c r="R273" s="21">
        <v>961.5</v>
      </c>
      <c r="S273" s="21">
        <v>828.5</v>
      </c>
      <c r="T273" s="21">
        <v>1103.7</v>
      </c>
      <c r="U273" s="21">
        <v>14.1</v>
      </c>
      <c r="V273" s="21">
        <v>12.1</v>
      </c>
      <c r="W273" s="22">
        <v>16.100000000000001</v>
      </c>
    </row>
    <row r="274" spans="1:23">
      <c r="A274" s="6" t="s">
        <v>814</v>
      </c>
      <c r="B274" s="55" t="s">
        <v>815</v>
      </c>
      <c r="C274" s="44">
        <v>36789</v>
      </c>
      <c r="D274" s="21">
        <v>1997.1</v>
      </c>
      <c r="E274" s="21">
        <v>1599</v>
      </c>
      <c r="F274" s="21">
        <v>2365.4</v>
      </c>
      <c r="G274" s="21">
        <v>5.4</v>
      </c>
      <c r="H274" s="21">
        <v>4.3</v>
      </c>
      <c r="I274" s="22">
        <v>6.4</v>
      </c>
      <c r="J274" s="44">
        <v>13373</v>
      </c>
      <c r="K274" s="21">
        <v>1212.5999999999999</v>
      </c>
      <c r="L274" s="21">
        <v>1036.4000000000001</v>
      </c>
      <c r="M274" s="21">
        <v>1396.2</v>
      </c>
      <c r="N274" s="21">
        <v>9.1</v>
      </c>
      <c r="O274" s="21">
        <v>7.8</v>
      </c>
      <c r="P274" s="22">
        <v>10.4</v>
      </c>
      <c r="Q274" s="35">
        <v>16335</v>
      </c>
      <c r="R274" s="21">
        <v>1956</v>
      </c>
      <c r="S274" s="21">
        <v>1644.8</v>
      </c>
      <c r="T274" s="21">
        <v>2261.6999999999998</v>
      </c>
      <c r="U274" s="21">
        <v>12</v>
      </c>
      <c r="V274" s="21">
        <v>10.1</v>
      </c>
      <c r="W274" s="22">
        <v>13.8</v>
      </c>
    </row>
    <row r="275" spans="1:23">
      <c r="A275" s="6" t="s">
        <v>626</v>
      </c>
      <c r="B275" s="55" t="s">
        <v>627</v>
      </c>
      <c r="C275" s="44">
        <v>46097</v>
      </c>
      <c r="D275" s="21">
        <v>3093.2</v>
      </c>
      <c r="E275" s="21">
        <v>2567.1</v>
      </c>
      <c r="F275" s="21">
        <v>3576</v>
      </c>
      <c r="G275" s="21">
        <v>6.7</v>
      </c>
      <c r="H275" s="21">
        <v>5.6</v>
      </c>
      <c r="I275" s="22">
        <v>7.8</v>
      </c>
      <c r="J275" s="44">
        <v>21424</v>
      </c>
      <c r="K275" s="21">
        <v>2324</v>
      </c>
      <c r="L275" s="21">
        <v>2029.2</v>
      </c>
      <c r="M275" s="21">
        <v>2648.3</v>
      </c>
      <c r="N275" s="21">
        <v>10.8</v>
      </c>
      <c r="O275" s="21">
        <v>9.5</v>
      </c>
      <c r="P275" s="22">
        <v>12.4</v>
      </c>
      <c r="Q275" s="35">
        <v>23920</v>
      </c>
      <c r="R275" s="21">
        <v>3362.2</v>
      </c>
      <c r="S275" s="21">
        <v>2918.2</v>
      </c>
      <c r="T275" s="21">
        <v>3837.8</v>
      </c>
      <c r="U275" s="21">
        <v>14.1</v>
      </c>
      <c r="V275" s="21">
        <v>12.2</v>
      </c>
      <c r="W275" s="22">
        <v>16</v>
      </c>
    </row>
    <row r="276" spans="1:23">
      <c r="A276" s="6" t="s">
        <v>746</v>
      </c>
      <c r="B276" s="55" t="s">
        <v>747</v>
      </c>
      <c r="C276" s="44">
        <v>29519</v>
      </c>
      <c r="D276" s="21">
        <v>1964.8</v>
      </c>
      <c r="E276" s="21">
        <v>1631.6</v>
      </c>
      <c r="F276" s="21">
        <v>2267.9</v>
      </c>
      <c r="G276" s="21">
        <v>6.7</v>
      </c>
      <c r="H276" s="21">
        <v>5.5</v>
      </c>
      <c r="I276" s="22">
        <v>7.7</v>
      </c>
      <c r="J276" s="44">
        <v>9845</v>
      </c>
      <c r="K276" s="21">
        <v>1068.8</v>
      </c>
      <c r="L276" s="21">
        <v>938.2</v>
      </c>
      <c r="M276" s="21">
        <v>1220.5</v>
      </c>
      <c r="N276" s="21">
        <v>10.9</v>
      </c>
      <c r="O276" s="21">
        <v>9.5</v>
      </c>
      <c r="P276" s="22">
        <v>12.4</v>
      </c>
      <c r="Q276" s="35">
        <v>10050</v>
      </c>
      <c r="R276" s="21">
        <v>1444</v>
      </c>
      <c r="S276" s="21">
        <v>1250.3</v>
      </c>
      <c r="T276" s="21">
        <v>1644.5</v>
      </c>
      <c r="U276" s="21">
        <v>14.4</v>
      </c>
      <c r="V276" s="21">
        <v>12.4</v>
      </c>
      <c r="W276" s="22">
        <v>16.399999999999999</v>
      </c>
    </row>
    <row r="277" spans="1:23">
      <c r="A277" s="6" t="s">
        <v>772</v>
      </c>
      <c r="B277" s="55" t="s">
        <v>773</v>
      </c>
      <c r="C277" s="44">
        <v>45831</v>
      </c>
      <c r="D277" s="21">
        <v>2834.9</v>
      </c>
      <c r="E277" s="21">
        <v>2325.6</v>
      </c>
      <c r="F277" s="21">
        <v>3294.4</v>
      </c>
      <c r="G277" s="21">
        <v>6.2</v>
      </c>
      <c r="H277" s="21">
        <v>5.0999999999999996</v>
      </c>
      <c r="I277" s="22">
        <v>7.2</v>
      </c>
      <c r="J277" s="44">
        <v>16911</v>
      </c>
      <c r="K277" s="21">
        <v>1722</v>
      </c>
      <c r="L277" s="21">
        <v>1491.9</v>
      </c>
      <c r="M277" s="21">
        <v>1966.1</v>
      </c>
      <c r="N277" s="21">
        <v>10.199999999999999</v>
      </c>
      <c r="O277" s="21">
        <v>8.8000000000000007</v>
      </c>
      <c r="P277" s="22">
        <v>11.6</v>
      </c>
      <c r="Q277" s="35">
        <v>16650</v>
      </c>
      <c r="R277" s="21">
        <v>2201.8000000000002</v>
      </c>
      <c r="S277" s="21">
        <v>1885.4</v>
      </c>
      <c r="T277" s="21">
        <v>2521.6</v>
      </c>
      <c r="U277" s="21">
        <v>13.2</v>
      </c>
      <c r="V277" s="21">
        <v>11.3</v>
      </c>
      <c r="W277" s="22">
        <v>15.1</v>
      </c>
    </row>
    <row r="278" spans="1:23">
      <c r="A278" s="6" t="s">
        <v>480</v>
      </c>
      <c r="B278" s="55" t="s">
        <v>481</v>
      </c>
      <c r="C278" s="44">
        <v>17002</v>
      </c>
      <c r="D278" s="21">
        <v>1334.5</v>
      </c>
      <c r="E278" s="21">
        <v>1110.7</v>
      </c>
      <c r="F278" s="21">
        <v>1555.9</v>
      </c>
      <c r="G278" s="21">
        <v>7.8</v>
      </c>
      <c r="H278" s="21">
        <v>6.5</v>
      </c>
      <c r="I278" s="22">
        <v>9.1999999999999993</v>
      </c>
      <c r="J278" s="44">
        <v>8608</v>
      </c>
      <c r="K278" s="21">
        <v>1071.8</v>
      </c>
      <c r="L278" s="21">
        <v>926.1</v>
      </c>
      <c r="M278" s="21">
        <v>1236.7</v>
      </c>
      <c r="N278" s="21">
        <v>12.5</v>
      </c>
      <c r="O278" s="21">
        <v>10.8</v>
      </c>
      <c r="P278" s="22">
        <v>14.4</v>
      </c>
      <c r="Q278" s="35">
        <v>8879</v>
      </c>
      <c r="R278" s="21">
        <v>1429.5</v>
      </c>
      <c r="S278" s="21">
        <v>1236</v>
      </c>
      <c r="T278" s="21">
        <v>1631.1</v>
      </c>
      <c r="U278" s="21">
        <v>16.100000000000001</v>
      </c>
      <c r="V278" s="21">
        <v>13.9</v>
      </c>
      <c r="W278" s="22">
        <v>18.399999999999999</v>
      </c>
    </row>
    <row r="279" spans="1:23">
      <c r="A279" s="6" t="s">
        <v>482</v>
      </c>
      <c r="B279" s="55" t="s">
        <v>483</v>
      </c>
      <c r="C279" s="44">
        <v>32265</v>
      </c>
      <c r="D279" s="21">
        <v>2493.1999999999998</v>
      </c>
      <c r="E279" s="21">
        <v>2078.8000000000002</v>
      </c>
      <c r="F279" s="21">
        <v>2860.5</v>
      </c>
      <c r="G279" s="21">
        <v>7.7</v>
      </c>
      <c r="H279" s="21">
        <v>6.4</v>
      </c>
      <c r="I279" s="22">
        <v>8.9</v>
      </c>
      <c r="J279" s="44">
        <v>13644</v>
      </c>
      <c r="K279" s="21">
        <v>1697.2</v>
      </c>
      <c r="L279" s="21">
        <v>1488.7</v>
      </c>
      <c r="M279" s="21">
        <v>1920.7</v>
      </c>
      <c r="N279" s="21">
        <v>12.4</v>
      </c>
      <c r="O279" s="21">
        <v>10.9</v>
      </c>
      <c r="P279" s="22">
        <v>14.1</v>
      </c>
      <c r="Q279" s="35">
        <v>13802</v>
      </c>
      <c r="R279" s="21">
        <v>2227.1999999999998</v>
      </c>
      <c r="S279" s="21">
        <v>1962.8</v>
      </c>
      <c r="T279" s="21">
        <v>2507.6</v>
      </c>
      <c r="U279" s="21">
        <v>16.100000000000001</v>
      </c>
      <c r="V279" s="21">
        <v>14.2</v>
      </c>
      <c r="W279" s="22">
        <v>18.2</v>
      </c>
    </row>
    <row r="280" spans="1:23">
      <c r="A280" s="6" t="s">
        <v>484</v>
      </c>
      <c r="B280" s="55" t="s">
        <v>485</v>
      </c>
      <c r="C280" s="44">
        <v>27635</v>
      </c>
      <c r="D280" s="21">
        <v>2185.5</v>
      </c>
      <c r="E280" s="21">
        <v>1822.5</v>
      </c>
      <c r="F280" s="21">
        <v>2507.3000000000002</v>
      </c>
      <c r="G280" s="21">
        <v>7.9</v>
      </c>
      <c r="H280" s="21">
        <v>6.6</v>
      </c>
      <c r="I280" s="22">
        <v>9.1</v>
      </c>
      <c r="J280" s="44">
        <v>12824</v>
      </c>
      <c r="K280" s="21">
        <v>1626.3</v>
      </c>
      <c r="L280" s="21">
        <v>1424.7</v>
      </c>
      <c r="M280" s="21">
        <v>1854.6</v>
      </c>
      <c r="N280" s="21">
        <v>12.7</v>
      </c>
      <c r="O280" s="21">
        <v>11.1</v>
      </c>
      <c r="P280" s="22">
        <v>14.5</v>
      </c>
      <c r="Q280" s="35">
        <v>12695</v>
      </c>
      <c r="R280" s="21">
        <v>2052.1999999999998</v>
      </c>
      <c r="S280" s="21">
        <v>1793.8</v>
      </c>
      <c r="T280" s="21">
        <v>2331.8000000000002</v>
      </c>
      <c r="U280" s="21">
        <v>16.2</v>
      </c>
      <c r="V280" s="21">
        <v>14.1</v>
      </c>
      <c r="W280" s="22">
        <v>18.399999999999999</v>
      </c>
    </row>
    <row r="281" spans="1:23">
      <c r="A281" s="6" t="s">
        <v>674</v>
      </c>
      <c r="B281" s="55" t="s">
        <v>675</v>
      </c>
      <c r="C281" s="44">
        <v>112198</v>
      </c>
      <c r="D281" s="21">
        <v>7941.7</v>
      </c>
      <c r="E281" s="21">
        <v>6625.5</v>
      </c>
      <c r="F281" s="21">
        <v>9133.2999999999993</v>
      </c>
      <c r="G281" s="21">
        <v>7.1</v>
      </c>
      <c r="H281" s="21">
        <v>5.9</v>
      </c>
      <c r="I281" s="22">
        <v>8.1</v>
      </c>
      <c r="J281" s="44">
        <v>39009</v>
      </c>
      <c r="K281" s="21">
        <v>4512.3999999999996</v>
      </c>
      <c r="L281" s="21">
        <v>3953.1</v>
      </c>
      <c r="M281" s="21">
        <v>5149.5</v>
      </c>
      <c r="N281" s="21">
        <v>11.6</v>
      </c>
      <c r="O281" s="21">
        <v>10.1</v>
      </c>
      <c r="P281" s="22">
        <v>13.2</v>
      </c>
      <c r="Q281" s="35">
        <v>37967</v>
      </c>
      <c r="R281" s="21">
        <v>5658.7</v>
      </c>
      <c r="S281" s="21">
        <v>4936.3</v>
      </c>
      <c r="T281" s="21">
        <v>6404.9</v>
      </c>
      <c r="U281" s="21">
        <v>14.9</v>
      </c>
      <c r="V281" s="21">
        <v>13</v>
      </c>
      <c r="W281" s="22">
        <v>16.899999999999999</v>
      </c>
    </row>
    <row r="282" spans="1:23">
      <c r="A282" s="6" t="s">
        <v>712</v>
      </c>
      <c r="B282" s="55" t="s">
        <v>713</v>
      </c>
      <c r="C282" s="44">
        <v>31705</v>
      </c>
      <c r="D282" s="21">
        <v>1927.3</v>
      </c>
      <c r="E282" s="21">
        <v>1564.6</v>
      </c>
      <c r="F282" s="21">
        <v>2259.1</v>
      </c>
      <c r="G282" s="21">
        <v>6.1</v>
      </c>
      <c r="H282" s="21">
        <v>4.9000000000000004</v>
      </c>
      <c r="I282" s="22">
        <v>7.1</v>
      </c>
      <c r="J282" s="44">
        <v>12843</v>
      </c>
      <c r="K282" s="21">
        <v>1275</v>
      </c>
      <c r="L282" s="21">
        <v>1104.0999999999999</v>
      </c>
      <c r="M282" s="21">
        <v>1455.6</v>
      </c>
      <c r="N282" s="21">
        <v>9.9</v>
      </c>
      <c r="O282" s="21">
        <v>8.6</v>
      </c>
      <c r="P282" s="22">
        <v>11.3</v>
      </c>
      <c r="Q282" s="35">
        <v>14132</v>
      </c>
      <c r="R282" s="21">
        <v>1834.8</v>
      </c>
      <c r="S282" s="21">
        <v>1565.3</v>
      </c>
      <c r="T282" s="21">
        <v>2099.1999999999998</v>
      </c>
      <c r="U282" s="21">
        <v>13</v>
      </c>
      <c r="V282" s="21">
        <v>11.1</v>
      </c>
      <c r="W282" s="22">
        <v>14.9</v>
      </c>
    </row>
    <row r="283" spans="1:23">
      <c r="A283" s="6" t="s">
        <v>536</v>
      </c>
      <c r="B283" s="55" t="s">
        <v>537</v>
      </c>
      <c r="C283" s="44">
        <v>46369</v>
      </c>
      <c r="D283" s="21">
        <v>3529.8</v>
      </c>
      <c r="E283" s="21">
        <v>2948</v>
      </c>
      <c r="F283" s="21">
        <v>4087.4</v>
      </c>
      <c r="G283" s="21">
        <v>7.6</v>
      </c>
      <c r="H283" s="21">
        <v>6.4</v>
      </c>
      <c r="I283" s="22">
        <v>8.8000000000000007</v>
      </c>
      <c r="J283" s="44">
        <v>18471</v>
      </c>
      <c r="K283" s="21">
        <v>2274.5</v>
      </c>
      <c r="L283" s="21">
        <v>1990.4</v>
      </c>
      <c r="M283" s="21">
        <v>2599.1</v>
      </c>
      <c r="N283" s="21">
        <v>12.3</v>
      </c>
      <c r="O283" s="21">
        <v>10.8</v>
      </c>
      <c r="P283" s="22">
        <v>14.1</v>
      </c>
      <c r="Q283" s="35">
        <v>21067</v>
      </c>
      <c r="R283" s="21">
        <v>3364.5</v>
      </c>
      <c r="S283" s="21">
        <v>2935.1</v>
      </c>
      <c r="T283" s="21">
        <v>3818.2</v>
      </c>
      <c r="U283" s="21">
        <v>16</v>
      </c>
      <c r="V283" s="21">
        <v>13.9</v>
      </c>
      <c r="W283" s="22">
        <v>18.100000000000001</v>
      </c>
    </row>
    <row r="284" spans="1:23">
      <c r="A284" s="6" t="s">
        <v>786</v>
      </c>
      <c r="B284" s="55" t="s">
        <v>787</v>
      </c>
      <c r="C284" s="44">
        <v>51086</v>
      </c>
      <c r="D284" s="21">
        <v>3542.5</v>
      </c>
      <c r="E284" s="21">
        <v>2953.3</v>
      </c>
      <c r="F284" s="21">
        <v>4107</v>
      </c>
      <c r="G284" s="21">
        <v>6.9</v>
      </c>
      <c r="H284" s="21">
        <v>5.8</v>
      </c>
      <c r="I284" s="22">
        <v>8</v>
      </c>
      <c r="J284" s="44">
        <v>14362</v>
      </c>
      <c r="K284" s="21">
        <v>1611.8</v>
      </c>
      <c r="L284" s="21">
        <v>1407.4</v>
      </c>
      <c r="M284" s="21">
        <v>1834.8</v>
      </c>
      <c r="N284" s="21">
        <v>11.2</v>
      </c>
      <c r="O284" s="21">
        <v>9.8000000000000007</v>
      </c>
      <c r="P284" s="22">
        <v>12.8</v>
      </c>
      <c r="Q284" s="35">
        <v>12166</v>
      </c>
      <c r="R284" s="21">
        <v>1786.5</v>
      </c>
      <c r="S284" s="21">
        <v>1531.8</v>
      </c>
      <c r="T284" s="21">
        <v>2049.1999999999998</v>
      </c>
      <c r="U284" s="21">
        <v>14.7</v>
      </c>
      <c r="V284" s="21">
        <v>12.6</v>
      </c>
      <c r="W284" s="22">
        <v>16.8</v>
      </c>
    </row>
    <row r="285" spans="1:23">
      <c r="A285" s="6" t="s">
        <v>520</v>
      </c>
      <c r="B285" s="55" t="s">
        <v>521</v>
      </c>
      <c r="C285" s="44">
        <v>64971</v>
      </c>
      <c r="D285" s="21">
        <v>4959.8999999999996</v>
      </c>
      <c r="E285" s="21">
        <v>4151.8</v>
      </c>
      <c r="F285" s="21">
        <v>5689.7</v>
      </c>
      <c r="G285" s="21">
        <v>7.6</v>
      </c>
      <c r="H285" s="21">
        <v>6.4</v>
      </c>
      <c r="I285" s="22">
        <v>8.8000000000000007</v>
      </c>
      <c r="J285" s="44">
        <v>30133</v>
      </c>
      <c r="K285" s="21">
        <v>3674</v>
      </c>
      <c r="L285" s="21">
        <v>3224.9</v>
      </c>
      <c r="M285" s="21">
        <v>4176.1000000000004</v>
      </c>
      <c r="N285" s="21">
        <v>12.2</v>
      </c>
      <c r="O285" s="21">
        <v>10.7</v>
      </c>
      <c r="P285" s="22">
        <v>13.9</v>
      </c>
      <c r="Q285" s="35">
        <v>31012</v>
      </c>
      <c r="R285" s="21">
        <v>4885</v>
      </c>
      <c r="S285" s="21">
        <v>4286.8999999999996</v>
      </c>
      <c r="T285" s="21">
        <v>5524.9</v>
      </c>
      <c r="U285" s="21">
        <v>15.8</v>
      </c>
      <c r="V285" s="21">
        <v>13.8</v>
      </c>
      <c r="W285" s="22">
        <v>17.8</v>
      </c>
    </row>
    <row r="286" spans="1:23">
      <c r="A286" s="6" t="s">
        <v>412</v>
      </c>
      <c r="B286" s="55" t="s">
        <v>413</v>
      </c>
      <c r="C286" s="44">
        <v>89270</v>
      </c>
      <c r="D286" s="21">
        <v>7671.7</v>
      </c>
      <c r="E286" s="21">
        <v>6427.1</v>
      </c>
      <c r="F286" s="21">
        <v>8796.7999999999993</v>
      </c>
      <c r="G286" s="21">
        <v>8.6</v>
      </c>
      <c r="H286" s="21">
        <v>7.2</v>
      </c>
      <c r="I286" s="22">
        <v>9.9</v>
      </c>
      <c r="J286" s="44">
        <v>33686</v>
      </c>
      <c r="K286" s="21">
        <v>4650.6000000000004</v>
      </c>
      <c r="L286" s="21">
        <v>4052.5</v>
      </c>
      <c r="M286" s="21">
        <v>5267.1</v>
      </c>
      <c r="N286" s="21">
        <v>13.8</v>
      </c>
      <c r="O286" s="21">
        <v>12</v>
      </c>
      <c r="P286" s="22">
        <v>15.6</v>
      </c>
      <c r="Q286" s="35">
        <v>32801</v>
      </c>
      <c r="R286" s="21">
        <v>5789.8</v>
      </c>
      <c r="S286" s="21">
        <v>5041.7</v>
      </c>
      <c r="T286" s="21">
        <v>6573.3</v>
      </c>
      <c r="U286" s="21">
        <v>17.7</v>
      </c>
      <c r="V286" s="21">
        <v>15.4</v>
      </c>
      <c r="W286" s="22">
        <v>20</v>
      </c>
    </row>
    <row r="287" spans="1:23">
      <c r="A287" s="6" t="s">
        <v>628</v>
      </c>
      <c r="B287" s="55" t="s">
        <v>629</v>
      </c>
      <c r="C287" s="44">
        <v>140512</v>
      </c>
      <c r="D287" s="21">
        <v>9707</v>
      </c>
      <c r="E287" s="21">
        <v>8087.1</v>
      </c>
      <c r="F287" s="21">
        <v>11187.8</v>
      </c>
      <c r="G287" s="21">
        <v>6.9</v>
      </c>
      <c r="H287" s="21">
        <v>5.8</v>
      </c>
      <c r="I287" s="22">
        <v>8</v>
      </c>
      <c r="J287" s="44">
        <v>58485</v>
      </c>
      <c r="K287" s="21">
        <v>6563.9</v>
      </c>
      <c r="L287" s="21">
        <v>5763</v>
      </c>
      <c r="M287" s="21">
        <v>7482.5</v>
      </c>
      <c r="N287" s="21">
        <v>11.2</v>
      </c>
      <c r="O287" s="21">
        <v>9.9</v>
      </c>
      <c r="P287" s="22">
        <v>12.8</v>
      </c>
      <c r="Q287" s="35">
        <v>61666</v>
      </c>
      <c r="R287" s="21">
        <v>8961.2000000000007</v>
      </c>
      <c r="S287" s="21">
        <v>7807.1</v>
      </c>
      <c r="T287" s="21">
        <v>10163.299999999999</v>
      </c>
      <c r="U287" s="21">
        <v>14.5</v>
      </c>
      <c r="V287" s="21">
        <v>12.7</v>
      </c>
      <c r="W287" s="22">
        <v>16.5</v>
      </c>
    </row>
    <row r="288" spans="1:23">
      <c r="A288" s="6" t="s">
        <v>796</v>
      </c>
      <c r="B288" s="55" t="s">
        <v>797</v>
      </c>
      <c r="C288" s="44">
        <v>35097</v>
      </c>
      <c r="D288" s="21">
        <v>2015</v>
      </c>
      <c r="E288" s="21">
        <v>1639.6</v>
      </c>
      <c r="F288" s="21">
        <v>2361.5</v>
      </c>
      <c r="G288" s="21">
        <v>5.7</v>
      </c>
      <c r="H288" s="21">
        <v>4.7</v>
      </c>
      <c r="I288" s="22">
        <v>6.7</v>
      </c>
      <c r="J288" s="44">
        <v>13521</v>
      </c>
      <c r="K288" s="21">
        <v>1275.3</v>
      </c>
      <c r="L288" s="21">
        <v>1105.7</v>
      </c>
      <c r="M288" s="21">
        <v>1453.1</v>
      </c>
      <c r="N288" s="21">
        <v>9.4</v>
      </c>
      <c r="O288" s="21">
        <v>8.1999999999999993</v>
      </c>
      <c r="P288" s="22">
        <v>10.7</v>
      </c>
      <c r="Q288" s="35">
        <v>14991</v>
      </c>
      <c r="R288" s="21">
        <v>1861.6</v>
      </c>
      <c r="S288" s="21">
        <v>1584.7</v>
      </c>
      <c r="T288" s="21">
        <v>2132.1999999999998</v>
      </c>
      <c r="U288" s="21">
        <v>12.4</v>
      </c>
      <c r="V288" s="21">
        <v>10.6</v>
      </c>
      <c r="W288" s="22">
        <v>14.2</v>
      </c>
    </row>
    <row r="289" spans="1:23">
      <c r="A289" s="6" t="s">
        <v>860</v>
      </c>
      <c r="B289" s="55" t="s">
        <v>861</v>
      </c>
      <c r="C289" s="44">
        <v>43925</v>
      </c>
      <c r="D289" s="21">
        <v>2426.8000000000002</v>
      </c>
      <c r="E289" s="21">
        <v>1948.4</v>
      </c>
      <c r="F289" s="21">
        <v>2861.9</v>
      </c>
      <c r="G289" s="21">
        <v>5.5</v>
      </c>
      <c r="H289" s="21">
        <v>4.4000000000000004</v>
      </c>
      <c r="I289" s="22">
        <v>6.5</v>
      </c>
      <c r="J289" s="44">
        <v>14271</v>
      </c>
      <c r="K289" s="21">
        <v>1314.1</v>
      </c>
      <c r="L289" s="21">
        <v>1125.0999999999999</v>
      </c>
      <c r="M289" s="21">
        <v>1519.3</v>
      </c>
      <c r="N289" s="21">
        <v>9.1999999999999993</v>
      </c>
      <c r="O289" s="21">
        <v>7.9</v>
      </c>
      <c r="P289" s="22">
        <v>10.6</v>
      </c>
      <c r="Q289" s="35">
        <v>15698</v>
      </c>
      <c r="R289" s="21">
        <v>1902.9</v>
      </c>
      <c r="S289" s="21">
        <v>1602.6</v>
      </c>
      <c r="T289" s="21">
        <v>2201.1999999999998</v>
      </c>
      <c r="U289" s="21">
        <v>12.1</v>
      </c>
      <c r="V289" s="21">
        <v>10.199999999999999</v>
      </c>
      <c r="W289" s="22">
        <v>14</v>
      </c>
    </row>
    <row r="290" spans="1:23">
      <c r="A290" s="6" t="s">
        <v>328</v>
      </c>
      <c r="B290" s="55" t="s">
        <v>329</v>
      </c>
      <c r="C290" s="44">
        <v>86380</v>
      </c>
      <c r="D290" s="21">
        <v>7727.8</v>
      </c>
      <c r="E290" s="21">
        <v>6516.4</v>
      </c>
      <c r="F290" s="21">
        <v>8854.5</v>
      </c>
      <c r="G290" s="21">
        <v>8.9</v>
      </c>
      <c r="H290" s="21">
        <v>7.5</v>
      </c>
      <c r="I290" s="22">
        <v>10.3</v>
      </c>
      <c r="J290" s="44">
        <v>37755</v>
      </c>
      <c r="K290" s="21">
        <v>5362.6</v>
      </c>
      <c r="L290" s="21">
        <v>4688.2</v>
      </c>
      <c r="M290" s="21">
        <v>6063.7</v>
      </c>
      <c r="N290" s="21">
        <v>14.2</v>
      </c>
      <c r="O290" s="21">
        <v>12.4</v>
      </c>
      <c r="P290" s="22">
        <v>16.100000000000001</v>
      </c>
      <c r="Q290" s="35">
        <v>36359</v>
      </c>
      <c r="R290" s="21">
        <v>6679</v>
      </c>
      <c r="S290" s="21">
        <v>5835</v>
      </c>
      <c r="T290" s="21">
        <v>7544.5</v>
      </c>
      <c r="U290" s="21">
        <v>18.399999999999999</v>
      </c>
      <c r="V290" s="21">
        <v>16</v>
      </c>
      <c r="W290" s="22">
        <v>20.8</v>
      </c>
    </row>
    <row r="291" spans="1:23">
      <c r="A291" s="6" t="s">
        <v>862</v>
      </c>
      <c r="B291" s="55" t="s">
        <v>863</v>
      </c>
      <c r="C291" s="44">
        <v>27437</v>
      </c>
      <c r="D291" s="21">
        <v>1543.7</v>
      </c>
      <c r="E291" s="21">
        <v>1255.9000000000001</v>
      </c>
      <c r="F291" s="21">
        <v>1809.3</v>
      </c>
      <c r="G291" s="21">
        <v>5.6</v>
      </c>
      <c r="H291" s="21">
        <v>4.5999999999999996</v>
      </c>
      <c r="I291" s="22">
        <v>6.6</v>
      </c>
      <c r="J291" s="44">
        <v>8776</v>
      </c>
      <c r="K291" s="21">
        <v>815.7</v>
      </c>
      <c r="L291" s="21">
        <v>704.7</v>
      </c>
      <c r="M291" s="21">
        <v>936.5</v>
      </c>
      <c r="N291" s="21">
        <v>9.3000000000000007</v>
      </c>
      <c r="O291" s="21">
        <v>8</v>
      </c>
      <c r="P291" s="22">
        <v>10.7</v>
      </c>
      <c r="Q291" s="35">
        <v>9285</v>
      </c>
      <c r="R291" s="21">
        <v>1149.5</v>
      </c>
      <c r="S291" s="21">
        <v>977.3</v>
      </c>
      <c r="T291" s="21">
        <v>1319.8</v>
      </c>
      <c r="U291" s="21">
        <v>12.4</v>
      </c>
      <c r="V291" s="21">
        <v>10.5</v>
      </c>
      <c r="W291" s="22">
        <v>14.2</v>
      </c>
    </row>
    <row r="292" spans="1:23">
      <c r="A292" s="6" t="s">
        <v>864</v>
      </c>
      <c r="B292" s="55" t="s">
        <v>865</v>
      </c>
      <c r="C292" s="44">
        <v>50205</v>
      </c>
      <c r="D292" s="21">
        <v>2678.5</v>
      </c>
      <c r="E292" s="21">
        <v>2092.1999999999998</v>
      </c>
      <c r="F292" s="21">
        <v>3233.3</v>
      </c>
      <c r="G292" s="21">
        <v>5.3</v>
      </c>
      <c r="H292" s="21">
        <v>4.2</v>
      </c>
      <c r="I292" s="22">
        <v>6.4</v>
      </c>
      <c r="J292" s="44">
        <v>15685</v>
      </c>
      <c r="K292" s="21">
        <v>1398.7</v>
      </c>
      <c r="L292" s="21">
        <v>1160.7</v>
      </c>
      <c r="M292" s="21">
        <v>1642</v>
      </c>
      <c r="N292" s="21">
        <v>8.9</v>
      </c>
      <c r="O292" s="21">
        <v>7.4</v>
      </c>
      <c r="P292" s="22">
        <v>10.5</v>
      </c>
      <c r="Q292" s="35">
        <v>16834</v>
      </c>
      <c r="R292" s="21">
        <v>1983.4</v>
      </c>
      <c r="S292" s="21">
        <v>1640.2</v>
      </c>
      <c r="T292" s="21">
        <v>2346</v>
      </c>
      <c r="U292" s="21">
        <v>11.8</v>
      </c>
      <c r="V292" s="21">
        <v>9.6999999999999993</v>
      </c>
      <c r="W292" s="22">
        <v>13.9</v>
      </c>
    </row>
    <row r="293" spans="1:23">
      <c r="A293" s="6" t="s">
        <v>414</v>
      </c>
      <c r="B293" s="55" t="s">
        <v>415</v>
      </c>
      <c r="C293" s="44">
        <v>66051</v>
      </c>
      <c r="D293" s="21">
        <v>5901</v>
      </c>
      <c r="E293" s="21">
        <v>4893.2</v>
      </c>
      <c r="F293" s="21">
        <v>6899.6</v>
      </c>
      <c r="G293" s="21">
        <v>8.9</v>
      </c>
      <c r="H293" s="21">
        <v>7.4</v>
      </c>
      <c r="I293" s="22">
        <v>10.4</v>
      </c>
      <c r="J293" s="44">
        <v>23364</v>
      </c>
      <c r="K293" s="21">
        <v>3359.1</v>
      </c>
      <c r="L293" s="21">
        <v>2867.7</v>
      </c>
      <c r="M293" s="21">
        <v>3880.2</v>
      </c>
      <c r="N293" s="21">
        <v>14.4</v>
      </c>
      <c r="O293" s="21">
        <v>12.3</v>
      </c>
      <c r="P293" s="22">
        <v>16.600000000000001</v>
      </c>
      <c r="Q293" s="35">
        <v>21744</v>
      </c>
      <c r="R293" s="21">
        <v>4014</v>
      </c>
      <c r="S293" s="21">
        <v>3440</v>
      </c>
      <c r="T293" s="21">
        <v>4630.5</v>
      </c>
      <c r="U293" s="21">
        <v>18.5</v>
      </c>
      <c r="V293" s="21">
        <v>15.8</v>
      </c>
      <c r="W293" s="22">
        <v>21.3</v>
      </c>
    </row>
    <row r="294" spans="1:23">
      <c r="A294" s="6" t="s">
        <v>590</v>
      </c>
      <c r="B294" s="55" t="s">
        <v>591</v>
      </c>
      <c r="C294" s="44">
        <v>26747</v>
      </c>
      <c r="D294" s="21">
        <v>2014.9</v>
      </c>
      <c r="E294" s="21">
        <v>1685.6</v>
      </c>
      <c r="F294" s="21">
        <v>2314.4</v>
      </c>
      <c r="G294" s="21">
        <v>7.5</v>
      </c>
      <c r="H294" s="21">
        <v>6.3</v>
      </c>
      <c r="I294" s="22">
        <v>8.6999999999999993</v>
      </c>
      <c r="J294" s="44">
        <v>9674</v>
      </c>
      <c r="K294" s="21">
        <v>1185.8</v>
      </c>
      <c r="L294" s="21">
        <v>1038.9000000000001</v>
      </c>
      <c r="M294" s="21">
        <v>1346.1</v>
      </c>
      <c r="N294" s="21">
        <v>12.3</v>
      </c>
      <c r="O294" s="21">
        <v>10.7</v>
      </c>
      <c r="P294" s="22">
        <v>13.9</v>
      </c>
      <c r="Q294" s="35">
        <v>9738</v>
      </c>
      <c r="R294" s="21">
        <v>1549.2</v>
      </c>
      <c r="S294" s="21">
        <v>1357.8</v>
      </c>
      <c r="T294" s="21">
        <v>1751.2</v>
      </c>
      <c r="U294" s="21">
        <v>15.9</v>
      </c>
      <c r="V294" s="21">
        <v>13.9</v>
      </c>
      <c r="W294" s="22">
        <v>18</v>
      </c>
    </row>
    <row r="295" spans="1:23">
      <c r="A295" s="6" t="s">
        <v>486</v>
      </c>
      <c r="B295" s="55" t="s">
        <v>487</v>
      </c>
      <c r="C295" s="44">
        <v>30883</v>
      </c>
      <c r="D295" s="21">
        <v>2383.6</v>
      </c>
      <c r="E295" s="21">
        <v>1995.4</v>
      </c>
      <c r="F295" s="21">
        <v>2736.3</v>
      </c>
      <c r="G295" s="21">
        <v>7.7</v>
      </c>
      <c r="H295" s="21">
        <v>6.5</v>
      </c>
      <c r="I295" s="22">
        <v>8.9</v>
      </c>
      <c r="J295" s="44">
        <v>11960</v>
      </c>
      <c r="K295" s="21">
        <v>1503</v>
      </c>
      <c r="L295" s="21">
        <v>1322.9</v>
      </c>
      <c r="M295" s="21">
        <v>1713</v>
      </c>
      <c r="N295" s="21">
        <v>12.6</v>
      </c>
      <c r="O295" s="21">
        <v>11.1</v>
      </c>
      <c r="P295" s="22">
        <v>14.3</v>
      </c>
      <c r="Q295" s="35">
        <v>14153</v>
      </c>
      <c r="R295" s="21">
        <v>2310</v>
      </c>
      <c r="S295" s="21">
        <v>2024.9</v>
      </c>
      <c r="T295" s="21">
        <v>2606.1</v>
      </c>
      <c r="U295" s="21">
        <v>16.3</v>
      </c>
      <c r="V295" s="21">
        <v>14.3</v>
      </c>
      <c r="W295" s="22">
        <v>18.399999999999999</v>
      </c>
    </row>
    <row r="296" spans="1:23">
      <c r="A296" s="6" t="s">
        <v>538</v>
      </c>
      <c r="B296" s="55" t="s">
        <v>539</v>
      </c>
      <c r="C296" s="44">
        <v>38112</v>
      </c>
      <c r="D296" s="21">
        <v>2830.7</v>
      </c>
      <c r="E296" s="21">
        <v>2365.8000000000002</v>
      </c>
      <c r="F296" s="21">
        <v>3260</v>
      </c>
      <c r="G296" s="21">
        <v>7.4</v>
      </c>
      <c r="H296" s="21">
        <v>6.2</v>
      </c>
      <c r="I296" s="22">
        <v>8.6</v>
      </c>
      <c r="J296" s="44">
        <v>17060</v>
      </c>
      <c r="K296" s="21">
        <v>2041.4</v>
      </c>
      <c r="L296" s="21">
        <v>1796.9</v>
      </c>
      <c r="M296" s="21">
        <v>2321.8000000000002</v>
      </c>
      <c r="N296" s="21">
        <v>12</v>
      </c>
      <c r="O296" s="21">
        <v>10.5</v>
      </c>
      <c r="P296" s="22">
        <v>13.6</v>
      </c>
      <c r="Q296" s="35">
        <v>18301</v>
      </c>
      <c r="R296" s="21">
        <v>2817.1</v>
      </c>
      <c r="S296" s="21">
        <v>2461.3000000000002</v>
      </c>
      <c r="T296" s="21">
        <v>3187.4</v>
      </c>
      <c r="U296" s="21">
        <v>15.4</v>
      </c>
      <c r="V296" s="21">
        <v>13.4</v>
      </c>
      <c r="W296" s="22">
        <v>17.399999999999999</v>
      </c>
    </row>
    <row r="297" spans="1:23">
      <c r="A297" s="6" t="s">
        <v>430</v>
      </c>
      <c r="B297" s="55" t="s">
        <v>431</v>
      </c>
      <c r="C297" s="44">
        <v>32202</v>
      </c>
      <c r="D297" s="21">
        <v>2495.1999999999998</v>
      </c>
      <c r="E297" s="21">
        <v>2093.5</v>
      </c>
      <c r="F297" s="21">
        <v>2859.9</v>
      </c>
      <c r="G297" s="21">
        <v>7.7</v>
      </c>
      <c r="H297" s="21">
        <v>6.5</v>
      </c>
      <c r="I297" s="22">
        <v>8.9</v>
      </c>
      <c r="J297" s="44">
        <v>16602</v>
      </c>
      <c r="K297" s="21">
        <v>2059.3000000000002</v>
      </c>
      <c r="L297" s="21">
        <v>1807.4</v>
      </c>
      <c r="M297" s="21">
        <v>2334.1</v>
      </c>
      <c r="N297" s="21">
        <v>12.4</v>
      </c>
      <c r="O297" s="21">
        <v>10.9</v>
      </c>
      <c r="P297" s="22">
        <v>14.1</v>
      </c>
      <c r="Q297" s="35">
        <v>17089</v>
      </c>
      <c r="R297" s="21">
        <v>2745.8</v>
      </c>
      <c r="S297" s="21">
        <v>2414.9</v>
      </c>
      <c r="T297" s="21">
        <v>3100.7</v>
      </c>
      <c r="U297" s="21">
        <v>16.100000000000001</v>
      </c>
      <c r="V297" s="21">
        <v>14.1</v>
      </c>
      <c r="W297" s="22">
        <v>18.100000000000001</v>
      </c>
    </row>
    <row r="298" spans="1:23">
      <c r="A298" s="6" t="s">
        <v>488</v>
      </c>
      <c r="B298" s="55" t="s">
        <v>489</v>
      </c>
      <c r="C298" s="44">
        <v>27893</v>
      </c>
      <c r="D298" s="21">
        <v>2174.3000000000002</v>
      </c>
      <c r="E298" s="21">
        <v>1811.8</v>
      </c>
      <c r="F298" s="21">
        <v>2513.1999999999998</v>
      </c>
      <c r="G298" s="21">
        <v>7.8</v>
      </c>
      <c r="H298" s="21">
        <v>6.5</v>
      </c>
      <c r="I298" s="22">
        <v>9</v>
      </c>
      <c r="J298" s="44">
        <v>12392</v>
      </c>
      <c r="K298" s="21">
        <v>1565.9</v>
      </c>
      <c r="L298" s="21">
        <v>1363.9</v>
      </c>
      <c r="M298" s="21">
        <v>1787.1</v>
      </c>
      <c r="N298" s="21">
        <v>12.6</v>
      </c>
      <c r="O298" s="21">
        <v>11</v>
      </c>
      <c r="P298" s="22">
        <v>14.4</v>
      </c>
      <c r="Q298" s="35">
        <v>14035</v>
      </c>
      <c r="R298" s="21">
        <v>2258.3000000000002</v>
      </c>
      <c r="S298" s="21">
        <v>1961</v>
      </c>
      <c r="T298" s="21">
        <v>2566.6</v>
      </c>
      <c r="U298" s="21">
        <v>16.100000000000001</v>
      </c>
      <c r="V298" s="21">
        <v>14</v>
      </c>
      <c r="W298" s="22">
        <v>18.3</v>
      </c>
    </row>
    <row r="299" spans="1:23" ht="15.95" thickBot="1">
      <c r="A299" s="11" t="s">
        <v>748</v>
      </c>
      <c r="B299" s="68" t="s">
        <v>749</v>
      </c>
      <c r="C299" s="45">
        <v>48427</v>
      </c>
      <c r="D299" s="23">
        <v>2938.9</v>
      </c>
      <c r="E299" s="23">
        <v>2394.1</v>
      </c>
      <c r="F299" s="23">
        <v>3433.2</v>
      </c>
      <c r="G299" s="23">
        <v>6.1</v>
      </c>
      <c r="H299" s="23">
        <v>4.9000000000000004</v>
      </c>
      <c r="I299" s="24">
        <v>7.1</v>
      </c>
      <c r="J299" s="45">
        <v>19280</v>
      </c>
      <c r="K299" s="23">
        <v>1913.3</v>
      </c>
      <c r="L299" s="23">
        <v>1658.6</v>
      </c>
      <c r="M299" s="23">
        <v>2194.1999999999998</v>
      </c>
      <c r="N299" s="23">
        <v>9.9</v>
      </c>
      <c r="O299" s="23">
        <v>8.6</v>
      </c>
      <c r="P299" s="24">
        <v>11.4</v>
      </c>
      <c r="Q299" s="36">
        <v>20938</v>
      </c>
      <c r="R299" s="23">
        <v>2764.4</v>
      </c>
      <c r="S299" s="23">
        <v>2363.9</v>
      </c>
      <c r="T299" s="23">
        <v>3160.7</v>
      </c>
      <c r="U299" s="23">
        <v>13.2</v>
      </c>
      <c r="V299" s="23">
        <v>11.3</v>
      </c>
      <c r="W299" s="24">
        <v>15.1</v>
      </c>
    </row>
  </sheetData>
  <mergeCells count="5">
    <mergeCell ref="A1:A2"/>
    <mergeCell ref="B1:B2"/>
    <mergeCell ref="C1:I1"/>
    <mergeCell ref="J1:P1"/>
    <mergeCell ref="Q1:W1"/>
  </mergeCells>
  <pageMargins left="0.7" right="0.7" top="0.75" bottom="0.75" header="0.3" footer="0.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49C549-4EBA-4505-A18E-84A4BD6BF6A6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268</v>
      </c>
      <c r="D1" s="99"/>
      <c r="E1" s="99"/>
      <c r="F1" s="99"/>
      <c r="G1" s="99"/>
      <c r="H1" s="99"/>
      <c r="I1" s="100"/>
      <c r="J1" s="98" t="s">
        <v>269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18065766.100000001</v>
      </c>
      <c r="D3" s="30">
        <v>2039749.6</v>
      </c>
      <c r="E3" s="30">
        <v>1832430.9</v>
      </c>
      <c r="F3" s="30">
        <v>2240472.5</v>
      </c>
      <c r="G3" s="30">
        <v>11.3</v>
      </c>
      <c r="H3" s="30">
        <v>10.1</v>
      </c>
      <c r="I3" s="31">
        <v>12.4</v>
      </c>
      <c r="J3" s="33">
        <v>7548009.9000000004</v>
      </c>
      <c r="K3" s="30">
        <v>634947.4</v>
      </c>
      <c r="L3" s="30">
        <v>547740.19999999995</v>
      </c>
      <c r="M3" s="30">
        <v>729908.1</v>
      </c>
      <c r="N3" s="30">
        <v>8.4</v>
      </c>
      <c r="O3" s="30">
        <v>7.3</v>
      </c>
      <c r="P3" s="31">
        <v>9.6999999999999993</v>
      </c>
    </row>
    <row r="4" spans="1:16">
      <c r="A4" s="7" t="s">
        <v>454</v>
      </c>
      <c r="B4" s="69" t="s">
        <v>455</v>
      </c>
      <c r="C4" s="43">
        <v>24901.200000000001</v>
      </c>
      <c r="D4" s="27">
        <v>2876.5</v>
      </c>
      <c r="E4" s="27">
        <v>2572.6999999999998</v>
      </c>
      <c r="F4" s="27">
        <v>3188.9</v>
      </c>
      <c r="G4" s="27">
        <v>11.6</v>
      </c>
      <c r="H4" s="27">
        <v>10.3</v>
      </c>
      <c r="I4" s="28">
        <v>12.8</v>
      </c>
      <c r="J4" s="34">
        <v>8426.7999999999993</v>
      </c>
      <c r="K4" s="27">
        <v>758.9</v>
      </c>
      <c r="L4" s="27">
        <v>651.5</v>
      </c>
      <c r="M4" s="27">
        <v>872.7</v>
      </c>
      <c r="N4" s="27">
        <v>9</v>
      </c>
      <c r="O4" s="27">
        <v>7.7</v>
      </c>
      <c r="P4" s="28">
        <v>10.4</v>
      </c>
    </row>
    <row r="5" spans="1:16">
      <c r="A5" s="6" t="s">
        <v>612</v>
      </c>
      <c r="B5" s="55" t="s">
        <v>613</v>
      </c>
      <c r="C5" s="44">
        <v>48958.5</v>
      </c>
      <c r="D5" s="21">
        <v>5317.1</v>
      </c>
      <c r="E5" s="21">
        <v>4776</v>
      </c>
      <c r="F5" s="21">
        <v>5851.9</v>
      </c>
      <c r="G5" s="21">
        <v>10.9</v>
      </c>
      <c r="H5" s="21">
        <v>9.8000000000000007</v>
      </c>
      <c r="I5" s="22">
        <v>12</v>
      </c>
      <c r="J5" s="35">
        <v>17628.5</v>
      </c>
      <c r="K5" s="21">
        <v>1444.6</v>
      </c>
      <c r="L5" s="21">
        <v>1250</v>
      </c>
      <c r="M5" s="21">
        <v>1653.5</v>
      </c>
      <c r="N5" s="21">
        <v>8.1999999999999993</v>
      </c>
      <c r="O5" s="21">
        <v>7.1</v>
      </c>
      <c r="P5" s="22">
        <v>9.4</v>
      </c>
    </row>
    <row r="6" spans="1:16">
      <c r="A6" s="6" t="s">
        <v>348</v>
      </c>
      <c r="B6" s="55" t="s">
        <v>349</v>
      </c>
      <c r="C6" s="44">
        <v>70076.3</v>
      </c>
      <c r="D6" s="21">
        <v>8641.1</v>
      </c>
      <c r="E6" s="21">
        <v>7817.7</v>
      </c>
      <c r="F6" s="21">
        <v>9477</v>
      </c>
      <c r="G6" s="21">
        <v>12.3</v>
      </c>
      <c r="H6" s="21">
        <v>11.2</v>
      </c>
      <c r="I6" s="22">
        <v>13.5</v>
      </c>
      <c r="J6" s="35">
        <v>23410.7</v>
      </c>
      <c r="K6" s="21">
        <v>2265.3000000000002</v>
      </c>
      <c r="L6" s="21">
        <v>1965.3</v>
      </c>
      <c r="M6" s="21">
        <v>2580.6</v>
      </c>
      <c r="N6" s="21">
        <v>9.6999999999999993</v>
      </c>
      <c r="O6" s="21">
        <v>8.4</v>
      </c>
      <c r="P6" s="22">
        <v>11</v>
      </c>
    </row>
    <row r="7" spans="1:16">
      <c r="A7" s="6" t="s">
        <v>356</v>
      </c>
      <c r="B7" s="55" t="s">
        <v>357</v>
      </c>
      <c r="C7" s="44">
        <v>49990.3</v>
      </c>
      <c r="D7" s="21">
        <v>6403.5</v>
      </c>
      <c r="E7" s="21">
        <v>5724.6</v>
      </c>
      <c r="F7" s="21">
        <v>7057.5</v>
      </c>
      <c r="G7" s="21">
        <v>12.8</v>
      </c>
      <c r="H7" s="21">
        <v>11.5</v>
      </c>
      <c r="I7" s="22">
        <v>14.1</v>
      </c>
      <c r="J7" s="35">
        <v>10190.700000000001</v>
      </c>
      <c r="K7" s="21">
        <v>985.4</v>
      </c>
      <c r="L7" s="21">
        <v>836.2</v>
      </c>
      <c r="M7" s="21">
        <v>1142.2</v>
      </c>
      <c r="N7" s="21">
        <v>9.6999999999999993</v>
      </c>
      <c r="O7" s="21">
        <v>8.1999999999999993</v>
      </c>
      <c r="P7" s="22">
        <v>11.2</v>
      </c>
    </row>
    <row r="8" spans="1:16">
      <c r="A8" s="6" t="s">
        <v>592</v>
      </c>
      <c r="B8" s="55" t="s">
        <v>593</v>
      </c>
      <c r="C8" s="44">
        <v>46801.5</v>
      </c>
      <c r="D8" s="21">
        <v>5204.5</v>
      </c>
      <c r="E8" s="21">
        <v>4669</v>
      </c>
      <c r="F8" s="21">
        <v>5727.7</v>
      </c>
      <c r="G8" s="21">
        <v>11.1</v>
      </c>
      <c r="H8" s="21">
        <v>10</v>
      </c>
      <c r="I8" s="22">
        <v>12.2</v>
      </c>
      <c r="J8" s="35">
        <v>17737.5</v>
      </c>
      <c r="K8" s="21">
        <v>1525.2</v>
      </c>
      <c r="L8" s="21">
        <v>1313.3</v>
      </c>
      <c r="M8" s="21">
        <v>1748.7</v>
      </c>
      <c r="N8" s="21">
        <v>8.6</v>
      </c>
      <c r="O8" s="21">
        <v>7.4</v>
      </c>
      <c r="P8" s="22">
        <v>9.9</v>
      </c>
    </row>
    <row r="9" spans="1:16">
      <c r="A9" s="6" t="s">
        <v>490</v>
      </c>
      <c r="B9" s="55" t="s">
        <v>491</v>
      </c>
      <c r="C9" s="44">
        <v>37856.800000000003</v>
      </c>
      <c r="D9" s="21">
        <v>4293.1000000000004</v>
      </c>
      <c r="E9" s="21">
        <v>3832.9</v>
      </c>
      <c r="F9" s="21">
        <v>4749.2</v>
      </c>
      <c r="G9" s="21">
        <v>11.3</v>
      </c>
      <c r="H9" s="21">
        <v>10.1</v>
      </c>
      <c r="I9" s="22">
        <v>12.5</v>
      </c>
      <c r="J9" s="35">
        <v>15080.2</v>
      </c>
      <c r="K9" s="21">
        <v>1329</v>
      </c>
      <c r="L9" s="21">
        <v>1146.5999999999999</v>
      </c>
      <c r="M9" s="21">
        <v>1518.5</v>
      </c>
      <c r="N9" s="21">
        <v>8.8000000000000007</v>
      </c>
      <c r="O9" s="21">
        <v>7.6</v>
      </c>
      <c r="P9" s="22">
        <v>10.1</v>
      </c>
    </row>
    <row r="10" spans="1:16">
      <c r="A10" s="6" t="s">
        <v>550</v>
      </c>
      <c r="B10" s="55" t="s">
        <v>551</v>
      </c>
      <c r="C10" s="44">
        <v>52845</v>
      </c>
      <c r="D10" s="21">
        <v>6388.6</v>
      </c>
      <c r="E10" s="21">
        <v>5491.4</v>
      </c>
      <c r="F10" s="21">
        <v>7337.6</v>
      </c>
      <c r="G10" s="21">
        <v>12.1</v>
      </c>
      <c r="H10" s="21">
        <v>10.4</v>
      </c>
      <c r="I10" s="22">
        <v>13.9</v>
      </c>
      <c r="J10" s="35">
        <v>18103</v>
      </c>
      <c r="K10" s="21">
        <v>1661.8</v>
      </c>
      <c r="L10" s="21">
        <v>1346.6</v>
      </c>
      <c r="M10" s="21">
        <v>2028.5</v>
      </c>
      <c r="N10" s="21">
        <v>9.1999999999999993</v>
      </c>
      <c r="O10" s="21">
        <v>7.4</v>
      </c>
      <c r="P10" s="22">
        <v>11.2</v>
      </c>
    </row>
    <row r="11" spans="1:16">
      <c r="A11" s="6" t="s">
        <v>808</v>
      </c>
      <c r="B11" s="55" t="s">
        <v>809</v>
      </c>
      <c r="C11" s="44">
        <v>88460.800000000003</v>
      </c>
      <c r="D11" s="21">
        <v>8514.6</v>
      </c>
      <c r="E11" s="21">
        <v>7531.2</v>
      </c>
      <c r="F11" s="21">
        <v>9490.2000000000007</v>
      </c>
      <c r="G11" s="21">
        <v>9.6</v>
      </c>
      <c r="H11" s="21">
        <v>8.5</v>
      </c>
      <c r="I11" s="22">
        <v>10.7</v>
      </c>
      <c r="J11" s="35">
        <v>71633.2</v>
      </c>
      <c r="K11" s="21">
        <v>5222.2</v>
      </c>
      <c r="L11" s="21">
        <v>4489.3</v>
      </c>
      <c r="M11" s="21">
        <v>6049.5</v>
      </c>
      <c r="N11" s="21">
        <v>7.3</v>
      </c>
      <c r="O11" s="21">
        <v>6.3</v>
      </c>
      <c r="P11" s="22">
        <v>8.4</v>
      </c>
    </row>
    <row r="12" spans="1:16">
      <c r="A12" s="6" t="s">
        <v>358</v>
      </c>
      <c r="B12" s="55" t="s">
        <v>359</v>
      </c>
      <c r="C12" s="44">
        <v>93297.4</v>
      </c>
      <c r="D12" s="21">
        <v>11970.5</v>
      </c>
      <c r="E12" s="21">
        <v>10661.5</v>
      </c>
      <c r="F12" s="21">
        <v>13279.2</v>
      </c>
      <c r="G12" s="21">
        <v>12.8</v>
      </c>
      <c r="H12" s="21">
        <v>11.4</v>
      </c>
      <c r="I12" s="22">
        <v>14.2</v>
      </c>
      <c r="J12" s="35">
        <v>23311.599999999999</v>
      </c>
      <c r="K12" s="21">
        <v>2352.4</v>
      </c>
      <c r="L12" s="21">
        <v>1993.2</v>
      </c>
      <c r="M12" s="21">
        <v>2740.7</v>
      </c>
      <c r="N12" s="21">
        <v>10.1</v>
      </c>
      <c r="O12" s="21">
        <v>8.6</v>
      </c>
      <c r="P12" s="22">
        <v>11.8</v>
      </c>
    </row>
    <row r="13" spans="1:16">
      <c r="A13" s="6" t="s">
        <v>398</v>
      </c>
      <c r="B13" s="55" t="s">
        <v>399</v>
      </c>
      <c r="C13" s="44">
        <v>64628.9</v>
      </c>
      <c r="D13" s="21">
        <v>7743</v>
      </c>
      <c r="E13" s="21">
        <v>6939.8</v>
      </c>
      <c r="F13" s="21">
        <v>8506.2000000000007</v>
      </c>
      <c r="G13" s="21">
        <v>12</v>
      </c>
      <c r="H13" s="21">
        <v>10.7</v>
      </c>
      <c r="I13" s="22">
        <v>13.2</v>
      </c>
      <c r="J13" s="35">
        <v>15748.1</v>
      </c>
      <c r="K13" s="21">
        <v>1391.9</v>
      </c>
      <c r="L13" s="21">
        <v>1187.0999999999999</v>
      </c>
      <c r="M13" s="21">
        <v>1614.1</v>
      </c>
      <c r="N13" s="21">
        <v>8.8000000000000007</v>
      </c>
      <c r="O13" s="21">
        <v>7.5</v>
      </c>
      <c r="P13" s="22">
        <v>10.199999999999999</v>
      </c>
    </row>
    <row r="14" spans="1:16">
      <c r="A14" s="6" t="s">
        <v>700</v>
      </c>
      <c r="B14" s="55" t="s">
        <v>701</v>
      </c>
      <c r="C14" s="44">
        <v>58842.8</v>
      </c>
      <c r="D14" s="21">
        <v>5823.3</v>
      </c>
      <c r="E14" s="21">
        <v>5157.3</v>
      </c>
      <c r="F14" s="21">
        <v>6477.8</v>
      </c>
      <c r="G14" s="21">
        <v>9.9</v>
      </c>
      <c r="H14" s="21">
        <v>8.8000000000000007</v>
      </c>
      <c r="I14" s="22">
        <v>11</v>
      </c>
      <c r="J14" s="35">
        <v>26564.2</v>
      </c>
      <c r="K14" s="21">
        <v>1918.5</v>
      </c>
      <c r="L14" s="21">
        <v>1644.4</v>
      </c>
      <c r="M14" s="21">
        <v>2209.4</v>
      </c>
      <c r="N14" s="21">
        <v>7.2</v>
      </c>
      <c r="O14" s="21">
        <v>6.2</v>
      </c>
      <c r="P14" s="22">
        <v>8.3000000000000007</v>
      </c>
    </row>
    <row r="15" spans="1:16">
      <c r="A15" s="6" t="s">
        <v>456</v>
      </c>
      <c r="B15" s="55" t="s">
        <v>457</v>
      </c>
      <c r="C15" s="44">
        <v>47390.2</v>
      </c>
      <c r="D15" s="21">
        <v>5647.5</v>
      </c>
      <c r="E15" s="21">
        <v>5093</v>
      </c>
      <c r="F15" s="21">
        <v>6186.1</v>
      </c>
      <c r="G15" s="21">
        <v>11.9</v>
      </c>
      <c r="H15" s="21">
        <v>10.7</v>
      </c>
      <c r="I15" s="22">
        <v>13.1</v>
      </c>
      <c r="J15" s="35">
        <v>14510.8</v>
      </c>
      <c r="K15" s="21">
        <v>1332.8</v>
      </c>
      <c r="L15" s="21">
        <v>1145.4000000000001</v>
      </c>
      <c r="M15" s="21">
        <v>1534.2</v>
      </c>
      <c r="N15" s="21">
        <v>9.1999999999999993</v>
      </c>
      <c r="O15" s="21">
        <v>7.9</v>
      </c>
      <c r="P15" s="22">
        <v>10.6</v>
      </c>
    </row>
    <row r="16" spans="1:16">
      <c r="A16" s="6" t="s">
        <v>788</v>
      </c>
      <c r="B16" s="55" t="s">
        <v>789</v>
      </c>
      <c r="C16" s="44">
        <v>52987.1</v>
      </c>
      <c r="D16" s="21">
        <v>4939.7</v>
      </c>
      <c r="E16" s="21">
        <v>4354.3999999999996</v>
      </c>
      <c r="F16" s="21">
        <v>5525.6</v>
      </c>
      <c r="G16" s="21">
        <v>9.3000000000000007</v>
      </c>
      <c r="H16" s="21">
        <v>8.1999999999999993</v>
      </c>
      <c r="I16" s="22">
        <v>10.4</v>
      </c>
      <c r="J16" s="35">
        <v>33769.9</v>
      </c>
      <c r="K16" s="21">
        <v>2379</v>
      </c>
      <c r="L16" s="21">
        <v>2043.8</v>
      </c>
      <c r="M16" s="21">
        <v>2729.3</v>
      </c>
      <c r="N16" s="21">
        <v>7</v>
      </c>
      <c r="O16" s="21">
        <v>6.1</v>
      </c>
      <c r="P16" s="22">
        <v>8.1</v>
      </c>
    </row>
    <row r="17" spans="1:16">
      <c r="A17" s="6" t="s">
        <v>522</v>
      </c>
      <c r="B17" s="55" t="s">
        <v>523</v>
      </c>
      <c r="C17" s="44">
        <v>56436.1</v>
      </c>
      <c r="D17" s="21">
        <v>6389.1</v>
      </c>
      <c r="E17" s="21">
        <v>5746.5</v>
      </c>
      <c r="F17" s="21">
        <v>7007.5</v>
      </c>
      <c r="G17" s="21">
        <v>11.3</v>
      </c>
      <c r="H17" s="21">
        <v>10.199999999999999</v>
      </c>
      <c r="I17" s="22">
        <v>12.4</v>
      </c>
      <c r="J17" s="35">
        <v>25919.9</v>
      </c>
      <c r="K17" s="21">
        <v>2289.1999999999998</v>
      </c>
      <c r="L17" s="21">
        <v>1968.1</v>
      </c>
      <c r="M17" s="21">
        <v>2627.5</v>
      </c>
      <c r="N17" s="21">
        <v>8.8000000000000007</v>
      </c>
      <c r="O17" s="21">
        <v>7.6</v>
      </c>
      <c r="P17" s="22">
        <v>10.1</v>
      </c>
    </row>
    <row r="18" spans="1:16">
      <c r="A18" s="6" t="s">
        <v>722</v>
      </c>
      <c r="B18" s="55" t="s">
        <v>723</v>
      </c>
      <c r="C18" s="44">
        <v>80483.199999999997</v>
      </c>
      <c r="D18" s="21">
        <v>7958.5</v>
      </c>
      <c r="E18" s="21">
        <v>7055.5</v>
      </c>
      <c r="F18" s="21">
        <v>8842.2000000000007</v>
      </c>
      <c r="G18" s="21">
        <v>9.9</v>
      </c>
      <c r="H18" s="21">
        <v>8.8000000000000007</v>
      </c>
      <c r="I18" s="22">
        <v>11</v>
      </c>
      <c r="J18" s="35">
        <v>26213.8</v>
      </c>
      <c r="K18" s="21">
        <v>1902.3</v>
      </c>
      <c r="L18" s="21">
        <v>1632.1</v>
      </c>
      <c r="M18" s="21">
        <v>2198.8000000000002</v>
      </c>
      <c r="N18" s="21">
        <v>7.3</v>
      </c>
      <c r="O18" s="21">
        <v>6.2</v>
      </c>
      <c r="P18" s="22">
        <v>8.4</v>
      </c>
    </row>
    <row r="19" spans="1:16">
      <c r="A19" s="6" t="s">
        <v>492</v>
      </c>
      <c r="B19" s="55" t="s">
        <v>493</v>
      </c>
      <c r="C19" s="44">
        <v>309893.90000000002</v>
      </c>
      <c r="D19" s="21">
        <v>38038.199999999997</v>
      </c>
      <c r="E19" s="21">
        <v>32896.9</v>
      </c>
      <c r="F19" s="21">
        <v>43374.3</v>
      </c>
      <c r="G19" s="21">
        <v>12.3</v>
      </c>
      <c r="H19" s="21">
        <v>10.6</v>
      </c>
      <c r="I19" s="22">
        <v>14</v>
      </c>
      <c r="J19" s="35">
        <v>98073.1</v>
      </c>
      <c r="K19" s="21">
        <v>9407.2000000000007</v>
      </c>
      <c r="L19" s="21">
        <v>7794.4</v>
      </c>
      <c r="M19" s="21">
        <v>11247.6</v>
      </c>
      <c r="N19" s="21">
        <v>9.6</v>
      </c>
      <c r="O19" s="21">
        <v>7.9</v>
      </c>
      <c r="P19" s="22">
        <v>11.5</v>
      </c>
    </row>
    <row r="20" spans="1:16">
      <c r="A20" s="6" t="s">
        <v>686</v>
      </c>
      <c r="B20" s="55" t="s">
        <v>687</v>
      </c>
      <c r="C20" s="44">
        <v>37485.5</v>
      </c>
      <c r="D20" s="21">
        <v>3702.7</v>
      </c>
      <c r="E20" s="21">
        <v>3272.4</v>
      </c>
      <c r="F20" s="21">
        <v>4137.8</v>
      </c>
      <c r="G20" s="21">
        <v>9.9</v>
      </c>
      <c r="H20" s="21">
        <v>8.6999999999999993</v>
      </c>
      <c r="I20" s="22">
        <v>11</v>
      </c>
      <c r="J20" s="35">
        <v>12638.5</v>
      </c>
      <c r="K20" s="21">
        <v>939.3</v>
      </c>
      <c r="L20" s="21">
        <v>807.1</v>
      </c>
      <c r="M20" s="21">
        <v>1080.5999999999999</v>
      </c>
      <c r="N20" s="21">
        <v>7.4</v>
      </c>
      <c r="O20" s="21">
        <v>6.4</v>
      </c>
      <c r="P20" s="22">
        <v>8.5</v>
      </c>
    </row>
    <row r="21" spans="1:16">
      <c r="A21" s="6" t="s">
        <v>432</v>
      </c>
      <c r="B21" s="55" t="s">
        <v>433</v>
      </c>
      <c r="C21" s="44">
        <v>47762.8</v>
      </c>
      <c r="D21" s="21">
        <v>5920.8</v>
      </c>
      <c r="E21" s="21">
        <v>5164.1000000000004</v>
      </c>
      <c r="F21" s="21">
        <v>6700</v>
      </c>
      <c r="G21" s="21">
        <v>12.4</v>
      </c>
      <c r="H21" s="21">
        <v>10.8</v>
      </c>
      <c r="I21" s="22">
        <v>14</v>
      </c>
      <c r="J21" s="35">
        <v>13617.2</v>
      </c>
      <c r="K21" s="21">
        <v>1345.4</v>
      </c>
      <c r="L21" s="21">
        <v>1125.0999999999999</v>
      </c>
      <c r="M21" s="21">
        <v>1593</v>
      </c>
      <c r="N21" s="21">
        <v>9.9</v>
      </c>
      <c r="O21" s="21">
        <v>8.3000000000000007</v>
      </c>
      <c r="P21" s="22">
        <v>11.7</v>
      </c>
    </row>
    <row r="22" spans="1:16">
      <c r="A22" s="6" t="s">
        <v>284</v>
      </c>
      <c r="B22" s="55" t="s">
        <v>285</v>
      </c>
      <c r="C22" s="44">
        <v>55965.7</v>
      </c>
      <c r="D22" s="21">
        <v>8311.9</v>
      </c>
      <c r="E22" s="21">
        <v>7278.1</v>
      </c>
      <c r="F22" s="21">
        <v>9397.2999999999993</v>
      </c>
      <c r="G22" s="21">
        <v>14.9</v>
      </c>
      <c r="H22" s="21">
        <v>13</v>
      </c>
      <c r="I22" s="22">
        <v>16.8</v>
      </c>
      <c r="J22" s="35">
        <v>12525.3</v>
      </c>
      <c r="K22" s="21">
        <v>1472.3</v>
      </c>
      <c r="L22" s="21">
        <v>1217.4000000000001</v>
      </c>
      <c r="M22" s="21">
        <v>1751.3</v>
      </c>
      <c r="N22" s="21">
        <v>11.8</v>
      </c>
      <c r="O22" s="21">
        <v>9.6999999999999993</v>
      </c>
      <c r="P22" s="22">
        <v>14</v>
      </c>
    </row>
    <row r="23" spans="1:16">
      <c r="A23" s="6" t="s">
        <v>366</v>
      </c>
      <c r="B23" s="55" t="s">
        <v>367</v>
      </c>
      <c r="C23" s="44">
        <v>32729.5</v>
      </c>
      <c r="D23" s="21">
        <v>4123.8999999999996</v>
      </c>
      <c r="E23" s="21">
        <v>3704</v>
      </c>
      <c r="F23" s="21">
        <v>4563.8999999999996</v>
      </c>
      <c r="G23" s="21">
        <v>12.6</v>
      </c>
      <c r="H23" s="21">
        <v>11.3</v>
      </c>
      <c r="I23" s="22">
        <v>13.9</v>
      </c>
      <c r="J23" s="35">
        <v>7388.5</v>
      </c>
      <c r="K23" s="21">
        <v>713.3</v>
      </c>
      <c r="L23" s="21">
        <v>605.70000000000005</v>
      </c>
      <c r="M23" s="21">
        <v>830</v>
      </c>
      <c r="N23" s="21">
        <v>9.6999999999999993</v>
      </c>
      <c r="O23" s="21">
        <v>8.1999999999999993</v>
      </c>
      <c r="P23" s="22">
        <v>11.2</v>
      </c>
    </row>
    <row r="24" spans="1:16">
      <c r="A24" s="6" t="s">
        <v>400</v>
      </c>
      <c r="B24" s="55" t="s">
        <v>401</v>
      </c>
      <c r="C24" s="44">
        <v>96347.199999999997</v>
      </c>
      <c r="D24" s="21">
        <v>11928.9</v>
      </c>
      <c r="E24" s="21">
        <v>10582.6</v>
      </c>
      <c r="F24" s="21">
        <v>13265.4</v>
      </c>
      <c r="G24" s="21">
        <v>12.4</v>
      </c>
      <c r="H24" s="21">
        <v>11</v>
      </c>
      <c r="I24" s="22">
        <v>13.8</v>
      </c>
      <c r="J24" s="35">
        <v>30135.8</v>
      </c>
      <c r="K24" s="21">
        <v>2920.2</v>
      </c>
      <c r="L24" s="21">
        <v>2475.1999999999998</v>
      </c>
      <c r="M24" s="21">
        <v>3383.8</v>
      </c>
      <c r="N24" s="21">
        <v>9.6999999999999993</v>
      </c>
      <c r="O24" s="21">
        <v>8.1999999999999993</v>
      </c>
      <c r="P24" s="22">
        <v>11.2</v>
      </c>
    </row>
    <row r="25" spans="1:16">
      <c r="A25" s="6" t="s">
        <v>458</v>
      </c>
      <c r="B25" s="55" t="s">
        <v>459</v>
      </c>
      <c r="C25" s="44">
        <v>27807.1</v>
      </c>
      <c r="D25" s="21">
        <v>3218.8</v>
      </c>
      <c r="E25" s="21">
        <v>2824.3</v>
      </c>
      <c r="F25" s="21">
        <v>3619.6</v>
      </c>
      <c r="G25" s="21">
        <v>11.6</v>
      </c>
      <c r="H25" s="21">
        <v>10.199999999999999</v>
      </c>
      <c r="I25" s="22">
        <v>13</v>
      </c>
      <c r="J25" s="35">
        <v>5685.9</v>
      </c>
      <c r="K25" s="21">
        <v>527.70000000000005</v>
      </c>
      <c r="L25" s="21">
        <v>442.3</v>
      </c>
      <c r="M25" s="21">
        <v>619.20000000000005</v>
      </c>
      <c r="N25" s="21">
        <v>9.3000000000000007</v>
      </c>
      <c r="O25" s="21">
        <v>7.8</v>
      </c>
      <c r="P25" s="22">
        <v>10.9</v>
      </c>
    </row>
    <row r="26" spans="1:16">
      <c r="A26" s="6" t="s">
        <v>540</v>
      </c>
      <c r="B26" s="55" t="s">
        <v>541</v>
      </c>
      <c r="C26" s="44">
        <v>136401.5</v>
      </c>
      <c r="D26" s="21">
        <v>15159.1</v>
      </c>
      <c r="E26" s="21">
        <v>13628.5</v>
      </c>
      <c r="F26" s="21">
        <v>16650.599999999999</v>
      </c>
      <c r="G26" s="21">
        <v>11.1</v>
      </c>
      <c r="H26" s="21">
        <v>10</v>
      </c>
      <c r="I26" s="22">
        <v>12.2</v>
      </c>
      <c r="J26" s="35">
        <v>54515.5</v>
      </c>
      <c r="K26" s="21">
        <v>4600.5</v>
      </c>
      <c r="L26" s="21">
        <v>3978.7</v>
      </c>
      <c r="M26" s="21">
        <v>5259.3</v>
      </c>
      <c r="N26" s="21">
        <v>8.4</v>
      </c>
      <c r="O26" s="21">
        <v>7.3</v>
      </c>
      <c r="P26" s="22">
        <v>9.6</v>
      </c>
    </row>
    <row r="27" spans="1:16">
      <c r="A27" s="6" t="s">
        <v>750</v>
      </c>
      <c r="B27" s="55" t="s">
        <v>751</v>
      </c>
      <c r="C27" s="44">
        <v>37427.800000000003</v>
      </c>
      <c r="D27" s="21">
        <v>3598.1</v>
      </c>
      <c r="E27" s="21">
        <v>3158.4</v>
      </c>
      <c r="F27" s="21">
        <v>4040.8</v>
      </c>
      <c r="G27" s="21">
        <v>9.6</v>
      </c>
      <c r="H27" s="21">
        <v>8.4</v>
      </c>
      <c r="I27" s="22">
        <v>10.8</v>
      </c>
      <c r="J27" s="35">
        <v>17435.2</v>
      </c>
      <c r="K27" s="21">
        <v>1239.5999999999999</v>
      </c>
      <c r="L27" s="21">
        <v>1055.5999999999999</v>
      </c>
      <c r="M27" s="21">
        <v>1431.7</v>
      </c>
      <c r="N27" s="21">
        <v>7.1</v>
      </c>
      <c r="O27" s="21">
        <v>6.1</v>
      </c>
      <c r="P27" s="22">
        <v>8.1999999999999993</v>
      </c>
    </row>
    <row r="28" spans="1:16">
      <c r="A28" s="6" t="s">
        <v>402</v>
      </c>
      <c r="B28" s="55" t="s">
        <v>403</v>
      </c>
      <c r="C28" s="44">
        <v>164204.20000000001</v>
      </c>
      <c r="D28" s="21">
        <v>20296.599999999999</v>
      </c>
      <c r="E28" s="21">
        <v>17968.7</v>
      </c>
      <c r="F28" s="21">
        <v>22645.8</v>
      </c>
      <c r="G28" s="21">
        <v>12.4</v>
      </c>
      <c r="H28" s="21">
        <v>10.9</v>
      </c>
      <c r="I28" s="22">
        <v>13.8</v>
      </c>
      <c r="J28" s="35">
        <v>53903.8</v>
      </c>
      <c r="K28" s="21">
        <v>5371</v>
      </c>
      <c r="L28" s="21">
        <v>4545</v>
      </c>
      <c r="M28" s="21">
        <v>6246.9</v>
      </c>
      <c r="N28" s="21">
        <v>10</v>
      </c>
      <c r="O28" s="21">
        <v>8.4</v>
      </c>
      <c r="P28" s="22">
        <v>11.6</v>
      </c>
    </row>
    <row r="29" spans="1:16">
      <c r="A29" s="6" t="s">
        <v>702</v>
      </c>
      <c r="B29" s="55" t="s">
        <v>703</v>
      </c>
      <c r="C29" s="44">
        <v>59571.1</v>
      </c>
      <c r="D29" s="21">
        <v>6073.2</v>
      </c>
      <c r="E29" s="21">
        <v>5330.1</v>
      </c>
      <c r="F29" s="21">
        <v>6825.1</v>
      </c>
      <c r="G29" s="21">
        <v>10.199999999999999</v>
      </c>
      <c r="H29" s="21">
        <v>8.9</v>
      </c>
      <c r="I29" s="22">
        <v>11.5</v>
      </c>
      <c r="J29" s="35">
        <v>18077.900000000001</v>
      </c>
      <c r="K29" s="21">
        <v>1402.4</v>
      </c>
      <c r="L29" s="21">
        <v>1200.8</v>
      </c>
      <c r="M29" s="21">
        <v>1624.2</v>
      </c>
      <c r="N29" s="21">
        <v>7.8</v>
      </c>
      <c r="O29" s="21">
        <v>6.6</v>
      </c>
      <c r="P29" s="22">
        <v>9</v>
      </c>
    </row>
    <row r="30" spans="1:16">
      <c r="A30" s="6" t="s">
        <v>360</v>
      </c>
      <c r="B30" s="55" t="s">
        <v>361</v>
      </c>
      <c r="C30" s="44">
        <v>60213.5</v>
      </c>
      <c r="D30" s="21">
        <v>7694.7</v>
      </c>
      <c r="E30" s="21">
        <v>6888.2</v>
      </c>
      <c r="F30" s="21">
        <v>8534.9</v>
      </c>
      <c r="G30" s="21">
        <v>12.8</v>
      </c>
      <c r="H30" s="21">
        <v>11.4</v>
      </c>
      <c r="I30" s="22">
        <v>14.2</v>
      </c>
      <c r="J30" s="35">
        <v>16495.5</v>
      </c>
      <c r="K30" s="21">
        <v>1670.1</v>
      </c>
      <c r="L30" s="21">
        <v>1427.5</v>
      </c>
      <c r="M30" s="21">
        <v>1909</v>
      </c>
      <c r="N30" s="21">
        <v>10.1</v>
      </c>
      <c r="O30" s="21">
        <v>8.6999999999999993</v>
      </c>
      <c r="P30" s="22">
        <v>11.6</v>
      </c>
    </row>
    <row r="31" spans="1:16">
      <c r="A31" s="6" t="s">
        <v>676</v>
      </c>
      <c r="B31" s="55" t="s">
        <v>677</v>
      </c>
      <c r="C31" s="44">
        <v>84416.2</v>
      </c>
      <c r="D31" s="21">
        <v>9126.7000000000007</v>
      </c>
      <c r="E31" s="21">
        <v>8038.2</v>
      </c>
      <c r="F31" s="21">
        <v>10246.4</v>
      </c>
      <c r="G31" s="21">
        <v>10.8</v>
      </c>
      <c r="H31" s="21">
        <v>9.5</v>
      </c>
      <c r="I31" s="22">
        <v>12.1</v>
      </c>
      <c r="J31" s="35">
        <v>40836.800000000003</v>
      </c>
      <c r="K31" s="21">
        <v>3514.1</v>
      </c>
      <c r="L31" s="21">
        <v>2947.1</v>
      </c>
      <c r="M31" s="21">
        <v>4101.5</v>
      </c>
      <c r="N31" s="21">
        <v>8.6</v>
      </c>
      <c r="O31" s="21">
        <v>7.2</v>
      </c>
      <c r="P31" s="22">
        <v>10</v>
      </c>
    </row>
    <row r="32" spans="1:16">
      <c r="A32" s="6" t="s">
        <v>852</v>
      </c>
      <c r="B32" s="55" t="s">
        <v>853</v>
      </c>
      <c r="C32" s="44">
        <v>25482.799999999999</v>
      </c>
      <c r="D32" s="21">
        <v>2168.1</v>
      </c>
      <c r="E32" s="21">
        <v>1866.9</v>
      </c>
      <c r="F32" s="21">
        <v>2485.8000000000002</v>
      </c>
      <c r="G32" s="21">
        <v>8.5</v>
      </c>
      <c r="H32" s="21">
        <v>7.3</v>
      </c>
      <c r="I32" s="22">
        <v>9.8000000000000007</v>
      </c>
      <c r="J32" s="35">
        <v>10982.2</v>
      </c>
      <c r="K32" s="21">
        <v>692.6</v>
      </c>
      <c r="L32" s="21">
        <v>586.79999999999995</v>
      </c>
      <c r="M32" s="21">
        <v>805.4</v>
      </c>
      <c r="N32" s="21">
        <v>6.3</v>
      </c>
      <c r="O32" s="21">
        <v>5.3</v>
      </c>
      <c r="P32" s="22">
        <v>7.3</v>
      </c>
    </row>
    <row r="33" spans="1:16">
      <c r="A33" s="6" t="s">
        <v>630</v>
      </c>
      <c r="B33" s="55" t="s">
        <v>631</v>
      </c>
      <c r="C33" s="44">
        <v>65486.2</v>
      </c>
      <c r="D33" s="21">
        <v>7265.6</v>
      </c>
      <c r="E33" s="21">
        <v>6519.8</v>
      </c>
      <c r="F33" s="21">
        <v>7967.6</v>
      </c>
      <c r="G33" s="21">
        <v>11.1</v>
      </c>
      <c r="H33" s="21">
        <v>10</v>
      </c>
      <c r="I33" s="22">
        <v>12.2</v>
      </c>
      <c r="J33" s="35">
        <v>49085.8</v>
      </c>
      <c r="K33" s="21">
        <v>4194.1000000000004</v>
      </c>
      <c r="L33" s="21">
        <v>3576.5</v>
      </c>
      <c r="M33" s="21">
        <v>4834.2</v>
      </c>
      <c r="N33" s="21">
        <v>8.5</v>
      </c>
      <c r="O33" s="21">
        <v>7.3</v>
      </c>
      <c r="P33" s="22">
        <v>9.8000000000000007</v>
      </c>
    </row>
    <row r="34" spans="1:16">
      <c r="A34" s="6" t="s">
        <v>552</v>
      </c>
      <c r="B34" s="55" t="s">
        <v>553</v>
      </c>
      <c r="C34" s="44">
        <v>105886.3</v>
      </c>
      <c r="D34" s="21">
        <v>12188.5</v>
      </c>
      <c r="E34" s="21">
        <v>10835.8</v>
      </c>
      <c r="F34" s="21">
        <v>13505.5</v>
      </c>
      <c r="G34" s="21">
        <v>11.5</v>
      </c>
      <c r="H34" s="21">
        <v>10.199999999999999</v>
      </c>
      <c r="I34" s="22">
        <v>12.8</v>
      </c>
      <c r="J34" s="35">
        <v>54516.7</v>
      </c>
      <c r="K34" s="21">
        <v>4895.3999999999996</v>
      </c>
      <c r="L34" s="21">
        <v>4155.8</v>
      </c>
      <c r="M34" s="21">
        <v>5684.2</v>
      </c>
      <c r="N34" s="21">
        <v>9</v>
      </c>
      <c r="O34" s="21">
        <v>7.6</v>
      </c>
      <c r="P34" s="22">
        <v>10.4</v>
      </c>
    </row>
    <row r="35" spans="1:16">
      <c r="A35" s="6" t="s">
        <v>614</v>
      </c>
      <c r="B35" s="55" t="s">
        <v>615</v>
      </c>
      <c r="C35" s="44">
        <v>55722</v>
      </c>
      <c r="D35" s="21">
        <v>5789.4</v>
      </c>
      <c r="E35" s="21">
        <v>5145.3999999999996</v>
      </c>
      <c r="F35" s="21">
        <v>6437.3</v>
      </c>
      <c r="G35" s="21">
        <v>10.4</v>
      </c>
      <c r="H35" s="21">
        <v>9.1999999999999993</v>
      </c>
      <c r="I35" s="22">
        <v>11.6</v>
      </c>
      <c r="J35" s="35">
        <v>18011</v>
      </c>
      <c r="K35" s="21">
        <v>1434.5</v>
      </c>
      <c r="L35" s="21">
        <v>1241</v>
      </c>
      <c r="M35" s="21">
        <v>1636</v>
      </c>
      <c r="N35" s="21">
        <v>8</v>
      </c>
      <c r="O35" s="21">
        <v>6.9</v>
      </c>
      <c r="P35" s="22">
        <v>9.1</v>
      </c>
    </row>
    <row r="36" spans="1:16">
      <c r="A36" s="6" t="s">
        <v>816</v>
      </c>
      <c r="B36" s="55" t="s">
        <v>817</v>
      </c>
      <c r="C36" s="44">
        <v>95921.2</v>
      </c>
      <c r="D36" s="21">
        <v>8761.7000000000007</v>
      </c>
      <c r="E36" s="21">
        <v>7713.1</v>
      </c>
      <c r="F36" s="21">
        <v>9816.4</v>
      </c>
      <c r="G36" s="21">
        <v>9.1</v>
      </c>
      <c r="H36" s="21">
        <v>8</v>
      </c>
      <c r="I36" s="22">
        <v>10.199999999999999</v>
      </c>
      <c r="J36" s="35">
        <v>54451.8</v>
      </c>
      <c r="K36" s="21">
        <v>3687.5</v>
      </c>
      <c r="L36" s="21">
        <v>3147.3</v>
      </c>
      <c r="M36" s="21">
        <v>4272.2</v>
      </c>
      <c r="N36" s="21">
        <v>6.8</v>
      </c>
      <c r="O36" s="21">
        <v>5.8</v>
      </c>
      <c r="P36" s="22">
        <v>7.8</v>
      </c>
    </row>
    <row r="37" spans="1:16">
      <c r="A37" s="6" t="s">
        <v>768</v>
      </c>
      <c r="B37" s="55" t="s">
        <v>769</v>
      </c>
      <c r="C37" s="44">
        <v>34545.199999999997</v>
      </c>
      <c r="D37" s="21">
        <v>3243.8</v>
      </c>
      <c r="E37" s="21">
        <v>2853.2</v>
      </c>
      <c r="F37" s="21">
        <v>3650.8</v>
      </c>
      <c r="G37" s="21">
        <v>9.4</v>
      </c>
      <c r="H37" s="21">
        <v>8.3000000000000007</v>
      </c>
      <c r="I37" s="22">
        <v>10.6</v>
      </c>
      <c r="J37" s="35">
        <v>16607.8</v>
      </c>
      <c r="K37" s="21">
        <v>1143.8</v>
      </c>
      <c r="L37" s="21">
        <v>978</v>
      </c>
      <c r="M37" s="21">
        <v>1324.1</v>
      </c>
      <c r="N37" s="21">
        <v>6.9</v>
      </c>
      <c r="O37" s="21">
        <v>5.9</v>
      </c>
      <c r="P37" s="22">
        <v>8</v>
      </c>
    </row>
    <row r="38" spans="1:16">
      <c r="A38" s="6" t="s">
        <v>468</v>
      </c>
      <c r="B38" s="55" t="s">
        <v>469</v>
      </c>
      <c r="C38" s="44">
        <v>34682.199999999997</v>
      </c>
      <c r="D38" s="21">
        <v>4063.4</v>
      </c>
      <c r="E38" s="21">
        <v>3659.6</v>
      </c>
      <c r="F38" s="21">
        <v>4472.8999999999996</v>
      </c>
      <c r="G38" s="21">
        <v>11.7</v>
      </c>
      <c r="H38" s="21">
        <v>10.6</v>
      </c>
      <c r="I38" s="22">
        <v>12.9</v>
      </c>
      <c r="J38" s="35">
        <v>8969.7999999999993</v>
      </c>
      <c r="K38" s="21">
        <v>785.2</v>
      </c>
      <c r="L38" s="21">
        <v>672.5</v>
      </c>
      <c r="M38" s="21">
        <v>902.5</v>
      </c>
      <c r="N38" s="21">
        <v>8.8000000000000007</v>
      </c>
      <c r="O38" s="21">
        <v>7.5</v>
      </c>
      <c r="P38" s="22">
        <v>10.1</v>
      </c>
    </row>
    <row r="39" spans="1:16">
      <c r="A39" s="6" t="s">
        <v>678</v>
      </c>
      <c r="B39" s="55" t="s">
        <v>679</v>
      </c>
      <c r="C39" s="44">
        <v>38572.6</v>
      </c>
      <c r="D39" s="21">
        <v>3909.9</v>
      </c>
      <c r="E39" s="21">
        <v>3484.4</v>
      </c>
      <c r="F39" s="21">
        <v>4340.6000000000004</v>
      </c>
      <c r="G39" s="21">
        <v>10.1</v>
      </c>
      <c r="H39" s="21">
        <v>9</v>
      </c>
      <c r="I39" s="22">
        <v>11.3</v>
      </c>
      <c r="J39" s="35">
        <v>15022.4</v>
      </c>
      <c r="K39" s="21">
        <v>1101.0999999999999</v>
      </c>
      <c r="L39" s="21">
        <v>947.7</v>
      </c>
      <c r="M39" s="21">
        <v>1263.0999999999999</v>
      </c>
      <c r="N39" s="21">
        <v>7.3</v>
      </c>
      <c r="O39" s="21">
        <v>6.3</v>
      </c>
      <c r="P39" s="22">
        <v>8.4</v>
      </c>
    </row>
    <row r="40" spans="1:16">
      <c r="A40" s="6" t="s">
        <v>752</v>
      </c>
      <c r="B40" s="55" t="s">
        <v>753</v>
      </c>
      <c r="C40" s="44">
        <v>162596.4</v>
      </c>
      <c r="D40" s="21">
        <v>15461.5</v>
      </c>
      <c r="E40" s="21">
        <v>13539.6</v>
      </c>
      <c r="F40" s="21">
        <v>17395.900000000001</v>
      </c>
      <c r="G40" s="21">
        <v>9.5</v>
      </c>
      <c r="H40" s="21">
        <v>8.3000000000000007</v>
      </c>
      <c r="I40" s="22">
        <v>10.7</v>
      </c>
      <c r="J40" s="35">
        <v>102148.6</v>
      </c>
      <c r="K40" s="21">
        <v>7162.1</v>
      </c>
      <c r="L40" s="21">
        <v>6110.7</v>
      </c>
      <c r="M40" s="21">
        <v>8281.7000000000007</v>
      </c>
      <c r="N40" s="21">
        <v>7</v>
      </c>
      <c r="O40" s="21">
        <v>6</v>
      </c>
      <c r="P40" s="22">
        <v>8.1</v>
      </c>
    </row>
    <row r="41" spans="1:16">
      <c r="A41" s="6" t="s">
        <v>298</v>
      </c>
      <c r="B41" s="55" t="s">
        <v>299</v>
      </c>
      <c r="C41" s="44">
        <v>33056.199999999997</v>
      </c>
      <c r="D41" s="21">
        <v>4566.6000000000004</v>
      </c>
      <c r="E41" s="21">
        <v>4054.4</v>
      </c>
      <c r="F41" s="21">
        <v>5117.8999999999996</v>
      </c>
      <c r="G41" s="21">
        <v>13.8</v>
      </c>
      <c r="H41" s="21">
        <v>12.3</v>
      </c>
      <c r="I41" s="22">
        <v>15.5</v>
      </c>
      <c r="J41" s="35">
        <v>8688.7999999999993</v>
      </c>
      <c r="K41" s="21">
        <v>962.5</v>
      </c>
      <c r="L41" s="21">
        <v>804.7</v>
      </c>
      <c r="M41" s="21">
        <v>1127</v>
      </c>
      <c r="N41" s="21">
        <v>11.1</v>
      </c>
      <c r="O41" s="21">
        <v>9.3000000000000007</v>
      </c>
      <c r="P41" s="22">
        <v>13</v>
      </c>
    </row>
    <row r="42" spans="1:16">
      <c r="A42" s="6" t="s">
        <v>554</v>
      </c>
      <c r="B42" s="55" t="s">
        <v>555</v>
      </c>
      <c r="C42" s="44">
        <v>62660.4</v>
      </c>
      <c r="D42" s="21">
        <v>7111.5</v>
      </c>
      <c r="E42" s="21">
        <v>6372.2</v>
      </c>
      <c r="F42" s="21">
        <v>7809.5</v>
      </c>
      <c r="G42" s="21">
        <v>11.3</v>
      </c>
      <c r="H42" s="21">
        <v>10.199999999999999</v>
      </c>
      <c r="I42" s="22">
        <v>12.5</v>
      </c>
      <c r="J42" s="35">
        <v>23611.599999999999</v>
      </c>
      <c r="K42" s="21">
        <v>2063.1</v>
      </c>
      <c r="L42" s="21">
        <v>1771.1</v>
      </c>
      <c r="M42" s="21">
        <v>2375.3000000000002</v>
      </c>
      <c r="N42" s="21">
        <v>8.6999999999999993</v>
      </c>
      <c r="O42" s="21">
        <v>7.5</v>
      </c>
      <c r="P42" s="22">
        <v>10.1</v>
      </c>
    </row>
    <row r="43" spans="1:16">
      <c r="A43" s="6" t="s">
        <v>416</v>
      </c>
      <c r="B43" s="55" t="s">
        <v>417</v>
      </c>
      <c r="C43" s="44">
        <v>69874.399999999994</v>
      </c>
      <c r="D43" s="21">
        <v>8606.7000000000007</v>
      </c>
      <c r="E43" s="21">
        <v>7734.7</v>
      </c>
      <c r="F43" s="21">
        <v>9435.7000000000007</v>
      </c>
      <c r="G43" s="21">
        <v>12.3</v>
      </c>
      <c r="H43" s="21">
        <v>11.1</v>
      </c>
      <c r="I43" s="22">
        <v>13.5</v>
      </c>
      <c r="J43" s="35">
        <v>28087.599999999999</v>
      </c>
      <c r="K43" s="21">
        <v>2756.5</v>
      </c>
      <c r="L43" s="21">
        <v>2361.6</v>
      </c>
      <c r="M43" s="21">
        <v>3171.6</v>
      </c>
      <c r="N43" s="21">
        <v>9.8000000000000007</v>
      </c>
      <c r="O43" s="21">
        <v>8.4</v>
      </c>
      <c r="P43" s="22">
        <v>11.3</v>
      </c>
    </row>
    <row r="44" spans="1:16">
      <c r="A44" s="6" t="s">
        <v>836</v>
      </c>
      <c r="B44" s="55" t="s">
        <v>837</v>
      </c>
      <c r="C44" s="44">
        <v>21402.6</v>
      </c>
      <c r="D44" s="21">
        <v>1999.2</v>
      </c>
      <c r="E44" s="21">
        <v>1756.7</v>
      </c>
      <c r="F44" s="21">
        <v>2233.3000000000002</v>
      </c>
      <c r="G44" s="21">
        <v>9.3000000000000007</v>
      </c>
      <c r="H44" s="21">
        <v>8.1999999999999993</v>
      </c>
      <c r="I44" s="22">
        <v>10.4</v>
      </c>
      <c r="J44" s="35">
        <v>24727.4</v>
      </c>
      <c r="K44" s="21">
        <v>1800.2</v>
      </c>
      <c r="L44" s="21">
        <v>1546.5</v>
      </c>
      <c r="M44" s="21">
        <v>2071.4</v>
      </c>
      <c r="N44" s="21">
        <v>7.3</v>
      </c>
      <c r="O44" s="21">
        <v>6.3</v>
      </c>
      <c r="P44" s="22">
        <v>8.4</v>
      </c>
    </row>
    <row r="45" spans="1:16">
      <c r="A45" s="6" t="s">
        <v>704</v>
      </c>
      <c r="B45" s="55" t="s">
        <v>705</v>
      </c>
      <c r="C45" s="44">
        <v>35809.4</v>
      </c>
      <c r="D45" s="21">
        <v>3731</v>
      </c>
      <c r="E45" s="21">
        <v>3312</v>
      </c>
      <c r="F45" s="21">
        <v>4140.1000000000004</v>
      </c>
      <c r="G45" s="21">
        <v>10.4</v>
      </c>
      <c r="H45" s="21">
        <v>9.1999999999999993</v>
      </c>
      <c r="I45" s="22">
        <v>11.6</v>
      </c>
      <c r="J45" s="35">
        <v>39106.6</v>
      </c>
      <c r="K45" s="21">
        <v>3288.1</v>
      </c>
      <c r="L45" s="21">
        <v>2811.5</v>
      </c>
      <c r="M45" s="21">
        <v>3799.8</v>
      </c>
      <c r="N45" s="21">
        <v>8.4</v>
      </c>
      <c r="O45" s="21">
        <v>7.2</v>
      </c>
      <c r="P45" s="22">
        <v>9.6999999999999993</v>
      </c>
    </row>
    <row r="46" spans="1:16">
      <c r="A46" s="6" t="s">
        <v>494</v>
      </c>
      <c r="B46" s="55" t="s">
        <v>495</v>
      </c>
      <c r="C46" s="44">
        <v>39406</v>
      </c>
      <c r="D46" s="21">
        <v>4569.2</v>
      </c>
      <c r="E46" s="21">
        <v>4107</v>
      </c>
      <c r="F46" s="21">
        <v>5019.8999999999996</v>
      </c>
      <c r="G46" s="21">
        <v>11.6</v>
      </c>
      <c r="H46" s="21">
        <v>10.4</v>
      </c>
      <c r="I46" s="22">
        <v>12.7</v>
      </c>
      <c r="J46" s="35">
        <v>8836</v>
      </c>
      <c r="K46" s="21">
        <v>786</v>
      </c>
      <c r="L46" s="21">
        <v>672.2</v>
      </c>
      <c r="M46" s="21">
        <v>902.7</v>
      </c>
      <c r="N46" s="21">
        <v>8.9</v>
      </c>
      <c r="O46" s="21">
        <v>7.6</v>
      </c>
      <c r="P46" s="22">
        <v>10.199999999999999</v>
      </c>
    </row>
    <row r="47" spans="1:16">
      <c r="A47" s="6" t="s">
        <v>578</v>
      </c>
      <c r="B47" s="55" t="s">
        <v>579</v>
      </c>
      <c r="C47" s="44">
        <v>51271.7</v>
      </c>
      <c r="D47" s="21">
        <v>5555.4</v>
      </c>
      <c r="E47" s="21">
        <v>4967.3</v>
      </c>
      <c r="F47" s="21">
        <v>6126.3</v>
      </c>
      <c r="G47" s="21">
        <v>10.8</v>
      </c>
      <c r="H47" s="21">
        <v>9.6999999999999993</v>
      </c>
      <c r="I47" s="22">
        <v>11.9</v>
      </c>
      <c r="J47" s="35">
        <v>23643.3</v>
      </c>
      <c r="K47" s="21">
        <v>1997.9</v>
      </c>
      <c r="L47" s="21">
        <v>1726.5</v>
      </c>
      <c r="M47" s="21">
        <v>2292.6</v>
      </c>
      <c r="N47" s="21">
        <v>8.5</v>
      </c>
      <c r="O47" s="21">
        <v>7.3</v>
      </c>
      <c r="P47" s="22">
        <v>9.6999999999999993</v>
      </c>
    </row>
    <row r="48" spans="1:16">
      <c r="A48" s="6" t="s">
        <v>434</v>
      </c>
      <c r="B48" s="55" t="s">
        <v>435</v>
      </c>
      <c r="C48" s="44">
        <v>39767.5</v>
      </c>
      <c r="D48" s="21">
        <v>4617.2</v>
      </c>
      <c r="E48" s="21">
        <v>4162.3999999999996</v>
      </c>
      <c r="F48" s="21">
        <v>5068.6000000000004</v>
      </c>
      <c r="G48" s="21">
        <v>11.6</v>
      </c>
      <c r="H48" s="21">
        <v>10.5</v>
      </c>
      <c r="I48" s="22">
        <v>12.7</v>
      </c>
      <c r="J48" s="35">
        <v>6824.5</v>
      </c>
      <c r="K48" s="21">
        <v>581.20000000000005</v>
      </c>
      <c r="L48" s="21">
        <v>501.6</v>
      </c>
      <c r="M48" s="21">
        <v>664.2</v>
      </c>
      <c r="N48" s="21">
        <v>8.5</v>
      </c>
      <c r="O48" s="21">
        <v>7.3</v>
      </c>
      <c r="P48" s="22">
        <v>9.6999999999999993</v>
      </c>
    </row>
    <row r="49" spans="1:16">
      <c r="A49" s="6" t="s">
        <v>648</v>
      </c>
      <c r="B49" s="55" t="s">
        <v>649</v>
      </c>
      <c r="C49" s="44">
        <v>98564.1</v>
      </c>
      <c r="D49" s="21">
        <v>9794.1</v>
      </c>
      <c r="E49" s="21">
        <v>8638</v>
      </c>
      <c r="F49" s="21">
        <v>10965.9</v>
      </c>
      <c r="G49" s="21">
        <v>9.9</v>
      </c>
      <c r="H49" s="21">
        <v>8.8000000000000007</v>
      </c>
      <c r="I49" s="22">
        <v>11.1</v>
      </c>
      <c r="J49" s="35">
        <v>39356.9</v>
      </c>
      <c r="K49" s="21">
        <v>2964.3</v>
      </c>
      <c r="L49" s="21">
        <v>2539.8000000000002</v>
      </c>
      <c r="M49" s="21">
        <v>3406.6</v>
      </c>
      <c r="N49" s="21">
        <v>7.5</v>
      </c>
      <c r="O49" s="21">
        <v>6.5</v>
      </c>
      <c r="P49" s="22">
        <v>8.6999999999999993</v>
      </c>
    </row>
    <row r="50" spans="1:16">
      <c r="A50" s="6" t="s">
        <v>754</v>
      </c>
      <c r="B50" s="55" t="s">
        <v>755</v>
      </c>
      <c r="C50" s="44">
        <v>58234.7</v>
      </c>
      <c r="D50" s="21">
        <v>5557.9</v>
      </c>
      <c r="E50" s="21">
        <v>4928.5</v>
      </c>
      <c r="F50" s="21">
        <v>6215.1</v>
      </c>
      <c r="G50" s="21">
        <v>9.5</v>
      </c>
      <c r="H50" s="21">
        <v>8.5</v>
      </c>
      <c r="I50" s="22">
        <v>10.7</v>
      </c>
      <c r="J50" s="35">
        <v>23552.3</v>
      </c>
      <c r="K50" s="21">
        <v>1676.5</v>
      </c>
      <c r="L50" s="21">
        <v>1435.9</v>
      </c>
      <c r="M50" s="21">
        <v>1925.7</v>
      </c>
      <c r="N50" s="21">
        <v>7.1</v>
      </c>
      <c r="O50" s="21">
        <v>6.1</v>
      </c>
      <c r="P50" s="22">
        <v>8.1999999999999993</v>
      </c>
    </row>
    <row r="51" spans="1:16">
      <c r="A51" s="6" t="s">
        <v>756</v>
      </c>
      <c r="B51" s="55" t="s">
        <v>757</v>
      </c>
      <c r="C51" s="44">
        <v>60417.7</v>
      </c>
      <c r="D51" s="21">
        <v>5742.7</v>
      </c>
      <c r="E51" s="21">
        <v>5077.6000000000004</v>
      </c>
      <c r="F51" s="21">
        <v>6412</v>
      </c>
      <c r="G51" s="21">
        <v>9.5</v>
      </c>
      <c r="H51" s="21">
        <v>8.4</v>
      </c>
      <c r="I51" s="22">
        <v>10.6</v>
      </c>
      <c r="J51" s="35">
        <v>23982.3</v>
      </c>
      <c r="K51" s="21">
        <v>1664.9</v>
      </c>
      <c r="L51" s="21">
        <v>1428.5</v>
      </c>
      <c r="M51" s="21">
        <v>1919.3</v>
      </c>
      <c r="N51" s="21">
        <v>6.9</v>
      </c>
      <c r="O51" s="21">
        <v>6</v>
      </c>
      <c r="P51" s="22">
        <v>8</v>
      </c>
    </row>
    <row r="52" spans="1:16">
      <c r="A52" s="6" t="s">
        <v>810</v>
      </c>
      <c r="B52" s="55" t="s">
        <v>811</v>
      </c>
      <c r="C52" s="44">
        <v>32970.800000000003</v>
      </c>
      <c r="D52" s="21">
        <v>3008.9</v>
      </c>
      <c r="E52" s="21">
        <v>2631.3</v>
      </c>
      <c r="F52" s="21">
        <v>3385.4</v>
      </c>
      <c r="G52" s="21">
        <v>9.1</v>
      </c>
      <c r="H52" s="21">
        <v>8</v>
      </c>
      <c r="I52" s="22">
        <v>10.3</v>
      </c>
      <c r="J52" s="35">
        <v>21347.200000000001</v>
      </c>
      <c r="K52" s="21">
        <v>1440.1</v>
      </c>
      <c r="L52" s="21">
        <v>1229</v>
      </c>
      <c r="M52" s="21">
        <v>1671.1</v>
      </c>
      <c r="N52" s="21">
        <v>6.7</v>
      </c>
      <c r="O52" s="21">
        <v>5.8</v>
      </c>
      <c r="P52" s="22">
        <v>7.8</v>
      </c>
    </row>
    <row r="53" spans="1:16">
      <c r="A53" s="6" t="s">
        <v>714</v>
      </c>
      <c r="B53" s="55" t="s">
        <v>715</v>
      </c>
      <c r="C53" s="44">
        <v>50672.4</v>
      </c>
      <c r="D53" s="21">
        <v>5011.8999999999996</v>
      </c>
      <c r="E53" s="21">
        <v>4463.3999999999996</v>
      </c>
      <c r="F53" s="21">
        <v>5563.4</v>
      </c>
      <c r="G53" s="21">
        <v>9.9</v>
      </c>
      <c r="H53" s="21">
        <v>8.8000000000000007</v>
      </c>
      <c r="I53" s="22">
        <v>11</v>
      </c>
      <c r="J53" s="35">
        <v>23281.599999999999</v>
      </c>
      <c r="K53" s="21">
        <v>1771.5</v>
      </c>
      <c r="L53" s="21">
        <v>1527.9</v>
      </c>
      <c r="M53" s="21">
        <v>2026</v>
      </c>
      <c r="N53" s="21">
        <v>7.6</v>
      </c>
      <c r="O53" s="21">
        <v>6.6</v>
      </c>
      <c r="P53" s="22">
        <v>8.6999999999999993</v>
      </c>
    </row>
    <row r="54" spans="1:16">
      <c r="A54" s="6" t="s">
        <v>680</v>
      </c>
      <c r="B54" s="55" t="s">
        <v>681</v>
      </c>
      <c r="C54" s="44">
        <v>136125.70000000001</v>
      </c>
      <c r="D54" s="21">
        <v>13692.6</v>
      </c>
      <c r="E54" s="21">
        <v>12178.3</v>
      </c>
      <c r="F54" s="21">
        <v>15203</v>
      </c>
      <c r="G54" s="21">
        <v>10.1</v>
      </c>
      <c r="H54" s="21">
        <v>8.9</v>
      </c>
      <c r="I54" s="22">
        <v>11.2</v>
      </c>
      <c r="J54" s="35">
        <v>73364.3</v>
      </c>
      <c r="K54" s="21">
        <v>5532.2</v>
      </c>
      <c r="L54" s="21">
        <v>4750.7</v>
      </c>
      <c r="M54" s="21">
        <v>6349</v>
      </c>
      <c r="N54" s="21">
        <v>7.5</v>
      </c>
      <c r="O54" s="21">
        <v>6.5</v>
      </c>
      <c r="P54" s="22">
        <v>8.6999999999999993</v>
      </c>
    </row>
    <row r="55" spans="1:16">
      <c r="A55" s="6" t="s">
        <v>594</v>
      </c>
      <c r="B55" s="55" t="s">
        <v>595</v>
      </c>
      <c r="C55" s="44">
        <v>119727.6</v>
      </c>
      <c r="D55" s="21">
        <v>12911.6</v>
      </c>
      <c r="E55" s="21">
        <v>11578.5</v>
      </c>
      <c r="F55" s="21">
        <v>14193.4</v>
      </c>
      <c r="G55" s="21">
        <v>10.8</v>
      </c>
      <c r="H55" s="21">
        <v>9.6999999999999993</v>
      </c>
      <c r="I55" s="22">
        <v>11.9</v>
      </c>
      <c r="J55" s="35">
        <v>58769.4</v>
      </c>
      <c r="K55" s="21">
        <v>4785</v>
      </c>
      <c r="L55" s="21">
        <v>4119</v>
      </c>
      <c r="M55" s="21">
        <v>5481.7</v>
      </c>
      <c r="N55" s="21">
        <v>8.1</v>
      </c>
      <c r="O55" s="21">
        <v>7</v>
      </c>
      <c r="P55" s="22">
        <v>9.3000000000000007</v>
      </c>
    </row>
    <row r="56" spans="1:16">
      <c r="A56" s="6" t="s">
        <v>418</v>
      </c>
      <c r="B56" s="55" t="s">
        <v>419</v>
      </c>
      <c r="C56" s="44">
        <v>39902.6</v>
      </c>
      <c r="D56" s="21">
        <v>4817.6000000000004</v>
      </c>
      <c r="E56" s="21">
        <v>4316.3</v>
      </c>
      <c r="F56" s="21">
        <v>5312.3</v>
      </c>
      <c r="G56" s="21">
        <v>12.1</v>
      </c>
      <c r="H56" s="21">
        <v>10.8</v>
      </c>
      <c r="I56" s="22">
        <v>13.3</v>
      </c>
      <c r="J56" s="35">
        <v>12455.4</v>
      </c>
      <c r="K56" s="21">
        <v>1163.0999999999999</v>
      </c>
      <c r="L56" s="21">
        <v>993.7</v>
      </c>
      <c r="M56" s="21">
        <v>1340</v>
      </c>
      <c r="N56" s="21">
        <v>9.3000000000000007</v>
      </c>
      <c r="O56" s="21">
        <v>8</v>
      </c>
      <c r="P56" s="22">
        <v>10.8</v>
      </c>
    </row>
    <row r="57" spans="1:16">
      <c r="A57" s="6" t="s">
        <v>496</v>
      </c>
      <c r="B57" s="55" t="s">
        <v>497</v>
      </c>
      <c r="C57" s="44">
        <v>43552.9</v>
      </c>
      <c r="D57" s="21">
        <v>5026.2</v>
      </c>
      <c r="E57" s="21">
        <v>4485.5</v>
      </c>
      <c r="F57" s="21">
        <v>5567.6</v>
      </c>
      <c r="G57" s="21">
        <v>11.5</v>
      </c>
      <c r="H57" s="21">
        <v>10.3</v>
      </c>
      <c r="I57" s="22">
        <v>12.8</v>
      </c>
      <c r="J57" s="35">
        <v>25830.1</v>
      </c>
      <c r="K57" s="21">
        <v>2320.3000000000002</v>
      </c>
      <c r="L57" s="21">
        <v>2008.3</v>
      </c>
      <c r="M57" s="21">
        <v>2638.8</v>
      </c>
      <c r="N57" s="21">
        <v>9</v>
      </c>
      <c r="O57" s="21">
        <v>7.8</v>
      </c>
      <c r="P57" s="22">
        <v>10.199999999999999</v>
      </c>
    </row>
    <row r="58" spans="1:16">
      <c r="A58" s="6" t="s">
        <v>596</v>
      </c>
      <c r="B58" s="55" t="s">
        <v>597</v>
      </c>
      <c r="C58" s="44">
        <v>40755.199999999997</v>
      </c>
      <c r="D58" s="21">
        <v>4368.1000000000004</v>
      </c>
      <c r="E58" s="21">
        <v>3921.6</v>
      </c>
      <c r="F58" s="21">
        <v>4811.8</v>
      </c>
      <c r="G58" s="21">
        <v>10.7</v>
      </c>
      <c r="H58" s="21">
        <v>9.6</v>
      </c>
      <c r="I58" s="22">
        <v>11.8</v>
      </c>
      <c r="J58" s="35">
        <v>17714.8</v>
      </c>
      <c r="K58" s="21">
        <v>1450.3</v>
      </c>
      <c r="L58" s="21">
        <v>1246.5</v>
      </c>
      <c r="M58" s="21">
        <v>1661.7</v>
      </c>
      <c r="N58" s="21">
        <v>8.1999999999999993</v>
      </c>
      <c r="O58" s="21">
        <v>7</v>
      </c>
      <c r="P58" s="22">
        <v>9.4</v>
      </c>
    </row>
    <row r="59" spans="1:16">
      <c r="A59" s="49" t="s">
        <v>872</v>
      </c>
      <c r="B59" s="54" t="s">
        <v>873</v>
      </c>
      <c r="C59" s="44">
        <v>1291.8</v>
      </c>
      <c r="D59" s="21">
        <v>108.6</v>
      </c>
      <c r="E59" s="21">
        <v>94.1</v>
      </c>
      <c r="F59" s="21">
        <v>122.4</v>
      </c>
      <c r="G59" s="21">
        <v>8.4</v>
      </c>
      <c r="H59" s="21">
        <v>7.3</v>
      </c>
      <c r="I59" s="22">
        <v>9.5</v>
      </c>
      <c r="J59" s="35">
        <v>2848.2</v>
      </c>
      <c r="K59" s="21">
        <v>193.5</v>
      </c>
      <c r="L59" s="21">
        <v>166.1</v>
      </c>
      <c r="M59" s="21">
        <v>222.7</v>
      </c>
      <c r="N59" s="21">
        <v>6.8</v>
      </c>
      <c r="O59" s="21">
        <v>5.8</v>
      </c>
      <c r="P59" s="22">
        <v>7.8</v>
      </c>
    </row>
    <row r="60" spans="1:16">
      <c r="A60" s="6" t="s">
        <v>640</v>
      </c>
      <c r="B60" s="55" t="s">
        <v>641</v>
      </c>
      <c r="C60" s="44">
        <v>59977.4</v>
      </c>
      <c r="D60" s="21">
        <v>6334.2</v>
      </c>
      <c r="E60" s="21">
        <v>5666.4</v>
      </c>
      <c r="F60" s="21">
        <v>6993.3</v>
      </c>
      <c r="G60" s="21">
        <v>10.6</v>
      </c>
      <c r="H60" s="21">
        <v>9.4</v>
      </c>
      <c r="I60" s="22">
        <v>11.7</v>
      </c>
      <c r="J60" s="35">
        <v>24718.6</v>
      </c>
      <c r="K60" s="21">
        <v>2006.9</v>
      </c>
      <c r="L60" s="21">
        <v>1736.5</v>
      </c>
      <c r="M60" s="21">
        <v>2296.6999999999998</v>
      </c>
      <c r="N60" s="21">
        <v>8.1</v>
      </c>
      <c r="O60" s="21">
        <v>7</v>
      </c>
      <c r="P60" s="22">
        <v>9.3000000000000007</v>
      </c>
    </row>
    <row r="61" spans="1:16">
      <c r="A61" s="6" t="s">
        <v>368</v>
      </c>
      <c r="B61" s="55" t="s">
        <v>369</v>
      </c>
      <c r="C61" s="44">
        <v>220945.9</v>
      </c>
      <c r="D61" s="21">
        <v>27296.6</v>
      </c>
      <c r="E61" s="21">
        <v>24251.4</v>
      </c>
      <c r="F61" s="21">
        <v>30334</v>
      </c>
      <c r="G61" s="21">
        <v>12.4</v>
      </c>
      <c r="H61" s="21">
        <v>11</v>
      </c>
      <c r="I61" s="22">
        <v>13.7</v>
      </c>
      <c r="J61" s="35">
        <v>89423.1</v>
      </c>
      <c r="K61" s="21">
        <v>8871.6</v>
      </c>
      <c r="L61" s="21">
        <v>7543.3</v>
      </c>
      <c r="M61" s="21">
        <v>10265.200000000001</v>
      </c>
      <c r="N61" s="21">
        <v>9.9</v>
      </c>
      <c r="O61" s="21">
        <v>8.4</v>
      </c>
      <c r="P61" s="22">
        <v>11.5</v>
      </c>
    </row>
    <row r="62" spans="1:16">
      <c r="A62" s="6" t="s">
        <v>556</v>
      </c>
      <c r="B62" s="55" t="s">
        <v>557</v>
      </c>
      <c r="C62" s="44">
        <v>31292.3</v>
      </c>
      <c r="D62" s="21">
        <v>3441.1</v>
      </c>
      <c r="E62" s="21">
        <v>3065</v>
      </c>
      <c r="F62" s="21">
        <v>3809.8</v>
      </c>
      <c r="G62" s="21">
        <v>11</v>
      </c>
      <c r="H62" s="21">
        <v>9.8000000000000007</v>
      </c>
      <c r="I62" s="22">
        <v>12.2</v>
      </c>
      <c r="J62" s="35">
        <v>20167.7</v>
      </c>
      <c r="K62" s="21">
        <v>1682.3</v>
      </c>
      <c r="L62" s="21">
        <v>1456.8</v>
      </c>
      <c r="M62" s="21">
        <v>1917.1</v>
      </c>
      <c r="N62" s="21">
        <v>8.3000000000000007</v>
      </c>
      <c r="O62" s="21">
        <v>7.2</v>
      </c>
      <c r="P62" s="22">
        <v>9.5</v>
      </c>
    </row>
    <row r="63" spans="1:16">
      <c r="A63" s="6" t="s">
        <v>376</v>
      </c>
      <c r="B63" s="55" t="s">
        <v>377</v>
      </c>
      <c r="C63" s="44">
        <v>197782</v>
      </c>
      <c r="D63" s="21">
        <v>24662.5</v>
      </c>
      <c r="E63" s="21">
        <v>22084.400000000001</v>
      </c>
      <c r="F63" s="21">
        <v>27241.7</v>
      </c>
      <c r="G63" s="21">
        <v>12.5</v>
      </c>
      <c r="H63" s="21">
        <v>11.2</v>
      </c>
      <c r="I63" s="22">
        <v>13.8</v>
      </c>
      <c r="J63" s="35">
        <v>61828</v>
      </c>
      <c r="K63" s="21">
        <v>6078.4</v>
      </c>
      <c r="L63" s="21">
        <v>5169.3999999999996</v>
      </c>
      <c r="M63" s="21">
        <v>7036.7</v>
      </c>
      <c r="N63" s="21">
        <v>9.8000000000000007</v>
      </c>
      <c r="O63" s="21">
        <v>8.4</v>
      </c>
      <c r="P63" s="22">
        <v>11.4</v>
      </c>
    </row>
    <row r="64" spans="1:16">
      <c r="A64" s="6" t="s">
        <v>580</v>
      </c>
      <c r="B64" s="55" t="s">
        <v>581</v>
      </c>
      <c r="C64" s="44">
        <v>97861.4</v>
      </c>
      <c r="D64" s="21">
        <v>11123.8</v>
      </c>
      <c r="E64" s="21">
        <v>9932.7000000000007</v>
      </c>
      <c r="F64" s="21">
        <v>12251.5</v>
      </c>
      <c r="G64" s="21">
        <v>11.4</v>
      </c>
      <c r="H64" s="21">
        <v>10.1</v>
      </c>
      <c r="I64" s="22">
        <v>12.5</v>
      </c>
      <c r="J64" s="35">
        <v>31486.6</v>
      </c>
      <c r="K64" s="21">
        <v>2712.1</v>
      </c>
      <c r="L64" s="21">
        <v>2315</v>
      </c>
      <c r="M64" s="21">
        <v>3135.7</v>
      </c>
      <c r="N64" s="21">
        <v>8.6</v>
      </c>
      <c r="O64" s="21">
        <v>7.4</v>
      </c>
      <c r="P64" s="22">
        <v>10</v>
      </c>
    </row>
    <row r="65" spans="1:16">
      <c r="A65" s="6" t="s">
        <v>524</v>
      </c>
      <c r="B65" s="55" t="s">
        <v>525</v>
      </c>
      <c r="C65" s="44">
        <v>36406.6</v>
      </c>
      <c r="D65" s="21">
        <v>4192.8999999999996</v>
      </c>
      <c r="E65" s="21">
        <v>3737.8</v>
      </c>
      <c r="F65" s="21">
        <v>4665.8999999999996</v>
      </c>
      <c r="G65" s="21">
        <v>11.5</v>
      </c>
      <c r="H65" s="21">
        <v>10.3</v>
      </c>
      <c r="I65" s="22">
        <v>12.8</v>
      </c>
      <c r="J65" s="35">
        <v>10152.4</v>
      </c>
      <c r="K65" s="21">
        <v>868.6</v>
      </c>
      <c r="L65" s="21">
        <v>736.3</v>
      </c>
      <c r="M65" s="21">
        <v>1009</v>
      </c>
      <c r="N65" s="21">
        <v>8.6</v>
      </c>
      <c r="O65" s="21">
        <v>7.3</v>
      </c>
      <c r="P65" s="22">
        <v>9.9</v>
      </c>
    </row>
    <row r="66" spans="1:16">
      <c r="A66" s="6" t="s">
        <v>650</v>
      </c>
      <c r="B66" s="55" t="s">
        <v>651</v>
      </c>
      <c r="C66" s="44">
        <v>103408.2</v>
      </c>
      <c r="D66" s="21">
        <v>10981.6</v>
      </c>
      <c r="E66" s="21">
        <v>9779.2999999999993</v>
      </c>
      <c r="F66" s="21">
        <v>12165.8</v>
      </c>
      <c r="G66" s="21">
        <v>10.6</v>
      </c>
      <c r="H66" s="21">
        <v>9.5</v>
      </c>
      <c r="I66" s="22">
        <v>11.8</v>
      </c>
      <c r="J66" s="35">
        <v>54763.8</v>
      </c>
      <c r="K66" s="21">
        <v>4587.2</v>
      </c>
      <c r="L66" s="21">
        <v>3917.8</v>
      </c>
      <c r="M66" s="21">
        <v>5316.3</v>
      </c>
      <c r="N66" s="21">
        <v>8.4</v>
      </c>
      <c r="O66" s="21">
        <v>7.2</v>
      </c>
      <c r="P66" s="22">
        <v>9.6999999999999993</v>
      </c>
    </row>
    <row r="67" spans="1:16">
      <c r="A67" s="6" t="s">
        <v>370</v>
      </c>
      <c r="B67" s="55" t="s">
        <v>371</v>
      </c>
      <c r="C67" s="44">
        <v>107701.1</v>
      </c>
      <c r="D67" s="21">
        <v>13256</v>
      </c>
      <c r="E67" s="21">
        <v>11930.1</v>
      </c>
      <c r="F67" s="21">
        <v>14503.8</v>
      </c>
      <c r="G67" s="21">
        <v>12.3</v>
      </c>
      <c r="H67" s="21">
        <v>11.1</v>
      </c>
      <c r="I67" s="22">
        <v>13.5</v>
      </c>
      <c r="J67" s="35">
        <v>36429.9</v>
      </c>
      <c r="K67" s="21">
        <v>3574.6</v>
      </c>
      <c r="L67" s="21">
        <v>3073.5</v>
      </c>
      <c r="M67" s="21">
        <v>4098.8999999999996</v>
      </c>
      <c r="N67" s="21">
        <v>9.8000000000000007</v>
      </c>
      <c r="O67" s="21">
        <v>8.4</v>
      </c>
      <c r="P67" s="22">
        <v>11.3</v>
      </c>
    </row>
    <row r="68" spans="1:16">
      <c r="A68" s="6" t="s">
        <v>716</v>
      </c>
      <c r="B68" s="55" t="s">
        <v>717</v>
      </c>
      <c r="C68" s="44">
        <v>45994.400000000001</v>
      </c>
      <c r="D68" s="21">
        <v>4550.2</v>
      </c>
      <c r="E68" s="21">
        <v>4029.6</v>
      </c>
      <c r="F68" s="21">
        <v>5073.8999999999996</v>
      </c>
      <c r="G68" s="21">
        <v>9.9</v>
      </c>
      <c r="H68" s="21">
        <v>8.8000000000000007</v>
      </c>
      <c r="I68" s="22">
        <v>11</v>
      </c>
      <c r="J68" s="35">
        <v>24146.6</v>
      </c>
      <c r="K68" s="21">
        <v>1802.1</v>
      </c>
      <c r="L68" s="21">
        <v>1550</v>
      </c>
      <c r="M68" s="21">
        <v>2065.1999999999998</v>
      </c>
      <c r="N68" s="21">
        <v>7.5</v>
      </c>
      <c r="O68" s="21">
        <v>6.4</v>
      </c>
      <c r="P68" s="22">
        <v>8.6</v>
      </c>
    </row>
    <row r="69" spans="1:16">
      <c r="A69" s="6" t="s">
        <v>378</v>
      </c>
      <c r="B69" s="55" t="s">
        <v>379</v>
      </c>
      <c r="C69" s="44">
        <v>39351.800000000003</v>
      </c>
      <c r="D69" s="21">
        <v>4877.3999999999996</v>
      </c>
      <c r="E69" s="21">
        <v>4387.5</v>
      </c>
      <c r="F69" s="21">
        <v>5353.1</v>
      </c>
      <c r="G69" s="21">
        <v>12.4</v>
      </c>
      <c r="H69" s="21">
        <v>11.1</v>
      </c>
      <c r="I69" s="22">
        <v>13.6</v>
      </c>
      <c r="J69" s="35">
        <v>14000.2</v>
      </c>
      <c r="K69" s="21">
        <v>1341.5</v>
      </c>
      <c r="L69" s="21">
        <v>1150.7</v>
      </c>
      <c r="M69" s="21">
        <v>1540.5</v>
      </c>
      <c r="N69" s="21">
        <v>9.6</v>
      </c>
      <c r="O69" s="21">
        <v>8.1999999999999993</v>
      </c>
      <c r="P69" s="22">
        <v>11</v>
      </c>
    </row>
    <row r="70" spans="1:16">
      <c r="A70" s="6" t="s">
        <v>652</v>
      </c>
      <c r="B70" s="55" t="s">
        <v>653</v>
      </c>
      <c r="C70" s="44">
        <v>34799.699999999997</v>
      </c>
      <c r="D70" s="21">
        <v>3708.6</v>
      </c>
      <c r="E70" s="21">
        <v>3308.9</v>
      </c>
      <c r="F70" s="21">
        <v>4089.8</v>
      </c>
      <c r="G70" s="21">
        <v>10.7</v>
      </c>
      <c r="H70" s="21">
        <v>9.5</v>
      </c>
      <c r="I70" s="22">
        <v>11.8</v>
      </c>
      <c r="J70" s="35">
        <v>11533.3</v>
      </c>
      <c r="K70" s="21">
        <v>922</v>
      </c>
      <c r="L70" s="21">
        <v>788.6</v>
      </c>
      <c r="M70" s="21">
        <v>1063.5</v>
      </c>
      <c r="N70" s="21">
        <v>8</v>
      </c>
      <c r="O70" s="21">
        <v>6.8</v>
      </c>
      <c r="P70" s="22">
        <v>9.1999999999999993</v>
      </c>
    </row>
    <row r="71" spans="1:16">
      <c r="A71" s="6" t="s">
        <v>470</v>
      </c>
      <c r="B71" s="55" t="s">
        <v>471</v>
      </c>
      <c r="C71" s="44">
        <v>79908.600000000006</v>
      </c>
      <c r="D71" s="21">
        <v>9590.5</v>
      </c>
      <c r="E71" s="21">
        <v>8543.9</v>
      </c>
      <c r="F71" s="21">
        <v>10605.5</v>
      </c>
      <c r="G71" s="21">
        <v>12</v>
      </c>
      <c r="H71" s="21">
        <v>10.7</v>
      </c>
      <c r="I71" s="22">
        <v>13.3</v>
      </c>
      <c r="J71" s="35">
        <v>28041.4</v>
      </c>
      <c r="K71" s="21">
        <v>2544.1999999999998</v>
      </c>
      <c r="L71" s="21">
        <v>2171.1999999999998</v>
      </c>
      <c r="M71" s="21">
        <v>2938.2</v>
      </c>
      <c r="N71" s="21">
        <v>9.1</v>
      </c>
      <c r="O71" s="21">
        <v>7.7</v>
      </c>
      <c r="P71" s="22">
        <v>10.5</v>
      </c>
    </row>
    <row r="72" spans="1:16">
      <c r="A72" s="6" t="s">
        <v>798</v>
      </c>
      <c r="B72" s="55" t="s">
        <v>799</v>
      </c>
      <c r="C72" s="44">
        <v>25994.1</v>
      </c>
      <c r="D72" s="21">
        <v>2403.9</v>
      </c>
      <c r="E72" s="21">
        <v>2093.4</v>
      </c>
      <c r="F72" s="21">
        <v>2712.2</v>
      </c>
      <c r="G72" s="21">
        <v>9.1999999999999993</v>
      </c>
      <c r="H72" s="21">
        <v>8.1</v>
      </c>
      <c r="I72" s="22">
        <v>10.4</v>
      </c>
      <c r="J72" s="35">
        <v>17052.900000000001</v>
      </c>
      <c r="K72" s="21">
        <v>1219.7</v>
      </c>
      <c r="L72" s="21">
        <v>1041.9000000000001</v>
      </c>
      <c r="M72" s="21">
        <v>1403.8</v>
      </c>
      <c r="N72" s="21">
        <v>7.2</v>
      </c>
      <c r="O72" s="21">
        <v>6.1</v>
      </c>
      <c r="P72" s="22">
        <v>8.1999999999999993</v>
      </c>
    </row>
    <row r="73" spans="1:16">
      <c r="A73" s="6" t="s">
        <v>330</v>
      </c>
      <c r="B73" s="55" t="s">
        <v>331</v>
      </c>
      <c r="C73" s="44">
        <v>114978</v>
      </c>
      <c r="D73" s="21">
        <v>15179.5</v>
      </c>
      <c r="E73" s="21">
        <v>13571.9</v>
      </c>
      <c r="F73" s="21">
        <v>16792.2</v>
      </c>
      <c r="G73" s="21">
        <v>13.2</v>
      </c>
      <c r="H73" s="21">
        <v>11.8</v>
      </c>
      <c r="I73" s="22">
        <v>14.6</v>
      </c>
      <c r="J73" s="35">
        <v>28803</v>
      </c>
      <c r="K73" s="21">
        <v>3007.8</v>
      </c>
      <c r="L73" s="21">
        <v>2563.4</v>
      </c>
      <c r="M73" s="21">
        <v>3480.4</v>
      </c>
      <c r="N73" s="21">
        <v>10.4</v>
      </c>
      <c r="O73" s="21">
        <v>8.9</v>
      </c>
      <c r="P73" s="22">
        <v>12.1</v>
      </c>
    </row>
    <row r="74" spans="1:16">
      <c r="A74" s="6" t="s">
        <v>472</v>
      </c>
      <c r="B74" s="55" t="s">
        <v>473</v>
      </c>
      <c r="C74" s="44">
        <v>154296.20000000001</v>
      </c>
      <c r="D74" s="21">
        <v>17758.3</v>
      </c>
      <c r="E74" s="21">
        <v>15958.3</v>
      </c>
      <c r="F74" s="21">
        <v>19572.8</v>
      </c>
      <c r="G74" s="21">
        <v>11.5</v>
      </c>
      <c r="H74" s="21">
        <v>10.3</v>
      </c>
      <c r="I74" s="22">
        <v>12.7</v>
      </c>
      <c r="J74" s="35">
        <v>70283.8</v>
      </c>
      <c r="K74" s="21">
        <v>6358.4</v>
      </c>
      <c r="L74" s="21">
        <v>5505.8</v>
      </c>
      <c r="M74" s="21">
        <v>7227.5</v>
      </c>
      <c r="N74" s="21">
        <v>9</v>
      </c>
      <c r="O74" s="21">
        <v>7.8</v>
      </c>
      <c r="P74" s="22">
        <v>10.3</v>
      </c>
    </row>
    <row r="75" spans="1:16">
      <c r="A75" s="6" t="s">
        <v>380</v>
      </c>
      <c r="B75" s="55" t="s">
        <v>381</v>
      </c>
      <c r="C75" s="44">
        <v>45411.199999999997</v>
      </c>
      <c r="D75" s="21">
        <v>5562.7</v>
      </c>
      <c r="E75" s="21">
        <v>5024.5</v>
      </c>
      <c r="F75" s="21">
        <v>6102.4</v>
      </c>
      <c r="G75" s="21">
        <v>12.2</v>
      </c>
      <c r="H75" s="21">
        <v>11.1</v>
      </c>
      <c r="I75" s="22">
        <v>13.4</v>
      </c>
      <c r="J75" s="35">
        <v>15787.8</v>
      </c>
      <c r="K75" s="21">
        <v>1559.3</v>
      </c>
      <c r="L75" s="21">
        <v>1347.1</v>
      </c>
      <c r="M75" s="21">
        <v>1779</v>
      </c>
      <c r="N75" s="21">
        <v>9.9</v>
      </c>
      <c r="O75" s="21">
        <v>8.5</v>
      </c>
      <c r="P75" s="22">
        <v>11.3</v>
      </c>
    </row>
    <row r="76" spans="1:16">
      <c r="A76" s="6" t="s">
        <v>460</v>
      </c>
      <c r="B76" s="55" t="s">
        <v>461</v>
      </c>
      <c r="C76" s="44">
        <v>119770.7</v>
      </c>
      <c r="D76" s="21">
        <v>14050.8</v>
      </c>
      <c r="E76" s="21">
        <v>12584.8</v>
      </c>
      <c r="F76" s="21">
        <v>15432.9</v>
      </c>
      <c r="G76" s="21">
        <v>11.7</v>
      </c>
      <c r="H76" s="21">
        <v>10.5</v>
      </c>
      <c r="I76" s="22">
        <v>12.9</v>
      </c>
      <c r="J76" s="35">
        <v>30662.3</v>
      </c>
      <c r="K76" s="21">
        <v>2715</v>
      </c>
      <c r="L76" s="21">
        <v>2325.4</v>
      </c>
      <c r="M76" s="21">
        <v>3130.9</v>
      </c>
      <c r="N76" s="21">
        <v>8.9</v>
      </c>
      <c r="O76" s="21">
        <v>7.6</v>
      </c>
      <c r="P76" s="22">
        <v>10.199999999999999</v>
      </c>
    </row>
    <row r="77" spans="1:16">
      <c r="A77" s="6" t="s">
        <v>774</v>
      </c>
      <c r="B77" s="55" t="s">
        <v>775</v>
      </c>
      <c r="C77" s="44">
        <v>87604</v>
      </c>
      <c r="D77" s="21">
        <v>8784.2999999999993</v>
      </c>
      <c r="E77" s="21">
        <v>7747.7</v>
      </c>
      <c r="F77" s="21">
        <v>9832.9</v>
      </c>
      <c r="G77" s="21">
        <v>10</v>
      </c>
      <c r="H77" s="21">
        <v>8.8000000000000007</v>
      </c>
      <c r="I77" s="22">
        <v>11.2</v>
      </c>
      <c r="J77" s="35">
        <v>54637</v>
      </c>
      <c r="K77" s="21">
        <v>4362.6000000000004</v>
      </c>
      <c r="L77" s="21">
        <v>3701.2</v>
      </c>
      <c r="M77" s="21">
        <v>5077.7</v>
      </c>
      <c r="N77" s="21">
        <v>8</v>
      </c>
      <c r="O77" s="21">
        <v>6.8</v>
      </c>
      <c r="P77" s="22">
        <v>9.3000000000000007</v>
      </c>
    </row>
    <row r="78" spans="1:16">
      <c r="A78" s="6" t="s">
        <v>724</v>
      </c>
      <c r="B78" s="55" t="s">
        <v>725</v>
      </c>
      <c r="C78" s="44">
        <v>30705</v>
      </c>
      <c r="D78" s="21">
        <v>2997.5</v>
      </c>
      <c r="E78" s="21">
        <v>2643.7</v>
      </c>
      <c r="F78" s="21">
        <v>3351.8</v>
      </c>
      <c r="G78" s="21">
        <v>9.8000000000000007</v>
      </c>
      <c r="H78" s="21">
        <v>8.6</v>
      </c>
      <c r="I78" s="22">
        <v>10.9</v>
      </c>
      <c r="J78" s="35">
        <v>14043</v>
      </c>
      <c r="K78" s="21">
        <v>1036.0999999999999</v>
      </c>
      <c r="L78" s="21">
        <v>892.9</v>
      </c>
      <c r="M78" s="21">
        <v>1190.4000000000001</v>
      </c>
      <c r="N78" s="21">
        <v>7.4</v>
      </c>
      <c r="O78" s="21">
        <v>6.4</v>
      </c>
      <c r="P78" s="22">
        <v>8.5</v>
      </c>
    </row>
    <row r="79" spans="1:16">
      <c r="A79" s="6" t="s">
        <v>564</v>
      </c>
      <c r="B79" s="55" t="s">
        <v>565</v>
      </c>
      <c r="C79" s="44">
        <v>59107.3</v>
      </c>
      <c r="D79" s="21">
        <v>6318.9</v>
      </c>
      <c r="E79" s="21">
        <v>5626.6</v>
      </c>
      <c r="F79" s="21">
        <v>7018.1</v>
      </c>
      <c r="G79" s="21">
        <v>10.7</v>
      </c>
      <c r="H79" s="21">
        <v>9.5</v>
      </c>
      <c r="I79" s="22">
        <v>11.9</v>
      </c>
      <c r="J79" s="35">
        <v>29930.7</v>
      </c>
      <c r="K79" s="21">
        <v>2524.6999999999998</v>
      </c>
      <c r="L79" s="21">
        <v>2191.6</v>
      </c>
      <c r="M79" s="21">
        <v>2867</v>
      </c>
      <c r="N79" s="21">
        <v>8.4</v>
      </c>
      <c r="O79" s="21">
        <v>7.3</v>
      </c>
      <c r="P79" s="22">
        <v>9.6</v>
      </c>
    </row>
    <row r="80" spans="1:16">
      <c r="A80" s="6" t="s">
        <v>790</v>
      </c>
      <c r="B80" s="55" t="s">
        <v>791</v>
      </c>
      <c r="C80" s="44">
        <v>42186.7</v>
      </c>
      <c r="D80" s="21">
        <v>3832.9</v>
      </c>
      <c r="E80" s="21">
        <v>3343.3</v>
      </c>
      <c r="F80" s="21">
        <v>4334.3999999999996</v>
      </c>
      <c r="G80" s="21">
        <v>9.1</v>
      </c>
      <c r="H80" s="21">
        <v>7.9</v>
      </c>
      <c r="I80" s="22">
        <v>10.3</v>
      </c>
      <c r="J80" s="35">
        <v>26005.3</v>
      </c>
      <c r="K80" s="21">
        <v>1756.9</v>
      </c>
      <c r="L80" s="21">
        <v>1502</v>
      </c>
      <c r="M80" s="21">
        <v>2028.5</v>
      </c>
      <c r="N80" s="21">
        <v>6.8</v>
      </c>
      <c r="O80" s="21">
        <v>5.8</v>
      </c>
      <c r="P80" s="22">
        <v>7.8</v>
      </c>
    </row>
    <row r="81" spans="1:16">
      <c r="A81" s="6" t="s">
        <v>832</v>
      </c>
      <c r="B81" s="55" t="s">
        <v>833</v>
      </c>
      <c r="C81" s="44">
        <v>47609.4</v>
      </c>
      <c r="D81" s="21">
        <v>4118.6000000000004</v>
      </c>
      <c r="E81" s="21">
        <v>3536.5</v>
      </c>
      <c r="F81" s="21">
        <v>4705.1000000000004</v>
      </c>
      <c r="G81" s="21">
        <v>8.6999999999999993</v>
      </c>
      <c r="H81" s="21">
        <v>7.4</v>
      </c>
      <c r="I81" s="22">
        <v>9.9</v>
      </c>
      <c r="J81" s="35">
        <v>24867.599999999999</v>
      </c>
      <c r="K81" s="21">
        <v>1601.6</v>
      </c>
      <c r="L81" s="21">
        <v>1346.4</v>
      </c>
      <c r="M81" s="21">
        <v>1869.4</v>
      </c>
      <c r="N81" s="21">
        <v>6.4</v>
      </c>
      <c r="O81" s="21">
        <v>5.4</v>
      </c>
      <c r="P81" s="22">
        <v>7.5</v>
      </c>
    </row>
    <row r="82" spans="1:16">
      <c r="A82" s="6" t="s">
        <v>300</v>
      </c>
      <c r="B82" s="55" t="s">
        <v>301</v>
      </c>
      <c r="C82" s="44">
        <v>69546.2</v>
      </c>
      <c r="D82" s="21">
        <v>9284.2000000000007</v>
      </c>
      <c r="E82" s="21">
        <v>8256.4</v>
      </c>
      <c r="F82" s="21">
        <v>10323.1</v>
      </c>
      <c r="G82" s="21">
        <v>13.3</v>
      </c>
      <c r="H82" s="21">
        <v>11.9</v>
      </c>
      <c r="I82" s="22">
        <v>14.8</v>
      </c>
      <c r="J82" s="35">
        <v>17400.8</v>
      </c>
      <c r="K82" s="21">
        <v>1872</v>
      </c>
      <c r="L82" s="21">
        <v>1578.6</v>
      </c>
      <c r="M82" s="21">
        <v>2189.1999999999998</v>
      </c>
      <c r="N82" s="21">
        <v>10.8</v>
      </c>
      <c r="O82" s="21">
        <v>9.1</v>
      </c>
      <c r="P82" s="22">
        <v>12.6</v>
      </c>
    </row>
    <row r="83" spans="1:16">
      <c r="A83" s="6" t="s">
        <v>526</v>
      </c>
      <c r="B83" s="55" t="s">
        <v>527</v>
      </c>
      <c r="C83" s="44">
        <v>140843</v>
      </c>
      <c r="D83" s="21">
        <v>15558.3</v>
      </c>
      <c r="E83" s="21">
        <v>13974.6</v>
      </c>
      <c r="F83" s="21">
        <v>17105.2</v>
      </c>
      <c r="G83" s="21">
        <v>11</v>
      </c>
      <c r="H83" s="21">
        <v>9.9</v>
      </c>
      <c r="I83" s="22">
        <v>12.1</v>
      </c>
      <c r="J83" s="35">
        <v>54816</v>
      </c>
      <c r="K83" s="21">
        <v>4669.2</v>
      </c>
      <c r="L83" s="21">
        <v>4033.5</v>
      </c>
      <c r="M83" s="21">
        <v>5325.7</v>
      </c>
      <c r="N83" s="21">
        <v>8.5</v>
      </c>
      <c r="O83" s="21">
        <v>7.4</v>
      </c>
      <c r="P83" s="22">
        <v>9.6999999999999993</v>
      </c>
    </row>
    <row r="84" spans="1:16">
      <c r="A84" s="6" t="s">
        <v>528</v>
      </c>
      <c r="B84" s="55" t="s">
        <v>529</v>
      </c>
      <c r="C84" s="44">
        <v>43069.599999999999</v>
      </c>
      <c r="D84" s="21">
        <v>4908.3999999999996</v>
      </c>
      <c r="E84" s="21">
        <v>4400.8</v>
      </c>
      <c r="F84" s="21">
        <v>5379.2</v>
      </c>
      <c r="G84" s="21">
        <v>11.4</v>
      </c>
      <c r="H84" s="21">
        <v>10.199999999999999</v>
      </c>
      <c r="I84" s="22">
        <v>12.5</v>
      </c>
      <c r="J84" s="35">
        <v>15452.4</v>
      </c>
      <c r="K84" s="21">
        <v>1334.3</v>
      </c>
      <c r="L84" s="21">
        <v>1148.2</v>
      </c>
      <c r="M84" s="21">
        <v>1534.8</v>
      </c>
      <c r="N84" s="21">
        <v>8.6</v>
      </c>
      <c r="O84" s="21">
        <v>7.4</v>
      </c>
      <c r="P84" s="22">
        <v>9.9</v>
      </c>
    </row>
    <row r="85" spans="1:16">
      <c r="A85" s="6" t="s">
        <v>404</v>
      </c>
      <c r="B85" s="55" t="s">
        <v>405</v>
      </c>
      <c r="C85" s="44">
        <v>102259.4</v>
      </c>
      <c r="D85" s="21">
        <v>12210.6</v>
      </c>
      <c r="E85" s="21">
        <v>10980.3</v>
      </c>
      <c r="F85" s="21">
        <v>13415.9</v>
      </c>
      <c r="G85" s="21">
        <v>11.9</v>
      </c>
      <c r="H85" s="21">
        <v>10.7</v>
      </c>
      <c r="I85" s="22">
        <v>13.1</v>
      </c>
      <c r="J85" s="35">
        <v>37655.599999999999</v>
      </c>
      <c r="K85" s="21">
        <v>3515.8</v>
      </c>
      <c r="L85" s="21">
        <v>3032.9</v>
      </c>
      <c r="M85" s="21">
        <v>4006.6</v>
      </c>
      <c r="N85" s="21">
        <v>9.3000000000000007</v>
      </c>
      <c r="O85" s="21">
        <v>8.1</v>
      </c>
      <c r="P85" s="22">
        <v>10.6</v>
      </c>
    </row>
    <row r="86" spans="1:16">
      <c r="A86" s="6" t="s">
        <v>302</v>
      </c>
      <c r="B86" s="55" t="s">
        <v>303</v>
      </c>
      <c r="C86" s="44">
        <v>37617.300000000003</v>
      </c>
      <c r="D86" s="21">
        <v>5026.7</v>
      </c>
      <c r="E86" s="21">
        <v>4535.5</v>
      </c>
      <c r="F86" s="21">
        <v>5505</v>
      </c>
      <c r="G86" s="21">
        <v>13.4</v>
      </c>
      <c r="H86" s="21">
        <v>12.1</v>
      </c>
      <c r="I86" s="22">
        <v>14.6</v>
      </c>
      <c r="J86" s="35">
        <v>14874.7</v>
      </c>
      <c r="K86" s="21">
        <v>1583.7</v>
      </c>
      <c r="L86" s="21">
        <v>1360.5</v>
      </c>
      <c r="M86" s="21">
        <v>1808.6</v>
      </c>
      <c r="N86" s="21">
        <v>10.6</v>
      </c>
      <c r="O86" s="21">
        <v>9.1</v>
      </c>
      <c r="P86" s="22">
        <v>12.2</v>
      </c>
    </row>
    <row r="87" spans="1:16">
      <c r="A87" s="6" t="s">
        <v>620</v>
      </c>
      <c r="B87" s="55" t="s">
        <v>621</v>
      </c>
      <c r="C87" s="44">
        <v>46700.4</v>
      </c>
      <c r="D87" s="21">
        <v>4689.8999999999996</v>
      </c>
      <c r="E87" s="21">
        <v>4125.3</v>
      </c>
      <c r="F87" s="21">
        <v>5260.3</v>
      </c>
      <c r="G87" s="21">
        <v>10</v>
      </c>
      <c r="H87" s="21">
        <v>8.8000000000000007</v>
      </c>
      <c r="I87" s="22">
        <v>11.3</v>
      </c>
      <c r="J87" s="35">
        <v>18460.599999999999</v>
      </c>
      <c r="K87" s="21">
        <v>1373.3</v>
      </c>
      <c r="L87" s="21">
        <v>1173.5</v>
      </c>
      <c r="M87" s="21">
        <v>1578.4</v>
      </c>
      <c r="N87" s="21">
        <v>7.4</v>
      </c>
      <c r="O87" s="21">
        <v>6.4</v>
      </c>
      <c r="P87" s="22">
        <v>8.5</v>
      </c>
    </row>
    <row r="88" spans="1:16">
      <c r="A88" s="6" t="s">
        <v>838</v>
      </c>
      <c r="B88" s="55" t="s">
        <v>839</v>
      </c>
      <c r="C88" s="44">
        <v>33852.800000000003</v>
      </c>
      <c r="D88" s="21">
        <v>3007.4</v>
      </c>
      <c r="E88" s="21">
        <v>2579.5</v>
      </c>
      <c r="F88" s="21">
        <v>3456.6</v>
      </c>
      <c r="G88" s="21">
        <v>8.9</v>
      </c>
      <c r="H88" s="21">
        <v>7.6</v>
      </c>
      <c r="I88" s="22">
        <v>10.199999999999999</v>
      </c>
      <c r="J88" s="35">
        <v>33250.199999999997</v>
      </c>
      <c r="K88" s="21">
        <v>2094.6</v>
      </c>
      <c r="L88" s="21">
        <v>1756.7</v>
      </c>
      <c r="M88" s="21">
        <v>2457.1999999999998</v>
      </c>
      <c r="N88" s="21">
        <v>6.3</v>
      </c>
      <c r="O88" s="21">
        <v>5.3</v>
      </c>
      <c r="P88" s="22">
        <v>7.4</v>
      </c>
    </row>
    <row r="89" spans="1:16">
      <c r="A89" s="6" t="s">
        <v>582</v>
      </c>
      <c r="B89" s="55" t="s">
        <v>583</v>
      </c>
      <c r="C89" s="44">
        <v>90828.2</v>
      </c>
      <c r="D89" s="21">
        <v>10312</v>
      </c>
      <c r="E89" s="21">
        <v>9125.2999999999993</v>
      </c>
      <c r="F89" s="21">
        <v>11443.8</v>
      </c>
      <c r="G89" s="21">
        <v>11.4</v>
      </c>
      <c r="H89" s="21">
        <v>10</v>
      </c>
      <c r="I89" s="22">
        <v>12.6</v>
      </c>
      <c r="J89" s="35">
        <v>40926.800000000003</v>
      </c>
      <c r="K89" s="21">
        <v>3645.6</v>
      </c>
      <c r="L89" s="21">
        <v>3090.4</v>
      </c>
      <c r="M89" s="21">
        <v>4240.3999999999996</v>
      </c>
      <c r="N89" s="21">
        <v>8.9</v>
      </c>
      <c r="O89" s="21">
        <v>7.6</v>
      </c>
      <c r="P89" s="22">
        <v>10.4</v>
      </c>
    </row>
    <row r="90" spans="1:16">
      <c r="A90" s="6" t="s">
        <v>542</v>
      </c>
      <c r="B90" s="55" t="s">
        <v>543</v>
      </c>
      <c r="C90" s="44">
        <v>47327.4</v>
      </c>
      <c r="D90" s="21">
        <v>5312.3</v>
      </c>
      <c r="E90" s="21">
        <v>4766.1000000000004</v>
      </c>
      <c r="F90" s="21">
        <v>5855</v>
      </c>
      <c r="G90" s="21">
        <v>11.2</v>
      </c>
      <c r="H90" s="21">
        <v>10.1</v>
      </c>
      <c r="I90" s="22">
        <v>12.4</v>
      </c>
      <c r="J90" s="35">
        <v>16951.599999999999</v>
      </c>
      <c r="K90" s="21">
        <v>1438.9</v>
      </c>
      <c r="L90" s="21">
        <v>1241.2</v>
      </c>
      <c r="M90" s="21">
        <v>1648.9</v>
      </c>
      <c r="N90" s="21">
        <v>8.5</v>
      </c>
      <c r="O90" s="21">
        <v>7.3</v>
      </c>
      <c r="P90" s="22">
        <v>9.6999999999999993</v>
      </c>
    </row>
    <row r="91" spans="1:16">
      <c r="A91" s="6" t="s">
        <v>818</v>
      </c>
      <c r="B91" s="55" t="s">
        <v>819</v>
      </c>
      <c r="C91" s="44">
        <v>22733.8</v>
      </c>
      <c r="D91" s="21">
        <v>2017</v>
      </c>
      <c r="E91" s="21">
        <v>1729.8</v>
      </c>
      <c r="F91" s="21">
        <v>2312.6</v>
      </c>
      <c r="G91" s="21">
        <v>8.9</v>
      </c>
      <c r="H91" s="21">
        <v>7.6</v>
      </c>
      <c r="I91" s="22">
        <v>10.199999999999999</v>
      </c>
      <c r="J91" s="35">
        <v>14976.2</v>
      </c>
      <c r="K91" s="21">
        <v>958.1</v>
      </c>
      <c r="L91" s="21">
        <v>804.8</v>
      </c>
      <c r="M91" s="21">
        <v>1121.8</v>
      </c>
      <c r="N91" s="21">
        <v>6.4</v>
      </c>
      <c r="O91" s="21">
        <v>5.4</v>
      </c>
      <c r="P91" s="22">
        <v>7.5</v>
      </c>
    </row>
    <row r="92" spans="1:16">
      <c r="A92" s="6" t="s">
        <v>566</v>
      </c>
      <c r="B92" s="55" t="s">
        <v>567</v>
      </c>
      <c r="C92" s="44">
        <v>42840.7</v>
      </c>
      <c r="D92" s="21">
        <v>4707.2</v>
      </c>
      <c r="E92" s="21">
        <v>4228.3999999999996</v>
      </c>
      <c r="F92" s="21">
        <v>5169.3999999999996</v>
      </c>
      <c r="G92" s="21">
        <v>11</v>
      </c>
      <c r="H92" s="21">
        <v>9.9</v>
      </c>
      <c r="I92" s="22">
        <v>12.1</v>
      </c>
      <c r="J92" s="35">
        <v>12130.3</v>
      </c>
      <c r="K92" s="21">
        <v>995.6</v>
      </c>
      <c r="L92" s="21">
        <v>855.6</v>
      </c>
      <c r="M92" s="21">
        <v>1142.9000000000001</v>
      </c>
      <c r="N92" s="21">
        <v>8.1999999999999993</v>
      </c>
      <c r="O92" s="21">
        <v>7.1</v>
      </c>
      <c r="P92" s="22">
        <v>9.4</v>
      </c>
    </row>
    <row r="93" spans="1:16">
      <c r="A93" s="6" t="s">
        <v>584</v>
      </c>
      <c r="B93" s="55" t="s">
        <v>585</v>
      </c>
      <c r="C93" s="44">
        <v>34769.4</v>
      </c>
      <c r="D93" s="21">
        <v>3757.1</v>
      </c>
      <c r="E93" s="21">
        <v>3363.8</v>
      </c>
      <c r="F93" s="21">
        <v>4130</v>
      </c>
      <c r="G93" s="21">
        <v>10.8</v>
      </c>
      <c r="H93" s="21">
        <v>9.6999999999999993</v>
      </c>
      <c r="I93" s="22">
        <v>11.9</v>
      </c>
      <c r="J93" s="35">
        <v>16958.599999999999</v>
      </c>
      <c r="K93" s="21">
        <v>1454.7</v>
      </c>
      <c r="L93" s="21">
        <v>1255.8</v>
      </c>
      <c r="M93" s="21">
        <v>1662</v>
      </c>
      <c r="N93" s="21">
        <v>8.6</v>
      </c>
      <c r="O93" s="21">
        <v>7.4</v>
      </c>
      <c r="P93" s="22">
        <v>9.8000000000000007</v>
      </c>
    </row>
    <row r="94" spans="1:16">
      <c r="A94" s="6" t="s">
        <v>688</v>
      </c>
      <c r="B94" s="55" t="s">
        <v>689</v>
      </c>
      <c r="C94" s="44">
        <v>42802.5</v>
      </c>
      <c r="D94" s="21">
        <v>4114.3</v>
      </c>
      <c r="E94" s="21">
        <v>3582.6</v>
      </c>
      <c r="F94" s="21">
        <v>4665</v>
      </c>
      <c r="G94" s="21">
        <v>9.6</v>
      </c>
      <c r="H94" s="21">
        <v>8.4</v>
      </c>
      <c r="I94" s="22">
        <v>10.9</v>
      </c>
      <c r="J94" s="35">
        <v>18361.5</v>
      </c>
      <c r="K94" s="21">
        <v>1244.3</v>
      </c>
      <c r="L94" s="21">
        <v>1057.8</v>
      </c>
      <c r="M94" s="21">
        <v>1437.6</v>
      </c>
      <c r="N94" s="21">
        <v>6.8</v>
      </c>
      <c r="O94" s="21">
        <v>5.8</v>
      </c>
      <c r="P94" s="22">
        <v>7.8</v>
      </c>
    </row>
    <row r="95" spans="1:16">
      <c r="A95" s="6" t="s">
        <v>288</v>
      </c>
      <c r="B95" s="55" t="s">
        <v>289</v>
      </c>
      <c r="C95" s="44">
        <v>43460.2</v>
      </c>
      <c r="D95" s="21">
        <v>6012.7</v>
      </c>
      <c r="E95" s="21">
        <v>5407.6</v>
      </c>
      <c r="F95" s="21">
        <v>6638.5</v>
      </c>
      <c r="G95" s="21">
        <v>13.8</v>
      </c>
      <c r="H95" s="21">
        <v>12.4</v>
      </c>
      <c r="I95" s="22">
        <v>15.3</v>
      </c>
      <c r="J95" s="35">
        <v>8727.7999999999993</v>
      </c>
      <c r="K95" s="21">
        <v>949.2</v>
      </c>
      <c r="L95" s="21">
        <v>807.6</v>
      </c>
      <c r="M95" s="21">
        <v>1093.7</v>
      </c>
      <c r="N95" s="21">
        <v>10.9</v>
      </c>
      <c r="O95" s="21">
        <v>9.3000000000000007</v>
      </c>
      <c r="P95" s="22">
        <v>12.5</v>
      </c>
    </row>
    <row r="96" spans="1:16">
      <c r="A96" s="6" t="s">
        <v>340</v>
      </c>
      <c r="B96" s="55" t="s">
        <v>341</v>
      </c>
      <c r="C96" s="44">
        <v>43995.5</v>
      </c>
      <c r="D96" s="21">
        <v>5638.5</v>
      </c>
      <c r="E96" s="21">
        <v>5080.7</v>
      </c>
      <c r="F96" s="21">
        <v>6178.7</v>
      </c>
      <c r="G96" s="21">
        <v>12.8</v>
      </c>
      <c r="H96" s="21">
        <v>11.5</v>
      </c>
      <c r="I96" s="22">
        <v>14</v>
      </c>
      <c r="J96" s="35">
        <v>15054.5</v>
      </c>
      <c r="K96" s="21">
        <v>1534</v>
      </c>
      <c r="L96" s="21">
        <v>1320.7</v>
      </c>
      <c r="M96" s="21">
        <v>1757.4</v>
      </c>
      <c r="N96" s="21">
        <v>10.199999999999999</v>
      </c>
      <c r="O96" s="21">
        <v>8.8000000000000007</v>
      </c>
      <c r="P96" s="22">
        <v>11.7</v>
      </c>
    </row>
    <row r="97" spans="1:16">
      <c r="A97" s="6" t="s">
        <v>530</v>
      </c>
      <c r="B97" s="55" t="s">
        <v>531</v>
      </c>
      <c r="C97" s="44">
        <v>34317.599999999999</v>
      </c>
      <c r="D97" s="21">
        <v>3993.8</v>
      </c>
      <c r="E97" s="21">
        <v>3548.8</v>
      </c>
      <c r="F97" s="21">
        <v>4459.6000000000004</v>
      </c>
      <c r="G97" s="21">
        <v>11.6</v>
      </c>
      <c r="H97" s="21">
        <v>10.3</v>
      </c>
      <c r="I97" s="22">
        <v>13</v>
      </c>
      <c r="J97" s="35">
        <v>13463.4</v>
      </c>
      <c r="K97" s="21">
        <v>1227.0999999999999</v>
      </c>
      <c r="L97" s="21">
        <v>1049.5999999999999</v>
      </c>
      <c r="M97" s="21">
        <v>1409.6</v>
      </c>
      <c r="N97" s="21">
        <v>9.1</v>
      </c>
      <c r="O97" s="21">
        <v>7.8</v>
      </c>
      <c r="P97" s="22">
        <v>10.5</v>
      </c>
    </row>
    <row r="98" spans="1:16">
      <c r="A98" s="6" t="s">
        <v>568</v>
      </c>
      <c r="B98" s="55" t="s">
        <v>569</v>
      </c>
      <c r="C98" s="44">
        <v>33415.599999999999</v>
      </c>
      <c r="D98" s="21">
        <v>3665.8</v>
      </c>
      <c r="E98" s="21">
        <v>3293.9</v>
      </c>
      <c r="F98" s="21">
        <v>4048.8</v>
      </c>
      <c r="G98" s="21">
        <v>11</v>
      </c>
      <c r="H98" s="21">
        <v>9.9</v>
      </c>
      <c r="I98" s="22">
        <v>12.1</v>
      </c>
      <c r="J98" s="35">
        <v>15654.4</v>
      </c>
      <c r="K98" s="21">
        <v>1279.5999999999999</v>
      </c>
      <c r="L98" s="21">
        <v>1108.8</v>
      </c>
      <c r="M98" s="21">
        <v>1460.7</v>
      </c>
      <c r="N98" s="21">
        <v>8.1999999999999993</v>
      </c>
      <c r="O98" s="21">
        <v>7.1</v>
      </c>
      <c r="P98" s="22">
        <v>9.3000000000000007</v>
      </c>
    </row>
    <row r="99" spans="1:16">
      <c r="A99" s="6" t="s">
        <v>406</v>
      </c>
      <c r="B99" s="55" t="s">
        <v>407</v>
      </c>
      <c r="C99" s="44">
        <v>72811</v>
      </c>
      <c r="D99" s="21">
        <v>8928.5</v>
      </c>
      <c r="E99" s="21">
        <v>7996.9</v>
      </c>
      <c r="F99" s="21">
        <v>9860.7000000000007</v>
      </c>
      <c r="G99" s="21">
        <v>12.3</v>
      </c>
      <c r="H99" s="21">
        <v>11</v>
      </c>
      <c r="I99" s="22">
        <v>13.5</v>
      </c>
      <c r="J99" s="35">
        <v>19694</v>
      </c>
      <c r="K99" s="21">
        <v>1822.8</v>
      </c>
      <c r="L99" s="21">
        <v>1550.8</v>
      </c>
      <c r="M99" s="21">
        <v>2112.9</v>
      </c>
      <c r="N99" s="21">
        <v>9.3000000000000007</v>
      </c>
      <c r="O99" s="21">
        <v>7.9</v>
      </c>
      <c r="P99" s="22">
        <v>10.7</v>
      </c>
    </row>
    <row r="100" spans="1:16">
      <c r="A100" s="6" t="s">
        <v>616</v>
      </c>
      <c r="B100" s="55" t="s">
        <v>617</v>
      </c>
      <c r="C100" s="44">
        <v>42235.3</v>
      </c>
      <c r="D100" s="21">
        <v>4398.8999999999996</v>
      </c>
      <c r="E100" s="21">
        <v>3933</v>
      </c>
      <c r="F100" s="21">
        <v>4872.3</v>
      </c>
      <c r="G100" s="21">
        <v>10.4</v>
      </c>
      <c r="H100" s="21">
        <v>9.3000000000000007</v>
      </c>
      <c r="I100" s="22">
        <v>11.5</v>
      </c>
      <c r="J100" s="35">
        <v>15849.7</v>
      </c>
      <c r="K100" s="21">
        <v>1269.2</v>
      </c>
      <c r="L100" s="21">
        <v>1097.5999999999999</v>
      </c>
      <c r="M100" s="21">
        <v>1452.4</v>
      </c>
      <c r="N100" s="21">
        <v>8</v>
      </c>
      <c r="O100" s="21">
        <v>6.9</v>
      </c>
      <c r="P100" s="22">
        <v>9.1999999999999993</v>
      </c>
    </row>
    <row r="101" spans="1:16">
      <c r="A101" s="6" t="s">
        <v>598</v>
      </c>
      <c r="B101" s="55" t="s">
        <v>599</v>
      </c>
      <c r="C101" s="44">
        <v>43747.5</v>
      </c>
      <c r="D101" s="21">
        <v>4852.8</v>
      </c>
      <c r="E101" s="21">
        <v>4327.5</v>
      </c>
      <c r="F101" s="21">
        <v>5342.2</v>
      </c>
      <c r="G101" s="21">
        <v>11.1</v>
      </c>
      <c r="H101" s="21">
        <v>9.9</v>
      </c>
      <c r="I101" s="22">
        <v>12.2</v>
      </c>
      <c r="J101" s="35">
        <v>13479.5</v>
      </c>
      <c r="K101" s="21">
        <v>1129.5</v>
      </c>
      <c r="L101" s="21">
        <v>968.5</v>
      </c>
      <c r="M101" s="21">
        <v>1303.2</v>
      </c>
      <c r="N101" s="21">
        <v>8.4</v>
      </c>
      <c r="O101" s="21">
        <v>7.2</v>
      </c>
      <c r="P101" s="22">
        <v>9.6999999999999993</v>
      </c>
    </row>
    <row r="102" spans="1:16">
      <c r="A102" s="6" t="s">
        <v>394</v>
      </c>
      <c r="B102" s="55" t="s">
        <v>395</v>
      </c>
      <c r="C102" s="44">
        <v>30873.3</v>
      </c>
      <c r="D102" s="21">
        <v>3711.5</v>
      </c>
      <c r="E102" s="21">
        <v>3345.5</v>
      </c>
      <c r="F102" s="21">
        <v>4062.2</v>
      </c>
      <c r="G102" s="21">
        <v>12</v>
      </c>
      <c r="H102" s="21">
        <v>10.8</v>
      </c>
      <c r="I102" s="22">
        <v>13.2</v>
      </c>
      <c r="J102" s="35">
        <v>9427.7000000000007</v>
      </c>
      <c r="K102" s="21">
        <v>867</v>
      </c>
      <c r="L102" s="21">
        <v>746.3</v>
      </c>
      <c r="M102" s="21">
        <v>990.5</v>
      </c>
      <c r="N102" s="21">
        <v>9.1999999999999993</v>
      </c>
      <c r="O102" s="21">
        <v>7.9</v>
      </c>
      <c r="P102" s="22">
        <v>10.5</v>
      </c>
    </row>
    <row r="103" spans="1:16">
      <c r="A103" s="6" t="s">
        <v>544</v>
      </c>
      <c r="B103" s="55" t="s">
        <v>545</v>
      </c>
      <c r="C103" s="44">
        <v>35790.199999999997</v>
      </c>
      <c r="D103" s="21">
        <v>4063.5</v>
      </c>
      <c r="E103" s="21">
        <v>3642.4</v>
      </c>
      <c r="F103" s="21">
        <v>4457.5</v>
      </c>
      <c r="G103" s="21">
        <v>11.4</v>
      </c>
      <c r="H103" s="21">
        <v>10.199999999999999</v>
      </c>
      <c r="I103" s="22">
        <v>12.5</v>
      </c>
      <c r="J103" s="35">
        <v>9923.7999999999993</v>
      </c>
      <c r="K103" s="21">
        <v>848.6</v>
      </c>
      <c r="L103" s="21">
        <v>726.9</v>
      </c>
      <c r="M103" s="21">
        <v>981.8</v>
      </c>
      <c r="N103" s="21">
        <v>8.6</v>
      </c>
      <c r="O103" s="21">
        <v>7.3</v>
      </c>
      <c r="P103" s="22">
        <v>9.9</v>
      </c>
    </row>
    <row r="104" spans="1:16">
      <c r="A104" s="6" t="s">
        <v>286</v>
      </c>
      <c r="B104" s="55" t="s">
        <v>287</v>
      </c>
      <c r="C104" s="44">
        <v>43337.8</v>
      </c>
      <c r="D104" s="21">
        <v>6136.5</v>
      </c>
      <c r="E104" s="21">
        <v>5508.7</v>
      </c>
      <c r="F104" s="21">
        <v>6782.9</v>
      </c>
      <c r="G104" s="21">
        <v>14.2</v>
      </c>
      <c r="H104" s="21">
        <v>12.7</v>
      </c>
      <c r="I104" s="22">
        <v>15.7</v>
      </c>
      <c r="J104" s="35">
        <v>8216.2000000000007</v>
      </c>
      <c r="K104" s="21">
        <v>912.3</v>
      </c>
      <c r="L104" s="21">
        <v>775.5</v>
      </c>
      <c r="M104" s="21">
        <v>1052.3</v>
      </c>
      <c r="N104" s="21">
        <v>11.1</v>
      </c>
      <c r="O104" s="21">
        <v>9.4</v>
      </c>
      <c r="P104" s="22">
        <v>12.8</v>
      </c>
    </row>
    <row r="105" spans="1:16">
      <c r="A105" s="6" t="s">
        <v>690</v>
      </c>
      <c r="B105" s="55" t="s">
        <v>691</v>
      </c>
      <c r="C105" s="44">
        <v>64328.6</v>
      </c>
      <c r="D105" s="21">
        <v>7005.8</v>
      </c>
      <c r="E105" s="21">
        <v>6203.5</v>
      </c>
      <c r="F105" s="21">
        <v>7809.3</v>
      </c>
      <c r="G105" s="21">
        <v>10.9</v>
      </c>
      <c r="H105" s="21">
        <v>9.6</v>
      </c>
      <c r="I105" s="22">
        <v>12.1</v>
      </c>
      <c r="J105" s="35">
        <v>37212.400000000001</v>
      </c>
      <c r="K105" s="21">
        <v>3123.1</v>
      </c>
      <c r="L105" s="21">
        <v>2637.4</v>
      </c>
      <c r="M105" s="21">
        <v>3655.9</v>
      </c>
      <c r="N105" s="21">
        <v>8.4</v>
      </c>
      <c r="O105" s="21">
        <v>7.1</v>
      </c>
      <c r="P105" s="22">
        <v>9.8000000000000007</v>
      </c>
    </row>
    <row r="106" spans="1:16">
      <c r="A106" s="6" t="s">
        <v>840</v>
      </c>
      <c r="B106" s="55" t="s">
        <v>841</v>
      </c>
      <c r="C106" s="44">
        <v>35920.9</v>
      </c>
      <c r="D106" s="21">
        <v>3188.1</v>
      </c>
      <c r="E106" s="21">
        <v>2771.4</v>
      </c>
      <c r="F106" s="21">
        <v>3611.8</v>
      </c>
      <c r="G106" s="21">
        <v>8.9</v>
      </c>
      <c r="H106" s="21">
        <v>7.7</v>
      </c>
      <c r="I106" s="22">
        <v>10.1</v>
      </c>
      <c r="J106" s="35">
        <v>27626.1</v>
      </c>
      <c r="K106" s="21">
        <v>1799.9</v>
      </c>
      <c r="L106" s="21">
        <v>1529.5</v>
      </c>
      <c r="M106" s="21">
        <v>2087.1</v>
      </c>
      <c r="N106" s="21">
        <v>6.5</v>
      </c>
      <c r="O106" s="21">
        <v>5.5</v>
      </c>
      <c r="P106" s="22">
        <v>7.6</v>
      </c>
    </row>
    <row r="107" spans="1:16">
      <c r="A107" s="6" t="s">
        <v>600</v>
      </c>
      <c r="B107" s="55" t="s">
        <v>601</v>
      </c>
      <c r="C107" s="44">
        <v>48142.2</v>
      </c>
      <c r="D107" s="21">
        <v>5583.8</v>
      </c>
      <c r="E107" s="21">
        <v>4794.7</v>
      </c>
      <c r="F107" s="21">
        <v>6408.5</v>
      </c>
      <c r="G107" s="21">
        <v>11.6</v>
      </c>
      <c r="H107" s="21">
        <v>10</v>
      </c>
      <c r="I107" s="22">
        <v>13.3</v>
      </c>
      <c r="J107" s="35">
        <v>28941.8</v>
      </c>
      <c r="K107" s="21">
        <v>2682.7</v>
      </c>
      <c r="L107" s="21">
        <v>2186.5</v>
      </c>
      <c r="M107" s="21">
        <v>3242.2</v>
      </c>
      <c r="N107" s="21">
        <v>9.3000000000000007</v>
      </c>
      <c r="O107" s="21">
        <v>7.6</v>
      </c>
      <c r="P107" s="22">
        <v>11.2</v>
      </c>
    </row>
    <row r="108" spans="1:16">
      <c r="A108" s="6" t="s">
        <v>350</v>
      </c>
      <c r="B108" s="55" t="s">
        <v>351</v>
      </c>
      <c r="C108" s="44">
        <v>47868.2</v>
      </c>
      <c r="D108" s="21">
        <v>6228.3</v>
      </c>
      <c r="E108" s="21">
        <v>5528.6</v>
      </c>
      <c r="F108" s="21">
        <v>6965.9</v>
      </c>
      <c r="G108" s="21">
        <v>13</v>
      </c>
      <c r="H108" s="21">
        <v>11.5</v>
      </c>
      <c r="I108" s="22">
        <v>14.6</v>
      </c>
      <c r="J108" s="35">
        <v>11707.8</v>
      </c>
      <c r="K108" s="21">
        <v>1183.7</v>
      </c>
      <c r="L108" s="21">
        <v>997.9</v>
      </c>
      <c r="M108" s="21">
        <v>1382.9</v>
      </c>
      <c r="N108" s="21">
        <v>10.1</v>
      </c>
      <c r="O108" s="21">
        <v>8.5</v>
      </c>
      <c r="P108" s="22">
        <v>11.8</v>
      </c>
    </row>
    <row r="109" spans="1:16">
      <c r="A109" s="6" t="s">
        <v>726</v>
      </c>
      <c r="B109" s="55" t="s">
        <v>727</v>
      </c>
      <c r="C109" s="44">
        <v>33305</v>
      </c>
      <c r="D109" s="21">
        <v>3545.1</v>
      </c>
      <c r="E109" s="21">
        <v>3134.1</v>
      </c>
      <c r="F109" s="21">
        <v>3961.6</v>
      </c>
      <c r="G109" s="21">
        <v>10.6</v>
      </c>
      <c r="H109" s="21">
        <v>9.4</v>
      </c>
      <c r="I109" s="22">
        <v>11.9</v>
      </c>
      <c r="J109" s="35">
        <v>30284</v>
      </c>
      <c r="K109" s="21">
        <v>2455.1</v>
      </c>
      <c r="L109" s="21">
        <v>2071.4</v>
      </c>
      <c r="M109" s="21">
        <v>2866.4</v>
      </c>
      <c r="N109" s="21">
        <v>8.1</v>
      </c>
      <c r="O109" s="21">
        <v>6.8</v>
      </c>
      <c r="P109" s="22">
        <v>9.5</v>
      </c>
    </row>
    <row r="110" spans="1:16">
      <c r="A110" s="6" t="s">
        <v>728</v>
      </c>
      <c r="B110" s="55" t="s">
        <v>729</v>
      </c>
      <c r="C110" s="44">
        <v>34242.699999999997</v>
      </c>
      <c r="D110" s="21">
        <v>3190.2</v>
      </c>
      <c r="E110" s="21">
        <v>2773.2</v>
      </c>
      <c r="F110" s="21">
        <v>3604.7</v>
      </c>
      <c r="G110" s="21">
        <v>9.3000000000000007</v>
      </c>
      <c r="H110" s="21">
        <v>8.1</v>
      </c>
      <c r="I110" s="22">
        <v>10.5</v>
      </c>
      <c r="J110" s="35">
        <v>18493.3</v>
      </c>
      <c r="K110" s="21">
        <v>1300.7</v>
      </c>
      <c r="L110" s="21">
        <v>1108.0999999999999</v>
      </c>
      <c r="M110" s="21">
        <v>1504.7</v>
      </c>
      <c r="N110" s="21">
        <v>7</v>
      </c>
      <c r="O110" s="21">
        <v>6</v>
      </c>
      <c r="P110" s="22">
        <v>8.1</v>
      </c>
    </row>
    <row r="111" spans="1:16">
      <c r="A111" s="6" t="s">
        <v>632</v>
      </c>
      <c r="B111" s="55" t="s">
        <v>633</v>
      </c>
      <c r="C111" s="44">
        <v>54982.6</v>
      </c>
      <c r="D111" s="21">
        <v>6084.2</v>
      </c>
      <c r="E111" s="21">
        <v>5302.8</v>
      </c>
      <c r="F111" s="21">
        <v>6856.6</v>
      </c>
      <c r="G111" s="21">
        <v>11.1</v>
      </c>
      <c r="H111" s="21">
        <v>9.6</v>
      </c>
      <c r="I111" s="22">
        <v>12.5</v>
      </c>
      <c r="J111" s="35">
        <v>40875.4</v>
      </c>
      <c r="K111" s="21">
        <v>3732.1</v>
      </c>
      <c r="L111" s="21">
        <v>3122.6</v>
      </c>
      <c r="M111" s="21">
        <v>4386</v>
      </c>
      <c r="N111" s="21">
        <v>9.1</v>
      </c>
      <c r="O111" s="21">
        <v>7.6</v>
      </c>
      <c r="P111" s="22">
        <v>10.7</v>
      </c>
    </row>
    <row r="112" spans="1:16">
      <c r="A112" s="6" t="s">
        <v>436</v>
      </c>
      <c r="B112" s="55" t="s">
        <v>437</v>
      </c>
      <c r="C112" s="44">
        <v>29941.599999999999</v>
      </c>
      <c r="D112" s="21">
        <v>3565.7</v>
      </c>
      <c r="E112" s="21">
        <v>3151.1</v>
      </c>
      <c r="F112" s="21">
        <v>3980.2</v>
      </c>
      <c r="G112" s="21">
        <v>11.9</v>
      </c>
      <c r="H112" s="21">
        <v>10.5</v>
      </c>
      <c r="I112" s="22">
        <v>13.3</v>
      </c>
      <c r="J112" s="35">
        <v>6852.4</v>
      </c>
      <c r="K112" s="21">
        <v>633.29999999999995</v>
      </c>
      <c r="L112" s="21">
        <v>532.70000000000005</v>
      </c>
      <c r="M112" s="21">
        <v>742.3</v>
      </c>
      <c r="N112" s="21">
        <v>9.1999999999999993</v>
      </c>
      <c r="O112" s="21">
        <v>7.8</v>
      </c>
      <c r="P112" s="22">
        <v>10.8</v>
      </c>
    </row>
    <row r="113" spans="1:16">
      <c r="A113" s="6" t="s">
        <v>820</v>
      </c>
      <c r="B113" s="55" t="s">
        <v>821</v>
      </c>
      <c r="C113" s="44">
        <v>65663.8</v>
      </c>
      <c r="D113" s="21">
        <v>6251.9</v>
      </c>
      <c r="E113" s="21">
        <v>5492.8</v>
      </c>
      <c r="F113" s="21">
        <v>7005.8</v>
      </c>
      <c r="G113" s="21">
        <v>9.5</v>
      </c>
      <c r="H113" s="21">
        <v>8.4</v>
      </c>
      <c r="I113" s="22">
        <v>10.7</v>
      </c>
      <c r="J113" s="35">
        <v>40293.199999999997</v>
      </c>
      <c r="K113" s="21">
        <v>2849.3</v>
      </c>
      <c r="L113" s="21">
        <v>2442.1999999999998</v>
      </c>
      <c r="M113" s="21">
        <v>3294.4</v>
      </c>
      <c r="N113" s="21">
        <v>7.1</v>
      </c>
      <c r="O113" s="21">
        <v>6.1</v>
      </c>
      <c r="P113" s="22">
        <v>8.1999999999999993</v>
      </c>
    </row>
    <row r="114" spans="1:16">
      <c r="A114" s="6" t="s">
        <v>822</v>
      </c>
      <c r="B114" s="55" t="s">
        <v>823</v>
      </c>
      <c r="C114" s="44">
        <v>29952.2</v>
      </c>
      <c r="D114" s="21">
        <v>2614.4</v>
      </c>
      <c r="E114" s="21">
        <v>2181.5</v>
      </c>
      <c r="F114" s="21">
        <v>3055.7</v>
      </c>
      <c r="G114" s="21">
        <v>8.6999999999999993</v>
      </c>
      <c r="H114" s="21">
        <v>7.3</v>
      </c>
      <c r="I114" s="22">
        <v>10.199999999999999</v>
      </c>
      <c r="J114" s="35">
        <v>19600.8</v>
      </c>
      <c r="K114" s="21">
        <v>1192</v>
      </c>
      <c r="L114" s="21">
        <v>977.1</v>
      </c>
      <c r="M114" s="21">
        <v>1410.7</v>
      </c>
      <c r="N114" s="21">
        <v>6.1</v>
      </c>
      <c r="O114" s="21">
        <v>5</v>
      </c>
      <c r="P114" s="22">
        <v>7.2</v>
      </c>
    </row>
    <row r="115" spans="1:16">
      <c r="A115" s="6" t="s">
        <v>294</v>
      </c>
      <c r="B115" s="55" t="s">
        <v>295</v>
      </c>
      <c r="C115" s="44">
        <v>35639.4</v>
      </c>
      <c r="D115" s="21">
        <v>4901.8999999999996</v>
      </c>
      <c r="E115" s="21">
        <v>4342.6000000000004</v>
      </c>
      <c r="F115" s="21">
        <v>5478.9</v>
      </c>
      <c r="G115" s="21">
        <v>13.8</v>
      </c>
      <c r="H115" s="21">
        <v>12.2</v>
      </c>
      <c r="I115" s="22">
        <v>15.4</v>
      </c>
      <c r="J115" s="35">
        <v>9220.6</v>
      </c>
      <c r="K115" s="21">
        <v>987.8</v>
      </c>
      <c r="L115" s="21">
        <v>833.6</v>
      </c>
      <c r="M115" s="21">
        <v>1154.7</v>
      </c>
      <c r="N115" s="21">
        <v>10.7</v>
      </c>
      <c r="O115" s="21">
        <v>9</v>
      </c>
      <c r="P115" s="22">
        <v>12.5</v>
      </c>
    </row>
    <row r="116" spans="1:16">
      <c r="A116" s="6" t="s">
        <v>332</v>
      </c>
      <c r="B116" s="55" t="s">
        <v>333</v>
      </c>
      <c r="C116" s="44">
        <v>32123.1</v>
      </c>
      <c r="D116" s="21">
        <v>4230.2</v>
      </c>
      <c r="E116" s="21">
        <v>3746.9</v>
      </c>
      <c r="F116" s="21">
        <v>4721.1000000000004</v>
      </c>
      <c r="G116" s="21">
        <v>13.2</v>
      </c>
      <c r="H116" s="21">
        <v>11.7</v>
      </c>
      <c r="I116" s="22">
        <v>14.7</v>
      </c>
      <c r="J116" s="35">
        <v>12122.9</v>
      </c>
      <c r="K116" s="21">
        <v>1305.9000000000001</v>
      </c>
      <c r="L116" s="21">
        <v>1103.5</v>
      </c>
      <c r="M116" s="21">
        <v>1528.7</v>
      </c>
      <c r="N116" s="21">
        <v>10.8</v>
      </c>
      <c r="O116" s="21">
        <v>9.1</v>
      </c>
      <c r="P116" s="22">
        <v>12.6</v>
      </c>
    </row>
    <row r="117" spans="1:16">
      <c r="A117" s="6" t="s">
        <v>344</v>
      </c>
      <c r="B117" s="55" t="s">
        <v>345</v>
      </c>
      <c r="C117" s="44">
        <v>48524</v>
      </c>
      <c r="D117" s="21">
        <v>6087</v>
      </c>
      <c r="E117" s="21">
        <v>5488.4</v>
      </c>
      <c r="F117" s="21">
        <v>6669.5</v>
      </c>
      <c r="G117" s="21">
        <v>12.5</v>
      </c>
      <c r="H117" s="21">
        <v>11.3</v>
      </c>
      <c r="I117" s="22">
        <v>13.7</v>
      </c>
      <c r="J117" s="35">
        <v>16347</v>
      </c>
      <c r="K117" s="21">
        <v>1590.5</v>
      </c>
      <c r="L117" s="21">
        <v>1376.7</v>
      </c>
      <c r="M117" s="21">
        <v>1819.7</v>
      </c>
      <c r="N117" s="21">
        <v>9.6999999999999993</v>
      </c>
      <c r="O117" s="21">
        <v>8.4</v>
      </c>
      <c r="P117" s="22">
        <v>11.1</v>
      </c>
    </row>
    <row r="118" spans="1:16">
      <c r="A118" s="6" t="s">
        <v>730</v>
      </c>
      <c r="B118" s="55" t="s">
        <v>731</v>
      </c>
      <c r="C118" s="44">
        <v>88993.9</v>
      </c>
      <c r="D118" s="21">
        <v>8760.2999999999993</v>
      </c>
      <c r="E118" s="21">
        <v>7744.1</v>
      </c>
      <c r="F118" s="21">
        <v>9761</v>
      </c>
      <c r="G118" s="21">
        <v>9.8000000000000007</v>
      </c>
      <c r="H118" s="21">
        <v>8.6999999999999993</v>
      </c>
      <c r="I118" s="22">
        <v>11</v>
      </c>
      <c r="J118" s="35">
        <v>24369.1</v>
      </c>
      <c r="K118" s="21">
        <v>1766</v>
      </c>
      <c r="L118" s="21">
        <v>1515.8</v>
      </c>
      <c r="M118" s="21">
        <v>2044.6</v>
      </c>
      <c r="N118" s="21">
        <v>7.2</v>
      </c>
      <c r="O118" s="21">
        <v>6.2</v>
      </c>
      <c r="P118" s="22">
        <v>8.4</v>
      </c>
    </row>
    <row r="119" spans="1:16">
      <c r="A119" s="6" t="s">
        <v>498</v>
      </c>
      <c r="B119" s="55" t="s">
        <v>499</v>
      </c>
      <c r="C119" s="44">
        <v>69782.7</v>
      </c>
      <c r="D119" s="21">
        <v>8127.2</v>
      </c>
      <c r="E119" s="21">
        <v>7242.3</v>
      </c>
      <c r="F119" s="21">
        <v>9010.9</v>
      </c>
      <c r="G119" s="21">
        <v>11.6</v>
      </c>
      <c r="H119" s="21">
        <v>10.4</v>
      </c>
      <c r="I119" s="22">
        <v>12.9</v>
      </c>
      <c r="J119" s="35">
        <v>33745.300000000003</v>
      </c>
      <c r="K119" s="21">
        <v>3197.1</v>
      </c>
      <c r="L119" s="21">
        <v>2755.3</v>
      </c>
      <c r="M119" s="21">
        <v>3651.7</v>
      </c>
      <c r="N119" s="21">
        <v>9.5</v>
      </c>
      <c r="O119" s="21">
        <v>8.1999999999999993</v>
      </c>
      <c r="P119" s="22">
        <v>10.8</v>
      </c>
    </row>
    <row r="120" spans="1:16">
      <c r="A120" s="6" t="s">
        <v>654</v>
      </c>
      <c r="B120" s="55" t="s">
        <v>655</v>
      </c>
      <c r="C120" s="44">
        <v>33034.699999999997</v>
      </c>
      <c r="D120" s="21">
        <v>3430.2</v>
      </c>
      <c r="E120" s="21">
        <v>3050.8</v>
      </c>
      <c r="F120" s="21">
        <v>3803.5</v>
      </c>
      <c r="G120" s="21">
        <v>10.4</v>
      </c>
      <c r="H120" s="21">
        <v>9.1999999999999993</v>
      </c>
      <c r="I120" s="22">
        <v>11.5</v>
      </c>
      <c r="J120" s="35">
        <v>16545.3</v>
      </c>
      <c r="K120" s="21">
        <v>1257.9000000000001</v>
      </c>
      <c r="L120" s="21">
        <v>1081</v>
      </c>
      <c r="M120" s="21">
        <v>1443.5</v>
      </c>
      <c r="N120" s="21">
        <v>7.6</v>
      </c>
      <c r="O120" s="21">
        <v>6.5</v>
      </c>
      <c r="P120" s="22">
        <v>8.6999999999999993</v>
      </c>
    </row>
    <row r="121" spans="1:16">
      <c r="A121" s="6" t="s">
        <v>692</v>
      </c>
      <c r="B121" s="55" t="s">
        <v>693</v>
      </c>
      <c r="C121" s="44">
        <v>31554.2</v>
      </c>
      <c r="D121" s="21">
        <v>3134</v>
      </c>
      <c r="E121" s="21">
        <v>2795.9</v>
      </c>
      <c r="F121" s="21">
        <v>3481.9</v>
      </c>
      <c r="G121" s="21">
        <v>9.9</v>
      </c>
      <c r="H121" s="21">
        <v>8.9</v>
      </c>
      <c r="I121" s="22">
        <v>11</v>
      </c>
      <c r="J121" s="35">
        <v>16454.8</v>
      </c>
      <c r="K121" s="21">
        <v>1297.3</v>
      </c>
      <c r="L121" s="21">
        <v>1122</v>
      </c>
      <c r="M121" s="21">
        <v>1489.6</v>
      </c>
      <c r="N121" s="21">
        <v>7.9</v>
      </c>
      <c r="O121" s="21">
        <v>6.8</v>
      </c>
      <c r="P121" s="22">
        <v>9.1</v>
      </c>
    </row>
    <row r="122" spans="1:16">
      <c r="A122" s="6" t="s">
        <v>834</v>
      </c>
      <c r="B122" s="55" t="s">
        <v>835</v>
      </c>
      <c r="C122" s="44">
        <v>83702.3</v>
      </c>
      <c r="D122" s="21">
        <v>7829.4</v>
      </c>
      <c r="E122" s="21">
        <v>6844.5</v>
      </c>
      <c r="F122" s="21">
        <v>8780.2000000000007</v>
      </c>
      <c r="G122" s="21">
        <v>9.4</v>
      </c>
      <c r="H122" s="21">
        <v>8.1999999999999993</v>
      </c>
      <c r="I122" s="22">
        <v>10.5</v>
      </c>
      <c r="J122" s="35">
        <v>35932.699999999997</v>
      </c>
      <c r="K122" s="21">
        <v>2533.3000000000002</v>
      </c>
      <c r="L122" s="21">
        <v>2163.8000000000002</v>
      </c>
      <c r="M122" s="21">
        <v>2952.3</v>
      </c>
      <c r="N122" s="21">
        <v>7.1</v>
      </c>
      <c r="O122" s="21">
        <v>6</v>
      </c>
      <c r="P122" s="22">
        <v>8.1999999999999993</v>
      </c>
    </row>
    <row r="123" spans="1:16">
      <c r="A123" s="6" t="s">
        <v>656</v>
      </c>
      <c r="B123" s="55" t="s">
        <v>657</v>
      </c>
      <c r="C123" s="44">
        <v>43224.4</v>
      </c>
      <c r="D123" s="21">
        <v>4335.6000000000004</v>
      </c>
      <c r="E123" s="21">
        <v>3859.8</v>
      </c>
      <c r="F123" s="21">
        <v>4813.8999999999996</v>
      </c>
      <c r="G123" s="21">
        <v>10</v>
      </c>
      <c r="H123" s="21">
        <v>8.9</v>
      </c>
      <c r="I123" s="22">
        <v>11.1</v>
      </c>
      <c r="J123" s="35">
        <v>14703.6</v>
      </c>
      <c r="K123" s="21">
        <v>1105.3</v>
      </c>
      <c r="L123" s="21">
        <v>951.8</v>
      </c>
      <c r="M123" s="21">
        <v>1266.2</v>
      </c>
      <c r="N123" s="21">
        <v>7.5</v>
      </c>
      <c r="O123" s="21">
        <v>6.5</v>
      </c>
      <c r="P123" s="22">
        <v>8.6</v>
      </c>
    </row>
    <row r="124" spans="1:16">
      <c r="A124" s="6" t="s">
        <v>732</v>
      </c>
      <c r="B124" s="55" t="s">
        <v>733</v>
      </c>
      <c r="C124" s="44">
        <v>49807.8</v>
      </c>
      <c r="D124" s="21">
        <v>4765.3999999999996</v>
      </c>
      <c r="E124" s="21">
        <v>4189</v>
      </c>
      <c r="F124" s="21">
        <v>5367.2</v>
      </c>
      <c r="G124" s="21">
        <v>9.6</v>
      </c>
      <c r="H124" s="21">
        <v>8.4</v>
      </c>
      <c r="I124" s="22">
        <v>10.8</v>
      </c>
      <c r="J124" s="35">
        <v>27285.200000000001</v>
      </c>
      <c r="K124" s="21">
        <v>1942.1</v>
      </c>
      <c r="L124" s="21">
        <v>1660.8</v>
      </c>
      <c r="M124" s="21">
        <v>2227.5</v>
      </c>
      <c r="N124" s="21">
        <v>7.1</v>
      </c>
      <c r="O124" s="21">
        <v>6.1</v>
      </c>
      <c r="P124" s="22">
        <v>8.1999999999999993</v>
      </c>
    </row>
    <row r="125" spans="1:16">
      <c r="A125" s="6" t="s">
        <v>842</v>
      </c>
      <c r="B125" s="55" t="s">
        <v>843</v>
      </c>
      <c r="C125" s="44">
        <v>72100.7</v>
      </c>
      <c r="D125" s="21">
        <v>6958.8</v>
      </c>
      <c r="E125" s="21">
        <v>6067.5</v>
      </c>
      <c r="F125" s="21">
        <v>7892.1</v>
      </c>
      <c r="G125" s="21">
        <v>9.6999999999999993</v>
      </c>
      <c r="H125" s="21">
        <v>8.4</v>
      </c>
      <c r="I125" s="22">
        <v>10.9</v>
      </c>
      <c r="J125" s="35">
        <v>38093.300000000003</v>
      </c>
      <c r="K125" s="21">
        <v>2871</v>
      </c>
      <c r="L125" s="21">
        <v>2412.1</v>
      </c>
      <c r="M125" s="21">
        <v>3362.3</v>
      </c>
      <c r="N125" s="21">
        <v>7.5</v>
      </c>
      <c r="O125" s="21">
        <v>6.3</v>
      </c>
      <c r="P125" s="22">
        <v>8.8000000000000007</v>
      </c>
    </row>
    <row r="126" spans="1:16">
      <c r="A126" s="6" t="s">
        <v>682</v>
      </c>
      <c r="B126" s="55" t="s">
        <v>683</v>
      </c>
      <c r="C126" s="44">
        <v>62634.400000000001</v>
      </c>
      <c r="D126" s="21">
        <v>6372.9</v>
      </c>
      <c r="E126" s="21">
        <v>5659.5</v>
      </c>
      <c r="F126" s="21">
        <v>7082.8</v>
      </c>
      <c r="G126" s="21">
        <v>10.199999999999999</v>
      </c>
      <c r="H126" s="21">
        <v>9</v>
      </c>
      <c r="I126" s="22">
        <v>11.3</v>
      </c>
      <c r="J126" s="35">
        <v>26907.599999999999</v>
      </c>
      <c r="K126" s="21">
        <v>2052.6</v>
      </c>
      <c r="L126" s="21">
        <v>1770</v>
      </c>
      <c r="M126" s="21">
        <v>2342.6</v>
      </c>
      <c r="N126" s="21">
        <v>7.6</v>
      </c>
      <c r="O126" s="21">
        <v>6.6</v>
      </c>
      <c r="P126" s="22">
        <v>8.6999999999999993</v>
      </c>
    </row>
    <row r="127" spans="1:16">
      <c r="A127" s="6" t="s">
        <v>352</v>
      </c>
      <c r="B127" s="55" t="s">
        <v>353</v>
      </c>
      <c r="C127" s="44">
        <v>28824.5</v>
      </c>
      <c r="D127" s="21">
        <v>3721.4</v>
      </c>
      <c r="E127" s="21">
        <v>3302.1</v>
      </c>
      <c r="F127" s="21">
        <v>4151.2</v>
      </c>
      <c r="G127" s="21">
        <v>12.9</v>
      </c>
      <c r="H127" s="21">
        <v>11.5</v>
      </c>
      <c r="I127" s="22">
        <v>14.4</v>
      </c>
      <c r="J127" s="35">
        <v>7807.5</v>
      </c>
      <c r="K127" s="21">
        <v>798.7</v>
      </c>
      <c r="L127" s="21">
        <v>671.7</v>
      </c>
      <c r="M127" s="21">
        <v>933.2</v>
      </c>
      <c r="N127" s="21">
        <v>10.199999999999999</v>
      </c>
      <c r="O127" s="21">
        <v>8.6</v>
      </c>
      <c r="P127" s="22">
        <v>12</v>
      </c>
    </row>
    <row r="128" spans="1:16">
      <c r="A128" s="6" t="s">
        <v>546</v>
      </c>
      <c r="B128" s="55" t="s">
        <v>547</v>
      </c>
      <c r="C128" s="44">
        <v>44779.9</v>
      </c>
      <c r="D128" s="21">
        <v>5186.3</v>
      </c>
      <c r="E128" s="21">
        <v>4625.1000000000004</v>
      </c>
      <c r="F128" s="21">
        <v>5718.6</v>
      </c>
      <c r="G128" s="21">
        <v>11.6</v>
      </c>
      <c r="H128" s="21">
        <v>10.3</v>
      </c>
      <c r="I128" s="22">
        <v>12.8</v>
      </c>
      <c r="J128" s="35">
        <v>12975.1</v>
      </c>
      <c r="K128" s="21">
        <v>1155.4000000000001</v>
      </c>
      <c r="L128" s="21">
        <v>984.2</v>
      </c>
      <c r="M128" s="21">
        <v>1333.4</v>
      </c>
      <c r="N128" s="21">
        <v>8.9</v>
      </c>
      <c r="O128" s="21">
        <v>7.6</v>
      </c>
      <c r="P128" s="22">
        <v>10.3</v>
      </c>
    </row>
    <row r="129" spans="1:16">
      <c r="A129" s="6" t="s">
        <v>306</v>
      </c>
      <c r="B129" s="55" t="s">
        <v>307</v>
      </c>
      <c r="C129" s="44">
        <v>59951.3</v>
      </c>
      <c r="D129" s="21">
        <v>7856.7</v>
      </c>
      <c r="E129" s="21">
        <v>7066.4</v>
      </c>
      <c r="F129" s="21">
        <v>8658.7000000000007</v>
      </c>
      <c r="G129" s="21">
        <v>13.1</v>
      </c>
      <c r="H129" s="21">
        <v>11.8</v>
      </c>
      <c r="I129" s="22">
        <v>14.4</v>
      </c>
      <c r="J129" s="35">
        <v>21755.7</v>
      </c>
      <c r="K129" s="21">
        <v>2273.6999999999998</v>
      </c>
      <c r="L129" s="21">
        <v>1950.9</v>
      </c>
      <c r="M129" s="21">
        <v>2612.4</v>
      </c>
      <c r="N129" s="21">
        <v>10.5</v>
      </c>
      <c r="O129" s="21">
        <v>9</v>
      </c>
      <c r="P129" s="22">
        <v>12</v>
      </c>
    </row>
    <row r="130" spans="1:16">
      <c r="A130" s="6" t="s">
        <v>658</v>
      </c>
      <c r="B130" s="55" t="s">
        <v>659</v>
      </c>
      <c r="C130" s="44">
        <v>808.4</v>
      </c>
      <c r="D130" s="21">
        <v>78.3</v>
      </c>
      <c r="E130" s="21">
        <v>65.400000000000006</v>
      </c>
      <c r="F130" s="21">
        <v>92.2</v>
      </c>
      <c r="G130" s="21">
        <v>9.6999999999999993</v>
      </c>
      <c r="H130" s="21">
        <v>8.1</v>
      </c>
      <c r="I130" s="22">
        <v>11.4</v>
      </c>
      <c r="J130" s="35">
        <v>409.6</v>
      </c>
      <c r="K130" s="21">
        <v>33</v>
      </c>
      <c r="L130" s="21">
        <v>27</v>
      </c>
      <c r="M130" s="21">
        <v>39.299999999999997</v>
      </c>
      <c r="N130" s="21">
        <v>8</v>
      </c>
      <c r="O130" s="21">
        <v>6.6</v>
      </c>
      <c r="P130" s="22">
        <v>9.6</v>
      </c>
    </row>
    <row r="131" spans="1:16">
      <c r="A131" s="6" t="s">
        <v>734</v>
      </c>
      <c r="B131" s="55" t="s">
        <v>735</v>
      </c>
      <c r="C131" s="44">
        <v>38500.5</v>
      </c>
      <c r="D131" s="21">
        <v>4045.2</v>
      </c>
      <c r="E131" s="21">
        <v>3507</v>
      </c>
      <c r="F131" s="21">
        <v>4604.6000000000004</v>
      </c>
      <c r="G131" s="21">
        <v>10.5</v>
      </c>
      <c r="H131" s="21">
        <v>9.1</v>
      </c>
      <c r="I131" s="22">
        <v>12</v>
      </c>
      <c r="J131" s="35">
        <v>29403.5</v>
      </c>
      <c r="K131" s="21">
        <v>2420</v>
      </c>
      <c r="L131" s="21">
        <v>2009.3</v>
      </c>
      <c r="M131" s="21">
        <v>2872.7</v>
      </c>
      <c r="N131" s="21">
        <v>8.1999999999999993</v>
      </c>
      <c r="O131" s="21">
        <v>6.8</v>
      </c>
      <c r="P131" s="22">
        <v>9.8000000000000007</v>
      </c>
    </row>
    <row r="132" spans="1:16">
      <c r="A132" s="6" t="s">
        <v>586</v>
      </c>
      <c r="B132" s="55" t="s">
        <v>587</v>
      </c>
      <c r="C132" s="44">
        <v>27946.2</v>
      </c>
      <c r="D132" s="21">
        <v>3292</v>
      </c>
      <c r="E132" s="21">
        <v>2945.7</v>
      </c>
      <c r="F132" s="21">
        <v>3630.4</v>
      </c>
      <c r="G132" s="21">
        <v>11.8</v>
      </c>
      <c r="H132" s="21">
        <v>10.5</v>
      </c>
      <c r="I132" s="22">
        <v>13</v>
      </c>
      <c r="J132" s="35">
        <v>33352.800000000003</v>
      </c>
      <c r="K132" s="21">
        <v>2980.2</v>
      </c>
      <c r="L132" s="21">
        <v>2535.4</v>
      </c>
      <c r="M132" s="21">
        <v>3444</v>
      </c>
      <c r="N132" s="21">
        <v>8.9</v>
      </c>
      <c r="O132" s="21">
        <v>7.6</v>
      </c>
      <c r="P132" s="22">
        <v>10.3</v>
      </c>
    </row>
    <row r="133" spans="1:16">
      <c r="A133" s="6" t="s">
        <v>304</v>
      </c>
      <c r="B133" s="55" t="s">
        <v>305</v>
      </c>
      <c r="C133" s="44">
        <v>65175.9</v>
      </c>
      <c r="D133" s="21">
        <v>8781.5</v>
      </c>
      <c r="E133" s="21">
        <v>7876</v>
      </c>
      <c r="F133" s="21">
        <v>9698.2000000000007</v>
      </c>
      <c r="G133" s="21">
        <v>13.5</v>
      </c>
      <c r="H133" s="21">
        <v>12.1</v>
      </c>
      <c r="I133" s="22">
        <v>14.9</v>
      </c>
      <c r="J133" s="35">
        <v>17845.099999999999</v>
      </c>
      <c r="K133" s="21">
        <v>1910.7</v>
      </c>
      <c r="L133" s="21">
        <v>1629.9</v>
      </c>
      <c r="M133" s="21">
        <v>2188.8000000000002</v>
      </c>
      <c r="N133" s="21">
        <v>10.7</v>
      </c>
      <c r="O133" s="21">
        <v>9.1</v>
      </c>
      <c r="P133" s="22">
        <v>12.3</v>
      </c>
    </row>
    <row r="134" spans="1:16">
      <c r="A134" s="6" t="s">
        <v>290</v>
      </c>
      <c r="B134" s="55" t="s">
        <v>291</v>
      </c>
      <c r="C134" s="44">
        <v>88709.9</v>
      </c>
      <c r="D134" s="21">
        <v>12607.9</v>
      </c>
      <c r="E134" s="21">
        <v>11043.7</v>
      </c>
      <c r="F134" s="21">
        <v>14241.2</v>
      </c>
      <c r="G134" s="21">
        <v>14.2</v>
      </c>
      <c r="H134" s="21">
        <v>12.4</v>
      </c>
      <c r="I134" s="22">
        <v>16.100000000000001</v>
      </c>
      <c r="J134" s="35">
        <v>17923.099999999999</v>
      </c>
      <c r="K134" s="21">
        <v>1989.7</v>
      </c>
      <c r="L134" s="21">
        <v>1658.5</v>
      </c>
      <c r="M134" s="21">
        <v>2352.3000000000002</v>
      </c>
      <c r="N134" s="21">
        <v>11.1</v>
      </c>
      <c r="O134" s="21">
        <v>9.3000000000000007</v>
      </c>
      <c r="P134" s="22">
        <v>13.1</v>
      </c>
    </row>
    <row r="135" spans="1:16">
      <c r="A135" s="6" t="s">
        <v>866</v>
      </c>
      <c r="B135" s="55" t="s">
        <v>867</v>
      </c>
      <c r="C135" s="44">
        <v>37239.5</v>
      </c>
      <c r="D135" s="21">
        <v>3282.8</v>
      </c>
      <c r="E135" s="21">
        <v>2869.5</v>
      </c>
      <c r="F135" s="21">
        <v>3692.8</v>
      </c>
      <c r="G135" s="21">
        <v>8.8000000000000007</v>
      </c>
      <c r="H135" s="21">
        <v>7.7</v>
      </c>
      <c r="I135" s="22">
        <v>9.9</v>
      </c>
      <c r="J135" s="35">
        <v>32825.5</v>
      </c>
      <c r="K135" s="21">
        <v>2135.8000000000002</v>
      </c>
      <c r="L135" s="21">
        <v>1824.8</v>
      </c>
      <c r="M135" s="21">
        <v>2480.1999999999998</v>
      </c>
      <c r="N135" s="21">
        <v>6.5</v>
      </c>
      <c r="O135" s="21">
        <v>5.6</v>
      </c>
      <c r="P135" s="22">
        <v>7.6</v>
      </c>
    </row>
    <row r="136" spans="1:16">
      <c r="A136" s="6" t="s">
        <v>500</v>
      </c>
      <c r="B136" s="55" t="s">
        <v>501</v>
      </c>
      <c r="C136" s="44">
        <v>142521.4</v>
      </c>
      <c r="D136" s="21">
        <v>16740</v>
      </c>
      <c r="E136" s="21">
        <v>14994.8</v>
      </c>
      <c r="F136" s="21">
        <v>18366.8</v>
      </c>
      <c r="G136" s="21">
        <v>11.7</v>
      </c>
      <c r="H136" s="21">
        <v>10.5</v>
      </c>
      <c r="I136" s="22">
        <v>12.9</v>
      </c>
      <c r="J136" s="35">
        <v>50887.6</v>
      </c>
      <c r="K136" s="21">
        <v>4659</v>
      </c>
      <c r="L136" s="21">
        <v>3997</v>
      </c>
      <c r="M136" s="21">
        <v>5358.3</v>
      </c>
      <c r="N136" s="21">
        <v>9.1999999999999993</v>
      </c>
      <c r="O136" s="21">
        <v>7.9</v>
      </c>
      <c r="P136" s="22">
        <v>10.5</v>
      </c>
    </row>
    <row r="137" spans="1:16">
      <c r="A137" s="6" t="s">
        <v>292</v>
      </c>
      <c r="B137" s="55" t="s">
        <v>293</v>
      </c>
      <c r="C137" s="44">
        <v>56715</v>
      </c>
      <c r="D137" s="21">
        <v>8129.5</v>
      </c>
      <c r="E137" s="21">
        <v>7061.5</v>
      </c>
      <c r="F137" s="21">
        <v>9267.5</v>
      </c>
      <c r="G137" s="21">
        <v>14.3</v>
      </c>
      <c r="H137" s="21">
        <v>12.5</v>
      </c>
      <c r="I137" s="22">
        <v>16.3</v>
      </c>
      <c r="J137" s="35">
        <v>11950</v>
      </c>
      <c r="K137" s="21">
        <v>1350.6</v>
      </c>
      <c r="L137" s="21">
        <v>1113.0999999999999</v>
      </c>
      <c r="M137" s="21">
        <v>1606.9</v>
      </c>
      <c r="N137" s="21">
        <v>11.3</v>
      </c>
      <c r="O137" s="21">
        <v>9.3000000000000007</v>
      </c>
      <c r="P137" s="22">
        <v>13.4</v>
      </c>
    </row>
    <row r="138" spans="1:16">
      <c r="A138" s="6" t="s">
        <v>776</v>
      </c>
      <c r="B138" s="55" t="s">
        <v>777</v>
      </c>
      <c r="C138" s="44">
        <v>59274.8</v>
      </c>
      <c r="D138" s="21">
        <v>6117.2</v>
      </c>
      <c r="E138" s="21">
        <v>5339.8</v>
      </c>
      <c r="F138" s="21">
        <v>6933.9</v>
      </c>
      <c r="G138" s="21">
        <v>10.3</v>
      </c>
      <c r="H138" s="21">
        <v>9</v>
      </c>
      <c r="I138" s="22">
        <v>11.7</v>
      </c>
      <c r="J138" s="35">
        <v>42360.2</v>
      </c>
      <c r="K138" s="21">
        <v>3432.5</v>
      </c>
      <c r="L138" s="21">
        <v>2857.2</v>
      </c>
      <c r="M138" s="21">
        <v>4055.3</v>
      </c>
      <c r="N138" s="21">
        <v>8.1</v>
      </c>
      <c r="O138" s="21">
        <v>6.7</v>
      </c>
      <c r="P138" s="22">
        <v>9.6</v>
      </c>
    </row>
    <row r="139" spans="1:16">
      <c r="A139" s="6" t="s">
        <v>558</v>
      </c>
      <c r="B139" s="55" t="s">
        <v>559</v>
      </c>
      <c r="C139" s="44">
        <v>45279.199999999997</v>
      </c>
      <c r="D139" s="21">
        <v>5090.2</v>
      </c>
      <c r="E139" s="21">
        <v>4558.8999999999996</v>
      </c>
      <c r="F139" s="21">
        <v>5600.2</v>
      </c>
      <c r="G139" s="21">
        <v>11.2</v>
      </c>
      <c r="H139" s="21">
        <v>10.1</v>
      </c>
      <c r="I139" s="22">
        <v>12.4</v>
      </c>
      <c r="J139" s="35">
        <v>20606.8</v>
      </c>
      <c r="K139" s="21">
        <v>1852</v>
      </c>
      <c r="L139" s="21">
        <v>1595.3</v>
      </c>
      <c r="M139" s="21">
        <v>2126.1</v>
      </c>
      <c r="N139" s="21">
        <v>9</v>
      </c>
      <c r="O139" s="21">
        <v>7.7</v>
      </c>
      <c r="P139" s="22">
        <v>10.3</v>
      </c>
    </row>
    <row r="140" spans="1:16">
      <c r="A140" s="6" t="s">
        <v>532</v>
      </c>
      <c r="B140" s="55" t="s">
        <v>533</v>
      </c>
      <c r="C140" s="44">
        <v>232651.2</v>
      </c>
      <c r="D140" s="21">
        <v>27099.3</v>
      </c>
      <c r="E140" s="21">
        <v>24122.9</v>
      </c>
      <c r="F140" s="21">
        <v>29894.3</v>
      </c>
      <c r="G140" s="21">
        <v>11.6</v>
      </c>
      <c r="H140" s="21">
        <v>10.4</v>
      </c>
      <c r="I140" s="22">
        <v>12.8</v>
      </c>
      <c r="J140" s="35">
        <v>88008.8</v>
      </c>
      <c r="K140" s="21">
        <v>7875</v>
      </c>
      <c r="L140" s="21">
        <v>6733.7</v>
      </c>
      <c r="M140" s="21">
        <v>9088.7000000000007</v>
      </c>
      <c r="N140" s="21">
        <v>8.9</v>
      </c>
      <c r="O140" s="21">
        <v>7.7</v>
      </c>
      <c r="P140" s="22">
        <v>10.3</v>
      </c>
    </row>
    <row r="141" spans="1:16">
      <c r="A141" s="6" t="s">
        <v>660</v>
      </c>
      <c r="B141" s="55" t="s">
        <v>661</v>
      </c>
      <c r="C141" s="44">
        <v>102272</v>
      </c>
      <c r="D141" s="21">
        <v>11088.2</v>
      </c>
      <c r="E141" s="21">
        <v>9664.6</v>
      </c>
      <c r="F141" s="21">
        <v>12500</v>
      </c>
      <c r="G141" s="21">
        <v>10.8</v>
      </c>
      <c r="H141" s="21">
        <v>9.4</v>
      </c>
      <c r="I141" s="22">
        <v>12.2</v>
      </c>
      <c r="J141" s="35">
        <v>26021</v>
      </c>
      <c r="K141" s="21">
        <v>2184.6999999999998</v>
      </c>
      <c r="L141" s="21">
        <v>1827.2</v>
      </c>
      <c r="M141" s="21">
        <v>2580.9</v>
      </c>
      <c r="N141" s="21">
        <v>8.4</v>
      </c>
      <c r="O141" s="21">
        <v>7</v>
      </c>
      <c r="P141" s="22">
        <v>9.9</v>
      </c>
    </row>
    <row r="142" spans="1:16">
      <c r="A142" s="6" t="s">
        <v>438</v>
      </c>
      <c r="B142" s="55" t="s">
        <v>439</v>
      </c>
      <c r="C142" s="44">
        <v>36245</v>
      </c>
      <c r="D142" s="21">
        <v>4199</v>
      </c>
      <c r="E142" s="21">
        <v>3777.5</v>
      </c>
      <c r="F142" s="21">
        <v>4627.1000000000004</v>
      </c>
      <c r="G142" s="21">
        <v>11.6</v>
      </c>
      <c r="H142" s="21">
        <v>10.4</v>
      </c>
      <c r="I142" s="22">
        <v>12.8</v>
      </c>
      <c r="J142" s="35">
        <v>19453</v>
      </c>
      <c r="K142" s="21">
        <v>1765.3</v>
      </c>
      <c r="L142" s="21">
        <v>1522.6</v>
      </c>
      <c r="M142" s="21">
        <v>2016.7</v>
      </c>
      <c r="N142" s="21">
        <v>9.1</v>
      </c>
      <c r="O142" s="21">
        <v>7.8</v>
      </c>
      <c r="P142" s="22">
        <v>10.4</v>
      </c>
    </row>
    <row r="143" spans="1:16">
      <c r="A143" s="6" t="s">
        <v>706</v>
      </c>
      <c r="B143" s="55" t="s">
        <v>707</v>
      </c>
      <c r="C143" s="44">
        <v>63042.1</v>
      </c>
      <c r="D143" s="21">
        <v>6796.6</v>
      </c>
      <c r="E143" s="21">
        <v>5946.5</v>
      </c>
      <c r="F143" s="21">
        <v>7654.8</v>
      </c>
      <c r="G143" s="21">
        <v>10.8</v>
      </c>
      <c r="H143" s="21">
        <v>9.4</v>
      </c>
      <c r="I143" s="22">
        <v>12.1</v>
      </c>
      <c r="J143" s="35">
        <v>41680.9</v>
      </c>
      <c r="K143" s="21">
        <v>3568.9</v>
      </c>
      <c r="L143" s="21">
        <v>2979.2</v>
      </c>
      <c r="M143" s="21">
        <v>4225.6000000000004</v>
      </c>
      <c r="N143" s="21">
        <v>8.6</v>
      </c>
      <c r="O143" s="21">
        <v>7.1</v>
      </c>
      <c r="P143" s="22">
        <v>10.1</v>
      </c>
    </row>
    <row r="144" spans="1:16">
      <c r="A144" s="6" t="s">
        <v>622</v>
      </c>
      <c r="B144" s="55" t="s">
        <v>623</v>
      </c>
      <c r="C144" s="44">
        <v>39650</v>
      </c>
      <c r="D144" s="21">
        <v>4120.2</v>
      </c>
      <c r="E144" s="21">
        <v>3669.1</v>
      </c>
      <c r="F144" s="21">
        <v>4562.3</v>
      </c>
      <c r="G144" s="21">
        <v>10.4</v>
      </c>
      <c r="H144" s="21">
        <v>9.3000000000000007</v>
      </c>
      <c r="I144" s="22">
        <v>11.5</v>
      </c>
      <c r="J144" s="35">
        <v>17259</v>
      </c>
      <c r="K144" s="21">
        <v>1341.1</v>
      </c>
      <c r="L144" s="21">
        <v>1158.0999999999999</v>
      </c>
      <c r="M144" s="21">
        <v>1532.8</v>
      </c>
      <c r="N144" s="21">
        <v>7.8</v>
      </c>
      <c r="O144" s="21">
        <v>6.7</v>
      </c>
      <c r="P144" s="22">
        <v>8.9</v>
      </c>
    </row>
    <row r="145" spans="1:16">
      <c r="A145" s="6" t="s">
        <v>308</v>
      </c>
      <c r="B145" s="55" t="s">
        <v>309</v>
      </c>
      <c r="C145" s="44">
        <v>28790.7</v>
      </c>
      <c r="D145" s="21">
        <v>3878.3</v>
      </c>
      <c r="E145" s="21">
        <v>3479.4</v>
      </c>
      <c r="F145" s="21">
        <v>4262.1000000000004</v>
      </c>
      <c r="G145" s="21">
        <v>13.5</v>
      </c>
      <c r="H145" s="21">
        <v>12.1</v>
      </c>
      <c r="I145" s="22">
        <v>14.8</v>
      </c>
      <c r="J145" s="35">
        <v>9061.2999999999993</v>
      </c>
      <c r="K145" s="21">
        <v>974.1</v>
      </c>
      <c r="L145" s="21">
        <v>831.2</v>
      </c>
      <c r="M145" s="21">
        <v>1122.3</v>
      </c>
      <c r="N145" s="21">
        <v>10.8</v>
      </c>
      <c r="O145" s="21">
        <v>9.1999999999999993</v>
      </c>
      <c r="P145" s="22">
        <v>12.4</v>
      </c>
    </row>
    <row r="146" spans="1:16">
      <c r="A146" s="6" t="s">
        <v>324</v>
      </c>
      <c r="B146" s="55" t="s">
        <v>325</v>
      </c>
      <c r="C146" s="44">
        <v>143770</v>
      </c>
      <c r="D146" s="21">
        <v>19558.599999999999</v>
      </c>
      <c r="E146" s="21">
        <v>16892.900000000001</v>
      </c>
      <c r="F146" s="21">
        <v>22319.7</v>
      </c>
      <c r="G146" s="21">
        <v>13.6</v>
      </c>
      <c r="H146" s="21">
        <v>11.7</v>
      </c>
      <c r="I146" s="22">
        <v>15.5</v>
      </c>
      <c r="J146" s="35">
        <v>43968</v>
      </c>
      <c r="K146" s="21">
        <v>4708.7</v>
      </c>
      <c r="L146" s="21">
        <v>3889.6</v>
      </c>
      <c r="M146" s="21">
        <v>5627.9</v>
      </c>
      <c r="N146" s="21">
        <v>10.7</v>
      </c>
      <c r="O146" s="21">
        <v>8.8000000000000007</v>
      </c>
      <c r="P146" s="22">
        <v>12.8</v>
      </c>
    </row>
    <row r="147" spans="1:16">
      <c r="A147" s="6" t="s">
        <v>634</v>
      </c>
      <c r="B147" s="55" t="s">
        <v>635</v>
      </c>
      <c r="C147" s="44">
        <v>60412.1</v>
      </c>
      <c r="D147" s="21">
        <v>6731.8</v>
      </c>
      <c r="E147" s="21">
        <v>5968.8</v>
      </c>
      <c r="F147" s="21">
        <v>7458.6</v>
      </c>
      <c r="G147" s="21">
        <v>11.1</v>
      </c>
      <c r="H147" s="21">
        <v>9.9</v>
      </c>
      <c r="I147" s="22">
        <v>12.3</v>
      </c>
      <c r="J147" s="35">
        <v>17847.900000000001</v>
      </c>
      <c r="K147" s="21">
        <v>1508.6</v>
      </c>
      <c r="L147" s="21">
        <v>1275.7</v>
      </c>
      <c r="M147" s="21">
        <v>1762.3</v>
      </c>
      <c r="N147" s="21">
        <v>8.5</v>
      </c>
      <c r="O147" s="21">
        <v>7.1</v>
      </c>
      <c r="P147" s="22">
        <v>9.9</v>
      </c>
    </row>
    <row r="148" spans="1:16">
      <c r="A148" s="6" t="s">
        <v>602</v>
      </c>
      <c r="B148" s="55" t="s">
        <v>603</v>
      </c>
      <c r="C148" s="44">
        <v>61120.3</v>
      </c>
      <c r="D148" s="21">
        <v>6611.4</v>
      </c>
      <c r="E148" s="21">
        <v>5905.4</v>
      </c>
      <c r="F148" s="21">
        <v>7290.6</v>
      </c>
      <c r="G148" s="21">
        <v>10.8</v>
      </c>
      <c r="H148" s="21">
        <v>9.6999999999999993</v>
      </c>
      <c r="I148" s="22">
        <v>11.9</v>
      </c>
      <c r="J148" s="35">
        <v>21985.7</v>
      </c>
      <c r="K148" s="21">
        <v>1820.6</v>
      </c>
      <c r="L148" s="21">
        <v>1568.8</v>
      </c>
      <c r="M148" s="21">
        <v>2079.5</v>
      </c>
      <c r="N148" s="21">
        <v>8.3000000000000007</v>
      </c>
      <c r="O148" s="21">
        <v>7.1</v>
      </c>
      <c r="P148" s="22">
        <v>9.5</v>
      </c>
    </row>
    <row r="149" spans="1:16">
      <c r="A149" s="6" t="s">
        <v>736</v>
      </c>
      <c r="B149" s="55" t="s">
        <v>737</v>
      </c>
      <c r="C149" s="44">
        <v>28429.7</v>
      </c>
      <c r="D149" s="21">
        <v>2804.1</v>
      </c>
      <c r="E149" s="21">
        <v>2464.6</v>
      </c>
      <c r="F149" s="21">
        <v>3155.2</v>
      </c>
      <c r="G149" s="21">
        <v>9.9</v>
      </c>
      <c r="H149" s="21">
        <v>8.6999999999999993</v>
      </c>
      <c r="I149" s="22">
        <v>11.1</v>
      </c>
      <c r="J149" s="35">
        <v>8934.2999999999993</v>
      </c>
      <c r="K149" s="21">
        <v>678.6</v>
      </c>
      <c r="L149" s="21">
        <v>579.29999999999995</v>
      </c>
      <c r="M149" s="21">
        <v>783.7</v>
      </c>
      <c r="N149" s="21">
        <v>7.6</v>
      </c>
      <c r="O149" s="21">
        <v>6.5</v>
      </c>
      <c r="P149" s="22">
        <v>8.8000000000000007</v>
      </c>
    </row>
    <row r="150" spans="1:16">
      <c r="A150" s="6" t="s">
        <v>636</v>
      </c>
      <c r="B150" s="55" t="s">
        <v>637</v>
      </c>
      <c r="C150" s="44">
        <v>28951.200000000001</v>
      </c>
      <c r="D150" s="21">
        <v>3153.5</v>
      </c>
      <c r="E150" s="21">
        <v>2790.8</v>
      </c>
      <c r="F150" s="21">
        <v>3518.7</v>
      </c>
      <c r="G150" s="21">
        <v>10.9</v>
      </c>
      <c r="H150" s="21">
        <v>9.6</v>
      </c>
      <c r="I150" s="22">
        <v>12.2</v>
      </c>
      <c r="J150" s="35">
        <v>18225.8</v>
      </c>
      <c r="K150" s="21">
        <v>1512.9</v>
      </c>
      <c r="L150" s="21">
        <v>1295.5999999999999</v>
      </c>
      <c r="M150" s="21">
        <v>1738.8</v>
      </c>
      <c r="N150" s="21">
        <v>8.3000000000000007</v>
      </c>
      <c r="O150" s="21">
        <v>7.1</v>
      </c>
      <c r="P150" s="22">
        <v>9.5</v>
      </c>
    </row>
    <row r="151" spans="1:16">
      <c r="A151" s="6" t="s">
        <v>474</v>
      </c>
      <c r="B151" s="55" t="s">
        <v>475</v>
      </c>
      <c r="C151" s="44">
        <v>121236.4</v>
      </c>
      <c r="D151" s="21">
        <v>15285.6</v>
      </c>
      <c r="E151" s="21">
        <v>13046.9</v>
      </c>
      <c r="F151" s="21">
        <v>17607.400000000001</v>
      </c>
      <c r="G151" s="21">
        <v>12.6</v>
      </c>
      <c r="H151" s="21">
        <v>10.8</v>
      </c>
      <c r="I151" s="22">
        <v>14.5</v>
      </c>
      <c r="J151" s="35">
        <v>45691.6</v>
      </c>
      <c r="K151" s="21">
        <v>4494.7</v>
      </c>
      <c r="L151" s="21">
        <v>3656.2</v>
      </c>
      <c r="M151" s="21">
        <v>5450.8</v>
      </c>
      <c r="N151" s="21">
        <v>9.8000000000000007</v>
      </c>
      <c r="O151" s="21">
        <v>8</v>
      </c>
      <c r="P151" s="22">
        <v>11.9</v>
      </c>
    </row>
    <row r="152" spans="1:16">
      <c r="A152" s="6" t="s">
        <v>382</v>
      </c>
      <c r="B152" s="55" t="s">
        <v>383</v>
      </c>
      <c r="C152" s="44">
        <v>42210.9</v>
      </c>
      <c r="D152" s="21">
        <v>5283.6</v>
      </c>
      <c r="E152" s="21">
        <v>4700</v>
      </c>
      <c r="F152" s="21">
        <v>5860.9</v>
      </c>
      <c r="G152" s="21">
        <v>12.5</v>
      </c>
      <c r="H152" s="21">
        <v>11.1</v>
      </c>
      <c r="I152" s="22">
        <v>13.9</v>
      </c>
      <c r="J152" s="35">
        <v>9553.1</v>
      </c>
      <c r="K152" s="21">
        <v>932.3</v>
      </c>
      <c r="L152" s="21">
        <v>790.2</v>
      </c>
      <c r="M152" s="21">
        <v>1083.0999999999999</v>
      </c>
      <c r="N152" s="21">
        <v>9.8000000000000007</v>
      </c>
      <c r="O152" s="21">
        <v>8.3000000000000007</v>
      </c>
      <c r="P152" s="22">
        <v>11.3</v>
      </c>
    </row>
    <row r="153" spans="1:16">
      <c r="A153" s="6" t="s">
        <v>510</v>
      </c>
      <c r="B153" s="55" t="s">
        <v>511</v>
      </c>
      <c r="C153" s="44">
        <v>94367.9</v>
      </c>
      <c r="D153" s="21">
        <v>10874.9</v>
      </c>
      <c r="E153" s="21">
        <v>9729.7999999999993</v>
      </c>
      <c r="F153" s="21">
        <v>11932.9</v>
      </c>
      <c r="G153" s="21">
        <v>11.5</v>
      </c>
      <c r="H153" s="21">
        <v>10.3</v>
      </c>
      <c r="I153" s="22">
        <v>12.6</v>
      </c>
      <c r="J153" s="35">
        <v>25322.1</v>
      </c>
      <c r="K153" s="21">
        <v>2202.3000000000002</v>
      </c>
      <c r="L153" s="21">
        <v>1876.1</v>
      </c>
      <c r="M153" s="21">
        <v>2552.1999999999998</v>
      </c>
      <c r="N153" s="21">
        <v>8.6999999999999993</v>
      </c>
      <c r="O153" s="21">
        <v>7.4</v>
      </c>
      <c r="P153" s="22">
        <v>10.1</v>
      </c>
    </row>
    <row r="154" spans="1:16">
      <c r="A154" s="6" t="s">
        <v>662</v>
      </c>
      <c r="B154" s="55" t="s">
        <v>663</v>
      </c>
      <c r="C154" s="44">
        <v>20075.3</v>
      </c>
      <c r="D154" s="21">
        <v>2013.9</v>
      </c>
      <c r="E154" s="21">
        <v>1789.2</v>
      </c>
      <c r="F154" s="21">
        <v>2248</v>
      </c>
      <c r="G154" s="21">
        <v>10</v>
      </c>
      <c r="H154" s="21">
        <v>8.9</v>
      </c>
      <c r="I154" s="22">
        <v>11.2</v>
      </c>
      <c r="J154" s="35">
        <v>8417.7000000000007</v>
      </c>
      <c r="K154" s="21">
        <v>637.1</v>
      </c>
      <c r="L154" s="21">
        <v>547.9</v>
      </c>
      <c r="M154" s="21">
        <v>730.6</v>
      </c>
      <c r="N154" s="21">
        <v>7.6</v>
      </c>
      <c r="O154" s="21">
        <v>6.5</v>
      </c>
      <c r="P154" s="22">
        <v>8.6999999999999993</v>
      </c>
    </row>
    <row r="155" spans="1:16">
      <c r="A155" s="6" t="s">
        <v>844</v>
      </c>
      <c r="B155" s="55" t="s">
        <v>845</v>
      </c>
      <c r="C155" s="44">
        <v>47946.5</v>
      </c>
      <c r="D155" s="21">
        <v>4331.8</v>
      </c>
      <c r="E155" s="21">
        <v>3796</v>
      </c>
      <c r="F155" s="21">
        <v>4860</v>
      </c>
      <c r="G155" s="21">
        <v>9</v>
      </c>
      <c r="H155" s="21">
        <v>7.9</v>
      </c>
      <c r="I155" s="22">
        <v>10.1</v>
      </c>
      <c r="J155" s="35">
        <v>35806.5</v>
      </c>
      <c r="K155" s="21">
        <v>2496.3000000000002</v>
      </c>
      <c r="L155" s="21">
        <v>2136.1999999999998</v>
      </c>
      <c r="M155" s="21">
        <v>2894.1</v>
      </c>
      <c r="N155" s="21">
        <v>7</v>
      </c>
      <c r="O155" s="21">
        <v>6</v>
      </c>
      <c r="P155" s="22">
        <v>8.1</v>
      </c>
    </row>
    <row r="156" spans="1:16">
      <c r="A156" s="6" t="s">
        <v>570</v>
      </c>
      <c r="B156" s="55" t="s">
        <v>571</v>
      </c>
      <c r="C156" s="44">
        <v>31229.7</v>
      </c>
      <c r="D156" s="21">
        <v>3481.8</v>
      </c>
      <c r="E156" s="21">
        <v>3080.9</v>
      </c>
      <c r="F156" s="21">
        <v>3885</v>
      </c>
      <c r="G156" s="21">
        <v>11.1</v>
      </c>
      <c r="H156" s="21">
        <v>9.9</v>
      </c>
      <c r="I156" s="22">
        <v>12.4</v>
      </c>
      <c r="J156" s="35">
        <v>13483.3</v>
      </c>
      <c r="K156" s="21">
        <v>1223.8</v>
      </c>
      <c r="L156" s="21">
        <v>1050.0999999999999</v>
      </c>
      <c r="M156" s="21">
        <v>1399.7</v>
      </c>
      <c r="N156" s="21">
        <v>9.1</v>
      </c>
      <c r="O156" s="21">
        <v>7.8</v>
      </c>
      <c r="P156" s="22">
        <v>10.4</v>
      </c>
    </row>
    <row r="157" spans="1:16">
      <c r="A157" s="6" t="s">
        <v>502</v>
      </c>
      <c r="B157" s="55" t="s">
        <v>503</v>
      </c>
      <c r="C157" s="44">
        <v>42066.2</v>
      </c>
      <c r="D157" s="21">
        <v>4926.2</v>
      </c>
      <c r="E157" s="21">
        <v>4377.3</v>
      </c>
      <c r="F157" s="21">
        <v>5464.5</v>
      </c>
      <c r="G157" s="21">
        <v>11.7</v>
      </c>
      <c r="H157" s="21">
        <v>10.4</v>
      </c>
      <c r="I157" s="22">
        <v>13</v>
      </c>
      <c r="J157" s="35">
        <v>16610.8</v>
      </c>
      <c r="K157" s="21">
        <v>1510</v>
      </c>
      <c r="L157" s="21">
        <v>1305.7</v>
      </c>
      <c r="M157" s="21">
        <v>1727.4</v>
      </c>
      <c r="N157" s="21">
        <v>9.1</v>
      </c>
      <c r="O157" s="21">
        <v>7.9</v>
      </c>
      <c r="P157" s="22">
        <v>10.4</v>
      </c>
    </row>
    <row r="158" spans="1:16">
      <c r="A158" s="6" t="s">
        <v>778</v>
      </c>
      <c r="B158" s="55" t="s">
        <v>779</v>
      </c>
      <c r="C158" s="44">
        <v>49248.4</v>
      </c>
      <c r="D158" s="21">
        <v>4448.7</v>
      </c>
      <c r="E158" s="21">
        <v>3819.6</v>
      </c>
      <c r="F158" s="21">
        <v>5097</v>
      </c>
      <c r="G158" s="21">
        <v>9</v>
      </c>
      <c r="H158" s="21">
        <v>7.8</v>
      </c>
      <c r="I158" s="22">
        <v>10.3</v>
      </c>
      <c r="J158" s="35">
        <v>27526.6</v>
      </c>
      <c r="K158" s="21">
        <v>1825.2</v>
      </c>
      <c r="L158" s="21">
        <v>1535.1</v>
      </c>
      <c r="M158" s="21">
        <v>2118.9</v>
      </c>
      <c r="N158" s="21">
        <v>6.6</v>
      </c>
      <c r="O158" s="21">
        <v>5.6</v>
      </c>
      <c r="P158" s="22">
        <v>7.7</v>
      </c>
    </row>
    <row r="159" spans="1:16">
      <c r="A159" s="6" t="s">
        <v>346</v>
      </c>
      <c r="B159" s="55" t="s">
        <v>347</v>
      </c>
      <c r="C159" s="44">
        <v>47709</v>
      </c>
      <c r="D159" s="21">
        <v>6155.1</v>
      </c>
      <c r="E159" s="21">
        <v>5421.7</v>
      </c>
      <c r="F159" s="21">
        <v>6909.4</v>
      </c>
      <c r="G159" s="21">
        <v>12.9</v>
      </c>
      <c r="H159" s="21">
        <v>11.4</v>
      </c>
      <c r="I159" s="22">
        <v>14.5</v>
      </c>
      <c r="J159" s="35">
        <v>11897</v>
      </c>
      <c r="K159" s="21">
        <v>1219.7</v>
      </c>
      <c r="L159" s="21">
        <v>1029.3</v>
      </c>
      <c r="M159" s="21">
        <v>1427.3</v>
      </c>
      <c r="N159" s="21">
        <v>10.3</v>
      </c>
      <c r="O159" s="21">
        <v>8.6999999999999993</v>
      </c>
      <c r="P159" s="22">
        <v>12</v>
      </c>
    </row>
    <row r="160" spans="1:16">
      <c r="A160" s="6" t="s">
        <v>758</v>
      </c>
      <c r="B160" s="55" t="s">
        <v>759</v>
      </c>
      <c r="C160" s="44">
        <v>81629.399999999994</v>
      </c>
      <c r="D160" s="21">
        <v>8207.9</v>
      </c>
      <c r="E160" s="21">
        <v>7321.2</v>
      </c>
      <c r="F160" s="21">
        <v>9079.7999999999993</v>
      </c>
      <c r="G160" s="21">
        <v>10.1</v>
      </c>
      <c r="H160" s="21">
        <v>9</v>
      </c>
      <c r="I160" s="22">
        <v>11.1</v>
      </c>
      <c r="J160" s="35">
        <v>36807.599999999999</v>
      </c>
      <c r="K160" s="21">
        <v>2778.7</v>
      </c>
      <c r="L160" s="21">
        <v>2389.1</v>
      </c>
      <c r="M160" s="21">
        <v>3213.5</v>
      </c>
      <c r="N160" s="21">
        <v>7.5</v>
      </c>
      <c r="O160" s="21">
        <v>6.5</v>
      </c>
      <c r="P160" s="22">
        <v>8.6999999999999993</v>
      </c>
    </row>
    <row r="161" spans="1:16">
      <c r="A161" s="6" t="s">
        <v>824</v>
      </c>
      <c r="B161" s="55" t="s">
        <v>825</v>
      </c>
      <c r="C161" s="44">
        <v>27691.4</v>
      </c>
      <c r="D161" s="21">
        <v>2499.3000000000002</v>
      </c>
      <c r="E161" s="21">
        <v>2177.4</v>
      </c>
      <c r="F161" s="21">
        <v>2830.9</v>
      </c>
      <c r="G161" s="21">
        <v>9</v>
      </c>
      <c r="H161" s="21">
        <v>7.9</v>
      </c>
      <c r="I161" s="22">
        <v>10.199999999999999</v>
      </c>
      <c r="J161" s="35">
        <v>19845.599999999999</v>
      </c>
      <c r="K161" s="21">
        <v>1324.7</v>
      </c>
      <c r="L161" s="21">
        <v>1129</v>
      </c>
      <c r="M161" s="21">
        <v>1528.1</v>
      </c>
      <c r="N161" s="21">
        <v>6.7</v>
      </c>
      <c r="O161" s="21">
        <v>5.7</v>
      </c>
      <c r="P161" s="22">
        <v>7.7</v>
      </c>
    </row>
    <row r="162" spans="1:16">
      <c r="A162" s="6" t="s">
        <v>384</v>
      </c>
      <c r="B162" s="55" t="s">
        <v>385</v>
      </c>
      <c r="C162" s="44">
        <v>71647.199999999997</v>
      </c>
      <c r="D162" s="21">
        <v>8413.7000000000007</v>
      </c>
      <c r="E162" s="21">
        <v>7552.6</v>
      </c>
      <c r="F162" s="21">
        <v>9291.7999999999993</v>
      </c>
      <c r="G162" s="21">
        <v>11.7</v>
      </c>
      <c r="H162" s="21">
        <v>10.5</v>
      </c>
      <c r="I162" s="22">
        <v>13</v>
      </c>
      <c r="J162" s="35">
        <v>30712.799999999999</v>
      </c>
      <c r="K162" s="21">
        <v>2769.2</v>
      </c>
      <c r="L162" s="21">
        <v>2396.6999999999998</v>
      </c>
      <c r="M162" s="21">
        <v>3139</v>
      </c>
      <c r="N162" s="21">
        <v>9</v>
      </c>
      <c r="O162" s="21">
        <v>7.8</v>
      </c>
      <c r="P162" s="22">
        <v>10.199999999999999</v>
      </c>
    </row>
    <row r="163" spans="1:16">
      <c r="A163" s="6" t="s">
        <v>420</v>
      </c>
      <c r="B163" s="55" t="s">
        <v>421</v>
      </c>
      <c r="C163" s="44">
        <v>46050.400000000001</v>
      </c>
      <c r="D163" s="21">
        <v>5514.9</v>
      </c>
      <c r="E163" s="21">
        <v>4977.6000000000004</v>
      </c>
      <c r="F163" s="21">
        <v>6037.9</v>
      </c>
      <c r="G163" s="21">
        <v>12</v>
      </c>
      <c r="H163" s="21">
        <v>10.8</v>
      </c>
      <c r="I163" s="22">
        <v>13.1</v>
      </c>
      <c r="J163" s="35">
        <v>17875.599999999999</v>
      </c>
      <c r="K163" s="21">
        <v>1689.9</v>
      </c>
      <c r="L163" s="21">
        <v>1457.4</v>
      </c>
      <c r="M163" s="21">
        <v>1927.5</v>
      </c>
      <c r="N163" s="21">
        <v>9.5</v>
      </c>
      <c r="O163" s="21">
        <v>8.1999999999999993</v>
      </c>
      <c r="P163" s="22">
        <v>10.8</v>
      </c>
    </row>
    <row r="164" spans="1:16">
      <c r="A164" s="6" t="s">
        <v>504</v>
      </c>
      <c r="B164" s="55" t="s">
        <v>505</v>
      </c>
      <c r="C164" s="44">
        <v>45515.1</v>
      </c>
      <c r="D164" s="21">
        <v>5223.7</v>
      </c>
      <c r="E164" s="21">
        <v>4695.8999999999996</v>
      </c>
      <c r="F164" s="21">
        <v>5737.6</v>
      </c>
      <c r="G164" s="21">
        <v>11.5</v>
      </c>
      <c r="H164" s="21">
        <v>10.3</v>
      </c>
      <c r="I164" s="22">
        <v>12.6</v>
      </c>
      <c r="J164" s="35">
        <v>14785.9</v>
      </c>
      <c r="K164" s="21">
        <v>1297.4000000000001</v>
      </c>
      <c r="L164" s="21">
        <v>1116.5999999999999</v>
      </c>
      <c r="M164" s="21">
        <v>1486.8</v>
      </c>
      <c r="N164" s="21">
        <v>8.8000000000000007</v>
      </c>
      <c r="O164" s="21">
        <v>7.6</v>
      </c>
      <c r="P164" s="22">
        <v>10.1</v>
      </c>
    </row>
    <row r="165" spans="1:16">
      <c r="A165" s="6" t="s">
        <v>476</v>
      </c>
      <c r="B165" s="55" t="s">
        <v>477</v>
      </c>
      <c r="C165" s="44">
        <v>81439.5</v>
      </c>
      <c r="D165" s="21">
        <v>9868.7000000000007</v>
      </c>
      <c r="E165" s="21">
        <v>8701.7999999999993</v>
      </c>
      <c r="F165" s="21">
        <v>11022.8</v>
      </c>
      <c r="G165" s="21">
        <v>12.1</v>
      </c>
      <c r="H165" s="21">
        <v>10.7</v>
      </c>
      <c r="I165" s="22">
        <v>13.5</v>
      </c>
      <c r="J165" s="35">
        <v>31244.5</v>
      </c>
      <c r="K165" s="21">
        <v>2921.1</v>
      </c>
      <c r="L165" s="21">
        <v>2465.5</v>
      </c>
      <c r="M165" s="21">
        <v>3399.5</v>
      </c>
      <c r="N165" s="21">
        <v>9.3000000000000007</v>
      </c>
      <c r="O165" s="21">
        <v>7.9</v>
      </c>
      <c r="P165" s="22">
        <v>10.9</v>
      </c>
    </row>
    <row r="166" spans="1:16">
      <c r="A166" s="6" t="s">
        <v>826</v>
      </c>
      <c r="B166" s="55" t="s">
        <v>827</v>
      </c>
      <c r="C166" s="44">
        <v>74619.399999999994</v>
      </c>
      <c r="D166" s="21">
        <v>7215.7</v>
      </c>
      <c r="E166" s="21">
        <v>6109.3</v>
      </c>
      <c r="F166" s="21">
        <v>8392.7000000000007</v>
      </c>
      <c r="G166" s="21">
        <v>9.6999999999999993</v>
      </c>
      <c r="H166" s="21">
        <v>8.1999999999999993</v>
      </c>
      <c r="I166" s="22">
        <v>11.2</v>
      </c>
      <c r="J166" s="35">
        <v>27879.599999999999</v>
      </c>
      <c r="K166" s="21">
        <v>2101.1999999999998</v>
      </c>
      <c r="L166" s="21">
        <v>1717.2</v>
      </c>
      <c r="M166" s="21">
        <v>2552.3000000000002</v>
      </c>
      <c r="N166" s="21">
        <v>7.5</v>
      </c>
      <c r="O166" s="21">
        <v>6.2</v>
      </c>
      <c r="P166" s="22">
        <v>9.1999999999999993</v>
      </c>
    </row>
    <row r="167" spans="1:16">
      <c r="A167" s="6" t="s">
        <v>440</v>
      </c>
      <c r="B167" s="55" t="s">
        <v>441</v>
      </c>
      <c r="C167" s="44">
        <v>39911.300000000003</v>
      </c>
      <c r="D167" s="21">
        <v>4707.2</v>
      </c>
      <c r="E167" s="21">
        <v>4220.3999999999996</v>
      </c>
      <c r="F167" s="21">
        <v>5200.7</v>
      </c>
      <c r="G167" s="21">
        <v>11.8</v>
      </c>
      <c r="H167" s="21">
        <v>10.6</v>
      </c>
      <c r="I167" s="22">
        <v>13</v>
      </c>
      <c r="J167" s="35">
        <v>14670.7</v>
      </c>
      <c r="K167" s="21">
        <v>1370.8</v>
      </c>
      <c r="L167" s="21">
        <v>1176.9000000000001</v>
      </c>
      <c r="M167" s="21">
        <v>1575.6</v>
      </c>
      <c r="N167" s="21">
        <v>9.3000000000000007</v>
      </c>
      <c r="O167" s="21">
        <v>8</v>
      </c>
      <c r="P167" s="22">
        <v>10.7</v>
      </c>
    </row>
    <row r="168" spans="1:16">
      <c r="A168" s="6" t="s">
        <v>560</v>
      </c>
      <c r="B168" s="55" t="s">
        <v>561</v>
      </c>
      <c r="C168" s="44">
        <v>41555.300000000003</v>
      </c>
      <c r="D168" s="21">
        <v>4535.2</v>
      </c>
      <c r="E168" s="21">
        <v>4058.4</v>
      </c>
      <c r="F168" s="21">
        <v>4998</v>
      </c>
      <c r="G168" s="21">
        <v>10.9</v>
      </c>
      <c r="H168" s="21">
        <v>9.8000000000000007</v>
      </c>
      <c r="I168" s="22">
        <v>12</v>
      </c>
      <c r="J168" s="35">
        <v>13600.7</v>
      </c>
      <c r="K168" s="21">
        <v>1148.9000000000001</v>
      </c>
      <c r="L168" s="21">
        <v>995.3</v>
      </c>
      <c r="M168" s="21">
        <v>1312.5</v>
      </c>
      <c r="N168" s="21">
        <v>8.4</v>
      </c>
      <c r="O168" s="21">
        <v>7.3</v>
      </c>
      <c r="P168" s="22">
        <v>9.6999999999999993</v>
      </c>
    </row>
    <row r="169" spans="1:16">
      <c r="A169" s="6" t="s">
        <v>326</v>
      </c>
      <c r="B169" s="55" t="s">
        <v>327</v>
      </c>
      <c r="C169" s="44">
        <v>62243.1</v>
      </c>
      <c r="D169" s="21">
        <v>7999.1</v>
      </c>
      <c r="E169" s="21">
        <v>7164</v>
      </c>
      <c r="F169" s="21">
        <v>8784.1</v>
      </c>
      <c r="G169" s="21">
        <v>12.9</v>
      </c>
      <c r="H169" s="21">
        <v>11.5</v>
      </c>
      <c r="I169" s="22">
        <v>14.1</v>
      </c>
      <c r="J169" s="35">
        <v>14003.9</v>
      </c>
      <c r="K169" s="21">
        <v>1421.8</v>
      </c>
      <c r="L169" s="21">
        <v>1218.7</v>
      </c>
      <c r="M169" s="21">
        <v>1639</v>
      </c>
      <c r="N169" s="21">
        <v>10.199999999999999</v>
      </c>
      <c r="O169" s="21">
        <v>8.6999999999999993</v>
      </c>
      <c r="P169" s="22">
        <v>11.7</v>
      </c>
    </row>
    <row r="170" spans="1:16">
      <c r="A170" s="6" t="s">
        <v>738</v>
      </c>
      <c r="B170" s="55" t="s">
        <v>739</v>
      </c>
      <c r="C170" s="44">
        <v>40323.800000000003</v>
      </c>
      <c r="D170" s="21">
        <v>3948.3</v>
      </c>
      <c r="E170" s="21">
        <v>3485.7</v>
      </c>
      <c r="F170" s="21">
        <v>4418.8999999999996</v>
      </c>
      <c r="G170" s="21">
        <v>9.8000000000000007</v>
      </c>
      <c r="H170" s="21">
        <v>8.6</v>
      </c>
      <c r="I170" s="22">
        <v>11</v>
      </c>
      <c r="J170" s="35">
        <v>23277.200000000001</v>
      </c>
      <c r="K170" s="21">
        <v>1678.2</v>
      </c>
      <c r="L170" s="21">
        <v>1439.8</v>
      </c>
      <c r="M170" s="21">
        <v>1921.4</v>
      </c>
      <c r="N170" s="21">
        <v>7.2</v>
      </c>
      <c r="O170" s="21">
        <v>6.2</v>
      </c>
      <c r="P170" s="22">
        <v>8.3000000000000007</v>
      </c>
    </row>
    <row r="171" spans="1:16">
      <c r="A171" s="6" t="s">
        <v>572</v>
      </c>
      <c r="B171" s="55" t="s">
        <v>573</v>
      </c>
      <c r="C171" s="44">
        <v>46042.6</v>
      </c>
      <c r="D171" s="21">
        <v>4913.7</v>
      </c>
      <c r="E171" s="21">
        <v>4389</v>
      </c>
      <c r="F171" s="21">
        <v>5449.1</v>
      </c>
      <c r="G171" s="21">
        <v>10.7</v>
      </c>
      <c r="H171" s="21">
        <v>9.5</v>
      </c>
      <c r="I171" s="22">
        <v>11.8</v>
      </c>
      <c r="J171" s="35">
        <v>16778.400000000001</v>
      </c>
      <c r="K171" s="21">
        <v>1327</v>
      </c>
      <c r="L171" s="21">
        <v>1138.2</v>
      </c>
      <c r="M171" s="21">
        <v>1518.9</v>
      </c>
      <c r="N171" s="21">
        <v>7.9</v>
      </c>
      <c r="O171" s="21">
        <v>6.8</v>
      </c>
      <c r="P171" s="22">
        <v>9.1</v>
      </c>
    </row>
    <row r="172" spans="1:16">
      <c r="A172" s="6" t="s">
        <v>396</v>
      </c>
      <c r="B172" s="55" t="s">
        <v>397</v>
      </c>
      <c r="C172" s="44">
        <v>67158.2</v>
      </c>
      <c r="D172" s="21">
        <v>8156.4</v>
      </c>
      <c r="E172" s="21">
        <v>7374.9</v>
      </c>
      <c r="F172" s="21">
        <v>8910.1</v>
      </c>
      <c r="G172" s="21">
        <v>12.1</v>
      </c>
      <c r="H172" s="21">
        <v>11</v>
      </c>
      <c r="I172" s="22">
        <v>13.3</v>
      </c>
      <c r="J172" s="35">
        <v>18228.8</v>
      </c>
      <c r="K172" s="21">
        <v>1718.9</v>
      </c>
      <c r="L172" s="21">
        <v>1477.5</v>
      </c>
      <c r="M172" s="21">
        <v>1967.1</v>
      </c>
      <c r="N172" s="21">
        <v>9.4</v>
      </c>
      <c r="O172" s="21">
        <v>8.1</v>
      </c>
      <c r="P172" s="22">
        <v>10.8</v>
      </c>
    </row>
    <row r="173" spans="1:16">
      <c r="A173" s="6" t="s">
        <v>334</v>
      </c>
      <c r="B173" s="55" t="s">
        <v>335</v>
      </c>
      <c r="C173" s="44">
        <v>47356.4</v>
      </c>
      <c r="D173" s="21">
        <v>6076.5</v>
      </c>
      <c r="E173" s="21">
        <v>5364.5</v>
      </c>
      <c r="F173" s="21">
        <v>6829.5</v>
      </c>
      <c r="G173" s="21">
        <v>12.8</v>
      </c>
      <c r="H173" s="21">
        <v>11.3</v>
      </c>
      <c r="I173" s="22">
        <v>14.4</v>
      </c>
      <c r="J173" s="35">
        <v>17006.599999999999</v>
      </c>
      <c r="K173" s="21">
        <v>1782</v>
      </c>
      <c r="L173" s="21">
        <v>1510.8</v>
      </c>
      <c r="M173" s="21">
        <v>2050.1</v>
      </c>
      <c r="N173" s="21">
        <v>10.5</v>
      </c>
      <c r="O173" s="21">
        <v>8.9</v>
      </c>
      <c r="P173" s="22">
        <v>12.1</v>
      </c>
    </row>
    <row r="174" spans="1:16">
      <c r="A174" s="6" t="s">
        <v>512</v>
      </c>
      <c r="B174" s="55" t="s">
        <v>513</v>
      </c>
      <c r="C174" s="44">
        <v>126337.4</v>
      </c>
      <c r="D174" s="21">
        <v>14387.3</v>
      </c>
      <c r="E174" s="21">
        <v>12954.3</v>
      </c>
      <c r="F174" s="21">
        <v>15767.6</v>
      </c>
      <c r="G174" s="21">
        <v>11.4</v>
      </c>
      <c r="H174" s="21">
        <v>10.3</v>
      </c>
      <c r="I174" s="22">
        <v>12.5</v>
      </c>
      <c r="J174" s="35">
        <v>39829.599999999999</v>
      </c>
      <c r="K174" s="21">
        <v>3529.8</v>
      </c>
      <c r="L174" s="21">
        <v>3028.1</v>
      </c>
      <c r="M174" s="21">
        <v>4053.6</v>
      </c>
      <c r="N174" s="21">
        <v>8.9</v>
      </c>
      <c r="O174" s="21">
        <v>7.6</v>
      </c>
      <c r="P174" s="22">
        <v>10.199999999999999</v>
      </c>
    </row>
    <row r="175" spans="1:16">
      <c r="A175" s="6" t="s">
        <v>604</v>
      </c>
      <c r="B175" s="55" t="s">
        <v>605</v>
      </c>
      <c r="C175" s="44">
        <v>77933.100000000006</v>
      </c>
      <c r="D175" s="21">
        <v>8232.2999999999993</v>
      </c>
      <c r="E175" s="21">
        <v>7391.2</v>
      </c>
      <c r="F175" s="21">
        <v>9070.9</v>
      </c>
      <c r="G175" s="21">
        <v>10.6</v>
      </c>
      <c r="H175" s="21">
        <v>9.5</v>
      </c>
      <c r="I175" s="22">
        <v>11.6</v>
      </c>
      <c r="J175" s="35">
        <v>35431.9</v>
      </c>
      <c r="K175" s="21">
        <v>2847.9</v>
      </c>
      <c r="L175" s="21">
        <v>2453.4</v>
      </c>
      <c r="M175" s="21">
        <v>3259</v>
      </c>
      <c r="N175" s="21">
        <v>8</v>
      </c>
      <c r="O175" s="21">
        <v>6.9</v>
      </c>
      <c r="P175" s="22">
        <v>9.1999999999999993</v>
      </c>
    </row>
    <row r="176" spans="1:16">
      <c r="A176" s="6" t="s">
        <v>514</v>
      </c>
      <c r="B176" s="55" t="s">
        <v>515</v>
      </c>
      <c r="C176" s="44">
        <v>74436.7</v>
      </c>
      <c r="D176" s="21">
        <v>8424.7999999999993</v>
      </c>
      <c r="E176" s="21">
        <v>7541.4</v>
      </c>
      <c r="F176" s="21">
        <v>9273.5</v>
      </c>
      <c r="G176" s="21">
        <v>11.3</v>
      </c>
      <c r="H176" s="21">
        <v>10.1</v>
      </c>
      <c r="I176" s="22">
        <v>12.5</v>
      </c>
      <c r="J176" s="35">
        <v>27318.3</v>
      </c>
      <c r="K176" s="21">
        <v>2323.8000000000002</v>
      </c>
      <c r="L176" s="21">
        <v>1984.9</v>
      </c>
      <c r="M176" s="21">
        <v>2682.2</v>
      </c>
      <c r="N176" s="21">
        <v>8.5</v>
      </c>
      <c r="O176" s="21">
        <v>7.3</v>
      </c>
      <c r="P176" s="22">
        <v>9.8000000000000007</v>
      </c>
    </row>
    <row r="177" spans="1:16">
      <c r="A177" s="6" t="s">
        <v>422</v>
      </c>
      <c r="B177" s="55" t="s">
        <v>423</v>
      </c>
      <c r="C177" s="44">
        <v>26377.9</v>
      </c>
      <c r="D177" s="21">
        <v>3150.4</v>
      </c>
      <c r="E177" s="21">
        <v>2839.1</v>
      </c>
      <c r="F177" s="21">
        <v>3469.9</v>
      </c>
      <c r="G177" s="21">
        <v>11.9</v>
      </c>
      <c r="H177" s="21">
        <v>10.8</v>
      </c>
      <c r="I177" s="22">
        <v>13.2</v>
      </c>
      <c r="J177" s="35">
        <v>7062.1</v>
      </c>
      <c r="K177" s="21">
        <v>653.4</v>
      </c>
      <c r="L177" s="21">
        <v>562.4</v>
      </c>
      <c r="M177" s="21">
        <v>747.7</v>
      </c>
      <c r="N177" s="21">
        <v>9.3000000000000007</v>
      </c>
      <c r="O177" s="21">
        <v>8</v>
      </c>
      <c r="P177" s="22">
        <v>10.6</v>
      </c>
    </row>
    <row r="178" spans="1:16">
      <c r="A178" s="6" t="s">
        <v>718</v>
      </c>
      <c r="B178" s="55" t="s">
        <v>719</v>
      </c>
      <c r="C178" s="44">
        <v>38725.4</v>
      </c>
      <c r="D178" s="21">
        <v>3800.8</v>
      </c>
      <c r="E178" s="21">
        <v>3382.5</v>
      </c>
      <c r="F178" s="21">
        <v>4230.3999999999996</v>
      </c>
      <c r="G178" s="21">
        <v>9.8000000000000007</v>
      </c>
      <c r="H178" s="21">
        <v>8.6999999999999993</v>
      </c>
      <c r="I178" s="22">
        <v>10.9</v>
      </c>
      <c r="J178" s="35">
        <v>13933.6</v>
      </c>
      <c r="K178" s="21">
        <v>1024.4000000000001</v>
      </c>
      <c r="L178" s="21">
        <v>883.4</v>
      </c>
      <c r="M178" s="21">
        <v>1178.9000000000001</v>
      </c>
      <c r="N178" s="21">
        <v>7.4</v>
      </c>
      <c r="O178" s="21">
        <v>6.3</v>
      </c>
      <c r="P178" s="22">
        <v>8.5</v>
      </c>
    </row>
    <row r="179" spans="1:16">
      <c r="A179" s="6" t="s">
        <v>606</v>
      </c>
      <c r="B179" s="55" t="s">
        <v>607</v>
      </c>
      <c r="C179" s="44">
        <v>216085.2</v>
      </c>
      <c r="D179" s="21">
        <v>23115.599999999999</v>
      </c>
      <c r="E179" s="21">
        <v>20712.3</v>
      </c>
      <c r="F179" s="21">
        <v>25500.1</v>
      </c>
      <c r="G179" s="21">
        <v>10.7</v>
      </c>
      <c r="H179" s="21">
        <v>9.6</v>
      </c>
      <c r="I179" s="22">
        <v>11.8</v>
      </c>
      <c r="J179" s="35">
        <v>126734.8</v>
      </c>
      <c r="K179" s="21">
        <v>10862.6</v>
      </c>
      <c r="L179" s="21">
        <v>9412.6</v>
      </c>
      <c r="M179" s="21">
        <v>12350.3</v>
      </c>
      <c r="N179" s="21">
        <v>8.6</v>
      </c>
      <c r="O179" s="21">
        <v>7.4</v>
      </c>
      <c r="P179" s="22">
        <v>9.6999999999999993</v>
      </c>
    </row>
    <row r="180" spans="1:16">
      <c r="A180" s="6" t="s">
        <v>478</v>
      </c>
      <c r="B180" s="55" t="s">
        <v>479</v>
      </c>
      <c r="C180" s="44">
        <v>127141.9</v>
      </c>
      <c r="D180" s="21">
        <v>14730.9</v>
      </c>
      <c r="E180" s="21">
        <v>13275.7</v>
      </c>
      <c r="F180" s="21">
        <v>16183.6</v>
      </c>
      <c r="G180" s="21">
        <v>11.6</v>
      </c>
      <c r="H180" s="21">
        <v>10.4</v>
      </c>
      <c r="I180" s="22">
        <v>12.7</v>
      </c>
      <c r="J180" s="35">
        <v>53095.1</v>
      </c>
      <c r="K180" s="21">
        <v>4910.5</v>
      </c>
      <c r="L180" s="21">
        <v>4246.3</v>
      </c>
      <c r="M180" s="21">
        <v>5608.1</v>
      </c>
      <c r="N180" s="21">
        <v>9.1999999999999993</v>
      </c>
      <c r="O180" s="21">
        <v>8</v>
      </c>
      <c r="P180" s="22">
        <v>10.6</v>
      </c>
    </row>
    <row r="181" spans="1:16">
      <c r="A181" s="6" t="s">
        <v>424</v>
      </c>
      <c r="B181" s="55" t="s">
        <v>425</v>
      </c>
      <c r="C181" s="44">
        <v>36311.4</v>
      </c>
      <c r="D181" s="21">
        <v>4445.5</v>
      </c>
      <c r="E181" s="21">
        <v>3928.8</v>
      </c>
      <c r="F181" s="21">
        <v>4962.3</v>
      </c>
      <c r="G181" s="21">
        <v>12.2</v>
      </c>
      <c r="H181" s="21">
        <v>10.8</v>
      </c>
      <c r="I181" s="22">
        <v>13.7</v>
      </c>
      <c r="J181" s="35">
        <v>16554.599999999999</v>
      </c>
      <c r="K181" s="21">
        <v>1629.3</v>
      </c>
      <c r="L181" s="21">
        <v>1374.1</v>
      </c>
      <c r="M181" s="21">
        <v>1907.9</v>
      </c>
      <c r="N181" s="21">
        <v>9.8000000000000007</v>
      </c>
      <c r="O181" s="21">
        <v>8.3000000000000007</v>
      </c>
      <c r="P181" s="22">
        <v>11.5</v>
      </c>
    </row>
    <row r="182" spans="1:16">
      <c r="A182" s="6" t="s">
        <v>442</v>
      </c>
      <c r="B182" s="55" t="s">
        <v>443</v>
      </c>
      <c r="C182" s="44">
        <v>79762.7</v>
      </c>
      <c r="D182" s="21">
        <v>10041.299999999999</v>
      </c>
      <c r="E182" s="21">
        <v>8676.6</v>
      </c>
      <c r="F182" s="21">
        <v>11450.3</v>
      </c>
      <c r="G182" s="21">
        <v>12.6</v>
      </c>
      <c r="H182" s="21">
        <v>10.9</v>
      </c>
      <c r="I182" s="22">
        <v>14.4</v>
      </c>
      <c r="J182" s="35">
        <v>24588.3</v>
      </c>
      <c r="K182" s="21">
        <v>2400.1999999999998</v>
      </c>
      <c r="L182" s="21">
        <v>1980.6</v>
      </c>
      <c r="M182" s="21">
        <v>2871.6</v>
      </c>
      <c r="N182" s="21">
        <v>9.8000000000000007</v>
      </c>
      <c r="O182" s="21">
        <v>8.1</v>
      </c>
      <c r="P182" s="22">
        <v>11.7</v>
      </c>
    </row>
    <row r="183" spans="1:16">
      <c r="A183" s="6" t="s">
        <v>462</v>
      </c>
      <c r="B183" s="55" t="s">
        <v>463</v>
      </c>
      <c r="C183" s="44">
        <v>49896.9</v>
      </c>
      <c r="D183" s="21">
        <v>5899.5</v>
      </c>
      <c r="E183" s="21">
        <v>5281.7</v>
      </c>
      <c r="F183" s="21">
        <v>6497</v>
      </c>
      <c r="G183" s="21">
        <v>11.8</v>
      </c>
      <c r="H183" s="21">
        <v>10.6</v>
      </c>
      <c r="I183" s="22">
        <v>13</v>
      </c>
      <c r="J183" s="35">
        <v>12032.1</v>
      </c>
      <c r="K183" s="21">
        <v>1074</v>
      </c>
      <c r="L183" s="21">
        <v>914.3</v>
      </c>
      <c r="M183" s="21">
        <v>1244.7</v>
      </c>
      <c r="N183" s="21">
        <v>8.9</v>
      </c>
      <c r="O183" s="21">
        <v>7.6</v>
      </c>
      <c r="P183" s="22">
        <v>10.3</v>
      </c>
    </row>
    <row r="184" spans="1:16">
      <c r="A184" s="6" t="s">
        <v>708</v>
      </c>
      <c r="B184" s="55" t="s">
        <v>709</v>
      </c>
      <c r="C184" s="44">
        <v>20090</v>
      </c>
      <c r="D184" s="21">
        <v>1928.4</v>
      </c>
      <c r="E184" s="21">
        <v>1696.2</v>
      </c>
      <c r="F184" s="21">
        <v>2160.4</v>
      </c>
      <c r="G184" s="21">
        <v>9.6</v>
      </c>
      <c r="H184" s="21">
        <v>8.4</v>
      </c>
      <c r="I184" s="22">
        <v>10.8</v>
      </c>
      <c r="J184" s="35">
        <v>7325</v>
      </c>
      <c r="K184" s="21">
        <v>521.5</v>
      </c>
      <c r="L184" s="21">
        <v>447.2</v>
      </c>
      <c r="M184" s="21">
        <v>603.1</v>
      </c>
      <c r="N184" s="21">
        <v>7.1</v>
      </c>
      <c r="O184" s="21">
        <v>6.1</v>
      </c>
      <c r="P184" s="22">
        <v>8.1999999999999993</v>
      </c>
    </row>
    <row r="185" spans="1:16">
      <c r="A185" s="6" t="s">
        <v>426</v>
      </c>
      <c r="B185" s="55" t="s">
        <v>427</v>
      </c>
      <c r="C185" s="44">
        <v>77925.3</v>
      </c>
      <c r="D185" s="21">
        <v>9625.2000000000007</v>
      </c>
      <c r="E185" s="21">
        <v>8508.4</v>
      </c>
      <c r="F185" s="21">
        <v>10753.1</v>
      </c>
      <c r="G185" s="21">
        <v>12.4</v>
      </c>
      <c r="H185" s="21">
        <v>10.9</v>
      </c>
      <c r="I185" s="22">
        <v>13.8</v>
      </c>
      <c r="J185" s="35">
        <v>20447.7</v>
      </c>
      <c r="K185" s="21">
        <v>2009.7</v>
      </c>
      <c r="L185" s="21">
        <v>1700.4</v>
      </c>
      <c r="M185" s="21">
        <v>2338.4</v>
      </c>
      <c r="N185" s="21">
        <v>9.8000000000000007</v>
      </c>
      <c r="O185" s="21">
        <v>8.3000000000000007</v>
      </c>
      <c r="P185" s="22">
        <v>11.4</v>
      </c>
    </row>
    <row r="186" spans="1:16">
      <c r="A186" s="6" t="s">
        <v>846</v>
      </c>
      <c r="B186" s="55" t="s">
        <v>847</v>
      </c>
      <c r="C186" s="44">
        <v>27090.3</v>
      </c>
      <c r="D186" s="21">
        <v>2460.8000000000002</v>
      </c>
      <c r="E186" s="21">
        <v>2153.1999999999998</v>
      </c>
      <c r="F186" s="21">
        <v>2755.9</v>
      </c>
      <c r="G186" s="21">
        <v>9.1</v>
      </c>
      <c r="H186" s="21">
        <v>7.9</v>
      </c>
      <c r="I186" s="22">
        <v>10.199999999999999</v>
      </c>
      <c r="J186" s="35">
        <v>25839.7</v>
      </c>
      <c r="K186" s="21">
        <v>1903.5</v>
      </c>
      <c r="L186" s="21">
        <v>1635.2</v>
      </c>
      <c r="M186" s="21">
        <v>2200.5</v>
      </c>
      <c r="N186" s="21">
        <v>7.4</v>
      </c>
      <c r="O186" s="21">
        <v>6.3</v>
      </c>
      <c r="P186" s="22">
        <v>8.5</v>
      </c>
    </row>
    <row r="187" spans="1:16">
      <c r="A187" s="6" t="s">
        <v>386</v>
      </c>
      <c r="B187" s="55" t="s">
        <v>387</v>
      </c>
      <c r="C187" s="44">
        <v>32537.1</v>
      </c>
      <c r="D187" s="21">
        <v>4031.5</v>
      </c>
      <c r="E187" s="21">
        <v>3574</v>
      </c>
      <c r="F187" s="21">
        <v>4475.1000000000004</v>
      </c>
      <c r="G187" s="21">
        <v>12.4</v>
      </c>
      <c r="H187" s="21">
        <v>11</v>
      </c>
      <c r="I187" s="22">
        <v>13.8</v>
      </c>
      <c r="J187" s="35">
        <v>9642.9</v>
      </c>
      <c r="K187" s="21">
        <v>982.4</v>
      </c>
      <c r="L187" s="21">
        <v>834.9</v>
      </c>
      <c r="M187" s="21">
        <v>1144.4000000000001</v>
      </c>
      <c r="N187" s="21">
        <v>10.199999999999999</v>
      </c>
      <c r="O187" s="21">
        <v>8.6999999999999993</v>
      </c>
      <c r="P187" s="22">
        <v>11.9</v>
      </c>
    </row>
    <row r="188" spans="1:16">
      <c r="A188" s="6" t="s">
        <v>464</v>
      </c>
      <c r="B188" s="55" t="s">
        <v>465</v>
      </c>
      <c r="C188" s="44">
        <v>64654.2</v>
      </c>
      <c r="D188" s="21">
        <v>7933</v>
      </c>
      <c r="E188" s="21">
        <v>7020.8</v>
      </c>
      <c r="F188" s="21">
        <v>8800.2999999999993</v>
      </c>
      <c r="G188" s="21">
        <v>12.3</v>
      </c>
      <c r="H188" s="21">
        <v>10.9</v>
      </c>
      <c r="I188" s="22">
        <v>13.6</v>
      </c>
      <c r="J188" s="35">
        <v>18846.8</v>
      </c>
      <c r="K188" s="21">
        <v>1777.7</v>
      </c>
      <c r="L188" s="21">
        <v>1504.5</v>
      </c>
      <c r="M188" s="21">
        <v>2064</v>
      </c>
      <c r="N188" s="21">
        <v>9.4</v>
      </c>
      <c r="O188" s="21">
        <v>8</v>
      </c>
      <c r="P188" s="22">
        <v>11</v>
      </c>
    </row>
    <row r="189" spans="1:16">
      <c r="A189" s="6" t="s">
        <v>362</v>
      </c>
      <c r="B189" s="55" t="s">
        <v>363</v>
      </c>
      <c r="C189" s="44">
        <v>89714.1</v>
      </c>
      <c r="D189" s="21">
        <v>11295.4</v>
      </c>
      <c r="E189" s="21">
        <v>10114.6</v>
      </c>
      <c r="F189" s="21">
        <v>12411.5</v>
      </c>
      <c r="G189" s="21">
        <v>12.6</v>
      </c>
      <c r="H189" s="21">
        <v>11.3</v>
      </c>
      <c r="I189" s="22">
        <v>13.8</v>
      </c>
      <c r="J189" s="35">
        <v>26409.9</v>
      </c>
      <c r="K189" s="21">
        <v>2515.6</v>
      </c>
      <c r="L189" s="21">
        <v>2144</v>
      </c>
      <c r="M189" s="21">
        <v>2920.3</v>
      </c>
      <c r="N189" s="21">
        <v>9.5</v>
      </c>
      <c r="O189" s="21">
        <v>8.1</v>
      </c>
      <c r="P189" s="22">
        <v>11.1</v>
      </c>
    </row>
    <row r="190" spans="1:16">
      <c r="A190" s="6" t="s">
        <v>428</v>
      </c>
      <c r="B190" s="55" t="s">
        <v>429</v>
      </c>
      <c r="C190" s="44">
        <v>59698.7</v>
      </c>
      <c r="D190" s="21">
        <v>7363.3</v>
      </c>
      <c r="E190" s="21">
        <v>6585.8</v>
      </c>
      <c r="F190" s="21">
        <v>8135.5</v>
      </c>
      <c r="G190" s="21">
        <v>12.3</v>
      </c>
      <c r="H190" s="21">
        <v>11</v>
      </c>
      <c r="I190" s="22">
        <v>13.6</v>
      </c>
      <c r="J190" s="35">
        <v>20804.3</v>
      </c>
      <c r="K190" s="21">
        <v>1987.3</v>
      </c>
      <c r="L190" s="21">
        <v>1689</v>
      </c>
      <c r="M190" s="21">
        <v>2298.6999999999998</v>
      </c>
      <c r="N190" s="21">
        <v>9.6</v>
      </c>
      <c r="O190" s="21">
        <v>8.1</v>
      </c>
      <c r="P190" s="22">
        <v>11</v>
      </c>
    </row>
    <row r="191" spans="1:16">
      <c r="A191" s="6" t="s">
        <v>608</v>
      </c>
      <c r="B191" s="55" t="s">
        <v>609</v>
      </c>
      <c r="C191" s="44">
        <v>43733</v>
      </c>
      <c r="D191" s="21">
        <v>4879.5</v>
      </c>
      <c r="E191" s="21">
        <v>4290.2</v>
      </c>
      <c r="F191" s="21">
        <v>5454.9</v>
      </c>
      <c r="G191" s="21">
        <v>11.2</v>
      </c>
      <c r="H191" s="21">
        <v>9.8000000000000007</v>
      </c>
      <c r="I191" s="22">
        <v>12.5</v>
      </c>
      <c r="J191" s="35">
        <v>16035</v>
      </c>
      <c r="K191" s="21">
        <v>1381.4</v>
      </c>
      <c r="L191" s="21">
        <v>1163</v>
      </c>
      <c r="M191" s="21">
        <v>1612.8</v>
      </c>
      <c r="N191" s="21">
        <v>8.6</v>
      </c>
      <c r="O191" s="21">
        <v>7.3</v>
      </c>
      <c r="P191" s="22">
        <v>10.1</v>
      </c>
    </row>
    <row r="192" spans="1:16">
      <c r="A192" s="6" t="s">
        <v>780</v>
      </c>
      <c r="B192" s="55" t="s">
        <v>781</v>
      </c>
      <c r="C192" s="44">
        <v>40972.9</v>
      </c>
      <c r="D192" s="21">
        <v>4082.9</v>
      </c>
      <c r="E192" s="21">
        <v>3613.6</v>
      </c>
      <c r="F192" s="21">
        <v>4538.1000000000004</v>
      </c>
      <c r="G192" s="21">
        <v>10</v>
      </c>
      <c r="H192" s="21">
        <v>8.8000000000000007</v>
      </c>
      <c r="I192" s="22">
        <v>11.1</v>
      </c>
      <c r="J192" s="35">
        <v>20953.099999999999</v>
      </c>
      <c r="K192" s="21">
        <v>1576.1</v>
      </c>
      <c r="L192" s="21">
        <v>1348.2</v>
      </c>
      <c r="M192" s="21">
        <v>1828.2</v>
      </c>
      <c r="N192" s="21">
        <v>7.5</v>
      </c>
      <c r="O192" s="21">
        <v>6.4</v>
      </c>
      <c r="P192" s="22">
        <v>8.6999999999999993</v>
      </c>
    </row>
    <row r="193" spans="1:16">
      <c r="A193" s="6" t="s">
        <v>854</v>
      </c>
      <c r="B193" s="55" t="s">
        <v>855</v>
      </c>
      <c r="C193" s="44">
        <v>74783.399999999994</v>
      </c>
      <c r="D193" s="21">
        <v>6999.9</v>
      </c>
      <c r="E193" s="21">
        <v>6111.6</v>
      </c>
      <c r="F193" s="21">
        <v>7894.9</v>
      </c>
      <c r="G193" s="21">
        <v>9.4</v>
      </c>
      <c r="H193" s="21">
        <v>8.1999999999999993</v>
      </c>
      <c r="I193" s="22">
        <v>10.6</v>
      </c>
      <c r="J193" s="35">
        <v>39201.599999999999</v>
      </c>
      <c r="K193" s="21">
        <v>2747.9</v>
      </c>
      <c r="L193" s="21">
        <v>2340.9</v>
      </c>
      <c r="M193" s="21">
        <v>3199.3</v>
      </c>
      <c r="N193" s="21">
        <v>7</v>
      </c>
      <c r="O193" s="21">
        <v>6</v>
      </c>
      <c r="P193" s="22">
        <v>8.1999999999999993</v>
      </c>
    </row>
    <row r="194" spans="1:16">
      <c r="A194" s="6" t="s">
        <v>342</v>
      </c>
      <c r="B194" s="55" t="s">
        <v>343</v>
      </c>
      <c r="C194" s="44">
        <v>55350.7</v>
      </c>
      <c r="D194" s="21">
        <v>7125.3</v>
      </c>
      <c r="E194" s="21">
        <v>6381.5</v>
      </c>
      <c r="F194" s="21">
        <v>7854.2</v>
      </c>
      <c r="G194" s="21">
        <v>12.9</v>
      </c>
      <c r="H194" s="21">
        <v>11.5</v>
      </c>
      <c r="I194" s="22">
        <v>14.2</v>
      </c>
      <c r="J194" s="35">
        <v>15264.3</v>
      </c>
      <c r="K194" s="21">
        <v>1555.7</v>
      </c>
      <c r="L194" s="21">
        <v>1332.1</v>
      </c>
      <c r="M194" s="21">
        <v>1789.7</v>
      </c>
      <c r="N194" s="21">
        <v>10.199999999999999</v>
      </c>
      <c r="O194" s="21">
        <v>8.6999999999999993</v>
      </c>
      <c r="P194" s="22">
        <v>11.7</v>
      </c>
    </row>
    <row r="195" spans="1:16">
      <c r="A195" s="6" t="s">
        <v>388</v>
      </c>
      <c r="B195" s="55" t="s">
        <v>389</v>
      </c>
      <c r="C195" s="44">
        <v>30180.9</v>
      </c>
      <c r="D195" s="21">
        <v>3722.8</v>
      </c>
      <c r="E195" s="21">
        <v>3357.6</v>
      </c>
      <c r="F195" s="21">
        <v>4074.7</v>
      </c>
      <c r="G195" s="21">
        <v>12.3</v>
      </c>
      <c r="H195" s="21">
        <v>11.1</v>
      </c>
      <c r="I195" s="22">
        <v>13.5</v>
      </c>
      <c r="J195" s="35">
        <v>8575.1</v>
      </c>
      <c r="K195" s="21">
        <v>813.8</v>
      </c>
      <c r="L195" s="21">
        <v>699.3</v>
      </c>
      <c r="M195" s="21">
        <v>932.3</v>
      </c>
      <c r="N195" s="21">
        <v>9.5</v>
      </c>
      <c r="O195" s="21">
        <v>8.1999999999999993</v>
      </c>
      <c r="P195" s="22">
        <v>10.9</v>
      </c>
    </row>
    <row r="196" spans="1:16">
      <c r="A196" s="6" t="s">
        <v>740</v>
      </c>
      <c r="B196" s="55" t="s">
        <v>741</v>
      </c>
      <c r="C196" s="44">
        <v>45011.5</v>
      </c>
      <c r="D196" s="21">
        <v>4350.8999999999996</v>
      </c>
      <c r="E196" s="21">
        <v>3834.3</v>
      </c>
      <c r="F196" s="21">
        <v>4871.8999999999996</v>
      </c>
      <c r="G196" s="21">
        <v>9.6999999999999993</v>
      </c>
      <c r="H196" s="21">
        <v>8.5</v>
      </c>
      <c r="I196" s="22">
        <v>10.8</v>
      </c>
      <c r="J196" s="35">
        <v>25222.5</v>
      </c>
      <c r="K196" s="21">
        <v>1814.2</v>
      </c>
      <c r="L196" s="21">
        <v>1553.1</v>
      </c>
      <c r="M196" s="21">
        <v>2091.4</v>
      </c>
      <c r="N196" s="21">
        <v>7.2</v>
      </c>
      <c r="O196" s="21">
        <v>6.2</v>
      </c>
      <c r="P196" s="22">
        <v>8.3000000000000007</v>
      </c>
    </row>
    <row r="197" spans="1:16">
      <c r="A197" s="6" t="s">
        <v>664</v>
      </c>
      <c r="B197" s="55" t="s">
        <v>665</v>
      </c>
      <c r="C197" s="44">
        <v>22217.200000000001</v>
      </c>
      <c r="D197" s="21">
        <v>2226.1999999999998</v>
      </c>
      <c r="E197" s="21">
        <v>1967.7</v>
      </c>
      <c r="F197" s="21">
        <v>2489.6999999999998</v>
      </c>
      <c r="G197" s="21">
        <v>10</v>
      </c>
      <c r="H197" s="21">
        <v>8.9</v>
      </c>
      <c r="I197" s="22">
        <v>11.2</v>
      </c>
      <c r="J197" s="35">
        <v>13261.8</v>
      </c>
      <c r="K197" s="21">
        <v>1028.9000000000001</v>
      </c>
      <c r="L197" s="21">
        <v>885.7</v>
      </c>
      <c r="M197" s="21">
        <v>1174.3</v>
      </c>
      <c r="N197" s="21">
        <v>7.8</v>
      </c>
      <c r="O197" s="21">
        <v>6.7</v>
      </c>
      <c r="P197" s="22">
        <v>8.9</v>
      </c>
    </row>
    <row r="198" spans="1:16">
      <c r="A198" s="6" t="s">
        <v>856</v>
      </c>
      <c r="B198" s="55" t="s">
        <v>857</v>
      </c>
      <c r="C198" s="44">
        <v>37813.4</v>
      </c>
      <c r="D198" s="21">
        <v>3349.6</v>
      </c>
      <c r="E198" s="21">
        <v>2889.6</v>
      </c>
      <c r="F198" s="21">
        <v>3818.8</v>
      </c>
      <c r="G198" s="21">
        <v>8.9</v>
      </c>
      <c r="H198" s="21">
        <v>7.6</v>
      </c>
      <c r="I198" s="22">
        <v>10.1</v>
      </c>
      <c r="J198" s="35">
        <v>52830.6</v>
      </c>
      <c r="K198" s="21">
        <v>3406.3</v>
      </c>
      <c r="L198" s="21">
        <v>2870.2</v>
      </c>
      <c r="M198" s="21">
        <v>3974.8</v>
      </c>
      <c r="N198" s="21">
        <v>6.4</v>
      </c>
      <c r="O198" s="21">
        <v>5.4</v>
      </c>
      <c r="P198" s="22">
        <v>7.5</v>
      </c>
    </row>
    <row r="199" spans="1:16">
      <c r="A199" s="6" t="s">
        <v>390</v>
      </c>
      <c r="B199" s="55" t="s">
        <v>391</v>
      </c>
      <c r="C199" s="44">
        <v>73902.7</v>
      </c>
      <c r="D199" s="21">
        <v>9291.7999999999993</v>
      </c>
      <c r="E199" s="21">
        <v>8250.7999999999993</v>
      </c>
      <c r="F199" s="21">
        <v>10353.700000000001</v>
      </c>
      <c r="G199" s="21">
        <v>12.6</v>
      </c>
      <c r="H199" s="21">
        <v>11.2</v>
      </c>
      <c r="I199" s="22">
        <v>14</v>
      </c>
      <c r="J199" s="35">
        <v>20854.3</v>
      </c>
      <c r="K199" s="21">
        <v>2093.8000000000002</v>
      </c>
      <c r="L199" s="21">
        <v>1766.5</v>
      </c>
      <c r="M199" s="21">
        <v>2450.6999999999998</v>
      </c>
      <c r="N199" s="21">
        <v>10</v>
      </c>
      <c r="O199" s="21">
        <v>8.5</v>
      </c>
      <c r="P199" s="22">
        <v>11.8</v>
      </c>
    </row>
    <row r="200" spans="1:16">
      <c r="A200" s="6" t="s">
        <v>770</v>
      </c>
      <c r="B200" s="55" t="s">
        <v>771</v>
      </c>
      <c r="C200" s="44">
        <v>36427.599999999999</v>
      </c>
      <c r="D200" s="21">
        <v>3306.8</v>
      </c>
      <c r="E200" s="21">
        <v>2888</v>
      </c>
      <c r="F200" s="21">
        <v>3740.1</v>
      </c>
      <c r="G200" s="21">
        <v>9.1</v>
      </c>
      <c r="H200" s="21">
        <v>7.9</v>
      </c>
      <c r="I200" s="22">
        <v>10.3</v>
      </c>
      <c r="J200" s="35">
        <v>8293.4</v>
      </c>
      <c r="K200" s="21">
        <v>549.5</v>
      </c>
      <c r="L200" s="21">
        <v>468.6</v>
      </c>
      <c r="M200" s="21">
        <v>635.6</v>
      </c>
      <c r="N200" s="21">
        <v>6.6</v>
      </c>
      <c r="O200" s="21">
        <v>5.7</v>
      </c>
      <c r="P200" s="22">
        <v>7.7</v>
      </c>
    </row>
    <row r="201" spans="1:16">
      <c r="A201" s="6" t="s">
        <v>444</v>
      </c>
      <c r="B201" s="55" t="s">
        <v>445</v>
      </c>
      <c r="C201" s="44">
        <v>24657.599999999999</v>
      </c>
      <c r="D201" s="21">
        <v>2926</v>
      </c>
      <c r="E201" s="21">
        <v>2621.7</v>
      </c>
      <c r="F201" s="21">
        <v>3219.8</v>
      </c>
      <c r="G201" s="21">
        <v>11.9</v>
      </c>
      <c r="H201" s="21">
        <v>10.6</v>
      </c>
      <c r="I201" s="22">
        <v>13.1</v>
      </c>
      <c r="J201" s="35">
        <v>9243.4</v>
      </c>
      <c r="K201" s="21">
        <v>876.1</v>
      </c>
      <c r="L201" s="21">
        <v>745.6</v>
      </c>
      <c r="M201" s="21">
        <v>1014.9</v>
      </c>
      <c r="N201" s="21">
        <v>9.5</v>
      </c>
      <c r="O201" s="21">
        <v>8.1</v>
      </c>
      <c r="P201" s="22">
        <v>11</v>
      </c>
    </row>
    <row r="202" spans="1:16">
      <c r="A202" s="6" t="s">
        <v>296</v>
      </c>
      <c r="B202" s="55" t="s">
        <v>297</v>
      </c>
      <c r="C202" s="44">
        <v>40357.800000000003</v>
      </c>
      <c r="D202" s="21">
        <v>5368.9</v>
      </c>
      <c r="E202" s="21">
        <v>4860.3</v>
      </c>
      <c r="F202" s="21">
        <v>5893.1</v>
      </c>
      <c r="G202" s="21">
        <v>13.3</v>
      </c>
      <c r="H202" s="21">
        <v>12</v>
      </c>
      <c r="I202" s="22">
        <v>14.6</v>
      </c>
      <c r="J202" s="35">
        <v>16623.2</v>
      </c>
      <c r="K202" s="21">
        <v>1739.4</v>
      </c>
      <c r="L202" s="21">
        <v>1509.1</v>
      </c>
      <c r="M202" s="21">
        <v>1977.9</v>
      </c>
      <c r="N202" s="21">
        <v>10.5</v>
      </c>
      <c r="O202" s="21">
        <v>9.1</v>
      </c>
      <c r="P202" s="22">
        <v>11.9</v>
      </c>
    </row>
    <row r="203" spans="1:16">
      <c r="A203" s="6" t="s">
        <v>310</v>
      </c>
      <c r="B203" s="55" t="s">
        <v>311</v>
      </c>
      <c r="C203" s="44">
        <v>100334.39999999999</v>
      </c>
      <c r="D203" s="21">
        <v>13475.9</v>
      </c>
      <c r="E203" s="21">
        <v>12103.9</v>
      </c>
      <c r="F203" s="21">
        <v>14828.3</v>
      </c>
      <c r="G203" s="21">
        <v>13.4</v>
      </c>
      <c r="H203" s="21">
        <v>12.1</v>
      </c>
      <c r="I203" s="22">
        <v>14.8</v>
      </c>
      <c r="J203" s="35">
        <v>23974.6</v>
      </c>
      <c r="K203" s="21">
        <v>2500.6</v>
      </c>
      <c r="L203" s="21">
        <v>2135</v>
      </c>
      <c r="M203" s="21">
        <v>2881.5</v>
      </c>
      <c r="N203" s="21">
        <v>10.4</v>
      </c>
      <c r="O203" s="21">
        <v>8.9</v>
      </c>
      <c r="P203" s="22">
        <v>12</v>
      </c>
    </row>
    <row r="204" spans="1:16">
      <c r="A204" s="6" t="s">
        <v>710</v>
      </c>
      <c r="B204" s="55" t="s">
        <v>711</v>
      </c>
      <c r="C204" s="44">
        <v>36133.1</v>
      </c>
      <c r="D204" s="21">
        <v>3647.6</v>
      </c>
      <c r="E204" s="21">
        <v>3238.8</v>
      </c>
      <c r="F204" s="21">
        <v>4056.1</v>
      </c>
      <c r="G204" s="21">
        <v>10.1</v>
      </c>
      <c r="H204" s="21">
        <v>9</v>
      </c>
      <c r="I204" s="22">
        <v>11.2</v>
      </c>
      <c r="J204" s="35">
        <v>16514.900000000001</v>
      </c>
      <c r="K204" s="21">
        <v>1251.2</v>
      </c>
      <c r="L204" s="21">
        <v>1078.3</v>
      </c>
      <c r="M204" s="21">
        <v>1434.1</v>
      </c>
      <c r="N204" s="21">
        <v>7.6</v>
      </c>
      <c r="O204" s="21">
        <v>6.5</v>
      </c>
      <c r="P204" s="22">
        <v>8.6999999999999993</v>
      </c>
    </row>
    <row r="205" spans="1:16">
      <c r="A205" s="6" t="s">
        <v>792</v>
      </c>
      <c r="B205" s="55" t="s">
        <v>793</v>
      </c>
      <c r="C205" s="44">
        <v>26305.3</v>
      </c>
      <c r="D205" s="21">
        <v>2501.1</v>
      </c>
      <c r="E205" s="21">
        <v>2205.1</v>
      </c>
      <c r="F205" s="21">
        <v>2802.9</v>
      </c>
      <c r="G205" s="21">
        <v>9.5</v>
      </c>
      <c r="H205" s="21">
        <v>8.4</v>
      </c>
      <c r="I205" s="22">
        <v>10.7</v>
      </c>
      <c r="J205" s="35">
        <v>12372.7</v>
      </c>
      <c r="K205" s="21">
        <v>867</v>
      </c>
      <c r="L205" s="21">
        <v>742.2</v>
      </c>
      <c r="M205" s="21">
        <v>1000.9</v>
      </c>
      <c r="N205" s="21">
        <v>7</v>
      </c>
      <c r="O205" s="21">
        <v>6</v>
      </c>
      <c r="P205" s="22">
        <v>8.1</v>
      </c>
    </row>
    <row r="206" spans="1:16">
      <c r="A206" s="6" t="s">
        <v>794</v>
      </c>
      <c r="B206" s="55" t="s">
        <v>795</v>
      </c>
      <c r="C206" s="44">
        <v>36117.699999999997</v>
      </c>
      <c r="D206" s="21">
        <v>3259.8</v>
      </c>
      <c r="E206" s="21">
        <v>2786.9</v>
      </c>
      <c r="F206" s="21">
        <v>3754.2</v>
      </c>
      <c r="G206" s="21">
        <v>9</v>
      </c>
      <c r="H206" s="21">
        <v>7.7</v>
      </c>
      <c r="I206" s="22">
        <v>10.4</v>
      </c>
      <c r="J206" s="35">
        <v>25413.3</v>
      </c>
      <c r="K206" s="21">
        <v>1643.1</v>
      </c>
      <c r="L206" s="21">
        <v>1373.4</v>
      </c>
      <c r="M206" s="21">
        <v>1922.8</v>
      </c>
      <c r="N206" s="21">
        <v>6.5</v>
      </c>
      <c r="O206" s="21">
        <v>5.4</v>
      </c>
      <c r="P206" s="22">
        <v>7.6</v>
      </c>
    </row>
    <row r="207" spans="1:16">
      <c r="A207" s="6" t="s">
        <v>666</v>
      </c>
      <c r="B207" s="55" t="s">
        <v>667</v>
      </c>
      <c r="C207" s="44">
        <v>31582.5</v>
      </c>
      <c r="D207" s="21">
        <v>3238.3</v>
      </c>
      <c r="E207" s="21">
        <v>2890.8</v>
      </c>
      <c r="F207" s="21">
        <v>3592.1</v>
      </c>
      <c r="G207" s="21">
        <v>10.3</v>
      </c>
      <c r="H207" s="21">
        <v>9.1999999999999993</v>
      </c>
      <c r="I207" s="22">
        <v>11.4</v>
      </c>
      <c r="J207" s="35">
        <v>10130.5</v>
      </c>
      <c r="K207" s="21">
        <v>774.7</v>
      </c>
      <c r="L207" s="21">
        <v>663.6</v>
      </c>
      <c r="M207" s="21">
        <v>893</v>
      </c>
      <c r="N207" s="21">
        <v>7.6</v>
      </c>
      <c r="O207" s="21">
        <v>6.6</v>
      </c>
      <c r="P207" s="22">
        <v>8.8000000000000007</v>
      </c>
    </row>
    <row r="208" spans="1:16">
      <c r="A208" s="6" t="s">
        <v>668</v>
      </c>
      <c r="B208" s="55" t="s">
        <v>669</v>
      </c>
      <c r="C208" s="44">
        <v>13231.9</v>
      </c>
      <c r="D208" s="21">
        <v>1310.2</v>
      </c>
      <c r="E208" s="21">
        <v>1147.3</v>
      </c>
      <c r="F208" s="21">
        <v>1477</v>
      </c>
      <c r="G208" s="21">
        <v>9.9</v>
      </c>
      <c r="H208" s="21">
        <v>8.6999999999999993</v>
      </c>
      <c r="I208" s="22">
        <v>11.2</v>
      </c>
      <c r="J208" s="35">
        <v>8763.1</v>
      </c>
      <c r="K208" s="21">
        <v>660.1</v>
      </c>
      <c r="L208" s="21">
        <v>564.20000000000005</v>
      </c>
      <c r="M208" s="21">
        <v>755.5</v>
      </c>
      <c r="N208" s="21">
        <v>7.5</v>
      </c>
      <c r="O208" s="21">
        <v>6.4</v>
      </c>
      <c r="P208" s="22">
        <v>8.6</v>
      </c>
    </row>
    <row r="209" spans="1:16">
      <c r="A209" s="6" t="s">
        <v>446</v>
      </c>
      <c r="B209" s="55" t="s">
        <v>447</v>
      </c>
      <c r="C209" s="44">
        <v>73417.899999999994</v>
      </c>
      <c r="D209" s="21">
        <v>9213.2000000000007</v>
      </c>
      <c r="E209" s="21">
        <v>8105.1</v>
      </c>
      <c r="F209" s="21">
        <v>10352.9</v>
      </c>
      <c r="G209" s="21">
        <v>12.5</v>
      </c>
      <c r="H209" s="21">
        <v>11</v>
      </c>
      <c r="I209" s="22">
        <v>14.1</v>
      </c>
      <c r="J209" s="35">
        <v>21293.1</v>
      </c>
      <c r="K209" s="21">
        <v>2034.4</v>
      </c>
      <c r="L209" s="21">
        <v>1699.8</v>
      </c>
      <c r="M209" s="21">
        <v>2399.9</v>
      </c>
      <c r="N209" s="21">
        <v>9.6</v>
      </c>
      <c r="O209" s="21">
        <v>8</v>
      </c>
      <c r="P209" s="22">
        <v>11.3</v>
      </c>
    </row>
    <row r="210" spans="1:16">
      <c r="A210" s="6" t="s">
        <v>314</v>
      </c>
      <c r="B210" s="55" t="s">
        <v>315</v>
      </c>
      <c r="C210" s="44">
        <v>113104.6</v>
      </c>
      <c r="D210" s="21">
        <v>15729.8</v>
      </c>
      <c r="E210" s="21">
        <v>13642.2</v>
      </c>
      <c r="F210" s="21">
        <v>17929.5</v>
      </c>
      <c r="G210" s="21">
        <v>13.9</v>
      </c>
      <c r="H210" s="21">
        <v>12.1</v>
      </c>
      <c r="I210" s="22">
        <v>15.9</v>
      </c>
      <c r="J210" s="35">
        <v>21682.400000000001</v>
      </c>
      <c r="K210" s="21">
        <v>2306.6999999999998</v>
      </c>
      <c r="L210" s="21">
        <v>1896.6</v>
      </c>
      <c r="M210" s="21">
        <v>2764.9</v>
      </c>
      <c r="N210" s="21">
        <v>10.6</v>
      </c>
      <c r="O210" s="21">
        <v>8.6999999999999993</v>
      </c>
      <c r="P210" s="22">
        <v>12.8</v>
      </c>
    </row>
    <row r="211" spans="1:16">
      <c r="A211" s="6" t="s">
        <v>448</v>
      </c>
      <c r="B211" s="55" t="s">
        <v>449</v>
      </c>
      <c r="C211" s="44">
        <v>105967.8</v>
      </c>
      <c r="D211" s="21">
        <v>12751.8</v>
      </c>
      <c r="E211" s="21">
        <v>11425.9</v>
      </c>
      <c r="F211" s="21">
        <v>14039</v>
      </c>
      <c r="G211" s="21">
        <v>12</v>
      </c>
      <c r="H211" s="21">
        <v>10.8</v>
      </c>
      <c r="I211" s="22">
        <v>13.2</v>
      </c>
      <c r="J211" s="35">
        <v>37799.199999999997</v>
      </c>
      <c r="K211" s="21">
        <v>3577.5</v>
      </c>
      <c r="L211" s="21">
        <v>3071.5</v>
      </c>
      <c r="M211" s="21">
        <v>4109.7</v>
      </c>
      <c r="N211" s="21">
        <v>9.5</v>
      </c>
      <c r="O211" s="21">
        <v>8.1</v>
      </c>
      <c r="P211" s="22">
        <v>10.9</v>
      </c>
    </row>
    <row r="212" spans="1:16">
      <c r="A212" s="6" t="s">
        <v>684</v>
      </c>
      <c r="B212" s="55" t="s">
        <v>685</v>
      </c>
      <c r="C212" s="44">
        <v>39721.199999999997</v>
      </c>
      <c r="D212" s="21">
        <v>4069.4</v>
      </c>
      <c r="E212" s="21">
        <v>3616.8</v>
      </c>
      <c r="F212" s="21">
        <v>4517.5</v>
      </c>
      <c r="G212" s="21">
        <v>10.199999999999999</v>
      </c>
      <c r="H212" s="21">
        <v>9.1</v>
      </c>
      <c r="I212" s="22">
        <v>11.4</v>
      </c>
      <c r="J212" s="35">
        <v>20595.8</v>
      </c>
      <c r="K212" s="21">
        <v>1573.3</v>
      </c>
      <c r="L212" s="21">
        <v>1358.1</v>
      </c>
      <c r="M212" s="21">
        <v>1802.6</v>
      </c>
      <c r="N212" s="21">
        <v>7.6</v>
      </c>
      <c r="O212" s="21">
        <v>6.6</v>
      </c>
      <c r="P212" s="22">
        <v>8.8000000000000007</v>
      </c>
    </row>
    <row r="213" spans="1:16">
      <c r="A213" s="6" t="s">
        <v>562</v>
      </c>
      <c r="B213" s="55" t="s">
        <v>563</v>
      </c>
      <c r="C213" s="44">
        <v>164965.70000000001</v>
      </c>
      <c r="D213" s="21">
        <v>18942.5</v>
      </c>
      <c r="E213" s="21">
        <v>16757.5</v>
      </c>
      <c r="F213" s="21">
        <v>20999.8</v>
      </c>
      <c r="G213" s="21">
        <v>11.5</v>
      </c>
      <c r="H213" s="21">
        <v>10.199999999999999</v>
      </c>
      <c r="I213" s="22">
        <v>12.7</v>
      </c>
      <c r="J213" s="35">
        <v>63667.3</v>
      </c>
      <c r="K213" s="21">
        <v>5624.2</v>
      </c>
      <c r="L213" s="21">
        <v>4793.3</v>
      </c>
      <c r="M213" s="21">
        <v>6499.9</v>
      </c>
      <c r="N213" s="21">
        <v>8.8000000000000007</v>
      </c>
      <c r="O213" s="21">
        <v>7.5</v>
      </c>
      <c r="P213" s="22">
        <v>10.199999999999999</v>
      </c>
    </row>
    <row r="214" spans="1:16">
      <c r="A214" s="6" t="s">
        <v>624</v>
      </c>
      <c r="B214" s="55" t="s">
        <v>625</v>
      </c>
      <c r="C214" s="44">
        <v>122854.9</v>
      </c>
      <c r="D214" s="21">
        <v>13157.7</v>
      </c>
      <c r="E214" s="21">
        <v>11700.7</v>
      </c>
      <c r="F214" s="21">
        <v>14625</v>
      </c>
      <c r="G214" s="21">
        <v>10.7</v>
      </c>
      <c r="H214" s="21">
        <v>9.5</v>
      </c>
      <c r="I214" s="22">
        <v>11.9</v>
      </c>
      <c r="J214" s="35">
        <v>56553.1</v>
      </c>
      <c r="K214" s="21">
        <v>4786.5</v>
      </c>
      <c r="L214" s="21">
        <v>4112.8</v>
      </c>
      <c r="M214" s="21">
        <v>5479.8</v>
      </c>
      <c r="N214" s="21">
        <v>8.5</v>
      </c>
      <c r="O214" s="21">
        <v>7.3</v>
      </c>
      <c r="P214" s="22">
        <v>9.6999999999999993</v>
      </c>
    </row>
    <row r="215" spans="1:16">
      <c r="A215" s="6" t="s">
        <v>828</v>
      </c>
      <c r="B215" s="55" t="s">
        <v>829</v>
      </c>
      <c r="C215" s="44">
        <v>39602.6</v>
      </c>
      <c r="D215" s="21">
        <v>3872.7</v>
      </c>
      <c r="E215" s="21">
        <v>3363.7</v>
      </c>
      <c r="F215" s="21">
        <v>4411</v>
      </c>
      <c r="G215" s="21">
        <v>9.8000000000000007</v>
      </c>
      <c r="H215" s="21">
        <v>8.5</v>
      </c>
      <c r="I215" s="22">
        <v>11.1</v>
      </c>
      <c r="J215" s="35">
        <v>14251.4</v>
      </c>
      <c r="K215" s="21">
        <v>1038</v>
      </c>
      <c r="L215" s="21">
        <v>862.3</v>
      </c>
      <c r="M215" s="21">
        <v>1236.5</v>
      </c>
      <c r="N215" s="21">
        <v>7.3</v>
      </c>
      <c r="O215" s="21">
        <v>6.1</v>
      </c>
      <c r="P215" s="22">
        <v>8.6999999999999993</v>
      </c>
    </row>
    <row r="216" spans="1:16">
      <c r="A216" s="6" t="s">
        <v>618</v>
      </c>
      <c r="B216" s="55" t="s">
        <v>619</v>
      </c>
      <c r="C216" s="44">
        <v>71845.8</v>
      </c>
      <c r="D216" s="21">
        <v>7750.3</v>
      </c>
      <c r="E216" s="21">
        <v>6934.1</v>
      </c>
      <c r="F216" s="21">
        <v>8569.2000000000007</v>
      </c>
      <c r="G216" s="21">
        <v>10.8</v>
      </c>
      <c r="H216" s="21">
        <v>9.6999999999999993</v>
      </c>
      <c r="I216" s="22">
        <v>11.9</v>
      </c>
      <c r="J216" s="35">
        <v>32000.2</v>
      </c>
      <c r="K216" s="21">
        <v>2509.6</v>
      </c>
      <c r="L216" s="21">
        <v>2161.4</v>
      </c>
      <c r="M216" s="21">
        <v>2875.9</v>
      </c>
      <c r="N216" s="21">
        <v>7.8</v>
      </c>
      <c r="O216" s="21">
        <v>6.8</v>
      </c>
      <c r="P216" s="22">
        <v>9</v>
      </c>
    </row>
    <row r="217" spans="1:16">
      <c r="A217" s="6" t="s">
        <v>450</v>
      </c>
      <c r="B217" s="55" t="s">
        <v>451</v>
      </c>
      <c r="C217" s="44">
        <v>196047</v>
      </c>
      <c r="D217" s="21">
        <v>23514.2</v>
      </c>
      <c r="E217" s="21">
        <v>21124.400000000001</v>
      </c>
      <c r="F217" s="21">
        <v>25889.9</v>
      </c>
      <c r="G217" s="21">
        <v>12</v>
      </c>
      <c r="H217" s="21">
        <v>10.8</v>
      </c>
      <c r="I217" s="22">
        <v>13.2</v>
      </c>
      <c r="J217" s="35">
        <v>110148</v>
      </c>
      <c r="K217" s="21">
        <v>10436.200000000001</v>
      </c>
      <c r="L217" s="21">
        <v>9012.2999999999993</v>
      </c>
      <c r="M217" s="21">
        <v>11908.8</v>
      </c>
      <c r="N217" s="21">
        <v>9.5</v>
      </c>
      <c r="O217" s="21">
        <v>8.1999999999999993</v>
      </c>
      <c r="P217" s="22">
        <v>10.8</v>
      </c>
    </row>
    <row r="218" spans="1:16">
      <c r="A218" s="6" t="s">
        <v>812</v>
      </c>
      <c r="B218" s="55" t="s">
        <v>813</v>
      </c>
      <c r="C218" s="44">
        <v>44558.6</v>
      </c>
      <c r="D218" s="21">
        <v>4053.7</v>
      </c>
      <c r="E218" s="21">
        <v>3517.2</v>
      </c>
      <c r="F218" s="21">
        <v>4589.8999999999996</v>
      </c>
      <c r="G218" s="21">
        <v>9.1</v>
      </c>
      <c r="H218" s="21">
        <v>7.9</v>
      </c>
      <c r="I218" s="22">
        <v>10.3</v>
      </c>
      <c r="J218" s="35">
        <v>35685.4</v>
      </c>
      <c r="K218" s="21">
        <v>2359.5</v>
      </c>
      <c r="L218" s="21">
        <v>2004.6</v>
      </c>
      <c r="M218" s="21">
        <v>2743.5</v>
      </c>
      <c r="N218" s="21">
        <v>6.6</v>
      </c>
      <c r="O218" s="21">
        <v>5.6</v>
      </c>
      <c r="P218" s="22">
        <v>7.7</v>
      </c>
    </row>
    <row r="219" spans="1:16">
      <c r="A219" s="6" t="s">
        <v>642</v>
      </c>
      <c r="B219" s="55" t="s">
        <v>643</v>
      </c>
      <c r="C219" s="44">
        <v>38426.9</v>
      </c>
      <c r="D219" s="21">
        <v>4057.5</v>
      </c>
      <c r="E219" s="21">
        <v>3621.7</v>
      </c>
      <c r="F219" s="21">
        <v>4479.3999999999996</v>
      </c>
      <c r="G219" s="21">
        <v>10.6</v>
      </c>
      <c r="H219" s="21">
        <v>9.4</v>
      </c>
      <c r="I219" s="22">
        <v>11.7</v>
      </c>
      <c r="J219" s="35">
        <v>15036.1</v>
      </c>
      <c r="K219" s="21">
        <v>1189</v>
      </c>
      <c r="L219" s="21">
        <v>1022.6</v>
      </c>
      <c r="M219" s="21">
        <v>1362.6</v>
      </c>
      <c r="N219" s="21">
        <v>7.9</v>
      </c>
      <c r="O219" s="21">
        <v>6.8</v>
      </c>
      <c r="P219" s="22">
        <v>9.1</v>
      </c>
    </row>
    <row r="220" spans="1:16">
      <c r="A220" s="6" t="s">
        <v>742</v>
      </c>
      <c r="B220" s="55" t="s">
        <v>743</v>
      </c>
      <c r="C220" s="44">
        <v>94706.8</v>
      </c>
      <c r="D220" s="21">
        <v>9159.9</v>
      </c>
      <c r="E220" s="21">
        <v>8108.4</v>
      </c>
      <c r="F220" s="21">
        <v>10220.5</v>
      </c>
      <c r="G220" s="21">
        <v>9.6999999999999993</v>
      </c>
      <c r="H220" s="21">
        <v>8.6</v>
      </c>
      <c r="I220" s="22">
        <v>10.8</v>
      </c>
      <c r="J220" s="35">
        <v>36835.199999999997</v>
      </c>
      <c r="K220" s="21">
        <v>2630</v>
      </c>
      <c r="L220" s="21">
        <v>2257.4</v>
      </c>
      <c r="M220" s="21">
        <v>3022.7</v>
      </c>
      <c r="N220" s="21">
        <v>7.1</v>
      </c>
      <c r="O220" s="21">
        <v>6.1</v>
      </c>
      <c r="P220" s="22">
        <v>8.1999999999999993</v>
      </c>
    </row>
    <row r="221" spans="1:16">
      <c r="A221" s="6" t="s">
        <v>516</v>
      </c>
      <c r="B221" s="55" t="s">
        <v>517</v>
      </c>
      <c r="C221" s="44">
        <v>31911.7</v>
      </c>
      <c r="D221" s="21">
        <v>3705.3</v>
      </c>
      <c r="E221" s="21">
        <v>3277.8</v>
      </c>
      <c r="F221" s="21">
        <v>4124.8999999999996</v>
      </c>
      <c r="G221" s="21">
        <v>11.6</v>
      </c>
      <c r="H221" s="21">
        <v>10.3</v>
      </c>
      <c r="I221" s="22">
        <v>12.9</v>
      </c>
      <c r="J221" s="35">
        <v>20619.3</v>
      </c>
      <c r="K221" s="21">
        <v>1881.3</v>
      </c>
      <c r="L221" s="21">
        <v>1619.2</v>
      </c>
      <c r="M221" s="21">
        <v>2145.5</v>
      </c>
      <c r="N221" s="21">
        <v>9.1</v>
      </c>
      <c r="O221" s="21">
        <v>7.9</v>
      </c>
      <c r="P221" s="22">
        <v>10.4</v>
      </c>
    </row>
    <row r="222" spans="1:16">
      <c r="A222" s="6" t="s">
        <v>354</v>
      </c>
      <c r="B222" s="55" t="s">
        <v>355</v>
      </c>
      <c r="C222" s="44">
        <v>41994.5</v>
      </c>
      <c r="D222" s="21">
        <v>5240.8</v>
      </c>
      <c r="E222" s="21">
        <v>4688.3</v>
      </c>
      <c r="F222" s="21">
        <v>5808.4</v>
      </c>
      <c r="G222" s="21">
        <v>12.5</v>
      </c>
      <c r="H222" s="21">
        <v>11.2</v>
      </c>
      <c r="I222" s="22">
        <v>13.8</v>
      </c>
      <c r="J222" s="35">
        <v>8963.5</v>
      </c>
      <c r="K222" s="21">
        <v>880.7</v>
      </c>
      <c r="L222" s="21">
        <v>755.2</v>
      </c>
      <c r="M222" s="21">
        <v>1014.4</v>
      </c>
      <c r="N222" s="21">
        <v>9.8000000000000007</v>
      </c>
      <c r="O222" s="21">
        <v>8.4</v>
      </c>
      <c r="P222" s="22">
        <v>11.3</v>
      </c>
    </row>
    <row r="223" spans="1:16">
      <c r="A223" s="6" t="s">
        <v>644</v>
      </c>
      <c r="B223" s="55" t="s">
        <v>645</v>
      </c>
      <c r="C223" s="44">
        <v>54414.5</v>
      </c>
      <c r="D223" s="21">
        <v>5524.2</v>
      </c>
      <c r="E223" s="21">
        <v>4911.6000000000004</v>
      </c>
      <c r="F223" s="21">
        <v>6128.1</v>
      </c>
      <c r="G223" s="21">
        <v>10.199999999999999</v>
      </c>
      <c r="H223" s="21">
        <v>9</v>
      </c>
      <c r="I223" s="22">
        <v>11.3</v>
      </c>
      <c r="J223" s="35">
        <v>21185.5</v>
      </c>
      <c r="K223" s="21">
        <v>1645.2</v>
      </c>
      <c r="L223" s="21">
        <v>1416</v>
      </c>
      <c r="M223" s="21">
        <v>1882.8</v>
      </c>
      <c r="N223" s="21">
        <v>7.8</v>
      </c>
      <c r="O223" s="21">
        <v>6.7</v>
      </c>
      <c r="P223" s="22">
        <v>8.9</v>
      </c>
    </row>
    <row r="224" spans="1:16">
      <c r="A224" s="6" t="s">
        <v>574</v>
      </c>
      <c r="B224" s="55" t="s">
        <v>575</v>
      </c>
      <c r="C224" s="44">
        <v>54367</v>
      </c>
      <c r="D224" s="21">
        <v>5973.2</v>
      </c>
      <c r="E224" s="21">
        <v>5357.3</v>
      </c>
      <c r="F224" s="21">
        <v>6610.7</v>
      </c>
      <c r="G224" s="21">
        <v>11</v>
      </c>
      <c r="H224" s="21">
        <v>9.9</v>
      </c>
      <c r="I224" s="22">
        <v>12.2</v>
      </c>
      <c r="J224" s="35">
        <v>22125</v>
      </c>
      <c r="K224" s="21">
        <v>1869.7</v>
      </c>
      <c r="L224" s="21">
        <v>1615</v>
      </c>
      <c r="M224" s="21">
        <v>2134.6</v>
      </c>
      <c r="N224" s="21">
        <v>8.5</v>
      </c>
      <c r="O224" s="21">
        <v>7.3</v>
      </c>
      <c r="P224" s="22">
        <v>9.6</v>
      </c>
    </row>
    <row r="225" spans="1:16">
      <c r="A225" s="6" t="s">
        <v>800</v>
      </c>
      <c r="B225" s="55" t="s">
        <v>801</v>
      </c>
      <c r="C225" s="44">
        <v>44098.8</v>
      </c>
      <c r="D225" s="21">
        <v>3948.2</v>
      </c>
      <c r="E225" s="21">
        <v>3403.4</v>
      </c>
      <c r="F225" s="21">
        <v>4499</v>
      </c>
      <c r="G225" s="21">
        <v>9</v>
      </c>
      <c r="H225" s="21">
        <v>7.7</v>
      </c>
      <c r="I225" s="22">
        <v>10.199999999999999</v>
      </c>
      <c r="J225" s="35">
        <v>31538.2</v>
      </c>
      <c r="K225" s="21">
        <v>2126.6999999999998</v>
      </c>
      <c r="L225" s="21">
        <v>1799.7</v>
      </c>
      <c r="M225" s="21">
        <v>2459</v>
      </c>
      <c r="N225" s="21">
        <v>6.7</v>
      </c>
      <c r="O225" s="21">
        <v>5.7</v>
      </c>
      <c r="P225" s="22">
        <v>7.8</v>
      </c>
    </row>
    <row r="226" spans="1:16">
      <c r="A226" s="6" t="s">
        <v>694</v>
      </c>
      <c r="B226" s="55" t="s">
        <v>695</v>
      </c>
      <c r="C226" s="44">
        <v>41078.300000000003</v>
      </c>
      <c r="D226" s="21">
        <v>4139.3</v>
      </c>
      <c r="E226" s="21">
        <v>3680</v>
      </c>
      <c r="F226" s="21">
        <v>4608.3</v>
      </c>
      <c r="G226" s="21">
        <v>10.1</v>
      </c>
      <c r="H226" s="21">
        <v>9</v>
      </c>
      <c r="I226" s="22">
        <v>11.2</v>
      </c>
      <c r="J226" s="35">
        <v>15793.7</v>
      </c>
      <c r="K226" s="21">
        <v>1189.3</v>
      </c>
      <c r="L226" s="21">
        <v>1024.5</v>
      </c>
      <c r="M226" s="21">
        <v>1365.6</v>
      </c>
      <c r="N226" s="21">
        <v>7.5</v>
      </c>
      <c r="O226" s="21">
        <v>6.5</v>
      </c>
      <c r="P226" s="22">
        <v>8.6</v>
      </c>
    </row>
    <row r="227" spans="1:16">
      <c r="A227" s="6" t="s">
        <v>534</v>
      </c>
      <c r="B227" s="55" t="s">
        <v>535</v>
      </c>
      <c r="C227" s="44">
        <v>45132.800000000003</v>
      </c>
      <c r="D227" s="21">
        <v>4930.5</v>
      </c>
      <c r="E227" s="21">
        <v>4408.5</v>
      </c>
      <c r="F227" s="21">
        <v>5454.6</v>
      </c>
      <c r="G227" s="21">
        <v>10.9</v>
      </c>
      <c r="H227" s="21">
        <v>9.8000000000000007</v>
      </c>
      <c r="I227" s="22">
        <v>12.1</v>
      </c>
      <c r="J227" s="35">
        <v>15679.2</v>
      </c>
      <c r="K227" s="21">
        <v>1285.7</v>
      </c>
      <c r="L227" s="21">
        <v>1109</v>
      </c>
      <c r="M227" s="21">
        <v>1467.5</v>
      </c>
      <c r="N227" s="21">
        <v>8.1999999999999993</v>
      </c>
      <c r="O227" s="21">
        <v>7.1</v>
      </c>
      <c r="P227" s="22">
        <v>9.4</v>
      </c>
    </row>
    <row r="228" spans="1:16">
      <c r="A228" s="6" t="s">
        <v>316</v>
      </c>
      <c r="B228" s="55" t="s">
        <v>317</v>
      </c>
      <c r="C228" s="44">
        <v>56634.8</v>
      </c>
      <c r="D228" s="21">
        <v>7523</v>
      </c>
      <c r="E228" s="21">
        <v>6672.9</v>
      </c>
      <c r="F228" s="21">
        <v>8378.6</v>
      </c>
      <c r="G228" s="21">
        <v>13.3</v>
      </c>
      <c r="H228" s="21">
        <v>11.8</v>
      </c>
      <c r="I228" s="22">
        <v>14.8</v>
      </c>
      <c r="J228" s="35">
        <v>15090.2</v>
      </c>
      <c r="K228" s="21">
        <v>1521.3</v>
      </c>
      <c r="L228" s="21">
        <v>1281.2</v>
      </c>
      <c r="M228" s="21">
        <v>1781.7</v>
      </c>
      <c r="N228" s="21">
        <v>10.1</v>
      </c>
      <c r="O228" s="21">
        <v>8.5</v>
      </c>
      <c r="P228" s="22">
        <v>11.8</v>
      </c>
    </row>
    <row r="229" spans="1:16">
      <c r="A229" s="6" t="s">
        <v>506</v>
      </c>
      <c r="B229" s="55" t="s">
        <v>507</v>
      </c>
      <c r="C229" s="44">
        <v>67934.2</v>
      </c>
      <c r="D229" s="21">
        <v>8096.1</v>
      </c>
      <c r="E229" s="21">
        <v>7206.4</v>
      </c>
      <c r="F229" s="21">
        <v>8974.9</v>
      </c>
      <c r="G229" s="21">
        <v>11.9</v>
      </c>
      <c r="H229" s="21">
        <v>10.6</v>
      </c>
      <c r="I229" s="22">
        <v>13.2</v>
      </c>
      <c r="J229" s="35">
        <v>22211.8</v>
      </c>
      <c r="K229" s="21">
        <v>2061.4</v>
      </c>
      <c r="L229" s="21">
        <v>1742.9</v>
      </c>
      <c r="M229" s="21">
        <v>2404.4</v>
      </c>
      <c r="N229" s="21">
        <v>9.3000000000000007</v>
      </c>
      <c r="O229" s="21">
        <v>7.8</v>
      </c>
      <c r="P229" s="22">
        <v>10.8</v>
      </c>
    </row>
    <row r="230" spans="1:16">
      <c r="A230" s="6" t="s">
        <v>508</v>
      </c>
      <c r="B230" s="55" t="s">
        <v>509</v>
      </c>
      <c r="C230" s="44">
        <v>64678.2</v>
      </c>
      <c r="D230" s="21">
        <v>7457.4</v>
      </c>
      <c r="E230" s="21">
        <v>6699.2</v>
      </c>
      <c r="F230" s="21">
        <v>8185.8</v>
      </c>
      <c r="G230" s="21">
        <v>11.5</v>
      </c>
      <c r="H230" s="21">
        <v>10.4</v>
      </c>
      <c r="I230" s="22">
        <v>12.7</v>
      </c>
      <c r="J230" s="35">
        <v>19168.8</v>
      </c>
      <c r="K230" s="21">
        <v>1706.8</v>
      </c>
      <c r="L230" s="21">
        <v>1461.6</v>
      </c>
      <c r="M230" s="21">
        <v>1966.2</v>
      </c>
      <c r="N230" s="21">
        <v>8.9</v>
      </c>
      <c r="O230" s="21">
        <v>7.6</v>
      </c>
      <c r="P230" s="22">
        <v>10.3</v>
      </c>
    </row>
    <row r="231" spans="1:16">
      <c r="A231" s="6" t="s">
        <v>760</v>
      </c>
      <c r="B231" s="55" t="s">
        <v>761</v>
      </c>
      <c r="C231" s="44">
        <v>57586.3</v>
      </c>
      <c r="D231" s="21">
        <v>6074</v>
      </c>
      <c r="E231" s="21">
        <v>5313.2</v>
      </c>
      <c r="F231" s="21">
        <v>6850.2</v>
      </c>
      <c r="G231" s="21">
        <v>10.5</v>
      </c>
      <c r="H231" s="21">
        <v>9.1999999999999993</v>
      </c>
      <c r="I231" s="22">
        <v>11.9</v>
      </c>
      <c r="J231" s="35">
        <v>42139.7</v>
      </c>
      <c r="K231" s="21">
        <v>3426.3</v>
      </c>
      <c r="L231" s="21">
        <v>2863.9</v>
      </c>
      <c r="M231" s="21">
        <v>4055.2</v>
      </c>
      <c r="N231" s="21">
        <v>8.1</v>
      </c>
      <c r="O231" s="21">
        <v>6.8</v>
      </c>
      <c r="P231" s="22">
        <v>9.6</v>
      </c>
    </row>
    <row r="232" spans="1:16">
      <c r="A232" s="6" t="s">
        <v>762</v>
      </c>
      <c r="B232" s="55" t="s">
        <v>763</v>
      </c>
      <c r="C232" s="44">
        <v>33860.400000000001</v>
      </c>
      <c r="D232" s="21">
        <v>3298.5</v>
      </c>
      <c r="E232" s="21">
        <v>2928.9</v>
      </c>
      <c r="F232" s="21">
        <v>3668.7</v>
      </c>
      <c r="G232" s="21">
        <v>9.6999999999999993</v>
      </c>
      <c r="H232" s="21">
        <v>8.6999999999999993</v>
      </c>
      <c r="I232" s="22">
        <v>10.8</v>
      </c>
      <c r="J232" s="35">
        <v>13054.6</v>
      </c>
      <c r="K232" s="21">
        <v>944.4</v>
      </c>
      <c r="L232" s="21">
        <v>811</v>
      </c>
      <c r="M232" s="21">
        <v>1092.5999999999999</v>
      </c>
      <c r="N232" s="21">
        <v>7.2</v>
      </c>
      <c r="O232" s="21">
        <v>6.2</v>
      </c>
      <c r="P232" s="22">
        <v>8.4</v>
      </c>
    </row>
    <row r="233" spans="1:16">
      <c r="A233" s="6" t="s">
        <v>868</v>
      </c>
      <c r="B233" s="55" t="s">
        <v>869</v>
      </c>
      <c r="C233" s="44">
        <v>34695.300000000003</v>
      </c>
      <c r="D233" s="21">
        <v>2979.1</v>
      </c>
      <c r="E233" s="21">
        <v>2546.4</v>
      </c>
      <c r="F233" s="21">
        <v>3421.3</v>
      </c>
      <c r="G233" s="21">
        <v>8.6</v>
      </c>
      <c r="H233" s="21">
        <v>7.3</v>
      </c>
      <c r="I233" s="22">
        <v>9.9</v>
      </c>
      <c r="J233" s="35">
        <v>34254.699999999997</v>
      </c>
      <c r="K233" s="21">
        <v>2101.6</v>
      </c>
      <c r="L233" s="21">
        <v>1759.1</v>
      </c>
      <c r="M233" s="21">
        <v>2465.1999999999998</v>
      </c>
      <c r="N233" s="21">
        <v>6.1</v>
      </c>
      <c r="O233" s="21">
        <v>5.0999999999999996</v>
      </c>
      <c r="P233" s="22">
        <v>7.2</v>
      </c>
    </row>
    <row r="234" spans="1:16">
      <c r="A234" s="6" t="s">
        <v>372</v>
      </c>
      <c r="B234" s="55" t="s">
        <v>373</v>
      </c>
      <c r="C234" s="44">
        <v>68273.100000000006</v>
      </c>
      <c r="D234" s="21">
        <v>8621.6</v>
      </c>
      <c r="E234" s="21">
        <v>7662.6</v>
      </c>
      <c r="F234" s="21">
        <v>9584.4</v>
      </c>
      <c r="G234" s="21">
        <v>12.6</v>
      </c>
      <c r="H234" s="21">
        <v>11.2</v>
      </c>
      <c r="I234" s="22">
        <v>14</v>
      </c>
      <c r="J234" s="35">
        <v>19889.900000000001</v>
      </c>
      <c r="K234" s="21">
        <v>1968.9</v>
      </c>
      <c r="L234" s="21">
        <v>1664.9</v>
      </c>
      <c r="M234" s="21">
        <v>2291.1</v>
      </c>
      <c r="N234" s="21">
        <v>9.9</v>
      </c>
      <c r="O234" s="21">
        <v>8.4</v>
      </c>
      <c r="P234" s="22">
        <v>11.5</v>
      </c>
    </row>
    <row r="235" spans="1:16">
      <c r="A235" s="6" t="s">
        <v>670</v>
      </c>
      <c r="B235" s="55" t="s">
        <v>671</v>
      </c>
      <c r="C235" s="44">
        <v>48059.1</v>
      </c>
      <c r="D235" s="21">
        <v>4874.2</v>
      </c>
      <c r="E235" s="21">
        <v>4354.2</v>
      </c>
      <c r="F235" s="21">
        <v>5405.9</v>
      </c>
      <c r="G235" s="21">
        <v>10.1</v>
      </c>
      <c r="H235" s="21">
        <v>9.1</v>
      </c>
      <c r="I235" s="22">
        <v>11.2</v>
      </c>
      <c r="J235" s="35">
        <v>23096.9</v>
      </c>
      <c r="K235" s="21">
        <v>1774.4</v>
      </c>
      <c r="L235" s="21">
        <v>1530.5</v>
      </c>
      <c r="M235" s="21">
        <v>2027.3</v>
      </c>
      <c r="N235" s="21">
        <v>7.7</v>
      </c>
      <c r="O235" s="21">
        <v>6.6</v>
      </c>
      <c r="P235" s="22">
        <v>8.8000000000000007</v>
      </c>
    </row>
    <row r="236" spans="1:16">
      <c r="A236" s="6" t="s">
        <v>518</v>
      </c>
      <c r="B236" s="55" t="s">
        <v>519</v>
      </c>
      <c r="C236" s="44">
        <v>40098.5</v>
      </c>
      <c r="D236" s="21">
        <v>4374</v>
      </c>
      <c r="E236" s="21">
        <v>3923.2</v>
      </c>
      <c r="F236" s="21">
        <v>4825.8</v>
      </c>
      <c r="G236" s="21">
        <v>10.9</v>
      </c>
      <c r="H236" s="21">
        <v>9.8000000000000007</v>
      </c>
      <c r="I236" s="22">
        <v>12</v>
      </c>
      <c r="J236" s="35">
        <v>13573.5</v>
      </c>
      <c r="K236" s="21">
        <v>1146</v>
      </c>
      <c r="L236" s="21">
        <v>991.1</v>
      </c>
      <c r="M236" s="21">
        <v>1310.0999999999999</v>
      </c>
      <c r="N236" s="21">
        <v>8.4</v>
      </c>
      <c r="O236" s="21">
        <v>7.3</v>
      </c>
      <c r="P236" s="22">
        <v>9.6999999999999993</v>
      </c>
    </row>
    <row r="237" spans="1:16">
      <c r="A237" s="6" t="s">
        <v>466</v>
      </c>
      <c r="B237" s="55" t="s">
        <v>467</v>
      </c>
      <c r="C237" s="44">
        <v>28079.4</v>
      </c>
      <c r="D237" s="21">
        <v>3410.6</v>
      </c>
      <c r="E237" s="21">
        <v>3043.8</v>
      </c>
      <c r="F237" s="21">
        <v>3791.6</v>
      </c>
      <c r="G237" s="21">
        <v>12.1</v>
      </c>
      <c r="H237" s="21">
        <v>10.8</v>
      </c>
      <c r="I237" s="22">
        <v>13.5</v>
      </c>
      <c r="J237" s="35">
        <v>8748.6</v>
      </c>
      <c r="K237" s="21">
        <v>801.5</v>
      </c>
      <c r="L237" s="21">
        <v>679.9</v>
      </c>
      <c r="M237" s="21">
        <v>927.3</v>
      </c>
      <c r="N237" s="21">
        <v>9.1999999999999993</v>
      </c>
      <c r="O237" s="21">
        <v>7.8</v>
      </c>
      <c r="P237" s="22">
        <v>10.6</v>
      </c>
    </row>
    <row r="238" spans="1:16">
      <c r="A238" s="6" t="s">
        <v>548</v>
      </c>
      <c r="B238" s="55" t="s">
        <v>549</v>
      </c>
      <c r="C238" s="44">
        <v>93789.2</v>
      </c>
      <c r="D238" s="21">
        <v>10510.9</v>
      </c>
      <c r="E238" s="21">
        <v>9455.7000000000007</v>
      </c>
      <c r="F238" s="21">
        <v>11541.8</v>
      </c>
      <c r="G238" s="21">
        <v>11.2</v>
      </c>
      <c r="H238" s="21">
        <v>10.1</v>
      </c>
      <c r="I238" s="22">
        <v>12.3</v>
      </c>
      <c r="J238" s="35">
        <v>44953.8</v>
      </c>
      <c r="K238" s="21">
        <v>3857.6</v>
      </c>
      <c r="L238" s="21">
        <v>3321</v>
      </c>
      <c r="M238" s="21">
        <v>4424.2</v>
      </c>
      <c r="N238" s="21">
        <v>8.6</v>
      </c>
      <c r="O238" s="21">
        <v>7.4</v>
      </c>
      <c r="P238" s="22">
        <v>9.8000000000000007</v>
      </c>
    </row>
    <row r="239" spans="1:16">
      <c r="A239" s="6" t="s">
        <v>452</v>
      </c>
      <c r="B239" s="55" t="s">
        <v>453</v>
      </c>
      <c r="C239" s="44">
        <v>69566</v>
      </c>
      <c r="D239" s="21">
        <v>8286.6</v>
      </c>
      <c r="E239" s="21">
        <v>7421.7</v>
      </c>
      <c r="F239" s="21">
        <v>9116.9</v>
      </c>
      <c r="G239" s="21">
        <v>11.9</v>
      </c>
      <c r="H239" s="21">
        <v>10.7</v>
      </c>
      <c r="I239" s="22">
        <v>13.1</v>
      </c>
      <c r="J239" s="35">
        <v>23024</v>
      </c>
      <c r="K239" s="21">
        <v>2091.6999999999998</v>
      </c>
      <c r="L239" s="21">
        <v>1790.8</v>
      </c>
      <c r="M239" s="21">
        <v>2409.9</v>
      </c>
      <c r="N239" s="21">
        <v>9.1</v>
      </c>
      <c r="O239" s="21">
        <v>7.8</v>
      </c>
      <c r="P239" s="22">
        <v>10.5</v>
      </c>
    </row>
    <row r="240" spans="1:16">
      <c r="A240" s="6" t="s">
        <v>318</v>
      </c>
      <c r="B240" s="55" t="s">
        <v>319</v>
      </c>
      <c r="C240" s="44">
        <v>90386.3</v>
      </c>
      <c r="D240" s="21">
        <v>12305.8</v>
      </c>
      <c r="E240" s="21">
        <v>10830.4</v>
      </c>
      <c r="F240" s="21">
        <v>13828.9</v>
      </c>
      <c r="G240" s="21">
        <v>13.6</v>
      </c>
      <c r="H240" s="21">
        <v>12</v>
      </c>
      <c r="I240" s="22">
        <v>15.3</v>
      </c>
      <c r="J240" s="35">
        <v>18195.7</v>
      </c>
      <c r="K240" s="21">
        <v>1919.1</v>
      </c>
      <c r="L240" s="21">
        <v>1609.6</v>
      </c>
      <c r="M240" s="21">
        <v>2257.4</v>
      </c>
      <c r="N240" s="21">
        <v>10.5</v>
      </c>
      <c r="O240" s="21">
        <v>8.8000000000000007</v>
      </c>
      <c r="P240" s="22">
        <v>12.4</v>
      </c>
    </row>
    <row r="241" spans="1:16">
      <c r="A241" s="6" t="s">
        <v>672</v>
      </c>
      <c r="B241" s="55" t="s">
        <v>673</v>
      </c>
      <c r="C241" s="44">
        <v>48614.7</v>
      </c>
      <c r="D241" s="21">
        <v>5019.3</v>
      </c>
      <c r="E241" s="21">
        <v>4451.2</v>
      </c>
      <c r="F241" s="21">
        <v>5600</v>
      </c>
      <c r="G241" s="21">
        <v>10.3</v>
      </c>
      <c r="H241" s="21">
        <v>9.1999999999999993</v>
      </c>
      <c r="I241" s="22">
        <v>11.5</v>
      </c>
      <c r="J241" s="35">
        <v>29037.3</v>
      </c>
      <c r="K241" s="21">
        <v>2235</v>
      </c>
      <c r="L241" s="21">
        <v>1916.6</v>
      </c>
      <c r="M241" s="21">
        <v>2564.8000000000002</v>
      </c>
      <c r="N241" s="21">
        <v>7.7</v>
      </c>
      <c r="O241" s="21">
        <v>6.6</v>
      </c>
      <c r="P241" s="22">
        <v>8.8000000000000007</v>
      </c>
    </row>
    <row r="242" spans="1:16">
      <c r="A242" s="6" t="s">
        <v>696</v>
      </c>
      <c r="B242" s="55" t="s">
        <v>697</v>
      </c>
      <c r="C242" s="44">
        <v>40384.400000000001</v>
      </c>
      <c r="D242" s="21">
        <v>3934.9</v>
      </c>
      <c r="E242" s="21">
        <v>3467.2</v>
      </c>
      <c r="F242" s="21">
        <v>4415.1000000000004</v>
      </c>
      <c r="G242" s="21">
        <v>9.6999999999999993</v>
      </c>
      <c r="H242" s="21">
        <v>8.6</v>
      </c>
      <c r="I242" s="22">
        <v>10.9</v>
      </c>
      <c r="J242" s="35">
        <v>25075.599999999999</v>
      </c>
      <c r="K242" s="21">
        <v>1878.2</v>
      </c>
      <c r="L242" s="21">
        <v>1612.1</v>
      </c>
      <c r="M242" s="21">
        <v>2158.1</v>
      </c>
      <c r="N242" s="21">
        <v>7.5</v>
      </c>
      <c r="O242" s="21">
        <v>6.4</v>
      </c>
      <c r="P242" s="22">
        <v>8.6</v>
      </c>
    </row>
    <row r="243" spans="1:16">
      <c r="A243" s="6" t="s">
        <v>336</v>
      </c>
      <c r="B243" s="55" t="s">
        <v>337</v>
      </c>
      <c r="C243" s="44">
        <v>107000</v>
      </c>
      <c r="D243" s="21">
        <v>14069</v>
      </c>
      <c r="E243" s="21">
        <v>12578.5</v>
      </c>
      <c r="F243" s="21">
        <v>15619.3</v>
      </c>
      <c r="G243" s="21">
        <v>13.1</v>
      </c>
      <c r="H243" s="21">
        <v>11.8</v>
      </c>
      <c r="I243" s="22">
        <v>14.6</v>
      </c>
      <c r="J243" s="35">
        <v>26138</v>
      </c>
      <c r="K243" s="21">
        <v>2645.6</v>
      </c>
      <c r="L243" s="21">
        <v>2241.3000000000002</v>
      </c>
      <c r="M243" s="21">
        <v>3081</v>
      </c>
      <c r="N243" s="21">
        <v>10.1</v>
      </c>
      <c r="O243" s="21">
        <v>8.6</v>
      </c>
      <c r="P243" s="22">
        <v>11.8</v>
      </c>
    </row>
    <row r="244" spans="1:16">
      <c r="A244" s="6" t="s">
        <v>782</v>
      </c>
      <c r="B244" s="55" t="s">
        <v>783</v>
      </c>
      <c r="C244" s="44">
        <v>28828.1</v>
      </c>
      <c r="D244" s="21">
        <v>2624.5</v>
      </c>
      <c r="E244" s="21">
        <v>2253.1</v>
      </c>
      <c r="F244" s="21">
        <v>3012.7</v>
      </c>
      <c r="G244" s="21">
        <v>9.1</v>
      </c>
      <c r="H244" s="21">
        <v>7.8</v>
      </c>
      <c r="I244" s="22">
        <v>10.5</v>
      </c>
      <c r="J244" s="35">
        <v>16463.900000000001</v>
      </c>
      <c r="K244" s="21">
        <v>1081</v>
      </c>
      <c r="L244" s="21">
        <v>904.9</v>
      </c>
      <c r="M244" s="21">
        <v>1263.5</v>
      </c>
      <c r="N244" s="21">
        <v>6.6</v>
      </c>
      <c r="O244" s="21">
        <v>5.5</v>
      </c>
      <c r="P244" s="22">
        <v>7.7</v>
      </c>
    </row>
    <row r="245" spans="1:16">
      <c r="A245" s="6" t="s">
        <v>802</v>
      </c>
      <c r="B245" s="55" t="s">
        <v>803</v>
      </c>
      <c r="C245" s="44">
        <v>59759.3</v>
      </c>
      <c r="D245" s="21">
        <v>5595.1</v>
      </c>
      <c r="E245" s="21">
        <v>4940.6000000000004</v>
      </c>
      <c r="F245" s="21">
        <v>6249.6</v>
      </c>
      <c r="G245" s="21">
        <v>9.4</v>
      </c>
      <c r="H245" s="21">
        <v>8.3000000000000007</v>
      </c>
      <c r="I245" s="22">
        <v>10.5</v>
      </c>
      <c r="J245" s="35">
        <v>29825.7</v>
      </c>
      <c r="K245" s="21">
        <v>2121.8000000000002</v>
      </c>
      <c r="L245" s="21">
        <v>1813.3</v>
      </c>
      <c r="M245" s="21">
        <v>2451.6999999999998</v>
      </c>
      <c r="N245" s="21">
        <v>7.1</v>
      </c>
      <c r="O245" s="21">
        <v>6.1</v>
      </c>
      <c r="P245" s="22">
        <v>8.1999999999999993</v>
      </c>
    </row>
    <row r="246" spans="1:16">
      <c r="A246" s="6" t="s">
        <v>408</v>
      </c>
      <c r="B246" s="55" t="s">
        <v>409</v>
      </c>
      <c r="C246" s="44">
        <v>56091.5</v>
      </c>
      <c r="D246" s="21">
        <v>6925.7</v>
      </c>
      <c r="E246" s="21">
        <v>6202</v>
      </c>
      <c r="F246" s="21">
        <v>7626.7</v>
      </c>
      <c r="G246" s="21">
        <v>12.3</v>
      </c>
      <c r="H246" s="21">
        <v>11.1</v>
      </c>
      <c r="I246" s="22">
        <v>13.6</v>
      </c>
      <c r="J246" s="35">
        <v>14890.5</v>
      </c>
      <c r="K246" s="21">
        <v>1443.8</v>
      </c>
      <c r="L246" s="21">
        <v>1229.2</v>
      </c>
      <c r="M246" s="21">
        <v>1665.8</v>
      </c>
      <c r="N246" s="21">
        <v>9.6999999999999993</v>
      </c>
      <c r="O246" s="21">
        <v>8.3000000000000007</v>
      </c>
      <c r="P246" s="22">
        <v>11.2</v>
      </c>
    </row>
    <row r="247" spans="1:16">
      <c r="A247" s="6" t="s">
        <v>610</v>
      </c>
      <c r="B247" s="55" t="s">
        <v>611</v>
      </c>
      <c r="C247" s="44">
        <v>78849.5</v>
      </c>
      <c r="D247" s="21">
        <v>8670</v>
      </c>
      <c r="E247" s="21">
        <v>7762.2</v>
      </c>
      <c r="F247" s="21">
        <v>9527.9</v>
      </c>
      <c r="G247" s="21">
        <v>11</v>
      </c>
      <c r="H247" s="21">
        <v>9.8000000000000007</v>
      </c>
      <c r="I247" s="22">
        <v>12.1</v>
      </c>
      <c r="J247" s="35">
        <v>24219.5</v>
      </c>
      <c r="K247" s="21">
        <v>1985.7</v>
      </c>
      <c r="L247" s="21">
        <v>1704.2</v>
      </c>
      <c r="M247" s="21">
        <v>2283.9</v>
      </c>
      <c r="N247" s="21">
        <v>8.1999999999999993</v>
      </c>
      <c r="O247" s="21">
        <v>7</v>
      </c>
      <c r="P247" s="22">
        <v>9.4</v>
      </c>
    </row>
    <row r="248" spans="1:16">
      <c r="A248" s="6" t="s">
        <v>338</v>
      </c>
      <c r="B248" s="55" t="s">
        <v>339</v>
      </c>
      <c r="C248" s="44">
        <v>83130.7</v>
      </c>
      <c r="D248" s="21">
        <v>11126.7</v>
      </c>
      <c r="E248" s="21">
        <v>9867.9</v>
      </c>
      <c r="F248" s="21">
        <v>12415.5</v>
      </c>
      <c r="G248" s="21">
        <v>13.4</v>
      </c>
      <c r="H248" s="21">
        <v>11.9</v>
      </c>
      <c r="I248" s="22">
        <v>14.9</v>
      </c>
      <c r="J248" s="35">
        <v>19762.3</v>
      </c>
      <c r="K248" s="21">
        <v>2053.3000000000002</v>
      </c>
      <c r="L248" s="21">
        <v>1730.2</v>
      </c>
      <c r="M248" s="21">
        <v>2406.3000000000002</v>
      </c>
      <c r="N248" s="21">
        <v>10.4</v>
      </c>
      <c r="O248" s="21">
        <v>8.8000000000000007</v>
      </c>
      <c r="P248" s="22">
        <v>12.2</v>
      </c>
    </row>
    <row r="249" spans="1:16">
      <c r="A249" s="6" t="s">
        <v>410</v>
      </c>
      <c r="B249" s="55" t="s">
        <v>411</v>
      </c>
      <c r="C249" s="44">
        <v>29774.2</v>
      </c>
      <c r="D249" s="21">
        <v>3633.1</v>
      </c>
      <c r="E249" s="21">
        <v>3268.7</v>
      </c>
      <c r="F249" s="21">
        <v>3982</v>
      </c>
      <c r="G249" s="21">
        <v>12.2</v>
      </c>
      <c r="H249" s="21">
        <v>11</v>
      </c>
      <c r="I249" s="22">
        <v>13.4</v>
      </c>
      <c r="J249" s="35">
        <v>6460.8</v>
      </c>
      <c r="K249" s="21">
        <v>596.20000000000005</v>
      </c>
      <c r="L249" s="21">
        <v>509.2</v>
      </c>
      <c r="M249" s="21">
        <v>689.7</v>
      </c>
      <c r="N249" s="21">
        <v>9.1999999999999993</v>
      </c>
      <c r="O249" s="21">
        <v>7.9</v>
      </c>
      <c r="P249" s="22">
        <v>10.7</v>
      </c>
    </row>
    <row r="250" spans="1:16">
      <c r="A250" s="6" t="s">
        <v>764</v>
      </c>
      <c r="B250" s="55" t="s">
        <v>765</v>
      </c>
      <c r="C250" s="44">
        <v>28698.2</v>
      </c>
      <c r="D250" s="21">
        <v>2748</v>
      </c>
      <c r="E250" s="21">
        <v>2428.3000000000002</v>
      </c>
      <c r="F250" s="21">
        <v>3073.8</v>
      </c>
      <c r="G250" s="21">
        <v>9.6</v>
      </c>
      <c r="H250" s="21">
        <v>8.5</v>
      </c>
      <c r="I250" s="22">
        <v>10.7</v>
      </c>
      <c r="J250" s="35">
        <v>15303.8</v>
      </c>
      <c r="K250" s="21">
        <v>1108</v>
      </c>
      <c r="L250" s="21">
        <v>956.3</v>
      </c>
      <c r="M250" s="21">
        <v>1275.5999999999999</v>
      </c>
      <c r="N250" s="21">
        <v>7.2</v>
      </c>
      <c r="O250" s="21">
        <v>6.2</v>
      </c>
      <c r="P250" s="22">
        <v>8.3000000000000007</v>
      </c>
    </row>
    <row r="251" spans="1:16">
      <c r="A251" s="6" t="s">
        <v>392</v>
      </c>
      <c r="B251" s="55" t="s">
        <v>393</v>
      </c>
      <c r="C251" s="44">
        <v>52539.199999999997</v>
      </c>
      <c r="D251" s="21">
        <v>6288.9</v>
      </c>
      <c r="E251" s="21">
        <v>5672.7</v>
      </c>
      <c r="F251" s="21">
        <v>6914.4</v>
      </c>
      <c r="G251" s="21">
        <v>12</v>
      </c>
      <c r="H251" s="21">
        <v>10.8</v>
      </c>
      <c r="I251" s="22">
        <v>13.2</v>
      </c>
      <c r="J251" s="35">
        <v>24344.799999999999</v>
      </c>
      <c r="K251" s="21">
        <v>2303.8000000000002</v>
      </c>
      <c r="L251" s="21">
        <v>1990.6</v>
      </c>
      <c r="M251" s="21">
        <v>2619.1</v>
      </c>
      <c r="N251" s="21">
        <v>9.5</v>
      </c>
      <c r="O251" s="21">
        <v>8.1999999999999993</v>
      </c>
      <c r="P251" s="22">
        <v>10.8</v>
      </c>
    </row>
    <row r="252" spans="1:16">
      <c r="A252" s="6" t="s">
        <v>576</v>
      </c>
      <c r="B252" s="55" t="s">
        <v>577</v>
      </c>
      <c r="C252" s="44">
        <v>64517.599999999999</v>
      </c>
      <c r="D252" s="21">
        <v>7242.1</v>
      </c>
      <c r="E252" s="21">
        <v>6460.8</v>
      </c>
      <c r="F252" s="21">
        <v>7978</v>
      </c>
      <c r="G252" s="21">
        <v>11.2</v>
      </c>
      <c r="H252" s="21">
        <v>10</v>
      </c>
      <c r="I252" s="22">
        <v>12.4</v>
      </c>
      <c r="J252" s="35">
        <v>20122.400000000001</v>
      </c>
      <c r="K252" s="21">
        <v>1722.6</v>
      </c>
      <c r="L252" s="21">
        <v>1469.4</v>
      </c>
      <c r="M252" s="21">
        <v>1992.8</v>
      </c>
      <c r="N252" s="21">
        <v>8.6</v>
      </c>
      <c r="O252" s="21">
        <v>7.3</v>
      </c>
      <c r="P252" s="22">
        <v>9.9</v>
      </c>
    </row>
    <row r="253" spans="1:16">
      <c r="A253" s="49" t="s">
        <v>282</v>
      </c>
      <c r="B253" s="54" t="s">
        <v>283</v>
      </c>
      <c r="C253" s="44">
        <v>71494.399999999994</v>
      </c>
      <c r="D253" s="21">
        <v>10498.4</v>
      </c>
      <c r="E253" s="21">
        <v>9476.5</v>
      </c>
      <c r="F253" s="21">
        <v>11568.4</v>
      </c>
      <c r="G253" s="21">
        <v>14.7</v>
      </c>
      <c r="H253" s="21">
        <v>13.3</v>
      </c>
      <c r="I253" s="22">
        <v>16.2</v>
      </c>
      <c r="J253" s="35">
        <v>15661.6</v>
      </c>
      <c r="K253" s="21">
        <v>1819.5</v>
      </c>
      <c r="L253" s="21">
        <v>1548.2</v>
      </c>
      <c r="M253" s="21">
        <v>2096.4</v>
      </c>
      <c r="N253" s="21">
        <v>11.6</v>
      </c>
      <c r="O253" s="21">
        <v>9.9</v>
      </c>
      <c r="P253" s="22">
        <v>13.4</v>
      </c>
    </row>
    <row r="254" spans="1:16">
      <c r="A254" s="6" t="s">
        <v>638</v>
      </c>
      <c r="B254" s="55" t="s">
        <v>639</v>
      </c>
      <c r="C254" s="44">
        <v>43981.3</v>
      </c>
      <c r="D254" s="21">
        <v>4519.8</v>
      </c>
      <c r="E254" s="21">
        <v>4016.8</v>
      </c>
      <c r="F254" s="21">
        <v>5039.8</v>
      </c>
      <c r="G254" s="21">
        <v>10.3</v>
      </c>
      <c r="H254" s="21">
        <v>9.1</v>
      </c>
      <c r="I254" s="22">
        <v>11.5</v>
      </c>
      <c r="J254" s="35">
        <v>22003.7</v>
      </c>
      <c r="K254" s="21">
        <v>1664.6</v>
      </c>
      <c r="L254" s="21">
        <v>1432.1</v>
      </c>
      <c r="M254" s="21">
        <v>1911</v>
      </c>
      <c r="N254" s="21">
        <v>7.6</v>
      </c>
      <c r="O254" s="21">
        <v>6.5</v>
      </c>
      <c r="P254" s="22">
        <v>8.6999999999999993</v>
      </c>
    </row>
    <row r="255" spans="1:16">
      <c r="A255" s="6" t="s">
        <v>698</v>
      </c>
      <c r="B255" s="55" t="s">
        <v>699</v>
      </c>
      <c r="C255" s="44">
        <v>32452.9</v>
      </c>
      <c r="D255" s="21">
        <v>3273.8</v>
      </c>
      <c r="E255" s="21">
        <v>2897.6</v>
      </c>
      <c r="F255" s="21">
        <v>3670.6</v>
      </c>
      <c r="G255" s="21">
        <v>10.1</v>
      </c>
      <c r="H255" s="21">
        <v>8.9</v>
      </c>
      <c r="I255" s="22">
        <v>11.3</v>
      </c>
      <c r="J255" s="35">
        <v>16009.1</v>
      </c>
      <c r="K255" s="21">
        <v>1194.7</v>
      </c>
      <c r="L255" s="21">
        <v>1031.7</v>
      </c>
      <c r="M255" s="21">
        <v>1369.1</v>
      </c>
      <c r="N255" s="21">
        <v>7.5</v>
      </c>
      <c r="O255" s="21">
        <v>6.4</v>
      </c>
      <c r="P255" s="22">
        <v>8.6</v>
      </c>
    </row>
    <row r="256" spans="1:16">
      <c r="A256" s="6" t="s">
        <v>320</v>
      </c>
      <c r="B256" s="55" t="s">
        <v>321</v>
      </c>
      <c r="C256" s="44">
        <v>54354.5</v>
      </c>
      <c r="D256" s="21">
        <v>7201.9</v>
      </c>
      <c r="E256" s="21">
        <v>6469.1</v>
      </c>
      <c r="F256" s="21">
        <v>7933</v>
      </c>
      <c r="G256" s="21">
        <v>13.2</v>
      </c>
      <c r="H256" s="21">
        <v>11.9</v>
      </c>
      <c r="I256" s="22">
        <v>14.6</v>
      </c>
      <c r="J256" s="35">
        <v>16549.5</v>
      </c>
      <c r="K256" s="21">
        <v>1735.6</v>
      </c>
      <c r="L256" s="21">
        <v>1477.9</v>
      </c>
      <c r="M256" s="21">
        <v>2000.9</v>
      </c>
      <c r="N256" s="21">
        <v>10.5</v>
      </c>
      <c r="O256" s="21">
        <v>8.9</v>
      </c>
      <c r="P256" s="22">
        <v>12.1</v>
      </c>
    </row>
    <row r="257" spans="1:16">
      <c r="A257" s="6" t="s">
        <v>850</v>
      </c>
      <c r="B257" s="55" t="s">
        <v>851</v>
      </c>
      <c r="C257" s="44">
        <v>27227.599999999999</v>
      </c>
      <c r="D257" s="21">
        <v>2434.1999999999998</v>
      </c>
      <c r="E257" s="21">
        <v>2116.6</v>
      </c>
      <c r="F257" s="21">
        <v>2766.6</v>
      </c>
      <c r="G257" s="21">
        <v>8.9</v>
      </c>
      <c r="H257" s="21">
        <v>7.8</v>
      </c>
      <c r="I257" s="22">
        <v>10.199999999999999</v>
      </c>
      <c r="J257" s="35">
        <v>16951.400000000001</v>
      </c>
      <c r="K257" s="21">
        <v>1111.5999999999999</v>
      </c>
      <c r="L257" s="21">
        <v>943.3</v>
      </c>
      <c r="M257" s="21">
        <v>1288.5999999999999</v>
      </c>
      <c r="N257" s="21">
        <v>6.6</v>
      </c>
      <c r="O257" s="21">
        <v>5.6</v>
      </c>
      <c r="P257" s="22">
        <v>7.6</v>
      </c>
    </row>
    <row r="258" spans="1:16">
      <c r="A258" s="6" t="s">
        <v>588</v>
      </c>
      <c r="B258" s="55" t="s">
        <v>589</v>
      </c>
      <c r="C258" s="44">
        <v>54300.1</v>
      </c>
      <c r="D258" s="21">
        <v>5995.1</v>
      </c>
      <c r="E258" s="21">
        <v>5345.8</v>
      </c>
      <c r="F258" s="21">
        <v>6616.7</v>
      </c>
      <c r="G258" s="21">
        <v>11</v>
      </c>
      <c r="H258" s="21">
        <v>9.8000000000000007</v>
      </c>
      <c r="I258" s="22">
        <v>12.2</v>
      </c>
      <c r="J258" s="35">
        <v>13520.9</v>
      </c>
      <c r="K258" s="21">
        <v>1096.7</v>
      </c>
      <c r="L258" s="21">
        <v>925.2</v>
      </c>
      <c r="M258" s="21">
        <v>1277.3</v>
      </c>
      <c r="N258" s="21">
        <v>8.1</v>
      </c>
      <c r="O258" s="21">
        <v>6.8</v>
      </c>
      <c r="P258" s="22">
        <v>9.4</v>
      </c>
    </row>
    <row r="259" spans="1:16">
      <c r="A259" s="6" t="s">
        <v>720</v>
      </c>
      <c r="B259" s="55" t="s">
        <v>721</v>
      </c>
      <c r="C259" s="44">
        <v>44816.800000000003</v>
      </c>
      <c r="D259" s="21">
        <v>4420.6000000000004</v>
      </c>
      <c r="E259" s="21">
        <v>3934.6</v>
      </c>
      <c r="F259" s="21">
        <v>4911.1000000000004</v>
      </c>
      <c r="G259" s="21">
        <v>9.9</v>
      </c>
      <c r="H259" s="21">
        <v>8.8000000000000007</v>
      </c>
      <c r="I259" s="22">
        <v>11</v>
      </c>
      <c r="J259" s="35">
        <v>18446.2</v>
      </c>
      <c r="K259" s="21">
        <v>1353</v>
      </c>
      <c r="L259" s="21">
        <v>1161.9000000000001</v>
      </c>
      <c r="M259" s="21">
        <v>1552.9</v>
      </c>
      <c r="N259" s="21">
        <v>7.3</v>
      </c>
      <c r="O259" s="21">
        <v>6.3</v>
      </c>
      <c r="P259" s="22">
        <v>8.4</v>
      </c>
    </row>
    <row r="260" spans="1:16">
      <c r="A260" s="6" t="s">
        <v>312</v>
      </c>
      <c r="B260" s="55" t="s">
        <v>313</v>
      </c>
      <c r="C260" s="44">
        <v>58444.2</v>
      </c>
      <c r="D260" s="21">
        <v>7671.5</v>
      </c>
      <c r="E260" s="21">
        <v>6895.5</v>
      </c>
      <c r="F260" s="21">
        <v>8453.6</v>
      </c>
      <c r="G260" s="21">
        <v>13.1</v>
      </c>
      <c r="H260" s="21">
        <v>11.8</v>
      </c>
      <c r="I260" s="22">
        <v>14.5</v>
      </c>
      <c r="J260" s="35">
        <v>18133.8</v>
      </c>
      <c r="K260" s="21">
        <v>1887.8</v>
      </c>
      <c r="L260" s="21">
        <v>1612.9</v>
      </c>
      <c r="M260" s="21">
        <v>2183.4</v>
      </c>
      <c r="N260" s="21">
        <v>10.4</v>
      </c>
      <c r="O260" s="21">
        <v>8.9</v>
      </c>
      <c r="P260" s="22">
        <v>12</v>
      </c>
    </row>
    <row r="261" spans="1:16">
      <c r="A261" s="6" t="s">
        <v>374</v>
      </c>
      <c r="B261" s="55" t="s">
        <v>375</v>
      </c>
      <c r="C261" s="44">
        <v>30379.4</v>
      </c>
      <c r="D261" s="21">
        <v>3653.4</v>
      </c>
      <c r="E261" s="21">
        <v>3209.8</v>
      </c>
      <c r="F261" s="21">
        <v>4110.3</v>
      </c>
      <c r="G261" s="21">
        <v>12</v>
      </c>
      <c r="H261" s="21">
        <v>10.6</v>
      </c>
      <c r="I261" s="22">
        <v>13.5</v>
      </c>
      <c r="J261" s="35">
        <v>10241.6</v>
      </c>
      <c r="K261" s="21">
        <v>1002.7</v>
      </c>
      <c r="L261" s="21">
        <v>846.8</v>
      </c>
      <c r="M261" s="21">
        <v>1173.5</v>
      </c>
      <c r="N261" s="21">
        <v>9.8000000000000007</v>
      </c>
      <c r="O261" s="21">
        <v>8.3000000000000007</v>
      </c>
      <c r="P261" s="22">
        <v>11.5</v>
      </c>
    </row>
    <row r="262" spans="1:16">
      <c r="A262" s="6" t="s">
        <v>804</v>
      </c>
      <c r="B262" s="55" t="s">
        <v>805</v>
      </c>
      <c r="C262" s="44">
        <v>52152.6</v>
      </c>
      <c r="D262" s="21">
        <v>5347.2</v>
      </c>
      <c r="E262" s="21">
        <v>4613.8</v>
      </c>
      <c r="F262" s="21">
        <v>6100</v>
      </c>
      <c r="G262" s="21">
        <v>10.3</v>
      </c>
      <c r="H262" s="21">
        <v>8.8000000000000007</v>
      </c>
      <c r="I262" s="22">
        <v>11.7</v>
      </c>
      <c r="J262" s="35">
        <v>23886.400000000001</v>
      </c>
      <c r="K262" s="21">
        <v>1837</v>
      </c>
      <c r="L262" s="21">
        <v>1511</v>
      </c>
      <c r="M262" s="21">
        <v>2208.1</v>
      </c>
      <c r="N262" s="21">
        <v>7.7</v>
      </c>
      <c r="O262" s="21">
        <v>6.3</v>
      </c>
      <c r="P262" s="22">
        <v>9.1999999999999993</v>
      </c>
    </row>
    <row r="263" spans="1:16">
      <c r="A263" s="6" t="s">
        <v>744</v>
      </c>
      <c r="B263" s="55" t="s">
        <v>745</v>
      </c>
      <c r="C263" s="44">
        <v>66494.5</v>
      </c>
      <c r="D263" s="21">
        <v>6598.3</v>
      </c>
      <c r="E263" s="21">
        <v>5871.4</v>
      </c>
      <c r="F263" s="21">
        <v>7309</v>
      </c>
      <c r="G263" s="21">
        <v>9.9</v>
      </c>
      <c r="H263" s="21">
        <v>8.8000000000000007</v>
      </c>
      <c r="I263" s="22">
        <v>11</v>
      </c>
      <c r="J263" s="35">
        <v>38061.5</v>
      </c>
      <c r="K263" s="21">
        <v>2756.2</v>
      </c>
      <c r="L263" s="21">
        <v>2359.9</v>
      </c>
      <c r="M263" s="21">
        <v>3179.6</v>
      </c>
      <c r="N263" s="21">
        <v>7.2</v>
      </c>
      <c r="O263" s="21">
        <v>6.2</v>
      </c>
      <c r="P263" s="22">
        <v>8.4</v>
      </c>
    </row>
    <row r="264" spans="1:16">
      <c r="A264" s="6" t="s">
        <v>806</v>
      </c>
      <c r="B264" s="55" t="s">
        <v>807</v>
      </c>
      <c r="C264" s="44">
        <v>34815.1</v>
      </c>
      <c r="D264" s="21">
        <v>3252.3</v>
      </c>
      <c r="E264" s="21">
        <v>2861.1</v>
      </c>
      <c r="F264" s="21">
        <v>3650.2</v>
      </c>
      <c r="G264" s="21">
        <v>9.3000000000000007</v>
      </c>
      <c r="H264" s="21">
        <v>8.1999999999999993</v>
      </c>
      <c r="I264" s="22">
        <v>10.5</v>
      </c>
      <c r="J264" s="35">
        <v>22011.9</v>
      </c>
      <c r="K264" s="21">
        <v>1531.7</v>
      </c>
      <c r="L264" s="21">
        <v>1313.3</v>
      </c>
      <c r="M264" s="21">
        <v>1761.9</v>
      </c>
      <c r="N264" s="21">
        <v>7</v>
      </c>
      <c r="O264" s="21">
        <v>6</v>
      </c>
      <c r="P264" s="22">
        <v>8</v>
      </c>
    </row>
    <row r="265" spans="1:16">
      <c r="A265" s="6" t="s">
        <v>870</v>
      </c>
      <c r="B265" s="55" t="s">
        <v>871</v>
      </c>
      <c r="C265" s="44">
        <v>30820.7</v>
      </c>
      <c r="D265" s="21">
        <v>2509.8000000000002</v>
      </c>
      <c r="E265" s="21">
        <v>2157.9</v>
      </c>
      <c r="F265" s="21">
        <v>2863.9</v>
      </c>
      <c r="G265" s="21">
        <v>8.1</v>
      </c>
      <c r="H265" s="21">
        <v>7</v>
      </c>
      <c r="I265" s="22">
        <v>9.3000000000000007</v>
      </c>
      <c r="J265" s="35">
        <v>16074.3</v>
      </c>
      <c r="K265" s="21">
        <v>994.7</v>
      </c>
      <c r="L265" s="21">
        <v>840.8</v>
      </c>
      <c r="M265" s="21">
        <v>1159</v>
      </c>
      <c r="N265" s="21">
        <v>6.2</v>
      </c>
      <c r="O265" s="21">
        <v>5.2</v>
      </c>
      <c r="P265" s="22">
        <v>7.2</v>
      </c>
    </row>
    <row r="266" spans="1:16">
      <c r="A266" s="6" t="s">
        <v>830</v>
      </c>
      <c r="B266" s="55" t="s">
        <v>831</v>
      </c>
      <c r="C266" s="44">
        <v>39512.1</v>
      </c>
      <c r="D266" s="21">
        <v>3446.8</v>
      </c>
      <c r="E266" s="21">
        <v>2970.9</v>
      </c>
      <c r="F266" s="21">
        <v>3919</v>
      </c>
      <c r="G266" s="21">
        <v>8.6999999999999993</v>
      </c>
      <c r="H266" s="21">
        <v>7.5</v>
      </c>
      <c r="I266" s="22">
        <v>9.9</v>
      </c>
      <c r="J266" s="35">
        <v>27944.9</v>
      </c>
      <c r="K266" s="21">
        <v>1834.5</v>
      </c>
      <c r="L266" s="21">
        <v>1548</v>
      </c>
      <c r="M266" s="21">
        <v>2130.6999999999998</v>
      </c>
      <c r="N266" s="21">
        <v>6.6</v>
      </c>
      <c r="O266" s="21">
        <v>5.5</v>
      </c>
      <c r="P266" s="22">
        <v>7.6</v>
      </c>
    </row>
    <row r="267" spans="1:16">
      <c r="A267" s="6" t="s">
        <v>364</v>
      </c>
      <c r="B267" s="55" t="s">
        <v>365</v>
      </c>
      <c r="C267" s="44">
        <v>131581.79999999999</v>
      </c>
      <c r="D267" s="21">
        <v>16674.2</v>
      </c>
      <c r="E267" s="21">
        <v>14944.3</v>
      </c>
      <c r="F267" s="21">
        <v>18392.599999999999</v>
      </c>
      <c r="G267" s="21">
        <v>12.7</v>
      </c>
      <c r="H267" s="21">
        <v>11.4</v>
      </c>
      <c r="I267" s="22">
        <v>14</v>
      </c>
      <c r="J267" s="35">
        <v>33212.199999999997</v>
      </c>
      <c r="K267" s="21">
        <v>3294.1</v>
      </c>
      <c r="L267" s="21">
        <v>2809.2</v>
      </c>
      <c r="M267" s="21">
        <v>3801.9</v>
      </c>
      <c r="N267" s="21">
        <v>9.9</v>
      </c>
      <c r="O267" s="21">
        <v>8.5</v>
      </c>
      <c r="P267" s="22">
        <v>11.4</v>
      </c>
    </row>
    <row r="268" spans="1:16">
      <c r="A268" s="6" t="s">
        <v>322</v>
      </c>
      <c r="B268" s="55" t="s">
        <v>323</v>
      </c>
      <c r="C268" s="44">
        <v>97516.800000000003</v>
      </c>
      <c r="D268" s="21">
        <v>13182.9</v>
      </c>
      <c r="E268" s="21">
        <v>11668.6</v>
      </c>
      <c r="F268" s="21">
        <v>14745.3</v>
      </c>
      <c r="G268" s="21">
        <v>13.5</v>
      </c>
      <c r="H268" s="21">
        <v>12</v>
      </c>
      <c r="I268" s="22">
        <v>15.1</v>
      </c>
      <c r="J268" s="35">
        <v>22899.200000000001</v>
      </c>
      <c r="K268" s="21">
        <v>2367.1999999999998</v>
      </c>
      <c r="L268" s="21">
        <v>1991.1</v>
      </c>
      <c r="M268" s="21">
        <v>2773.7</v>
      </c>
      <c r="N268" s="21">
        <v>10.3</v>
      </c>
      <c r="O268" s="21">
        <v>8.6999999999999993</v>
      </c>
      <c r="P268" s="22">
        <v>12.1</v>
      </c>
    </row>
    <row r="269" spans="1:16">
      <c r="A269" s="6" t="s">
        <v>766</v>
      </c>
      <c r="B269" s="55" t="s">
        <v>767</v>
      </c>
      <c r="C269" s="44">
        <v>65036.3</v>
      </c>
      <c r="D269" s="21">
        <v>6703.1</v>
      </c>
      <c r="E269" s="21">
        <v>5847.1</v>
      </c>
      <c r="F269" s="21">
        <v>7612.1</v>
      </c>
      <c r="G269" s="21">
        <v>10.3</v>
      </c>
      <c r="H269" s="21">
        <v>9</v>
      </c>
      <c r="I269" s="22">
        <v>11.7</v>
      </c>
      <c r="J269" s="35">
        <v>31009.7</v>
      </c>
      <c r="K269" s="21">
        <v>2518.8000000000002</v>
      </c>
      <c r="L269" s="21">
        <v>2094.8000000000002</v>
      </c>
      <c r="M269" s="21">
        <v>2985</v>
      </c>
      <c r="N269" s="21">
        <v>8.1</v>
      </c>
      <c r="O269" s="21">
        <v>6.8</v>
      </c>
      <c r="P269" s="22">
        <v>9.6</v>
      </c>
    </row>
    <row r="270" spans="1:16">
      <c r="A270" s="6" t="s">
        <v>858</v>
      </c>
      <c r="B270" s="55" t="s">
        <v>859</v>
      </c>
      <c r="C270" s="44">
        <v>52005.8</v>
      </c>
      <c r="D270" s="21">
        <v>4944.2</v>
      </c>
      <c r="E270" s="21">
        <v>4353.6000000000004</v>
      </c>
      <c r="F270" s="21">
        <v>5524.2</v>
      </c>
      <c r="G270" s="21">
        <v>9.5</v>
      </c>
      <c r="H270" s="21">
        <v>8.4</v>
      </c>
      <c r="I270" s="22">
        <v>10.6</v>
      </c>
      <c r="J270" s="35">
        <v>51536.2</v>
      </c>
      <c r="K270" s="21">
        <v>3659.5</v>
      </c>
      <c r="L270" s="21">
        <v>3128.8</v>
      </c>
      <c r="M270" s="21">
        <v>4256.8</v>
      </c>
      <c r="N270" s="21">
        <v>7.1</v>
      </c>
      <c r="O270" s="21">
        <v>6.1</v>
      </c>
      <c r="P270" s="22">
        <v>8.3000000000000007</v>
      </c>
    </row>
    <row r="271" spans="1:16">
      <c r="A271" s="6" t="s">
        <v>646</v>
      </c>
      <c r="B271" s="55" t="s">
        <v>647</v>
      </c>
      <c r="C271" s="44">
        <v>71256.899999999994</v>
      </c>
      <c r="D271" s="21">
        <v>7432.3</v>
      </c>
      <c r="E271" s="21">
        <v>6611.9</v>
      </c>
      <c r="F271" s="21">
        <v>8222.6</v>
      </c>
      <c r="G271" s="21">
        <v>10.4</v>
      </c>
      <c r="H271" s="21">
        <v>9.3000000000000007</v>
      </c>
      <c r="I271" s="22">
        <v>11.5</v>
      </c>
      <c r="J271" s="35">
        <v>30048.1</v>
      </c>
      <c r="K271" s="21">
        <v>2302.4</v>
      </c>
      <c r="L271" s="21">
        <v>1968.8</v>
      </c>
      <c r="M271" s="21">
        <v>2659.8</v>
      </c>
      <c r="N271" s="21">
        <v>7.7</v>
      </c>
      <c r="O271" s="21">
        <v>6.6</v>
      </c>
      <c r="P271" s="22">
        <v>8.9</v>
      </c>
    </row>
    <row r="272" spans="1:16">
      <c r="A272" s="6" t="s">
        <v>784</v>
      </c>
      <c r="B272" s="55" t="s">
        <v>785</v>
      </c>
      <c r="C272" s="44">
        <v>39926.400000000001</v>
      </c>
      <c r="D272" s="21">
        <v>3793.6</v>
      </c>
      <c r="E272" s="21">
        <v>3342.2</v>
      </c>
      <c r="F272" s="21">
        <v>4245.8</v>
      </c>
      <c r="G272" s="21">
        <v>9.5</v>
      </c>
      <c r="H272" s="21">
        <v>8.4</v>
      </c>
      <c r="I272" s="22">
        <v>10.6</v>
      </c>
      <c r="J272" s="35">
        <v>27387.599999999999</v>
      </c>
      <c r="K272" s="21">
        <v>1916.5</v>
      </c>
      <c r="L272" s="21">
        <v>1646.8</v>
      </c>
      <c r="M272" s="21">
        <v>2203.3000000000002</v>
      </c>
      <c r="N272" s="21">
        <v>7</v>
      </c>
      <c r="O272" s="21">
        <v>6</v>
      </c>
      <c r="P272" s="22">
        <v>8</v>
      </c>
    </row>
    <row r="273" spans="1:16">
      <c r="A273" s="6" t="s">
        <v>848</v>
      </c>
      <c r="B273" s="55" t="s">
        <v>849</v>
      </c>
      <c r="C273" s="44">
        <v>26397.599999999999</v>
      </c>
      <c r="D273" s="21">
        <v>2440.1999999999998</v>
      </c>
      <c r="E273" s="21">
        <v>2150.5</v>
      </c>
      <c r="F273" s="21">
        <v>2730.4</v>
      </c>
      <c r="G273" s="21">
        <v>9.1999999999999993</v>
      </c>
      <c r="H273" s="21">
        <v>8.1</v>
      </c>
      <c r="I273" s="22">
        <v>10.3</v>
      </c>
      <c r="J273" s="35">
        <v>12871.4</v>
      </c>
      <c r="K273" s="21">
        <v>902.6</v>
      </c>
      <c r="L273" s="21">
        <v>772.7</v>
      </c>
      <c r="M273" s="21">
        <v>1050.8</v>
      </c>
      <c r="N273" s="21">
        <v>7</v>
      </c>
      <c r="O273" s="21">
        <v>6</v>
      </c>
      <c r="P273" s="22">
        <v>8.1999999999999993</v>
      </c>
    </row>
    <row r="274" spans="1:16">
      <c r="A274" s="6" t="s">
        <v>814</v>
      </c>
      <c r="B274" s="55" t="s">
        <v>815</v>
      </c>
      <c r="C274" s="44">
        <v>36314.199999999997</v>
      </c>
      <c r="D274" s="21">
        <v>3243</v>
      </c>
      <c r="E274" s="21">
        <v>2781.7</v>
      </c>
      <c r="F274" s="21">
        <v>3717.4</v>
      </c>
      <c r="G274" s="21">
        <v>8.9</v>
      </c>
      <c r="H274" s="21">
        <v>7.7</v>
      </c>
      <c r="I274" s="22">
        <v>10.199999999999999</v>
      </c>
      <c r="J274" s="35">
        <v>30182.799999999999</v>
      </c>
      <c r="K274" s="21">
        <v>1922.7</v>
      </c>
      <c r="L274" s="21">
        <v>1613.7</v>
      </c>
      <c r="M274" s="21">
        <v>2241.4</v>
      </c>
      <c r="N274" s="21">
        <v>6.4</v>
      </c>
      <c r="O274" s="21">
        <v>5.3</v>
      </c>
      <c r="P274" s="22">
        <v>7.4</v>
      </c>
    </row>
    <row r="275" spans="1:16">
      <c r="A275" s="6" t="s">
        <v>626</v>
      </c>
      <c r="B275" s="55" t="s">
        <v>627</v>
      </c>
      <c r="C275" s="44">
        <v>62572</v>
      </c>
      <c r="D275" s="21">
        <v>6489.6</v>
      </c>
      <c r="E275" s="21">
        <v>5768.2</v>
      </c>
      <c r="F275" s="21">
        <v>7206.9</v>
      </c>
      <c r="G275" s="21">
        <v>10.4</v>
      </c>
      <c r="H275" s="21">
        <v>9.1999999999999993</v>
      </c>
      <c r="I275" s="22">
        <v>11.5</v>
      </c>
      <c r="J275" s="35">
        <v>28869</v>
      </c>
      <c r="K275" s="21">
        <v>2289.8000000000002</v>
      </c>
      <c r="L275" s="21">
        <v>1978</v>
      </c>
      <c r="M275" s="21">
        <v>2610.8000000000002</v>
      </c>
      <c r="N275" s="21">
        <v>7.9</v>
      </c>
      <c r="O275" s="21">
        <v>6.9</v>
      </c>
      <c r="P275" s="22">
        <v>9</v>
      </c>
    </row>
    <row r="276" spans="1:16">
      <c r="A276" s="6" t="s">
        <v>746</v>
      </c>
      <c r="B276" s="55" t="s">
        <v>747</v>
      </c>
      <c r="C276" s="44">
        <v>32922.6</v>
      </c>
      <c r="D276" s="21">
        <v>3247.5</v>
      </c>
      <c r="E276" s="21">
        <v>2877.3</v>
      </c>
      <c r="F276" s="21">
        <v>3610.2</v>
      </c>
      <c r="G276" s="21">
        <v>9.9</v>
      </c>
      <c r="H276" s="21">
        <v>8.6999999999999993</v>
      </c>
      <c r="I276" s="22">
        <v>11</v>
      </c>
      <c r="J276" s="35">
        <v>16491.400000000001</v>
      </c>
      <c r="K276" s="21">
        <v>1230.0999999999999</v>
      </c>
      <c r="L276" s="21">
        <v>1055.2</v>
      </c>
      <c r="M276" s="21">
        <v>1413.2</v>
      </c>
      <c r="N276" s="21">
        <v>7.5</v>
      </c>
      <c r="O276" s="21">
        <v>6.4</v>
      </c>
      <c r="P276" s="22">
        <v>8.6</v>
      </c>
    </row>
    <row r="277" spans="1:16">
      <c r="A277" s="6" t="s">
        <v>772</v>
      </c>
      <c r="B277" s="55" t="s">
        <v>773</v>
      </c>
      <c r="C277" s="44">
        <v>51793.9</v>
      </c>
      <c r="D277" s="21">
        <v>4857.2</v>
      </c>
      <c r="E277" s="21">
        <v>4263.8</v>
      </c>
      <c r="F277" s="21">
        <v>5445.2</v>
      </c>
      <c r="G277" s="21">
        <v>9.4</v>
      </c>
      <c r="H277" s="21">
        <v>8.1999999999999993</v>
      </c>
      <c r="I277" s="22">
        <v>10.5</v>
      </c>
      <c r="J277" s="35">
        <v>27598.1</v>
      </c>
      <c r="K277" s="21">
        <v>1901.6</v>
      </c>
      <c r="L277" s="21">
        <v>1629</v>
      </c>
      <c r="M277" s="21">
        <v>2197.1999999999998</v>
      </c>
      <c r="N277" s="21">
        <v>6.9</v>
      </c>
      <c r="O277" s="21">
        <v>5.9</v>
      </c>
      <c r="P277" s="22">
        <v>8</v>
      </c>
    </row>
    <row r="278" spans="1:16">
      <c r="A278" s="6" t="s">
        <v>480</v>
      </c>
      <c r="B278" s="55" t="s">
        <v>481</v>
      </c>
      <c r="C278" s="44">
        <v>22625.200000000001</v>
      </c>
      <c r="D278" s="21">
        <v>2703.5</v>
      </c>
      <c r="E278" s="21">
        <v>2385.4</v>
      </c>
      <c r="F278" s="21">
        <v>3029.1</v>
      </c>
      <c r="G278" s="21">
        <v>11.9</v>
      </c>
      <c r="H278" s="21">
        <v>10.5</v>
      </c>
      <c r="I278" s="22">
        <v>13.4</v>
      </c>
      <c r="J278" s="35">
        <v>11863.8</v>
      </c>
      <c r="K278" s="21">
        <v>1132.3</v>
      </c>
      <c r="L278" s="21">
        <v>964.6</v>
      </c>
      <c r="M278" s="21">
        <v>1301</v>
      </c>
      <c r="N278" s="21">
        <v>9.5</v>
      </c>
      <c r="O278" s="21">
        <v>8.1</v>
      </c>
      <c r="P278" s="22">
        <v>11</v>
      </c>
    </row>
    <row r="279" spans="1:16">
      <c r="A279" s="6" t="s">
        <v>482</v>
      </c>
      <c r="B279" s="55" t="s">
        <v>483</v>
      </c>
      <c r="C279" s="44">
        <v>42762.9</v>
      </c>
      <c r="D279" s="21">
        <v>4894</v>
      </c>
      <c r="E279" s="21">
        <v>4406.3999999999996</v>
      </c>
      <c r="F279" s="21">
        <v>5393.3</v>
      </c>
      <c r="G279" s="21">
        <v>11.4</v>
      </c>
      <c r="H279" s="21">
        <v>10.3</v>
      </c>
      <c r="I279" s="22">
        <v>12.6</v>
      </c>
      <c r="J279" s="35">
        <v>16948.099999999999</v>
      </c>
      <c r="K279" s="21">
        <v>1523.7</v>
      </c>
      <c r="L279" s="21">
        <v>1311.7</v>
      </c>
      <c r="M279" s="21">
        <v>1741.7</v>
      </c>
      <c r="N279" s="21">
        <v>9</v>
      </c>
      <c r="O279" s="21">
        <v>7.7</v>
      </c>
      <c r="P279" s="22">
        <v>10.3</v>
      </c>
    </row>
    <row r="280" spans="1:16">
      <c r="A280" s="6" t="s">
        <v>484</v>
      </c>
      <c r="B280" s="55" t="s">
        <v>485</v>
      </c>
      <c r="C280" s="44">
        <v>38494.300000000003</v>
      </c>
      <c r="D280" s="21">
        <v>4532</v>
      </c>
      <c r="E280" s="21">
        <v>4073</v>
      </c>
      <c r="F280" s="21">
        <v>4973.3999999999996</v>
      </c>
      <c r="G280" s="21">
        <v>11.8</v>
      </c>
      <c r="H280" s="21">
        <v>10.6</v>
      </c>
      <c r="I280" s="22">
        <v>12.9</v>
      </c>
      <c r="J280" s="35">
        <v>14659.7</v>
      </c>
      <c r="K280" s="21">
        <v>1331.9</v>
      </c>
      <c r="L280" s="21">
        <v>1148.5999999999999</v>
      </c>
      <c r="M280" s="21">
        <v>1526.6</v>
      </c>
      <c r="N280" s="21">
        <v>9.1</v>
      </c>
      <c r="O280" s="21">
        <v>7.8</v>
      </c>
      <c r="P280" s="22">
        <v>10.4</v>
      </c>
    </row>
    <row r="281" spans="1:16">
      <c r="A281" s="6" t="s">
        <v>674</v>
      </c>
      <c r="B281" s="55" t="s">
        <v>675</v>
      </c>
      <c r="C281" s="44">
        <v>135167</v>
      </c>
      <c r="D281" s="21">
        <v>13856.3</v>
      </c>
      <c r="E281" s="21">
        <v>12365.5</v>
      </c>
      <c r="F281" s="21">
        <v>15288</v>
      </c>
      <c r="G281" s="21">
        <v>10.3</v>
      </c>
      <c r="H281" s="21">
        <v>9.1</v>
      </c>
      <c r="I281" s="22">
        <v>11.3</v>
      </c>
      <c r="J281" s="35">
        <v>54007</v>
      </c>
      <c r="K281" s="21">
        <v>4256.6000000000004</v>
      </c>
      <c r="L281" s="21">
        <v>3659.7</v>
      </c>
      <c r="M281" s="21">
        <v>4881.8999999999996</v>
      </c>
      <c r="N281" s="21">
        <v>7.9</v>
      </c>
      <c r="O281" s="21">
        <v>6.8</v>
      </c>
      <c r="P281" s="22">
        <v>9</v>
      </c>
    </row>
    <row r="282" spans="1:16">
      <c r="A282" s="6" t="s">
        <v>712</v>
      </c>
      <c r="B282" s="55" t="s">
        <v>713</v>
      </c>
      <c r="C282" s="44">
        <v>37026.6</v>
      </c>
      <c r="D282" s="21">
        <v>3465.2</v>
      </c>
      <c r="E282" s="21">
        <v>3016.8</v>
      </c>
      <c r="F282" s="21">
        <v>3914.3</v>
      </c>
      <c r="G282" s="21">
        <v>9.4</v>
      </c>
      <c r="H282" s="21">
        <v>8.1</v>
      </c>
      <c r="I282" s="22">
        <v>10.6</v>
      </c>
      <c r="J282" s="35">
        <v>21653.4</v>
      </c>
      <c r="K282" s="21">
        <v>1571.8</v>
      </c>
      <c r="L282" s="21">
        <v>1338.8</v>
      </c>
      <c r="M282" s="21">
        <v>1810.9</v>
      </c>
      <c r="N282" s="21">
        <v>7.3</v>
      </c>
      <c r="O282" s="21">
        <v>6.2</v>
      </c>
      <c r="P282" s="22">
        <v>8.4</v>
      </c>
    </row>
    <row r="283" spans="1:16">
      <c r="A283" s="6" t="s">
        <v>536</v>
      </c>
      <c r="B283" s="55" t="s">
        <v>537</v>
      </c>
      <c r="C283" s="44">
        <v>64139</v>
      </c>
      <c r="D283" s="21">
        <v>7250.6</v>
      </c>
      <c r="E283" s="21">
        <v>6489.6</v>
      </c>
      <c r="F283" s="21">
        <v>8014.2</v>
      </c>
      <c r="G283" s="21">
        <v>11.3</v>
      </c>
      <c r="H283" s="21">
        <v>10.1</v>
      </c>
      <c r="I283" s="22">
        <v>12.5</v>
      </c>
      <c r="J283" s="35">
        <v>21768</v>
      </c>
      <c r="K283" s="21">
        <v>1918.2</v>
      </c>
      <c r="L283" s="21">
        <v>1650.1</v>
      </c>
      <c r="M283" s="21">
        <v>2194.1</v>
      </c>
      <c r="N283" s="21">
        <v>8.8000000000000007</v>
      </c>
      <c r="O283" s="21">
        <v>7.6</v>
      </c>
      <c r="P283" s="22">
        <v>10.1</v>
      </c>
    </row>
    <row r="284" spans="1:16">
      <c r="A284" s="6" t="s">
        <v>786</v>
      </c>
      <c r="B284" s="55" t="s">
        <v>787</v>
      </c>
      <c r="C284" s="44">
        <v>39413.9</v>
      </c>
      <c r="D284" s="21">
        <v>3970.4</v>
      </c>
      <c r="E284" s="21">
        <v>3514.9</v>
      </c>
      <c r="F284" s="21">
        <v>4421.6000000000004</v>
      </c>
      <c r="G284" s="21">
        <v>10.1</v>
      </c>
      <c r="H284" s="21">
        <v>8.9</v>
      </c>
      <c r="I284" s="22">
        <v>11.2</v>
      </c>
      <c r="J284" s="35">
        <v>38200.1</v>
      </c>
      <c r="K284" s="21">
        <v>2970.5</v>
      </c>
      <c r="L284" s="21">
        <v>2533</v>
      </c>
      <c r="M284" s="21">
        <v>3455.7</v>
      </c>
      <c r="N284" s="21">
        <v>7.8</v>
      </c>
      <c r="O284" s="21">
        <v>6.6</v>
      </c>
      <c r="P284" s="22">
        <v>9</v>
      </c>
    </row>
    <row r="285" spans="1:16">
      <c r="A285" s="6" t="s">
        <v>520</v>
      </c>
      <c r="B285" s="55" t="s">
        <v>521</v>
      </c>
      <c r="C285" s="44">
        <v>85631.4</v>
      </c>
      <c r="D285" s="21">
        <v>9826.7000000000007</v>
      </c>
      <c r="E285" s="21">
        <v>8862.2999999999993</v>
      </c>
      <c r="F285" s="21">
        <v>10795.4</v>
      </c>
      <c r="G285" s="21">
        <v>11.5</v>
      </c>
      <c r="H285" s="21">
        <v>10.3</v>
      </c>
      <c r="I285" s="22">
        <v>12.6</v>
      </c>
      <c r="J285" s="35">
        <v>40484.6</v>
      </c>
      <c r="K285" s="21">
        <v>3692.3</v>
      </c>
      <c r="L285" s="21">
        <v>3194.9</v>
      </c>
      <c r="M285" s="21">
        <v>4207.6000000000004</v>
      </c>
      <c r="N285" s="21">
        <v>9.1</v>
      </c>
      <c r="O285" s="21">
        <v>7.9</v>
      </c>
      <c r="P285" s="22">
        <v>10.4</v>
      </c>
    </row>
    <row r="286" spans="1:16">
      <c r="A286" s="6" t="s">
        <v>412</v>
      </c>
      <c r="B286" s="55" t="s">
        <v>413</v>
      </c>
      <c r="C286" s="44">
        <v>122904.4</v>
      </c>
      <c r="D286" s="21">
        <v>15014.9</v>
      </c>
      <c r="E286" s="21">
        <v>13420.3</v>
      </c>
      <c r="F286" s="21">
        <v>16522.400000000001</v>
      </c>
      <c r="G286" s="21">
        <v>12.2</v>
      </c>
      <c r="H286" s="21">
        <v>10.9</v>
      </c>
      <c r="I286" s="22">
        <v>13.4</v>
      </c>
      <c r="J286" s="35">
        <v>32852.6</v>
      </c>
      <c r="K286" s="21">
        <v>3097.2</v>
      </c>
      <c r="L286" s="21">
        <v>2643.2</v>
      </c>
      <c r="M286" s="21">
        <v>3572.3</v>
      </c>
      <c r="N286" s="21">
        <v>9.4</v>
      </c>
      <c r="O286" s="21">
        <v>8</v>
      </c>
      <c r="P286" s="22">
        <v>10.9</v>
      </c>
    </row>
    <row r="287" spans="1:16">
      <c r="A287" s="6" t="s">
        <v>628</v>
      </c>
      <c r="B287" s="55" t="s">
        <v>629</v>
      </c>
      <c r="C287" s="44">
        <v>173523.7</v>
      </c>
      <c r="D287" s="21">
        <v>18246.099999999999</v>
      </c>
      <c r="E287" s="21">
        <v>16300</v>
      </c>
      <c r="F287" s="21">
        <v>20195.8</v>
      </c>
      <c r="G287" s="21">
        <v>10.5</v>
      </c>
      <c r="H287" s="21">
        <v>9.4</v>
      </c>
      <c r="I287" s="22">
        <v>11.6</v>
      </c>
      <c r="J287" s="35">
        <v>87139.3</v>
      </c>
      <c r="K287" s="21">
        <v>6986</v>
      </c>
      <c r="L287" s="21">
        <v>6049.1</v>
      </c>
      <c r="M287" s="21">
        <v>7971.4</v>
      </c>
      <c r="N287" s="21">
        <v>8</v>
      </c>
      <c r="O287" s="21">
        <v>6.9</v>
      </c>
      <c r="P287" s="22">
        <v>9.1</v>
      </c>
    </row>
    <row r="288" spans="1:16">
      <c r="A288" s="6" t="s">
        <v>796</v>
      </c>
      <c r="B288" s="55" t="s">
        <v>797</v>
      </c>
      <c r="C288" s="44">
        <v>34396.5</v>
      </c>
      <c r="D288" s="21">
        <v>3160.8</v>
      </c>
      <c r="E288" s="21">
        <v>2753.2</v>
      </c>
      <c r="F288" s="21">
        <v>3569</v>
      </c>
      <c r="G288" s="21">
        <v>9.1999999999999993</v>
      </c>
      <c r="H288" s="21">
        <v>8</v>
      </c>
      <c r="I288" s="22">
        <v>10.4</v>
      </c>
      <c r="J288" s="35">
        <v>29212.5</v>
      </c>
      <c r="K288" s="21">
        <v>1991.1</v>
      </c>
      <c r="L288" s="21">
        <v>1697.1</v>
      </c>
      <c r="M288" s="21">
        <v>2304.1999999999998</v>
      </c>
      <c r="N288" s="21">
        <v>6.8</v>
      </c>
      <c r="O288" s="21">
        <v>5.8</v>
      </c>
      <c r="P288" s="22">
        <v>7.9</v>
      </c>
    </row>
    <row r="289" spans="1:16">
      <c r="A289" s="6" t="s">
        <v>860</v>
      </c>
      <c r="B289" s="55" t="s">
        <v>861</v>
      </c>
      <c r="C289" s="44">
        <v>42982.8</v>
      </c>
      <c r="D289" s="21">
        <v>3737.1</v>
      </c>
      <c r="E289" s="21">
        <v>3215.5</v>
      </c>
      <c r="F289" s="21">
        <v>4272.6000000000004</v>
      </c>
      <c r="G289" s="21">
        <v>8.6999999999999993</v>
      </c>
      <c r="H289" s="21">
        <v>7.5</v>
      </c>
      <c r="I289" s="22">
        <v>9.9</v>
      </c>
      <c r="J289" s="35">
        <v>30911.200000000001</v>
      </c>
      <c r="K289" s="21">
        <v>1906.7</v>
      </c>
      <c r="L289" s="21">
        <v>1606.4</v>
      </c>
      <c r="M289" s="21">
        <v>2228</v>
      </c>
      <c r="N289" s="21">
        <v>6.2</v>
      </c>
      <c r="O289" s="21">
        <v>5.2</v>
      </c>
      <c r="P289" s="22">
        <v>7.2</v>
      </c>
    </row>
    <row r="290" spans="1:16">
      <c r="A290" s="6" t="s">
        <v>328</v>
      </c>
      <c r="B290" s="55" t="s">
        <v>329</v>
      </c>
      <c r="C290" s="44">
        <v>114325.3</v>
      </c>
      <c r="D290" s="21">
        <v>15036</v>
      </c>
      <c r="E290" s="21">
        <v>13514.5</v>
      </c>
      <c r="F290" s="21">
        <v>16528.2</v>
      </c>
      <c r="G290" s="21">
        <v>13.2</v>
      </c>
      <c r="H290" s="21">
        <v>11.8</v>
      </c>
      <c r="I290" s="22">
        <v>14.5</v>
      </c>
      <c r="J290" s="35">
        <v>46168.7</v>
      </c>
      <c r="K290" s="21">
        <v>4733.3999999999996</v>
      </c>
      <c r="L290" s="21">
        <v>4070.2</v>
      </c>
      <c r="M290" s="21">
        <v>5428.4</v>
      </c>
      <c r="N290" s="21">
        <v>10.3</v>
      </c>
      <c r="O290" s="21">
        <v>8.8000000000000007</v>
      </c>
      <c r="P290" s="22">
        <v>11.8</v>
      </c>
    </row>
    <row r="291" spans="1:16">
      <c r="A291" s="6" t="s">
        <v>862</v>
      </c>
      <c r="B291" s="55" t="s">
        <v>863</v>
      </c>
      <c r="C291" s="44">
        <v>27298.799999999999</v>
      </c>
      <c r="D291" s="21">
        <v>2362.1</v>
      </c>
      <c r="E291" s="21">
        <v>2056</v>
      </c>
      <c r="F291" s="21">
        <v>2678.4</v>
      </c>
      <c r="G291" s="21">
        <v>8.6999999999999993</v>
      </c>
      <c r="H291" s="21">
        <v>7.5</v>
      </c>
      <c r="I291" s="22">
        <v>9.8000000000000007</v>
      </c>
      <c r="J291" s="35">
        <v>18199.2</v>
      </c>
      <c r="K291" s="21">
        <v>1146.8</v>
      </c>
      <c r="L291" s="21">
        <v>975.9</v>
      </c>
      <c r="M291" s="21">
        <v>1331.7</v>
      </c>
      <c r="N291" s="21">
        <v>6.3</v>
      </c>
      <c r="O291" s="21">
        <v>5.4</v>
      </c>
      <c r="P291" s="22">
        <v>7.3</v>
      </c>
    </row>
    <row r="292" spans="1:16">
      <c r="A292" s="6" t="s">
        <v>864</v>
      </c>
      <c r="B292" s="55" t="s">
        <v>865</v>
      </c>
      <c r="C292" s="44">
        <v>46906.7</v>
      </c>
      <c r="D292" s="21">
        <v>3945.3</v>
      </c>
      <c r="E292" s="21">
        <v>3290.2</v>
      </c>
      <c r="F292" s="21">
        <v>4621.2</v>
      </c>
      <c r="G292" s="21">
        <v>8.4</v>
      </c>
      <c r="H292" s="21">
        <v>7</v>
      </c>
      <c r="I292" s="22">
        <v>9.9</v>
      </c>
      <c r="J292" s="35">
        <v>35817.300000000003</v>
      </c>
      <c r="K292" s="21">
        <v>2115.4</v>
      </c>
      <c r="L292" s="21">
        <v>1724.1</v>
      </c>
      <c r="M292" s="21">
        <v>2519.6999999999998</v>
      </c>
      <c r="N292" s="21">
        <v>5.9</v>
      </c>
      <c r="O292" s="21">
        <v>4.8</v>
      </c>
      <c r="P292" s="22">
        <v>7</v>
      </c>
    </row>
    <row r="293" spans="1:16">
      <c r="A293" s="6" t="s">
        <v>414</v>
      </c>
      <c r="B293" s="55" t="s">
        <v>415</v>
      </c>
      <c r="C293" s="44">
        <v>87856.9</v>
      </c>
      <c r="D293" s="21">
        <v>11018.9</v>
      </c>
      <c r="E293" s="21">
        <v>9659.6</v>
      </c>
      <c r="F293" s="21">
        <v>12388.7</v>
      </c>
      <c r="G293" s="21">
        <v>12.5</v>
      </c>
      <c r="H293" s="21">
        <v>11</v>
      </c>
      <c r="I293" s="22">
        <v>14.1</v>
      </c>
      <c r="J293" s="35">
        <v>23302.1</v>
      </c>
      <c r="K293" s="21">
        <v>2255.1999999999998</v>
      </c>
      <c r="L293" s="21">
        <v>1889.2</v>
      </c>
      <c r="M293" s="21">
        <v>2657.8</v>
      </c>
      <c r="N293" s="21">
        <v>9.6999999999999993</v>
      </c>
      <c r="O293" s="21">
        <v>8.1</v>
      </c>
      <c r="P293" s="22">
        <v>11.4</v>
      </c>
    </row>
    <row r="294" spans="1:16">
      <c r="A294" s="6" t="s">
        <v>590</v>
      </c>
      <c r="B294" s="55" t="s">
        <v>591</v>
      </c>
      <c r="C294" s="44">
        <v>32298.2</v>
      </c>
      <c r="D294" s="21">
        <v>3567.7</v>
      </c>
      <c r="E294" s="21">
        <v>3211.1</v>
      </c>
      <c r="F294" s="21">
        <v>3910.7</v>
      </c>
      <c r="G294" s="21">
        <v>11</v>
      </c>
      <c r="H294" s="21">
        <v>9.9</v>
      </c>
      <c r="I294" s="22">
        <v>12.1</v>
      </c>
      <c r="J294" s="35">
        <v>13860.8</v>
      </c>
      <c r="K294" s="21">
        <v>1182.2</v>
      </c>
      <c r="L294" s="21">
        <v>1019.5</v>
      </c>
      <c r="M294" s="21">
        <v>1358.2</v>
      </c>
      <c r="N294" s="21">
        <v>8.5</v>
      </c>
      <c r="O294" s="21">
        <v>7.4</v>
      </c>
      <c r="P294" s="22">
        <v>9.8000000000000007</v>
      </c>
    </row>
    <row r="295" spans="1:16">
      <c r="A295" s="6" t="s">
        <v>486</v>
      </c>
      <c r="B295" s="55" t="s">
        <v>487</v>
      </c>
      <c r="C295" s="44">
        <v>40590.800000000003</v>
      </c>
      <c r="D295" s="21">
        <v>4727.3999999999996</v>
      </c>
      <c r="E295" s="21">
        <v>4249.3</v>
      </c>
      <c r="F295" s="21">
        <v>5193.6000000000004</v>
      </c>
      <c r="G295" s="21">
        <v>11.6</v>
      </c>
      <c r="H295" s="21">
        <v>10.5</v>
      </c>
      <c r="I295" s="22">
        <v>12.8</v>
      </c>
      <c r="J295" s="35">
        <v>16405.2</v>
      </c>
      <c r="K295" s="21">
        <v>1469.2</v>
      </c>
      <c r="L295" s="21">
        <v>1265.4000000000001</v>
      </c>
      <c r="M295" s="21">
        <v>1678.8</v>
      </c>
      <c r="N295" s="21">
        <v>9</v>
      </c>
      <c r="O295" s="21">
        <v>7.7</v>
      </c>
      <c r="P295" s="22">
        <v>10.199999999999999</v>
      </c>
    </row>
    <row r="296" spans="1:16">
      <c r="A296" s="6" t="s">
        <v>538</v>
      </c>
      <c r="B296" s="55" t="s">
        <v>539</v>
      </c>
      <c r="C296" s="44">
        <v>50207.8</v>
      </c>
      <c r="D296" s="21">
        <v>5688</v>
      </c>
      <c r="E296" s="21">
        <v>5115.1000000000004</v>
      </c>
      <c r="F296" s="21">
        <v>6273.7</v>
      </c>
      <c r="G296" s="21">
        <v>11.3</v>
      </c>
      <c r="H296" s="21">
        <v>10.199999999999999</v>
      </c>
      <c r="I296" s="22">
        <v>12.5</v>
      </c>
      <c r="J296" s="35">
        <v>23265.200000000001</v>
      </c>
      <c r="K296" s="21">
        <v>2001.1</v>
      </c>
      <c r="L296" s="21">
        <v>1730.5</v>
      </c>
      <c r="M296" s="21">
        <v>2275.8000000000002</v>
      </c>
      <c r="N296" s="21">
        <v>8.6</v>
      </c>
      <c r="O296" s="21">
        <v>7.4</v>
      </c>
      <c r="P296" s="22">
        <v>9.8000000000000007</v>
      </c>
    </row>
    <row r="297" spans="1:16">
      <c r="A297" s="6" t="s">
        <v>430</v>
      </c>
      <c r="B297" s="55" t="s">
        <v>431</v>
      </c>
      <c r="C297" s="44">
        <v>49406.7</v>
      </c>
      <c r="D297" s="21">
        <v>5816.3</v>
      </c>
      <c r="E297" s="21">
        <v>5253.1</v>
      </c>
      <c r="F297" s="21">
        <v>6372.2</v>
      </c>
      <c r="G297" s="21">
        <v>11.8</v>
      </c>
      <c r="H297" s="21">
        <v>10.6</v>
      </c>
      <c r="I297" s="22">
        <v>12.9</v>
      </c>
      <c r="J297" s="35">
        <v>16486.3</v>
      </c>
      <c r="K297" s="21">
        <v>1484.1</v>
      </c>
      <c r="L297" s="21">
        <v>1284.5999999999999</v>
      </c>
      <c r="M297" s="21">
        <v>1693.3</v>
      </c>
      <c r="N297" s="21">
        <v>9</v>
      </c>
      <c r="O297" s="21">
        <v>7.8</v>
      </c>
      <c r="P297" s="22">
        <v>10.3</v>
      </c>
    </row>
    <row r="298" spans="1:16">
      <c r="A298" s="6" t="s">
        <v>488</v>
      </c>
      <c r="B298" s="55" t="s">
        <v>489</v>
      </c>
      <c r="C298" s="44">
        <v>41548.300000000003</v>
      </c>
      <c r="D298" s="21">
        <v>4832.3</v>
      </c>
      <c r="E298" s="21">
        <v>4324.3999999999996</v>
      </c>
      <c r="F298" s="21">
        <v>5320.3</v>
      </c>
      <c r="G298" s="21">
        <v>11.6</v>
      </c>
      <c r="H298" s="21">
        <v>10.4</v>
      </c>
      <c r="I298" s="22">
        <v>12.8</v>
      </c>
      <c r="J298" s="35">
        <v>12771.7</v>
      </c>
      <c r="K298" s="21">
        <v>1166.2</v>
      </c>
      <c r="L298" s="21">
        <v>1002.9</v>
      </c>
      <c r="M298" s="21">
        <v>1341.2</v>
      </c>
      <c r="N298" s="21">
        <v>9.1</v>
      </c>
      <c r="O298" s="21">
        <v>7.9</v>
      </c>
      <c r="P298" s="22">
        <v>10.5</v>
      </c>
    </row>
    <row r="299" spans="1:16" ht="15.95" thickBot="1">
      <c r="A299" s="11" t="s">
        <v>748</v>
      </c>
      <c r="B299" s="68" t="s">
        <v>749</v>
      </c>
      <c r="C299" s="45">
        <v>57198.6</v>
      </c>
      <c r="D299" s="23">
        <v>5388.1</v>
      </c>
      <c r="E299" s="23">
        <v>4711.5</v>
      </c>
      <c r="F299" s="23">
        <v>6066</v>
      </c>
      <c r="G299" s="23">
        <v>9.4</v>
      </c>
      <c r="H299" s="23">
        <v>8.1999999999999993</v>
      </c>
      <c r="I299" s="24">
        <v>10.6</v>
      </c>
      <c r="J299" s="36">
        <v>31446.400000000001</v>
      </c>
      <c r="K299" s="23">
        <v>2228.5</v>
      </c>
      <c r="L299" s="23">
        <v>1906.2</v>
      </c>
      <c r="M299" s="23">
        <v>2576.3000000000002</v>
      </c>
      <c r="N299" s="23">
        <v>7.1</v>
      </c>
      <c r="O299" s="23">
        <v>6.1</v>
      </c>
      <c r="P299" s="24">
        <v>8.1999999999999993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1FFAC12-D468-404F-A7EF-08D33FD5B8E5}">
  <dimension ref="A1:AK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37" width="14.140625" style="20" customWidth="1"/>
    <col min="38" max="16384" width="8.7109375" style="2"/>
  </cols>
  <sheetData>
    <row r="1" spans="1:37">
      <c r="A1" s="102" t="s">
        <v>280</v>
      </c>
      <c r="B1" s="104" t="s">
        <v>281</v>
      </c>
      <c r="C1" s="101" t="s">
        <v>270</v>
      </c>
      <c r="D1" s="99"/>
      <c r="E1" s="99"/>
      <c r="F1" s="99"/>
      <c r="G1" s="99"/>
      <c r="H1" s="99"/>
      <c r="I1" s="100"/>
      <c r="J1" s="101" t="s">
        <v>271</v>
      </c>
      <c r="K1" s="99"/>
      <c r="L1" s="99"/>
      <c r="M1" s="99"/>
      <c r="N1" s="99"/>
      <c r="O1" s="99"/>
      <c r="P1" s="100"/>
      <c r="Q1" s="101" t="s">
        <v>272</v>
      </c>
      <c r="R1" s="99"/>
      <c r="S1" s="99"/>
      <c r="T1" s="99"/>
      <c r="U1" s="99"/>
      <c r="V1" s="99"/>
      <c r="W1" s="100"/>
      <c r="X1" s="101" t="s">
        <v>273</v>
      </c>
      <c r="Y1" s="99"/>
      <c r="Z1" s="99"/>
      <c r="AA1" s="99"/>
      <c r="AB1" s="99"/>
      <c r="AC1" s="99"/>
      <c r="AD1" s="100"/>
      <c r="AE1" s="98" t="s">
        <v>274</v>
      </c>
      <c r="AF1" s="99"/>
      <c r="AG1" s="99"/>
      <c r="AH1" s="99"/>
      <c r="AI1" s="99"/>
      <c r="AJ1" s="99"/>
      <c r="AK1" s="100"/>
    </row>
    <row r="2" spans="1:37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41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  <c r="X2" s="41" t="s">
        <v>180</v>
      </c>
      <c r="Y2" s="25" t="s">
        <v>182</v>
      </c>
      <c r="Z2" s="25" t="s">
        <v>184</v>
      </c>
      <c r="AA2" s="25" t="s">
        <v>186</v>
      </c>
      <c r="AB2" s="25" t="s">
        <v>188</v>
      </c>
      <c r="AC2" s="25" t="s">
        <v>190</v>
      </c>
      <c r="AD2" s="26" t="s">
        <v>192</v>
      </c>
      <c r="AE2" s="32" t="s">
        <v>180</v>
      </c>
      <c r="AF2" s="25" t="s">
        <v>182</v>
      </c>
      <c r="AG2" s="25" t="s">
        <v>184</v>
      </c>
      <c r="AH2" s="25" t="s">
        <v>186</v>
      </c>
      <c r="AI2" s="25" t="s">
        <v>188</v>
      </c>
      <c r="AJ2" s="25" t="s">
        <v>190</v>
      </c>
      <c r="AK2" s="26" t="s">
        <v>192</v>
      </c>
    </row>
    <row r="3" spans="1:37" ht="15.95" thickBot="1">
      <c r="A3" s="29" t="s">
        <v>220</v>
      </c>
      <c r="B3" s="52" t="s">
        <v>220</v>
      </c>
      <c r="C3" s="42">
        <v>5730740.7999999998</v>
      </c>
      <c r="D3" s="30">
        <v>437495.4</v>
      </c>
      <c r="E3" s="30">
        <v>356704.8</v>
      </c>
      <c r="F3" s="30">
        <v>514367.9</v>
      </c>
      <c r="G3" s="30">
        <v>7.6</v>
      </c>
      <c r="H3" s="30">
        <v>6.2</v>
      </c>
      <c r="I3" s="31">
        <v>9</v>
      </c>
      <c r="J3" s="42">
        <v>5586887.2000000002</v>
      </c>
      <c r="K3" s="30">
        <v>506968.1</v>
      </c>
      <c r="L3" s="30">
        <v>427901.3</v>
      </c>
      <c r="M3" s="30">
        <v>586596.30000000005</v>
      </c>
      <c r="N3" s="30">
        <v>9.1</v>
      </c>
      <c r="O3" s="30">
        <v>7.7</v>
      </c>
      <c r="P3" s="31">
        <v>10.5</v>
      </c>
      <c r="Q3" s="42">
        <v>5318697.5999999996</v>
      </c>
      <c r="R3" s="30">
        <v>628204.9</v>
      </c>
      <c r="S3" s="30">
        <v>532464.30000000005</v>
      </c>
      <c r="T3" s="30">
        <v>724667.5</v>
      </c>
      <c r="U3" s="30">
        <v>11.8</v>
      </c>
      <c r="V3" s="30">
        <v>10</v>
      </c>
      <c r="W3" s="31">
        <v>13.6</v>
      </c>
      <c r="X3" s="42">
        <v>4766095.7</v>
      </c>
      <c r="Y3" s="30">
        <v>496525</v>
      </c>
      <c r="Z3" s="30">
        <v>404800.2</v>
      </c>
      <c r="AA3" s="30">
        <v>592688.5</v>
      </c>
      <c r="AB3" s="30">
        <v>10.4</v>
      </c>
      <c r="AC3" s="30">
        <v>8.5</v>
      </c>
      <c r="AD3" s="31">
        <v>12.4</v>
      </c>
      <c r="AE3" s="33">
        <v>4211354.5999999996</v>
      </c>
      <c r="AF3" s="30">
        <v>605503.6</v>
      </c>
      <c r="AG3" s="30">
        <v>496311.9</v>
      </c>
      <c r="AH3" s="30">
        <v>719669.7</v>
      </c>
      <c r="AI3" s="30">
        <v>14.4</v>
      </c>
      <c r="AJ3" s="30">
        <v>11.8</v>
      </c>
      <c r="AK3" s="31">
        <v>17.100000000000001</v>
      </c>
    </row>
    <row r="4" spans="1:37">
      <c r="A4" s="7" t="s">
        <v>454</v>
      </c>
      <c r="B4" s="69" t="s">
        <v>455</v>
      </c>
      <c r="C4" s="43">
        <v>5617.6</v>
      </c>
      <c r="D4" s="27">
        <v>470.9</v>
      </c>
      <c r="E4" s="27">
        <v>386.9</v>
      </c>
      <c r="F4" s="27">
        <v>553.70000000000005</v>
      </c>
      <c r="G4" s="27">
        <v>8.4</v>
      </c>
      <c r="H4" s="27">
        <v>6.9</v>
      </c>
      <c r="I4" s="28">
        <v>9.9</v>
      </c>
      <c r="J4" s="43">
        <v>8560.7999999999993</v>
      </c>
      <c r="K4" s="27">
        <v>839.3</v>
      </c>
      <c r="L4" s="27">
        <v>708.8</v>
      </c>
      <c r="M4" s="27">
        <v>972.4</v>
      </c>
      <c r="N4" s="27">
        <v>9.8000000000000007</v>
      </c>
      <c r="O4" s="27">
        <v>8.3000000000000007</v>
      </c>
      <c r="P4" s="28">
        <v>11.4</v>
      </c>
      <c r="Q4" s="43">
        <v>9771.2999999999993</v>
      </c>
      <c r="R4" s="27">
        <v>1239.4000000000001</v>
      </c>
      <c r="S4" s="27">
        <v>1050.0999999999999</v>
      </c>
      <c r="T4" s="27">
        <v>1426.8</v>
      </c>
      <c r="U4" s="27">
        <v>12.7</v>
      </c>
      <c r="V4" s="27">
        <v>10.7</v>
      </c>
      <c r="W4" s="28">
        <v>14.6</v>
      </c>
      <c r="X4" s="43">
        <v>8702.2999999999993</v>
      </c>
      <c r="Y4" s="27">
        <v>982.3</v>
      </c>
      <c r="Z4" s="27">
        <v>804.5</v>
      </c>
      <c r="AA4" s="27">
        <v>1174.8</v>
      </c>
      <c r="AB4" s="27">
        <v>11.3</v>
      </c>
      <c r="AC4" s="27">
        <v>9.1999999999999993</v>
      </c>
      <c r="AD4" s="28">
        <v>13.5</v>
      </c>
      <c r="AE4" s="34">
        <v>675.9</v>
      </c>
      <c r="AF4" s="27">
        <v>103.6</v>
      </c>
      <c r="AG4" s="27">
        <v>85</v>
      </c>
      <c r="AH4" s="27">
        <v>122.9</v>
      </c>
      <c r="AI4" s="27">
        <v>15.3</v>
      </c>
      <c r="AJ4" s="27">
        <v>12.6</v>
      </c>
      <c r="AK4" s="28">
        <v>18.2</v>
      </c>
    </row>
    <row r="5" spans="1:37">
      <c r="A5" s="6" t="s">
        <v>612</v>
      </c>
      <c r="B5" s="55" t="s">
        <v>613</v>
      </c>
      <c r="C5" s="44">
        <v>15352</v>
      </c>
      <c r="D5" s="21">
        <v>1189</v>
      </c>
      <c r="E5" s="21">
        <v>973.6</v>
      </c>
      <c r="F5" s="21">
        <v>1402.8</v>
      </c>
      <c r="G5" s="21">
        <v>7.7</v>
      </c>
      <c r="H5" s="21">
        <v>6.3</v>
      </c>
      <c r="I5" s="22">
        <v>9.1</v>
      </c>
      <c r="J5" s="44">
        <v>16938.900000000001</v>
      </c>
      <c r="K5" s="21">
        <v>1536.3</v>
      </c>
      <c r="L5" s="21">
        <v>1297.2</v>
      </c>
      <c r="M5" s="21">
        <v>1778.2</v>
      </c>
      <c r="N5" s="21">
        <v>9.1</v>
      </c>
      <c r="O5" s="21">
        <v>7.7</v>
      </c>
      <c r="P5" s="22">
        <v>10.5</v>
      </c>
      <c r="Q5" s="44">
        <v>18741.099999999999</v>
      </c>
      <c r="R5" s="21">
        <v>2204.9</v>
      </c>
      <c r="S5" s="21">
        <v>1871.9</v>
      </c>
      <c r="T5" s="21">
        <v>2542.9</v>
      </c>
      <c r="U5" s="21">
        <v>11.8</v>
      </c>
      <c r="V5" s="21">
        <v>10</v>
      </c>
      <c r="W5" s="22">
        <v>13.6</v>
      </c>
      <c r="X5" s="44">
        <v>10150.5</v>
      </c>
      <c r="Y5" s="21">
        <v>1061.4000000000001</v>
      </c>
      <c r="Z5" s="21">
        <v>865</v>
      </c>
      <c r="AA5" s="21">
        <v>1268.4000000000001</v>
      </c>
      <c r="AB5" s="21">
        <v>10.5</v>
      </c>
      <c r="AC5" s="21">
        <v>8.5</v>
      </c>
      <c r="AD5" s="22">
        <v>12.5</v>
      </c>
      <c r="AE5" s="35">
        <v>5404.5</v>
      </c>
      <c r="AF5" s="21">
        <v>770</v>
      </c>
      <c r="AG5" s="21">
        <v>631.1</v>
      </c>
      <c r="AH5" s="21">
        <v>914.8</v>
      </c>
      <c r="AI5" s="21">
        <v>14.2</v>
      </c>
      <c r="AJ5" s="21">
        <v>11.7</v>
      </c>
      <c r="AK5" s="22">
        <v>16.899999999999999</v>
      </c>
    </row>
    <row r="6" spans="1:37">
      <c r="A6" s="6" t="s">
        <v>348</v>
      </c>
      <c r="B6" s="55" t="s">
        <v>349</v>
      </c>
      <c r="C6" s="44">
        <v>14160.5</v>
      </c>
      <c r="D6" s="21">
        <v>1240</v>
      </c>
      <c r="E6" s="21">
        <v>1028.8</v>
      </c>
      <c r="F6" s="21">
        <v>1451</v>
      </c>
      <c r="G6" s="21">
        <v>8.8000000000000007</v>
      </c>
      <c r="H6" s="21">
        <v>7.3</v>
      </c>
      <c r="I6" s="22">
        <v>10.199999999999999</v>
      </c>
      <c r="J6" s="44">
        <v>28364.400000000001</v>
      </c>
      <c r="K6" s="21">
        <v>2903.6</v>
      </c>
      <c r="L6" s="21">
        <v>2456.6</v>
      </c>
      <c r="M6" s="21">
        <v>3353.5</v>
      </c>
      <c r="N6" s="21">
        <v>10.199999999999999</v>
      </c>
      <c r="O6" s="21">
        <v>8.6999999999999993</v>
      </c>
      <c r="P6" s="22">
        <v>11.8</v>
      </c>
      <c r="Q6" s="44">
        <v>28167.7</v>
      </c>
      <c r="R6" s="21">
        <v>3726.6</v>
      </c>
      <c r="S6" s="21">
        <v>3174</v>
      </c>
      <c r="T6" s="21">
        <v>4270.3999999999996</v>
      </c>
      <c r="U6" s="21">
        <v>13.2</v>
      </c>
      <c r="V6" s="21">
        <v>11.3</v>
      </c>
      <c r="W6" s="22">
        <v>15.2</v>
      </c>
      <c r="X6" s="44">
        <v>14409.1</v>
      </c>
      <c r="Y6" s="21">
        <v>1697.3</v>
      </c>
      <c r="Z6" s="21">
        <v>1388.8</v>
      </c>
      <c r="AA6" s="21">
        <v>2017</v>
      </c>
      <c r="AB6" s="21">
        <v>11.8</v>
      </c>
      <c r="AC6" s="21">
        <v>9.6</v>
      </c>
      <c r="AD6" s="22">
        <v>14</v>
      </c>
      <c r="AE6" s="35">
        <v>8385.2000000000007</v>
      </c>
      <c r="AF6" s="21">
        <v>1339</v>
      </c>
      <c r="AG6" s="21">
        <v>1107</v>
      </c>
      <c r="AH6" s="21">
        <v>1584.9</v>
      </c>
      <c r="AI6" s="21">
        <v>16</v>
      </c>
      <c r="AJ6" s="21">
        <v>13.2</v>
      </c>
      <c r="AK6" s="22">
        <v>18.899999999999999</v>
      </c>
    </row>
    <row r="7" spans="1:37">
      <c r="A7" s="6" t="s">
        <v>356</v>
      </c>
      <c r="B7" s="55" t="s">
        <v>357</v>
      </c>
      <c r="C7" s="44">
        <v>4371.6000000000004</v>
      </c>
      <c r="D7" s="21">
        <v>366.3</v>
      </c>
      <c r="E7" s="21">
        <v>297.89999999999998</v>
      </c>
      <c r="F7" s="21">
        <v>435</v>
      </c>
      <c r="G7" s="21">
        <v>8.4</v>
      </c>
      <c r="H7" s="21">
        <v>6.8</v>
      </c>
      <c r="I7" s="22">
        <v>10</v>
      </c>
      <c r="J7" s="44">
        <v>7078</v>
      </c>
      <c r="K7" s="21">
        <v>693.9</v>
      </c>
      <c r="L7" s="21">
        <v>585</v>
      </c>
      <c r="M7" s="21">
        <v>806.8</v>
      </c>
      <c r="N7" s="21">
        <v>9.8000000000000007</v>
      </c>
      <c r="O7" s="21">
        <v>8.3000000000000007</v>
      </c>
      <c r="P7" s="22">
        <v>11.4</v>
      </c>
      <c r="Q7" s="44">
        <v>17003</v>
      </c>
      <c r="R7" s="21">
        <v>2158.8000000000002</v>
      </c>
      <c r="S7" s="21">
        <v>1824.7</v>
      </c>
      <c r="T7" s="21">
        <v>2493.1999999999998</v>
      </c>
      <c r="U7" s="21">
        <v>12.7</v>
      </c>
      <c r="V7" s="21">
        <v>10.7</v>
      </c>
      <c r="W7" s="22">
        <v>14.7</v>
      </c>
      <c r="X7" s="44">
        <v>17267.7</v>
      </c>
      <c r="Y7" s="21">
        <v>1950</v>
      </c>
      <c r="Z7" s="21">
        <v>1594.8</v>
      </c>
      <c r="AA7" s="21">
        <v>2328</v>
      </c>
      <c r="AB7" s="21">
        <v>11.3</v>
      </c>
      <c r="AC7" s="21">
        <v>9.1999999999999993</v>
      </c>
      <c r="AD7" s="22">
        <v>13.5</v>
      </c>
      <c r="AE7" s="35">
        <v>14460.7</v>
      </c>
      <c r="AF7" s="21">
        <v>2219.9</v>
      </c>
      <c r="AG7" s="21">
        <v>1829.6</v>
      </c>
      <c r="AH7" s="21">
        <v>2625.5</v>
      </c>
      <c r="AI7" s="21">
        <v>15.4</v>
      </c>
      <c r="AJ7" s="21">
        <v>12.7</v>
      </c>
      <c r="AK7" s="22">
        <v>18.2</v>
      </c>
    </row>
    <row r="8" spans="1:37">
      <c r="A8" s="6" t="s">
        <v>592</v>
      </c>
      <c r="B8" s="55" t="s">
        <v>593</v>
      </c>
      <c r="C8" s="44">
        <v>9031.4</v>
      </c>
      <c r="D8" s="21">
        <v>689.7</v>
      </c>
      <c r="E8" s="21">
        <v>563.6</v>
      </c>
      <c r="F8" s="21">
        <v>813.3</v>
      </c>
      <c r="G8" s="21">
        <v>7.6</v>
      </c>
      <c r="H8" s="21">
        <v>6.2</v>
      </c>
      <c r="I8" s="22">
        <v>9</v>
      </c>
      <c r="J8" s="44">
        <v>16408.7</v>
      </c>
      <c r="K8" s="21">
        <v>1468.7</v>
      </c>
      <c r="L8" s="21">
        <v>1236.8</v>
      </c>
      <c r="M8" s="21">
        <v>1703</v>
      </c>
      <c r="N8" s="21">
        <v>9</v>
      </c>
      <c r="O8" s="21">
        <v>7.5</v>
      </c>
      <c r="P8" s="22">
        <v>10.4</v>
      </c>
      <c r="Q8" s="44">
        <v>22167.3</v>
      </c>
      <c r="R8" s="21">
        <v>2578.1</v>
      </c>
      <c r="S8" s="21">
        <v>2182.9</v>
      </c>
      <c r="T8" s="21">
        <v>2976.8</v>
      </c>
      <c r="U8" s="21">
        <v>11.6</v>
      </c>
      <c r="V8" s="21">
        <v>9.8000000000000007</v>
      </c>
      <c r="W8" s="22">
        <v>13.4</v>
      </c>
      <c r="X8" s="44">
        <v>10460.9</v>
      </c>
      <c r="Y8" s="21">
        <v>1080.5</v>
      </c>
      <c r="Z8" s="21">
        <v>879</v>
      </c>
      <c r="AA8" s="21">
        <v>1291.2</v>
      </c>
      <c r="AB8" s="21">
        <v>10.3</v>
      </c>
      <c r="AC8" s="21">
        <v>8.4</v>
      </c>
      <c r="AD8" s="22">
        <v>12.3</v>
      </c>
      <c r="AE8" s="35">
        <v>6470.7</v>
      </c>
      <c r="AF8" s="21">
        <v>912.7</v>
      </c>
      <c r="AG8" s="21">
        <v>746.7</v>
      </c>
      <c r="AH8" s="21">
        <v>1087.2</v>
      </c>
      <c r="AI8" s="21">
        <v>14.1</v>
      </c>
      <c r="AJ8" s="21">
        <v>11.5</v>
      </c>
      <c r="AK8" s="22">
        <v>16.8</v>
      </c>
    </row>
    <row r="9" spans="1:37">
      <c r="A9" s="6" t="s">
        <v>490</v>
      </c>
      <c r="B9" s="55" t="s">
        <v>491</v>
      </c>
      <c r="C9" s="44">
        <v>10292.299999999999</v>
      </c>
      <c r="D9" s="21">
        <v>864.4</v>
      </c>
      <c r="E9" s="21">
        <v>714.1</v>
      </c>
      <c r="F9" s="21">
        <v>1015.8</v>
      </c>
      <c r="G9" s="21">
        <v>8.4</v>
      </c>
      <c r="H9" s="21">
        <v>6.9</v>
      </c>
      <c r="I9" s="22">
        <v>9.9</v>
      </c>
      <c r="J9" s="44">
        <v>19449</v>
      </c>
      <c r="K9" s="21">
        <v>1910.9</v>
      </c>
      <c r="L9" s="21">
        <v>1618.4</v>
      </c>
      <c r="M9" s="21">
        <v>2203.8000000000002</v>
      </c>
      <c r="N9" s="21">
        <v>9.8000000000000007</v>
      </c>
      <c r="O9" s="21">
        <v>8.3000000000000007</v>
      </c>
      <c r="P9" s="22">
        <v>11.3</v>
      </c>
      <c r="Q9" s="44">
        <v>15827.2</v>
      </c>
      <c r="R9" s="21">
        <v>2012.9</v>
      </c>
      <c r="S9" s="21">
        <v>1712.7</v>
      </c>
      <c r="T9" s="21">
        <v>2312.8000000000002</v>
      </c>
      <c r="U9" s="21">
        <v>12.7</v>
      </c>
      <c r="V9" s="21">
        <v>10.8</v>
      </c>
      <c r="W9" s="22">
        <v>14.6</v>
      </c>
      <c r="X9" s="44">
        <v>7368.5</v>
      </c>
      <c r="Y9" s="21">
        <v>833.8</v>
      </c>
      <c r="Z9" s="21">
        <v>681.9</v>
      </c>
      <c r="AA9" s="21">
        <v>996</v>
      </c>
      <c r="AB9" s="21">
        <v>11.3</v>
      </c>
      <c r="AC9" s="21">
        <v>9.3000000000000007</v>
      </c>
      <c r="AD9" s="22">
        <v>13.5</v>
      </c>
      <c r="AE9" s="35">
        <v>0</v>
      </c>
      <c r="AF9" s="21" t="s">
        <v>875</v>
      </c>
      <c r="AG9" s="21" t="s">
        <v>875</v>
      </c>
      <c r="AH9" s="21" t="s">
        <v>875</v>
      </c>
      <c r="AI9" s="21" t="s">
        <v>875</v>
      </c>
      <c r="AJ9" s="21" t="s">
        <v>875</v>
      </c>
      <c r="AK9" s="22" t="s">
        <v>875</v>
      </c>
    </row>
    <row r="10" spans="1:37">
      <c r="A10" s="6" t="s">
        <v>550</v>
      </c>
      <c r="B10" s="55" t="s">
        <v>551</v>
      </c>
      <c r="C10" s="44">
        <v>0</v>
      </c>
      <c r="D10" s="21" t="s">
        <v>875</v>
      </c>
      <c r="E10" s="21" t="s">
        <v>875</v>
      </c>
      <c r="F10" s="21" t="s">
        <v>875</v>
      </c>
      <c r="G10" s="21" t="s">
        <v>875</v>
      </c>
      <c r="H10" s="21" t="s">
        <v>875</v>
      </c>
      <c r="I10" s="22" t="s">
        <v>875</v>
      </c>
      <c r="J10" s="44">
        <v>0</v>
      </c>
      <c r="K10" s="21" t="s">
        <v>875</v>
      </c>
      <c r="L10" s="21" t="s">
        <v>875</v>
      </c>
      <c r="M10" s="21" t="s">
        <v>875</v>
      </c>
      <c r="N10" s="21" t="s">
        <v>875</v>
      </c>
      <c r="O10" s="21" t="s">
        <v>875</v>
      </c>
      <c r="P10" s="22" t="s">
        <v>875</v>
      </c>
      <c r="Q10" s="44">
        <v>6448.9</v>
      </c>
      <c r="R10" s="21">
        <v>682.8</v>
      </c>
      <c r="S10" s="21">
        <v>571.79999999999995</v>
      </c>
      <c r="T10" s="21">
        <v>797.7</v>
      </c>
      <c r="U10" s="21">
        <v>10.6</v>
      </c>
      <c r="V10" s="21">
        <v>8.9</v>
      </c>
      <c r="W10" s="22">
        <v>12.4</v>
      </c>
      <c r="X10" s="44">
        <v>27049.7</v>
      </c>
      <c r="Y10" s="21">
        <v>2537.4</v>
      </c>
      <c r="Z10" s="21">
        <v>2045.1</v>
      </c>
      <c r="AA10" s="21">
        <v>3062.2</v>
      </c>
      <c r="AB10" s="21">
        <v>9.4</v>
      </c>
      <c r="AC10" s="21">
        <v>7.6</v>
      </c>
      <c r="AD10" s="22">
        <v>11.3</v>
      </c>
      <c r="AE10" s="35">
        <v>37449.5</v>
      </c>
      <c r="AF10" s="21">
        <v>4830.3</v>
      </c>
      <c r="AG10" s="21">
        <v>3907.2</v>
      </c>
      <c r="AH10" s="21">
        <v>5799.6</v>
      </c>
      <c r="AI10" s="21">
        <v>12.9</v>
      </c>
      <c r="AJ10" s="21">
        <v>10.4</v>
      </c>
      <c r="AK10" s="22">
        <v>15.5</v>
      </c>
    </row>
    <row r="11" spans="1:37">
      <c r="A11" s="6" t="s">
        <v>808</v>
      </c>
      <c r="B11" s="55" t="s">
        <v>809</v>
      </c>
      <c r="C11" s="44">
        <v>32313.4</v>
      </c>
      <c r="D11" s="21">
        <v>2162</v>
      </c>
      <c r="E11" s="21">
        <v>1740.8</v>
      </c>
      <c r="F11" s="21">
        <v>2566.3000000000002</v>
      </c>
      <c r="G11" s="21">
        <v>6.7</v>
      </c>
      <c r="H11" s="21">
        <v>5.4</v>
      </c>
      <c r="I11" s="22">
        <v>7.9</v>
      </c>
      <c r="J11" s="44">
        <v>54446.400000000001</v>
      </c>
      <c r="K11" s="21">
        <v>4280</v>
      </c>
      <c r="L11" s="21">
        <v>3572.7</v>
      </c>
      <c r="M11" s="21">
        <v>4974.6000000000004</v>
      </c>
      <c r="N11" s="21">
        <v>7.9</v>
      </c>
      <c r="O11" s="21">
        <v>6.6</v>
      </c>
      <c r="P11" s="22">
        <v>9.1</v>
      </c>
      <c r="Q11" s="44">
        <v>40216.199999999997</v>
      </c>
      <c r="R11" s="21">
        <v>4127.3</v>
      </c>
      <c r="S11" s="21">
        <v>3474.6</v>
      </c>
      <c r="T11" s="21">
        <v>4805.1000000000004</v>
      </c>
      <c r="U11" s="21">
        <v>10.3</v>
      </c>
      <c r="V11" s="21">
        <v>8.6</v>
      </c>
      <c r="W11" s="22">
        <v>11.9</v>
      </c>
      <c r="X11" s="44">
        <v>28555.3</v>
      </c>
      <c r="Y11" s="21">
        <v>2597.1</v>
      </c>
      <c r="Z11" s="21">
        <v>2094.1</v>
      </c>
      <c r="AA11" s="21">
        <v>3134.8</v>
      </c>
      <c r="AB11" s="21">
        <v>9.1</v>
      </c>
      <c r="AC11" s="21">
        <v>7.3</v>
      </c>
      <c r="AD11" s="22">
        <v>11</v>
      </c>
      <c r="AE11" s="35">
        <v>4562.7</v>
      </c>
      <c r="AF11" s="21">
        <v>570.4</v>
      </c>
      <c r="AG11" s="21">
        <v>461.2</v>
      </c>
      <c r="AH11" s="21">
        <v>687.7</v>
      </c>
      <c r="AI11" s="21">
        <v>12.5</v>
      </c>
      <c r="AJ11" s="21">
        <v>10.1</v>
      </c>
      <c r="AK11" s="22">
        <v>15.1</v>
      </c>
    </row>
    <row r="12" spans="1:37">
      <c r="A12" s="6" t="s">
        <v>358</v>
      </c>
      <c r="B12" s="55" t="s">
        <v>359</v>
      </c>
      <c r="C12" s="44">
        <v>7041.7</v>
      </c>
      <c r="D12" s="21">
        <v>573.5</v>
      </c>
      <c r="E12" s="21">
        <v>467.2</v>
      </c>
      <c r="F12" s="21">
        <v>679</v>
      </c>
      <c r="G12" s="21">
        <v>8.1</v>
      </c>
      <c r="H12" s="21">
        <v>6.6</v>
      </c>
      <c r="I12" s="22">
        <v>9.6</v>
      </c>
      <c r="J12" s="44">
        <v>16372.9</v>
      </c>
      <c r="K12" s="21">
        <v>1561.4</v>
      </c>
      <c r="L12" s="21">
        <v>1316.7</v>
      </c>
      <c r="M12" s="21">
        <v>1811.1</v>
      </c>
      <c r="N12" s="21">
        <v>9.5</v>
      </c>
      <c r="O12" s="21">
        <v>8</v>
      </c>
      <c r="P12" s="22">
        <v>11.1</v>
      </c>
      <c r="Q12" s="44">
        <v>22908.9</v>
      </c>
      <c r="R12" s="21">
        <v>2833.6</v>
      </c>
      <c r="S12" s="21">
        <v>2398.6999999999998</v>
      </c>
      <c r="T12" s="21">
        <v>3269.8</v>
      </c>
      <c r="U12" s="21">
        <v>12.4</v>
      </c>
      <c r="V12" s="21">
        <v>10.5</v>
      </c>
      <c r="W12" s="22">
        <v>14.3</v>
      </c>
      <c r="X12" s="44">
        <v>29415.5</v>
      </c>
      <c r="Y12" s="21">
        <v>3233.9</v>
      </c>
      <c r="Z12" s="21">
        <v>2645.2</v>
      </c>
      <c r="AA12" s="21">
        <v>3858.2</v>
      </c>
      <c r="AB12" s="21">
        <v>11</v>
      </c>
      <c r="AC12" s="21">
        <v>9</v>
      </c>
      <c r="AD12" s="22">
        <v>13.1</v>
      </c>
      <c r="AE12" s="35">
        <v>40870</v>
      </c>
      <c r="AF12" s="21">
        <v>6120.4</v>
      </c>
      <c r="AG12" s="21">
        <v>5029.8999999999996</v>
      </c>
      <c r="AH12" s="21">
        <v>7249.7</v>
      </c>
      <c r="AI12" s="21">
        <v>15</v>
      </c>
      <c r="AJ12" s="21">
        <v>12.3</v>
      </c>
      <c r="AK12" s="22">
        <v>17.7</v>
      </c>
    </row>
    <row r="13" spans="1:37">
      <c r="A13" s="6" t="s">
        <v>398</v>
      </c>
      <c r="B13" s="55" t="s">
        <v>399</v>
      </c>
      <c r="C13" s="44">
        <v>20008.7</v>
      </c>
      <c r="D13" s="21">
        <v>1682.4</v>
      </c>
      <c r="E13" s="21">
        <v>1381.9</v>
      </c>
      <c r="F13" s="21">
        <v>1984.1</v>
      </c>
      <c r="G13" s="21">
        <v>8.4</v>
      </c>
      <c r="H13" s="21">
        <v>6.9</v>
      </c>
      <c r="I13" s="22">
        <v>9.9</v>
      </c>
      <c r="J13" s="44">
        <v>12675.8</v>
      </c>
      <c r="K13" s="21">
        <v>1246.2</v>
      </c>
      <c r="L13" s="21">
        <v>1049.9000000000001</v>
      </c>
      <c r="M13" s="21">
        <v>1444.9</v>
      </c>
      <c r="N13" s="21">
        <v>9.8000000000000007</v>
      </c>
      <c r="O13" s="21">
        <v>8.3000000000000007</v>
      </c>
      <c r="P13" s="22">
        <v>11.4</v>
      </c>
      <c r="Q13" s="44">
        <v>9851</v>
      </c>
      <c r="R13" s="21">
        <v>1252.3</v>
      </c>
      <c r="S13" s="21">
        <v>1059.8</v>
      </c>
      <c r="T13" s="21">
        <v>1441.1</v>
      </c>
      <c r="U13" s="21">
        <v>12.7</v>
      </c>
      <c r="V13" s="21">
        <v>10.8</v>
      </c>
      <c r="W13" s="22">
        <v>14.6</v>
      </c>
      <c r="X13" s="44">
        <v>21190.6</v>
      </c>
      <c r="Y13" s="21">
        <v>2397.8000000000002</v>
      </c>
      <c r="Z13" s="21">
        <v>1964.7</v>
      </c>
      <c r="AA13" s="21">
        <v>2856.1</v>
      </c>
      <c r="AB13" s="21">
        <v>11.3</v>
      </c>
      <c r="AC13" s="21">
        <v>9.3000000000000007</v>
      </c>
      <c r="AD13" s="22">
        <v>13.5</v>
      </c>
      <c r="AE13" s="35">
        <v>16650.900000000001</v>
      </c>
      <c r="AF13" s="21">
        <v>2556.1999999999998</v>
      </c>
      <c r="AG13" s="21">
        <v>2111.6</v>
      </c>
      <c r="AH13" s="21">
        <v>3029</v>
      </c>
      <c r="AI13" s="21">
        <v>15.4</v>
      </c>
      <c r="AJ13" s="21">
        <v>12.7</v>
      </c>
      <c r="AK13" s="22">
        <v>18.2</v>
      </c>
    </row>
    <row r="14" spans="1:37">
      <c r="A14" s="6" t="s">
        <v>700</v>
      </c>
      <c r="B14" s="55" t="s">
        <v>701</v>
      </c>
      <c r="C14" s="44">
        <v>36524.400000000001</v>
      </c>
      <c r="D14" s="21">
        <v>2809.9</v>
      </c>
      <c r="E14" s="21">
        <v>2298.1</v>
      </c>
      <c r="F14" s="21">
        <v>3303.9</v>
      </c>
      <c r="G14" s="21">
        <v>7.7</v>
      </c>
      <c r="H14" s="21">
        <v>6.3</v>
      </c>
      <c r="I14" s="22">
        <v>9</v>
      </c>
      <c r="J14" s="44">
        <v>23787.200000000001</v>
      </c>
      <c r="K14" s="21">
        <v>2144.1999999999998</v>
      </c>
      <c r="L14" s="21">
        <v>1808.1</v>
      </c>
      <c r="M14" s="21">
        <v>2480.1999999999998</v>
      </c>
      <c r="N14" s="21">
        <v>9</v>
      </c>
      <c r="O14" s="21">
        <v>7.6</v>
      </c>
      <c r="P14" s="22">
        <v>10.4</v>
      </c>
      <c r="Q14" s="44">
        <v>11415.6</v>
      </c>
      <c r="R14" s="21">
        <v>1336.1</v>
      </c>
      <c r="S14" s="21">
        <v>1131.4000000000001</v>
      </c>
      <c r="T14" s="21">
        <v>1543.2</v>
      </c>
      <c r="U14" s="21">
        <v>11.7</v>
      </c>
      <c r="V14" s="21">
        <v>9.9</v>
      </c>
      <c r="W14" s="22">
        <v>13.5</v>
      </c>
      <c r="X14" s="44">
        <v>12910.1</v>
      </c>
      <c r="Y14" s="21">
        <v>1342.5</v>
      </c>
      <c r="Z14" s="21">
        <v>1093.9000000000001</v>
      </c>
      <c r="AA14" s="21">
        <v>1601.2</v>
      </c>
      <c r="AB14" s="21">
        <v>10.4</v>
      </c>
      <c r="AC14" s="21">
        <v>8.5</v>
      </c>
      <c r="AD14" s="22">
        <v>12.4</v>
      </c>
      <c r="AE14" s="35">
        <v>769.6</v>
      </c>
      <c r="AF14" s="21">
        <v>109.2</v>
      </c>
      <c r="AG14" s="21">
        <v>89.5</v>
      </c>
      <c r="AH14" s="21">
        <v>130.19999999999999</v>
      </c>
      <c r="AI14" s="21">
        <v>14.2</v>
      </c>
      <c r="AJ14" s="21">
        <v>11.6</v>
      </c>
      <c r="AK14" s="22">
        <v>16.899999999999999</v>
      </c>
    </row>
    <row r="15" spans="1:37">
      <c r="A15" s="6" t="s">
        <v>456</v>
      </c>
      <c r="B15" s="55" t="s">
        <v>457</v>
      </c>
      <c r="C15" s="44">
        <v>4876.5</v>
      </c>
      <c r="D15" s="21">
        <v>393</v>
      </c>
      <c r="E15" s="21">
        <v>321.60000000000002</v>
      </c>
      <c r="F15" s="21">
        <v>463.7</v>
      </c>
      <c r="G15" s="21">
        <v>8.1</v>
      </c>
      <c r="H15" s="21">
        <v>6.6</v>
      </c>
      <c r="I15" s="22">
        <v>9.5</v>
      </c>
      <c r="J15" s="44">
        <v>17789.8</v>
      </c>
      <c r="K15" s="21">
        <v>1677.9</v>
      </c>
      <c r="L15" s="21">
        <v>1418.7</v>
      </c>
      <c r="M15" s="21">
        <v>1941.1</v>
      </c>
      <c r="N15" s="21">
        <v>9.4</v>
      </c>
      <c r="O15" s="21">
        <v>8</v>
      </c>
      <c r="P15" s="22">
        <v>10.9</v>
      </c>
      <c r="Q15" s="44">
        <v>14930.9</v>
      </c>
      <c r="R15" s="21">
        <v>1824.9</v>
      </c>
      <c r="S15" s="21">
        <v>1548.3</v>
      </c>
      <c r="T15" s="21">
        <v>2105.1</v>
      </c>
      <c r="U15" s="21">
        <v>12.2</v>
      </c>
      <c r="V15" s="21">
        <v>10.4</v>
      </c>
      <c r="W15" s="22">
        <v>14.1</v>
      </c>
      <c r="X15" s="44">
        <v>13002.4</v>
      </c>
      <c r="Y15" s="21">
        <v>1413.2</v>
      </c>
      <c r="Z15" s="21">
        <v>1154.5999999999999</v>
      </c>
      <c r="AA15" s="21">
        <v>1686.2</v>
      </c>
      <c r="AB15" s="21">
        <v>10.9</v>
      </c>
      <c r="AC15" s="21">
        <v>8.9</v>
      </c>
      <c r="AD15" s="22">
        <v>13</v>
      </c>
      <c r="AE15" s="35">
        <v>11301.4</v>
      </c>
      <c r="AF15" s="21">
        <v>1671.3</v>
      </c>
      <c r="AG15" s="21">
        <v>1373.2</v>
      </c>
      <c r="AH15" s="21">
        <v>1980.2</v>
      </c>
      <c r="AI15" s="21">
        <v>14.8</v>
      </c>
      <c r="AJ15" s="21">
        <v>12.2</v>
      </c>
      <c r="AK15" s="22">
        <v>17.5</v>
      </c>
    </row>
    <row r="16" spans="1:37">
      <c r="A16" s="6" t="s">
        <v>788</v>
      </c>
      <c r="B16" s="55" t="s">
        <v>789</v>
      </c>
      <c r="C16" s="44">
        <v>41083.4</v>
      </c>
      <c r="D16" s="21">
        <v>2898</v>
      </c>
      <c r="E16" s="21">
        <v>2354.9</v>
      </c>
      <c r="F16" s="21">
        <v>3413.6</v>
      </c>
      <c r="G16" s="21">
        <v>7.1</v>
      </c>
      <c r="H16" s="21">
        <v>5.7</v>
      </c>
      <c r="I16" s="22">
        <v>8.3000000000000007</v>
      </c>
      <c r="J16" s="44">
        <v>18687.7</v>
      </c>
      <c r="K16" s="21">
        <v>1546.6</v>
      </c>
      <c r="L16" s="21">
        <v>1297.4000000000001</v>
      </c>
      <c r="M16" s="21">
        <v>1793.9</v>
      </c>
      <c r="N16" s="21">
        <v>8.3000000000000007</v>
      </c>
      <c r="O16" s="21">
        <v>6.9</v>
      </c>
      <c r="P16" s="22">
        <v>9.6</v>
      </c>
      <c r="Q16" s="44">
        <v>16570.7</v>
      </c>
      <c r="R16" s="21">
        <v>1785.3</v>
      </c>
      <c r="S16" s="21">
        <v>1505.7</v>
      </c>
      <c r="T16" s="21">
        <v>2069.9</v>
      </c>
      <c r="U16" s="21">
        <v>10.8</v>
      </c>
      <c r="V16" s="21">
        <v>9.1</v>
      </c>
      <c r="W16" s="22">
        <v>12.5</v>
      </c>
      <c r="X16" s="44">
        <v>7780.2</v>
      </c>
      <c r="Y16" s="21">
        <v>743.8</v>
      </c>
      <c r="Z16" s="21">
        <v>602</v>
      </c>
      <c r="AA16" s="21">
        <v>894.8</v>
      </c>
      <c r="AB16" s="21">
        <v>9.6</v>
      </c>
      <c r="AC16" s="21">
        <v>7.7</v>
      </c>
      <c r="AD16" s="22">
        <v>11.5</v>
      </c>
      <c r="AE16" s="35">
        <v>2635</v>
      </c>
      <c r="AF16" s="21">
        <v>344.9</v>
      </c>
      <c r="AG16" s="21">
        <v>279.7</v>
      </c>
      <c r="AH16" s="21">
        <v>414.1</v>
      </c>
      <c r="AI16" s="21">
        <v>13.1</v>
      </c>
      <c r="AJ16" s="21">
        <v>10.6</v>
      </c>
      <c r="AK16" s="22">
        <v>15.7</v>
      </c>
    </row>
    <row r="17" spans="1:37">
      <c r="A17" s="6" t="s">
        <v>522</v>
      </c>
      <c r="B17" s="55" t="s">
        <v>523</v>
      </c>
      <c r="C17" s="44">
        <v>18214.099999999999</v>
      </c>
      <c r="D17" s="21">
        <v>1466.4</v>
      </c>
      <c r="E17" s="21">
        <v>1206.4000000000001</v>
      </c>
      <c r="F17" s="21">
        <v>1724</v>
      </c>
      <c r="G17" s="21">
        <v>8.1</v>
      </c>
      <c r="H17" s="21">
        <v>6.6</v>
      </c>
      <c r="I17" s="22">
        <v>9.5</v>
      </c>
      <c r="J17" s="44">
        <v>22601.7</v>
      </c>
      <c r="K17" s="21">
        <v>2130.6999999999998</v>
      </c>
      <c r="L17" s="21">
        <v>1802.3</v>
      </c>
      <c r="M17" s="21">
        <v>2454.3000000000002</v>
      </c>
      <c r="N17" s="21">
        <v>9.4</v>
      </c>
      <c r="O17" s="21">
        <v>8</v>
      </c>
      <c r="P17" s="22">
        <v>10.9</v>
      </c>
      <c r="Q17" s="44">
        <v>15736.6</v>
      </c>
      <c r="R17" s="21">
        <v>1923.5</v>
      </c>
      <c r="S17" s="21">
        <v>1633.7</v>
      </c>
      <c r="T17" s="21">
        <v>2217.5</v>
      </c>
      <c r="U17" s="21">
        <v>12.2</v>
      </c>
      <c r="V17" s="21">
        <v>10.4</v>
      </c>
      <c r="W17" s="22">
        <v>14.1</v>
      </c>
      <c r="X17" s="44">
        <v>16806.099999999999</v>
      </c>
      <c r="Y17" s="21">
        <v>1826.3</v>
      </c>
      <c r="Z17" s="21">
        <v>1489.5</v>
      </c>
      <c r="AA17" s="21">
        <v>2172</v>
      </c>
      <c r="AB17" s="21">
        <v>10.9</v>
      </c>
      <c r="AC17" s="21">
        <v>8.9</v>
      </c>
      <c r="AD17" s="22">
        <v>12.9</v>
      </c>
      <c r="AE17" s="35">
        <v>8997.5</v>
      </c>
      <c r="AF17" s="21">
        <v>1331.4</v>
      </c>
      <c r="AG17" s="21">
        <v>1096.4000000000001</v>
      </c>
      <c r="AH17" s="21">
        <v>1585.2</v>
      </c>
      <c r="AI17" s="21">
        <v>14.8</v>
      </c>
      <c r="AJ17" s="21">
        <v>12.2</v>
      </c>
      <c r="AK17" s="22">
        <v>17.600000000000001</v>
      </c>
    </row>
    <row r="18" spans="1:37">
      <c r="A18" s="6" t="s">
        <v>722</v>
      </c>
      <c r="B18" s="55" t="s">
        <v>723</v>
      </c>
      <c r="C18" s="44">
        <v>32819.1</v>
      </c>
      <c r="D18" s="21">
        <v>2403.5</v>
      </c>
      <c r="E18" s="21">
        <v>1942.8</v>
      </c>
      <c r="F18" s="21">
        <v>2859.8</v>
      </c>
      <c r="G18" s="21">
        <v>7.3</v>
      </c>
      <c r="H18" s="21">
        <v>5.9</v>
      </c>
      <c r="I18" s="22">
        <v>8.6999999999999993</v>
      </c>
      <c r="J18" s="44">
        <v>26831</v>
      </c>
      <c r="K18" s="21">
        <v>2304.9</v>
      </c>
      <c r="L18" s="21">
        <v>1934.1</v>
      </c>
      <c r="M18" s="21">
        <v>2677.8</v>
      </c>
      <c r="N18" s="21">
        <v>8.6</v>
      </c>
      <c r="O18" s="21">
        <v>7.2</v>
      </c>
      <c r="P18" s="22">
        <v>10</v>
      </c>
      <c r="Q18" s="44">
        <v>23437.200000000001</v>
      </c>
      <c r="R18" s="21">
        <v>2620.6999999999998</v>
      </c>
      <c r="S18" s="21">
        <v>2213.9</v>
      </c>
      <c r="T18" s="21">
        <v>3038.5</v>
      </c>
      <c r="U18" s="21">
        <v>11.2</v>
      </c>
      <c r="V18" s="21">
        <v>9.4</v>
      </c>
      <c r="W18" s="22">
        <v>13</v>
      </c>
      <c r="X18" s="44">
        <v>18441.5</v>
      </c>
      <c r="Y18" s="21">
        <v>1829.8</v>
      </c>
      <c r="Z18" s="21">
        <v>1483.7</v>
      </c>
      <c r="AA18" s="21">
        <v>2197.4</v>
      </c>
      <c r="AB18" s="21">
        <v>9.9</v>
      </c>
      <c r="AC18" s="21">
        <v>8</v>
      </c>
      <c r="AD18" s="22">
        <v>11.9</v>
      </c>
      <c r="AE18" s="35">
        <v>5168.1000000000004</v>
      </c>
      <c r="AF18" s="21">
        <v>702</v>
      </c>
      <c r="AG18" s="21">
        <v>572.5</v>
      </c>
      <c r="AH18" s="21">
        <v>838.4</v>
      </c>
      <c r="AI18" s="21">
        <v>13.6</v>
      </c>
      <c r="AJ18" s="21">
        <v>11.1</v>
      </c>
      <c r="AK18" s="22">
        <v>16.2</v>
      </c>
    </row>
    <row r="19" spans="1:37">
      <c r="A19" s="6" t="s">
        <v>492</v>
      </c>
      <c r="B19" s="55" t="s">
        <v>493</v>
      </c>
      <c r="C19" s="44">
        <v>17644.5</v>
      </c>
      <c r="D19" s="21">
        <v>1271.0999999999999</v>
      </c>
      <c r="E19" s="21">
        <v>1022.2</v>
      </c>
      <c r="F19" s="21">
        <v>1514.3</v>
      </c>
      <c r="G19" s="21">
        <v>7.2</v>
      </c>
      <c r="H19" s="21">
        <v>5.8</v>
      </c>
      <c r="I19" s="22">
        <v>8.6</v>
      </c>
      <c r="J19" s="44">
        <v>28687.3</v>
      </c>
      <c r="K19" s="21">
        <v>2425.4</v>
      </c>
      <c r="L19" s="21">
        <v>2032</v>
      </c>
      <c r="M19" s="21">
        <v>2822.1</v>
      </c>
      <c r="N19" s="21">
        <v>8.5</v>
      </c>
      <c r="O19" s="21">
        <v>7.1</v>
      </c>
      <c r="P19" s="22">
        <v>9.8000000000000007</v>
      </c>
      <c r="Q19" s="44">
        <v>54099.9</v>
      </c>
      <c r="R19" s="21">
        <v>5960.1</v>
      </c>
      <c r="S19" s="21">
        <v>5027.8999999999996</v>
      </c>
      <c r="T19" s="21">
        <v>6927</v>
      </c>
      <c r="U19" s="21">
        <v>11</v>
      </c>
      <c r="V19" s="21">
        <v>9.3000000000000007</v>
      </c>
      <c r="W19" s="22">
        <v>12.8</v>
      </c>
      <c r="X19" s="44">
        <v>93936.7</v>
      </c>
      <c r="Y19" s="21">
        <v>9178.4</v>
      </c>
      <c r="Z19" s="21">
        <v>7429.7</v>
      </c>
      <c r="AA19" s="21">
        <v>11040.4</v>
      </c>
      <c r="AB19" s="21">
        <v>9.8000000000000007</v>
      </c>
      <c r="AC19" s="21">
        <v>7.9</v>
      </c>
      <c r="AD19" s="22">
        <v>11.8</v>
      </c>
      <c r="AE19" s="35">
        <v>213598.6</v>
      </c>
      <c r="AF19" s="21">
        <v>28610.400000000001</v>
      </c>
      <c r="AG19" s="21">
        <v>23282.799999999999</v>
      </c>
      <c r="AH19" s="21">
        <v>34168.5</v>
      </c>
      <c r="AI19" s="21">
        <v>13.4</v>
      </c>
      <c r="AJ19" s="21">
        <v>10.9</v>
      </c>
      <c r="AK19" s="22">
        <v>16</v>
      </c>
    </row>
    <row r="20" spans="1:37">
      <c r="A20" s="6" t="s">
        <v>686</v>
      </c>
      <c r="B20" s="55" t="s">
        <v>687</v>
      </c>
      <c r="C20" s="44">
        <v>19191.8</v>
      </c>
      <c r="D20" s="21">
        <v>1496.5</v>
      </c>
      <c r="E20" s="21">
        <v>1224.5</v>
      </c>
      <c r="F20" s="21">
        <v>1762.7</v>
      </c>
      <c r="G20" s="21">
        <v>7.8</v>
      </c>
      <c r="H20" s="21">
        <v>6.4</v>
      </c>
      <c r="I20" s="22">
        <v>9.1999999999999993</v>
      </c>
      <c r="J20" s="44">
        <v>18876.599999999999</v>
      </c>
      <c r="K20" s="21">
        <v>1724.7</v>
      </c>
      <c r="L20" s="21">
        <v>1452.8</v>
      </c>
      <c r="M20" s="21">
        <v>2001.9</v>
      </c>
      <c r="N20" s="21">
        <v>9.1</v>
      </c>
      <c r="O20" s="21">
        <v>7.7</v>
      </c>
      <c r="P20" s="22">
        <v>10.6</v>
      </c>
      <c r="Q20" s="44">
        <v>11328</v>
      </c>
      <c r="R20" s="21">
        <v>1344</v>
      </c>
      <c r="S20" s="21">
        <v>1137.5</v>
      </c>
      <c r="T20" s="21">
        <v>1551</v>
      </c>
      <c r="U20" s="21">
        <v>11.9</v>
      </c>
      <c r="V20" s="21">
        <v>10</v>
      </c>
      <c r="W20" s="22">
        <v>13.7</v>
      </c>
      <c r="X20" s="44">
        <v>727.6</v>
      </c>
      <c r="Y20" s="21">
        <v>76.7</v>
      </c>
      <c r="Z20" s="21">
        <v>62.5</v>
      </c>
      <c r="AA20" s="21">
        <v>91.6</v>
      </c>
      <c r="AB20" s="21">
        <v>10.5</v>
      </c>
      <c r="AC20" s="21">
        <v>8.6</v>
      </c>
      <c r="AD20" s="22">
        <v>12.6</v>
      </c>
      <c r="AE20" s="35">
        <v>0</v>
      </c>
      <c r="AF20" s="21" t="s">
        <v>875</v>
      </c>
      <c r="AG20" s="21" t="s">
        <v>875</v>
      </c>
      <c r="AH20" s="21" t="s">
        <v>875</v>
      </c>
      <c r="AI20" s="21" t="s">
        <v>875</v>
      </c>
      <c r="AJ20" s="21" t="s">
        <v>875</v>
      </c>
      <c r="AK20" s="22" t="s">
        <v>875</v>
      </c>
    </row>
    <row r="21" spans="1:37">
      <c r="A21" s="6" t="s">
        <v>432</v>
      </c>
      <c r="B21" s="55" t="s">
        <v>433</v>
      </c>
      <c r="C21" s="44">
        <v>2961.7</v>
      </c>
      <c r="D21" s="21">
        <v>224.5</v>
      </c>
      <c r="E21" s="21">
        <v>181.3</v>
      </c>
      <c r="F21" s="21">
        <v>266.5</v>
      </c>
      <c r="G21" s="21">
        <v>7.6</v>
      </c>
      <c r="H21" s="21">
        <v>6.1</v>
      </c>
      <c r="I21" s="22">
        <v>9</v>
      </c>
      <c r="J21" s="44">
        <v>12769.3</v>
      </c>
      <c r="K21" s="21">
        <v>1134.8</v>
      </c>
      <c r="L21" s="21">
        <v>952.4</v>
      </c>
      <c r="M21" s="21">
        <v>1318.4</v>
      </c>
      <c r="N21" s="21">
        <v>8.9</v>
      </c>
      <c r="O21" s="21">
        <v>7.5</v>
      </c>
      <c r="P21" s="22">
        <v>10.3</v>
      </c>
      <c r="Q21" s="44">
        <v>4995.5</v>
      </c>
      <c r="R21" s="21">
        <v>577.29999999999995</v>
      </c>
      <c r="S21" s="21">
        <v>486.7</v>
      </c>
      <c r="T21" s="21">
        <v>668.4</v>
      </c>
      <c r="U21" s="21">
        <v>11.6</v>
      </c>
      <c r="V21" s="21">
        <v>9.6999999999999993</v>
      </c>
      <c r="W21" s="22">
        <v>13.4</v>
      </c>
      <c r="X21" s="44">
        <v>9893.2000000000007</v>
      </c>
      <c r="Y21" s="21">
        <v>1015</v>
      </c>
      <c r="Z21" s="21">
        <v>826.5</v>
      </c>
      <c r="AA21" s="21">
        <v>1215.8</v>
      </c>
      <c r="AB21" s="21">
        <v>10.3</v>
      </c>
      <c r="AC21" s="21">
        <v>8.4</v>
      </c>
      <c r="AD21" s="22">
        <v>12.3</v>
      </c>
      <c r="AE21" s="35">
        <v>30760.3</v>
      </c>
      <c r="AF21" s="21">
        <v>4314.6000000000004</v>
      </c>
      <c r="AG21" s="21">
        <v>3525.6</v>
      </c>
      <c r="AH21" s="21">
        <v>5136.6000000000004</v>
      </c>
      <c r="AI21" s="21">
        <v>14</v>
      </c>
      <c r="AJ21" s="21">
        <v>11.5</v>
      </c>
      <c r="AK21" s="22">
        <v>16.7</v>
      </c>
    </row>
    <row r="22" spans="1:37">
      <c r="A22" s="6" t="s">
        <v>284</v>
      </c>
      <c r="B22" s="55" t="s">
        <v>285</v>
      </c>
      <c r="C22" s="44">
        <v>0</v>
      </c>
      <c r="D22" s="21" t="s">
        <v>875</v>
      </c>
      <c r="E22" s="21" t="s">
        <v>875</v>
      </c>
      <c r="F22" s="21" t="s">
        <v>875</v>
      </c>
      <c r="G22" s="21" t="s">
        <v>875</v>
      </c>
      <c r="H22" s="21" t="s">
        <v>875</v>
      </c>
      <c r="I22" s="22" t="s">
        <v>875</v>
      </c>
      <c r="J22" s="44">
        <v>2520.1999999999998</v>
      </c>
      <c r="K22" s="21">
        <v>262.3</v>
      </c>
      <c r="L22" s="21">
        <v>221.6</v>
      </c>
      <c r="M22" s="21">
        <v>303.7</v>
      </c>
      <c r="N22" s="21">
        <v>10.4</v>
      </c>
      <c r="O22" s="21">
        <v>8.8000000000000007</v>
      </c>
      <c r="P22" s="22">
        <v>12.1</v>
      </c>
      <c r="Q22" s="44">
        <v>5096.2</v>
      </c>
      <c r="R22" s="21">
        <v>684.6</v>
      </c>
      <c r="S22" s="21">
        <v>582</v>
      </c>
      <c r="T22" s="21">
        <v>788.6</v>
      </c>
      <c r="U22" s="21">
        <v>13.4</v>
      </c>
      <c r="V22" s="21">
        <v>11.4</v>
      </c>
      <c r="W22" s="22">
        <v>15.5</v>
      </c>
      <c r="X22" s="44">
        <v>24184.6</v>
      </c>
      <c r="Y22" s="21">
        <v>2894.3</v>
      </c>
      <c r="Z22" s="21">
        <v>2368.3000000000002</v>
      </c>
      <c r="AA22" s="21">
        <v>3451.8</v>
      </c>
      <c r="AB22" s="21">
        <v>12</v>
      </c>
      <c r="AC22" s="21">
        <v>9.8000000000000007</v>
      </c>
      <c r="AD22" s="22">
        <v>14.3</v>
      </c>
      <c r="AE22" s="35">
        <v>36690</v>
      </c>
      <c r="AF22" s="21">
        <v>5943</v>
      </c>
      <c r="AG22" s="21">
        <v>4920.8</v>
      </c>
      <c r="AH22" s="21">
        <v>7012.1</v>
      </c>
      <c r="AI22" s="21">
        <v>16.2</v>
      </c>
      <c r="AJ22" s="21">
        <v>13.4</v>
      </c>
      <c r="AK22" s="22">
        <v>19.100000000000001</v>
      </c>
    </row>
    <row r="23" spans="1:37">
      <c r="A23" s="6" t="s">
        <v>366</v>
      </c>
      <c r="B23" s="55" t="s">
        <v>367</v>
      </c>
      <c r="C23" s="44">
        <v>844.4</v>
      </c>
      <c r="D23" s="21">
        <v>70.3</v>
      </c>
      <c r="E23" s="21">
        <v>57.6</v>
      </c>
      <c r="F23" s="21">
        <v>82.9</v>
      </c>
      <c r="G23" s="21">
        <v>8.3000000000000007</v>
      </c>
      <c r="H23" s="21">
        <v>6.8</v>
      </c>
      <c r="I23" s="22">
        <v>9.8000000000000007</v>
      </c>
      <c r="J23" s="44">
        <v>5760.6</v>
      </c>
      <c r="K23" s="21">
        <v>561</v>
      </c>
      <c r="L23" s="21">
        <v>473.8</v>
      </c>
      <c r="M23" s="21">
        <v>649.29999999999995</v>
      </c>
      <c r="N23" s="21">
        <v>9.6999999999999993</v>
      </c>
      <c r="O23" s="21">
        <v>8.1999999999999993</v>
      </c>
      <c r="P23" s="22">
        <v>11.3</v>
      </c>
      <c r="Q23" s="44">
        <v>9470.7000000000007</v>
      </c>
      <c r="R23" s="21">
        <v>1193</v>
      </c>
      <c r="S23" s="21">
        <v>1009.5</v>
      </c>
      <c r="T23" s="21">
        <v>1374.3</v>
      </c>
      <c r="U23" s="21">
        <v>12.6</v>
      </c>
      <c r="V23" s="21">
        <v>10.7</v>
      </c>
      <c r="W23" s="22">
        <v>14.5</v>
      </c>
      <c r="X23" s="44">
        <v>16105</v>
      </c>
      <c r="Y23" s="21">
        <v>1805.4</v>
      </c>
      <c r="Z23" s="21">
        <v>1479</v>
      </c>
      <c r="AA23" s="21">
        <v>2149.5</v>
      </c>
      <c r="AB23" s="21">
        <v>11.2</v>
      </c>
      <c r="AC23" s="21">
        <v>9.1999999999999993</v>
      </c>
      <c r="AD23" s="22">
        <v>13.3</v>
      </c>
      <c r="AE23" s="35">
        <v>7937.3</v>
      </c>
      <c r="AF23" s="21">
        <v>1207.5999999999999</v>
      </c>
      <c r="AG23" s="21">
        <v>995.9</v>
      </c>
      <c r="AH23" s="21">
        <v>1428.9</v>
      </c>
      <c r="AI23" s="21">
        <v>15.2</v>
      </c>
      <c r="AJ23" s="21">
        <v>12.5</v>
      </c>
      <c r="AK23" s="22">
        <v>18</v>
      </c>
    </row>
    <row r="24" spans="1:37">
      <c r="A24" s="6" t="s">
        <v>400</v>
      </c>
      <c r="B24" s="55" t="s">
        <v>401</v>
      </c>
      <c r="C24" s="44">
        <v>20307.099999999999</v>
      </c>
      <c r="D24" s="21">
        <v>1618.8</v>
      </c>
      <c r="E24" s="21">
        <v>1318.2</v>
      </c>
      <c r="F24" s="21">
        <v>1910</v>
      </c>
      <c r="G24" s="21">
        <v>8</v>
      </c>
      <c r="H24" s="21">
        <v>6.5</v>
      </c>
      <c r="I24" s="22">
        <v>9.4</v>
      </c>
      <c r="J24" s="44">
        <v>20665.900000000001</v>
      </c>
      <c r="K24" s="21">
        <v>1929.4</v>
      </c>
      <c r="L24" s="21">
        <v>1628.2</v>
      </c>
      <c r="M24" s="21">
        <v>2233.1</v>
      </c>
      <c r="N24" s="21">
        <v>9.3000000000000007</v>
      </c>
      <c r="O24" s="21">
        <v>7.9</v>
      </c>
      <c r="P24" s="22">
        <v>10.8</v>
      </c>
      <c r="Q24" s="44">
        <v>17497.099999999999</v>
      </c>
      <c r="R24" s="21">
        <v>2119.6999999999998</v>
      </c>
      <c r="S24" s="21">
        <v>1793.5</v>
      </c>
      <c r="T24" s="21">
        <v>2445</v>
      </c>
      <c r="U24" s="21">
        <v>12.1</v>
      </c>
      <c r="V24" s="21">
        <v>10.3</v>
      </c>
      <c r="W24" s="22">
        <v>14</v>
      </c>
      <c r="X24" s="44">
        <v>20434.099999999999</v>
      </c>
      <c r="Y24" s="21">
        <v>2199.9</v>
      </c>
      <c r="Z24" s="21">
        <v>1796.7</v>
      </c>
      <c r="AA24" s="21">
        <v>2621.1</v>
      </c>
      <c r="AB24" s="21">
        <v>10.8</v>
      </c>
      <c r="AC24" s="21">
        <v>8.8000000000000007</v>
      </c>
      <c r="AD24" s="22">
        <v>12.8</v>
      </c>
      <c r="AE24" s="35">
        <v>47578.8</v>
      </c>
      <c r="AF24" s="21">
        <v>6981.4</v>
      </c>
      <c r="AG24" s="21">
        <v>5734.8</v>
      </c>
      <c r="AH24" s="21">
        <v>8286.4</v>
      </c>
      <c r="AI24" s="21">
        <v>14.7</v>
      </c>
      <c r="AJ24" s="21">
        <v>12.1</v>
      </c>
      <c r="AK24" s="22">
        <v>17.399999999999999</v>
      </c>
    </row>
    <row r="25" spans="1:37">
      <c r="A25" s="6" t="s">
        <v>458</v>
      </c>
      <c r="B25" s="55" t="s">
        <v>459</v>
      </c>
      <c r="C25" s="44">
        <v>1305.2</v>
      </c>
      <c r="D25" s="21">
        <v>105.4</v>
      </c>
      <c r="E25" s="21">
        <v>85.6</v>
      </c>
      <c r="F25" s="21">
        <v>126.5</v>
      </c>
      <c r="G25" s="21">
        <v>8.1</v>
      </c>
      <c r="H25" s="21">
        <v>6.6</v>
      </c>
      <c r="I25" s="22">
        <v>9.6999999999999993</v>
      </c>
      <c r="J25" s="44">
        <v>6255</v>
      </c>
      <c r="K25" s="21">
        <v>591.5</v>
      </c>
      <c r="L25" s="21">
        <v>495.3</v>
      </c>
      <c r="M25" s="21">
        <v>691.4</v>
      </c>
      <c r="N25" s="21">
        <v>9.5</v>
      </c>
      <c r="O25" s="21">
        <v>7.9</v>
      </c>
      <c r="P25" s="22">
        <v>11.1</v>
      </c>
      <c r="Q25" s="44">
        <v>6633.7</v>
      </c>
      <c r="R25" s="21">
        <v>813.8</v>
      </c>
      <c r="S25" s="21">
        <v>686.2</v>
      </c>
      <c r="T25" s="21">
        <v>944.9</v>
      </c>
      <c r="U25" s="21">
        <v>12.3</v>
      </c>
      <c r="V25" s="21">
        <v>10.3</v>
      </c>
      <c r="W25" s="22">
        <v>14.2</v>
      </c>
      <c r="X25" s="44">
        <v>15969.7</v>
      </c>
      <c r="Y25" s="21">
        <v>1741.2</v>
      </c>
      <c r="Z25" s="21">
        <v>1404.6</v>
      </c>
      <c r="AA25" s="21">
        <v>2090</v>
      </c>
      <c r="AB25" s="21">
        <v>10.9</v>
      </c>
      <c r="AC25" s="21">
        <v>8.8000000000000007</v>
      </c>
      <c r="AD25" s="22">
        <v>13.1</v>
      </c>
      <c r="AE25" s="35">
        <v>3329.4</v>
      </c>
      <c r="AF25" s="21">
        <v>494.6</v>
      </c>
      <c r="AG25" s="21">
        <v>406.3</v>
      </c>
      <c r="AH25" s="21">
        <v>586.79999999999995</v>
      </c>
      <c r="AI25" s="21">
        <v>14.9</v>
      </c>
      <c r="AJ25" s="21">
        <v>12.2</v>
      </c>
      <c r="AK25" s="22">
        <v>17.600000000000001</v>
      </c>
    </row>
    <row r="26" spans="1:37">
      <c r="A26" s="6" t="s">
        <v>540</v>
      </c>
      <c r="B26" s="55" t="s">
        <v>541</v>
      </c>
      <c r="C26" s="44">
        <v>50324.6</v>
      </c>
      <c r="D26" s="21">
        <v>4029.7</v>
      </c>
      <c r="E26" s="21">
        <v>3310.9</v>
      </c>
      <c r="F26" s="21">
        <v>4727.3999999999996</v>
      </c>
      <c r="G26" s="21">
        <v>8</v>
      </c>
      <c r="H26" s="21">
        <v>6.6</v>
      </c>
      <c r="I26" s="22">
        <v>9.4</v>
      </c>
      <c r="J26" s="44">
        <v>49139.6</v>
      </c>
      <c r="K26" s="21">
        <v>4606.3</v>
      </c>
      <c r="L26" s="21">
        <v>3891.5</v>
      </c>
      <c r="M26" s="21">
        <v>5328.5</v>
      </c>
      <c r="N26" s="21">
        <v>9.4</v>
      </c>
      <c r="O26" s="21">
        <v>7.9</v>
      </c>
      <c r="P26" s="22">
        <v>10.8</v>
      </c>
      <c r="Q26" s="44">
        <v>41605.699999999997</v>
      </c>
      <c r="R26" s="21">
        <v>5054.8999999999996</v>
      </c>
      <c r="S26" s="21">
        <v>4291</v>
      </c>
      <c r="T26" s="21">
        <v>5816.9</v>
      </c>
      <c r="U26" s="21">
        <v>12.1</v>
      </c>
      <c r="V26" s="21">
        <v>10.3</v>
      </c>
      <c r="W26" s="22">
        <v>14</v>
      </c>
      <c r="X26" s="44">
        <v>32320.1</v>
      </c>
      <c r="Y26" s="21">
        <v>3491.5</v>
      </c>
      <c r="Z26" s="21">
        <v>2850.3</v>
      </c>
      <c r="AA26" s="21">
        <v>4162.2</v>
      </c>
      <c r="AB26" s="21">
        <v>10.8</v>
      </c>
      <c r="AC26" s="21">
        <v>8.8000000000000007</v>
      </c>
      <c r="AD26" s="22">
        <v>12.9</v>
      </c>
      <c r="AE26" s="35">
        <v>17527</v>
      </c>
      <c r="AF26" s="21">
        <v>2577</v>
      </c>
      <c r="AG26" s="21">
        <v>2116.5</v>
      </c>
      <c r="AH26" s="21">
        <v>3066.8</v>
      </c>
      <c r="AI26" s="21">
        <v>14.7</v>
      </c>
      <c r="AJ26" s="21">
        <v>12.1</v>
      </c>
      <c r="AK26" s="22">
        <v>17.5</v>
      </c>
    </row>
    <row r="27" spans="1:37">
      <c r="A27" s="6" t="s">
        <v>750</v>
      </c>
      <c r="B27" s="55" t="s">
        <v>751</v>
      </c>
      <c r="C27" s="44">
        <v>27142.400000000001</v>
      </c>
      <c r="D27" s="21">
        <v>2056.3000000000002</v>
      </c>
      <c r="E27" s="21">
        <v>1675.4</v>
      </c>
      <c r="F27" s="21">
        <v>2429.1</v>
      </c>
      <c r="G27" s="21">
        <v>7.6</v>
      </c>
      <c r="H27" s="21">
        <v>6.2</v>
      </c>
      <c r="I27" s="22">
        <v>8.9</v>
      </c>
      <c r="J27" s="44">
        <v>14881.1</v>
      </c>
      <c r="K27" s="21">
        <v>1321.5</v>
      </c>
      <c r="L27" s="21">
        <v>1112.8</v>
      </c>
      <c r="M27" s="21">
        <v>1528.2</v>
      </c>
      <c r="N27" s="21">
        <v>8.9</v>
      </c>
      <c r="O27" s="21">
        <v>7.5</v>
      </c>
      <c r="P27" s="22">
        <v>10.3</v>
      </c>
      <c r="Q27" s="44">
        <v>11134.9</v>
      </c>
      <c r="R27" s="21">
        <v>1285.2</v>
      </c>
      <c r="S27" s="21">
        <v>1087.3</v>
      </c>
      <c r="T27" s="21">
        <v>1487.3</v>
      </c>
      <c r="U27" s="21">
        <v>11.5</v>
      </c>
      <c r="V27" s="21">
        <v>9.8000000000000007</v>
      </c>
      <c r="W27" s="22">
        <v>13.4</v>
      </c>
      <c r="X27" s="44">
        <v>1704.6</v>
      </c>
      <c r="Y27" s="21">
        <v>174.7</v>
      </c>
      <c r="Z27" s="21">
        <v>142.19999999999999</v>
      </c>
      <c r="AA27" s="21">
        <v>208.8</v>
      </c>
      <c r="AB27" s="21">
        <v>10.199999999999999</v>
      </c>
      <c r="AC27" s="21">
        <v>8.3000000000000007</v>
      </c>
      <c r="AD27" s="22">
        <v>12.2</v>
      </c>
      <c r="AE27" s="35">
        <v>0</v>
      </c>
      <c r="AF27" s="21" t="s">
        <v>875</v>
      </c>
      <c r="AG27" s="21" t="s">
        <v>875</v>
      </c>
      <c r="AH27" s="21" t="s">
        <v>875</v>
      </c>
      <c r="AI27" s="21" t="s">
        <v>875</v>
      </c>
      <c r="AJ27" s="21" t="s">
        <v>875</v>
      </c>
      <c r="AK27" s="22" t="s">
        <v>875</v>
      </c>
    </row>
    <row r="28" spans="1:37">
      <c r="A28" s="6" t="s">
        <v>402</v>
      </c>
      <c r="B28" s="55" t="s">
        <v>403</v>
      </c>
      <c r="C28" s="44">
        <v>25513.599999999999</v>
      </c>
      <c r="D28" s="21">
        <v>2001.2</v>
      </c>
      <c r="E28" s="21">
        <v>1628.2</v>
      </c>
      <c r="F28" s="21">
        <v>2362.8000000000002</v>
      </c>
      <c r="G28" s="21">
        <v>7.8</v>
      </c>
      <c r="H28" s="21">
        <v>6.4</v>
      </c>
      <c r="I28" s="22">
        <v>9.3000000000000007</v>
      </c>
      <c r="J28" s="44">
        <v>30766.3</v>
      </c>
      <c r="K28" s="21">
        <v>2827.9</v>
      </c>
      <c r="L28" s="21">
        <v>2382.1999999999998</v>
      </c>
      <c r="M28" s="21">
        <v>3272</v>
      </c>
      <c r="N28" s="21">
        <v>9.1999999999999993</v>
      </c>
      <c r="O28" s="21">
        <v>7.7</v>
      </c>
      <c r="P28" s="22">
        <v>10.6</v>
      </c>
      <c r="Q28" s="44">
        <v>31684.6</v>
      </c>
      <c r="R28" s="21">
        <v>3782.7</v>
      </c>
      <c r="S28" s="21">
        <v>3198.8</v>
      </c>
      <c r="T28" s="21">
        <v>4368.8</v>
      </c>
      <c r="U28" s="21">
        <v>11.9</v>
      </c>
      <c r="V28" s="21">
        <v>10.1</v>
      </c>
      <c r="W28" s="22">
        <v>13.8</v>
      </c>
      <c r="X28" s="44">
        <v>46018.400000000001</v>
      </c>
      <c r="Y28" s="21">
        <v>4880</v>
      </c>
      <c r="Z28" s="21">
        <v>3980.5</v>
      </c>
      <c r="AA28" s="21">
        <v>5823.4</v>
      </c>
      <c r="AB28" s="21">
        <v>10.6</v>
      </c>
      <c r="AC28" s="21">
        <v>8.6</v>
      </c>
      <c r="AD28" s="22">
        <v>12.7</v>
      </c>
      <c r="AE28" s="35">
        <v>84125</v>
      </c>
      <c r="AF28" s="21">
        <v>12175.9</v>
      </c>
      <c r="AG28" s="21">
        <v>9979.6</v>
      </c>
      <c r="AH28" s="21">
        <v>14473.4</v>
      </c>
      <c r="AI28" s="21">
        <v>14.5</v>
      </c>
      <c r="AJ28" s="21">
        <v>11.9</v>
      </c>
      <c r="AK28" s="22">
        <v>17.2</v>
      </c>
    </row>
    <row r="29" spans="1:37">
      <c r="A29" s="6" t="s">
        <v>702</v>
      </c>
      <c r="B29" s="55" t="s">
        <v>703</v>
      </c>
      <c r="C29" s="44">
        <v>15625.4</v>
      </c>
      <c r="D29" s="21">
        <v>1158.8</v>
      </c>
      <c r="E29" s="21">
        <v>929.8</v>
      </c>
      <c r="F29" s="21">
        <v>1397.9</v>
      </c>
      <c r="G29" s="21">
        <v>7.4</v>
      </c>
      <c r="H29" s="21">
        <v>6</v>
      </c>
      <c r="I29" s="22">
        <v>8.9</v>
      </c>
      <c r="J29" s="44">
        <v>24189.1</v>
      </c>
      <c r="K29" s="21">
        <v>2104.1999999999998</v>
      </c>
      <c r="L29" s="21">
        <v>1757</v>
      </c>
      <c r="M29" s="21">
        <v>2460</v>
      </c>
      <c r="N29" s="21">
        <v>8.6999999999999993</v>
      </c>
      <c r="O29" s="21">
        <v>7.3</v>
      </c>
      <c r="P29" s="22">
        <v>10.199999999999999</v>
      </c>
      <c r="Q29" s="44">
        <v>28757.599999999999</v>
      </c>
      <c r="R29" s="21">
        <v>3256.6</v>
      </c>
      <c r="S29" s="21">
        <v>2743.3</v>
      </c>
      <c r="T29" s="21">
        <v>3797.8</v>
      </c>
      <c r="U29" s="21">
        <v>11.3</v>
      </c>
      <c r="V29" s="21">
        <v>9.5</v>
      </c>
      <c r="W29" s="22">
        <v>13.2</v>
      </c>
      <c r="X29" s="44">
        <v>7890.3</v>
      </c>
      <c r="Y29" s="21">
        <v>792.8</v>
      </c>
      <c r="Z29" s="21">
        <v>640.20000000000005</v>
      </c>
      <c r="AA29" s="21">
        <v>953.2</v>
      </c>
      <c r="AB29" s="21">
        <v>10</v>
      </c>
      <c r="AC29" s="21">
        <v>8.1</v>
      </c>
      <c r="AD29" s="22">
        <v>12.1</v>
      </c>
      <c r="AE29" s="35">
        <v>1186.5999999999999</v>
      </c>
      <c r="AF29" s="21">
        <v>163.19999999999999</v>
      </c>
      <c r="AG29" s="21">
        <v>133.1</v>
      </c>
      <c r="AH29" s="21">
        <v>195.1</v>
      </c>
      <c r="AI29" s="21">
        <v>13.8</v>
      </c>
      <c r="AJ29" s="21">
        <v>11.2</v>
      </c>
      <c r="AK29" s="22">
        <v>16.399999999999999</v>
      </c>
    </row>
    <row r="30" spans="1:37">
      <c r="A30" s="6" t="s">
        <v>360</v>
      </c>
      <c r="B30" s="55" t="s">
        <v>361</v>
      </c>
      <c r="C30" s="44">
        <v>2596.5</v>
      </c>
      <c r="D30" s="21">
        <v>224.5</v>
      </c>
      <c r="E30" s="21">
        <v>185</v>
      </c>
      <c r="F30" s="21">
        <v>263.60000000000002</v>
      </c>
      <c r="G30" s="21">
        <v>8.6</v>
      </c>
      <c r="H30" s="21">
        <v>7.1</v>
      </c>
      <c r="I30" s="22">
        <v>10.199999999999999</v>
      </c>
      <c r="J30" s="44">
        <v>16882.8</v>
      </c>
      <c r="K30" s="21">
        <v>1706.4</v>
      </c>
      <c r="L30" s="21">
        <v>1443</v>
      </c>
      <c r="M30" s="21">
        <v>1973.2</v>
      </c>
      <c r="N30" s="21">
        <v>10.1</v>
      </c>
      <c r="O30" s="21">
        <v>8.5</v>
      </c>
      <c r="P30" s="22">
        <v>11.7</v>
      </c>
      <c r="Q30" s="44">
        <v>39030.800000000003</v>
      </c>
      <c r="R30" s="21">
        <v>5100.3</v>
      </c>
      <c r="S30" s="21">
        <v>4326.2</v>
      </c>
      <c r="T30" s="21">
        <v>5868.2</v>
      </c>
      <c r="U30" s="21">
        <v>13.1</v>
      </c>
      <c r="V30" s="21">
        <v>11.1</v>
      </c>
      <c r="W30" s="22">
        <v>15</v>
      </c>
      <c r="X30" s="44">
        <v>12971.2</v>
      </c>
      <c r="Y30" s="21">
        <v>1508.8</v>
      </c>
      <c r="Z30" s="21">
        <v>1233.0999999999999</v>
      </c>
      <c r="AA30" s="21">
        <v>1789.9</v>
      </c>
      <c r="AB30" s="21">
        <v>11.6</v>
      </c>
      <c r="AC30" s="21">
        <v>9.5</v>
      </c>
      <c r="AD30" s="22">
        <v>13.8</v>
      </c>
      <c r="AE30" s="35">
        <v>5227.6000000000004</v>
      </c>
      <c r="AF30" s="21">
        <v>824.7</v>
      </c>
      <c r="AG30" s="21">
        <v>681.7</v>
      </c>
      <c r="AH30" s="21">
        <v>976</v>
      </c>
      <c r="AI30" s="21">
        <v>15.8</v>
      </c>
      <c r="AJ30" s="21">
        <v>13</v>
      </c>
      <c r="AK30" s="22">
        <v>18.7</v>
      </c>
    </row>
    <row r="31" spans="1:37">
      <c r="A31" s="6" t="s">
        <v>676</v>
      </c>
      <c r="B31" s="55" t="s">
        <v>677</v>
      </c>
      <c r="C31" s="44">
        <v>0</v>
      </c>
      <c r="D31" s="21" t="s">
        <v>875</v>
      </c>
      <c r="E31" s="21" t="s">
        <v>875</v>
      </c>
      <c r="F31" s="21" t="s">
        <v>875</v>
      </c>
      <c r="G31" s="21" t="s">
        <v>875</v>
      </c>
      <c r="H31" s="21" t="s">
        <v>875</v>
      </c>
      <c r="I31" s="22" t="s">
        <v>875</v>
      </c>
      <c r="J31" s="44">
        <v>11789.9</v>
      </c>
      <c r="K31" s="21">
        <v>934.1</v>
      </c>
      <c r="L31" s="21">
        <v>778</v>
      </c>
      <c r="M31" s="21">
        <v>1087.5999999999999</v>
      </c>
      <c r="N31" s="21">
        <v>7.9</v>
      </c>
      <c r="O31" s="21">
        <v>6.6</v>
      </c>
      <c r="P31" s="22">
        <v>9.1999999999999993</v>
      </c>
      <c r="Q31" s="44">
        <v>41637.9</v>
      </c>
      <c r="R31" s="21">
        <v>4312.8</v>
      </c>
      <c r="S31" s="21">
        <v>3616.3</v>
      </c>
      <c r="T31" s="21">
        <v>5035</v>
      </c>
      <c r="U31" s="21">
        <v>10.4</v>
      </c>
      <c r="V31" s="21">
        <v>8.6999999999999993</v>
      </c>
      <c r="W31" s="22">
        <v>12.1</v>
      </c>
      <c r="X31" s="44">
        <v>48537.7</v>
      </c>
      <c r="Y31" s="21">
        <v>4452.2</v>
      </c>
      <c r="Z31" s="21">
        <v>3584.8</v>
      </c>
      <c r="AA31" s="21">
        <v>5377</v>
      </c>
      <c r="AB31" s="21">
        <v>9.1999999999999993</v>
      </c>
      <c r="AC31" s="21">
        <v>7.4</v>
      </c>
      <c r="AD31" s="22">
        <v>11.1</v>
      </c>
      <c r="AE31" s="35">
        <v>23287.5</v>
      </c>
      <c r="AF31" s="21">
        <v>2941.6</v>
      </c>
      <c r="AG31" s="21">
        <v>2377.1</v>
      </c>
      <c r="AH31" s="21">
        <v>3538.1</v>
      </c>
      <c r="AI31" s="21">
        <v>12.6</v>
      </c>
      <c r="AJ31" s="21">
        <v>10.199999999999999</v>
      </c>
      <c r="AK31" s="22">
        <v>15.2</v>
      </c>
    </row>
    <row r="32" spans="1:37">
      <c r="A32" s="6" t="s">
        <v>852</v>
      </c>
      <c r="B32" s="55" t="s">
        <v>853</v>
      </c>
      <c r="C32" s="44">
        <v>20408.3</v>
      </c>
      <c r="D32" s="21">
        <v>1378.1</v>
      </c>
      <c r="E32" s="21">
        <v>1105.3</v>
      </c>
      <c r="F32" s="21">
        <v>1653.8</v>
      </c>
      <c r="G32" s="21">
        <v>6.8</v>
      </c>
      <c r="H32" s="21">
        <v>5.4</v>
      </c>
      <c r="I32" s="22">
        <v>8.1</v>
      </c>
      <c r="J32" s="44">
        <v>6614.5</v>
      </c>
      <c r="K32" s="21">
        <v>525</v>
      </c>
      <c r="L32" s="21">
        <v>434.7</v>
      </c>
      <c r="M32" s="21">
        <v>613.6</v>
      </c>
      <c r="N32" s="21">
        <v>7.9</v>
      </c>
      <c r="O32" s="21">
        <v>6.6</v>
      </c>
      <c r="P32" s="22">
        <v>9.3000000000000007</v>
      </c>
      <c r="Q32" s="44">
        <v>7579.6</v>
      </c>
      <c r="R32" s="21">
        <v>786.4</v>
      </c>
      <c r="S32" s="21">
        <v>655.9</v>
      </c>
      <c r="T32" s="21">
        <v>919.1</v>
      </c>
      <c r="U32" s="21">
        <v>10.4</v>
      </c>
      <c r="V32" s="21">
        <v>8.6999999999999993</v>
      </c>
      <c r="W32" s="22">
        <v>12.1</v>
      </c>
      <c r="X32" s="44">
        <v>1862.6</v>
      </c>
      <c r="Y32" s="21">
        <v>171.2</v>
      </c>
      <c r="Z32" s="21">
        <v>137.30000000000001</v>
      </c>
      <c r="AA32" s="21">
        <v>207.5</v>
      </c>
      <c r="AB32" s="21">
        <v>9.1999999999999993</v>
      </c>
      <c r="AC32" s="21">
        <v>7.4</v>
      </c>
      <c r="AD32" s="22">
        <v>11.1</v>
      </c>
      <c r="AE32" s="35">
        <v>0</v>
      </c>
      <c r="AF32" s="21" t="s">
        <v>875</v>
      </c>
      <c r="AG32" s="21" t="s">
        <v>875</v>
      </c>
      <c r="AH32" s="21" t="s">
        <v>875</v>
      </c>
      <c r="AI32" s="21" t="s">
        <v>875</v>
      </c>
      <c r="AJ32" s="21" t="s">
        <v>875</v>
      </c>
      <c r="AK32" s="22" t="s">
        <v>875</v>
      </c>
    </row>
    <row r="33" spans="1:37">
      <c r="A33" s="6" t="s">
        <v>630</v>
      </c>
      <c r="B33" s="55" t="s">
        <v>631</v>
      </c>
      <c r="C33" s="44">
        <v>19961.900000000001</v>
      </c>
      <c r="D33" s="21">
        <v>1465.8</v>
      </c>
      <c r="E33" s="21">
        <v>1205.0999999999999</v>
      </c>
      <c r="F33" s="21">
        <v>1720.6</v>
      </c>
      <c r="G33" s="21">
        <v>7.3</v>
      </c>
      <c r="H33" s="21">
        <v>6</v>
      </c>
      <c r="I33" s="22">
        <v>8.6</v>
      </c>
      <c r="J33" s="44">
        <v>31549.9</v>
      </c>
      <c r="K33" s="21">
        <v>2716.8</v>
      </c>
      <c r="L33" s="21">
        <v>2287.8000000000002</v>
      </c>
      <c r="M33" s="21">
        <v>3146.4</v>
      </c>
      <c r="N33" s="21">
        <v>8.6</v>
      </c>
      <c r="O33" s="21">
        <v>7.3</v>
      </c>
      <c r="P33" s="22">
        <v>10</v>
      </c>
      <c r="Q33" s="44">
        <v>27753.1</v>
      </c>
      <c r="R33" s="21">
        <v>3107.7</v>
      </c>
      <c r="S33" s="21">
        <v>2629.6</v>
      </c>
      <c r="T33" s="21">
        <v>3597.7</v>
      </c>
      <c r="U33" s="21">
        <v>11.2</v>
      </c>
      <c r="V33" s="21">
        <v>9.5</v>
      </c>
      <c r="W33" s="22">
        <v>13</v>
      </c>
      <c r="X33" s="44">
        <v>17255.7</v>
      </c>
      <c r="Y33" s="21">
        <v>1715.6</v>
      </c>
      <c r="Z33" s="21">
        <v>1389.9</v>
      </c>
      <c r="AA33" s="21">
        <v>2058.6999999999998</v>
      </c>
      <c r="AB33" s="21">
        <v>9.9</v>
      </c>
      <c r="AC33" s="21">
        <v>8.1</v>
      </c>
      <c r="AD33" s="22">
        <v>11.9</v>
      </c>
      <c r="AE33" s="35">
        <v>18051.400000000001</v>
      </c>
      <c r="AF33" s="21">
        <v>2453.8000000000002</v>
      </c>
      <c r="AG33" s="21">
        <v>2003.7</v>
      </c>
      <c r="AH33" s="21">
        <v>2944.1</v>
      </c>
      <c r="AI33" s="21">
        <v>13.6</v>
      </c>
      <c r="AJ33" s="21">
        <v>11.1</v>
      </c>
      <c r="AK33" s="22">
        <v>16.3</v>
      </c>
    </row>
    <row r="34" spans="1:37">
      <c r="A34" s="6" t="s">
        <v>552</v>
      </c>
      <c r="B34" s="55" t="s">
        <v>553</v>
      </c>
      <c r="C34" s="44">
        <v>21585.1</v>
      </c>
      <c r="D34" s="21">
        <v>1594.5</v>
      </c>
      <c r="E34" s="21">
        <v>1308.5</v>
      </c>
      <c r="F34" s="21">
        <v>1876.4</v>
      </c>
      <c r="G34" s="21">
        <v>7.4</v>
      </c>
      <c r="H34" s="21">
        <v>6.1</v>
      </c>
      <c r="I34" s="22">
        <v>8.6999999999999993</v>
      </c>
      <c r="J34" s="44">
        <v>29219.1</v>
      </c>
      <c r="K34" s="21">
        <v>2529.8000000000002</v>
      </c>
      <c r="L34" s="21">
        <v>2129.5</v>
      </c>
      <c r="M34" s="21">
        <v>2927.7</v>
      </c>
      <c r="N34" s="21">
        <v>8.6999999999999993</v>
      </c>
      <c r="O34" s="21">
        <v>7.3</v>
      </c>
      <c r="P34" s="22">
        <v>10</v>
      </c>
      <c r="Q34" s="44">
        <v>25313.8</v>
      </c>
      <c r="R34" s="21">
        <v>2847.8</v>
      </c>
      <c r="S34" s="21">
        <v>2403.5</v>
      </c>
      <c r="T34" s="21">
        <v>3287.2</v>
      </c>
      <c r="U34" s="21">
        <v>11.3</v>
      </c>
      <c r="V34" s="21">
        <v>9.5</v>
      </c>
      <c r="W34" s="22">
        <v>13</v>
      </c>
      <c r="X34" s="44">
        <v>38041.9</v>
      </c>
      <c r="Y34" s="21">
        <v>3801.1</v>
      </c>
      <c r="Z34" s="21">
        <v>3098.5</v>
      </c>
      <c r="AA34" s="21">
        <v>4555.3999999999996</v>
      </c>
      <c r="AB34" s="21">
        <v>10</v>
      </c>
      <c r="AC34" s="21">
        <v>8.1</v>
      </c>
      <c r="AD34" s="22">
        <v>12</v>
      </c>
      <c r="AE34" s="35">
        <v>46243</v>
      </c>
      <c r="AF34" s="21">
        <v>6310.6</v>
      </c>
      <c r="AG34" s="21">
        <v>5148.3</v>
      </c>
      <c r="AH34" s="21">
        <v>7554.7</v>
      </c>
      <c r="AI34" s="21">
        <v>13.6</v>
      </c>
      <c r="AJ34" s="21">
        <v>11.1</v>
      </c>
      <c r="AK34" s="22">
        <v>16.3</v>
      </c>
    </row>
    <row r="35" spans="1:37">
      <c r="A35" s="6" t="s">
        <v>614</v>
      </c>
      <c r="B35" s="55" t="s">
        <v>615</v>
      </c>
      <c r="C35" s="44">
        <v>25070.1</v>
      </c>
      <c r="D35" s="21">
        <v>2024.6</v>
      </c>
      <c r="E35" s="21">
        <v>1662.9</v>
      </c>
      <c r="F35" s="21">
        <v>2380.9</v>
      </c>
      <c r="G35" s="21">
        <v>8.1</v>
      </c>
      <c r="H35" s="21">
        <v>6.6</v>
      </c>
      <c r="I35" s="22">
        <v>9.5</v>
      </c>
      <c r="J35" s="44">
        <v>25745</v>
      </c>
      <c r="K35" s="21">
        <v>2434.9</v>
      </c>
      <c r="L35" s="21">
        <v>2052.8000000000002</v>
      </c>
      <c r="M35" s="21">
        <v>2824</v>
      </c>
      <c r="N35" s="21">
        <v>9.5</v>
      </c>
      <c r="O35" s="21">
        <v>8</v>
      </c>
      <c r="P35" s="22">
        <v>11</v>
      </c>
      <c r="Q35" s="44">
        <v>19462.099999999999</v>
      </c>
      <c r="R35" s="21">
        <v>2387.6</v>
      </c>
      <c r="S35" s="21">
        <v>2026.4</v>
      </c>
      <c r="T35" s="21">
        <v>2750.1</v>
      </c>
      <c r="U35" s="21">
        <v>12.3</v>
      </c>
      <c r="V35" s="21">
        <v>10.4</v>
      </c>
      <c r="W35" s="22">
        <v>14.1</v>
      </c>
      <c r="X35" s="44">
        <v>3455.8</v>
      </c>
      <c r="Y35" s="21">
        <v>376.8</v>
      </c>
      <c r="Z35" s="21">
        <v>307.5</v>
      </c>
      <c r="AA35" s="21">
        <v>449.9</v>
      </c>
      <c r="AB35" s="21">
        <v>10.9</v>
      </c>
      <c r="AC35" s="21">
        <v>8.9</v>
      </c>
      <c r="AD35" s="22">
        <v>13</v>
      </c>
      <c r="AE35" s="35">
        <v>0</v>
      </c>
      <c r="AF35" s="21" t="s">
        <v>875</v>
      </c>
      <c r="AG35" s="21" t="s">
        <v>875</v>
      </c>
      <c r="AH35" s="21" t="s">
        <v>875</v>
      </c>
      <c r="AI35" s="21" t="s">
        <v>875</v>
      </c>
      <c r="AJ35" s="21" t="s">
        <v>875</v>
      </c>
      <c r="AK35" s="22" t="s">
        <v>875</v>
      </c>
    </row>
    <row r="36" spans="1:37">
      <c r="A36" s="6" t="s">
        <v>816</v>
      </c>
      <c r="B36" s="55" t="s">
        <v>817</v>
      </c>
      <c r="C36" s="44">
        <v>63583.7</v>
      </c>
      <c r="D36" s="21">
        <v>4367.8</v>
      </c>
      <c r="E36" s="21">
        <v>3522.9</v>
      </c>
      <c r="F36" s="21">
        <v>5196.7</v>
      </c>
      <c r="G36" s="21">
        <v>6.9</v>
      </c>
      <c r="H36" s="21">
        <v>5.5</v>
      </c>
      <c r="I36" s="22">
        <v>8.1999999999999993</v>
      </c>
      <c r="J36" s="44">
        <v>42407.1</v>
      </c>
      <c r="K36" s="21">
        <v>3421.2</v>
      </c>
      <c r="L36" s="21">
        <v>2857.9</v>
      </c>
      <c r="M36" s="21">
        <v>3976.7</v>
      </c>
      <c r="N36" s="21">
        <v>8.1</v>
      </c>
      <c r="O36" s="21">
        <v>6.7</v>
      </c>
      <c r="P36" s="22">
        <v>9.4</v>
      </c>
      <c r="Q36" s="44">
        <v>18836</v>
      </c>
      <c r="R36" s="21">
        <v>1982.5</v>
      </c>
      <c r="S36" s="21">
        <v>1667.8</v>
      </c>
      <c r="T36" s="21">
        <v>2306.1999999999998</v>
      </c>
      <c r="U36" s="21">
        <v>10.5</v>
      </c>
      <c r="V36" s="21">
        <v>8.9</v>
      </c>
      <c r="W36" s="22">
        <v>12.2</v>
      </c>
      <c r="X36" s="44">
        <v>17095.8</v>
      </c>
      <c r="Y36" s="21">
        <v>1595.1</v>
      </c>
      <c r="Z36" s="21">
        <v>1286.8</v>
      </c>
      <c r="AA36" s="21">
        <v>1923.3</v>
      </c>
      <c r="AB36" s="21">
        <v>9.3000000000000007</v>
      </c>
      <c r="AC36" s="21">
        <v>7.5</v>
      </c>
      <c r="AD36" s="22">
        <v>11.3</v>
      </c>
      <c r="AE36" s="35">
        <v>8450.4</v>
      </c>
      <c r="AF36" s="21">
        <v>1082.7</v>
      </c>
      <c r="AG36" s="21">
        <v>877.6</v>
      </c>
      <c r="AH36" s="21">
        <v>1301.3</v>
      </c>
      <c r="AI36" s="21">
        <v>12.8</v>
      </c>
      <c r="AJ36" s="21">
        <v>10.4</v>
      </c>
      <c r="AK36" s="22">
        <v>15.4</v>
      </c>
    </row>
    <row r="37" spans="1:37">
      <c r="A37" s="6" t="s">
        <v>768</v>
      </c>
      <c r="B37" s="55" t="s">
        <v>769</v>
      </c>
      <c r="C37" s="44">
        <v>25063.4</v>
      </c>
      <c r="D37" s="21">
        <v>1854</v>
      </c>
      <c r="E37" s="21">
        <v>1512.5</v>
      </c>
      <c r="F37" s="21">
        <v>2195</v>
      </c>
      <c r="G37" s="21">
        <v>7.4</v>
      </c>
      <c r="H37" s="21">
        <v>6</v>
      </c>
      <c r="I37" s="22">
        <v>8.8000000000000007</v>
      </c>
      <c r="J37" s="44">
        <v>14004.7</v>
      </c>
      <c r="K37" s="21">
        <v>1214.5999999999999</v>
      </c>
      <c r="L37" s="21">
        <v>1020.7</v>
      </c>
      <c r="M37" s="21">
        <v>1406.3</v>
      </c>
      <c r="N37" s="21">
        <v>8.6999999999999993</v>
      </c>
      <c r="O37" s="21">
        <v>7.3</v>
      </c>
      <c r="P37" s="22">
        <v>10</v>
      </c>
      <c r="Q37" s="44">
        <v>6482.1</v>
      </c>
      <c r="R37" s="21">
        <v>730.9</v>
      </c>
      <c r="S37" s="21">
        <v>617.29999999999995</v>
      </c>
      <c r="T37" s="21">
        <v>846.6</v>
      </c>
      <c r="U37" s="21">
        <v>11.3</v>
      </c>
      <c r="V37" s="21">
        <v>9.5</v>
      </c>
      <c r="W37" s="22">
        <v>13.1</v>
      </c>
      <c r="X37" s="44">
        <v>4861.8</v>
      </c>
      <c r="Y37" s="21">
        <v>486.7</v>
      </c>
      <c r="Z37" s="21">
        <v>395</v>
      </c>
      <c r="AA37" s="21">
        <v>584.1</v>
      </c>
      <c r="AB37" s="21">
        <v>10</v>
      </c>
      <c r="AC37" s="21">
        <v>8.1</v>
      </c>
      <c r="AD37" s="22">
        <v>12</v>
      </c>
      <c r="AE37" s="35">
        <v>740.9</v>
      </c>
      <c r="AF37" s="21">
        <v>101.4</v>
      </c>
      <c r="AG37" s="21">
        <v>82.7</v>
      </c>
      <c r="AH37" s="21">
        <v>121.1</v>
      </c>
      <c r="AI37" s="21">
        <v>13.7</v>
      </c>
      <c r="AJ37" s="21">
        <v>11.2</v>
      </c>
      <c r="AK37" s="22">
        <v>16.3</v>
      </c>
    </row>
    <row r="38" spans="1:37">
      <c r="A38" s="6" t="s">
        <v>468</v>
      </c>
      <c r="B38" s="55" t="s">
        <v>469</v>
      </c>
      <c r="C38" s="44">
        <v>7602</v>
      </c>
      <c r="D38" s="21">
        <v>638.4</v>
      </c>
      <c r="E38" s="21">
        <v>524.1</v>
      </c>
      <c r="F38" s="21">
        <v>752.4</v>
      </c>
      <c r="G38" s="21">
        <v>8.4</v>
      </c>
      <c r="H38" s="21">
        <v>6.9</v>
      </c>
      <c r="I38" s="22">
        <v>9.9</v>
      </c>
      <c r="J38" s="44">
        <v>10342.9</v>
      </c>
      <c r="K38" s="21">
        <v>1016.3</v>
      </c>
      <c r="L38" s="21">
        <v>855.4</v>
      </c>
      <c r="M38" s="21">
        <v>1176.4000000000001</v>
      </c>
      <c r="N38" s="21">
        <v>9.8000000000000007</v>
      </c>
      <c r="O38" s="21">
        <v>8.3000000000000007</v>
      </c>
      <c r="P38" s="22">
        <v>11.4</v>
      </c>
      <c r="Q38" s="44">
        <v>14051</v>
      </c>
      <c r="R38" s="21">
        <v>1787.8</v>
      </c>
      <c r="S38" s="21">
        <v>1511.4</v>
      </c>
      <c r="T38" s="21">
        <v>2059.4</v>
      </c>
      <c r="U38" s="21">
        <v>12.7</v>
      </c>
      <c r="V38" s="21">
        <v>10.8</v>
      </c>
      <c r="W38" s="22">
        <v>14.7</v>
      </c>
      <c r="X38" s="44">
        <v>9518.7999999999993</v>
      </c>
      <c r="Y38" s="21">
        <v>1077.3</v>
      </c>
      <c r="Z38" s="21">
        <v>879</v>
      </c>
      <c r="AA38" s="21">
        <v>1283.8</v>
      </c>
      <c r="AB38" s="21">
        <v>11.3</v>
      </c>
      <c r="AC38" s="21">
        <v>9.1999999999999993</v>
      </c>
      <c r="AD38" s="22">
        <v>13.5</v>
      </c>
      <c r="AE38" s="35">
        <v>2137.4</v>
      </c>
      <c r="AF38" s="21">
        <v>328.8</v>
      </c>
      <c r="AG38" s="21">
        <v>271.7</v>
      </c>
      <c r="AH38" s="21">
        <v>390.2</v>
      </c>
      <c r="AI38" s="21">
        <v>15.4</v>
      </c>
      <c r="AJ38" s="21">
        <v>12.7</v>
      </c>
      <c r="AK38" s="22">
        <v>18.3</v>
      </c>
    </row>
    <row r="39" spans="1:37">
      <c r="A39" s="6" t="s">
        <v>678</v>
      </c>
      <c r="B39" s="55" t="s">
        <v>679</v>
      </c>
      <c r="C39" s="44">
        <v>20348</v>
      </c>
      <c r="D39" s="21">
        <v>1541.1</v>
      </c>
      <c r="E39" s="21">
        <v>1262.2</v>
      </c>
      <c r="F39" s="21">
        <v>1819.2</v>
      </c>
      <c r="G39" s="21">
        <v>7.6</v>
      </c>
      <c r="H39" s="21">
        <v>6.2</v>
      </c>
      <c r="I39" s="22">
        <v>8.9</v>
      </c>
      <c r="J39" s="44">
        <v>12955</v>
      </c>
      <c r="K39" s="21">
        <v>1150</v>
      </c>
      <c r="L39" s="21">
        <v>967.1</v>
      </c>
      <c r="M39" s="21">
        <v>1333.6</v>
      </c>
      <c r="N39" s="21">
        <v>8.9</v>
      </c>
      <c r="O39" s="21">
        <v>7.5</v>
      </c>
      <c r="P39" s="22">
        <v>10.3</v>
      </c>
      <c r="Q39" s="44">
        <v>11130</v>
      </c>
      <c r="R39" s="21">
        <v>1283.8</v>
      </c>
      <c r="S39" s="21">
        <v>1085</v>
      </c>
      <c r="T39" s="21">
        <v>1484.6</v>
      </c>
      <c r="U39" s="21">
        <v>11.5</v>
      </c>
      <c r="V39" s="21">
        <v>9.6999999999999993</v>
      </c>
      <c r="W39" s="22">
        <v>13.3</v>
      </c>
      <c r="X39" s="44">
        <v>6557.5</v>
      </c>
      <c r="Y39" s="21">
        <v>671.7</v>
      </c>
      <c r="Z39" s="21">
        <v>546</v>
      </c>
      <c r="AA39" s="21">
        <v>804.2</v>
      </c>
      <c r="AB39" s="21">
        <v>10.199999999999999</v>
      </c>
      <c r="AC39" s="21">
        <v>8.3000000000000007</v>
      </c>
      <c r="AD39" s="22">
        <v>12.3</v>
      </c>
      <c r="AE39" s="35">
        <v>2604.4</v>
      </c>
      <c r="AF39" s="21">
        <v>364.3</v>
      </c>
      <c r="AG39" s="21">
        <v>297.8</v>
      </c>
      <c r="AH39" s="21">
        <v>434.2</v>
      </c>
      <c r="AI39" s="21">
        <v>14</v>
      </c>
      <c r="AJ39" s="21">
        <v>11.4</v>
      </c>
      <c r="AK39" s="22">
        <v>16.7</v>
      </c>
    </row>
    <row r="40" spans="1:37">
      <c r="A40" s="6" t="s">
        <v>752</v>
      </c>
      <c r="B40" s="55" t="s">
        <v>753</v>
      </c>
      <c r="C40" s="44">
        <v>140172.9</v>
      </c>
      <c r="D40" s="21">
        <v>10517.4</v>
      </c>
      <c r="E40" s="21">
        <v>8558.6</v>
      </c>
      <c r="F40" s="21">
        <v>12391.2</v>
      </c>
      <c r="G40" s="21">
        <v>7.5</v>
      </c>
      <c r="H40" s="21">
        <v>6.1</v>
      </c>
      <c r="I40" s="22">
        <v>8.8000000000000007</v>
      </c>
      <c r="J40" s="44">
        <v>74603.100000000006</v>
      </c>
      <c r="K40" s="21">
        <v>6563.5</v>
      </c>
      <c r="L40" s="21">
        <v>5543.4</v>
      </c>
      <c r="M40" s="21">
        <v>7584.8</v>
      </c>
      <c r="N40" s="21">
        <v>8.8000000000000007</v>
      </c>
      <c r="O40" s="21">
        <v>7.4</v>
      </c>
      <c r="P40" s="22">
        <v>10.199999999999999</v>
      </c>
      <c r="Q40" s="44">
        <v>35180.199999999997</v>
      </c>
      <c r="R40" s="21">
        <v>4024.5</v>
      </c>
      <c r="S40" s="21">
        <v>3410.1</v>
      </c>
      <c r="T40" s="21">
        <v>4645.5</v>
      </c>
      <c r="U40" s="21">
        <v>11.4</v>
      </c>
      <c r="V40" s="21">
        <v>9.6999999999999993</v>
      </c>
      <c r="W40" s="22">
        <v>13.2</v>
      </c>
      <c r="X40" s="44">
        <v>14355.1</v>
      </c>
      <c r="Y40" s="21">
        <v>1458.1</v>
      </c>
      <c r="Z40" s="21">
        <v>1183.3</v>
      </c>
      <c r="AA40" s="21">
        <v>1744.8</v>
      </c>
      <c r="AB40" s="21">
        <v>10.199999999999999</v>
      </c>
      <c r="AC40" s="21">
        <v>8.1999999999999993</v>
      </c>
      <c r="AD40" s="22">
        <v>12.2</v>
      </c>
      <c r="AE40" s="35">
        <v>433.6</v>
      </c>
      <c r="AF40" s="21">
        <v>60.2</v>
      </c>
      <c r="AG40" s="21">
        <v>49.3</v>
      </c>
      <c r="AH40" s="21">
        <v>72</v>
      </c>
      <c r="AI40" s="21">
        <v>13.9</v>
      </c>
      <c r="AJ40" s="21">
        <v>11.4</v>
      </c>
      <c r="AK40" s="22">
        <v>16.600000000000001</v>
      </c>
    </row>
    <row r="41" spans="1:37">
      <c r="A41" s="6" t="s">
        <v>298</v>
      </c>
      <c r="B41" s="55" t="s">
        <v>299</v>
      </c>
      <c r="C41" s="44">
        <v>831.2</v>
      </c>
      <c r="D41" s="21">
        <v>71.099999999999994</v>
      </c>
      <c r="E41" s="21">
        <v>58.6</v>
      </c>
      <c r="F41" s="21">
        <v>83.7</v>
      </c>
      <c r="G41" s="21">
        <v>8.5</v>
      </c>
      <c r="H41" s="21">
        <v>7.1</v>
      </c>
      <c r="I41" s="22">
        <v>10.1</v>
      </c>
      <c r="J41" s="44">
        <v>6906.1</v>
      </c>
      <c r="K41" s="21">
        <v>690</v>
      </c>
      <c r="L41" s="21">
        <v>582.70000000000005</v>
      </c>
      <c r="M41" s="21">
        <v>797.6</v>
      </c>
      <c r="N41" s="21">
        <v>10</v>
      </c>
      <c r="O41" s="21">
        <v>8.4</v>
      </c>
      <c r="P41" s="22">
        <v>11.5</v>
      </c>
      <c r="Q41" s="44">
        <v>4545.1000000000004</v>
      </c>
      <c r="R41" s="21">
        <v>586.4</v>
      </c>
      <c r="S41" s="21">
        <v>497.9</v>
      </c>
      <c r="T41" s="21">
        <v>673.5</v>
      </c>
      <c r="U41" s="21">
        <v>12.9</v>
      </c>
      <c r="V41" s="21">
        <v>11</v>
      </c>
      <c r="W41" s="22">
        <v>14.8</v>
      </c>
      <c r="X41" s="44">
        <v>9920.2999999999993</v>
      </c>
      <c r="Y41" s="21">
        <v>1140</v>
      </c>
      <c r="Z41" s="21">
        <v>934.3</v>
      </c>
      <c r="AA41" s="21">
        <v>1356.1</v>
      </c>
      <c r="AB41" s="21">
        <v>11.5</v>
      </c>
      <c r="AC41" s="21">
        <v>9.4</v>
      </c>
      <c r="AD41" s="22">
        <v>13.7</v>
      </c>
      <c r="AE41" s="35">
        <v>19542.3</v>
      </c>
      <c r="AF41" s="21">
        <v>3041.6</v>
      </c>
      <c r="AG41" s="21">
        <v>2519.9</v>
      </c>
      <c r="AH41" s="21">
        <v>3601.7</v>
      </c>
      <c r="AI41" s="21">
        <v>15.6</v>
      </c>
      <c r="AJ41" s="21">
        <v>12.9</v>
      </c>
      <c r="AK41" s="22">
        <v>18.399999999999999</v>
      </c>
    </row>
    <row r="42" spans="1:37">
      <c r="A42" s="6" t="s">
        <v>554</v>
      </c>
      <c r="B42" s="55" t="s">
        <v>555</v>
      </c>
      <c r="C42" s="44">
        <v>15160.9</v>
      </c>
      <c r="D42" s="21">
        <v>1162.2</v>
      </c>
      <c r="E42" s="21">
        <v>947.7</v>
      </c>
      <c r="F42" s="21">
        <v>1372.6</v>
      </c>
      <c r="G42" s="21">
        <v>7.7</v>
      </c>
      <c r="H42" s="21">
        <v>6.3</v>
      </c>
      <c r="I42" s="22">
        <v>9.1</v>
      </c>
      <c r="J42" s="44">
        <v>18099.2</v>
      </c>
      <c r="K42" s="21">
        <v>1625.6</v>
      </c>
      <c r="L42" s="21">
        <v>1372.2</v>
      </c>
      <c r="M42" s="21">
        <v>1881.2</v>
      </c>
      <c r="N42" s="21">
        <v>9</v>
      </c>
      <c r="O42" s="21">
        <v>7.6</v>
      </c>
      <c r="P42" s="22">
        <v>10.4</v>
      </c>
      <c r="Q42" s="44">
        <v>17082</v>
      </c>
      <c r="R42" s="21">
        <v>1992.2</v>
      </c>
      <c r="S42" s="21">
        <v>1687.4</v>
      </c>
      <c r="T42" s="21">
        <v>2301.8000000000002</v>
      </c>
      <c r="U42" s="21">
        <v>11.7</v>
      </c>
      <c r="V42" s="21">
        <v>9.9</v>
      </c>
      <c r="W42" s="22">
        <v>13.5</v>
      </c>
      <c r="X42" s="44">
        <v>18130.3</v>
      </c>
      <c r="Y42" s="21">
        <v>1878.4</v>
      </c>
      <c r="Z42" s="21">
        <v>1530.5</v>
      </c>
      <c r="AA42" s="21">
        <v>2245.8000000000002</v>
      </c>
      <c r="AB42" s="21">
        <v>10.4</v>
      </c>
      <c r="AC42" s="21">
        <v>8.4</v>
      </c>
      <c r="AD42" s="22">
        <v>12.4</v>
      </c>
      <c r="AE42" s="35">
        <v>17799.599999999999</v>
      </c>
      <c r="AF42" s="21">
        <v>2516.1</v>
      </c>
      <c r="AG42" s="21">
        <v>2061.6</v>
      </c>
      <c r="AH42" s="21">
        <v>2996</v>
      </c>
      <c r="AI42" s="21">
        <v>14.1</v>
      </c>
      <c r="AJ42" s="21">
        <v>11.6</v>
      </c>
      <c r="AK42" s="22">
        <v>16.8</v>
      </c>
    </row>
    <row r="43" spans="1:37">
      <c r="A43" s="6" t="s">
        <v>416</v>
      </c>
      <c r="B43" s="55" t="s">
        <v>417</v>
      </c>
      <c r="C43" s="44">
        <v>7525</v>
      </c>
      <c r="D43" s="21">
        <v>606.29999999999995</v>
      </c>
      <c r="E43" s="21">
        <v>497.4</v>
      </c>
      <c r="F43" s="21">
        <v>713.9</v>
      </c>
      <c r="G43" s="21">
        <v>8.1</v>
      </c>
      <c r="H43" s="21">
        <v>6.6</v>
      </c>
      <c r="I43" s="22">
        <v>9.5</v>
      </c>
      <c r="J43" s="44">
        <v>22213.8</v>
      </c>
      <c r="K43" s="21">
        <v>2095.4</v>
      </c>
      <c r="L43" s="21">
        <v>1771.3</v>
      </c>
      <c r="M43" s="21">
        <v>2417.5</v>
      </c>
      <c r="N43" s="21">
        <v>9.4</v>
      </c>
      <c r="O43" s="21">
        <v>8</v>
      </c>
      <c r="P43" s="22">
        <v>10.9</v>
      </c>
      <c r="Q43" s="44">
        <v>24455.9</v>
      </c>
      <c r="R43" s="21">
        <v>2990.4</v>
      </c>
      <c r="S43" s="21">
        <v>2540.1</v>
      </c>
      <c r="T43" s="21">
        <v>3448.4</v>
      </c>
      <c r="U43" s="21">
        <v>12.2</v>
      </c>
      <c r="V43" s="21">
        <v>10.4</v>
      </c>
      <c r="W43" s="22">
        <v>14.1</v>
      </c>
      <c r="X43" s="44">
        <v>20526</v>
      </c>
      <c r="Y43" s="21">
        <v>2231.6</v>
      </c>
      <c r="Z43" s="21">
        <v>1819.6</v>
      </c>
      <c r="AA43" s="21">
        <v>2658.9</v>
      </c>
      <c r="AB43" s="21">
        <v>10.9</v>
      </c>
      <c r="AC43" s="21">
        <v>8.9</v>
      </c>
      <c r="AD43" s="22">
        <v>13</v>
      </c>
      <c r="AE43" s="35">
        <v>23241.3</v>
      </c>
      <c r="AF43" s="21">
        <v>3439.5</v>
      </c>
      <c r="AG43" s="21">
        <v>2831.7</v>
      </c>
      <c r="AH43" s="21">
        <v>4087.1</v>
      </c>
      <c r="AI43" s="21">
        <v>14.8</v>
      </c>
      <c r="AJ43" s="21">
        <v>12.2</v>
      </c>
      <c r="AK43" s="22">
        <v>17.600000000000001</v>
      </c>
    </row>
    <row r="44" spans="1:37">
      <c r="A44" s="6" t="s">
        <v>836</v>
      </c>
      <c r="B44" s="55" t="s">
        <v>837</v>
      </c>
      <c r="C44" s="44">
        <v>12990.2</v>
      </c>
      <c r="D44" s="21">
        <v>830.8</v>
      </c>
      <c r="E44" s="21">
        <v>670.5</v>
      </c>
      <c r="F44" s="21">
        <v>983.1</v>
      </c>
      <c r="G44" s="21">
        <v>6.4</v>
      </c>
      <c r="H44" s="21">
        <v>5.2</v>
      </c>
      <c r="I44" s="22">
        <v>7.6</v>
      </c>
      <c r="J44" s="44">
        <v>11691.9</v>
      </c>
      <c r="K44" s="21">
        <v>879.4</v>
      </c>
      <c r="L44" s="21">
        <v>732.5</v>
      </c>
      <c r="M44" s="21">
        <v>1026.9000000000001</v>
      </c>
      <c r="N44" s="21">
        <v>7.5</v>
      </c>
      <c r="O44" s="21">
        <v>6.3</v>
      </c>
      <c r="P44" s="22">
        <v>8.8000000000000007</v>
      </c>
      <c r="Q44" s="44">
        <v>14754.3</v>
      </c>
      <c r="R44" s="21">
        <v>1451.2</v>
      </c>
      <c r="S44" s="21">
        <v>1216.5999999999999</v>
      </c>
      <c r="T44" s="21">
        <v>1696.5</v>
      </c>
      <c r="U44" s="21">
        <v>9.8000000000000007</v>
      </c>
      <c r="V44" s="21">
        <v>8.1999999999999993</v>
      </c>
      <c r="W44" s="22">
        <v>11.5</v>
      </c>
      <c r="X44" s="44">
        <v>5025.3999999999996</v>
      </c>
      <c r="Y44" s="21">
        <v>437.8</v>
      </c>
      <c r="Z44" s="21">
        <v>351.5</v>
      </c>
      <c r="AA44" s="21">
        <v>528.70000000000005</v>
      </c>
      <c r="AB44" s="21">
        <v>8.6999999999999993</v>
      </c>
      <c r="AC44" s="21">
        <v>7</v>
      </c>
      <c r="AD44" s="22">
        <v>10.5</v>
      </c>
      <c r="AE44" s="35">
        <v>1668.2</v>
      </c>
      <c r="AF44" s="21">
        <v>200.2</v>
      </c>
      <c r="AG44" s="21">
        <v>160.80000000000001</v>
      </c>
      <c r="AH44" s="21">
        <v>243</v>
      </c>
      <c r="AI44" s="21">
        <v>12</v>
      </c>
      <c r="AJ44" s="21">
        <v>9.6</v>
      </c>
      <c r="AK44" s="22">
        <v>14.6</v>
      </c>
    </row>
    <row r="45" spans="1:37">
      <c r="A45" s="6" t="s">
        <v>704</v>
      </c>
      <c r="B45" s="55" t="s">
        <v>705</v>
      </c>
      <c r="C45" s="44">
        <v>12780.3</v>
      </c>
      <c r="D45" s="21">
        <v>861.9</v>
      </c>
      <c r="E45" s="21">
        <v>701.9</v>
      </c>
      <c r="F45" s="21">
        <v>1014.7</v>
      </c>
      <c r="G45" s="21">
        <v>6.7</v>
      </c>
      <c r="H45" s="21">
        <v>5.5</v>
      </c>
      <c r="I45" s="22">
        <v>7.9</v>
      </c>
      <c r="J45" s="44">
        <v>12213.2</v>
      </c>
      <c r="K45" s="21">
        <v>967.6</v>
      </c>
      <c r="L45" s="21">
        <v>809.7</v>
      </c>
      <c r="M45" s="21">
        <v>1127.7</v>
      </c>
      <c r="N45" s="21">
        <v>7.9</v>
      </c>
      <c r="O45" s="21">
        <v>6.6</v>
      </c>
      <c r="P45" s="22">
        <v>9.1999999999999993</v>
      </c>
      <c r="Q45" s="44">
        <v>18493.400000000001</v>
      </c>
      <c r="R45" s="21">
        <v>1911.7</v>
      </c>
      <c r="S45" s="21">
        <v>1608.5</v>
      </c>
      <c r="T45" s="21">
        <v>2226</v>
      </c>
      <c r="U45" s="21">
        <v>10.3</v>
      </c>
      <c r="V45" s="21">
        <v>8.6999999999999993</v>
      </c>
      <c r="W45" s="22">
        <v>12</v>
      </c>
      <c r="X45" s="44">
        <v>19816.400000000001</v>
      </c>
      <c r="Y45" s="21">
        <v>1816.1</v>
      </c>
      <c r="Z45" s="21">
        <v>1463.3</v>
      </c>
      <c r="AA45" s="21">
        <v>2193.1</v>
      </c>
      <c r="AB45" s="21">
        <v>9.1999999999999993</v>
      </c>
      <c r="AC45" s="21">
        <v>7.4</v>
      </c>
      <c r="AD45" s="22">
        <v>11.1</v>
      </c>
      <c r="AE45" s="35">
        <v>11612.7</v>
      </c>
      <c r="AF45" s="21">
        <v>1461.8</v>
      </c>
      <c r="AG45" s="21">
        <v>1179.9000000000001</v>
      </c>
      <c r="AH45" s="21">
        <v>1770.4</v>
      </c>
      <c r="AI45" s="21">
        <v>12.6</v>
      </c>
      <c r="AJ45" s="21">
        <v>10.199999999999999</v>
      </c>
      <c r="AK45" s="22">
        <v>15.2</v>
      </c>
    </row>
    <row r="46" spans="1:37">
      <c r="A46" s="6" t="s">
        <v>494</v>
      </c>
      <c r="B46" s="55" t="s">
        <v>495</v>
      </c>
      <c r="C46" s="44">
        <v>6455.7</v>
      </c>
      <c r="D46" s="21">
        <v>525</v>
      </c>
      <c r="E46" s="21">
        <v>428.4</v>
      </c>
      <c r="F46" s="21">
        <v>620.70000000000005</v>
      </c>
      <c r="G46" s="21">
        <v>8.1</v>
      </c>
      <c r="H46" s="21">
        <v>6.6</v>
      </c>
      <c r="I46" s="22">
        <v>9.6</v>
      </c>
      <c r="J46" s="44">
        <v>10673.3</v>
      </c>
      <c r="K46" s="21">
        <v>1015.7</v>
      </c>
      <c r="L46" s="21">
        <v>857.5</v>
      </c>
      <c r="M46" s="21">
        <v>1177.9000000000001</v>
      </c>
      <c r="N46" s="21">
        <v>9.5</v>
      </c>
      <c r="O46" s="21">
        <v>8</v>
      </c>
      <c r="P46" s="22">
        <v>11</v>
      </c>
      <c r="Q46" s="44">
        <v>13449.2</v>
      </c>
      <c r="R46" s="21">
        <v>1657.8</v>
      </c>
      <c r="S46" s="21">
        <v>1402.2</v>
      </c>
      <c r="T46" s="21">
        <v>1913.2</v>
      </c>
      <c r="U46" s="21">
        <v>12.3</v>
      </c>
      <c r="V46" s="21">
        <v>10.4</v>
      </c>
      <c r="W46" s="22">
        <v>14.2</v>
      </c>
      <c r="X46" s="44">
        <v>12075.8</v>
      </c>
      <c r="Y46" s="21">
        <v>1323.8</v>
      </c>
      <c r="Z46" s="21">
        <v>1084.0999999999999</v>
      </c>
      <c r="AA46" s="21">
        <v>1578.8</v>
      </c>
      <c r="AB46" s="21">
        <v>11</v>
      </c>
      <c r="AC46" s="21">
        <v>9</v>
      </c>
      <c r="AD46" s="22">
        <v>13.1</v>
      </c>
      <c r="AE46" s="35">
        <v>5588</v>
      </c>
      <c r="AF46" s="21">
        <v>833</v>
      </c>
      <c r="AG46" s="21">
        <v>685</v>
      </c>
      <c r="AH46" s="21">
        <v>986.2</v>
      </c>
      <c r="AI46" s="21">
        <v>14.9</v>
      </c>
      <c r="AJ46" s="21">
        <v>12.3</v>
      </c>
      <c r="AK46" s="22">
        <v>17.600000000000001</v>
      </c>
    </row>
    <row r="47" spans="1:37">
      <c r="A47" s="6" t="s">
        <v>578</v>
      </c>
      <c r="B47" s="55" t="s">
        <v>579</v>
      </c>
      <c r="C47" s="44">
        <v>17470.2</v>
      </c>
      <c r="D47" s="21">
        <v>1341.3</v>
      </c>
      <c r="E47" s="21">
        <v>1097.7</v>
      </c>
      <c r="F47" s="21">
        <v>1583</v>
      </c>
      <c r="G47" s="21">
        <v>7.7</v>
      </c>
      <c r="H47" s="21">
        <v>6.3</v>
      </c>
      <c r="I47" s="22">
        <v>9.1</v>
      </c>
      <c r="J47" s="44">
        <v>23236.5</v>
      </c>
      <c r="K47" s="21">
        <v>2091.1999999999998</v>
      </c>
      <c r="L47" s="21">
        <v>1762.2</v>
      </c>
      <c r="M47" s="21">
        <v>2417.4</v>
      </c>
      <c r="N47" s="21">
        <v>9</v>
      </c>
      <c r="O47" s="21">
        <v>7.6</v>
      </c>
      <c r="P47" s="22">
        <v>10.4</v>
      </c>
      <c r="Q47" s="44">
        <v>18530.2</v>
      </c>
      <c r="R47" s="21">
        <v>2167.1</v>
      </c>
      <c r="S47" s="21">
        <v>1834.8</v>
      </c>
      <c r="T47" s="21">
        <v>2503.5</v>
      </c>
      <c r="U47" s="21">
        <v>11.7</v>
      </c>
      <c r="V47" s="21">
        <v>9.9</v>
      </c>
      <c r="W47" s="22">
        <v>13.5</v>
      </c>
      <c r="X47" s="44">
        <v>7109.7</v>
      </c>
      <c r="Y47" s="21">
        <v>738.4</v>
      </c>
      <c r="Z47" s="21">
        <v>601.4</v>
      </c>
      <c r="AA47" s="21">
        <v>885.5</v>
      </c>
      <c r="AB47" s="21">
        <v>10.4</v>
      </c>
      <c r="AC47" s="21">
        <v>8.5</v>
      </c>
      <c r="AD47" s="22">
        <v>12.5</v>
      </c>
      <c r="AE47" s="35">
        <v>8568.4</v>
      </c>
      <c r="AF47" s="21">
        <v>1215.4000000000001</v>
      </c>
      <c r="AG47" s="21">
        <v>991.5</v>
      </c>
      <c r="AH47" s="21">
        <v>1449</v>
      </c>
      <c r="AI47" s="21">
        <v>14.2</v>
      </c>
      <c r="AJ47" s="21">
        <v>11.6</v>
      </c>
      <c r="AK47" s="22">
        <v>16.899999999999999</v>
      </c>
    </row>
    <row r="48" spans="1:37">
      <c r="A48" s="6" t="s">
        <v>434</v>
      </c>
      <c r="B48" s="55" t="s">
        <v>435</v>
      </c>
      <c r="C48" s="44">
        <v>10081.200000000001</v>
      </c>
      <c r="D48" s="21">
        <v>867.5</v>
      </c>
      <c r="E48" s="21">
        <v>715.2</v>
      </c>
      <c r="F48" s="21">
        <v>1024</v>
      </c>
      <c r="G48" s="21">
        <v>8.6</v>
      </c>
      <c r="H48" s="21">
        <v>7.1</v>
      </c>
      <c r="I48" s="22">
        <v>10.199999999999999</v>
      </c>
      <c r="J48" s="44">
        <v>14646.8</v>
      </c>
      <c r="K48" s="21">
        <v>1473.3</v>
      </c>
      <c r="L48" s="21">
        <v>1246</v>
      </c>
      <c r="M48" s="21">
        <v>1707.7</v>
      </c>
      <c r="N48" s="21">
        <v>10.1</v>
      </c>
      <c r="O48" s="21">
        <v>8.5</v>
      </c>
      <c r="P48" s="22">
        <v>11.7</v>
      </c>
      <c r="Q48" s="44">
        <v>12143.3</v>
      </c>
      <c r="R48" s="21">
        <v>1578.9</v>
      </c>
      <c r="S48" s="21">
        <v>1336.8</v>
      </c>
      <c r="T48" s="21">
        <v>1818.9</v>
      </c>
      <c r="U48" s="21">
        <v>13</v>
      </c>
      <c r="V48" s="21">
        <v>11</v>
      </c>
      <c r="W48" s="22">
        <v>15</v>
      </c>
      <c r="X48" s="44">
        <v>5992.2</v>
      </c>
      <c r="Y48" s="21">
        <v>693.6</v>
      </c>
      <c r="Z48" s="21">
        <v>568.29999999999995</v>
      </c>
      <c r="AA48" s="21">
        <v>829.7</v>
      </c>
      <c r="AB48" s="21">
        <v>11.6</v>
      </c>
      <c r="AC48" s="21">
        <v>9.5</v>
      </c>
      <c r="AD48" s="22">
        <v>13.8</v>
      </c>
      <c r="AE48" s="35">
        <v>3728.5</v>
      </c>
      <c r="AF48" s="21">
        <v>585.20000000000005</v>
      </c>
      <c r="AG48" s="21">
        <v>482.5</v>
      </c>
      <c r="AH48" s="21">
        <v>690.4</v>
      </c>
      <c r="AI48" s="21">
        <v>15.7</v>
      </c>
      <c r="AJ48" s="21">
        <v>12.9</v>
      </c>
      <c r="AK48" s="22">
        <v>18.5</v>
      </c>
    </row>
    <row r="49" spans="1:37">
      <c r="A49" s="6" t="s">
        <v>648</v>
      </c>
      <c r="B49" s="55" t="s">
        <v>649</v>
      </c>
      <c r="C49" s="44">
        <v>67712.899999999994</v>
      </c>
      <c r="D49" s="21">
        <v>5348</v>
      </c>
      <c r="E49" s="21">
        <v>4360.5</v>
      </c>
      <c r="F49" s="21">
        <v>6311.5</v>
      </c>
      <c r="G49" s="21">
        <v>7.9</v>
      </c>
      <c r="H49" s="21">
        <v>6.4</v>
      </c>
      <c r="I49" s="22">
        <v>9.3000000000000007</v>
      </c>
      <c r="J49" s="44">
        <v>32491.9</v>
      </c>
      <c r="K49" s="21">
        <v>3007</v>
      </c>
      <c r="L49" s="21">
        <v>2535.3000000000002</v>
      </c>
      <c r="M49" s="21">
        <v>3474.4</v>
      </c>
      <c r="N49" s="21">
        <v>9.3000000000000007</v>
      </c>
      <c r="O49" s="21">
        <v>7.8</v>
      </c>
      <c r="P49" s="22">
        <v>10.7</v>
      </c>
      <c r="Q49" s="44">
        <v>21646.799999999999</v>
      </c>
      <c r="R49" s="21">
        <v>2601.5</v>
      </c>
      <c r="S49" s="21">
        <v>2204.1</v>
      </c>
      <c r="T49" s="21">
        <v>3001.4</v>
      </c>
      <c r="U49" s="21">
        <v>12</v>
      </c>
      <c r="V49" s="21">
        <v>10.199999999999999</v>
      </c>
      <c r="W49" s="22">
        <v>13.9</v>
      </c>
      <c r="X49" s="44">
        <v>13848.1</v>
      </c>
      <c r="Y49" s="21">
        <v>1478.4</v>
      </c>
      <c r="Z49" s="21">
        <v>1204.5</v>
      </c>
      <c r="AA49" s="21">
        <v>1763.1</v>
      </c>
      <c r="AB49" s="21">
        <v>10.7</v>
      </c>
      <c r="AC49" s="21">
        <v>8.6999999999999993</v>
      </c>
      <c r="AD49" s="22">
        <v>12.7</v>
      </c>
      <c r="AE49" s="35">
        <v>2221.4</v>
      </c>
      <c r="AF49" s="21">
        <v>323.60000000000002</v>
      </c>
      <c r="AG49" s="21">
        <v>265.60000000000002</v>
      </c>
      <c r="AH49" s="21">
        <v>385.2</v>
      </c>
      <c r="AI49" s="21">
        <v>14.6</v>
      </c>
      <c r="AJ49" s="21">
        <v>12</v>
      </c>
      <c r="AK49" s="22">
        <v>17.3</v>
      </c>
    </row>
    <row r="50" spans="1:37">
      <c r="A50" s="6" t="s">
        <v>754</v>
      </c>
      <c r="B50" s="55" t="s">
        <v>755</v>
      </c>
      <c r="C50" s="44">
        <v>31491.599999999999</v>
      </c>
      <c r="D50" s="21">
        <v>2317.5</v>
      </c>
      <c r="E50" s="21">
        <v>1891.9</v>
      </c>
      <c r="F50" s="21">
        <v>2748</v>
      </c>
      <c r="G50" s="21">
        <v>7.4</v>
      </c>
      <c r="H50" s="21">
        <v>6</v>
      </c>
      <c r="I50" s="22">
        <v>8.6999999999999993</v>
      </c>
      <c r="J50" s="44">
        <v>26685.200000000001</v>
      </c>
      <c r="K50" s="21">
        <v>2303.1999999999998</v>
      </c>
      <c r="L50" s="21">
        <v>1934.8</v>
      </c>
      <c r="M50" s="21">
        <v>2670.2</v>
      </c>
      <c r="N50" s="21">
        <v>8.6</v>
      </c>
      <c r="O50" s="21">
        <v>7.3</v>
      </c>
      <c r="P50" s="22">
        <v>10</v>
      </c>
      <c r="Q50" s="44">
        <v>13723.9</v>
      </c>
      <c r="R50" s="21">
        <v>1541.1</v>
      </c>
      <c r="S50" s="21">
        <v>1302.3</v>
      </c>
      <c r="T50" s="21">
        <v>1786.9</v>
      </c>
      <c r="U50" s="21">
        <v>11.2</v>
      </c>
      <c r="V50" s="21">
        <v>9.5</v>
      </c>
      <c r="W50" s="22">
        <v>13</v>
      </c>
      <c r="X50" s="44">
        <v>7504.3</v>
      </c>
      <c r="Y50" s="21">
        <v>747.9</v>
      </c>
      <c r="Z50" s="21">
        <v>607.5</v>
      </c>
      <c r="AA50" s="21">
        <v>898</v>
      </c>
      <c r="AB50" s="21">
        <v>10</v>
      </c>
      <c r="AC50" s="21">
        <v>8.1</v>
      </c>
      <c r="AD50" s="22">
        <v>12</v>
      </c>
      <c r="AE50" s="35">
        <v>2381.9</v>
      </c>
      <c r="AF50" s="21">
        <v>324.8</v>
      </c>
      <c r="AG50" s="21">
        <v>264.8</v>
      </c>
      <c r="AH50" s="21">
        <v>387.7</v>
      </c>
      <c r="AI50" s="21">
        <v>13.6</v>
      </c>
      <c r="AJ50" s="21">
        <v>11.1</v>
      </c>
      <c r="AK50" s="22">
        <v>16.3</v>
      </c>
    </row>
    <row r="51" spans="1:37">
      <c r="A51" s="6" t="s">
        <v>756</v>
      </c>
      <c r="B51" s="55" t="s">
        <v>757</v>
      </c>
      <c r="C51" s="44">
        <v>34445.699999999997</v>
      </c>
      <c r="D51" s="21">
        <v>2552</v>
      </c>
      <c r="E51" s="21">
        <v>2083.1999999999998</v>
      </c>
      <c r="F51" s="21">
        <v>3014.1</v>
      </c>
      <c r="G51" s="21">
        <v>7.4</v>
      </c>
      <c r="H51" s="21">
        <v>6</v>
      </c>
      <c r="I51" s="22">
        <v>8.8000000000000007</v>
      </c>
      <c r="J51" s="44">
        <v>26070.6</v>
      </c>
      <c r="K51" s="21">
        <v>2264.9</v>
      </c>
      <c r="L51" s="21">
        <v>1902.3</v>
      </c>
      <c r="M51" s="21">
        <v>2629</v>
      </c>
      <c r="N51" s="21">
        <v>8.6999999999999993</v>
      </c>
      <c r="O51" s="21">
        <v>7.3</v>
      </c>
      <c r="P51" s="22">
        <v>10.1</v>
      </c>
      <c r="Q51" s="44">
        <v>13584.9</v>
      </c>
      <c r="R51" s="21">
        <v>1534.9</v>
      </c>
      <c r="S51" s="21">
        <v>1297.2</v>
      </c>
      <c r="T51" s="21">
        <v>1775.1</v>
      </c>
      <c r="U51" s="21">
        <v>11.3</v>
      </c>
      <c r="V51" s="21">
        <v>9.5</v>
      </c>
      <c r="W51" s="22">
        <v>13.1</v>
      </c>
      <c r="X51" s="44">
        <v>9677</v>
      </c>
      <c r="Y51" s="21">
        <v>970.6</v>
      </c>
      <c r="Z51" s="21">
        <v>789</v>
      </c>
      <c r="AA51" s="21">
        <v>1162.2</v>
      </c>
      <c r="AB51" s="21">
        <v>10</v>
      </c>
      <c r="AC51" s="21">
        <v>8.1999999999999993</v>
      </c>
      <c r="AD51" s="22">
        <v>12</v>
      </c>
      <c r="AE51" s="35">
        <v>621.79999999999995</v>
      </c>
      <c r="AF51" s="21">
        <v>85.3</v>
      </c>
      <c r="AG51" s="21">
        <v>69.599999999999994</v>
      </c>
      <c r="AH51" s="21">
        <v>101.7</v>
      </c>
      <c r="AI51" s="21">
        <v>13.7</v>
      </c>
      <c r="AJ51" s="21">
        <v>11.2</v>
      </c>
      <c r="AK51" s="22">
        <v>16.399999999999999</v>
      </c>
    </row>
    <row r="52" spans="1:37">
      <c r="A52" s="6" t="s">
        <v>810</v>
      </c>
      <c r="B52" s="55" t="s">
        <v>811</v>
      </c>
      <c r="C52" s="44">
        <v>28984.2</v>
      </c>
      <c r="D52" s="21">
        <v>1972.9</v>
      </c>
      <c r="E52" s="21">
        <v>1592.9</v>
      </c>
      <c r="F52" s="21">
        <v>2336.9</v>
      </c>
      <c r="G52" s="21">
        <v>6.8</v>
      </c>
      <c r="H52" s="21">
        <v>5.5</v>
      </c>
      <c r="I52" s="22">
        <v>8.1</v>
      </c>
      <c r="J52" s="44">
        <v>7879.5</v>
      </c>
      <c r="K52" s="21">
        <v>630.1</v>
      </c>
      <c r="L52" s="21">
        <v>525.6</v>
      </c>
      <c r="M52" s="21">
        <v>733.4</v>
      </c>
      <c r="N52" s="21">
        <v>8</v>
      </c>
      <c r="O52" s="21">
        <v>6.7</v>
      </c>
      <c r="P52" s="22">
        <v>9.3000000000000007</v>
      </c>
      <c r="Q52" s="44">
        <v>5816.4</v>
      </c>
      <c r="R52" s="21">
        <v>607.20000000000005</v>
      </c>
      <c r="S52" s="21">
        <v>510.1</v>
      </c>
      <c r="T52" s="21">
        <v>706.6</v>
      </c>
      <c r="U52" s="21">
        <v>10.4</v>
      </c>
      <c r="V52" s="21">
        <v>8.8000000000000007</v>
      </c>
      <c r="W52" s="22">
        <v>12.1</v>
      </c>
      <c r="X52" s="44">
        <v>6954.5</v>
      </c>
      <c r="Y52" s="21">
        <v>643.4</v>
      </c>
      <c r="Z52" s="21">
        <v>518.9</v>
      </c>
      <c r="AA52" s="21">
        <v>776.3</v>
      </c>
      <c r="AB52" s="21">
        <v>9.3000000000000007</v>
      </c>
      <c r="AC52" s="21">
        <v>7.5</v>
      </c>
      <c r="AD52" s="22">
        <v>11.2</v>
      </c>
      <c r="AE52" s="35">
        <v>4683.3999999999996</v>
      </c>
      <c r="AF52" s="21">
        <v>595.4</v>
      </c>
      <c r="AG52" s="21">
        <v>480.5</v>
      </c>
      <c r="AH52" s="21">
        <v>717.3</v>
      </c>
      <c r="AI52" s="21">
        <v>12.7</v>
      </c>
      <c r="AJ52" s="21">
        <v>10.3</v>
      </c>
      <c r="AK52" s="22">
        <v>15.3</v>
      </c>
    </row>
    <row r="53" spans="1:37">
      <c r="A53" s="6" t="s">
        <v>714</v>
      </c>
      <c r="B53" s="55" t="s">
        <v>715</v>
      </c>
      <c r="C53" s="44">
        <v>23717.8</v>
      </c>
      <c r="D53" s="21">
        <v>1754.1</v>
      </c>
      <c r="E53" s="21">
        <v>1433.6</v>
      </c>
      <c r="F53" s="21">
        <v>2068.3000000000002</v>
      </c>
      <c r="G53" s="21">
        <v>7.4</v>
      </c>
      <c r="H53" s="21">
        <v>6</v>
      </c>
      <c r="I53" s="22">
        <v>8.6999999999999993</v>
      </c>
      <c r="J53" s="44">
        <v>25367.8</v>
      </c>
      <c r="K53" s="21">
        <v>2200.1</v>
      </c>
      <c r="L53" s="21">
        <v>1852.4</v>
      </c>
      <c r="M53" s="21">
        <v>2551.1</v>
      </c>
      <c r="N53" s="21">
        <v>8.6999999999999993</v>
      </c>
      <c r="O53" s="21">
        <v>7.3</v>
      </c>
      <c r="P53" s="22">
        <v>10.1</v>
      </c>
      <c r="Q53" s="44">
        <v>14688.9</v>
      </c>
      <c r="R53" s="21">
        <v>1657</v>
      </c>
      <c r="S53" s="21">
        <v>1400.1</v>
      </c>
      <c r="T53" s="21">
        <v>1916.7</v>
      </c>
      <c r="U53" s="21">
        <v>11.3</v>
      </c>
      <c r="V53" s="21">
        <v>9.5</v>
      </c>
      <c r="W53" s="22">
        <v>13</v>
      </c>
      <c r="X53" s="44">
        <v>6029.8</v>
      </c>
      <c r="Y53" s="21">
        <v>603.79999999999995</v>
      </c>
      <c r="Z53" s="21">
        <v>490</v>
      </c>
      <c r="AA53" s="21">
        <v>722</v>
      </c>
      <c r="AB53" s="21">
        <v>10</v>
      </c>
      <c r="AC53" s="21">
        <v>8.1</v>
      </c>
      <c r="AD53" s="22">
        <v>12</v>
      </c>
      <c r="AE53" s="35">
        <v>4149.6000000000004</v>
      </c>
      <c r="AF53" s="21">
        <v>568.29999999999995</v>
      </c>
      <c r="AG53" s="21">
        <v>464.3</v>
      </c>
      <c r="AH53" s="21">
        <v>678.6</v>
      </c>
      <c r="AI53" s="21">
        <v>13.7</v>
      </c>
      <c r="AJ53" s="21">
        <v>11.2</v>
      </c>
      <c r="AK53" s="22">
        <v>16.399999999999999</v>
      </c>
    </row>
    <row r="54" spans="1:37">
      <c r="A54" s="6" t="s">
        <v>680</v>
      </c>
      <c r="B54" s="55" t="s">
        <v>681</v>
      </c>
      <c r="C54" s="44">
        <v>91890.2</v>
      </c>
      <c r="D54" s="21">
        <v>6981.8</v>
      </c>
      <c r="E54" s="21">
        <v>5715.9</v>
      </c>
      <c r="F54" s="21">
        <v>8202.7000000000007</v>
      </c>
      <c r="G54" s="21">
        <v>7.6</v>
      </c>
      <c r="H54" s="21">
        <v>6.2</v>
      </c>
      <c r="I54" s="22">
        <v>8.9</v>
      </c>
      <c r="J54" s="44">
        <v>50700.4</v>
      </c>
      <c r="K54" s="21">
        <v>4515.7</v>
      </c>
      <c r="L54" s="21">
        <v>3813.6</v>
      </c>
      <c r="M54" s="21">
        <v>5223</v>
      </c>
      <c r="N54" s="21">
        <v>8.9</v>
      </c>
      <c r="O54" s="21">
        <v>7.5</v>
      </c>
      <c r="P54" s="22">
        <v>10.3</v>
      </c>
      <c r="Q54" s="44">
        <v>29005.4</v>
      </c>
      <c r="R54" s="21">
        <v>3357.3</v>
      </c>
      <c r="S54" s="21">
        <v>2843.3</v>
      </c>
      <c r="T54" s="21">
        <v>3872.5</v>
      </c>
      <c r="U54" s="21">
        <v>11.6</v>
      </c>
      <c r="V54" s="21">
        <v>9.8000000000000007</v>
      </c>
      <c r="W54" s="22">
        <v>13.4</v>
      </c>
      <c r="X54" s="44">
        <v>25271.4</v>
      </c>
      <c r="Y54" s="21">
        <v>2597.6999999999998</v>
      </c>
      <c r="Z54" s="21">
        <v>2111.3000000000002</v>
      </c>
      <c r="AA54" s="21">
        <v>3106.6</v>
      </c>
      <c r="AB54" s="21">
        <v>10.3</v>
      </c>
      <c r="AC54" s="21">
        <v>8.4</v>
      </c>
      <c r="AD54" s="22">
        <v>12.3</v>
      </c>
      <c r="AE54" s="35">
        <v>12622.6</v>
      </c>
      <c r="AF54" s="21">
        <v>1772.3</v>
      </c>
      <c r="AG54" s="21">
        <v>1449.9</v>
      </c>
      <c r="AH54" s="21">
        <v>2117.4</v>
      </c>
      <c r="AI54" s="21">
        <v>14</v>
      </c>
      <c r="AJ54" s="21">
        <v>11.5</v>
      </c>
      <c r="AK54" s="22">
        <v>16.8</v>
      </c>
    </row>
    <row r="55" spans="1:37">
      <c r="A55" s="6" t="s">
        <v>594</v>
      </c>
      <c r="B55" s="55" t="s">
        <v>595</v>
      </c>
      <c r="C55" s="44">
        <v>62413.5</v>
      </c>
      <c r="D55" s="21">
        <v>4867.3</v>
      </c>
      <c r="E55" s="21">
        <v>3987</v>
      </c>
      <c r="F55" s="21">
        <v>5709.1</v>
      </c>
      <c r="G55" s="21">
        <v>7.8</v>
      </c>
      <c r="H55" s="21">
        <v>6.4</v>
      </c>
      <c r="I55" s="22">
        <v>9.1</v>
      </c>
      <c r="J55" s="44">
        <v>41045.5</v>
      </c>
      <c r="K55" s="21">
        <v>3749.2</v>
      </c>
      <c r="L55" s="21">
        <v>3166.6</v>
      </c>
      <c r="M55" s="21">
        <v>4330.7</v>
      </c>
      <c r="N55" s="21">
        <v>9.1</v>
      </c>
      <c r="O55" s="21">
        <v>7.7</v>
      </c>
      <c r="P55" s="22">
        <v>10.6</v>
      </c>
      <c r="Q55" s="44">
        <v>28351.8</v>
      </c>
      <c r="R55" s="21">
        <v>3360.3</v>
      </c>
      <c r="S55" s="21">
        <v>2851.6</v>
      </c>
      <c r="T55" s="21">
        <v>3872.8</v>
      </c>
      <c r="U55" s="21">
        <v>11.9</v>
      </c>
      <c r="V55" s="21">
        <v>10.1</v>
      </c>
      <c r="W55" s="22">
        <v>13.7</v>
      </c>
      <c r="X55" s="44">
        <v>25707.200000000001</v>
      </c>
      <c r="Y55" s="21">
        <v>2707.8</v>
      </c>
      <c r="Z55" s="21">
        <v>2210.1999999999998</v>
      </c>
      <c r="AA55" s="21">
        <v>3230.4</v>
      </c>
      <c r="AB55" s="21">
        <v>10.5</v>
      </c>
      <c r="AC55" s="21">
        <v>8.6</v>
      </c>
      <c r="AD55" s="22">
        <v>12.6</v>
      </c>
      <c r="AE55" s="35">
        <v>20979.1</v>
      </c>
      <c r="AF55" s="21">
        <v>3012</v>
      </c>
      <c r="AG55" s="21">
        <v>2466.8000000000002</v>
      </c>
      <c r="AH55" s="21">
        <v>3592.7</v>
      </c>
      <c r="AI55" s="21">
        <v>14.4</v>
      </c>
      <c r="AJ55" s="21">
        <v>11.8</v>
      </c>
      <c r="AK55" s="22">
        <v>17.100000000000001</v>
      </c>
    </row>
    <row r="56" spans="1:37">
      <c r="A56" s="6" t="s">
        <v>418</v>
      </c>
      <c r="B56" s="55" t="s">
        <v>419</v>
      </c>
      <c r="C56" s="44">
        <v>9162.1</v>
      </c>
      <c r="D56" s="21">
        <v>740.2</v>
      </c>
      <c r="E56" s="21">
        <v>605</v>
      </c>
      <c r="F56" s="21">
        <v>874.6</v>
      </c>
      <c r="G56" s="21">
        <v>8.1</v>
      </c>
      <c r="H56" s="21">
        <v>6.6</v>
      </c>
      <c r="I56" s="22">
        <v>9.5</v>
      </c>
      <c r="J56" s="44">
        <v>7870.4</v>
      </c>
      <c r="K56" s="21">
        <v>744.5</v>
      </c>
      <c r="L56" s="21">
        <v>628.9</v>
      </c>
      <c r="M56" s="21">
        <v>862</v>
      </c>
      <c r="N56" s="21">
        <v>9.5</v>
      </c>
      <c r="O56" s="21">
        <v>8</v>
      </c>
      <c r="P56" s="22">
        <v>11</v>
      </c>
      <c r="Q56" s="44">
        <v>8100.9</v>
      </c>
      <c r="R56" s="21">
        <v>993.8</v>
      </c>
      <c r="S56" s="21">
        <v>844.5</v>
      </c>
      <c r="T56" s="21">
        <v>1146.3</v>
      </c>
      <c r="U56" s="21">
        <v>12.3</v>
      </c>
      <c r="V56" s="21">
        <v>10.4</v>
      </c>
      <c r="W56" s="22">
        <v>14.2</v>
      </c>
      <c r="X56" s="44">
        <v>13711.3</v>
      </c>
      <c r="Y56" s="21">
        <v>1495.2</v>
      </c>
      <c r="Z56" s="21">
        <v>1221</v>
      </c>
      <c r="AA56" s="21">
        <v>1784</v>
      </c>
      <c r="AB56" s="21">
        <v>10.9</v>
      </c>
      <c r="AC56" s="21">
        <v>8.9</v>
      </c>
      <c r="AD56" s="22">
        <v>13</v>
      </c>
      <c r="AE56" s="35">
        <v>13513.2</v>
      </c>
      <c r="AF56" s="21">
        <v>2007.1</v>
      </c>
      <c r="AG56" s="21">
        <v>1650.3</v>
      </c>
      <c r="AH56" s="21">
        <v>2380</v>
      </c>
      <c r="AI56" s="21">
        <v>14.9</v>
      </c>
      <c r="AJ56" s="21">
        <v>12.2</v>
      </c>
      <c r="AK56" s="22">
        <v>17.600000000000001</v>
      </c>
    </row>
    <row r="57" spans="1:37">
      <c r="A57" s="6" t="s">
        <v>496</v>
      </c>
      <c r="B57" s="55" t="s">
        <v>497</v>
      </c>
      <c r="C57" s="44">
        <v>16705.3</v>
      </c>
      <c r="D57" s="21">
        <v>1390.3</v>
      </c>
      <c r="E57" s="21">
        <v>1149.4000000000001</v>
      </c>
      <c r="F57" s="21">
        <v>1629.3</v>
      </c>
      <c r="G57" s="21">
        <v>8.3000000000000007</v>
      </c>
      <c r="H57" s="21">
        <v>6.9</v>
      </c>
      <c r="I57" s="22">
        <v>9.8000000000000007</v>
      </c>
      <c r="J57" s="44">
        <v>21276.799999999999</v>
      </c>
      <c r="K57" s="21">
        <v>2071.9</v>
      </c>
      <c r="L57" s="21">
        <v>1755.5</v>
      </c>
      <c r="M57" s="21">
        <v>2383.8000000000002</v>
      </c>
      <c r="N57" s="21">
        <v>9.6999999999999993</v>
      </c>
      <c r="O57" s="21">
        <v>8.3000000000000007</v>
      </c>
      <c r="P57" s="22">
        <v>11.2</v>
      </c>
      <c r="Q57" s="44">
        <v>26048.6</v>
      </c>
      <c r="R57" s="21">
        <v>3284</v>
      </c>
      <c r="S57" s="21">
        <v>2803.7</v>
      </c>
      <c r="T57" s="21">
        <v>3769.6</v>
      </c>
      <c r="U57" s="21">
        <v>12.6</v>
      </c>
      <c r="V57" s="21">
        <v>10.8</v>
      </c>
      <c r="W57" s="22">
        <v>14.5</v>
      </c>
      <c r="X57" s="44">
        <v>5352.3</v>
      </c>
      <c r="Y57" s="21">
        <v>600.29999999999995</v>
      </c>
      <c r="Z57" s="21">
        <v>490.1</v>
      </c>
      <c r="AA57" s="21">
        <v>718</v>
      </c>
      <c r="AB57" s="21">
        <v>11.2</v>
      </c>
      <c r="AC57" s="21">
        <v>9.1999999999999993</v>
      </c>
      <c r="AD57" s="22">
        <v>13.4</v>
      </c>
      <c r="AE57" s="35">
        <v>0</v>
      </c>
      <c r="AF57" s="21" t="s">
        <v>875</v>
      </c>
      <c r="AG57" s="21" t="s">
        <v>875</v>
      </c>
      <c r="AH57" s="21" t="s">
        <v>875</v>
      </c>
      <c r="AI57" s="21" t="s">
        <v>875</v>
      </c>
      <c r="AJ57" s="21" t="s">
        <v>875</v>
      </c>
      <c r="AK57" s="22" t="s">
        <v>875</v>
      </c>
    </row>
    <row r="58" spans="1:37">
      <c r="A58" s="6" t="s">
        <v>596</v>
      </c>
      <c r="B58" s="55" t="s">
        <v>597</v>
      </c>
      <c r="C58" s="44">
        <v>18259.2</v>
      </c>
      <c r="D58" s="21">
        <v>1445.5</v>
      </c>
      <c r="E58" s="21">
        <v>1193.8</v>
      </c>
      <c r="F58" s="21">
        <v>1693.2</v>
      </c>
      <c r="G58" s="21">
        <v>7.9</v>
      </c>
      <c r="H58" s="21">
        <v>6.5</v>
      </c>
      <c r="I58" s="22">
        <v>9.3000000000000007</v>
      </c>
      <c r="J58" s="44">
        <v>17105.599999999999</v>
      </c>
      <c r="K58" s="21">
        <v>1585.5</v>
      </c>
      <c r="L58" s="21">
        <v>1337.1</v>
      </c>
      <c r="M58" s="21">
        <v>1831.3</v>
      </c>
      <c r="N58" s="21">
        <v>9.3000000000000007</v>
      </c>
      <c r="O58" s="21">
        <v>7.8</v>
      </c>
      <c r="P58" s="22">
        <v>10.7</v>
      </c>
      <c r="Q58" s="44">
        <v>7379.4</v>
      </c>
      <c r="R58" s="21">
        <v>886.7</v>
      </c>
      <c r="S58" s="21">
        <v>750.9</v>
      </c>
      <c r="T58" s="21">
        <v>1020.3</v>
      </c>
      <c r="U58" s="21">
        <v>12</v>
      </c>
      <c r="V58" s="21">
        <v>10.199999999999999</v>
      </c>
      <c r="W58" s="22">
        <v>13.8</v>
      </c>
      <c r="X58" s="44">
        <v>10008.700000000001</v>
      </c>
      <c r="Y58" s="21">
        <v>1069.2</v>
      </c>
      <c r="Z58" s="21">
        <v>871.4</v>
      </c>
      <c r="AA58" s="21">
        <v>1274.7</v>
      </c>
      <c r="AB58" s="21">
        <v>10.7</v>
      </c>
      <c r="AC58" s="21">
        <v>8.6999999999999993</v>
      </c>
      <c r="AD58" s="22">
        <v>12.7</v>
      </c>
      <c r="AE58" s="35">
        <v>5717.2</v>
      </c>
      <c r="AF58" s="21">
        <v>831.5</v>
      </c>
      <c r="AG58" s="21">
        <v>681.9</v>
      </c>
      <c r="AH58" s="21">
        <v>990.6</v>
      </c>
      <c r="AI58" s="21">
        <v>14.5</v>
      </c>
      <c r="AJ58" s="21">
        <v>11.9</v>
      </c>
      <c r="AK58" s="22">
        <v>17.3</v>
      </c>
    </row>
    <row r="59" spans="1:37">
      <c r="A59" s="6" t="s">
        <v>872</v>
      </c>
      <c r="B59" s="55" t="s">
        <v>873</v>
      </c>
      <c r="C59" s="44">
        <v>1740.5</v>
      </c>
      <c r="D59" s="21">
        <v>101.4</v>
      </c>
      <c r="E59" s="21">
        <v>82.1</v>
      </c>
      <c r="F59" s="21">
        <v>120</v>
      </c>
      <c r="G59" s="21">
        <v>5.8</v>
      </c>
      <c r="H59" s="21">
        <v>4.7</v>
      </c>
      <c r="I59" s="22">
        <v>6.9</v>
      </c>
      <c r="J59" s="44">
        <v>497.3</v>
      </c>
      <c r="K59" s="21">
        <v>34.1</v>
      </c>
      <c r="L59" s="21">
        <v>28.4</v>
      </c>
      <c r="M59" s="21">
        <v>40.1</v>
      </c>
      <c r="N59" s="21">
        <v>6.9</v>
      </c>
      <c r="O59" s="21">
        <v>5.7</v>
      </c>
      <c r="P59" s="22">
        <v>8.1</v>
      </c>
      <c r="Q59" s="44">
        <v>1478.3</v>
      </c>
      <c r="R59" s="21">
        <v>132.80000000000001</v>
      </c>
      <c r="S59" s="21">
        <v>110.7</v>
      </c>
      <c r="T59" s="21">
        <v>156.30000000000001</v>
      </c>
      <c r="U59" s="21">
        <v>9</v>
      </c>
      <c r="V59" s="21">
        <v>7.5</v>
      </c>
      <c r="W59" s="22">
        <v>10.6</v>
      </c>
      <c r="X59" s="44">
        <v>423.8</v>
      </c>
      <c r="Y59" s="21">
        <v>33.700000000000003</v>
      </c>
      <c r="Z59" s="21">
        <v>26.9</v>
      </c>
      <c r="AA59" s="21">
        <v>40.9</v>
      </c>
      <c r="AB59" s="21">
        <v>8</v>
      </c>
      <c r="AC59" s="21">
        <v>6.3</v>
      </c>
      <c r="AD59" s="22">
        <v>9.6999999999999993</v>
      </c>
      <c r="AE59" s="35">
        <v>0</v>
      </c>
      <c r="AF59" s="21" t="s">
        <v>875</v>
      </c>
      <c r="AG59" s="21" t="s">
        <v>875</v>
      </c>
      <c r="AH59" s="21" t="s">
        <v>875</v>
      </c>
      <c r="AI59" s="21" t="s">
        <v>875</v>
      </c>
      <c r="AJ59" s="21" t="s">
        <v>875</v>
      </c>
      <c r="AK59" s="22" t="s">
        <v>875</v>
      </c>
    </row>
    <row r="60" spans="1:37">
      <c r="A60" s="6" t="s">
        <v>640</v>
      </c>
      <c r="B60" s="55" t="s">
        <v>641</v>
      </c>
      <c r="C60" s="44">
        <v>22426.1</v>
      </c>
      <c r="D60" s="21">
        <v>1697.6</v>
      </c>
      <c r="E60" s="21">
        <v>1383.8</v>
      </c>
      <c r="F60" s="21">
        <v>2004.5</v>
      </c>
      <c r="G60" s="21">
        <v>7.6</v>
      </c>
      <c r="H60" s="21">
        <v>6.2</v>
      </c>
      <c r="I60" s="22">
        <v>8.9</v>
      </c>
      <c r="J60" s="44">
        <v>20658.099999999999</v>
      </c>
      <c r="K60" s="21">
        <v>1833.7</v>
      </c>
      <c r="L60" s="21">
        <v>1544.7</v>
      </c>
      <c r="M60" s="21">
        <v>2126</v>
      </c>
      <c r="N60" s="21">
        <v>8.9</v>
      </c>
      <c r="O60" s="21">
        <v>7.5</v>
      </c>
      <c r="P60" s="22">
        <v>10.3</v>
      </c>
      <c r="Q60" s="44">
        <v>24098.9</v>
      </c>
      <c r="R60" s="21">
        <v>2781.8</v>
      </c>
      <c r="S60" s="21">
        <v>2353.5</v>
      </c>
      <c r="T60" s="21">
        <v>3214.2</v>
      </c>
      <c r="U60" s="21">
        <v>11.5</v>
      </c>
      <c r="V60" s="21">
        <v>9.8000000000000007</v>
      </c>
      <c r="W60" s="22">
        <v>13.3</v>
      </c>
      <c r="X60" s="44">
        <v>11308.1</v>
      </c>
      <c r="Y60" s="21">
        <v>1158.8</v>
      </c>
      <c r="Z60" s="21">
        <v>942.6</v>
      </c>
      <c r="AA60" s="21">
        <v>1386</v>
      </c>
      <c r="AB60" s="21">
        <v>10.199999999999999</v>
      </c>
      <c r="AC60" s="21">
        <v>8.3000000000000007</v>
      </c>
      <c r="AD60" s="22">
        <v>12.3</v>
      </c>
      <c r="AE60" s="35">
        <v>6204.8</v>
      </c>
      <c r="AF60" s="21">
        <v>869.3</v>
      </c>
      <c r="AG60" s="21">
        <v>711</v>
      </c>
      <c r="AH60" s="21">
        <v>1036.8</v>
      </c>
      <c r="AI60" s="21">
        <v>14</v>
      </c>
      <c r="AJ60" s="21">
        <v>11.5</v>
      </c>
      <c r="AK60" s="22">
        <v>16.7</v>
      </c>
    </row>
    <row r="61" spans="1:37">
      <c r="A61" s="6" t="s">
        <v>368</v>
      </c>
      <c r="B61" s="55" t="s">
        <v>369</v>
      </c>
      <c r="C61" s="44">
        <v>3933.4</v>
      </c>
      <c r="D61" s="21">
        <v>321.8</v>
      </c>
      <c r="E61" s="21">
        <v>265.5</v>
      </c>
      <c r="F61" s="21">
        <v>377.3</v>
      </c>
      <c r="G61" s="21">
        <v>8.1999999999999993</v>
      </c>
      <c r="H61" s="21">
        <v>6.7</v>
      </c>
      <c r="I61" s="22">
        <v>9.6</v>
      </c>
      <c r="J61" s="44">
        <v>43895.1</v>
      </c>
      <c r="K61" s="21">
        <v>4204.1000000000004</v>
      </c>
      <c r="L61" s="21">
        <v>3552.6</v>
      </c>
      <c r="M61" s="21">
        <v>4853.2</v>
      </c>
      <c r="N61" s="21">
        <v>9.6</v>
      </c>
      <c r="O61" s="21">
        <v>8.1</v>
      </c>
      <c r="P61" s="22">
        <v>11.1</v>
      </c>
      <c r="Q61" s="44">
        <v>94973.7</v>
      </c>
      <c r="R61" s="21">
        <v>11786.8</v>
      </c>
      <c r="S61" s="21">
        <v>10019.200000000001</v>
      </c>
      <c r="T61" s="21">
        <v>13548.8</v>
      </c>
      <c r="U61" s="21">
        <v>12.4</v>
      </c>
      <c r="V61" s="21">
        <v>10.5</v>
      </c>
      <c r="W61" s="22">
        <v>14.3</v>
      </c>
      <c r="X61" s="44">
        <v>133331.5</v>
      </c>
      <c r="Y61" s="21">
        <v>14715</v>
      </c>
      <c r="Z61" s="21">
        <v>12052.1</v>
      </c>
      <c r="AA61" s="21">
        <v>17546.900000000001</v>
      </c>
      <c r="AB61" s="21">
        <v>11</v>
      </c>
      <c r="AC61" s="21">
        <v>9</v>
      </c>
      <c r="AD61" s="22">
        <v>13.2</v>
      </c>
      <c r="AE61" s="35">
        <v>34235.300000000003</v>
      </c>
      <c r="AF61" s="21">
        <v>5140.3999999999996</v>
      </c>
      <c r="AG61" s="21">
        <v>4217.6000000000004</v>
      </c>
      <c r="AH61" s="21">
        <v>6109.1</v>
      </c>
      <c r="AI61" s="21">
        <v>15</v>
      </c>
      <c r="AJ61" s="21">
        <v>12.3</v>
      </c>
      <c r="AK61" s="22">
        <v>17.8</v>
      </c>
    </row>
    <row r="62" spans="1:37">
      <c r="A62" s="6" t="s">
        <v>556</v>
      </c>
      <c r="B62" s="55" t="s">
        <v>557</v>
      </c>
      <c r="C62" s="44">
        <v>16446.400000000001</v>
      </c>
      <c r="D62" s="21">
        <v>1362</v>
      </c>
      <c r="E62" s="21">
        <v>1128.4000000000001</v>
      </c>
      <c r="F62" s="21">
        <v>1584.1</v>
      </c>
      <c r="G62" s="21">
        <v>8.3000000000000007</v>
      </c>
      <c r="H62" s="21">
        <v>6.9</v>
      </c>
      <c r="I62" s="22">
        <v>9.6</v>
      </c>
      <c r="J62" s="44">
        <v>21411</v>
      </c>
      <c r="K62" s="21">
        <v>2073.6999999999998</v>
      </c>
      <c r="L62" s="21">
        <v>1754.9</v>
      </c>
      <c r="M62" s="21">
        <v>2390.6999999999998</v>
      </c>
      <c r="N62" s="21">
        <v>9.6999999999999993</v>
      </c>
      <c r="O62" s="21">
        <v>8.1999999999999993</v>
      </c>
      <c r="P62" s="22">
        <v>11.2</v>
      </c>
      <c r="Q62" s="44">
        <v>12433.4</v>
      </c>
      <c r="R62" s="21">
        <v>1557.3</v>
      </c>
      <c r="S62" s="21">
        <v>1326</v>
      </c>
      <c r="T62" s="21">
        <v>1786.5</v>
      </c>
      <c r="U62" s="21">
        <v>12.5</v>
      </c>
      <c r="V62" s="21">
        <v>10.7</v>
      </c>
      <c r="W62" s="22">
        <v>14.4</v>
      </c>
      <c r="X62" s="44">
        <v>1169.2</v>
      </c>
      <c r="Y62" s="21">
        <v>130.4</v>
      </c>
      <c r="Z62" s="21">
        <v>106.5</v>
      </c>
      <c r="AA62" s="21">
        <v>155.4</v>
      </c>
      <c r="AB62" s="21">
        <v>11.1</v>
      </c>
      <c r="AC62" s="21">
        <v>9.1</v>
      </c>
      <c r="AD62" s="22">
        <v>13.3</v>
      </c>
      <c r="AE62" s="35">
        <v>0</v>
      </c>
      <c r="AF62" s="21" t="s">
        <v>875</v>
      </c>
      <c r="AG62" s="21" t="s">
        <v>875</v>
      </c>
      <c r="AH62" s="21" t="s">
        <v>875</v>
      </c>
      <c r="AI62" s="21" t="s">
        <v>875</v>
      </c>
      <c r="AJ62" s="21" t="s">
        <v>875</v>
      </c>
      <c r="AK62" s="22" t="s">
        <v>875</v>
      </c>
    </row>
    <row r="63" spans="1:37">
      <c r="A63" s="6" t="s">
        <v>376</v>
      </c>
      <c r="B63" s="55" t="s">
        <v>377</v>
      </c>
      <c r="C63" s="44">
        <v>30797.200000000001</v>
      </c>
      <c r="D63" s="21">
        <v>2502</v>
      </c>
      <c r="E63" s="21">
        <v>2049.4</v>
      </c>
      <c r="F63" s="21">
        <v>2947.1</v>
      </c>
      <c r="G63" s="21">
        <v>8.1</v>
      </c>
      <c r="H63" s="21">
        <v>6.7</v>
      </c>
      <c r="I63" s="22">
        <v>9.6</v>
      </c>
      <c r="J63" s="44">
        <v>32818</v>
      </c>
      <c r="K63" s="21">
        <v>3121.1</v>
      </c>
      <c r="L63" s="21">
        <v>2637.4</v>
      </c>
      <c r="M63" s="21">
        <v>3610.2</v>
      </c>
      <c r="N63" s="21">
        <v>9.5</v>
      </c>
      <c r="O63" s="21">
        <v>8</v>
      </c>
      <c r="P63" s="22">
        <v>11</v>
      </c>
      <c r="Q63" s="44">
        <v>46396.2</v>
      </c>
      <c r="R63" s="21">
        <v>5719.7</v>
      </c>
      <c r="S63" s="21">
        <v>4855.8999999999996</v>
      </c>
      <c r="T63" s="21">
        <v>6589.2</v>
      </c>
      <c r="U63" s="21">
        <v>12.3</v>
      </c>
      <c r="V63" s="21">
        <v>10.5</v>
      </c>
      <c r="W63" s="22">
        <v>14.2</v>
      </c>
      <c r="X63" s="44">
        <v>73765.399999999994</v>
      </c>
      <c r="Y63" s="21">
        <v>8085</v>
      </c>
      <c r="Z63" s="21">
        <v>6606.7</v>
      </c>
      <c r="AA63" s="21">
        <v>9630.2999999999993</v>
      </c>
      <c r="AB63" s="21">
        <v>11</v>
      </c>
      <c r="AC63" s="21">
        <v>9</v>
      </c>
      <c r="AD63" s="22">
        <v>13.1</v>
      </c>
      <c r="AE63" s="35">
        <v>75833.2</v>
      </c>
      <c r="AF63" s="21">
        <v>11313.1</v>
      </c>
      <c r="AG63" s="21">
        <v>9297.2000000000007</v>
      </c>
      <c r="AH63" s="21">
        <v>13401</v>
      </c>
      <c r="AI63" s="21">
        <v>14.9</v>
      </c>
      <c r="AJ63" s="21">
        <v>12.3</v>
      </c>
      <c r="AK63" s="22">
        <v>17.7</v>
      </c>
    </row>
    <row r="64" spans="1:37">
      <c r="A64" s="6" t="s">
        <v>580</v>
      </c>
      <c r="B64" s="55" t="s">
        <v>581</v>
      </c>
      <c r="C64" s="44">
        <v>16070.9</v>
      </c>
      <c r="D64" s="21">
        <v>1204.2</v>
      </c>
      <c r="E64" s="21">
        <v>973.8</v>
      </c>
      <c r="F64" s="21">
        <v>1429.5</v>
      </c>
      <c r="G64" s="21">
        <v>7.5</v>
      </c>
      <c r="H64" s="21">
        <v>6.1</v>
      </c>
      <c r="I64" s="22">
        <v>8.9</v>
      </c>
      <c r="J64" s="44">
        <v>23952.3</v>
      </c>
      <c r="K64" s="21">
        <v>2103.9</v>
      </c>
      <c r="L64" s="21">
        <v>1771.3</v>
      </c>
      <c r="M64" s="21">
        <v>2440.1999999999998</v>
      </c>
      <c r="N64" s="21">
        <v>8.8000000000000007</v>
      </c>
      <c r="O64" s="21">
        <v>7.4</v>
      </c>
      <c r="P64" s="22">
        <v>10.199999999999999</v>
      </c>
      <c r="Q64" s="44">
        <v>30059.4</v>
      </c>
      <c r="R64" s="21">
        <v>3432.4</v>
      </c>
      <c r="S64" s="21">
        <v>2902.4</v>
      </c>
      <c r="T64" s="21">
        <v>3973.2</v>
      </c>
      <c r="U64" s="21">
        <v>11.4</v>
      </c>
      <c r="V64" s="21">
        <v>9.6999999999999993</v>
      </c>
      <c r="W64" s="22">
        <v>13.2</v>
      </c>
      <c r="X64" s="44">
        <v>30021.7</v>
      </c>
      <c r="Y64" s="21">
        <v>3043.8</v>
      </c>
      <c r="Z64" s="21">
        <v>2475.6999999999998</v>
      </c>
      <c r="AA64" s="21">
        <v>3642.8</v>
      </c>
      <c r="AB64" s="21">
        <v>10.1</v>
      </c>
      <c r="AC64" s="21">
        <v>8.1999999999999993</v>
      </c>
      <c r="AD64" s="22">
        <v>12.1</v>
      </c>
      <c r="AE64" s="35">
        <v>29243.7</v>
      </c>
      <c r="AF64" s="21">
        <v>4051.5</v>
      </c>
      <c r="AG64" s="21">
        <v>3313.9</v>
      </c>
      <c r="AH64" s="21">
        <v>4827.3999999999996</v>
      </c>
      <c r="AI64" s="21">
        <v>13.9</v>
      </c>
      <c r="AJ64" s="21">
        <v>11.3</v>
      </c>
      <c r="AK64" s="22">
        <v>16.5</v>
      </c>
    </row>
    <row r="65" spans="1:37">
      <c r="A65" s="6" t="s">
        <v>524</v>
      </c>
      <c r="B65" s="55" t="s">
        <v>525</v>
      </c>
      <c r="C65" s="44">
        <v>9072.6</v>
      </c>
      <c r="D65" s="21">
        <v>744.4</v>
      </c>
      <c r="E65" s="21">
        <v>607.29999999999995</v>
      </c>
      <c r="F65" s="21">
        <v>881.6</v>
      </c>
      <c r="G65" s="21">
        <v>8.1999999999999993</v>
      </c>
      <c r="H65" s="21">
        <v>6.7</v>
      </c>
      <c r="I65" s="22">
        <v>9.6999999999999993</v>
      </c>
      <c r="J65" s="44">
        <v>4903</v>
      </c>
      <c r="K65" s="21">
        <v>470.5</v>
      </c>
      <c r="L65" s="21">
        <v>395.6</v>
      </c>
      <c r="M65" s="21">
        <v>545.9</v>
      </c>
      <c r="N65" s="21">
        <v>9.6</v>
      </c>
      <c r="O65" s="21">
        <v>8.1</v>
      </c>
      <c r="P65" s="22">
        <v>11.1</v>
      </c>
      <c r="Q65" s="44">
        <v>14439.3</v>
      </c>
      <c r="R65" s="21">
        <v>1793.3</v>
      </c>
      <c r="S65" s="21">
        <v>1519.9</v>
      </c>
      <c r="T65" s="21">
        <v>2066.6999999999998</v>
      </c>
      <c r="U65" s="21">
        <v>12.4</v>
      </c>
      <c r="V65" s="21">
        <v>10.5</v>
      </c>
      <c r="W65" s="22">
        <v>14.3</v>
      </c>
      <c r="X65" s="44">
        <v>16927</v>
      </c>
      <c r="Y65" s="21">
        <v>1870.6</v>
      </c>
      <c r="Z65" s="21">
        <v>1527.5</v>
      </c>
      <c r="AA65" s="21">
        <v>2232.1999999999998</v>
      </c>
      <c r="AB65" s="21">
        <v>11.1</v>
      </c>
      <c r="AC65" s="21">
        <v>9</v>
      </c>
      <c r="AD65" s="22">
        <v>13.2</v>
      </c>
      <c r="AE65" s="35">
        <v>1217.0999999999999</v>
      </c>
      <c r="AF65" s="21">
        <v>182.7</v>
      </c>
      <c r="AG65" s="21">
        <v>150.5</v>
      </c>
      <c r="AH65" s="21">
        <v>216.8</v>
      </c>
      <c r="AI65" s="21">
        <v>15</v>
      </c>
      <c r="AJ65" s="21">
        <v>12.4</v>
      </c>
      <c r="AK65" s="22">
        <v>17.8</v>
      </c>
    </row>
    <row r="66" spans="1:37">
      <c r="A66" s="6" t="s">
        <v>650</v>
      </c>
      <c r="B66" s="55" t="s">
        <v>651</v>
      </c>
      <c r="C66" s="44">
        <v>21628.400000000001</v>
      </c>
      <c r="D66" s="21">
        <v>1530.5</v>
      </c>
      <c r="E66" s="21">
        <v>1240.0999999999999</v>
      </c>
      <c r="F66" s="21">
        <v>1811.3</v>
      </c>
      <c r="G66" s="21">
        <v>7.1</v>
      </c>
      <c r="H66" s="21">
        <v>5.7</v>
      </c>
      <c r="I66" s="22">
        <v>8.4</v>
      </c>
      <c r="J66" s="44">
        <v>31146.400000000001</v>
      </c>
      <c r="K66" s="21">
        <v>2587.6999999999998</v>
      </c>
      <c r="L66" s="21">
        <v>2170.5</v>
      </c>
      <c r="M66" s="21">
        <v>3000.6</v>
      </c>
      <c r="N66" s="21">
        <v>8.3000000000000007</v>
      </c>
      <c r="O66" s="21">
        <v>7</v>
      </c>
      <c r="P66" s="22">
        <v>9.6</v>
      </c>
      <c r="Q66" s="44">
        <v>36255.4</v>
      </c>
      <c r="R66" s="21">
        <v>3927.4</v>
      </c>
      <c r="S66" s="21">
        <v>3312.4</v>
      </c>
      <c r="T66" s="21">
        <v>4567.3999999999996</v>
      </c>
      <c r="U66" s="21">
        <v>10.8</v>
      </c>
      <c r="V66" s="21">
        <v>9.1</v>
      </c>
      <c r="W66" s="22">
        <v>12.6</v>
      </c>
      <c r="X66" s="44">
        <v>44465.8</v>
      </c>
      <c r="Y66" s="21">
        <v>4271.2</v>
      </c>
      <c r="Z66" s="21">
        <v>3456.2</v>
      </c>
      <c r="AA66" s="21">
        <v>5132.5</v>
      </c>
      <c r="AB66" s="21">
        <v>9.6</v>
      </c>
      <c r="AC66" s="21">
        <v>7.8</v>
      </c>
      <c r="AD66" s="22">
        <v>11.5</v>
      </c>
      <c r="AE66" s="35">
        <v>24675.9</v>
      </c>
      <c r="AF66" s="21">
        <v>3252.1</v>
      </c>
      <c r="AG66" s="21">
        <v>2643.5</v>
      </c>
      <c r="AH66" s="21">
        <v>3900.1</v>
      </c>
      <c r="AI66" s="21">
        <v>13.2</v>
      </c>
      <c r="AJ66" s="21">
        <v>10.7</v>
      </c>
      <c r="AK66" s="22">
        <v>15.8</v>
      </c>
    </row>
    <row r="67" spans="1:37">
      <c r="A67" s="6" t="s">
        <v>370</v>
      </c>
      <c r="B67" s="55" t="s">
        <v>371</v>
      </c>
      <c r="C67" s="44">
        <v>21319.8</v>
      </c>
      <c r="D67" s="21">
        <v>1805.9</v>
      </c>
      <c r="E67" s="21">
        <v>1484.8</v>
      </c>
      <c r="F67" s="21">
        <v>2123.4</v>
      </c>
      <c r="G67" s="21">
        <v>8.5</v>
      </c>
      <c r="H67" s="21">
        <v>7</v>
      </c>
      <c r="I67" s="22">
        <v>10</v>
      </c>
      <c r="J67" s="44">
        <v>28573.1</v>
      </c>
      <c r="K67" s="21">
        <v>2830.5</v>
      </c>
      <c r="L67" s="21">
        <v>2399.6</v>
      </c>
      <c r="M67" s="21">
        <v>3260.4</v>
      </c>
      <c r="N67" s="21">
        <v>9.9</v>
      </c>
      <c r="O67" s="21">
        <v>8.4</v>
      </c>
      <c r="P67" s="22">
        <v>11.4</v>
      </c>
      <c r="Q67" s="44">
        <v>31143.7</v>
      </c>
      <c r="R67" s="21">
        <v>3990.8</v>
      </c>
      <c r="S67" s="21">
        <v>3397.9</v>
      </c>
      <c r="T67" s="21">
        <v>4589.3999999999996</v>
      </c>
      <c r="U67" s="21">
        <v>12.8</v>
      </c>
      <c r="V67" s="21">
        <v>10.9</v>
      </c>
      <c r="W67" s="22">
        <v>14.7</v>
      </c>
      <c r="X67" s="44">
        <v>38359.4</v>
      </c>
      <c r="Y67" s="21">
        <v>4374.6000000000004</v>
      </c>
      <c r="Z67" s="21">
        <v>3583.1</v>
      </c>
      <c r="AA67" s="21">
        <v>5203.3</v>
      </c>
      <c r="AB67" s="21">
        <v>11.4</v>
      </c>
      <c r="AC67" s="21">
        <v>9.3000000000000007</v>
      </c>
      <c r="AD67" s="22">
        <v>13.6</v>
      </c>
      <c r="AE67" s="35">
        <v>24735</v>
      </c>
      <c r="AF67" s="21">
        <v>3828.8</v>
      </c>
      <c r="AG67" s="21">
        <v>3160.6</v>
      </c>
      <c r="AH67" s="21">
        <v>4529.3999999999996</v>
      </c>
      <c r="AI67" s="21">
        <v>15.5</v>
      </c>
      <c r="AJ67" s="21">
        <v>12.8</v>
      </c>
      <c r="AK67" s="22">
        <v>18.3</v>
      </c>
    </row>
    <row r="68" spans="1:37">
      <c r="A68" s="6" t="s">
        <v>716</v>
      </c>
      <c r="B68" s="55" t="s">
        <v>717</v>
      </c>
      <c r="C68" s="44">
        <v>30946.6</v>
      </c>
      <c r="D68" s="21">
        <v>2315.6</v>
      </c>
      <c r="E68" s="21">
        <v>1886.6</v>
      </c>
      <c r="F68" s="21">
        <v>2730.5</v>
      </c>
      <c r="G68" s="21">
        <v>7.5</v>
      </c>
      <c r="H68" s="21">
        <v>6.1</v>
      </c>
      <c r="I68" s="22">
        <v>8.8000000000000007</v>
      </c>
      <c r="J68" s="44">
        <v>13542.2</v>
      </c>
      <c r="K68" s="21">
        <v>1187.5</v>
      </c>
      <c r="L68" s="21">
        <v>1002.3</v>
      </c>
      <c r="M68" s="21">
        <v>1372.5</v>
      </c>
      <c r="N68" s="21">
        <v>8.8000000000000007</v>
      </c>
      <c r="O68" s="21">
        <v>7.4</v>
      </c>
      <c r="P68" s="22">
        <v>10.1</v>
      </c>
      <c r="Q68" s="44">
        <v>15535.9</v>
      </c>
      <c r="R68" s="21">
        <v>1769.6</v>
      </c>
      <c r="S68" s="21">
        <v>1499.4</v>
      </c>
      <c r="T68" s="21">
        <v>2042.1</v>
      </c>
      <c r="U68" s="21">
        <v>11.4</v>
      </c>
      <c r="V68" s="21">
        <v>9.6999999999999993</v>
      </c>
      <c r="W68" s="22">
        <v>13.1</v>
      </c>
      <c r="X68" s="44">
        <v>8596.9</v>
      </c>
      <c r="Y68" s="21">
        <v>869.8</v>
      </c>
      <c r="Z68" s="21">
        <v>706.6</v>
      </c>
      <c r="AA68" s="21">
        <v>1040.4000000000001</v>
      </c>
      <c r="AB68" s="21">
        <v>10.1</v>
      </c>
      <c r="AC68" s="21">
        <v>8.1999999999999993</v>
      </c>
      <c r="AD68" s="22">
        <v>12.1</v>
      </c>
      <c r="AE68" s="35">
        <v>1519.4</v>
      </c>
      <c r="AF68" s="21">
        <v>209.8</v>
      </c>
      <c r="AG68" s="21">
        <v>171.8</v>
      </c>
      <c r="AH68" s="21">
        <v>250.5</v>
      </c>
      <c r="AI68" s="21">
        <v>13.8</v>
      </c>
      <c r="AJ68" s="21">
        <v>11.3</v>
      </c>
      <c r="AK68" s="22">
        <v>16.5</v>
      </c>
    </row>
    <row r="69" spans="1:37">
      <c r="A69" s="6" t="s">
        <v>378</v>
      </c>
      <c r="B69" s="55" t="s">
        <v>379</v>
      </c>
      <c r="C69" s="44">
        <v>12108.4</v>
      </c>
      <c r="D69" s="21">
        <v>1009</v>
      </c>
      <c r="E69" s="21">
        <v>830.2</v>
      </c>
      <c r="F69" s="21">
        <v>1184.0999999999999</v>
      </c>
      <c r="G69" s="21">
        <v>8.3000000000000007</v>
      </c>
      <c r="H69" s="21">
        <v>6.9</v>
      </c>
      <c r="I69" s="22">
        <v>9.8000000000000007</v>
      </c>
      <c r="J69" s="44">
        <v>8282.1</v>
      </c>
      <c r="K69" s="21">
        <v>807.4</v>
      </c>
      <c r="L69" s="21">
        <v>683</v>
      </c>
      <c r="M69" s="21">
        <v>931.9</v>
      </c>
      <c r="N69" s="21">
        <v>9.6999999999999993</v>
      </c>
      <c r="O69" s="21">
        <v>8.1999999999999993</v>
      </c>
      <c r="P69" s="22">
        <v>11.3</v>
      </c>
      <c r="Q69" s="44">
        <v>10217.6</v>
      </c>
      <c r="R69" s="21">
        <v>1289.3</v>
      </c>
      <c r="S69" s="21">
        <v>1095.4000000000001</v>
      </c>
      <c r="T69" s="21">
        <v>1483.9</v>
      </c>
      <c r="U69" s="21">
        <v>12.6</v>
      </c>
      <c r="V69" s="21">
        <v>10.7</v>
      </c>
      <c r="W69" s="22">
        <v>14.5</v>
      </c>
      <c r="X69" s="44">
        <v>8837.9</v>
      </c>
      <c r="Y69" s="21">
        <v>992.2</v>
      </c>
      <c r="Z69" s="21">
        <v>810.1</v>
      </c>
      <c r="AA69" s="21">
        <v>1177.2</v>
      </c>
      <c r="AB69" s="21">
        <v>11.2</v>
      </c>
      <c r="AC69" s="21">
        <v>9.1999999999999993</v>
      </c>
      <c r="AD69" s="22">
        <v>13.3</v>
      </c>
      <c r="AE69" s="35">
        <v>13906</v>
      </c>
      <c r="AF69" s="21">
        <v>2120.9</v>
      </c>
      <c r="AG69" s="21">
        <v>1749.6</v>
      </c>
      <c r="AH69" s="21">
        <v>2514.9</v>
      </c>
      <c r="AI69" s="21">
        <v>15.3</v>
      </c>
      <c r="AJ69" s="21">
        <v>12.6</v>
      </c>
      <c r="AK69" s="22">
        <v>18.100000000000001</v>
      </c>
    </row>
    <row r="70" spans="1:37">
      <c r="A70" s="6" t="s">
        <v>652</v>
      </c>
      <c r="B70" s="55" t="s">
        <v>653</v>
      </c>
      <c r="C70" s="44">
        <v>10101.799999999999</v>
      </c>
      <c r="D70" s="21">
        <v>757.7</v>
      </c>
      <c r="E70" s="21">
        <v>614.1</v>
      </c>
      <c r="F70" s="21">
        <v>896.4</v>
      </c>
      <c r="G70" s="21">
        <v>7.5</v>
      </c>
      <c r="H70" s="21">
        <v>6.1</v>
      </c>
      <c r="I70" s="22">
        <v>8.9</v>
      </c>
      <c r="J70" s="44">
        <v>9775.9</v>
      </c>
      <c r="K70" s="21">
        <v>859.7</v>
      </c>
      <c r="L70" s="21">
        <v>721.3</v>
      </c>
      <c r="M70" s="21">
        <v>998.8</v>
      </c>
      <c r="N70" s="21">
        <v>8.8000000000000007</v>
      </c>
      <c r="O70" s="21">
        <v>7.4</v>
      </c>
      <c r="P70" s="22">
        <v>10.199999999999999</v>
      </c>
      <c r="Q70" s="44">
        <v>13989.8</v>
      </c>
      <c r="R70" s="21">
        <v>1599.8</v>
      </c>
      <c r="S70" s="21">
        <v>1347.2</v>
      </c>
      <c r="T70" s="21">
        <v>1852.4</v>
      </c>
      <c r="U70" s="21">
        <v>11.4</v>
      </c>
      <c r="V70" s="21">
        <v>9.6</v>
      </c>
      <c r="W70" s="22">
        <v>13.2</v>
      </c>
      <c r="X70" s="44">
        <v>8498.1</v>
      </c>
      <c r="Y70" s="21">
        <v>862.8</v>
      </c>
      <c r="Z70" s="21">
        <v>702</v>
      </c>
      <c r="AA70" s="21">
        <v>1032.9000000000001</v>
      </c>
      <c r="AB70" s="21">
        <v>10.199999999999999</v>
      </c>
      <c r="AC70" s="21">
        <v>8.3000000000000007</v>
      </c>
      <c r="AD70" s="22">
        <v>12.2</v>
      </c>
      <c r="AE70" s="35">
        <v>3967.3</v>
      </c>
      <c r="AF70" s="21">
        <v>550.6</v>
      </c>
      <c r="AG70" s="21">
        <v>450</v>
      </c>
      <c r="AH70" s="21">
        <v>656.4</v>
      </c>
      <c r="AI70" s="21">
        <v>13.9</v>
      </c>
      <c r="AJ70" s="21">
        <v>11.3</v>
      </c>
      <c r="AK70" s="22">
        <v>16.5</v>
      </c>
    </row>
    <row r="71" spans="1:37">
      <c r="A71" s="6" t="s">
        <v>470</v>
      </c>
      <c r="B71" s="55" t="s">
        <v>471</v>
      </c>
      <c r="C71" s="44">
        <v>28816.2</v>
      </c>
      <c r="D71" s="21">
        <v>2289.1</v>
      </c>
      <c r="E71" s="21">
        <v>1862.1</v>
      </c>
      <c r="F71" s="21">
        <v>2704.2</v>
      </c>
      <c r="G71" s="21">
        <v>7.9</v>
      </c>
      <c r="H71" s="21">
        <v>6.5</v>
      </c>
      <c r="I71" s="22">
        <v>9.4</v>
      </c>
      <c r="J71" s="44">
        <v>9792.1</v>
      </c>
      <c r="K71" s="21">
        <v>911.1</v>
      </c>
      <c r="L71" s="21">
        <v>768.9</v>
      </c>
      <c r="M71" s="21">
        <v>1054.4000000000001</v>
      </c>
      <c r="N71" s="21">
        <v>9.3000000000000007</v>
      </c>
      <c r="O71" s="21">
        <v>7.9</v>
      </c>
      <c r="P71" s="22">
        <v>10.8</v>
      </c>
      <c r="Q71" s="44">
        <v>19168.900000000001</v>
      </c>
      <c r="R71" s="21">
        <v>2314.6</v>
      </c>
      <c r="S71" s="21">
        <v>1961.3</v>
      </c>
      <c r="T71" s="21">
        <v>2671.1</v>
      </c>
      <c r="U71" s="21">
        <v>12.1</v>
      </c>
      <c r="V71" s="21">
        <v>10.199999999999999</v>
      </c>
      <c r="W71" s="22">
        <v>13.9</v>
      </c>
      <c r="X71" s="44">
        <v>18453.900000000001</v>
      </c>
      <c r="Y71" s="21">
        <v>1980.1</v>
      </c>
      <c r="Z71" s="21">
        <v>1614.4</v>
      </c>
      <c r="AA71" s="21">
        <v>2359.4</v>
      </c>
      <c r="AB71" s="21">
        <v>10.7</v>
      </c>
      <c r="AC71" s="21">
        <v>8.6999999999999993</v>
      </c>
      <c r="AD71" s="22">
        <v>12.8</v>
      </c>
      <c r="AE71" s="35">
        <v>31719</v>
      </c>
      <c r="AF71" s="21">
        <v>4639.7</v>
      </c>
      <c r="AG71" s="21">
        <v>3816.2</v>
      </c>
      <c r="AH71" s="21">
        <v>5513</v>
      </c>
      <c r="AI71" s="21">
        <v>14.6</v>
      </c>
      <c r="AJ71" s="21">
        <v>12</v>
      </c>
      <c r="AK71" s="22">
        <v>17.399999999999999</v>
      </c>
    </row>
    <row r="72" spans="1:37">
      <c r="A72" s="6" t="s">
        <v>798</v>
      </c>
      <c r="B72" s="55" t="s">
        <v>799</v>
      </c>
      <c r="C72" s="44">
        <v>16930.900000000001</v>
      </c>
      <c r="D72" s="21">
        <v>1177.3</v>
      </c>
      <c r="E72" s="21">
        <v>953.1</v>
      </c>
      <c r="F72" s="21">
        <v>1401.2</v>
      </c>
      <c r="G72" s="21">
        <v>7</v>
      </c>
      <c r="H72" s="21">
        <v>5.6</v>
      </c>
      <c r="I72" s="22">
        <v>8.3000000000000007</v>
      </c>
      <c r="J72" s="44">
        <v>14169.4</v>
      </c>
      <c r="K72" s="21">
        <v>1157.5</v>
      </c>
      <c r="L72" s="21">
        <v>963.2</v>
      </c>
      <c r="M72" s="21">
        <v>1343.6</v>
      </c>
      <c r="N72" s="21">
        <v>8.1999999999999993</v>
      </c>
      <c r="O72" s="21">
        <v>6.8</v>
      </c>
      <c r="P72" s="22">
        <v>9.5</v>
      </c>
      <c r="Q72" s="44">
        <v>11301.7</v>
      </c>
      <c r="R72" s="21">
        <v>1205</v>
      </c>
      <c r="S72" s="21">
        <v>1010.8</v>
      </c>
      <c r="T72" s="21">
        <v>1395.9</v>
      </c>
      <c r="U72" s="21">
        <v>10.7</v>
      </c>
      <c r="V72" s="21">
        <v>8.9</v>
      </c>
      <c r="W72" s="22">
        <v>12.4</v>
      </c>
      <c r="X72" s="44">
        <v>0</v>
      </c>
      <c r="Y72" s="21" t="s">
        <v>875</v>
      </c>
      <c r="Z72" s="21" t="s">
        <v>875</v>
      </c>
      <c r="AA72" s="21" t="s">
        <v>875</v>
      </c>
      <c r="AB72" s="21" t="s">
        <v>875</v>
      </c>
      <c r="AC72" s="21" t="s">
        <v>875</v>
      </c>
      <c r="AD72" s="22" t="s">
        <v>875</v>
      </c>
      <c r="AE72" s="35">
        <v>645</v>
      </c>
      <c r="AF72" s="21">
        <v>83.7</v>
      </c>
      <c r="AG72" s="21">
        <v>67.5</v>
      </c>
      <c r="AH72" s="21">
        <v>100.7</v>
      </c>
      <c r="AI72" s="21">
        <v>13</v>
      </c>
      <c r="AJ72" s="21">
        <v>10.5</v>
      </c>
      <c r="AK72" s="22">
        <v>15.6</v>
      </c>
    </row>
    <row r="73" spans="1:37">
      <c r="A73" s="6" t="s">
        <v>330</v>
      </c>
      <c r="B73" s="55" t="s">
        <v>331</v>
      </c>
      <c r="C73" s="44">
        <v>11984.6</v>
      </c>
      <c r="D73" s="21">
        <v>1019.5</v>
      </c>
      <c r="E73" s="21">
        <v>832.9</v>
      </c>
      <c r="F73" s="21">
        <v>1205.8</v>
      </c>
      <c r="G73" s="21">
        <v>8.5</v>
      </c>
      <c r="H73" s="21">
        <v>6.9</v>
      </c>
      <c r="I73" s="22">
        <v>10.1</v>
      </c>
      <c r="J73" s="44">
        <v>22804.799999999999</v>
      </c>
      <c r="K73" s="21">
        <v>2268.6</v>
      </c>
      <c r="L73" s="21">
        <v>1917.7</v>
      </c>
      <c r="M73" s="21">
        <v>2624.2</v>
      </c>
      <c r="N73" s="21">
        <v>9.9</v>
      </c>
      <c r="O73" s="21">
        <v>8.4</v>
      </c>
      <c r="P73" s="22">
        <v>11.5</v>
      </c>
      <c r="Q73" s="44">
        <v>27111.1</v>
      </c>
      <c r="R73" s="21">
        <v>3488.7</v>
      </c>
      <c r="S73" s="21">
        <v>2958.7</v>
      </c>
      <c r="T73" s="21">
        <v>4020.1</v>
      </c>
      <c r="U73" s="21">
        <v>12.9</v>
      </c>
      <c r="V73" s="21">
        <v>10.9</v>
      </c>
      <c r="W73" s="22">
        <v>14.8</v>
      </c>
      <c r="X73" s="44">
        <v>32185.5</v>
      </c>
      <c r="Y73" s="21">
        <v>3685.9</v>
      </c>
      <c r="Z73" s="21">
        <v>3021</v>
      </c>
      <c r="AA73" s="21">
        <v>4390.1000000000004</v>
      </c>
      <c r="AB73" s="21">
        <v>11.5</v>
      </c>
      <c r="AC73" s="21">
        <v>9.4</v>
      </c>
      <c r="AD73" s="22">
        <v>13.6</v>
      </c>
      <c r="AE73" s="35">
        <v>49694.9</v>
      </c>
      <c r="AF73" s="21">
        <v>7724.5</v>
      </c>
      <c r="AG73" s="21">
        <v>6378.6</v>
      </c>
      <c r="AH73" s="21">
        <v>9129.2000000000007</v>
      </c>
      <c r="AI73" s="21">
        <v>15.5</v>
      </c>
      <c r="AJ73" s="21">
        <v>12.8</v>
      </c>
      <c r="AK73" s="22">
        <v>18.399999999999999</v>
      </c>
    </row>
    <row r="74" spans="1:37">
      <c r="A74" s="6" t="s">
        <v>472</v>
      </c>
      <c r="B74" s="55" t="s">
        <v>473</v>
      </c>
      <c r="C74" s="44">
        <v>50649.9</v>
      </c>
      <c r="D74" s="21">
        <v>4194.2</v>
      </c>
      <c r="E74" s="21">
        <v>3468.3</v>
      </c>
      <c r="F74" s="21">
        <v>4905</v>
      </c>
      <c r="G74" s="21">
        <v>8.3000000000000007</v>
      </c>
      <c r="H74" s="21">
        <v>6.8</v>
      </c>
      <c r="I74" s="22">
        <v>9.6999999999999993</v>
      </c>
      <c r="J74" s="44">
        <v>61358.5</v>
      </c>
      <c r="K74" s="21">
        <v>5946.2</v>
      </c>
      <c r="L74" s="21">
        <v>5025.8</v>
      </c>
      <c r="M74" s="21">
        <v>6856.1</v>
      </c>
      <c r="N74" s="21">
        <v>9.6999999999999993</v>
      </c>
      <c r="O74" s="21">
        <v>8.1999999999999993</v>
      </c>
      <c r="P74" s="22">
        <v>11.2</v>
      </c>
      <c r="Q74" s="44">
        <v>73627.8</v>
      </c>
      <c r="R74" s="21">
        <v>9241.4</v>
      </c>
      <c r="S74" s="21">
        <v>7869</v>
      </c>
      <c r="T74" s="21">
        <v>10608.1</v>
      </c>
      <c r="U74" s="21">
        <v>12.6</v>
      </c>
      <c r="V74" s="21">
        <v>10.7</v>
      </c>
      <c r="W74" s="22">
        <v>14.4</v>
      </c>
      <c r="X74" s="44">
        <v>29303.8</v>
      </c>
      <c r="Y74" s="21">
        <v>3271.5</v>
      </c>
      <c r="Z74" s="21">
        <v>2676.9</v>
      </c>
      <c r="AA74" s="21">
        <v>3905.4</v>
      </c>
      <c r="AB74" s="21">
        <v>11.2</v>
      </c>
      <c r="AC74" s="21">
        <v>9.1</v>
      </c>
      <c r="AD74" s="22">
        <v>13.3</v>
      </c>
      <c r="AE74" s="35">
        <v>9640.1</v>
      </c>
      <c r="AF74" s="21">
        <v>1463.3</v>
      </c>
      <c r="AG74" s="21">
        <v>1202.5999999999999</v>
      </c>
      <c r="AH74" s="21">
        <v>1739.1</v>
      </c>
      <c r="AI74" s="21">
        <v>15.2</v>
      </c>
      <c r="AJ74" s="21">
        <v>12.5</v>
      </c>
      <c r="AK74" s="22">
        <v>18</v>
      </c>
    </row>
    <row r="75" spans="1:37">
      <c r="A75" s="6" t="s">
        <v>380</v>
      </c>
      <c r="B75" s="55" t="s">
        <v>381</v>
      </c>
      <c r="C75" s="44">
        <v>5106.8</v>
      </c>
      <c r="D75" s="21">
        <v>427.4</v>
      </c>
      <c r="E75" s="21">
        <v>351.8</v>
      </c>
      <c r="F75" s="21">
        <v>502.2</v>
      </c>
      <c r="G75" s="21">
        <v>8.4</v>
      </c>
      <c r="H75" s="21">
        <v>6.9</v>
      </c>
      <c r="I75" s="22">
        <v>9.8000000000000007</v>
      </c>
      <c r="J75" s="44">
        <v>16918</v>
      </c>
      <c r="K75" s="21">
        <v>1657.6</v>
      </c>
      <c r="L75" s="21">
        <v>1401.6</v>
      </c>
      <c r="M75" s="21">
        <v>1919.3</v>
      </c>
      <c r="N75" s="21">
        <v>9.8000000000000007</v>
      </c>
      <c r="O75" s="21">
        <v>8.3000000000000007</v>
      </c>
      <c r="P75" s="22">
        <v>11.3</v>
      </c>
      <c r="Q75" s="44">
        <v>18621.7</v>
      </c>
      <c r="R75" s="21">
        <v>2364.4</v>
      </c>
      <c r="S75" s="21">
        <v>2008.7</v>
      </c>
      <c r="T75" s="21">
        <v>2718</v>
      </c>
      <c r="U75" s="21">
        <v>12.7</v>
      </c>
      <c r="V75" s="21">
        <v>10.8</v>
      </c>
      <c r="W75" s="22">
        <v>14.6</v>
      </c>
      <c r="X75" s="44">
        <v>11898.7</v>
      </c>
      <c r="Y75" s="21">
        <v>1343.4</v>
      </c>
      <c r="Z75" s="21">
        <v>1095.3</v>
      </c>
      <c r="AA75" s="21">
        <v>1597.2</v>
      </c>
      <c r="AB75" s="21">
        <v>11.3</v>
      </c>
      <c r="AC75" s="21">
        <v>9.1999999999999993</v>
      </c>
      <c r="AD75" s="22">
        <v>13.4</v>
      </c>
      <c r="AE75" s="35">
        <v>8653.9</v>
      </c>
      <c r="AF75" s="21">
        <v>1329.3</v>
      </c>
      <c r="AG75" s="21">
        <v>1095.4000000000001</v>
      </c>
      <c r="AH75" s="21">
        <v>1576.6</v>
      </c>
      <c r="AI75" s="21">
        <v>15.4</v>
      </c>
      <c r="AJ75" s="21">
        <v>12.7</v>
      </c>
      <c r="AK75" s="22">
        <v>18.2</v>
      </c>
    </row>
    <row r="76" spans="1:37">
      <c r="A76" s="6" t="s">
        <v>460</v>
      </c>
      <c r="B76" s="55" t="s">
        <v>461</v>
      </c>
      <c r="C76" s="44">
        <v>31082.2</v>
      </c>
      <c r="D76" s="21">
        <v>2511.5</v>
      </c>
      <c r="E76" s="21">
        <v>2050</v>
      </c>
      <c r="F76" s="21">
        <v>2969</v>
      </c>
      <c r="G76" s="21">
        <v>8.1</v>
      </c>
      <c r="H76" s="21">
        <v>6.6</v>
      </c>
      <c r="I76" s="22">
        <v>9.6</v>
      </c>
      <c r="J76" s="44">
        <v>28172.3</v>
      </c>
      <c r="K76" s="21">
        <v>2664.5</v>
      </c>
      <c r="L76" s="21">
        <v>2249.9</v>
      </c>
      <c r="M76" s="21">
        <v>3090.4</v>
      </c>
      <c r="N76" s="21">
        <v>9.5</v>
      </c>
      <c r="O76" s="21">
        <v>8</v>
      </c>
      <c r="P76" s="22">
        <v>11</v>
      </c>
      <c r="Q76" s="44">
        <v>22617.5</v>
      </c>
      <c r="R76" s="21">
        <v>2772.5</v>
      </c>
      <c r="S76" s="21">
        <v>2346.4</v>
      </c>
      <c r="T76" s="21">
        <v>3198.8</v>
      </c>
      <c r="U76" s="21">
        <v>12.3</v>
      </c>
      <c r="V76" s="21">
        <v>10.4</v>
      </c>
      <c r="W76" s="22">
        <v>14.1</v>
      </c>
      <c r="X76" s="44">
        <v>34381.300000000003</v>
      </c>
      <c r="Y76" s="21">
        <v>3747.3</v>
      </c>
      <c r="Z76" s="21">
        <v>3063.4</v>
      </c>
      <c r="AA76" s="21">
        <v>4473.7</v>
      </c>
      <c r="AB76" s="21">
        <v>10.9</v>
      </c>
      <c r="AC76" s="21">
        <v>8.9</v>
      </c>
      <c r="AD76" s="22">
        <v>13</v>
      </c>
      <c r="AE76" s="35">
        <v>34179.599999999999</v>
      </c>
      <c r="AF76" s="21">
        <v>5070</v>
      </c>
      <c r="AG76" s="21">
        <v>4166.1000000000004</v>
      </c>
      <c r="AH76" s="21">
        <v>6007.1</v>
      </c>
      <c r="AI76" s="21">
        <v>14.8</v>
      </c>
      <c r="AJ76" s="21">
        <v>12.2</v>
      </c>
      <c r="AK76" s="22">
        <v>17.600000000000001</v>
      </c>
    </row>
    <row r="77" spans="1:37">
      <c r="A77" s="6" t="s">
        <v>774</v>
      </c>
      <c r="B77" s="55" t="s">
        <v>775</v>
      </c>
      <c r="C77" s="44">
        <v>9168.7000000000007</v>
      </c>
      <c r="D77" s="21">
        <v>591</v>
      </c>
      <c r="E77" s="21">
        <v>475</v>
      </c>
      <c r="F77" s="21">
        <v>703.6</v>
      </c>
      <c r="G77" s="21">
        <v>6.4</v>
      </c>
      <c r="H77" s="21">
        <v>5.2</v>
      </c>
      <c r="I77" s="22">
        <v>7.7</v>
      </c>
      <c r="J77" s="44">
        <v>24251.5</v>
      </c>
      <c r="K77" s="21">
        <v>1837.8</v>
      </c>
      <c r="L77" s="21">
        <v>1531.6</v>
      </c>
      <c r="M77" s="21">
        <v>2141.5</v>
      </c>
      <c r="N77" s="21">
        <v>7.6</v>
      </c>
      <c r="O77" s="21">
        <v>6.3</v>
      </c>
      <c r="P77" s="22">
        <v>8.8000000000000007</v>
      </c>
      <c r="Q77" s="44">
        <v>37608.6</v>
      </c>
      <c r="R77" s="21">
        <v>3726.9</v>
      </c>
      <c r="S77" s="21">
        <v>3127.3</v>
      </c>
      <c r="T77" s="21">
        <v>4360</v>
      </c>
      <c r="U77" s="21">
        <v>9.9</v>
      </c>
      <c r="V77" s="21">
        <v>8.3000000000000007</v>
      </c>
      <c r="W77" s="22">
        <v>11.6</v>
      </c>
      <c r="X77" s="44">
        <v>48810.5</v>
      </c>
      <c r="Y77" s="21">
        <v>4283.2</v>
      </c>
      <c r="Z77" s="21">
        <v>3445.5</v>
      </c>
      <c r="AA77" s="21">
        <v>5181.5</v>
      </c>
      <c r="AB77" s="21">
        <v>8.8000000000000007</v>
      </c>
      <c r="AC77" s="21">
        <v>7.1</v>
      </c>
      <c r="AD77" s="22">
        <v>10.6</v>
      </c>
      <c r="AE77" s="35">
        <v>22401.599999999999</v>
      </c>
      <c r="AF77" s="21">
        <v>2708</v>
      </c>
      <c r="AG77" s="21">
        <v>2184.9</v>
      </c>
      <c r="AH77" s="21">
        <v>3267.5</v>
      </c>
      <c r="AI77" s="21">
        <v>12.1</v>
      </c>
      <c r="AJ77" s="21">
        <v>9.8000000000000007</v>
      </c>
      <c r="AK77" s="22">
        <v>14.6</v>
      </c>
    </row>
    <row r="78" spans="1:37">
      <c r="A78" s="6" t="s">
        <v>724</v>
      </c>
      <c r="B78" s="55" t="s">
        <v>725</v>
      </c>
      <c r="C78" s="44">
        <v>16237.6</v>
      </c>
      <c r="D78" s="21">
        <v>1195.4000000000001</v>
      </c>
      <c r="E78" s="21">
        <v>970.5</v>
      </c>
      <c r="F78" s="21">
        <v>1411.9</v>
      </c>
      <c r="G78" s="21">
        <v>7.4</v>
      </c>
      <c r="H78" s="21">
        <v>6</v>
      </c>
      <c r="I78" s="22">
        <v>8.6999999999999993</v>
      </c>
      <c r="J78" s="44">
        <v>13484.1</v>
      </c>
      <c r="K78" s="21">
        <v>1165.0999999999999</v>
      </c>
      <c r="L78" s="21">
        <v>979.4</v>
      </c>
      <c r="M78" s="21">
        <v>1350.8</v>
      </c>
      <c r="N78" s="21">
        <v>8.6</v>
      </c>
      <c r="O78" s="21">
        <v>7.3</v>
      </c>
      <c r="P78" s="22">
        <v>10</v>
      </c>
      <c r="Q78" s="44">
        <v>13554.2</v>
      </c>
      <c r="R78" s="21">
        <v>1526</v>
      </c>
      <c r="S78" s="21">
        <v>1287.5999999999999</v>
      </c>
      <c r="T78" s="21">
        <v>1767.3</v>
      </c>
      <c r="U78" s="21">
        <v>11.3</v>
      </c>
      <c r="V78" s="21">
        <v>9.5</v>
      </c>
      <c r="W78" s="22">
        <v>13</v>
      </c>
      <c r="X78" s="44">
        <v>1472.1</v>
      </c>
      <c r="Y78" s="21">
        <v>147</v>
      </c>
      <c r="Z78" s="21">
        <v>119.6</v>
      </c>
      <c r="AA78" s="21">
        <v>176.4</v>
      </c>
      <c r="AB78" s="21">
        <v>10</v>
      </c>
      <c r="AC78" s="21">
        <v>8.1</v>
      </c>
      <c r="AD78" s="22">
        <v>12</v>
      </c>
      <c r="AE78" s="35">
        <v>0</v>
      </c>
      <c r="AF78" s="21" t="s">
        <v>875</v>
      </c>
      <c r="AG78" s="21" t="s">
        <v>875</v>
      </c>
      <c r="AH78" s="21" t="s">
        <v>875</v>
      </c>
      <c r="AI78" s="21" t="s">
        <v>875</v>
      </c>
      <c r="AJ78" s="21" t="s">
        <v>875</v>
      </c>
      <c r="AK78" s="22" t="s">
        <v>875</v>
      </c>
    </row>
    <row r="79" spans="1:37">
      <c r="A79" s="6" t="s">
        <v>564</v>
      </c>
      <c r="B79" s="55" t="s">
        <v>565</v>
      </c>
      <c r="C79" s="44">
        <v>29759.5</v>
      </c>
      <c r="D79" s="21">
        <v>2397.5</v>
      </c>
      <c r="E79" s="21">
        <v>1975.9</v>
      </c>
      <c r="F79" s="21">
        <v>2803</v>
      </c>
      <c r="G79" s="21">
        <v>8.1</v>
      </c>
      <c r="H79" s="21">
        <v>6.6</v>
      </c>
      <c r="I79" s="22">
        <v>9.4</v>
      </c>
      <c r="J79" s="44">
        <v>25323.8</v>
      </c>
      <c r="K79" s="21">
        <v>2388.1999999999998</v>
      </c>
      <c r="L79" s="21">
        <v>2013.2</v>
      </c>
      <c r="M79" s="21">
        <v>2756.6</v>
      </c>
      <c r="N79" s="21">
        <v>9.4</v>
      </c>
      <c r="O79" s="21">
        <v>7.9</v>
      </c>
      <c r="P79" s="22">
        <v>10.9</v>
      </c>
      <c r="Q79" s="44">
        <v>27201.200000000001</v>
      </c>
      <c r="R79" s="21">
        <v>3324.1</v>
      </c>
      <c r="S79" s="21">
        <v>2827.2</v>
      </c>
      <c r="T79" s="21">
        <v>3820.5</v>
      </c>
      <c r="U79" s="21">
        <v>12.2</v>
      </c>
      <c r="V79" s="21">
        <v>10.4</v>
      </c>
      <c r="W79" s="22">
        <v>14</v>
      </c>
      <c r="X79" s="44">
        <v>6753.5</v>
      </c>
      <c r="Y79" s="21">
        <v>733.9</v>
      </c>
      <c r="Z79" s="21">
        <v>598.9</v>
      </c>
      <c r="AA79" s="21">
        <v>877.8</v>
      </c>
      <c r="AB79" s="21">
        <v>10.9</v>
      </c>
      <c r="AC79" s="21">
        <v>8.9</v>
      </c>
      <c r="AD79" s="22">
        <v>13</v>
      </c>
      <c r="AE79" s="35">
        <v>0</v>
      </c>
      <c r="AF79" s="21" t="s">
        <v>875</v>
      </c>
      <c r="AG79" s="21" t="s">
        <v>875</v>
      </c>
      <c r="AH79" s="21" t="s">
        <v>875</v>
      </c>
      <c r="AI79" s="21" t="s">
        <v>875</v>
      </c>
      <c r="AJ79" s="21" t="s">
        <v>875</v>
      </c>
      <c r="AK79" s="22" t="s">
        <v>875</v>
      </c>
    </row>
    <row r="80" spans="1:37">
      <c r="A80" s="6" t="s">
        <v>790</v>
      </c>
      <c r="B80" s="55" t="s">
        <v>791</v>
      </c>
      <c r="C80" s="44">
        <v>36004.400000000001</v>
      </c>
      <c r="D80" s="21">
        <v>2597.1999999999998</v>
      </c>
      <c r="E80" s="21">
        <v>2111.5</v>
      </c>
      <c r="F80" s="21">
        <v>3073.7</v>
      </c>
      <c r="G80" s="21">
        <v>7.2</v>
      </c>
      <c r="H80" s="21">
        <v>5.9</v>
      </c>
      <c r="I80" s="22">
        <v>8.5</v>
      </c>
      <c r="J80" s="44">
        <v>19704.3</v>
      </c>
      <c r="K80" s="21">
        <v>1667.8</v>
      </c>
      <c r="L80" s="21">
        <v>1397.7</v>
      </c>
      <c r="M80" s="21">
        <v>1930.4</v>
      </c>
      <c r="N80" s="21">
        <v>8.5</v>
      </c>
      <c r="O80" s="21">
        <v>7.1</v>
      </c>
      <c r="P80" s="22">
        <v>9.8000000000000007</v>
      </c>
      <c r="Q80" s="44">
        <v>8381.5</v>
      </c>
      <c r="R80" s="21">
        <v>923.7</v>
      </c>
      <c r="S80" s="21">
        <v>779.8</v>
      </c>
      <c r="T80" s="21">
        <v>1069.3</v>
      </c>
      <c r="U80" s="21">
        <v>11</v>
      </c>
      <c r="V80" s="21">
        <v>9.3000000000000007</v>
      </c>
      <c r="W80" s="22">
        <v>12.8</v>
      </c>
      <c r="X80" s="44">
        <v>4101.7</v>
      </c>
      <c r="Y80" s="21">
        <v>401.1</v>
      </c>
      <c r="Z80" s="21">
        <v>325.2</v>
      </c>
      <c r="AA80" s="21">
        <v>482.3</v>
      </c>
      <c r="AB80" s="21">
        <v>9.8000000000000007</v>
      </c>
      <c r="AC80" s="21">
        <v>7.9</v>
      </c>
      <c r="AD80" s="22">
        <v>11.8</v>
      </c>
      <c r="AE80" s="35">
        <v>0</v>
      </c>
      <c r="AF80" s="21" t="s">
        <v>875</v>
      </c>
      <c r="AG80" s="21" t="s">
        <v>875</v>
      </c>
      <c r="AH80" s="21" t="s">
        <v>875</v>
      </c>
      <c r="AI80" s="21" t="s">
        <v>875</v>
      </c>
      <c r="AJ80" s="21" t="s">
        <v>875</v>
      </c>
      <c r="AK80" s="22" t="s">
        <v>875</v>
      </c>
    </row>
    <row r="81" spans="1:37">
      <c r="A81" s="6" t="s">
        <v>832</v>
      </c>
      <c r="B81" s="55" t="s">
        <v>833</v>
      </c>
      <c r="C81" s="44">
        <v>47137.5</v>
      </c>
      <c r="D81" s="21">
        <v>3371.5</v>
      </c>
      <c r="E81" s="21">
        <v>2734.4</v>
      </c>
      <c r="F81" s="21">
        <v>3991.8</v>
      </c>
      <c r="G81" s="21">
        <v>7.2</v>
      </c>
      <c r="H81" s="21">
        <v>5.8</v>
      </c>
      <c r="I81" s="22">
        <v>8.5</v>
      </c>
      <c r="J81" s="44">
        <v>15462.2</v>
      </c>
      <c r="K81" s="21">
        <v>1298.7</v>
      </c>
      <c r="L81" s="21">
        <v>1090.5</v>
      </c>
      <c r="M81" s="21">
        <v>1506.3</v>
      </c>
      <c r="N81" s="21">
        <v>8.4</v>
      </c>
      <c r="O81" s="21">
        <v>7.1</v>
      </c>
      <c r="P81" s="22">
        <v>9.6999999999999993</v>
      </c>
      <c r="Q81" s="44">
        <v>7313.4</v>
      </c>
      <c r="R81" s="21">
        <v>801.1</v>
      </c>
      <c r="S81" s="21">
        <v>675.1</v>
      </c>
      <c r="T81" s="21">
        <v>928.6</v>
      </c>
      <c r="U81" s="21">
        <v>11</v>
      </c>
      <c r="V81" s="21">
        <v>9.1999999999999993</v>
      </c>
      <c r="W81" s="22">
        <v>12.7</v>
      </c>
      <c r="X81" s="44">
        <v>2563.9</v>
      </c>
      <c r="Y81" s="21">
        <v>249</v>
      </c>
      <c r="Z81" s="21">
        <v>201.7</v>
      </c>
      <c r="AA81" s="21">
        <v>299.39999999999998</v>
      </c>
      <c r="AB81" s="21">
        <v>9.6999999999999993</v>
      </c>
      <c r="AC81" s="21">
        <v>7.9</v>
      </c>
      <c r="AD81" s="22">
        <v>11.7</v>
      </c>
      <c r="AE81" s="35">
        <v>0</v>
      </c>
      <c r="AF81" s="21" t="s">
        <v>875</v>
      </c>
      <c r="AG81" s="21" t="s">
        <v>875</v>
      </c>
      <c r="AH81" s="21" t="s">
        <v>875</v>
      </c>
      <c r="AI81" s="21" t="s">
        <v>875</v>
      </c>
      <c r="AJ81" s="21" t="s">
        <v>875</v>
      </c>
      <c r="AK81" s="22" t="s">
        <v>875</v>
      </c>
    </row>
    <row r="82" spans="1:37">
      <c r="A82" s="6" t="s">
        <v>300</v>
      </c>
      <c r="B82" s="55" t="s">
        <v>301</v>
      </c>
      <c r="C82" s="44">
        <v>3699.6</v>
      </c>
      <c r="D82" s="21">
        <v>315.5</v>
      </c>
      <c r="E82" s="21">
        <v>260.10000000000002</v>
      </c>
      <c r="F82" s="21">
        <v>372.4</v>
      </c>
      <c r="G82" s="21">
        <v>8.5</v>
      </c>
      <c r="H82" s="21">
        <v>7</v>
      </c>
      <c r="I82" s="22">
        <v>10.1</v>
      </c>
      <c r="J82" s="44">
        <v>10758.5</v>
      </c>
      <c r="K82" s="21">
        <v>1073.5999999999999</v>
      </c>
      <c r="L82" s="21">
        <v>909.1</v>
      </c>
      <c r="M82" s="21">
        <v>1243</v>
      </c>
      <c r="N82" s="21">
        <v>10</v>
      </c>
      <c r="O82" s="21">
        <v>8.4</v>
      </c>
      <c r="P82" s="22">
        <v>11.6</v>
      </c>
      <c r="Q82" s="44">
        <v>10089.299999999999</v>
      </c>
      <c r="R82" s="21">
        <v>1303.7</v>
      </c>
      <c r="S82" s="21">
        <v>1108.3</v>
      </c>
      <c r="T82" s="21">
        <v>1501.2</v>
      </c>
      <c r="U82" s="21">
        <v>12.9</v>
      </c>
      <c r="V82" s="21">
        <v>11</v>
      </c>
      <c r="W82" s="22">
        <v>14.9</v>
      </c>
      <c r="X82" s="44">
        <v>31112.9</v>
      </c>
      <c r="Y82" s="21">
        <v>3576</v>
      </c>
      <c r="Z82" s="21">
        <v>2926.9</v>
      </c>
      <c r="AA82" s="21">
        <v>4273.5</v>
      </c>
      <c r="AB82" s="21">
        <v>11.5</v>
      </c>
      <c r="AC82" s="21">
        <v>9.4</v>
      </c>
      <c r="AD82" s="22">
        <v>13.7</v>
      </c>
      <c r="AE82" s="35">
        <v>31286.6</v>
      </c>
      <c r="AF82" s="21">
        <v>4887.3</v>
      </c>
      <c r="AG82" s="21">
        <v>4018.7</v>
      </c>
      <c r="AH82" s="21">
        <v>5766.3</v>
      </c>
      <c r="AI82" s="21">
        <v>15.6</v>
      </c>
      <c r="AJ82" s="21">
        <v>12.8</v>
      </c>
      <c r="AK82" s="22">
        <v>18.399999999999999</v>
      </c>
    </row>
    <row r="83" spans="1:37">
      <c r="A83" s="6" t="s">
        <v>526</v>
      </c>
      <c r="B83" s="55" t="s">
        <v>527</v>
      </c>
      <c r="C83" s="44">
        <v>63911</v>
      </c>
      <c r="D83" s="21">
        <v>5289.4</v>
      </c>
      <c r="E83" s="21">
        <v>4355.8</v>
      </c>
      <c r="F83" s="21">
        <v>6208.2</v>
      </c>
      <c r="G83" s="21">
        <v>8.3000000000000007</v>
      </c>
      <c r="H83" s="21">
        <v>6.8</v>
      </c>
      <c r="I83" s="22">
        <v>9.6999999999999993</v>
      </c>
      <c r="J83" s="44">
        <v>54563.4</v>
      </c>
      <c r="K83" s="21">
        <v>5285.2</v>
      </c>
      <c r="L83" s="21">
        <v>4472.8999999999996</v>
      </c>
      <c r="M83" s="21">
        <v>6096.8</v>
      </c>
      <c r="N83" s="21">
        <v>9.6999999999999993</v>
      </c>
      <c r="O83" s="21">
        <v>8.1999999999999993</v>
      </c>
      <c r="P83" s="22">
        <v>11.2</v>
      </c>
      <c r="Q83" s="44">
        <v>36812.1</v>
      </c>
      <c r="R83" s="21">
        <v>4619.6000000000004</v>
      </c>
      <c r="S83" s="21">
        <v>3927.4</v>
      </c>
      <c r="T83" s="21">
        <v>5310.9</v>
      </c>
      <c r="U83" s="21">
        <v>12.5</v>
      </c>
      <c r="V83" s="21">
        <v>10.7</v>
      </c>
      <c r="W83" s="22">
        <v>14.4</v>
      </c>
      <c r="X83" s="44">
        <v>27242.7</v>
      </c>
      <c r="Y83" s="21">
        <v>3040.4</v>
      </c>
      <c r="Z83" s="21">
        <v>2484.6</v>
      </c>
      <c r="AA83" s="21">
        <v>3624.5</v>
      </c>
      <c r="AB83" s="21">
        <v>11.2</v>
      </c>
      <c r="AC83" s="21">
        <v>9.1</v>
      </c>
      <c r="AD83" s="22">
        <v>13.3</v>
      </c>
      <c r="AE83" s="35">
        <v>13129.9</v>
      </c>
      <c r="AF83" s="21">
        <v>1993</v>
      </c>
      <c r="AG83" s="21">
        <v>1640.6</v>
      </c>
      <c r="AH83" s="21">
        <v>2363.6999999999998</v>
      </c>
      <c r="AI83" s="21">
        <v>15.2</v>
      </c>
      <c r="AJ83" s="21">
        <v>12.5</v>
      </c>
      <c r="AK83" s="22">
        <v>18</v>
      </c>
    </row>
    <row r="84" spans="1:37">
      <c r="A84" s="6" t="s">
        <v>528</v>
      </c>
      <c r="B84" s="55" t="s">
        <v>529</v>
      </c>
      <c r="C84" s="44">
        <v>14844.9</v>
      </c>
      <c r="D84" s="21">
        <v>1200.8</v>
      </c>
      <c r="E84" s="21">
        <v>981.2</v>
      </c>
      <c r="F84" s="21">
        <v>1415.4</v>
      </c>
      <c r="G84" s="21">
        <v>8.1</v>
      </c>
      <c r="H84" s="21">
        <v>6.6</v>
      </c>
      <c r="I84" s="22">
        <v>9.5</v>
      </c>
      <c r="J84" s="44">
        <v>14245.5</v>
      </c>
      <c r="K84" s="21">
        <v>1349.1</v>
      </c>
      <c r="L84" s="21">
        <v>1136.7</v>
      </c>
      <c r="M84" s="21">
        <v>1561</v>
      </c>
      <c r="N84" s="21">
        <v>9.5</v>
      </c>
      <c r="O84" s="21">
        <v>8</v>
      </c>
      <c r="P84" s="22">
        <v>11</v>
      </c>
      <c r="Q84" s="44">
        <v>12396.3</v>
      </c>
      <c r="R84" s="21">
        <v>1522.1</v>
      </c>
      <c r="S84" s="21">
        <v>1289.5999999999999</v>
      </c>
      <c r="T84" s="21">
        <v>1758.4</v>
      </c>
      <c r="U84" s="21">
        <v>12.3</v>
      </c>
      <c r="V84" s="21">
        <v>10.4</v>
      </c>
      <c r="W84" s="22">
        <v>14.2</v>
      </c>
      <c r="X84" s="44">
        <v>9155.9</v>
      </c>
      <c r="Y84" s="21">
        <v>999.5</v>
      </c>
      <c r="Z84" s="21">
        <v>816.6</v>
      </c>
      <c r="AA84" s="21">
        <v>1195.0999999999999</v>
      </c>
      <c r="AB84" s="21">
        <v>10.9</v>
      </c>
      <c r="AC84" s="21">
        <v>8.9</v>
      </c>
      <c r="AD84" s="22">
        <v>13.1</v>
      </c>
      <c r="AE84" s="35">
        <v>7879.4</v>
      </c>
      <c r="AF84" s="21">
        <v>1171.2</v>
      </c>
      <c r="AG84" s="21">
        <v>961.1</v>
      </c>
      <c r="AH84" s="21">
        <v>1390</v>
      </c>
      <c r="AI84" s="21">
        <v>14.9</v>
      </c>
      <c r="AJ84" s="21">
        <v>12.2</v>
      </c>
      <c r="AK84" s="22">
        <v>17.600000000000001</v>
      </c>
    </row>
    <row r="85" spans="1:37">
      <c r="A85" s="6" t="s">
        <v>404</v>
      </c>
      <c r="B85" s="55" t="s">
        <v>405</v>
      </c>
      <c r="C85" s="44">
        <v>30912.400000000001</v>
      </c>
      <c r="D85" s="21">
        <v>2594.5</v>
      </c>
      <c r="E85" s="21">
        <v>2136.3000000000002</v>
      </c>
      <c r="F85" s="21">
        <v>3046.8</v>
      </c>
      <c r="G85" s="21">
        <v>8.4</v>
      </c>
      <c r="H85" s="21">
        <v>6.9</v>
      </c>
      <c r="I85" s="22">
        <v>9.9</v>
      </c>
      <c r="J85" s="44">
        <v>23598</v>
      </c>
      <c r="K85" s="21">
        <v>2316.6999999999998</v>
      </c>
      <c r="L85" s="21">
        <v>1962.3</v>
      </c>
      <c r="M85" s="21">
        <v>2668.2</v>
      </c>
      <c r="N85" s="21">
        <v>9.8000000000000007</v>
      </c>
      <c r="O85" s="21">
        <v>8.3000000000000007</v>
      </c>
      <c r="P85" s="22">
        <v>11.3</v>
      </c>
      <c r="Q85" s="44">
        <v>43806.2</v>
      </c>
      <c r="R85" s="21">
        <v>5565.5</v>
      </c>
      <c r="S85" s="21">
        <v>4735.1000000000004</v>
      </c>
      <c r="T85" s="21">
        <v>6397</v>
      </c>
      <c r="U85" s="21">
        <v>12.7</v>
      </c>
      <c r="V85" s="21">
        <v>10.8</v>
      </c>
      <c r="W85" s="22">
        <v>14.6</v>
      </c>
      <c r="X85" s="44">
        <v>28080.2</v>
      </c>
      <c r="Y85" s="21">
        <v>3174.4</v>
      </c>
      <c r="Z85" s="21">
        <v>2597.6999999999998</v>
      </c>
      <c r="AA85" s="21">
        <v>3794.4</v>
      </c>
      <c r="AB85" s="21">
        <v>11.3</v>
      </c>
      <c r="AC85" s="21">
        <v>9.3000000000000007</v>
      </c>
      <c r="AD85" s="22">
        <v>13.5</v>
      </c>
      <c r="AE85" s="35">
        <v>13518.2</v>
      </c>
      <c r="AF85" s="21">
        <v>2075.4</v>
      </c>
      <c r="AG85" s="21">
        <v>1709.7</v>
      </c>
      <c r="AH85" s="21">
        <v>2457.4</v>
      </c>
      <c r="AI85" s="21">
        <v>15.4</v>
      </c>
      <c r="AJ85" s="21">
        <v>12.6</v>
      </c>
      <c r="AK85" s="22">
        <v>18.2</v>
      </c>
    </row>
    <row r="86" spans="1:37">
      <c r="A86" s="6" t="s">
        <v>302</v>
      </c>
      <c r="B86" s="55" t="s">
        <v>303</v>
      </c>
      <c r="C86" s="44">
        <v>6818.8</v>
      </c>
      <c r="D86" s="21">
        <v>615.20000000000005</v>
      </c>
      <c r="E86" s="21">
        <v>511.6</v>
      </c>
      <c r="F86" s="21">
        <v>719.1</v>
      </c>
      <c r="G86" s="21">
        <v>9</v>
      </c>
      <c r="H86" s="21">
        <v>7.5</v>
      </c>
      <c r="I86" s="22">
        <v>10.5</v>
      </c>
      <c r="J86" s="44">
        <v>7582.5</v>
      </c>
      <c r="K86" s="21">
        <v>799.1</v>
      </c>
      <c r="L86" s="21">
        <v>676.6</v>
      </c>
      <c r="M86" s="21">
        <v>919.8</v>
      </c>
      <c r="N86" s="21">
        <v>10.5</v>
      </c>
      <c r="O86" s="21">
        <v>8.9</v>
      </c>
      <c r="P86" s="22">
        <v>12.1</v>
      </c>
      <c r="Q86" s="44">
        <v>15310.1</v>
      </c>
      <c r="R86" s="21">
        <v>2081.6999999999998</v>
      </c>
      <c r="S86" s="21">
        <v>1776.6</v>
      </c>
      <c r="T86" s="21">
        <v>2384.6</v>
      </c>
      <c r="U86" s="21">
        <v>13.6</v>
      </c>
      <c r="V86" s="21">
        <v>11.6</v>
      </c>
      <c r="W86" s="22">
        <v>15.6</v>
      </c>
      <c r="X86" s="44">
        <v>14489.4</v>
      </c>
      <c r="Y86" s="21">
        <v>1755.6</v>
      </c>
      <c r="Z86" s="21">
        <v>1437.7</v>
      </c>
      <c r="AA86" s="21">
        <v>2081.9</v>
      </c>
      <c r="AB86" s="21">
        <v>12.1</v>
      </c>
      <c r="AC86" s="21">
        <v>9.9</v>
      </c>
      <c r="AD86" s="22">
        <v>14.4</v>
      </c>
      <c r="AE86" s="35">
        <v>8291.1</v>
      </c>
      <c r="AF86" s="21">
        <v>1358.7</v>
      </c>
      <c r="AG86" s="21">
        <v>1127.4000000000001</v>
      </c>
      <c r="AH86" s="21">
        <v>1611.4</v>
      </c>
      <c r="AI86" s="21">
        <v>16.399999999999999</v>
      </c>
      <c r="AJ86" s="21">
        <v>13.6</v>
      </c>
      <c r="AK86" s="22">
        <v>19.399999999999999</v>
      </c>
    </row>
    <row r="87" spans="1:37">
      <c r="A87" s="6" t="s">
        <v>620</v>
      </c>
      <c r="B87" s="55" t="s">
        <v>621</v>
      </c>
      <c r="C87" s="44">
        <v>38087.699999999997</v>
      </c>
      <c r="D87" s="21">
        <v>3126.6</v>
      </c>
      <c r="E87" s="21">
        <v>2574.9</v>
      </c>
      <c r="F87" s="21">
        <v>3665</v>
      </c>
      <c r="G87" s="21">
        <v>8.1999999999999993</v>
      </c>
      <c r="H87" s="21">
        <v>6.8</v>
      </c>
      <c r="I87" s="22">
        <v>9.6</v>
      </c>
      <c r="J87" s="44">
        <v>13442.9</v>
      </c>
      <c r="K87" s="21">
        <v>1291.8</v>
      </c>
      <c r="L87" s="21">
        <v>1091.3</v>
      </c>
      <c r="M87" s="21">
        <v>1493</v>
      </c>
      <c r="N87" s="21">
        <v>9.6</v>
      </c>
      <c r="O87" s="21">
        <v>8.1</v>
      </c>
      <c r="P87" s="22">
        <v>11.1</v>
      </c>
      <c r="Q87" s="44">
        <v>8227.6</v>
      </c>
      <c r="R87" s="21">
        <v>1024.7</v>
      </c>
      <c r="S87" s="21">
        <v>868.3</v>
      </c>
      <c r="T87" s="21">
        <v>1179.9000000000001</v>
      </c>
      <c r="U87" s="21">
        <v>12.5</v>
      </c>
      <c r="V87" s="21">
        <v>10.6</v>
      </c>
      <c r="W87" s="22">
        <v>14.3</v>
      </c>
      <c r="X87" s="44">
        <v>4859.2</v>
      </c>
      <c r="Y87" s="21">
        <v>538.1</v>
      </c>
      <c r="Z87" s="21">
        <v>438.8</v>
      </c>
      <c r="AA87" s="21">
        <v>640.29999999999995</v>
      </c>
      <c r="AB87" s="21">
        <v>11.1</v>
      </c>
      <c r="AC87" s="21">
        <v>9</v>
      </c>
      <c r="AD87" s="22">
        <v>13.2</v>
      </c>
      <c r="AE87" s="35">
        <v>543.70000000000005</v>
      </c>
      <c r="AF87" s="21">
        <v>81.900000000000006</v>
      </c>
      <c r="AG87" s="21">
        <v>67.5</v>
      </c>
      <c r="AH87" s="21">
        <v>97.4</v>
      </c>
      <c r="AI87" s="21">
        <v>15.1</v>
      </c>
      <c r="AJ87" s="21">
        <v>12.4</v>
      </c>
      <c r="AK87" s="22">
        <v>17.899999999999999</v>
      </c>
    </row>
    <row r="88" spans="1:37">
      <c r="A88" s="6" t="s">
        <v>838</v>
      </c>
      <c r="B88" s="55" t="s">
        <v>839</v>
      </c>
      <c r="C88" s="44">
        <v>48607.3</v>
      </c>
      <c r="D88" s="21">
        <v>3394.4</v>
      </c>
      <c r="E88" s="21">
        <v>2773.7</v>
      </c>
      <c r="F88" s="21">
        <v>3985.9</v>
      </c>
      <c r="G88" s="21">
        <v>7</v>
      </c>
      <c r="H88" s="21">
        <v>5.7</v>
      </c>
      <c r="I88" s="22">
        <v>8.1999999999999993</v>
      </c>
      <c r="J88" s="44">
        <v>9201.6</v>
      </c>
      <c r="K88" s="21">
        <v>754.4</v>
      </c>
      <c r="L88" s="21">
        <v>633.79999999999995</v>
      </c>
      <c r="M88" s="21">
        <v>877.2</v>
      </c>
      <c r="N88" s="21">
        <v>8.1999999999999993</v>
      </c>
      <c r="O88" s="21">
        <v>6.9</v>
      </c>
      <c r="P88" s="22">
        <v>9.5</v>
      </c>
      <c r="Q88" s="44">
        <v>6010.4</v>
      </c>
      <c r="R88" s="21">
        <v>642.1</v>
      </c>
      <c r="S88" s="21">
        <v>541.5</v>
      </c>
      <c r="T88" s="21">
        <v>745.1</v>
      </c>
      <c r="U88" s="21">
        <v>10.7</v>
      </c>
      <c r="V88" s="21">
        <v>9</v>
      </c>
      <c r="W88" s="22">
        <v>12.4</v>
      </c>
      <c r="X88" s="44">
        <v>3283.7</v>
      </c>
      <c r="Y88" s="21">
        <v>311.2</v>
      </c>
      <c r="Z88" s="21">
        <v>251.4</v>
      </c>
      <c r="AA88" s="21">
        <v>375</v>
      </c>
      <c r="AB88" s="21">
        <v>9.5</v>
      </c>
      <c r="AC88" s="21">
        <v>7.7</v>
      </c>
      <c r="AD88" s="22">
        <v>11.4</v>
      </c>
      <c r="AE88" s="35">
        <v>0</v>
      </c>
      <c r="AF88" s="21" t="s">
        <v>875</v>
      </c>
      <c r="AG88" s="21" t="s">
        <v>875</v>
      </c>
      <c r="AH88" s="21" t="s">
        <v>875</v>
      </c>
      <c r="AI88" s="21" t="s">
        <v>875</v>
      </c>
      <c r="AJ88" s="21" t="s">
        <v>875</v>
      </c>
      <c r="AK88" s="22" t="s">
        <v>875</v>
      </c>
    </row>
    <row r="89" spans="1:37">
      <c r="A89" s="6" t="s">
        <v>582</v>
      </c>
      <c r="B89" s="55" t="s">
        <v>583</v>
      </c>
      <c r="C89" s="44">
        <v>9473.7999999999993</v>
      </c>
      <c r="D89" s="21">
        <v>685.7</v>
      </c>
      <c r="E89" s="21">
        <v>555.9</v>
      </c>
      <c r="F89" s="21">
        <v>811.2</v>
      </c>
      <c r="G89" s="21">
        <v>7.2</v>
      </c>
      <c r="H89" s="21">
        <v>5.9</v>
      </c>
      <c r="I89" s="22">
        <v>8.6</v>
      </c>
      <c r="J89" s="44">
        <v>25470.2</v>
      </c>
      <c r="K89" s="21">
        <v>2163.8000000000002</v>
      </c>
      <c r="L89" s="21">
        <v>1817.6</v>
      </c>
      <c r="M89" s="21">
        <v>2508.1</v>
      </c>
      <c r="N89" s="21">
        <v>8.5</v>
      </c>
      <c r="O89" s="21">
        <v>7.1</v>
      </c>
      <c r="P89" s="22">
        <v>9.8000000000000007</v>
      </c>
      <c r="Q89" s="44">
        <v>24731.599999999999</v>
      </c>
      <c r="R89" s="21">
        <v>2737.7</v>
      </c>
      <c r="S89" s="21">
        <v>2308.4</v>
      </c>
      <c r="T89" s="21">
        <v>3181.6</v>
      </c>
      <c r="U89" s="21">
        <v>11.1</v>
      </c>
      <c r="V89" s="21">
        <v>9.3000000000000007</v>
      </c>
      <c r="W89" s="22">
        <v>12.9</v>
      </c>
      <c r="X89" s="44">
        <v>36559.4</v>
      </c>
      <c r="Y89" s="21">
        <v>3589.6</v>
      </c>
      <c r="Z89" s="21">
        <v>2909</v>
      </c>
      <c r="AA89" s="21">
        <v>4315.1000000000004</v>
      </c>
      <c r="AB89" s="21">
        <v>9.8000000000000007</v>
      </c>
      <c r="AC89" s="21">
        <v>8</v>
      </c>
      <c r="AD89" s="22">
        <v>11.8</v>
      </c>
      <c r="AE89" s="35">
        <v>35520.1</v>
      </c>
      <c r="AF89" s="21">
        <v>4780.8</v>
      </c>
      <c r="AG89" s="21">
        <v>3889.5</v>
      </c>
      <c r="AH89" s="21">
        <v>5726.6</v>
      </c>
      <c r="AI89" s="21">
        <v>13.5</v>
      </c>
      <c r="AJ89" s="21">
        <v>11</v>
      </c>
      <c r="AK89" s="22">
        <v>16.100000000000001</v>
      </c>
    </row>
    <row r="90" spans="1:37">
      <c r="A90" s="6" t="s">
        <v>542</v>
      </c>
      <c r="B90" s="55" t="s">
        <v>543</v>
      </c>
      <c r="C90" s="44">
        <v>13969.8</v>
      </c>
      <c r="D90" s="21">
        <v>1157.7</v>
      </c>
      <c r="E90" s="21">
        <v>946.5</v>
      </c>
      <c r="F90" s="21">
        <v>1363.2</v>
      </c>
      <c r="G90" s="21">
        <v>8.3000000000000007</v>
      </c>
      <c r="H90" s="21">
        <v>6.8</v>
      </c>
      <c r="I90" s="22">
        <v>9.8000000000000007</v>
      </c>
      <c r="J90" s="44">
        <v>19850.2</v>
      </c>
      <c r="K90" s="21">
        <v>1925</v>
      </c>
      <c r="L90" s="21">
        <v>1628.2</v>
      </c>
      <c r="M90" s="21">
        <v>2223.6</v>
      </c>
      <c r="N90" s="21">
        <v>9.6999999999999993</v>
      </c>
      <c r="O90" s="21">
        <v>8.1999999999999993</v>
      </c>
      <c r="P90" s="22">
        <v>11.2</v>
      </c>
      <c r="Q90" s="44">
        <v>17345.099999999999</v>
      </c>
      <c r="R90" s="21">
        <v>2178.6999999999998</v>
      </c>
      <c r="S90" s="21">
        <v>1851.8</v>
      </c>
      <c r="T90" s="21">
        <v>2508.5</v>
      </c>
      <c r="U90" s="21">
        <v>12.6</v>
      </c>
      <c r="V90" s="21">
        <v>10.7</v>
      </c>
      <c r="W90" s="22">
        <v>14.5</v>
      </c>
      <c r="X90" s="44">
        <v>12496.2</v>
      </c>
      <c r="Y90" s="21">
        <v>1396.1</v>
      </c>
      <c r="Z90" s="21">
        <v>1140.5</v>
      </c>
      <c r="AA90" s="21">
        <v>1658.9</v>
      </c>
      <c r="AB90" s="21">
        <v>11.2</v>
      </c>
      <c r="AC90" s="21">
        <v>9.1</v>
      </c>
      <c r="AD90" s="22">
        <v>13.3</v>
      </c>
      <c r="AE90" s="35">
        <v>617.70000000000005</v>
      </c>
      <c r="AF90" s="21">
        <v>93.8</v>
      </c>
      <c r="AG90" s="21">
        <v>77.400000000000006</v>
      </c>
      <c r="AH90" s="21">
        <v>111.3</v>
      </c>
      <c r="AI90" s="21">
        <v>15.2</v>
      </c>
      <c r="AJ90" s="21">
        <v>12.5</v>
      </c>
      <c r="AK90" s="22">
        <v>18</v>
      </c>
    </row>
    <row r="91" spans="1:37">
      <c r="A91" s="6" t="s">
        <v>818</v>
      </c>
      <c r="B91" s="55" t="s">
        <v>819</v>
      </c>
      <c r="C91" s="44">
        <v>26502.1</v>
      </c>
      <c r="D91" s="21">
        <v>1940</v>
      </c>
      <c r="E91" s="21">
        <v>1587.7</v>
      </c>
      <c r="F91" s="21">
        <v>2276.9</v>
      </c>
      <c r="G91" s="21">
        <v>7.3</v>
      </c>
      <c r="H91" s="21">
        <v>6</v>
      </c>
      <c r="I91" s="22">
        <v>8.6</v>
      </c>
      <c r="J91" s="44">
        <v>7352.8</v>
      </c>
      <c r="K91" s="21">
        <v>630.9</v>
      </c>
      <c r="L91" s="21">
        <v>531.20000000000005</v>
      </c>
      <c r="M91" s="21">
        <v>730.3</v>
      </c>
      <c r="N91" s="21">
        <v>8.6</v>
      </c>
      <c r="O91" s="21">
        <v>7.2</v>
      </c>
      <c r="P91" s="22">
        <v>9.9</v>
      </c>
      <c r="Q91" s="44">
        <v>1799.9</v>
      </c>
      <c r="R91" s="21">
        <v>200.7</v>
      </c>
      <c r="S91" s="21">
        <v>169.1</v>
      </c>
      <c r="T91" s="21">
        <v>233</v>
      </c>
      <c r="U91" s="21">
        <v>11.1</v>
      </c>
      <c r="V91" s="21">
        <v>9.4</v>
      </c>
      <c r="W91" s="22">
        <v>12.9</v>
      </c>
      <c r="X91" s="44">
        <v>2055.1</v>
      </c>
      <c r="Y91" s="21">
        <v>203.5</v>
      </c>
      <c r="Z91" s="21">
        <v>164.6</v>
      </c>
      <c r="AA91" s="21">
        <v>244.6</v>
      </c>
      <c r="AB91" s="21">
        <v>9.9</v>
      </c>
      <c r="AC91" s="21">
        <v>8</v>
      </c>
      <c r="AD91" s="22">
        <v>11.9</v>
      </c>
      <c r="AE91" s="35">
        <v>0</v>
      </c>
      <c r="AF91" s="21" t="s">
        <v>875</v>
      </c>
      <c r="AG91" s="21" t="s">
        <v>875</v>
      </c>
      <c r="AH91" s="21" t="s">
        <v>875</v>
      </c>
      <c r="AI91" s="21" t="s">
        <v>875</v>
      </c>
      <c r="AJ91" s="21" t="s">
        <v>875</v>
      </c>
      <c r="AK91" s="22" t="s">
        <v>875</v>
      </c>
    </row>
    <row r="92" spans="1:37">
      <c r="A92" s="6" t="s">
        <v>566</v>
      </c>
      <c r="B92" s="55" t="s">
        <v>567</v>
      </c>
      <c r="C92" s="44">
        <v>15058.3</v>
      </c>
      <c r="D92" s="21">
        <v>1197.2</v>
      </c>
      <c r="E92" s="21">
        <v>979.3</v>
      </c>
      <c r="F92" s="21">
        <v>1410.2</v>
      </c>
      <c r="G92" s="21">
        <v>8</v>
      </c>
      <c r="H92" s="21">
        <v>6.5</v>
      </c>
      <c r="I92" s="22">
        <v>9.4</v>
      </c>
      <c r="J92" s="44">
        <v>14413.7</v>
      </c>
      <c r="K92" s="21">
        <v>1341.7</v>
      </c>
      <c r="L92" s="21">
        <v>1132.9000000000001</v>
      </c>
      <c r="M92" s="21">
        <v>1556.2</v>
      </c>
      <c r="N92" s="21">
        <v>9.3000000000000007</v>
      </c>
      <c r="O92" s="21">
        <v>7.9</v>
      </c>
      <c r="P92" s="22">
        <v>10.8</v>
      </c>
      <c r="Q92" s="44">
        <v>9652.1</v>
      </c>
      <c r="R92" s="21">
        <v>1165.0999999999999</v>
      </c>
      <c r="S92" s="21">
        <v>986.4</v>
      </c>
      <c r="T92" s="21">
        <v>1344</v>
      </c>
      <c r="U92" s="21">
        <v>12.1</v>
      </c>
      <c r="V92" s="21">
        <v>10.199999999999999</v>
      </c>
      <c r="W92" s="22">
        <v>13.9</v>
      </c>
      <c r="X92" s="44">
        <v>8159.8</v>
      </c>
      <c r="Y92" s="21">
        <v>875.5</v>
      </c>
      <c r="Z92" s="21">
        <v>714.9</v>
      </c>
      <c r="AA92" s="21">
        <v>1044.7</v>
      </c>
      <c r="AB92" s="21">
        <v>10.7</v>
      </c>
      <c r="AC92" s="21">
        <v>8.8000000000000007</v>
      </c>
      <c r="AD92" s="22">
        <v>12.8</v>
      </c>
      <c r="AE92" s="35">
        <v>7687.1</v>
      </c>
      <c r="AF92" s="21">
        <v>1123.3</v>
      </c>
      <c r="AG92" s="21">
        <v>922.1</v>
      </c>
      <c r="AH92" s="21">
        <v>1333.2</v>
      </c>
      <c r="AI92" s="21">
        <v>14.6</v>
      </c>
      <c r="AJ92" s="21">
        <v>12</v>
      </c>
      <c r="AK92" s="22">
        <v>17.3</v>
      </c>
    </row>
    <row r="93" spans="1:37">
      <c r="A93" s="6" t="s">
        <v>584</v>
      </c>
      <c r="B93" s="55" t="s">
        <v>585</v>
      </c>
      <c r="C93" s="44">
        <v>15631.1</v>
      </c>
      <c r="D93" s="21">
        <v>1229.4000000000001</v>
      </c>
      <c r="E93" s="21">
        <v>1011</v>
      </c>
      <c r="F93" s="21">
        <v>1443.7</v>
      </c>
      <c r="G93" s="21">
        <v>7.9</v>
      </c>
      <c r="H93" s="21">
        <v>6.5</v>
      </c>
      <c r="I93" s="22">
        <v>9.1999999999999993</v>
      </c>
      <c r="J93" s="44">
        <v>12248.4</v>
      </c>
      <c r="K93" s="21">
        <v>1128.3</v>
      </c>
      <c r="L93" s="21">
        <v>952.2</v>
      </c>
      <c r="M93" s="21">
        <v>1302.2</v>
      </c>
      <c r="N93" s="21">
        <v>9.1999999999999993</v>
      </c>
      <c r="O93" s="21">
        <v>7.8</v>
      </c>
      <c r="P93" s="22">
        <v>10.6</v>
      </c>
      <c r="Q93" s="44">
        <v>11540.9</v>
      </c>
      <c r="R93" s="21">
        <v>1379.2</v>
      </c>
      <c r="S93" s="21">
        <v>1170.3</v>
      </c>
      <c r="T93" s="21">
        <v>1590.1</v>
      </c>
      <c r="U93" s="21">
        <v>12</v>
      </c>
      <c r="V93" s="21">
        <v>10.1</v>
      </c>
      <c r="W93" s="22">
        <v>13.8</v>
      </c>
      <c r="X93" s="44">
        <v>7955.9</v>
      </c>
      <c r="Y93" s="21">
        <v>845.1</v>
      </c>
      <c r="Z93" s="21">
        <v>689.7</v>
      </c>
      <c r="AA93" s="21">
        <v>1009.6</v>
      </c>
      <c r="AB93" s="21">
        <v>10.6</v>
      </c>
      <c r="AC93" s="21">
        <v>8.6999999999999993</v>
      </c>
      <c r="AD93" s="22">
        <v>12.7</v>
      </c>
      <c r="AE93" s="35">
        <v>4351.8</v>
      </c>
      <c r="AF93" s="21">
        <v>629.9</v>
      </c>
      <c r="AG93" s="21">
        <v>516.20000000000005</v>
      </c>
      <c r="AH93" s="21">
        <v>751.2</v>
      </c>
      <c r="AI93" s="21">
        <v>14.5</v>
      </c>
      <c r="AJ93" s="21">
        <v>11.9</v>
      </c>
      <c r="AK93" s="22">
        <v>17.3</v>
      </c>
    </row>
    <row r="94" spans="1:37">
      <c r="A94" s="6" t="s">
        <v>688</v>
      </c>
      <c r="B94" s="55" t="s">
        <v>689</v>
      </c>
      <c r="C94" s="44">
        <v>38225.4</v>
      </c>
      <c r="D94" s="21">
        <v>3017.2</v>
      </c>
      <c r="E94" s="21">
        <v>2480.6</v>
      </c>
      <c r="F94" s="21">
        <v>3545.6</v>
      </c>
      <c r="G94" s="21">
        <v>7.9</v>
      </c>
      <c r="H94" s="21">
        <v>6.5</v>
      </c>
      <c r="I94" s="22">
        <v>9.3000000000000007</v>
      </c>
      <c r="J94" s="44">
        <v>13376.3</v>
      </c>
      <c r="K94" s="21">
        <v>1236.3</v>
      </c>
      <c r="L94" s="21">
        <v>1042.2</v>
      </c>
      <c r="M94" s="21">
        <v>1432.6</v>
      </c>
      <c r="N94" s="21">
        <v>9.1999999999999993</v>
      </c>
      <c r="O94" s="21">
        <v>7.8</v>
      </c>
      <c r="P94" s="22">
        <v>10.7</v>
      </c>
      <c r="Q94" s="44">
        <v>6482.5</v>
      </c>
      <c r="R94" s="21">
        <v>776.9</v>
      </c>
      <c r="S94" s="21">
        <v>658.9</v>
      </c>
      <c r="T94" s="21">
        <v>895.6</v>
      </c>
      <c r="U94" s="21">
        <v>12</v>
      </c>
      <c r="V94" s="21">
        <v>10.199999999999999</v>
      </c>
      <c r="W94" s="22">
        <v>13.8</v>
      </c>
      <c r="X94" s="44">
        <v>3079.9</v>
      </c>
      <c r="Y94" s="21">
        <v>328.1</v>
      </c>
      <c r="Z94" s="21">
        <v>267.3</v>
      </c>
      <c r="AA94" s="21">
        <v>391.9</v>
      </c>
      <c r="AB94" s="21">
        <v>10.7</v>
      </c>
      <c r="AC94" s="21">
        <v>8.6999999999999993</v>
      </c>
      <c r="AD94" s="22">
        <v>12.7</v>
      </c>
      <c r="AE94" s="35">
        <v>0</v>
      </c>
      <c r="AF94" s="21" t="s">
        <v>875</v>
      </c>
      <c r="AG94" s="21" t="s">
        <v>875</v>
      </c>
      <c r="AH94" s="21" t="s">
        <v>875</v>
      </c>
      <c r="AI94" s="21" t="s">
        <v>875</v>
      </c>
      <c r="AJ94" s="21" t="s">
        <v>875</v>
      </c>
      <c r="AK94" s="22" t="s">
        <v>875</v>
      </c>
    </row>
    <row r="95" spans="1:37">
      <c r="A95" s="6" t="s">
        <v>288</v>
      </c>
      <c r="B95" s="55" t="s">
        <v>289</v>
      </c>
      <c r="C95" s="44">
        <v>0</v>
      </c>
      <c r="D95" s="21" t="s">
        <v>875</v>
      </c>
      <c r="E95" s="21" t="s">
        <v>875</v>
      </c>
      <c r="F95" s="21" t="s">
        <v>875</v>
      </c>
      <c r="G95" s="21" t="s">
        <v>875</v>
      </c>
      <c r="H95" s="21" t="s">
        <v>875</v>
      </c>
      <c r="I95" s="22" t="s">
        <v>875</v>
      </c>
      <c r="J95" s="44">
        <v>6775.1</v>
      </c>
      <c r="K95" s="21">
        <v>727.8</v>
      </c>
      <c r="L95" s="21">
        <v>616.6</v>
      </c>
      <c r="M95" s="21">
        <v>840.2</v>
      </c>
      <c r="N95" s="21">
        <v>10.7</v>
      </c>
      <c r="O95" s="21">
        <v>9.1</v>
      </c>
      <c r="P95" s="22">
        <v>12.4</v>
      </c>
      <c r="Q95" s="44">
        <v>16003.4</v>
      </c>
      <c r="R95" s="21">
        <v>2216.6</v>
      </c>
      <c r="S95" s="21">
        <v>1887.8</v>
      </c>
      <c r="T95" s="21">
        <v>2547.1999999999998</v>
      </c>
      <c r="U95" s="21">
        <v>13.9</v>
      </c>
      <c r="V95" s="21">
        <v>11.8</v>
      </c>
      <c r="W95" s="22">
        <v>15.9</v>
      </c>
      <c r="X95" s="44">
        <v>20492.2</v>
      </c>
      <c r="Y95" s="21">
        <v>2529.9</v>
      </c>
      <c r="Z95" s="21">
        <v>2081.5</v>
      </c>
      <c r="AA95" s="21">
        <v>3009.7</v>
      </c>
      <c r="AB95" s="21">
        <v>12.3</v>
      </c>
      <c r="AC95" s="21">
        <v>10.199999999999999</v>
      </c>
      <c r="AD95" s="22">
        <v>14.7</v>
      </c>
      <c r="AE95" s="35">
        <v>8917.4</v>
      </c>
      <c r="AF95" s="21">
        <v>1487.6</v>
      </c>
      <c r="AG95" s="21">
        <v>1234.9000000000001</v>
      </c>
      <c r="AH95" s="21">
        <v>1754.1</v>
      </c>
      <c r="AI95" s="21">
        <v>16.7</v>
      </c>
      <c r="AJ95" s="21">
        <v>13.8</v>
      </c>
      <c r="AK95" s="22">
        <v>19.7</v>
      </c>
    </row>
    <row r="96" spans="1:37">
      <c r="A96" s="6" t="s">
        <v>340</v>
      </c>
      <c r="B96" s="55" t="s">
        <v>341</v>
      </c>
      <c r="C96" s="44">
        <v>3216.5</v>
      </c>
      <c r="D96" s="21">
        <v>275</v>
      </c>
      <c r="E96" s="21">
        <v>226.9</v>
      </c>
      <c r="F96" s="21">
        <v>322.2</v>
      </c>
      <c r="G96" s="21">
        <v>8.5</v>
      </c>
      <c r="H96" s="21">
        <v>7.1</v>
      </c>
      <c r="I96" s="22">
        <v>10</v>
      </c>
      <c r="J96" s="44">
        <v>12884.3</v>
      </c>
      <c r="K96" s="21">
        <v>1288.5999999999999</v>
      </c>
      <c r="L96" s="21">
        <v>1089.9000000000001</v>
      </c>
      <c r="M96" s="21">
        <v>1486.6</v>
      </c>
      <c r="N96" s="21">
        <v>10</v>
      </c>
      <c r="O96" s="21">
        <v>8.5</v>
      </c>
      <c r="P96" s="22">
        <v>11.5</v>
      </c>
      <c r="Q96" s="44">
        <v>15664.4</v>
      </c>
      <c r="R96" s="21">
        <v>2028.1</v>
      </c>
      <c r="S96" s="21">
        <v>1725.6</v>
      </c>
      <c r="T96" s="21">
        <v>2329.8000000000002</v>
      </c>
      <c r="U96" s="21">
        <v>12.9</v>
      </c>
      <c r="V96" s="21">
        <v>11</v>
      </c>
      <c r="W96" s="22">
        <v>14.9</v>
      </c>
      <c r="X96" s="44">
        <v>16678.099999999999</v>
      </c>
      <c r="Y96" s="21">
        <v>1921</v>
      </c>
      <c r="Z96" s="21">
        <v>1571.9</v>
      </c>
      <c r="AA96" s="21">
        <v>2282</v>
      </c>
      <c r="AB96" s="21">
        <v>11.5</v>
      </c>
      <c r="AC96" s="21">
        <v>9.4</v>
      </c>
      <c r="AD96" s="22">
        <v>13.7</v>
      </c>
      <c r="AE96" s="35">
        <v>10606.6</v>
      </c>
      <c r="AF96" s="21">
        <v>1659.9</v>
      </c>
      <c r="AG96" s="21">
        <v>1369.5</v>
      </c>
      <c r="AH96" s="21">
        <v>1966.9</v>
      </c>
      <c r="AI96" s="21">
        <v>15.6</v>
      </c>
      <c r="AJ96" s="21">
        <v>12.9</v>
      </c>
      <c r="AK96" s="22">
        <v>18.5</v>
      </c>
    </row>
    <row r="97" spans="1:37">
      <c r="A97" s="6" t="s">
        <v>530</v>
      </c>
      <c r="B97" s="55" t="s">
        <v>531</v>
      </c>
      <c r="C97" s="44">
        <v>0</v>
      </c>
      <c r="D97" s="21" t="s">
        <v>875</v>
      </c>
      <c r="E97" s="21" t="s">
        <v>875</v>
      </c>
      <c r="F97" s="21" t="s">
        <v>875</v>
      </c>
      <c r="G97" s="21" t="s">
        <v>875</v>
      </c>
      <c r="H97" s="21" t="s">
        <v>875</v>
      </c>
      <c r="I97" s="22" t="s">
        <v>875</v>
      </c>
      <c r="J97" s="44">
        <v>15151.2</v>
      </c>
      <c r="K97" s="21">
        <v>1405.3</v>
      </c>
      <c r="L97" s="21">
        <v>1188</v>
      </c>
      <c r="M97" s="21">
        <v>1622.9</v>
      </c>
      <c r="N97" s="21">
        <v>9.3000000000000007</v>
      </c>
      <c r="O97" s="21">
        <v>7.8</v>
      </c>
      <c r="P97" s="22">
        <v>10.7</v>
      </c>
      <c r="Q97" s="44">
        <v>22129.599999999999</v>
      </c>
      <c r="R97" s="21">
        <v>2663.9</v>
      </c>
      <c r="S97" s="21">
        <v>2261</v>
      </c>
      <c r="T97" s="21">
        <v>3073.7</v>
      </c>
      <c r="U97" s="21">
        <v>12</v>
      </c>
      <c r="V97" s="21">
        <v>10.199999999999999</v>
      </c>
      <c r="W97" s="22">
        <v>13.9</v>
      </c>
      <c r="X97" s="44">
        <v>9763.6</v>
      </c>
      <c r="Y97" s="21">
        <v>1044.4000000000001</v>
      </c>
      <c r="Z97" s="21">
        <v>851.8</v>
      </c>
      <c r="AA97" s="21">
        <v>1249.3</v>
      </c>
      <c r="AB97" s="21">
        <v>10.7</v>
      </c>
      <c r="AC97" s="21">
        <v>8.6999999999999993</v>
      </c>
      <c r="AD97" s="22">
        <v>12.8</v>
      </c>
      <c r="AE97" s="35">
        <v>736.6</v>
      </c>
      <c r="AF97" s="21">
        <v>107.4</v>
      </c>
      <c r="AG97" s="21">
        <v>88</v>
      </c>
      <c r="AH97" s="21">
        <v>127.6</v>
      </c>
      <c r="AI97" s="21">
        <v>14.6</v>
      </c>
      <c r="AJ97" s="21">
        <v>12</v>
      </c>
      <c r="AK97" s="22">
        <v>17.3</v>
      </c>
    </row>
    <row r="98" spans="1:37">
      <c r="A98" s="6" t="s">
        <v>568</v>
      </c>
      <c r="B98" s="55" t="s">
        <v>569</v>
      </c>
      <c r="C98" s="44">
        <v>13155.9</v>
      </c>
      <c r="D98" s="21">
        <v>1044</v>
      </c>
      <c r="E98" s="21">
        <v>859.8</v>
      </c>
      <c r="F98" s="21">
        <v>1227.5</v>
      </c>
      <c r="G98" s="21">
        <v>7.9</v>
      </c>
      <c r="H98" s="21">
        <v>6.5</v>
      </c>
      <c r="I98" s="22">
        <v>9.3000000000000007</v>
      </c>
      <c r="J98" s="44">
        <v>14929.2</v>
      </c>
      <c r="K98" s="21">
        <v>1387.3</v>
      </c>
      <c r="L98" s="21">
        <v>1171.5</v>
      </c>
      <c r="M98" s="21">
        <v>1600.7</v>
      </c>
      <c r="N98" s="21">
        <v>9.3000000000000007</v>
      </c>
      <c r="O98" s="21">
        <v>7.8</v>
      </c>
      <c r="P98" s="22">
        <v>10.7</v>
      </c>
      <c r="Q98" s="44">
        <v>11006.9</v>
      </c>
      <c r="R98" s="21">
        <v>1326.4</v>
      </c>
      <c r="S98" s="21">
        <v>1127</v>
      </c>
      <c r="T98" s="21">
        <v>1526.8</v>
      </c>
      <c r="U98" s="21">
        <v>12.1</v>
      </c>
      <c r="V98" s="21">
        <v>10.199999999999999</v>
      </c>
      <c r="W98" s="22">
        <v>13.9</v>
      </c>
      <c r="X98" s="44">
        <v>6910.8</v>
      </c>
      <c r="Y98" s="21">
        <v>740.3</v>
      </c>
      <c r="Z98" s="21">
        <v>603.9</v>
      </c>
      <c r="AA98" s="21">
        <v>885.8</v>
      </c>
      <c r="AB98" s="21">
        <v>10.7</v>
      </c>
      <c r="AC98" s="21">
        <v>8.6999999999999993</v>
      </c>
      <c r="AD98" s="22">
        <v>12.8</v>
      </c>
      <c r="AE98" s="35">
        <v>3067.2</v>
      </c>
      <c r="AF98" s="21">
        <v>447.5</v>
      </c>
      <c r="AG98" s="21">
        <v>367</v>
      </c>
      <c r="AH98" s="21">
        <v>532.4</v>
      </c>
      <c r="AI98" s="21">
        <v>14.6</v>
      </c>
      <c r="AJ98" s="21">
        <v>12</v>
      </c>
      <c r="AK98" s="22">
        <v>17.399999999999999</v>
      </c>
    </row>
    <row r="99" spans="1:37">
      <c r="A99" s="6" t="s">
        <v>406</v>
      </c>
      <c r="B99" s="55" t="s">
        <v>407</v>
      </c>
      <c r="C99" s="44">
        <v>10712.4</v>
      </c>
      <c r="D99" s="21">
        <v>865.3</v>
      </c>
      <c r="E99" s="21">
        <v>706.7</v>
      </c>
      <c r="F99" s="21">
        <v>1024.5999999999999</v>
      </c>
      <c r="G99" s="21">
        <v>8.1</v>
      </c>
      <c r="H99" s="21">
        <v>6.6</v>
      </c>
      <c r="I99" s="22">
        <v>9.6</v>
      </c>
      <c r="J99" s="44">
        <v>15005.5</v>
      </c>
      <c r="K99" s="21">
        <v>1419.1</v>
      </c>
      <c r="L99" s="21">
        <v>1197.2</v>
      </c>
      <c r="M99" s="21">
        <v>1645.7</v>
      </c>
      <c r="N99" s="21">
        <v>9.5</v>
      </c>
      <c r="O99" s="21">
        <v>8</v>
      </c>
      <c r="P99" s="22">
        <v>11</v>
      </c>
      <c r="Q99" s="44">
        <v>15263.7</v>
      </c>
      <c r="R99" s="21">
        <v>1871.8</v>
      </c>
      <c r="S99" s="21">
        <v>1587.6</v>
      </c>
      <c r="T99" s="21">
        <v>2161.6</v>
      </c>
      <c r="U99" s="21">
        <v>12.3</v>
      </c>
      <c r="V99" s="21">
        <v>10.4</v>
      </c>
      <c r="W99" s="22">
        <v>14.2</v>
      </c>
      <c r="X99" s="44">
        <v>26705.7</v>
      </c>
      <c r="Y99" s="21">
        <v>2911.1</v>
      </c>
      <c r="Z99" s="21">
        <v>2380.1</v>
      </c>
      <c r="AA99" s="21">
        <v>3475.2</v>
      </c>
      <c r="AB99" s="21">
        <v>10.9</v>
      </c>
      <c r="AC99" s="21">
        <v>8.9</v>
      </c>
      <c r="AD99" s="22">
        <v>13</v>
      </c>
      <c r="AE99" s="35">
        <v>24817.8</v>
      </c>
      <c r="AF99" s="21">
        <v>3684</v>
      </c>
      <c r="AG99" s="21">
        <v>3027.6</v>
      </c>
      <c r="AH99" s="21">
        <v>4365.2</v>
      </c>
      <c r="AI99" s="21">
        <v>14.8</v>
      </c>
      <c r="AJ99" s="21">
        <v>12.2</v>
      </c>
      <c r="AK99" s="22">
        <v>17.600000000000001</v>
      </c>
    </row>
    <row r="100" spans="1:37">
      <c r="A100" s="6" t="s">
        <v>616</v>
      </c>
      <c r="B100" s="55" t="s">
        <v>617</v>
      </c>
      <c r="C100" s="44">
        <v>18549.599999999999</v>
      </c>
      <c r="D100" s="21">
        <v>1468.4</v>
      </c>
      <c r="E100" s="21">
        <v>1204.2</v>
      </c>
      <c r="F100" s="21">
        <v>1729.4</v>
      </c>
      <c r="G100" s="21">
        <v>7.9</v>
      </c>
      <c r="H100" s="21">
        <v>6.5</v>
      </c>
      <c r="I100" s="22">
        <v>9.3000000000000007</v>
      </c>
      <c r="J100" s="44">
        <v>16143.7</v>
      </c>
      <c r="K100" s="21">
        <v>1497.2</v>
      </c>
      <c r="L100" s="21">
        <v>1262.9000000000001</v>
      </c>
      <c r="M100" s="21">
        <v>1735.1</v>
      </c>
      <c r="N100" s="21">
        <v>9.3000000000000007</v>
      </c>
      <c r="O100" s="21">
        <v>7.8</v>
      </c>
      <c r="P100" s="22">
        <v>10.7</v>
      </c>
      <c r="Q100" s="44">
        <v>12027.6</v>
      </c>
      <c r="R100" s="21">
        <v>1447.9</v>
      </c>
      <c r="S100" s="21">
        <v>1228.3</v>
      </c>
      <c r="T100" s="21">
        <v>1669.4</v>
      </c>
      <c r="U100" s="21">
        <v>12</v>
      </c>
      <c r="V100" s="21">
        <v>10.199999999999999</v>
      </c>
      <c r="W100" s="22">
        <v>13.9</v>
      </c>
      <c r="X100" s="44">
        <v>10359.799999999999</v>
      </c>
      <c r="Y100" s="21">
        <v>1108.0999999999999</v>
      </c>
      <c r="Z100" s="21">
        <v>901.4</v>
      </c>
      <c r="AA100" s="21">
        <v>1321.6</v>
      </c>
      <c r="AB100" s="21">
        <v>10.7</v>
      </c>
      <c r="AC100" s="21">
        <v>8.6999999999999993</v>
      </c>
      <c r="AD100" s="22">
        <v>12.8</v>
      </c>
      <c r="AE100" s="35">
        <v>1004.3</v>
      </c>
      <c r="AF100" s="21">
        <v>146.5</v>
      </c>
      <c r="AG100" s="21">
        <v>120.3</v>
      </c>
      <c r="AH100" s="21">
        <v>174.1</v>
      </c>
      <c r="AI100" s="21">
        <v>14.6</v>
      </c>
      <c r="AJ100" s="21">
        <v>12</v>
      </c>
      <c r="AK100" s="22">
        <v>17.3</v>
      </c>
    </row>
    <row r="101" spans="1:37">
      <c r="A101" s="6" t="s">
        <v>598</v>
      </c>
      <c r="B101" s="55" t="s">
        <v>599</v>
      </c>
      <c r="C101" s="44">
        <v>14337.8</v>
      </c>
      <c r="D101" s="21">
        <v>1084.4000000000001</v>
      </c>
      <c r="E101" s="21">
        <v>877.9</v>
      </c>
      <c r="F101" s="21">
        <v>1287.5999999999999</v>
      </c>
      <c r="G101" s="21">
        <v>7.6</v>
      </c>
      <c r="H101" s="21">
        <v>6.1</v>
      </c>
      <c r="I101" s="22">
        <v>9</v>
      </c>
      <c r="J101" s="44">
        <v>11111.3</v>
      </c>
      <c r="K101" s="21">
        <v>984.9</v>
      </c>
      <c r="L101" s="21">
        <v>829.6</v>
      </c>
      <c r="M101" s="21">
        <v>1142.7</v>
      </c>
      <c r="N101" s="21">
        <v>8.9</v>
      </c>
      <c r="O101" s="21">
        <v>7.5</v>
      </c>
      <c r="P101" s="22">
        <v>10.3</v>
      </c>
      <c r="Q101" s="44">
        <v>12278.2</v>
      </c>
      <c r="R101" s="21">
        <v>1414.1</v>
      </c>
      <c r="S101" s="21">
        <v>1197</v>
      </c>
      <c r="T101" s="21">
        <v>1635.9</v>
      </c>
      <c r="U101" s="21">
        <v>11.5</v>
      </c>
      <c r="V101" s="21">
        <v>9.6999999999999993</v>
      </c>
      <c r="W101" s="22">
        <v>13.3</v>
      </c>
      <c r="X101" s="44">
        <v>6010.3</v>
      </c>
      <c r="Y101" s="21">
        <v>614.79999999999995</v>
      </c>
      <c r="Z101" s="21">
        <v>500.3</v>
      </c>
      <c r="AA101" s="21">
        <v>735.6</v>
      </c>
      <c r="AB101" s="21">
        <v>10.199999999999999</v>
      </c>
      <c r="AC101" s="21">
        <v>8.3000000000000007</v>
      </c>
      <c r="AD101" s="22">
        <v>12.2</v>
      </c>
      <c r="AE101" s="35">
        <v>13489.4</v>
      </c>
      <c r="AF101" s="21">
        <v>1884.2</v>
      </c>
      <c r="AG101" s="21">
        <v>1541.9</v>
      </c>
      <c r="AH101" s="21">
        <v>2242.1</v>
      </c>
      <c r="AI101" s="21">
        <v>14</v>
      </c>
      <c r="AJ101" s="21">
        <v>11.4</v>
      </c>
      <c r="AK101" s="22">
        <v>16.600000000000001</v>
      </c>
    </row>
    <row r="102" spans="1:37">
      <c r="A102" s="6" t="s">
        <v>394</v>
      </c>
      <c r="B102" s="55" t="s">
        <v>395</v>
      </c>
      <c r="C102" s="44">
        <v>9929.6</v>
      </c>
      <c r="D102" s="21">
        <v>855.8</v>
      </c>
      <c r="E102" s="21">
        <v>705.2</v>
      </c>
      <c r="F102" s="21">
        <v>1004.7</v>
      </c>
      <c r="G102" s="21">
        <v>8.6</v>
      </c>
      <c r="H102" s="21">
        <v>7.1</v>
      </c>
      <c r="I102" s="22">
        <v>10.1</v>
      </c>
      <c r="J102" s="44">
        <v>7890.6</v>
      </c>
      <c r="K102" s="21">
        <v>795.3</v>
      </c>
      <c r="L102" s="21">
        <v>672.6</v>
      </c>
      <c r="M102" s="21">
        <v>918.3</v>
      </c>
      <c r="N102" s="21">
        <v>10.1</v>
      </c>
      <c r="O102" s="21">
        <v>8.5</v>
      </c>
      <c r="P102" s="22">
        <v>11.6</v>
      </c>
      <c r="Q102" s="44">
        <v>9026.6</v>
      </c>
      <c r="R102" s="21">
        <v>1176.9000000000001</v>
      </c>
      <c r="S102" s="21">
        <v>999.2</v>
      </c>
      <c r="T102" s="21">
        <v>1352</v>
      </c>
      <c r="U102" s="21">
        <v>13</v>
      </c>
      <c r="V102" s="21">
        <v>11.1</v>
      </c>
      <c r="W102" s="22">
        <v>15</v>
      </c>
      <c r="X102" s="44">
        <v>8889.2999999999993</v>
      </c>
      <c r="Y102" s="21">
        <v>1031.5</v>
      </c>
      <c r="Z102" s="21">
        <v>846</v>
      </c>
      <c r="AA102" s="21">
        <v>1226.9000000000001</v>
      </c>
      <c r="AB102" s="21">
        <v>11.6</v>
      </c>
      <c r="AC102" s="21">
        <v>9.5</v>
      </c>
      <c r="AD102" s="22">
        <v>13.8</v>
      </c>
      <c r="AE102" s="35">
        <v>4564.8</v>
      </c>
      <c r="AF102" s="21">
        <v>718.9</v>
      </c>
      <c r="AG102" s="21">
        <v>593.5</v>
      </c>
      <c r="AH102" s="21">
        <v>850.9</v>
      </c>
      <c r="AI102" s="21">
        <v>15.7</v>
      </c>
      <c r="AJ102" s="21">
        <v>13</v>
      </c>
      <c r="AK102" s="22">
        <v>18.600000000000001</v>
      </c>
    </row>
    <row r="103" spans="1:37">
      <c r="A103" s="6" t="s">
        <v>544</v>
      </c>
      <c r="B103" s="55" t="s">
        <v>545</v>
      </c>
      <c r="C103" s="44">
        <v>7820.7</v>
      </c>
      <c r="D103" s="21">
        <v>622.1</v>
      </c>
      <c r="E103" s="21">
        <v>507.7</v>
      </c>
      <c r="F103" s="21">
        <v>734.2</v>
      </c>
      <c r="G103" s="21">
        <v>8</v>
      </c>
      <c r="H103" s="21">
        <v>6.5</v>
      </c>
      <c r="I103" s="22">
        <v>9.4</v>
      </c>
      <c r="J103" s="44">
        <v>11745.8</v>
      </c>
      <c r="K103" s="21">
        <v>1093.5</v>
      </c>
      <c r="L103" s="21">
        <v>919.8</v>
      </c>
      <c r="M103" s="21">
        <v>1271.3</v>
      </c>
      <c r="N103" s="21">
        <v>9.3000000000000007</v>
      </c>
      <c r="O103" s="21">
        <v>7.8</v>
      </c>
      <c r="P103" s="22">
        <v>10.8</v>
      </c>
      <c r="Q103" s="44">
        <v>8057.9</v>
      </c>
      <c r="R103" s="21">
        <v>972.1</v>
      </c>
      <c r="S103" s="21">
        <v>821.8</v>
      </c>
      <c r="T103" s="21">
        <v>1122.5</v>
      </c>
      <c r="U103" s="21">
        <v>12.1</v>
      </c>
      <c r="V103" s="21">
        <v>10.199999999999999</v>
      </c>
      <c r="W103" s="22">
        <v>13.9</v>
      </c>
      <c r="X103" s="44">
        <v>10754.4</v>
      </c>
      <c r="Y103" s="21">
        <v>1153.7</v>
      </c>
      <c r="Z103" s="21">
        <v>943.9</v>
      </c>
      <c r="AA103" s="21">
        <v>1379.4</v>
      </c>
      <c r="AB103" s="21">
        <v>10.7</v>
      </c>
      <c r="AC103" s="21">
        <v>8.8000000000000007</v>
      </c>
      <c r="AD103" s="22">
        <v>12.8</v>
      </c>
      <c r="AE103" s="35">
        <v>7335.2</v>
      </c>
      <c r="AF103" s="21">
        <v>1070.5999999999999</v>
      </c>
      <c r="AG103" s="21">
        <v>877.7</v>
      </c>
      <c r="AH103" s="21">
        <v>1270.8</v>
      </c>
      <c r="AI103" s="21">
        <v>14.6</v>
      </c>
      <c r="AJ103" s="21">
        <v>12</v>
      </c>
      <c r="AK103" s="22">
        <v>17.3</v>
      </c>
    </row>
    <row r="104" spans="1:37">
      <c r="A104" s="6" t="s">
        <v>286</v>
      </c>
      <c r="B104" s="55" t="s">
        <v>287</v>
      </c>
      <c r="C104" s="44">
        <v>2059.9</v>
      </c>
      <c r="D104" s="21">
        <v>185.9</v>
      </c>
      <c r="E104" s="21">
        <v>153.30000000000001</v>
      </c>
      <c r="F104" s="21">
        <v>219.1</v>
      </c>
      <c r="G104" s="21">
        <v>9</v>
      </c>
      <c r="H104" s="21">
        <v>7.4</v>
      </c>
      <c r="I104" s="22">
        <v>10.6</v>
      </c>
      <c r="J104" s="44">
        <v>4550.2</v>
      </c>
      <c r="K104" s="21">
        <v>479.6</v>
      </c>
      <c r="L104" s="21">
        <v>405.2</v>
      </c>
      <c r="M104" s="21">
        <v>554.6</v>
      </c>
      <c r="N104" s="21">
        <v>10.5</v>
      </c>
      <c r="O104" s="21">
        <v>8.9</v>
      </c>
      <c r="P104" s="22">
        <v>12.2</v>
      </c>
      <c r="Q104" s="44">
        <v>15576.5</v>
      </c>
      <c r="R104" s="21">
        <v>2119.1</v>
      </c>
      <c r="S104" s="21">
        <v>1796.2</v>
      </c>
      <c r="T104" s="21">
        <v>2428.9</v>
      </c>
      <c r="U104" s="21">
        <v>13.6</v>
      </c>
      <c r="V104" s="21">
        <v>11.5</v>
      </c>
      <c r="W104" s="22">
        <v>15.6</v>
      </c>
      <c r="X104" s="44">
        <v>12899.6</v>
      </c>
      <c r="Y104" s="21">
        <v>1563.4</v>
      </c>
      <c r="Z104" s="21">
        <v>1285.2</v>
      </c>
      <c r="AA104" s="21">
        <v>1860.9</v>
      </c>
      <c r="AB104" s="21">
        <v>12.1</v>
      </c>
      <c r="AC104" s="21">
        <v>10</v>
      </c>
      <c r="AD104" s="22">
        <v>14.4</v>
      </c>
      <c r="AE104" s="35">
        <v>16467.8</v>
      </c>
      <c r="AF104" s="21">
        <v>2700.7</v>
      </c>
      <c r="AG104" s="21">
        <v>2238.9</v>
      </c>
      <c r="AH104" s="21">
        <v>3189.3</v>
      </c>
      <c r="AI104" s="21">
        <v>16.399999999999999</v>
      </c>
      <c r="AJ104" s="21">
        <v>13.6</v>
      </c>
      <c r="AK104" s="22">
        <v>19.399999999999999</v>
      </c>
    </row>
    <row r="105" spans="1:37">
      <c r="A105" s="6" t="s">
        <v>690</v>
      </c>
      <c r="B105" s="55" t="s">
        <v>691</v>
      </c>
      <c r="C105" s="44">
        <v>2362.4</v>
      </c>
      <c r="D105" s="21">
        <v>159.9</v>
      </c>
      <c r="E105" s="21">
        <v>129.69999999999999</v>
      </c>
      <c r="F105" s="21">
        <v>189.6</v>
      </c>
      <c r="G105" s="21">
        <v>6.8</v>
      </c>
      <c r="H105" s="21">
        <v>5.5</v>
      </c>
      <c r="I105" s="22">
        <v>8</v>
      </c>
      <c r="J105" s="44">
        <v>15598.2</v>
      </c>
      <c r="K105" s="21">
        <v>1240.2</v>
      </c>
      <c r="L105" s="21">
        <v>1038.0999999999999</v>
      </c>
      <c r="M105" s="21">
        <v>1441.6</v>
      </c>
      <c r="N105" s="21">
        <v>8</v>
      </c>
      <c r="O105" s="21">
        <v>6.7</v>
      </c>
      <c r="P105" s="22">
        <v>9.1999999999999993</v>
      </c>
      <c r="Q105" s="44">
        <v>25908.2</v>
      </c>
      <c r="R105" s="21">
        <v>2687.8</v>
      </c>
      <c r="S105" s="21">
        <v>2261.6</v>
      </c>
      <c r="T105" s="21">
        <v>3127.3</v>
      </c>
      <c r="U105" s="21">
        <v>10.4</v>
      </c>
      <c r="V105" s="21">
        <v>8.6999999999999993</v>
      </c>
      <c r="W105" s="22">
        <v>12.1</v>
      </c>
      <c r="X105" s="44">
        <v>36202.400000000001</v>
      </c>
      <c r="Y105" s="21">
        <v>3329.3</v>
      </c>
      <c r="Z105" s="21">
        <v>2689.1</v>
      </c>
      <c r="AA105" s="21">
        <v>4009.3</v>
      </c>
      <c r="AB105" s="21">
        <v>9.1999999999999993</v>
      </c>
      <c r="AC105" s="21">
        <v>7.4</v>
      </c>
      <c r="AD105" s="22">
        <v>11.1</v>
      </c>
      <c r="AE105" s="35">
        <v>21469.7</v>
      </c>
      <c r="AF105" s="21">
        <v>2711.7</v>
      </c>
      <c r="AG105" s="21">
        <v>2199.5</v>
      </c>
      <c r="AH105" s="21">
        <v>3261.5</v>
      </c>
      <c r="AI105" s="21">
        <v>12.6</v>
      </c>
      <c r="AJ105" s="21">
        <v>10.199999999999999</v>
      </c>
      <c r="AK105" s="22">
        <v>15.2</v>
      </c>
    </row>
    <row r="106" spans="1:37">
      <c r="A106" s="6" t="s">
        <v>840</v>
      </c>
      <c r="B106" s="55" t="s">
        <v>841</v>
      </c>
      <c r="C106" s="44">
        <v>37858.1</v>
      </c>
      <c r="D106" s="21">
        <v>2619.6</v>
      </c>
      <c r="E106" s="21">
        <v>2134.4</v>
      </c>
      <c r="F106" s="21">
        <v>3082.6</v>
      </c>
      <c r="G106" s="21">
        <v>6.9</v>
      </c>
      <c r="H106" s="21">
        <v>5.6</v>
      </c>
      <c r="I106" s="22">
        <v>8.1</v>
      </c>
      <c r="J106" s="44">
        <v>14572.8</v>
      </c>
      <c r="K106" s="21">
        <v>1184.5</v>
      </c>
      <c r="L106" s="21">
        <v>994.3</v>
      </c>
      <c r="M106" s="21">
        <v>1375</v>
      </c>
      <c r="N106" s="21">
        <v>8.1</v>
      </c>
      <c r="O106" s="21">
        <v>6.8</v>
      </c>
      <c r="P106" s="22">
        <v>9.4</v>
      </c>
      <c r="Q106" s="44">
        <v>8247.5</v>
      </c>
      <c r="R106" s="21">
        <v>874.7</v>
      </c>
      <c r="S106" s="21">
        <v>736</v>
      </c>
      <c r="T106" s="21">
        <v>1016.4</v>
      </c>
      <c r="U106" s="21">
        <v>10.6</v>
      </c>
      <c r="V106" s="21">
        <v>8.9</v>
      </c>
      <c r="W106" s="22">
        <v>12.3</v>
      </c>
      <c r="X106" s="44">
        <v>1746.2</v>
      </c>
      <c r="Y106" s="21">
        <v>164.2</v>
      </c>
      <c r="Z106" s="21">
        <v>132.6</v>
      </c>
      <c r="AA106" s="21">
        <v>197.9</v>
      </c>
      <c r="AB106" s="21">
        <v>9.4</v>
      </c>
      <c r="AC106" s="21">
        <v>7.6</v>
      </c>
      <c r="AD106" s="22">
        <v>11.3</v>
      </c>
      <c r="AE106" s="35">
        <v>1122.4000000000001</v>
      </c>
      <c r="AF106" s="21">
        <v>144.9</v>
      </c>
      <c r="AG106" s="21">
        <v>117.2</v>
      </c>
      <c r="AH106" s="21">
        <v>174.7</v>
      </c>
      <c r="AI106" s="21">
        <v>12.9</v>
      </c>
      <c r="AJ106" s="21">
        <v>10.4</v>
      </c>
      <c r="AK106" s="22">
        <v>15.6</v>
      </c>
    </row>
    <row r="107" spans="1:37">
      <c r="A107" s="6" t="s">
        <v>600</v>
      </c>
      <c r="B107" s="55" t="s">
        <v>601</v>
      </c>
      <c r="C107" s="44">
        <v>0</v>
      </c>
      <c r="D107" s="21" t="s">
        <v>875</v>
      </c>
      <c r="E107" s="21" t="s">
        <v>875</v>
      </c>
      <c r="F107" s="21" t="s">
        <v>875</v>
      </c>
      <c r="G107" s="21" t="s">
        <v>875</v>
      </c>
      <c r="H107" s="21" t="s">
        <v>875</v>
      </c>
      <c r="I107" s="22" t="s">
        <v>875</v>
      </c>
      <c r="J107" s="44">
        <v>0</v>
      </c>
      <c r="K107" s="21" t="s">
        <v>875</v>
      </c>
      <c r="L107" s="21" t="s">
        <v>875</v>
      </c>
      <c r="M107" s="21" t="s">
        <v>875</v>
      </c>
      <c r="N107" s="21" t="s">
        <v>875</v>
      </c>
      <c r="O107" s="21" t="s">
        <v>875</v>
      </c>
      <c r="P107" s="22" t="s">
        <v>875</v>
      </c>
      <c r="Q107" s="44">
        <v>5539.4</v>
      </c>
      <c r="R107" s="21">
        <v>568.70000000000005</v>
      </c>
      <c r="S107" s="21">
        <v>477</v>
      </c>
      <c r="T107" s="21">
        <v>663.7</v>
      </c>
      <c r="U107" s="21">
        <v>10.3</v>
      </c>
      <c r="V107" s="21">
        <v>8.6</v>
      </c>
      <c r="W107" s="22">
        <v>12</v>
      </c>
      <c r="X107" s="44">
        <v>36705.599999999999</v>
      </c>
      <c r="Y107" s="21">
        <v>3339.2</v>
      </c>
      <c r="Z107" s="21">
        <v>2689.6</v>
      </c>
      <c r="AA107" s="21">
        <v>4033.4</v>
      </c>
      <c r="AB107" s="21">
        <v>9.1</v>
      </c>
      <c r="AC107" s="21">
        <v>7.3</v>
      </c>
      <c r="AD107" s="22">
        <v>11</v>
      </c>
      <c r="AE107" s="35">
        <v>34839</v>
      </c>
      <c r="AF107" s="21">
        <v>4358.5</v>
      </c>
      <c r="AG107" s="21">
        <v>3518</v>
      </c>
      <c r="AH107" s="21">
        <v>5250.3</v>
      </c>
      <c r="AI107" s="21">
        <v>12.5</v>
      </c>
      <c r="AJ107" s="21">
        <v>10.1</v>
      </c>
      <c r="AK107" s="22">
        <v>15.1</v>
      </c>
    </row>
    <row r="108" spans="1:37">
      <c r="A108" s="6" t="s">
        <v>350</v>
      </c>
      <c r="B108" s="55" t="s">
        <v>351</v>
      </c>
      <c r="C108" s="44">
        <v>6152.9</v>
      </c>
      <c r="D108" s="21">
        <v>505.9</v>
      </c>
      <c r="E108" s="21">
        <v>413.7</v>
      </c>
      <c r="F108" s="21">
        <v>597</v>
      </c>
      <c r="G108" s="21">
        <v>8.1999999999999993</v>
      </c>
      <c r="H108" s="21">
        <v>6.7</v>
      </c>
      <c r="I108" s="22">
        <v>9.6999999999999993</v>
      </c>
      <c r="J108" s="44">
        <v>11082.6</v>
      </c>
      <c r="K108" s="21">
        <v>1066.3</v>
      </c>
      <c r="L108" s="21">
        <v>899.9</v>
      </c>
      <c r="M108" s="21">
        <v>1233.5</v>
      </c>
      <c r="N108" s="21">
        <v>9.6</v>
      </c>
      <c r="O108" s="21">
        <v>8.1</v>
      </c>
      <c r="P108" s="22">
        <v>11.1</v>
      </c>
      <c r="Q108" s="44">
        <v>8272</v>
      </c>
      <c r="R108" s="21">
        <v>1031</v>
      </c>
      <c r="S108" s="21">
        <v>872</v>
      </c>
      <c r="T108" s="21">
        <v>1188.5999999999999</v>
      </c>
      <c r="U108" s="21">
        <v>12.5</v>
      </c>
      <c r="V108" s="21">
        <v>10.5</v>
      </c>
      <c r="W108" s="22">
        <v>14.4</v>
      </c>
      <c r="X108" s="44">
        <v>8181.5</v>
      </c>
      <c r="Y108" s="21">
        <v>906.9</v>
      </c>
      <c r="Z108" s="21">
        <v>743.3</v>
      </c>
      <c r="AA108" s="21">
        <v>1080.5999999999999</v>
      </c>
      <c r="AB108" s="21">
        <v>11.1</v>
      </c>
      <c r="AC108" s="21">
        <v>9.1</v>
      </c>
      <c r="AD108" s="22">
        <v>13.2</v>
      </c>
      <c r="AE108" s="35">
        <v>25886.9</v>
      </c>
      <c r="AF108" s="21">
        <v>3901.9</v>
      </c>
      <c r="AG108" s="21">
        <v>3208.4</v>
      </c>
      <c r="AH108" s="21">
        <v>4618.1000000000004</v>
      </c>
      <c r="AI108" s="21">
        <v>15.1</v>
      </c>
      <c r="AJ108" s="21">
        <v>12.4</v>
      </c>
      <c r="AK108" s="22">
        <v>17.8</v>
      </c>
    </row>
    <row r="109" spans="1:37">
      <c r="A109" s="6" t="s">
        <v>726</v>
      </c>
      <c r="B109" s="55" t="s">
        <v>727</v>
      </c>
      <c r="C109" s="44">
        <v>2278.5</v>
      </c>
      <c r="D109" s="21">
        <v>148.19999999999999</v>
      </c>
      <c r="E109" s="21">
        <v>119.9</v>
      </c>
      <c r="F109" s="21">
        <v>175.8</v>
      </c>
      <c r="G109" s="21">
        <v>6.5</v>
      </c>
      <c r="H109" s="21">
        <v>5.3</v>
      </c>
      <c r="I109" s="22">
        <v>7.7</v>
      </c>
      <c r="J109" s="44">
        <v>13604.6</v>
      </c>
      <c r="K109" s="21">
        <v>1040</v>
      </c>
      <c r="L109" s="21">
        <v>868</v>
      </c>
      <c r="M109" s="21">
        <v>1215.3</v>
      </c>
      <c r="N109" s="21">
        <v>7.6</v>
      </c>
      <c r="O109" s="21">
        <v>6.4</v>
      </c>
      <c r="P109" s="22">
        <v>8.9</v>
      </c>
      <c r="Q109" s="44">
        <v>17310.099999999999</v>
      </c>
      <c r="R109" s="21">
        <v>1728.7</v>
      </c>
      <c r="S109" s="21">
        <v>1445.6</v>
      </c>
      <c r="T109" s="21">
        <v>2017.1</v>
      </c>
      <c r="U109" s="21">
        <v>10</v>
      </c>
      <c r="V109" s="21">
        <v>8.4</v>
      </c>
      <c r="W109" s="22">
        <v>11.7</v>
      </c>
      <c r="X109" s="44">
        <v>18553</v>
      </c>
      <c r="Y109" s="21">
        <v>1641.6</v>
      </c>
      <c r="Z109" s="21">
        <v>1321.6</v>
      </c>
      <c r="AA109" s="21">
        <v>1989.2</v>
      </c>
      <c r="AB109" s="21">
        <v>8.8000000000000007</v>
      </c>
      <c r="AC109" s="21">
        <v>7.1</v>
      </c>
      <c r="AD109" s="22">
        <v>10.7</v>
      </c>
      <c r="AE109" s="35">
        <v>11842.8</v>
      </c>
      <c r="AF109" s="21">
        <v>1441.8</v>
      </c>
      <c r="AG109" s="21">
        <v>1159.2</v>
      </c>
      <c r="AH109" s="21">
        <v>1749.1</v>
      </c>
      <c r="AI109" s="21">
        <v>12.2</v>
      </c>
      <c r="AJ109" s="21">
        <v>9.8000000000000007</v>
      </c>
      <c r="AK109" s="22">
        <v>14.8</v>
      </c>
    </row>
    <row r="110" spans="1:37">
      <c r="A110" s="6" t="s">
        <v>728</v>
      </c>
      <c r="B110" s="55" t="s">
        <v>729</v>
      </c>
      <c r="C110" s="44">
        <v>27414</v>
      </c>
      <c r="D110" s="21">
        <v>2101.6999999999998</v>
      </c>
      <c r="E110" s="21">
        <v>1715.9</v>
      </c>
      <c r="F110" s="21">
        <v>2475.1999999999998</v>
      </c>
      <c r="G110" s="21">
        <v>7.7</v>
      </c>
      <c r="H110" s="21">
        <v>6.3</v>
      </c>
      <c r="I110" s="22">
        <v>9</v>
      </c>
      <c r="J110" s="44">
        <v>20153.7</v>
      </c>
      <c r="K110" s="21">
        <v>1810.9</v>
      </c>
      <c r="L110" s="21">
        <v>1529.6</v>
      </c>
      <c r="M110" s="21">
        <v>2091.3000000000002</v>
      </c>
      <c r="N110" s="21">
        <v>9</v>
      </c>
      <c r="O110" s="21">
        <v>7.6</v>
      </c>
      <c r="P110" s="22">
        <v>10.4</v>
      </c>
      <c r="Q110" s="44">
        <v>3250.5</v>
      </c>
      <c r="R110" s="21">
        <v>379.5</v>
      </c>
      <c r="S110" s="21">
        <v>322.10000000000002</v>
      </c>
      <c r="T110" s="21">
        <v>438.2</v>
      </c>
      <c r="U110" s="21">
        <v>11.7</v>
      </c>
      <c r="V110" s="21">
        <v>9.9</v>
      </c>
      <c r="W110" s="22">
        <v>13.5</v>
      </c>
      <c r="X110" s="44">
        <v>1917.8</v>
      </c>
      <c r="Y110" s="21">
        <v>198.9</v>
      </c>
      <c r="Z110" s="21">
        <v>161.9</v>
      </c>
      <c r="AA110" s="21">
        <v>238.2</v>
      </c>
      <c r="AB110" s="21">
        <v>10.4</v>
      </c>
      <c r="AC110" s="21">
        <v>8.4</v>
      </c>
      <c r="AD110" s="22">
        <v>12.4</v>
      </c>
      <c r="AE110" s="35">
        <v>0</v>
      </c>
      <c r="AF110" s="21" t="s">
        <v>875</v>
      </c>
      <c r="AG110" s="21" t="s">
        <v>875</v>
      </c>
      <c r="AH110" s="21" t="s">
        <v>875</v>
      </c>
      <c r="AI110" s="21" t="s">
        <v>875</v>
      </c>
      <c r="AJ110" s="21" t="s">
        <v>875</v>
      </c>
      <c r="AK110" s="22" t="s">
        <v>875</v>
      </c>
    </row>
    <row r="111" spans="1:37">
      <c r="A111" s="6" t="s">
        <v>632</v>
      </c>
      <c r="B111" s="55" t="s">
        <v>633</v>
      </c>
      <c r="C111" s="44">
        <v>3888.7</v>
      </c>
      <c r="D111" s="21">
        <v>260.5</v>
      </c>
      <c r="E111" s="21">
        <v>209</v>
      </c>
      <c r="F111" s="21">
        <v>310.10000000000002</v>
      </c>
      <c r="G111" s="21">
        <v>6.7</v>
      </c>
      <c r="H111" s="21">
        <v>5.4</v>
      </c>
      <c r="I111" s="22">
        <v>8</v>
      </c>
      <c r="J111" s="44">
        <v>11012.8</v>
      </c>
      <c r="K111" s="21">
        <v>866.5</v>
      </c>
      <c r="L111" s="21">
        <v>721.3</v>
      </c>
      <c r="M111" s="21">
        <v>1008.3</v>
      </c>
      <c r="N111" s="21">
        <v>7.9</v>
      </c>
      <c r="O111" s="21">
        <v>6.5</v>
      </c>
      <c r="P111" s="22">
        <v>9.1999999999999993</v>
      </c>
      <c r="Q111" s="44">
        <v>17878.5</v>
      </c>
      <c r="R111" s="21">
        <v>1836.2</v>
      </c>
      <c r="S111" s="21">
        <v>1538.1</v>
      </c>
      <c r="T111" s="21">
        <v>2140.6999999999998</v>
      </c>
      <c r="U111" s="21">
        <v>10.3</v>
      </c>
      <c r="V111" s="21">
        <v>8.6</v>
      </c>
      <c r="W111" s="22">
        <v>12</v>
      </c>
      <c r="X111" s="44">
        <v>30471.599999999999</v>
      </c>
      <c r="Y111" s="21">
        <v>2774</v>
      </c>
      <c r="Z111" s="21">
        <v>2234.1</v>
      </c>
      <c r="AA111" s="21">
        <v>3351.4</v>
      </c>
      <c r="AB111" s="21">
        <v>9.1</v>
      </c>
      <c r="AC111" s="21">
        <v>7.3</v>
      </c>
      <c r="AD111" s="22">
        <v>11</v>
      </c>
      <c r="AE111" s="35">
        <v>32606.400000000001</v>
      </c>
      <c r="AF111" s="21">
        <v>4079</v>
      </c>
      <c r="AG111" s="21">
        <v>3292</v>
      </c>
      <c r="AH111" s="21">
        <v>4925.2</v>
      </c>
      <c r="AI111" s="21">
        <v>12.5</v>
      </c>
      <c r="AJ111" s="21">
        <v>10.1</v>
      </c>
      <c r="AK111" s="22">
        <v>15.1</v>
      </c>
    </row>
    <row r="112" spans="1:37">
      <c r="A112" s="6" t="s">
        <v>436</v>
      </c>
      <c r="B112" s="55" t="s">
        <v>437</v>
      </c>
      <c r="C112" s="44">
        <v>2308.3000000000002</v>
      </c>
      <c r="D112" s="21">
        <v>193.4</v>
      </c>
      <c r="E112" s="21">
        <v>158</v>
      </c>
      <c r="F112" s="21">
        <v>229.2</v>
      </c>
      <c r="G112" s="21">
        <v>8.4</v>
      </c>
      <c r="H112" s="21">
        <v>6.8</v>
      </c>
      <c r="I112" s="22">
        <v>9.9</v>
      </c>
      <c r="J112" s="44">
        <v>4862</v>
      </c>
      <c r="K112" s="21">
        <v>476.4</v>
      </c>
      <c r="L112" s="21">
        <v>401.2</v>
      </c>
      <c r="M112" s="21">
        <v>552.20000000000005</v>
      </c>
      <c r="N112" s="21">
        <v>9.8000000000000007</v>
      </c>
      <c r="O112" s="21">
        <v>8.3000000000000007</v>
      </c>
      <c r="P112" s="22">
        <v>11.4</v>
      </c>
      <c r="Q112" s="44">
        <v>11379.4</v>
      </c>
      <c r="R112" s="21">
        <v>1442.3</v>
      </c>
      <c r="S112" s="21">
        <v>1219.5</v>
      </c>
      <c r="T112" s="21">
        <v>1662.7</v>
      </c>
      <c r="U112" s="21">
        <v>12.7</v>
      </c>
      <c r="V112" s="21">
        <v>10.7</v>
      </c>
      <c r="W112" s="22">
        <v>14.6</v>
      </c>
      <c r="X112" s="44">
        <v>17525.099999999999</v>
      </c>
      <c r="Y112" s="21">
        <v>1976.8</v>
      </c>
      <c r="Z112" s="21">
        <v>1620.1</v>
      </c>
      <c r="AA112" s="21">
        <v>2356.1999999999998</v>
      </c>
      <c r="AB112" s="21">
        <v>11.3</v>
      </c>
      <c r="AC112" s="21">
        <v>9.1999999999999993</v>
      </c>
      <c r="AD112" s="22">
        <v>13.4</v>
      </c>
      <c r="AE112" s="35">
        <v>719.2</v>
      </c>
      <c r="AF112" s="21">
        <v>110.1</v>
      </c>
      <c r="AG112" s="21">
        <v>90.9</v>
      </c>
      <c r="AH112" s="21">
        <v>130.4</v>
      </c>
      <c r="AI112" s="21">
        <v>15.3</v>
      </c>
      <c r="AJ112" s="21">
        <v>12.6</v>
      </c>
      <c r="AK112" s="22">
        <v>18.100000000000001</v>
      </c>
    </row>
    <row r="113" spans="1:37">
      <c r="A113" s="6" t="s">
        <v>820</v>
      </c>
      <c r="B113" s="55" t="s">
        <v>821</v>
      </c>
      <c r="C113" s="44">
        <v>21530.1</v>
      </c>
      <c r="D113" s="21">
        <v>1430.6</v>
      </c>
      <c r="E113" s="21">
        <v>1148.7</v>
      </c>
      <c r="F113" s="21">
        <v>1704.8</v>
      </c>
      <c r="G113" s="21">
        <v>6.6</v>
      </c>
      <c r="H113" s="21">
        <v>5.3</v>
      </c>
      <c r="I113" s="22">
        <v>7.9</v>
      </c>
      <c r="J113" s="44">
        <v>34890.9</v>
      </c>
      <c r="K113" s="21">
        <v>2725</v>
      </c>
      <c r="L113" s="21">
        <v>2271.3000000000002</v>
      </c>
      <c r="M113" s="21">
        <v>3170.6</v>
      </c>
      <c r="N113" s="21">
        <v>7.8</v>
      </c>
      <c r="O113" s="21">
        <v>6.5</v>
      </c>
      <c r="P113" s="22">
        <v>9.1</v>
      </c>
      <c r="Q113" s="44">
        <v>35604.800000000003</v>
      </c>
      <c r="R113" s="21">
        <v>3633.6</v>
      </c>
      <c r="S113" s="21">
        <v>3050.3</v>
      </c>
      <c r="T113" s="21">
        <v>4237.7</v>
      </c>
      <c r="U113" s="21">
        <v>10.199999999999999</v>
      </c>
      <c r="V113" s="21">
        <v>8.6</v>
      </c>
      <c r="W113" s="22">
        <v>11.9</v>
      </c>
      <c r="X113" s="44">
        <v>12384</v>
      </c>
      <c r="Y113" s="21">
        <v>1119.5</v>
      </c>
      <c r="Z113" s="21">
        <v>901.8</v>
      </c>
      <c r="AA113" s="21">
        <v>1353.3</v>
      </c>
      <c r="AB113" s="21">
        <v>9</v>
      </c>
      <c r="AC113" s="21">
        <v>7.3</v>
      </c>
      <c r="AD113" s="22">
        <v>10.9</v>
      </c>
      <c r="AE113" s="35">
        <v>1547.2</v>
      </c>
      <c r="AF113" s="21">
        <v>192.5</v>
      </c>
      <c r="AG113" s="21">
        <v>155.19999999999999</v>
      </c>
      <c r="AH113" s="21">
        <v>231.9</v>
      </c>
      <c r="AI113" s="21">
        <v>12.4</v>
      </c>
      <c r="AJ113" s="21">
        <v>10</v>
      </c>
      <c r="AK113" s="22">
        <v>15</v>
      </c>
    </row>
    <row r="114" spans="1:37">
      <c r="A114" s="6" t="s">
        <v>822</v>
      </c>
      <c r="B114" s="55" t="s">
        <v>823</v>
      </c>
      <c r="C114" s="44">
        <v>42519.7</v>
      </c>
      <c r="D114" s="21">
        <v>3141.5</v>
      </c>
      <c r="E114" s="21">
        <v>2567.3000000000002</v>
      </c>
      <c r="F114" s="21">
        <v>3692.9</v>
      </c>
      <c r="G114" s="21">
        <v>7.4</v>
      </c>
      <c r="H114" s="21">
        <v>6</v>
      </c>
      <c r="I114" s="22">
        <v>8.6999999999999993</v>
      </c>
      <c r="J114" s="44">
        <v>4896.3</v>
      </c>
      <c r="K114" s="21">
        <v>424.2</v>
      </c>
      <c r="L114" s="21">
        <v>356.9</v>
      </c>
      <c r="M114" s="21">
        <v>490.7</v>
      </c>
      <c r="N114" s="21">
        <v>8.6999999999999993</v>
      </c>
      <c r="O114" s="21">
        <v>7.3</v>
      </c>
      <c r="P114" s="22">
        <v>10</v>
      </c>
      <c r="Q114" s="44">
        <v>2137</v>
      </c>
      <c r="R114" s="21">
        <v>240.8</v>
      </c>
      <c r="S114" s="21">
        <v>203.4</v>
      </c>
      <c r="T114" s="21">
        <v>278.3</v>
      </c>
      <c r="U114" s="21">
        <v>11.3</v>
      </c>
      <c r="V114" s="21">
        <v>9.5</v>
      </c>
      <c r="W114" s="22">
        <v>13</v>
      </c>
      <c r="X114" s="44">
        <v>0</v>
      </c>
      <c r="Y114" s="21" t="s">
        <v>875</v>
      </c>
      <c r="Z114" s="21" t="s">
        <v>875</v>
      </c>
      <c r="AA114" s="21" t="s">
        <v>875</v>
      </c>
      <c r="AB114" s="21" t="s">
        <v>875</v>
      </c>
      <c r="AC114" s="21" t="s">
        <v>875</v>
      </c>
      <c r="AD114" s="22" t="s">
        <v>875</v>
      </c>
      <c r="AE114" s="35">
        <v>0</v>
      </c>
      <c r="AF114" s="21" t="s">
        <v>875</v>
      </c>
      <c r="AG114" s="21" t="s">
        <v>875</v>
      </c>
      <c r="AH114" s="21" t="s">
        <v>875</v>
      </c>
      <c r="AI114" s="21" t="s">
        <v>875</v>
      </c>
      <c r="AJ114" s="21" t="s">
        <v>875</v>
      </c>
      <c r="AK114" s="22" t="s">
        <v>875</v>
      </c>
    </row>
    <row r="115" spans="1:37">
      <c r="A115" s="6" t="s">
        <v>294</v>
      </c>
      <c r="B115" s="55" t="s">
        <v>295</v>
      </c>
      <c r="C115" s="44">
        <v>5215.7</v>
      </c>
      <c r="D115" s="21">
        <v>453.5</v>
      </c>
      <c r="E115" s="21">
        <v>370.6</v>
      </c>
      <c r="F115" s="21">
        <v>536.6</v>
      </c>
      <c r="G115" s="21">
        <v>8.6999999999999993</v>
      </c>
      <c r="H115" s="21">
        <v>7.1</v>
      </c>
      <c r="I115" s="22">
        <v>10.3</v>
      </c>
      <c r="J115" s="44">
        <v>8561.7999999999993</v>
      </c>
      <c r="K115" s="21">
        <v>870.4</v>
      </c>
      <c r="L115" s="21">
        <v>735.9</v>
      </c>
      <c r="M115" s="21">
        <v>1007</v>
      </c>
      <c r="N115" s="21">
        <v>10.199999999999999</v>
      </c>
      <c r="O115" s="21">
        <v>8.6</v>
      </c>
      <c r="P115" s="22">
        <v>11.8</v>
      </c>
      <c r="Q115" s="44">
        <v>4275.8999999999996</v>
      </c>
      <c r="R115" s="21">
        <v>562.20000000000005</v>
      </c>
      <c r="S115" s="21">
        <v>477.4</v>
      </c>
      <c r="T115" s="21">
        <v>647.29999999999995</v>
      </c>
      <c r="U115" s="21">
        <v>13.1</v>
      </c>
      <c r="V115" s="21">
        <v>11.2</v>
      </c>
      <c r="W115" s="22">
        <v>15.1</v>
      </c>
      <c r="X115" s="44">
        <v>6051.7</v>
      </c>
      <c r="Y115" s="21">
        <v>708.2</v>
      </c>
      <c r="Z115" s="21">
        <v>579.9</v>
      </c>
      <c r="AA115" s="21">
        <v>842.2</v>
      </c>
      <c r="AB115" s="21">
        <v>11.7</v>
      </c>
      <c r="AC115" s="21">
        <v>9.6</v>
      </c>
      <c r="AD115" s="22">
        <v>13.9</v>
      </c>
      <c r="AE115" s="35">
        <v>20754.900000000001</v>
      </c>
      <c r="AF115" s="21">
        <v>3295.5</v>
      </c>
      <c r="AG115" s="21">
        <v>2722</v>
      </c>
      <c r="AH115" s="21">
        <v>3892.8</v>
      </c>
      <c r="AI115" s="21">
        <v>15.9</v>
      </c>
      <c r="AJ115" s="21">
        <v>13.1</v>
      </c>
      <c r="AK115" s="22">
        <v>18.8</v>
      </c>
    </row>
    <row r="116" spans="1:37">
      <c r="A116" s="6" t="s">
        <v>332</v>
      </c>
      <c r="B116" s="55" t="s">
        <v>333</v>
      </c>
      <c r="C116" s="44">
        <v>0</v>
      </c>
      <c r="D116" s="21" t="s">
        <v>875</v>
      </c>
      <c r="E116" s="21" t="s">
        <v>875</v>
      </c>
      <c r="F116" s="21" t="s">
        <v>875</v>
      </c>
      <c r="G116" s="21" t="s">
        <v>875</v>
      </c>
      <c r="H116" s="21" t="s">
        <v>875</v>
      </c>
      <c r="I116" s="22" t="s">
        <v>875</v>
      </c>
      <c r="J116" s="44">
        <v>6253.3</v>
      </c>
      <c r="K116" s="21">
        <v>594.6</v>
      </c>
      <c r="L116" s="21">
        <v>502.1</v>
      </c>
      <c r="M116" s="21">
        <v>687.2</v>
      </c>
      <c r="N116" s="21">
        <v>9.5</v>
      </c>
      <c r="O116" s="21">
        <v>8</v>
      </c>
      <c r="P116" s="22">
        <v>11</v>
      </c>
      <c r="Q116" s="44">
        <v>7067.1</v>
      </c>
      <c r="R116" s="21">
        <v>870.6</v>
      </c>
      <c r="S116" s="21">
        <v>738.6</v>
      </c>
      <c r="T116" s="21">
        <v>1003.7</v>
      </c>
      <c r="U116" s="21">
        <v>12.3</v>
      </c>
      <c r="V116" s="21">
        <v>10.5</v>
      </c>
      <c r="W116" s="22">
        <v>14.2</v>
      </c>
      <c r="X116" s="44">
        <v>13630.8</v>
      </c>
      <c r="Y116" s="21">
        <v>1493.4</v>
      </c>
      <c r="Z116" s="21">
        <v>1221.4000000000001</v>
      </c>
      <c r="AA116" s="21">
        <v>1783.6</v>
      </c>
      <c r="AB116" s="21">
        <v>11</v>
      </c>
      <c r="AC116" s="21">
        <v>9</v>
      </c>
      <c r="AD116" s="22">
        <v>13.1</v>
      </c>
      <c r="AE116" s="35">
        <v>17294.900000000001</v>
      </c>
      <c r="AF116" s="21">
        <v>2577.5</v>
      </c>
      <c r="AG116" s="21">
        <v>2116.9</v>
      </c>
      <c r="AH116" s="21">
        <v>3061.9</v>
      </c>
      <c r="AI116" s="21">
        <v>14.9</v>
      </c>
      <c r="AJ116" s="21">
        <v>12.2</v>
      </c>
      <c r="AK116" s="22">
        <v>17.7</v>
      </c>
    </row>
    <row r="117" spans="1:37">
      <c r="A117" s="6" t="s">
        <v>344</v>
      </c>
      <c r="B117" s="55" t="s">
        <v>345</v>
      </c>
      <c r="C117" s="44">
        <v>15227.8</v>
      </c>
      <c r="D117" s="21">
        <v>1327.1</v>
      </c>
      <c r="E117" s="21">
        <v>1097.4000000000001</v>
      </c>
      <c r="F117" s="21">
        <v>1554.2</v>
      </c>
      <c r="G117" s="21">
        <v>8.6999999999999993</v>
      </c>
      <c r="H117" s="21">
        <v>7.2</v>
      </c>
      <c r="I117" s="22">
        <v>10.199999999999999</v>
      </c>
      <c r="J117" s="44">
        <v>16716.8</v>
      </c>
      <c r="K117" s="21">
        <v>1703.4</v>
      </c>
      <c r="L117" s="21">
        <v>1442.4</v>
      </c>
      <c r="M117" s="21">
        <v>1965.6</v>
      </c>
      <c r="N117" s="21">
        <v>10.199999999999999</v>
      </c>
      <c r="O117" s="21">
        <v>8.6</v>
      </c>
      <c r="P117" s="22">
        <v>11.8</v>
      </c>
      <c r="Q117" s="44">
        <v>12179.2</v>
      </c>
      <c r="R117" s="21">
        <v>1604.5</v>
      </c>
      <c r="S117" s="21">
        <v>1365.6</v>
      </c>
      <c r="T117" s="21">
        <v>1843.1</v>
      </c>
      <c r="U117" s="21">
        <v>13.2</v>
      </c>
      <c r="V117" s="21">
        <v>11.2</v>
      </c>
      <c r="W117" s="22">
        <v>15.1</v>
      </c>
      <c r="X117" s="44">
        <v>6164.7</v>
      </c>
      <c r="Y117" s="21">
        <v>723</v>
      </c>
      <c r="Z117" s="21">
        <v>591</v>
      </c>
      <c r="AA117" s="21">
        <v>856.7</v>
      </c>
      <c r="AB117" s="21">
        <v>11.7</v>
      </c>
      <c r="AC117" s="21">
        <v>9.6</v>
      </c>
      <c r="AD117" s="22">
        <v>13.9</v>
      </c>
      <c r="AE117" s="35">
        <v>14582.6</v>
      </c>
      <c r="AF117" s="21">
        <v>2319.4</v>
      </c>
      <c r="AG117" s="21">
        <v>1917.5</v>
      </c>
      <c r="AH117" s="21">
        <v>2746.4</v>
      </c>
      <c r="AI117" s="21">
        <v>15.9</v>
      </c>
      <c r="AJ117" s="21">
        <v>13.1</v>
      </c>
      <c r="AK117" s="22">
        <v>18.8</v>
      </c>
    </row>
    <row r="118" spans="1:37">
      <c r="A118" s="6" t="s">
        <v>730</v>
      </c>
      <c r="B118" s="55" t="s">
        <v>731</v>
      </c>
      <c r="C118" s="44">
        <v>29032.799999999999</v>
      </c>
      <c r="D118" s="21">
        <v>2094.5</v>
      </c>
      <c r="E118" s="21">
        <v>1686.3</v>
      </c>
      <c r="F118" s="21">
        <v>2507</v>
      </c>
      <c r="G118" s="21">
        <v>7.2</v>
      </c>
      <c r="H118" s="21">
        <v>5.8</v>
      </c>
      <c r="I118" s="22">
        <v>8.6</v>
      </c>
      <c r="J118" s="44">
        <v>31011.1</v>
      </c>
      <c r="K118" s="21">
        <v>2625.9</v>
      </c>
      <c r="L118" s="21">
        <v>2191.1</v>
      </c>
      <c r="M118" s="21">
        <v>3060.3</v>
      </c>
      <c r="N118" s="21">
        <v>8.5</v>
      </c>
      <c r="O118" s="21">
        <v>7.1</v>
      </c>
      <c r="P118" s="22">
        <v>9.9</v>
      </c>
      <c r="Q118" s="44">
        <v>27746.9</v>
      </c>
      <c r="R118" s="21">
        <v>3062.1</v>
      </c>
      <c r="S118" s="21">
        <v>2577.5</v>
      </c>
      <c r="T118" s="21">
        <v>3563.6</v>
      </c>
      <c r="U118" s="21">
        <v>11</v>
      </c>
      <c r="V118" s="21">
        <v>9.3000000000000007</v>
      </c>
      <c r="W118" s="22">
        <v>12.8</v>
      </c>
      <c r="X118" s="44">
        <v>18930.3</v>
      </c>
      <c r="Y118" s="21">
        <v>1852.6</v>
      </c>
      <c r="Z118" s="21">
        <v>1496.3</v>
      </c>
      <c r="AA118" s="21">
        <v>2230.8000000000002</v>
      </c>
      <c r="AB118" s="21">
        <v>9.8000000000000007</v>
      </c>
      <c r="AC118" s="21">
        <v>7.9</v>
      </c>
      <c r="AD118" s="22">
        <v>11.8</v>
      </c>
      <c r="AE118" s="35">
        <v>6641.9</v>
      </c>
      <c r="AF118" s="21">
        <v>891.2</v>
      </c>
      <c r="AG118" s="21">
        <v>724.1</v>
      </c>
      <c r="AH118" s="21">
        <v>1065.2</v>
      </c>
      <c r="AI118" s="21">
        <v>13.4</v>
      </c>
      <c r="AJ118" s="21">
        <v>10.9</v>
      </c>
      <c r="AK118" s="22">
        <v>16</v>
      </c>
    </row>
    <row r="119" spans="1:37">
      <c r="A119" s="6" t="s">
        <v>498</v>
      </c>
      <c r="B119" s="55" t="s">
        <v>499</v>
      </c>
      <c r="C119" s="44">
        <v>7187.6</v>
      </c>
      <c r="D119" s="21">
        <v>566.79999999999995</v>
      </c>
      <c r="E119" s="21">
        <v>465.3</v>
      </c>
      <c r="F119" s="21">
        <v>664.7</v>
      </c>
      <c r="G119" s="21">
        <v>7.9</v>
      </c>
      <c r="H119" s="21">
        <v>6.5</v>
      </c>
      <c r="I119" s="22">
        <v>9.1999999999999993</v>
      </c>
      <c r="J119" s="44">
        <v>25878.2</v>
      </c>
      <c r="K119" s="21">
        <v>2391.6</v>
      </c>
      <c r="L119" s="21">
        <v>2016.1</v>
      </c>
      <c r="M119" s="21">
        <v>2760.1</v>
      </c>
      <c r="N119" s="21">
        <v>9.1999999999999993</v>
      </c>
      <c r="O119" s="21">
        <v>7.8</v>
      </c>
      <c r="P119" s="22">
        <v>10.7</v>
      </c>
      <c r="Q119" s="44">
        <v>46435.4</v>
      </c>
      <c r="R119" s="21">
        <v>5573.5</v>
      </c>
      <c r="S119" s="21">
        <v>4730.3999999999996</v>
      </c>
      <c r="T119" s="21">
        <v>6418.4</v>
      </c>
      <c r="U119" s="21">
        <v>12</v>
      </c>
      <c r="V119" s="21">
        <v>10.199999999999999</v>
      </c>
      <c r="W119" s="22">
        <v>13.8</v>
      </c>
      <c r="X119" s="44">
        <v>18101.099999999999</v>
      </c>
      <c r="Y119" s="21">
        <v>1930</v>
      </c>
      <c r="Z119" s="21">
        <v>1578.3</v>
      </c>
      <c r="AA119" s="21">
        <v>2310.5</v>
      </c>
      <c r="AB119" s="21">
        <v>10.7</v>
      </c>
      <c r="AC119" s="21">
        <v>8.6999999999999993</v>
      </c>
      <c r="AD119" s="22">
        <v>12.8</v>
      </c>
      <c r="AE119" s="35">
        <v>5925.7</v>
      </c>
      <c r="AF119" s="21">
        <v>862.3</v>
      </c>
      <c r="AG119" s="21">
        <v>704.4</v>
      </c>
      <c r="AH119" s="21">
        <v>1027.8</v>
      </c>
      <c r="AI119" s="21">
        <v>14.6</v>
      </c>
      <c r="AJ119" s="21">
        <v>11.9</v>
      </c>
      <c r="AK119" s="22">
        <v>17.3</v>
      </c>
    </row>
    <row r="120" spans="1:37">
      <c r="A120" s="6" t="s">
        <v>654</v>
      </c>
      <c r="B120" s="55" t="s">
        <v>655</v>
      </c>
      <c r="C120" s="44">
        <v>18244.900000000001</v>
      </c>
      <c r="D120" s="21">
        <v>1404.6</v>
      </c>
      <c r="E120" s="21">
        <v>1152.3</v>
      </c>
      <c r="F120" s="21">
        <v>1652.9</v>
      </c>
      <c r="G120" s="21">
        <v>7.7</v>
      </c>
      <c r="H120" s="21">
        <v>6.3</v>
      </c>
      <c r="I120" s="22">
        <v>9.1</v>
      </c>
      <c r="J120" s="44">
        <v>11729.7</v>
      </c>
      <c r="K120" s="21">
        <v>1057.3</v>
      </c>
      <c r="L120" s="21">
        <v>892</v>
      </c>
      <c r="M120" s="21">
        <v>1220.9000000000001</v>
      </c>
      <c r="N120" s="21">
        <v>9</v>
      </c>
      <c r="O120" s="21">
        <v>7.6</v>
      </c>
      <c r="P120" s="22">
        <v>10.4</v>
      </c>
      <c r="Q120" s="44">
        <v>12883</v>
      </c>
      <c r="R120" s="21">
        <v>1505.8</v>
      </c>
      <c r="S120" s="21">
        <v>1275.5999999999999</v>
      </c>
      <c r="T120" s="21">
        <v>1738.4</v>
      </c>
      <c r="U120" s="21">
        <v>11.7</v>
      </c>
      <c r="V120" s="21">
        <v>9.9</v>
      </c>
      <c r="W120" s="22">
        <v>13.5</v>
      </c>
      <c r="X120" s="44">
        <v>6141.1</v>
      </c>
      <c r="Y120" s="21">
        <v>638.1</v>
      </c>
      <c r="Z120" s="21">
        <v>520.5</v>
      </c>
      <c r="AA120" s="21">
        <v>763.3</v>
      </c>
      <c r="AB120" s="21">
        <v>10.4</v>
      </c>
      <c r="AC120" s="21">
        <v>8.5</v>
      </c>
      <c r="AD120" s="22">
        <v>12.4</v>
      </c>
      <c r="AE120" s="35">
        <v>581.29999999999995</v>
      </c>
      <c r="AF120" s="21">
        <v>82.3</v>
      </c>
      <c r="AG120" s="21">
        <v>67.3</v>
      </c>
      <c r="AH120" s="21">
        <v>98.1</v>
      </c>
      <c r="AI120" s="21">
        <v>14.2</v>
      </c>
      <c r="AJ120" s="21">
        <v>11.6</v>
      </c>
      <c r="AK120" s="22">
        <v>16.899999999999999</v>
      </c>
    </row>
    <row r="121" spans="1:37">
      <c r="A121" s="6" t="s">
        <v>692</v>
      </c>
      <c r="B121" s="55" t="s">
        <v>693</v>
      </c>
      <c r="C121" s="44">
        <v>12717.9</v>
      </c>
      <c r="D121" s="21">
        <v>935.7</v>
      </c>
      <c r="E121" s="21">
        <v>761.4</v>
      </c>
      <c r="F121" s="21">
        <v>1105.2</v>
      </c>
      <c r="G121" s="21">
        <v>7.4</v>
      </c>
      <c r="H121" s="21">
        <v>6</v>
      </c>
      <c r="I121" s="22">
        <v>8.6999999999999993</v>
      </c>
      <c r="J121" s="44">
        <v>16775</v>
      </c>
      <c r="K121" s="21">
        <v>1448.2</v>
      </c>
      <c r="L121" s="21">
        <v>1218.3</v>
      </c>
      <c r="M121" s="21">
        <v>1675</v>
      </c>
      <c r="N121" s="21">
        <v>8.6</v>
      </c>
      <c r="O121" s="21">
        <v>7.3</v>
      </c>
      <c r="P121" s="22">
        <v>10</v>
      </c>
      <c r="Q121" s="44">
        <v>9604.6</v>
      </c>
      <c r="R121" s="21">
        <v>1079.5999999999999</v>
      </c>
      <c r="S121" s="21">
        <v>912.1</v>
      </c>
      <c r="T121" s="21">
        <v>1249</v>
      </c>
      <c r="U121" s="21">
        <v>11.2</v>
      </c>
      <c r="V121" s="21">
        <v>9.5</v>
      </c>
      <c r="W121" s="22">
        <v>13</v>
      </c>
      <c r="X121" s="44">
        <v>6766.2</v>
      </c>
      <c r="Y121" s="21">
        <v>674.8</v>
      </c>
      <c r="Z121" s="21">
        <v>548.4</v>
      </c>
      <c r="AA121" s="21">
        <v>810.9</v>
      </c>
      <c r="AB121" s="21">
        <v>10</v>
      </c>
      <c r="AC121" s="21">
        <v>8.1</v>
      </c>
      <c r="AD121" s="22">
        <v>12</v>
      </c>
      <c r="AE121" s="35">
        <v>2145.3000000000002</v>
      </c>
      <c r="AF121" s="21">
        <v>293</v>
      </c>
      <c r="AG121" s="21">
        <v>238.8</v>
      </c>
      <c r="AH121" s="21">
        <v>350.1</v>
      </c>
      <c r="AI121" s="21">
        <v>13.7</v>
      </c>
      <c r="AJ121" s="21">
        <v>11.1</v>
      </c>
      <c r="AK121" s="22">
        <v>16.3</v>
      </c>
    </row>
    <row r="122" spans="1:37">
      <c r="A122" s="6" t="s">
        <v>834</v>
      </c>
      <c r="B122" s="55" t="s">
        <v>835</v>
      </c>
      <c r="C122" s="44">
        <v>28501.4</v>
      </c>
      <c r="D122" s="21">
        <v>1896.1</v>
      </c>
      <c r="E122" s="21">
        <v>1517.2</v>
      </c>
      <c r="F122" s="21">
        <v>2271.1</v>
      </c>
      <c r="G122" s="21">
        <v>6.7</v>
      </c>
      <c r="H122" s="21">
        <v>5.3</v>
      </c>
      <c r="I122" s="22">
        <v>8</v>
      </c>
      <c r="J122" s="44">
        <v>21993.4</v>
      </c>
      <c r="K122" s="21">
        <v>1718.9</v>
      </c>
      <c r="L122" s="21">
        <v>1431.3</v>
      </c>
      <c r="M122" s="21">
        <v>2005.3</v>
      </c>
      <c r="N122" s="21">
        <v>7.8</v>
      </c>
      <c r="O122" s="21">
        <v>6.5</v>
      </c>
      <c r="P122" s="22">
        <v>9.1</v>
      </c>
      <c r="Q122" s="44">
        <v>28804.400000000001</v>
      </c>
      <c r="R122" s="21">
        <v>2939.9</v>
      </c>
      <c r="S122" s="21">
        <v>2464.6</v>
      </c>
      <c r="T122" s="21">
        <v>3437</v>
      </c>
      <c r="U122" s="21">
        <v>10.199999999999999</v>
      </c>
      <c r="V122" s="21">
        <v>8.6</v>
      </c>
      <c r="W122" s="22">
        <v>11.9</v>
      </c>
      <c r="X122" s="44">
        <v>35610.1</v>
      </c>
      <c r="Y122" s="21">
        <v>3220.3</v>
      </c>
      <c r="Z122" s="21">
        <v>2590.8000000000002</v>
      </c>
      <c r="AA122" s="21">
        <v>3893.1</v>
      </c>
      <c r="AB122" s="21">
        <v>9</v>
      </c>
      <c r="AC122" s="21">
        <v>7.3</v>
      </c>
      <c r="AD122" s="22">
        <v>10.9</v>
      </c>
      <c r="AE122" s="35">
        <v>4725.8</v>
      </c>
      <c r="AF122" s="21">
        <v>587.6</v>
      </c>
      <c r="AG122" s="21">
        <v>475.8</v>
      </c>
      <c r="AH122" s="21">
        <v>706.7</v>
      </c>
      <c r="AI122" s="21">
        <v>12.4</v>
      </c>
      <c r="AJ122" s="21">
        <v>10.1</v>
      </c>
      <c r="AK122" s="22">
        <v>15</v>
      </c>
    </row>
    <row r="123" spans="1:37">
      <c r="A123" s="6" t="s">
        <v>656</v>
      </c>
      <c r="B123" s="55" t="s">
        <v>657</v>
      </c>
      <c r="C123" s="44">
        <v>22395.599999999999</v>
      </c>
      <c r="D123" s="21">
        <v>1757.1</v>
      </c>
      <c r="E123" s="21">
        <v>1441</v>
      </c>
      <c r="F123" s="21">
        <v>2068.6</v>
      </c>
      <c r="G123" s="21">
        <v>7.8</v>
      </c>
      <c r="H123" s="21">
        <v>6.4</v>
      </c>
      <c r="I123" s="22">
        <v>9.1999999999999993</v>
      </c>
      <c r="J123" s="44">
        <v>17337.7</v>
      </c>
      <c r="K123" s="21">
        <v>1592.7</v>
      </c>
      <c r="L123" s="21">
        <v>1344.6</v>
      </c>
      <c r="M123" s="21">
        <v>1845.1</v>
      </c>
      <c r="N123" s="21">
        <v>9.1999999999999993</v>
      </c>
      <c r="O123" s="21">
        <v>7.8</v>
      </c>
      <c r="P123" s="22">
        <v>10.6</v>
      </c>
      <c r="Q123" s="44">
        <v>10430.700000000001</v>
      </c>
      <c r="R123" s="21">
        <v>1242.5999999999999</v>
      </c>
      <c r="S123" s="21">
        <v>1053.7</v>
      </c>
      <c r="T123" s="21">
        <v>1432.4</v>
      </c>
      <c r="U123" s="21">
        <v>11.9</v>
      </c>
      <c r="V123" s="21">
        <v>10.1</v>
      </c>
      <c r="W123" s="22">
        <v>13.7</v>
      </c>
      <c r="X123" s="44">
        <v>7075.3</v>
      </c>
      <c r="Y123" s="21">
        <v>749.2</v>
      </c>
      <c r="Z123" s="21">
        <v>611.70000000000005</v>
      </c>
      <c r="AA123" s="21">
        <v>894.8</v>
      </c>
      <c r="AB123" s="21">
        <v>10.6</v>
      </c>
      <c r="AC123" s="21">
        <v>8.6</v>
      </c>
      <c r="AD123" s="22">
        <v>12.6</v>
      </c>
      <c r="AE123" s="35">
        <v>688.6</v>
      </c>
      <c r="AF123" s="21">
        <v>99.3</v>
      </c>
      <c r="AG123" s="21">
        <v>81.400000000000006</v>
      </c>
      <c r="AH123" s="21">
        <v>117.9</v>
      </c>
      <c r="AI123" s="21">
        <v>14.4</v>
      </c>
      <c r="AJ123" s="21">
        <v>11.8</v>
      </c>
      <c r="AK123" s="22">
        <v>17.100000000000001</v>
      </c>
    </row>
    <row r="124" spans="1:37">
      <c r="A124" s="6" t="s">
        <v>732</v>
      </c>
      <c r="B124" s="55" t="s">
        <v>733</v>
      </c>
      <c r="C124" s="44">
        <v>37604.800000000003</v>
      </c>
      <c r="D124" s="21">
        <v>2804.6</v>
      </c>
      <c r="E124" s="21">
        <v>2293.1</v>
      </c>
      <c r="F124" s="21">
        <v>3300.2</v>
      </c>
      <c r="G124" s="21">
        <v>7.5</v>
      </c>
      <c r="H124" s="21">
        <v>6.1</v>
      </c>
      <c r="I124" s="22">
        <v>8.8000000000000007</v>
      </c>
      <c r="J124" s="44">
        <v>21210.9</v>
      </c>
      <c r="K124" s="21">
        <v>1855.7</v>
      </c>
      <c r="L124" s="21">
        <v>1562.3</v>
      </c>
      <c r="M124" s="21">
        <v>2149.1999999999998</v>
      </c>
      <c r="N124" s="21">
        <v>8.6999999999999993</v>
      </c>
      <c r="O124" s="21">
        <v>7.4</v>
      </c>
      <c r="P124" s="22">
        <v>10.1</v>
      </c>
      <c r="Q124" s="44">
        <v>15655.4</v>
      </c>
      <c r="R124" s="21">
        <v>1782.3</v>
      </c>
      <c r="S124" s="21">
        <v>1506.2</v>
      </c>
      <c r="T124" s="21">
        <v>2059.8000000000002</v>
      </c>
      <c r="U124" s="21">
        <v>11.4</v>
      </c>
      <c r="V124" s="21">
        <v>9.6</v>
      </c>
      <c r="W124" s="22">
        <v>13.2</v>
      </c>
      <c r="X124" s="44">
        <v>2621.8</v>
      </c>
      <c r="Y124" s="21">
        <v>264.89999999999998</v>
      </c>
      <c r="Z124" s="21">
        <v>215</v>
      </c>
      <c r="AA124" s="21">
        <v>317.60000000000002</v>
      </c>
      <c r="AB124" s="21">
        <v>10.1</v>
      </c>
      <c r="AC124" s="21">
        <v>8.1999999999999993</v>
      </c>
      <c r="AD124" s="22">
        <v>12.1</v>
      </c>
      <c r="AE124" s="35">
        <v>0</v>
      </c>
      <c r="AF124" s="21" t="s">
        <v>875</v>
      </c>
      <c r="AG124" s="21" t="s">
        <v>875</v>
      </c>
      <c r="AH124" s="21" t="s">
        <v>875</v>
      </c>
      <c r="AI124" s="21" t="s">
        <v>875</v>
      </c>
      <c r="AJ124" s="21" t="s">
        <v>875</v>
      </c>
      <c r="AK124" s="22" t="s">
        <v>875</v>
      </c>
    </row>
    <row r="125" spans="1:37">
      <c r="A125" s="6" t="s">
        <v>842</v>
      </c>
      <c r="B125" s="55" t="s">
        <v>843</v>
      </c>
      <c r="C125" s="44">
        <v>1477.2</v>
      </c>
      <c r="D125" s="21">
        <v>91.6</v>
      </c>
      <c r="E125" s="21">
        <v>73.099999999999994</v>
      </c>
      <c r="F125" s="21">
        <v>109.8</v>
      </c>
      <c r="G125" s="21">
        <v>6.2</v>
      </c>
      <c r="H125" s="21">
        <v>5</v>
      </c>
      <c r="I125" s="22">
        <v>7.4</v>
      </c>
      <c r="J125" s="44">
        <v>16307.1</v>
      </c>
      <c r="K125" s="21">
        <v>1190.0999999999999</v>
      </c>
      <c r="L125" s="21">
        <v>988.4</v>
      </c>
      <c r="M125" s="21">
        <v>1392.5</v>
      </c>
      <c r="N125" s="21">
        <v>7.3</v>
      </c>
      <c r="O125" s="21">
        <v>6.1</v>
      </c>
      <c r="P125" s="22">
        <v>8.5</v>
      </c>
      <c r="Q125" s="44">
        <v>43392</v>
      </c>
      <c r="R125" s="21">
        <v>4148.8</v>
      </c>
      <c r="S125" s="21">
        <v>3463.9</v>
      </c>
      <c r="T125" s="21">
        <v>4873.2</v>
      </c>
      <c r="U125" s="21">
        <v>9.6</v>
      </c>
      <c r="V125" s="21">
        <v>8</v>
      </c>
      <c r="W125" s="22">
        <v>11.2</v>
      </c>
      <c r="X125" s="44">
        <v>41168.800000000003</v>
      </c>
      <c r="Y125" s="21">
        <v>3482.4</v>
      </c>
      <c r="Z125" s="21">
        <v>2795.5</v>
      </c>
      <c r="AA125" s="21">
        <v>4221.8</v>
      </c>
      <c r="AB125" s="21">
        <v>8.5</v>
      </c>
      <c r="AC125" s="21">
        <v>6.8</v>
      </c>
      <c r="AD125" s="22">
        <v>10.3</v>
      </c>
      <c r="AE125" s="35">
        <v>7848.9</v>
      </c>
      <c r="AF125" s="21">
        <v>916.9</v>
      </c>
      <c r="AG125" s="21">
        <v>736.1</v>
      </c>
      <c r="AH125" s="21">
        <v>1108.8</v>
      </c>
      <c r="AI125" s="21">
        <v>11.7</v>
      </c>
      <c r="AJ125" s="21">
        <v>9.4</v>
      </c>
      <c r="AK125" s="22">
        <v>14.1</v>
      </c>
    </row>
    <row r="126" spans="1:37">
      <c r="A126" s="6" t="s">
        <v>682</v>
      </c>
      <c r="B126" s="55" t="s">
        <v>683</v>
      </c>
      <c r="C126" s="44">
        <v>35747.5</v>
      </c>
      <c r="D126" s="21">
        <v>2775.2</v>
      </c>
      <c r="E126" s="21">
        <v>2268.6999999999998</v>
      </c>
      <c r="F126" s="21">
        <v>3265.6</v>
      </c>
      <c r="G126" s="21">
        <v>7.8</v>
      </c>
      <c r="H126" s="21">
        <v>6.3</v>
      </c>
      <c r="I126" s="22">
        <v>9.1</v>
      </c>
      <c r="J126" s="44">
        <v>25158.400000000001</v>
      </c>
      <c r="K126" s="21">
        <v>2288.4</v>
      </c>
      <c r="L126" s="21">
        <v>1931.6</v>
      </c>
      <c r="M126" s="21">
        <v>2648.3</v>
      </c>
      <c r="N126" s="21">
        <v>9.1</v>
      </c>
      <c r="O126" s="21">
        <v>7.7</v>
      </c>
      <c r="P126" s="22">
        <v>10.5</v>
      </c>
      <c r="Q126" s="44">
        <v>23091.8</v>
      </c>
      <c r="R126" s="21">
        <v>2727.2</v>
      </c>
      <c r="S126" s="21">
        <v>2312</v>
      </c>
      <c r="T126" s="21">
        <v>3143.4</v>
      </c>
      <c r="U126" s="21">
        <v>11.8</v>
      </c>
      <c r="V126" s="21">
        <v>10</v>
      </c>
      <c r="W126" s="22">
        <v>13.6</v>
      </c>
      <c r="X126" s="44">
        <v>4159.5</v>
      </c>
      <c r="Y126" s="21">
        <v>436.4</v>
      </c>
      <c r="Z126" s="21">
        <v>355.7</v>
      </c>
      <c r="AA126" s="21">
        <v>520.6</v>
      </c>
      <c r="AB126" s="21">
        <v>10.5</v>
      </c>
      <c r="AC126" s="21">
        <v>8.6</v>
      </c>
      <c r="AD126" s="22">
        <v>12.5</v>
      </c>
      <c r="AE126" s="35">
        <v>1384.8</v>
      </c>
      <c r="AF126" s="21">
        <v>198.2</v>
      </c>
      <c r="AG126" s="21">
        <v>162.5</v>
      </c>
      <c r="AH126" s="21">
        <v>236</v>
      </c>
      <c r="AI126" s="21">
        <v>14.3</v>
      </c>
      <c r="AJ126" s="21">
        <v>11.7</v>
      </c>
      <c r="AK126" s="22">
        <v>17</v>
      </c>
    </row>
    <row r="127" spans="1:37">
      <c r="A127" s="6" t="s">
        <v>352</v>
      </c>
      <c r="B127" s="55" t="s">
        <v>353</v>
      </c>
      <c r="C127" s="44">
        <v>1621.1</v>
      </c>
      <c r="D127" s="21">
        <v>132</v>
      </c>
      <c r="E127" s="21">
        <v>107.9</v>
      </c>
      <c r="F127" s="21">
        <v>155.4</v>
      </c>
      <c r="G127" s="21">
        <v>8.1</v>
      </c>
      <c r="H127" s="21">
        <v>6.7</v>
      </c>
      <c r="I127" s="22">
        <v>9.6</v>
      </c>
      <c r="J127" s="44">
        <v>7532.6</v>
      </c>
      <c r="K127" s="21">
        <v>717.5</v>
      </c>
      <c r="L127" s="21">
        <v>605.20000000000005</v>
      </c>
      <c r="M127" s="21">
        <v>830.8</v>
      </c>
      <c r="N127" s="21">
        <v>9.5</v>
      </c>
      <c r="O127" s="21">
        <v>8</v>
      </c>
      <c r="P127" s="22">
        <v>11</v>
      </c>
      <c r="Q127" s="44">
        <v>4094.6</v>
      </c>
      <c r="R127" s="21">
        <v>505.2</v>
      </c>
      <c r="S127" s="21">
        <v>427.6</v>
      </c>
      <c r="T127" s="21">
        <v>582.29999999999995</v>
      </c>
      <c r="U127" s="21">
        <v>12.3</v>
      </c>
      <c r="V127" s="21">
        <v>10.4</v>
      </c>
      <c r="W127" s="22">
        <v>14.2</v>
      </c>
      <c r="X127" s="44">
        <v>8214.6</v>
      </c>
      <c r="Y127" s="21">
        <v>901.5</v>
      </c>
      <c r="Z127" s="21">
        <v>738.6</v>
      </c>
      <c r="AA127" s="21">
        <v>1073.7</v>
      </c>
      <c r="AB127" s="21">
        <v>11</v>
      </c>
      <c r="AC127" s="21">
        <v>9</v>
      </c>
      <c r="AD127" s="22">
        <v>13.1</v>
      </c>
      <c r="AE127" s="35">
        <v>15169.1</v>
      </c>
      <c r="AF127" s="21">
        <v>2263.9</v>
      </c>
      <c r="AG127" s="21">
        <v>1863</v>
      </c>
      <c r="AH127" s="21">
        <v>2683.3</v>
      </c>
      <c r="AI127" s="21">
        <v>14.9</v>
      </c>
      <c r="AJ127" s="21">
        <v>12.3</v>
      </c>
      <c r="AK127" s="22">
        <v>17.7</v>
      </c>
    </row>
    <row r="128" spans="1:37">
      <c r="A128" s="6" t="s">
        <v>546</v>
      </c>
      <c r="B128" s="55" t="s">
        <v>547</v>
      </c>
      <c r="C128" s="44">
        <v>7314.6</v>
      </c>
      <c r="D128" s="21">
        <v>552.1</v>
      </c>
      <c r="E128" s="21">
        <v>447.6</v>
      </c>
      <c r="F128" s="21">
        <v>654.6</v>
      </c>
      <c r="G128" s="21">
        <v>7.5</v>
      </c>
      <c r="H128" s="21">
        <v>6.1</v>
      </c>
      <c r="I128" s="22">
        <v>8.9</v>
      </c>
      <c r="J128" s="44">
        <v>11431</v>
      </c>
      <c r="K128" s="21">
        <v>1011.6</v>
      </c>
      <c r="L128" s="21">
        <v>850.2</v>
      </c>
      <c r="M128" s="21">
        <v>1175</v>
      </c>
      <c r="N128" s="21">
        <v>8.8000000000000007</v>
      </c>
      <c r="O128" s="21">
        <v>7.4</v>
      </c>
      <c r="P128" s="22">
        <v>10.3</v>
      </c>
      <c r="Q128" s="44">
        <v>12553.3</v>
      </c>
      <c r="R128" s="21">
        <v>1444.8</v>
      </c>
      <c r="S128" s="21">
        <v>1220.4000000000001</v>
      </c>
      <c r="T128" s="21">
        <v>1672.6</v>
      </c>
      <c r="U128" s="21">
        <v>11.5</v>
      </c>
      <c r="V128" s="21">
        <v>9.6999999999999993</v>
      </c>
      <c r="W128" s="22">
        <v>13.3</v>
      </c>
      <c r="X128" s="44">
        <v>9655.6</v>
      </c>
      <c r="Y128" s="21">
        <v>986.5</v>
      </c>
      <c r="Z128" s="21">
        <v>803.1</v>
      </c>
      <c r="AA128" s="21">
        <v>1181.8</v>
      </c>
      <c r="AB128" s="21">
        <v>10.199999999999999</v>
      </c>
      <c r="AC128" s="21">
        <v>8.3000000000000007</v>
      </c>
      <c r="AD128" s="22">
        <v>12.2</v>
      </c>
      <c r="AE128" s="35">
        <v>16800.400000000001</v>
      </c>
      <c r="AF128" s="21">
        <v>2346.8000000000002</v>
      </c>
      <c r="AG128" s="21">
        <v>1917</v>
      </c>
      <c r="AH128" s="21">
        <v>2793</v>
      </c>
      <c r="AI128" s="21">
        <v>14</v>
      </c>
      <c r="AJ128" s="21">
        <v>11.4</v>
      </c>
      <c r="AK128" s="22">
        <v>16.600000000000001</v>
      </c>
    </row>
    <row r="129" spans="1:37">
      <c r="A129" s="6" t="s">
        <v>306</v>
      </c>
      <c r="B129" s="55" t="s">
        <v>307</v>
      </c>
      <c r="C129" s="44">
        <v>2845.5</v>
      </c>
      <c r="D129" s="21">
        <v>252.5</v>
      </c>
      <c r="E129" s="21">
        <v>209.9</v>
      </c>
      <c r="F129" s="21">
        <v>295.2</v>
      </c>
      <c r="G129" s="21">
        <v>8.9</v>
      </c>
      <c r="H129" s="21">
        <v>7.4</v>
      </c>
      <c r="I129" s="22">
        <v>10.4</v>
      </c>
      <c r="J129" s="44">
        <v>16355.3</v>
      </c>
      <c r="K129" s="21">
        <v>1696.8</v>
      </c>
      <c r="L129" s="21">
        <v>1437.6</v>
      </c>
      <c r="M129" s="21">
        <v>1951.8</v>
      </c>
      <c r="N129" s="21">
        <v>10.4</v>
      </c>
      <c r="O129" s="21">
        <v>8.8000000000000007</v>
      </c>
      <c r="P129" s="22">
        <v>11.9</v>
      </c>
      <c r="Q129" s="44">
        <v>22359</v>
      </c>
      <c r="R129" s="21">
        <v>2997.6</v>
      </c>
      <c r="S129" s="21">
        <v>2555.5</v>
      </c>
      <c r="T129" s="21">
        <v>3434.7</v>
      </c>
      <c r="U129" s="21">
        <v>13.4</v>
      </c>
      <c r="V129" s="21">
        <v>11.4</v>
      </c>
      <c r="W129" s="22">
        <v>15.4</v>
      </c>
      <c r="X129" s="44">
        <v>30929.8</v>
      </c>
      <c r="Y129" s="21">
        <v>3692.2</v>
      </c>
      <c r="Z129" s="21">
        <v>3026.4</v>
      </c>
      <c r="AA129" s="21">
        <v>4381</v>
      </c>
      <c r="AB129" s="21">
        <v>11.9</v>
      </c>
      <c r="AC129" s="21">
        <v>9.8000000000000007</v>
      </c>
      <c r="AD129" s="22">
        <v>14.2</v>
      </c>
      <c r="AE129" s="35">
        <v>9217.2999999999993</v>
      </c>
      <c r="AF129" s="21">
        <v>1491.3</v>
      </c>
      <c r="AG129" s="21">
        <v>1233.4000000000001</v>
      </c>
      <c r="AH129" s="21">
        <v>1763.6</v>
      </c>
      <c r="AI129" s="21">
        <v>16.2</v>
      </c>
      <c r="AJ129" s="21">
        <v>13.4</v>
      </c>
      <c r="AK129" s="22">
        <v>19.100000000000001</v>
      </c>
    </row>
    <row r="130" spans="1:37">
      <c r="A130" s="6" t="s">
        <v>658</v>
      </c>
      <c r="B130" s="55" t="s">
        <v>659</v>
      </c>
      <c r="C130" s="44">
        <v>0</v>
      </c>
      <c r="D130" s="21" t="s">
        <v>875</v>
      </c>
      <c r="E130" s="21" t="s">
        <v>875</v>
      </c>
      <c r="F130" s="21" t="s">
        <v>875</v>
      </c>
      <c r="G130" s="21" t="s">
        <v>875</v>
      </c>
      <c r="H130" s="21" t="s">
        <v>875</v>
      </c>
      <c r="I130" s="22" t="s">
        <v>875</v>
      </c>
      <c r="J130" s="44">
        <v>1218</v>
      </c>
      <c r="K130" s="21">
        <v>111.3</v>
      </c>
      <c r="L130" s="21">
        <v>93.9</v>
      </c>
      <c r="M130" s="21">
        <v>128.6</v>
      </c>
      <c r="N130" s="21">
        <v>9.1</v>
      </c>
      <c r="O130" s="21">
        <v>7.7</v>
      </c>
      <c r="P130" s="22">
        <v>10.6</v>
      </c>
      <c r="Q130" s="44">
        <v>0</v>
      </c>
      <c r="R130" s="21" t="s">
        <v>875</v>
      </c>
      <c r="S130" s="21" t="s">
        <v>875</v>
      </c>
      <c r="T130" s="21" t="s">
        <v>875</v>
      </c>
      <c r="U130" s="21" t="s">
        <v>875</v>
      </c>
      <c r="V130" s="21" t="s">
        <v>875</v>
      </c>
      <c r="W130" s="22" t="s">
        <v>875</v>
      </c>
      <c r="X130" s="44">
        <v>0</v>
      </c>
      <c r="Y130" s="21" t="s">
        <v>875</v>
      </c>
      <c r="Z130" s="21" t="s">
        <v>875</v>
      </c>
      <c r="AA130" s="21" t="s">
        <v>875</v>
      </c>
      <c r="AB130" s="21" t="s">
        <v>875</v>
      </c>
      <c r="AC130" s="21" t="s">
        <v>875</v>
      </c>
      <c r="AD130" s="22" t="s">
        <v>875</v>
      </c>
      <c r="AE130" s="35">
        <v>0</v>
      </c>
      <c r="AF130" s="21" t="s">
        <v>875</v>
      </c>
      <c r="AG130" s="21" t="s">
        <v>875</v>
      </c>
      <c r="AH130" s="21" t="s">
        <v>875</v>
      </c>
      <c r="AI130" s="21" t="s">
        <v>875</v>
      </c>
      <c r="AJ130" s="21" t="s">
        <v>875</v>
      </c>
      <c r="AK130" s="22" t="s">
        <v>875</v>
      </c>
    </row>
    <row r="131" spans="1:37">
      <c r="A131" s="6" t="s">
        <v>734</v>
      </c>
      <c r="B131" s="55" t="s">
        <v>735</v>
      </c>
      <c r="C131" s="44">
        <v>0</v>
      </c>
      <c r="D131" s="21" t="s">
        <v>875</v>
      </c>
      <c r="E131" s="21" t="s">
        <v>875</v>
      </c>
      <c r="F131" s="21" t="s">
        <v>875</v>
      </c>
      <c r="G131" s="21" t="s">
        <v>875</v>
      </c>
      <c r="H131" s="21" t="s">
        <v>875</v>
      </c>
      <c r="I131" s="22" t="s">
        <v>875</v>
      </c>
      <c r="J131" s="44">
        <v>3835.5</v>
      </c>
      <c r="K131" s="21">
        <v>281</v>
      </c>
      <c r="L131" s="21">
        <v>233.6</v>
      </c>
      <c r="M131" s="21">
        <v>329.2</v>
      </c>
      <c r="N131" s="21">
        <v>7.3</v>
      </c>
      <c r="O131" s="21">
        <v>6.1</v>
      </c>
      <c r="P131" s="22">
        <v>8.6</v>
      </c>
      <c r="Q131" s="44">
        <v>14172</v>
      </c>
      <c r="R131" s="21">
        <v>1358.7</v>
      </c>
      <c r="S131" s="21">
        <v>1129.4000000000001</v>
      </c>
      <c r="T131" s="21">
        <v>1589.3</v>
      </c>
      <c r="U131" s="21">
        <v>9.6</v>
      </c>
      <c r="V131" s="21">
        <v>8</v>
      </c>
      <c r="W131" s="22">
        <v>11.2</v>
      </c>
      <c r="X131" s="44">
        <v>31542.6</v>
      </c>
      <c r="Y131" s="21">
        <v>2677</v>
      </c>
      <c r="Z131" s="21">
        <v>2150.1999999999998</v>
      </c>
      <c r="AA131" s="21">
        <v>3251.2</v>
      </c>
      <c r="AB131" s="21">
        <v>8.5</v>
      </c>
      <c r="AC131" s="21">
        <v>6.8</v>
      </c>
      <c r="AD131" s="22">
        <v>10.3</v>
      </c>
      <c r="AE131" s="35">
        <v>18353.900000000001</v>
      </c>
      <c r="AF131" s="21">
        <v>2148.5</v>
      </c>
      <c r="AG131" s="21">
        <v>1720.5</v>
      </c>
      <c r="AH131" s="21">
        <v>2611.4</v>
      </c>
      <c r="AI131" s="21">
        <v>11.7</v>
      </c>
      <c r="AJ131" s="21">
        <v>9.4</v>
      </c>
      <c r="AK131" s="22">
        <v>14.2</v>
      </c>
    </row>
    <row r="132" spans="1:37">
      <c r="A132" s="6" t="s">
        <v>586</v>
      </c>
      <c r="B132" s="55" t="s">
        <v>587</v>
      </c>
      <c r="C132" s="44">
        <v>3740.3</v>
      </c>
      <c r="D132" s="21">
        <v>268.39999999999998</v>
      </c>
      <c r="E132" s="21">
        <v>219.8</v>
      </c>
      <c r="F132" s="21">
        <v>314.60000000000002</v>
      </c>
      <c r="G132" s="21">
        <v>7.2</v>
      </c>
      <c r="H132" s="21">
        <v>5.9</v>
      </c>
      <c r="I132" s="22">
        <v>8.4</v>
      </c>
      <c r="J132" s="44">
        <v>20192.599999999999</v>
      </c>
      <c r="K132" s="21">
        <v>1700.6</v>
      </c>
      <c r="L132" s="21">
        <v>1427.4</v>
      </c>
      <c r="M132" s="21">
        <v>1981.9</v>
      </c>
      <c r="N132" s="21">
        <v>8.4</v>
      </c>
      <c r="O132" s="21">
        <v>7.1</v>
      </c>
      <c r="P132" s="22">
        <v>9.8000000000000007</v>
      </c>
      <c r="Q132" s="44">
        <v>13302.7</v>
      </c>
      <c r="R132" s="21">
        <v>1459.1</v>
      </c>
      <c r="S132" s="21">
        <v>1231.0999999999999</v>
      </c>
      <c r="T132" s="21">
        <v>1692.7</v>
      </c>
      <c r="U132" s="21">
        <v>11</v>
      </c>
      <c r="V132" s="21">
        <v>9.3000000000000007</v>
      </c>
      <c r="W132" s="22">
        <v>12.7</v>
      </c>
      <c r="X132" s="44">
        <v>10120.200000000001</v>
      </c>
      <c r="Y132" s="21">
        <v>985</v>
      </c>
      <c r="Z132" s="21">
        <v>795.2</v>
      </c>
      <c r="AA132" s="21">
        <v>1189.7</v>
      </c>
      <c r="AB132" s="21">
        <v>9.6999999999999993</v>
      </c>
      <c r="AC132" s="21">
        <v>7.9</v>
      </c>
      <c r="AD132" s="22">
        <v>11.8</v>
      </c>
      <c r="AE132" s="35">
        <v>13943.2</v>
      </c>
      <c r="AF132" s="21">
        <v>1859.1</v>
      </c>
      <c r="AG132" s="21">
        <v>1506.5</v>
      </c>
      <c r="AH132" s="21">
        <v>2247.1999999999998</v>
      </c>
      <c r="AI132" s="21">
        <v>13.3</v>
      </c>
      <c r="AJ132" s="21">
        <v>10.8</v>
      </c>
      <c r="AK132" s="22">
        <v>16.100000000000001</v>
      </c>
    </row>
    <row r="133" spans="1:37">
      <c r="A133" s="6" t="s">
        <v>304</v>
      </c>
      <c r="B133" s="55" t="s">
        <v>305</v>
      </c>
      <c r="C133" s="44">
        <v>4605.6000000000004</v>
      </c>
      <c r="D133" s="21">
        <v>413.2</v>
      </c>
      <c r="E133" s="21">
        <v>341.5</v>
      </c>
      <c r="F133" s="21">
        <v>484.6</v>
      </c>
      <c r="G133" s="21">
        <v>9</v>
      </c>
      <c r="H133" s="21">
        <v>7.4</v>
      </c>
      <c r="I133" s="22">
        <v>10.5</v>
      </c>
      <c r="J133" s="44">
        <v>6234.4</v>
      </c>
      <c r="K133" s="21">
        <v>653.70000000000005</v>
      </c>
      <c r="L133" s="21">
        <v>552.79999999999995</v>
      </c>
      <c r="M133" s="21">
        <v>753.6</v>
      </c>
      <c r="N133" s="21">
        <v>10.5</v>
      </c>
      <c r="O133" s="21">
        <v>8.9</v>
      </c>
      <c r="P133" s="22">
        <v>12.1</v>
      </c>
      <c r="Q133" s="44">
        <v>33310</v>
      </c>
      <c r="R133" s="21">
        <v>4511.5</v>
      </c>
      <c r="S133" s="21">
        <v>3836.8</v>
      </c>
      <c r="T133" s="21">
        <v>5176.7</v>
      </c>
      <c r="U133" s="21">
        <v>13.5</v>
      </c>
      <c r="V133" s="21">
        <v>11.5</v>
      </c>
      <c r="W133" s="22">
        <v>15.5</v>
      </c>
      <c r="X133" s="44">
        <v>28924.1</v>
      </c>
      <c r="Y133" s="21">
        <v>3488.6</v>
      </c>
      <c r="Z133" s="21">
        <v>2859.5</v>
      </c>
      <c r="AA133" s="21">
        <v>4147.5</v>
      </c>
      <c r="AB133" s="21">
        <v>12.1</v>
      </c>
      <c r="AC133" s="21">
        <v>9.9</v>
      </c>
      <c r="AD133" s="22">
        <v>14.3</v>
      </c>
      <c r="AE133" s="35">
        <v>9946.9</v>
      </c>
      <c r="AF133" s="21">
        <v>1625.3</v>
      </c>
      <c r="AG133" s="21">
        <v>1345.9</v>
      </c>
      <c r="AH133" s="21">
        <v>1921.5</v>
      </c>
      <c r="AI133" s="21">
        <v>16.3</v>
      </c>
      <c r="AJ133" s="21">
        <v>13.5</v>
      </c>
      <c r="AK133" s="22">
        <v>19.3</v>
      </c>
    </row>
    <row r="134" spans="1:37">
      <c r="A134" s="6" t="s">
        <v>290</v>
      </c>
      <c r="B134" s="55" t="s">
        <v>291</v>
      </c>
      <c r="C134" s="44">
        <v>2714.4</v>
      </c>
      <c r="D134" s="21">
        <v>232.8</v>
      </c>
      <c r="E134" s="21">
        <v>190.1</v>
      </c>
      <c r="F134" s="21">
        <v>276.10000000000002</v>
      </c>
      <c r="G134" s="21">
        <v>8.6</v>
      </c>
      <c r="H134" s="21">
        <v>7</v>
      </c>
      <c r="I134" s="22">
        <v>10.199999999999999</v>
      </c>
      <c r="J134" s="44">
        <v>8679.4</v>
      </c>
      <c r="K134" s="21">
        <v>870.4</v>
      </c>
      <c r="L134" s="21">
        <v>732.2</v>
      </c>
      <c r="M134" s="21">
        <v>1009.1</v>
      </c>
      <c r="N134" s="21">
        <v>10</v>
      </c>
      <c r="O134" s="21">
        <v>8.4</v>
      </c>
      <c r="P134" s="22">
        <v>11.6</v>
      </c>
      <c r="Q134" s="44">
        <v>15958.6</v>
      </c>
      <c r="R134" s="21">
        <v>2070.1999999999998</v>
      </c>
      <c r="S134" s="21">
        <v>1751.5</v>
      </c>
      <c r="T134" s="21">
        <v>2387.3000000000002</v>
      </c>
      <c r="U134" s="21">
        <v>13</v>
      </c>
      <c r="V134" s="21">
        <v>11</v>
      </c>
      <c r="W134" s="22">
        <v>15</v>
      </c>
      <c r="X134" s="44">
        <v>24194.6</v>
      </c>
      <c r="Y134" s="21">
        <v>2793.2</v>
      </c>
      <c r="Z134" s="21">
        <v>2282.6999999999998</v>
      </c>
      <c r="AA134" s="21">
        <v>3330.4</v>
      </c>
      <c r="AB134" s="21">
        <v>11.5</v>
      </c>
      <c r="AC134" s="21">
        <v>9.4</v>
      </c>
      <c r="AD134" s="22">
        <v>13.8</v>
      </c>
      <c r="AE134" s="35">
        <v>55086.1</v>
      </c>
      <c r="AF134" s="21">
        <v>8631.1</v>
      </c>
      <c r="AG134" s="21">
        <v>7123.9</v>
      </c>
      <c r="AH134" s="21">
        <v>10208.700000000001</v>
      </c>
      <c r="AI134" s="21">
        <v>15.7</v>
      </c>
      <c r="AJ134" s="21">
        <v>12.9</v>
      </c>
      <c r="AK134" s="22">
        <v>18.5</v>
      </c>
    </row>
    <row r="135" spans="1:37">
      <c r="A135" s="6" t="s">
        <v>866</v>
      </c>
      <c r="B135" s="55" t="s">
        <v>867</v>
      </c>
      <c r="C135" s="44">
        <v>27747.7</v>
      </c>
      <c r="D135" s="21">
        <v>1800.1</v>
      </c>
      <c r="E135" s="21">
        <v>1456.2</v>
      </c>
      <c r="F135" s="21">
        <v>2131</v>
      </c>
      <c r="G135" s="21">
        <v>6.5</v>
      </c>
      <c r="H135" s="21">
        <v>5.2</v>
      </c>
      <c r="I135" s="22">
        <v>7.7</v>
      </c>
      <c r="J135" s="44">
        <v>25258.9</v>
      </c>
      <c r="K135" s="21">
        <v>1927</v>
      </c>
      <c r="L135" s="21">
        <v>1611.7</v>
      </c>
      <c r="M135" s="21">
        <v>2244.6999999999998</v>
      </c>
      <c r="N135" s="21">
        <v>7.6</v>
      </c>
      <c r="O135" s="21">
        <v>6.4</v>
      </c>
      <c r="P135" s="22">
        <v>8.9</v>
      </c>
      <c r="Q135" s="44">
        <v>14610.7</v>
      </c>
      <c r="R135" s="21">
        <v>1457.5</v>
      </c>
      <c r="S135" s="21">
        <v>1221.9000000000001</v>
      </c>
      <c r="T135" s="21">
        <v>1701.4</v>
      </c>
      <c r="U135" s="21">
        <v>10</v>
      </c>
      <c r="V135" s="21">
        <v>8.4</v>
      </c>
      <c r="W135" s="22">
        <v>11.6</v>
      </c>
      <c r="X135" s="44">
        <v>1915.9</v>
      </c>
      <c r="Y135" s="21">
        <v>169.3</v>
      </c>
      <c r="Z135" s="21">
        <v>136.1</v>
      </c>
      <c r="AA135" s="21">
        <v>204.6</v>
      </c>
      <c r="AB135" s="21">
        <v>8.8000000000000007</v>
      </c>
      <c r="AC135" s="21">
        <v>7.1</v>
      </c>
      <c r="AD135" s="22">
        <v>10.7</v>
      </c>
      <c r="AE135" s="35">
        <v>531.70000000000005</v>
      </c>
      <c r="AF135" s="21">
        <v>64.7</v>
      </c>
      <c r="AG135" s="21">
        <v>52.1</v>
      </c>
      <c r="AH135" s="21">
        <v>78.3</v>
      </c>
      <c r="AI135" s="21">
        <v>12.2</v>
      </c>
      <c r="AJ135" s="21">
        <v>9.8000000000000007</v>
      </c>
      <c r="AK135" s="22">
        <v>14.7</v>
      </c>
    </row>
    <row r="136" spans="1:37">
      <c r="A136" s="6" t="s">
        <v>500</v>
      </c>
      <c r="B136" s="55" t="s">
        <v>501</v>
      </c>
      <c r="C136" s="44">
        <v>24974.9</v>
      </c>
      <c r="D136" s="21">
        <v>1957.2</v>
      </c>
      <c r="E136" s="21">
        <v>1597.2</v>
      </c>
      <c r="F136" s="21">
        <v>2308.1</v>
      </c>
      <c r="G136" s="21">
        <v>7.8</v>
      </c>
      <c r="H136" s="21">
        <v>6.4</v>
      </c>
      <c r="I136" s="22">
        <v>9.1999999999999993</v>
      </c>
      <c r="J136" s="44">
        <v>46688.800000000003</v>
      </c>
      <c r="K136" s="21">
        <v>4286</v>
      </c>
      <c r="L136" s="21">
        <v>3616.2</v>
      </c>
      <c r="M136" s="21">
        <v>4957.7</v>
      </c>
      <c r="N136" s="21">
        <v>9.1999999999999993</v>
      </c>
      <c r="O136" s="21">
        <v>7.7</v>
      </c>
      <c r="P136" s="22">
        <v>10.6</v>
      </c>
      <c r="Q136" s="44">
        <v>35845</v>
      </c>
      <c r="R136" s="21">
        <v>4271.1000000000004</v>
      </c>
      <c r="S136" s="21">
        <v>3617.1</v>
      </c>
      <c r="T136" s="21">
        <v>4930.7</v>
      </c>
      <c r="U136" s="21">
        <v>11.9</v>
      </c>
      <c r="V136" s="21">
        <v>10.1</v>
      </c>
      <c r="W136" s="22">
        <v>13.8</v>
      </c>
      <c r="X136" s="44">
        <v>39401.1</v>
      </c>
      <c r="Y136" s="21">
        <v>4171.6000000000004</v>
      </c>
      <c r="Z136" s="21">
        <v>3402.1</v>
      </c>
      <c r="AA136" s="21">
        <v>4977</v>
      </c>
      <c r="AB136" s="21">
        <v>10.6</v>
      </c>
      <c r="AC136" s="21">
        <v>8.6</v>
      </c>
      <c r="AD136" s="22">
        <v>12.6</v>
      </c>
      <c r="AE136" s="35">
        <v>46499.199999999997</v>
      </c>
      <c r="AF136" s="21">
        <v>6713.2</v>
      </c>
      <c r="AG136" s="21">
        <v>5505.8</v>
      </c>
      <c r="AH136" s="21">
        <v>7980.9</v>
      </c>
      <c r="AI136" s="21">
        <v>14.4</v>
      </c>
      <c r="AJ136" s="21">
        <v>11.8</v>
      </c>
      <c r="AK136" s="22">
        <v>17.2</v>
      </c>
    </row>
    <row r="137" spans="1:37">
      <c r="A137" s="6" t="s">
        <v>292</v>
      </c>
      <c r="B137" s="55" t="s">
        <v>293</v>
      </c>
      <c r="C137" s="44">
        <v>0</v>
      </c>
      <c r="D137" s="21" t="s">
        <v>875</v>
      </c>
      <c r="E137" s="21" t="s">
        <v>875</v>
      </c>
      <c r="F137" s="21" t="s">
        <v>875</v>
      </c>
      <c r="G137" s="21" t="s">
        <v>875</v>
      </c>
      <c r="H137" s="21" t="s">
        <v>875</v>
      </c>
      <c r="I137" s="22" t="s">
        <v>875</v>
      </c>
      <c r="J137" s="44">
        <v>3037.2</v>
      </c>
      <c r="K137" s="21">
        <v>295.2</v>
      </c>
      <c r="L137" s="21">
        <v>248.5</v>
      </c>
      <c r="M137" s="21">
        <v>341.8</v>
      </c>
      <c r="N137" s="21">
        <v>9.6999999999999993</v>
      </c>
      <c r="O137" s="21">
        <v>8.1999999999999993</v>
      </c>
      <c r="P137" s="22">
        <v>11.3</v>
      </c>
      <c r="Q137" s="44">
        <v>14946.8</v>
      </c>
      <c r="R137" s="21">
        <v>1882.2</v>
      </c>
      <c r="S137" s="21">
        <v>1588.4</v>
      </c>
      <c r="T137" s="21">
        <v>2170.4</v>
      </c>
      <c r="U137" s="21">
        <v>12.6</v>
      </c>
      <c r="V137" s="21">
        <v>10.6</v>
      </c>
      <c r="W137" s="22">
        <v>14.5</v>
      </c>
      <c r="X137" s="44">
        <v>10314.700000000001</v>
      </c>
      <c r="Y137" s="21">
        <v>1155.0999999999999</v>
      </c>
      <c r="Z137" s="21">
        <v>947.5</v>
      </c>
      <c r="AA137" s="21">
        <v>1377.9</v>
      </c>
      <c r="AB137" s="21">
        <v>11.2</v>
      </c>
      <c r="AC137" s="21">
        <v>9.1999999999999993</v>
      </c>
      <c r="AD137" s="22">
        <v>13.4</v>
      </c>
      <c r="AE137" s="35">
        <v>40366.300000000003</v>
      </c>
      <c r="AF137" s="21">
        <v>6147.7</v>
      </c>
      <c r="AG137" s="21">
        <v>5053.7</v>
      </c>
      <c r="AH137" s="21">
        <v>7283.1</v>
      </c>
      <c r="AI137" s="21">
        <v>15.2</v>
      </c>
      <c r="AJ137" s="21">
        <v>12.5</v>
      </c>
      <c r="AK137" s="22">
        <v>18</v>
      </c>
    </row>
    <row r="138" spans="1:37">
      <c r="A138" s="6" t="s">
        <v>776</v>
      </c>
      <c r="B138" s="55" t="s">
        <v>777</v>
      </c>
      <c r="C138" s="44">
        <v>420.2</v>
      </c>
      <c r="D138" s="21">
        <v>26.2</v>
      </c>
      <c r="E138" s="21">
        <v>21</v>
      </c>
      <c r="F138" s="21">
        <v>31.3</v>
      </c>
      <c r="G138" s="21">
        <v>6.2</v>
      </c>
      <c r="H138" s="21">
        <v>5</v>
      </c>
      <c r="I138" s="22">
        <v>7.4</v>
      </c>
      <c r="J138" s="44">
        <v>5517.6</v>
      </c>
      <c r="K138" s="21">
        <v>404.9</v>
      </c>
      <c r="L138" s="21">
        <v>336.5</v>
      </c>
      <c r="M138" s="21">
        <v>471.6</v>
      </c>
      <c r="N138" s="21">
        <v>7.3</v>
      </c>
      <c r="O138" s="21">
        <v>6.1</v>
      </c>
      <c r="P138" s="22">
        <v>8.5</v>
      </c>
      <c r="Q138" s="44">
        <v>26753.599999999999</v>
      </c>
      <c r="R138" s="21">
        <v>2569.9</v>
      </c>
      <c r="S138" s="21">
        <v>2151.5</v>
      </c>
      <c r="T138" s="21">
        <v>3012.3</v>
      </c>
      <c r="U138" s="21">
        <v>9.6</v>
      </c>
      <c r="V138" s="21">
        <v>8</v>
      </c>
      <c r="W138" s="22">
        <v>11.3</v>
      </c>
      <c r="X138" s="44">
        <v>47659.8</v>
      </c>
      <c r="Y138" s="21">
        <v>4052.1</v>
      </c>
      <c r="Z138" s="21">
        <v>3251</v>
      </c>
      <c r="AA138" s="21">
        <v>4904.8999999999996</v>
      </c>
      <c r="AB138" s="21">
        <v>8.5</v>
      </c>
      <c r="AC138" s="21">
        <v>6.8</v>
      </c>
      <c r="AD138" s="22">
        <v>10.3</v>
      </c>
      <c r="AE138" s="35">
        <v>21283.7</v>
      </c>
      <c r="AF138" s="21">
        <v>2496.6</v>
      </c>
      <c r="AG138" s="21">
        <v>2008.9</v>
      </c>
      <c r="AH138" s="21">
        <v>3022</v>
      </c>
      <c r="AI138" s="21">
        <v>11.7</v>
      </c>
      <c r="AJ138" s="21">
        <v>9.4</v>
      </c>
      <c r="AK138" s="22">
        <v>14.2</v>
      </c>
    </row>
    <row r="139" spans="1:37">
      <c r="A139" s="6" t="s">
        <v>558</v>
      </c>
      <c r="B139" s="55" t="s">
        <v>559</v>
      </c>
      <c r="C139" s="44">
        <v>9222.7999999999993</v>
      </c>
      <c r="D139" s="21">
        <v>696.4</v>
      </c>
      <c r="E139" s="21">
        <v>569.9</v>
      </c>
      <c r="F139" s="21">
        <v>822.4</v>
      </c>
      <c r="G139" s="21">
        <v>7.6</v>
      </c>
      <c r="H139" s="21">
        <v>6.2</v>
      </c>
      <c r="I139" s="22">
        <v>8.9</v>
      </c>
      <c r="J139" s="44">
        <v>16427.7</v>
      </c>
      <c r="K139" s="21">
        <v>1454.6</v>
      </c>
      <c r="L139" s="21">
        <v>1225.9000000000001</v>
      </c>
      <c r="M139" s="21">
        <v>1683</v>
      </c>
      <c r="N139" s="21">
        <v>8.9</v>
      </c>
      <c r="O139" s="21">
        <v>7.5</v>
      </c>
      <c r="P139" s="22">
        <v>10.199999999999999</v>
      </c>
      <c r="Q139" s="44">
        <v>13998.5</v>
      </c>
      <c r="R139" s="21">
        <v>1612</v>
      </c>
      <c r="S139" s="21">
        <v>1363.8</v>
      </c>
      <c r="T139" s="21">
        <v>1860.8</v>
      </c>
      <c r="U139" s="21">
        <v>11.5</v>
      </c>
      <c r="V139" s="21">
        <v>9.6999999999999993</v>
      </c>
      <c r="W139" s="22">
        <v>13.3</v>
      </c>
      <c r="X139" s="44">
        <v>12998</v>
      </c>
      <c r="Y139" s="21">
        <v>1328.8</v>
      </c>
      <c r="Z139" s="21">
        <v>1081</v>
      </c>
      <c r="AA139" s="21">
        <v>1592.7</v>
      </c>
      <c r="AB139" s="21">
        <v>10.199999999999999</v>
      </c>
      <c r="AC139" s="21">
        <v>8.3000000000000007</v>
      </c>
      <c r="AD139" s="22">
        <v>12.3</v>
      </c>
      <c r="AE139" s="35">
        <v>13238.9</v>
      </c>
      <c r="AF139" s="21">
        <v>1850.4</v>
      </c>
      <c r="AG139" s="21">
        <v>1511</v>
      </c>
      <c r="AH139" s="21">
        <v>2206.6999999999998</v>
      </c>
      <c r="AI139" s="21">
        <v>14</v>
      </c>
      <c r="AJ139" s="21">
        <v>11.4</v>
      </c>
      <c r="AK139" s="22">
        <v>16.7</v>
      </c>
    </row>
    <row r="140" spans="1:37">
      <c r="A140" s="6" t="s">
        <v>532</v>
      </c>
      <c r="B140" s="55" t="s">
        <v>533</v>
      </c>
      <c r="C140" s="44">
        <v>60633.599999999999</v>
      </c>
      <c r="D140" s="21">
        <v>4664.2</v>
      </c>
      <c r="E140" s="21">
        <v>3808.2</v>
      </c>
      <c r="F140" s="21">
        <v>5495</v>
      </c>
      <c r="G140" s="21">
        <v>7.7</v>
      </c>
      <c r="H140" s="21">
        <v>6.3</v>
      </c>
      <c r="I140" s="22">
        <v>9.1</v>
      </c>
      <c r="J140" s="44">
        <v>72210.399999999994</v>
      </c>
      <c r="K140" s="21">
        <v>6509.3</v>
      </c>
      <c r="L140" s="21">
        <v>5487.1</v>
      </c>
      <c r="M140" s="21">
        <v>7536.1</v>
      </c>
      <c r="N140" s="21">
        <v>9</v>
      </c>
      <c r="O140" s="21">
        <v>7.6</v>
      </c>
      <c r="P140" s="22">
        <v>10.4</v>
      </c>
      <c r="Q140" s="44">
        <v>57249.7</v>
      </c>
      <c r="R140" s="21">
        <v>6703.4</v>
      </c>
      <c r="S140" s="21">
        <v>5670.6</v>
      </c>
      <c r="T140" s="21">
        <v>7750.4</v>
      </c>
      <c r="U140" s="21">
        <v>11.7</v>
      </c>
      <c r="V140" s="21">
        <v>9.9</v>
      </c>
      <c r="W140" s="22">
        <v>13.5</v>
      </c>
      <c r="X140" s="44">
        <v>37906.199999999997</v>
      </c>
      <c r="Y140" s="21">
        <v>3942.5</v>
      </c>
      <c r="Z140" s="21">
        <v>3216.9</v>
      </c>
      <c r="AA140" s="21">
        <v>4712.3999999999996</v>
      </c>
      <c r="AB140" s="21">
        <v>10.4</v>
      </c>
      <c r="AC140" s="21">
        <v>8.5</v>
      </c>
      <c r="AD140" s="22">
        <v>12.4</v>
      </c>
      <c r="AE140" s="35">
        <v>92660</v>
      </c>
      <c r="AF140" s="21">
        <v>13154.8</v>
      </c>
      <c r="AG140" s="21">
        <v>10767.1</v>
      </c>
      <c r="AH140" s="21">
        <v>15674.6</v>
      </c>
      <c r="AI140" s="21">
        <v>14.2</v>
      </c>
      <c r="AJ140" s="21">
        <v>11.6</v>
      </c>
      <c r="AK140" s="22">
        <v>16.899999999999999</v>
      </c>
    </row>
    <row r="141" spans="1:37">
      <c r="A141" s="6" t="s">
        <v>660</v>
      </c>
      <c r="B141" s="55" t="s">
        <v>661</v>
      </c>
      <c r="C141" s="44">
        <v>3406.1</v>
      </c>
      <c r="D141" s="21">
        <v>229.2</v>
      </c>
      <c r="E141" s="21">
        <v>182.5</v>
      </c>
      <c r="F141" s="21">
        <v>275.39999999999998</v>
      </c>
      <c r="G141" s="21">
        <v>6.7</v>
      </c>
      <c r="H141" s="21">
        <v>5.4</v>
      </c>
      <c r="I141" s="22">
        <v>8.1</v>
      </c>
      <c r="J141" s="44">
        <v>12915.1</v>
      </c>
      <c r="K141" s="21">
        <v>1021</v>
      </c>
      <c r="L141" s="21">
        <v>848.6</v>
      </c>
      <c r="M141" s="21">
        <v>1195.3</v>
      </c>
      <c r="N141" s="21">
        <v>7.9</v>
      </c>
      <c r="O141" s="21">
        <v>6.6</v>
      </c>
      <c r="P141" s="22">
        <v>9.3000000000000007</v>
      </c>
      <c r="Q141" s="44">
        <v>23650.9</v>
      </c>
      <c r="R141" s="21">
        <v>2441.8000000000002</v>
      </c>
      <c r="S141" s="21">
        <v>2041.7</v>
      </c>
      <c r="T141" s="21">
        <v>2856.4</v>
      </c>
      <c r="U141" s="21">
        <v>10.3</v>
      </c>
      <c r="V141" s="21">
        <v>8.6</v>
      </c>
      <c r="W141" s="22">
        <v>12.1</v>
      </c>
      <c r="X141" s="44">
        <v>44529</v>
      </c>
      <c r="Y141" s="21">
        <v>4072.9</v>
      </c>
      <c r="Z141" s="21">
        <v>3283.9</v>
      </c>
      <c r="AA141" s="21">
        <v>4921.2</v>
      </c>
      <c r="AB141" s="21">
        <v>9.1</v>
      </c>
      <c r="AC141" s="21">
        <v>7.4</v>
      </c>
      <c r="AD141" s="22">
        <v>11.1</v>
      </c>
      <c r="AE141" s="35">
        <v>43791.9</v>
      </c>
      <c r="AF141" s="21">
        <v>5508.1</v>
      </c>
      <c r="AG141" s="21">
        <v>4451.3</v>
      </c>
      <c r="AH141" s="21">
        <v>6608.5</v>
      </c>
      <c r="AI141" s="21">
        <v>12.6</v>
      </c>
      <c r="AJ141" s="21">
        <v>10.199999999999999</v>
      </c>
      <c r="AK141" s="22">
        <v>15.1</v>
      </c>
    </row>
    <row r="142" spans="1:37">
      <c r="A142" s="6" t="s">
        <v>438</v>
      </c>
      <c r="B142" s="55" t="s">
        <v>439</v>
      </c>
      <c r="C142" s="44">
        <v>9988.2000000000007</v>
      </c>
      <c r="D142" s="21">
        <v>841.9</v>
      </c>
      <c r="E142" s="21">
        <v>694.4</v>
      </c>
      <c r="F142" s="21">
        <v>984.5</v>
      </c>
      <c r="G142" s="21">
        <v>8.4</v>
      </c>
      <c r="H142" s="21">
        <v>7</v>
      </c>
      <c r="I142" s="22">
        <v>9.9</v>
      </c>
      <c r="J142" s="44">
        <v>20956.599999999999</v>
      </c>
      <c r="K142" s="21">
        <v>2066.6999999999998</v>
      </c>
      <c r="L142" s="21">
        <v>1749.6</v>
      </c>
      <c r="M142" s="21">
        <v>2379.1</v>
      </c>
      <c r="N142" s="21">
        <v>9.9</v>
      </c>
      <c r="O142" s="21">
        <v>8.3000000000000007</v>
      </c>
      <c r="P142" s="22">
        <v>11.4</v>
      </c>
      <c r="Q142" s="44">
        <v>13823.4</v>
      </c>
      <c r="R142" s="21">
        <v>1764.7</v>
      </c>
      <c r="S142" s="21">
        <v>1505.4</v>
      </c>
      <c r="T142" s="21">
        <v>2024.7</v>
      </c>
      <c r="U142" s="21">
        <v>12.8</v>
      </c>
      <c r="V142" s="21">
        <v>10.9</v>
      </c>
      <c r="W142" s="22">
        <v>14.6</v>
      </c>
      <c r="X142" s="44">
        <v>9712.6</v>
      </c>
      <c r="Y142" s="21">
        <v>1103.2</v>
      </c>
      <c r="Z142" s="21">
        <v>901.5</v>
      </c>
      <c r="AA142" s="21">
        <v>1312.8</v>
      </c>
      <c r="AB142" s="21">
        <v>11.4</v>
      </c>
      <c r="AC142" s="21">
        <v>9.3000000000000007</v>
      </c>
      <c r="AD142" s="22">
        <v>13.5</v>
      </c>
      <c r="AE142" s="35">
        <v>1217.2</v>
      </c>
      <c r="AF142" s="21">
        <v>187.8</v>
      </c>
      <c r="AG142" s="21">
        <v>154.80000000000001</v>
      </c>
      <c r="AH142" s="21">
        <v>223.6</v>
      </c>
      <c r="AI142" s="21">
        <v>15.4</v>
      </c>
      <c r="AJ142" s="21">
        <v>12.7</v>
      </c>
      <c r="AK142" s="22">
        <v>18.399999999999999</v>
      </c>
    </row>
    <row r="143" spans="1:37">
      <c r="A143" s="6" t="s">
        <v>706</v>
      </c>
      <c r="B143" s="55" t="s">
        <v>707</v>
      </c>
      <c r="C143" s="44">
        <v>0</v>
      </c>
      <c r="D143" s="21" t="s">
        <v>875</v>
      </c>
      <c r="E143" s="21" t="s">
        <v>875</v>
      </c>
      <c r="F143" s="21" t="s">
        <v>875</v>
      </c>
      <c r="G143" s="21" t="s">
        <v>875</v>
      </c>
      <c r="H143" s="21" t="s">
        <v>875</v>
      </c>
      <c r="I143" s="22" t="s">
        <v>875</v>
      </c>
      <c r="J143" s="44">
        <v>7582.5</v>
      </c>
      <c r="K143" s="21">
        <v>581.1</v>
      </c>
      <c r="L143" s="21">
        <v>485.4</v>
      </c>
      <c r="M143" s="21">
        <v>677.7</v>
      </c>
      <c r="N143" s="21">
        <v>7.7</v>
      </c>
      <c r="O143" s="21">
        <v>6.4</v>
      </c>
      <c r="P143" s="22">
        <v>8.9</v>
      </c>
      <c r="Q143" s="44">
        <v>24189.200000000001</v>
      </c>
      <c r="R143" s="21">
        <v>2423.4</v>
      </c>
      <c r="S143" s="21">
        <v>2030.8</v>
      </c>
      <c r="T143" s="21">
        <v>2828.9</v>
      </c>
      <c r="U143" s="21">
        <v>10</v>
      </c>
      <c r="V143" s="21">
        <v>8.4</v>
      </c>
      <c r="W143" s="22">
        <v>11.7</v>
      </c>
      <c r="X143" s="44">
        <v>46417.3</v>
      </c>
      <c r="Y143" s="21">
        <v>4118.8</v>
      </c>
      <c r="Z143" s="21">
        <v>3312</v>
      </c>
      <c r="AA143" s="21">
        <v>4979.3</v>
      </c>
      <c r="AB143" s="21">
        <v>8.9</v>
      </c>
      <c r="AC143" s="21">
        <v>7.1</v>
      </c>
      <c r="AD143" s="22">
        <v>10.7</v>
      </c>
      <c r="AE143" s="35">
        <v>26534</v>
      </c>
      <c r="AF143" s="21">
        <v>3242.1</v>
      </c>
      <c r="AG143" s="21">
        <v>2616.8000000000002</v>
      </c>
      <c r="AH143" s="21">
        <v>3917.4</v>
      </c>
      <c r="AI143" s="21">
        <v>12.2</v>
      </c>
      <c r="AJ143" s="21">
        <v>9.9</v>
      </c>
      <c r="AK143" s="22">
        <v>14.8</v>
      </c>
    </row>
    <row r="144" spans="1:37">
      <c r="A144" s="6" t="s">
        <v>622</v>
      </c>
      <c r="B144" s="55" t="s">
        <v>623</v>
      </c>
      <c r="C144" s="44">
        <v>20163.099999999999</v>
      </c>
      <c r="D144" s="21">
        <v>1598.2</v>
      </c>
      <c r="E144" s="21">
        <v>1313.9</v>
      </c>
      <c r="F144" s="21">
        <v>1873.8</v>
      </c>
      <c r="G144" s="21">
        <v>7.9</v>
      </c>
      <c r="H144" s="21">
        <v>6.5</v>
      </c>
      <c r="I144" s="22">
        <v>9.3000000000000007</v>
      </c>
      <c r="J144" s="44">
        <v>20344.599999999999</v>
      </c>
      <c r="K144" s="21">
        <v>1888.9</v>
      </c>
      <c r="L144" s="21">
        <v>1592.4</v>
      </c>
      <c r="M144" s="21">
        <v>2186.9</v>
      </c>
      <c r="N144" s="21">
        <v>9.3000000000000007</v>
      </c>
      <c r="O144" s="21">
        <v>7.8</v>
      </c>
      <c r="P144" s="22">
        <v>10.7</v>
      </c>
      <c r="Q144" s="44">
        <v>11650.2</v>
      </c>
      <c r="R144" s="21">
        <v>1403.5</v>
      </c>
      <c r="S144" s="21">
        <v>1189.5</v>
      </c>
      <c r="T144" s="21">
        <v>1615.4</v>
      </c>
      <c r="U144" s="21">
        <v>12</v>
      </c>
      <c r="V144" s="21">
        <v>10.199999999999999</v>
      </c>
      <c r="W144" s="22">
        <v>13.9</v>
      </c>
      <c r="X144" s="44">
        <v>3155.2</v>
      </c>
      <c r="Y144" s="21">
        <v>337.8</v>
      </c>
      <c r="Z144" s="21">
        <v>275.7</v>
      </c>
      <c r="AA144" s="21">
        <v>403.5</v>
      </c>
      <c r="AB144" s="21">
        <v>10.7</v>
      </c>
      <c r="AC144" s="21">
        <v>8.6999999999999993</v>
      </c>
      <c r="AD144" s="22">
        <v>12.8</v>
      </c>
      <c r="AE144" s="35">
        <v>1596</v>
      </c>
      <c r="AF144" s="21">
        <v>232.9</v>
      </c>
      <c r="AG144" s="21">
        <v>190.4</v>
      </c>
      <c r="AH144" s="21">
        <v>277.7</v>
      </c>
      <c r="AI144" s="21">
        <v>14.6</v>
      </c>
      <c r="AJ144" s="21">
        <v>11.9</v>
      </c>
      <c r="AK144" s="22">
        <v>17.399999999999999</v>
      </c>
    </row>
    <row r="145" spans="1:37">
      <c r="A145" s="6" t="s">
        <v>308</v>
      </c>
      <c r="B145" s="55" t="s">
        <v>309</v>
      </c>
      <c r="C145" s="44">
        <v>2326.6999999999998</v>
      </c>
      <c r="D145" s="21">
        <v>205.5</v>
      </c>
      <c r="E145" s="21">
        <v>169.8</v>
      </c>
      <c r="F145" s="21">
        <v>242.4</v>
      </c>
      <c r="G145" s="21">
        <v>8.8000000000000007</v>
      </c>
      <c r="H145" s="21">
        <v>7.3</v>
      </c>
      <c r="I145" s="22">
        <v>10.4</v>
      </c>
      <c r="J145" s="44">
        <v>9668.9</v>
      </c>
      <c r="K145" s="21">
        <v>997.6</v>
      </c>
      <c r="L145" s="21">
        <v>844.3</v>
      </c>
      <c r="M145" s="21">
        <v>1157.8</v>
      </c>
      <c r="N145" s="21">
        <v>10.3</v>
      </c>
      <c r="O145" s="21">
        <v>8.6999999999999993</v>
      </c>
      <c r="P145" s="22">
        <v>12</v>
      </c>
      <c r="Q145" s="44">
        <v>7472.4</v>
      </c>
      <c r="R145" s="21">
        <v>995.3</v>
      </c>
      <c r="S145" s="21">
        <v>845.9</v>
      </c>
      <c r="T145" s="21">
        <v>1142.5999999999999</v>
      </c>
      <c r="U145" s="21">
        <v>13.3</v>
      </c>
      <c r="V145" s="21">
        <v>11.3</v>
      </c>
      <c r="W145" s="22">
        <v>15.3</v>
      </c>
      <c r="X145" s="44">
        <v>7121.7</v>
      </c>
      <c r="Y145" s="21">
        <v>845</v>
      </c>
      <c r="Z145" s="21">
        <v>691.7</v>
      </c>
      <c r="AA145" s="21">
        <v>1008.4</v>
      </c>
      <c r="AB145" s="21">
        <v>11.9</v>
      </c>
      <c r="AC145" s="21">
        <v>9.6999999999999993</v>
      </c>
      <c r="AD145" s="22">
        <v>14.2</v>
      </c>
      <c r="AE145" s="35">
        <v>11262.4</v>
      </c>
      <c r="AF145" s="21">
        <v>1809</v>
      </c>
      <c r="AG145" s="21">
        <v>1495.8</v>
      </c>
      <c r="AH145" s="21">
        <v>2143.3000000000002</v>
      </c>
      <c r="AI145" s="21">
        <v>16.100000000000001</v>
      </c>
      <c r="AJ145" s="21">
        <v>13.3</v>
      </c>
      <c r="AK145" s="22">
        <v>19</v>
      </c>
    </row>
    <row r="146" spans="1:37">
      <c r="A146" s="6" t="s">
        <v>324</v>
      </c>
      <c r="B146" s="55" t="s">
        <v>325</v>
      </c>
      <c r="C146" s="44">
        <v>3021.7</v>
      </c>
      <c r="D146" s="21">
        <v>237.8</v>
      </c>
      <c r="E146" s="21">
        <v>194.3</v>
      </c>
      <c r="F146" s="21">
        <v>280.60000000000002</v>
      </c>
      <c r="G146" s="21">
        <v>7.9</v>
      </c>
      <c r="H146" s="21">
        <v>6.4</v>
      </c>
      <c r="I146" s="22">
        <v>9.3000000000000007</v>
      </c>
      <c r="J146" s="44">
        <v>22558.400000000001</v>
      </c>
      <c r="K146" s="21">
        <v>2079.9</v>
      </c>
      <c r="L146" s="21">
        <v>1752.8</v>
      </c>
      <c r="M146" s="21">
        <v>2407.3000000000002</v>
      </c>
      <c r="N146" s="21">
        <v>9.1999999999999993</v>
      </c>
      <c r="O146" s="21">
        <v>7.8</v>
      </c>
      <c r="P146" s="22">
        <v>10.7</v>
      </c>
      <c r="Q146" s="44">
        <v>17916.099999999999</v>
      </c>
      <c r="R146" s="21">
        <v>2143.9</v>
      </c>
      <c r="S146" s="21">
        <v>1813.2</v>
      </c>
      <c r="T146" s="21">
        <v>2474.6</v>
      </c>
      <c r="U146" s="21">
        <v>12</v>
      </c>
      <c r="V146" s="21">
        <v>10.1</v>
      </c>
      <c r="W146" s="22">
        <v>13.8</v>
      </c>
      <c r="X146" s="44">
        <v>28614.799999999999</v>
      </c>
      <c r="Y146" s="21">
        <v>3042.6</v>
      </c>
      <c r="Z146" s="21">
        <v>2490.5</v>
      </c>
      <c r="AA146" s="21">
        <v>3632</v>
      </c>
      <c r="AB146" s="21">
        <v>10.6</v>
      </c>
      <c r="AC146" s="21">
        <v>8.6999999999999993</v>
      </c>
      <c r="AD146" s="22">
        <v>12.7</v>
      </c>
      <c r="AE146" s="35">
        <v>115627</v>
      </c>
      <c r="AF146" s="21">
        <v>16763.2</v>
      </c>
      <c r="AG146" s="21">
        <v>13727.4</v>
      </c>
      <c r="AH146" s="21">
        <v>19901.7</v>
      </c>
      <c r="AI146" s="21">
        <v>14.5</v>
      </c>
      <c r="AJ146" s="21">
        <v>11.9</v>
      </c>
      <c r="AK146" s="22">
        <v>17.2</v>
      </c>
    </row>
    <row r="147" spans="1:37">
      <c r="A147" s="6" t="s">
        <v>634</v>
      </c>
      <c r="B147" s="55" t="s">
        <v>635</v>
      </c>
      <c r="C147" s="44">
        <v>3542.9</v>
      </c>
      <c r="D147" s="21">
        <v>252.5</v>
      </c>
      <c r="E147" s="21">
        <v>202.6</v>
      </c>
      <c r="F147" s="21">
        <v>301.10000000000002</v>
      </c>
      <c r="G147" s="21">
        <v>7.1</v>
      </c>
      <c r="H147" s="21">
        <v>5.7</v>
      </c>
      <c r="I147" s="22">
        <v>8.5</v>
      </c>
      <c r="J147" s="44">
        <v>13224.4</v>
      </c>
      <c r="K147" s="21">
        <v>1106.5999999999999</v>
      </c>
      <c r="L147" s="21">
        <v>923.1</v>
      </c>
      <c r="M147" s="21">
        <v>1289.8</v>
      </c>
      <c r="N147" s="21">
        <v>8.4</v>
      </c>
      <c r="O147" s="21">
        <v>7</v>
      </c>
      <c r="P147" s="22">
        <v>9.8000000000000007</v>
      </c>
      <c r="Q147" s="44">
        <v>19377.3</v>
      </c>
      <c r="R147" s="21">
        <v>2114.1999999999998</v>
      </c>
      <c r="S147" s="21">
        <v>1778.5</v>
      </c>
      <c r="T147" s="21">
        <v>2458.5</v>
      </c>
      <c r="U147" s="21">
        <v>10.9</v>
      </c>
      <c r="V147" s="21">
        <v>9.1999999999999993</v>
      </c>
      <c r="W147" s="22">
        <v>12.7</v>
      </c>
      <c r="X147" s="44">
        <v>22859.8</v>
      </c>
      <c r="Y147" s="21">
        <v>2211.3000000000002</v>
      </c>
      <c r="Z147" s="21">
        <v>1790.4</v>
      </c>
      <c r="AA147" s="21">
        <v>2659.5</v>
      </c>
      <c r="AB147" s="21">
        <v>9.6999999999999993</v>
      </c>
      <c r="AC147" s="21">
        <v>7.8</v>
      </c>
      <c r="AD147" s="22">
        <v>11.6</v>
      </c>
      <c r="AE147" s="35">
        <v>19255.599999999999</v>
      </c>
      <c r="AF147" s="21">
        <v>2555.8000000000002</v>
      </c>
      <c r="AG147" s="21">
        <v>2077.8000000000002</v>
      </c>
      <c r="AH147" s="21">
        <v>3054.8</v>
      </c>
      <c r="AI147" s="21">
        <v>13.3</v>
      </c>
      <c r="AJ147" s="21">
        <v>10.8</v>
      </c>
      <c r="AK147" s="22">
        <v>15.9</v>
      </c>
    </row>
    <row r="148" spans="1:37">
      <c r="A148" s="6" t="s">
        <v>602</v>
      </c>
      <c r="B148" s="55" t="s">
        <v>603</v>
      </c>
      <c r="C148" s="44">
        <v>24460.400000000001</v>
      </c>
      <c r="D148" s="21">
        <v>1929.8</v>
      </c>
      <c r="E148" s="21">
        <v>1572.3</v>
      </c>
      <c r="F148" s="21">
        <v>2276.5</v>
      </c>
      <c r="G148" s="21">
        <v>7.9</v>
      </c>
      <c r="H148" s="21">
        <v>6.4</v>
      </c>
      <c r="I148" s="22">
        <v>9.3000000000000007</v>
      </c>
      <c r="J148" s="44">
        <v>16934.2</v>
      </c>
      <c r="K148" s="21">
        <v>1565.4</v>
      </c>
      <c r="L148" s="21">
        <v>1320.6</v>
      </c>
      <c r="M148" s="21">
        <v>1812.2</v>
      </c>
      <c r="N148" s="21">
        <v>9.1999999999999993</v>
      </c>
      <c r="O148" s="21">
        <v>7.8</v>
      </c>
      <c r="P148" s="22">
        <v>10.7</v>
      </c>
      <c r="Q148" s="44">
        <v>23953.8</v>
      </c>
      <c r="R148" s="21">
        <v>2875.5</v>
      </c>
      <c r="S148" s="21">
        <v>2435.3000000000002</v>
      </c>
      <c r="T148" s="21">
        <v>3322.3</v>
      </c>
      <c r="U148" s="21">
        <v>12</v>
      </c>
      <c r="V148" s="21">
        <v>10.199999999999999</v>
      </c>
      <c r="W148" s="22">
        <v>13.9</v>
      </c>
      <c r="X148" s="44">
        <v>13445.4</v>
      </c>
      <c r="Y148" s="21">
        <v>1433.8</v>
      </c>
      <c r="Z148" s="21">
        <v>1169</v>
      </c>
      <c r="AA148" s="21">
        <v>1712.3</v>
      </c>
      <c r="AB148" s="21">
        <v>10.7</v>
      </c>
      <c r="AC148" s="21">
        <v>8.6999999999999993</v>
      </c>
      <c r="AD148" s="22">
        <v>12.7</v>
      </c>
      <c r="AE148" s="35">
        <v>4312.3</v>
      </c>
      <c r="AF148" s="21">
        <v>627.5</v>
      </c>
      <c r="AG148" s="21">
        <v>514.70000000000005</v>
      </c>
      <c r="AH148" s="21">
        <v>746.1</v>
      </c>
      <c r="AI148" s="21">
        <v>14.6</v>
      </c>
      <c r="AJ148" s="21">
        <v>11.9</v>
      </c>
      <c r="AK148" s="22">
        <v>17.3</v>
      </c>
    </row>
    <row r="149" spans="1:37">
      <c r="A149" s="6" t="s">
        <v>736</v>
      </c>
      <c r="B149" s="55" t="s">
        <v>737</v>
      </c>
      <c r="C149" s="44">
        <v>5814</v>
      </c>
      <c r="D149" s="21">
        <v>422.8</v>
      </c>
      <c r="E149" s="21">
        <v>341</v>
      </c>
      <c r="F149" s="21">
        <v>505.8</v>
      </c>
      <c r="G149" s="21">
        <v>7.3</v>
      </c>
      <c r="H149" s="21">
        <v>5.9</v>
      </c>
      <c r="I149" s="22">
        <v>8.6999999999999993</v>
      </c>
      <c r="J149" s="44">
        <v>15638.7</v>
      </c>
      <c r="K149" s="21">
        <v>1334.7</v>
      </c>
      <c r="L149" s="21">
        <v>1112.5</v>
      </c>
      <c r="M149" s="21">
        <v>1556.7</v>
      </c>
      <c r="N149" s="21">
        <v>8.5</v>
      </c>
      <c r="O149" s="21">
        <v>7.1</v>
      </c>
      <c r="P149" s="22">
        <v>10</v>
      </c>
      <c r="Q149" s="44">
        <v>12382.4</v>
      </c>
      <c r="R149" s="21">
        <v>1377.1</v>
      </c>
      <c r="S149" s="21">
        <v>1157.2</v>
      </c>
      <c r="T149" s="21">
        <v>1601.6</v>
      </c>
      <c r="U149" s="21">
        <v>11.1</v>
      </c>
      <c r="V149" s="21">
        <v>9.3000000000000007</v>
      </c>
      <c r="W149" s="22">
        <v>12.9</v>
      </c>
      <c r="X149" s="44">
        <v>3528.8</v>
      </c>
      <c r="Y149" s="21">
        <v>348.1</v>
      </c>
      <c r="Z149" s="21">
        <v>280.89999999999998</v>
      </c>
      <c r="AA149" s="21">
        <v>419.6</v>
      </c>
      <c r="AB149" s="21">
        <v>9.9</v>
      </c>
      <c r="AC149" s="21">
        <v>8</v>
      </c>
      <c r="AD149" s="22">
        <v>11.9</v>
      </c>
      <c r="AE149" s="35">
        <v>0</v>
      </c>
      <c r="AF149" s="21" t="s">
        <v>875</v>
      </c>
      <c r="AG149" s="21" t="s">
        <v>875</v>
      </c>
      <c r="AH149" s="21" t="s">
        <v>875</v>
      </c>
      <c r="AI149" s="21" t="s">
        <v>875</v>
      </c>
      <c r="AJ149" s="21" t="s">
        <v>875</v>
      </c>
      <c r="AK149" s="22" t="s">
        <v>875</v>
      </c>
    </row>
    <row r="150" spans="1:37">
      <c r="A150" s="6" t="s">
        <v>636</v>
      </c>
      <c r="B150" s="55" t="s">
        <v>637</v>
      </c>
      <c r="C150" s="44">
        <v>6161.6</v>
      </c>
      <c r="D150" s="21">
        <v>459.2</v>
      </c>
      <c r="E150" s="21">
        <v>375</v>
      </c>
      <c r="F150" s="21">
        <v>540.6</v>
      </c>
      <c r="G150" s="21">
        <v>7.5</v>
      </c>
      <c r="H150" s="21">
        <v>6.1</v>
      </c>
      <c r="I150" s="22">
        <v>8.8000000000000007</v>
      </c>
      <c r="J150" s="44">
        <v>16929.400000000001</v>
      </c>
      <c r="K150" s="21">
        <v>1479.9</v>
      </c>
      <c r="L150" s="21">
        <v>1242</v>
      </c>
      <c r="M150" s="21">
        <v>1711.5</v>
      </c>
      <c r="N150" s="21">
        <v>8.6999999999999993</v>
      </c>
      <c r="O150" s="21">
        <v>7.3</v>
      </c>
      <c r="P150" s="22">
        <v>10.1</v>
      </c>
      <c r="Q150" s="44">
        <v>19430.900000000001</v>
      </c>
      <c r="R150" s="21">
        <v>2210.3000000000002</v>
      </c>
      <c r="S150" s="21">
        <v>1863.4</v>
      </c>
      <c r="T150" s="21">
        <v>2561.4</v>
      </c>
      <c r="U150" s="21">
        <v>11.4</v>
      </c>
      <c r="V150" s="21">
        <v>9.6</v>
      </c>
      <c r="W150" s="22">
        <v>13.2</v>
      </c>
      <c r="X150" s="44">
        <v>3391.6</v>
      </c>
      <c r="Y150" s="21">
        <v>342.4</v>
      </c>
      <c r="Z150" s="21">
        <v>277.39999999999998</v>
      </c>
      <c r="AA150" s="21">
        <v>411.5</v>
      </c>
      <c r="AB150" s="21">
        <v>10.1</v>
      </c>
      <c r="AC150" s="21">
        <v>8.1999999999999993</v>
      </c>
      <c r="AD150" s="22">
        <v>12.1</v>
      </c>
      <c r="AE150" s="35">
        <v>1263.5</v>
      </c>
      <c r="AF150" s="21">
        <v>174.5</v>
      </c>
      <c r="AG150" s="21">
        <v>142.1</v>
      </c>
      <c r="AH150" s="21">
        <v>209.2</v>
      </c>
      <c r="AI150" s="21">
        <v>13.8</v>
      </c>
      <c r="AJ150" s="21">
        <v>11.2</v>
      </c>
      <c r="AK150" s="22">
        <v>16.600000000000001</v>
      </c>
    </row>
    <row r="151" spans="1:37">
      <c r="A151" s="6" t="s">
        <v>474</v>
      </c>
      <c r="B151" s="55" t="s">
        <v>475</v>
      </c>
      <c r="C151" s="44">
        <v>780</v>
      </c>
      <c r="D151" s="21">
        <v>54.7</v>
      </c>
      <c r="E151" s="21">
        <v>44.1</v>
      </c>
      <c r="F151" s="21">
        <v>64.900000000000006</v>
      </c>
      <c r="G151" s="21">
        <v>7</v>
      </c>
      <c r="H151" s="21">
        <v>5.7</v>
      </c>
      <c r="I151" s="22">
        <v>8.3000000000000007</v>
      </c>
      <c r="J151" s="44">
        <v>5713.7</v>
      </c>
      <c r="K151" s="21">
        <v>470.2</v>
      </c>
      <c r="L151" s="21">
        <v>392.9</v>
      </c>
      <c r="M151" s="21">
        <v>546.9</v>
      </c>
      <c r="N151" s="21">
        <v>8.1999999999999993</v>
      </c>
      <c r="O151" s="21">
        <v>6.9</v>
      </c>
      <c r="P151" s="22">
        <v>9.6</v>
      </c>
      <c r="Q151" s="44">
        <v>14966.5</v>
      </c>
      <c r="R151" s="21">
        <v>1605.4</v>
      </c>
      <c r="S151" s="21">
        <v>1347.9</v>
      </c>
      <c r="T151" s="21">
        <v>1865.8</v>
      </c>
      <c r="U151" s="21">
        <v>10.7</v>
      </c>
      <c r="V151" s="21">
        <v>9</v>
      </c>
      <c r="W151" s="22">
        <v>12.5</v>
      </c>
      <c r="X151" s="44">
        <v>37574.800000000003</v>
      </c>
      <c r="Y151" s="21">
        <v>3574.3</v>
      </c>
      <c r="Z151" s="21">
        <v>2898.9</v>
      </c>
      <c r="AA151" s="21">
        <v>4304</v>
      </c>
      <c r="AB151" s="21">
        <v>9.5</v>
      </c>
      <c r="AC151" s="21">
        <v>7.7</v>
      </c>
      <c r="AD151" s="22">
        <v>11.5</v>
      </c>
      <c r="AE151" s="35">
        <v>107893</v>
      </c>
      <c r="AF151" s="21">
        <v>14075.8</v>
      </c>
      <c r="AG151" s="21">
        <v>11417.4</v>
      </c>
      <c r="AH151" s="21">
        <v>16856.8</v>
      </c>
      <c r="AI151" s="21">
        <v>13</v>
      </c>
      <c r="AJ151" s="21">
        <v>10.6</v>
      </c>
      <c r="AK151" s="22">
        <v>15.6</v>
      </c>
    </row>
    <row r="152" spans="1:37">
      <c r="A152" s="6" t="s">
        <v>382</v>
      </c>
      <c r="B152" s="55" t="s">
        <v>383</v>
      </c>
      <c r="C152" s="44">
        <v>5227.2</v>
      </c>
      <c r="D152" s="21">
        <v>422.8</v>
      </c>
      <c r="E152" s="21">
        <v>344.2</v>
      </c>
      <c r="F152" s="21">
        <v>501.7</v>
      </c>
      <c r="G152" s="21">
        <v>8.1</v>
      </c>
      <c r="H152" s="21">
        <v>6.6</v>
      </c>
      <c r="I152" s="22">
        <v>9.6</v>
      </c>
      <c r="J152" s="44">
        <v>8440</v>
      </c>
      <c r="K152" s="21">
        <v>799.4</v>
      </c>
      <c r="L152" s="21">
        <v>674.2</v>
      </c>
      <c r="M152" s="21">
        <v>928.8</v>
      </c>
      <c r="N152" s="21">
        <v>9.5</v>
      </c>
      <c r="O152" s="21">
        <v>8</v>
      </c>
      <c r="P152" s="22">
        <v>11</v>
      </c>
      <c r="Q152" s="44">
        <v>7784.7</v>
      </c>
      <c r="R152" s="21">
        <v>956.5</v>
      </c>
      <c r="S152" s="21">
        <v>809</v>
      </c>
      <c r="T152" s="21">
        <v>1104.9000000000001</v>
      </c>
      <c r="U152" s="21">
        <v>12.3</v>
      </c>
      <c r="V152" s="21">
        <v>10.4</v>
      </c>
      <c r="W152" s="22">
        <v>14.2</v>
      </c>
      <c r="X152" s="44">
        <v>11939.3</v>
      </c>
      <c r="Y152" s="21">
        <v>1303.8</v>
      </c>
      <c r="Z152" s="21">
        <v>1065.9000000000001</v>
      </c>
      <c r="AA152" s="21">
        <v>1558.1</v>
      </c>
      <c r="AB152" s="21">
        <v>10.9</v>
      </c>
      <c r="AC152" s="21">
        <v>8.9</v>
      </c>
      <c r="AD152" s="22">
        <v>13.1</v>
      </c>
      <c r="AE152" s="35">
        <v>18372.8</v>
      </c>
      <c r="AF152" s="21">
        <v>2733.3</v>
      </c>
      <c r="AG152" s="21">
        <v>2244.4</v>
      </c>
      <c r="AH152" s="21">
        <v>3238.2</v>
      </c>
      <c r="AI152" s="21">
        <v>14.9</v>
      </c>
      <c r="AJ152" s="21">
        <v>12.2</v>
      </c>
      <c r="AK152" s="22">
        <v>17.600000000000001</v>
      </c>
    </row>
    <row r="153" spans="1:37">
      <c r="A153" s="6" t="s">
        <v>510</v>
      </c>
      <c r="B153" s="55" t="s">
        <v>511</v>
      </c>
      <c r="C153" s="44">
        <v>17450.400000000001</v>
      </c>
      <c r="D153" s="21">
        <v>1384.9</v>
      </c>
      <c r="E153" s="21">
        <v>1127.5</v>
      </c>
      <c r="F153" s="21">
        <v>1635.5</v>
      </c>
      <c r="G153" s="21">
        <v>7.9</v>
      </c>
      <c r="H153" s="21">
        <v>6.5</v>
      </c>
      <c r="I153" s="22">
        <v>9.4</v>
      </c>
      <c r="J153" s="44">
        <v>27261.1</v>
      </c>
      <c r="K153" s="21">
        <v>2533.5</v>
      </c>
      <c r="L153" s="21">
        <v>2133.6</v>
      </c>
      <c r="M153" s="21">
        <v>2937</v>
      </c>
      <c r="N153" s="21">
        <v>9.3000000000000007</v>
      </c>
      <c r="O153" s="21">
        <v>7.8</v>
      </c>
      <c r="P153" s="22">
        <v>10.8</v>
      </c>
      <c r="Q153" s="44">
        <v>19300.7</v>
      </c>
      <c r="R153" s="21">
        <v>2326.8000000000002</v>
      </c>
      <c r="S153" s="21">
        <v>1963.3</v>
      </c>
      <c r="T153" s="21">
        <v>2686.6</v>
      </c>
      <c r="U153" s="21">
        <v>12.1</v>
      </c>
      <c r="V153" s="21">
        <v>10.199999999999999</v>
      </c>
      <c r="W153" s="22">
        <v>13.9</v>
      </c>
      <c r="X153" s="44">
        <v>33377.4</v>
      </c>
      <c r="Y153" s="21">
        <v>3576.3</v>
      </c>
      <c r="Z153" s="21">
        <v>2925.9</v>
      </c>
      <c r="AA153" s="21">
        <v>4267.8999999999996</v>
      </c>
      <c r="AB153" s="21">
        <v>10.7</v>
      </c>
      <c r="AC153" s="21">
        <v>8.8000000000000007</v>
      </c>
      <c r="AD153" s="22">
        <v>12.8</v>
      </c>
      <c r="AE153" s="35">
        <v>22300.5</v>
      </c>
      <c r="AF153" s="21">
        <v>3255.7</v>
      </c>
      <c r="AG153" s="21">
        <v>2671.9</v>
      </c>
      <c r="AH153" s="21">
        <v>3865.4</v>
      </c>
      <c r="AI153" s="21">
        <v>14.6</v>
      </c>
      <c r="AJ153" s="21">
        <v>12</v>
      </c>
      <c r="AK153" s="22">
        <v>17.3</v>
      </c>
    </row>
    <row r="154" spans="1:37">
      <c r="A154" s="6" t="s">
        <v>662</v>
      </c>
      <c r="B154" s="55" t="s">
        <v>663</v>
      </c>
      <c r="C154" s="44">
        <v>12363.7</v>
      </c>
      <c r="D154" s="21">
        <v>975.5</v>
      </c>
      <c r="E154" s="21">
        <v>802.2</v>
      </c>
      <c r="F154" s="21">
        <v>1148.3</v>
      </c>
      <c r="G154" s="21">
        <v>7.9</v>
      </c>
      <c r="H154" s="21">
        <v>6.5</v>
      </c>
      <c r="I154" s="22">
        <v>9.3000000000000007</v>
      </c>
      <c r="J154" s="44">
        <v>7886.9</v>
      </c>
      <c r="K154" s="21">
        <v>728.7</v>
      </c>
      <c r="L154" s="21">
        <v>615.4</v>
      </c>
      <c r="M154" s="21">
        <v>843.5</v>
      </c>
      <c r="N154" s="21">
        <v>9.1999999999999993</v>
      </c>
      <c r="O154" s="21">
        <v>7.8</v>
      </c>
      <c r="P154" s="22">
        <v>10.7</v>
      </c>
      <c r="Q154" s="44">
        <v>5153.3</v>
      </c>
      <c r="R154" s="21">
        <v>617.70000000000005</v>
      </c>
      <c r="S154" s="21">
        <v>524.5</v>
      </c>
      <c r="T154" s="21">
        <v>711.3</v>
      </c>
      <c r="U154" s="21">
        <v>12</v>
      </c>
      <c r="V154" s="21">
        <v>10.199999999999999</v>
      </c>
      <c r="W154" s="22">
        <v>13.8</v>
      </c>
      <c r="X154" s="44">
        <v>3089.1</v>
      </c>
      <c r="Y154" s="21">
        <v>329.1</v>
      </c>
      <c r="Z154" s="21">
        <v>268.2</v>
      </c>
      <c r="AA154" s="21">
        <v>392.5</v>
      </c>
      <c r="AB154" s="21">
        <v>10.7</v>
      </c>
      <c r="AC154" s="21">
        <v>8.6999999999999993</v>
      </c>
      <c r="AD154" s="22">
        <v>12.7</v>
      </c>
      <c r="AE154" s="35">
        <v>0</v>
      </c>
      <c r="AF154" s="21" t="s">
        <v>875</v>
      </c>
      <c r="AG154" s="21" t="s">
        <v>875</v>
      </c>
      <c r="AH154" s="21" t="s">
        <v>875</v>
      </c>
      <c r="AI154" s="21" t="s">
        <v>875</v>
      </c>
      <c r="AJ154" s="21" t="s">
        <v>875</v>
      </c>
      <c r="AK154" s="22" t="s">
        <v>875</v>
      </c>
    </row>
    <row r="155" spans="1:37">
      <c r="A155" s="6" t="s">
        <v>844</v>
      </c>
      <c r="B155" s="55" t="s">
        <v>845</v>
      </c>
      <c r="C155" s="44">
        <v>27807.200000000001</v>
      </c>
      <c r="D155" s="21">
        <v>1837.5</v>
      </c>
      <c r="E155" s="21">
        <v>1479.9</v>
      </c>
      <c r="F155" s="21">
        <v>2188.1</v>
      </c>
      <c r="G155" s="21">
        <v>6.6</v>
      </c>
      <c r="H155" s="21">
        <v>5.3</v>
      </c>
      <c r="I155" s="22">
        <v>7.9</v>
      </c>
      <c r="J155" s="44">
        <v>21707.5</v>
      </c>
      <c r="K155" s="21">
        <v>1686.6</v>
      </c>
      <c r="L155" s="21">
        <v>1407.8</v>
      </c>
      <c r="M155" s="21">
        <v>1961.6</v>
      </c>
      <c r="N155" s="21">
        <v>7.8</v>
      </c>
      <c r="O155" s="21">
        <v>6.5</v>
      </c>
      <c r="P155" s="22">
        <v>9</v>
      </c>
      <c r="Q155" s="44">
        <v>14553.6</v>
      </c>
      <c r="R155" s="21">
        <v>1478.4</v>
      </c>
      <c r="S155" s="21">
        <v>1241.5999999999999</v>
      </c>
      <c r="T155" s="21">
        <v>1727.5</v>
      </c>
      <c r="U155" s="21">
        <v>10.199999999999999</v>
      </c>
      <c r="V155" s="21">
        <v>8.5</v>
      </c>
      <c r="W155" s="22">
        <v>11.9</v>
      </c>
      <c r="X155" s="44">
        <v>18072.8</v>
      </c>
      <c r="Y155" s="21">
        <v>1625.9</v>
      </c>
      <c r="Z155" s="21">
        <v>1308</v>
      </c>
      <c r="AA155" s="21">
        <v>1966.3</v>
      </c>
      <c r="AB155" s="21">
        <v>9</v>
      </c>
      <c r="AC155" s="21">
        <v>7.2</v>
      </c>
      <c r="AD155" s="22">
        <v>10.9</v>
      </c>
      <c r="AE155" s="35">
        <v>1611.9</v>
      </c>
      <c r="AF155" s="21">
        <v>199.7</v>
      </c>
      <c r="AG155" s="21">
        <v>161.4</v>
      </c>
      <c r="AH155" s="21">
        <v>241.1</v>
      </c>
      <c r="AI155" s="21">
        <v>12.4</v>
      </c>
      <c r="AJ155" s="21">
        <v>10</v>
      </c>
      <c r="AK155" s="22">
        <v>15</v>
      </c>
    </row>
    <row r="156" spans="1:37">
      <c r="A156" s="6" t="s">
        <v>570</v>
      </c>
      <c r="B156" s="55" t="s">
        <v>571</v>
      </c>
      <c r="C156" s="44">
        <v>4221.3</v>
      </c>
      <c r="D156" s="21">
        <v>328</v>
      </c>
      <c r="E156" s="21">
        <v>268.3</v>
      </c>
      <c r="F156" s="21">
        <v>385.3</v>
      </c>
      <c r="G156" s="21">
        <v>7.8</v>
      </c>
      <c r="H156" s="21">
        <v>6.4</v>
      </c>
      <c r="I156" s="22">
        <v>9.1</v>
      </c>
      <c r="J156" s="44">
        <v>11490.9</v>
      </c>
      <c r="K156" s="21">
        <v>1046.5999999999999</v>
      </c>
      <c r="L156" s="21">
        <v>882.4</v>
      </c>
      <c r="M156" s="21">
        <v>1210.4000000000001</v>
      </c>
      <c r="N156" s="21">
        <v>9.1</v>
      </c>
      <c r="O156" s="21">
        <v>7.7</v>
      </c>
      <c r="P156" s="22">
        <v>10.5</v>
      </c>
      <c r="Q156" s="44">
        <v>21367.1</v>
      </c>
      <c r="R156" s="21">
        <v>2528.6999999999998</v>
      </c>
      <c r="S156" s="21">
        <v>2143</v>
      </c>
      <c r="T156" s="21">
        <v>2917.8</v>
      </c>
      <c r="U156" s="21">
        <v>11.8</v>
      </c>
      <c r="V156" s="21">
        <v>10</v>
      </c>
      <c r="W156" s="22">
        <v>13.7</v>
      </c>
      <c r="X156" s="44">
        <v>7633.7</v>
      </c>
      <c r="Y156" s="21">
        <v>802.3</v>
      </c>
      <c r="Z156" s="21">
        <v>655.20000000000005</v>
      </c>
      <c r="AA156" s="21">
        <v>959.7</v>
      </c>
      <c r="AB156" s="21">
        <v>10.5</v>
      </c>
      <c r="AC156" s="21">
        <v>8.6</v>
      </c>
      <c r="AD156" s="22">
        <v>12.6</v>
      </c>
      <c r="AE156" s="35">
        <v>0</v>
      </c>
      <c r="AF156" s="21" t="s">
        <v>875</v>
      </c>
      <c r="AG156" s="21" t="s">
        <v>875</v>
      </c>
      <c r="AH156" s="21" t="s">
        <v>875</v>
      </c>
      <c r="AI156" s="21" t="s">
        <v>875</v>
      </c>
      <c r="AJ156" s="21" t="s">
        <v>875</v>
      </c>
      <c r="AK156" s="22" t="s">
        <v>875</v>
      </c>
    </row>
    <row r="157" spans="1:37">
      <c r="A157" s="6" t="s">
        <v>502</v>
      </c>
      <c r="B157" s="55" t="s">
        <v>503</v>
      </c>
      <c r="C157" s="44">
        <v>11843</v>
      </c>
      <c r="D157" s="21">
        <v>1001.9</v>
      </c>
      <c r="E157" s="21">
        <v>825.8</v>
      </c>
      <c r="F157" s="21">
        <v>1175.3</v>
      </c>
      <c r="G157" s="21">
        <v>8.5</v>
      </c>
      <c r="H157" s="21">
        <v>7</v>
      </c>
      <c r="I157" s="22">
        <v>9.9</v>
      </c>
      <c r="J157" s="44">
        <v>19558.3</v>
      </c>
      <c r="K157" s="21">
        <v>1935.4</v>
      </c>
      <c r="L157" s="21">
        <v>1639.7</v>
      </c>
      <c r="M157" s="21">
        <v>2229.9</v>
      </c>
      <c r="N157" s="21">
        <v>9.9</v>
      </c>
      <c r="O157" s="21">
        <v>8.4</v>
      </c>
      <c r="P157" s="22">
        <v>11.4</v>
      </c>
      <c r="Q157" s="44">
        <v>25838.6</v>
      </c>
      <c r="R157" s="21">
        <v>3308.4</v>
      </c>
      <c r="S157" s="21">
        <v>2820.5</v>
      </c>
      <c r="T157" s="21">
        <v>3799.6</v>
      </c>
      <c r="U157" s="21">
        <v>12.8</v>
      </c>
      <c r="V157" s="21">
        <v>10.9</v>
      </c>
      <c r="W157" s="22">
        <v>14.7</v>
      </c>
      <c r="X157" s="44">
        <v>782.2</v>
      </c>
      <c r="Y157" s="21">
        <v>89.1</v>
      </c>
      <c r="Z157" s="21">
        <v>72.900000000000006</v>
      </c>
      <c r="AA157" s="21">
        <v>106</v>
      </c>
      <c r="AB157" s="21">
        <v>11.4</v>
      </c>
      <c r="AC157" s="21">
        <v>9.3000000000000007</v>
      </c>
      <c r="AD157" s="22">
        <v>13.6</v>
      </c>
      <c r="AE157" s="35">
        <v>654.9</v>
      </c>
      <c r="AF157" s="21">
        <v>101.3</v>
      </c>
      <c r="AG157" s="21">
        <v>83.6</v>
      </c>
      <c r="AH157" s="21">
        <v>120.1</v>
      </c>
      <c r="AI157" s="21">
        <v>15.5</v>
      </c>
      <c r="AJ157" s="21">
        <v>12.8</v>
      </c>
      <c r="AK157" s="22">
        <v>18.3</v>
      </c>
    </row>
    <row r="158" spans="1:37">
      <c r="A158" s="6" t="s">
        <v>778</v>
      </c>
      <c r="B158" s="55" t="s">
        <v>779</v>
      </c>
      <c r="C158" s="44">
        <v>55362</v>
      </c>
      <c r="D158" s="21">
        <v>4150.8999999999996</v>
      </c>
      <c r="E158" s="21">
        <v>3401.1</v>
      </c>
      <c r="F158" s="21">
        <v>4870.7</v>
      </c>
      <c r="G158" s="21">
        <v>7.5</v>
      </c>
      <c r="H158" s="21">
        <v>6.1</v>
      </c>
      <c r="I158" s="22">
        <v>8.8000000000000007</v>
      </c>
      <c r="J158" s="44">
        <v>11729.1</v>
      </c>
      <c r="K158" s="21">
        <v>1031.3</v>
      </c>
      <c r="L158" s="21">
        <v>867.9</v>
      </c>
      <c r="M158" s="21">
        <v>1193.2</v>
      </c>
      <c r="N158" s="21">
        <v>8.8000000000000007</v>
      </c>
      <c r="O158" s="21">
        <v>7.4</v>
      </c>
      <c r="P158" s="22">
        <v>10.199999999999999</v>
      </c>
      <c r="Q158" s="44">
        <v>8471.1</v>
      </c>
      <c r="R158" s="21">
        <v>968.5</v>
      </c>
      <c r="S158" s="21">
        <v>818.6</v>
      </c>
      <c r="T158" s="21">
        <v>1119.5</v>
      </c>
      <c r="U158" s="21">
        <v>11.4</v>
      </c>
      <c r="V158" s="21">
        <v>9.6999999999999993</v>
      </c>
      <c r="W158" s="22">
        <v>13.2</v>
      </c>
      <c r="X158" s="44">
        <v>1212.9000000000001</v>
      </c>
      <c r="Y158" s="21">
        <v>123.1</v>
      </c>
      <c r="Z158" s="21">
        <v>99.8</v>
      </c>
      <c r="AA158" s="21">
        <v>147.4</v>
      </c>
      <c r="AB158" s="21">
        <v>10.199999999999999</v>
      </c>
      <c r="AC158" s="21">
        <v>8.1999999999999993</v>
      </c>
      <c r="AD158" s="22">
        <v>12.2</v>
      </c>
      <c r="AE158" s="35">
        <v>0</v>
      </c>
      <c r="AF158" s="21" t="s">
        <v>875</v>
      </c>
      <c r="AG158" s="21" t="s">
        <v>875</v>
      </c>
      <c r="AH158" s="21" t="s">
        <v>875</v>
      </c>
      <c r="AI158" s="21" t="s">
        <v>875</v>
      </c>
      <c r="AJ158" s="21" t="s">
        <v>875</v>
      </c>
      <c r="AK158" s="22" t="s">
        <v>875</v>
      </c>
    </row>
    <row r="159" spans="1:37">
      <c r="A159" s="6" t="s">
        <v>346</v>
      </c>
      <c r="B159" s="55" t="s">
        <v>347</v>
      </c>
      <c r="C159" s="44">
        <v>5788</v>
      </c>
      <c r="D159" s="21">
        <v>471.2</v>
      </c>
      <c r="E159" s="21">
        <v>385</v>
      </c>
      <c r="F159" s="21">
        <v>558.9</v>
      </c>
      <c r="G159" s="21">
        <v>8.1</v>
      </c>
      <c r="H159" s="21">
        <v>6.7</v>
      </c>
      <c r="I159" s="22">
        <v>9.6999999999999993</v>
      </c>
      <c r="J159" s="44">
        <v>12837.9</v>
      </c>
      <c r="K159" s="21">
        <v>1223.0999999999999</v>
      </c>
      <c r="L159" s="21">
        <v>1031.0999999999999</v>
      </c>
      <c r="M159" s="21">
        <v>1418.4</v>
      </c>
      <c r="N159" s="21">
        <v>9.5</v>
      </c>
      <c r="O159" s="21">
        <v>8</v>
      </c>
      <c r="P159" s="22">
        <v>11</v>
      </c>
      <c r="Q159" s="44">
        <v>5555.2</v>
      </c>
      <c r="R159" s="21">
        <v>685.8</v>
      </c>
      <c r="S159" s="21">
        <v>580.9</v>
      </c>
      <c r="T159" s="21">
        <v>792.1</v>
      </c>
      <c r="U159" s="21">
        <v>12.3</v>
      </c>
      <c r="V159" s="21">
        <v>10.5</v>
      </c>
      <c r="W159" s="22">
        <v>14.3</v>
      </c>
      <c r="X159" s="44">
        <v>7480</v>
      </c>
      <c r="Y159" s="21">
        <v>821.1</v>
      </c>
      <c r="Z159" s="21">
        <v>670.8</v>
      </c>
      <c r="AA159" s="21">
        <v>981.2</v>
      </c>
      <c r="AB159" s="21">
        <v>11</v>
      </c>
      <c r="AC159" s="21">
        <v>9</v>
      </c>
      <c r="AD159" s="22">
        <v>13.1</v>
      </c>
      <c r="AE159" s="35">
        <v>27945</v>
      </c>
      <c r="AF159" s="21">
        <v>4173.6000000000004</v>
      </c>
      <c r="AG159" s="21">
        <v>3429.9</v>
      </c>
      <c r="AH159" s="21">
        <v>4940.7</v>
      </c>
      <c r="AI159" s="21">
        <v>14.9</v>
      </c>
      <c r="AJ159" s="21">
        <v>12.3</v>
      </c>
      <c r="AK159" s="22">
        <v>17.7</v>
      </c>
    </row>
    <row r="160" spans="1:37">
      <c r="A160" s="6" t="s">
        <v>758</v>
      </c>
      <c r="B160" s="55" t="s">
        <v>759</v>
      </c>
      <c r="C160" s="44">
        <v>23636.3</v>
      </c>
      <c r="D160" s="21">
        <v>1684.1</v>
      </c>
      <c r="E160" s="21">
        <v>1361.5</v>
      </c>
      <c r="F160" s="21">
        <v>1999.4</v>
      </c>
      <c r="G160" s="21">
        <v>7.1</v>
      </c>
      <c r="H160" s="21">
        <v>5.8</v>
      </c>
      <c r="I160" s="22">
        <v>8.5</v>
      </c>
      <c r="J160" s="44">
        <v>41719.4</v>
      </c>
      <c r="K160" s="21">
        <v>3488.1</v>
      </c>
      <c r="L160" s="21">
        <v>2920.7</v>
      </c>
      <c r="M160" s="21">
        <v>4047.2</v>
      </c>
      <c r="N160" s="21">
        <v>8.4</v>
      </c>
      <c r="O160" s="21">
        <v>7</v>
      </c>
      <c r="P160" s="22">
        <v>9.6999999999999993</v>
      </c>
      <c r="Q160" s="44">
        <v>22577</v>
      </c>
      <c r="R160" s="21">
        <v>2458.9</v>
      </c>
      <c r="S160" s="21">
        <v>2074.1999999999998</v>
      </c>
      <c r="T160" s="21">
        <v>2858</v>
      </c>
      <c r="U160" s="21">
        <v>10.9</v>
      </c>
      <c r="V160" s="21">
        <v>9.1999999999999993</v>
      </c>
      <c r="W160" s="22">
        <v>12.7</v>
      </c>
      <c r="X160" s="44">
        <v>19086.599999999999</v>
      </c>
      <c r="Y160" s="21">
        <v>1844</v>
      </c>
      <c r="Z160" s="21">
        <v>1494.3</v>
      </c>
      <c r="AA160" s="21">
        <v>2217.3000000000002</v>
      </c>
      <c r="AB160" s="21">
        <v>9.6999999999999993</v>
      </c>
      <c r="AC160" s="21">
        <v>7.8</v>
      </c>
      <c r="AD160" s="22">
        <v>11.6</v>
      </c>
      <c r="AE160" s="35">
        <v>11417.8</v>
      </c>
      <c r="AF160" s="21">
        <v>1511.6</v>
      </c>
      <c r="AG160" s="21">
        <v>1230.8</v>
      </c>
      <c r="AH160" s="21">
        <v>1807.6</v>
      </c>
      <c r="AI160" s="21">
        <v>13.2</v>
      </c>
      <c r="AJ160" s="21">
        <v>10.8</v>
      </c>
      <c r="AK160" s="22">
        <v>15.8</v>
      </c>
    </row>
    <row r="161" spans="1:37">
      <c r="A161" s="6" t="s">
        <v>824</v>
      </c>
      <c r="B161" s="55" t="s">
        <v>825</v>
      </c>
      <c r="C161" s="44">
        <v>25341.3</v>
      </c>
      <c r="D161" s="21">
        <v>1776.4</v>
      </c>
      <c r="E161" s="21">
        <v>1441.7</v>
      </c>
      <c r="F161" s="21">
        <v>2100.6</v>
      </c>
      <c r="G161" s="21">
        <v>7</v>
      </c>
      <c r="H161" s="21">
        <v>5.7</v>
      </c>
      <c r="I161" s="22">
        <v>8.3000000000000007</v>
      </c>
      <c r="J161" s="44">
        <v>12801.1</v>
      </c>
      <c r="K161" s="21">
        <v>1053.8</v>
      </c>
      <c r="L161" s="21">
        <v>882.1</v>
      </c>
      <c r="M161" s="21">
        <v>1222</v>
      </c>
      <c r="N161" s="21">
        <v>8.1999999999999993</v>
      </c>
      <c r="O161" s="21">
        <v>6.9</v>
      </c>
      <c r="P161" s="22">
        <v>9.5</v>
      </c>
      <c r="Q161" s="44">
        <v>8178.7</v>
      </c>
      <c r="R161" s="21">
        <v>878</v>
      </c>
      <c r="S161" s="21">
        <v>738.8</v>
      </c>
      <c r="T161" s="21">
        <v>1020</v>
      </c>
      <c r="U161" s="21">
        <v>10.7</v>
      </c>
      <c r="V161" s="21">
        <v>9</v>
      </c>
      <c r="W161" s="22">
        <v>12.5</v>
      </c>
      <c r="X161" s="44">
        <v>1215.8</v>
      </c>
      <c r="Y161" s="21">
        <v>115.7</v>
      </c>
      <c r="Z161" s="21">
        <v>93.5</v>
      </c>
      <c r="AA161" s="21">
        <v>139.4</v>
      </c>
      <c r="AB161" s="21">
        <v>9.5</v>
      </c>
      <c r="AC161" s="21">
        <v>7.7</v>
      </c>
      <c r="AD161" s="22">
        <v>11.5</v>
      </c>
      <c r="AE161" s="35">
        <v>0</v>
      </c>
      <c r="AF161" s="21" t="s">
        <v>875</v>
      </c>
      <c r="AG161" s="21" t="s">
        <v>875</v>
      </c>
      <c r="AH161" s="21" t="s">
        <v>875</v>
      </c>
      <c r="AI161" s="21" t="s">
        <v>875</v>
      </c>
      <c r="AJ161" s="21" t="s">
        <v>875</v>
      </c>
      <c r="AK161" s="22" t="s">
        <v>875</v>
      </c>
    </row>
    <row r="162" spans="1:37">
      <c r="A162" s="6" t="s">
        <v>384</v>
      </c>
      <c r="B162" s="55" t="s">
        <v>385</v>
      </c>
      <c r="C162" s="44">
        <v>37542.9</v>
      </c>
      <c r="D162" s="21">
        <v>3371.5</v>
      </c>
      <c r="E162" s="21">
        <v>2799.7</v>
      </c>
      <c r="F162" s="21">
        <v>3946.6</v>
      </c>
      <c r="G162" s="21">
        <v>9</v>
      </c>
      <c r="H162" s="21">
        <v>7.5</v>
      </c>
      <c r="I162" s="22">
        <v>10.5</v>
      </c>
      <c r="J162" s="44">
        <v>29241.5</v>
      </c>
      <c r="K162" s="21">
        <v>3069.9</v>
      </c>
      <c r="L162" s="21">
        <v>2600.4</v>
      </c>
      <c r="M162" s="21">
        <v>3533.6</v>
      </c>
      <c r="N162" s="21">
        <v>10.5</v>
      </c>
      <c r="O162" s="21">
        <v>8.9</v>
      </c>
      <c r="P162" s="22">
        <v>12.1</v>
      </c>
      <c r="Q162" s="44">
        <v>24770.2</v>
      </c>
      <c r="R162" s="21">
        <v>3360.8</v>
      </c>
      <c r="S162" s="21">
        <v>2870.1</v>
      </c>
      <c r="T162" s="21">
        <v>3846.8</v>
      </c>
      <c r="U162" s="21">
        <v>13.6</v>
      </c>
      <c r="V162" s="21">
        <v>11.6</v>
      </c>
      <c r="W162" s="22">
        <v>15.5</v>
      </c>
      <c r="X162" s="44">
        <v>9047.2000000000007</v>
      </c>
      <c r="Y162" s="21">
        <v>1092.9000000000001</v>
      </c>
      <c r="Z162" s="21">
        <v>894</v>
      </c>
      <c r="AA162" s="21">
        <v>1296.5999999999999</v>
      </c>
      <c r="AB162" s="21">
        <v>12.1</v>
      </c>
      <c r="AC162" s="21">
        <v>9.9</v>
      </c>
      <c r="AD162" s="22">
        <v>14.3</v>
      </c>
      <c r="AE162" s="35">
        <v>1758.2</v>
      </c>
      <c r="AF162" s="21">
        <v>287.89999999999998</v>
      </c>
      <c r="AG162" s="21">
        <v>238.1</v>
      </c>
      <c r="AH162" s="21">
        <v>341</v>
      </c>
      <c r="AI162" s="21">
        <v>16.399999999999999</v>
      </c>
      <c r="AJ162" s="21">
        <v>13.5</v>
      </c>
      <c r="AK162" s="22">
        <v>19.399999999999999</v>
      </c>
    </row>
    <row r="163" spans="1:37">
      <c r="A163" s="6" t="s">
        <v>420</v>
      </c>
      <c r="B163" s="55" t="s">
        <v>421</v>
      </c>
      <c r="C163" s="44">
        <v>11796.2</v>
      </c>
      <c r="D163" s="21">
        <v>989</v>
      </c>
      <c r="E163" s="21">
        <v>815.9</v>
      </c>
      <c r="F163" s="21">
        <v>1160.4000000000001</v>
      </c>
      <c r="G163" s="21">
        <v>8.4</v>
      </c>
      <c r="H163" s="21">
        <v>6.9</v>
      </c>
      <c r="I163" s="22">
        <v>9.8000000000000007</v>
      </c>
      <c r="J163" s="44">
        <v>15381.7</v>
      </c>
      <c r="K163" s="21">
        <v>1508.1</v>
      </c>
      <c r="L163" s="21">
        <v>1278.5999999999999</v>
      </c>
      <c r="M163" s="21">
        <v>1736.9</v>
      </c>
      <c r="N163" s="21">
        <v>9.8000000000000007</v>
      </c>
      <c r="O163" s="21">
        <v>8.3000000000000007</v>
      </c>
      <c r="P163" s="22">
        <v>11.3</v>
      </c>
      <c r="Q163" s="44">
        <v>18989.099999999999</v>
      </c>
      <c r="R163" s="21">
        <v>2408.1</v>
      </c>
      <c r="S163" s="21">
        <v>2051.5</v>
      </c>
      <c r="T163" s="21">
        <v>2767.6</v>
      </c>
      <c r="U163" s="21">
        <v>12.7</v>
      </c>
      <c r="V163" s="21">
        <v>10.8</v>
      </c>
      <c r="W163" s="22">
        <v>14.6</v>
      </c>
      <c r="X163" s="44">
        <v>10438</v>
      </c>
      <c r="Y163" s="21">
        <v>1178.0999999999999</v>
      </c>
      <c r="Z163" s="21">
        <v>963.7</v>
      </c>
      <c r="AA163" s="21">
        <v>1400.4</v>
      </c>
      <c r="AB163" s="21">
        <v>11.3</v>
      </c>
      <c r="AC163" s="21">
        <v>9.1999999999999993</v>
      </c>
      <c r="AD163" s="22">
        <v>13.4</v>
      </c>
      <c r="AE163" s="35">
        <v>7320.9</v>
      </c>
      <c r="AF163" s="21">
        <v>1121.4000000000001</v>
      </c>
      <c r="AG163" s="21">
        <v>926.2</v>
      </c>
      <c r="AH163" s="21">
        <v>1329.6</v>
      </c>
      <c r="AI163" s="21">
        <v>15.3</v>
      </c>
      <c r="AJ163" s="21">
        <v>12.7</v>
      </c>
      <c r="AK163" s="22">
        <v>18.2</v>
      </c>
    </row>
    <row r="164" spans="1:37">
      <c r="A164" s="6" t="s">
        <v>504</v>
      </c>
      <c r="B164" s="55" t="s">
        <v>505</v>
      </c>
      <c r="C164" s="44">
        <v>12100.2</v>
      </c>
      <c r="D164" s="21">
        <v>995.6</v>
      </c>
      <c r="E164" s="21">
        <v>819.6</v>
      </c>
      <c r="F164" s="21">
        <v>1169.7</v>
      </c>
      <c r="G164" s="21">
        <v>8.1999999999999993</v>
      </c>
      <c r="H164" s="21">
        <v>6.8</v>
      </c>
      <c r="I164" s="22">
        <v>9.6999999999999993</v>
      </c>
      <c r="J164" s="44">
        <v>13848</v>
      </c>
      <c r="K164" s="21">
        <v>1332.7</v>
      </c>
      <c r="L164" s="21">
        <v>1126.3</v>
      </c>
      <c r="M164" s="21">
        <v>1539.9</v>
      </c>
      <c r="N164" s="21">
        <v>9.6</v>
      </c>
      <c r="O164" s="21">
        <v>8.1</v>
      </c>
      <c r="P164" s="22">
        <v>11.1</v>
      </c>
      <c r="Q164" s="44">
        <v>13460.1</v>
      </c>
      <c r="R164" s="21">
        <v>1676.1</v>
      </c>
      <c r="S164" s="21">
        <v>1422.9</v>
      </c>
      <c r="T164" s="21">
        <v>1928</v>
      </c>
      <c r="U164" s="21">
        <v>12.5</v>
      </c>
      <c r="V164" s="21">
        <v>10.6</v>
      </c>
      <c r="W164" s="22">
        <v>14.3</v>
      </c>
      <c r="X164" s="44">
        <v>15805.9</v>
      </c>
      <c r="Y164" s="21">
        <v>1751.4</v>
      </c>
      <c r="Z164" s="21">
        <v>1435</v>
      </c>
      <c r="AA164" s="21">
        <v>2087.1</v>
      </c>
      <c r="AB164" s="21">
        <v>11.1</v>
      </c>
      <c r="AC164" s="21">
        <v>9.1</v>
      </c>
      <c r="AD164" s="22">
        <v>13.2</v>
      </c>
      <c r="AE164" s="35">
        <v>5086.7</v>
      </c>
      <c r="AF164" s="21">
        <v>765.3</v>
      </c>
      <c r="AG164" s="21">
        <v>630</v>
      </c>
      <c r="AH164" s="21">
        <v>907.1</v>
      </c>
      <c r="AI164" s="21">
        <v>15</v>
      </c>
      <c r="AJ164" s="21">
        <v>12.4</v>
      </c>
      <c r="AK164" s="22">
        <v>17.8</v>
      </c>
    </row>
    <row r="165" spans="1:37">
      <c r="A165" s="6" t="s">
        <v>476</v>
      </c>
      <c r="B165" s="55" t="s">
        <v>477</v>
      </c>
      <c r="C165" s="44">
        <v>21995.7</v>
      </c>
      <c r="D165" s="21">
        <v>1685</v>
      </c>
      <c r="E165" s="21">
        <v>1374.4</v>
      </c>
      <c r="F165" s="21">
        <v>1989.5</v>
      </c>
      <c r="G165" s="21">
        <v>7.7</v>
      </c>
      <c r="H165" s="21">
        <v>6.2</v>
      </c>
      <c r="I165" s="22">
        <v>9</v>
      </c>
      <c r="J165" s="44">
        <v>14457.3</v>
      </c>
      <c r="K165" s="21">
        <v>1297.5</v>
      </c>
      <c r="L165" s="21">
        <v>1095.7</v>
      </c>
      <c r="M165" s="21">
        <v>1500.7</v>
      </c>
      <c r="N165" s="21">
        <v>9</v>
      </c>
      <c r="O165" s="21">
        <v>7.6</v>
      </c>
      <c r="P165" s="22">
        <v>10.4</v>
      </c>
      <c r="Q165" s="44">
        <v>16144</v>
      </c>
      <c r="R165" s="21">
        <v>1881.1</v>
      </c>
      <c r="S165" s="21">
        <v>1593.9</v>
      </c>
      <c r="T165" s="21">
        <v>2172.5</v>
      </c>
      <c r="U165" s="21">
        <v>11.7</v>
      </c>
      <c r="V165" s="21">
        <v>9.9</v>
      </c>
      <c r="W165" s="22">
        <v>13.5</v>
      </c>
      <c r="X165" s="44">
        <v>14836.7</v>
      </c>
      <c r="Y165" s="21">
        <v>1535.9</v>
      </c>
      <c r="Z165" s="21">
        <v>1252</v>
      </c>
      <c r="AA165" s="21">
        <v>1836.1</v>
      </c>
      <c r="AB165" s="21">
        <v>10.4</v>
      </c>
      <c r="AC165" s="21">
        <v>8.4</v>
      </c>
      <c r="AD165" s="22">
        <v>12.4</v>
      </c>
      <c r="AE165" s="35">
        <v>45250.3</v>
      </c>
      <c r="AF165" s="21">
        <v>6390.3</v>
      </c>
      <c r="AG165" s="21">
        <v>5233.3</v>
      </c>
      <c r="AH165" s="21">
        <v>7602.6</v>
      </c>
      <c r="AI165" s="21">
        <v>14.1</v>
      </c>
      <c r="AJ165" s="21">
        <v>11.6</v>
      </c>
      <c r="AK165" s="22">
        <v>16.8</v>
      </c>
    </row>
    <row r="166" spans="1:37">
      <c r="A166" s="6" t="s">
        <v>826</v>
      </c>
      <c r="B166" s="55" t="s">
        <v>827</v>
      </c>
      <c r="C166" s="44">
        <v>0</v>
      </c>
      <c r="D166" s="21" t="s">
        <v>875</v>
      </c>
      <c r="E166" s="21" t="s">
        <v>875</v>
      </c>
      <c r="F166" s="21" t="s">
        <v>875</v>
      </c>
      <c r="G166" s="21" t="s">
        <v>875</v>
      </c>
      <c r="H166" s="21" t="s">
        <v>875</v>
      </c>
      <c r="I166" s="22" t="s">
        <v>875</v>
      </c>
      <c r="J166" s="44">
        <v>264.10000000000002</v>
      </c>
      <c r="K166" s="21">
        <v>18.600000000000001</v>
      </c>
      <c r="L166" s="21">
        <v>15.3</v>
      </c>
      <c r="M166" s="21">
        <v>21.8</v>
      </c>
      <c r="N166" s="21">
        <v>7</v>
      </c>
      <c r="O166" s="21">
        <v>5.8</v>
      </c>
      <c r="P166" s="22">
        <v>8.3000000000000007</v>
      </c>
      <c r="Q166" s="44">
        <v>7150.6</v>
      </c>
      <c r="R166" s="21">
        <v>659.9</v>
      </c>
      <c r="S166" s="21">
        <v>546.70000000000005</v>
      </c>
      <c r="T166" s="21">
        <v>777.3</v>
      </c>
      <c r="U166" s="21">
        <v>9.1999999999999993</v>
      </c>
      <c r="V166" s="21">
        <v>7.6</v>
      </c>
      <c r="W166" s="22">
        <v>10.9</v>
      </c>
      <c r="X166" s="44">
        <v>66950.5</v>
      </c>
      <c r="Y166" s="21">
        <v>5461.3</v>
      </c>
      <c r="Z166" s="21">
        <v>4376.3999999999996</v>
      </c>
      <c r="AA166" s="21">
        <v>6650</v>
      </c>
      <c r="AB166" s="21">
        <v>8.1999999999999993</v>
      </c>
      <c r="AC166" s="21">
        <v>6.5</v>
      </c>
      <c r="AD166" s="22">
        <v>9.9</v>
      </c>
      <c r="AE166" s="35">
        <v>28133.8</v>
      </c>
      <c r="AF166" s="21">
        <v>3177.1</v>
      </c>
      <c r="AG166" s="21">
        <v>2539.3000000000002</v>
      </c>
      <c r="AH166" s="21">
        <v>3857.6</v>
      </c>
      <c r="AI166" s="21">
        <v>11.3</v>
      </c>
      <c r="AJ166" s="21">
        <v>9</v>
      </c>
      <c r="AK166" s="22">
        <v>13.7</v>
      </c>
    </row>
    <row r="167" spans="1:37">
      <c r="A167" s="6" t="s">
        <v>440</v>
      </c>
      <c r="B167" s="55" t="s">
        <v>441</v>
      </c>
      <c r="C167" s="44">
        <v>4951.8</v>
      </c>
      <c r="D167" s="21">
        <v>402.7</v>
      </c>
      <c r="E167" s="21">
        <v>330.8</v>
      </c>
      <c r="F167" s="21">
        <v>474.2</v>
      </c>
      <c r="G167" s="21">
        <v>8.1</v>
      </c>
      <c r="H167" s="21">
        <v>6.7</v>
      </c>
      <c r="I167" s="22">
        <v>9.6</v>
      </c>
      <c r="J167" s="44">
        <v>12961</v>
      </c>
      <c r="K167" s="21">
        <v>1234.2</v>
      </c>
      <c r="L167" s="21">
        <v>1042.0999999999999</v>
      </c>
      <c r="M167" s="21">
        <v>1425.5</v>
      </c>
      <c r="N167" s="21">
        <v>9.5</v>
      </c>
      <c r="O167" s="21">
        <v>8</v>
      </c>
      <c r="P167" s="22">
        <v>11</v>
      </c>
      <c r="Q167" s="44">
        <v>15476.7</v>
      </c>
      <c r="R167" s="21">
        <v>1911.2</v>
      </c>
      <c r="S167" s="21">
        <v>1621.3</v>
      </c>
      <c r="T167" s="21">
        <v>2202</v>
      </c>
      <c r="U167" s="21">
        <v>12.3</v>
      </c>
      <c r="V167" s="21">
        <v>10.5</v>
      </c>
      <c r="W167" s="22">
        <v>14.2</v>
      </c>
      <c r="X167" s="44">
        <v>16071.4</v>
      </c>
      <c r="Y167" s="21">
        <v>1764.3</v>
      </c>
      <c r="Z167" s="21">
        <v>1441.6</v>
      </c>
      <c r="AA167" s="21">
        <v>2111.8000000000002</v>
      </c>
      <c r="AB167" s="21">
        <v>11</v>
      </c>
      <c r="AC167" s="21">
        <v>9</v>
      </c>
      <c r="AD167" s="22">
        <v>13.1</v>
      </c>
      <c r="AE167" s="35">
        <v>5121.1000000000004</v>
      </c>
      <c r="AF167" s="21">
        <v>765.6</v>
      </c>
      <c r="AG167" s="21">
        <v>628.4</v>
      </c>
      <c r="AH167" s="21">
        <v>908.6</v>
      </c>
      <c r="AI167" s="21">
        <v>15</v>
      </c>
      <c r="AJ167" s="21">
        <v>12.3</v>
      </c>
      <c r="AK167" s="22">
        <v>17.7</v>
      </c>
    </row>
    <row r="168" spans="1:37">
      <c r="A168" s="6" t="s">
        <v>560</v>
      </c>
      <c r="B168" s="55" t="s">
        <v>561</v>
      </c>
      <c r="C168" s="44">
        <v>16044.1</v>
      </c>
      <c r="D168" s="21">
        <v>1285.4000000000001</v>
      </c>
      <c r="E168" s="21">
        <v>1053.5999999999999</v>
      </c>
      <c r="F168" s="21">
        <v>1517.8</v>
      </c>
      <c r="G168" s="21">
        <v>8</v>
      </c>
      <c r="H168" s="21">
        <v>6.6</v>
      </c>
      <c r="I168" s="22">
        <v>9.5</v>
      </c>
      <c r="J168" s="44">
        <v>12202.6</v>
      </c>
      <c r="K168" s="21">
        <v>1145.3</v>
      </c>
      <c r="L168" s="21">
        <v>965</v>
      </c>
      <c r="M168" s="21">
        <v>1327.6</v>
      </c>
      <c r="N168" s="21">
        <v>9.4</v>
      </c>
      <c r="O168" s="21">
        <v>7.9</v>
      </c>
      <c r="P168" s="22">
        <v>10.9</v>
      </c>
      <c r="Q168" s="44">
        <v>11829.6</v>
      </c>
      <c r="R168" s="21">
        <v>1441.2</v>
      </c>
      <c r="S168" s="21">
        <v>1223.4000000000001</v>
      </c>
      <c r="T168" s="21">
        <v>1662.5</v>
      </c>
      <c r="U168" s="21">
        <v>12.2</v>
      </c>
      <c r="V168" s="21">
        <v>10.3</v>
      </c>
      <c r="W168" s="22">
        <v>14.1</v>
      </c>
      <c r="X168" s="44">
        <v>10508.4</v>
      </c>
      <c r="Y168" s="21">
        <v>1137.5</v>
      </c>
      <c r="Z168" s="21">
        <v>927.4</v>
      </c>
      <c r="AA168" s="21">
        <v>1357.9</v>
      </c>
      <c r="AB168" s="21">
        <v>10.8</v>
      </c>
      <c r="AC168" s="21">
        <v>8.8000000000000007</v>
      </c>
      <c r="AD168" s="22">
        <v>12.9</v>
      </c>
      <c r="AE168" s="35">
        <v>4571.3</v>
      </c>
      <c r="AF168" s="21">
        <v>674.8</v>
      </c>
      <c r="AG168" s="21">
        <v>554</v>
      </c>
      <c r="AH168" s="21">
        <v>801</v>
      </c>
      <c r="AI168" s="21">
        <v>14.8</v>
      </c>
      <c r="AJ168" s="21">
        <v>12.1</v>
      </c>
      <c r="AK168" s="22">
        <v>17.5</v>
      </c>
    </row>
    <row r="169" spans="1:37">
      <c r="A169" s="6" t="s">
        <v>326</v>
      </c>
      <c r="B169" s="55" t="s">
        <v>327</v>
      </c>
      <c r="C169" s="44">
        <v>12444.7</v>
      </c>
      <c r="D169" s="21">
        <v>1090.9000000000001</v>
      </c>
      <c r="E169" s="21">
        <v>893.6</v>
      </c>
      <c r="F169" s="21">
        <v>1288.3</v>
      </c>
      <c r="G169" s="21">
        <v>8.8000000000000007</v>
      </c>
      <c r="H169" s="21">
        <v>7.2</v>
      </c>
      <c r="I169" s="22">
        <v>10.4</v>
      </c>
      <c r="J169" s="44">
        <v>16937</v>
      </c>
      <c r="K169" s="21">
        <v>1735.3</v>
      </c>
      <c r="L169" s="21">
        <v>1466.1</v>
      </c>
      <c r="M169" s="21">
        <v>2005.6</v>
      </c>
      <c r="N169" s="21">
        <v>10.199999999999999</v>
      </c>
      <c r="O169" s="21">
        <v>8.6999999999999993</v>
      </c>
      <c r="P169" s="22">
        <v>11.8</v>
      </c>
      <c r="Q169" s="44">
        <v>9410.2999999999993</v>
      </c>
      <c r="R169" s="21">
        <v>1245.9000000000001</v>
      </c>
      <c r="S169" s="21">
        <v>1057.0999999999999</v>
      </c>
      <c r="T169" s="21">
        <v>1436</v>
      </c>
      <c r="U169" s="21">
        <v>13.2</v>
      </c>
      <c r="V169" s="21">
        <v>11.2</v>
      </c>
      <c r="W169" s="22">
        <v>15.3</v>
      </c>
      <c r="X169" s="44">
        <v>15172</v>
      </c>
      <c r="Y169" s="21">
        <v>1788.5</v>
      </c>
      <c r="Z169" s="21">
        <v>1468.4</v>
      </c>
      <c r="AA169" s="21">
        <v>2132.1999999999998</v>
      </c>
      <c r="AB169" s="21">
        <v>11.8</v>
      </c>
      <c r="AC169" s="21">
        <v>9.6999999999999993</v>
      </c>
      <c r="AD169" s="22">
        <v>14.1</v>
      </c>
      <c r="AE169" s="35">
        <v>22283</v>
      </c>
      <c r="AF169" s="21">
        <v>3560.3</v>
      </c>
      <c r="AG169" s="21">
        <v>2943.5</v>
      </c>
      <c r="AH169" s="21">
        <v>4199.7</v>
      </c>
      <c r="AI169" s="21">
        <v>16</v>
      </c>
      <c r="AJ169" s="21">
        <v>13.2</v>
      </c>
      <c r="AK169" s="22">
        <v>18.8</v>
      </c>
    </row>
    <row r="170" spans="1:37">
      <c r="A170" s="6" t="s">
        <v>738</v>
      </c>
      <c r="B170" s="55" t="s">
        <v>739</v>
      </c>
      <c r="C170" s="44">
        <v>30710.400000000001</v>
      </c>
      <c r="D170" s="21">
        <v>2284.8000000000002</v>
      </c>
      <c r="E170" s="21">
        <v>1857.1</v>
      </c>
      <c r="F170" s="21">
        <v>2692.6</v>
      </c>
      <c r="G170" s="21">
        <v>7.4</v>
      </c>
      <c r="H170" s="21">
        <v>6</v>
      </c>
      <c r="I170" s="22">
        <v>8.8000000000000007</v>
      </c>
      <c r="J170" s="44">
        <v>13542</v>
      </c>
      <c r="K170" s="21">
        <v>1180.8</v>
      </c>
      <c r="L170" s="21">
        <v>996.5</v>
      </c>
      <c r="M170" s="21">
        <v>1365</v>
      </c>
      <c r="N170" s="21">
        <v>8.6999999999999993</v>
      </c>
      <c r="O170" s="21">
        <v>7.4</v>
      </c>
      <c r="P170" s="22">
        <v>10.1</v>
      </c>
      <c r="Q170" s="44">
        <v>13388.2</v>
      </c>
      <c r="R170" s="21">
        <v>1516.5</v>
      </c>
      <c r="S170" s="21">
        <v>1286.0999999999999</v>
      </c>
      <c r="T170" s="21">
        <v>1752.4</v>
      </c>
      <c r="U170" s="21">
        <v>11.3</v>
      </c>
      <c r="V170" s="21">
        <v>9.6</v>
      </c>
      <c r="W170" s="22">
        <v>13.1</v>
      </c>
      <c r="X170" s="44">
        <v>4745.5</v>
      </c>
      <c r="Y170" s="21">
        <v>477.5</v>
      </c>
      <c r="Z170" s="21">
        <v>388.3</v>
      </c>
      <c r="AA170" s="21">
        <v>572.6</v>
      </c>
      <c r="AB170" s="21">
        <v>10.1</v>
      </c>
      <c r="AC170" s="21">
        <v>8.1999999999999993</v>
      </c>
      <c r="AD170" s="22">
        <v>12.1</v>
      </c>
      <c r="AE170" s="35">
        <v>1214.9000000000001</v>
      </c>
      <c r="AF170" s="21">
        <v>166.9</v>
      </c>
      <c r="AG170" s="21">
        <v>136.5</v>
      </c>
      <c r="AH170" s="21">
        <v>199.5</v>
      </c>
      <c r="AI170" s="21">
        <v>13.7</v>
      </c>
      <c r="AJ170" s="21">
        <v>11.2</v>
      </c>
      <c r="AK170" s="22">
        <v>16.399999999999999</v>
      </c>
    </row>
    <row r="171" spans="1:37">
      <c r="A171" s="6" t="s">
        <v>572</v>
      </c>
      <c r="B171" s="55" t="s">
        <v>573</v>
      </c>
      <c r="C171" s="44">
        <v>26249.1</v>
      </c>
      <c r="D171" s="21">
        <v>2199.4</v>
      </c>
      <c r="E171" s="21">
        <v>1816.4</v>
      </c>
      <c r="F171" s="21">
        <v>2578.3000000000002</v>
      </c>
      <c r="G171" s="21">
        <v>8.4</v>
      </c>
      <c r="H171" s="21">
        <v>6.9</v>
      </c>
      <c r="I171" s="22">
        <v>9.8000000000000007</v>
      </c>
      <c r="J171" s="44">
        <v>17225.7</v>
      </c>
      <c r="K171" s="21">
        <v>1688.5</v>
      </c>
      <c r="L171" s="21">
        <v>1426.5</v>
      </c>
      <c r="M171" s="21">
        <v>1949.3</v>
      </c>
      <c r="N171" s="21">
        <v>9.8000000000000007</v>
      </c>
      <c r="O171" s="21">
        <v>8.3000000000000007</v>
      </c>
      <c r="P171" s="22">
        <v>11.3</v>
      </c>
      <c r="Q171" s="44">
        <v>12071.5</v>
      </c>
      <c r="R171" s="21">
        <v>1531.6</v>
      </c>
      <c r="S171" s="21">
        <v>1301.0999999999999</v>
      </c>
      <c r="T171" s="21">
        <v>1760.4</v>
      </c>
      <c r="U171" s="21">
        <v>12.7</v>
      </c>
      <c r="V171" s="21">
        <v>10.8</v>
      </c>
      <c r="W171" s="22">
        <v>14.6</v>
      </c>
      <c r="X171" s="44">
        <v>7274.6</v>
      </c>
      <c r="Y171" s="21">
        <v>821.2</v>
      </c>
      <c r="Z171" s="21">
        <v>671.7</v>
      </c>
      <c r="AA171" s="21">
        <v>976.2</v>
      </c>
      <c r="AB171" s="21">
        <v>11.3</v>
      </c>
      <c r="AC171" s="21">
        <v>9.1999999999999993</v>
      </c>
      <c r="AD171" s="22">
        <v>13.4</v>
      </c>
      <c r="AE171" s="35">
        <v>0</v>
      </c>
      <c r="AF171" s="21" t="s">
        <v>875</v>
      </c>
      <c r="AG171" s="21" t="s">
        <v>875</v>
      </c>
      <c r="AH171" s="21" t="s">
        <v>875</v>
      </c>
      <c r="AI171" s="21" t="s">
        <v>875</v>
      </c>
      <c r="AJ171" s="21" t="s">
        <v>875</v>
      </c>
      <c r="AK171" s="22" t="s">
        <v>875</v>
      </c>
    </row>
    <row r="172" spans="1:37">
      <c r="A172" s="6" t="s">
        <v>396</v>
      </c>
      <c r="B172" s="55" t="s">
        <v>397</v>
      </c>
      <c r="C172" s="44">
        <v>11587.2</v>
      </c>
      <c r="D172" s="21">
        <v>983.3</v>
      </c>
      <c r="E172" s="21">
        <v>807.1</v>
      </c>
      <c r="F172" s="21">
        <v>1157.4000000000001</v>
      </c>
      <c r="G172" s="21">
        <v>8.5</v>
      </c>
      <c r="H172" s="21">
        <v>7</v>
      </c>
      <c r="I172" s="22">
        <v>10</v>
      </c>
      <c r="J172" s="44">
        <v>24876.1</v>
      </c>
      <c r="K172" s="21">
        <v>2468.6999999999998</v>
      </c>
      <c r="L172" s="21">
        <v>2087.3000000000002</v>
      </c>
      <c r="M172" s="21">
        <v>2851.2</v>
      </c>
      <c r="N172" s="21">
        <v>9.9</v>
      </c>
      <c r="O172" s="21">
        <v>8.4</v>
      </c>
      <c r="P172" s="22">
        <v>11.5</v>
      </c>
      <c r="Q172" s="44">
        <v>22174.799999999999</v>
      </c>
      <c r="R172" s="21">
        <v>2847</v>
      </c>
      <c r="S172" s="21">
        <v>2415.8000000000002</v>
      </c>
      <c r="T172" s="21">
        <v>3276.5</v>
      </c>
      <c r="U172" s="21">
        <v>12.8</v>
      </c>
      <c r="V172" s="21">
        <v>10.9</v>
      </c>
      <c r="W172" s="22">
        <v>14.8</v>
      </c>
      <c r="X172" s="44">
        <v>14016.3</v>
      </c>
      <c r="Y172" s="21">
        <v>1601.4</v>
      </c>
      <c r="Z172" s="21">
        <v>1314.2</v>
      </c>
      <c r="AA172" s="21">
        <v>1906.3</v>
      </c>
      <c r="AB172" s="21">
        <v>11.4</v>
      </c>
      <c r="AC172" s="21">
        <v>9.4</v>
      </c>
      <c r="AD172" s="22">
        <v>13.6</v>
      </c>
      <c r="AE172" s="35">
        <v>12732.5</v>
      </c>
      <c r="AF172" s="21">
        <v>1974.8</v>
      </c>
      <c r="AG172" s="21">
        <v>1629.4</v>
      </c>
      <c r="AH172" s="21">
        <v>2334.8000000000002</v>
      </c>
      <c r="AI172" s="21">
        <v>15.5</v>
      </c>
      <c r="AJ172" s="21">
        <v>12.8</v>
      </c>
      <c r="AK172" s="22">
        <v>18.3</v>
      </c>
    </row>
    <row r="173" spans="1:37">
      <c r="A173" s="6" t="s">
        <v>334</v>
      </c>
      <c r="B173" s="55" t="s">
        <v>335</v>
      </c>
      <c r="C173" s="44">
        <v>1219.3</v>
      </c>
      <c r="D173" s="21">
        <v>104.8</v>
      </c>
      <c r="E173" s="21">
        <v>86.7</v>
      </c>
      <c r="F173" s="21">
        <v>122.6</v>
      </c>
      <c r="G173" s="21">
        <v>8.6</v>
      </c>
      <c r="H173" s="21">
        <v>7.1</v>
      </c>
      <c r="I173" s="22">
        <v>10.1</v>
      </c>
      <c r="J173" s="44">
        <v>4813.7</v>
      </c>
      <c r="K173" s="21">
        <v>484</v>
      </c>
      <c r="L173" s="21">
        <v>408.3</v>
      </c>
      <c r="M173" s="21">
        <v>559.6</v>
      </c>
      <c r="N173" s="21">
        <v>10.1</v>
      </c>
      <c r="O173" s="21">
        <v>8.5</v>
      </c>
      <c r="P173" s="22">
        <v>11.6</v>
      </c>
      <c r="Q173" s="44">
        <v>31816.2</v>
      </c>
      <c r="R173" s="21">
        <v>4141.5</v>
      </c>
      <c r="S173" s="21">
        <v>3524.3</v>
      </c>
      <c r="T173" s="21">
        <v>4751.1000000000004</v>
      </c>
      <c r="U173" s="21">
        <v>13</v>
      </c>
      <c r="V173" s="21">
        <v>11.1</v>
      </c>
      <c r="W173" s="22">
        <v>14.9</v>
      </c>
      <c r="X173" s="44">
        <v>25123.1</v>
      </c>
      <c r="Y173" s="21">
        <v>2909.4</v>
      </c>
      <c r="Z173" s="21">
        <v>2375.4</v>
      </c>
      <c r="AA173" s="21">
        <v>3460</v>
      </c>
      <c r="AB173" s="21">
        <v>11.6</v>
      </c>
      <c r="AC173" s="21">
        <v>9.5</v>
      </c>
      <c r="AD173" s="22">
        <v>13.8</v>
      </c>
      <c r="AE173" s="35">
        <v>1390.8</v>
      </c>
      <c r="AF173" s="21">
        <v>218.8</v>
      </c>
      <c r="AG173" s="21">
        <v>180.1</v>
      </c>
      <c r="AH173" s="21">
        <v>259.7</v>
      </c>
      <c r="AI173" s="21">
        <v>15.7</v>
      </c>
      <c r="AJ173" s="21">
        <v>12.9</v>
      </c>
      <c r="AK173" s="22">
        <v>18.7</v>
      </c>
    </row>
    <row r="174" spans="1:37">
      <c r="A174" s="6" t="s">
        <v>512</v>
      </c>
      <c r="B174" s="55" t="s">
        <v>513</v>
      </c>
      <c r="C174" s="44">
        <v>33698.800000000003</v>
      </c>
      <c r="D174" s="21">
        <v>2760.6</v>
      </c>
      <c r="E174" s="21">
        <v>2259.3000000000002</v>
      </c>
      <c r="F174" s="21">
        <v>3251.5</v>
      </c>
      <c r="G174" s="21">
        <v>8.1999999999999993</v>
      </c>
      <c r="H174" s="21">
        <v>6.7</v>
      </c>
      <c r="I174" s="22">
        <v>9.6</v>
      </c>
      <c r="J174" s="44">
        <v>47417.599999999999</v>
      </c>
      <c r="K174" s="21">
        <v>4546.6000000000004</v>
      </c>
      <c r="L174" s="21">
        <v>3837.5</v>
      </c>
      <c r="M174" s="21">
        <v>5256.7</v>
      </c>
      <c r="N174" s="21">
        <v>9.6</v>
      </c>
      <c r="O174" s="21">
        <v>8.1</v>
      </c>
      <c r="P174" s="22">
        <v>11.1</v>
      </c>
      <c r="Q174" s="44">
        <v>32103.4</v>
      </c>
      <c r="R174" s="21">
        <v>3988.8</v>
      </c>
      <c r="S174" s="21">
        <v>3379.4</v>
      </c>
      <c r="T174" s="21">
        <v>4593.6000000000004</v>
      </c>
      <c r="U174" s="21">
        <v>12.4</v>
      </c>
      <c r="V174" s="21">
        <v>10.5</v>
      </c>
      <c r="W174" s="22">
        <v>14.3</v>
      </c>
      <c r="X174" s="44">
        <v>33589.1</v>
      </c>
      <c r="Y174" s="21">
        <v>3711.1</v>
      </c>
      <c r="Z174" s="21">
        <v>3038.7</v>
      </c>
      <c r="AA174" s="21">
        <v>4415.8</v>
      </c>
      <c r="AB174" s="21">
        <v>11</v>
      </c>
      <c r="AC174" s="21">
        <v>9</v>
      </c>
      <c r="AD174" s="22">
        <v>13.1</v>
      </c>
      <c r="AE174" s="35">
        <v>19358</v>
      </c>
      <c r="AF174" s="21">
        <v>2909.9</v>
      </c>
      <c r="AG174" s="21">
        <v>2396.5</v>
      </c>
      <c r="AH174" s="21">
        <v>3452.9</v>
      </c>
      <c r="AI174" s="21">
        <v>15</v>
      </c>
      <c r="AJ174" s="21">
        <v>12.4</v>
      </c>
      <c r="AK174" s="22">
        <v>17.8</v>
      </c>
    </row>
    <row r="175" spans="1:37">
      <c r="A175" s="6" t="s">
        <v>604</v>
      </c>
      <c r="B175" s="55" t="s">
        <v>605</v>
      </c>
      <c r="C175" s="44">
        <v>40018.199999999997</v>
      </c>
      <c r="D175" s="21">
        <v>3154.1</v>
      </c>
      <c r="E175" s="21">
        <v>2589.6</v>
      </c>
      <c r="F175" s="21">
        <v>3699</v>
      </c>
      <c r="G175" s="21">
        <v>7.9</v>
      </c>
      <c r="H175" s="21">
        <v>6.5</v>
      </c>
      <c r="I175" s="22">
        <v>9.1999999999999993</v>
      </c>
      <c r="J175" s="44">
        <v>35020.300000000003</v>
      </c>
      <c r="K175" s="21">
        <v>3232</v>
      </c>
      <c r="L175" s="21">
        <v>2728.7</v>
      </c>
      <c r="M175" s="21">
        <v>3736.5</v>
      </c>
      <c r="N175" s="21">
        <v>9.1999999999999993</v>
      </c>
      <c r="O175" s="21">
        <v>7.8</v>
      </c>
      <c r="P175" s="22">
        <v>10.7</v>
      </c>
      <c r="Q175" s="44">
        <v>16524.3</v>
      </c>
      <c r="R175" s="21">
        <v>1977.6</v>
      </c>
      <c r="S175" s="21">
        <v>1678.7</v>
      </c>
      <c r="T175" s="21">
        <v>2277.1999999999998</v>
      </c>
      <c r="U175" s="21">
        <v>12</v>
      </c>
      <c r="V175" s="21">
        <v>10.199999999999999</v>
      </c>
      <c r="W175" s="22">
        <v>13.8</v>
      </c>
      <c r="X175" s="44">
        <v>11488.4</v>
      </c>
      <c r="Y175" s="21">
        <v>1222.2</v>
      </c>
      <c r="Z175" s="21">
        <v>996.7</v>
      </c>
      <c r="AA175" s="21">
        <v>1459.1</v>
      </c>
      <c r="AB175" s="21">
        <v>10.6</v>
      </c>
      <c r="AC175" s="21">
        <v>8.6999999999999993</v>
      </c>
      <c r="AD175" s="22">
        <v>12.7</v>
      </c>
      <c r="AE175" s="35">
        <v>10313.799999999999</v>
      </c>
      <c r="AF175" s="21">
        <v>1494.4</v>
      </c>
      <c r="AG175" s="21">
        <v>1225.9000000000001</v>
      </c>
      <c r="AH175" s="21">
        <v>1781</v>
      </c>
      <c r="AI175" s="21">
        <v>14.5</v>
      </c>
      <c r="AJ175" s="21">
        <v>11.9</v>
      </c>
      <c r="AK175" s="22">
        <v>17.3</v>
      </c>
    </row>
    <row r="176" spans="1:37">
      <c r="A176" s="6" t="s">
        <v>514</v>
      </c>
      <c r="B176" s="55" t="s">
        <v>515</v>
      </c>
      <c r="C176" s="44">
        <v>28012</v>
      </c>
      <c r="D176" s="21">
        <v>2239.6</v>
      </c>
      <c r="E176" s="21">
        <v>1838.6</v>
      </c>
      <c r="F176" s="21">
        <v>2638.8</v>
      </c>
      <c r="G176" s="21">
        <v>8</v>
      </c>
      <c r="H176" s="21">
        <v>6.6</v>
      </c>
      <c r="I176" s="22">
        <v>9.4</v>
      </c>
      <c r="J176" s="44">
        <v>20307.099999999999</v>
      </c>
      <c r="K176" s="21">
        <v>1901.1</v>
      </c>
      <c r="L176" s="21">
        <v>1606.6</v>
      </c>
      <c r="M176" s="21">
        <v>2200.1999999999998</v>
      </c>
      <c r="N176" s="21">
        <v>9.4</v>
      </c>
      <c r="O176" s="21">
        <v>7.9</v>
      </c>
      <c r="P176" s="22">
        <v>10.8</v>
      </c>
      <c r="Q176" s="44">
        <v>8987.2000000000007</v>
      </c>
      <c r="R176" s="21">
        <v>1091</v>
      </c>
      <c r="S176" s="21">
        <v>926</v>
      </c>
      <c r="T176" s="21">
        <v>1257</v>
      </c>
      <c r="U176" s="21">
        <v>12.1</v>
      </c>
      <c r="V176" s="21">
        <v>10.3</v>
      </c>
      <c r="W176" s="22">
        <v>14</v>
      </c>
      <c r="X176" s="44">
        <v>26007.3</v>
      </c>
      <c r="Y176" s="21">
        <v>2806.6</v>
      </c>
      <c r="Z176" s="21">
        <v>2291</v>
      </c>
      <c r="AA176" s="21">
        <v>3345.4</v>
      </c>
      <c r="AB176" s="21">
        <v>10.8</v>
      </c>
      <c r="AC176" s="21">
        <v>8.8000000000000007</v>
      </c>
      <c r="AD176" s="22">
        <v>12.9</v>
      </c>
      <c r="AE176" s="35">
        <v>18441.400000000001</v>
      </c>
      <c r="AF176" s="21">
        <v>2710.2</v>
      </c>
      <c r="AG176" s="21">
        <v>2223.6999999999998</v>
      </c>
      <c r="AH176" s="21">
        <v>3217.2</v>
      </c>
      <c r="AI176" s="21">
        <v>14.7</v>
      </c>
      <c r="AJ176" s="21">
        <v>12.1</v>
      </c>
      <c r="AK176" s="22">
        <v>17.399999999999999</v>
      </c>
    </row>
    <row r="177" spans="1:37">
      <c r="A177" s="6" t="s">
        <v>422</v>
      </c>
      <c r="B177" s="55" t="s">
        <v>423</v>
      </c>
      <c r="C177" s="44">
        <v>2838.3</v>
      </c>
      <c r="D177" s="21">
        <v>243</v>
      </c>
      <c r="E177" s="21">
        <v>198.8</v>
      </c>
      <c r="F177" s="21">
        <v>286.39999999999998</v>
      </c>
      <c r="G177" s="21">
        <v>8.6</v>
      </c>
      <c r="H177" s="21">
        <v>7</v>
      </c>
      <c r="I177" s="22">
        <v>10.1</v>
      </c>
      <c r="J177" s="44">
        <v>12311.9</v>
      </c>
      <c r="K177" s="21">
        <v>1234.2</v>
      </c>
      <c r="L177" s="21">
        <v>1040.3</v>
      </c>
      <c r="M177" s="21">
        <v>1427.7</v>
      </c>
      <c r="N177" s="21">
        <v>10</v>
      </c>
      <c r="O177" s="21">
        <v>8.4</v>
      </c>
      <c r="P177" s="22">
        <v>11.6</v>
      </c>
      <c r="Q177" s="44">
        <v>10347.799999999999</v>
      </c>
      <c r="R177" s="21">
        <v>1344.6</v>
      </c>
      <c r="S177" s="21">
        <v>1137.0999999999999</v>
      </c>
      <c r="T177" s="21">
        <v>1546.7</v>
      </c>
      <c r="U177" s="21">
        <v>13</v>
      </c>
      <c r="V177" s="21">
        <v>11</v>
      </c>
      <c r="W177" s="22">
        <v>14.9</v>
      </c>
      <c r="X177" s="44">
        <v>6395.4</v>
      </c>
      <c r="Y177" s="21">
        <v>738.8</v>
      </c>
      <c r="Z177" s="21">
        <v>603.4</v>
      </c>
      <c r="AA177" s="21">
        <v>878.7</v>
      </c>
      <c r="AB177" s="21">
        <v>11.6</v>
      </c>
      <c r="AC177" s="21">
        <v>9.4</v>
      </c>
      <c r="AD177" s="22">
        <v>13.7</v>
      </c>
      <c r="AE177" s="35">
        <v>1546.7</v>
      </c>
      <c r="AF177" s="21">
        <v>243.2</v>
      </c>
      <c r="AG177" s="21">
        <v>200.6</v>
      </c>
      <c r="AH177" s="21">
        <v>288.2</v>
      </c>
      <c r="AI177" s="21">
        <v>15.7</v>
      </c>
      <c r="AJ177" s="21">
        <v>13</v>
      </c>
      <c r="AK177" s="22">
        <v>18.600000000000001</v>
      </c>
    </row>
    <row r="178" spans="1:37">
      <c r="A178" s="6" t="s">
        <v>718</v>
      </c>
      <c r="B178" s="55" t="s">
        <v>719</v>
      </c>
      <c r="C178" s="44">
        <v>13305.2</v>
      </c>
      <c r="D178" s="21">
        <v>995.3</v>
      </c>
      <c r="E178" s="21">
        <v>810.2</v>
      </c>
      <c r="F178" s="21">
        <v>1178.9000000000001</v>
      </c>
      <c r="G178" s="21">
        <v>7.5</v>
      </c>
      <c r="H178" s="21">
        <v>6.1</v>
      </c>
      <c r="I178" s="22">
        <v>8.9</v>
      </c>
      <c r="J178" s="44">
        <v>22492.799999999999</v>
      </c>
      <c r="K178" s="21">
        <v>1972.4</v>
      </c>
      <c r="L178" s="21">
        <v>1660</v>
      </c>
      <c r="M178" s="21">
        <v>2286.9</v>
      </c>
      <c r="N178" s="21">
        <v>8.8000000000000007</v>
      </c>
      <c r="O178" s="21">
        <v>7.4</v>
      </c>
      <c r="P178" s="22">
        <v>10.199999999999999</v>
      </c>
      <c r="Q178" s="44">
        <v>7728.1</v>
      </c>
      <c r="R178" s="21">
        <v>880.9</v>
      </c>
      <c r="S178" s="21">
        <v>745.5</v>
      </c>
      <c r="T178" s="21">
        <v>1018.4</v>
      </c>
      <c r="U178" s="21">
        <v>11.4</v>
      </c>
      <c r="V178" s="21">
        <v>9.6</v>
      </c>
      <c r="W178" s="22">
        <v>13.2</v>
      </c>
      <c r="X178" s="44">
        <v>7722.8</v>
      </c>
      <c r="Y178" s="21">
        <v>781.6</v>
      </c>
      <c r="Z178" s="21">
        <v>636</v>
      </c>
      <c r="AA178" s="21">
        <v>936.4</v>
      </c>
      <c r="AB178" s="21">
        <v>10.1</v>
      </c>
      <c r="AC178" s="21">
        <v>8.1999999999999993</v>
      </c>
      <c r="AD178" s="22">
        <v>12.1</v>
      </c>
      <c r="AE178" s="35">
        <v>1410.1</v>
      </c>
      <c r="AF178" s="21">
        <v>195</v>
      </c>
      <c r="AG178" s="21">
        <v>159.4</v>
      </c>
      <c r="AH178" s="21">
        <v>232.2</v>
      </c>
      <c r="AI178" s="21">
        <v>13.8</v>
      </c>
      <c r="AJ178" s="21">
        <v>11.3</v>
      </c>
      <c r="AK178" s="22">
        <v>16.5</v>
      </c>
    </row>
    <row r="179" spans="1:37">
      <c r="A179" s="6" t="s">
        <v>606</v>
      </c>
      <c r="B179" s="55" t="s">
        <v>607</v>
      </c>
      <c r="C179" s="44">
        <v>98308.5</v>
      </c>
      <c r="D179" s="21">
        <v>7695.2</v>
      </c>
      <c r="E179" s="21">
        <v>6316.7</v>
      </c>
      <c r="F179" s="21">
        <v>9006.5</v>
      </c>
      <c r="G179" s="21">
        <v>7.8</v>
      </c>
      <c r="H179" s="21">
        <v>6.4</v>
      </c>
      <c r="I179" s="22">
        <v>9.1999999999999993</v>
      </c>
      <c r="J179" s="44">
        <v>105844.5</v>
      </c>
      <c r="K179" s="21">
        <v>9707.2000000000007</v>
      </c>
      <c r="L179" s="21">
        <v>8201.7999999999993</v>
      </c>
      <c r="M179" s="21">
        <v>11201.4</v>
      </c>
      <c r="N179" s="21">
        <v>9.1999999999999993</v>
      </c>
      <c r="O179" s="21">
        <v>7.7</v>
      </c>
      <c r="P179" s="22">
        <v>10.6</v>
      </c>
      <c r="Q179" s="44">
        <v>91875.4</v>
      </c>
      <c r="R179" s="21">
        <v>10937.8</v>
      </c>
      <c r="S179" s="21">
        <v>9294.4</v>
      </c>
      <c r="T179" s="21">
        <v>12595.1</v>
      </c>
      <c r="U179" s="21">
        <v>11.9</v>
      </c>
      <c r="V179" s="21">
        <v>10.1</v>
      </c>
      <c r="W179" s="22">
        <v>13.7</v>
      </c>
      <c r="X179" s="44">
        <v>28908.799999999999</v>
      </c>
      <c r="Y179" s="21">
        <v>3058.1</v>
      </c>
      <c r="Z179" s="21">
        <v>2490.9</v>
      </c>
      <c r="AA179" s="21">
        <v>3652.2</v>
      </c>
      <c r="AB179" s="21">
        <v>10.6</v>
      </c>
      <c r="AC179" s="21">
        <v>8.6</v>
      </c>
      <c r="AD179" s="22">
        <v>12.6</v>
      </c>
      <c r="AE179" s="35">
        <v>17882.8</v>
      </c>
      <c r="AF179" s="21">
        <v>2579.9</v>
      </c>
      <c r="AG179" s="21">
        <v>2111.1999999999998</v>
      </c>
      <c r="AH179" s="21">
        <v>3081.1</v>
      </c>
      <c r="AI179" s="21">
        <v>14.4</v>
      </c>
      <c r="AJ179" s="21">
        <v>11.8</v>
      </c>
      <c r="AK179" s="22">
        <v>17.2</v>
      </c>
    </row>
    <row r="180" spans="1:37">
      <c r="A180" s="6" t="s">
        <v>478</v>
      </c>
      <c r="B180" s="55" t="s">
        <v>479</v>
      </c>
      <c r="C180" s="44">
        <v>40197.5</v>
      </c>
      <c r="D180" s="21">
        <v>3219.6</v>
      </c>
      <c r="E180" s="21">
        <v>2657.5</v>
      </c>
      <c r="F180" s="21">
        <v>3781.7</v>
      </c>
      <c r="G180" s="21">
        <v>8</v>
      </c>
      <c r="H180" s="21">
        <v>6.6</v>
      </c>
      <c r="I180" s="22">
        <v>9.4</v>
      </c>
      <c r="J180" s="44">
        <v>32092.7</v>
      </c>
      <c r="K180" s="21">
        <v>3010</v>
      </c>
      <c r="L180" s="21">
        <v>2541.5</v>
      </c>
      <c r="M180" s="21">
        <v>3477.5</v>
      </c>
      <c r="N180" s="21">
        <v>9.4</v>
      </c>
      <c r="O180" s="21">
        <v>7.9</v>
      </c>
      <c r="P180" s="22">
        <v>10.8</v>
      </c>
      <c r="Q180" s="44">
        <v>42117</v>
      </c>
      <c r="R180" s="21">
        <v>5123</v>
      </c>
      <c r="S180" s="21">
        <v>4353.7</v>
      </c>
      <c r="T180" s="21">
        <v>5893.5</v>
      </c>
      <c r="U180" s="21">
        <v>12.2</v>
      </c>
      <c r="V180" s="21">
        <v>10.3</v>
      </c>
      <c r="W180" s="22">
        <v>14</v>
      </c>
      <c r="X180" s="44">
        <v>35910.300000000003</v>
      </c>
      <c r="Y180" s="21">
        <v>3882.7</v>
      </c>
      <c r="Z180" s="21">
        <v>3173.4</v>
      </c>
      <c r="AA180" s="21">
        <v>4636.8999999999996</v>
      </c>
      <c r="AB180" s="21">
        <v>10.8</v>
      </c>
      <c r="AC180" s="21">
        <v>8.8000000000000007</v>
      </c>
      <c r="AD180" s="22">
        <v>12.9</v>
      </c>
      <c r="AE180" s="35">
        <v>29919.4</v>
      </c>
      <c r="AF180" s="21">
        <v>4406.1000000000004</v>
      </c>
      <c r="AG180" s="21">
        <v>3616.4</v>
      </c>
      <c r="AH180" s="21">
        <v>5234.6000000000004</v>
      </c>
      <c r="AI180" s="21">
        <v>14.7</v>
      </c>
      <c r="AJ180" s="21">
        <v>12.1</v>
      </c>
      <c r="AK180" s="22">
        <v>17.5</v>
      </c>
    </row>
    <row r="181" spans="1:37">
      <c r="A181" s="6" t="s">
        <v>424</v>
      </c>
      <c r="B181" s="55" t="s">
        <v>425</v>
      </c>
      <c r="C181" s="44">
        <v>7143.3</v>
      </c>
      <c r="D181" s="21">
        <v>552.70000000000005</v>
      </c>
      <c r="E181" s="21">
        <v>453.9</v>
      </c>
      <c r="F181" s="21">
        <v>650.79999999999995</v>
      </c>
      <c r="G181" s="21">
        <v>7.7</v>
      </c>
      <c r="H181" s="21">
        <v>6.4</v>
      </c>
      <c r="I181" s="22">
        <v>9.1</v>
      </c>
      <c r="J181" s="44">
        <v>5624.4</v>
      </c>
      <c r="K181" s="21">
        <v>509.8</v>
      </c>
      <c r="L181" s="21">
        <v>429.8</v>
      </c>
      <c r="M181" s="21">
        <v>588.79999999999995</v>
      </c>
      <c r="N181" s="21">
        <v>9.1</v>
      </c>
      <c r="O181" s="21">
        <v>7.6</v>
      </c>
      <c r="P181" s="22">
        <v>10.5</v>
      </c>
      <c r="Q181" s="44">
        <v>5038.6000000000004</v>
      </c>
      <c r="R181" s="21">
        <v>592.79999999999995</v>
      </c>
      <c r="S181" s="21">
        <v>502.3</v>
      </c>
      <c r="T181" s="21">
        <v>685.1</v>
      </c>
      <c r="U181" s="21">
        <v>11.8</v>
      </c>
      <c r="V181" s="21">
        <v>10</v>
      </c>
      <c r="W181" s="22">
        <v>13.6</v>
      </c>
      <c r="X181" s="44">
        <v>15211.7</v>
      </c>
      <c r="Y181" s="21">
        <v>1590.2</v>
      </c>
      <c r="Z181" s="21">
        <v>1296.2</v>
      </c>
      <c r="AA181" s="21">
        <v>1902.5</v>
      </c>
      <c r="AB181" s="21">
        <v>10.5</v>
      </c>
      <c r="AC181" s="21">
        <v>8.5</v>
      </c>
      <c r="AD181" s="22">
        <v>12.5</v>
      </c>
      <c r="AE181" s="35">
        <v>19847.900000000001</v>
      </c>
      <c r="AF181" s="21">
        <v>2829.3</v>
      </c>
      <c r="AG181" s="21">
        <v>2316.3000000000002</v>
      </c>
      <c r="AH181" s="21">
        <v>3370.5</v>
      </c>
      <c r="AI181" s="21">
        <v>14.3</v>
      </c>
      <c r="AJ181" s="21">
        <v>11.7</v>
      </c>
      <c r="AK181" s="22">
        <v>17</v>
      </c>
    </row>
    <row r="182" spans="1:37">
      <c r="A182" s="6" t="s">
        <v>442</v>
      </c>
      <c r="B182" s="55" t="s">
        <v>443</v>
      </c>
      <c r="C182" s="44">
        <v>6347.2</v>
      </c>
      <c r="D182" s="21">
        <v>465.1</v>
      </c>
      <c r="E182" s="21">
        <v>374.7</v>
      </c>
      <c r="F182" s="21">
        <v>553.1</v>
      </c>
      <c r="G182" s="21">
        <v>7.3</v>
      </c>
      <c r="H182" s="21">
        <v>5.9</v>
      </c>
      <c r="I182" s="22">
        <v>8.6999999999999993</v>
      </c>
      <c r="J182" s="44">
        <v>3197.3</v>
      </c>
      <c r="K182" s="21">
        <v>274.8</v>
      </c>
      <c r="L182" s="21">
        <v>230.6</v>
      </c>
      <c r="M182" s="21">
        <v>319.8</v>
      </c>
      <c r="N182" s="21">
        <v>8.6</v>
      </c>
      <c r="O182" s="21">
        <v>7.2</v>
      </c>
      <c r="P182" s="22">
        <v>10</v>
      </c>
      <c r="Q182" s="44">
        <v>15261.3</v>
      </c>
      <c r="R182" s="21">
        <v>1707.8</v>
      </c>
      <c r="S182" s="21">
        <v>1439.5</v>
      </c>
      <c r="T182" s="21">
        <v>1980.8</v>
      </c>
      <c r="U182" s="21">
        <v>11.2</v>
      </c>
      <c r="V182" s="21">
        <v>9.4</v>
      </c>
      <c r="W182" s="22">
        <v>13</v>
      </c>
      <c r="X182" s="44">
        <v>22363.3</v>
      </c>
      <c r="Y182" s="21">
        <v>2220.5</v>
      </c>
      <c r="Z182" s="21">
        <v>1801.5</v>
      </c>
      <c r="AA182" s="21">
        <v>2667.2</v>
      </c>
      <c r="AB182" s="21">
        <v>9.9</v>
      </c>
      <c r="AC182" s="21">
        <v>8.1</v>
      </c>
      <c r="AD182" s="22">
        <v>11.9</v>
      </c>
      <c r="AE182" s="35">
        <v>57181.9</v>
      </c>
      <c r="AF182" s="21">
        <v>7773.2</v>
      </c>
      <c r="AG182" s="21">
        <v>6331.4</v>
      </c>
      <c r="AH182" s="21">
        <v>9271.7999999999993</v>
      </c>
      <c r="AI182" s="21">
        <v>13.6</v>
      </c>
      <c r="AJ182" s="21">
        <v>11.1</v>
      </c>
      <c r="AK182" s="22">
        <v>16.2</v>
      </c>
    </row>
    <row r="183" spans="1:37">
      <c r="A183" s="6" t="s">
        <v>462</v>
      </c>
      <c r="B183" s="55" t="s">
        <v>463</v>
      </c>
      <c r="C183" s="44">
        <v>8741.7000000000007</v>
      </c>
      <c r="D183" s="21">
        <v>705.8</v>
      </c>
      <c r="E183" s="21">
        <v>576.79999999999995</v>
      </c>
      <c r="F183" s="21">
        <v>836</v>
      </c>
      <c r="G183" s="21">
        <v>8.1</v>
      </c>
      <c r="H183" s="21">
        <v>6.6</v>
      </c>
      <c r="I183" s="22">
        <v>9.6</v>
      </c>
      <c r="J183" s="44">
        <v>10228.200000000001</v>
      </c>
      <c r="K183" s="21">
        <v>966.2</v>
      </c>
      <c r="L183" s="21">
        <v>813.6</v>
      </c>
      <c r="M183" s="21">
        <v>1121.4000000000001</v>
      </c>
      <c r="N183" s="21">
        <v>9.4</v>
      </c>
      <c r="O183" s="21">
        <v>8</v>
      </c>
      <c r="P183" s="22">
        <v>11</v>
      </c>
      <c r="Q183" s="44">
        <v>12466.4</v>
      </c>
      <c r="R183" s="21">
        <v>1525</v>
      </c>
      <c r="S183" s="21">
        <v>1289.9000000000001</v>
      </c>
      <c r="T183" s="21">
        <v>1761.2</v>
      </c>
      <c r="U183" s="21">
        <v>12.2</v>
      </c>
      <c r="V183" s="21">
        <v>10.3</v>
      </c>
      <c r="W183" s="22">
        <v>14.1</v>
      </c>
      <c r="X183" s="44">
        <v>18763.400000000001</v>
      </c>
      <c r="Y183" s="21">
        <v>2041.6</v>
      </c>
      <c r="Z183" s="21">
        <v>1668.6</v>
      </c>
      <c r="AA183" s="21">
        <v>2444.9</v>
      </c>
      <c r="AB183" s="21">
        <v>10.9</v>
      </c>
      <c r="AC183" s="21">
        <v>8.9</v>
      </c>
      <c r="AD183" s="22">
        <v>13</v>
      </c>
      <c r="AE183" s="35">
        <v>11729.3</v>
      </c>
      <c r="AF183" s="21">
        <v>1734.8</v>
      </c>
      <c r="AG183" s="21">
        <v>1423.7</v>
      </c>
      <c r="AH183" s="21">
        <v>2054.4</v>
      </c>
      <c r="AI183" s="21">
        <v>14.8</v>
      </c>
      <c r="AJ183" s="21">
        <v>12.1</v>
      </c>
      <c r="AK183" s="22">
        <v>17.5</v>
      </c>
    </row>
    <row r="184" spans="1:37">
      <c r="A184" s="6" t="s">
        <v>708</v>
      </c>
      <c r="B184" s="55" t="s">
        <v>709</v>
      </c>
      <c r="C184" s="44">
        <v>13205.6</v>
      </c>
      <c r="D184" s="21">
        <v>1008.6</v>
      </c>
      <c r="E184" s="21">
        <v>822.8</v>
      </c>
      <c r="F184" s="21">
        <v>1195.8</v>
      </c>
      <c r="G184" s="21">
        <v>7.6</v>
      </c>
      <c r="H184" s="21">
        <v>6.2</v>
      </c>
      <c r="I184" s="22">
        <v>9.1</v>
      </c>
      <c r="J184" s="44">
        <v>5602.1</v>
      </c>
      <c r="K184" s="21">
        <v>501.4</v>
      </c>
      <c r="L184" s="21">
        <v>421.9</v>
      </c>
      <c r="M184" s="21">
        <v>580.6</v>
      </c>
      <c r="N184" s="21">
        <v>9</v>
      </c>
      <c r="O184" s="21">
        <v>7.5</v>
      </c>
      <c r="P184" s="22">
        <v>10.4</v>
      </c>
      <c r="Q184" s="44">
        <v>3924.4</v>
      </c>
      <c r="R184" s="21">
        <v>456.3</v>
      </c>
      <c r="S184" s="21">
        <v>386.9</v>
      </c>
      <c r="T184" s="21">
        <v>527.1</v>
      </c>
      <c r="U184" s="21">
        <v>11.6</v>
      </c>
      <c r="V184" s="21">
        <v>9.9</v>
      </c>
      <c r="W184" s="22">
        <v>13.4</v>
      </c>
      <c r="X184" s="44">
        <v>4682.8</v>
      </c>
      <c r="Y184" s="21">
        <v>483.6</v>
      </c>
      <c r="Z184" s="21">
        <v>393.4</v>
      </c>
      <c r="AA184" s="21">
        <v>579.4</v>
      </c>
      <c r="AB184" s="21">
        <v>10.3</v>
      </c>
      <c r="AC184" s="21">
        <v>8.4</v>
      </c>
      <c r="AD184" s="22">
        <v>12.4</v>
      </c>
      <c r="AE184" s="35">
        <v>0</v>
      </c>
      <c r="AF184" s="21" t="s">
        <v>875</v>
      </c>
      <c r="AG184" s="21" t="s">
        <v>875</v>
      </c>
      <c r="AH184" s="21" t="s">
        <v>875</v>
      </c>
      <c r="AI184" s="21" t="s">
        <v>875</v>
      </c>
      <c r="AJ184" s="21" t="s">
        <v>875</v>
      </c>
      <c r="AK184" s="22" t="s">
        <v>875</v>
      </c>
    </row>
    <row r="185" spans="1:37">
      <c r="A185" s="6" t="s">
        <v>426</v>
      </c>
      <c r="B185" s="55" t="s">
        <v>427</v>
      </c>
      <c r="C185" s="44">
        <v>7875.8</v>
      </c>
      <c r="D185" s="21">
        <v>618.4</v>
      </c>
      <c r="E185" s="21">
        <v>501.8</v>
      </c>
      <c r="F185" s="21">
        <v>732.8</v>
      </c>
      <c r="G185" s="21">
        <v>7.9</v>
      </c>
      <c r="H185" s="21">
        <v>6.4</v>
      </c>
      <c r="I185" s="22">
        <v>9.3000000000000007</v>
      </c>
      <c r="J185" s="44">
        <v>20607.5</v>
      </c>
      <c r="K185" s="21">
        <v>1895.1</v>
      </c>
      <c r="L185" s="21">
        <v>1597.1</v>
      </c>
      <c r="M185" s="21">
        <v>2195.9</v>
      </c>
      <c r="N185" s="21">
        <v>9.1999999999999993</v>
      </c>
      <c r="O185" s="21">
        <v>7.8</v>
      </c>
      <c r="P185" s="22">
        <v>10.7</v>
      </c>
      <c r="Q185" s="44">
        <v>13851.8</v>
      </c>
      <c r="R185" s="21">
        <v>1652.8</v>
      </c>
      <c r="S185" s="21">
        <v>1398.2</v>
      </c>
      <c r="T185" s="21">
        <v>1909.3</v>
      </c>
      <c r="U185" s="21">
        <v>11.9</v>
      </c>
      <c r="V185" s="21">
        <v>10.1</v>
      </c>
      <c r="W185" s="22">
        <v>13.8</v>
      </c>
      <c r="X185" s="44">
        <v>16375.1</v>
      </c>
      <c r="Y185" s="21">
        <v>1736.4</v>
      </c>
      <c r="Z185" s="21">
        <v>1416.7</v>
      </c>
      <c r="AA185" s="21">
        <v>2072.1</v>
      </c>
      <c r="AB185" s="21">
        <v>10.6</v>
      </c>
      <c r="AC185" s="21">
        <v>8.6999999999999993</v>
      </c>
      <c r="AD185" s="22">
        <v>12.7</v>
      </c>
      <c r="AE185" s="35">
        <v>39662.9</v>
      </c>
      <c r="AF185" s="21">
        <v>5732.3</v>
      </c>
      <c r="AG185" s="21">
        <v>4707.3999999999996</v>
      </c>
      <c r="AH185" s="21">
        <v>6808.5</v>
      </c>
      <c r="AI185" s="21">
        <v>14.5</v>
      </c>
      <c r="AJ185" s="21">
        <v>11.9</v>
      </c>
      <c r="AK185" s="22">
        <v>17.2</v>
      </c>
    </row>
    <row r="186" spans="1:37">
      <c r="A186" s="6" t="s">
        <v>846</v>
      </c>
      <c r="B186" s="55" t="s">
        <v>847</v>
      </c>
      <c r="C186" s="44">
        <v>16057.6</v>
      </c>
      <c r="D186" s="21">
        <v>1005.2</v>
      </c>
      <c r="E186" s="21">
        <v>804.6</v>
      </c>
      <c r="F186" s="21">
        <v>1196.5</v>
      </c>
      <c r="G186" s="21">
        <v>6.3</v>
      </c>
      <c r="H186" s="21">
        <v>5</v>
      </c>
      <c r="I186" s="22">
        <v>7.5</v>
      </c>
      <c r="J186" s="44">
        <v>10113</v>
      </c>
      <c r="K186" s="21">
        <v>744.8</v>
      </c>
      <c r="L186" s="21">
        <v>618.6</v>
      </c>
      <c r="M186" s="21">
        <v>870.5</v>
      </c>
      <c r="N186" s="21">
        <v>7.4</v>
      </c>
      <c r="O186" s="21">
        <v>6.1</v>
      </c>
      <c r="P186" s="22">
        <v>8.6</v>
      </c>
      <c r="Q186" s="44">
        <v>11961.2</v>
      </c>
      <c r="R186" s="21">
        <v>1153.3</v>
      </c>
      <c r="S186" s="21">
        <v>963.3</v>
      </c>
      <c r="T186" s="21">
        <v>1350.3</v>
      </c>
      <c r="U186" s="21">
        <v>9.6</v>
      </c>
      <c r="V186" s="21">
        <v>8.1</v>
      </c>
      <c r="W186" s="22">
        <v>11.3</v>
      </c>
      <c r="X186" s="44">
        <v>8690.5</v>
      </c>
      <c r="Y186" s="21">
        <v>741.7</v>
      </c>
      <c r="Z186" s="21">
        <v>593.5</v>
      </c>
      <c r="AA186" s="21">
        <v>898</v>
      </c>
      <c r="AB186" s="21">
        <v>8.5</v>
      </c>
      <c r="AC186" s="21">
        <v>6.8</v>
      </c>
      <c r="AD186" s="22">
        <v>10.3</v>
      </c>
      <c r="AE186" s="35">
        <v>6107.7</v>
      </c>
      <c r="AF186" s="21">
        <v>719.2</v>
      </c>
      <c r="AG186" s="21">
        <v>575.6</v>
      </c>
      <c r="AH186" s="21">
        <v>873.1</v>
      </c>
      <c r="AI186" s="21">
        <v>11.8</v>
      </c>
      <c r="AJ186" s="21">
        <v>9.4</v>
      </c>
      <c r="AK186" s="22">
        <v>14.3</v>
      </c>
    </row>
    <row r="187" spans="1:37">
      <c r="A187" s="6" t="s">
        <v>386</v>
      </c>
      <c r="B187" s="55" t="s">
        <v>387</v>
      </c>
      <c r="C187" s="44">
        <v>2023.4</v>
      </c>
      <c r="D187" s="21">
        <v>161.6</v>
      </c>
      <c r="E187" s="21">
        <v>131.80000000000001</v>
      </c>
      <c r="F187" s="21">
        <v>191.8</v>
      </c>
      <c r="G187" s="21">
        <v>8</v>
      </c>
      <c r="H187" s="21">
        <v>6.5</v>
      </c>
      <c r="I187" s="22">
        <v>9.5</v>
      </c>
      <c r="J187" s="44">
        <v>8964.6</v>
      </c>
      <c r="K187" s="21">
        <v>838.7</v>
      </c>
      <c r="L187" s="21">
        <v>704.5</v>
      </c>
      <c r="M187" s="21">
        <v>974.9</v>
      </c>
      <c r="N187" s="21">
        <v>9.4</v>
      </c>
      <c r="O187" s="21">
        <v>7.9</v>
      </c>
      <c r="P187" s="22">
        <v>10.9</v>
      </c>
      <c r="Q187" s="44">
        <v>6468.5</v>
      </c>
      <c r="R187" s="21">
        <v>785.4</v>
      </c>
      <c r="S187" s="21">
        <v>664.7</v>
      </c>
      <c r="T187" s="21">
        <v>910.3</v>
      </c>
      <c r="U187" s="21">
        <v>12.1</v>
      </c>
      <c r="V187" s="21">
        <v>10.3</v>
      </c>
      <c r="W187" s="22">
        <v>14.1</v>
      </c>
      <c r="X187" s="44">
        <v>10418.4</v>
      </c>
      <c r="Y187" s="21">
        <v>1124.0999999999999</v>
      </c>
      <c r="Z187" s="21">
        <v>912.5</v>
      </c>
      <c r="AA187" s="21">
        <v>1349.7</v>
      </c>
      <c r="AB187" s="21">
        <v>10.8</v>
      </c>
      <c r="AC187" s="21">
        <v>8.8000000000000007</v>
      </c>
      <c r="AD187" s="22">
        <v>13</v>
      </c>
      <c r="AE187" s="35">
        <v>14305.2</v>
      </c>
      <c r="AF187" s="21">
        <v>2104.1</v>
      </c>
      <c r="AG187" s="21">
        <v>1723.3</v>
      </c>
      <c r="AH187" s="21">
        <v>2496.8000000000002</v>
      </c>
      <c r="AI187" s="21">
        <v>14.7</v>
      </c>
      <c r="AJ187" s="21">
        <v>12</v>
      </c>
      <c r="AK187" s="22">
        <v>17.5</v>
      </c>
    </row>
    <row r="188" spans="1:37">
      <c r="A188" s="6" t="s">
        <v>464</v>
      </c>
      <c r="B188" s="55" t="s">
        <v>465</v>
      </c>
      <c r="C188" s="44">
        <v>6854.9</v>
      </c>
      <c r="D188" s="21">
        <v>533.79999999999995</v>
      </c>
      <c r="E188" s="21">
        <v>432.4</v>
      </c>
      <c r="F188" s="21">
        <v>632.20000000000005</v>
      </c>
      <c r="G188" s="21">
        <v>7.8</v>
      </c>
      <c r="H188" s="21">
        <v>6.3</v>
      </c>
      <c r="I188" s="22">
        <v>9.1999999999999993</v>
      </c>
      <c r="J188" s="44">
        <v>17342</v>
      </c>
      <c r="K188" s="21">
        <v>1582.4</v>
      </c>
      <c r="L188" s="21">
        <v>1329.5</v>
      </c>
      <c r="M188" s="21">
        <v>1838.2</v>
      </c>
      <c r="N188" s="21">
        <v>9.1</v>
      </c>
      <c r="O188" s="21">
        <v>7.7</v>
      </c>
      <c r="P188" s="22">
        <v>10.6</v>
      </c>
      <c r="Q188" s="44">
        <v>14752.5</v>
      </c>
      <c r="R188" s="21">
        <v>1748.3</v>
      </c>
      <c r="S188" s="21">
        <v>1474.4</v>
      </c>
      <c r="T188" s="21">
        <v>2023.9</v>
      </c>
      <c r="U188" s="21">
        <v>11.9</v>
      </c>
      <c r="V188" s="21">
        <v>10</v>
      </c>
      <c r="W188" s="22">
        <v>13.7</v>
      </c>
      <c r="X188" s="44">
        <v>14429.1</v>
      </c>
      <c r="Y188" s="21">
        <v>1518.9</v>
      </c>
      <c r="Z188" s="21">
        <v>1237.3</v>
      </c>
      <c r="AA188" s="21">
        <v>1818.6</v>
      </c>
      <c r="AB188" s="21">
        <v>10.5</v>
      </c>
      <c r="AC188" s="21">
        <v>8.6</v>
      </c>
      <c r="AD188" s="22">
        <v>12.6</v>
      </c>
      <c r="AE188" s="35">
        <v>30122.5</v>
      </c>
      <c r="AF188" s="21">
        <v>4327.3</v>
      </c>
      <c r="AG188" s="21">
        <v>3541.5</v>
      </c>
      <c r="AH188" s="21">
        <v>5144.8</v>
      </c>
      <c r="AI188" s="21">
        <v>14.4</v>
      </c>
      <c r="AJ188" s="21">
        <v>11.8</v>
      </c>
      <c r="AK188" s="22">
        <v>17.100000000000001</v>
      </c>
    </row>
    <row r="189" spans="1:37">
      <c r="A189" s="6" t="s">
        <v>362</v>
      </c>
      <c r="B189" s="55" t="s">
        <v>363</v>
      </c>
      <c r="C189" s="44">
        <v>12261</v>
      </c>
      <c r="D189" s="21">
        <v>1028.7</v>
      </c>
      <c r="E189" s="21">
        <v>841.9</v>
      </c>
      <c r="F189" s="21">
        <v>1216.5</v>
      </c>
      <c r="G189" s="21">
        <v>8.4</v>
      </c>
      <c r="H189" s="21">
        <v>6.9</v>
      </c>
      <c r="I189" s="22">
        <v>9.9</v>
      </c>
      <c r="J189" s="44">
        <v>27185.599999999999</v>
      </c>
      <c r="K189" s="21">
        <v>2668.3</v>
      </c>
      <c r="L189" s="21">
        <v>2254.8000000000002</v>
      </c>
      <c r="M189" s="21">
        <v>3086.5</v>
      </c>
      <c r="N189" s="21">
        <v>9.8000000000000007</v>
      </c>
      <c r="O189" s="21">
        <v>8.3000000000000007</v>
      </c>
      <c r="P189" s="22">
        <v>11.4</v>
      </c>
      <c r="Q189" s="44">
        <v>15320.6</v>
      </c>
      <c r="R189" s="21">
        <v>1946.8</v>
      </c>
      <c r="S189" s="21">
        <v>1652.4</v>
      </c>
      <c r="T189" s="21">
        <v>2246.8000000000002</v>
      </c>
      <c r="U189" s="21">
        <v>12.7</v>
      </c>
      <c r="V189" s="21">
        <v>10.8</v>
      </c>
      <c r="W189" s="22">
        <v>14.7</v>
      </c>
      <c r="X189" s="44">
        <v>30996.5</v>
      </c>
      <c r="Y189" s="21">
        <v>3503.9</v>
      </c>
      <c r="Z189" s="21">
        <v>2863</v>
      </c>
      <c r="AA189" s="21">
        <v>4182</v>
      </c>
      <c r="AB189" s="21">
        <v>11.3</v>
      </c>
      <c r="AC189" s="21">
        <v>9.1999999999999993</v>
      </c>
      <c r="AD189" s="22">
        <v>13.5</v>
      </c>
      <c r="AE189" s="35">
        <v>30360.3</v>
      </c>
      <c r="AF189" s="21">
        <v>4663.3</v>
      </c>
      <c r="AG189" s="21">
        <v>3845.5</v>
      </c>
      <c r="AH189" s="21">
        <v>5516.6</v>
      </c>
      <c r="AI189" s="21">
        <v>15.4</v>
      </c>
      <c r="AJ189" s="21">
        <v>12.7</v>
      </c>
      <c r="AK189" s="22">
        <v>18.2</v>
      </c>
    </row>
    <row r="190" spans="1:37">
      <c r="A190" s="6" t="s">
        <v>428</v>
      </c>
      <c r="B190" s="55" t="s">
        <v>429</v>
      </c>
      <c r="C190" s="44">
        <v>6507</v>
      </c>
      <c r="D190" s="21">
        <v>519</v>
      </c>
      <c r="E190" s="21">
        <v>425.2</v>
      </c>
      <c r="F190" s="21">
        <v>610.79999999999995</v>
      </c>
      <c r="G190" s="21">
        <v>8</v>
      </c>
      <c r="H190" s="21">
        <v>6.5</v>
      </c>
      <c r="I190" s="22">
        <v>9.4</v>
      </c>
      <c r="J190" s="44">
        <v>8231.2999999999993</v>
      </c>
      <c r="K190" s="21">
        <v>768.8</v>
      </c>
      <c r="L190" s="21">
        <v>648.79999999999995</v>
      </c>
      <c r="M190" s="21">
        <v>888.2</v>
      </c>
      <c r="N190" s="21">
        <v>9.3000000000000007</v>
      </c>
      <c r="O190" s="21">
        <v>7.9</v>
      </c>
      <c r="P190" s="22">
        <v>10.8</v>
      </c>
      <c r="Q190" s="44">
        <v>21552.7</v>
      </c>
      <c r="R190" s="21">
        <v>2610.6999999999998</v>
      </c>
      <c r="S190" s="21">
        <v>2207.6</v>
      </c>
      <c r="T190" s="21">
        <v>3007</v>
      </c>
      <c r="U190" s="21">
        <v>12.1</v>
      </c>
      <c r="V190" s="21">
        <v>10.199999999999999</v>
      </c>
      <c r="W190" s="22">
        <v>14</v>
      </c>
      <c r="X190" s="44">
        <v>26470.5</v>
      </c>
      <c r="Y190" s="21">
        <v>2850.1</v>
      </c>
      <c r="Z190" s="21">
        <v>2326.8000000000002</v>
      </c>
      <c r="AA190" s="21">
        <v>3393.3</v>
      </c>
      <c r="AB190" s="21">
        <v>10.8</v>
      </c>
      <c r="AC190" s="21">
        <v>8.8000000000000007</v>
      </c>
      <c r="AD190" s="22">
        <v>12.8</v>
      </c>
      <c r="AE190" s="35">
        <v>17741.400000000001</v>
      </c>
      <c r="AF190" s="21">
        <v>2602.1</v>
      </c>
      <c r="AG190" s="21">
        <v>2140.6999999999998</v>
      </c>
      <c r="AH190" s="21">
        <v>3093.6</v>
      </c>
      <c r="AI190" s="21">
        <v>14.7</v>
      </c>
      <c r="AJ190" s="21">
        <v>12.1</v>
      </c>
      <c r="AK190" s="22">
        <v>17.399999999999999</v>
      </c>
    </row>
    <row r="191" spans="1:37">
      <c r="A191" s="6" t="s">
        <v>608</v>
      </c>
      <c r="B191" s="55" t="s">
        <v>609</v>
      </c>
      <c r="C191" s="44">
        <v>10926.3</v>
      </c>
      <c r="D191" s="21">
        <v>787.5</v>
      </c>
      <c r="E191" s="21">
        <v>635.70000000000005</v>
      </c>
      <c r="F191" s="21">
        <v>934.1</v>
      </c>
      <c r="G191" s="21">
        <v>7.2</v>
      </c>
      <c r="H191" s="21">
        <v>5.8</v>
      </c>
      <c r="I191" s="22">
        <v>8.5</v>
      </c>
      <c r="J191" s="44">
        <v>9867.9</v>
      </c>
      <c r="K191" s="21">
        <v>834.5</v>
      </c>
      <c r="L191" s="21">
        <v>700.8</v>
      </c>
      <c r="M191" s="21">
        <v>969.8</v>
      </c>
      <c r="N191" s="21">
        <v>8.5</v>
      </c>
      <c r="O191" s="21">
        <v>7.1</v>
      </c>
      <c r="P191" s="22">
        <v>9.8000000000000007</v>
      </c>
      <c r="Q191" s="44">
        <v>4953</v>
      </c>
      <c r="R191" s="21">
        <v>545.6</v>
      </c>
      <c r="S191" s="21">
        <v>460</v>
      </c>
      <c r="T191" s="21">
        <v>632.79999999999995</v>
      </c>
      <c r="U191" s="21">
        <v>11</v>
      </c>
      <c r="V191" s="21">
        <v>9.3000000000000007</v>
      </c>
      <c r="W191" s="22">
        <v>12.8</v>
      </c>
      <c r="X191" s="44">
        <v>12773.1</v>
      </c>
      <c r="Y191" s="21">
        <v>1248.2</v>
      </c>
      <c r="Z191" s="21">
        <v>1012.4</v>
      </c>
      <c r="AA191" s="21">
        <v>1500</v>
      </c>
      <c r="AB191" s="21">
        <v>9.8000000000000007</v>
      </c>
      <c r="AC191" s="21">
        <v>7.9</v>
      </c>
      <c r="AD191" s="22">
        <v>11.7</v>
      </c>
      <c r="AE191" s="35">
        <v>21247.7</v>
      </c>
      <c r="AF191" s="21">
        <v>2845.1</v>
      </c>
      <c r="AG191" s="21">
        <v>2315.8000000000002</v>
      </c>
      <c r="AH191" s="21">
        <v>3397.9</v>
      </c>
      <c r="AI191" s="21">
        <v>13.4</v>
      </c>
      <c r="AJ191" s="21">
        <v>10.9</v>
      </c>
      <c r="AK191" s="22">
        <v>16</v>
      </c>
    </row>
    <row r="192" spans="1:37">
      <c r="A192" s="6" t="s">
        <v>780</v>
      </c>
      <c r="B192" s="55" t="s">
        <v>781</v>
      </c>
      <c r="C192" s="44">
        <v>14094.2</v>
      </c>
      <c r="D192" s="21">
        <v>964.5</v>
      </c>
      <c r="E192" s="21">
        <v>779.4</v>
      </c>
      <c r="F192" s="21">
        <v>1142.9000000000001</v>
      </c>
      <c r="G192" s="21">
        <v>6.8</v>
      </c>
      <c r="H192" s="21">
        <v>5.5</v>
      </c>
      <c r="I192" s="22">
        <v>8.1</v>
      </c>
      <c r="J192" s="44">
        <v>9418.1</v>
      </c>
      <c r="K192" s="21">
        <v>756.8</v>
      </c>
      <c r="L192" s="21">
        <v>634.1</v>
      </c>
      <c r="M192" s="21">
        <v>878.6</v>
      </c>
      <c r="N192" s="21">
        <v>8</v>
      </c>
      <c r="O192" s="21">
        <v>6.7</v>
      </c>
      <c r="P192" s="22">
        <v>9.3000000000000007</v>
      </c>
      <c r="Q192" s="44">
        <v>14123</v>
      </c>
      <c r="R192" s="21">
        <v>1480</v>
      </c>
      <c r="S192" s="21">
        <v>1247.2</v>
      </c>
      <c r="T192" s="21">
        <v>1721</v>
      </c>
      <c r="U192" s="21">
        <v>10.5</v>
      </c>
      <c r="V192" s="21">
        <v>8.8000000000000007</v>
      </c>
      <c r="W192" s="22">
        <v>12.2</v>
      </c>
      <c r="X192" s="44">
        <v>18492.3</v>
      </c>
      <c r="Y192" s="21">
        <v>1718.2</v>
      </c>
      <c r="Z192" s="21">
        <v>1387.7</v>
      </c>
      <c r="AA192" s="21">
        <v>2067.6999999999998</v>
      </c>
      <c r="AB192" s="21">
        <v>9.3000000000000007</v>
      </c>
      <c r="AC192" s="21">
        <v>7.5</v>
      </c>
      <c r="AD192" s="22">
        <v>11.2</v>
      </c>
      <c r="AE192" s="35">
        <v>5798.3</v>
      </c>
      <c r="AF192" s="21">
        <v>739.5</v>
      </c>
      <c r="AG192" s="21">
        <v>600.6</v>
      </c>
      <c r="AH192" s="21">
        <v>887.7</v>
      </c>
      <c r="AI192" s="21">
        <v>12.8</v>
      </c>
      <c r="AJ192" s="21">
        <v>10.4</v>
      </c>
      <c r="AK192" s="22">
        <v>15.3</v>
      </c>
    </row>
    <row r="193" spans="1:37">
      <c r="A193" s="6" t="s">
        <v>854</v>
      </c>
      <c r="B193" s="55" t="s">
        <v>855</v>
      </c>
      <c r="C193" s="44">
        <v>14726.9</v>
      </c>
      <c r="D193" s="21">
        <v>927.4</v>
      </c>
      <c r="E193" s="21">
        <v>739.8</v>
      </c>
      <c r="F193" s="21">
        <v>1113.0999999999999</v>
      </c>
      <c r="G193" s="21">
        <v>6.3</v>
      </c>
      <c r="H193" s="21">
        <v>5</v>
      </c>
      <c r="I193" s="22">
        <v>7.6</v>
      </c>
      <c r="J193" s="44">
        <v>28285.8</v>
      </c>
      <c r="K193" s="21">
        <v>2095.5</v>
      </c>
      <c r="L193" s="21">
        <v>1740.1</v>
      </c>
      <c r="M193" s="21">
        <v>2449.8000000000002</v>
      </c>
      <c r="N193" s="21">
        <v>7.4</v>
      </c>
      <c r="O193" s="21">
        <v>6.2</v>
      </c>
      <c r="P193" s="22">
        <v>8.6999999999999993</v>
      </c>
      <c r="Q193" s="44">
        <v>47279</v>
      </c>
      <c r="R193" s="21">
        <v>4586.3999999999996</v>
      </c>
      <c r="S193" s="21">
        <v>3832.6</v>
      </c>
      <c r="T193" s="21">
        <v>5381.1</v>
      </c>
      <c r="U193" s="21">
        <v>9.6999999999999993</v>
      </c>
      <c r="V193" s="21">
        <v>8.1</v>
      </c>
      <c r="W193" s="22">
        <v>11.4</v>
      </c>
      <c r="X193" s="44">
        <v>20488.599999999999</v>
      </c>
      <c r="Y193" s="21">
        <v>1758.8</v>
      </c>
      <c r="Z193" s="21">
        <v>1412</v>
      </c>
      <c r="AA193" s="21">
        <v>2132</v>
      </c>
      <c r="AB193" s="21">
        <v>8.6</v>
      </c>
      <c r="AC193" s="21">
        <v>6.9</v>
      </c>
      <c r="AD193" s="22">
        <v>10.4</v>
      </c>
      <c r="AE193" s="35">
        <v>3204.6</v>
      </c>
      <c r="AF193" s="21">
        <v>379.7</v>
      </c>
      <c r="AG193" s="21">
        <v>305.10000000000002</v>
      </c>
      <c r="AH193" s="21">
        <v>458.9</v>
      </c>
      <c r="AI193" s="21">
        <v>11.8</v>
      </c>
      <c r="AJ193" s="21">
        <v>9.5</v>
      </c>
      <c r="AK193" s="22">
        <v>14.3</v>
      </c>
    </row>
    <row r="194" spans="1:37">
      <c r="A194" s="6" t="s">
        <v>342</v>
      </c>
      <c r="B194" s="55" t="s">
        <v>343</v>
      </c>
      <c r="C194" s="44">
        <v>9066.9</v>
      </c>
      <c r="D194" s="21">
        <v>770</v>
      </c>
      <c r="E194" s="21">
        <v>633.70000000000005</v>
      </c>
      <c r="F194" s="21">
        <v>906.5</v>
      </c>
      <c r="G194" s="21">
        <v>8.5</v>
      </c>
      <c r="H194" s="21">
        <v>7</v>
      </c>
      <c r="I194" s="22">
        <v>10</v>
      </c>
      <c r="J194" s="44">
        <v>12363.4</v>
      </c>
      <c r="K194" s="21">
        <v>1227.8</v>
      </c>
      <c r="L194" s="21">
        <v>1039.2</v>
      </c>
      <c r="M194" s="21">
        <v>1417.5</v>
      </c>
      <c r="N194" s="21">
        <v>9.9</v>
      </c>
      <c r="O194" s="21">
        <v>8.4</v>
      </c>
      <c r="P194" s="22">
        <v>11.5</v>
      </c>
      <c r="Q194" s="44">
        <v>12642.3</v>
      </c>
      <c r="R194" s="21">
        <v>1623.8</v>
      </c>
      <c r="S194" s="21">
        <v>1379.2</v>
      </c>
      <c r="T194" s="21">
        <v>1868.5</v>
      </c>
      <c r="U194" s="21">
        <v>12.8</v>
      </c>
      <c r="V194" s="21">
        <v>10.9</v>
      </c>
      <c r="W194" s="22">
        <v>14.8</v>
      </c>
      <c r="X194" s="44">
        <v>14937</v>
      </c>
      <c r="Y194" s="21">
        <v>1707.6</v>
      </c>
      <c r="Z194" s="21">
        <v>1401.4</v>
      </c>
      <c r="AA194" s="21">
        <v>2035.1</v>
      </c>
      <c r="AB194" s="21">
        <v>11.4</v>
      </c>
      <c r="AC194" s="21">
        <v>9.4</v>
      </c>
      <c r="AD194" s="22">
        <v>13.6</v>
      </c>
      <c r="AE194" s="35">
        <v>21605.5</v>
      </c>
      <c r="AF194" s="21">
        <v>3351.7</v>
      </c>
      <c r="AG194" s="21">
        <v>2763.8</v>
      </c>
      <c r="AH194" s="21">
        <v>3960.4</v>
      </c>
      <c r="AI194" s="21">
        <v>15.5</v>
      </c>
      <c r="AJ194" s="21">
        <v>12.8</v>
      </c>
      <c r="AK194" s="22">
        <v>18.3</v>
      </c>
    </row>
    <row r="195" spans="1:37">
      <c r="A195" s="6" t="s">
        <v>388</v>
      </c>
      <c r="B195" s="55" t="s">
        <v>389</v>
      </c>
      <c r="C195" s="44">
        <v>9605.9</v>
      </c>
      <c r="D195" s="21">
        <v>822.4</v>
      </c>
      <c r="E195" s="21">
        <v>678.3</v>
      </c>
      <c r="F195" s="21">
        <v>967.9</v>
      </c>
      <c r="G195" s="21">
        <v>8.6</v>
      </c>
      <c r="H195" s="21">
        <v>7.1</v>
      </c>
      <c r="I195" s="22">
        <v>10.1</v>
      </c>
      <c r="J195" s="44">
        <v>6365</v>
      </c>
      <c r="K195" s="21">
        <v>636.79999999999995</v>
      </c>
      <c r="L195" s="21">
        <v>538.6</v>
      </c>
      <c r="M195" s="21">
        <v>735.3</v>
      </c>
      <c r="N195" s="21">
        <v>10</v>
      </c>
      <c r="O195" s="21">
        <v>8.5</v>
      </c>
      <c r="P195" s="22">
        <v>11.6</v>
      </c>
      <c r="Q195" s="44">
        <v>8858.1</v>
      </c>
      <c r="R195" s="21">
        <v>1144.8</v>
      </c>
      <c r="S195" s="21">
        <v>972.4</v>
      </c>
      <c r="T195" s="21">
        <v>1314.5</v>
      </c>
      <c r="U195" s="21">
        <v>12.9</v>
      </c>
      <c r="V195" s="21">
        <v>11</v>
      </c>
      <c r="W195" s="22">
        <v>14.8</v>
      </c>
      <c r="X195" s="44">
        <v>5853.8</v>
      </c>
      <c r="Y195" s="21">
        <v>673.7</v>
      </c>
      <c r="Z195" s="21">
        <v>553.70000000000005</v>
      </c>
      <c r="AA195" s="21">
        <v>800.3</v>
      </c>
      <c r="AB195" s="21">
        <v>11.5</v>
      </c>
      <c r="AC195" s="21">
        <v>9.5</v>
      </c>
      <c r="AD195" s="22">
        <v>13.7</v>
      </c>
      <c r="AE195" s="35">
        <v>8073.2</v>
      </c>
      <c r="AF195" s="21">
        <v>1258.8</v>
      </c>
      <c r="AG195" s="21">
        <v>1041.8</v>
      </c>
      <c r="AH195" s="21">
        <v>1489.6</v>
      </c>
      <c r="AI195" s="21">
        <v>15.6</v>
      </c>
      <c r="AJ195" s="21">
        <v>12.9</v>
      </c>
      <c r="AK195" s="22">
        <v>18.5</v>
      </c>
    </row>
    <row r="196" spans="1:37">
      <c r="A196" s="6" t="s">
        <v>740</v>
      </c>
      <c r="B196" s="55" t="s">
        <v>741</v>
      </c>
      <c r="C196" s="44">
        <v>35222.300000000003</v>
      </c>
      <c r="D196" s="21">
        <v>2664.1</v>
      </c>
      <c r="E196" s="21">
        <v>2182.5</v>
      </c>
      <c r="F196" s="21">
        <v>3129.7</v>
      </c>
      <c r="G196" s="21">
        <v>7.6</v>
      </c>
      <c r="H196" s="21">
        <v>6.2</v>
      </c>
      <c r="I196" s="22">
        <v>8.9</v>
      </c>
      <c r="J196" s="44">
        <v>17723.7</v>
      </c>
      <c r="K196" s="21">
        <v>1571.6</v>
      </c>
      <c r="L196" s="21">
        <v>1325.9</v>
      </c>
      <c r="M196" s="21">
        <v>1815.7</v>
      </c>
      <c r="N196" s="21">
        <v>8.9</v>
      </c>
      <c r="O196" s="21">
        <v>7.5</v>
      </c>
      <c r="P196" s="22">
        <v>10.199999999999999</v>
      </c>
      <c r="Q196" s="44">
        <v>10686.5</v>
      </c>
      <c r="R196" s="21">
        <v>1231.5999999999999</v>
      </c>
      <c r="S196" s="21">
        <v>1042.3</v>
      </c>
      <c r="T196" s="21">
        <v>1422.8</v>
      </c>
      <c r="U196" s="21">
        <v>11.5</v>
      </c>
      <c r="V196" s="21">
        <v>9.8000000000000007</v>
      </c>
      <c r="W196" s="22">
        <v>13.3</v>
      </c>
      <c r="X196" s="44">
        <v>6006.9</v>
      </c>
      <c r="Y196" s="21">
        <v>614.79999999999995</v>
      </c>
      <c r="Z196" s="21">
        <v>499</v>
      </c>
      <c r="AA196" s="21">
        <v>734.2</v>
      </c>
      <c r="AB196" s="21">
        <v>10.199999999999999</v>
      </c>
      <c r="AC196" s="21">
        <v>8.3000000000000007</v>
      </c>
      <c r="AD196" s="22">
        <v>12.2</v>
      </c>
      <c r="AE196" s="35">
        <v>594.70000000000005</v>
      </c>
      <c r="AF196" s="21">
        <v>83.1</v>
      </c>
      <c r="AG196" s="21">
        <v>68.099999999999994</v>
      </c>
      <c r="AH196" s="21">
        <v>99.5</v>
      </c>
      <c r="AI196" s="21">
        <v>14</v>
      </c>
      <c r="AJ196" s="21">
        <v>11.4</v>
      </c>
      <c r="AK196" s="22">
        <v>16.7</v>
      </c>
    </row>
    <row r="197" spans="1:37">
      <c r="A197" s="6" t="s">
        <v>664</v>
      </c>
      <c r="B197" s="55" t="s">
        <v>665</v>
      </c>
      <c r="C197" s="44">
        <v>17670.2</v>
      </c>
      <c r="D197" s="21">
        <v>1380.6</v>
      </c>
      <c r="E197" s="21">
        <v>1136.2</v>
      </c>
      <c r="F197" s="21">
        <v>1613</v>
      </c>
      <c r="G197" s="21">
        <v>7.8</v>
      </c>
      <c r="H197" s="21">
        <v>6.4</v>
      </c>
      <c r="I197" s="22">
        <v>9.1</v>
      </c>
      <c r="J197" s="44">
        <v>8462.4</v>
      </c>
      <c r="K197" s="21">
        <v>774.4</v>
      </c>
      <c r="L197" s="21">
        <v>653.70000000000005</v>
      </c>
      <c r="M197" s="21">
        <v>893</v>
      </c>
      <c r="N197" s="21">
        <v>9.1999999999999993</v>
      </c>
      <c r="O197" s="21">
        <v>7.7</v>
      </c>
      <c r="P197" s="22">
        <v>10.6</v>
      </c>
      <c r="Q197" s="44">
        <v>8618.4</v>
      </c>
      <c r="R197" s="21">
        <v>1023.2</v>
      </c>
      <c r="S197" s="21">
        <v>868</v>
      </c>
      <c r="T197" s="21">
        <v>1178.8</v>
      </c>
      <c r="U197" s="21">
        <v>11.9</v>
      </c>
      <c r="V197" s="21">
        <v>10.1</v>
      </c>
      <c r="W197" s="22">
        <v>13.7</v>
      </c>
      <c r="X197" s="44">
        <v>728</v>
      </c>
      <c r="Y197" s="21">
        <v>76.8</v>
      </c>
      <c r="Z197" s="21">
        <v>62.6</v>
      </c>
      <c r="AA197" s="21">
        <v>91.6</v>
      </c>
      <c r="AB197" s="21">
        <v>10.6</v>
      </c>
      <c r="AC197" s="21">
        <v>8.6</v>
      </c>
      <c r="AD197" s="22">
        <v>12.6</v>
      </c>
      <c r="AE197" s="35">
        <v>0</v>
      </c>
      <c r="AF197" s="21" t="s">
        <v>875</v>
      </c>
      <c r="AG197" s="21" t="s">
        <v>875</v>
      </c>
      <c r="AH197" s="21" t="s">
        <v>875</v>
      </c>
      <c r="AI197" s="21" t="s">
        <v>875</v>
      </c>
      <c r="AJ197" s="21" t="s">
        <v>875</v>
      </c>
      <c r="AK197" s="22" t="s">
        <v>875</v>
      </c>
    </row>
    <row r="198" spans="1:37">
      <c r="A198" s="6" t="s">
        <v>856</v>
      </c>
      <c r="B198" s="55" t="s">
        <v>857</v>
      </c>
      <c r="C198" s="44">
        <v>58959.6</v>
      </c>
      <c r="D198" s="21">
        <v>3966.9</v>
      </c>
      <c r="E198" s="21">
        <v>3233.2</v>
      </c>
      <c r="F198" s="21">
        <v>4669.7</v>
      </c>
      <c r="G198" s="21">
        <v>6.7</v>
      </c>
      <c r="H198" s="21">
        <v>5.5</v>
      </c>
      <c r="I198" s="22">
        <v>7.9</v>
      </c>
      <c r="J198" s="44">
        <v>18679.099999999999</v>
      </c>
      <c r="K198" s="21">
        <v>1476.6</v>
      </c>
      <c r="L198" s="21">
        <v>1234.4000000000001</v>
      </c>
      <c r="M198" s="21">
        <v>1721.4</v>
      </c>
      <c r="N198" s="21">
        <v>7.9</v>
      </c>
      <c r="O198" s="21">
        <v>6.6</v>
      </c>
      <c r="P198" s="22">
        <v>9.1999999999999993</v>
      </c>
      <c r="Q198" s="44">
        <v>8494.2999999999993</v>
      </c>
      <c r="R198" s="21">
        <v>876.4</v>
      </c>
      <c r="S198" s="21">
        <v>735.9</v>
      </c>
      <c r="T198" s="21">
        <v>1022.5</v>
      </c>
      <c r="U198" s="21">
        <v>10.3</v>
      </c>
      <c r="V198" s="21">
        <v>8.6999999999999993</v>
      </c>
      <c r="W198" s="22">
        <v>12</v>
      </c>
      <c r="X198" s="44">
        <v>3827.4</v>
      </c>
      <c r="Y198" s="21">
        <v>350.1</v>
      </c>
      <c r="Z198" s="21">
        <v>282</v>
      </c>
      <c r="AA198" s="21">
        <v>422.7</v>
      </c>
      <c r="AB198" s="21">
        <v>9.1</v>
      </c>
      <c r="AC198" s="21">
        <v>7.4</v>
      </c>
      <c r="AD198" s="22">
        <v>11</v>
      </c>
      <c r="AE198" s="35">
        <v>683.6</v>
      </c>
      <c r="AF198" s="21">
        <v>85.9</v>
      </c>
      <c r="AG198" s="21">
        <v>69.3</v>
      </c>
      <c r="AH198" s="21">
        <v>104.2</v>
      </c>
      <c r="AI198" s="21">
        <v>12.6</v>
      </c>
      <c r="AJ198" s="21">
        <v>10.1</v>
      </c>
      <c r="AK198" s="22">
        <v>15.2</v>
      </c>
    </row>
    <row r="199" spans="1:37">
      <c r="A199" s="6" t="s">
        <v>390</v>
      </c>
      <c r="B199" s="55" t="s">
        <v>391</v>
      </c>
      <c r="C199" s="44">
        <v>4625.2</v>
      </c>
      <c r="D199" s="21">
        <v>367.4</v>
      </c>
      <c r="E199" s="21">
        <v>299</v>
      </c>
      <c r="F199" s="21">
        <v>434.8</v>
      </c>
      <c r="G199" s="21">
        <v>7.9</v>
      </c>
      <c r="H199" s="21">
        <v>6.5</v>
      </c>
      <c r="I199" s="22">
        <v>9.4</v>
      </c>
      <c r="J199" s="44">
        <v>16368.9</v>
      </c>
      <c r="K199" s="21">
        <v>1522.4</v>
      </c>
      <c r="L199" s="21">
        <v>1283.0999999999999</v>
      </c>
      <c r="M199" s="21">
        <v>1762.5</v>
      </c>
      <c r="N199" s="21">
        <v>9.3000000000000007</v>
      </c>
      <c r="O199" s="21">
        <v>7.8</v>
      </c>
      <c r="P199" s="22">
        <v>10.8</v>
      </c>
      <c r="Q199" s="44">
        <v>11206.2</v>
      </c>
      <c r="R199" s="21">
        <v>1351.9</v>
      </c>
      <c r="S199" s="21">
        <v>1145.2</v>
      </c>
      <c r="T199" s="21">
        <v>1560.6</v>
      </c>
      <c r="U199" s="21">
        <v>12.1</v>
      </c>
      <c r="V199" s="21">
        <v>10.199999999999999</v>
      </c>
      <c r="W199" s="22">
        <v>13.9</v>
      </c>
      <c r="X199" s="44">
        <v>25591.8</v>
      </c>
      <c r="Y199" s="21">
        <v>2744.1</v>
      </c>
      <c r="Z199" s="21">
        <v>2241.1</v>
      </c>
      <c r="AA199" s="21">
        <v>3275.3</v>
      </c>
      <c r="AB199" s="21">
        <v>10.7</v>
      </c>
      <c r="AC199" s="21">
        <v>8.8000000000000007</v>
      </c>
      <c r="AD199" s="22">
        <v>12.8</v>
      </c>
      <c r="AE199" s="35">
        <v>36964.9</v>
      </c>
      <c r="AF199" s="21">
        <v>5399.9</v>
      </c>
      <c r="AG199" s="21">
        <v>4436.2</v>
      </c>
      <c r="AH199" s="21">
        <v>6406.5</v>
      </c>
      <c r="AI199" s="21">
        <v>14.6</v>
      </c>
      <c r="AJ199" s="21">
        <v>12</v>
      </c>
      <c r="AK199" s="22">
        <v>17.3</v>
      </c>
    </row>
    <row r="200" spans="1:37">
      <c r="A200" s="6" t="s">
        <v>770</v>
      </c>
      <c r="B200" s="55" t="s">
        <v>771</v>
      </c>
      <c r="C200" s="44">
        <v>24177.8</v>
      </c>
      <c r="D200" s="21">
        <v>1815.7</v>
      </c>
      <c r="E200" s="21">
        <v>1472</v>
      </c>
      <c r="F200" s="21">
        <v>2165.1</v>
      </c>
      <c r="G200" s="21">
        <v>7.5</v>
      </c>
      <c r="H200" s="21">
        <v>6.1</v>
      </c>
      <c r="I200" s="22">
        <v>9</v>
      </c>
      <c r="J200" s="44">
        <v>10843.6</v>
      </c>
      <c r="K200" s="21">
        <v>955.3</v>
      </c>
      <c r="L200" s="21">
        <v>797</v>
      </c>
      <c r="M200" s="21">
        <v>1117</v>
      </c>
      <c r="N200" s="21">
        <v>8.8000000000000007</v>
      </c>
      <c r="O200" s="21">
        <v>7.3</v>
      </c>
      <c r="P200" s="22">
        <v>10.3</v>
      </c>
      <c r="Q200" s="44">
        <v>6120.4</v>
      </c>
      <c r="R200" s="21">
        <v>702</v>
      </c>
      <c r="S200" s="21">
        <v>589.9</v>
      </c>
      <c r="T200" s="21">
        <v>816.6</v>
      </c>
      <c r="U200" s="21">
        <v>11.5</v>
      </c>
      <c r="V200" s="21">
        <v>9.6</v>
      </c>
      <c r="W200" s="22">
        <v>13.3</v>
      </c>
      <c r="X200" s="44">
        <v>3070.8</v>
      </c>
      <c r="Y200" s="21">
        <v>312.5</v>
      </c>
      <c r="Z200" s="21">
        <v>252.9</v>
      </c>
      <c r="AA200" s="21">
        <v>375.8</v>
      </c>
      <c r="AB200" s="21">
        <v>10.199999999999999</v>
      </c>
      <c r="AC200" s="21">
        <v>8.1999999999999993</v>
      </c>
      <c r="AD200" s="22">
        <v>12.2</v>
      </c>
      <c r="AE200" s="35">
        <v>508.4</v>
      </c>
      <c r="AF200" s="21">
        <v>70.8</v>
      </c>
      <c r="AG200" s="21">
        <v>57.7</v>
      </c>
      <c r="AH200" s="21">
        <v>84.6</v>
      </c>
      <c r="AI200" s="21">
        <v>13.9</v>
      </c>
      <c r="AJ200" s="21">
        <v>11.3</v>
      </c>
      <c r="AK200" s="22">
        <v>16.600000000000001</v>
      </c>
    </row>
    <row r="201" spans="1:37">
      <c r="A201" s="6" t="s">
        <v>444</v>
      </c>
      <c r="B201" s="55" t="s">
        <v>445</v>
      </c>
      <c r="C201" s="44">
        <v>4396.8999999999996</v>
      </c>
      <c r="D201" s="21">
        <v>354.3</v>
      </c>
      <c r="E201" s="21">
        <v>290.8</v>
      </c>
      <c r="F201" s="21">
        <v>416.6</v>
      </c>
      <c r="G201" s="21">
        <v>8.1</v>
      </c>
      <c r="H201" s="21">
        <v>6.6</v>
      </c>
      <c r="I201" s="22">
        <v>9.5</v>
      </c>
      <c r="J201" s="44">
        <v>5635.6</v>
      </c>
      <c r="K201" s="21">
        <v>531.79999999999995</v>
      </c>
      <c r="L201" s="21">
        <v>449.2</v>
      </c>
      <c r="M201" s="21">
        <v>613.70000000000005</v>
      </c>
      <c r="N201" s="21">
        <v>9.4</v>
      </c>
      <c r="O201" s="21">
        <v>8</v>
      </c>
      <c r="P201" s="22">
        <v>10.9</v>
      </c>
      <c r="Q201" s="44">
        <v>5971.9</v>
      </c>
      <c r="R201" s="21">
        <v>730.9</v>
      </c>
      <c r="S201" s="21">
        <v>619.6</v>
      </c>
      <c r="T201" s="21">
        <v>841.7</v>
      </c>
      <c r="U201" s="21">
        <v>12.2</v>
      </c>
      <c r="V201" s="21">
        <v>10.4</v>
      </c>
      <c r="W201" s="22">
        <v>14.1</v>
      </c>
      <c r="X201" s="44">
        <v>11857.2</v>
      </c>
      <c r="Y201" s="21">
        <v>1290</v>
      </c>
      <c r="Z201" s="21">
        <v>1052.3</v>
      </c>
      <c r="AA201" s="21">
        <v>1534.1</v>
      </c>
      <c r="AB201" s="21">
        <v>10.9</v>
      </c>
      <c r="AC201" s="21">
        <v>8.9</v>
      </c>
      <c r="AD201" s="22">
        <v>12.9</v>
      </c>
      <c r="AE201" s="35">
        <v>6039.4</v>
      </c>
      <c r="AF201" s="21">
        <v>895</v>
      </c>
      <c r="AG201" s="21">
        <v>736.6</v>
      </c>
      <c r="AH201" s="21">
        <v>1064.0999999999999</v>
      </c>
      <c r="AI201" s="21">
        <v>14.8</v>
      </c>
      <c r="AJ201" s="21">
        <v>12.2</v>
      </c>
      <c r="AK201" s="22">
        <v>17.600000000000001</v>
      </c>
    </row>
    <row r="202" spans="1:37">
      <c r="A202" s="6" t="s">
        <v>296</v>
      </c>
      <c r="B202" s="55" t="s">
        <v>297</v>
      </c>
      <c r="C202" s="44">
        <v>5379.1</v>
      </c>
      <c r="D202" s="21">
        <v>495.1</v>
      </c>
      <c r="E202" s="21">
        <v>411.9</v>
      </c>
      <c r="F202" s="21">
        <v>577.1</v>
      </c>
      <c r="G202" s="21">
        <v>9.1999999999999993</v>
      </c>
      <c r="H202" s="21">
        <v>7.7</v>
      </c>
      <c r="I202" s="22">
        <v>10.7</v>
      </c>
      <c r="J202" s="44">
        <v>15907.9</v>
      </c>
      <c r="K202" s="21">
        <v>1710</v>
      </c>
      <c r="L202" s="21">
        <v>1448.5</v>
      </c>
      <c r="M202" s="21">
        <v>1963.9</v>
      </c>
      <c r="N202" s="21">
        <v>10.7</v>
      </c>
      <c r="O202" s="21">
        <v>9.1</v>
      </c>
      <c r="P202" s="22">
        <v>12.3</v>
      </c>
      <c r="Q202" s="44">
        <v>19227.400000000001</v>
      </c>
      <c r="R202" s="21">
        <v>2665.6</v>
      </c>
      <c r="S202" s="21">
        <v>2279.6999999999998</v>
      </c>
      <c r="T202" s="21">
        <v>3046.8</v>
      </c>
      <c r="U202" s="21">
        <v>13.9</v>
      </c>
      <c r="V202" s="21">
        <v>11.9</v>
      </c>
      <c r="W202" s="22">
        <v>15.8</v>
      </c>
      <c r="X202" s="44">
        <v>11795.5</v>
      </c>
      <c r="Y202" s="21">
        <v>1457.4</v>
      </c>
      <c r="Z202" s="21">
        <v>1196.0999999999999</v>
      </c>
      <c r="AA202" s="21">
        <v>1733</v>
      </c>
      <c r="AB202" s="21">
        <v>12.4</v>
      </c>
      <c r="AC202" s="21">
        <v>10.1</v>
      </c>
      <c r="AD202" s="22">
        <v>14.7</v>
      </c>
      <c r="AE202" s="35">
        <v>4671.1000000000004</v>
      </c>
      <c r="AF202" s="21">
        <v>780.2</v>
      </c>
      <c r="AG202" s="21">
        <v>646.5</v>
      </c>
      <c r="AH202" s="21">
        <v>922.2</v>
      </c>
      <c r="AI202" s="21">
        <v>16.7</v>
      </c>
      <c r="AJ202" s="21">
        <v>13.8</v>
      </c>
      <c r="AK202" s="22">
        <v>19.7</v>
      </c>
    </row>
    <row r="203" spans="1:37">
      <c r="A203" s="6" t="s">
        <v>310</v>
      </c>
      <c r="B203" s="55" t="s">
        <v>311</v>
      </c>
      <c r="C203" s="44">
        <v>8684.6</v>
      </c>
      <c r="D203" s="21">
        <v>763.5</v>
      </c>
      <c r="E203" s="21">
        <v>626.5</v>
      </c>
      <c r="F203" s="21">
        <v>900.6</v>
      </c>
      <c r="G203" s="21">
        <v>8.8000000000000007</v>
      </c>
      <c r="H203" s="21">
        <v>7.2</v>
      </c>
      <c r="I203" s="22">
        <v>10.4</v>
      </c>
      <c r="J203" s="44">
        <v>26770</v>
      </c>
      <c r="K203" s="21">
        <v>2750.3</v>
      </c>
      <c r="L203" s="21">
        <v>2323.4</v>
      </c>
      <c r="M203" s="21">
        <v>3177.6</v>
      </c>
      <c r="N203" s="21">
        <v>10.3</v>
      </c>
      <c r="O203" s="21">
        <v>8.6999999999999993</v>
      </c>
      <c r="P203" s="22">
        <v>11.9</v>
      </c>
      <c r="Q203" s="44">
        <v>22166.5</v>
      </c>
      <c r="R203" s="21">
        <v>2941.7</v>
      </c>
      <c r="S203" s="21">
        <v>2494.9</v>
      </c>
      <c r="T203" s="21">
        <v>3379.6</v>
      </c>
      <c r="U203" s="21">
        <v>13.3</v>
      </c>
      <c r="V203" s="21">
        <v>11.3</v>
      </c>
      <c r="W203" s="22">
        <v>15.2</v>
      </c>
      <c r="X203" s="44">
        <v>27576.9</v>
      </c>
      <c r="Y203" s="21">
        <v>3259.2</v>
      </c>
      <c r="Z203" s="21">
        <v>2675.3</v>
      </c>
      <c r="AA203" s="21">
        <v>3873.8</v>
      </c>
      <c r="AB203" s="21">
        <v>11.8</v>
      </c>
      <c r="AC203" s="21">
        <v>9.6999999999999993</v>
      </c>
      <c r="AD203" s="22">
        <v>14</v>
      </c>
      <c r="AE203" s="35">
        <v>39111</v>
      </c>
      <c r="AF203" s="21">
        <v>6261.8</v>
      </c>
      <c r="AG203" s="21">
        <v>5189.7</v>
      </c>
      <c r="AH203" s="21">
        <v>7398.2</v>
      </c>
      <c r="AI203" s="21">
        <v>16</v>
      </c>
      <c r="AJ203" s="21">
        <v>13.3</v>
      </c>
      <c r="AK203" s="22">
        <v>18.899999999999999</v>
      </c>
    </row>
    <row r="204" spans="1:37">
      <c r="A204" s="6" t="s">
        <v>710</v>
      </c>
      <c r="B204" s="55" t="s">
        <v>711</v>
      </c>
      <c r="C204" s="44">
        <v>19185.8</v>
      </c>
      <c r="D204" s="21">
        <v>1440.2</v>
      </c>
      <c r="E204" s="21">
        <v>1174.2</v>
      </c>
      <c r="F204" s="21">
        <v>1702.1</v>
      </c>
      <c r="G204" s="21">
        <v>7.5</v>
      </c>
      <c r="H204" s="21">
        <v>6.1</v>
      </c>
      <c r="I204" s="22">
        <v>8.9</v>
      </c>
      <c r="J204" s="44">
        <v>12078</v>
      </c>
      <c r="K204" s="21">
        <v>1063.3</v>
      </c>
      <c r="L204" s="21">
        <v>895.3</v>
      </c>
      <c r="M204" s="21">
        <v>1231.8</v>
      </c>
      <c r="N204" s="21">
        <v>8.8000000000000007</v>
      </c>
      <c r="O204" s="21">
        <v>7.4</v>
      </c>
      <c r="P204" s="22">
        <v>10.199999999999999</v>
      </c>
      <c r="Q204" s="44">
        <v>13033.1</v>
      </c>
      <c r="R204" s="21">
        <v>1492.5</v>
      </c>
      <c r="S204" s="21">
        <v>1262.8</v>
      </c>
      <c r="T204" s="21">
        <v>1726.5</v>
      </c>
      <c r="U204" s="21">
        <v>11.5</v>
      </c>
      <c r="V204" s="21">
        <v>9.6999999999999993</v>
      </c>
      <c r="W204" s="22">
        <v>13.2</v>
      </c>
      <c r="X204" s="44">
        <v>6909.8</v>
      </c>
      <c r="Y204" s="21">
        <v>702.4</v>
      </c>
      <c r="Z204" s="21">
        <v>570.20000000000005</v>
      </c>
      <c r="AA204" s="21">
        <v>840.5</v>
      </c>
      <c r="AB204" s="21">
        <v>10.199999999999999</v>
      </c>
      <c r="AC204" s="21">
        <v>8.3000000000000007</v>
      </c>
      <c r="AD204" s="22">
        <v>12.2</v>
      </c>
      <c r="AE204" s="35">
        <v>1441.4</v>
      </c>
      <c r="AF204" s="21">
        <v>200.4</v>
      </c>
      <c r="AG204" s="21">
        <v>164</v>
      </c>
      <c r="AH204" s="21">
        <v>239.2</v>
      </c>
      <c r="AI204" s="21">
        <v>13.9</v>
      </c>
      <c r="AJ204" s="21">
        <v>11.4</v>
      </c>
      <c r="AK204" s="22">
        <v>16.600000000000001</v>
      </c>
    </row>
    <row r="205" spans="1:37">
      <c r="A205" s="6" t="s">
        <v>792</v>
      </c>
      <c r="B205" s="55" t="s">
        <v>793</v>
      </c>
      <c r="C205" s="44">
        <v>13263.1</v>
      </c>
      <c r="D205" s="21">
        <v>953.7</v>
      </c>
      <c r="E205" s="21">
        <v>773.7</v>
      </c>
      <c r="F205" s="21">
        <v>1132.7</v>
      </c>
      <c r="G205" s="21">
        <v>7.2</v>
      </c>
      <c r="H205" s="21">
        <v>5.8</v>
      </c>
      <c r="I205" s="22">
        <v>8.5</v>
      </c>
      <c r="J205" s="44">
        <v>13252.9</v>
      </c>
      <c r="K205" s="21">
        <v>1118.3</v>
      </c>
      <c r="L205" s="21">
        <v>939.3</v>
      </c>
      <c r="M205" s="21">
        <v>1297</v>
      </c>
      <c r="N205" s="21">
        <v>8.4</v>
      </c>
      <c r="O205" s="21">
        <v>7.1</v>
      </c>
      <c r="P205" s="22">
        <v>9.8000000000000007</v>
      </c>
      <c r="Q205" s="44">
        <v>8880.7999999999993</v>
      </c>
      <c r="R205" s="21">
        <v>976.2</v>
      </c>
      <c r="S205" s="21">
        <v>824</v>
      </c>
      <c r="T205" s="21">
        <v>1132.0999999999999</v>
      </c>
      <c r="U205" s="21">
        <v>11</v>
      </c>
      <c r="V205" s="21">
        <v>9.3000000000000007</v>
      </c>
      <c r="W205" s="22">
        <v>12.7</v>
      </c>
      <c r="X205" s="44">
        <v>3281.1</v>
      </c>
      <c r="Y205" s="21">
        <v>319.89999999999998</v>
      </c>
      <c r="Z205" s="21">
        <v>259.3</v>
      </c>
      <c r="AA205" s="21">
        <v>384.6</v>
      </c>
      <c r="AB205" s="21">
        <v>9.8000000000000007</v>
      </c>
      <c r="AC205" s="21">
        <v>7.9</v>
      </c>
      <c r="AD205" s="22">
        <v>11.7</v>
      </c>
      <c r="AE205" s="35">
        <v>0</v>
      </c>
      <c r="AF205" s="21" t="s">
        <v>875</v>
      </c>
      <c r="AG205" s="21" t="s">
        <v>875</v>
      </c>
      <c r="AH205" s="21" t="s">
        <v>875</v>
      </c>
      <c r="AI205" s="21" t="s">
        <v>875</v>
      </c>
      <c r="AJ205" s="21" t="s">
        <v>875</v>
      </c>
      <c r="AK205" s="22" t="s">
        <v>875</v>
      </c>
    </row>
    <row r="206" spans="1:37">
      <c r="A206" s="6" t="s">
        <v>794</v>
      </c>
      <c r="B206" s="55" t="s">
        <v>795</v>
      </c>
      <c r="C206" s="44">
        <v>43349.5</v>
      </c>
      <c r="D206" s="21">
        <v>3224.6</v>
      </c>
      <c r="E206" s="21">
        <v>2627.6</v>
      </c>
      <c r="F206" s="21">
        <v>3796.2</v>
      </c>
      <c r="G206" s="21">
        <v>7.4</v>
      </c>
      <c r="H206" s="21">
        <v>6.1</v>
      </c>
      <c r="I206" s="22">
        <v>8.8000000000000007</v>
      </c>
      <c r="J206" s="44">
        <v>14101.5</v>
      </c>
      <c r="K206" s="21">
        <v>1229.5999999999999</v>
      </c>
      <c r="L206" s="21">
        <v>1037</v>
      </c>
      <c r="M206" s="21">
        <v>1419.8</v>
      </c>
      <c r="N206" s="21">
        <v>8.6999999999999993</v>
      </c>
      <c r="O206" s="21">
        <v>7.4</v>
      </c>
      <c r="P206" s="22">
        <v>10.1</v>
      </c>
      <c r="Q206" s="44">
        <v>3009.9</v>
      </c>
      <c r="R206" s="21">
        <v>341</v>
      </c>
      <c r="S206" s="21">
        <v>289.3</v>
      </c>
      <c r="T206" s="21">
        <v>394</v>
      </c>
      <c r="U206" s="21">
        <v>11.3</v>
      </c>
      <c r="V206" s="21">
        <v>9.6</v>
      </c>
      <c r="W206" s="22">
        <v>13.1</v>
      </c>
      <c r="X206" s="44">
        <v>1070.2</v>
      </c>
      <c r="Y206" s="21">
        <v>107.7</v>
      </c>
      <c r="Z206" s="21">
        <v>87.6</v>
      </c>
      <c r="AA206" s="21">
        <v>129.30000000000001</v>
      </c>
      <c r="AB206" s="21">
        <v>10.1</v>
      </c>
      <c r="AC206" s="21">
        <v>8.1999999999999993</v>
      </c>
      <c r="AD206" s="22">
        <v>12.1</v>
      </c>
      <c r="AE206" s="35">
        <v>0</v>
      </c>
      <c r="AF206" s="21" t="s">
        <v>875</v>
      </c>
      <c r="AG206" s="21" t="s">
        <v>875</v>
      </c>
      <c r="AH206" s="21" t="s">
        <v>875</v>
      </c>
      <c r="AI206" s="21" t="s">
        <v>875</v>
      </c>
      <c r="AJ206" s="21" t="s">
        <v>875</v>
      </c>
      <c r="AK206" s="22" t="s">
        <v>875</v>
      </c>
    </row>
    <row r="207" spans="1:37">
      <c r="A207" s="6" t="s">
        <v>666</v>
      </c>
      <c r="B207" s="55" t="s">
        <v>667</v>
      </c>
      <c r="C207" s="44">
        <v>13676.2</v>
      </c>
      <c r="D207" s="21">
        <v>1057.2</v>
      </c>
      <c r="E207" s="21">
        <v>865.7</v>
      </c>
      <c r="F207" s="21">
        <v>1248.0999999999999</v>
      </c>
      <c r="G207" s="21">
        <v>7.7</v>
      </c>
      <c r="H207" s="21">
        <v>6.3</v>
      </c>
      <c r="I207" s="22">
        <v>9.1</v>
      </c>
      <c r="J207" s="44">
        <v>10042.4</v>
      </c>
      <c r="K207" s="21">
        <v>910</v>
      </c>
      <c r="L207" s="21">
        <v>761.4</v>
      </c>
      <c r="M207" s="21">
        <v>1054.4000000000001</v>
      </c>
      <c r="N207" s="21">
        <v>9.1</v>
      </c>
      <c r="O207" s="21">
        <v>7.6</v>
      </c>
      <c r="P207" s="22">
        <v>10.5</v>
      </c>
      <c r="Q207" s="44">
        <v>8143.2</v>
      </c>
      <c r="R207" s="21">
        <v>959</v>
      </c>
      <c r="S207" s="21">
        <v>806.1</v>
      </c>
      <c r="T207" s="21">
        <v>1110.5999999999999</v>
      </c>
      <c r="U207" s="21">
        <v>11.8</v>
      </c>
      <c r="V207" s="21">
        <v>9.9</v>
      </c>
      <c r="W207" s="22">
        <v>13.6</v>
      </c>
      <c r="X207" s="44">
        <v>8372.4</v>
      </c>
      <c r="Y207" s="21">
        <v>875.5</v>
      </c>
      <c r="Z207" s="21">
        <v>710.6</v>
      </c>
      <c r="AA207" s="21">
        <v>1050.3</v>
      </c>
      <c r="AB207" s="21">
        <v>10.5</v>
      </c>
      <c r="AC207" s="21">
        <v>8.5</v>
      </c>
      <c r="AD207" s="22">
        <v>12.5</v>
      </c>
      <c r="AE207" s="35">
        <v>1478.8</v>
      </c>
      <c r="AF207" s="21">
        <v>211.2</v>
      </c>
      <c r="AG207" s="21">
        <v>172.9</v>
      </c>
      <c r="AH207" s="21">
        <v>252.1</v>
      </c>
      <c r="AI207" s="21">
        <v>14.3</v>
      </c>
      <c r="AJ207" s="21">
        <v>11.7</v>
      </c>
      <c r="AK207" s="22">
        <v>17</v>
      </c>
    </row>
    <row r="208" spans="1:37">
      <c r="A208" s="6" t="s">
        <v>668</v>
      </c>
      <c r="B208" s="55" t="s">
        <v>669</v>
      </c>
      <c r="C208" s="44">
        <v>11627</v>
      </c>
      <c r="D208" s="21">
        <v>922.9</v>
      </c>
      <c r="E208" s="21">
        <v>759.5</v>
      </c>
      <c r="F208" s="21">
        <v>1079.9000000000001</v>
      </c>
      <c r="G208" s="21">
        <v>7.9</v>
      </c>
      <c r="H208" s="21">
        <v>6.5</v>
      </c>
      <c r="I208" s="22">
        <v>9.3000000000000007</v>
      </c>
      <c r="J208" s="44">
        <v>7344.7</v>
      </c>
      <c r="K208" s="21">
        <v>682.8</v>
      </c>
      <c r="L208" s="21">
        <v>576.5</v>
      </c>
      <c r="M208" s="21">
        <v>786.5</v>
      </c>
      <c r="N208" s="21">
        <v>9.3000000000000007</v>
      </c>
      <c r="O208" s="21">
        <v>7.8</v>
      </c>
      <c r="P208" s="22">
        <v>10.7</v>
      </c>
      <c r="Q208" s="44">
        <v>3023.3</v>
      </c>
      <c r="R208" s="21">
        <v>364.6</v>
      </c>
      <c r="S208" s="21">
        <v>309.8</v>
      </c>
      <c r="T208" s="21">
        <v>419.1</v>
      </c>
      <c r="U208" s="21">
        <v>12.1</v>
      </c>
      <c r="V208" s="21">
        <v>10.199999999999999</v>
      </c>
      <c r="W208" s="22">
        <v>13.9</v>
      </c>
      <c r="X208" s="44">
        <v>0</v>
      </c>
      <c r="Y208" s="21" t="s">
        <v>875</v>
      </c>
      <c r="Z208" s="21" t="s">
        <v>875</v>
      </c>
      <c r="AA208" s="21" t="s">
        <v>875</v>
      </c>
      <c r="AB208" s="21" t="s">
        <v>875</v>
      </c>
      <c r="AC208" s="21" t="s">
        <v>875</v>
      </c>
      <c r="AD208" s="22" t="s">
        <v>875</v>
      </c>
      <c r="AE208" s="35">
        <v>0</v>
      </c>
      <c r="AF208" s="21" t="s">
        <v>875</v>
      </c>
      <c r="AG208" s="21" t="s">
        <v>875</v>
      </c>
      <c r="AH208" s="21" t="s">
        <v>875</v>
      </c>
      <c r="AI208" s="21" t="s">
        <v>875</v>
      </c>
      <c r="AJ208" s="21" t="s">
        <v>875</v>
      </c>
      <c r="AK208" s="22" t="s">
        <v>875</v>
      </c>
    </row>
    <row r="209" spans="1:37">
      <c r="A209" s="6" t="s">
        <v>446</v>
      </c>
      <c r="B209" s="55" t="s">
        <v>447</v>
      </c>
      <c r="C209" s="44">
        <v>8314.9</v>
      </c>
      <c r="D209" s="21">
        <v>636.29999999999995</v>
      </c>
      <c r="E209" s="21">
        <v>516.9</v>
      </c>
      <c r="F209" s="21">
        <v>752.4</v>
      </c>
      <c r="G209" s="21">
        <v>7.7</v>
      </c>
      <c r="H209" s="21">
        <v>6.2</v>
      </c>
      <c r="I209" s="22">
        <v>9</v>
      </c>
      <c r="J209" s="44">
        <v>8612.4</v>
      </c>
      <c r="K209" s="21">
        <v>771.9</v>
      </c>
      <c r="L209" s="21">
        <v>650.1</v>
      </c>
      <c r="M209" s="21">
        <v>895.4</v>
      </c>
      <c r="N209" s="21">
        <v>9</v>
      </c>
      <c r="O209" s="21">
        <v>7.5</v>
      </c>
      <c r="P209" s="22">
        <v>10.4</v>
      </c>
      <c r="Q209" s="44">
        <v>14531.3</v>
      </c>
      <c r="R209" s="21">
        <v>1690.4</v>
      </c>
      <c r="S209" s="21">
        <v>1426.6</v>
      </c>
      <c r="T209" s="21">
        <v>1955.3</v>
      </c>
      <c r="U209" s="21">
        <v>11.6</v>
      </c>
      <c r="V209" s="21">
        <v>9.8000000000000007</v>
      </c>
      <c r="W209" s="22">
        <v>13.5</v>
      </c>
      <c r="X209" s="44">
        <v>20372.099999999999</v>
      </c>
      <c r="Y209" s="21">
        <v>2105.6999999999998</v>
      </c>
      <c r="Z209" s="21">
        <v>1719.5</v>
      </c>
      <c r="AA209" s="21">
        <v>2516</v>
      </c>
      <c r="AB209" s="21">
        <v>10.3</v>
      </c>
      <c r="AC209" s="21">
        <v>8.4</v>
      </c>
      <c r="AD209" s="22">
        <v>12.4</v>
      </c>
      <c r="AE209" s="35">
        <v>42880.3</v>
      </c>
      <c r="AF209" s="21">
        <v>6043.3</v>
      </c>
      <c r="AG209" s="21">
        <v>4949.6000000000004</v>
      </c>
      <c r="AH209" s="21">
        <v>7183.3</v>
      </c>
      <c r="AI209" s="21">
        <v>14.1</v>
      </c>
      <c r="AJ209" s="21">
        <v>11.5</v>
      </c>
      <c r="AK209" s="22">
        <v>16.8</v>
      </c>
    </row>
    <row r="210" spans="1:37">
      <c r="A210" s="6" t="s">
        <v>314</v>
      </c>
      <c r="B210" s="55" t="s">
        <v>315</v>
      </c>
      <c r="C210" s="44">
        <v>0</v>
      </c>
      <c r="D210" s="21" t="s">
        <v>875</v>
      </c>
      <c r="E210" s="21" t="s">
        <v>875</v>
      </c>
      <c r="F210" s="21" t="s">
        <v>875</v>
      </c>
      <c r="G210" s="21" t="s">
        <v>875</v>
      </c>
      <c r="H210" s="21" t="s">
        <v>875</v>
      </c>
      <c r="I210" s="22" t="s">
        <v>875</v>
      </c>
      <c r="J210" s="44">
        <v>4127.7</v>
      </c>
      <c r="K210" s="21">
        <v>390</v>
      </c>
      <c r="L210" s="21">
        <v>326.89999999999998</v>
      </c>
      <c r="M210" s="21">
        <v>453.7</v>
      </c>
      <c r="N210" s="21">
        <v>9.4</v>
      </c>
      <c r="O210" s="21">
        <v>7.9</v>
      </c>
      <c r="P210" s="22">
        <v>11</v>
      </c>
      <c r="Q210" s="44">
        <v>24134.1</v>
      </c>
      <c r="R210" s="21">
        <v>2957.3</v>
      </c>
      <c r="S210" s="21">
        <v>2489.3000000000002</v>
      </c>
      <c r="T210" s="21">
        <v>3420.5</v>
      </c>
      <c r="U210" s="21">
        <v>12.3</v>
      </c>
      <c r="V210" s="21">
        <v>10.3</v>
      </c>
      <c r="W210" s="22">
        <v>14.2</v>
      </c>
      <c r="X210" s="44">
        <v>28258.799999999999</v>
      </c>
      <c r="Y210" s="21">
        <v>3077.8</v>
      </c>
      <c r="Z210" s="21">
        <v>2512.8000000000002</v>
      </c>
      <c r="AA210" s="21">
        <v>3684.5</v>
      </c>
      <c r="AB210" s="21">
        <v>10.9</v>
      </c>
      <c r="AC210" s="21">
        <v>8.9</v>
      </c>
      <c r="AD210" s="22">
        <v>13</v>
      </c>
      <c r="AE210" s="35">
        <v>78266.399999999994</v>
      </c>
      <c r="AF210" s="21">
        <v>11611.5</v>
      </c>
      <c r="AG210" s="21">
        <v>9533.9</v>
      </c>
      <c r="AH210" s="21">
        <v>13777.9</v>
      </c>
      <c r="AI210" s="21">
        <v>14.8</v>
      </c>
      <c r="AJ210" s="21">
        <v>12.2</v>
      </c>
      <c r="AK210" s="22">
        <v>17.600000000000001</v>
      </c>
    </row>
    <row r="211" spans="1:37">
      <c r="A211" s="6" t="s">
        <v>448</v>
      </c>
      <c r="B211" s="55" t="s">
        <v>449</v>
      </c>
      <c r="C211" s="44">
        <v>19655.2</v>
      </c>
      <c r="D211" s="21">
        <v>1554.3</v>
      </c>
      <c r="E211" s="21">
        <v>1273.7</v>
      </c>
      <c r="F211" s="21">
        <v>1829.1</v>
      </c>
      <c r="G211" s="21">
        <v>7.9</v>
      </c>
      <c r="H211" s="21">
        <v>6.5</v>
      </c>
      <c r="I211" s="22">
        <v>9.3000000000000007</v>
      </c>
      <c r="J211" s="44">
        <v>31733.200000000001</v>
      </c>
      <c r="K211" s="21">
        <v>2939.1</v>
      </c>
      <c r="L211" s="21">
        <v>2480.3000000000002</v>
      </c>
      <c r="M211" s="21">
        <v>3400.4</v>
      </c>
      <c r="N211" s="21">
        <v>9.3000000000000007</v>
      </c>
      <c r="O211" s="21">
        <v>7.8</v>
      </c>
      <c r="P211" s="22">
        <v>10.7</v>
      </c>
      <c r="Q211" s="44">
        <v>32783.199999999997</v>
      </c>
      <c r="R211" s="21">
        <v>3939.9</v>
      </c>
      <c r="S211" s="21">
        <v>3340.6</v>
      </c>
      <c r="T211" s="21">
        <v>4543.1000000000004</v>
      </c>
      <c r="U211" s="21">
        <v>12</v>
      </c>
      <c r="V211" s="21">
        <v>10.199999999999999</v>
      </c>
      <c r="W211" s="22">
        <v>13.9</v>
      </c>
      <c r="X211" s="44">
        <v>20099.400000000001</v>
      </c>
      <c r="Y211" s="21">
        <v>2146.6</v>
      </c>
      <c r="Z211" s="21">
        <v>1751.7</v>
      </c>
      <c r="AA211" s="21">
        <v>2569.1</v>
      </c>
      <c r="AB211" s="21">
        <v>10.7</v>
      </c>
      <c r="AC211" s="21">
        <v>8.6999999999999993</v>
      </c>
      <c r="AD211" s="22">
        <v>12.8</v>
      </c>
      <c r="AE211" s="35">
        <v>39496.1</v>
      </c>
      <c r="AF211" s="21">
        <v>5749.5</v>
      </c>
      <c r="AG211" s="21">
        <v>4708.8999999999996</v>
      </c>
      <c r="AH211" s="21">
        <v>6832.3</v>
      </c>
      <c r="AI211" s="21">
        <v>14.6</v>
      </c>
      <c r="AJ211" s="21">
        <v>11.9</v>
      </c>
      <c r="AK211" s="22">
        <v>17.3</v>
      </c>
    </row>
    <row r="212" spans="1:37">
      <c r="A212" s="6" t="s">
        <v>684</v>
      </c>
      <c r="B212" s="55" t="s">
        <v>685</v>
      </c>
      <c r="C212" s="44">
        <v>20648.2</v>
      </c>
      <c r="D212" s="21">
        <v>1575.4</v>
      </c>
      <c r="E212" s="21">
        <v>1286.9000000000001</v>
      </c>
      <c r="F212" s="21">
        <v>1849.3</v>
      </c>
      <c r="G212" s="21">
        <v>7.6</v>
      </c>
      <c r="H212" s="21">
        <v>6.2</v>
      </c>
      <c r="I212" s="22">
        <v>9</v>
      </c>
      <c r="J212" s="44">
        <v>19700.900000000001</v>
      </c>
      <c r="K212" s="21">
        <v>1761.8</v>
      </c>
      <c r="L212" s="21">
        <v>1484.4</v>
      </c>
      <c r="M212" s="21">
        <v>2037</v>
      </c>
      <c r="N212" s="21">
        <v>8.9</v>
      </c>
      <c r="O212" s="21">
        <v>7.5</v>
      </c>
      <c r="P212" s="22">
        <v>10.3</v>
      </c>
      <c r="Q212" s="44">
        <v>15182.6</v>
      </c>
      <c r="R212" s="21">
        <v>1763.9</v>
      </c>
      <c r="S212" s="21">
        <v>1494.9</v>
      </c>
      <c r="T212" s="21">
        <v>2036.4</v>
      </c>
      <c r="U212" s="21">
        <v>11.6</v>
      </c>
      <c r="V212" s="21">
        <v>9.8000000000000007</v>
      </c>
      <c r="W212" s="22">
        <v>13.4</v>
      </c>
      <c r="X212" s="44">
        <v>3518.2</v>
      </c>
      <c r="Y212" s="21">
        <v>363.1</v>
      </c>
      <c r="Z212" s="21">
        <v>295.5</v>
      </c>
      <c r="AA212" s="21">
        <v>434.3</v>
      </c>
      <c r="AB212" s="21">
        <v>10.3</v>
      </c>
      <c r="AC212" s="21">
        <v>8.4</v>
      </c>
      <c r="AD212" s="22">
        <v>12.3</v>
      </c>
      <c r="AE212" s="35">
        <v>1267.2</v>
      </c>
      <c r="AF212" s="21">
        <v>178.5</v>
      </c>
      <c r="AG212" s="21">
        <v>145.9</v>
      </c>
      <c r="AH212" s="21">
        <v>213.4</v>
      </c>
      <c r="AI212" s="21">
        <v>14.1</v>
      </c>
      <c r="AJ212" s="21">
        <v>11.5</v>
      </c>
      <c r="AK212" s="22">
        <v>16.8</v>
      </c>
    </row>
    <row r="213" spans="1:37">
      <c r="A213" s="6" t="s">
        <v>562</v>
      </c>
      <c r="B213" s="55" t="s">
        <v>563</v>
      </c>
      <c r="C213" s="44">
        <v>46373.2</v>
      </c>
      <c r="D213" s="21">
        <v>3471.9</v>
      </c>
      <c r="E213" s="21">
        <v>2828.2</v>
      </c>
      <c r="F213" s="21">
        <v>4100.2</v>
      </c>
      <c r="G213" s="21">
        <v>7.5</v>
      </c>
      <c r="H213" s="21">
        <v>6.1</v>
      </c>
      <c r="I213" s="22">
        <v>8.8000000000000007</v>
      </c>
      <c r="J213" s="44">
        <v>41115.699999999997</v>
      </c>
      <c r="K213" s="21">
        <v>3608.5</v>
      </c>
      <c r="L213" s="21">
        <v>3043.2</v>
      </c>
      <c r="M213" s="21">
        <v>4182.5</v>
      </c>
      <c r="N213" s="21">
        <v>8.8000000000000007</v>
      </c>
      <c r="O213" s="21">
        <v>7.4</v>
      </c>
      <c r="P213" s="22">
        <v>10.199999999999999</v>
      </c>
      <c r="Q213" s="44">
        <v>40633.599999999999</v>
      </c>
      <c r="R213" s="21">
        <v>4635.6000000000004</v>
      </c>
      <c r="S213" s="21">
        <v>3916.3</v>
      </c>
      <c r="T213" s="21">
        <v>5365.4</v>
      </c>
      <c r="U213" s="21">
        <v>11.4</v>
      </c>
      <c r="V213" s="21">
        <v>9.6</v>
      </c>
      <c r="W213" s="22">
        <v>13.2</v>
      </c>
      <c r="X213" s="44">
        <v>28596.1</v>
      </c>
      <c r="Y213" s="21">
        <v>2896.8</v>
      </c>
      <c r="Z213" s="21">
        <v>2358.4</v>
      </c>
      <c r="AA213" s="21">
        <v>3470.5</v>
      </c>
      <c r="AB213" s="21">
        <v>10.1</v>
      </c>
      <c r="AC213" s="21">
        <v>8.1999999999999993</v>
      </c>
      <c r="AD213" s="22">
        <v>12.1</v>
      </c>
      <c r="AE213" s="35">
        <v>71914.399999999994</v>
      </c>
      <c r="AF213" s="21">
        <v>9953.9</v>
      </c>
      <c r="AG213" s="21">
        <v>8129.7</v>
      </c>
      <c r="AH213" s="21">
        <v>11863.6</v>
      </c>
      <c r="AI213" s="21">
        <v>13.8</v>
      </c>
      <c r="AJ213" s="21">
        <v>11.3</v>
      </c>
      <c r="AK213" s="22">
        <v>16.5</v>
      </c>
    </row>
    <row r="214" spans="1:37">
      <c r="A214" s="6" t="s">
        <v>624</v>
      </c>
      <c r="B214" s="55" t="s">
        <v>625</v>
      </c>
      <c r="C214" s="44">
        <v>25506.6</v>
      </c>
      <c r="D214" s="21">
        <v>1911.4</v>
      </c>
      <c r="E214" s="21">
        <v>1561.4</v>
      </c>
      <c r="F214" s="21">
        <v>2261.9</v>
      </c>
      <c r="G214" s="21">
        <v>7.5</v>
      </c>
      <c r="H214" s="21">
        <v>6.1</v>
      </c>
      <c r="I214" s="22">
        <v>8.9</v>
      </c>
      <c r="J214" s="44">
        <v>45594.8</v>
      </c>
      <c r="K214" s="21">
        <v>4006.8</v>
      </c>
      <c r="L214" s="21">
        <v>3360.9</v>
      </c>
      <c r="M214" s="21">
        <v>4638.7</v>
      </c>
      <c r="N214" s="21">
        <v>8.8000000000000007</v>
      </c>
      <c r="O214" s="21">
        <v>7.4</v>
      </c>
      <c r="P214" s="22">
        <v>10.199999999999999</v>
      </c>
      <c r="Q214" s="44">
        <v>62660.2</v>
      </c>
      <c r="R214" s="21">
        <v>7162.4</v>
      </c>
      <c r="S214" s="21">
        <v>6052.1</v>
      </c>
      <c r="T214" s="21">
        <v>8285.5</v>
      </c>
      <c r="U214" s="21">
        <v>11.4</v>
      </c>
      <c r="V214" s="21">
        <v>9.6999999999999993</v>
      </c>
      <c r="W214" s="22">
        <v>13.2</v>
      </c>
      <c r="X214" s="44">
        <v>39419.9</v>
      </c>
      <c r="Y214" s="21">
        <v>3999.8</v>
      </c>
      <c r="Z214" s="21">
        <v>3246.6</v>
      </c>
      <c r="AA214" s="21">
        <v>4797.1000000000004</v>
      </c>
      <c r="AB214" s="21">
        <v>10.1</v>
      </c>
      <c r="AC214" s="21">
        <v>8.1999999999999993</v>
      </c>
      <c r="AD214" s="22">
        <v>12.2</v>
      </c>
      <c r="AE214" s="35">
        <v>6226.6</v>
      </c>
      <c r="AF214" s="21">
        <v>864</v>
      </c>
      <c r="AG214" s="21">
        <v>703.8</v>
      </c>
      <c r="AH214" s="21">
        <v>1031.4000000000001</v>
      </c>
      <c r="AI214" s="21">
        <v>13.9</v>
      </c>
      <c r="AJ214" s="21">
        <v>11.3</v>
      </c>
      <c r="AK214" s="22">
        <v>16.600000000000001</v>
      </c>
    </row>
    <row r="215" spans="1:37">
      <c r="A215" s="6" t="s">
        <v>828</v>
      </c>
      <c r="B215" s="55" t="s">
        <v>829</v>
      </c>
      <c r="C215" s="44">
        <v>0</v>
      </c>
      <c r="D215" s="21" t="s">
        <v>875</v>
      </c>
      <c r="E215" s="21" t="s">
        <v>875</v>
      </c>
      <c r="F215" s="21" t="s">
        <v>875</v>
      </c>
      <c r="G215" s="21" t="s">
        <v>875</v>
      </c>
      <c r="H215" s="21" t="s">
        <v>875</v>
      </c>
      <c r="I215" s="22" t="s">
        <v>875</v>
      </c>
      <c r="J215" s="44">
        <v>8725.7999999999993</v>
      </c>
      <c r="K215" s="21">
        <v>659.4</v>
      </c>
      <c r="L215" s="21">
        <v>545.5</v>
      </c>
      <c r="M215" s="21">
        <v>773.1</v>
      </c>
      <c r="N215" s="21">
        <v>7.6</v>
      </c>
      <c r="O215" s="21">
        <v>6.3</v>
      </c>
      <c r="P215" s="22">
        <v>8.9</v>
      </c>
      <c r="Q215" s="44">
        <v>13943</v>
      </c>
      <c r="R215" s="21">
        <v>1379.9</v>
      </c>
      <c r="S215" s="21">
        <v>1149.5</v>
      </c>
      <c r="T215" s="21">
        <v>1620.1</v>
      </c>
      <c r="U215" s="21">
        <v>9.9</v>
      </c>
      <c r="V215" s="21">
        <v>8.1999999999999993</v>
      </c>
      <c r="W215" s="22">
        <v>11.6</v>
      </c>
      <c r="X215" s="44">
        <v>26956.3</v>
      </c>
      <c r="Y215" s="21">
        <v>2360.4</v>
      </c>
      <c r="Z215" s="21">
        <v>1906.3</v>
      </c>
      <c r="AA215" s="21">
        <v>2867.1</v>
      </c>
      <c r="AB215" s="21">
        <v>8.8000000000000007</v>
      </c>
      <c r="AC215" s="21">
        <v>7.1</v>
      </c>
      <c r="AD215" s="22">
        <v>10.6</v>
      </c>
      <c r="AE215" s="35">
        <v>4228.8999999999996</v>
      </c>
      <c r="AF215" s="21">
        <v>511.1</v>
      </c>
      <c r="AG215" s="21">
        <v>411.2</v>
      </c>
      <c r="AH215" s="21">
        <v>616.29999999999995</v>
      </c>
      <c r="AI215" s="21">
        <v>12.1</v>
      </c>
      <c r="AJ215" s="21">
        <v>9.6999999999999993</v>
      </c>
      <c r="AK215" s="22">
        <v>14.6</v>
      </c>
    </row>
    <row r="216" spans="1:37">
      <c r="A216" s="6" t="s">
        <v>618</v>
      </c>
      <c r="B216" s="55" t="s">
        <v>619</v>
      </c>
      <c r="C216" s="44">
        <v>45340</v>
      </c>
      <c r="D216" s="21">
        <v>3549.5</v>
      </c>
      <c r="E216" s="21">
        <v>2898.9</v>
      </c>
      <c r="F216" s="21">
        <v>4177.3999999999996</v>
      </c>
      <c r="G216" s="21">
        <v>7.8</v>
      </c>
      <c r="H216" s="21">
        <v>6.4</v>
      </c>
      <c r="I216" s="22">
        <v>9.1999999999999993</v>
      </c>
      <c r="J216" s="44">
        <v>16259.8</v>
      </c>
      <c r="K216" s="21">
        <v>1491.1</v>
      </c>
      <c r="L216" s="21">
        <v>1259.5999999999999</v>
      </c>
      <c r="M216" s="21">
        <v>1724.5</v>
      </c>
      <c r="N216" s="21">
        <v>9.1999999999999993</v>
      </c>
      <c r="O216" s="21">
        <v>7.7</v>
      </c>
      <c r="P216" s="22">
        <v>10.6</v>
      </c>
      <c r="Q216" s="44">
        <v>20764.400000000001</v>
      </c>
      <c r="R216" s="21">
        <v>2471.5</v>
      </c>
      <c r="S216" s="21">
        <v>2096.1</v>
      </c>
      <c r="T216" s="21">
        <v>2850.6</v>
      </c>
      <c r="U216" s="21">
        <v>11.9</v>
      </c>
      <c r="V216" s="21">
        <v>10.1</v>
      </c>
      <c r="W216" s="22">
        <v>13.7</v>
      </c>
      <c r="X216" s="44">
        <v>9106.6</v>
      </c>
      <c r="Y216" s="21">
        <v>963.2</v>
      </c>
      <c r="Z216" s="21">
        <v>784.9</v>
      </c>
      <c r="AA216" s="21">
        <v>1151.5</v>
      </c>
      <c r="AB216" s="21">
        <v>10.6</v>
      </c>
      <c r="AC216" s="21">
        <v>8.6</v>
      </c>
      <c r="AD216" s="22">
        <v>12.6</v>
      </c>
      <c r="AE216" s="35">
        <v>12375.2</v>
      </c>
      <c r="AF216" s="21">
        <v>1784.7</v>
      </c>
      <c r="AG216" s="21">
        <v>1464.1</v>
      </c>
      <c r="AH216" s="21">
        <v>2126.1</v>
      </c>
      <c r="AI216" s="21">
        <v>14.4</v>
      </c>
      <c r="AJ216" s="21">
        <v>11.8</v>
      </c>
      <c r="AK216" s="22">
        <v>17.2</v>
      </c>
    </row>
    <row r="217" spans="1:37">
      <c r="A217" s="6" t="s">
        <v>450</v>
      </c>
      <c r="B217" s="55" t="s">
        <v>451</v>
      </c>
      <c r="C217" s="44">
        <v>35292.800000000003</v>
      </c>
      <c r="D217" s="21">
        <v>2884.6</v>
      </c>
      <c r="E217" s="21">
        <v>2372.1999999999998</v>
      </c>
      <c r="F217" s="21">
        <v>3379.2</v>
      </c>
      <c r="G217" s="21">
        <v>8.1999999999999993</v>
      </c>
      <c r="H217" s="21">
        <v>6.7</v>
      </c>
      <c r="I217" s="22">
        <v>9.6</v>
      </c>
      <c r="J217" s="44">
        <v>78530</v>
      </c>
      <c r="K217" s="21">
        <v>7516.5</v>
      </c>
      <c r="L217" s="21">
        <v>6357.8</v>
      </c>
      <c r="M217" s="21">
        <v>8658.1</v>
      </c>
      <c r="N217" s="21">
        <v>9.6</v>
      </c>
      <c r="O217" s="21">
        <v>8.1</v>
      </c>
      <c r="P217" s="22">
        <v>11</v>
      </c>
      <c r="Q217" s="44">
        <v>108587.8</v>
      </c>
      <c r="R217" s="21">
        <v>13478.4</v>
      </c>
      <c r="S217" s="21">
        <v>11478.1</v>
      </c>
      <c r="T217" s="21">
        <v>15487.7</v>
      </c>
      <c r="U217" s="21">
        <v>12.4</v>
      </c>
      <c r="V217" s="21">
        <v>10.6</v>
      </c>
      <c r="W217" s="22">
        <v>14.3</v>
      </c>
      <c r="X217" s="44">
        <v>63103.8</v>
      </c>
      <c r="Y217" s="21">
        <v>6963.1</v>
      </c>
      <c r="Z217" s="21">
        <v>5687</v>
      </c>
      <c r="AA217" s="21">
        <v>8306.2999999999993</v>
      </c>
      <c r="AB217" s="21">
        <v>11</v>
      </c>
      <c r="AC217" s="21">
        <v>9</v>
      </c>
      <c r="AD217" s="22">
        <v>13.2</v>
      </c>
      <c r="AE217" s="35">
        <v>20680.7</v>
      </c>
      <c r="AF217" s="21">
        <v>3107.8</v>
      </c>
      <c r="AG217" s="21">
        <v>2556</v>
      </c>
      <c r="AH217" s="21">
        <v>3702.4</v>
      </c>
      <c r="AI217" s="21">
        <v>15</v>
      </c>
      <c r="AJ217" s="21">
        <v>12.4</v>
      </c>
      <c r="AK217" s="22">
        <v>17.899999999999999</v>
      </c>
    </row>
    <row r="218" spans="1:37">
      <c r="A218" s="6" t="s">
        <v>812</v>
      </c>
      <c r="B218" s="55" t="s">
        <v>813</v>
      </c>
      <c r="C218" s="44">
        <v>45345.7</v>
      </c>
      <c r="D218" s="21">
        <v>3264.8</v>
      </c>
      <c r="E218" s="21">
        <v>2669.3</v>
      </c>
      <c r="F218" s="21">
        <v>3834.2</v>
      </c>
      <c r="G218" s="21">
        <v>7.2</v>
      </c>
      <c r="H218" s="21">
        <v>5.9</v>
      </c>
      <c r="I218" s="22">
        <v>8.5</v>
      </c>
      <c r="J218" s="44">
        <v>26762.3</v>
      </c>
      <c r="K218" s="21">
        <v>2260.6</v>
      </c>
      <c r="L218" s="21">
        <v>1902.4</v>
      </c>
      <c r="M218" s="21">
        <v>2615.8000000000002</v>
      </c>
      <c r="N218" s="21">
        <v>8.4</v>
      </c>
      <c r="O218" s="21">
        <v>7.1</v>
      </c>
      <c r="P218" s="22">
        <v>9.8000000000000007</v>
      </c>
      <c r="Q218" s="44">
        <v>7604</v>
      </c>
      <c r="R218" s="21">
        <v>836</v>
      </c>
      <c r="S218" s="21">
        <v>706.3</v>
      </c>
      <c r="T218" s="21">
        <v>967.9</v>
      </c>
      <c r="U218" s="21">
        <v>11</v>
      </c>
      <c r="V218" s="21">
        <v>9.3000000000000007</v>
      </c>
      <c r="W218" s="22">
        <v>12.7</v>
      </c>
      <c r="X218" s="44">
        <v>532.1</v>
      </c>
      <c r="Y218" s="21">
        <v>51.9</v>
      </c>
      <c r="Z218" s="21">
        <v>42</v>
      </c>
      <c r="AA218" s="21">
        <v>62.3</v>
      </c>
      <c r="AB218" s="21">
        <v>9.8000000000000007</v>
      </c>
      <c r="AC218" s="21">
        <v>7.9</v>
      </c>
      <c r="AD218" s="22">
        <v>11.7</v>
      </c>
      <c r="AE218" s="35">
        <v>0</v>
      </c>
      <c r="AF218" s="21" t="s">
        <v>875</v>
      </c>
      <c r="AG218" s="21" t="s">
        <v>875</v>
      </c>
      <c r="AH218" s="21" t="s">
        <v>875</v>
      </c>
      <c r="AI218" s="21" t="s">
        <v>875</v>
      </c>
      <c r="AJ218" s="21" t="s">
        <v>875</v>
      </c>
      <c r="AK218" s="22" t="s">
        <v>875</v>
      </c>
    </row>
    <row r="219" spans="1:37">
      <c r="A219" s="6" t="s">
        <v>642</v>
      </c>
      <c r="B219" s="55" t="s">
        <v>643</v>
      </c>
      <c r="C219" s="44">
        <v>15372.8</v>
      </c>
      <c r="D219" s="21">
        <v>1190.8</v>
      </c>
      <c r="E219" s="21">
        <v>973.1</v>
      </c>
      <c r="F219" s="21">
        <v>1403</v>
      </c>
      <c r="G219" s="21">
        <v>7.7</v>
      </c>
      <c r="H219" s="21">
        <v>6.3</v>
      </c>
      <c r="I219" s="22">
        <v>9.1</v>
      </c>
      <c r="J219" s="44">
        <v>15998.8</v>
      </c>
      <c r="K219" s="21">
        <v>1451.7</v>
      </c>
      <c r="L219" s="21">
        <v>1222.8</v>
      </c>
      <c r="M219" s="21">
        <v>1680.6</v>
      </c>
      <c r="N219" s="21">
        <v>9.1</v>
      </c>
      <c r="O219" s="21">
        <v>7.6</v>
      </c>
      <c r="P219" s="22">
        <v>10.5</v>
      </c>
      <c r="Q219" s="44">
        <v>14918.4</v>
      </c>
      <c r="R219" s="21">
        <v>1756.9</v>
      </c>
      <c r="S219" s="21">
        <v>1486.3</v>
      </c>
      <c r="T219" s="21">
        <v>2031</v>
      </c>
      <c r="U219" s="21">
        <v>11.8</v>
      </c>
      <c r="V219" s="21">
        <v>10</v>
      </c>
      <c r="W219" s="22">
        <v>13.6</v>
      </c>
      <c r="X219" s="44">
        <v>4638</v>
      </c>
      <c r="Y219" s="21">
        <v>485.4</v>
      </c>
      <c r="Z219" s="21">
        <v>395.8</v>
      </c>
      <c r="AA219" s="21">
        <v>580.70000000000005</v>
      </c>
      <c r="AB219" s="21">
        <v>10.5</v>
      </c>
      <c r="AC219" s="21">
        <v>8.5</v>
      </c>
      <c r="AD219" s="22">
        <v>12.5</v>
      </c>
      <c r="AE219" s="35">
        <v>2535</v>
      </c>
      <c r="AF219" s="21">
        <v>361.7</v>
      </c>
      <c r="AG219" s="21">
        <v>295.89999999999998</v>
      </c>
      <c r="AH219" s="21">
        <v>430.5</v>
      </c>
      <c r="AI219" s="21">
        <v>14.3</v>
      </c>
      <c r="AJ219" s="21">
        <v>11.7</v>
      </c>
      <c r="AK219" s="22">
        <v>17</v>
      </c>
    </row>
    <row r="220" spans="1:37">
      <c r="A220" s="6" t="s">
        <v>742</v>
      </c>
      <c r="B220" s="55" t="s">
        <v>743</v>
      </c>
      <c r="C220" s="44">
        <v>57701.8</v>
      </c>
      <c r="D220" s="21">
        <v>4353.5</v>
      </c>
      <c r="E220" s="21">
        <v>3558.2</v>
      </c>
      <c r="F220" s="21">
        <v>5134.3</v>
      </c>
      <c r="G220" s="21">
        <v>7.5</v>
      </c>
      <c r="H220" s="21">
        <v>6.2</v>
      </c>
      <c r="I220" s="22">
        <v>8.9</v>
      </c>
      <c r="J220" s="44">
        <v>34084.300000000003</v>
      </c>
      <c r="K220" s="21">
        <v>3013.9</v>
      </c>
      <c r="L220" s="21">
        <v>2537.3000000000002</v>
      </c>
      <c r="M220" s="21">
        <v>3494.4</v>
      </c>
      <c r="N220" s="21">
        <v>8.8000000000000007</v>
      </c>
      <c r="O220" s="21">
        <v>7.4</v>
      </c>
      <c r="P220" s="22">
        <v>10.3</v>
      </c>
      <c r="Q220" s="44">
        <v>24716.400000000001</v>
      </c>
      <c r="R220" s="21">
        <v>2839.6</v>
      </c>
      <c r="S220" s="21">
        <v>2403.5</v>
      </c>
      <c r="T220" s="21">
        <v>3280.4</v>
      </c>
      <c r="U220" s="21">
        <v>11.5</v>
      </c>
      <c r="V220" s="21">
        <v>9.6999999999999993</v>
      </c>
      <c r="W220" s="22">
        <v>13.3</v>
      </c>
      <c r="X220" s="44">
        <v>13744.3</v>
      </c>
      <c r="Y220" s="21">
        <v>1402.4</v>
      </c>
      <c r="Z220" s="21">
        <v>1140.7</v>
      </c>
      <c r="AA220" s="21">
        <v>1677.1</v>
      </c>
      <c r="AB220" s="21">
        <v>10.199999999999999</v>
      </c>
      <c r="AC220" s="21">
        <v>8.3000000000000007</v>
      </c>
      <c r="AD220" s="22">
        <v>12.2</v>
      </c>
      <c r="AE220" s="35">
        <v>1295.0999999999999</v>
      </c>
      <c r="AF220" s="21">
        <v>180.5</v>
      </c>
      <c r="AG220" s="21">
        <v>147.6</v>
      </c>
      <c r="AH220" s="21">
        <v>215</v>
      </c>
      <c r="AI220" s="21">
        <v>13.9</v>
      </c>
      <c r="AJ220" s="21">
        <v>11.4</v>
      </c>
      <c r="AK220" s="22">
        <v>16.600000000000001</v>
      </c>
    </row>
    <row r="221" spans="1:37">
      <c r="A221" s="6" t="s">
        <v>516</v>
      </c>
      <c r="B221" s="55" t="s">
        <v>517</v>
      </c>
      <c r="C221" s="44">
        <v>11744.7</v>
      </c>
      <c r="D221" s="21">
        <v>949.9</v>
      </c>
      <c r="E221" s="21">
        <v>783.3</v>
      </c>
      <c r="F221" s="21">
        <v>1109.9000000000001</v>
      </c>
      <c r="G221" s="21">
        <v>8.1</v>
      </c>
      <c r="H221" s="21">
        <v>6.7</v>
      </c>
      <c r="I221" s="22">
        <v>9.4</v>
      </c>
      <c r="J221" s="44">
        <v>11347.1</v>
      </c>
      <c r="K221" s="21">
        <v>1074.7</v>
      </c>
      <c r="L221" s="21">
        <v>908.2</v>
      </c>
      <c r="M221" s="21">
        <v>1237.2</v>
      </c>
      <c r="N221" s="21">
        <v>9.5</v>
      </c>
      <c r="O221" s="21">
        <v>8</v>
      </c>
      <c r="P221" s="22">
        <v>10.9</v>
      </c>
      <c r="Q221" s="44">
        <v>25564.2</v>
      </c>
      <c r="R221" s="21">
        <v>3139</v>
      </c>
      <c r="S221" s="21">
        <v>2672.3</v>
      </c>
      <c r="T221" s="21">
        <v>3605</v>
      </c>
      <c r="U221" s="21">
        <v>12.3</v>
      </c>
      <c r="V221" s="21">
        <v>10.5</v>
      </c>
      <c r="W221" s="22">
        <v>14.1</v>
      </c>
      <c r="X221" s="44">
        <v>3875</v>
      </c>
      <c r="Y221" s="21">
        <v>423</v>
      </c>
      <c r="Z221" s="21">
        <v>345.2</v>
      </c>
      <c r="AA221" s="21">
        <v>504.9</v>
      </c>
      <c r="AB221" s="21">
        <v>10.9</v>
      </c>
      <c r="AC221" s="21">
        <v>8.9</v>
      </c>
      <c r="AD221" s="22">
        <v>13</v>
      </c>
      <c r="AE221" s="35">
        <v>0</v>
      </c>
      <c r="AF221" s="21" t="s">
        <v>875</v>
      </c>
      <c r="AG221" s="21" t="s">
        <v>875</v>
      </c>
      <c r="AH221" s="21" t="s">
        <v>875</v>
      </c>
      <c r="AI221" s="21" t="s">
        <v>875</v>
      </c>
      <c r="AJ221" s="21" t="s">
        <v>875</v>
      </c>
      <c r="AK221" s="22" t="s">
        <v>875</v>
      </c>
    </row>
    <row r="222" spans="1:37">
      <c r="A222" s="6" t="s">
        <v>354</v>
      </c>
      <c r="B222" s="55" t="s">
        <v>355</v>
      </c>
      <c r="C222" s="44">
        <v>4342.3999999999996</v>
      </c>
      <c r="D222" s="21">
        <v>387.3</v>
      </c>
      <c r="E222" s="21">
        <v>317.5</v>
      </c>
      <c r="F222" s="21">
        <v>458</v>
      </c>
      <c r="G222" s="21">
        <v>8.9</v>
      </c>
      <c r="H222" s="21">
        <v>7.3</v>
      </c>
      <c r="I222" s="22">
        <v>10.5</v>
      </c>
      <c r="J222" s="44">
        <v>11056.6</v>
      </c>
      <c r="K222" s="21">
        <v>1152.5999999999999</v>
      </c>
      <c r="L222" s="21">
        <v>973.4</v>
      </c>
      <c r="M222" s="21">
        <v>1333.3</v>
      </c>
      <c r="N222" s="21">
        <v>10.4</v>
      </c>
      <c r="O222" s="21">
        <v>8.8000000000000007</v>
      </c>
      <c r="P222" s="22">
        <v>12.1</v>
      </c>
      <c r="Q222" s="44">
        <v>19366.3</v>
      </c>
      <c r="R222" s="21">
        <v>2609.1999999999998</v>
      </c>
      <c r="S222" s="21">
        <v>2215.1</v>
      </c>
      <c r="T222" s="21">
        <v>3007.7</v>
      </c>
      <c r="U222" s="21">
        <v>13.5</v>
      </c>
      <c r="V222" s="21">
        <v>11.4</v>
      </c>
      <c r="W222" s="22">
        <v>15.5</v>
      </c>
      <c r="X222" s="44">
        <v>15490.8</v>
      </c>
      <c r="Y222" s="21">
        <v>1858.2</v>
      </c>
      <c r="Z222" s="21">
        <v>1522.9</v>
      </c>
      <c r="AA222" s="21">
        <v>2219.1</v>
      </c>
      <c r="AB222" s="21">
        <v>12</v>
      </c>
      <c r="AC222" s="21">
        <v>9.8000000000000007</v>
      </c>
      <c r="AD222" s="22">
        <v>14.3</v>
      </c>
      <c r="AE222" s="35">
        <v>701.9</v>
      </c>
      <c r="AF222" s="21">
        <v>114.1</v>
      </c>
      <c r="AG222" s="21">
        <v>94.4</v>
      </c>
      <c r="AH222" s="21">
        <v>134.6</v>
      </c>
      <c r="AI222" s="21">
        <v>16.3</v>
      </c>
      <c r="AJ222" s="21">
        <v>13.4</v>
      </c>
      <c r="AK222" s="22">
        <v>19.2</v>
      </c>
    </row>
    <row r="223" spans="1:37">
      <c r="A223" s="6" t="s">
        <v>644</v>
      </c>
      <c r="B223" s="55" t="s">
        <v>645</v>
      </c>
      <c r="C223" s="44">
        <v>27401</v>
      </c>
      <c r="D223" s="21">
        <v>2137.4</v>
      </c>
      <c r="E223" s="21">
        <v>1750</v>
      </c>
      <c r="F223" s="21">
        <v>2518</v>
      </c>
      <c r="G223" s="21">
        <v>7.8</v>
      </c>
      <c r="H223" s="21">
        <v>6.4</v>
      </c>
      <c r="I223" s="22">
        <v>9.1999999999999993</v>
      </c>
      <c r="J223" s="44">
        <v>22416.2</v>
      </c>
      <c r="K223" s="21">
        <v>2048.5</v>
      </c>
      <c r="L223" s="21">
        <v>1729.3</v>
      </c>
      <c r="M223" s="21">
        <v>2368.4</v>
      </c>
      <c r="N223" s="21">
        <v>9.1</v>
      </c>
      <c r="O223" s="21">
        <v>7.7</v>
      </c>
      <c r="P223" s="22">
        <v>10.6</v>
      </c>
      <c r="Q223" s="44">
        <v>15608.6</v>
      </c>
      <c r="R223" s="21">
        <v>1851.5</v>
      </c>
      <c r="S223" s="21">
        <v>1568</v>
      </c>
      <c r="T223" s="21">
        <v>2137.6</v>
      </c>
      <c r="U223" s="21">
        <v>11.9</v>
      </c>
      <c r="V223" s="21">
        <v>10</v>
      </c>
      <c r="W223" s="22">
        <v>13.7</v>
      </c>
      <c r="X223" s="44">
        <v>8622.2000000000007</v>
      </c>
      <c r="Y223" s="21">
        <v>908.8</v>
      </c>
      <c r="Z223" s="21">
        <v>742</v>
      </c>
      <c r="AA223" s="21">
        <v>1088.4000000000001</v>
      </c>
      <c r="AB223" s="21">
        <v>10.5</v>
      </c>
      <c r="AC223" s="21">
        <v>8.6</v>
      </c>
      <c r="AD223" s="22">
        <v>12.6</v>
      </c>
      <c r="AE223" s="35">
        <v>1552.1</v>
      </c>
      <c r="AF223" s="21">
        <v>223.1</v>
      </c>
      <c r="AG223" s="21">
        <v>182.6</v>
      </c>
      <c r="AH223" s="21">
        <v>265.3</v>
      </c>
      <c r="AI223" s="21">
        <v>14.4</v>
      </c>
      <c r="AJ223" s="21">
        <v>11.8</v>
      </c>
      <c r="AK223" s="22">
        <v>17.100000000000001</v>
      </c>
    </row>
    <row r="224" spans="1:37">
      <c r="A224" s="6" t="s">
        <v>574</v>
      </c>
      <c r="B224" s="55" t="s">
        <v>575</v>
      </c>
      <c r="C224" s="44">
        <v>15161.9</v>
      </c>
      <c r="D224" s="21">
        <v>1234</v>
      </c>
      <c r="E224" s="21">
        <v>1017.2</v>
      </c>
      <c r="F224" s="21">
        <v>1447.3</v>
      </c>
      <c r="G224" s="21">
        <v>8.1</v>
      </c>
      <c r="H224" s="21">
        <v>6.7</v>
      </c>
      <c r="I224" s="22">
        <v>9.5</v>
      </c>
      <c r="J224" s="44">
        <v>30026.7</v>
      </c>
      <c r="K224" s="21">
        <v>2860.3</v>
      </c>
      <c r="L224" s="21">
        <v>2418.6999999999998</v>
      </c>
      <c r="M224" s="21">
        <v>3306</v>
      </c>
      <c r="N224" s="21">
        <v>9.5</v>
      </c>
      <c r="O224" s="21">
        <v>8.1</v>
      </c>
      <c r="P224" s="22">
        <v>11</v>
      </c>
      <c r="Q224" s="44">
        <v>22909</v>
      </c>
      <c r="R224" s="21">
        <v>2827.3</v>
      </c>
      <c r="S224" s="21">
        <v>2404.3000000000002</v>
      </c>
      <c r="T224" s="21">
        <v>3251.6</v>
      </c>
      <c r="U224" s="21">
        <v>12.3</v>
      </c>
      <c r="V224" s="21">
        <v>10.5</v>
      </c>
      <c r="W224" s="22">
        <v>14.2</v>
      </c>
      <c r="X224" s="44">
        <v>8394.4</v>
      </c>
      <c r="Y224" s="21">
        <v>921.3</v>
      </c>
      <c r="Z224" s="21">
        <v>751.5</v>
      </c>
      <c r="AA224" s="21">
        <v>1096.2</v>
      </c>
      <c r="AB224" s="21">
        <v>11</v>
      </c>
      <c r="AC224" s="21">
        <v>9</v>
      </c>
      <c r="AD224" s="22">
        <v>13.1</v>
      </c>
      <c r="AE224" s="35">
        <v>0</v>
      </c>
      <c r="AF224" s="21" t="s">
        <v>875</v>
      </c>
      <c r="AG224" s="21" t="s">
        <v>875</v>
      </c>
      <c r="AH224" s="21" t="s">
        <v>875</v>
      </c>
      <c r="AI224" s="21" t="s">
        <v>875</v>
      </c>
      <c r="AJ224" s="21" t="s">
        <v>875</v>
      </c>
      <c r="AK224" s="22" t="s">
        <v>875</v>
      </c>
    </row>
    <row r="225" spans="1:37">
      <c r="A225" s="6" t="s">
        <v>800</v>
      </c>
      <c r="B225" s="55" t="s">
        <v>801</v>
      </c>
      <c r="C225" s="44">
        <v>49756.2</v>
      </c>
      <c r="D225" s="21">
        <v>3608.4</v>
      </c>
      <c r="E225" s="21">
        <v>2944.4</v>
      </c>
      <c r="F225" s="21">
        <v>4244.8</v>
      </c>
      <c r="G225" s="21">
        <v>7.3</v>
      </c>
      <c r="H225" s="21">
        <v>5.9</v>
      </c>
      <c r="I225" s="22">
        <v>8.5</v>
      </c>
      <c r="J225" s="44">
        <v>14941.1</v>
      </c>
      <c r="K225" s="21">
        <v>1271.3</v>
      </c>
      <c r="L225" s="21">
        <v>1070</v>
      </c>
      <c r="M225" s="21">
        <v>1470.8</v>
      </c>
      <c r="N225" s="21">
        <v>8.5</v>
      </c>
      <c r="O225" s="21">
        <v>7.2</v>
      </c>
      <c r="P225" s="22">
        <v>9.8000000000000007</v>
      </c>
      <c r="Q225" s="44">
        <v>9626.7999999999993</v>
      </c>
      <c r="R225" s="21">
        <v>1066.2</v>
      </c>
      <c r="S225" s="21">
        <v>901.6</v>
      </c>
      <c r="T225" s="21">
        <v>1233.9000000000001</v>
      </c>
      <c r="U225" s="21">
        <v>11.1</v>
      </c>
      <c r="V225" s="21">
        <v>9.4</v>
      </c>
      <c r="W225" s="22">
        <v>12.8</v>
      </c>
      <c r="X225" s="44">
        <v>1312.9</v>
      </c>
      <c r="Y225" s="21">
        <v>129</v>
      </c>
      <c r="Z225" s="21">
        <v>104.5</v>
      </c>
      <c r="AA225" s="21">
        <v>154.9</v>
      </c>
      <c r="AB225" s="21">
        <v>9.8000000000000007</v>
      </c>
      <c r="AC225" s="21">
        <v>8</v>
      </c>
      <c r="AD225" s="22">
        <v>11.8</v>
      </c>
      <c r="AE225" s="35">
        <v>0</v>
      </c>
      <c r="AF225" s="21" t="s">
        <v>875</v>
      </c>
      <c r="AG225" s="21" t="s">
        <v>875</v>
      </c>
      <c r="AH225" s="21" t="s">
        <v>875</v>
      </c>
      <c r="AI225" s="21" t="s">
        <v>875</v>
      </c>
      <c r="AJ225" s="21" t="s">
        <v>875</v>
      </c>
      <c r="AK225" s="22" t="s">
        <v>875</v>
      </c>
    </row>
    <row r="226" spans="1:37">
      <c r="A226" s="6" t="s">
        <v>694</v>
      </c>
      <c r="B226" s="55" t="s">
        <v>695</v>
      </c>
      <c r="C226" s="44">
        <v>18872.900000000001</v>
      </c>
      <c r="D226" s="21">
        <v>1425.4</v>
      </c>
      <c r="E226" s="21">
        <v>1164.2</v>
      </c>
      <c r="F226" s="21">
        <v>1690.5</v>
      </c>
      <c r="G226" s="21">
        <v>7.6</v>
      </c>
      <c r="H226" s="21">
        <v>6.2</v>
      </c>
      <c r="I226" s="22">
        <v>9</v>
      </c>
      <c r="J226" s="44">
        <v>14803.6</v>
      </c>
      <c r="K226" s="21">
        <v>1310.8</v>
      </c>
      <c r="L226" s="21">
        <v>1102.5</v>
      </c>
      <c r="M226" s="21">
        <v>1518.2</v>
      </c>
      <c r="N226" s="21">
        <v>8.9</v>
      </c>
      <c r="O226" s="21">
        <v>7.4</v>
      </c>
      <c r="P226" s="22">
        <v>10.3</v>
      </c>
      <c r="Q226" s="44">
        <v>12749.2</v>
      </c>
      <c r="R226" s="21">
        <v>1467.6</v>
      </c>
      <c r="S226" s="21">
        <v>1242.7</v>
      </c>
      <c r="T226" s="21">
        <v>1696.9</v>
      </c>
      <c r="U226" s="21">
        <v>11.5</v>
      </c>
      <c r="V226" s="21">
        <v>9.6999999999999993</v>
      </c>
      <c r="W226" s="22">
        <v>13.3</v>
      </c>
      <c r="X226" s="44">
        <v>8920.4</v>
      </c>
      <c r="Y226" s="21">
        <v>911.7</v>
      </c>
      <c r="Z226" s="21">
        <v>741.4</v>
      </c>
      <c r="AA226" s="21">
        <v>1092.9000000000001</v>
      </c>
      <c r="AB226" s="21">
        <v>10.199999999999999</v>
      </c>
      <c r="AC226" s="21">
        <v>8.3000000000000007</v>
      </c>
      <c r="AD226" s="22">
        <v>12.3</v>
      </c>
      <c r="AE226" s="35">
        <v>1526</v>
      </c>
      <c r="AF226" s="21">
        <v>213.1</v>
      </c>
      <c r="AG226" s="21">
        <v>174.1</v>
      </c>
      <c r="AH226" s="21">
        <v>253.8</v>
      </c>
      <c r="AI226" s="21">
        <v>14</v>
      </c>
      <c r="AJ226" s="21">
        <v>11.4</v>
      </c>
      <c r="AK226" s="22">
        <v>16.600000000000001</v>
      </c>
    </row>
    <row r="227" spans="1:37">
      <c r="A227" s="6" t="s">
        <v>534</v>
      </c>
      <c r="B227" s="55" t="s">
        <v>535</v>
      </c>
      <c r="C227" s="44">
        <v>16314.1</v>
      </c>
      <c r="D227" s="21">
        <v>1368.9</v>
      </c>
      <c r="E227" s="21">
        <v>1128.5999999999999</v>
      </c>
      <c r="F227" s="21">
        <v>1604.7</v>
      </c>
      <c r="G227" s="21">
        <v>8.4</v>
      </c>
      <c r="H227" s="21">
        <v>6.9</v>
      </c>
      <c r="I227" s="22">
        <v>9.8000000000000007</v>
      </c>
      <c r="J227" s="44">
        <v>24341.8</v>
      </c>
      <c r="K227" s="21">
        <v>2390.6</v>
      </c>
      <c r="L227" s="21">
        <v>2016.9</v>
      </c>
      <c r="M227" s="21">
        <v>2762.6</v>
      </c>
      <c r="N227" s="21">
        <v>9.8000000000000007</v>
      </c>
      <c r="O227" s="21">
        <v>8.3000000000000007</v>
      </c>
      <c r="P227" s="22">
        <v>11.3</v>
      </c>
      <c r="Q227" s="44">
        <v>12498.4</v>
      </c>
      <c r="R227" s="21">
        <v>1590.3</v>
      </c>
      <c r="S227" s="21">
        <v>1350.4</v>
      </c>
      <c r="T227" s="21">
        <v>1827.7</v>
      </c>
      <c r="U227" s="21">
        <v>12.7</v>
      </c>
      <c r="V227" s="21">
        <v>10.8</v>
      </c>
      <c r="W227" s="22">
        <v>14.6</v>
      </c>
      <c r="X227" s="44">
        <v>7657.6</v>
      </c>
      <c r="Y227" s="21">
        <v>866.5</v>
      </c>
      <c r="Z227" s="21">
        <v>709.4</v>
      </c>
      <c r="AA227" s="21">
        <v>1031.4000000000001</v>
      </c>
      <c r="AB227" s="21">
        <v>11.3</v>
      </c>
      <c r="AC227" s="21">
        <v>9.3000000000000007</v>
      </c>
      <c r="AD227" s="22">
        <v>13.5</v>
      </c>
      <c r="AE227" s="35">
        <v>0</v>
      </c>
      <c r="AF227" s="21" t="s">
        <v>875</v>
      </c>
      <c r="AG227" s="21" t="s">
        <v>875</v>
      </c>
      <c r="AH227" s="21" t="s">
        <v>875</v>
      </c>
      <c r="AI227" s="21" t="s">
        <v>875</v>
      </c>
      <c r="AJ227" s="21" t="s">
        <v>875</v>
      </c>
      <c r="AK227" s="22" t="s">
        <v>875</v>
      </c>
    </row>
    <row r="228" spans="1:37">
      <c r="A228" s="6" t="s">
        <v>316</v>
      </c>
      <c r="B228" s="55" t="s">
        <v>317</v>
      </c>
      <c r="C228" s="44">
        <v>8319.7999999999993</v>
      </c>
      <c r="D228" s="21">
        <v>698</v>
      </c>
      <c r="E228" s="21">
        <v>571.79999999999995</v>
      </c>
      <c r="F228" s="21">
        <v>824.8</v>
      </c>
      <c r="G228" s="21">
        <v>8.4</v>
      </c>
      <c r="H228" s="21">
        <v>6.9</v>
      </c>
      <c r="I228" s="22">
        <v>9.9</v>
      </c>
      <c r="J228" s="44">
        <v>7455.2</v>
      </c>
      <c r="K228" s="21">
        <v>731.8</v>
      </c>
      <c r="L228" s="21">
        <v>618.20000000000005</v>
      </c>
      <c r="M228" s="21">
        <v>846.9</v>
      </c>
      <c r="N228" s="21">
        <v>9.8000000000000007</v>
      </c>
      <c r="O228" s="21">
        <v>8.3000000000000007</v>
      </c>
      <c r="P228" s="22">
        <v>11.4</v>
      </c>
      <c r="Q228" s="44">
        <v>7949</v>
      </c>
      <c r="R228" s="21">
        <v>1010.3</v>
      </c>
      <c r="S228" s="21">
        <v>857</v>
      </c>
      <c r="T228" s="21">
        <v>1165.0999999999999</v>
      </c>
      <c r="U228" s="21">
        <v>12.7</v>
      </c>
      <c r="V228" s="21">
        <v>10.8</v>
      </c>
      <c r="W228" s="22">
        <v>14.7</v>
      </c>
      <c r="X228" s="44">
        <v>19010.8</v>
      </c>
      <c r="Y228" s="21">
        <v>2149.3000000000002</v>
      </c>
      <c r="Z228" s="21">
        <v>1762.4</v>
      </c>
      <c r="AA228" s="21">
        <v>2564.9</v>
      </c>
      <c r="AB228" s="21">
        <v>11.3</v>
      </c>
      <c r="AC228" s="21">
        <v>9.3000000000000007</v>
      </c>
      <c r="AD228" s="22">
        <v>13.5</v>
      </c>
      <c r="AE228" s="35">
        <v>28990.3</v>
      </c>
      <c r="AF228" s="21">
        <v>4454.8999999999996</v>
      </c>
      <c r="AG228" s="21">
        <v>3665.1</v>
      </c>
      <c r="AH228" s="21">
        <v>5265.5</v>
      </c>
      <c r="AI228" s="21">
        <v>15.4</v>
      </c>
      <c r="AJ228" s="21">
        <v>12.6</v>
      </c>
      <c r="AK228" s="22">
        <v>18.2</v>
      </c>
    </row>
    <row r="229" spans="1:37">
      <c r="A229" s="6" t="s">
        <v>506</v>
      </c>
      <c r="B229" s="55" t="s">
        <v>507</v>
      </c>
      <c r="C229" s="44">
        <v>3435.2</v>
      </c>
      <c r="D229" s="21">
        <v>261.3</v>
      </c>
      <c r="E229" s="21">
        <v>212.9</v>
      </c>
      <c r="F229" s="21">
        <v>308.3</v>
      </c>
      <c r="G229" s="21">
        <v>7.6</v>
      </c>
      <c r="H229" s="21">
        <v>6.2</v>
      </c>
      <c r="I229" s="22">
        <v>9</v>
      </c>
      <c r="J229" s="44">
        <v>13372.1</v>
      </c>
      <c r="K229" s="21">
        <v>1192</v>
      </c>
      <c r="L229" s="21">
        <v>1003.1</v>
      </c>
      <c r="M229" s="21">
        <v>1381</v>
      </c>
      <c r="N229" s="21">
        <v>8.9</v>
      </c>
      <c r="O229" s="21">
        <v>7.5</v>
      </c>
      <c r="P229" s="22">
        <v>10.3</v>
      </c>
      <c r="Q229" s="44">
        <v>18019.7</v>
      </c>
      <c r="R229" s="21">
        <v>2086.1999999999998</v>
      </c>
      <c r="S229" s="21">
        <v>1761.2</v>
      </c>
      <c r="T229" s="21">
        <v>2411.6999999999998</v>
      </c>
      <c r="U229" s="21">
        <v>11.6</v>
      </c>
      <c r="V229" s="21">
        <v>9.8000000000000007</v>
      </c>
      <c r="W229" s="22">
        <v>13.4</v>
      </c>
      <c r="X229" s="44">
        <v>30561.1</v>
      </c>
      <c r="Y229" s="21">
        <v>3142.9</v>
      </c>
      <c r="Z229" s="21">
        <v>2565.6</v>
      </c>
      <c r="AA229" s="21">
        <v>3754.5</v>
      </c>
      <c r="AB229" s="21">
        <v>10.3</v>
      </c>
      <c r="AC229" s="21">
        <v>8.4</v>
      </c>
      <c r="AD229" s="22">
        <v>12.3</v>
      </c>
      <c r="AE229" s="35">
        <v>24758</v>
      </c>
      <c r="AF229" s="21">
        <v>3475</v>
      </c>
      <c r="AG229" s="21">
        <v>2843.5</v>
      </c>
      <c r="AH229" s="21">
        <v>4134.8</v>
      </c>
      <c r="AI229" s="21">
        <v>14</v>
      </c>
      <c r="AJ229" s="21">
        <v>11.5</v>
      </c>
      <c r="AK229" s="22">
        <v>16.7</v>
      </c>
    </row>
    <row r="230" spans="1:37">
      <c r="A230" s="6" t="s">
        <v>508</v>
      </c>
      <c r="B230" s="55" t="s">
        <v>509</v>
      </c>
      <c r="C230" s="44">
        <v>22052</v>
      </c>
      <c r="D230" s="21">
        <v>1782.7</v>
      </c>
      <c r="E230" s="21">
        <v>1459.9</v>
      </c>
      <c r="F230" s="21">
        <v>2096.4</v>
      </c>
      <c r="G230" s="21">
        <v>8.1</v>
      </c>
      <c r="H230" s="21">
        <v>6.6</v>
      </c>
      <c r="I230" s="22">
        <v>9.5</v>
      </c>
      <c r="J230" s="44">
        <v>15182.6</v>
      </c>
      <c r="K230" s="21">
        <v>1436.9</v>
      </c>
      <c r="L230" s="21">
        <v>1213.0999999999999</v>
      </c>
      <c r="M230" s="21">
        <v>1664.9</v>
      </c>
      <c r="N230" s="21">
        <v>9.5</v>
      </c>
      <c r="O230" s="21">
        <v>8</v>
      </c>
      <c r="P230" s="22">
        <v>11</v>
      </c>
      <c r="Q230" s="44">
        <v>14213.1</v>
      </c>
      <c r="R230" s="21">
        <v>1743.8</v>
      </c>
      <c r="S230" s="21">
        <v>1476.6</v>
      </c>
      <c r="T230" s="21">
        <v>2011.3</v>
      </c>
      <c r="U230" s="21">
        <v>12.3</v>
      </c>
      <c r="V230" s="21">
        <v>10.4</v>
      </c>
      <c r="W230" s="22">
        <v>14.2</v>
      </c>
      <c r="X230" s="44">
        <v>15485.5</v>
      </c>
      <c r="Y230" s="21">
        <v>1689.1</v>
      </c>
      <c r="Z230" s="21">
        <v>1378.1</v>
      </c>
      <c r="AA230" s="21">
        <v>2013.8</v>
      </c>
      <c r="AB230" s="21">
        <v>10.9</v>
      </c>
      <c r="AC230" s="21">
        <v>8.9</v>
      </c>
      <c r="AD230" s="22">
        <v>13</v>
      </c>
      <c r="AE230" s="35">
        <v>16913.900000000001</v>
      </c>
      <c r="AF230" s="21">
        <v>2511.6</v>
      </c>
      <c r="AG230" s="21">
        <v>2065.1999999999998</v>
      </c>
      <c r="AH230" s="21">
        <v>2981.8</v>
      </c>
      <c r="AI230" s="21">
        <v>14.8</v>
      </c>
      <c r="AJ230" s="21">
        <v>12.2</v>
      </c>
      <c r="AK230" s="22">
        <v>17.600000000000001</v>
      </c>
    </row>
    <row r="231" spans="1:37">
      <c r="A231" s="6" t="s">
        <v>760</v>
      </c>
      <c r="B231" s="55" t="s">
        <v>761</v>
      </c>
      <c r="C231" s="44">
        <v>2326.9</v>
      </c>
      <c r="D231" s="21">
        <v>148.1</v>
      </c>
      <c r="E231" s="21">
        <v>119</v>
      </c>
      <c r="F231" s="21">
        <v>176.1</v>
      </c>
      <c r="G231" s="21">
        <v>6.4</v>
      </c>
      <c r="H231" s="21">
        <v>5.0999999999999996</v>
      </c>
      <c r="I231" s="22">
        <v>7.6</v>
      </c>
      <c r="J231" s="44">
        <v>8603.2999999999993</v>
      </c>
      <c r="K231" s="21">
        <v>644.20000000000005</v>
      </c>
      <c r="L231" s="21">
        <v>536.79999999999995</v>
      </c>
      <c r="M231" s="21">
        <v>751.1</v>
      </c>
      <c r="N231" s="21">
        <v>7.5</v>
      </c>
      <c r="O231" s="21">
        <v>6.2</v>
      </c>
      <c r="P231" s="22">
        <v>8.6999999999999993</v>
      </c>
      <c r="Q231" s="44">
        <v>20216.2</v>
      </c>
      <c r="R231" s="21">
        <v>1981.1</v>
      </c>
      <c r="S231" s="21">
        <v>1657.9</v>
      </c>
      <c r="T231" s="21">
        <v>2319.1999999999998</v>
      </c>
      <c r="U231" s="21">
        <v>9.8000000000000007</v>
      </c>
      <c r="V231" s="21">
        <v>8.1999999999999993</v>
      </c>
      <c r="W231" s="22">
        <v>11.5</v>
      </c>
      <c r="X231" s="44">
        <v>44928.9</v>
      </c>
      <c r="Y231" s="21">
        <v>3897.3</v>
      </c>
      <c r="Z231" s="21">
        <v>3128.2</v>
      </c>
      <c r="AA231" s="21">
        <v>4712.3999999999996</v>
      </c>
      <c r="AB231" s="21">
        <v>8.6999999999999993</v>
      </c>
      <c r="AC231" s="21">
        <v>7</v>
      </c>
      <c r="AD231" s="22">
        <v>10.5</v>
      </c>
      <c r="AE231" s="35">
        <v>23650.7</v>
      </c>
      <c r="AF231" s="21">
        <v>2829.5</v>
      </c>
      <c r="AG231" s="21">
        <v>2278.1</v>
      </c>
      <c r="AH231" s="21">
        <v>3425.6</v>
      </c>
      <c r="AI231" s="21">
        <v>12</v>
      </c>
      <c r="AJ231" s="21">
        <v>9.6</v>
      </c>
      <c r="AK231" s="22">
        <v>14.5</v>
      </c>
    </row>
    <row r="232" spans="1:37">
      <c r="A232" s="6" t="s">
        <v>762</v>
      </c>
      <c r="B232" s="55" t="s">
        <v>763</v>
      </c>
      <c r="C232" s="44">
        <v>11315</v>
      </c>
      <c r="D232" s="21">
        <v>820.3</v>
      </c>
      <c r="E232" s="21">
        <v>666.7</v>
      </c>
      <c r="F232" s="21">
        <v>969.1</v>
      </c>
      <c r="G232" s="21">
        <v>7.2</v>
      </c>
      <c r="H232" s="21">
        <v>5.9</v>
      </c>
      <c r="I232" s="22">
        <v>8.6</v>
      </c>
      <c r="J232" s="44">
        <v>15496</v>
      </c>
      <c r="K232" s="21">
        <v>1317.7</v>
      </c>
      <c r="L232" s="21">
        <v>1108.0999999999999</v>
      </c>
      <c r="M232" s="21">
        <v>1531.2</v>
      </c>
      <c r="N232" s="21">
        <v>8.5</v>
      </c>
      <c r="O232" s="21">
        <v>7.2</v>
      </c>
      <c r="P232" s="22">
        <v>9.9</v>
      </c>
      <c r="Q232" s="44">
        <v>10482.5</v>
      </c>
      <c r="R232" s="21">
        <v>1160</v>
      </c>
      <c r="S232" s="21">
        <v>976</v>
      </c>
      <c r="T232" s="21">
        <v>1343.7</v>
      </c>
      <c r="U232" s="21">
        <v>11.1</v>
      </c>
      <c r="V232" s="21">
        <v>9.3000000000000007</v>
      </c>
      <c r="W232" s="22">
        <v>12.8</v>
      </c>
      <c r="X232" s="44">
        <v>9621.4</v>
      </c>
      <c r="Y232" s="21">
        <v>944.9</v>
      </c>
      <c r="Z232" s="21">
        <v>768.4</v>
      </c>
      <c r="AA232" s="21">
        <v>1135.4000000000001</v>
      </c>
      <c r="AB232" s="21">
        <v>9.8000000000000007</v>
      </c>
      <c r="AC232" s="21">
        <v>8</v>
      </c>
      <c r="AD232" s="22">
        <v>11.8</v>
      </c>
      <c r="AE232" s="35">
        <v>0</v>
      </c>
      <c r="AF232" s="21" t="s">
        <v>875</v>
      </c>
      <c r="AG232" s="21" t="s">
        <v>875</v>
      </c>
      <c r="AH232" s="21" t="s">
        <v>875</v>
      </c>
      <c r="AI232" s="21" t="s">
        <v>875</v>
      </c>
      <c r="AJ232" s="21" t="s">
        <v>875</v>
      </c>
      <c r="AK232" s="22" t="s">
        <v>875</v>
      </c>
    </row>
    <row r="233" spans="1:37">
      <c r="A233" s="6" t="s">
        <v>868</v>
      </c>
      <c r="B233" s="55" t="s">
        <v>869</v>
      </c>
      <c r="C233" s="44">
        <v>46426.3</v>
      </c>
      <c r="D233" s="21">
        <v>3089</v>
      </c>
      <c r="E233" s="21">
        <v>2503.3000000000002</v>
      </c>
      <c r="F233" s="21">
        <v>3668.1</v>
      </c>
      <c r="G233" s="21">
        <v>6.7</v>
      </c>
      <c r="H233" s="21">
        <v>5.4</v>
      </c>
      <c r="I233" s="22">
        <v>7.9</v>
      </c>
      <c r="J233" s="44">
        <v>12053</v>
      </c>
      <c r="K233" s="21">
        <v>942.5</v>
      </c>
      <c r="L233" s="21">
        <v>787.7</v>
      </c>
      <c r="M233" s="21">
        <v>1094.5</v>
      </c>
      <c r="N233" s="21">
        <v>7.8</v>
      </c>
      <c r="O233" s="21">
        <v>6.5</v>
      </c>
      <c r="P233" s="22">
        <v>9.1</v>
      </c>
      <c r="Q233" s="44">
        <v>8719.5</v>
      </c>
      <c r="R233" s="21">
        <v>890.6</v>
      </c>
      <c r="S233" s="21">
        <v>748.2</v>
      </c>
      <c r="T233" s="21">
        <v>1039.9000000000001</v>
      </c>
      <c r="U233" s="21">
        <v>10.199999999999999</v>
      </c>
      <c r="V233" s="21">
        <v>8.6</v>
      </c>
      <c r="W233" s="22">
        <v>11.9</v>
      </c>
      <c r="X233" s="44">
        <v>1751.2</v>
      </c>
      <c r="Y233" s="21">
        <v>158.5</v>
      </c>
      <c r="Z233" s="21">
        <v>127.6</v>
      </c>
      <c r="AA233" s="21">
        <v>191.6</v>
      </c>
      <c r="AB233" s="21">
        <v>9.1</v>
      </c>
      <c r="AC233" s="21">
        <v>7.3</v>
      </c>
      <c r="AD233" s="22">
        <v>10.9</v>
      </c>
      <c r="AE233" s="35">
        <v>0</v>
      </c>
      <c r="AF233" s="21" t="s">
        <v>875</v>
      </c>
      <c r="AG233" s="21" t="s">
        <v>875</v>
      </c>
      <c r="AH233" s="21" t="s">
        <v>875</v>
      </c>
      <c r="AI233" s="21" t="s">
        <v>875</v>
      </c>
      <c r="AJ233" s="21" t="s">
        <v>875</v>
      </c>
      <c r="AK233" s="22" t="s">
        <v>875</v>
      </c>
    </row>
    <row r="234" spans="1:37">
      <c r="A234" s="6" t="s">
        <v>372</v>
      </c>
      <c r="B234" s="55" t="s">
        <v>373</v>
      </c>
      <c r="C234" s="44">
        <v>8694.4</v>
      </c>
      <c r="D234" s="21">
        <v>698.2</v>
      </c>
      <c r="E234" s="21">
        <v>571.29999999999995</v>
      </c>
      <c r="F234" s="21">
        <v>822</v>
      </c>
      <c r="G234" s="21">
        <v>8</v>
      </c>
      <c r="H234" s="21">
        <v>6.6</v>
      </c>
      <c r="I234" s="22">
        <v>9.5</v>
      </c>
      <c r="J234" s="44">
        <v>14312.9</v>
      </c>
      <c r="K234" s="21">
        <v>1345.6</v>
      </c>
      <c r="L234" s="21">
        <v>1134.2</v>
      </c>
      <c r="M234" s="21">
        <v>1559</v>
      </c>
      <c r="N234" s="21">
        <v>9.4</v>
      </c>
      <c r="O234" s="21">
        <v>7.9</v>
      </c>
      <c r="P234" s="22">
        <v>10.9</v>
      </c>
      <c r="Q234" s="44">
        <v>13367.7</v>
      </c>
      <c r="R234" s="21">
        <v>1629.4</v>
      </c>
      <c r="S234" s="21">
        <v>1378.9</v>
      </c>
      <c r="T234" s="21">
        <v>1877.7</v>
      </c>
      <c r="U234" s="21">
        <v>12.2</v>
      </c>
      <c r="V234" s="21">
        <v>10.3</v>
      </c>
      <c r="W234" s="22">
        <v>14</v>
      </c>
      <c r="X234" s="44">
        <v>18476.900000000001</v>
      </c>
      <c r="Y234" s="21">
        <v>2002.2</v>
      </c>
      <c r="Z234" s="21">
        <v>1639.5</v>
      </c>
      <c r="AA234" s="21">
        <v>2388.4</v>
      </c>
      <c r="AB234" s="21">
        <v>10.8</v>
      </c>
      <c r="AC234" s="21">
        <v>8.9</v>
      </c>
      <c r="AD234" s="22">
        <v>12.9</v>
      </c>
      <c r="AE234" s="35">
        <v>33311.1</v>
      </c>
      <c r="AF234" s="21">
        <v>4914.8999999999996</v>
      </c>
      <c r="AG234" s="21">
        <v>4032.1</v>
      </c>
      <c r="AH234" s="21">
        <v>5830.1</v>
      </c>
      <c r="AI234" s="21">
        <v>14.8</v>
      </c>
      <c r="AJ234" s="21">
        <v>12.1</v>
      </c>
      <c r="AK234" s="22">
        <v>17.5</v>
      </c>
    </row>
    <row r="235" spans="1:37">
      <c r="A235" s="6" t="s">
        <v>670</v>
      </c>
      <c r="B235" s="55" t="s">
        <v>671</v>
      </c>
      <c r="C235" s="44">
        <v>26345.1</v>
      </c>
      <c r="D235" s="21">
        <v>2031.8</v>
      </c>
      <c r="E235" s="21">
        <v>1665</v>
      </c>
      <c r="F235" s="21">
        <v>2388.1999999999998</v>
      </c>
      <c r="G235" s="21">
        <v>7.7</v>
      </c>
      <c r="H235" s="21">
        <v>6.3</v>
      </c>
      <c r="I235" s="22">
        <v>9.1</v>
      </c>
      <c r="J235" s="44">
        <v>22330.3</v>
      </c>
      <c r="K235" s="21">
        <v>2017.6</v>
      </c>
      <c r="L235" s="21">
        <v>1704.9</v>
      </c>
      <c r="M235" s="21">
        <v>2332.1999999999998</v>
      </c>
      <c r="N235" s="21">
        <v>9</v>
      </c>
      <c r="O235" s="21">
        <v>7.6</v>
      </c>
      <c r="P235" s="22">
        <v>10.4</v>
      </c>
      <c r="Q235" s="44">
        <v>11564.1</v>
      </c>
      <c r="R235" s="21">
        <v>1356.2</v>
      </c>
      <c r="S235" s="21">
        <v>1150.7</v>
      </c>
      <c r="T235" s="21">
        <v>1562.1</v>
      </c>
      <c r="U235" s="21">
        <v>11.7</v>
      </c>
      <c r="V235" s="21">
        <v>10</v>
      </c>
      <c r="W235" s="22">
        <v>13.5</v>
      </c>
      <c r="X235" s="44">
        <v>8132</v>
      </c>
      <c r="Y235" s="21">
        <v>847.4</v>
      </c>
      <c r="Z235" s="21">
        <v>690</v>
      </c>
      <c r="AA235" s="21">
        <v>1013</v>
      </c>
      <c r="AB235" s="21">
        <v>10.4</v>
      </c>
      <c r="AC235" s="21">
        <v>8.5</v>
      </c>
      <c r="AD235" s="22">
        <v>12.5</v>
      </c>
      <c r="AE235" s="35">
        <v>2784.4</v>
      </c>
      <c r="AF235" s="21">
        <v>395.7</v>
      </c>
      <c r="AG235" s="21">
        <v>324.5</v>
      </c>
      <c r="AH235" s="21">
        <v>471.7</v>
      </c>
      <c r="AI235" s="21">
        <v>14.2</v>
      </c>
      <c r="AJ235" s="21">
        <v>11.7</v>
      </c>
      <c r="AK235" s="22">
        <v>16.899999999999999</v>
      </c>
    </row>
    <row r="236" spans="1:37">
      <c r="A236" s="6" t="s">
        <v>518</v>
      </c>
      <c r="B236" s="55" t="s">
        <v>519</v>
      </c>
      <c r="C236" s="44">
        <v>15861.5</v>
      </c>
      <c r="D236" s="21">
        <v>1329.8</v>
      </c>
      <c r="E236" s="21">
        <v>1096.5</v>
      </c>
      <c r="F236" s="21">
        <v>1559.4</v>
      </c>
      <c r="G236" s="21">
        <v>8.4</v>
      </c>
      <c r="H236" s="21">
        <v>6.9</v>
      </c>
      <c r="I236" s="22">
        <v>9.8000000000000007</v>
      </c>
      <c r="J236" s="44">
        <v>17401.2</v>
      </c>
      <c r="K236" s="21">
        <v>1707</v>
      </c>
      <c r="L236" s="21">
        <v>1441.2</v>
      </c>
      <c r="M236" s="21">
        <v>1971.6</v>
      </c>
      <c r="N236" s="21">
        <v>9.8000000000000007</v>
      </c>
      <c r="O236" s="21">
        <v>8.3000000000000007</v>
      </c>
      <c r="P236" s="22">
        <v>11.3</v>
      </c>
      <c r="Q236" s="44">
        <v>8712.1</v>
      </c>
      <c r="R236" s="21">
        <v>1106.7</v>
      </c>
      <c r="S236" s="21">
        <v>940.3</v>
      </c>
      <c r="T236" s="21">
        <v>1271.9000000000001</v>
      </c>
      <c r="U236" s="21">
        <v>12.7</v>
      </c>
      <c r="V236" s="21">
        <v>10.8</v>
      </c>
      <c r="W236" s="22">
        <v>14.6</v>
      </c>
      <c r="X236" s="44">
        <v>10351.799999999999</v>
      </c>
      <c r="Y236" s="21">
        <v>1169.7</v>
      </c>
      <c r="Z236" s="21">
        <v>959.1</v>
      </c>
      <c r="AA236" s="21">
        <v>1393.3</v>
      </c>
      <c r="AB236" s="21">
        <v>11.3</v>
      </c>
      <c r="AC236" s="21">
        <v>9.3000000000000007</v>
      </c>
      <c r="AD236" s="22">
        <v>13.5</v>
      </c>
      <c r="AE236" s="35">
        <v>1345.4</v>
      </c>
      <c r="AF236" s="21">
        <v>206.6</v>
      </c>
      <c r="AG236" s="21">
        <v>170</v>
      </c>
      <c r="AH236" s="21">
        <v>244.9</v>
      </c>
      <c r="AI236" s="21">
        <v>15.4</v>
      </c>
      <c r="AJ236" s="21">
        <v>12.6</v>
      </c>
      <c r="AK236" s="22">
        <v>18.2</v>
      </c>
    </row>
    <row r="237" spans="1:37">
      <c r="A237" s="6" t="s">
        <v>466</v>
      </c>
      <c r="B237" s="55" t="s">
        <v>467</v>
      </c>
      <c r="C237" s="44">
        <v>2107.4</v>
      </c>
      <c r="D237" s="21">
        <v>173.6</v>
      </c>
      <c r="E237" s="21">
        <v>142.9</v>
      </c>
      <c r="F237" s="21">
        <v>205</v>
      </c>
      <c r="G237" s="21">
        <v>8.1999999999999993</v>
      </c>
      <c r="H237" s="21">
        <v>6.8</v>
      </c>
      <c r="I237" s="22">
        <v>9.6999999999999993</v>
      </c>
      <c r="J237" s="44">
        <v>6013.7</v>
      </c>
      <c r="K237" s="21">
        <v>580</v>
      </c>
      <c r="L237" s="21">
        <v>486.2</v>
      </c>
      <c r="M237" s="21">
        <v>671.3</v>
      </c>
      <c r="N237" s="21">
        <v>9.6</v>
      </c>
      <c r="O237" s="21">
        <v>8.1</v>
      </c>
      <c r="P237" s="22">
        <v>11.2</v>
      </c>
      <c r="Q237" s="44">
        <v>15337.2</v>
      </c>
      <c r="R237" s="21">
        <v>1916.8</v>
      </c>
      <c r="S237" s="21">
        <v>1619.1</v>
      </c>
      <c r="T237" s="21">
        <v>2211.6</v>
      </c>
      <c r="U237" s="21">
        <v>12.5</v>
      </c>
      <c r="V237" s="21">
        <v>10.6</v>
      </c>
      <c r="W237" s="22">
        <v>14.4</v>
      </c>
      <c r="X237" s="44">
        <v>11974.3</v>
      </c>
      <c r="Y237" s="21">
        <v>1330.7</v>
      </c>
      <c r="Z237" s="21">
        <v>1083.5</v>
      </c>
      <c r="AA237" s="21">
        <v>1589.5</v>
      </c>
      <c r="AB237" s="21">
        <v>11.1</v>
      </c>
      <c r="AC237" s="21">
        <v>9</v>
      </c>
      <c r="AD237" s="22">
        <v>13.3</v>
      </c>
      <c r="AE237" s="35">
        <v>1395.4</v>
      </c>
      <c r="AF237" s="21">
        <v>211</v>
      </c>
      <c r="AG237" s="21">
        <v>173.9</v>
      </c>
      <c r="AH237" s="21">
        <v>251.1</v>
      </c>
      <c r="AI237" s="21">
        <v>15.1</v>
      </c>
      <c r="AJ237" s="21">
        <v>12.5</v>
      </c>
      <c r="AK237" s="22">
        <v>18</v>
      </c>
    </row>
    <row r="238" spans="1:37">
      <c r="A238" s="6" t="s">
        <v>548</v>
      </c>
      <c r="B238" s="55" t="s">
        <v>549</v>
      </c>
      <c r="C238" s="44">
        <v>40591.599999999999</v>
      </c>
      <c r="D238" s="21">
        <v>3233.5</v>
      </c>
      <c r="E238" s="21">
        <v>2657.2</v>
      </c>
      <c r="F238" s="21">
        <v>3788.3</v>
      </c>
      <c r="G238" s="21">
        <v>8</v>
      </c>
      <c r="H238" s="21">
        <v>6.5</v>
      </c>
      <c r="I238" s="22">
        <v>9.3000000000000007</v>
      </c>
      <c r="J238" s="44">
        <v>32385.3</v>
      </c>
      <c r="K238" s="21">
        <v>3020.5</v>
      </c>
      <c r="L238" s="21">
        <v>2552.8000000000002</v>
      </c>
      <c r="M238" s="21">
        <v>3486.3</v>
      </c>
      <c r="N238" s="21">
        <v>9.3000000000000007</v>
      </c>
      <c r="O238" s="21">
        <v>7.9</v>
      </c>
      <c r="P238" s="22">
        <v>10.8</v>
      </c>
      <c r="Q238" s="44">
        <v>21629.7</v>
      </c>
      <c r="R238" s="21">
        <v>2615.4</v>
      </c>
      <c r="S238" s="21">
        <v>2219.6</v>
      </c>
      <c r="T238" s="21">
        <v>3013.5</v>
      </c>
      <c r="U238" s="21">
        <v>12.1</v>
      </c>
      <c r="V238" s="21">
        <v>10.3</v>
      </c>
      <c r="W238" s="22">
        <v>13.9</v>
      </c>
      <c r="X238" s="44">
        <v>24731.3</v>
      </c>
      <c r="Y238" s="21">
        <v>2658.8</v>
      </c>
      <c r="Z238" s="21">
        <v>2169.1</v>
      </c>
      <c r="AA238" s="21">
        <v>3167.6</v>
      </c>
      <c r="AB238" s="21">
        <v>10.8</v>
      </c>
      <c r="AC238" s="21">
        <v>8.8000000000000007</v>
      </c>
      <c r="AD238" s="22">
        <v>12.8</v>
      </c>
      <c r="AE238" s="35">
        <v>19405.099999999999</v>
      </c>
      <c r="AF238" s="21">
        <v>2840.3</v>
      </c>
      <c r="AG238" s="21">
        <v>2332.1</v>
      </c>
      <c r="AH238" s="21">
        <v>3385.6</v>
      </c>
      <c r="AI238" s="21">
        <v>14.6</v>
      </c>
      <c r="AJ238" s="21">
        <v>12</v>
      </c>
      <c r="AK238" s="22">
        <v>17.399999999999999</v>
      </c>
    </row>
    <row r="239" spans="1:37">
      <c r="A239" s="6" t="s">
        <v>452</v>
      </c>
      <c r="B239" s="55" t="s">
        <v>453</v>
      </c>
      <c r="C239" s="44">
        <v>24434.400000000001</v>
      </c>
      <c r="D239" s="21">
        <v>2020.9</v>
      </c>
      <c r="E239" s="21">
        <v>1651</v>
      </c>
      <c r="F239" s="21">
        <v>2386.4</v>
      </c>
      <c r="G239" s="21">
        <v>8.3000000000000007</v>
      </c>
      <c r="H239" s="21">
        <v>6.8</v>
      </c>
      <c r="I239" s="22">
        <v>9.8000000000000007</v>
      </c>
      <c r="J239" s="44">
        <v>19933.599999999999</v>
      </c>
      <c r="K239" s="21">
        <v>1929.3</v>
      </c>
      <c r="L239" s="21">
        <v>1629.8</v>
      </c>
      <c r="M239" s="21">
        <v>2229.5</v>
      </c>
      <c r="N239" s="21">
        <v>9.6999999999999993</v>
      </c>
      <c r="O239" s="21">
        <v>8.1999999999999993</v>
      </c>
      <c r="P239" s="22">
        <v>11.2</v>
      </c>
      <c r="Q239" s="44">
        <v>11479.9</v>
      </c>
      <c r="R239" s="21">
        <v>1439.3</v>
      </c>
      <c r="S239" s="21">
        <v>1224.2</v>
      </c>
      <c r="T239" s="21">
        <v>1658.8</v>
      </c>
      <c r="U239" s="21">
        <v>12.5</v>
      </c>
      <c r="V239" s="21">
        <v>10.7</v>
      </c>
      <c r="W239" s="22">
        <v>14.4</v>
      </c>
      <c r="X239" s="44">
        <v>14517.6</v>
      </c>
      <c r="Y239" s="21">
        <v>1618.8</v>
      </c>
      <c r="Z239" s="21">
        <v>1322.7</v>
      </c>
      <c r="AA239" s="21">
        <v>1927.8</v>
      </c>
      <c r="AB239" s="21">
        <v>11.2</v>
      </c>
      <c r="AC239" s="21">
        <v>9.1</v>
      </c>
      <c r="AD239" s="22">
        <v>13.3</v>
      </c>
      <c r="AE239" s="35">
        <v>22224.6</v>
      </c>
      <c r="AF239" s="21">
        <v>3370</v>
      </c>
      <c r="AG239" s="21">
        <v>2776.4</v>
      </c>
      <c r="AH239" s="21">
        <v>3992.3</v>
      </c>
      <c r="AI239" s="21">
        <v>15.2</v>
      </c>
      <c r="AJ239" s="21">
        <v>12.5</v>
      </c>
      <c r="AK239" s="22">
        <v>18</v>
      </c>
    </row>
    <row r="240" spans="1:37">
      <c r="A240" s="6" t="s">
        <v>318</v>
      </c>
      <c r="B240" s="55" t="s">
        <v>319</v>
      </c>
      <c r="C240" s="44">
        <v>7175.2</v>
      </c>
      <c r="D240" s="21">
        <v>598.29999999999995</v>
      </c>
      <c r="E240" s="21">
        <v>486.8</v>
      </c>
      <c r="F240" s="21">
        <v>709.4</v>
      </c>
      <c r="G240" s="21">
        <v>8.3000000000000007</v>
      </c>
      <c r="H240" s="21">
        <v>6.8</v>
      </c>
      <c r="I240" s="22">
        <v>9.9</v>
      </c>
      <c r="J240" s="44">
        <v>8486</v>
      </c>
      <c r="K240" s="21">
        <v>827.9</v>
      </c>
      <c r="L240" s="21">
        <v>697.6</v>
      </c>
      <c r="M240" s="21">
        <v>961.6</v>
      </c>
      <c r="N240" s="21">
        <v>9.8000000000000007</v>
      </c>
      <c r="O240" s="21">
        <v>8.1999999999999993</v>
      </c>
      <c r="P240" s="22">
        <v>11.3</v>
      </c>
      <c r="Q240" s="44">
        <v>23118.6</v>
      </c>
      <c r="R240" s="21">
        <v>2921.4</v>
      </c>
      <c r="S240" s="21">
        <v>2466.9</v>
      </c>
      <c r="T240" s="21">
        <v>3371</v>
      </c>
      <c r="U240" s="21">
        <v>12.6</v>
      </c>
      <c r="V240" s="21">
        <v>10.7</v>
      </c>
      <c r="W240" s="22">
        <v>14.6</v>
      </c>
      <c r="X240" s="44">
        <v>19524.8</v>
      </c>
      <c r="Y240" s="21">
        <v>2194.3000000000002</v>
      </c>
      <c r="Z240" s="21">
        <v>1796.8</v>
      </c>
      <c r="AA240" s="21">
        <v>2619.1</v>
      </c>
      <c r="AB240" s="21">
        <v>11.2</v>
      </c>
      <c r="AC240" s="21">
        <v>9.1999999999999993</v>
      </c>
      <c r="AD240" s="22">
        <v>13.4</v>
      </c>
      <c r="AE240" s="35">
        <v>50277.4</v>
      </c>
      <c r="AF240" s="21">
        <v>7683</v>
      </c>
      <c r="AG240" s="21">
        <v>6330.7</v>
      </c>
      <c r="AH240" s="21">
        <v>9087.7000000000007</v>
      </c>
      <c r="AI240" s="21">
        <v>15.3</v>
      </c>
      <c r="AJ240" s="21">
        <v>12.6</v>
      </c>
      <c r="AK240" s="22">
        <v>18.100000000000001</v>
      </c>
    </row>
    <row r="241" spans="1:37">
      <c r="A241" s="6" t="s">
        <v>672</v>
      </c>
      <c r="B241" s="55" t="s">
        <v>673</v>
      </c>
      <c r="C241" s="44">
        <v>19618.7</v>
      </c>
      <c r="D241" s="21">
        <v>1501</v>
      </c>
      <c r="E241" s="21">
        <v>1229.8</v>
      </c>
      <c r="F241" s="21">
        <v>1758.6</v>
      </c>
      <c r="G241" s="21">
        <v>7.7</v>
      </c>
      <c r="H241" s="21">
        <v>6.3</v>
      </c>
      <c r="I241" s="22">
        <v>9</v>
      </c>
      <c r="J241" s="44">
        <v>35995.599999999999</v>
      </c>
      <c r="K241" s="21">
        <v>3228.8</v>
      </c>
      <c r="L241" s="21">
        <v>2718.5</v>
      </c>
      <c r="M241" s="21">
        <v>3732.7</v>
      </c>
      <c r="N241" s="21">
        <v>9</v>
      </c>
      <c r="O241" s="21">
        <v>7.6</v>
      </c>
      <c r="P241" s="22">
        <v>10.4</v>
      </c>
      <c r="Q241" s="44">
        <v>18601</v>
      </c>
      <c r="R241" s="21">
        <v>2168.6999999999998</v>
      </c>
      <c r="S241" s="21">
        <v>1834.2</v>
      </c>
      <c r="T241" s="21">
        <v>2504.6999999999998</v>
      </c>
      <c r="U241" s="21">
        <v>11.7</v>
      </c>
      <c r="V241" s="21">
        <v>9.9</v>
      </c>
      <c r="W241" s="22">
        <v>13.5</v>
      </c>
      <c r="X241" s="44">
        <v>3436.7</v>
      </c>
      <c r="Y241" s="21">
        <v>355.8</v>
      </c>
      <c r="Z241" s="21">
        <v>289.2</v>
      </c>
      <c r="AA241" s="21">
        <v>425.9</v>
      </c>
      <c r="AB241" s="21">
        <v>10.4</v>
      </c>
      <c r="AC241" s="21">
        <v>8.4</v>
      </c>
      <c r="AD241" s="22">
        <v>12.4</v>
      </c>
      <c r="AE241" s="35">
        <v>0</v>
      </c>
      <c r="AF241" s="21" t="s">
        <v>875</v>
      </c>
      <c r="AG241" s="21" t="s">
        <v>875</v>
      </c>
      <c r="AH241" s="21" t="s">
        <v>875</v>
      </c>
      <c r="AI241" s="21" t="s">
        <v>875</v>
      </c>
      <c r="AJ241" s="21" t="s">
        <v>875</v>
      </c>
      <c r="AK241" s="22" t="s">
        <v>875</v>
      </c>
    </row>
    <row r="242" spans="1:37">
      <c r="A242" s="6" t="s">
        <v>696</v>
      </c>
      <c r="B242" s="55" t="s">
        <v>697</v>
      </c>
      <c r="C242" s="44">
        <v>31609.200000000001</v>
      </c>
      <c r="D242" s="21">
        <v>2443.9</v>
      </c>
      <c r="E242" s="21">
        <v>2000.1</v>
      </c>
      <c r="F242" s="21">
        <v>2866.7</v>
      </c>
      <c r="G242" s="21">
        <v>7.7</v>
      </c>
      <c r="H242" s="21">
        <v>6.3</v>
      </c>
      <c r="I242" s="22">
        <v>9.1</v>
      </c>
      <c r="J242" s="44">
        <v>20957.099999999999</v>
      </c>
      <c r="K242" s="21">
        <v>1899.3</v>
      </c>
      <c r="L242" s="21">
        <v>1605.6</v>
      </c>
      <c r="M242" s="21">
        <v>2193.1999999999998</v>
      </c>
      <c r="N242" s="21">
        <v>9.1</v>
      </c>
      <c r="O242" s="21">
        <v>7.7</v>
      </c>
      <c r="P242" s="22">
        <v>10.5</v>
      </c>
      <c r="Q242" s="44">
        <v>9225.1</v>
      </c>
      <c r="R242" s="21">
        <v>1086.2</v>
      </c>
      <c r="S242" s="21">
        <v>922</v>
      </c>
      <c r="T242" s="21">
        <v>1250.7</v>
      </c>
      <c r="U242" s="21">
        <v>11.8</v>
      </c>
      <c r="V242" s="21">
        <v>10</v>
      </c>
      <c r="W242" s="22">
        <v>13.6</v>
      </c>
      <c r="X242" s="44">
        <v>3668.6</v>
      </c>
      <c r="Y242" s="21">
        <v>383.7</v>
      </c>
      <c r="Z242" s="21">
        <v>311.89999999999998</v>
      </c>
      <c r="AA242" s="21">
        <v>458.1</v>
      </c>
      <c r="AB242" s="21">
        <v>10.5</v>
      </c>
      <c r="AC242" s="21">
        <v>8.5</v>
      </c>
      <c r="AD242" s="22">
        <v>12.5</v>
      </c>
      <c r="AE242" s="35">
        <v>0</v>
      </c>
      <c r="AF242" s="21" t="s">
        <v>875</v>
      </c>
      <c r="AG242" s="21" t="s">
        <v>875</v>
      </c>
      <c r="AH242" s="21" t="s">
        <v>875</v>
      </c>
      <c r="AI242" s="21" t="s">
        <v>875</v>
      </c>
      <c r="AJ242" s="21" t="s">
        <v>875</v>
      </c>
      <c r="AK242" s="22" t="s">
        <v>875</v>
      </c>
    </row>
    <row r="243" spans="1:37">
      <c r="A243" s="6" t="s">
        <v>336</v>
      </c>
      <c r="B243" s="55" t="s">
        <v>337</v>
      </c>
      <c r="C243" s="44">
        <v>6589.2</v>
      </c>
      <c r="D243" s="21">
        <v>552.4</v>
      </c>
      <c r="E243" s="21">
        <v>452.5</v>
      </c>
      <c r="F243" s="21">
        <v>651.29999999999995</v>
      </c>
      <c r="G243" s="21">
        <v>8.4</v>
      </c>
      <c r="H243" s="21">
        <v>6.9</v>
      </c>
      <c r="I243" s="22">
        <v>9.9</v>
      </c>
      <c r="J243" s="44">
        <v>25170.5</v>
      </c>
      <c r="K243" s="21">
        <v>2469</v>
      </c>
      <c r="L243" s="21">
        <v>2086.3000000000002</v>
      </c>
      <c r="M243" s="21">
        <v>2856.1</v>
      </c>
      <c r="N243" s="21">
        <v>9.8000000000000007</v>
      </c>
      <c r="O243" s="21">
        <v>8.3000000000000007</v>
      </c>
      <c r="P243" s="22">
        <v>11.3</v>
      </c>
      <c r="Q243" s="44">
        <v>20331.7</v>
      </c>
      <c r="R243" s="21">
        <v>2582.8000000000002</v>
      </c>
      <c r="S243" s="21">
        <v>2187.4</v>
      </c>
      <c r="T243" s="21">
        <v>2977.5</v>
      </c>
      <c r="U243" s="21">
        <v>12.7</v>
      </c>
      <c r="V243" s="21">
        <v>10.8</v>
      </c>
      <c r="W243" s="22">
        <v>14.6</v>
      </c>
      <c r="X243" s="44">
        <v>32946.9</v>
      </c>
      <c r="Y243" s="21">
        <v>3722.6</v>
      </c>
      <c r="Z243" s="21">
        <v>3050.4</v>
      </c>
      <c r="AA243" s="21">
        <v>4434.7</v>
      </c>
      <c r="AB243" s="21">
        <v>11.3</v>
      </c>
      <c r="AC243" s="21">
        <v>9.3000000000000007</v>
      </c>
      <c r="AD243" s="22">
        <v>13.5</v>
      </c>
      <c r="AE243" s="35">
        <v>48099.7</v>
      </c>
      <c r="AF243" s="21">
        <v>7387.9</v>
      </c>
      <c r="AG243" s="21">
        <v>6080.3</v>
      </c>
      <c r="AH243" s="21">
        <v>8739.7999999999993</v>
      </c>
      <c r="AI243" s="21">
        <v>15.4</v>
      </c>
      <c r="AJ243" s="21">
        <v>12.6</v>
      </c>
      <c r="AK243" s="22">
        <v>18.2</v>
      </c>
    </row>
    <row r="244" spans="1:37">
      <c r="A244" s="6" t="s">
        <v>782</v>
      </c>
      <c r="B244" s="55" t="s">
        <v>783</v>
      </c>
      <c r="C244" s="44">
        <v>33802.199999999997</v>
      </c>
      <c r="D244" s="21">
        <v>2547.6</v>
      </c>
      <c r="E244" s="21">
        <v>2077.9</v>
      </c>
      <c r="F244" s="21">
        <v>2992.4</v>
      </c>
      <c r="G244" s="21">
        <v>7.5</v>
      </c>
      <c r="H244" s="21">
        <v>6.1</v>
      </c>
      <c r="I244" s="22">
        <v>8.9</v>
      </c>
      <c r="J244" s="44">
        <v>5118.8</v>
      </c>
      <c r="K244" s="21">
        <v>452.1</v>
      </c>
      <c r="L244" s="21">
        <v>381.6</v>
      </c>
      <c r="M244" s="21">
        <v>522.29999999999995</v>
      </c>
      <c r="N244" s="21">
        <v>8.8000000000000007</v>
      </c>
      <c r="O244" s="21">
        <v>7.5</v>
      </c>
      <c r="P244" s="22">
        <v>10.199999999999999</v>
      </c>
      <c r="Q244" s="44">
        <v>4418.8</v>
      </c>
      <c r="R244" s="21">
        <v>506.9</v>
      </c>
      <c r="S244" s="21">
        <v>429.7</v>
      </c>
      <c r="T244" s="21">
        <v>585.6</v>
      </c>
      <c r="U244" s="21">
        <v>11.5</v>
      </c>
      <c r="V244" s="21">
        <v>9.6999999999999993</v>
      </c>
      <c r="W244" s="22">
        <v>13.3</v>
      </c>
      <c r="X244" s="44">
        <v>1952.3</v>
      </c>
      <c r="Y244" s="21">
        <v>198.9</v>
      </c>
      <c r="Z244" s="21">
        <v>161.9</v>
      </c>
      <c r="AA244" s="21">
        <v>237.9</v>
      </c>
      <c r="AB244" s="21">
        <v>10.199999999999999</v>
      </c>
      <c r="AC244" s="21">
        <v>8.3000000000000007</v>
      </c>
      <c r="AD244" s="22">
        <v>12.2</v>
      </c>
      <c r="AE244" s="35">
        <v>0</v>
      </c>
      <c r="AF244" s="21" t="s">
        <v>875</v>
      </c>
      <c r="AG244" s="21" t="s">
        <v>875</v>
      </c>
      <c r="AH244" s="21" t="s">
        <v>875</v>
      </c>
      <c r="AI244" s="21" t="s">
        <v>875</v>
      </c>
      <c r="AJ244" s="21" t="s">
        <v>875</v>
      </c>
      <c r="AK244" s="22" t="s">
        <v>875</v>
      </c>
    </row>
    <row r="245" spans="1:37">
      <c r="A245" s="6" t="s">
        <v>802</v>
      </c>
      <c r="B245" s="55" t="s">
        <v>803</v>
      </c>
      <c r="C245" s="44">
        <v>32933.199999999997</v>
      </c>
      <c r="D245" s="21">
        <v>2330.8000000000002</v>
      </c>
      <c r="E245" s="21">
        <v>1883.7</v>
      </c>
      <c r="F245" s="21">
        <v>2767.8</v>
      </c>
      <c r="G245" s="21">
        <v>7.1</v>
      </c>
      <c r="H245" s="21">
        <v>5.7</v>
      </c>
      <c r="I245" s="22">
        <v>8.4</v>
      </c>
      <c r="J245" s="44">
        <v>29026.799999999999</v>
      </c>
      <c r="K245" s="21">
        <v>2412</v>
      </c>
      <c r="L245" s="21">
        <v>2020.9</v>
      </c>
      <c r="M245" s="21">
        <v>2797.6</v>
      </c>
      <c r="N245" s="21">
        <v>8.3000000000000007</v>
      </c>
      <c r="O245" s="21">
        <v>7</v>
      </c>
      <c r="P245" s="22">
        <v>9.6</v>
      </c>
      <c r="Q245" s="44">
        <v>13433.1</v>
      </c>
      <c r="R245" s="21">
        <v>1455.4</v>
      </c>
      <c r="S245" s="21">
        <v>1227</v>
      </c>
      <c r="T245" s="21">
        <v>1691.8</v>
      </c>
      <c r="U245" s="21">
        <v>10.8</v>
      </c>
      <c r="V245" s="21">
        <v>9.1</v>
      </c>
      <c r="W245" s="22">
        <v>12.6</v>
      </c>
      <c r="X245" s="44">
        <v>9847.2000000000007</v>
      </c>
      <c r="Y245" s="21">
        <v>946</v>
      </c>
      <c r="Z245" s="21">
        <v>765.4</v>
      </c>
      <c r="AA245" s="21">
        <v>1137.4000000000001</v>
      </c>
      <c r="AB245" s="21">
        <v>9.6</v>
      </c>
      <c r="AC245" s="21">
        <v>7.8</v>
      </c>
      <c r="AD245" s="22">
        <v>11.6</v>
      </c>
      <c r="AE245" s="35">
        <v>4344.7</v>
      </c>
      <c r="AF245" s="21">
        <v>572.70000000000005</v>
      </c>
      <c r="AG245" s="21">
        <v>466.1</v>
      </c>
      <c r="AH245" s="21">
        <v>686.4</v>
      </c>
      <c r="AI245" s="21">
        <v>13.2</v>
      </c>
      <c r="AJ245" s="21">
        <v>10.7</v>
      </c>
      <c r="AK245" s="22">
        <v>15.8</v>
      </c>
    </row>
    <row r="246" spans="1:37">
      <c r="A246" s="6" t="s">
        <v>408</v>
      </c>
      <c r="B246" s="55" t="s">
        <v>409</v>
      </c>
      <c r="C246" s="44">
        <v>4715.8999999999996</v>
      </c>
      <c r="D246" s="21">
        <v>382.6</v>
      </c>
      <c r="E246" s="21">
        <v>312.3</v>
      </c>
      <c r="F246" s="21">
        <v>451.4</v>
      </c>
      <c r="G246" s="21">
        <v>8.1</v>
      </c>
      <c r="H246" s="21">
        <v>6.6</v>
      </c>
      <c r="I246" s="22">
        <v>9.6</v>
      </c>
      <c r="J246" s="44">
        <v>11764.4</v>
      </c>
      <c r="K246" s="21">
        <v>1117.0999999999999</v>
      </c>
      <c r="L246" s="21">
        <v>940</v>
      </c>
      <c r="M246" s="21">
        <v>1296.2</v>
      </c>
      <c r="N246" s="21">
        <v>9.5</v>
      </c>
      <c r="O246" s="21">
        <v>8</v>
      </c>
      <c r="P246" s="22">
        <v>11</v>
      </c>
      <c r="Q246" s="44">
        <v>19213.900000000001</v>
      </c>
      <c r="R246" s="21">
        <v>2364.1</v>
      </c>
      <c r="S246" s="21">
        <v>2000.8</v>
      </c>
      <c r="T246" s="21">
        <v>2728</v>
      </c>
      <c r="U246" s="21">
        <v>12.3</v>
      </c>
      <c r="V246" s="21">
        <v>10.4</v>
      </c>
      <c r="W246" s="22">
        <v>14.2</v>
      </c>
      <c r="X246" s="44">
        <v>18943</v>
      </c>
      <c r="Y246" s="21">
        <v>2072.6</v>
      </c>
      <c r="Z246" s="21">
        <v>1697.7</v>
      </c>
      <c r="AA246" s="21">
        <v>2477.4</v>
      </c>
      <c r="AB246" s="21">
        <v>10.9</v>
      </c>
      <c r="AC246" s="21">
        <v>9</v>
      </c>
      <c r="AD246" s="22">
        <v>13.1</v>
      </c>
      <c r="AE246" s="35">
        <v>16344.8</v>
      </c>
      <c r="AF246" s="21">
        <v>2433.1</v>
      </c>
      <c r="AG246" s="21">
        <v>1996.3</v>
      </c>
      <c r="AH246" s="21">
        <v>2883.2</v>
      </c>
      <c r="AI246" s="21">
        <v>14.9</v>
      </c>
      <c r="AJ246" s="21">
        <v>12.2</v>
      </c>
      <c r="AK246" s="22">
        <v>17.600000000000001</v>
      </c>
    </row>
    <row r="247" spans="1:37">
      <c r="A247" s="6" t="s">
        <v>610</v>
      </c>
      <c r="B247" s="55" t="s">
        <v>611</v>
      </c>
      <c r="C247" s="44">
        <v>23324.1</v>
      </c>
      <c r="D247" s="21">
        <v>1848.1</v>
      </c>
      <c r="E247" s="21">
        <v>1510.4</v>
      </c>
      <c r="F247" s="21">
        <v>2180.3000000000002</v>
      </c>
      <c r="G247" s="21">
        <v>7.9</v>
      </c>
      <c r="H247" s="21">
        <v>6.5</v>
      </c>
      <c r="I247" s="22">
        <v>9.3000000000000007</v>
      </c>
      <c r="J247" s="44">
        <v>36304.699999999997</v>
      </c>
      <c r="K247" s="21">
        <v>3368.9</v>
      </c>
      <c r="L247" s="21">
        <v>2835.4</v>
      </c>
      <c r="M247" s="21">
        <v>3899.4</v>
      </c>
      <c r="N247" s="21">
        <v>9.3000000000000007</v>
      </c>
      <c r="O247" s="21">
        <v>7.8</v>
      </c>
      <c r="P247" s="22">
        <v>10.7</v>
      </c>
      <c r="Q247" s="44">
        <v>17789.400000000001</v>
      </c>
      <c r="R247" s="21">
        <v>2141.8000000000002</v>
      </c>
      <c r="S247" s="21">
        <v>1807.5</v>
      </c>
      <c r="T247" s="21">
        <v>2469.8000000000002</v>
      </c>
      <c r="U247" s="21">
        <v>12</v>
      </c>
      <c r="V247" s="21">
        <v>10.199999999999999</v>
      </c>
      <c r="W247" s="22">
        <v>13.9</v>
      </c>
      <c r="X247" s="44">
        <v>11425</v>
      </c>
      <c r="Y247" s="21">
        <v>1222.4000000000001</v>
      </c>
      <c r="Z247" s="21">
        <v>998.2</v>
      </c>
      <c r="AA247" s="21">
        <v>1457.2</v>
      </c>
      <c r="AB247" s="21">
        <v>10.7</v>
      </c>
      <c r="AC247" s="21">
        <v>8.6999999999999993</v>
      </c>
      <c r="AD247" s="22">
        <v>12.8</v>
      </c>
      <c r="AE247" s="35">
        <v>14225.9</v>
      </c>
      <c r="AF247" s="21">
        <v>2074.4</v>
      </c>
      <c r="AG247" s="21">
        <v>1705.7</v>
      </c>
      <c r="AH247" s="21">
        <v>2465.3000000000002</v>
      </c>
      <c r="AI247" s="21">
        <v>14.6</v>
      </c>
      <c r="AJ247" s="21">
        <v>12</v>
      </c>
      <c r="AK247" s="22">
        <v>17.3</v>
      </c>
    </row>
    <row r="248" spans="1:37">
      <c r="A248" s="6" t="s">
        <v>338</v>
      </c>
      <c r="B248" s="55" t="s">
        <v>339</v>
      </c>
      <c r="C248" s="44">
        <v>2780.5</v>
      </c>
      <c r="D248" s="21">
        <v>230.4</v>
      </c>
      <c r="E248" s="21">
        <v>187.8</v>
      </c>
      <c r="F248" s="21">
        <v>272.60000000000002</v>
      </c>
      <c r="G248" s="21">
        <v>8.3000000000000007</v>
      </c>
      <c r="H248" s="21">
        <v>6.8</v>
      </c>
      <c r="I248" s="22">
        <v>9.8000000000000007</v>
      </c>
      <c r="J248" s="44">
        <v>13429.3</v>
      </c>
      <c r="K248" s="21">
        <v>1302.0999999999999</v>
      </c>
      <c r="L248" s="21">
        <v>1097.3</v>
      </c>
      <c r="M248" s="21">
        <v>1508.5</v>
      </c>
      <c r="N248" s="21">
        <v>9.6999999999999993</v>
      </c>
      <c r="O248" s="21">
        <v>8.1999999999999993</v>
      </c>
      <c r="P248" s="22">
        <v>11.2</v>
      </c>
      <c r="Q248" s="44">
        <v>22602.400000000001</v>
      </c>
      <c r="R248" s="21">
        <v>2838.5</v>
      </c>
      <c r="S248" s="21">
        <v>2398.5</v>
      </c>
      <c r="T248" s="21">
        <v>3271.2</v>
      </c>
      <c r="U248" s="21">
        <v>12.6</v>
      </c>
      <c r="V248" s="21">
        <v>10.6</v>
      </c>
      <c r="W248" s="22">
        <v>14.5</v>
      </c>
      <c r="X248" s="44">
        <v>22968.5</v>
      </c>
      <c r="Y248" s="21">
        <v>2565.5</v>
      </c>
      <c r="Z248" s="21">
        <v>2102.8000000000002</v>
      </c>
      <c r="AA248" s="21">
        <v>3058.7</v>
      </c>
      <c r="AB248" s="21">
        <v>11.2</v>
      </c>
      <c r="AC248" s="21">
        <v>9.1999999999999993</v>
      </c>
      <c r="AD248" s="22">
        <v>13.3</v>
      </c>
      <c r="AE248" s="35">
        <v>41112.300000000003</v>
      </c>
      <c r="AF248" s="21">
        <v>6243.4</v>
      </c>
      <c r="AG248" s="21">
        <v>5145.8</v>
      </c>
      <c r="AH248" s="21">
        <v>7393.4</v>
      </c>
      <c r="AI248" s="21">
        <v>15.2</v>
      </c>
      <c r="AJ248" s="21">
        <v>12.5</v>
      </c>
      <c r="AK248" s="22">
        <v>18</v>
      </c>
    </row>
    <row r="249" spans="1:37">
      <c r="A249" s="6" t="s">
        <v>410</v>
      </c>
      <c r="B249" s="55" t="s">
        <v>411</v>
      </c>
      <c r="C249" s="44">
        <v>5332.5</v>
      </c>
      <c r="D249" s="21">
        <v>451.1</v>
      </c>
      <c r="E249" s="21">
        <v>366.7</v>
      </c>
      <c r="F249" s="21">
        <v>535.5</v>
      </c>
      <c r="G249" s="21">
        <v>8.5</v>
      </c>
      <c r="H249" s="21">
        <v>6.9</v>
      </c>
      <c r="I249" s="22">
        <v>10</v>
      </c>
      <c r="J249" s="44">
        <v>7993.7</v>
      </c>
      <c r="K249" s="21">
        <v>791.1</v>
      </c>
      <c r="L249" s="21">
        <v>666.2</v>
      </c>
      <c r="M249" s="21">
        <v>918.3</v>
      </c>
      <c r="N249" s="21">
        <v>9.9</v>
      </c>
      <c r="O249" s="21">
        <v>8.3000000000000007</v>
      </c>
      <c r="P249" s="22">
        <v>11.5</v>
      </c>
      <c r="Q249" s="44">
        <v>9987.5</v>
      </c>
      <c r="R249" s="21">
        <v>1279.5999999999999</v>
      </c>
      <c r="S249" s="21">
        <v>1083.3</v>
      </c>
      <c r="T249" s="21">
        <v>1480.3</v>
      </c>
      <c r="U249" s="21">
        <v>12.8</v>
      </c>
      <c r="V249" s="21">
        <v>10.8</v>
      </c>
      <c r="W249" s="22">
        <v>14.8</v>
      </c>
      <c r="X249" s="44">
        <v>7181</v>
      </c>
      <c r="Y249" s="21">
        <v>818.5</v>
      </c>
      <c r="Z249" s="21">
        <v>668.5</v>
      </c>
      <c r="AA249" s="21">
        <v>978.6</v>
      </c>
      <c r="AB249" s="21">
        <v>11.4</v>
      </c>
      <c r="AC249" s="21">
        <v>9.3000000000000007</v>
      </c>
      <c r="AD249" s="22">
        <v>13.6</v>
      </c>
      <c r="AE249" s="35">
        <v>5740.3</v>
      </c>
      <c r="AF249" s="21">
        <v>888.9</v>
      </c>
      <c r="AG249" s="21">
        <v>732.3</v>
      </c>
      <c r="AH249" s="21">
        <v>1051.4000000000001</v>
      </c>
      <c r="AI249" s="21">
        <v>15.5</v>
      </c>
      <c r="AJ249" s="21">
        <v>12.8</v>
      </c>
      <c r="AK249" s="22">
        <v>18.3</v>
      </c>
    </row>
    <row r="250" spans="1:37">
      <c r="A250" s="6" t="s">
        <v>764</v>
      </c>
      <c r="B250" s="55" t="s">
        <v>765</v>
      </c>
      <c r="C250" s="44">
        <v>12919.9</v>
      </c>
      <c r="D250" s="21">
        <v>944.7</v>
      </c>
      <c r="E250" s="21">
        <v>767.7</v>
      </c>
      <c r="F250" s="21">
        <v>1114.7</v>
      </c>
      <c r="G250" s="21">
        <v>7.3</v>
      </c>
      <c r="H250" s="21">
        <v>5.9</v>
      </c>
      <c r="I250" s="22">
        <v>8.6</v>
      </c>
      <c r="J250" s="44">
        <v>19503</v>
      </c>
      <c r="K250" s="21">
        <v>1672.5</v>
      </c>
      <c r="L250" s="21">
        <v>1408.7</v>
      </c>
      <c r="M250" s="21">
        <v>1936</v>
      </c>
      <c r="N250" s="21">
        <v>8.6</v>
      </c>
      <c r="O250" s="21">
        <v>7.2</v>
      </c>
      <c r="P250" s="22">
        <v>9.9</v>
      </c>
      <c r="Q250" s="44">
        <v>7350.1</v>
      </c>
      <c r="R250" s="21">
        <v>820</v>
      </c>
      <c r="S250" s="21">
        <v>693.4</v>
      </c>
      <c r="T250" s="21">
        <v>949</v>
      </c>
      <c r="U250" s="21">
        <v>11.2</v>
      </c>
      <c r="V250" s="21">
        <v>9.4</v>
      </c>
      <c r="W250" s="22">
        <v>12.9</v>
      </c>
      <c r="X250" s="44">
        <v>4229</v>
      </c>
      <c r="Y250" s="21">
        <v>418.8</v>
      </c>
      <c r="Z250" s="21">
        <v>340.1</v>
      </c>
      <c r="AA250" s="21">
        <v>502.6</v>
      </c>
      <c r="AB250" s="21">
        <v>9.9</v>
      </c>
      <c r="AC250" s="21">
        <v>8</v>
      </c>
      <c r="AD250" s="22">
        <v>11.9</v>
      </c>
      <c r="AE250" s="35">
        <v>0</v>
      </c>
      <c r="AF250" s="21" t="s">
        <v>875</v>
      </c>
      <c r="AG250" s="21" t="s">
        <v>875</v>
      </c>
      <c r="AH250" s="21" t="s">
        <v>875</v>
      </c>
      <c r="AI250" s="21" t="s">
        <v>875</v>
      </c>
      <c r="AJ250" s="21" t="s">
        <v>875</v>
      </c>
      <c r="AK250" s="22" t="s">
        <v>875</v>
      </c>
    </row>
    <row r="251" spans="1:37">
      <c r="A251" s="6" t="s">
        <v>392</v>
      </c>
      <c r="B251" s="55" t="s">
        <v>393</v>
      </c>
      <c r="C251" s="44">
        <v>16371.2</v>
      </c>
      <c r="D251" s="21">
        <v>1423.6</v>
      </c>
      <c r="E251" s="21">
        <v>1183.0999999999999</v>
      </c>
      <c r="F251" s="21">
        <v>1665</v>
      </c>
      <c r="G251" s="21">
        <v>8.6999999999999993</v>
      </c>
      <c r="H251" s="21">
        <v>7.2</v>
      </c>
      <c r="I251" s="22">
        <v>10.199999999999999</v>
      </c>
      <c r="J251" s="44">
        <v>23068.6</v>
      </c>
      <c r="K251" s="21">
        <v>2346.5</v>
      </c>
      <c r="L251" s="21">
        <v>1986.1</v>
      </c>
      <c r="M251" s="21">
        <v>2700.1</v>
      </c>
      <c r="N251" s="21">
        <v>10.199999999999999</v>
      </c>
      <c r="O251" s="21">
        <v>8.6</v>
      </c>
      <c r="P251" s="22">
        <v>11.7</v>
      </c>
      <c r="Q251" s="44">
        <v>22480.799999999999</v>
      </c>
      <c r="R251" s="21">
        <v>2958.6</v>
      </c>
      <c r="S251" s="21">
        <v>2522.9</v>
      </c>
      <c r="T251" s="21">
        <v>3391.2</v>
      </c>
      <c r="U251" s="21">
        <v>13.2</v>
      </c>
      <c r="V251" s="21">
        <v>11.2</v>
      </c>
      <c r="W251" s="22">
        <v>15.1</v>
      </c>
      <c r="X251" s="44">
        <v>12304.1</v>
      </c>
      <c r="Y251" s="21">
        <v>1441.1</v>
      </c>
      <c r="Z251" s="21">
        <v>1181.0999999999999</v>
      </c>
      <c r="AA251" s="21">
        <v>1714.1</v>
      </c>
      <c r="AB251" s="21">
        <v>11.7</v>
      </c>
      <c r="AC251" s="21">
        <v>9.6</v>
      </c>
      <c r="AD251" s="22">
        <v>13.9</v>
      </c>
      <c r="AE251" s="35">
        <v>2659.3</v>
      </c>
      <c r="AF251" s="21">
        <v>422.8</v>
      </c>
      <c r="AG251" s="21">
        <v>348.9</v>
      </c>
      <c r="AH251" s="21">
        <v>501.9</v>
      </c>
      <c r="AI251" s="21">
        <v>15.9</v>
      </c>
      <c r="AJ251" s="21">
        <v>13.1</v>
      </c>
      <c r="AK251" s="22">
        <v>18.899999999999999</v>
      </c>
    </row>
    <row r="252" spans="1:37">
      <c r="A252" s="6" t="s">
        <v>576</v>
      </c>
      <c r="B252" s="55" t="s">
        <v>577</v>
      </c>
      <c r="C252" s="44">
        <v>11059</v>
      </c>
      <c r="D252" s="21">
        <v>841.8</v>
      </c>
      <c r="E252" s="21">
        <v>684.4</v>
      </c>
      <c r="F252" s="21">
        <v>998.7</v>
      </c>
      <c r="G252" s="21">
        <v>7.6</v>
      </c>
      <c r="H252" s="21">
        <v>6.2</v>
      </c>
      <c r="I252" s="22">
        <v>9</v>
      </c>
      <c r="J252" s="44">
        <v>21640</v>
      </c>
      <c r="K252" s="21">
        <v>1930.9</v>
      </c>
      <c r="L252" s="21">
        <v>1623.3</v>
      </c>
      <c r="M252" s="21">
        <v>2241.6</v>
      </c>
      <c r="N252" s="21">
        <v>8.9</v>
      </c>
      <c r="O252" s="21">
        <v>7.5</v>
      </c>
      <c r="P252" s="22">
        <v>10.4</v>
      </c>
      <c r="Q252" s="44">
        <v>11771.5</v>
      </c>
      <c r="R252" s="21">
        <v>1365.4</v>
      </c>
      <c r="S252" s="21">
        <v>1154</v>
      </c>
      <c r="T252" s="21">
        <v>1581.5</v>
      </c>
      <c r="U252" s="21">
        <v>11.6</v>
      </c>
      <c r="V252" s="21">
        <v>9.8000000000000007</v>
      </c>
      <c r="W252" s="22">
        <v>13.4</v>
      </c>
      <c r="X252" s="44">
        <v>21892.2</v>
      </c>
      <c r="Y252" s="21">
        <v>2254.6</v>
      </c>
      <c r="Z252" s="21">
        <v>1835.3</v>
      </c>
      <c r="AA252" s="21">
        <v>2701.3</v>
      </c>
      <c r="AB252" s="21">
        <v>10.3</v>
      </c>
      <c r="AC252" s="21">
        <v>8.4</v>
      </c>
      <c r="AD252" s="22">
        <v>12.3</v>
      </c>
      <c r="AE252" s="35">
        <v>18277.3</v>
      </c>
      <c r="AF252" s="21">
        <v>2572</v>
      </c>
      <c r="AG252" s="21">
        <v>2103.5</v>
      </c>
      <c r="AH252" s="21">
        <v>3060.3</v>
      </c>
      <c r="AI252" s="21">
        <v>14.1</v>
      </c>
      <c r="AJ252" s="21">
        <v>11.5</v>
      </c>
      <c r="AK252" s="22">
        <v>16.7</v>
      </c>
    </row>
    <row r="253" spans="1:37">
      <c r="A253" s="6" t="s">
        <v>282</v>
      </c>
      <c r="B253" s="55" t="s">
        <v>283</v>
      </c>
      <c r="C253" s="44">
        <v>974.5</v>
      </c>
      <c r="D253" s="21">
        <v>92.5</v>
      </c>
      <c r="E253" s="21">
        <v>77</v>
      </c>
      <c r="F253" s="21">
        <v>108.6</v>
      </c>
      <c r="G253" s="21">
        <v>9.5</v>
      </c>
      <c r="H253" s="21">
        <v>7.9</v>
      </c>
      <c r="I253" s="22">
        <v>11.1</v>
      </c>
      <c r="J253" s="44">
        <v>8900.1</v>
      </c>
      <c r="K253" s="21">
        <v>985.8</v>
      </c>
      <c r="L253" s="21">
        <v>834.1</v>
      </c>
      <c r="M253" s="21">
        <v>1133.7</v>
      </c>
      <c r="N253" s="21">
        <v>11.1</v>
      </c>
      <c r="O253" s="21">
        <v>9.4</v>
      </c>
      <c r="P253" s="22">
        <v>12.7</v>
      </c>
      <c r="Q253" s="44">
        <v>22679</v>
      </c>
      <c r="R253" s="21">
        <v>3233.2</v>
      </c>
      <c r="S253" s="21">
        <v>2761.6</v>
      </c>
      <c r="T253" s="21">
        <v>3704.9</v>
      </c>
      <c r="U253" s="21">
        <v>14.3</v>
      </c>
      <c r="V253" s="21">
        <v>12.2</v>
      </c>
      <c r="W253" s="22">
        <v>16.3</v>
      </c>
      <c r="X253" s="44">
        <v>30598.5</v>
      </c>
      <c r="Y253" s="21">
        <v>3891.2</v>
      </c>
      <c r="Z253" s="21">
        <v>3202.6</v>
      </c>
      <c r="AA253" s="21">
        <v>4620.1000000000004</v>
      </c>
      <c r="AB253" s="21">
        <v>12.7</v>
      </c>
      <c r="AC253" s="21">
        <v>10.5</v>
      </c>
      <c r="AD253" s="22">
        <v>15.1</v>
      </c>
      <c r="AE253" s="35">
        <v>24003.8</v>
      </c>
      <c r="AF253" s="21">
        <v>4115.3</v>
      </c>
      <c r="AG253" s="21">
        <v>3423.4</v>
      </c>
      <c r="AH253" s="21">
        <v>4842.8</v>
      </c>
      <c r="AI253" s="21">
        <v>17.100000000000001</v>
      </c>
      <c r="AJ253" s="21">
        <v>14.3</v>
      </c>
      <c r="AK253" s="22">
        <v>20.2</v>
      </c>
    </row>
    <row r="254" spans="1:37">
      <c r="A254" s="6" t="s">
        <v>638</v>
      </c>
      <c r="B254" s="55" t="s">
        <v>639</v>
      </c>
      <c r="C254" s="44">
        <v>25466.6</v>
      </c>
      <c r="D254" s="21">
        <v>2038.2</v>
      </c>
      <c r="E254" s="21">
        <v>1669.3</v>
      </c>
      <c r="F254" s="21">
        <v>2392.9</v>
      </c>
      <c r="G254" s="21">
        <v>8</v>
      </c>
      <c r="H254" s="21">
        <v>6.6</v>
      </c>
      <c r="I254" s="22">
        <v>9.4</v>
      </c>
      <c r="J254" s="44">
        <v>26236.2</v>
      </c>
      <c r="K254" s="21">
        <v>2458</v>
      </c>
      <c r="L254" s="21">
        <v>2081.6999999999998</v>
      </c>
      <c r="M254" s="21">
        <v>2837.3</v>
      </c>
      <c r="N254" s="21">
        <v>9.4</v>
      </c>
      <c r="O254" s="21">
        <v>7.9</v>
      </c>
      <c r="P254" s="22">
        <v>10.8</v>
      </c>
      <c r="Q254" s="44">
        <v>9590.7999999999993</v>
      </c>
      <c r="R254" s="21">
        <v>1164.5</v>
      </c>
      <c r="S254" s="21">
        <v>989.6</v>
      </c>
      <c r="T254" s="21">
        <v>1338.8</v>
      </c>
      <c r="U254" s="21">
        <v>12.1</v>
      </c>
      <c r="V254" s="21">
        <v>10.3</v>
      </c>
      <c r="W254" s="22">
        <v>14</v>
      </c>
      <c r="X254" s="44">
        <v>4248.3999999999996</v>
      </c>
      <c r="Y254" s="21">
        <v>458.7</v>
      </c>
      <c r="Z254" s="21">
        <v>373.8</v>
      </c>
      <c r="AA254" s="21">
        <v>546</v>
      </c>
      <c r="AB254" s="21">
        <v>10.8</v>
      </c>
      <c r="AC254" s="21">
        <v>8.8000000000000007</v>
      </c>
      <c r="AD254" s="22">
        <v>12.9</v>
      </c>
      <c r="AE254" s="35">
        <v>443</v>
      </c>
      <c r="AF254" s="21">
        <v>65.099999999999994</v>
      </c>
      <c r="AG254" s="21">
        <v>53.6</v>
      </c>
      <c r="AH254" s="21">
        <v>77.5</v>
      </c>
      <c r="AI254" s="21">
        <v>14.7</v>
      </c>
      <c r="AJ254" s="21">
        <v>12.1</v>
      </c>
      <c r="AK254" s="22">
        <v>17.5</v>
      </c>
    </row>
    <row r="255" spans="1:37">
      <c r="A255" s="6" t="s">
        <v>698</v>
      </c>
      <c r="B255" s="55" t="s">
        <v>699</v>
      </c>
      <c r="C255" s="44">
        <v>20218.3</v>
      </c>
      <c r="D255" s="21">
        <v>1552.4</v>
      </c>
      <c r="E255" s="21">
        <v>1267.0999999999999</v>
      </c>
      <c r="F255" s="21">
        <v>1842.1</v>
      </c>
      <c r="G255" s="21">
        <v>7.7</v>
      </c>
      <c r="H255" s="21">
        <v>6.3</v>
      </c>
      <c r="I255" s="22">
        <v>9.1</v>
      </c>
      <c r="J255" s="44">
        <v>13185</v>
      </c>
      <c r="K255" s="21">
        <v>1186</v>
      </c>
      <c r="L255" s="21">
        <v>997.8</v>
      </c>
      <c r="M255" s="21">
        <v>1367.6</v>
      </c>
      <c r="N255" s="21">
        <v>9</v>
      </c>
      <c r="O255" s="21">
        <v>7.6</v>
      </c>
      <c r="P255" s="22">
        <v>10.4</v>
      </c>
      <c r="Q255" s="44">
        <v>11131.9</v>
      </c>
      <c r="R255" s="21">
        <v>1299.9000000000001</v>
      </c>
      <c r="S255" s="21">
        <v>1102.5999999999999</v>
      </c>
      <c r="T255" s="21">
        <v>1501.5</v>
      </c>
      <c r="U255" s="21">
        <v>11.7</v>
      </c>
      <c r="V255" s="21">
        <v>9.9</v>
      </c>
      <c r="W255" s="22">
        <v>13.5</v>
      </c>
      <c r="X255" s="44">
        <v>3326</v>
      </c>
      <c r="Y255" s="21">
        <v>345.1</v>
      </c>
      <c r="Z255" s="21">
        <v>281.10000000000002</v>
      </c>
      <c r="AA255" s="21">
        <v>414.2</v>
      </c>
      <c r="AB255" s="21">
        <v>10.4</v>
      </c>
      <c r="AC255" s="21">
        <v>8.5</v>
      </c>
      <c r="AD255" s="22">
        <v>12.5</v>
      </c>
      <c r="AE255" s="35">
        <v>600.79999999999995</v>
      </c>
      <c r="AF255" s="21">
        <v>85</v>
      </c>
      <c r="AG255" s="21">
        <v>69.599999999999994</v>
      </c>
      <c r="AH255" s="21">
        <v>101.3</v>
      </c>
      <c r="AI255" s="21">
        <v>14.2</v>
      </c>
      <c r="AJ255" s="21">
        <v>11.6</v>
      </c>
      <c r="AK255" s="22">
        <v>16.899999999999999</v>
      </c>
    </row>
    <row r="256" spans="1:37">
      <c r="A256" s="6" t="s">
        <v>320</v>
      </c>
      <c r="B256" s="55" t="s">
        <v>321</v>
      </c>
      <c r="C256" s="44">
        <v>915.9</v>
      </c>
      <c r="D256" s="21">
        <v>77.599999999999994</v>
      </c>
      <c r="E256" s="21">
        <v>64</v>
      </c>
      <c r="F256" s="21">
        <v>91.2</v>
      </c>
      <c r="G256" s="21">
        <v>8.5</v>
      </c>
      <c r="H256" s="21">
        <v>7</v>
      </c>
      <c r="I256" s="22">
        <v>10</v>
      </c>
      <c r="J256" s="44">
        <v>15176.3</v>
      </c>
      <c r="K256" s="21">
        <v>1504.3</v>
      </c>
      <c r="L256" s="21">
        <v>1272.5999999999999</v>
      </c>
      <c r="M256" s="21">
        <v>1738.1</v>
      </c>
      <c r="N256" s="21">
        <v>9.9</v>
      </c>
      <c r="O256" s="21">
        <v>8.4</v>
      </c>
      <c r="P256" s="22">
        <v>11.5</v>
      </c>
      <c r="Q256" s="44">
        <v>15896.6</v>
      </c>
      <c r="R256" s="21">
        <v>2037.6</v>
      </c>
      <c r="S256" s="21">
        <v>1730.7</v>
      </c>
      <c r="T256" s="21">
        <v>2341.3000000000002</v>
      </c>
      <c r="U256" s="21">
        <v>12.8</v>
      </c>
      <c r="V256" s="21">
        <v>10.9</v>
      </c>
      <c r="W256" s="22">
        <v>14.7</v>
      </c>
      <c r="X256" s="44">
        <v>17338.099999999999</v>
      </c>
      <c r="Y256" s="21">
        <v>1978.1</v>
      </c>
      <c r="Z256" s="21">
        <v>1624.6</v>
      </c>
      <c r="AA256" s="21">
        <v>2358.6</v>
      </c>
      <c r="AB256" s="21">
        <v>11.4</v>
      </c>
      <c r="AC256" s="21">
        <v>9.4</v>
      </c>
      <c r="AD256" s="22">
        <v>13.6</v>
      </c>
      <c r="AE256" s="35">
        <v>21577.1</v>
      </c>
      <c r="AF256" s="21">
        <v>3339.9</v>
      </c>
      <c r="AG256" s="21">
        <v>2750.3</v>
      </c>
      <c r="AH256" s="21">
        <v>3955.5</v>
      </c>
      <c r="AI256" s="21">
        <v>15.5</v>
      </c>
      <c r="AJ256" s="21">
        <v>12.7</v>
      </c>
      <c r="AK256" s="22">
        <v>18.3</v>
      </c>
    </row>
    <row r="257" spans="1:37">
      <c r="A257" s="6" t="s">
        <v>850</v>
      </c>
      <c r="B257" s="55" t="s">
        <v>851</v>
      </c>
      <c r="C257" s="44">
        <v>26417.4</v>
      </c>
      <c r="D257" s="21">
        <v>1819.4</v>
      </c>
      <c r="E257" s="21">
        <v>1469.7</v>
      </c>
      <c r="F257" s="21">
        <v>2163</v>
      </c>
      <c r="G257" s="21">
        <v>6.9</v>
      </c>
      <c r="H257" s="21">
        <v>5.6</v>
      </c>
      <c r="I257" s="22">
        <v>8.1999999999999993</v>
      </c>
      <c r="J257" s="44">
        <v>5821.5</v>
      </c>
      <c r="K257" s="21">
        <v>470.7</v>
      </c>
      <c r="L257" s="21">
        <v>394</v>
      </c>
      <c r="M257" s="21">
        <v>546.29999999999995</v>
      </c>
      <c r="N257" s="21">
        <v>8.1</v>
      </c>
      <c r="O257" s="21">
        <v>6.8</v>
      </c>
      <c r="P257" s="22">
        <v>9.4</v>
      </c>
      <c r="Q257" s="44">
        <v>9900.2000000000007</v>
      </c>
      <c r="R257" s="21">
        <v>1043.5</v>
      </c>
      <c r="S257" s="21">
        <v>879.1</v>
      </c>
      <c r="T257" s="21">
        <v>1213.3</v>
      </c>
      <c r="U257" s="21">
        <v>10.5</v>
      </c>
      <c r="V257" s="21">
        <v>8.9</v>
      </c>
      <c r="W257" s="22">
        <v>12.3</v>
      </c>
      <c r="X257" s="44">
        <v>1419.3</v>
      </c>
      <c r="Y257" s="21">
        <v>132.69999999999999</v>
      </c>
      <c r="Z257" s="21">
        <v>107.2</v>
      </c>
      <c r="AA257" s="21">
        <v>159.9</v>
      </c>
      <c r="AB257" s="21">
        <v>9.3000000000000007</v>
      </c>
      <c r="AC257" s="21">
        <v>7.6</v>
      </c>
      <c r="AD257" s="22">
        <v>11.3</v>
      </c>
      <c r="AE257" s="35">
        <v>620.70000000000005</v>
      </c>
      <c r="AF257" s="21">
        <v>79.599999999999994</v>
      </c>
      <c r="AG257" s="21">
        <v>64.599999999999994</v>
      </c>
      <c r="AH257" s="21">
        <v>95.6</v>
      </c>
      <c r="AI257" s="21">
        <v>12.8</v>
      </c>
      <c r="AJ257" s="21">
        <v>10.4</v>
      </c>
      <c r="AK257" s="22">
        <v>15.4</v>
      </c>
    </row>
    <row r="258" spans="1:37">
      <c r="A258" s="6" t="s">
        <v>588</v>
      </c>
      <c r="B258" s="55" t="s">
        <v>589</v>
      </c>
      <c r="C258" s="44">
        <v>8046.5</v>
      </c>
      <c r="D258" s="21">
        <v>627.4</v>
      </c>
      <c r="E258" s="21">
        <v>507.7</v>
      </c>
      <c r="F258" s="21">
        <v>744.6</v>
      </c>
      <c r="G258" s="21">
        <v>7.8</v>
      </c>
      <c r="H258" s="21">
        <v>6.3</v>
      </c>
      <c r="I258" s="22">
        <v>9.3000000000000007</v>
      </c>
      <c r="J258" s="44">
        <v>17941.5</v>
      </c>
      <c r="K258" s="21">
        <v>1638.7</v>
      </c>
      <c r="L258" s="21">
        <v>1374.8</v>
      </c>
      <c r="M258" s="21">
        <v>1907.1</v>
      </c>
      <c r="N258" s="21">
        <v>9.1</v>
      </c>
      <c r="O258" s="21">
        <v>7.7</v>
      </c>
      <c r="P258" s="22">
        <v>10.6</v>
      </c>
      <c r="Q258" s="44">
        <v>12724.4</v>
      </c>
      <c r="R258" s="21">
        <v>1508.9</v>
      </c>
      <c r="S258" s="21">
        <v>1270.3</v>
      </c>
      <c r="T258" s="21">
        <v>1744.6</v>
      </c>
      <c r="U258" s="21">
        <v>11.9</v>
      </c>
      <c r="V258" s="21">
        <v>10</v>
      </c>
      <c r="W258" s="22">
        <v>13.7</v>
      </c>
      <c r="X258" s="44">
        <v>22583.4</v>
      </c>
      <c r="Y258" s="21">
        <v>2379.1999999999998</v>
      </c>
      <c r="Z258" s="21">
        <v>1939.8</v>
      </c>
      <c r="AA258" s="21">
        <v>2847.3</v>
      </c>
      <c r="AB258" s="21">
        <v>10.5</v>
      </c>
      <c r="AC258" s="21">
        <v>8.6</v>
      </c>
      <c r="AD258" s="22">
        <v>12.6</v>
      </c>
      <c r="AE258" s="35">
        <v>6525.2</v>
      </c>
      <c r="AF258" s="21">
        <v>937.7</v>
      </c>
      <c r="AG258" s="21">
        <v>768.1</v>
      </c>
      <c r="AH258" s="21">
        <v>1115.4000000000001</v>
      </c>
      <c r="AI258" s="21">
        <v>14.4</v>
      </c>
      <c r="AJ258" s="21">
        <v>11.8</v>
      </c>
      <c r="AK258" s="22">
        <v>17.100000000000001</v>
      </c>
    </row>
    <row r="259" spans="1:37">
      <c r="A259" s="6" t="s">
        <v>720</v>
      </c>
      <c r="B259" s="55" t="s">
        <v>721</v>
      </c>
      <c r="C259" s="44">
        <v>22767.7</v>
      </c>
      <c r="D259" s="21">
        <v>1705.6</v>
      </c>
      <c r="E259" s="21">
        <v>1390.7</v>
      </c>
      <c r="F259" s="21">
        <v>2012.9</v>
      </c>
      <c r="G259" s="21">
        <v>7.5</v>
      </c>
      <c r="H259" s="21">
        <v>6.1</v>
      </c>
      <c r="I259" s="22">
        <v>8.8000000000000007</v>
      </c>
      <c r="J259" s="44">
        <v>20030.900000000001</v>
      </c>
      <c r="K259" s="21">
        <v>1759.2</v>
      </c>
      <c r="L259" s="21">
        <v>1480.6</v>
      </c>
      <c r="M259" s="21">
        <v>2040.4</v>
      </c>
      <c r="N259" s="21">
        <v>8.8000000000000007</v>
      </c>
      <c r="O259" s="21">
        <v>7.4</v>
      </c>
      <c r="P259" s="22">
        <v>10.199999999999999</v>
      </c>
      <c r="Q259" s="44">
        <v>11440.5</v>
      </c>
      <c r="R259" s="21">
        <v>1306.3</v>
      </c>
      <c r="S259" s="21">
        <v>1105.4000000000001</v>
      </c>
      <c r="T259" s="21">
        <v>1509.8</v>
      </c>
      <c r="U259" s="21">
        <v>11.4</v>
      </c>
      <c r="V259" s="21">
        <v>9.6999999999999993</v>
      </c>
      <c r="W259" s="22">
        <v>13.2</v>
      </c>
      <c r="X259" s="44">
        <v>6666.1</v>
      </c>
      <c r="Y259" s="21">
        <v>675.8</v>
      </c>
      <c r="Z259" s="21">
        <v>549.29999999999995</v>
      </c>
      <c r="AA259" s="21">
        <v>808.5</v>
      </c>
      <c r="AB259" s="21">
        <v>10.1</v>
      </c>
      <c r="AC259" s="21">
        <v>8.1999999999999993</v>
      </c>
      <c r="AD259" s="22">
        <v>12.1</v>
      </c>
      <c r="AE259" s="35">
        <v>2357.8000000000002</v>
      </c>
      <c r="AF259" s="21">
        <v>326.7</v>
      </c>
      <c r="AG259" s="21">
        <v>266.8</v>
      </c>
      <c r="AH259" s="21">
        <v>389.7</v>
      </c>
      <c r="AI259" s="21">
        <v>13.9</v>
      </c>
      <c r="AJ259" s="21">
        <v>11.3</v>
      </c>
      <c r="AK259" s="22">
        <v>16.5</v>
      </c>
    </row>
    <row r="260" spans="1:37">
      <c r="A260" s="6" t="s">
        <v>312</v>
      </c>
      <c r="B260" s="55" t="s">
        <v>313</v>
      </c>
      <c r="C260" s="44">
        <v>3480.2</v>
      </c>
      <c r="D260" s="21">
        <v>299.2</v>
      </c>
      <c r="E260" s="21">
        <v>247.8</v>
      </c>
      <c r="F260" s="21">
        <v>350.5</v>
      </c>
      <c r="G260" s="21">
        <v>8.6</v>
      </c>
      <c r="H260" s="21">
        <v>7.1</v>
      </c>
      <c r="I260" s="22">
        <v>10.1</v>
      </c>
      <c r="J260" s="44">
        <v>12695.3</v>
      </c>
      <c r="K260" s="21">
        <v>1276</v>
      </c>
      <c r="L260" s="21">
        <v>1078</v>
      </c>
      <c r="M260" s="21">
        <v>1475.1</v>
      </c>
      <c r="N260" s="21">
        <v>10.1</v>
      </c>
      <c r="O260" s="21">
        <v>8.5</v>
      </c>
      <c r="P260" s="22">
        <v>11.6</v>
      </c>
      <c r="Q260" s="44">
        <v>14415.1</v>
      </c>
      <c r="R260" s="21">
        <v>1873.4</v>
      </c>
      <c r="S260" s="21">
        <v>1593.2</v>
      </c>
      <c r="T260" s="21">
        <v>2149.4</v>
      </c>
      <c r="U260" s="21">
        <v>13</v>
      </c>
      <c r="V260" s="21">
        <v>11.1</v>
      </c>
      <c r="W260" s="22">
        <v>14.9</v>
      </c>
      <c r="X260" s="44">
        <v>26809.9</v>
      </c>
      <c r="Y260" s="21">
        <v>3101.4</v>
      </c>
      <c r="Z260" s="21">
        <v>2539.6999999999998</v>
      </c>
      <c r="AA260" s="21">
        <v>3689.7</v>
      </c>
      <c r="AB260" s="21">
        <v>11.6</v>
      </c>
      <c r="AC260" s="21">
        <v>9.5</v>
      </c>
      <c r="AD260" s="22">
        <v>13.8</v>
      </c>
      <c r="AE260" s="35">
        <v>19177.5</v>
      </c>
      <c r="AF260" s="21">
        <v>3009.4</v>
      </c>
      <c r="AG260" s="21">
        <v>2480</v>
      </c>
      <c r="AH260" s="21">
        <v>3563.1</v>
      </c>
      <c r="AI260" s="21">
        <v>15.7</v>
      </c>
      <c r="AJ260" s="21">
        <v>12.9</v>
      </c>
      <c r="AK260" s="22">
        <v>18.600000000000001</v>
      </c>
    </row>
    <row r="261" spans="1:37">
      <c r="A261" s="6" t="s">
        <v>374</v>
      </c>
      <c r="B261" s="55" t="s">
        <v>375</v>
      </c>
      <c r="C261" s="44">
        <v>0</v>
      </c>
      <c r="D261" s="21" t="s">
        <v>875</v>
      </c>
      <c r="E261" s="21" t="s">
        <v>875</v>
      </c>
      <c r="F261" s="21" t="s">
        <v>875</v>
      </c>
      <c r="G261" s="21" t="s">
        <v>875</v>
      </c>
      <c r="H261" s="21" t="s">
        <v>875</v>
      </c>
      <c r="I261" s="22" t="s">
        <v>875</v>
      </c>
      <c r="J261" s="44">
        <v>5573</v>
      </c>
      <c r="K261" s="21">
        <v>538</v>
      </c>
      <c r="L261" s="21">
        <v>454</v>
      </c>
      <c r="M261" s="21">
        <v>622.5</v>
      </c>
      <c r="N261" s="21">
        <v>9.6999999999999993</v>
      </c>
      <c r="O261" s="21">
        <v>8.1</v>
      </c>
      <c r="P261" s="22">
        <v>11.2</v>
      </c>
      <c r="Q261" s="44">
        <v>9686.4</v>
      </c>
      <c r="R261" s="21">
        <v>1211.7</v>
      </c>
      <c r="S261" s="21">
        <v>1028.8</v>
      </c>
      <c r="T261" s="21">
        <v>1392.2</v>
      </c>
      <c r="U261" s="21">
        <v>12.5</v>
      </c>
      <c r="V261" s="21">
        <v>10.6</v>
      </c>
      <c r="W261" s="22">
        <v>14.4</v>
      </c>
      <c r="X261" s="44">
        <v>23238</v>
      </c>
      <c r="Y261" s="21">
        <v>2585</v>
      </c>
      <c r="Z261" s="21">
        <v>2113.9</v>
      </c>
      <c r="AA261" s="21">
        <v>3078.1</v>
      </c>
      <c r="AB261" s="21">
        <v>11.1</v>
      </c>
      <c r="AC261" s="21">
        <v>9.1</v>
      </c>
      <c r="AD261" s="22">
        <v>13.2</v>
      </c>
      <c r="AE261" s="35">
        <v>2123.6</v>
      </c>
      <c r="AF261" s="21">
        <v>321.39999999999998</v>
      </c>
      <c r="AG261" s="21">
        <v>263.60000000000002</v>
      </c>
      <c r="AH261" s="21">
        <v>381.1</v>
      </c>
      <c r="AI261" s="21">
        <v>15.1</v>
      </c>
      <c r="AJ261" s="21">
        <v>12.4</v>
      </c>
      <c r="AK261" s="22">
        <v>17.899999999999999</v>
      </c>
    </row>
    <row r="262" spans="1:37">
      <c r="A262" s="6" t="s">
        <v>804</v>
      </c>
      <c r="B262" s="55" t="s">
        <v>805</v>
      </c>
      <c r="C262" s="44">
        <v>1950</v>
      </c>
      <c r="D262" s="21">
        <v>119.8</v>
      </c>
      <c r="E262" s="21">
        <v>94.7</v>
      </c>
      <c r="F262" s="21">
        <v>143.9</v>
      </c>
      <c r="G262" s="21">
        <v>6.1</v>
      </c>
      <c r="H262" s="21">
        <v>4.9000000000000004</v>
      </c>
      <c r="I262" s="22">
        <v>7.4</v>
      </c>
      <c r="J262" s="44">
        <v>6454.9</v>
      </c>
      <c r="K262" s="21">
        <v>466.8</v>
      </c>
      <c r="L262" s="21">
        <v>386</v>
      </c>
      <c r="M262" s="21">
        <v>546.6</v>
      </c>
      <c r="N262" s="21">
        <v>7.2</v>
      </c>
      <c r="O262" s="21">
        <v>6</v>
      </c>
      <c r="P262" s="22">
        <v>8.5</v>
      </c>
      <c r="Q262" s="44">
        <v>8082.4</v>
      </c>
      <c r="R262" s="21">
        <v>766.2</v>
      </c>
      <c r="S262" s="21">
        <v>638.29999999999995</v>
      </c>
      <c r="T262" s="21">
        <v>898.9</v>
      </c>
      <c r="U262" s="21">
        <v>9.5</v>
      </c>
      <c r="V262" s="21">
        <v>7.9</v>
      </c>
      <c r="W262" s="22">
        <v>11.1</v>
      </c>
      <c r="X262" s="44">
        <v>33402.199999999997</v>
      </c>
      <c r="Y262" s="21">
        <v>2800.7</v>
      </c>
      <c r="Z262" s="21">
        <v>2247</v>
      </c>
      <c r="AA262" s="21">
        <v>3399.4</v>
      </c>
      <c r="AB262" s="21">
        <v>8.4</v>
      </c>
      <c r="AC262" s="21">
        <v>6.7</v>
      </c>
      <c r="AD262" s="22">
        <v>10.199999999999999</v>
      </c>
      <c r="AE262" s="35">
        <v>26149.599999999999</v>
      </c>
      <c r="AF262" s="21">
        <v>3030.7</v>
      </c>
      <c r="AG262" s="21">
        <v>2429.9</v>
      </c>
      <c r="AH262" s="21">
        <v>3660.5</v>
      </c>
      <c r="AI262" s="21">
        <v>11.6</v>
      </c>
      <c r="AJ262" s="21">
        <v>9.3000000000000007</v>
      </c>
      <c r="AK262" s="22">
        <v>14</v>
      </c>
    </row>
    <row r="263" spans="1:37">
      <c r="A263" s="6" t="s">
        <v>744</v>
      </c>
      <c r="B263" s="55" t="s">
        <v>745</v>
      </c>
      <c r="C263" s="44">
        <v>38505.199999999997</v>
      </c>
      <c r="D263" s="21">
        <v>2785.2</v>
      </c>
      <c r="E263" s="21">
        <v>2261.1999999999998</v>
      </c>
      <c r="F263" s="21">
        <v>3289.8</v>
      </c>
      <c r="G263" s="21">
        <v>7.2</v>
      </c>
      <c r="H263" s="21">
        <v>5.9</v>
      </c>
      <c r="I263" s="22">
        <v>8.5</v>
      </c>
      <c r="J263" s="44">
        <v>27754.799999999999</v>
      </c>
      <c r="K263" s="21">
        <v>2355.1</v>
      </c>
      <c r="L263" s="21">
        <v>1983.9</v>
      </c>
      <c r="M263" s="21">
        <v>2727.7</v>
      </c>
      <c r="N263" s="21">
        <v>8.5</v>
      </c>
      <c r="O263" s="21">
        <v>7.1</v>
      </c>
      <c r="P263" s="22">
        <v>9.8000000000000007</v>
      </c>
      <c r="Q263" s="44">
        <v>15695.5</v>
      </c>
      <c r="R263" s="21">
        <v>1733.4</v>
      </c>
      <c r="S263" s="21">
        <v>1465.1</v>
      </c>
      <c r="T263" s="21">
        <v>2005.5</v>
      </c>
      <c r="U263" s="21">
        <v>11</v>
      </c>
      <c r="V263" s="21">
        <v>9.3000000000000007</v>
      </c>
      <c r="W263" s="22">
        <v>12.8</v>
      </c>
      <c r="X263" s="44">
        <v>15248.8</v>
      </c>
      <c r="Y263" s="21">
        <v>1494.5</v>
      </c>
      <c r="Z263" s="21">
        <v>1212</v>
      </c>
      <c r="AA263" s="21">
        <v>1794.3</v>
      </c>
      <c r="AB263" s="21">
        <v>9.8000000000000007</v>
      </c>
      <c r="AC263" s="21">
        <v>7.9</v>
      </c>
      <c r="AD263" s="22">
        <v>11.8</v>
      </c>
      <c r="AE263" s="35">
        <v>7351.7</v>
      </c>
      <c r="AF263" s="21">
        <v>986.3</v>
      </c>
      <c r="AG263" s="21">
        <v>804.5</v>
      </c>
      <c r="AH263" s="21">
        <v>1180.5999999999999</v>
      </c>
      <c r="AI263" s="21">
        <v>13.4</v>
      </c>
      <c r="AJ263" s="21">
        <v>10.9</v>
      </c>
      <c r="AK263" s="22">
        <v>16.100000000000001</v>
      </c>
    </row>
    <row r="264" spans="1:37">
      <c r="A264" s="6" t="s">
        <v>806</v>
      </c>
      <c r="B264" s="55" t="s">
        <v>807</v>
      </c>
      <c r="C264" s="44">
        <v>24743.4</v>
      </c>
      <c r="D264" s="21">
        <v>1751.7</v>
      </c>
      <c r="E264" s="21">
        <v>1419.3</v>
      </c>
      <c r="F264" s="21">
        <v>2068.8000000000002</v>
      </c>
      <c r="G264" s="21">
        <v>7.1</v>
      </c>
      <c r="H264" s="21">
        <v>5.7</v>
      </c>
      <c r="I264" s="22">
        <v>8.4</v>
      </c>
      <c r="J264" s="44">
        <v>16460.099999999999</v>
      </c>
      <c r="K264" s="21">
        <v>1367.7</v>
      </c>
      <c r="L264" s="21">
        <v>1148.8</v>
      </c>
      <c r="M264" s="21">
        <v>1584.9</v>
      </c>
      <c r="N264" s="21">
        <v>8.3000000000000007</v>
      </c>
      <c r="O264" s="21">
        <v>7</v>
      </c>
      <c r="P264" s="22">
        <v>9.6</v>
      </c>
      <c r="Q264" s="44">
        <v>11644.1</v>
      </c>
      <c r="R264" s="21">
        <v>1260.4000000000001</v>
      </c>
      <c r="S264" s="21">
        <v>1063.8</v>
      </c>
      <c r="T264" s="21">
        <v>1461.5</v>
      </c>
      <c r="U264" s="21">
        <v>10.8</v>
      </c>
      <c r="V264" s="21">
        <v>9.1</v>
      </c>
      <c r="W264" s="22">
        <v>12.6</v>
      </c>
      <c r="X264" s="44">
        <v>3356.7</v>
      </c>
      <c r="Y264" s="21">
        <v>322.3</v>
      </c>
      <c r="Z264" s="21">
        <v>260.89999999999998</v>
      </c>
      <c r="AA264" s="21">
        <v>387.8</v>
      </c>
      <c r="AB264" s="21">
        <v>9.6</v>
      </c>
      <c r="AC264" s="21">
        <v>7.8</v>
      </c>
      <c r="AD264" s="22">
        <v>11.6</v>
      </c>
      <c r="AE264" s="35">
        <v>622.79999999999995</v>
      </c>
      <c r="AF264" s="21">
        <v>82</v>
      </c>
      <c r="AG264" s="21">
        <v>66.599999999999994</v>
      </c>
      <c r="AH264" s="21">
        <v>98.4</v>
      </c>
      <c r="AI264" s="21">
        <v>13.2</v>
      </c>
      <c r="AJ264" s="21">
        <v>10.7</v>
      </c>
      <c r="AK264" s="22">
        <v>15.8</v>
      </c>
    </row>
    <row r="265" spans="1:37">
      <c r="A265" s="6" t="s">
        <v>870</v>
      </c>
      <c r="B265" s="55" t="s">
        <v>871</v>
      </c>
      <c r="C265" s="44">
        <v>21975.9</v>
      </c>
      <c r="D265" s="21">
        <v>1449.9</v>
      </c>
      <c r="E265" s="21">
        <v>1162.5999999999999</v>
      </c>
      <c r="F265" s="21">
        <v>1735.7</v>
      </c>
      <c r="G265" s="21">
        <v>6.6</v>
      </c>
      <c r="H265" s="21">
        <v>5.3</v>
      </c>
      <c r="I265" s="22">
        <v>7.9</v>
      </c>
      <c r="J265" s="44">
        <v>19801.3</v>
      </c>
      <c r="K265" s="21">
        <v>1535.7</v>
      </c>
      <c r="L265" s="21">
        <v>1274</v>
      </c>
      <c r="M265" s="21">
        <v>1790.8</v>
      </c>
      <c r="N265" s="21">
        <v>7.8</v>
      </c>
      <c r="O265" s="21">
        <v>6.4</v>
      </c>
      <c r="P265" s="22">
        <v>9</v>
      </c>
      <c r="Q265" s="44">
        <v>5117.8</v>
      </c>
      <c r="R265" s="21">
        <v>518.9</v>
      </c>
      <c r="S265" s="21">
        <v>433.2</v>
      </c>
      <c r="T265" s="21">
        <v>604.79999999999995</v>
      </c>
      <c r="U265" s="21">
        <v>10.1</v>
      </c>
      <c r="V265" s="21">
        <v>8.5</v>
      </c>
      <c r="W265" s="22">
        <v>11.8</v>
      </c>
      <c r="X265" s="44">
        <v>0</v>
      </c>
      <c r="Y265" s="21" t="s">
        <v>875</v>
      </c>
      <c r="Z265" s="21" t="s">
        <v>875</v>
      </c>
      <c r="AA265" s="21" t="s">
        <v>875</v>
      </c>
      <c r="AB265" s="21" t="s">
        <v>875</v>
      </c>
      <c r="AC265" s="21" t="s">
        <v>875</v>
      </c>
      <c r="AD265" s="22" t="s">
        <v>875</v>
      </c>
      <c r="AE265" s="35">
        <v>0</v>
      </c>
      <c r="AF265" s="21" t="s">
        <v>875</v>
      </c>
      <c r="AG265" s="21" t="s">
        <v>875</v>
      </c>
      <c r="AH265" s="21" t="s">
        <v>875</v>
      </c>
      <c r="AI265" s="21" t="s">
        <v>875</v>
      </c>
      <c r="AJ265" s="21" t="s">
        <v>875</v>
      </c>
      <c r="AK265" s="22" t="s">
        <v>875</v>
      </c>
    </row>
    <row r="266" spans="1:37">
      <c r="A266" s="6" t="s">
        <v>830</v>
      </c>
      <c r="B266" s="55" t="s">
        <v>831</v>
      </c>
      <c r="C266" s="44">
        <v>39514</v>
      </c>
      <c r="D266" s="21">
        <v>2804.6</v>
      </c>
      <c r="E266" s="21">
        <v>2274.6</v>
      </c>
      <c r="F266" s="21">
        <v>3309.8</v>
      </c>
      <c r="G266" s="21">
        <v>7.1</v>
      </c>
      <c r="H266" s="21">
        <v>5.8</v>
      </c>
      <c r="I266" s="22">
        <v>8.4</v>
      </c>
      <c r="J266" s="44">
        <v>22545.7</v>
      </c>
      <c r="K266" s="21">
        <v>1878.2</v>
      </c>
      <c r="L266" s="21">
        <v>1576.2</v>
      </c>
      <c r="M266" s="21">
        <v>2174.6999999999998</v>
      </c>
      <c r="N266" s="21">
        <v>8.3000000000000007</v>
      </c>
      <c r="O266" s="21">
        <v>7</v>
      </c>
      <c r="P266" s="22">
        <v>9.6</v>
      </c>
      <c r="Q266" s="44">
        <v>4856.1000000000004</v>
      </c>
      <c r="R266" s="21">
        <v>527.1</v>
      </c>
      <c r="S266" s="21">
        <v>444.9</v>
      </c>
      <c r="T266" s="21">
        <v>610.6</v>
      </c>
      <c r="U266" s="21">
        <v>10.9</v>
      </c>
      <c r="V266" s="21">
        <v>9.1999999999999993</v>
      </c>
      <c r="W266" s="22">
        <v>12.6</v>
      </c>
      <c r="X266" s="44">
        <v>0</v>
      </c>
      <c r="Y266" s="21" t="s">
        <v>875</v>
      </c>
      <c r="Z266" s="21" t="s">
        <v>875</v>
      </c>
      <c r="AA266" s="21" t="s">
        <v>875</v>
      </c>
      <c r="AB266" s="21" t="s">
        <v>875</v>
      </c>
      <c r="AC266" s="21" t="s">
        <v>875</v>
      </c>
      <c r="AD266" s="22" t="s">
        <v>875</v>
      </c>
      <c r="AE266" s="35">
        <v>541.20000000000005</v>
      </c>
      <c r="AF266" s="21">
        <v>71.400000000000006</v>
      </c>
      <c r="AG266" s="21">
        <v>58</v>
      </c>
      <c r="AH266" s="21">
        <v>85.8</v>
      </c>
      <c r="AI266" s="21">
        <v>13.2</v>
      </c>
      <c r="AJ266" s="21">
        <v>10.7</v>
      </c>
      <c r="AK266" s="22">
        <v>15.8</v>
      </c>
    </row>
    <row r="267" spans="1:37">
      <c r="A267" s="6" t="s">
        <v>364</v>
      </c>
      <c r="B267" s="55" t="s">
        <v>365</v>
      </c>
      <c r="C267" s="44">
        <v>17493</v>
      </c>
      <c r="D267" s="21">
        <v>1456.6</v>
      </c>
      <c r="E267" s="21">
        <v>1192.7</v>
      </c>
      <c r="F267" s="21">
        <v>1717.3</v>
      </c>
      <c r="G267" s="21">
        <v>8.3000000000000007</v>
      </c>
      <c r="H267" s="21">
        <v>6.8</v>
      </c>
      <c r="I267" s="22">
        <v>9.8000000000000007</v>
      </c>
      <c r="J267" s="44">
        <v>29431.8</v>
      </c>
      <c r="K267" s="21">
        <v>2867.2</v>
      </c>
      <c r="L267" s="21">
        <v>2419.1999999999998</v>
      </c>
      <c r="M267" s="21">
        <v>3319</v>
      </c>
      <c r="N267" s="21">
        <v>9.6999999999999993</v>
      </c>
      <c r="O267" s="21">
        <v>8.1999999999999993</v>
      </c>
      <c r="P267" s="22">
        <v>11.3</v>
      </c>
      <c r="Q267" s="44">
        <v>28111.9</v>
      </c>
      <c r="R267" s="21">
        <v>3545.6</v>
      </c>
      <c r="S267" s="21">
        <v>2999.5</v>
      </c>
      <c r="T267" s="21">
        <v>4081.9</v>
      </c>
      <c r="U267" s="21">
        <v>12.6</v>
      </c>
      <c r="V267" s="21">
        <v>10.7</v>
      </c>
      <c r="W267" s="22">
        <v>14.5</v>
      </c>
      <c r="X267" s="44">
        <v>39390.300000000003</v>
      </c>
      <c r="Y267" s="21">
        <v>4419.5</v>
      </c>
      <c r="Z267" s="21">
        <v>3622</v>
      </c>
      <c r="AA267" s="21">
        <v>5261.2</v>
      </c>
      <c r="AB267" s="21">
        <v>11.2</v>
      </c>
      <c r="AC267" s="21">
        <v>9.1999999999999993</v>
      </c>
      <c r="AD267" s="22">
        <v>13.4</v>
      </c>
      <c r="AE267" s="35">
        <v>50367</v>
      </c>
      <c r="AF267" s="21">
        <v>7679.3</v>
      </c>
      <c r="AG267" s="21">
        <v>6329.2</v>
      </c>
      <c r="AH267" s="21">
        <v>9089.7000000000007</v>
      </c>
      <c r="AI267" s="21">
        <v>15.2</v>
      </c>
      <c r="AJ267" s="21">
        <v>12.6</v>
      </c>
      <c r="AK267" s="22">
        <v>18</v>
      </c>
    </row>
    <row r="268" spans="1:37">
      <c r="A268" s="6" t="s">
        <v>322</v>
      </c>
      <c r="B268" s="55" t="s">
        <v>323</v>
      </c>
      <c r="C268" s="44">
        <v>17169.2</v>
      </c>
      <c r="D268" s="21">
        <v>1465.2</v>
      </c>
      <c r="E268" s="21">
        <v>1193.8</v>
      </c>
      <c r="F268" s="21">
        <v>1735.5</v>
      </c>
      <c r="G268" s="21">
        <v>8.5</v>
      </c>
      <c r="H268" s="21">
        <v>7</v>
      </c>
      <c r="I268" s="22">
        <v>10.1</v>
      </c>
      <c r="J268" s="44">
        <v>15294.5</v>
      </c>
      <c r="K268" s="21">
        <v>1526.2</v>
      </c>
      <c r="L268" s="21">
        <v>1289.2</v>
      </c>
      <c r="M268" s="21">
        <v>1768.1</v>
      </c>
      <c r="N268" s="21">
        <v>10</v>
      </c>
      <c r="O268" s="21">
        <v>8.4</v>
      </c>
      <c r="P268" s="22">
        <v>11.6</v>
      </c>
      <c r="Q268" s="44">
        <v>14386.9</v>
      </c>
      <c r="R268" s="21">
        <v>1857</v>
      </c>
      <c r="S268" s="21">
        <v>1571.6</v>
      </c>
      <c r="T268" s="21">
        <v>2141.1</v>
      </c>
      <c r="U268" s="21">
        <v>12.9</v>
      </c>
      <c r="V268" s="21">
        <v>10.9</v>
      </c>
      <c r="W268" s="22">
        <v>14.9</v>
      </c>
      <c r="X268" s="44">
        <v>18701.400000000001</v>
      </c>
      <c r="Y268" s="21">
        <v>2148.3000000000002</v>
      </c>
      <c r="Z268" s="21">
        <v>1759.3</v>
      </c>
      <c r="AA268" s="21">
        <v>2558.5</v>
      </c>
      <c r="AB268" s="21">
        <v>11.5</v>
      </c>
      <c r="AC268" s="21">
        <v>9.4</v>
      </c>
      <c r="AD268" s="22">
        <v>13.7</v>
      </c>
      <c r="AE268" s="35">
        <v>54864</v>
      </c>
      <c r="AF268" s="21">
        <v>8553.6</v>
      </c>
      <c r="AG268" s="21">
        <v>7069.5</v>
      </c>
      <c r="AH268" s="21">
        <v>10115.1</v>
      </c>
      <c r="AI268" s="21">
        <v>15.6</v>
      </c>
      <c r="AJ268" s="21">
        <v>12.9</v>
      </c>
      <c r="AK268" s="22">
        <v>18.399999999999999</v>
      </c>
    </row>
    <row r="269" spans="1:37">
      <c r="A269" s="6" t="s">
        <v>766</v>
      </c>
      <c r="B269" s="55" t="s">
        <v>767</v>
      </c>
      <c r="C269" s="44">
        <v>750.1</v>
      </c>
      <c r="D269" s="21">
        <v>48.7</v>
      </c>
      <c r="E269" s="21">
        <v>39</v>
      </c>
      <c r="F269" s="21">
        <v>58.3</v>
      </c>
      <c r="G269" s="21">
        <v>6.5</v>
      </c>
      <c r="H269" s="21">
        <v>5.2</v>
      </c>
      <c r="I269" s="22">
        <v>7.8</v>
      </c>
      <c r="J269" s="44">
        <v>5934</v>
      </c>
      <c r="K269" s="21">
        <v>453.5</v>
      </c>
      <c r="L269" s="21">
        <v>376.9</v>
      </c>
      <c r="M269" s="21">
        <v>529</v>
      </c>
      <c r="N269" s="21">
        <v>7.6</v>
      </c>
      <c r="O269" s="21">
        <v>6.4</v>
      </c>
      <c r="P269" s="22">
        <v>8.9</v>
      </c>
      <c r="Q269" s="44">
        <v>27764.6</v>
      </c>
      <c r="R269" s="21">
        <v>2775.9</v>
      </c>
      <c r="S269" s="21">
        <v>2324.9</v>
      </c>
      <c r="T269" s="21">
        <v>3252.3</v>
      </c>
      <c r="U269" s="21">
        <v>10</v>
      </c>
      <c r="V269" s="21">
        <v>8.4</v>
      </c>
      <c r="W269" s="22">
        <v>11.7</v>
      </c>
      <c r="X269" s="44">
        <v>46919.4</v>
      </c>
      <c r="Y269" s="21">
        <v>4153</v>
      </c>
      <c r="Z269" s="21">
        <v>3341.7</v>
      </c>
      <c r="AA269" s="21">
        <v>5024.6000000000004</v>
      </c>
      <c r="AB269" s="21">
        <v>8.9</v>
      </c>
      <c r="AC269" s="21">
        <v>7.1</v>
      </c>
      <c r="AD269" s="22">
        <v>10.7</v>
      </c>
      <c r="AE269" s="35">
        <v>14677.9</v>
      </c>
      <c r="AF269" s="21">
        <v>1790.7</v>
      </c>
      <c r="AG269" s="21">
        <v>1444.9</v>
      </c>
      <c r="AH269" s="21">
        <v>2159.3000000000002</v>
      </c>
      <c r="AI269" s="21">
        <v>12.2</v>
      </c>
      <c r="AJ269" s="21">
        <v>9.8000000000000007</v>
      </c>
      <c r="AK269" s="22">
        <v>14.7</v>
      </c>
    </row>
    <row r="270" spans="1:37">
      <c r="A270" s="6" t="s">
        <v>858</v>
      </c>
      <c r="B270" s="55" t="s">
        <v>859</v>
      </c>
      <c r="C270" s="44">
        <v>17832.5</v>
      </c>
      <c r="D270" s="21">
        <v>1118.7</v>
      </c>
      <c r="E270" s="21">
        <v>896.6</v>
      </c>
      <c r="F270" s="21">
        <v>1332.5</v>
      </c>
      <c r="G270" s="21">
        <v>6.3</v>
      </c>
      <c r="H270" s="21">
        <v>5</v>
      </c>
      <c r="I270" s="22">
        <v>7.5</v>
      </c>
      <c r="J270" s="44">
        <v>29076.799999999999</v>
      </c>
      <c r="K270" s="21">
        <v>2145.6999999999998</v>
      </c>
      <c r="L270" s="21">
        <v>1784.8</v>
      </c>
      <c r="M270" s="21">
        <v>2500.1</v>
      </c>
      <c r="N270" s="21">
        <v>7.4</v>
      </c>
      <c r="O270" s="21">
        <v>6.1</v>
      </c>
      <c r="P270" s="22">
        <v>8.6</v>
      </c>
      <c r="Q270" s="44">
        <v>30730.6</v>
      </c>
      <c r="R270" s="21">
        <v>2967.8</v>
      </c>
      <c r="S270" s="21">
        <v>2490.3000000000002</v>
      </c>
      <c r="T270" s="21">
        <v>3478.5</v>
      </c>
      <c r="U270" s="21">
        <v>9.6999999999999993</v>
      </c>
      <c r="V270" s="21">
        <v>8.1</v>
      </c>
      <c r="W270" s="22">
        <v>11.3</v>
      </c>
      <c r="X270" s="44">
        <v>21059.1</v>
      </c>
      <c r="Y270" s="21">
        <v>1800.5</v>
      </c>
      <c r="Z270" s="21">
        <v>1442.7</v>
      </c>
      <c r="AA270" s="21">
        <v>2179.1</v>
      </c>
      <c r="AB270" s="21">
        <v>8.5</v>
      </c>
      <c r="AC270" s="21">
        <v>6.9</v>
      </c>
      <c r="AD270" s="22">
        <v>10.3</v>
      </c>
      <c r="AE270" s="35">
        <v>4843</v>
      </c>
      <c r="AF270" s="21">
        <v>571</v>
      </c>
      <c r="AG270" s="21">
        <v>458.9</v>
      </c>
      <c r="AH270" s="21">
        <v>692.9</v>
      </c>
      <c r="AI270" s="21">
        <v>11.8</v>
      </c>
      <c r="AJ270" s="21">
        <v>9.5</v>
      </c>
      <c r="AK270" s="22">
        <v>14.3</v>
      </c>
    </row>
    <row r="271" spans="1:37">
      <c r="A271" s="6" t="s">
        <v>646</v>
      </c>
      <c r="B271" s="55" t="s">
        <v>647</v>
      </c>
      <c r="C271" s="44">
        <v>35211.800000000003</v>
      </c>
      <c r="D271" s="21">
        <v>2657.6</v>
      </c>
      <c r="E271" s="21">
        <v>2166.5</v>
      </c>
      <c r="F271" s="21">
        <v>3145</v>
      </c>
      <c r="G271" s="21">
        <v>7.5</v>
      </c>
      <c r="H271" s="21">
        <v>6.2</v>
      </c>
      <c r="I271" s="22">
        <v>8.9</v>
      </c>
      <c r="J271" s="44">
        <v>26658.799999999999</v>
      </c>
      <c r="K271" s="21">
        <v>2359.8000000000002</v>
      </c>
      <c r="L271" s="21">
        <v>1983.7</v>
      </c>
      <c r="M271" s="21">
        <v>2735.2</v>
      </c>
      <c r="N271" s="21">
        <v>8.9</v>
      </c>
      <c r="O271" s="21">
        <v>7.4</v>
      </c>
      <c r="P271" s="22">
        <v>10.3</v>
      </c>
      <c r="Q271" s="44">
        <v>8767</v>
      </c>
      <c r="R271" s="21">
        <v>1009.5</v>
      </c>
      <c r="S271" s="21">
        <v>854.7</v>
      </c>
      <c r="T271" s="21">
        <v>1169.8</v>
      </c>
      <c r="U271" s="21">
        <v>11.5</v>
      </c>
      <c r="V271" s="21">
        <v>9.6999999999999993</v>
      </c>
      <c r="W271" s="22">
        <v>13.3</v>
      </c>
      <c r="X271" s="44">
        <v>15410.8</v>
      </c>
      <c r="Y271" s="21">
        <v>1575.1</v>
      </c>
      <c r="Z271" s="21">
        <v>1278.9000000000001</v>
      </c>
      <c r="AA271" s="21">
        <v>1887.6</v>
      </c>
      <c r="AB271" s="21">
        <v>10.199999999999999</v>
      </c>
      <c r="AC271" s="21">
        <v>8.3000000000000007</v>
      </c>
      <c r="AD271" s="22">
        <v>12.2</v>
      </c>
      <c r="AE271" s="35">
        <v>15256.5</v>
      </c>
      <c r="AF271" s="21">
        <v>2132.6999999999998</v>
      </c>
      <c r="AG271" s="21">
        <v>1744.4</v>
      </c>
      <c r="AH271" s="21">
        <v>2542.9</v>
      </c>
      <c r="AI271" s="21">
        <v>14</v>
      </c>
      <c r="AJ271" s="21">
        <v>11.4</v>
      </c>
      <c r="AK271" s="22">
        <v>16.7</v>
      </c>
    </row>
    <row r="272" spans="1:37">
      <c r="A272" s="6" t="s">
        <v>784</v>
      </c>
      <c r="B272" s="55" t="s">
        <v>785</v>
      </c>
      <c r="C272" s="44">
        <v>29997.4</v>
      </c>
      <c r="D272" s="21">
        <v>2170.6999999999998</v>
      </c>
      <c r="E272" s="21">
        <v>1761.1</v>
      </c>
      <c r="F272" s="21">
        <v>2558</v>
      </c>
      <c r="G272" s="21">
        <v>7.2</v>
      </c>
      <c r="H272" s="21">
        <v>5.9</v>
      </c>
      <c r="I272" s="22">
        <v>8.5</v>
      </c>
      <c r="J272" s="44">
        <v>21361.8</v>
      </c>
      <c r="K272" s="21">
        <v>1813.5</v>
      </c>
      <c r="L272" s="21">
        <v>1525.7</v>
      </c>
      <c r="M272" s="21">
        <v>2099.1999999999998</v>
      </c>
      <c r="N272" s="21">
        <v>8.5</v>
      </c>
      <c r="O272" s="21">
        <v>7.1</v>
      </c>
      <c r="P272" s="22">
        <v>9.8000000000000007</v>
      </c>
      <c r="Q272" s="44">
        <v>11502.4</v>
      </c>
      <c r="R272" s="21">
        <v>1271</v>
      </c>
      <c r="S272" s="21">
        <v>1075.4000000000001</v>
      </c>
      <c r="T272" s="21">
        <v>1472.9</v>
      </c>
      <c r="U272" s="21">
        <v>11</v>
      </c>
      <c r="V272" s="21">
        <v>9.3000000000000007</v>
      </c>
      <c r="W272" s="22">
        <v>12.8</v>
      </c>
      <c r="X272" s="44">
        <v>3946.8</v>
      </c>
      <c r="Y272" s="21">
        <v>387</v>
      </c>
      <c r="Z272" s="21">
        <v>314.5</v>
      </c>
      <c r="AA272" s="21">
        <v>464.7</v>
      </c>
      <c r="AB272" s="21">
        <v>9.8000000000000007</v>
      </c>
      <c r="AC272" s="21">
        <v>8</v>
      </c>
      <c r="AD272" s="22">
        <v>11.8</v>
      </c>
      <c r="AE272" s="35">
        <v>505.6</v>
      </c>
      <c r="AF272" s="21">
        <v>67.900000000000006</v>
      </c>
      <c r="AG272" s="21">
        <v>55.2</v>
      </c>
      <c r="AH272" s="21">
        <v>81.400000000000006</v>
      </c>
      <c r="AI272" s="21">
        <v>13.4</v>
      </c>
      <c r="AJ272" s="21">
        <v>10.9</v>
      </c>
      <c r="AK272" s="22">
        <v>16.100000000000001</v>
      </c>
    </row>
    <row r="273" spans="1:37">
      <c r="A273" s="6" t="s">
        <v>848</v>
      </c>
      <c r="B273" s="55" t="s">
        <v>849</v>
      </c>
      <c r="C273" s="44">
        <v>9315.2999999999993</v>
      </c>
      <c r="D273" s="21">
        <v>621.79999999999995</v>
      </c>
      <c r="E273" s="21">
        <v>499.7</v>
      </c>
      <c r="F273" s="21">
        <v>740.9</v>
      </c>
      <c r="G273" s="21">
        <v>6.7</v>
      </c>
      <c r="H273" s="21">
        <v>5.4</v>
      </c>
      <c r="I273" s="22">
        <v>8</v>
      </c>
      <c r="J273" s="44">
        <v>11236.7</v>
      </c>
      <c r="K273" s="21">
        <v>880.5</v>
      </c>
      <c r="L273" s="21">
        <v>735.7</v>
      </c>
      <c r="M273" s="21">
        <v>1024.5999999999999</v>
      </c>
      <c r="N273" s="21">
        <v>7.8</v>
      </c>
      <c r="O273" s="21">
        <v>6.5</v>
      </c>
      <c r="P273" s="22">
        <v>9.1</v>
      </c>
      <c r="Q273" s="44">
        <v>10458.799999999999</v>
      </c>
      <c r="R273" s="21">
        <v>1068.5999999999999</v>
      </c>
      <c r="S273" s="21">
        <v>898.1</v>
      </c>
      <c r="T273" s="21">
        <v>1246.3</v>
      </c>
      <c r="U273" s="21">
        <v>10.199999999999999</v>
      </c>
      <c r="V273" s="21">
        <v>8.6</v>
      </c>
      <c r="W273" s="22">
        <v>11.9</v>
      </c>
      <c r="X273" s="44">
        <v>7552.2</v>
      </c>
      <c r="Y273" s="21">
        <v>684.2</v>
      </c>
      <c r="Z273" s="21">
        <v>551.6</v>
      </c>
      <c r="AA273" s="21">
        <v>825.7</v>
      </c>
      <c r="AB273" s="21">
        <v>9.1</v>
      </c>
      <c r="AC273" s="21">
        <v>7.3</v>
      </c>
      <c r="AD273" s="22">
        <v>10.9</v>
      </c>
      <c r="AE273" s="35">
        <v>706.1</v>
      </c>
      <c r="AF273" s="21">
        <v>87.8</v>
      </c>
      <c r="AG273" s="21">
        <v>71.2</v>
      </c>
      <c r="AH273" s="21">
        <v>105.4</v>
      </c>
      <c r="AI273" s="21">
        <v>12.4</v>
      </c>
      <c r="AJ273" s="21">
        <v>10.1</v>
      </c>
      <c r="AK273" s="22">
        <v>14.9</v>
      </c>
    </row>
    <row r="274" spans="1:37">
      <c r="A274" s="6" t="s">
        <v>814</v>
      </c>
      <c r="B274" s="55" t="s">
        <v>815</v>
      </c>
      <c r="C274" s="44">
        <v>44464.6</v>
      </c>
      <c r="D274" s="21">
        <v>3190.4</v>
      </c>
      <c r="E274" s="21">
        <v>2593.9</v>
      </c>
      <c r="F274" s="21">
        <v>3758.7</v>
      </c>
      <c r="G274" s="21">
        <v>7.2</v>
      </c>
      <c r="H274" s="21">
        <v>5.8</v>
      </c>
      <c r="I274" s="22">
        <v>8.5</v>
      </c>
      <c r="J274" s="44">
        <v>16488.3</v>
      </c>
      <c r="K274" s="21">
        <v>1387.9</v>
      </c>
      <c r="L274" s="21">
        <v>1163.4000000000001</v>
      </c>
      <c r="M274" s="21">
        <v>1607.1</v>
      </c>
      <c r="N274" s="21">
        <v>8.4</v>
      </c>
      <c r="O274" s="21">
        <v>7.1</v>
      </c>
      <c r="P274" s="22">
        <v>9.6999999999999993</v>
      </c>
      <c r="Q274" s="44">
        <v>3933.4</v>
      </c>
      <c r="R274" s="21">
        <v>430.9</v>
      </c>
      <c r="S274" s="21">
        <v>364.2</v>
      </c>
      <c r="T274" s="21">
        <v>499.2</v>
      </c>
      <c r="U274" s="21">
        <v>11</v>
      </c>
      <c r="V274" s="21">
        <v>9.3000000000000007</v>
      </c>
      <c r="W274" s="22">
        <v>12.7</v>
      </c>
      <c r="X274" s="44">
        <v>1610.7</v>
      </c>
      <c r="Y274" s="21">
        <v>156.6</v>
      </c>
      <c r="Z274" s="21">
        <v>126.9</v>
      </c>
      <c r="AA274" s="21">
        <v>188.2</v>
      </c>
      <c r="AB274" s="21">
        <v>9.6999999999999993</v>
      </c>
      <c r="AC274" s="21">
        <v>7.9</v>
      </c>
      <c r="AD274" s="22">
        <v>11.7</v>
      </c>
      <c r="AE274" s="35">
        <v>0</v>
      </c>
      <c r="AF274" s="21" t="s">
        <v>875</v>
      </c>
      <c r="AG274" s="21" t="s">
        <v>875</v>
      </c>
      <c r="AH274" s="21" t="s">
        <v>875</v>
      </c>
      <c r="AI274" s="21" t="s">
        <v>875</v>
      </c>
      <c r="AJ274" s="21" t="s">
        <v>875</v>
      </c>
      <c r="AK274" s="22" t="s">
        <v>875</v>
      </c>
    </row>
    <row r="275" spans="1:37">
      <c r="A275" s="6" t="s">
        <v>626</v>
      </c>
      <c r="B275" s="55" t="s">
        <v>627</v>
      </c>
      <c r="C275" s="44">
        <v>28569.200000000001</v>
      </c>
      <c r="D275" s="21">
        <v>2224.3000000000002</v>
      </c>
      <c r="E275" s="21">
        <v>1826.3</v>
      </c>
      <c r="F275" s="21">
        <v>2610.1</v>
      </c>
      <c r="G275" s="21">
        <v>7.8</v>
      </c>
      <c r="H275" s="21">
        <v>6.4</v>
      </c>
      <c r="I275" s="22">
        <v>9.1</v>
      </c>
      <c r="J275" s="44">
        <v>34149.599999999999</v>
      </c>
      <c r="K275" s="21">
        <v>3115.5</v>
      </c>
      <c r="L275" s="21">
        <v>2622.9</v>
      </c>
      <c r="M275" s="21">
        <v>3603.5</v>
      </c>
      <c r="N275" s="21">
        <v>9.1</v>
      </c>
      <c r="O275" s="21">
        <v>7.7</v>
      </c>
      <c r="P275" s="22">
        <v>10.6</v>
      </c>
      <c r="Q275" s="44">
        <v>23489.8</v>
      </c>
      <c r="R275" s="21">
        <v>2782.6</v>
      </c>
      <c r="S275" s="21">
        <v>2359.1999999999998</v>
      </c>
      <c r="T275" s="21">
        <v>3207.1</v>
      </c>
      <c r="U275" s="21">
        <v>11.8</v>
      </c>
      <c r="V275" s="21">
        <v>10</v>
      </c>
      <c r="W275" s="22">
        <v>13.7</v>
      </c>
      <c r="X275" s="44">
        <v>2457.6</v>
      </c>
      <c r="Y275" s="21">
        <v>258.60000000000002</v>
      </c>
      <c r="Z275" s="21">
        <v>210.7</v>
      </c>
      <c r="AA275" s="21">
        <v>309.60000000000002</v>
      </c>
      <c r="AB275" s="21">
        <v>10.5</v>
      </c>
      <c r="AC275" s="21">
        <v>8.6</v>
      </c>
      <c r="AD275" s="22">
        <v>12.6</v>
      </c>
      <c r="AE275" s="35">
        <v>2774.8</v>
      </c>
      <c r="AF275" s="21">
        <v>398.4</v>
      </c>
      <c r="AG275" s="21">
        <v>325.5</v>
      </c>
      <c r="AH275" s="21">
        <v>475.2</v>
      </c>
      <c r="AI275" s="21">
        <v>14.4</v>
      </c>
      <c r="AJ275" s="21">
        <v>11.7</v>
      </c>
      <c r="AK275" s="22">
        <v>17.100000000000001</v>
      </c>
    </row>
    <row r="276" spans="1:37">
      <c r="A276" s="6" t="s">
        <v>746</v>
      </c>
      <c r="B276" s="55" t="s">
        <v>747</v>
      </c>
      <c r="C276" s="44">
        <v>17531</v>
      </c>
      <c r="D276" s="21">
        <v>1285.4000000000001</v>
      </c>
      <c r="E276" s="21">
        <v>1044.4000000000001</v>
      </c>
      <c r="F276" s="21">
        <v>1515.3</v>
      </c>
      <c r="G276" s="21">
        <v>7.3</v>
      </c>
      <c r="H276" s="21">
        <v>6</v>
      </c>
      <c r="I276" s="22">
        <v>8.6</v>
      </c>
      <c r="J276" s="44">
        <v>11144.3</v>
      </c>
      <c r="K276" s="21">
        <v>958.5</v>
      </c>
      <c r="L276" s="21">
        <v>807.2</v>
      </c>
      <c r="M276" s="21">
        <v>1110</v>
      </c>
      <c r="N276" s="21">
        <v>8.6</v>
      </c>
      <c r="O276" s="21">
        <v>7.2</v>
      </c>
      <c r="P276" s="22">
        <v>10</v>
      </c>
      <c r="Q276" s="44">
        <v>11993.5</v>
      </c>
      <c r="R276" s="21">
        <v>1342.7</v>
      </c>
      <c r="S276" s="21">
        <v>1135.2</v>
      </c>
      <c r="T276" s="21">
        <v>1554.4</v>
      </c>
      <c r="U276" s="21">
        <v>11.2</v>
      </c>
      <c r="V276" s="21">
        <v>9.5</v>
      </c>
      <c r="W276" s="22">
        <v>13</v>
      </c>
      <c r="X276" s="44">
        <v>8141.1</v>
      </c>
      <c r="Y276" s="21">
        <v>808.8</v>
      </c>
      <c r="Z276" s="21">
        <v>657.7</v>
      </c>
      <c r="AA276" s="21">
        <v>968.9</v>
      </c>
      <c r="AB276" s="21">
        <v>9.9</v>
      </c>
      <c r="AC276" s="21">
        <v>8.1</v>
      </c>
      <c r="AD276" s="22">
        <v>11.9</v>
      </c>
      <c r="AE276" s="35">
        <v>604.1</v>
      </c>
      <c r="AF276" s="21">
        <v>82.2</v>
      </c>
      <c r="AG276" s="21">
        <v>67</v>
      </c>
      <c r="AH276" s="21">
        <v>98.2</v>
      </c>
      <c r="AI276" s="21">
        <v>13.6</v>
      </c>
      <c r="AJ276" s="21">
        <v>11.1</v>
      </c>
      <c r="AK276" s="22">
        <v>16.3</v>
      </c>
    </row>
    <row r="277" spans="1:37">
      <c r="A277" s="6" t="s">
        <v>772</v>
      </c>
      <c r="B277" s="55" t="s">
        <v>773</v>
      </c>
      <c r="C277" s="44">
        <v>38067.9</v>
      </c>
      <c r="D277" s="21">
        <v>2837.4</v>
      </c>
      <c r="E277" s="21">
        <v>2321</v>
      </c>
      <c r="F277" s="21">
        <v>3334.2</v>
      </c>
      <c r="G277" s="21">
        <v>7.5</v>
      </c>
      <c r="H277" s="21">
        <v>6.1</v>
      </c>
      <c r="I277" s="22">
        <v>8.8000000000000007</v>
      </c>
      <c r="J277" s="44">
        <v>29032.9</v>
      </c>
      <c r="K277" s="21">
        <v>2537.3000000000002</v>
      </c>
      <c r="L277" s="21">
        <v>2138.1</v>
      </c>
      <c r="M277" s="21">
        <v>2935.3</v>
      </c>
      <c r="N277" s="21">
        <v>8.6999999999999993</v>
      </c>
      <c r="O277" s="21">
        <v>7.4</v>
      </c>
      <c r="P277" s="22">
        <v>10.1</v>
      </c>
      <c r="Q277" s="44">
        <v>9641.5</v>
      </c>
      <c r="R277" s="21">
        <v>1095.5</v>
      </c>
      <c r="S277" s="21">
        <v>926.8</v>
      </c>
      <c r="T277" s="21">
        <v>1265.9000000000001</v>
      </c>
      <c r="U277" s="21">
        <v>11.4</v>
      </c>
      <c r="V277" s="21">
        <v>9.6</v>
      </c>
      <c r="W277" s="22">
        <v>13.1</v>
      </c>
      <c r="X277" s="44">
        <v>2073.9</v>
      </c>
      <c r="Y277" s="21">
        <v>209.2</v>
      </c>
      <c r="Z277" s="21">
        <v>170.1</v>
      </c>
      <c r="AA277" s="21">
        <v>250.3</v>
      </c>
      <c r="AB277" s="21">
        <v>10.1</v>
      </c>
      <c r="AC277" s="21">
        <v>8.1999999999999993</v>
      </c>
      <c r="AD277" s="22">
        <v>12.1</v>
      </c>
      <c r="AE277" s="35">
        <v>575.70000000000005</v>
      </c>
      <c r="AF277" s="21">
        <v>79.400000000000006</v>
      </c>
      <c r="AG277" s="21">
        <v>64.8</v>
      </c>
      <c r="AH277" s="21">
        <v>94.9</v>
      </c>
      <c r="AI277" s="21">
        <v>13.8</v>
      </c>
      <c r="AJ277" s="21">
        <v>11.3</v>
      </c>
      <c r="AK277" s="22">
        <v>16.5</v>
      </c>
    </row>
    <row r="278" spans="1:37">
      <c r="A278" s="6" t="s">
        <v>480</v>
      </c>
      <c r="B278" s="55" t="s">
        <v>481</v>
      </c>
      <c r="C278" s="44">
        <v>3568.4</v>
      </c>
      <c r="D278" s="21">
        <v>287</v>
      </c>
      <c r="E278" s="21">
        <v>236.6</v>
      </c>
      <c r="F278" s="21">
        <v>337.2</v>
      </c>
      <c r="G278" s="21">
        <v>8</v>
      </c>
      <c r="H278" s="21">
        <v>6.6</v>
      </c>
      <c r="I278" s="22">
        <v>9.4</v>
      </c>
      <c r="J278" s="44">
        <v>4535.1000000000004</v>
      </c>
      <c r="K278" s="21">
        <v>427.2</v>
      </c>
      <c r="L278" s="21">
        <v>361.3</v>
      </c>
      <c r="M278" s="21">
        <v>491.8</v>
      </c>
      <c r="N278" s="21">
        <v>9.4</v>
      </c>
      <c r="O278" s="21">
        <v>8</v>
      </c>
      <c r="P278" s="22">
        <v>10.8</v>
      </c>
      <c r="Q278" s="44">
        <v>18873.900000000001</v>
      </c>
      <c r="R278" s="21">
        <v>2305.8000000000002</v>
      </c>
      <c r="S278" s="21">
        <v>1961.3</v>
      </c>
      <c r="T278" s="21">
        <v>2650.9</v>
      </c>
      <c r="U278" s="21">
        <v>12.2</v>
      </c>
      <c r="V278" s="21">
        <v>10.4</v>
      </c>
      <c r="W278" s="22">
        <v>14</v>
      </c>
      <c r="X278" s="44">
        <v>7511.6</v>
      </c>
      <c r="Y278" s="21">
        <v>815.8</v>
      </c>
      <c r="Z278" s="21">
        <v>665.1</v>
      </c>
      <c r="AA278" s="21">
        <v>978.2</v>
      </c>
      <c r="AB278" s="21">
        <v>10.9</v>
      </c>
      <c r="AC278" s="21">
        <v>8.9</v>
      </c>
      <c r="AD278" s="22">
        <v>13</v>
      </c>
      <c r="AE278" s="35">
        <v>0</v>
      </c>
      <c r="AF278" s="21" t="s">
        <v>875</v>
      </c>
      <c r="AG278" s="21" t="s">
        <v>875</v>
      </c>
      <c r="AH278" s="21" t="s">
        <v>875</v>
      </c>
      <c r="AI278" s="21" t="s">
        <v>875</v>
      </c>
      <c r="AJ278" s="21" t="s">
        <v>875</v>
      </c>
      <c r="AK278" s="22" t="s">
        <v>875</v>
      </c>
    </row>
    <row r="279" spans="1:37">
      <c r="A279" s="6" t="s">
        <v>482</v>
      </c>
      <c r="B279" s="55" t="s">
        <v>483</v>
      </c>
      <c r="C279" s="44">
        <v>18683.2</v>
      </c>
      <c r="D279" s="21">
        <v>1538.6</v>
      </c>
      <c r="E279" s="21">
        <v>1271.0999999999999</v>
      </c>
      <c r="F279" s="21">
        <v>1802.6</v>
      </c>
      <c r="G279" s="21">
        <v>8.1999999999999993</v>
      </c>
      <c r="H279" s="21">
        <v>6.8</v>
      </c>
      <c r="I279" s="22">
        <v>9.6</v>
      </c>
      <c r="J279" s="44">
        <v>13396.2</v>
      </c>
      <c r="K279" s="21">
        <v>1291.7</v>
      </c>
      <c r="L279" s="21">
        <v>1088.0999999999999</v>
      </c>
      <c r="M279" s="21">
        <v>1491.7</v>
      </c>
      <c r="N279" s="21">
        <v>9.6</v>
      </c>
      <c r="O279" s="21">
        <v>8.1</v>
      </c>
      <c r="P279" s="22">
        <v>11.1</v>
      </c>
      <c r="Q279" s="44">
        <v>13371.7</v>
      </c>
      <c r="R279" s="21">
        <v>1671.4</v>
      </c>
      <c r="S279" s="21">
        <v>1416.5</v>
      </c>
      <c r="T279" s="21">
        <v>1926.3</v>
      </c>
      <c r="U279" s="21">
        <v>12.5</v>
      </c>
      <c r="V279" s="21">
        <v>10.6</v>
      </c>
      <c r="W279" s="22">
        <v>14.4</v>
      </c>
      <c r="X279" s="44">
        <v>6008.3</v>
      </c>
      <c r="Y279" s="21">
        <v>667.7</v>
      </c>
      <c r="Z279" s="21">
        <v>543.9</v>
      </c>
      <c r="AA279" s="21">
        <v>795</v>
      </c>
      <c r="AB279" s="21">
        <v>11.1</v>
      </c>
      <c r="AC279" s="21">
        <v>9.1</v>
      </c>
      <c r="AD279" s="22">
        <v>13.2</v>
      </c>
      <c r="AE279" s="35">
        <v>8251.5</v>
      </c>
      <c r="AF279" s="21">
        <v>1248.2</v>
      </c>
      <c r="AG279" s="21">
        <v>1025.5999999999999</v>
      </c>
      <c r="AH279" s="21">
        <v>1486.3</v>
      </c>
      <c r="AI279" s="21">
        <v>15.1</v>
      </c>
      <c r="AJ279" s="21">
        <v>12.4</v>
      </c>
      <c r="AK279" s="22">
        <v>18</v>
      </c>
    </row>
    <row r="280" spans="1:37">
      <c r="A280" s="6" t="s">
        <v>484</v>
      </c>
      <c r="B280" s="55" t="s">
        <v>485</v>
      </c>
      <c r="C280" s="44">
        <v>11418.5</v>
      </c>
      <c r="D280" s="21">
        <v>930.7</v>
      </c>
      <c r="E280" s="21">
        <v>763.7</v>
      </c>
      <c r="F280" s="21">
        <v>1101</v>
      </c>
      <c r="G280" s="21">
        <v>8.1999999999999993</v>
      </c>
      <c r="H280" s="21">
        <v>6.7</v>
      </c>
      <c r="I280" s="22">
        <v>9.6</v>
      </c>
      <c r="J280" s="44">
        <v>11327.2</v>
      </c>
      <c r="K280" s="21">
        <v>1081.2</v>
      </c>
      <c r="L280" s="21">
        <v>913.3</v>
      </c>
      <c r="M280" s="21">
        <v>1250.3</v>
      </c>
      <c r="N280" s="21">
        <v>9.5</v>
      </c>
      <c r="O280" s="21">
        <v>8.1</v>
      </c>
      <c r="P280" s="22">
        <v>11</v>
      </c>
      <c r="Q280" s="44">
        <v>16148.1</v>
      </c>
      <c r="R280" s="21">
        <v>1999.3</v>
      </c>
      <c r="S280" s="21">
        <v>1700.6</v>
      </c>
      <c r="T280" s="21">
        <v>2307.1</v>
      </c>
      <c r="U280" s="21">
        <v>12.4</v>
      </c>
      <c r="V280" s="21">
        <v>10.5</v>
      </c>
      <c r="W280" s="22">
        <v>14.3</v>
      </c>
      <c r="X280" s="44">
        <v>7146.7</v>
      </c>
      <c r="Y280" s="21">
        <v>786.4</v>
      </c>
      <c r="Z280" s="21">
        <v>640.9</v>
      </c>
      <c r="AA280" s="21">
        <v>939.7</v>
      </c>
      <c r="AB280" s="21">
        <v>11</v>
      </c>
      <c r="AC280" s="21">
        <v>9</v>
      </c>
      <c r="AD280" s="22">
        <v>13.1</v>
      </c>
      <c r="AE280" s="35">
        <v>7113.5</v>
      </c>
      <c r="AF280" s="21">
        <v>1066.4000000000001</v>
      </c>
      <c r="AG280" s="21">
        <v>877.1</v>
      </c>
      <c r="AH280" s="21">
        <v>1265.5999999999999</v>
      </c>
      <c r="AI280" s="21">
        <v>15</v>
      </c>
      <c r="AJ280" s="21">
        <v>12.3</v>
      </c>
      <c r="AK280" s="22">
        <v>17.8</v>
      </c>
    </row>
    <row r="281" spans="1:37">
      <c r="A281" s="6" t="s">
        <v>674</v>
      </c>
      <c r="B281" s="55" t="s">
        <v>675</v>
      </c>
      <c r="C281" s="44">
        <v>58402.9</v>
      </c>
      <c r="D281" s="21">
        <v>4411.3999999999996</v>
      </c>
      <c r="E281" s="21">
        <v>3591.6</v>
      </c>
      <c r="F281" s="21">
        <v>5204.2</v>
      </c>
      <c r="G281" s="21">
        <v>7.6</v>
      </c>
      <c r="H281" s="21">
        <v>6.1</v>
      </c>
      <c r="I281" s="22">
        <v>8.9</v>
      </c>
      <c r="J281" s="44">
        <v>57146.3</v>
      </c>
      <c r="K281" s="21">
        <v>5060.6000000000004</v>
      </c>
      <c r="L281" s="21">
        <v>4261.8999999999996</v>
      </c>
      <c r="M281" s="21">
        <v>5861.1</v>
      </c>
      <c r="N281" s="21">
        <v>8.9</v>
      </c>
      <c r="O281" s="21">
        <v>7.5</v>
      </c>
      <c r="P281" s="22">
        <v>10.3</v>
      </c>
      <c r="Q281" s="44">
        <v>30867.7</v>
      </c>
      <c r="R281" s="21">
        <v>3553.8</v>
      </c>
      <c r="S281" s="21">
        <v>3005.3</v>
      </c>
      <c r="T281" s="21">
        <v>4104.3</v>
      </c>
      <c r="U281" s="21">
        <v>11.5</v>
      </c>
      <c r="V281" s="21">
        <v>9.6999999999999993</v>
      </c>
      <c r="W281" s="22">
        <v>13.3</v>
      </c>
      <c r="X281" s="44">
        <v>23641.1</v>
      </c>
      <c r="Y281" s="21">
        <v>2416.6</v>
      </c>
      <c r="Z281" s="21">
        <v>1966.8</v>
      </c>
      <c r="AA281" s="21">
        <v>2887.6</v>
      </c>
      <c r="AB281" s="21">
        <v>10.199999999999999</v>
      </c>
      <c r="AC281" s="21">
        <v>8.3000000000000007</v>
      </c>
      <c r="AD281" s="22">
        <v>12.2</v>
      </c>
      <c r="AE281" s="35">
        <v>19116.099999999999</v>
      </c>
      <c r="AF281" s="21">
        <v>2670.5</v>
      </c>
      <c r="AG281" s="21">
        <v>2184.3000000000002</v>
      </c>
      <c r="AH281" s="21">
        <v>3182.4</v>
      </c>
      <c r="AI281" s="21">
        <v>14</v>
      </c>
      <c r="AJ281" s="21">
        <v>11.4</v>
      </c>
      <c r="AK281" s="22">
        <v>16.600000000000001</v>
      </c>
    </row>
    <row r="282" spans="1:37">
      <c r="A282" s="6" t="s">
        <v>712</v>
      </c>
      <c r="B282" s="55" t="s">
        <v>713</v>
      </c>
      <c r="C282" s="44">
        <v>35750.400000000001</v>
      </c>
      <c r="D282" s="21">
        <v>2772.8</v>
      </c>
      <c r="E282" s="21">
        <v>2270.9</v>
      </c>
      <c r="F282" s="21">
        <v>3246.5</v>
      </c>
      <c r="G282" s="21">
        <v>7.8</v>
      </c>
      <c r="H282" s="21">
        <v>6.4</v>
      </c>
      <c r="I282" s="22">
        <v>9.1</v>
      </c>
      <c r="J282" s="44">
        <v>14826.6</v>
      </c>
      <c r="K282" s="21">
        <v>1347.7</v>
      </c>
      <c r="L282" s="21">
        <v>1136.5999999999999</v>
      </c>
      <c r="M282" s="21">
        <v>1556.1</v>
      </c>
      <c r="N282" s="21">
        <v>9.1</v>
      </c>
      <c r="O282" s="21">
        <v>7.7</v>
      </c>
      <c r="P282" s="22">
        <v>10.5</v>
      </c>
      <c r="Q282" s="44">
        <v>5068</v>
      </c>
      <c r="R282" s="21">
        <v>598.29999999999995</v>
      </c>
      <c r="S282" s="21">
        <v>507.5</v>
      </c>
      <c r="T282" s="21">
        <v>689.9</v>
      </c>
      <c r="U282" s="21">
        <v>11.8</v>
      </c>
      <c r="V282" s="21">
        <v>10</v>
      </c>
      <c r="W282" s="22">
        <v>13.6</v>
      </c>
      <c r="X282" s="44">
        <v>3035</v>
      </c>
      <c r="Y282" s="21">
        <v>318.3</v>
      </c>
      <c r="Z282" s="21">
        <v>259.10000000000002</v>
      </c>
      <c r="AA282" s="21">
        <v>380.5</v>
      </c>
      <c r="AB282" s="21">
        <v>10.5</v>
      </c>
      <c r="AC282" s="21">
        <v>8.5</v>
      </c>
      <c r="AD282" s="22">
        <v>12.5</v>
      </c>
      <c r="AE282" s="35">
        <v>0</v>
      </c>
      <c r="AF282" s="21" t="s">
        <v>875</v>
      </c>
      <c r="AG282" s="21" t="s">
        <v>875</v>
      </c>
      <c r="AH282" s="21" t="s">
        <v>875</v>
      </c>
      <c r="AI282" s="21" t="s">
        <v>875</v>
      </c>
      <c r="AJ282" s="21" t="s">
        <v>875</v>
      </c>
      <c r="AK282" s="22" t="s">
        <v>875</v>
      </c>
    </row>
    <row r="283" spans="1:37">
      <c r="A283" s="6" t="s">
        <v>536</v>
      </c>
      <c r="B283" s="55" t="s">
        <v>537</v>
      </c>
      <c r="C283" s="44">
        <v>13228.7</v>
      </c>
      <c r="D283" s="21">
        <v>1076.8</v>
      </c>
      <c r="E283" s="21">
        <v>883.3</v>
      </c>
      <c r="F283" s="21">
        <v>1265.8</v>
      </c>
      <c r="G283" s="21">
        <v>8.1</v>
      </c>
      <c r="H283" s="21">
        <v>6.7</v>
      </c>
      <c r="I283" s="22">
        <v>9.6</v>
      </c>
      <c r="J283" s="44">
        <v>24429.7</v>
      </c>
      <c r="K283" s="21">
        <v>2328.4</v>
      </c>
      <c r="L283" s="21">
        <v>1965.8</v>
      </c>
      <c r="M283" s="21">
        <v>2694.4</v>
      </c>
      <c r="N283" s="21">
        <v>9.5</v>
      </c>
      <c r="O283" s="21">
        <v>8</v>
      </c>
      <c r="P283" s="22">
        <v>11</v>
      </c>
      <c r="Q283" s="44">
        <v>31552.3</v>
      </c>
      <c r="R283" s="21">
        <v>3899.6</v>
      </c>
      <c r="S283" s="21">
        <v>3311.1</v>
      </c>
      <c r="T283" s="21">
        <v>4491</v>
      </c>
      <c r="U283" s="21">
        <v>12.4</v>
      </c>
      <c r="V283" s="21">
        <v>10.5</v>
      </c>
      <c r="W283" s="22">
        <v>14.2</v>
      </c>
      <c r="X283" s="44">
        <v>15949.4</v>
      </c>
      <c r="Y283" s="21">
        <v>1752.3</v>
      </c>
      <c r="Z283" s="21">
        <v>1428.7</v>
      </c>
      <c r="AA283" s="21">
        <v>2085.8000000000002</v>
      </c>
      <c r="AB283" s="21">
        <v>11</v>
      </c>
      <c r="AC283" s="21">
        <v>9</v>
      </c>
      <c r="AD283" s="22">
        <v>13.1</v>
      </c>
      <c r="AE283" s="35">
        <v>747</v>
      </c>
      <c r="AF283" s="21">
        <v>111.8</v>
      </c>
      <c r="AG283" s="21">
        <v>91.9</v>
      </c>
      <c r="AH283" s="21">
        <v>132.69999999999999</v>
      </c>
      <c r="AI283" s="21">
        <v>15</v>
      </c>
      <c r="AJ283" s="21">
        <v>12.3</v>
      </c>
      <c r="AK283" s="22">
        <v>17.8</v>
      </c>
    </row>
    <row r="284" spans="1:37">
      <c r="A284" s="6" t="s">
        <v>786</v>
      </c>
      <c r="B284" s="55" t="s">
        <v>787</v>
      </c>
      <c r="C284" s="44">
        <v>9772.2999999999993</v>
      </c>
      <c r="D284" s="21">
        <v>630.79999999999995</v>
      </c>
      <c r="E284" s="21">
        <v>508.1</v>
      </c>
      <c r="F284" s="21">
        <v>748.8</v>
      </c>
      <c r="G284" s="21">
        <v>6.5</v>
      </c>
      <c r="H284" s="21">
        <v>5.2</v>
      </c>
      <c r="I284" s="22">
        <v>7.7</v>
      </c>
      <c r="J284" s="44">
        <v>18620.599999999999</v>
      </c>
      <c r="K284" s="21">
        <v>1412.9</v>
      </c>
      <c r="L284" s="21">
        <v>1177.5</v>
      </c>
      <c r="M284" s="21">
        <v>1644.2</v>
      </c>
      <c r="N284" s="21">
        <v>7.6</v>
      </c>
      <c r="O284" s="21">
        <v>6.3</v>
      </c>
      <c r="P284" s="22">
        <v>8.8000000000000007</v>
      </c>
      <c r="Q284" s="44">
        <v>15379.2</v>
      </c>
      <c r="R284" s="21">
        <v>1525.3</v>
      </c>
      <c r="S284" s="21">
        <v>1280.4000000000001</v>
      </c>
      <c r="T284" s="21">
        <v>1781.7</v>
      </c>
      <c r="U284" s="21">
        <v>9.9</v>
      </c>
      <c r="V284" s="21">
        <v>8.3000000000000007</v>
      </c>
      <c r="W284" s="22">
        <v>11.6</v>
      </c>
      <c r="X284" s="44">
        <v>21789.8</v>
      </c>
      <c r="Y284" s="21">
        <v>1914.3</v>
      </c>
      <c r="Z284" s="21">
        <v>1538.6</v>
      </c>
      <c r="AA284" s="21">
        <v>2310.9</v>
      </c>
      <c r="AB284" s="21">
        <v>8.8000000000000007</v>
      </c>
      <c r="AC284" s="21">
        <v>7.1</v>
      </c>
      <c r="AD284" s="22">
        <v>10.6</v>
      </c>
      <c r="AE284" s="35">
        <v>12052</v>
      </c>
      <c r="AF284" s="21">
        <v>1457.7</v>
      </c>
      <c r="AG284" s="21">
        <v>1174.3</v>
      </c>
      <c r="AH284" s="21">
        <v>1764.2</v>
      </c>
      <c r="AI284" s="21">
        <v>12.1</v>
      </c>
      <c r="AJ284" s="21">
        <v>9.6999999999999993</v>
      </c>
      <c r="AK284" s="22">
        <v>14.6</v>
      </c>
    </row>
    <row r="285" spans="1:37">
      <c r="A285" s="6" t="s">
        <v>520</v>
      </c>
      <c r="B285" s="55" t="s">
        <v>521</v>
      </c>
      <c r="C285" s="44">
        <v>21224.1</v>
      </c>
      <c r="D285" s="21">
        <v>1713</v>
      </c>
      <c r="E285" s="21">
        <v>1410.5</v>
      </c>
      <c r="F285" s="21">
        <v>2005.9</v>
      </c>
      <c r="G285" s="21">
        <v>8.1</v>
      </c>
      <c r="H285" s="21">
        <v>6.6</v>
      </c>
      <c r="I285" s="22">
        <v>9.5</v>
      </c>
      <c r="J285" s="44">
        <v>41369.800000000003</v>
      </c>
      <c r="K285" s="21">
        <v>3908.9</v>
      </c>
      <c r="L285" s="21">
        <v>3306.2</v>
      </c>
      <c r="M285" s="21">
        <v>4510.8999999999996</v>
      </c>
      <c r="N285" s="21">
        <v>9.4</v>
      </c>
      <c r="O285" s="21">
        <v>8</v>
      </c>
      <c r="P285" s="22">
        <v>10.9</v>
      </c>
      <c r="Q285" s="44">
        <v>38437.699999999997</v>
      </c>
      <c r="R285" s="21">
        <v>4707.2</v>
      </c>
      <c r="S285" s="21">
        <v>4003.8</v>
      </c>
      <c r="T285" s="21">
        <v>5412.2</v>
      </c>
      <c r="U285" s="21">
        <v>12.2</v>
      </c>
      <c r="V285" s="21">
        <v>10.4</v>
      </c>
      <c r="W285" s="22">
        <v>14.1</v>
      </c>
      <c r="X285" s="44">
        <v>13424.8</v>
      </c>
      <c r="Y285" s="21">
        <v>1461.9</v>
      </c>
      <c r="Z285" s="21">
        <v>1194</v>
      </c>
      <c r="AA285" s="21">
        <v>1740.6</v>
      </c>
      <c r="AB285" s="21">
        <v>10.9</v>
      </c>
      <c r="AC285" s="21">
        <v>8.9</v>
      </c>
      <c r="AD285" s="22">
        <v>13</v>
      </c>
      <c r="AE285" s="35">
        <v>11659.6</v>
      </c>
      <c r="AF285" s="21">
        <v>1727.9</v>
      </c>
      <c r="AG285" s="21">
        <v>1419.4</v>
      </c>
      <c r="AH285" s="21">
        <v>2056.5</v>
      </c>
      <c r="AI285" s="21">
        <v>14.8</v>
      </c>
      <c r="AJ285" s="21">
        <v>12.2</v>
      </c>
      <c r="AK285" s="22">
        <v>17.600000000000001</v>
      </c>
    </row>
    <row r="286" spans="1:37">
      <c r="A286" s="6" t="s">
        <v>412</v>
      </c>
      <c r="B286" s="55" t="s">
        <v>413</v>
      </c>
      <c r="C286" s="44">
        <v>28841.5</v>
      </c>
      <c r="D286" s="21">
        <v>2381.6</v>
      </c>
      <c r="E286" s="21">
        <v>1943.8</v>
      </c>
      <c r="F286" s="21">
        <v>2812.2</v>
      </c>
      <c r="G286" s="21">
        <v>8.3000000000000007</v>
      </c>
      <c r="H286" s="21">
        <v>6.7</v>
      </c>
      <c r="I286" s="22">
        <v>9.8000000000000007</v>
      </c>
      <c r="J286" s="44">
        <v>32940.5</v>
      </c>
      <c r="K286" s="21">
        <v>3182.8</v>
      </c>
      <c r="L286" s="21">
        <v>2690.3</v>
      </c>
      <c r="M286" s="21">
        <v>3684.3</v>
      </c>
      <c r="N286" s="21">
        <v>9.6999999999999993</v>
      </c>
      <c r="O286" s="21">
        <v>8.1999999999999993</v>
      </c>
      <c r="P286" s="22">
        <v>11.2</v>
      </c>
      <c r="Q286" s="44">
        <v>23013.1</v>
      </c>
      <c r="R286" s="21">
        <v>2879.8</v>
      </c>
      <c r="S286" s="21">
        <v>2440.6</v>
      </c>
      <c r="T286" s="21">
        <v>3319.5</v>
      </c>
      <c r="U286" s="21">
        <v>12.5</v>
      </c>
      <c r="V286" s="21">
        <v>10.6</v>
      </c>
      <c r="W286" s="22">
        <v>14.4</v>
      </c>
      <c r="X286" s="44">
        <v>26731.8</v>
      </c>
      <c r="Y286" s="21">
        <v>2975.3</v>
      </c>
      <c r="Z286" s="21">
        <v>2435.5</v>
      </c>
      <c r="AA286" s="21">
        <v>3538.9</v>
      </c>
      <c r="AB286" s="21">
        <v>11.1</v>
      </c>
      <c r="AC286" s="21">
        <v>9.1</v>
      </c>
      <c r="AD286" s="22">
        <v>13.2</v>
      </c>
      <c r="AE286" s="35">
        <v>44230.1</v>
      </c>
      <c r="AF286" s="21">
        <v>6692.7</v>
      </c>
      <c r="AG286" s="21">
        <v>5516.9</v>
      </c>
      <c r="AH286" s="21">
        <v>7920.1</v>
      </c>
      <c r="AI286" s="21">
        <v>15.1</v>
      </c>
      <c r="AJ286" s="21">
        <v>12.5</v>
      </c>
      <c r="AK286" s="22">
        <v>17.899999999999999</v>
      </c>
    </row>
    <row r="287" spans="1:37">
      <c r="A287" s="6" t="s">
        <v>628</v>
      </c>
      <c r="B287" s="55" t="s">
        <v>629</v>
      </c>
      <c r="C287" s="44">
        <v>78940.899999999994</v>
      </c>
      <c r="D287" s="21">
        <v>6131.2</v>
      </c>
      <c r="E287" s="21">
        <v>5027.3999999999996</v>
      </c>
      <c r="F287" s="21">
        <v>7189.4</v>
      </c>
      <c r="G287" s="21">
        <v>7.8</v>
      </c>
      <c r="H287" s="21">
        <v>6.4</v>
      </c>
      <c r="I287" s="22">
        <v>9.1</v>
      </c>
      <c r="J287" s="44">
        <v>80406.600000000006</v>
      </c>
      <c r="K287" s="21">
        <v>7317.6</v>
      </c>
      <c r="L287" s="21">
        <v>6176.9</v>
      </c>
      <c r="M287" s="21">
        <v>8458.7999999999993</v>
      </c>
      <c r="N287" s="21">
        <v>9.1</v>
      </c>
      <c r="O287" s="21">
        <v>7.7</v>
      </c>
      <c r="P287" s="22">
        <v>10.5</v>
      </c>
      <c r="Q287" s="44">
        <v>69183.100000000006</v>
      </c>
      <c r="R287" s="21">
        <v>8175.2</v>
      </c>
      <c r="S287" s="21">
        <v>6934.9</v>
      </c>
      <c r="T287" s="21">
        <v>9425.2000000000007</v>
      </c>
      <c r="U287" s="21">
        <v>11.8</v>
      </c>
      <c r="V287" s="21">
        <v>10</v>
      </c>
      <c r="W287" s="22">
        <v>13.6</v>
      </c>
      <c r="X287" s="44">
        <v>25994</v>
      </c>
      <c r="Y287" s="21">
        <v>2729</v>
      </c>
      <c r="Z287" s="21">
        <v>2222.1999999999998</v>
      </c>
      <c r="AA287" s="21">
        <v>3256.6</v>
      </c>
      <c r="AB287" s="21">
        <v>10.5</v>
      </c>
      <c r="AC287" s="21">
        <v>8.5</v>
      </c>
      <c r="AD287" s="22">
        <v>12.5</v>
      </c>
      <c r="AE287" s="35">
        <v>6138.4</v>
      </c>
      <c r="AF287" s="21">
        <v>879.2</v>
      </c>
      <c r="AG287" s="21">
        <v>719.6</v>
      </c>
      <c r="AH287" s="21">
        <v>1049.3</v>
      </c>
      <c r="AI287" s="21">
        <v>14.3</v>
      </c>
      <c r="AJ287" s="21">
        <v>11.7</v>
      </c>
      <c r="AK287" s="22">
        <v>17.100000000000001</v>
      </c>
    </row>
    <row r="288" spans="1:37">
      <c r="A288" s="6" t="s">
        <v>796</v>
      </c>
      <c r="B288" s="55" t="s">
        <v>797</v>
      </c>
      <c r="C288" s="44">
        <v>35118.199999999997</v>
      </c>
      <c r="D288" s="21">
        <v>2536</v>
      </c>
      <c r="E288" s="21">
        <v>2071.6</v>
      </c>
      <c r="F288" s="21">
        <v>2974.6</v>
      </c>
      <c r="G288" s="21">
        <v>7.2</v>
      </c>
      <c r="H288" s="21">
        <v>5.9</v>
      </c>
      <c r="I288" s="22">
        <v>8.5</v>
      </c>
      <c r="J288" s="44">
        <v>19541.3</v>
      </c>
      <c r="K288" s="21">
        <v>1655.9</v>
      </c>
      <c r="L288" s="21">
        <v>1391</v>
      </c>
      <c r="M288" s="21">
        <v>1919.3</v>
      </c>
      <c r="N288" s="21">
        <v>8.5</v>
      </c>
      <c r="O288" s="21">
        <v>7.1</v>
      </c>
      <c r="P288" s="22">
        <v>9.8000000000000007</v>
      </c>
      <c r="Q288" s="44">
        <v>6752.6</v>
      </c>
      <c r="R288" s="21">
        <v>745</v>
      </c>
      <c r="S288" s="21">
        <v>629.29999999999995</v>
      </c>
      <c r="T288" s="21">
        <v>863.1</v>
      </c>
      <c r="U288" s="21">
        <v>11</v>
      </c>
      <c r="V288" s="21">
        <v>9.3000000000000007</v>
      </c>
      <c r="W288" s="22">
        <v>12.8</v>
      </c>
      <c r="X288" s="44">
        <v>2196.9</v>
      </c>
      <c r="Y288" s="21">
        <v>215.1</v>
      </c>
      <c r="Z288" s="21">
        <v>174.2</v>
      </c>
      <c r="AA288" s="21">
        <v>258.60000000000002</v>
      </c>
      <c r="AB288" s="21">
        <v>9.8000000000000007</v>
      </c>
      <c r="AC288" s="21">
        <v>7.9</v>
      </c>
      <c r="AD288" s="22">
        <v>11.8</v>
      </c>
      <c r="AE288" s="35">
        <v>0</v>
      </c>
      <c r="AF288" s="21" t="s">
        <v>875</v>
      </c>
      <c r="AG288" s="21" t="s">
        <v>875</v>
      </c>
      <c r="AH288" s="21" t="s">
        <v>875</v>
      </c>
      <c r="AI288" s="21" t="s">
        <v>875</v>
      </c>
      <c r="AJ288" s="21" t="s">
        <v>875</v>
      </c>
      <c r="AK288" s="22" t="s">
        <v>875</v>
      </c>
    </row>
    <row r="289" spans="1:37">
      <c r="A289" s="6" t="s">
        <v>860</v>
      </c>
      <c r="B289" s="55" t="s">
        <v>861</v>
      </c>
      <c r="C289" s="44">
        <v>48000.2</v>
      </c>
      <c r="D289" s="21">
        <v>3293.9</v>
      </c>
      <c r="E289" s="21">
        <v>2663.7</v>
      </c>
      <c r="F289" s="21">
        <v>3894.2</v>
      </c>
      <c r="G289" s="21">
        <v>6.9</v>
      </c>
      <c r="H289" s="21">
        <v>5.5</v>
      </c>
      <c r="I289" s="22">
        <v>8.1</v>
      </c>
      <c r="J289" s="44">
        <v>13900.9</v>
      </c>
      <c r="K289" s="21">
        <v>1120.3</v>
      </c>
      <c r="L289" s="21">
        <v>938.9</v>
      </c>
      <c r="M289" s="21">
        <v>1300.5999999999999</v>
      </c>
      <c r="N289" s="21">
        <v>8.1</v>
      </c>
      <c r="O289" s="21">
        <v>6.8</v>
      </c>
      <c r="P289" s="22">
        <v>9.4</v>
      </c>
      <c r="Q289" s="44">
        <v>9370.9</v>
      </c>
      <c r="R289" s="21">
        <v>985.2</v>
      </c>
      <c r="S289" s="21">
        <v>829.9</v>
      </c>
      <c r="T289" s="21">
        <v>1144.7</v>
      </c>
      <c r="U289" s="21">
        <v>10.5</v>
      </c>
      <c r="V289" s="21">
        <v>8.9</v>
      </c>
      <c r="W289" s="22">
        <v>12.2</v>
      </c>
      <c r="X289" s="44">
        <v>2622</v>
      </c>
      <c r="Y289" s="21">
        <v>244.4</v>
      </c>
      <c r="Z289" s="21">
        <v>197.4</v>
      </c>
      <c r="AA289" s="21">
        <v>294.7</v>
      </c>
      <c r="AB289" s="21">
        <v>9.3000000000000007</v>
      </c>
      <c r="AC289" s="21">
        <v>7.5</v>
      </c>
      <c r="AD289" s="22">
        <v>11.2</v>
      </c>
      <c r="AE289" s="35">
        <v>0</v>
      </c>
      <c r="AF289" s="21" t="s">
        <v>875</v>
      </c>
      <c r="AG289" s="21" t="s">
        <v>875</v>
      </c>
      <c r="AH289" s="21" t="s">
        <v>875</v>
      </c>
      <c r="AI289" s="21" t="s">
        <v>875</v>
      </c>
      <c r="AJ289" s="21" t="s">
        <v>875</v>
      </c>
      <c r="AK289" s="22" t="s">
        <v>875</v>
      </c>
    </row>
    <row r="290" spans="1:37">
      <c r="A290" s="6" t="s">
        <v>328</v>
      </c>
      <c r="B290" s="55" t="s">
        <v>329</v>
      </c>
      <c r="C290" s="44">
        <v>24531.5</v>
      </c>
      <c r="D290" s="21">
        <v>2117.5</v>
      </c>
      <c r="E290" s="21">
        <v>1751.4</v>
      </c>
      <c r="F290" s="21">
        <v>2483.9</v>
      </c>
      <c r="G290" s="21">
        <v>8.6</v>
      </c>
      <c r="H290" s="21">
        <v>7.1</v>
      </c>
      <c r="I290" s="22">
        <v>10.1</v>
      </c>
      <c r="J290" s="44">
        <v>33594.5</v>
      </c>
      <c r="K290" s="21">
        <v>3390.2</v>
      </c>
      <c r="L290" s="21">
        <v>2876.4</v>
      </c>
      <c r="M290" s="21">
        <v>3897.3</v>
      </c>
      <c r="N290" s="21">
        <v>10.1</v>
      </c>
      <c r="O290" s="21">
        <v>8.6</v>
      </c>
      <c r="P290" s="22">
        <v>11.6</v>
      </c>
      <c r="Q290" s="44">
        <v>28036.3</v>
      </c>
      <c r="R290" s="21">
        <v>3657.3</v>
      </c>
      <c r="S290" s="21">
        <v>3120.2</v>
      </c>
      <c r="T290" s="21">
        <v>4197.7</v>
      </c>
      <c r="U290" s="21">
        <v>13</v>
      </c>
      <c r="V290" s="21">
        <v>11.1</v>
      </c>
      <c r="W290" s="22">
        <v>15</v>
      </c>
      <c r="X290" s="44">
        <v>26634.400000000001</v>
      </c>
      <c r="Y290" s="21">
        <v>3093.2</v>
      </c>
      <c r="Z290" s="21">
        <v>2534</v>
      </c>
      <c r="AA290" s="21">
        <v>3672</v>
      </c>
      <c r="AB290" s="21">
        <v>11.6</v>
      </c>
      <c r="AC290" s="21">
        <v>9.5</v>
      </c>
      <c r="AD290" s="22">
        <v>13.8</v>
      </c>
      <c r="AE290" s="35">
        <v>47697.4</v>
      </c>
      <c r="AF290" s="21">
        <v>7511.3</v>
      </c>
      <c r="AG290" s="21">
        <v>6212.2</v>
      </c>
      <c r="AH290" s="21">
        <v>8900.7999999999993</v>
      </c>
      <c r="AI290" s="21">
        <v>15.7</v>
      </c>
      <c r="AJ290" s="21">
        <v>13</v>
      </c>
      <c r="AK290" s="22">
        <v>18.7</v>
      </c>
    </row>
    <row r="291" spans="1:37">
      <c r="A291" s="6" t="s">
        <v>862</v>
      </c>
      <c r="B291" s="55" t="s">
        <v>863</v>
      </c>
      <c r="C291" s="44">
        <v>26311.4</v>
      </c>
      <c r="D291" s="21">
        <v>1781.4</v>
      </c>
      <c r="E291" s="21">
        <v>1447.1</v>
      </c>
      <c r="F291" s="21">
        <v>2103.5</v>
      </c>
      <c r="G291" s="21">
        <v>6.8</v>
      </c>
      <c r="H291" s="21">
        <v>5.5</v>
      </c>
      <c r="I291" s="22">
        <v>8</v>
      </c>
      <c r="J291" s="44">
        <v>10278.200000000001</v>
      </c>
      <c r="K291" s="21">
        <v>817</v>
      </c>
      <c r="L291" s="21">
        <v>685.3</v>
      </c>
      <c r="M291" s="21">
        <v>948.8</v>
      </c>
      <c r="N291" s="21">
        <v>7.9</v>
      </c>
      <c r="O291" s="21">
        <v>6.7</v>
      </c>
      <c r="P291" s="22">
        <v>9.1999999999999993</v>
      </c>
      <c r="Q291" s="44">
        <v>5769.8</v>
      </c>
      <c r="R291" s="21">
        <v>597.79999999999995</v>
      </c>
      <c r="S291" s="21">
        <v>503.1</v>
      </c>
      <c r="T291" s="21">
        <v>695.5</v>
      </c>
      <c r="U291" s="21">
        <v>10.4</v>
      </c>
      <c r="V291" s="21">
        <v>8.6999999999999993</v>
      </c>
      <c r="W291" s="22">
        <v>12.1</v>
      </c>
      <c r="X291" s="44">
        <v>2428.3000000000002</v>
      </c>
      <c r="Y291" s="21">
        <v>223.1</v>
      </c>
      <c r="Z291" s="21">
        <v>179.9</v>
      </c>
      <c r="AA291" s="21">
        <v>269.10000000000002</v>
      </c>
      <c r="AB291" s="21">
        <v>9.1999999999999993</v>
      </c>
      <c r="AC291" s="21">
        <v>7.4</v>
      </c>
      <c r="AD291" s="22">
        <v>11.1</v>
      </c>
      <c r="AE291" s="35">
        <v>710.3</v>
      </c>
      <c r="AF291" s="21">
        <v>89.5</v>
      </c>
      <c r="AG291" s="21">
        <v>72.599999999999994</v>
      </c>
      <c r="AH291" s="21">
        <v>107.7</v>
      </c>
      <c r="AI291" s="21">
        <v>12.6</v>
      </c>
      <c r="AJ291" s="21">
        <v>10.199999999999999</v>
      </c>
      <c r="AK291" s="22">
        <v>15.2</v>
      </c>
    </row>
    <row r="292" spans="1:37">
      <c r="A292" s="6" t="s">
        <v>864</v>
      </c>
      <c r="B292" s="55" t="s">
        <v>865</v>
      </c>
      <c r="C292" s="44">
        <v>70655.3</v>
      </c>
      <c r="D292" s="21">
        <v>4979.5</v>
      </c>
      <c r="E292" s="21">
        <v>4032.6</v>
      </c>
      <c r="F292" s="21">
        <v>5896.5</v>
      </c>
      <c r="G292" s="21">
        <v>7</v>
      </c>
      <c r="H292" s="21">
        <v>5.7</v>
      </c>
      <c r="I292" s="22">
        <v>8.3000000000000007</v>
      </c>
      <c r="J292" s="44">
        <v>7282.5</v>
      </c>
      <c r="K292" s="21">
        <v>602.5</v>
      </c>
      <c r="L292" s="21">
        <v>505.6</v>
      </c>
      <c r="M292" s="21">
        <v>697.7</v>
      </c>
      <c r="N292" s="21">
        <v>8.3000000000000007</v>
      </c>
      <c r="O292" s="21">
        <v>6.9</v>
      </c>
      <c r="P292" s="22">
        <v>9.6</v>
      </c>
      <c r="Q292" s="44">
        <v>1723.3</v>
      </c>
      <c r="R292" s="21">
        <v>185.8</v>
      </c>
      <c r="S292" s="21">
        <v>157</v>
      </c>
      <c r="T292" s="21">
        <v>215.1</v>
      </c>
      <c r="U292" s="21">
        <v>10.8</v>
      </c>
      <c r="V292" s="21">
        <v>9.1</v>
      </c>
      <c r="W292" s="22">
        <v>12.5</v>
      </c>
      <c r="X292" s="44">
        <v>3062.8</v>
      </c>
      <c r="Y292" s="21">
        <v>292.89999999999998</v>
      </c>
      <c r="Z292" s="21">
        <v>237.1</v>
      </c>
      <c r="AA292" s="21">
        <v>352.5</v>
      </c>
      <c r="AB292" s="21">
        <v>9.6</v>
      </c>
      <c r="AC292" s="21">
        <v>7.7</v>
      </c>
      <c r="AD292" s="22">
        <v>11.5</v>
      </c>
      <c r="AE292" s="35">
        <v>0</v>
      </c>
      <c r="AF292" s="21" t="s">
        <v>875</v>
      </c>
      <c r="AG292" s="21" t="s">
        <v>875</v>
      </c>
      <c r="AH292" s="21" t="s">
        <v>875</v>
      </c>
      <c r="AI292" s="21" t="s">
        <v>875</v>
      </c>
      <c r="AJ292" s="21" t="s">
        <v>875</v>
      </c>
      <c r="AK292" s="22" t="s">
        <v>875</v>
      </c>
    </row>
    <row r="293" spans="1:37">
      <c r="A293" s="6" t="s">
        <v>414</v>
      </c>
      <c r="B293" s="55" t="s">
        <v>415</v>
      </c>
      <c r="C293" s="44">
        <v>3393.7</v>
      </c>
      <c r="D293" s="21">
        <v>260.60000000000002</v>
      </c>
      <c r="E293" s="21">
        <v>210.9</v>
      </c>
      <c r="F293" s="21">
        <v>310.10000000000002</v>
      </c>
      <c r="G293" s="21">
        <v>7.7</v>
      </c>
      <c r="H293" s="21">
        <v>6.2</v>
      </c>
      <c r="I293" s="22">
        <v>9.1</v>
      </c>
      <c r="J293" s="44">
        <v>19710.8</v>
      </c>
      <c r="K293" s="21">
        <v>1773.6</v>
      </c>
      <c r="L293" s="21">
        <v>1491.6</v>
      </c>
      <c r="M293" s="21">
        <v>2062.1</v>
      </c>
      <c r="N293" s="21">
        <v>9</v>
      </c>
      <c r="O293" s="21">
        <v>7.6</v>
      </c>
      <c r="P293" s="22">
        <v>10.5</v>
      </c>
      <c r="Q293" s="44">
        <v>15151.7</v>
      </c>
      <c r="R293" s="21">
        <v>1771.6</v>
      </c>
      <c r="S293" s="21">
        <v>1497.1</v>
      </c>
      <c r="T293" s="21">
        <v>2050.9</v>
      </c>
      <c r="U293" s="21">
        <v>11.7</v>
      </c>
      <c r="V293" s="21">
        <v>9.9</v>
      </c>
      <c r="W293" s="22">
        <v>13.5</v>
      </c>
      <c r="X293" s="44">
        <v>22894.7</v>
      </c>
      <c r="Y293" s="21">
        <v>2377.1999999999998</v>
      </c>
      <c r="Z293" s="21">
        <v>1933.9</v>
      </c>
      <c r="AA293" s="21">
        <v>2849.3</v>
      </c>
      <c r="AB293" s="21">
        <v>10.4</v>
      </c>
      <c r="AC293" s="21">
        <v>8.4</v>
      </c>
      <c r="AD293" s="22">
        <v>12.4</v>
      </c>
      <c r="AE293" s="35">
        <v>50008.1</v>
      </c>
      <c r="AF293" s="21">
        <v>7091.2</v>
      </c>
      <c r="AG293" s="21">
        <v>5801.6</v>
      </c>
      <c r="AH293" s="21">
        <v>8431.6</v>
      </c>
      <c r="AI293" s="21">
        <v>14.2</v>
      </c>
      <c r="AJ293" s="21">
        <v>11.6</v>
      </c>
      <c r="AK293" s="22">
        <v>16.899999999999999</v>
      </c>
    </row>
    <row r="294" spans="1:37">
      <c r="A294" s="6" t="s">
        <v>590</v>
      </c>
      <c r="B294" s="55" t="s">
        <v>591</v>
      </c>
      <c r="C294" s="44">
        <v>12230.7</v>
      </c>
      <c r="D294" s="21">
        <v>955.3</v>
      </c>
      <c r="E294" s="21">
        <v>783.1</v>
      </c>
      <c r="F294" s="21">
        <v>1123.3</v>
      </c>
      <c r="G294" s="21">
        <v>7.8</v>
      </c>
      <c r="H294" s="21">
        <v>6.4</v>
      </c>
      <c r="I294" s="22">
        <v>9.1999999999999993</v>
      </c>
      <c r="J294" s="44">
        <v>12165.4</v>
      </c>
      <c r="K294" s="21">
        <v>1112.7</v>
      </c>
      <c r="L294" s="21">
        <v>940.1</v>
      </c>
      <c r="M294" s="21">
        <v>1285.7</v>
      </c>
      <c r="N294" s="21">
        <v>9.1</v>
      </c>
      <c r="O294" s="21">
        <v>7.7</v>
      </c>
      <c r="P294" s="22">
        <v>10.6</v>
      </c>
      <c r="Q294" s="44">
        <v>10285.299999999999</v>
      </c>
      <c r="R294" s="21">
        <v>1220.0999999999999</v>
      </c>
      <c r="S294" s="21">
        <v>1034.8</v>
      </c>
      <c r="T294" s="21">
        <v>1407.9</v>
      </c>
      <c r="U294" s="21">
        <v>11.9</v>
      </c>
      <c r="V294" s="21">
        <v>10.1</v>
      </c>
      <c r="W294" s="22">
        <v>13.7</v>
      </c>
      <c r="X294" s="44">
        <v>4897.6000000000004</v>
      </c>
      <c r="Y294" s="21">
        <v>516.4</v>
      </c>
      <c r="Z294" s="21">
        <v>421.2</v>
      </c>
      <c r="AA294" s="21">
        <v>615.5</v>
      </c>
      <c r="AB294" s="21">
        <v>10.5</v>
      </c>
      <c r="AC294" s="21">
        <v>8.6</v>
      </c>
      <c r="AD294" s="22">
        <v>12.6</v>
      </c>
      <c r="AE294" s="35">
        <v>6580</v>
      </c>
      <c r="AF294" s="21">
        <v>945.2</v>
      </c>
      <c r="AG294" s="21">
        <v>776.2</v>
      </c>
      <c r="AH294" s="21">
        <v>1125.2</v>
      </c>
      <c r="AI294" s="21">
        <v>14.4</v>
      </c>
      <c r="AJ294" s="21">
        <v>11.8</v>
      </c>
      <c r="AK294" s="22">
        <v>17.100000000000001</v>
      </c>
    </row>
    <row r="295" spans="1:37">
      <c r="A295" s="6" t="s">
        <v>486</v>
      </c>
      <c r="B295" s="55" t="s">
        <v>487</v>
      </c>
      <c r="C295" s="44">
        <v>13171</v>
      </c>
      <c r="D295" s="21">
        <v>1096.4000000000001</v>
      </c>
      <c r="E295" s="21">
        <v>905.5</v>
      </c>
      <c r="F295" s="21">
        <v>1285.8</v>
      </c>
      <c r="G295" s="21">
        <v>8.3000000000000007</v>
      </c>
      <c r="H295" s="21">
        <v>6.9</v>
      </c>
      <c r="I295" s="22">
        <v>9.8000000000000007</v>
      </c>
      <c r="J295" s="44">
        <v>14585.6</v>
      </c>
      <c r="K295" s="21">
        <v>1420.5</v>
      </c>
      <c r="L295" s="21">
        <v>1200.0999999999999</v>
      </c>
      <c r="M295" s="21">
        <v>1636.8</v>
      </c>
      <c r="N295" s="21">
        <v>9.6999999999999993</v>
      </c>
      <c r="O295" s="21">
        <v>8.1999999999999993</v>
      </c>
      <c r="P295" s="22">
        <v>11.2</v>
      </c>
      <c r="Q295" s="44">
        <v>17510.5</v>
      </c>
      <c r="R295" s="21">
        <v>2207.6</v>
      </c>
      <c r="S295" s="21">
        <v>1875.6</v>
      </c>
      <c r="T295" s="21">
        <v>2539.5</v>
      </c>
      <c r="U295" s="21">
        <v>12.6</v>
      </c>
      <c r="V295" s="21">
        <v>10.7</v>
      </c>
      <c r="W295" s="22">
        <v>14.5</v>
      </c>
      <c r="X295" s="44">
        <v>7839.6</v>
      </c>
      <c r="Y295" s="21">
        <v>879.3</v>
      </c>
      <c r="Z295" s="21">
        <v>719.2</v>
      </c>
      <c r="AA295" s="21">
        <v>1046.5999999999999</v>
      </c>
      <c r="AB295" s="21">
        <v>11.2</v>
      </c>
      <c r="AC295" s="21">
        <v>9.1999999999999993</v>
      </c>
      <c r="AD295" s="22">
        <v>13.3</v>
      </c>
      <c r="AE295" s="35">
        <v>3889.3</v>
      </c>
      <c r="AF295" s="21">
        <v>592.79999999999995</v>
      </c>
      <c r="AG295" s="21">
        <v>488.1</v>
      </c>
      <c r="AH295" s="21">
        <v>704.5</v>
      </c>
      <c r="AI295" s="21">
        <v>15.2</v>
      </c>
      <c r="AJ295" s="21">
        <v>12.6</v>
      </c>
      <c r="AK295" s="22">
        <v>18.100000000000001</v>
      </c>
    </row>
    <row r="296" spans="1:37">
      <c r="A296" s="6" t="s">
        <v>538</v>
      </c>
      <c r="B296" s="55" t="s">
        <v>539</v>
      </c>
      <c r="C296" s="44">
        <v>18695.400000000001</v>
      </c>
      <c r="D296" s="21">
        <v>1522.5</v>
      </c>
      <c r="E296" s="21">
        <v>1251.9000000000001</v>
      </c>
      <c r="F296" s="21">
        <v>1786.9</v>
      </c>
      <c r="G296" s="21">
        <v>8.1</v>
      </c>
      <c r="H296" s="21">
        <v>6.7</v>
      </c>
      <c r="I296" s="22">
        <v>9.6</v>
      </c>
      <c r="J296" s="44">
        <v>18545.2</v>
      </c>
      <c r="K296" s="21">
        <v>1767.6</v>
      </c>
      <c r="L296" s="21">
        <v>1496.7</v>
      </c>
      <c r="M296" s="21">
        <v>2038.4</v>
      </c>
      <c r="N296" s="21">
        <v>9.5</v>
      </c>
      <c r="O296" s="21">
        <v>8.1</v>
      </c>
      <c r="P296" s="22">
        <v>11</v>
      </c>
      <c r="Q296" s="44">
        <v>22511.3</v>
      </c>
      <c r="R296" s="21">
        <v>2779.4</v>
      </c>
      <c r="S296" s="21">
        <v>2365.5</v>
      </c>
      <c r="T296" s="21">
        <v>3193.2</v>
      </c>
      <c r="U296" s="21">
        <v>12.3</v>
      </c>
      <c r="V296" s="21">
        <v>10.5</v>
      </c>
      <c r="W296" s="22">
        <v>14.2</v>
      </c>
      <c r="X296" s="44">
        <v>10863.7</v>
      </c>
      <c r="Y296" s="21">
        <v>1192.9000000000001</v>
      </c>
      <c r="Z296" s="21">
        <v>974.3</v>
      </c>
      <c r="AA296" s="21">
        <v>1423.1</v>
      </c>
      <c r="AB296" s="21">
        <v>11</v>
      </c>
      <c r="AC296" s="21">
        <v>9</v>
      </c>
      <c r="AD296" s="22">
        <v>13.1</v>
      </c>
      <c r="AE296" s="35">
        <v>2857.4</v>
      </c>
      <c r="AF296" s="21">
        <v>426.7</v>
      </c>
      <c r="AG296" s="21">
        <v>351.4</v>
      </c>
      <c r="AH296" s="21">
        <v>507.2</v>
      </c>
      <c r="AI296" s="21">
        <v>14.9</v>
      </c>
      <c r="AJ296" s="21">
        <v>12.3</v>
      </c>
      <c r="AK296" s="22">
        <v>17.7</v>
      </c>
    </row>
    <row r="297" spans="1:37">
      <c r="A297" s="6" t="s">
        <v>430</v>
      </c>
      <c r="B297" s="55" t="s">
        <v>431</v>
      </c>
      <c r="C297" s="44">
        <v>10301.799999999999</v>
      </c>
      <c r="D297" s="21">
        <v>862.7</v>
      </c>
      <c r="E297" s="21">
        <v>713.9</v>
      </c>
      <c r="F297" s="21">
        <v>1011</v>
      </c>
      <c r="G297" s="21">
        <v>8.4</v>
      </c>
      <c r="H297" s="21">
        <v>6.9</v>
      </c>
      <c r="I297" s="22">
        <v>9.8000000000000007</v>
      </c>
      <c r="J297" s="44">
        <v>23672.7</v>
      </c>
      <c r="K297" s="21">
        <v>2318.6</v>
      </c>
      <c r="L297" s="21">
        <v>1960.6</v>
      </c>
      <c r="M297" s="21">
        <v>2681.5</v>
      </c>
      <c r="N297" s="21">
        <v>9.8000000000000007</v>
      </c>
      <c r="O297" s="21">
        <v>8.3000000000000007</v>
      </c>
      <c r="P297" s="22">
        <v>11.3</v>
      </c>
      <c r="Q297" s="44">
        <v>14047.3</v>
      </c>
      <c r="R297" s="21">
        <v>1780.1</v>
      </c>
      <c r="S297" s="21">
        <v>1513.3</v>
      </c>
      <c r="T297" s="21">
        <v>2044</v>
      </c>
      <c r="U297" s="21">
        <v>12.7</v>
      </c>
      <c r="V297" s="21">
        <v>10.8</v>
      </c>
      <c r="W297" s="22">
        <v>14.6</v>
      </c>
      <c r="X297" s="44">
        <v>9846.7000000000007</v>
      </c>
      <c r="Y297" s="21">
        <v>1110.4000000000001</v>
      </c>
      <c r="Z297" s="21">
        <v>909.8</v>
      </c>
      <c r="AA297" s="21">
        <v>1322.1</v>
      </c>
      <c r="AB297" s="21">
        <v>11.3</v>
      </c>
      <c r="AC297" s="21">
        <v>9.1999999999999993</v>
      </c>
      <c r="AD297" s="22">
        <v>13.4</v>
      </c>
      <c r="AE297" s="35">
        <v>8024.4</v>
      </c>
      <c r="AF297" s="21">
        <v>1228.5999999999999</v>
      </c>
      <c r="AG297" s="21">
        <v>1011.1</v>
      </c>
      <c r="AH297" s="21">
        <v>1455.4</v>
      </c>
      <c r="AI297" s="21">
        <v>15.3</v>
      </c>
      <c r="AJ297" s="21">
        <v>12.6</v>
      </c>
      <c r="AK297" s="22">
        <v>18.100000000000001</v>
      </c>
    </row>
    <row r="298" spans="1:37">
      <c r="A298" s="6" t="s">
        <v>488</v>
      </c>
      <c r="B298" s="55" t="s">
        <v>489</v>
      </c>
      <c r="C298" s="44">
        <v>7343.2</v>
      </c>
      <c r="D298" s="21">
        <v>582.4</v>
      </c>
      <c r="E298" s="21">
        <v>474.7</v>
      </c>
      <c r="F298" s="21">
        <v>691.3</v>
      </c>
      <c r="G298" s="21">
        <v>7.9</v>
      </c>
      <c r="H298" s="21">
        <v>6.5</v>
      </c>
      <c r="I298" s="22">
        <v>9.4</v>
      </c>
      <c r="J298" s="44">
        <v>11959.4</v>
      </c>
      <c r="K298" s="21">
        <v>1111.5</v>
      </c>
      <c r="L298" s="21">
        <v>933.7</v>
      </c>
      <c r="M298" s="21">
        <v>1289.2</v>
      </c>
      <c r="N298" s="21">
        <v>9.3000000000000007</v>
      </c>
      <c r="O298" s="21">
        <v>7.8</v>
      </c>
      <c r="P298" s="22">
        <v>10.8</v>
      </c>
      <c r="Q298" s="44">
        <v>13245.2</v>
      </c>
      <c r="R298" s="21">
        <v>1599</v>
      </c>
      <c r="S298" s="21">
        <v>1356.6</v>
      </c>
      <c r="T298" s="21">
        <v>1848.5</v>
      </c>
      <c r="U298" s="21">
        <v>12.1</v>
      </c>
      <c r="V298" s="21">
        <v>10.199999999999999</v>
      </c>
      <c r="W298" s="22">
        <v>14</v>
      </c>
      <c r="X298" s="44">
        <v>12286.4</v>
      </c>
      <c r="Y298" s="21">
        <v>1317.4</v>
      </c>
      <c r="Z298" s="21">
        <v>1071.5</v>
      </c>
      <c r="AA298" s="21">
        <v>1578.7</v>
      </c>
      <c r="AB298" s="21">
        <v>10.7</v>
      </c>
      <c r="AC298" s="21">
        <v>8.6999999999999993</v>
      </c>
      <c r="AD298" s="22">
        <v>12.8</v>
      </c>
      <c r="AE298" s="35">
        <v>9485.7000000000007</v>
      </c>
      <c r="AF298" s="21">
        <v>1388.2</v>
      </c>
      <c r="AG298" s="21">
        <v>1136.4000000000001</v>
      </c>
      <c r="AH298" s="21">
        <v>1649.7</v>
      </c>
      <c r="AI298" s="21">
        <v>14.6</v>
      </c>
      <c r="AJ298" s="21">
        <v>12</v>
      </c>
      <c r="AK298" s="22">
        <v>17.399999999999999</v>
      </c>
    </row>
    <row r="299" spans="1:37" ht="15.95" thickBot="1">
      <c r="A299" s="11" t="s">
        <v>748</v>
      </c>
      <c r="B299" s="68" t="s">
        <v>749</v>
      </c>
      <c r="C299" s="45">
        <v>51576.5</v>
      </c>
      <c r="D299" s="23">
        <v>3868.8</v>
      </c>
      <c r="E299" s="23">
        <v>3163.7</v>
      </c>
      <c r="F299" s="23">
        <v>4542.3999999999996</v>
      </c>
      <c r="G299" s="23">
        <v>7.5</v>
      </c>
      <c r="H299" s="23">
        <v>6.1</v>
      </c>
      <c r="I299" s="24">
        <v>8.8000000000000007</v>
      </c>
      <c r="J299" s="45">
        <v>17141.599999999999</v>
      </c>
      <c r="K299" s="23">
        <v>1507.1</v>
      </c>
      <c r="L299" s="23">
        <v>1271.4000000000001</v>
      </c>
      <c r="M299" s="23">
        <v>1743.2</v>
      </c>
      <c r="N299" s="23">
        <v>8.8000000000000007</v>
      </c>
      <c r="O299" s="23">
        <v>7.4</v>
      </c>
      <c r="P299" s="24">
        <v>10.199999999999999</v>
      </c>
      <c r="Q299" s="45">
        <v>8197.2000000000007</v>
      </c>
      <c r="R299" s="23">
        <v>936.3</v>
      </c>
      <c r="S299" s="23">
        <v>793</v>
      </c>
      <c r="T299" s="23">
        <v>1081.0999999999999</v>
      </c>
      <c r="U299" s="23">
        <v>11.4</v>
      </c>
      <c r="V299" s="23">
        <v>9.6999999999999993</v>
      </c>
      <c r="W299" s="24">
        <v>13.2</v>
      </c>
      <c r="X299" s="45">
        <v>8644.7000000000007</v>
      </c>
      <c r="Y299" s="23">
        <v>877</v>
      </c>
      <c r="Z299" s="23">
        <v>712.2</v>
      </c>
      <c r="AA299" s="23">
        <v>1050.4000000000001</v>
      </c>
      <c r="AB299" s="23">
        <v>10.1</v>
      </c>
      <c r="AC299" s="23">
        <v>8.1999999999999993</v>
      </c>
      <c r="AD299" s="24">
        <v>12.2</v>
      </c>
      <c r="AE299" s="36">
        <v>3085.1</v>
      </c>
      <c r="AF299" s="23">
        <v>427.4</v>
      </c>
      <c r="AG299" s="23">
        <v>349</v>
      </c>
      <c r="AH299" s="23">
        <v>511.2</v>
      </c>
      <c r="AI299" s="23">
        <v>13.9</v>
      </c>
      <c r="AJ299" s="23">
        <v>11.3</v>
      </c>
      <c r="AK299" s="24">
        <v>16.600000000000001</v>
      </c>
    </row>
  </sheetData>
  <mergeCells count="7">
    <mergeCell ref="AE1:AK1"/>
    <mergeCell ref="A1:A2"/>
    <mergeCell ref="B1:B2"/>
    <mergeCell ref="C1:I1"/>
    <mergeCell ref="J1:P1"/>
    <mergeCell ref="Q1:W1"/>
    <mergeCell ref="X1:AD1"/>
  </mergeCells>
  <pageMargins left="0.7" right="0.7" top="0.75" bottom="0.75" header="0.3" footer="0.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0CEF37F-80FA-423B-8334-A38FE0AEBC6F}">
  <dimension ref="A1:W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23" width="14.140625" style="20" customWidth="1"/>
    <col min="24" max="16384" width="8.7109375" style="2"/>
  </cols>
  <sheetData>
    <row r="1" spans="1:23">
      <c r="A1" s="102" t="s">
        <v>280</v>
      </c>
      <c r="B1" s="104" t="s">
        <v>281</v>
      </c>
      <c r="C1" s="101" t="s">
        <v>275</v>
      </c>
      <c r="D1" s="99"/>
      <c r="E1" s="99"/>
      <c r="F1" s="99"/>
      <c r="G1" s="99"/>
      <c r="H1" s="99"/>
      <c r="I1" s="100"/>
      <c r="J1" s="101" t="s">
        <v>276</v>
      </c>
      <c r="K1" s="99"/>
      <c r="L1" s="99"/>
      <c r="M1" s="99"/>
      <c r="N1" s="99"/>
      <c r="O1" s="99"/>
      <c r="P1" s="100"/>
      <c r="Q1" s="98" t="s">
        <v>277</v>
      </c>
      <c r="R1" s="99"/>
      <c r="S1" s="99"/>
      <c r="T1" s="99"/>
      <c r="U1" s="99"/>
      <c r="V1" s="99"/>
      <c r="W1" s="100"/>
    </row>
    <row r="2" spans="1:23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32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</row>
    <row r="3" spans="1:23" ht="15.95" thickBot="1">
      <c r="A3" s="29" t="s">
        <v>220</v>
      </c>
      <c r="B3" s="52" t="s">
        <v>220</v>
      </c>
      <c r="C3" s="42">
        <v>2622281.1</v>
      </c>
      <c r="D3" s="30">
        <v>372052.2</v>
      </c>
      <c r="E3" s="30">
        <v>298752.5</v>
      </c>
      <c r="F3" s="30">
        <v>451019.2</v>
      </c>
      <c r="G3" s="30">
        <v>14.2</v>
      </c>
      <c r="H3" s="30">
        <v>11.4</v>
      </c>
      <c r="I3" s="31">
        <v>17.2</v>
      </c>
      <c r="J3" s="42">
        <v>6772193</v>
      </c>
      <c r="K3" s="30">
        <v>944327.3</v>
      </c>
      <c r="L3" s="30">
        <v>845624.5</v>
      </c>
      <c r="M3" s="30">
        <v>1051445.6000000001</v>
      </c>
      <c r="N3" s="30">
        <v>13.9</v>
      </c>
      <c r="O3" s="30">
        <v>12.5</v>
      </c>
      <c r="P3" s="31">
        <v>15.5</v>
      </c>
      <c r="Q3" s="33">
        <v>16219302</v>
      </c>
      <c r="R3" s="30">
        <v>1358317.5</v>
      </c>
      <c r="S3" s="30">
        <v>1176284.6000000001</v>
      </c>
      <c r="T3" s="30">
        <v>1543295.2</v>
      </c>
      <c r="U3" s="30">
        <v>8.4</v>
      </c>
      <c r="V3" s="30">
        <v>7.3</v>
      </c>
      <c r="W3" s="31">
        <v>9.5</v>
      </c>
    </row>
    <row r="4" spans="1:23">
      <c r="A4" s="7" t="s">
        <v>454</v>
      </c>
      <c r="B4" s="69" t="s">
        <v>455</v>
      </c>
      <c r="C4" s="43">
        <v>6067.5</v>
      </c>
      <c r="D4" s="27">
        <v>847.5</v>
      </c>
      <c r="E4" s="27">
        <v>677.9</v>
      </c>
      <c r="F4" s="27">
        <v>1033.0999999999999</v>
      </c>
      <c r="G4" s="27">
        <v>14</v>
      </c>
      <c r="H4" s="27">
        <v>11.2</v>
      </c>
      <c r="I4" s="28">
        <v>17</v>
      </c>
      <c r="J4" s="43">
        <v>10781.8</v>
      </c>
      <c r="K4" s="27">
        <v>1431.1</v>
      </c>
      <c r="L4" s="27">
        <v>1268.3</v>
      </c>
      <c r="M4" s="27">
        <v>1614.5</v>
      </c>
      <c r="N4" s="27">
        <v>13.3</v>
      </c>
      <c r="O4" s="27">
        <v>11.8</v>
      </c>
      <c r="P4" s="28">
        <v>15</v>
      </c>
      <c r="Q4" s="34">
        <v>16478.8</v>
      </c>
      <c r="R4" s="27">
        <v>1356.7</v>
      </c>
      <c r="S4" s="27">
        <v>1160.7</v>
      </c>
      <c r="T4" s="27">
        <v>1552.6</v>
      </c>
      <c r="U4" s="27">
        <v>8.1999999999999993</v>
      </c>
      <c r="V4" s="27">
        <v>7</v>
      </c>
      <c r="W4" s="28">
        <v>9.4</v>
      </c>
    </row>
    <row r="5" spans="1:23">
      <c r="A5" s="6" t="s">
        <v>612</v>
      </c>
      <c r="B5" s="55" t="s">
        <v>613</v>
      </c>
      <c r="C5" s="44">
        <v>5013.8999999999996</v>
      </c>
      <c r="D5" s="21">
        <v>822.7</v>
      </c>
      <c r="E5" s="21">
        <v>666.5</v>
      </c>
      <c r="F5" s="21">
        <v>995.6</v>
      </c>
      <c r="G5" s="21">
        <v>16.399999999999999</v>
      </c>
      <c r="H5" s="21">
        <v>13.3</v>
      </c>
      <c r="I5" s="22">
        <v>19.899999999999999</v>
      </c>
      <c r="J5" s="44">
        <v>16057.4</v>
      </c>
      <c r="K5" s="21">
        <v>2328.3000000000002</v>
      </c>
      <c r="L5" s="21">
        <v>2092.8000000000002</v>
      </c>
      <c r="M5" s="21">
        <v>2587.1999999999998</v>
      </c>
      <c r="N5" s="21">
        <v>14.5</v>
      </c>
      <c r="O5" s="21">
        <v>13</v>
      </c>
      <c r="P5" s="22">
        <v>16.100000000000001</v>
      </c>
      <c r="Q5" s="35">
        <v>45515.7</v>
      </c>
      <c r="R5" s="21">
        <v>3610.7</v>
      </c>
      <c r="S5" s="21">
        <v>3126.9</v>
      </c>
      <c r="T5" s="21">
        <v>4104.8999999999996</v>
      </c>
      <c r="U5" s="21">
        <v>7.9</v>
      </c>
      <c r="V5" s="21">
        <v>6.9</v>
      </c>
      <c r="W5" s="22">
        <v>9</v>
      </c>
    </row>
    <row r="6" spans="1:23">
      <c r="A6" s="6" t="s">
        <v>348</v>
      </c>
      <c r="B6" s="55" t="s">
        <v>349</v>
      </c>
      <c r="C6" s="44">
        <v>7916.8</v>
      </c>
      <c r="D6" s="21">
        <v>1091.9000000000001</v>
      </c>
      <c r="E6" s="21">
        <v>872.1</v>
      </c>
      <c r="F6" s="21">
        <v>1328.9</v>
      </c>
      <c r="G6" s="21">
        <v>13.8</v>
      </c>
      <c r="H6" s="21">
        <v>11</v>
      </c>
      <c r="I6" s="22">
        <v>16.8</v>
      </c>
      <c r="J6" s="44">
        <v>32008.799999999999</v>
      </c>
      <c r="K6" s="21">
        <v>4912.8999999999996</v>
      </c>
      <c r="L6" s="21">
        <v>4423.8</v>
      </c>
      <c r="M6" s="21">
        <v>5452.4</v>
      </c>
      <c r="N6" s="21">
        <v>15.3</v>
      </c>
      <c r="O6" s="21">
        <v>13.8</v>
      </c>
      <c r="P6" s="22">
        <v>17</v>
      </c>
      <c r="Q6" s="35">
        <v>53561.3</v>
      </c>
      <c r="R6" s="21">
        <v>4901.7</v>
      </c>
      <c r="S6" s="21">
        <v>4258.5</v>
      </c>
      <c r="T6" s="21">
        <v>5558.3</v>
      </c>
      <c r="U6" s="21">
        <v>9.1999999999999993</v>
      </c>
      <c r="V6" s="21">
        <v>8</v>
      </c>
      <c r="W6" s="22">
        <v>10.4</v>
      </c>
    </row>
    <row r="7" spans="1:23">
      <c r="A7" s="6" t="s">
        <v>356</v>
      </c>
      <c r="B7" s="55" t="s">
        <v>357</v>
      </c>
      <c r="C7" s="44">
        <v>9133</v>
      </c>
      <c r="D7" s="21">
        <v>1491.1</v>
      </c>
      <c r="E7" s="21">
        <v>1202.2</v>
      </c>
      <c r="F7" s="21">
        <v>1802.4</v>
      </c>
      <c r="G7" s="21">
        <v>16.3</v>
      </c>
      <c r="H7" s="21">
        <v>13.2</v>
      </c>
      <c r="I7" s="22">
        <v>19.7</v>
      </c>
      <c r="J7" s="44">
        <v>14790.7</v>
      </c>
      <c r="K7" s="21">
        <v>2310.4</v>
      </c>
      <c r="L7" s="21">
        <v>2057.1999999999998</v>
      </c>
      <c r="M7" s="21">
        <v>2599</v>
      </c>
      <c r="N7" s="21">
        <v>15.6</v>
      </c>
      <c r="O7" s="21">
        <v>13.9</v>
      </c>
      <c r="P7" s="22">
        <v>17.600000000000001</v>
      </c>
      <c r="Q7" s="35">
        <v>36257.300000000003</v>
      </c>
      <c r="R7" s="21">
        <v>3587.4</v>
      </c>
      <c r="S7" s="21">
        <v>3052.8</v>
      </c>
      <c r="T7" s="21">
        <v>4093.8</v>
      </c>
      <c r="U7" s="21">
        <v>9.9</v>
      </c>
      <c r="V7" s="21">
        <v>8.4</v>
      </c>
      <c r="W7" s="22">
        <v>11.3</v>
      </c>
    </row>
    <row r="8" spans="1:23">
      <c r="A8" s="6" t="s">
        <v>592</v>
      </c>
      <c r="B8" s="55" t="s">
        <v>593</v>
      </c>
      <c r="C8" s="44">
        <v>4507.5</v>
      </c>
      <c r="D8" s="21">
        <v>705.6</v>
      </c>
      <c r="E8" s="21">
        <v>571.5</v>
      </c>
      <c r="F8" s="21">
        <v>850.6</v>
      </c>
      <c r="G8" s="21">
        <v>15.7</v>
      </c>
      <c r="H8" s="21">
        <v>12.7</v>
      </c>
      <c r="I8" s="22">
        <v>18.899999999999999</v>
      </c>
      <c r="J8" s="44">
        <v>17802.099999999999</v>
      </c>
      <c r="K8" s="21">
        <v>2415.9</v>
      </c>
      <c r="L8" s="21">
        <v>2153.4</v>
      </c>
      <c r="M8" s="21">
        <v>2701.5</v>
      </c>
      <c r="N8" s="21">
        <v>13.6</v>
      </c>
      <c r="O8" s="21">
        <v>12.1</v>
      </c>
      <c r="P8" s="22">
        <v>15.2</v>
      </c>
      <c r="Q8" s="35">
        <v>42229.4</v>
      </c>
      <c r="R8" s="21">
        <v>3608.2</v>
      </c>
      <c r="S8" s="21">
        <v>3127.3</v>
      </c>
      <c r="T8" s="21">
        <v>4111.7</v>
      </c>
      <c r="U8" s="21">
        <v>8.5</v>
      </c>
      <c r="V8" s="21">
        <v>7.4</v>
      </c>
      <c r="W8" s="22">
        <v>9.6999999999999993</v>
      </c>
    </row>
    <row r="9" spans="1:23">
      <c r="A9" s="6" t="s">
        <v>490</v>
      </c>
      <c r="B9" s="55" t="s">
        <v>491</v>
      </c>
      <c r="C9" s="44">
        <v>7605.8</v>
      </c>
      <c r="D9" s="21">
        <v>1180.2</v>
      </c>
      <c r="E9" s="21">
        <v>947.1</v>
      </c>
      <c r="F9" s="21">
        <v>1432.9</v>
      </c>
      <c r="G9" s="21">
        <v>15.5</v>
      </c>
      <c r="H9" s="21">
        <v>12.5</v>
      </c>
      <c r="I9" s="22">
        <v>18.8</v>
      </c>
      <c r="J9" s="44">
        <v>15833.1</v>
      </c>
      <c r="K9" s="21">
        <v>1976.7</v>
      </c>
      <c r="L9" s="21">
        <v>1751.7</v>
      </c>
      <c r="M9" s="21">
        <v>2210</v>
      </c>
      <c r="N9" s="21">
        <v>12.5</v>
      </c>
      <c r="O9" s="21">
        <v>11.1</v>
      </c>
      <c r="P9" s="22">
        <v>14</v>
      </c>
      <c r="Q9" s="35">
        <v>29498</v>
      </c>
      <c r="R9" s="21">
        <v>2465.1</v>
      </c>
      <c r="S9" s="21">
        <v>2123.1</v>
      </c>
      <c r="T9" s="21">
        <v>2811.4</v>
      </c>
      <c r="U9" s="21">
        <v>8.4</v>
      </c>
      <c r="V9" s="21">
        <v>7.2</v>
      </c>
      <c r="W9" s="22">
        <v>9.5</v>
      </c>
    </row>
    <row r="10" spans="1:23">
      <c r="A10" s="6" t="s">
        <v>550</v>
      </c>
      <c r="B10" s="55" t="s">
        <v>551</v>
      </c>
      <c r="C10" s="44">
        <v>10780.6</v>
      </c>
      <c r="D10" s="21">
        <v>1550.9</v>
      </c>
      <c r="E10" s="21">
        <v>1206.2</v>
      </c>
      <c r="F10" s="21">
        <v>1916.6</v>
      </c>
      <c r="G10" s="21">
        <v>14.4</v>
      </c>
      <c r="H10" s="21">
        <v>11.2</v>
      </c>
      <c r="I10" s="22">
        <v>17.8</v>
      </c>
      <c r="J10" s="44">
        <v>11424.8</v>
      </c>
      <c r="K10" s="21">
        <v>1714.1</v>
      </c>
      <c r="L10" s="21">
        <v>1448.4</v>
      </c>
      <c r="M10" s="21">
        <v>2000.7</v>
      </c>
      <c r="N10" s="21">
        <v>15</v>
      </c>
      <c r="O10" s="21">
        <v>12.7</v>
      </c>
      <c r="P10" s="22">
        <v>17.5</v>
      </c>
      <c r="Q10" s="35">
        <v>48742.6</v>
      </c>
      <c r="R10" s="21">
        <v>4785.5</v>
      </c>
      <c r="S10" s="21">
        <v>3980.2</v>
      </c>
      <c r="T10" s="21">
        <v>5642.2</v>
      </c>
      <c r="U10" s="21">
        <v>9.8000000000000007</v>
      </c>
      <c r="V10" s="21">
        <v>8.1999999999999993</v>
      </c>
      <c r="W10" s="22">
        <v>11.6</v>
      </c>
    </row>
    <row r="11" spans="1:23">
      <c r="A11" s="6" t="s">
        <v>808</v>
      </c>
      <c r="B11" s="55" t="s">
        <v>809</v>
      </c>
      <c r="C11" s="44">
        <v>13721.5</v>
      </c>
      <c r="D11" s="21">
        <v>1572.5</v>
      </c>
      <c r="E11" s="21">
        <v>1247.7</v>
      </c>
      <c r="F11" s="21">
        <v>1924.3</v>
      </c>
      <c r="G11" s="21">
        <v>11.5</v>
      </c>
      <c r="H11" s="21">
        <v>9.1</v>
      </c>
      <c r="I11" s="22">
        <v>14</v>
      </c>
      <c r="J11" s="44">
        <v>27758.799999999999</v>
      </c>
      <c r="K11" s="21">
        <v>3538.8</v>
      </c>
      <c r="L11" s="21">
        <v>3130.4</v>
      </c>
      <c r="M11" s="21">
        <v>3973.3</v>
      </c>
      <c r="N11" s="21">
        <v>12.7</v>
      </c>
      <c r="O11" s="21">
        <v>11.3</v>
      </c>
      <c r="P11" s="22">
        <v>14.3</v>
      </c>
      <c r="Q11" s="35">
        <v>118613.7</v>
      </c>
      <c r="R11" s="21">
        <v>8625.5</v>
      </c>
      <c r="S11" s="21">
        <v>7440.2</v>
      </c>
      <c r="T11" s="21">
        <v>9848.1</v>
      </c>
      <c r="U11" s="21">
        <v>7.3</v>
      </c>
      <c r="V11" s="21">
        <v>6.3</v>
      </c>
      <c r="W11" s="22">
        <v>8.3000000000000007</v>
      </c>
    </row>
    <row r="12" spans="1:23">
      <c r="A12" s="6" t="s">
        <v>358</v>
      </c>
      <c r="B12" s="55" t="s">
        <v>359</v>
      </c>
      <c r="C12" s="44">
        <v>14187.3</v>
      </c>
      <c r="D12" s="21">
        <v>2169.9</v>
      </c>
      <c r="E12" s="21">
        <v>1730.7</v>
      </c>
      <c r="F12" s="21">
        <v>2635.4</v>
      </c>
      <c r="G12" s="21">
        <v>15.3</v>
      </c>
      <c r="H12" s="21">
        <v>12.2</v>
      </c>
      <c r="I12" s="22">
        <v>18.600000000000001</v>
      </c>
      <c r="J12" s="44">
        <v>30822.3</v>
      </c>
      <c r="K12" s="21">
        <v>4942.5</v>
      </c>
      <c r="L12" s="21">
        <v>4359.6000000000004</v>
      </c>
      <c r="M12" s="21">
        <v>5591.1</v>
      </c>
      <c r="N12" s="21">
        <v>16</v>
      </c>
      <c r="O12" s="21">
        <v>14.1</v>
      </c>
      <c r="P12" s="22">
        <v>18.100000000000001</v>
      </c>
      <c r="Q12" s="35">
        <v>71599.399999999994</v>
      </c>
      <c r="R12" s="21">
        <v>7210.5</v>
      </c>
      <c r="S12" s="21">
        <v>6151.3</v>
      </c>
      <c r="T12" s="21">
        <v>8263</v>
      </c>
      <c r="U12" s="21">
        <v>10.1</v>
      </c>
      <c r="V12" s="21">
        <v>8.6</v>
      </c>
      <c r="W12" s="22">
        <v>11.5</v>
      </c>
    </row>
    <row r="13" spans="1:23">
      <c r="A13" s="6" t="s">
        <v>398</v>
      </c>
      <c r="B13" s="55" t="s">
        <v>399</v>
      </c>
      <c r="C13" s="44">
        <v>9746.5</v>
      </c>
      <c r="D13" s="21">
        <v>1325.1</v>
      </c>
      <c r="E13" s="21">
        <v>1054</v>
      </c>
      <c r="F13" s="21">
        <v>1611</v>
      </c>
      <c r="G13" s="21">
        <v>13.6</v>
      </c>
      <c r="H13" s="21">
        <v>10.8</v>
      </c>
      <c r="I13" s="22">
        <v>16.5</v>
      </c>
      <c r="J13" s="44">
        <v>27212.5</v>
      </c>
      <c r="K13" s="21">
        <v>4235.7</v>
      </c>
      <c r="L13" s="21">
        <v>3761.2</v>
      </c>
      <c r="M13" s="21">
        <v>4745.8999999999996</v>
      </c>
      <c r="N13" s="21">
        <v>15.6</v>
      </c>
      <c r="O13" s="21">
        <v>13.8</v>
      </c>
      <c r="P13" s="22">
        <v>17.399999999999999</v>
      </c>
      <c r="Q13" s="35">
        <v>43417.9</v>
      </c>
      <c r="R13" s="21">
        <v>3574.2</v>
      </c>
      <c r="S13" s="21">
        <v>3049.2</v>
      </c>
      <c r="T13" s="21">
        <v>4093.5</v>
      </c>
      <c r="U13" s="21">
        <v>8.1999999999999993</v>
      </c>
      <c r="V13" s="21">
        <v>7</v>
      </c>
      <c r="W13" s="22">
        <v>9.4</v>
      </c>
    </row>
    <row r="14" spans="1:23">
      <c r="A14" s="6" t="s">
        <v>700</v>
      </c>
      <c r="B14" s="55" t="s">
        <v>701</v>
      </c>
      <c r="C14" s="44">
        <v>9378.7999999999993</v>
      </c>
      <c r="D14" s="21">
        <v>1177.5999999999999</v>
      </c>
      <c r="E14" s="21">
        <v>929.3</v>
      </c>
      <c r="F14" s="21">
        <v>1450.9</v>
      </c>
      <c r="G14" s="21">
        <v>12.6</v>
      </c>
      <c r="H14" s="21">
        <v>9.9</v>
      </c>
      <c r="I14" s="22">
        <v>15.5</v>
      </c>
      <c r="J14" s="44">
        <v>24349.1</v>
      </c>
      <c r="K14" s="21">
        <v>2860.1</v>
      </c>
      <c r="L14" s="21">
        <v>2516</v>
      </c>
      <c r="M14" s="21">
        <v>3222.7</v>
      </c>
      <c r="N14" s="21">
        <v>11.7</v>
      </c>
      <c r="O14" s="21">
        <v>10.3</v>
      </c>
      <c r="P14" s="22">
        <v>13.2</v>
      </c>
      <c r="Q14" s="35">
        <v>51679.1</v>
      </c>
      <c r="R14" s="21">
        <v>3704.1</v>
      </c>
      <c r="S14" s="21">
        <v>3155.3</v>
      </c>
      <c r="T14" s="21">
        <v>4243.2</v>
      </c>
      <c r="U14" s="21">
        <v>7.2</v>
      </c>
      <c r="V14" s="21">
        <v>6.1</v>
      </c>
      <c r="W14" s="22">
        <v>8.1999999999999993</v>
      </c>
    </row>
    <row r="15" spans="1:23">
      <c r="A15" s="6" t="s">
        <v>456</v>
      </c>
      <c r="B15" s="55" t="s">
        <v>457</v>
      </c>
      <c r="C15" s="44">
        <v>7596.8</v>
      </c>
      <c r="D15" s="21">
        <v>1225.4000000000001</v>
      </c>
      <c r="E15" s="21">
        <v>990.1</v>
      </c>
      <c r="F15" s="21">
        <v>1476.2</v>
      </c>
      <c r="G15" s="21">
        <v>16.100000000000001</v>
      </c>
      <c r="H15" s="21">
        <v>13</v>
      </c>
      <c r="I15" s="22">
        <v>19.399999999999999</v>
      </c>
      <c r="J15" s="44">
        <v>15164.7</v>
      </c>
      <c r="K15" s="21">
        <v>2293.6999999999998</v>
      </c>
      <c r="L15" s="21">
        <v>2052</v>
      </c>
      <c r="M15" s="21">
        <v>2561.5</v>
      </c>
      <c r="N15" s="21">
        <v>15.1</v>
      </c>
      <c r="O15" s="21">
        <v>13.5</v>
      </c>
      <c r="P15" s="22">
        <v>16.899999999999999</v>
      </c>
      <c r="Q15" s="35">
        <v>39139.5</v>
      </c>
      <c r="R15" s="21">
        <v>3461.1</v>
      </c>
      <c r="S15" s="21">
        <v>3000.2</v>
      </c>
      <c r="T15" s="21">
        <v>3942</v>
      </c>
      <c r="U15" s="21">
        <v>8.8000000000000007</v>
      </c>
      <c r="V15" s="21">
        <v>7.7</v>
      </c>
      <c r="W15" s="22">
        <v>10.1</v>
      </c>
    </row>
    <row r="16" spans="1:23">
      <c r="A16" s="6" t="s">
        <v>788</v>
      </c>
      <c r="B16" s="55" t="s">
        <v>789</v>
      </c>
      <c r="C16" s="44">
        <v>6355.5</v>
      </c>
      <c r="D16" s="21">
        <v>773.2</v>
      </c>
      <c r="E16" s="21">
        <v>612</v>
      </c>
      <c r="F16" s="21">
        <v>951.5</v>
      </c>
      <c r="G16" s="21">
        <v>12.2</v>
      </c>
      <c r="H16" s="21">
        <v>9.6</v>
      </c>
      <c r="I16" s="22">
        <v>15</v>
      </c>
      <c r="J16" s="44">
        <v>20436</v>
      </c>
      <c r="K16" s="21">
        <v>2516.1999999999998</v>
      </c>
      <c r="L16" s="21">
        <v>2227.1</v>
      </c>
      <c r="M16" s="21">
        <v>2822</v>
      </c>
      <c r="N16" s="21">
        <v>12.3</v>
      </c>
      <c r="O16" s="21">
        <v>10.9</v>
      </c>
      <c r="P16" s="22">
        <v>13.8</v>
      </c>
      <c r="Q16" s="35">
        <v>59965.5</v>
      </c>
      <c r="R16" s="21">
        <v>4029.3</v>
      </c>
      <c r="S16" s="21">
        <v>3437.2</v>
      </c>
      <c r="T16" s="21">
        <v>4606.7</v>
      </c>
      <c r="U16" s="21">
        <v>6.7</v>
      </c>
      <c r="V16" s="21">
        <v>5.7</v>
      </c>
      <c r="W16" s="22">
        <v>7.7</v>
      </c>
    </row>
    <row r="17" spans="1:23">
      <c r="A17" s="6" t="s">
        <v>522</v>
      </c>
      <c r="B17" s="55" t="s">
        <v>523</v>
      </c>
      <c r="C17" s="44">
        <v>10159.299999999999</v>
      </c>
      <c r="D17" s="21">
        <v>1399.4</v>
      </c>
      <c r="E17" s="21">
        <v>1120.5999999999999</v>
      </c>
      <c r="F17" s="21">
        <v>1696.8</v>
      </c>
      <c r="G17" s="21">
        <v>13.8</v>
      </c>
      <c r="H17" s="21">
        <v>11</v>
      </c>
      <c r="I17" s="22">
        <v>16.7</v>
      </c>
      <c r="J17" s="44">
        <v>26037.9</v>
      </c>
      <c r="K17" s="21">
        <v>3464.9</v>
      </c>
      <c r="L17" s="21">
        <v>3087.5</v>
      </c>
      <c r="M17" s="21">
        <v>3858.7</v>
      </c>
      <c r="N17" s="21">
        <v>13.3</v>
      </c>
      <c r="O17" s="21">
        <v>11.9</v>
      </c>
      <c r="P17" s="22">
        <v>14.8</v>
      </c>
      <c r="Q17" s="35">
        <v>46158.8</v>
      </c>
      <c r="R17" s="21">
        <v>3814.1</v>
      </c>
      <c r="S17" s="21">
        <v>3308</v>
      </c>
      <c r="T17" s="21">
        <v>4332.8</v>
      </c>
      <c r="U17" s="21">
        <v>8.3000000000000007</v>
      </c>
      <c r="V17" s="21">
        <v>7.2</v>
      </c>
      <c r="W17" s="22">
        <v>9.4</v>
      </c>
    </row>
    <row r="18" spans="1:23">
      <c r="A18" s="6" t="s">
        <v>722</v>
      </c>
      <c r="B18" s="55" t="s">
        <v>723</v>
      </c>
      <c r="C18" s="44">
        <v>7789.4</v>
      </c>
      <c r="D18" s="21">
        <v>1173.0999999999999</v>
      </c>
      <c r="E18" s="21">
        <v>938.2</v>
      </c>
      <c r="F18" s="21">
        <v>1430.4</v>
      </c>
      <c r="G18" s="21">
        <v>15.1</v>
      </c>
      <c r="H18" s="21">
        <v>12</v>
      </c>
      <c r="I18" s="22">
        <v>18.399999999999999</v>
      </c>
      <c r="J18" s="44">
        <v>24338.2</v>
      </c>
      <c r="K18" s="21">
        <v>2865.8</v>
      </c>
      <c r="L18" s="21">
        <v>2536.3000000000002</v>
      </c>
      <c r="M18" s="21">
        <v>3228.6</v>
      </c>
      <c r="N18" s="21">
        <v>11.8</v>
      </c>
      <c r="O18" s="21">
        <v>10.4</v>
      </c>
      <c r="P18" s="22">
        <v>13.3</v>
      </c>
      <c r="Q18" s="35">
        <v>74569.399999999994</v>
      </c>
      <c r="R18" s="21">
        <v>5822</v>
      </c>
      <c r="S18" s="21">
        <v>5000.3999999999996</v>
      </c>
      <c r="T18" s="21">
        <v>6642.1</v>
      </c>
      <c r="U18" s="21">
        <v>7.8</v>
      </c>
      <c r="V18" s="21">
        <v>6.7</v>
      </c>
      <c r="W18" s="22">
        <v>8.9</v>
      </c>
    </row>
    <row r="19" spans="1:23">
      <c r="A19" s="6" t="s">
        <v>492</v>
      </c>
      <c r="B19" s="55" t="s">
        <v>493</v>
      </c>
      <c r="C19" s="44">
        <v>48876.3</v>
      </c>
      <c r="D19" s="21">
        <v>7233.8</v>
      </c>
      <c r="E19" s="21">
        <v>5667.5</v>
      </c>
      <c r="F19" s="21">
        <v>8869.5</v>
      </c>
      <c r="G19" s="21">
        <v>14.8</v>
      </c>
      <c r="H19" s="21">
        <v>11.6</v>
      </c>
      <c r="I19" s="22">
        <v>18.100000000000001</v>
      </c>
      <c r="J19" s="44">
        <v>77498.100000000006</v>
      </c>
      <c r="K19" s="21">
        <v>12077.7</v>
      </c>
      <c r="L19" s="21">
        <v>10379.4</v>
      </c>
      <c r="M19" s="21">
        <v>13924.2</v>
      </c>
      <c r="N19" s="21">
        <v>15.6</v>
      </c>
      <c r="O19" s="21">
        <v>13.4</v>
      </c>
      <c r="P19" s="22">
        <v>18</v>
      </c>
      <c r="Q19" s="35">
        <v>281592.59999999998</v>
      </c>
      <c r="R19" s="21">
        <v>28133.9</v>
      </c>
      <c r="S19" s="21">
        <v>23612</v>
      </c>
      <c r="T19" s="21">
        <v>32922.5</v>
      </c>
      <c r="U19" s="21">
        <v>10</v>
      </c>
      <c r="V19" s="21">
        <v>8.4</v>
      </c>
      <c r="W19" s="22">
        <v>11.7</v>
      </c>
    </row>
    <row r="20" spans="1:23">
      <c r="A20" s="6" t="s">
        <v>686</v>
      </c>
      <c r="B20" s="55" t="s">
        <v>687</v>
      </c>
      <c r="C20" s="44">
        <v>3678.6</v>
      </c>
      <c r="D20" s="21">
        <v>438.6</v>
      </c>
      <c r="E20" s="21">
        <v>345.8</v>
      </c>
      <c r="F20" s="21">
        <v>542.70000000000005</v>
      </c>
      <c r="G20" s="21">
        <v>11.9</v>
      </c>
      <c r="H20" s="21">
        <v>9.4</v>
      </c>
      <c r="I20" s="22">
        <v>14.8</v>
      </c>
      <c r="J20" s="44">
        <v>15184.6</v>
      </c>
      <c r="K20" s="21">
        <v>1846.5</v>
      </c>
      <c r="L20" s="21">
        <v>1625.8</v>
      </c>
      <c r="M20" s="21">
        <v>2073.9</v>
      </c>
      <c r="N20" s="21">
        <v>12.2</v>
      </c>
      <c r="O20" s="21">
        <v>10.7</v>
      </c>
      <c r="P20" s="22">
        <v>13.7</v>
      </c>
      <c r="Q20" s="35">
        <v>31260.799999999999</v>
      </c>
      <c r="R20" s="21">
        <v>2356.8000000000002</v>
      </c>
      <c r="S20" s="21">
        <v>2004.4</v>
      </c>
      <c r="T20" s="21">
        <v>2702.7</v>
      </c>
      <c r="U20" s="21">
        <v>7.5</v>
      </c>
      <c r="V20" s="21">
        <v>6.4</v>
      </c>
      <c r="W20" s="22">
        <v>8.6</v>
      </c>
    </row>
    <row r="21" spans="1:23">
      <c r="A21" s="6" t="s">
        <v>432</v>
      </c>
      <c r="B21" s="55" t="s">
        <v>433</v>
      </c>
      <c r="C21" s="44">
        <v>7828.4</v>
      </c>
      <c r="D21" s="21">
        <v>1225.4000000000001</v>
      </c>
      <c r="E21" s="21">
        <v>962.1</v>
      </c>
      <c r="F21" s="21">
        <v>1496.2</v>
      </c>
      <c r="G21" s="21">
        <v>15.7</v>
      </c>
      <c r="H21" s="21">
        <v>12.3</v>
      </c>
      <c r="I21" s="22">
        <v>19.100000000000001</v>
      </c>
      <c r="J21" s="44">
        <v>15018.7</v>
      </c>
      <c r="K21" s="21">
        <v>2265.9</v>
      </c>
      <c r="L21" s="21">
        <v>1954.9</v>
      </c>
      <c r="M21" s="21">
        <v>2605.1</v>
      </c>
      <c r="N21" s="21">
        <v>15.1</v>
      </c>
      <c r="O21" s="21">
        <v>13</v>
      </c>
      <c r="P21" s="22">
        <v>17.3</v>
      </c>
      <c r="Q21" s="35">
        <v>38532.800000000003</v>
      </c>
      <c r="R21" s="21">
        <v>3774.9</v>
      </c>
      <c r="S21" s="21">
        <v>3169.1</v>
      </c>
      <c r="T21" s="21">
        <v>4411.5</v>
      </c>
      <c r="U21" s="21">
        <v>9.8000000000000007</v>
      </c>
      <c r="V21" s="21">
        <v>8.1999999999999993</v>
      </c>
      <c r="W21" s="22">
        <v>11.4</v>
      </c>
    </row>
    <row r="22" spans="1:23">
      <c r="A22" s="6" t="s">
        <v>284</v>
      </c>
      <c r="B22" s="55" t="s">
        <v>285</v>
      </c>
      <c r="C22" s="44">
        <v>14322.2</v>
      </c>
      <c r="D22" s="21">
        <v>2482.8000000000002</v>
      </c>
      <c r="E22" s="21">
        <v>1965.8</v>
      </c>
      <c r="F22" s="21">
        <v>3028.4</v>
      </c>
      <c r="G22" s="21">
        <v>17.3</v>
      </c>
      <c r="H22" s="21">
        <v>13.7</v>
      </c>
      <c r="I22" s="22">
        <v>21.1</v>
      </c>
      <c r="J22" s="44">
        <v>21097.4</v>
      </c>
      <c r="K22" s="21">
        <v>3804.3</v>
      </c>
      <c r="L22" s="21">
        <v>3279.7</v>
      </c>
      <c r="M22" s="21">
        <v>4358.3999999999996</v>
      </c>
      <c r="N22" s="21">
        <v>18</v>
      </c>
      <c r="O22" s="21">
        <v>15.5</v>
      </c>
      <c r="P22" s="22">
        <v>20.7</v>
      </c>
      <c r="Q22" s="35">
        <v>33071.4</v>
      </c>
      <c r="R22" s="21">
        <v>3497.1</v>
      </c>
      <c r="S22" s="21">
        <v>2928.3</v>
      </c>
      <c r="T22" s="21">
        <v>4100.5</v>
      </c>
      <c r="U22" s="21">
        <v>10.6</v>
      </c>
      <c r="V22" s="21">
        <v>8.9</v>
      </c>
      <c r="W22" s="22">
        <v>12.4</v>
      </c>
    </row>
    <row r="23" spans="1:23">
      <c r="A23" s="6" t="s">
        <v>366</v>
      </c>
      <c r="B23" s="55" t="s">
        <v>367</v>
      </c>
      <c r="C23" s="44">
        <v>3271.2</v>
      </c>
      <c r="D23" s="21">
        <v>514.5</v>
      </c>
      <c r="E23" s="21">
        <v>412.5</v>
      </c>
      <c r="F23" s="21">
        <v>624.4</v>
      </c>
      <c r="G23" s="21">
        <v>15.7</v>
      </c>
      <c r="H23" s="21">
        <v>12.6</v>
      </c>
      <c r="I23" s="22">
        <v>19.100000000000001</v>
      </c>
      <c r="J23" s="44">
        <v>11512.6</v>
      </c>
      <c r="K23" s="21">
        <v>2061.6</v>
      </c>
      <c r="L23" s="21">
        <v>1824.1</v>
      </c>
      <c r="M23" s="21">
        <v>2318.1999999999998</v>
      </c>
      <c r="N23" s="21">
        <v>17.899999999999999</v>
      </c>
      <c r="O23" s="21">
        <v>15.8</v>
      </c>
      <c r="P23" s="22">
        <v>20.100000000000001</v>
      </c>
      <c r="Q23" s="35">
        <v>25334.1</v>
      </c>
      <c r="R23" s="21">
        <v>2261.1</v>
      </c>
      <c r="S23" s="21">
        <v>1922.2</v>
      </c>
      <c r="T23" s="21">
        <v>2598.3000000000002</v>
      </c>
      <c r="U23" s="21">
        <v>8.9</v>
      </c>
      <c r="V23" s="21">
        <v>7.6</v>
      </c>
      <c r="W23" s="22">
        <v>10.3</v>
      </c>
    </row>
    <row r="24" spans="1:23">
      <c r="A24" s="6" t="s">
        <v>400</v>
      </c>
      <c r="B24" s="55" t="s">
        <v>401</v>
      </c>
      <c r="C24" s="44">
        <v>14428.6</v>
      </c>
      <c r="D24" s="21">
        <v>2142.9</v>
      </c>
      <c r="E24" s="21">
        <v>1694.9</v>
      </c>
      <c r="F24" s="21">
        <v>2609.1999999999998</v>
      </c>
      <c r="G24" s="21">
        <v>14.9</v>
      </c>
      <c r="H24" s="21">
        <v>11.7</v>
      </c>
      <c r="I24" s="22">
        <v>18.100000000000001</v>
      </c>
      <c r="J24" s="44">
        <v>35384</v>
      </c>
      <c r="K24" s="21">
        <v>5417.4</v>
      </c>
      <c r="L24" s="21">
        <v>4780.6000000000004</v>
      </c>
      <c r="M24" s="21">
        <v>6120.1</v>
      </c>
      <c r="N24" s="21">
        <v>15.3</v>
      </c>
      <c r="O24" s="21">
        <v>13.5</v>
      </c>
      <c r="P24" s="22">
        <v>17.3</v>
      </c>
      <c r="Q24" s="35">
        <v>76670.5</v>
      </c>
      <c r="R24" s="21">
        <v>7288.9</v>
      </c>
      <c r="S24" s="21">
        <v>6221.8</v>
      </c>
      <c r="T24" s="21">
        <v>8391.2999999999993</v>
      </c>
      <c r="U24" s="21">
        <v>9.5</v>
      </c>
      <c r="V24" s="21">
        <v>8.1</v>
      </c>
      <c r="W24" s="22">
        <v>10.9</v>
      </c>
    </row>
    <row r="25" spans="1:23">
      <c r="A25" s="6" t="s">
        <v>458</v>
      </c>
      <c r="B25" s="55" t="s">
        <v>459</v>
      </c>
      <c r="C25" s="44">
        <v>6592</v>
      </c>
      <c r="D25" s="21">
        <v>1080.5999999999999</v>
      </c>
      <c r="E25" s="21">
        <v>861.3</v>
      </c>
      <c r="F25" s="21">
        <v>1318.4</v>
      </c>
      <c r="G25" s="21">
        <v>16.399999999999999</v>
      </c>
      <c r="H25" s="21">
        <v>13.1</v>
      </c>
      <c r="I25" s="22">
        <v>20</v>
      </c>
      <c r="J25" s="44">
        <v>5003.8</v>
      </c>
      <c r="K25" s="21">
        <v>632.6</v>
      </c>
      <c r="L25" s="21">
        <v>552.5</v>
      </c>
      <c r="M25" s="21">
        <v>723.4</v>
      </c>
      <c r="N25" s="21">
        <v>12.6</v>
      </c>
      <c r="O25" s="21">
        <v>11</v>
      </c>
      <c r="P25" s="22">
        <v>14.5</v>
      </c>
      <c r="Q25" s="35">
        <v>21897.200000000001</v>
      </c>
      <c r="R25" s="21">
        <v>2033.3</v>
      </c>
      <c r="S25" s="21">
        <v>1730.2</v>
      </c>
      <c r="T25" s="21">
        <v>2338.9</v>
      </c>
      <c r="U25" s="21">
        <v>9.3000000000000007</v>
      </c>
      <c r="V25" s="21">
        <v>7.9</v>
      </c>
      <c r="W25" s="22">
        <v>10.7</v>
      </c>
    </row>
    <row r="26" spans="1:23">
      <c r="A26" s="6" t="s">
        <v>540</v>
      </c>
      <c r="B26" s="55" t="s">
        <v>541</v>
      </c>
      <c r="C26" s="44">
        <v>17445.8</v>
      </c>
      <c r="D26" s="21">
        <v>2508.1</v>
      </c>
      <c r="E26" s="21">
        <v>2016.7</v>
      </c>
      <c r="F26" s="21">
        <v>3043.9</v>
      </c>
      <c r="G26" s="21">
        <v>14.4</v>
      </c>
      <c r="H26" s="21">
        <v>11.6</v>
      </c>
      <c r="I26" s="22">
        <v>17.399999999999999</v>
      </c>
      <c r="J26" s="44">
        <v>57355.199999999997</v>
      </c>
      <c r="K26" s="21">
        <v>7844.3</v>
      </c>
      <c r="L26" s="21">
        <v>7032.1</v>
      </c>
      <c r="M26" s="21">
        <v>8730</v>
      </c>
      <c r="N26" s="21">
        <v>13.7</v>
      </c>
      <c r="O26" s="21">
        <v>12.3</v>
      </c>
      <c r="P26" s="22">
        <v>15.2</v>
      </c>
      <c r="Q26" s="35">
        <v>116116</v>
      </c>
      <c r="R26" s="21">
        <v>9407.1</v>
      </c>
      <c r="S26" s="21">
        <v>8165.4</v>
      </c>
      <c r="T26" s="21">
        <v>10693.5</v>
      </c>
      <c r="U26" s="21">
        <v>8.1</v>
      </c>
      <c r="V26" s="21">
        <v>7</v>
      </c>
      <c r="W26" s="22">
        <v>9.1999999999999993</v>
      </c>
    </row>
    <row r="27" spans="1:23">
      <c r="A27" s="6" t="s">
        <v>750</v>
      </c>
      <c r="B27" s="55" t="s">
        <v>751</v>
      </c>
      <c r="C27" s="44">
        <v>6277</v>
      </c>
      <c r="D27" s="21">
        <v>764.9</v>
      </c>
      <c r="E27" s="21">
        <v>601.79999999999995</v>
      </c>
      <c r="F27" s="21">
        <v>949.1</v>
      </c>
      <c r="G27" s="21">
        <v>12.2</v>
      </c>
      <c r="H27" s="21">
        <v>9.6</v>
      </c>
      <c r="I27" s="22">
        <v>15.1</v>
      </c>
      <c r="J27" s="44">
        <v>13634.3</v>
      </c>
      <c r="K27" s="21">
        <v>1603.5</v>
      </c>
      <c r="L27" s="21">
        <v>1401</v>
      </c>
      <c r="M27" s="21">
        <v>1810.2</v>
      </c>
      <c r="N27" s="21">
        <v>11.8</v>
      </c>
      <c r="O27" s="21">
        <v>10.3</v>
      </c>
      <c r="P27" s="22">
        <v>13.3</v>
      </c>
      <c r="Q27" s="35">
        <v>34951.800000000003</v>
      </c>
      <c r="R27" s="21">
        <v>2469.3000000000002</v>
      </c>
      <c r="S27" s="21">
        <v>2099</v>
      </c>
      <c r="T27" s="21">
        <v>2829.1</v>
      </c>
      <c r="U27" s="21">
        <v>7.1</v>
      </c>
      <c r="V27" s="21">
        <v>6</v>
      </c>
      <c r="W27" s="22">
        <v>8.1</v>
      </c>
    </row>
    <row r="28" spans="1:23">
      <c r="A28" s="6" t="s">
        <v>402</v>
      </c>
      <c r="B28" s="55" t="s">
        <v>403</v>
      </c>
      <c r="C28" s="44">
        <v>27539.4</v>
      </c>
      <c r="D28" s="21">
        <v>3928.9</v>
      </c>
      <c r="E28" s="21">
        <v>3100.2</v>
      </c>
      <c r="F28" s="21">
        <v>4790.6000000000004</v>
      </c>
      <c r="G28" s="21">
        <v>14.3</v>
      </c>
      <c r="H28" s="21">
        <v>11.3</v>
      </c>
      <c r="I28" s="22">
        <v>17.399999999999999</v>
      </c>
      <c r="J28" s="44">
        <v>58892.3</v>
      </c>
      <c r="K28" s="21">
        <v>8979.2000000000007</v>
      </c>
      <c r="L28" s="21">
        <v>7888.9</v>
      </c>
      <c r="M28" s="21">
        <v>10178.200000000001</v>
      </c>
      <c r="N28" s="21">
        <v>15.2</v>
      </c>
      <c r="O28" s="21">
        <v>13.4</v>
      </c>
      <c r="P28" s="22">
        <v>17.3</v>
      </c>
      <c r="Q28" s="35">
        <v>131676.29999999999</v>
      </c>
      <c r="R28" s="21">
        <v>12759.4</v>
      </c>
      <c r="S28" s="21">
        <v>10866.9</v>
      </c>
      <c r="T28" s="21">
        <v>14692.8</v>
      </c>
      <c r="U28" s="21">
        <v>9.6999999999999993</v>
      </c>
      <c r="V28" s="21">
        <v>8.3000000000000007</v>
      </c>
      <c r="W28" s="22">
        <v>11.2</v>
      </c>
    </row>
    <row r="29" spans="1:23">
      <c r="A29" s="6" t="s">
        <v>702</v>
      </c>
      <c r="B29" s="55" t="s">
        <v>703</v>
      </c>
      <c r="C29" s="44">
        <v>7897.8</v>
      </c>
      <c r="D29" s="21">
        <v>1174.9000000000001</v>
      </c>
      <c r="E29" s="21">
        <v>942.3</v>
      </c>
      <c r="F29" s="21">
        <v>1426.8</v>
      </c>
      <c r="G29" s="21">
        <v>14.9</v>
      </c>
      <c r="H29" s="21">
        <v>11.9</v>
      </c>
      <c r="I29" s="22">
        <v>18.100000000000001</v>
      </c>
      <c r="J29" s="44">
        <v>6847.6</v>
      </c>
      <c r="K29" s="21">
        <v>968.4</v>
      </c>
      <c r="L29" s="21">
        <v>860.2</v>
      </c>
      <c r="M29" s="21">
        <v>1082</v>
      </c>
      <c r="N29" s="21">
        <v>14.1</v>
      </c>
      <c r="O29" s="21">
        <v>12.6</v>
      </c>
      <c r="P29" s="22">
        <v>15.8</v>
      </c>
      <c r="Q29" s="35">
        <v>62903.6</v>
      </c>
      <c r="R29" s="21">
        <v>5332.2</v>
      </c>
      <c r="S29" s="21">
        <v>4582.2</v>
      </c>
      <c r="T29" s="21">
        <v>6075.2</v>
      </c>
      <c r="U29" s="21">
        <v>8.5</v>
      </c>
      <c r="V29" s="21">
        <v>7.3</v>
      </c>
      <c r="W29" s="22">
        <v>9.6999999999999993</v>
      </c>
    </row>
    <row r="30" spans="1:23">
      <c r="A30" s="6" t="s">
        <v>360</v>
      </c>
      <c r="B30" s="55" t="s">
        <v>361</v>
      </c>
      <c r="C30" s="44">
        <v>4291.5</v>
      </c>
      <c r="D30" s="21">
        <v>653.79999999999995</v>
      </c>
      <c r="E30" s="21">
        <v>524.70000000000005</v>
      </c>
      <c r="F30" s="21">
        <v>793.7</v>
      </c>
      <c r="G30" s="21">
        <v>15.2</v>
      </c>
      <c r="H30" s="21">
        <v>12.2</v>
      </c>
      <c r="I30" s="22">
        <v>18.5</v>
      </c>
      <c r="J30" s="44">
        <v>27630.7</v>
      </c>
      <c r="K30" s="21">
        <v>4494.8</v>
      </c>
      <c r="L30" s="21">
        <v>3982.2</v>
      </c>
      <c r="M30" s="21">
        <v>5034.6000000000004</v>
      </c>
      <c r="N30" s="21">
        <v>16.3</v>
      </c>
      <c r="O30" s="21">
        <v>14.4</v>
      </c>
      <c r="P30" s="22">
        <v>18.2</v>
      </c>
      <c r="Q30" s="35">
        <v>44786.7</v>
      </c>
      <c r="R30" s="21">
        <v>4216.2</v>
      </c>
      <c r="S30" s="21">
        <v>3604.2</v>
      </c>
      <c r="T30" s="21">
        <v>4823.6000000000004</v>
      </c>
      <c r="U30" s="21">
        <v>9.4</v>
      </c>
      <c r="V30" s="21">
        <v>8</v>
      </c>
      <c r="W30" s="22">
        <v>10.8</v>
      </c>
    </row>
    <row r="31" spans="1:23">
      <c r="A31" s="6" t="s">
        <v>676</v>
      </c>
      <c r="B31" s="55" t="s">
        <v>677</v>
      </c>
      <c r="C31" s="44">
        <v>13333.6</v>
      </c>
      <c r="D31" s="21">
        <v>1679.3</v>
      </c>
      <c r="E31" s="21">
        <v>1325.4</v>
      </c>
      <c r="F31" s="21">
        <v>2061.6999999999998</v>
      </c>
      <c r="G31" s="21">
        <v>12.6</v>
      </c>
      <c r="H31" s="21">
        <v>9.9</v>
      </c>
      <c r="I31" s="22">
        <v>15.5</v>
      </c>
      <c r="J31" s="44">
        <v>24962.7</v>
      </c>
      <c r="K31" s="21">
        <v>3165.3</v>
      </c>
      <c r="L31" s="21">
        <v>2751.1</v>
      </c>
      <c r="M31" s="21">
        <v>3620.4</v>
      </c>
      <c r="N31" s="21">
        <v>12.7</v>
      </c>
      <c r="O31" s="21">
        <v>11</v>
      </c>
      <c r="P31" s="22">
        <v>14.5</v>
      </c>
      <c r="Q31" s="35">
        <v>86956.7</v>
      </c>
      <c r="R31" s="21">
        <v>7796.2</v>
      </c>
      <c r="S31" s="21">
        <v>6629</v>
      </c>
      <c r="T31" s="21">
        <v>9034.2000000000007</v>
      </c>
      <c r="U31" s="21">
        <v>9</v>
      </c>
      <c r="V31" s="21">
        <v>7.6</v>
      </c>
      <c r="W31" s="22">
        <v>10.4</v>
      </c>
    </row>
    <row r="32" spans="1:23">
      <c r="A32" s="49" t="s">
        <v>852</v>
      </c>
      <c r="B32" s="54" t="s">
        <v>853</v>
      </c>
      <c r="C32" s="44">
        <v>1481.8</v>
      </c>
      <c r="D32" s="21">
        <v>163</v>
      </c>
      <c r="E32" s="21">
        <v>127.3</v>
      </c>
      <c r="F32" s="21">
        <v>203.6</v>
      </c>
      <c r="G32" s="21">
        <v>11</v>
      </c>
      <c r="H32" s="21">
        <v>8.6</v>
      </c>
      <c r="I32" s="22">
        <v>13.7</v>
      </c>
      <c r="J32" s="44">
        <v>5129</v>
      </c>
      <c r="K32" s="21">
        <v>527.20000000000005</v>
      </c>
      <c r="L32" s="21">
        <v>458.6</v>
      </c>
      <c r="M32" s="21">
        <v>597.29999999999995</v>
      </c>
      <c r="N32" s="21">
        <v>10.3</v>
      </c>
      <c r="O32" s="21">
        <v>8.9</v>
      </c>
      <c r="P32" s="22">
        <v>11.6</v>
      </c>
      <c r="Q32" s="35">
        <v>29854.3</v>
      </c>
      <c r="R32" s="21">
        <v>2170.6</v>
      </c>
      <c r="S32" s="21">
        <v>1845.2</v>
      </c>
      <c r="T32" s="21">
        <v>2498.1999999999998</v>
      </c>
      <c r="U32" s="21">
        <v>7.3</v>
      </c>
      <c r="V32" s="21">
        <v>6.2</v>
      </c>
      <c r="W32" s="22">
        <v>8.4</v>
      </c>
    </row>
    <row r="33" spans="1:23">
      <c r="A33" s="6" t="s">
        <v>630</v>
      </c>
      <c r="B33" s="55" t="s">
        <v>631</v>
      </c>
      <c r="C33" s="44">
        <v>14001.6</v>
      </c>
      <c r="D33" s="21">
        <v>1867.3</v>
      </c>
      <c r="E33" s="21">
        <v>1492.9</v>
      </c>
      <c r="F33" s="21">
        <v>2271.3000000000002</v>
      </c>
      <c r="G33" s="21">
        <v>13.3</v>
      </c>
      <c r="H33" s="21">
        <v>10.7</v>
      </c>
      <c r="I33" s="22">
        <v>16.2</v>
      </c>
      <c r="J33" s="44">
        <v>36245.1</v>
      </c>
      <c r="K33" s="21">
        <v>4644.7</v>
      </c>
      <c r="L33" s="21">
        <v>4116.5</v>
      </c>
      <c r="M33" s="21">
        <v>5199.8</v>
      </c>
      <c r="N33" s="21">
        <v>12.8</v>
      </c>
      <c r="O33" s="21">
        <v>11.4</v>
      </c>
      <c r="P33" s="22">
        <v>14.3</v>
      </c>
      <c r="Q33" s="35">
        <v>64325.3</v>
      </c>
      <c r="R33" s="21">
        <v>4947.6000000000004</v>
      </c>
      <c r="S33" s="21">
        <v>4277.3</v>
      </c>
      <c r="T33" s="21">
        <v>5636.5</v>
      </c>
      <c r="U33" s="21">
        <v>7.7</v>
      </c>
      <c r="V33" s="21">
        <v>6.6</v>
      </c>
      <c r="W33" s="22">
        <v>8.8000000000000007</v>
      </c>
    </row>
    <row r="34" spans="1:23">
      <c r="A34" s="6" t="s">
        <v>552</v>
      </c>
      <c r="B34" s="55" t="s">
        <v>553</v>
      </c>
      <c r="C34" s="44">
        <v>20252.900000000001</v>
      </c>
      <c r="D34" s="21">
        <v>2907.6</v>
      </c>
      <c r="E34" s="21">
        <v>2312.3000000000002</v>
      </c>
      <c r="F34" s="21">
        <v>3538.9</v>
      </c>
      <c r="G34" s="21">
        <v>14.4</v>
      </c>
      <c r="H34" s="21">
        <v>11.4</v>
      </c>
      <c r="I34" s="22">
        <v>17.5</v>
      </c>
      <c r="J34" s="44">
        <v>46670.9</v>
      </c>
      <c r="K34" s="21">
        <v>6700.2</v>
      </c>
      <c r="L34" s="21">
        <v>5924.2</v>
      </c>
      <c r="M34" s="21">
        <v>7573.6</v>
      </c>
      <c r="N34" s="21">
        <v>14.4</v>
      </c>
      <c r="O34" s="21">
        <v>12.7</v>
      </c>
      <c r="P34" s="22">
        <v>16.2</v>
      </c>
      <c r="Q34" s="35">
        <v>93479.2</v>
      </c>
      <c r="R34" s="21">
        <v>7476.1</v>
      </c>
      <c r="S34" s="21">
        <v>6356.8</v>
      </c>
      <c r="T34" s="21">
        <v>8576.2000000000007</v>
      </c>
      <c r="U34" s="21">
        <v>8</v>
      </c>
      <c r="V34" s="21">
        <v>6.8</v>
      </c>
      <c r="W34" s="22">
        <v>9.1999999999999993</v>
      </c>
    </row>
    <row r="35" spans="1:23">
      <c r="A35" s="6" t="s">
        <v>614</v>
      </c>
      <c r="B35" s="55" t="s">
        <v>615</v>
      </c>
      <c r="C35" s="44">
        <v>5867.2</v>
      </c>
      <c r="D35" s="21">
        <v>828.5</v>
      </c>
      <c r="E35" s="21">
        <v>659.4</v>
      </c>
      <c r="F35" s="21">
        <v>1014.4</v>
      </c>
      <c r="G35" s="21">
        <v>14.1</v>
      </c>
      <c r="H35" s="21">
        <v>11.2</v>
      </c>
      <c r="I35" s="22">
        <v>17.3</v>
      </c>
      <c r="J35" s="44">
        <v>22700.5</v>
      </c>
      <c r="K35" s="21">
        <v>2748.5</v>
      </c>
      <c r="L35" s="21">
        <v>2430</v>
      </c>
      <c r="M35" s="21">
        <v>3078.3</v>
      </c>
      <c r="N35" s="21">
        <v>12.1</v>
      </c>
      <c r="O35" s="21">
        <v>10.7</v>
      </c>
      <c r="P35" s="22">
        <v>13.6</v>
      </c>
      <c r="Q35" s="35">
        <v>45165.3</v>
      </c>
      <c r="R35" s="21">
        <v>3646.8</v>
      </c>
      <c r="S35" s="21">
        <v>3128.1</v>
      </c>
      <c r="T35" s="21">
        <v>4176</v>
      </c>
      <c r="U35" s="21">
        <v>8.1</v>
      </c>
      <c r="V35" s="21">
        <v>6.9</v>
      </c>
      <c r="W35" s="22">
        <v>9.1999999999999993</v>
      </c>
    </row>
    <row r="36" spans="1:23">
      <c r="A36" s="6" t="s">
        <v>816</v>
      </c>
      <c r="B36" s="55" t="s">
        <v>817</v>
      </c>
      <c r="C36" s="44">
        <v>9792.5</v>
      </c>
      <c r="D36" s="21">
        <v>1099.8</v>
      </c>
      <c r="E36" s="21">
        <v>865.8</v>
      </c>
      <c r="F36" s="21">
        <v>1357.8</v>
      </c>
      <c r="G36" s="21">
        <v>11.2</v>
      </c>
      <c r="H36" s="21">
        <v>8.8000000000000007</v>
      </c>
      <c r="I36" s="22">
        <v>13.9</v>
      </c>
      <c r="J36" s="44">
        <v>27056.400000000001</v>
      </c>
      <c r="K36" s="21">
        <v>3259.8</v>
      </c>
      <c r="L36" s="21">
        <v>2880.6</v>
      </c>
      <c r="M36" s="21">
        <v>3660.6</v>
      </c>
      <c r="N36" s="21">
        <v>12</v>
      </c>
      <c r="O36" s="21">
        <v>10.6</v>
      </c>
      <c r="P36" s="22">
        <v>13.5</v>
      </c>
      <c r="Q36" s="35">
        <v>113524.1</v>
      </c>
      <c r="R36" s="21">
        <v>8089.6</v>
      </c>
      <c r="S36" s="21">
        <v>6894.4</v>
      </c>
      <c r="T36" s="21">
        <v>9234.2000000000007</v>
      </c>
      <c r="U36" s="21">
        <v>7.1</v>
      </c>
      <c r="V36" s="21">
        <v>6.1</v>
      </c>
      <c r="W36" s="22">
        <v>8.1</v>
      </c>
    </row>
    <row r="37" spans="1:23">
      <c r="A37" s="6" t="s">
        <v>768</v>
      </c>
      <c r="B37" s="55" t="s">
        <v>769</v>
      </c>
      <c r="C37" s="44">
        <v>2041</v>
      </c>
      <c r="D37" s="21">
        <v>289</v>
      </c>
      <c r="E37" s="21">
        <v>228</v>
      </c>
      <c r="F37" s="21">
        <v>356.5</v>
      </c>
      <c r="G37" s="21">
        <v>14.2</v>
      </c>
      <c r="H37" s="21">
        <v>11.2</v>
      </c>
      <c r="I37" s="22">
        <v>17.5</v>
      </c>
      <c r="J37" s="44">
        <v>10623.6</v>
      </c>
      <c r="K37" s="21">
        <v>1371.5</v>
      </c>
      <c r="L37" s="21">
        <v>1212.4000000000001</v>
      </c>
      <c r="M37" s="21">
        <v>1541.1</v>
      </c>
      <c r="N37" s="21">
        <v>12.9</v>
      </c>
      <c r="O37" s="21">
        <v>11.4</v>
      </c>
      <c r="P37" s="22">
        <v>14.5</v>
      </c>
      <c r="Q37" s="35">
        <v>38488.300000000003</v>
      </c>
      <c r="R37" s="21">
        <v>2727.2</v>
      </c>
      <c r="S37" s="21">
        <v>2323.3000000000002</v>
      </c>
      <c r="T37" s="21">
        <v>3125</v>
      </c>
      <c r="U37" s="21">
        <v>7.1</v>
      </c>
      <c r="V37" s="21">
        <v>6</v>
      </c>
      <c r="W37" s="22">
        <v>8.1</v>
      </c>
    </row>
    <row r="38" spans="1:23">
      <c r="A38" s="6" t="s">
        <v>468</v>
      </c>
      <c r="B38" s="55" t="s">
        <v>469</v>
      </c>
      <c r="C38" s="44">
        <v>4105.8999999999996</v>
      </c>
      <c r="D38" s="21">
        <v>451.5</v>
      </c>
      <c r="E38" s="21">
        <v>352.2</v>
      </c>
      <c r="F38" s="21">
        <v>558.6</v>
      </c>
      <c r="G38" s="21">
        <v>11</v>
      </c>
      <c r="H38" s="21">
        <v>8.6</v>
      </c>
      <c r="I38" s="22">
        <v>13.6</v>
      </c>
      <c r="J38" s="44">
        <v>15923.7</v>
      </c>
      <c r="K38" s="21">
        <v>2338.9</v>
      </c>
      <c r="L38" s="21">
        <v>2089.6999999999998</v>
      </c>
      <c r="M38" s="21">
        <v>2620.9</v>
      </c>
      <c r="N38" s="21">
        <v>14.7</v>
      </c>
      <c r="O38" s="21">
        <v>13.1</v>
      </c>
      <c r="P38" s="22">
        <v>16.5</v>
      </c>
      <c r="Q38" s="35">
        <v>23622.400000000001</v>
      </c>
      <c r="R38" s="21">
        <v>2058.1999999999998</v>
      </c>
      <c r="S38" s="21">
        <v>1773.5</v>
      </c>
      <c r="T38" s="21">
        <v>2350.6999999999998</v>
      </c>
      <c r="U38" s="21">
        <v>8.6999999999999993</v>
      </c>
      <c r="V38" s="21">
        <v>7.5</v>
      </c>
      <c r="W38" s="22">
        <v>10</v>
      </c>
    </row>
    <row r="39" spans="1:23">
      <c r="A39" s="6" t="s">
        <v>678</v>
      </c>
      <c r="B39" s="55" t="s">
        <v>679</v>
      </c>
      <c r="C39" s="44">
        <v>2388.6</v>
      </c>
      <c r="D39" s="21">
        <v>335.8</v>
      </c>
      <c r="E39" s="21">
        <v>268.7</v>
      </c>
      <c r="F39" s="21">
        <v>409.7</v>
      </c>
      <c r="G39" s="21">
        <v>14.1</v>
      </c>
      <c r="H39" s="21">
        <v>11.2</v>
      </c>
      <c r="I39" s="22">
        <v>17.2</v>
      </c>
      <c r="J39" s="44">
        <v>14090</v>
      </c>
      <c r="K39" s="21">
        <v>1828.8</v>
      </c>
      <c r="L39" s="21">
        <v>1635</v>
      </c>
      <c r="M39" s="21">
        <v>2042.7</v>
      </c>
      <c r="N39" s="21">
        <v>13</v>
      </c>
      <c r="O39" s="21">
        <v>11.6</v>
      </c>
      <c r="P39" s="22">
        <v>14.5</v>
      </c>
      <c r="Q39" s="35">
        <v>37116.400000000001</v>
      </c>
      <c r="R39" s="21">
        <v>2846.4</v>
      </c>
      <c r="S39" s="21">
        <v>2452.6</v>
      </c>
      <c r="T39" s="21">
        <v>3244.4</v>
      </c>
      <c r="U39" s="21">
        <v>7.7</v>
      </c>
      <c r="V39" s="21">
        <v>6.6</v>
      </c>
      <c r="W39" s="22">
        <v>8.6999999999999993</v>
      </c>
    </row>
    <row r="40" spans="1:23">
      <c r="A40" s="6" t="s">
        <v>752</v>
      </c>
      <c r="B40" s="55" t="s">
        <v>753</v>
      </c>
      <c r="C40" s="44">
        <v>21836.799999999999</v>
      </c>
      <c r="D40" s="21">
        <v>2577.6</v>
      </c>
      <c r="E40" s="21">
        <v>2016.1</v>
      </c>
      <c r="F40" s="21">
        <v>3205.5</v>
      </c>
      <c r="G40" s="21">
        <v>11.8</v>
      </c>
      <c r="H40" s="21">
        <v>9.1999999999999993</v>
      </c>
      <c r="I40" s="22">
        <v>14.7</v>
      </c>
      <c r="J40" s="44">
        <v>69369.7</v>
      </c>
      <c r="K40" s="21">
        <v>7858.5</v>
      </c>
      <c r="L40" s="21">
        <v>6878.5</v>
      </c>
      <c r="M40" s="21">
        <v>8841.6</v>
      </c>
      <c r="N40" s="21">
        <v>11.3</v>
      </c>
      <c r="O40" s="21">
        <v>9.9</v>
      </c>
      <c r="P40" s="22">
        <v>12.7</v>
      </c>
      <c r="Q40" s="35">
        <v>173538.5</v>
      </c>
      <c r="R40" s="21">
        <v>12187.6</v>
      </c>
      <c r="S40" s="21">
        <v>10394.200000000001</v>
      </c>
      <c r="T40" s="21">
        <v>13991.9</v>
      </c>
      <c r="U40" s="21">
        <v>7</v>
      </c>
      <c r="V40" s="21">
        <v>6</v>
      </c>
      <c r="W40" s="22">
        <v>8.1</v>
      </c>
    </row>
    <row r="41" spans="1:23">
      <c r="A41" s="6" t="s">
        <v>298</v>
      </c>
      <c r="B41" s="55" t="s">
        <v>299</v>
      </c>
      <c r="C41" s="44">
        <v>3762.3</v>
      </c>
      <c r="D41" s="21">
        <v>670.6</v>
      </c>
      <c r="E41" s="21">
        <v>535.79999999999995</v>
      </c>
      <c r="F41" s="21">
        <v>811.8</v>
      </c>
      <c r="G41" s="21">
        <v>17.8</v>
      </c>
      <c r="H41" s="21">
        <v>14.2</v>
      </c>
      <c r="I41" s="22">
        <v>21.6</v>
      </c>
      <c r="J41" s="44">
        <v>14929.1</v>
      </c>
      <c r="K41" s="21">
        <v>2735.5</v>
      </c>
      <c r="L41" s="21">
        <v>2391.5</v>
      </c>
      <c r="M41" s="21">
        <v>3099.3</v>
      </c>
      <c r="N41" s="21">
        <v>18.3</v>
      </c>
      <c r="O41" s="21">
        <v>16</v>
      </c>
      <c r="P41" s="22">
        <v>20.8</v>
      </c>
      <c r="Q41" s="35">
        <v>23053.5</v>
      </c>
      <c r="R41" s="21">
        <v>2123</v>
      </c>
      <c r="S41" s="21">
        <v>1785.5</v>
      </c>
      <c r="T41" s="21">
        <v>2469.1999999999998</v>
      </c>
      <c r="U41" s="21">
        <v>9.1999999999999993</v>
      </c>
      <c r="V41" s="21">
        <v>7.7</v>
      </c>
      <c r="W41" s="22">
        <v>10.7</v>
      </c>
    </row>
    <row r="42" spans="1:23">
      <c r="A42" s="6" t="s">
        <v>554</v>
      </c>
      <c r="B42" s="55" t="s">
        <v>555</v>
      </c>
      <c r="C42" s="44">
        <v>9276.7000000000007</v>
      </c>
      <c r="D42" s="21">
        <v>1413.8</v>
      </c>
      <c r="E42" s="21">
        <v>1140.8</v>
      </c>
      <c r="F42" s="21">
        <v>1712.7</v>
      </c>
      <c r="G42" s="21">
        <v>15.2</v>
      </c>
      <c r="H42" s="21">
        <v>12.3</v>
      </c>
      <c r="I42" s="22">
        <v>18.5</v>
      </c>
      <c r="J42" s="44">
        <v>20379.8</v>
      </c>
      <c r="K42" s="21">
        <v>2935.2</v>
      </c>
      <c r="L42" s="21">
        <v>2624.1</v>
      </c>
      <c r="M42" s="21">
        <v>3281.7</v>
      </c>
      <c r="N42" s="21">
        <v>14.4</v>
      </c>
      <c r="O42" s="21">
        <v>12.9</v>
      </c>
      <c r="P42" s="22">
        <v>16.100000000000001</v>
      </c>
      <c r="Q42" s="35">
        <v>56615.5</v>
      </c>
      <c r="R42" s="21">
        <v>4825.6000000000004</v>
      </c>
      <c r="S42" s="21">
        <v>4165.8999999999996</v>
      </c>
      <c r="T42" s="21">
        <v>5492.3</v>
      </c>
      <c r="U42" s="21">
        <v>8.5</v>
      </c>
      <c r="V42" s="21">
        <v>7.4</v>
      </c>
      <c r="W42" s="22">
        <v>9.6999999999999993</v>
      </c>
    </row>
    <row r="43" spans="1:23">
      <c r="A43" s="6" t="s">
        <v>416</v>
      </c>
      <c r="B43" s="55" t="s">
        <v>417</v>
      </c>
      <c r="C43" s="44">
        <v>12865.2</v>
      </c>
      <c r="D43" s="21">
        <v>1912.3</v>
      </c>
      <c r="E43" s="21">
        <v>1531.3</v>
      </c>
      <c r="F43" s="21">
        <v>2317.1</v>
      </c>
      <c r="G43" s="21">
        <v>14.9</v>
      </c>
      <c r="H43" s="21">
        <v>11.9</v>
      </c>
      <c r="I43" s="22">
        <v>18</v>
      </c>
      <c r="J43" s="44">
        <v>24991</v>
      </c>
      <c r="K43" s="21">
        <v>4005</v>
      </c>
      <c r="L43" s="21">
        <v>3578.7</v>
      </c>
      <c r="M43" s="21">
        <v>4474</v>
      </c>
      <c r="N43" s="21">
        <v>16</v>
      </c>
      <c r="O43" s="21">
        <v>14.3</v>
      </c>
      <c r="P43" s="22">
        <v>17.899999999999999</v>
      </c>
      <c r="Q43" s="35">
        <v>60105.8</v>
      </c>
      <c r="R43" s="21">
        <v>5445.9</v>
      </c>
      <c r="S43" s="21">
        <v>4701.2</v>
      </c>
      <c r="T43" s="21">
        <v>6179.5</v>
      </c>
      <c r="U43" s="21">
        <v>9.1</v>
      </c>
      <c r="V43" s="21">
        <v>7.8</v>
      </c>
      <c r="W43" s="22">
        <v>10.3</v>
      </c>
    </row>
    <row r="44" spans="1:23">
      <c r="A44" s="6" t="s">
        <v>836</v>
      </c>
      <c r="B44" s="55" t="s">
        <v>837</v>
      </c>
      <c r="C44" s="44">
        <v>5014.6000000000004</v>
      </c>
      <c r="D44" s="21">
        <v>528.29999999999995</v>
      </c>
      <c r="E44" s="21">
        <v>415.8</v>
      </c>
      <c r="F44" s="21">
        <v>652.5</v>
      </c>
      <c r="G44" s="21">
        <v>10.5</v>
      </c>
      <c r="H44" s="21">
        <v>8.3000000000000007</v>
      </c>
      <c r="I44" s="22">
        <v>13</v>
      </c>
      <c r="J44" s="44">
        <v>9493.2000000000007</v>
      </c>
      <c r="K44" s="21">
        <v>1066.5</v>
      </c>
      <c r="L44" s="21">
        <v>936.8</v>
      </c>
      <c r="M44" s="21">
        <v>1199.5999999999999</v>
      </c>
      <c r="N44" s="21">
        <v>11.2</v>
      </c>
      <c r="O44" s="21">
        <v>9.9</v>
      </c>
      <c r="P44" s="22">
        <v>12.6</v>
      </c>
      <c r="Q44" s="35">
        <v>31622.2</v>
      </c>
      <c r="R44" s="21">
        <v>2204.6</v>
      </c>
      <c r="S44" s="21">
        <v>1891.5</v>
      </c>
      <c r="T44" s="21">
        <v>2525.4</v>
      </c>
      <c r="U44" s="21">
        <v>7</v>
      </c>
      <c r="V44" s="21">
        <v>6</v>
      </c>
      <c r="W44" s="22">
        <v>8</v>
      </c>
    </row>
    <row r="45" spans="1:23">
      <c r="A45" s="6" t="s">
        <v>704</v>
      </c>
      <c r="B45" s="55" t="s">
        <v>705</v>
      </c>
      <c r="C45" s="44">
        <v>8085.3</v>
      </c>
      <c r="D45" s="21">
        <v>852.2</v>
      </c>
      <c r="E45" s="21">
        <v>660</v>
      </c>
      <c r="F45" s="21">
        <v>1055</v>
      </c>
      <c r="G45" s="21">
        <v>10.5</v>
      </c>
      <c r="H45" s="21">
        <v>8.1999999999999993</v>
      </c>
      <c r="I45" s="22">
        <v>13</v>
      </c>
      <c r="J45" s="44">
        <v>19176.8</v>
      </c>
      <c r="K45" s="21">
        <v>2625</v>
      </c>
      <c r="L45" s="21">
        <v>2297.9</v>
      </c>
      <c r="M45" s="21">
        <v>2965.5</v>
      </c>
      <c r="N45" s="21">
        <v>13.7</v>
      </c>
      <c r="O45" s="21">
        <v>12</v>
      </c>
      <c r="P45" s="22">
        <v>15.5</v>
      </c>
      <c r="Q45" s="35">
        <v>47653.9</v>
      </c>
      <c r="R45" s="21">
        <v>3541.9</v>
      </c>
      <c r="S45" s="21">
        <v>3034.1</v>
      </c>
      <c r="T45" s="21">
        <v>4066.9</v>
      </c>
      <c r="U45" s="21">
        <v>7.4</v>
      </c>
      <c r="V45" s="21">
        <v>6.4</v>
      </c>
      <c r="W45" s="22">
        <v>8.5</v>
      </c>
    </row>
    <row r="46" spans="1:23">
      <c r="A46" s="6" t="s">
        <v>494</v>
      </c>
      <c r="B46" s="55" t="s">
        <v>495</v>
      </c>
      <c r="C46" s="44">
        <v>5293.5</v>
      </c>
      <c r="D46" s="21">
        <v>840.8</v>
      </c>
      <c r="E46" s="21">
        <v>678.8</v>
      </c>
      <c r="F46" s="21">
        <v>1016.2</v>
      </c>
      <c r="G46" s="21">
        <v>15.9</v>
      </c>
      <c r="H46" s="21">
        <v>12.8</v>
      </c>
      <c r="I46" s="22">
        <v>19.2</v>
      </c>
      <c r="J46" s="44">
        <v>12914.8</v>
      </c>
      <c r="K46" s="21">
        <v>1932.2</v>
      </c>
      <c r="L46" s="21">
        <v>1730.2</v>
      </c>
      <c r="M46" s="21">
        <v>2159</v>
      </c>
      <c r="N46" s="21">
        <v>15</v>
      </c>
      <c r="O46" s="21">
        <v>13.4</v>
      </c>
      <c r="P46" s="22">
        <v>16.7</v>
      </c>
      <c r="Q46" s="35">
        <v>30033.599999999999</v>
      </c>
      <c r="R46" s="21">
        <v>2582.1999999999998</v>
      </c>
      <c r="S46" s="21">
        <v>2226.1</v>
      </c>
      <c r="T46" s="21">
        <v>2948.9</v>
      </c>
      <c r="U46" s="21">
        <v>8.6</v>
      </c>
      <c r="V46" s="21">
        <v>7.4</v>
      </c>
      <c r="W46" s="22">
        <v>9.8000000000000007</v>
      </c>
    </row>
    <row r="47" spans="1:23">
      <c r="A47" s="6" t="s">
        <v>578</v>
      </c>
      <c r="B47" s="55" t="s">
        <v>579</v>
      </c>
      <c r="C47" s="44">
        <v>7855.7</v>
      </c>
      <c r="D47" s="21">
        <v>1184.9000000000001</v>
      </c>
      <c r="E47" s="21">
        <v>956.3</v>
      </c>
      <c r="F47" s="21">
        <v>1436.3</v>
      </c>
      <c r="G47" s="21">
        <v>15.1</v>
      </c>
      <c r="H47" s="21">
        <v>12.2</v>
      </c>
      <c r="I47" s="22">
        <v>18.3</v>
      </c>
      <c r="J47" s="44">
        <v>16963.5</v>
      </c>
      <c r="K47" s="21">
        <v>2121.4</v>
      </c>
      <c r="L47" s="21">
        <v>1890.4</v>
      </c>
      <c r="M47" s="21">
        <v>2369.8000000000002</v>
      </c>
      <c r="N47" s="21">
        <v>12.5</v>
      </c>
      <c r="O47" s="21">
        <v>11.1</v>
      </c>
      <c r="P47" s="22">
        <v>14</v>
      </c>
      <c r="Q47" s="35">
        <v>50095.8</v>
      </c>
      <c r="R47" s="21">
        <v>4247.1000000000004</v>
      </c>
      <c r="S47" s="21">
        <v>3690.9</v>
      </c>
      <c r="T47" s="21">
        <v>4825</v>
      </c>
      <c r="U47" s="21">
        <v>8.5</v>
      </c>
      <c r="V47" s="21">
        <v>7.4</v>
      </c>
      <c r="W47" s="22">
        <v>9.6</v>
      </c>
    </row>
    <row r="48" spans="1:23">
      <c r="A48" s="6" t="s">
        <v>434</v>
      </c>
      <c r="B48" s="55" t="s">
        <v>435</v>
      </c>
      <c r="C48" s="44">
        <v>5199.7</v>
      </c>
      <c r="D48" s="21">
        <v>769.7</v>
      </c>
      <c r="E48" s="21">
        <v>618.4</v>
      </c>
      <c r="F48" s="21">
        <v>933.2</v>
      </c>
      <c r="G48" s="21">
        <v>14.8</v>
      </c>
      <c r="H48" s="21">
        <v>11.9</v>
      </c>
      <c r="I48" s="22">
        <v>17.899999999999999</v>
      </c>
      <c r="J48" s="44">
        <v>13371.9</v>
      </c>
      <c r="K48" s="21">
        <v>1988.8</v>
      </c>
      <c r="L48" s="21">
        <v>1783</v>
      </c>
      <c r="M48" s="21">
        <v>2220.1999999999998</v>
      </c>
      <c r="N48" s="21">
        <v>14.9</v>
      </c>
      <c r="O48" s="21">
        <v>13.3</v>
      </c>
      <c r="P48" s="22">
        <v>16.600000000000001</v>
      </c>
      <c r="Q48" s="35">
        <v>28020.400000000001</v>
      </c>
      <c r="R48" s="21">
        <v>2439.9</v>
      </c>
      <c r="S48" s="21">
        <v>2111.6999999999998</v>
      </c>
      <c r="T48" s="21">
        <v>2781.4</v>
      </c>
      <c r="U48" s="21">
        <v>8.6999999999999993</v>
      </c>
      <c r="V48" s="21">
        <v>7.5</v>
      </c>
      <c r="W48" s="22">
        <v>9.9</v>
      </c>
    </row>
    <row r="49" spans="1:23">
      <c r="A49" s="6" t="s">
        <v>648</v>
      </c>
      <c r="B49" s="55" t="s">
        <v>649</v>
      </c>
      <c r="C49" s="44">
        <v>13113.6</v>
      </c>
      <c r="D49" s="21">
        <v>1583.6</v>
      </c>
      <c r="E49" s="21">
        <v>1244.3</v>
      </c>
      <c r="F49" s="21">
        <v>1961.5</v>
      </c>
      <c r="G49" s="21">
        <v>12.1</v>
      </c>
      <c r="H49" s="21">
        <v>9.5</v>
      </c>
      <c r="I49" s="22">
        <v>15</v>
      </c>
      <c r="J49" s="44">
        <v>39180.300000000003</v>
      </c>
      <c r="K49" s="21">
        <v>4656</v>
      </c>
      <c r="L49" s="21">
        <v>4089.6</v>
      </c>
      <c r="M49" s="21">
        <v>5237.3999999999996</v>
      </c>
      <c r="N49" s="21">
        <v>11.9</v>
      </c>
      <c r="O49" s="21">
        <v>10.4</v>
      </c>
      <c r="P49" s="22">
        <v>13.4</v>
      </c>
      <c r="Q49" s="35">
        <v>85627.1</v>
      </c>
      <c r="R49" s="21">
        <v>6518.9</v>
      </c>
      <c r="S49" s="21">
        <v>5565</v>
      </c>
      <c r="T49" s="21">
        <v>7454.4</v>
      </c>
      <c r="U49" s="21">
        <v>7.6</v>
      </c>
      <c r="V49" s="21">
        <v>6.5</v>
      </c>
      <c r="W49" s="22">
        <v>8.6999999999999993</v>
      </c>
    </row>
    <row r="50" spans="1:23">
      <c r="A50" s="6" t="s">
        <v>754</v>
      </c>
      <c r="B50" s="55" t="s">
        <v>755</v>
      </c>
      <c r="C50" s="44">
        <v>3662.2</v>
      </c>
      <c r="D50" s="21">
        <v>520.29999999999995</v>
      </c>
      <c r="E50" s="21">
        <v>414.4</v>
      </c>
      <c r="F50" s="21">
        <v>637.9</v>
      </c>
      <c r="G50" s="21">
        <v>14.2</v>
      </c>
      <c r="H50" s="21">
        <v>11.3</v>
      </c>
      <c r="I50" s="22">
        <v>17.399999999999999</v>
      </c>
      <c r="J50" s="44">
        <v>18865.7</v>
      </c>
      <c r="K50" s="21">
        <v>2334.6999999999998</v>
      </c>
      <c r="L50" s="21">
        <v>2070.5</v>
      </c>
      <c r="M50" s="21">
        <v>2612.1</v>
      </c>
      <c r="N50" s="21">
        <v>12.4</v>
      </c>
      <c r="O50" s="21">
        <v>11</v>
      </c>
      <c r="P50" s="22">
        <v>13.8</v>
      </c>
      <c r="Q50" s="35">
        <v>59259.1</v>
      </c>
      <c r="R50" s="21">
        <v>4379.5</v>
      </c>
      <c r="S50" s="21">
        <v>3746.9</v>
      </c>
      <c r="T50" s="21">
        <v>5008.5</v>
      </c>
      <c r="U50" s="21">
        <v>7.4</v>
      </c>
      <c r="V50" s="21">
        <v>6.3</v>
      </c>
      <c r="W50" s="22">
        <v>8.5</v>
      </c>
    </row>
    <row r="51" spans="1:23">
      <c r="A51" s="6" t="s">
        <v>756</v>
      </c>
      <c r="B51" s="55" t="s">
        <v>757</v>
      </c>
      <c r="C51" s="44">
        <v>6684.6</v>
      </c>
      <c r="D51" s="21">
        <v>715.1</v>
      </c>
      <c r="E51" s="21">
        <v>561.4</v>
      </c>
      <c r="F51" s="21">
        <v>883.4</v>
      </c>
      <c r="G51" s="21">
        <v>10.7</v>
      </c>
      <c r="H51" s="21">
        <v>8.4</v>
      </c>
      <c r="I51" s="22">
        <v>13.2</v>
      </c>
      <c r="J51" s="44">
        <v>21187.7</v>
      </c>
      <c r="K51" s="21">
        <v>2622.7</v>
      </c>
      <c r="L51" s="21">
        <v>2316.9</v>
      </c>
      <c r="M51" s="21">
        <v>2946.8</v>
      </c>
      <c r="N51" s="21">
        <v>12.4</v>
      </c>
      <c r="O51" s="21">
        <v>10.9</v>
      </c>
      <c r="P51" s="22">
        <v>13.9</v>
      </c>
      <c r="Q51" s="35">
        <v>56527.7</v>
      </c>
      <c r="R51" s="21">
        <v>4069.9</v>
      </c>
      <c r="S51" s="21">
        <v>3468.2</v>
      </c>
      <c r="T51" s="21">
        <v>4662.6000000000004</v>
      </c>
      <c r="U51" s="21">
        <v>7.2</v>
      </c>
      <c r="V51" s="21">
        <v>6.1</v>
      </c>
      <c r="W51" s="22">
        <v>8.1999999999999993</v>
      </c>
    </row>
    <row r="52" spans="1:23">
      <c r="A52" s="6" t="s">
        <v>810</v>
      </c>
      <c r="B52" s="55" t="s">
        <v>811</v>
      </c>
      <c r="C52" s="44">
        <v>4145.1000000000004</v>
      </c>
      <c r="D52" s="21">
        <v>429.7</v>
      </c>
      <c r="E52" s="21">
        <v>335.5</v>
      </c>
      <c r="F52" s="21">
        <v>534.4</v>
      </c>
      <c r="G52" s="21">
        <v>10.4</v>
      </c>
      <c r="H52" s="21">
        <v>8.1</v>
      </c>
      <c r="I52" s="22">
        <v>12.9</v>
      </c>
      <c r="J52" s="44">
        <v>11626.6</v>
      </c>
      <c r="K52" s="21">
        <v>1264.8</v>
      </c>
      <c r="L52" s="21">
        <v>1108.4000000000001</v>
      </c>
      <c r="M52" s="21">
        <v>1426.9</v>
      </c>
      <c r="N52" s="21">
        <v>10.9</v>
      </c>
      <c r="O52" s="21">
        <v>9.5</v>
      </c>
      <c r="P52" s="22">
        <v>12.3</v>
      </c>
      <c r="Q52" s="35">
        <v>38546.300000000003</v>
      </c>
      <c r="R52" s="21">
        <v>2754.6</v>
      </c>
      <c r="S52" s="21">
        <v>2343.5</v>
      </c>
      <c r="T52" s="21">
        <v>3161</v>
      </c>
      <c r="U52" s="21">
        <v>7.1</v>
      </c>
      <c r="V52" s="21">
        <v>6.1</v>
      </c>
      <c r="W52" s="22">
        <v>8.1999999999999993</v>
      </c>
    </row>
    <row r="53" spans="1:23">
      <c r="A53" s="6" t="s">
        <v>714</v>
      </c>
      <c r="B53" s="55" t="s">
        <v>715</v>
      </c>
      <c r="C53" s="44">
        <v>4164.5</v>
      </c>
      <c r="D53" s="21">
        <v>537</v>
      </c>
      <c r="E53" s="21">
        <v>429.1</v>
      </c>
      <c r="F53" s="21">
        <v>658</v>
      </c>
      <c r="G53" s="21">
        <v>12.9</v>
      </c>
      <c r="H53" s="21">
        <v>10.3</v>
      </c>
      <c r="I53" s="22">
        <v>15.8</v>
      </c>
      <c r="J53" s="44">
        <v>20664.2</v>
      </c>
      <c r="K53" s="21">
        <v>2585.1</v>
      </c>
      <c r="L53" s="21">
        <v>2294.6</v>
      </c>
      <c r="M53" s="21">
        <v>2888.5</v>
      </c>
      <c r="N53" s="21">
        <v>12.5</v>
      </c>
      <c r="O53" s="21">
        <v>11.1</v>
      </c>
      <c r="P53" s="22">
        <v>14</v>
      </c>
      <c r="Q53" s="35">
        <v>49125.3</v>
      </c>
      <c r="R53" s="21">
        <v>3661.2</v>
      </c>
      <c r="S53" s="21">
        <v>3151.8</v>
      </c>
      <c r="T53" s="21">
        <v>4174.7</v>
      </c>
      <c r="U53" s="21">
        <v>7.5</v>
      </c>
      <c r="V53" s="21">
        <v>6.4</v>
      </c>
      <c r="W53" s="22">
        <v>8.5</v>
      </c>
    </row>
    <row r="54" spans="1:23">
      <c r="A54" s="6" t="s">
        <v>680</v>
      </c>
      <c r="B54" s="55" t="s">
        <v>681</v>
      </c>
      <c r="C54" s="44">
        <v>13292.4</v>
      </c>
      <c r="D54" s="21">
        <v>1520.6</v>
      </c>
      <c r="E54" s="21">
        <v>1200.9000000000001</v>
      </c>
      <c r="F54" s="21">
        <v>1873.6</v>
      </c>
      <c r="G54" s="21">
        <v>11.4</v>
      </c>
      <c r="H54" s="21">
        <v>9</v>
      </c>
      <c r="I54" s="22">
        <v>14.1</v>
      </c>
      <c r="J54" s="44">
        <v>57406.9</v>
      </c>
      <c r="K54" s="21">
        <v>7261.9</v>
      </c>
      <c r="L54" s="21">
        <v>6460.2</v>
      </c>
      <c r="M54" s="21">
        <v>8120.4</v>
      </c>
      <c r="N54" s="21">
        <v>12.6</v>
      </c>
      <c r="O54" s="21">
        <v>11.3</v>
      </c>
      <c r="P54" s="22">
        <v>14.1</v>
      </c>
      <c r="Q54" s="35">
        <v>138790.70000000001</v>
      </c>
      <c r="R54" s="21">
        <v>10442.4</v>
      </c>
      <c r="S54" s="21">
        <v>8929</v>
      </c>
      <c r="T54" s="21">
        <v>11890.7</v>
      </c>
      <c r="U54" s="21">
        <v>7.5</v>
      </c>
      <c r="V54" s="21">
        <v>6.4</v>
      </c>
      <c r="W54" s="22">
        <v>8.6</v>
      </c>
    </row>
    <row r="55" spans="1:23">
      <c r="A55" s="6" t="s">
        <v>594</v>
      </c>
      <c r="B55" s="55" t="s">
        <v>595</v>
      </c>
      <c r="C55" s="44">
        <v>16820.900000000001</v>
      </c>
      <c r="D55" s="21">
        <v>2396.1</v>
      </c>
      <c r="E55" s="21">
        <v>1924.1</v>
      </c>
      <c r="F55" s="21">
        <v>2917.2</v>
      </c>
      <c r="G55" s="21">
        <v>14.2</v>
      </c>
      <c r="H55" s="21">
        <v>11.4</v>
      </c>
      <c r="I55" s="22">
        <v>17.3</v>
      </c>
      <c r="J55" s="44">
        <v>53108.3</v>
      </c>
      <c r="K55" s="21">
        <v>6884.8</v>
      </c>
      <c r="L55" s="21">
        <v>6155.2</v>
      </c>
      <c r="M55" s="21">
        <v>7664.4</v>
      </c>
      <c r="N55" s="21">
        <v>13</v>
      </c>
      <c r="O55" s="21">
        <v>11.6</v>
      </c>
      <c r="P55" s="22">
        <v>14.4</v>
      </c>
      <c r="Q55" s="35">
        <v>108567.8</v>
      </c>
      <c r="R55" s="21">
        <v>8415.6</v>
      </c>
      <c r="S55" s="21">
        <v>7246.8</v>
      </c>
      <c r="T55" s="21">
        <v>9566.4</v>
      </c>
      <c r="U55" s="21">
        <v>7.8</v>
      </c>
      <c r="V55" s="21">
        <v>6.7</v>
      </c>
      <c r="W55" s="22">
        <v>8.8000000000000007</v>
      </c>
    </row>
    <row r="56" spans="1:23">
      <c r="A56" s="6" t="s">
        <v>418</v>
      </c>
      <c r="B56" s="55" t="s">
        <v>419</v>
      </c>
      <c r="C56" s="44">
        <v>5337.8</v>
      </c>
      <c r="D56" s="21">
        <v>785.3</v>
      </c>
      <c r="E56" s="21">
        <v>628.5</v>
      </c>
      <c r="F56" s="21">
        <v>952</v>
      </c>
      <c r="G56" s="21">
        <v>14.7</v>
      </c>
      <c r="H56" s="21">
        <v>11.8</v>
      </c>
      <c r="I56" s="22">
        <v>17.8</v>
      </c>
      <c r="J56" s="44">
        <v>13198.2</v>
      </c>
      <c r="K56" s="21">
        <v>2032.3</v>
      </c>
      <c r="L56" s="21">
        <v>1814.8</v>
      </c>
      <c r="M56" s="21">
        <v>2272.1999999999998</v>
      </c>
      <c r="N56" s="21">
        <v>15.4</v>
      </c>
      <c r="O56" s="21">
        <v>13.8</v>
      </c>
      <c r="P56" s="22">
        <v>17.2</v>
      </c>
      <c r="Q56" s="35">
        <v>33822</v>
      </c>
      <c r="R56" s="21">
        <v>3163.1</v>
      </c>
      <c r="S56" s="21">
        <v>2707.8</v>
      </c>
      <c r="T56" s="21">
        <v>3612.1</v>
      </c>
      <c r="U56" s="21">
        <v>9.4</v>
      </c>
      <c r="V56" s="21">
        <v>8</v>
      </c>
      <c r="W56" s="22">
        <v>10.7</v>
      </c>
    </row>
    <row r="57" spans="1:23">
      <c r="A57" s="6" t="s">
        <v>496</v>
      </c>
      <c r="B57" s="55" t="s">
        <v>497</v>
      </c>
      <c r="C57" s="44">
        <v>8891.7000000000007</v>
      </c>
      <c r="D57" s="21">
        <v>1258.0999999999999</v>
      </c>
      <c r="E57" s="21">
        <v>1009.3</v>
      </c>
      <c r="F57" s="21">
        <v>1530.1</v>
      </c>
      <c r="G57" s="21">
        <v>14.1</v>
      </c>
      <c r="H57" s="21">
        <v>11.4</v>
      </c>
      <c r="I57" s="22">
        <v>17.2</v>
      </c>
      <c r="J57" s="44">
        <v>17564.599999999999</v>
      </c>
      <c r="K57" s="21">
        <v>2493.1999999999998</v>
      </c>
      <c r="L57" s="21">
        <v>2226.3000000000002</v>
      </c>
      <c r="M57" s="21">
        <v>2767.9</v>
      </c>
      <c r="N57" s="21">
        <v>14.2</v>
      </c>
      <c r="O57" s="21">
        <v>12.7</v>
      </c>
      <c r="P57" s="22">
        <v>15.8</v>
      </c>
      <c r="Q57" s="35">
        <v>42926.7</v>
      </c>
      <c r="R57" s="21">
        <v>3595.2</v>
      </c>
      <c r="S57" s="21">
        <v>3100.3</v>
      </c>
      <c r="T57" s="21">
        <v>4094.3</v>
      </c>
      <c r="U57" s="21">
        <v>8.4</v>
      </c>
      <c r="V57" s="21">
        <v>7.2</v>
      </c>
      <c r="W57" s="22">
        <v>9.5</v>
      </c>
    </row>
    <row r="58" spans="1:23">
      <c r="A58" s="6" t="s">
        <v>596</v>
      </c>
      <c r="B58" s="55" t="s">
        <v>597</v>
      </c>
      <c r="C58" s="44">
        <v>4349.6000000000004</v>
      </c>
      <c r="D58" s="21">
        <v>577.70000000000005</v>
      </c>
      <c r="E58" s="21">
        <v>460.3</v>
      </c>
      <c r="F58" s="21">
        <v>704.3</v>
      </c>
      <c r="G58" s="21">
        <v>13.3</v>
      </c>
      <c r="H58" s="21">
        <v>10.6</v>
      </c>
      <c r="I58" s="22">
        <v>16.2</v>
      </c>
      <c r="J58" s="44">
        <v>21324.400000000001</v>
      </c>
      <c r="K58" s="21">
        <v>2800.8</v>
      </c>
      <c r="L58" s="21">
        <v>2494.8000000000002</v>
      </c>
      <c r="M58" s="21">
        <v>3120</v>
      </c>
      <c r="N58" s="21">
        <v>13.1</v>
      </c>
      <c r="O58" s="21">
        <v>11.7</v>
      </c>
      <c r="P58" s="22">
        <v>14.6</v>
      </c>
      <c r="Q58" s="35">
        <v>32796</v>
      </c>
      <c r="R58" s="21">
        <v>2439.9</v>
      </c>
      <c r="S58" s="21">
        <v>2093.1</v>
      </c>
      <c r="T58" s="21">
        <v>2780.3</v>
      </c>
      <c r="U58" s="21">
        <v>7.4</v>
      </c>
      <c r="V58" s="21">
        <v>6.4</v>
      </c>
      <c r="W58" s="22">
        <v>8.5</v>
      </c>
    </row>
    <row r="59" spans="1:23">
      <c r="A59" s="49" t="s">
        <v>872</v>
      </c>
      <c r="B59" s="54" t="s">
        <v>873</v>
      </c>
      <c r="C59" s="44">
        <v>437.7</v>
      </c>
      <c r="D59" s="21">
        <v>42.8</v>
      </c>
      <c r="E59" s="21">
        <v>33.1</v>
      </c>
      <c r="F59" s="21">
        <v>53.7</v>
      </c>
      <c r="G59" s="21">
        <v>9.8000000000000007</v>
      </c>
      <c r="H59" s="21">
        <v>7.6</v>
      </c>
      <c r="I59" s="22">
        <v>12.3</v>
      </c>
      <c r="J59" s="44">
        <v>1108.9000000000001</v>
      </c>
      <c r="K59" s="21">
        <v>108.2</v>
      </c>
      <c r="L59" s="21">
        <v>93.9</v>
      </c>
      <c r="M59" s="21">
        <v>123.6</v>
      </c>
      <c r="N59" s="21">
        <v>9.8000000000000007</v>
      </c>
      <c r="O59" s="21">
        <v>8.5</v>
      </c>
      <c r="P59" s="22">
        <v>11.2</v>
      </c>
      <c r="Q59" s="35">
        <v>2593.4</v>
      </c>
      <c r="R59" s="21">
        <v>151.1</v>
      </c>
      <c r="S59" s="21">
        <v>127.8</v>
      </c>
      <c r="T59" s="21">
        <v>175</v>
      </c>
      <c r="U59" s="21">
        <v>5.8</v>
      </c>
      <c r="V59" s="21">
        <v>4.9000000000000004</v>
      </c>
      <c r="W59" s="22">
        <v>6.7</v>
      </c>
    </row>
    <row r="60" spans="1:23">
      <c r="A60" s="6" t="s">
        <v>640</v>
      </c>
      <c r="B60" s="55" t="s">
        <v>641</v>
      </c>
      <c r="C60" s="44">
        <v>6460.8</v>
      </c>
      <c r="D60" s="21">
        <v>857.5</v>
      </c>
      <c r="E60" s="21">
        <v>684.7</v>
      </c>
      <c r="F60" s="21">
        <v>1045</v>
      </c>
      <c r="G60" s="21">
        <v>13.3</v>
      </c>
      <c r="H60" s="21">
        <v>10.6</v>
      </c>
      <c r="I60" s="22">
        <v>16.2</v>
      </c>
      <c r="J60" s="44">
        <v>22810.2</v>
      </c>
      <c r="K60" s="21">
        <v>2878.6</v>
      </c>
      <c r="L60" s="21">
        <v>2564.8000000000002</v>
      </c>
      <c r="M60" s="21">
        <v>3216.4</v>
      </c>
      <c r="N60" s="21">
        <v>12.6</v>
      </c>
      <c r="O60" s="21">
        <v>11.2</v>
      </c>
      <c r="P60" s="22">
        <v>14.1</v>
      </c>
      <c r="Q60" s="35">
        <v>55425.1</v>
      </c>
      <c r="R60" s="21">
        <v>4605</v>
      </c>
      <c r="S60" s="21">
        <v>3991.6</v>
      </c>
      <c r="T60" s="21">
        <v>5226.2</v>
      </c>
      <c r="U60" s="21">
        <v>8.3000000000000007</v>
      </c>
      <c r="V60" s="21">
        <v>7.2</v>
      </c>
      <c r="W60" s="22">
        <v>9.4</v>
      </c>
    </row>
    <row r="61" spans="1:23">
      <c r="A61" s="6" t="s">
        <v>368</v>
      </c>
      <c r="B61" s="55" t="s">
        <v>369</v>
      </c>
      <c r="C61" s="44">
        <v>35334.400000000001</v>
      </c>
      <c r="D61" s="21">
        <v>5444.8</v>
      </c>
      <c r="E61" s="21">
        <v>4347</v>
      </c>
      <c r="F61" s="21">
        <v>6630.1</v>
      </c>
      <c r="G61" s="21">
        <v>15.4</v>
      </c>
      <c r="H61" s="21">
        <v>12.3</v>
      </c>
      <c r="I61" s="22">
        <v>18.8</v>
      </c>
      <c r="J61" s="44">
        <v>97272.2</v>
      </c>
      <c r="K61" s="21">
        <v>14412.1</v>
      </c>
      <c r="L61" s="21">
        <v>12712.6</v>
      </c>
      <c r="M61" s="21">
        <v>16249.9</v>
      </c>
      <c r="N61" s="21">
        <v>14.8</v>
      </c>
      <c r="O61" s="21">
        <v>13.1</v>
      </c>
      <c r="P61" s="22">
        <v>16.7</v>
      </c>
      <c r="Q61" s="35">
        <v>177762.4</v>
      </c>
      <c r="R61" s="21">
        <v>16311.3</v>
      </c>
      <c r="S61" s="21">
        <v>13875.8</v>
      </c>
      <c r="T61" s="21">
        <v>18816.7</v>
      </c>
      <c r="U61" s="21">
        <v>9.1999999999999993</v>
      </c>
      <c r="V61" s="21">
        <v>7.8</v>
      </c>
      <c r="W61" s="22">
        <v>10.6</v>
      </c>
    </row>
    <row r="62" spans="1:23">
      <c r="A62" s="6" t="s">
        <v>556</v>
      </c>
      <c r="B62" s="55" t="s">
        <v>557</v>
      </c>
      <c r="C62" s="44">
        <v>2664.3</v>
      </c>
      <c r="D62" s="21">
        <v>395.3</v>
      </c>
      <c r="E62" s="21">
        <v>313</v>
      </c>
      <c r="F62" s="21">
        <v>484.8</v>
      </c>
      <c r="G62" s="21">
        <v>14.8</v>
      </c>
      <c r="H62" s="21">
        <v>11.7</v>
      </c>
      <c r="I62" s="22">
        <v>18.2</v>
      </c>
      <c r="J62" s="44">
        <v>19915.7</v>
      </c>
      <c r="K62" s="21">
        <v>2704.5</v>
      </c>
      <c r="L62" s="21">
        <v>2411.6</v>
      </c>
      <c r="M62" s="21">
        <v>3025.3</v>
      </c>
      <c r="N62" s="21">
        <v>13.6</v>
      </c>
      <c r="O62" s="21">
        <v>12.1</v>
      </c>
      <c r="P62" s="22">
        <v>15.2</v>
      </c>
      <c r="Q62" s="35">
        <v>28880</v>
      </c>
      <c r="R62" s="21">
        <v>2023.5</v>
      </c>
      <c r="S62" s="21">
        <v>1735.3</v>
      </c>
      <c r="T62" s="21">
        <v>2315.9</v>
      </c>
      <c r="U62" s="21">
        <v>7</v>
      </c>
      <c r="V62" s="21">
        <v>6</v>
      </c>
      <c r="W62" s="22">
        <v>8</v>
      </c>
    </row>
    <row r="63" spans="1:23">
      <c r="A63" s="6" t="s">
        <v>376</v>
      </c>
      <c r="B63" s="55" t="s">
        <v>377</v>
      </c>
      <c r="C63" s="44">
        <v>22860.9</v>
      </c>
      <c r="D63" s="21">
        <v>3613.9</v>
      </c>
      <c r="E63" s="21">
        <v>2906.5</v>
      </c>
      <c r="F63" s="21">
        <v>4374.1000000000004</v>
      </c>
      <c r="G63" s="21">
        <v>15.8</v>
      </c>
      <c r="H63" s="21">
        <v>12.7</v>
      </c>
      <c r="I63" s="22">
        <v>19.100000000000001</v>
      </c>
      <c r="J63" s="44">
        <v>75019.600000000006</v>
      </c>
      <c r="K63" s="21">
        <v>11900</v>
      </c>
      <c r="L63" s="21">
        <v>10578.3</v>
      </c>
      <c r="M63" s="21">
        <v>13374.6</v>
      </c>
      <c r="N63" s="21">
        <v>15.9</v>
      </c>
      <c r="O63" s="21">
        <v>14.1</v>
      </c>
      <c r="P63" s="22">
        <v>17.8</v>
      </c>
      <c r="Q63" s="35">
        <v>161729.5</v>
      </c>
      <c r="R63" s="21">
        <v>15227</v>
      </c>
      <c r="S63" s="21">
        <v>12986.3</v>
      </c>
      <c r="T63" s="21">
        <v>17412.8</v>
      </c>
      <c r="U63" s="21">
        <v>9.4</v>
      </c>
      <c r="V63" s="21">
        <v>8</v>
      </c>
      <c r="W63" s="22">
        <v>10.8</v>
      </c>
    </row>
    <row r="64" spans="1:23">
      <c r="A64" s="6" t="s">
        <v>580</v>
      </c>
      <c r="B64" s="55" t="s">
        <v>581</v>
      </c>
      <c r="C64" s="44">
        <v>13663.8</v>
      </c>
      <c r="D64" s="21">
        <v>2017.4</v>
      </c>
      <c r="E64" s="21">
        <v>1618.4</v>
      </c>
      <c r="F64" s="21">
        <v>2443.5</v>
      </c>
      <c r="G64" s="21">
        <v>14.8</v>
      </c>
      <c r="H64" s="21">
        <v>11.8</v>
      </c>
      <c r="I64" s="22">
        <v>17.899999999999999</v>
      </c>
      <c r="J64" s="44">
        <v>27867.599999999999</v>
      </c>
      <c r="K64" s="21">
        <v>4116.3</v>
      </c>
      <c r="L64" s="21">
        <v>3669</v>
      </c>
      <c r="M64" s="21">
        <v>4615.7</v>
      </c>
      <c r="N64" s="21">
        <v>14.8</v>
      </c>
      <c r="O64" s="21">
        <v>13.2</v>
      </c>
      <c r="P64" s="22">
        <v>16.600000000000001</v>
      </c>
      <c r="Q64" s="35">
        <v>87816.7</v>
      </c>
      <c r="R64" s="21">
        <v>7702.2</v>
      </c>
      <c r="S64" s="21">
        <v>6618.7</v>
      </c>
      <c r="T64" s="21">
        <v>8765.1</v>
      </c>
      <c r="U64" s="21">
        <v>8.8000000000000007</v>
      </c>
      <c r="V64" s="21">
        <v>7.5</v>
      </c>
      <c r="W64" s="22">
        <v>10</v>
      </c>
    </row>
    <row r="65" spans="1:23">
      <c r="A65" s="6" t="s">
        <v>524</v>
      </c>
      <c r="B65" s="55" t="s">
        <v>525</v>
      </c>
      <c r="C65" s="44">
        <v>7760.2</v>
      </c>
      <c r="D65" s="21">
        <v>1187.0999999999999</v>
      </c>
      <c r="E65" s="21">
        <v>944.3</v>
      </c>
      <c r="F65" s="21">
        <v>1446.7</v>
      </c>
      <c r="G65" s="21">
        <v>15.3</v>
      </c>
      <c r="H65" s="21">
        <v>12.2</v>
      </c>
      <c r="I65" s="22">
        <v>18.600000000000001</v>
      </c>
      <c r="J65" s="44">
        <v>14894.1</v>
      </c>
      <c r="K65" s="21">
        <v>2043.1</v>
      </c>
      <c r="L65" s="21">
        <v>1805.2</v>
      </c>
      <c r="M65" s="21">
        <v>2327.8000000000002</v>
      </c>
      <c r="N65" s="21">
        <v>13.7</v>
      </c>
      <c r="O65" s="21">
        <v>12.1</v>
      </c>
      <c r="P65" s="22">
        <v>15.6</v>
      </c>
      <c r="Q65" s="35">
        <v>23904.7</v>
      </c>
      <c r="R65" s="21">
        <v>1831.3</v>
      </c>
      <c r="S65" s="21">
        <v>1557.4</v>
      </c>
      <c r="T65" s="21">
        <v>2115.4</v>
      </c>
      <c r="U65" s="21">
        <v>7.7</v>
      </c>
      <c r="V65" s="21">
        <v>6.5</v>
      </c>
      <c r="W65" s="22">
        <v>8.8000000000000007</v>
      </c>
    </row>
    <row r="66" spans="1:23">
      <c r="A66" s="6" t="s">
        <v>650</v>
      </c>
      <c r="B66" s="55" t="s">
        <v>651</v>
      </c>
      <c r="C66" s="44">
        <v>20018.3</v>
      </c>
      <c r="D66" s="21">
        <v>2325.6999999999998</v>
      </c>
      <c r="E66" s="21">
        <v>1835.2</v>
      </c>
      <c r="F66" s="21">
        <v>2859.9</v>
      </c>
      <c r="G66" s="21">
        <v>11.6</v>
      </c>
      <c r="H66" s="21">
        <v>9.1999999999999993</v>
      </c>
      <c r="I66" s="22">
        <v>14.3</v>
      </c>
      <c r="J66" s="44">
        <v>32990.9</v>
      </c>
      <c r="K66" s="21">
        <v>4549.7</v>
      </c>
      <c r="L66" s="21">
        <v>4038.7</v>
      </c>
      <c r="M66" s="21">
        <v>5123.6000000000004</v>
      </c>
      <c r="N66" s="21">
        <v>13.8</v>
      </c>
      <c r="O66" s="21">
        <v>12.2</v>
      </c>
      <c r="P66" s="22">
        <v>15.5</v>
      </c>
      <c r="Q66" s="35">
        <v>105162.8</v>
      </c>
      <c r="R66" s="21">
        <v>8693.5</v>
      </c>
      <c r="S66" s="21">
        <v>7471.4</v>
      </c>
      <c r="T66" s="21">
        <v>9926.2999999999993</v>
      </c>
      <c r="U66" s="21">
        <v>8.3000000000000007</v>
      </c>
      <c r="V66" s="21">
        <v>7.1</v>
      </c>
      <c r="W66" s="22">
        <v>9.4</v>
      </c>
    </row>
    <row r="67" spans="1:23">
      <c r="A67" s="6" t="s">
        <v>370</v>
      </c>
      <c r="B67" s="55" t="s">
        <v>371</v>
      </c>
      <c r="C67" s="44">
        <v>19475.3</v>
      </c>
      <c r="D67" s="21">
        <v>3023.3</v>
      </c>
      <c r="E67" s="21">
        <v>2439.6</v>
      </c>
      <c r="F67" s="21">
        <v>3652</v>
      </c>
      <c r="G67" s="21">
        <v>15.5</v>
      </c>
      <c r="H67" s="21">
        <v>12.5</v>
      </c>
      <c r="I67" s="22">
        <v>18.8</v>
      </c>
      <c r="J67" s="44">
        <v>40993.5</v>
      </c>
      <c r="K67" s="21">
        <v>6351.1</v>
      </c>
      <c r="L67" s="21">
        <v>5691.4</v>
      </c>
      <c r="M67" s="21">
        <v>7074.3</v>
      </c>
      <c r="N67" s="21">
        <v>15.5</v>
      </c>
      <c r="O67" s="21">
        <v>13.9</v>
      </c>
      <c r="P67" s="22">
        <v>17.3</v>
      </c>
      <c r="Q67" s="35">
        <v>83662.2</v>
      </c>
      <c r="R67" s="21">
        <v>7456.2</v>
      </c>
      <c r="S67" s="21">
        <v>6449.8</v>
      </c>
      <c r="T67" s="21">
        <v>8473.2000000000007</v>
      </c>
      <c r="U67" s="21">
        <v>8.9</v>
      </c>
      <c r="V67" s="21">
        <v>7.7</v>
      </c>
      <c r="W67" s="22">
        <v>10.1</v>
      </c>
    </row>
    <row r="68" spans="1:23">
      <c r="A68" s="6" t="s">
        <v>716</v>
      </c>
      <c r="B68" s="55" t="s">
        <v>717</v>
      </c>
      <c r="C68" s="44">
        <v>4635.6000000000004</v>
      </c>
      <c r="D68" s="21">
        <v>625</v>
      </c>
      <c r="E68" s="21">
        <v>497</v>
      </c>
      <c r="F68" s="21">
        <v>766.9</v>
      </c>
      <c r="G68" s="21">
        <v>13.5</v>
      </c>
      <c r="H68" s="21">
        <v>10.7</v>
      </c>
      <c r="I68" s="22">
        <v>16.5</v>
      </c>
      <c r="J68" s="44">
        <v>16740.5</v>
      </c>
      <c r="K68" s="21">
        <v>2265.4</v>
      </c>
      <c r="L68" s="21">
        <v>2013.7</v>
      </c>
      <c r="M68" s="21">
        <v>2539.9</v>
      </c>
      <c r="N68" s="21">
        <v>13.5</v>
      </c>
      <c r="O68" s="21">
        <v>12</v>
      </c>
      <c r="P68" s="22">
        <v>15.2</v>
      </c>
      <c r="Q68" s="35">
        <v>48764.800000000003</v>
      </c>
      <c r="R68" s="21">
        <v>3461.9</v>
      </c>
      <c r="S68" s="21">
        <v>2980</v>
      </c>
      <c r="T68" s="21">
        <v>3941.9</v>
      </c>
      <c r="U68" s="21">
        <v>7.1</v>
      </c>
      <c r="V68" s="21">
        <v>6.1</v>
      </c>
      <c r="W68" s="22">
        <v>8.1</v>
      </c>
    </row>
    <row r="69" spans="1:23">
      <c r="A69" s="6" t="s">
        <v>378</v>
      </c>
      <c r="B69" s="55" t="s">
        <v>379</v>
      </c>
      <c r="C69" s="44">
        <v>4181.1000000000004</v>
      </c>
      <c r="D69" s="21">
        <v>626.4</v>
      </c>
      <c r="E69" s="21">
        <v>502.1</v>
      </c>
      <c r="F69" s="21">
        <v>759.8</v>
      </c>
      <c r="G69" s="21">
        <v>15</v>
      </c>
      <c r="H69" s="21">
        <v>12</v>
      </c>
      <c r="I69" s="22">
        <v>18.2</v>
      </c>
      <c r="J69" s="44">
        <v>17453</v>
      </c>
      <c r="K69" s="21">
        <v>2752</v>
      </c>
      <c r="L69" s="21">
        <v>2467.1999999999998</v>
      </c>
      <c r="M69" s="21">
        <v>3062.8</v>
      </c>
      <c r="N69" s="21">
        <v>15.8</v>
      </c>
      <c r="O69" s="21">
        <v>14.1</v>
      </c>
      <c r="P69" s="22">
        <v>17.5</v>
      </c>
      <c r="Q69" s="35">
        <v>31717.9</v>
      </c>
      <c r="R69" s="21">
        <v>2840.4</v>
      </c>
      <c r="S69" s="21">
        <v>2441</v>
      </c>
      <c r="T69" s="21">
        <v>3238.2</v>
      </c>
      <c r="U69" s="21">
        <v>9</v>
      </c>
      <c r="V69" s="21">
        <v>7.7</v>
      </c>
      <c r="W69" s="22">
        <v>10.199999999999999</v>
      </c>
    </row>
    <row r="70" spans="1:23">
      <c r="A70" s="6" t="s">
        <v>652</v>
      </c>
      <c r="B70" s="55" t="s">
        <v>653</v>
      </c>
      <c r="C70" s="44">
        <v>6480.6</v>
      </c>
      <c r="D70" s="21">
        <v>770.9</v>
      </c>
      <c r="E70" s="21">
        <v>609.20000000000005</v>
      </c>
      <c r="F70" s="21">
        <v>945.8</v>
      </c>
      <c r="G70" s="21">
        <v>11.9</v>
      </c>
      <c r="H70" s="21">
        <v>9.4</v>
      </c>
      <c r="I70" s="22">
        <v>14.6</v>
      </c>
      <c r="J70" s="44">
        <v>11536.9</v>
      </c>
      <c r="K70" s="21">
        <v>1564</v>
      </c>
      <c r="L70" s="21">
        <v>1393.9</v>
      </c>
      <c r="M70" s="21">
        <v>1753</v>
      </c>
      <c r="N70" s="21">
        <v>13.6</v>
      </c>
      <c r="O70" s="21">
        <v>12.1</v>
      </c>
      <c r="P70" s="22">
        <v>15.2</v>
      </c>
      <c r="Q70" s="35">
        <v>28315.5</v>
      </c>
      <c r="R70" s="21">
        <v>2295.6999999999998</v>
      </c>
      <c r="S70" s="21">
        <v>1978.9</v>
      </c>
      <c r="T70" s="21">
        <v>2622.3</v>
      </c>
      <c r="U70" s="21">
        <v>8.1</v>
      </c>
      <c r="V70" s="21">
        <v>7</v>
      </c>
      <c r="W70" s="22">
        <v>9.3000000000000007</v>
      </c>
    </row>
    <row r="71" spans="1:23">
      <c r="A71" s="6" t="s">
        <v>470</v>
      </c>
      <c r="B71" s="55" t="s">
        <v>471</v>
      </c>
      <c r="C71" s="44">
        <v>11767</v>
      </c>
      <c r="D71" s="21">
        <v>1777.6</v>
      </c>
      <c r="E71" s="21">
        <v>1421.6</v>
      </c>
      <c r="F71" s="21">
        <v>2157.6</v>
      </c>
      <c r="G71" s="21">
        <v>15.1</v>
      </c>
      <c r="H71" s="21">
        <v>12.1</v>
      </c>
      <c r="I71" s="22">
        <v>18.3</v>
      </c>
      <c r="J71" s="44">
        <v>28738.2</v>
      </c>
      <c r="K71" s="21">
        <v>4141.5</v>
      </c>
      <c r="L71" s="21">
        <v>3677.8</v>
      </c>
      <c r="M71" s="21">
        <v>4653.6000000000004</v>
      </c>
      <c r="N71" s="21">
        <v>14.4</v>
      </c>
      <c r="O71" s="21">
        <v>12.8</v>
      </c>
      <c r="P71" s="22">
        <v>16.2</v>
      </c>
      <c r="Q71" s="35">
        <v>67444.800000000003</v>
      </c>
      <c r="R71" s="21">
        <v>6215.6</v>
      </c>
      <c r="S71" s="21">
        <v>5324.3</v>
      </c>
      <c r="T71" s="21">
        <v>7111</v>
      </c>
      <c r="U71" s="21">
        <v>9.1999999999999993</v>
      </c>
      <c r="V71" s="21">
        <v>7.9</v>
      </c>
      <c r="W71" s="22">
        <v>10.5</v>
      </c>
    </row>
    <row r="72" spans="1:23">
      <c r="A72" s="6" t="s">
        <v>798</v>
      </c>
      <c r="B72" s="55" t="s">
        <v>799</v>
      </c>
      <c r="C72" s="44">
        <v>3610.1</v>
      </c>
      <c r="D72" s="21">
        <v>364.7</v>
      </c>
      <c r="E72" s="21">
        <v>284.3</v>
      </c>
      <c r="F72" s="21">
        <v>456.3</v>
      </c>
      <c r="G72" s="21">
        <v>10.1</v>
      </c>
      <c r="H72" s="21">
        <v>7.9</v>
      </c>
      <c r="I72" s="22">
        <v>12.6</v>
      </c>
      <c r="J72" s="44">
        <v>5767.6</v>
      </c>
      <c r="K72" s="21">
        <v>731.3</v>
      </c>
      <c r="L72" s="21">
        <v>651.29999999999995</v>
      </c>
      <c r="M72" s="21">
        <v>814.9</v>
      </c>
      <c r="N72" s="21">
        <v>12.7</v>
      </c>
      <c r="O72" s="21">
        <v>11.3</v>
      </c>
      <c r="P72" s="22">
        <v>14.1</v>
      </c>
      <c r="Q72" s="35">
        <v>33669.300000000003</v>
      </c>
      <c r="R72" s="21">
        <v>2527.6</v>
      </c>
      <c r="S72" s="21">
        <v>2171.5</v>
      </c>
      <c r="T72" s="21">
        <v>2884.7</v>
      </c>
      <c r="U72" s="21">
        <v>7.5</v>
      </c>
      <c r="V72" s="21">
        <v>6.4</v>
      </c>
      <c r="W72" s="22">
        <v>8.6</v>
      </c>
    </row>
    <row r="73" spans="1:23">
      <c r="A73" s="6" t="s">
        <v>330</v>
      </c>
      <c r="B73" s="55" t="s">
        <v>331</v>
      </c>
      <c r="C73" s="44">
        <v>20213.5</v>
      </c>
      <c r="D73" s="21">
        <v>3497.1</v>
      </c>
      <c r="E73" s="21">
        <v>2810.7</v>
      </c>
      <c r="F73" s="21">
        <v>4215.8</v>
      </c>
      <c r="G73" s="21">
        <v>17.3</v>
      </c>
      <c r="H73" s="21">
        <v>13.9</v>
      </c>
      <c r="I73" s="22">
        <v>20.9</v>
      </c>
      <c r="J73" s="44">
        <v>41553.199999999997</v>
      </c>
      <c r="K73" s="21">
        <v>6708.1</v>
      </c>
      <c r="L73" s="21">
        <v>5938.2</v>
      </c>
      <c r="M73" s="21">
        <v>7565.4</v>
      </c>
      <c r="N73" s="21">
        <v>16.100000000000001</v>
      </c>
      <c r="O73" s="21">
        <v>14.3</v>
      </c>
      <c r="P73" s="22">
        <v>18.2</v>
      </c>
      <c r="Q73" s="35">
        <v>82014.2</v>
      </c>
      <c r="R73" s="21">
        <v>7982.1</v>
      </c>
      <c r="S73" s="21">
        <v>6805</v>
      </c>
      <c r="T73" s="21">
        <v>9156.7000000000007</v>
      </c>
      <c r="U73" s="21">
        <v>9.6999999999999993</v>
      </c>
      <c r="V73" s="21">
        <v>8.3000000000000007</v>
      </c>
      <c r="W73" s="22">
        <v>11.2</v>
      </c>
    </row>
    <row r="74" spans="1:23">
      <c r="A74" s="6" t="s">
        <v>472</v>
      </c>
      <c r="B74" s="55" t="s">
        <v>473</v>
      </c>
      <c r="C74" s="44">
        <v>22082.400000000001</v>
      </c>
      <c r="D74" s="21">
        <v>3182.3</v>
      </c>
      <c r="E74" s="21">
        <v>2556.6999999999998</v>
      </c>
      <c r="F74" s="21">
        <v>3856.5</v>
      </c>
      <c r="G74" s="21">
        <v>14.4</v>
      </c>
      <c r="H74" s="21">
        <v>11.6</v>
      </c>
      <c r="I74" s="22">
        <v>17.5</v>
      </c>
      <c r="J74" s="44">
        <v>67085.7</v>
      </c>
      <c r="K74" s="21">
        <v>9401.7000000000007</v>
      </c>
      <c r="L74" s="21">
        <v>8437.6</v>
      </c>
      <c r="M74" s="21">
        <v>10445.5</v>
      </c>
      <c r="N74" s="21">
        <v>14</v>
      </c>
      <c r="O74" s="21">
        <v>12.6</v>
      </c>
      <c r="P74" s="22">
        <v>15.6</v>
      </c>
      <c r="Q74" s="35">
        <v>135411.9</v>
      </c>
      <c r="R74" s="21">
        <v>11532.7</v>
      </c>
      <c r="S74" s="21">
        <v>9974.2999999999993</v>
      </c>
      <c r="T74" s="21">
        <v>13095.5</v>
      </c>
      <c r="U74" s="21">
        <v>8.5</v>
      </c>
      <c r="V74" s="21">
        <v>7.4</v>
      </c>
      <c r="W74" s="22">
        <v>9.6999999999999993</v>
      </c>
    </row>
    <row r="75" spans="1:23">
      <c r="A75" s="6" t="s">
        <v>380</v>
      </c>
      <c r="B75" s="55" t="s">
        <v>381</v>
      </c>
      <c r="C75" s="44">
        <v>3849.2</v>
      </c>
      <c r="D75" s="21">
        <v>476.9</v>
      </c>
      <c r="E75" s="21">
        <v>374.5</v>
      </c>
      <c r="F75" s="21">
        <v>585</v>
      </c>
      <c r="G75" s="21">
        <v>12.4</v>
      </c>
      <c r="H75" s="21">
        <v>9.6999999999999993</v>
      </c>
      <c r="I75" s="22">
        <v>15.2</v>
      </c>
      <c r="J75" s="44">
        <v>20353.5</v>
      </c>
      <c r="K75" s="21">
        <v>3129.7</v>
      </c>
      <c r="L75" s="21">
        <v>2813</v>
      </c>
      <c r="M75" s="21">
        <v>3477</v>
      </c>
      <c r="N75" s="21">
        <v>15.4</v>
      </c>
      <c r="O75" s="21">
        <v>13.8</v>
      </c>
      <c r="P75" s="22">
        <v>17.100000000000001</v>
      </c>
      <c r="Q75" s="35">
        <v>36996.300000000003</v>
      </c>
      <c r="R75" s="21">
        <v>3515.4</v>
      </c>
      <c r="S75" s="21">
        <v>3056</v>
      </c>
      <c r="T75" s="21">
        <v>3987.9</v>
      </c>
      <c r="U75" s="21">
        <v>9.5</v>
      </c>
      <c r="V75" s="21">
        <v>8.3000000000000007</v>
      </c>
      <c r="W75" s="22">
        <v>10.8</v>
      </c>
    </row>
    <row r="76" spans="1:23">
      <c r="A76" s="6" t="s">
        <v>460</v>
      </c>
      <c r="B76" s="55" t="s">
        <v>461</v>
      </c>
      <c r="C76" s="44">
        <v>17643.400000000001</v>
      </c>
      <c r="D76" s="21">
        <v>2841</v>
      </c>
      <c r="E76" s="21">
        <v>2294.1999999999998</v>
      </c>
      <c r="F76" s="21">
        <v>3439.1</v>
      </c>
      <c r="G76" s="21">
        <v>16.100000000000001</v>
      </c>
      <c r="H76" s="21">
        <v>13</v>
      </c>
      <c r="I76" s="22">
        <v>19.5</v>
      </c>
      <c r="J76" s="44">
        <v>38766.699999999997</v>
      </c>
      <c r="K76" s="21">
        <v>5550.1</v>
      </c>
      <c r="L76" s="21">
        <v>4938.1000000000004</v>
      </c>
      <c r="M76" s="21">
        <v>6209.4</v>
      </c>
      <c r="N76" s="21">
        <v>14.3</v>
      </c>
      <c r="O76" s="21">
        <v>12.7</v>
      </c>
      <c r="P76" s="22">
        <v>16</v>
      </c>
      <c r="Q76" s="35">
        <v>94022.9</v>
      </c>
      <c r="R76" s="21">
        <v>8374.7000000000007</v>
      </c>
      <c r="S76" s="21">
        <v>7181</v>
      </c>
      <c r="T76" s="21">
        <v>9559.1</v>
      </c>
      <c r="U76" s="21">
        <v>8.9</v>
      </c>
      <c r="V76" s="21">
        <v>7.6</v>
      </c>
      <c r="W76" s="22">
        <v>10.199999999999999</v>
      </c>
    </row>
    <row r="77" spans="1:23">
      <c r="A77" s="6" t="s">
        <v>774</v>
      </c>
      <c r="B77" s="55" t="s">
        <v>775</v>
      </c>
      <c r="C77" s="44">
        <v>10117.700000000001</v>
      </c>
      <c r="D77" s="21">
        <v>1281.2</v>
      </c>
      <c r="E77" s="21">
        <v>1013</v>
      </c>
      <c r="F77" s="21">
        <v>1570.7</v>
      </c>
      <c r="G77" s="21">
        <v>12.7</v>
      </c>
      <c r="H77" s="21">
        <v>10</v>
      </c>
      <c r="I77" s="22">
        <v>15.5</v>
      </c>
      <c r="J77" s="44">
        <v>24105.7</v>
      </c>
      <c r="K77" s="21">
        <v>3285.1</v>
      </c>
      <c r="L77" s="21">
        <v>2882.2</v>
      </c>
      <c r="M77" s="21">
        <v>3725.9</v>
      </c>
      <c r="N77" s="21">
        <v>13.6</v>
      </c>
      <c r="O77" s="21">
        <v>12</v>
      </c>
      <c r="P77" s="22">
        <v>15.5</v>
      </c>
      <c r="Q77" s="35">
        <v>108017.60000000001</v>
      </c>
      <c r="R77" s="21">
        <v>8580.6</v>
      </c>
      <c r="S77" s="21">
        <v>7337.6</v>
      </c>
      <c r="T77" s="21">
        <v>9862.7000000000007</v>
      </c>
      <c r="U77" s="21">
        <v>7.9</v>
      </c>
      <c r="V77" s="21">
        <v>6.8</v>
      </c>
      <c r="W77" s="22">
        <v>9.1</v>
      </c>
    </row>
    <row r="78" spans="1:23">
      <c r="A78" s="6" t="s">
        <v>724</v>
      </c>
      <c r="B78" s="55" t="s">
        <v>725</v>
      </c>
      <c r="C78" s="44">
        <v>4871.6000000000004</v>
      </c>
      <c r="D78" s="21">
        <v>515.20000000000005</v>
      </c>
      <c r="E78" s="21">
        <v>402.7</v>
      </c>
      <c r="F78" s="21">
        <v>642.20000000000005</v>
      </c>
      <c r="G78" s="21">
        <v>10.6</v>
      </c>
      <c r="H78" s="21">
        <v>8.3000000000000007</v>
      </c>
      <c r="I78" s="22">
        <v>13.2</v>
      </c>
      <c r="J78" s="44">
        <v>10973.1</v>
      </c>
      <c r="K78" s="21">
        <v>1229.5</v>
      </c>
      <c r="L78" s="21">
        <v>1083.2</v>
      </c>
      <c r="M78" s="21">
        <v>1381</v>
      </c>
      <c r="N78" s="21">
        <v>11.2</v>
      </c>
      <c r="O78" s="21">
        <v>9.9</v>
      </c>
      <c r="P78" s="22">
        <v>12.6</v>
      </c>
      <c r="Q78" s="35">
        <v>28903.3</v>
      </c>
      <c r="R78" s="21">
        <v>2288.9</v>
      </c>
      <c r="S78" s="21">
        <v>1966.1</v>
      </c>
      <c r="T78" s="21">
        <v>2616.6999999999998</v>
      </c>
      <c r="U78" s="21">
        <v>7.9</v>
      </c>
      <c r="V78" s="21">
        <v>6.8</v>
      </c>
      <c r="W78" s="22">
        <v>9.1</v>
      </c>
    </row>
    <row r="79" spans="1:23">
      <c r="A79" s="6" t="s">
        <v>564</v>
      </c>
      <c r="B79" s="55" t="s">
        <v>565</v>
      </c>
      <c r="C79" s="44">
        <v>7504.7</v>
      </c>
      <c r="D79" s="21">
        <v>1080.9000000000001</v>
      </c>
      <c r="E79" s="21">
        <v>863.6</v>
      </c>
      <c r="F79" s="21">
        <v>1317.5</v>
      </c>
      <c r="G79" s="21">
        <v>14.4</v>
      </c>
      <c r="H79" s="21">
        <v>11.5</v>
      </c>
      <c r="I79" s="22">
        <v>17.600000000000001</v>
      </c>
      <c r="J79" s="44">
        <v>25220</v>
      </c>
      <c r="K79" s="21">
        <v>3391.2</v>
      </c>
      <c r="L79" s="21">
        <v>3037</v>
      </c>
      <c r="M79" s="21">
        <v>3762.5</v>
      </c>
      <c r="N79" s="21">
        <v>13.4</v>
      </c>
      <c r="O79" s="21">
        <v>12</v>
      </c>
      <c r="P79" s="22">
        <v>14.9</v>
      </c>
      <c r="Q79" s="35">
        <v>56313.3</v>
      </c>
      <c r="R79" s="21">
        <v>4371.5</v>
      </c>
      <c r="S79" s="21">
        <v>3761.1</v>
      </c>
      <c r="T79" s="21">
        <v>4984.3</v>
      </c>
      <c r="U79" s="21">
        <v>7.8</v>
      </c>
      <c r="V79" s="21">
        <v>6.7</v>
      </c>
      <c r="W79" s="22">
        <v>8.9</v>
      </c>
    </row>
    <row r="80" spans="1:23">
      <c r="A80" s="6" t="s">
        <v>790</v>
      </c>
      <c r="B80" s="55" t="s">
        <v>791</v>
      </c>
      <c r="C80" s="44">
        <v>5737.6</v>
      </c>
      <c r="D80" s="21">
        <v>700.9</v>
      </c>
      <c r="E80" s="21">
        <v>549.9</v>
      </c>
      <c r="F80" s="21">
        <v>868.7</v>
      </c>
      <c r="G80" s="21">
        <v>12.2</v>
      </c>
      <c r="H80" s="21">
        <v>9.6</v>
      </c>
      <c r="I80" s="22">
        <v>15.1</v>
      </c>
      <c r="J80" s="44">
        <v>12718.4</v>
      </c>
      <c r="K80" s="21">
        <v>1443</v>
      </c>
      <c r="L80" s="21">
        <v>1267.3</v>
      </c>
      <c r="M80" s="21">
        <v>1621.3</v>
      </c>
      <c r="N80" s="21">
        <v>11.3</v>
      </c>
      <c r="O80" s="21">
        <v>10</v>
      </c>
      <c r="P80" s="22">
        <v>12.7</v>
      </c>
      <c r="Q80" s="35">
        <v>49736</v>
      </c>
      <c r="R80" s="21">
        <v>3445.9</v>
      </c>
      <c r="S80" s="21">
        <v>2931.7</v>
      </c>
      <c r="T80" s="21">
        <v>3950.4</v>
      </c>
      <c r="U80" s="21">
        <v>6.9</v>
      </c>
      <c r="V80" s="21">
        <v>5.9</v>
      </c>
      <c r="W80" s="22">
        <v>7.9</v>
      </c>
    </row>
    <row r="81" spans="1:23">
      <c r="A81" s="6" t="s">
        <v>832</v>
      </c>
      <c r="B81" s="55" t="s">
        <v>833</v>
      </c>
      <c r="C81" s="44">
        <v>5627.7</v>
      </c>
      <c r="D81" s="21">
        <v>532.5</v>
      </c>
      <c r="E81" s="21">
        <v>405.3</v>
      </c>
      <c r="F81" s="21">
        <v>674.4</v>
      </c>
      <c r="G81" s="21">
        <v>9.5</v>
      </c>
      <c r="H81" s="21">
        <v>7.2</v>
      </c>
      <c r="I81" s="22">
        <v>12</v>
      </c>
      <c r="J81" s="44">
        <v>17875.099999999999</v>
      </c>
      <c r="K81" s="21">
        <v>1790.4</v>
      </c>
      <c r="L81" s="21">
        <v>1539</v>
      </c>
      <c r="M81" s="21">
        <v>2048</v>
      </c>
      <c r="N81" s="21">
        <v>10</v>
      </c>
      <c r="O81" s="21">
        <v>8.6</v>
      </c>
      <c r="P81" s="22">
        <v>11.5</v>
      </c>
      <c r="Q81" s="35">
        <v>48974.2</v>
      </c>
      <c r="R81" s="21">
        <v>3397.3</v>
      </c>
      <c r="S81" s="21">
        <v>2854.3</v>
      </c>
      <c r="T81" s="21">
        <v>3958.4</v>
      </c>
      <c r="U81" s="21">
        <v>6.9</v>
      </c>
      <c r="V81" s="21">
        <v>5.8</v>
      </c>
      <c r="W81" s="22">
        <v>8.1</v>
      </c>
    </row>
    <row r="82" spans="1:23">
      <c r="A82" s="6" t="s">
        <v>300</v>
      </c>
      <c r="B82" s="55" t="s">
        <v>301</v>
      </c>
      <c r="C82" s="44">
        <v>11074.6</v>
      </c>
      <c r="D82" s="21">
        <v>1849.4</v>
      </c>
      <c r="E82" s="21">
        <v>1477.4</v>
      </c>
      <c r="F82" s="21">
        <v>2251.6</v>
      </c>
      <c r="G82" s="21">
        <v>16.7</v>
      </c>
      <c r="H82" s="21">
        <v>13.3</v>
      </c>
      <c r="I82" s="22">
        <v>20.3</v>
      </c>
      <c r="J82" s="44">
        <v>22466.400000000001</v>
      </c>
      <c r="K82" s="21">
        <v>3677.4</v>
      </c>
      <c r="L82" s="21">
        <v>3228.2</v>
      </c>
      <c r="M82" s="21">
        <v>4161.5</v>
      </c>
      <c r="N82" s="21">
        <v>16.399999999999999</v>
      </c>
      <c r="O82" s="21">
        <v>14.4</v>
      </c>
      <c r="P82" s="22">
        <v>18.5</v>
      </c>
      <c r="Q82" s="35">
        <v>53406</v>
      </c>
      <c r="R82" s="21">
        <v>5629.4</v>
      </c>
      <c r="S82" s="21">
        <v>4799.8999999999996</v>
      </c>
      <c r="T82" s="21">
        <v>6496.4</v>
      </c>
      <c r="U82" s="21">
        <v>10.5</v>
      </c>
      <c r="V82" s="21">
        <v>9</v>
      </c>
      <c r="W82" s="22">
        <v>12.2</v>
      </c>
    </row>
    <row r="83" spans="1:23">
      <c r="A83" s="6" t="s">
        <v>526</v>
      </c>
      <c r="B83" s="55" t="s">
        <v>527</v>
      </c>
      <c r="C83" s="44">
        <v>19390.900000000001</v>
      </c>
      <c r="D83" s="21">
        <v>2747.9</v>
      </c>
      <c r="E83" s="21">
        <v>2202.1</v>
      </c>
      <c r="F83" s="21">
        <v>3338.2</v>
      </c>
      <c r="G83" s="21">
        <v>14.2</v>
      </c>
      <c r="H83" s="21">
        <v>11.4</v>
      </c>
      <c r="I83" s="22">
        <v>17.2</v>
      </c>
      <c r="J83" s="44">
        <v>55574.8</v>
      </c>
      <c r="K83" s="21">
        <v>7449.8</v>
      </c>
      <c r="L83" s="21">
        <v>6680.8</v>
      </c>
      <c r="M83" s="21">
        <v>8289.7999999999993</v>
      </c>
      <c r="N83" s="21">
        <v>13.4</v>
      </c>
      <c r="O83" s="21">
        <v>12</v>
      </c>
      <c r="P83" s="22">
        <v>14.9</v>
      </c>
      <c r="Q83" s="35">
        <v>120693.3</v>
      </c>
      <c r="R83" s="21">
        <v>10029.9</v>
      </c>
      <c r="S83" s="21">
        <v>8681.6</v>
      </c>
      <c r="T83" s="21">
        <v>11410.5</v>
      </c>
      <c r="U83" s="21">
        <v>8.3000000000000007</v>
      </c>
      <c r="V83" s="21">
        <v>7.2</v>
      </c>
      <c r="W83" s="22">
        <v>9.5</v>
      </c>
    </row>
    <row r="84" spans="1:23">
      <c r="A84" s="6" t="s">
        <v>528</v>
      </c>
      <c r="B84" s="55" t="s">
        <v>529</v>
      </c>
      <c r="C84" s="44">
        <v>10100</v>
      </c>
      <c r="D84" s="21">
        <v>1418.4</v>
      </c>
      <c r="E84" s="21">
        <v>1139.0999999999999</v>
      </c>
      <c r="F84" s="21">
        <v>1721.7</v>
      </c>
      <c r="G84" s="21">
        <v>14</v>
      </c>
      <c r="H84" s="21">
        <v>11.3</v>
      </c>
      <c r="I84" s="22">
        <v>17</v>
      </c>
      <c r="J84" s="44">
        <v>17178.5</v>
      </c>
      <c r="K84" s="21">
        <v>2177.4</v>
      </c>
      <c r="L84" s="21">
        <v>1940.3</v>
      </c>
      <c r="M84" s="21">
        <v>2432.6999999999998</v>
      </c>
      <c r="N84" s="21">
        <v>12.7</v>
      </c>
      <c r="O84" s="21">
        <v>11.3</v>
      </c>
      <c r="P84" s="22">
        <v>14.2</v>
      </c>
      <c r="Q84" s="35">
        <v>31243.5</v>
      </c>
      <c r="R84" s="21">
        <v>2646.9</v>
      </c>
      <c r="S84" s="21">
        <v>2289.8000000000002</v>
      </c>
      <c r="T84" s="21">
        <v>3006.9</v>
      </c>
      <c r="U84" s="21">
        <v>8.5</v>
      </c>
      <c r="V84" s="21">
        <v>7.3</v>
      </c>
      <c r="W84" s="22">
        <v>9.6</v>
      </c>
    </row>
    <row r="85" spans="1:23">
      <c r="A85" s="6" t="s">
        <v>404</v>
      </c>
      <c r="B85" s="55" t="s">
        <v>405</v>
      </c>
      <c r="C85" s="44">
        <v>16613.2</v>
      </c>
      <c r="D85" s="21">
        <v>2818.6</v>
      </c>
      <c r="E85" s="21">
        <v>2289.4</v>
      </c>
      <c r="F85" s="21">
        <v>3400.5</v>
      </c>
      <c r="G85" s="21">
        <v>17</v>
      </c>
      <c r="H85" s="21">
        <v>13.8</v>
      </c>
      <c r="I85" s="22">
        <v>20.5</v>
      </c>
      <c r="J85" s="44">
        <v>38262.300000000003</v>
      </c>
      <c r="K85" s="21">
        <v>5379.4</v>
      </c>
      <c r="L85" s="21">
        <v>4827.1000000000004</v>
      </c>
      <c r="M85" s="21">
        <v>5994.2</v>
      </c>
      <c r="N85" s="21">
        <v>14.1</v>
      </c>
      <c r="O85" s="21">
        <v>12.6</v>
      </c>
      <c r="P85" s="22">
        <v>15.7</v>
      </c>
      <c r="Q85" s="35">
        <v>85039.6</v>
      </c>
      <c r="R85" s="21">
        <v>7528.4</v>
      </c>
      <c r="S85" s="21">
        <v>6533.8</v>
      </c>
      <c r="T85" s="21">
        <v>8537.2000000000007</v>
      </c>
      <c r="U85" s="21">
        <v>8.9</v>
      </c>
      <c r="V85" s="21">
        <v>7.7</v>
      </c>
      <c r="W85" s="22">
        <v>10</v>
      </c>
    </row>
    <row r="86" spans="1:23">
      <c r="A86" s="6" t="s">
        <v>302</v>
      </c>
      <c r="B86" s="55" t="s">
        <v>303</v>
      </c>
      <c r="C86" s="44">
        <v>6585.9</v>
      </c>
      <c r="D86" s="21">
        <v>861.4</v>
      </c>
      <c r="E86" s="21">
        <v>681.7</v>
      </c>
      <c r="F86" s="21">
        <v>1051</v>
      </c>
      <c r="G86" s="21">
        <v>13.1</v>
      </c>
      <c r="H86" s="21">
        <v>10.4</v>
      </c>
      <c r="I86" s="22">
        <v>16</v>
      </c>
      <c r="J86" s="44">
        <v>20339.3</v>
      </c>
      <c r="K86" s="21">
        <v>3372.3</v>
      </c>
      <c r="L86" s="21">
        <v>3025</v>
      </c>
      <c r="M86" s="21">
        <v>3752.7</v>
      </c>
      <c r="N86" s="21">
        <v>16.600000000000001</v>
      </c>
      <c r="O86" s="21">
        <v>14.9</v>
      </c>
      <c r="P86" s="22">
        <v>18.5</v>
      </c>
      <c r="Q86" s="35">
        <v>25566.7</v>
      </c>
      <c r="R86" s="21">
        <v>2376.6999999999998</v>
      </c>
      <c r="S86" s="21">
        <v>2046.5</v>
      </c>
      <c r="T86" s="21">
        <v>2701.1</v>
      </c>
      <c r="U86" s="21">
        <v>9.3000000000000007</v>
      </c>
      <c r="V86" s="21">
        <v>8</v>
      </c>
      <c r="W86" s="22">
        <v>10.6</v>
      </c>
    </row>
    <row r="87" spans="1:23">
      <c r="A87" s="6" t="s">
        <v>620</v>
      </c>
      <c r="B87" s="55" t="s">
        <v>621</v>
      </c>
      <c r="C87" s="44">
        <v>4973.5</v>
      </c>
      <c r="D87" s="21">
        <v>627.70000000000005</v>
      </c>
      <c r="E87" s="21">
        <v>488.9</v>
      </c>
      <c r="F87" s="21">
        <v>780.3</v>
      </c>
      <c r="G87" s="21">
        <v>12.6</v>
      </c>
      <c r="H87" s="21">
        <v>9.8000000000000007</v>
      </c>
      <c r="I87" s="22">
        <v>15.7</v>
      </c>
      <c r="J87" s="44">
        <v>24650.799999999999</v>
      </c>
      <c r="K87" s="21">
        <v>2814.5</v>
      </c>
      <c r="L87" s="21">
        <v>2457.6</v>
      </c>
      <c r="M87" s="21">
        <v>3183</v>
      </c>
      <c r="N87" s="21">
        <v>11.4</v>
      </c>
      <c r="O87" s="21">
        <v>10</v>
      </c>
      <c r="P87" s="22">
        <v>12.9</v>
      </c>
      <c r="Q87" s="35">
        <v>35536.699999999997</v>
      </c>
      <c r="R87" s="21">
        <v>2621</v>
      </c>
      <c r="S87" s="21">
        <v>2222.1</v>
      </c>
      <c r="T87" s="21">
        <v>3026.2</v>
      </c>
      <c r="U87" s="21">
        <v>7.4</v>
      </c>
      <c r="V87" s="21">
        <v>6.3</v>
      </c>
      <c r="W87" s="22">
        <v>8.5</v>
      </c>
    </row>
    <row r="88" spans="1:23">
      <c r="A88" s="6" t="s">
        <v>838</v>
      </c>
      <c r="B88" s="55" t="s">
        <v>839</v>
      </c>
      <c r="C88" s="44">
        <v>5992.4</v>
      </c>
      <c r="D88" s="21">
        <v>542.9</v>
      </c>
      <c r="E88" s="21">
        <v>412.9</v>
      </c>
      <c r="F88" s="21">
        <v>692.8</v>
      </c>
      <c r="G88" s="21">
        <v>9.1</v>
      </c>
      <c r="H88" s="21">
        <v>6.9</v>
      </c>
      <c r="I88" s="22">
        <v>11.6</v>
      </c>
      <c r="J88" s="44">
        <v>19161.8</v>
      </c>
      <c r="K88" s="21">
        <v>1969.9</v>
      </c>
      <c r="L88" s="21">
        <v>1691.7</v>
      </c>
      <c r="M88" s="21">
        <v>2262.5</v>
      </c>
      <c r="N88" s="21">
        <v>10.3</v>
      </c>
      <c r="O88" s="21">
        <v>8.8000000000000007</v>
      </c>
      <c r="P88" s="22">
        <v>11.8</v>
      </c>
      <c r="Q88" s="35">
        <v>41948.9</v>
      </c>
      <c r="R88" s="21">
        <v>2589.1999999999998</v>
      </c>
      <c r="S88" s="21">
        <v>2147.1999999999998</v>
      </c>
      <c r="T88" s="21">
        <v>3029.4</v>
      </c>
      <c r="U88" s="21">
        <v>6.2</v>
      </c>
      <c r="V88" s="21">
        <v>5.0999999999999996</v>
      </c>
      <c r="W88" s="22">
        <v>7.2</v>
      </c>
    </row>
    <row r="89" spans="1:23">
      <c r="A89" s="6" t="s">
        <v>582</v>
      </c>
      <c r="B89" s="55" t="s">
        <v>583</v>
      </c>
      <c r="C89" s="44">
        <v>17636.400000000001</v>
      </c>
      <c r="D89" s="21">
        <v>2445.3000000000002</v>
      </c>
      <c r="E89" s="21">
        <v>1940.9</v>
      </c>
      <c r="F89" s="21">
        <v>2981.6</v>
      </c>
      <c r="G89" s="21">
        <v>13.9</v>
      </c>
      <c r="H89" s="21">
        <v>11</v>
      </c>
      <c r="I89" s="22">
        <v>16.899999999999999</v>
      </c>
      <c r="J89" s="44">
        <v>29043.8</v>
      </c>
      <c r="K89" s="21">
        <v>3878.6</v>
      </c>
      <c r="L89" s="21">
        <v>3411.4</v>
      </c>
      <c r="M89" s="21">
        <v>4407.1000000000004</v>
      </c>
      <c r="N89" s="21">
        <v>13.4</v>
      </c>
      <c r="O89" s="21">
        <v>11.7</v>
      </c>
      <c r="P89" s="22">
        <v>15.2</v>
      </c>
      <c r="Q89" s="35">
        <v>85074.9</v>
      </c>
      <c r="R89" s="21">
        <v>7633.8</v>
      </c>
      <c r="S89" s="21">
        <v>6525.5</v>
      </c>
      <c r="T89" s="21">
        <v>8755.7000000000007</v>
      </c>
      <c r="U89" s="21">
        <v>9</v>
      </c>
      <c r="V89" s="21">
        <v>7.7</v>
      </c>
      <c r="W89" s="22">
        <v>10.3</v>
      </c>
    </row>
    <row r="90" spans="1:23">
      <c r="A90" s="6" t="s">
        <v>542</v>
      </c>
      <c r="B90" s="55" t="s">
        <v>543</v>
      </c>
      <c r="C90" s="44">
        <v>6439.2</v>
      </c>
      <c r="D90" s="21">
        <v>820.8</v>
      </c>
      <c r="E90" s="21">
        <v>647.9</v>
      </c>
      <c r="F90" s="21">
        <v>1003.3</v>
      </c>
      <c r="G90" s="21">
        <v>12.7</v>
      </c>
      <c r="H90" s="21">
        <v>10.1</v>
      </c>
      <c r="I90" s="22">
        <v>15.6</v>
      </c>
      <c r="J90" s="44">
        <v>17865.099999999999</v>
      </c>
      <c r="K90" s="21">
        <v>2605.9</v>
      </c>
      <c r="L90" s="21">
        <v>2325.3000000000002</v>
      </c>
      <c r="M90" s="21">
        <v>2915.1</v>
      </c>
      <c r="N90" s="21">
        <v>14.6</v>
      </c>
      <c r="O90" s="21">
        <v>13</v>
      </c>
      <c r="P90" s="22">
        <v>16.3</v>
      </c>
      <c r="Q90" s="35">
        <v>39974.699999999997</v>
      </c>
      <c r="R90" s="21">
        <v>3324.6</v>
      </c>
      <c r="S90" s="21">
        <v>2862</v>
      </c>
      <c r="T90" s="21">
        <v>3794.5</v>
      </c>
      <c r="U90" s="21">
        <v>8.3000000000000007</v>
      </c>
      <c r="V90" s="21">
        <v>7.2</v>
      </c>
      <c r="W90" s="22">
        <v>9.5</v>
      </c>
    </row>
    <row r="91" spans="1:23">
      <c r="A91" s="6" t="s">
        <v>818</v>
      </c>
      <c r="B91" s="55" t="s">
        <v>819</v>
      </c>
      <c r="C91" s="44">
        <v>0</v>
      </c>
      <c r="D91" s="21"/>
      <c r="E91" s="21"/>
      <c r="F91" s="21"/>
      <c r="G91" s="21"/>
      <c r="H91" s="21"/>
      <c r="I91" s="22"/>
      <c r="J91" s="44">
        <v>12526.4</v>
      </c>
      <c r="K91" s="21">
        <v>1483.3</v>
      </c>
      <c r="L91" s="21">
        <v>1276.5999999999999</v>
      </c>
      <c r="M91" s="21">
        <v>1701.9</v>
      </c>
      <c r="N91" s="21">
        <v>11.8</v>
      </c>
      <c r="O91" s="21">
        <v>10.199999999999999</v>
      </c>
      <c r="P91" s="22">
        <v>13.6</v>
      </c>
      <c r="Q91" s="35">
        <v>25183.599999999999</v>
      </c>
      <c r="R91" s="21">
        <v>1491.8</v>
      </c>
      <c r="S91" s="21">
        <v>1243.5</v>
      </c>
      <c r="T91" s="21">
        <v>1743.2</v>
      </c>
      <c r="U91" s="21">
        <v>5.9</v>
      </c>
      <c r="V91" s="21">
        <v>4.9000000000000004</v>
      </c>
      <c r="W91" s="22">
        <v>6.9</v>
      </c>
    </row>
    <row r="92" spans="1:23">
      <c r="A92" s="6" t="s">
        <v>566</v>
      </c>
      <c r="B92" s="55" t="s">
        <v>567</v>
      </c>
      <c r="C92" s="44">
        <v>4460.8999999999996</v>
      </c>
      <c r="D92" s="21">
        <v>627.20000000000005</v>
      </c>
      <c r="E92" s="21">
        <v>502.3</v>
      </c>
      <c r="F92" s="21">
        <v>760.9</v>
      </c>
      <c r="G92" s="21">
        <v>14.1</v>
      </c>
      <c r="H92" s="21">
        <v>11.3</v>
      </c>
      <c r="I92" s="22">
        <v>17.100000000000001</v>
      </c>
      <c r="J92" s="44">
        <v>16249.6</v>
      </c>
      <c r="K92" s="21">
        <v>2288</v>
      </c>
      <c r="L92" s="21">
        <v>2043</v>
      </c>
      <c r="M92" s="21">
        <v>2548.5</v>
      </c>
      <c r="N92" s="21">
        <v>14.1</v>
      </c>
      <c r="O92" s="21">
        <v>12.6</v>
      </c>
      <c r="P92" s="22">
        <v>15.7</v>
      </c>
      <c r="Q92" s="35">
        <v>34260.5</v>
      </c>
      <c r="R92" s="21">
        <v>2787.6</v>
      </c>
      <c r="S92" s="21">
        <v>2403.8000000000002</v>
      </c>
      <c r="T92" s="21">
        <v>3181.9</v>
      </c>
      <c r="U92" s="21">
        <v>8.1</v>
      </c>
      <c r="V92" s="21">
        <v>7</v>
      </c>
      <c r="W92" s="22">
        <v>9.3000000000000007</v>
      </c>
    </row>
    <row r="93" spans="1:23">
      <c r="A93" s="6" t="s">
        <v>584</v>
      </c>
      <c r="B93" s="55" t="s">
        <v>585</v>
      </c>
      <c r="C93" s="44">
        <v>7740</v>
      </c>
      <c r="D93" s="21">
        <v>931.4</v>
      </c>
      <c r="E93" s="21">
        <v>740.5</v>
      </c>
      <c r="F93" s="21">
        <v>1139.8</v>
      </c>
      <c r="G93" s="21">
        <v>12</v>
      </c>
      <c r="H93" s="21">
        <v>9.6</v>
      </c>
      <c r="I93" s="22">
        <v>14.7</v>
      </c>
      <c r="J93" s="44">
        <v>14193.7</v>
      </c>
      <c r="K93" s="21">
        <v>1915.5</v>
      </c>
      <c r="L93" s="21">
        <v>1715.5</v>
      </c>
      <c r="M93" s="21">
        <v>2130.4</v>
      </c>
      <c r="N93" s="21">
        <v>13.5</v>
      </c>
      <c r="O93" s="21">
        <v>12.1</v>
      </c>
      <c r="P93" s="22">
        <v>15</v>
      </c>
      <c r="Q93" s="35">
        <v>29794.3</v>
      </c>
      <c r="R93" s="21">
        <v>2364.9</v>
      </c>
      <c r="S93" s="21">
        <v>2043</v>
      </c>
      <c r="T93" s="21">
        <v>2683.6</v>
      </c>
      <c r="U93" s="21">
        <v>7.9</v>
      </c>
      <c r="V93" s="21">
        <v>6.9</v>
      </c>
      <c r="W93" s="22">
        <v>9</v>
      </c>
    </row>
    <row r="94" spans="1:23">
      <c r="A94" s="6" t="s">
        <v>688</v>
      </c>
      <c r="B94" s="55" t="s">
        <v>689</v>
      </c>
      <c r="C94" s="44">
        <v>3401.5</v>
      </c>
      <c r="D94" s="21">
        <v>489.7</v>
      </c>
      <c r="E94" s="21">
        <v>381.6</v>
      </c>
      <c r="F94" s="21">
        <v>609.4</v>
      </c>
      <c r="G94" s="21">
        <v>14.4</v>
      </c>
      <c r="H94" s="21">
        <v>11.2</v>
      </c>
      <c r="I94" s="22">
        <v>17.899999999999999</v>
      </c>
      <c r="J94" s="44">
        <v>16692.099999999999</v>
      </c>
      <c r="K94" s="21">
        <v>2005.3</v>
      </c>
      <c r="L94" s="21">
        <v>1749.7</v>
      </c>
      <c r="M94" s="21">
        <v>2270.5</v>
      </c>
      <c r="N94" s="21">
        <v>12</v>
      </c>
      <c r="O94" s="21">
        <v>10.5</v>
      </c>
      <c r="P94" s="22">
        <v>13.6</v>
      </c>
      <c r="Q94" s="35">
        <v>41070.400000000001</v>
      </c>
      <c r="R94" s="21">
        <v>2863.5</v>
      </c>
      <c r="S94" s="21">
        <v>2416.8000000000002</v>
      </c>
      <c r="T94" s="21">
        <v>3315</v>
      </c>
      <c r="U94" s="21">
        <v>7</v>
      </c>
      <c r="V94" s="21">
        <v>5.9</v>
      </c>
      <c r="W94" s="22">
        <v>8.1</v>
      </c>
    </row>
    <row r="95" spans="1:23">
      <c r="A95" s="6" t="s">
        <v>288</v>
      </c>
      <c r="B95" s="55" t="s">
        <v>289</v>
      </c>
      <c r="C95" s="44">
        <v>8604</v>
      </c>
      <c r="D95" s="21">
        <v>1414.2</v>
      </c>
      <c r="E95" s="21">
        <v>1137.4000000000001</v>
      </c>
      <c r="F95" s="21">
        <v>1711.3</v>
      </c>
      <c r="G95" s="21">
        <v>16.399999999999999</v>
      </c>
      <c r="H95" s="21">
        <v>13.2</v>
      </c>
      <c r="I95" s="22">
        <v>19.899999999999999</v>
      </c>
      <c r="J95" s="44">
        <v>19895.5</v>
      </c>
      <c r="K95" s="21">
        <v>3254.3</v>
      </c>
      <c r="L95" s="21">
        <v>2883.9</v>
      </c>
      <c r="M95" s="21">
        <v>3676.6</v>
      </c>
      <c r="N95" s="21">
        <v>16.399999999999999</v>
      </c>
      <c r="O95" s="21">
        <v>14.5</v>
      </c>
      <c r="P95" s="22">
        <v>18.5</v>
      </c>
      <c r="Q95" s="35">
        <v>23688.5</v>
      </c>
      <c r="R95" s="21">
        <v>2293.4</v>
      </c>
      <c r="S95" s="21">
        <v>1946.1</v>
      </c>
      <c r="T95" s="21">
        <v>2634.6</v>
      </c>
      <c r="U95" s="21">
        <v>9.6999999999999993</v>
      </c>
      <c r="V95" s="21">
        <v>8.1999999999999993</v>
      </c>
      <c r="W95" s="22">
        <v>11.1</v>
      </c>
    </row>
    <row r="96" spans="1:23">
      <c r="A96" s="6" t="s">
        <v>340</v>
      </c>
      <c r="B96" s="55" t="s">
        <v>341</v>
      </c>
      <c r="C96" s="44">
        <v>5256.1</v>
      </c>
      <c r="D96" s="21">
        <v>910.4</v>
      </c>
      <c r="E96" s="21">
        <v>739.2</v>
      </c>
      <c r="F96" s="21">
        <v>1097.9000000000001</v>
      </c>
      <c r="G96" s="21">
        <v>17.3</v>
      </c>
      <c r="H96" s="21">
        <v>14.1</v>
      </c>
      <c r="I96" s="22">
        <v>20.9</v>
      </c>
      <c r="J96" s="44">
        <v>21254.9</v>
      </c>
      <c r="K96" s="21">
        <v>3042.7</v>
      </c>
      <c r="L96" s="21">
        <v>2711.7</v>
      </c>
      <c r="M96" s="21">
        <v>3415.7</v>
      </c>
      <c r="N96" s="21">
        <v>14.3</v>
      </c>
      <c r="O96" s="21">
        <v>12.8</v>
      </c>
      <c r="P96" s="22">
        <v>16.100000000000001</v>
      </c>
      <c r="Q96" s="35">
        <v>32539</v>
      </c>
      <c r="R96" s="21">
        <v>3219.4</v>
      </c>
      <c r="S96" s="21">
        <v>2774.7</v>
      </c>
      <c r="T96" s="21">
        <v>3662.1</v>
      </c>
      <c r="U96" s="21">
        <v>9.9</v>
      </c>
      <c r="V96" s="21">
        <v>8.5</v>
      </c>
      <c r="W96" s="22">
        <v>11.3</v>
      </c>
    </row>
    <row r="97" spans="1:23">
      <c r="A97" s="6" t="s">
        <v>530</v>
      </c>
      <c r="B97" s="55" t="s">
        <v>531</v>
      </c>
      <c r="C97" s="44">
        <v>5889.4</v>
      </c>
      <c r="D97" s="21">
        <v>904.6</v>
      </c>
      <c r="E97" s="21">
        <v>728</v>
      </c>
      <c r="F97" s="21">
        <v>1099</v>
      </c>
      <c r="G97" s="21">
        <v>15.4</v>
      </c>
      <c r="H97" s="21">
        <v>12.4</v>
      </c>
      <c r="I97" s="22">
        <v>18.7</v>
      </c>
      <c r="J97" s="44">
        <v>11159.1</v>
      </c>
      <c r="K97" s="21">
        <v>1564.4</v>
      </c>
      <c r="L97" s="21">
        <v>1376.2</v>
      </c>
      <c r="M97" s="21">
        <v>1767.6</v>
      </c>
      <c r="N97" s="21">
        <v>14</v>
      </c>
      <c r="O97" s="21">
        <v>12.3</v>
      </c>
      <c r="P97" s="22">
        <v>15.8</v>
      </c>
      <c r="Q97" s="35">
        <v>30732.5</v>
      </c>
      <c r="R97" s="21">
        <v>2752</v>
      </c>
      <c r="S97" s="21">
        <v>2347.4</v>
      </c>
      <c r="T97" s="21">
        <v>3149.1</v>
      </c>
      <c r="U97" s="21">
        <v>9</v>
      </c>
      <c r="V97" s="21">
        <v>7.6</v>
      </c>
      <c r="W97" s="22">
        <v>10.199999999999999</v>
      </c>
    </row>
    <row r="98" spans="1:23">
      <c r="A98" s="6" t="s">
        <v>568</v>
      </c>
      <c r="B98" s="55" t="s">
        <v>569</v>
      </c>
      <c r="C98" s="44">
        <v>3998.1</v>
      </c>
      <c r="D98" s="21">
        <v>556.5</v>
      </c>
      <c r="E98" s="21">
        <v>446.9</v>
      </c>
      <c r="F98" s="21">
        <v>676.3</v>
      </c>
      <c r="G98" s="21">
        <v>13.9</v>
      </c>
      <c r="H98" s="21">
        <v>11.2</v>
      </c>
      <c r="I98" s="22">
        <v>16.899999999999999</v>
      </c>
      <c r="J98" s="44">
        <v>11172.1</v>
      </c>
      <c r="K98" s="21">
        <v>1641.8</v>
      </c>
      <c r="L98" s="21">
        <v>1476.7</v>
      </c>
      <c r="M98" s="21">
        <v>1817.4</v>
      </c>
      <c r="N98" s="21">
        <v>14.7</v>
      </c>
      <c r="O98" s="21">
        <v>13.2</v>
      </c>
      <c r="P98" s="22">
        <v>16.3</v>
      </c>
      <c r="Q98" s="35">
        <v>33899.699999999997</v>
      </c>
      <c r="R98" s="21">
        <v>2747.1</v>
      </c>
      <c r="S98" s="21">
        <v>2386.1</v>
      </c>
      <c r="T98" s="21">
        <v>3121.6</v>
      </c>
      <c r="U98" s="21">
        <v>8.1</v>
      </c>
      <c r="V98" s="21">
        <v>7</v>
      </c>
      <c r="W98" s="22">
        <v>9.1999999999999993</v>
      </c>
    </row>
    <row r="99" spans="1:23">
      <c r="A99" s="6" t="s">
        <v>406</v>
      </c>
      <c r="B99" s="55" t="s">
        <v>407</v>
      </c>
      <c r="C99" s="44">
        <v>7597.7</v>
      </c>
      <c r="D99" s="21">
        <v>1226.2</v>
      </c>
      <c r="E99" s="21">
        <v>987.4</v>
      </c>
      <c r="F99" s="21">
        <v>1482.8</v>
      </c>
      <c r="G99" s="21">
        <v>16.100000000000001</v>
      </c>
      <c r="H99" s="21">
        <v>13</v>
      </c>
      <c r="I99" s="22">
        <v>19.5</v>
      </c>
      <c r="J99" s="44">
        <v>23488.2</v>
      </c>
      <c r="K99" s="21">
        <v>3704.2</v>
      </c>
      <c r="L99" s="21">
        <v>3296.3</v>
      </c>
      <c r="M99" s="21">
        <v>4155.3</v>
      </c>
      <c r="N99" s="21">
        <v>15.8</v>
      </c>
      <c r="O99" s="21">
        <v>14</v>
      </c>
      <c r="P99" s="22">
        <v>17.7</v>
      </c>
      <c r="Q99" s="35">
        <v>61419.1</v>
      </c>
      <c r="R99" s="21">
        <v>5820.9</v>
      </c>
      <c r="S99" s="21">
        <v>4971.3999999999996</v>
      </c>
      <c r="T99" s="21">
        <v>6657.1</v>
      </c>
      <c r="U99" s="21">
        <v>9.5</v>
      </c>
      <c r="V99" s="21">
        <v>8.1</v>
      </c>
      <c r="W99" s="22">
        <v>10.8</v>
      </c>
    </row>
    <row r="100" spans="1:23">
      <c r="A100" s="6" t="s">
        <v>616</v>
      </c>
      <c r="B100" s="55" t="s">
        <v>617</v>
      </c>
      <c r="C100" s="44">
        <v>3210</v>
      </c>
      <c r="D100" s="21">
        <v>439.5</v>
      </c>
      <c r="E100" s="21">
        <v>350.1</v>
      </c>
      <c r="F100" s="21">
        <v>535.70000000000005</v>
      </c>
      <c r="G100" s="21">
        <v>13.7</v>
      </c>
      <c r="H100" s="21">
        <v>10.9</v>
      </c>
      <c r="I100" s="22">
        <v>16.7</v>
      </c>
      <c r="J100" s="44">
        <v>17504.900000000001</v>
      </c>
      <c r="K100" s="21">
        <v>2239.5</v>
      </c>
      <c r="L100" s="21">
        <v>1999.1</v>
      </c>
      <c r="M100" s="21">
        <v>2505.6</v>
      </c>
      <c r="N100" s="21">
        <v>12.8</v>
      </c>
      <c r="O100" s="21">
        <v>11.4</v>
      </c>
      <c r="P100" s="22">
        <v>14.3</v>
      </c>
      <c r="Q100" s="35">
        <v>37370.1</v>
      </c>
      <c r="R100" s="21">
        <v>2989.1</v>
      </c>
      <c r="S100" s="21">
        <v>2569.1999999999998</v>
      </c>
      <c r="T100" s="21">
        <v>3409.1</v>
      </c>
      <c r="U100" s="21">
        <v>8</v>
      </c>
      <c r="V100" s="21">
        <v>6.9</v>
      </c>
      <c r="W100" s="22">
        <v>9.1</v>
      </c>
    </row>
    <row r="101" spans="1:23">
      <c r="A101" s="6" t="s">
        <v>598</v>
      </c>
      <c r="B101" s="55" t="s">
        <v>599</v>
      </c>
      <c r="C101" s="44">
        <v>5281.2</v>
      </c>
      <c r="D101" s="21">
        <v>834.6</v>
      </c>
      <c r="E101" s="21">
        <v>672.4</v>
      </c>
      <c r="F101" s="21">
        <v>1011.5</v>
      </c>
      <c r="G101" s="21">
        <v>15.8</v>
      </c>
      <c r="H101" s="21">
        <v>12.7</v>
      </c>
      <c r="I101" s="22">
        <v>19.2</v>
      </c>
      <c r="J101" s="44">
        <v>12656.9</v>
      </c>
      <c r="K101" s="21">
        <v>1801.4</v>
      </c>
      <c r="L101" s="21">
        <v>1605.4</v>
      </c>
      <c r="M101" s="21">
        <v>2014.9</v>
      </c>
      <c r="N101" s="21">
        <v>14.2</v>
      </c>
      <c r="O101" s="21">
        <v>12.7</v>
      </c>
      <c r="P101" s="22">
        <v>15.9</v>
      </c>
      <c r="Q101" s="35">
        <v>39288.800000000003</v>
      </c>
      <c r="R101" s="21">
        <v>3346.4</v>
      </c>
      <c r="S101" s="21">
        <v>2876.2</v>
      </c>
      <c r="T101" s="21">
        <v>3817.3</v>
      </c>
      <c r="U101" s="21">
        <v>8.5</v>
      </c>
      <c r="V101" s="21">
        <v>7.3</v>
      </c>
      <c r="W101" s="22">
        <v>9.6999999999999993</v>
      </c>
    </row>
    <row r="102" spans="1:23">
      <c r="A102" s="6" t="s">
        <v>394</v>
      </c>
      <c r="B102" s="55" t="s">
        <v>395</v>
      </c>
      <c r="C102" s="44">
        <v>5365.6</v>
      </c>
      <c r="D102" s="21">
        <v>696.5</v>
      </c>
      <c r="E102" s="21">
        <v>553.9</v>
      </c>
      <c r="F102" s="21">
        <v>847.6</v>
      </c>
      <c r="G102" s="21">
        <v>13</v>
      </c>
      <c r="H102" s="21">
        <v>10.3</v>
      </c>
      <c r="I102" s="22">
        <v>15.8</v>
      </c>
      <c r="J102" s="44">
        <v>13858.5</v>
      </c>
      <c r="K102" s="21">
        <v>2015.1</v>
      </c>
      <c r="L102" s="21">
        <v>1808.5</v>
      </c>
      <c r="M102" s="21">
        <v>2243.6</v>
      </c>
      <c r="N102" s="21">
        <v>14.5</v>
      </c>
      <c r="O102" s="21">
        <v>13</v>
      </c>
      <c r="P102" s="22">
        <v>16.2</v>
      </c>
      <c r="Q102" s="35">
        <v>21076.9</v>
      </c>
      <c r="R102" s="21">
        <v>1866.9</v>
      </c>
      <c r="S102" s="21">
        <v>1618.4</v>
      </c>
      <c r="T102" s="21">
        <v>2123.4</v>
      </c>
      <c r="U102" s="21">
        <v>8.9</v>
      </c>
      <c r="V102" s="21">
        <v>7.7</v>
      </c>
      <c r="W102" s="22">
        <v>10.1</v>
      </c>
    </row>
    <row r="103" spans="1:23">
      <c r="A103" s="6" t="s">
        <v>544</v>
      </c>
      <c r="B103" s="55" t="s">
        <v>545</v>
      </c>
      <c r="C103" s="44">
        <v>6071.8</v>
      </c>
      <c r="D103" s="21">
        <v>1004.4</v>
      </c>
      <c r="E103" s="21">
        <v>810.3</v>
      </c>
      <c r="F103" s="21">
        <v>1212.7</v>
      </c>
      <c r="G103" s="21">
        <v>16.5</v>
      </c>
      <c r="H103" s="21">
        <v>13.3</v>
      </c>
      <c r="I103" s="22">
        <v>20</v>
      </c>
      <c r="J103" s="44">
        <v>13236.1</v>
      </c>
      <c r="K103" s="21">
        <v>1785</v>
      </c>
      <c r="L103" s="21">
        <v>1584.3</v>
      </c>
      <c r="M103" s="21">
        <v>2003.5</v>
      </c>
      <c r="N103" s="21">
        <v>13.5</v>
      </c>
      <c r="O103" s="21">
        <v>12</v>
      </c>
      <c r="P103" s="22">
        <v>15.1</v>
      </c>
      <c r="Q103" s="35">
        <v>26406</v>
      </c>
      <c r="R103" s="21">
        <v>2122.8000000000002</v>
      </c>
      <c r="S103" s="21">
        <v>1826</v>
      </c>
      <c r="T103" s="21">
        <v>2425.6</v>
      </c>
      <c r="U103" s="21">
        <v>8</v>
      </c>
      <c r="V103" s="21">
        <v>6.9</v>
      </c>
      <c r="W103" s="22">
        <v>9.1999999999999993</v>
      </c>
    </row>
    <row r="104" spans="1:23">
      <c r="A104" s="6" t="s">
        <v>286</v>
      </c>
      <c r="B104" s="55" t="s">
        <v>287</v>
      </c>
      <c r="C104" s="44">
        <v>4369.1000000000004</v>
      </c>
      <c r="D104" s="21">
        <v>835.1</v>
      </c>
      <c r="E104" s="21">
        <v>675.4</v>
      </c>
      <c r="F104" s="21">
        <v>1002.6</v>
      </c>
      <c r="G104" s="21">
        <v>19.100000000000001</v>
      </c>
      <c r="H104" s="21">
        <v>15.5</v>
      </c>
      <c r="I104" s="22">
        <v>22.9</v>
      </c>
      <c r="J104" s="44">
        <v>21459.9</v>
      </c>
      <c r="K104" s="21">
        <v>3582.2</v>
      </c>
      <c r="L104" s="21">
        <v>3177.4</v>
      </c>
      <c r="M104" s="21">
        <v>4039.9</v>
      </c>
      <c r="N104" s="21">
        <v>16.7</v>
      </c>
      <c r="O104" s="21">
        <v>14.8</v>
      </c>
      <c r="P104" s="22">
        <v>18.8</v>
      </c>
      <c r="Q104" s="35">
        <v>25725</v>
      </c>
      <c r="R104" s="21">
        <v>2631.5</v>
      </c>
      <c r="S104" s="21">
        <v>2237.6</v>
      </c>
      <c r="T104" s="21">
        <v>3010.5</v>
      </c>
      <c r="U104" s="21">
        <v>10.199999999999999</v>
      </c>
      <c r="V104" s="21">
        <v>8.6999999999999993</v>
      </c>
      <c r="W104" s="22">
        <v>11.7</v>
      </c>
    </row>
    <row r="105" spans="1:23">
      <c r="A105" s="6" t="s">
        <v>690</v>
      </c>
      <c r="B105" s="55" t="s">
        <v>691</v>
      </c>
      <c r="C105" s="44">
        <v>8770.4</v>
      </c>
      <c r="D105" s="21">
        <v>1257</v>
      </c>
      <c r="E105" s="21">
        <v>997.2</v>
      </c>
      <c r="F105" s="21">
        <v>1536.8</v>
      </c>
      <c r="G105" s="21">
        <v>14.3</v>
      </c>
      <c r="H105" s="21">
        <v>11.4</v>
      </c>
      <c r="I105" s="22">
        <v>17.5</v>
      </c>
      <c r="J105" s="44">
        <v>24149.4</v>
      </c>
      <c r="K105" s="21">
        <v>3331.2</v>
      </c>
      <c r="L105" s="21">
        <v>2910.3</v>
      </c>
      <c r="M105" s="21">
        <v>3799.5</v>
      </c>
      <c r="N105" s="21">
        <v>13.8</v>
      </c>
      <c r="O105" s="21">
        <v>12.1</v>
      </c>
      <c r="P105" s="22">
        <v>15.7</v>
      </c>
      <c r="Q105" s="35">
        <v>68621.2</v>
      </c>
      <c r="R105" s="21">
        <v>5540.7</v>
      </c>
      <c r="S105" s="21">
        <v>4709</v>
      </c>
      <c r="T105" s="21">
        <v>6389.9</v>
      </c>
      <c r="U105" s="21">
        <v>8.1</v>
      </c>
      <c r="V105" s="21">
        <v>6.9</v>
      </c>
      <c r="W105" s="22">
        <v>9.3000000000000007</v>
      </c>
    </row>
    <row r="106" spans="1:23">
      <c r="A106" s="49" t="s">
        <v>840</v>
      </c>
      <c r="B106" s="54" t="s">
        <v>841</v>
      </c>
      <c r="C106" s="44">
        <v>5185.8</v>
      </c>
      <c r="D106" s="21">
        <v>377.9</v>
      </c>
      <c r="E106" s="21">
        <v>282</v>
      </c>
      <c r="F106" s="21">
        <v>487.5</v>
      </c>
      <c r="G106" s="21">
        <v>7.3</v>
      </c>
      <c r="H106" s="21">
        <v>5.4</v>
      </c>
      <c r="I106" s="22">
        <v>9.4</v>
      </c>
      <c r="J106" s="44">
        <v>18280.400000000001</v>
      </c>
      <c r="K106" s="21">
        <v>1939.2</v>
      </c>
      <c r="L106" s="21">
        <v>1685.1</v>
      </c>
      <c r="M106" s="21">
        <v>2199.1</v>
      </c>
      <c r="N106" s="21">
        <v>10.6</v>
      </c>
      <c r="O106" s="21">
        <v>9.1999999999999993</v>
      </c>
      <c r="P106" s="22">
        <v>12</v>
      </c>
      <c r="Q106" s="35">
        <v>40080.800000000003</v>
      </c>
      <c r="R106" s="21">
        <v>2670.9</v>
      </c>
      <c r="S106" s="21">
        <v>2258.3000000000002</v>
      </c>
      <c r="T106" s="21">
        <v>3092.3</v>
      </c>
      <c r="U106" s="21">
        <v>6.7</v>
      </c>
      <c r="V106" s="21">
        <v>5.6</v>
      </c>
      <c r="W106" s="22">
        <v>7.7</v>
      </c>
    </row>
    <row r="107" spans="1:23">
      <c r="A107" s="6" t="s">
        <v>600</v>
      </c>
      <c r="B107" s="55" t="s">
        <v>601</v>
      </c>
      <c r="C107" s="44">
        <v>11677.7</v>
      </c>
      <c r="D107" s="21">
        <v>1833.9</v>
      </c>
      <c r="E107" s="21">
        <v>1426.4</v>
      </c>
      <c r="F107" s="21">
        <v>2257.1</v>
      </c>
      <c r="G107" s="21">
        <v>15.7</v>
      </c>
      <c r="H107" s="21">
        <v>12.2</v>
      </c>
      <c r="I107" s="22">
        <v>19.3</v>
      </c>
      <c r="J107" s="44">
        <v>14710.6</v>
      </c>
      <c r="K107" s="21">
        <v>1981.9</v>
      </c>
      <c r="L107" s="21">
        <v>1673.2</v>
      </c>
      <c r="M107" s="21">
        <v>2329.3000000000002</v>
      </c>
      <c r="N107" s="21">
        <v>13.5</v>
      </c>
      <c r="O107" s="21">
        <v>11.4</v>
      </c>
      <c r="P107" s="22">
        <v>15.8</v>
      </c>
      <c r="Q107" s="35">
        <v>50695.6</v>
      </c>
      <c r="R107" s="21">
        <v>4450.7</v>
      </c>
      <c r="S107" s="21">
        <v>3689.4</v>
      </c>
      <c r="T107" s="21">
        <v>5269.4</v>
      </c>
      <c r="U107" s="21">
        <v>8.8000000000000007</v>
      </c>
      <c r="V107" s="21">
        <v>7.3</v>
      </c>
      <c r="W107" s="22">
        <v>10.4</v>
      </c>
    </row>
    <row r="108" spans="1:23">
      <c r="A108" s="6" t="s">
        <v>350</v>
      </c>
      <c r="B108" s="55" t="s">
        <v>351</v>
      </c>
      <c r="C108" s="44">
        <v>5071.3</v>
      </c>
      <c r="D108" s="21">
        <v>888.5</v>
      </c>
      <c r="E108" s="21">
        <v>710</v>
      </c>
      <c r="F108" s="21">
        <v>1073.2</v>
      </c>
      <c r="G108" s="21">
        <v>17.5</v>
      </c>
      <c r="H108" s="21">
        <v>14</v>
      </c>
      <c r="I108" s="22">
        <v>21.2</v>
      </c>
      <c r="J108" s="44">
        <v>17809</v>
      </c>
      <c r="K108" s="21">
        <v>2991.1</v>
      </c>
      <c r="L108" s="21">
        <v>2632.1</v>
      </c>
      <c r="M108" s="21">
        <v>3384.5</v>
      </c>
      <c r="N108" s="21">
        <v>16.8</v>
      </c>
      <c r="O108" s="21">
        <v>14.8</v>
      </c>
      <c r="P108" s="22">
        <v>19</v>
      </c>
      <c r="Q108" s="35">
        <v>36695.699999999997</v>
      </c>
      <c r="R108" s="21">
        <v>3532.4</v>
      </c>
      <c r="S108" s="21">
        <v>3000.8</v>
      </c>
      <c r="T108" s="21">
        <v>4089.1</v>
      </c>
      <c r="U108" s="21">
        <v>9.6</v>
      </c>
      <c r="V108" s="21">
        <v>8.1999999999999993</v>
      </c>
      <c r="W108" s="22">
        <v>11.1</v>
      </c>
    </row>
    <row r="109" spans="1:23">
      <c r="A109" s="6" t="s">
        <v>726</v>
      </c>
      <c r="B109" s="55" t="s">
        <v>727</v>
      </c>
      <c r="C109" s="44">
        <v>7336.7</v>
      </c>
      <c r="D109" s="21">
        <v>904.2</v>
      </c>
      <c r="E109" s="21">
        <v>712.5</v>
      </c>
      <c r="F109" s="21">
        <v>1111.7</v>
      </c>
      <c r="G109" s="21">
        <v>12.3</v>
      </c>
      <c r="H109" s="21">
        <v>9.6999999999999993</v>
      </c>
      <c r="I109" s="22">
        <v>15.2</v>
      </c>
      <c r="J109" s="44">
        <v>16183.7</v>
      </c>
      <c r="K109" s="21">
        <v>2122.8000000000002</v>
      </c>
      <c r="L109" s="21">
        <v>1839.9</v>
      </c>
      <c r="M109" s="21">
        <v>2428.3000000000002</v>
      </c>
      <c r="N109" s="21">
        <v>13.1</v>
      </c>
      <c r="O109" s="21">
        <v>11.4</v>
      </c>
      <c r="P109" s="22">
        <v>15</v>
      </c>
      <c r="Q109" s="35">
        <v>40068.6</v>
      </c>
      <c r="R109" s="21">
        <v>2973.1</v>
      </c>
      <c r="S109" s="21">
        <v>2528</v>
      </c>
      <c r="T109" s="21">
        <v>3438.5</v>
      </c>
      <c r="U109" s="21">
        <v>7.4</v>
      </c>
      <c r="V109" s="21">
        <v>6.3</v>
      </c>
      <c r="W109" s="22">
        <v>8.6</v>
      </c>
    </row>
    <row r="110" spans="1:23">
      <c r="A110" s="6" t="s">
        <v>728</v>
      </c>
      <c r="B110" s="55" t="s">
        <v>729</v>
      </c>
      <c r="C110" s="44">
        <v>6339.5</v>
      </c>
      <c r="D110" s="21">
        <v>765.4</v>
      </c>
      <c r="E110" s="21">
        <v>595.5</v>
      </c>
      <c r="F110" s="21">
        <v>950.8</v>
      </c>
      <c r="G110" s="21">
        <v>12.1</v>
      </c>
      <c r="H110" s="21">
        <v>9.4</v>
      </c>
      <c r="I110" s="22">
        <v>15</v>
      </c>
      <c r="J110" s="44">
        <v>12622.1</v>
      </c>
      <c r="K110" s="21">
        <v>1381.7</v>
      </c>
      <c r="L110" s="21">
        <v>1202</v>
      </c>
      <c r="M110" s="21">
        <v>1562.8</v>
      </c>
      <c r="N110" s="21">
        <v>10.9</v>
      </c>
      <c r="O110" s="21">
        <v>9.5</v>
      </c>
      <c r="P110" s="22">
        <v>12.4</v>
      </c>
      <c r="Q110" s="35">
        <v>33774.5</v>
      </c>
      <c r="R110" s="21">
        <v>2343.8000000000002</v>
      </c>
      <c r="S110" s="21">
        <v>1979.5</v>
      </c>
      <c r="T110" s="21">
        <v>2701.1</v>
      </c>
      <c r="U110" s="21">
        <v>6.9</v>
      </c>
      <c r="V110" s="21">
        <v>5.9</v>
      </c>
      <c r="W110" s="22">
        <v>8</v>
      </c>
    </row>
    <row r="111" spans="1:23">
      <c r="A111" s="6" t="s">
        <v>632</v>
      </c>
      <c r="B111" s="55" t="s">
        <v>633</v>
      </c>
      <c r="C111" s="44">
        <v>17999.7</v>
      </c>
      <c r="D111" s="21">
        <v>2504.3000000000002</v>
      </c>
      <c r="E111" s="21">
        <v>1959.6</v>
      </c>
      <c r="F111" s="21">
        <v>3075.9</v>
      </c>
      <c r="G111" s="21">
        <v>13.9</v>
      </c>
      <c r="H111" s="21">
        <v>10.9</v>
      </c>
      <c r="I111" s="22">
        <v>17.100000000000001</v>
      </c>
      <c r="J111" s="44">
        <v>17348.099999999999</v>
      </c>
      <c r="K111" s="21">
        <v>2383</v>
      </c>
      <c r="L111" s="21">
        <v>2062.9</v>
      </c>
      <c r="M111" s="21">
        <v>2743.1</v>
      </c>
      <c r="N111" s="21">
        <v>13.7</v>
      </c>
      <c r="O111" s="21">
        <v>11.9</v>
      </c>
      <c r="P111" s="22">
        <v>15.8</v>
      </c>
      <c r="Q111" s="35">
        <v>60510.2</v>
      </c>
      <c r="R111" s="21">
        <v>4928.8999999999996</v>
      </c>
      <c r="S111" s="21">
        <v>4152.6000000000004</v>
      </c>
      <c r="T111" s="21">
        <v>5734.9</v>
      </c>
      <c r="U111" s="21">
        <v>8.1</v>
      </c>
      <c r="V111" s="21">
        <v>6.9</v>
      </c>
      <c r="W111" s="22">
        <v>9.5</v>
      </c>
    </row>
    <row r="112" spans="1:23">
      <c r="A112" s="6" t="s">
        <v>436</v>
      </c>
      <c r="B112" s="55" t="s">
        <v>437</v>
      </c>
      <c r="C112" s="44">
        <v>6023.4</v>
      </c>
      <c r="D112" s="21">
        <v>828.2</v>
      </c>
      <c r="E112" s="21">
        <v>652.20000000000005</v>
      </c>
      <c r="F112" s="21">
        <v>1014.8</v>
      </c>
      <c r="G112" s="21">
        <v>13.8</v>
      </c>
      <c r="H112" s="21">
        <v>10.8</v>
      </c>
      <c r="I112" s="22">
        <v>16.8</v>
      </c>
      <c r="J112" s="44">
        <v>9983</v>
      </c>
      <c r="K112" s="21">
        <v>1658.9</v>
      </c>
      <c r="L112" s="21">
        <v>1451.4</v>
      </c>
      <c r="M112" s="21">
        <v>1890</v>
      </c>
      <c r="N112" s="21">
        <v>16.600000000000001</v>
      </c>
      <c r="O112" s="21">
        <v>14.5</v>
      </c>
      <c r="P112" s="22">
        <v>18.899999999999999</v>
      </c>
      <c r="Q112" s="35">
        <v>20787.599999999999</v>
      </c>
      <c r="R112" s="21">
        <v>1711.9</v>
      </c>
      <c r="S112" s="21">
        <v>1447</v>
      </c>
      <c r="T112" s="21">
        <v>1987.2</v>
      </c>
      <c r="U112" s="21">
        <v>8.1999999999999993</v>
      </c>
      <c r="V112" s="21">
        <v>7</v>
      </c>
      <c r="W112" s="22">
        <v>9.6</v>
      </c>
    </row>
    <row r="113" spans="1:23">
      <c r="A113" s="6" t="s">
        <v>820</v>
      </c>
      <c r="B113" s="55" t="s">
        <v>821</v>
      </c>
      <c r="C113" s="44">
        <v>9010.1</v>
      </c>
      <c r="D113" s="21">
        <v>1052.8</v>
      </c>
      <c r="E113" s="21">
        <v>836.8</v>
      </c>
      <c r="F113" s="21">
        <v>1289.0999999999999</v>
      </c>
      <c r="G113" s="21">
        <v>11.7</v>
      </c>
      <c r="H113" s="21">
        <v>9.3000000000000007</v>
      </c>
      <c r="I113" s="22">
        <v>14.3</v>
      </c>
      <c r="J113" s="44">
        <v>15923.8</v>
      </c>
      <c r="K113" s="21">
        <v>1915.4</v>
      </c>
      <c r="L113" s="21">
        <v>1693.4</v>
      </c>
      <c r="M113" s="21">
        <v>2149.4</v>
      </c>
      <c r="N113" s="21">
        <v>12</v>
      </c>
      <c r="O113" s="21">
        <v>10.6</v>
      </c>
      <c r="P113" s="22">
        <v>13.5</v>
      </c>
      <c r="Q113" s="35">
        <v>81023.199999999997</v>
      </c>
      <c r="R113" s="21">
        <v>6133</v>
      </c>
      <c r="S113" s="21">
        <v>5296.8</v>
      </c>
      <c r="T113" s="21">
        <v>7001.5</v>
      </c>
      <c r="U113" s="21">
        <v>7.6</v>
      </c>
      <c r="V113" s="21">
        <v>6.5</v>
      </c>
      <c r="W113" s="22">
        <v>8.6</v>
      </c>
    </row>
    <row r="114" spans="1:23">
      <c r="A114" s="6" t="s">
        <v>822</v>
      </c>
      <c r="B114" s="55" t="s">
        <v>823</v>
      </c>
      <c r="C114" s="44">
        <v>1243.5999999999999</v>
      </c>
      <c r="D114" s="21">
        <v>148.1</v>
      </c>
      <c r="E114" s="21">
        <v>112</v>
      </c>
      <c r="F114" s="21">
        <v>188.9</v>
      </c>
      <c r="G114" s="21">
        <v>11.9</v>
      </c>
      <c r="H114" s="21">
        <v>9</v>
      </c>
      <c r="I114" s="22">
        <v>15.2</v>
      </c>
      <c r="J114" s="44">
        <v>14204.9</v>
      </c>
      <c r="K114" s="21">
        <v>1520.8</v>
      </c>
      <c r="L114" s="21">
        <v>1289.4000000000001</v>
      </c>
      <c r="M114" s="21">
        <v>1767.2</v>
      </c>
      <c r="N114" s="21">
        <v>10.7</v>
      </c>
      <c r="O114" s="21">
        <v>9.1</v>
      </c>
      <c r="P114" s="22">
        <v>12.4</v>
      </c>
      <c r="Q114" s="35">
        <v>34104.5</v>
      </c>
      <c r="R114" s="21">
        <v>2137.5</v>
      </c>
      <c r="S114" s="21">
        <v>1735.6</v>
      </c>
      <c r="T114" s="21">
        <v>2549.6</v>
      </c>
      <c r="U114" s="21">
        <v>6.3</v>
      </c>
      <c r="V114" s="21">
        <v>5.0999999999999996</v>
      </c>
      <c r="W114" s="22">
        <v>7.5</v>
      </c>
    </row>
    <row r="115" spans="1:23">
      <c r="A115" s="6" t="s">
        <v>294</v>
      </c>
      <c r="B115" s="55" t="s">
        <v>295</v>
      </c>
      <c r="C115" s="44">
        <v>6665.5</v>
      </c>
      <c r="D115" s="21">
        <v>1161</v>
      </c>
      <c r="E115" s="21">
        <v>924.4</v>
      </c>
      <c r="F115" s="21">
        <v>1406.6</v>
      </c>
      <c r="G115" s="21">
        <v>17.399999999999999</v>
      </c>
      <c r="H115" s="21">
        <v>13.9</v>
      </c>
      <c r="I115" s="22">
        <v>21.1</v>
      </c>
      <c r="J115" s="44">
        <v>13088.4</v>
      </c>
      <c r="K115" s="21">
        <v>2133.1999999999998</v>
      </c>
      <c r="L115" s="21">
        <v>1866.8</v>
      </c>
      <c r="M115" s="21">
        <v>2420.9</v>
      </c>
      <c r="N115" s="21">
        <v>16.3</v>
      </c>
      <c r="O115" s="21">
        <v>14.3</v>
      </c>
      <c r="P115" s="22">
        <v>18.5</v>
      </c>
      <c r="Q115" s="35">
        <v>25106.1</v>
      </c>
      <c r="R115" s="21">
        <v>2595.5</v>
      </c>
      <c r="S115" s="21">
        <v>2199.6</v>
      </c>
      <c r="T115" s="21">
        <v>3011.5</v>
      </c>
      <c r="U115" s="21">
        <v>10.3</v>
      </c>
      <c r="V115" s="21">
        <v>8.8000000000000007</v>
      </c>
      <c r="W115" s="22">
        <v>12</v>
      </c>
    </row>
    <row r="116" spans="1:23">
      <c r="A116" s="6" t="s">
        <v>332</v>
      </c>
      <c r="B116" s="55" t="s">
        <v>333</v>
      </c>
      <c r="C116" s="44">
        <v>7117</v>
      </c>
      <c r="D116" s="21">
        <v>1135.9000000000001</v>
      </c>
      <c r="E116" s="21">
        <v>902.5</v>
      </c>
      <c r="F116" s="21">
        <v>1379.2</v>
      </c>
      <c r="G116" s="21">
        <v>16</v>
      </c>
      <c r="H116" s="21">
        <v>12.7</v>
      </c>
      <c r="I116" s="22">
        <v>19.399999999999999</v>
      </c>
      <c r="J116" s="44">
        <v>12738.6</v>
      </c>
      <c r="K116" s="21">
        <v>2068.6</v>
      </c>
      <c r="L116" s="21">
        <v>1810.4</v>
      </c>
      <c r="M116" s="21">
        <v>2355.8000000000002</v>
      </c>
      <c r="N116" s="21">
        <v>16.2</v>
      </c>
      <c r="O116" s="21">
        <v>14.2</v>
      </c>
      <c r="P116" s="22">
        <v>18.5</v>
      </c>
      <c r="Q116" s="35">
        <v>24390.400000000001</v>
      </c>
      <c r="R116" s="21">
        <v>2331.6</v>
      </c>
      <c r="S116" s="21">
        <v>1977.8</v>
      </c>
      <c r="T116" s="21">
        <v>2692.4</v>
      </c>
      <c r="U116" s="21">
        <v>9.6</v>
      </c>
      <c r="V116" s="21">
        <v>8.1</v>
      </c>
      <c r="W116" s="22">
        <v>11</v>
      </c>
    </row>
    <row r="117" spans="1:23">
      <c r="A117" s="6" t="s">
        <v>344</v>
      </c>
      <c r="B117" s="55" t="s">
        <v>345</v>
      </c>
      <c r="C117" s="44">
        <v>5056.5</v>
      </c>
      <c r="D117" s="21">
        <v>652.5</v>
      </c>
      <c r="E117" s="21">
        <v>514.5</v>
      </c>
      <c r="F117" s="21">
        <v>796.7</v>
      </c>
      <c r="G117" s="21">
        <v>12.9</v>
      </c>
      <c r="H117" s="21">
        <v>10.199999999999999</v>
      </c>
      <c r="I117" s="22">
        <v>15.8</v>
      </c>
      <c r="J117" s="44">
        <v>22710.3</v>
      </c>
      <c r="K117" s="21">
        <v>3575.2</v>
      </c>
      <c r="L117" s="21">
        <v>3207.5</v>
      </c>
      <c r="M117" s="21">
        <v>3956.7</v>
      </c>
      <c r="N117" s="21">
        <v>15.7</v>
      </c>
      <c r="O117" s="21">
        <v>14.1</v>
      </c>
      <c r="P117" s="22">
        <v>17.399999999999999</v>
      </c>
      <c r="Q117" s="35">
        <v>37104.199999999997</v>
      </c>
      <c r="R117" s="21">
        <v>3449.8</v>
      </c>
      <c r="S117" s="21">
        <v>2987.2</v>
      </c>
      <c r="T117" s="21">
        <v>3930.3</v>
      </c>
      <c r="U117" s="21">
        <v>9.3000000000000007</v>
      </c>
      <c r="V117" s="21">
        <v>8.1</v>
      </c>
      <c r="W117" s="22">
        <v>10.6</v>
      </c>
    </row>
    <row r="118" spans="1:23">
      <c r="A118" s="6" t="s">
        <v>730</v>
      </c>
      <c r="B118" s="55" t="s">
        <v>731</v>
      </c>
      <c r="C118" s="44">
        <v>9159.5</v>
      </c>
      <c r="D118" s="21">
        <v>1092.5999999999999</v>
      </c>
      <c r="E118" s="21">
        <v>862.8</v>
      </c>
      <c r="F118" s="21">
        <v>1336.9</v>
      </c>
      <c r="G118" s="21">
        <v>11.9</v>
      </c>
      <c r="H118" s="21">
        <v>9.4</v>
      </c>
      <c r="I118" s="22">
        <v>14.6</v>
      </c>
      <c r="J118" s="44">
        <v>18375.599999999999</v>
      </c>
      <c r="K118" s="21">
        <v>2404.6999999999998</v>
      </c>
      <c r="L118" s="21">
        <v>2143.9</v>
      </c>
      <c r="M118" s="21">
        <v>2698</v>
      </c>
      <c r="N118" s="21">
        <v>13.1</v>
      </c>
      <c r="O118" s="21">
        <v>11.7</v>
      </c>
      <c r="P118" s="22">
        <v>14.7</v>
      </c>
      <c r="Q118" s="35">
        <v>85827.9</v>
      </c>
      <c r="R118" s="21">
        <v>7029.1</v>
      </c>
      <c r="S118" s="21">
        <v>6069.2</v>
      </c>
      <c r="T118" s="21">
        <v>8017.9</v>
      </c>
      <c r="U118" s="21">
        <v>8.1999999999999993</v>
      </c>
      <c r="V118" s="21">
        <v>7.1</v>
      </c>
      <c r="W118" s="22">
        <v>9.3000000000000007</v>
      </c>
    </row>
    <row r="119" spans="1:23">
      <c r="A119" s="6" t="s">
        <v>498</v>
      </c>
      <c r="B119" s="55" t="s">
        <v>499</v>
      </c>
      <c r="C119" s="44">
        <v>12136.9</v>
      </c>
      <c r="D119" s="21">
        <v>1693.3</v>
      </c>
      <c r="E119" s="21">
        <v>1359.4</v>
      </c>
      <c r="F119" s="21">
        <v>2064.5</v>
      </c>
      <c r="G119" s="21">
        <v>14</v>
      </c>
      <c r="H119" s="21">
        <v>11.2</v>
      </c>
      <c r="I119" s="22">
        <v>17</v>
      </c>
      <c r="J119" s="44">
        <v>31727.5</v>
      </c>
      <c r="K119" s="21">
        <v>4203.7</v>
      </c>
      <c r="L119" s="21">
        <v>3710</v>
      </c>
      <c r="M119" s="21">
        <v>4732</v>
      </c>
      <c r="N119" s="21">
        <v>13.2</v>
      </c>
      <c r="O119" s="21">
        <v>11.7</v>
      </c>
      <c r="P119" s="22">
        <v>14.9</v>
      </c>
      <c r="Q119" s="35">
        <v>59663.5</v>
      </c>
      <c r="R119" s="21">
        <v>5427.2</v>
      </c>
      <c r="S119" s="21">
        <v>4669.2</v>
      </c>
      <c r="T119" s="21">
        <v>6187.7</v>
      </c>
      <c r="U119" s="21">
        <v>9.1</v>
      </c>
      <c r="V119" s="21">
        <v>7.8</v>
      </c>
      <c r="W119" s="22">
        <v>10.4</v>
      </c>
    </row>
    <row r="120" spans="1:23">
      <c r="A120" s="6" t="s">
        <v>654</v>
      </c>
      <c r="B120" s="55" t="s">
        <v>655</v>
      </c>
      <c r="C120" s="44">
        <v>6324.3</v>
      </c>
      <c r="D120" s="21">
        <v>918.6</v>
      </c>
      <c r="E120" s="21">
        <v>733.9</v>
      </c>
      <c r="F120" s="21">
        <v>1124.4000000000001</v>
      </c>
      <c r="G120" s="21">
        <v>14.5</v>
      </c>
      <c r="H120" s="21">
        <v>11.6</v>
      </c>
      <c r="I120" s="22">
        <v>17.8</v>
      </c>
      <c r="J120" s="44">
        <v>12625.4</v>
      </c>
      <c r="K120" s="21">
        <v>1626.7</v>
      </c>
      <c r="L120" s="21">
        <v>1446.4</v>
      </c>
      <c r="M120" s="21">
        <v>1818.9</v>
      </c>
      <c r="N120" s="21">
        <v>12.9</v>
      </c>
      <c r="O120" s="21">
        <v>11.5</v>
      </c>
      <c r="P120" s="22">
        <v>14.4</v>
      </c>
      <c r="Q120" s="35">
        <v>30630.3</v>
      </c>
      <c r="R120" s="21">
        <v>2142.6999999999998</v>
      </c>
      <c r="S120" s="21">
        <v>1841.3</v>
      </c>
      <c r="T120" s="21">
        <v>2444.1999999999998</v>
      </c>
      <c r="U120" s="21">
        <v>7</v>
      </c>
      <c r="V120" s="21">
        <v>6</v>
      </c>
      <c r="W120" s="22">
        <v>8</v>
      </c>
    </row>
    <row r="121" spans="1:23">
      <c r="A121" s="6" t="s">
        <v>692</v>
      </c>
      <c r="B121" s="55" t="s">
        <v>693</v>
      </c>
      <c r="C121" s="44">
        <v>4046.9</v>
      </c>
      <c r="D121" s="21">
        <v>619.5</v>
      </c>
      <c r="E121" s="21">
        <v>495</v>
      </c>
      <c r="F121" s="21">
        <v>751.9</v>
      </c>
      <c r="G121" s="21">
        <v>15.3</v>
      </c>
      <c r="H121" s="21">
        <v>12.2</v>
      </c>
      <c r="I121" s="22">
        <v>18.600000000000001</v>
      </c>
      <c r="J121" s="44">
        <v>11152.6</v>
      </c>
      <c r="K121" s="21">
        <v>1226.5999999999999</v>
      </c>
      <c r="L121" s="21">
        <v>1081.0999999999999</v>
      </c>
      <c r="M121" s="21">
        <v>1376.7</v>
      </c>
      <c r="N121" s="21">
        <v>11</v>
      </c>
      <c r="O121" s="21">
        <v>9.6999999999999993</v>
      </c>
      <c r="P121" s="22">
        <v>12.3</v>
      </c>
      <c r="Q121" s="35">
        <v>32809.5</v>
      </c>
      <c r="R121" s="21">
        <v>2585.3000000000002</v>
      </c>
      <c r="S121" s="21">
        <v>2231.1</v>
      </c>
      <c r="T121" s="21">
        <v>2941.9</v>
      </c>
      <c r="U121" s="21">
        <v>7.9</v>
      </c>
      <c r="V121" s="21">
        <v>6.8</v>
      </c>
      <c r="W121" s="22">
        <v>9</v>
      </c>
    </row>
    <row r="122" spans="1:23">
      <c r="A122" s="6" t="s">
        <v>834</v>
      </c>
      <c r="B122" s="55" t="s">
        <v>835</v>
      </c>
      <c r="C122" s="44">
        <v>12473</v>
      </c>
      <c r="D122" s="21">
        <v>1567</v>
      </c>
      <c r="E122" s="21">
        <v>1248.7</v>
      </c>
      <c r="F122" s="21">
        <v>1920.5</v>
      </c>
      <c r="G122" s="21">
        <v>12.6</v>
      </c>
      <c r="H122" s="21">
        <v>10</v>
      </c>
      <c r="I122" s="22">
        <v>15.4</v>
      </c>
      <c r="J122" s="44">
        <v>13307.2</v>
      </c>
      <c r="K122" s="21">
        <v>1777.3</v>
      </c>
      <c r="L122" s="21">
        <v>1573.8</v>
      </c>
      <c r="M122" s="21">
        <v>2002.1</v>
      </c>
      <c r="N122" s="21">
        <v>13.4</v>
      </c>
      <c r="O122" s="21">
        <v>11.8</v>
      </c>
      <c r="P122" s="22">
        <v>15</v>
      </c>
      <c r="Q122" s="35">
        <v>93854.8</v>
      </c>
      <c r="R122" s="21">
        <v>7018.5</v>
      </c>
      <c r="S122" s="21">
        <v>6023.3</v>
      </c>
      <c r="T122" s="21">
        <v>8031</v>
      </c>
      <c r="U122" s="21">
        <v>7.5</v>
      </c>
      <c r="V122" s="21">
        <v>6.4</v>
      </c>
      <c r="W122" s="22">
        <v>8.6</v>
      </c>
    </row>
    <row r="123" spans="1:23">
      <c r="A123" s="6" t="s">
        <v>656</v>
      </c>
      <c r="B123" s="55" t="s">
        <v>657</v>
      </c>
      <c r="C123" s="44">
        <v>5037.7</v>
      </c>
      <c r="D123" s="21">
        <v>676.8</v>
      </c>
      <c r="E123" s="21">
        <v>537.20000000000005</v>
      </c>
      <c r="F123" s="21">
        <v>827.6</v>
      </c>
      <c r="G123" s="21">
        <v>13.4</v>
      </c>
      <c r="H123" s="21">
        <v>10.7</v>
      </c>
      <c r="I123" s="22">
        <v>16.399999999999999</v>
      </c>
      <c r="J123" s="44">
        <v>15107</v>
      </c>
      <c r="K123" s="21">
        <v>2014.9</v>
      </c>
      <c r="L123" s="21">
        <v>1790.1</v>
      </c>
      <c r="M123" s="21">
        <v>2254.6</v>
      </c>
      <c r="N123" s="21">
        <v>13.3</v>
      </c>
      <c r="O123" s="21">
        <v>11.8</v>
      </c>
      <c r="P123" s="22">
        <v>14.9</v>
      </c>
      <c r="Q123" s="35">
        <v>37783.4</v>
      </c>
      <c r="R123" s="21">
        <v>2749.1</v>
      </c>
      <c r="S123" s="21">
        <v>2357.1999999999998</v>
      </c>
      <c r="T123" s="21">
        <v>3143</v>
      </c>
      <c r="U123" s="21">
        <v>7.3</v>
      </c>
      <c r="V123" s="21">
        <v>6.2</v>
      </c>
      <c r="W123" s="22">
        <v>8.3000000000000007</v>
      </c>
    </row>
    <row r="124" spans="1:23">
      <c r="A124" s="6" t="s">
        <v>732</v>
      </c>
      <c r="B124" s="55" t="s">
        <v>733</v>
      </c>
      <c r="C124" s="44">
        <v>4674.7</v>
      </c>
      <c r="D124" s="21">
        <v>506.3</v>
      </c>
      <c r="E124" s="21">
        <v>397.4</v>
      </c>
      <c r="F124" s="21">
        <v>631.1</v>
      </c>
      <c r="G124" s="21">
        <v>10.8</v>
      </c>
      <c r="H124" s="21">
        <v>8.5</v>
      </c>
      <c r="I124" s="22">
        <v>13.5</v>
      </c>
      <c r="J124" s="44">
        <v>21525</v>
      </c>
      <c r="K124" s="21">
        <v>2436.8000000000002</v>
      </c>
      <c r="L124" s="21">
        <v>2146.6</v>
      </c>
      <c r="M124" s="21">
        <v>2726.6</v>
      </c>
      <c r="N124" s="21">
        <v>11.3</v>
      </c>
      <c r="O124" s="21">
        <v>10</v>
      </c>
      <c r="P124" s="22">
        <v>12.7</v>
      </c>
      <c r="Q124" s="35">
        <v>50893.4</v>
      </c>
      <c r="R124" s="21">
        <v>3764.3</v>
      </c>
      <c r="S124" s="21">
        <v>3216.2</v>
      </c>
      <c r="T124" s="21">
        <v>4303.3</v>
      </c>
      <c r="U124" s="21">
        <v>7.4</v>
      </c>
      <c r="V124" s="21">
        <v>6.3</v>
      </c>
      <c r="W124" s="22">
        <v>8.5</v>
      </c>
    </row>
    <row r="125" spans="1:23">
      <c r="A125" s="6" t="s">
        <v>842</v>
      </c>
      <c r="B125" s="55" t="s">
        <v>843</v>
      </c>
      <c r="C125" s="44">
        <v>8526.9</v>
      </c>
      <c r="D125" s="21">
        <v>951.6</v>
      </c>
      <c r="E125" s="21">
        <v>742.7</v>
      </c>
      <c r="F125" s="21">
        <v>1176.7</v>
      </c>
      <c r="G125" s="21">
        <v>11.2</v>
      </c>
      <c r="H125" s="21">
        <v>8.6999999999999993</v>
      </c>
      <c r="I125" s="22">
        <v>13.8</v>
      </c>
      <c r="J125" s="44">
        <v>15780.1</v>
      </c>
      <c r="K125" s="21">
        <v>2059.6</v>
      </c>
      <c r="L125" s="21">
        <v>1795</v>
      </c>
      <c r="M125" s="21">
        <v>2357.4</v>
      </c>
      <c r="N125" s="21">
        <v>13.1</v>
      </c>
      <c r="O125" s="21">
        <v>11.4</v>
      </c>
      <c r="P125" s="22">
        <v>14.9</v>
      </c>
      <c r="Q125" s="35">
        <v>85887</v>
      </c>
      <c r="R125" s="21">
        <v>6818.6</v>
      </c>
      <c r="S125" s="21">
        <v>5800.7</v>
      </c>
      <c r="T125" s="21">
        <v>7920.7</v>
      </c>
      <c r="U125" s="21">
        <v>7.9</v>
      </c>
      <c r="V125" s="21">
        <v>6.8</v>
      </c>
      <c r="W125" s="22">
        <v>9.1999999999999993</v>
      </c>
    </row>
    <row r="126" spans="1:23">
      <c r="A126" s="6" t="s">
        <v>682</v>
      </c>
      <c r="B126" s="55" t="s">
        <v>683</v>
      </c>
      <c r="C126" s="44">
        <v>7336.5</v>
      </c>
      <c r="D126" s="21">
        <v>983.3</v>
      </c>
      <c r="E126" s="21">
        <v>783.7</v>
      </c>
      <c r="F126" s="21">
        <v>1208.3</v>
      </c>
      <c r="G126" s="21">
        <v>13.4</v>
      </c>
      <c r="H126" s="21">
        <v>10.7</v>
      </c>
      <c r="I126" s="22">
        <v>16.5</v>
      </c>
      <c r="J126" s="44">
        <v>25510.7</v>
      </c>
      <c r="K126" s="21">
        <v>3143</v>
      </c>
      <c r="L126" s="21">
        <v>2789.1</v>
      </c>
      <c r="M126" s="21">
        <v>3518.2</v>
      </c>
      <c r="N126" s="21">
        <v>12.3</v>
      </c>
      <c r="O126" s="21">
        <v>10.9</v>
      </c>
      <c r="P126" s="22">
        <v>13.8</v>
      </c>
      <c r="Q126" s="35">
        <v>56694.8</v>
      </c>
      <c r="R126" s="21">
        <v>4299.2</v>
      </c>
      <c r="S126" s="21">
        <v>3702.8</v>
      </c>
      <c r="T126" s="21">
        <v>4910.5</v>
      </c>
      <c r="U126" s="21">
        <v>7.6</v>
      </c>
      <c r="V126" s="21">
        <v>6.5</v>
      </c>
      <c r="W126" s="22">
        <v>8.6999999999999993</v>
      </c>
    </row>
    <row r="127" spans="1:23">
      <c r="A127" s="6" t="s">
        <v>352</v>
      </c>
      <c r="B127" s="55" t="s">
        <v>353</v>
      </c>
      <c r="C127" s="44">
        <v>4987.6000000000004</v>
      </c>
      <c r="D127" s="21">
        <v>695.8</v>
      </c>
      <c r="E127" s="21">
        <v>545</v>
      </c>
      <c r="F127" s="21">
        <v>852</v>
      </c>
      <c r="G127" s="21">
        <v>14</v>
      </c>
      <c r="H127" s="21">
        <v>10.9</v>
      </c>
      <c r="I127" s="22">
        <v>17.100000000000001</v>
      </c>
      <c r="J127" s="44">
        <v>10638.8</v>
      </c>
      <c r="K127" s="21">
        <v>1852.5</v>
      </c>
      <c r="L127" s="21">
        <v>1625</v>
      </c>
      <c r="M127" s="21">
        <v>2093.1999999999998</v>
      </c>
      <c r="N127" s="21">
        <v>17.399999999999999</v>
      </c>
      <c r="O127" s="21">
        <v>15.3</v>
      </c>
      <c r="P127" s="22">
        <v>19.7</v>
      </c>
      <c r="Q127" s="35">
        <v>21005.599999999999</v>
      </c>
      <c r="R127" s="21">
        <v>1971.8</v>
      </c>
      <c r="S127" s="21">
        <v>1668.1</v>
      </c>
      <c r="T127" s="21">
        <v>2283</v>
      </c>
      <c r="U127" s="21">
        <v>9.4</v>
      </c>
      <c r="V127" s="21">
        <v>7.9</v>
      </c>
      <c r="W127" s="22">
        <v>10.9</v>
      </c>
    </row>
    <row r="128" spans="1:23">
      <c r="A128" s="6" t="s">
        <v>546</v>
      </c>
      <c r="B128" s="55" t="s">
        <v>547</v>
      </c>
      <c r="C128" s="44">
        <v>4741.6000000000004</v>
      </c>
      <c r="D128" s="21">
        <v>696.1</v>
      </c>
      <c r="E128" s="21">
        <v>553.70000000000005</v>
      </c>
      <c r="F128" s="21">
        <v>845.5</v>
      </c>
      <c r="G128" s="21">
        <v>14.7</v>
      </c>
      <c r="H128" s="21">
        <v>11.7</v>
      </c>
      <c r="I128" s="22">
        <v>17.8</v>
      </c>
      <c r="J128" s="44">
        <v>14872.7</v>
      </c>
      <c r="K128" s="21">
        <v>2129.1</v>
      </c>
      <c r="L128" s="21">
        <v>1889.4</v>
      </c>
      <c r="M128" s="21">
        <v>2395.6</v>
      </c>
      <c r="N128" s="21">
        <v>14.3</v>
      </c>
      <c r="O128" s="21">
        <v>12.7</v>
      </c>
      <c r="P128" s="22">
        <v>16.100000000000001</v>
      </c>
      <c r="Q128" s="35">
        <v>38140.699999999997</v>
      </c>
      <c r="R128" s="21">
        <v>3516.5</v>
      </c>
      <c r="S128" s="21">
        <v>3013.1</v>
      </c>
      <c r="T128" s="21">
        <v>4014.7</v>
      </c>
      <c r="U128" s="21">
        <v>9.1999999999999993</v>
      </c>
      <c r="V128" s="21">
        <v>7.9</v>
      </c>
      <c r="W128" s="22">
        <v>10.5</v>
      </c>
    </row>
    <row r="129" spans="1:23">
      <c r="A129" s="6" t="s">
        <v>306</v>
      </c>
      <c r="B129" s="55" t="s">
        <v>307</v>
      </c>
      <c r="C129" s="44">
        <v>8057.1</v>
      </c>
      <c r="D129" s="21">
        <v>1275.8</v>
      </c>
      <c r="E129" s="21">
        <v>1023.8</v>
      </c>
      <c r="F129" s="21">
        <v>1547</v>
      </c>
      <c r="G129" s="21">
        <v>15.8</v>
      </c>
      <c r="H129" s="21">
        <v>12.7</v>
      </c>
      <c r="I129" s="22">
        <v>19.2</v>
      </c>
      <c r="J129" s="44">
        <v>29550.7</v>
      </c>
      <c r="K129" s="21">
        <v>4555.5</v>
      </c>
      <c r="L129" s="21">
        <v>4054.1</v>
      </c>
      <c r="M129" s="21">
        <v>5106.8999999999996</v>
      </c>
      <c r="N129" s="21">
        <v>15.4</v>
      </c>
      <c r="O129" s="21">
        <v>13.7</v>
      </c>
      <c r="P129" s="22">
        <v>17.3</v>
      </c>
      <c r="Q129" s="35">
        <v>44099.199999999997</v>
      </c>
      <c r="R129" s="21">
        <v>4299</v>
      </c>
      <c r="S129" s="21">
        <v>3680.7</v>
      </c>
      <c r="T129" s="21">
        <v>4918.8999999999996</v>
      </c>
      <c r="U129" s="21">
        <v>9.6999999999999993</v>
      </c>
      <c r="V129" s="21">
        <v>8.3000000000000007</v>
      </c>
      <c r="W129" s="22">
        <v>11.2</v>
      </c>
    </row>
    <row r="130" spans="1:23">
      <c r="A130" s="6" t="s">
        <v>658</v>
      </c>
      <c r="B130" s="55" t="s">
        <v>659</v>
      </c>
      <c r="C130" s="44">
        <v>125.9</v>
      </c>
      <c r="D130" s="21">
        <v>15.5</v>
      </c>
      <c r="E130" s="21">
        <v>11.8</v>
      </c>
      <c r="F130" s="21">
        <v>19.5</v>
      </c>
      <c r="G130" s="21">
        <v>12.3</v>
      </c>
      <c r="H130" s="21">
        <v>9.4</v>
      </c>
      <c r="I130" s="22">
        <v>15.5</v>
      </c>
      <c r="J130" s="44">
        <v>323.3</v>
      </c>
      <c r="K130" s="21">
        <v>39.5</v>
      </c>
      <c r="L130" s="21">
        <v>32.700000000000003</v>
      </c>
      <c r="M130" s="21">
        <v>46.3</v>
      </c>
      <c r="N130" s="21">
        <v>12.2</v>
      </c>
      <c r="O130" s="21">
        <v>10.1</v>
      </c>
      <c r="P130" s="22">
        <v>14.3</v>
      </c>
      <c r="Q130" s="35">
        <v>768.9</v>
      </c>
      <c r="R130" s="21">
        <v>56.3</v>
      </c>
      <c r="S130" s="21">
        <v>45.8</v>
      </c>
      <c r="T130" s="21">
        <v>67.099999999999994</v>
      </c>
      <c r="U130" s="21">
        <v>7.3</v>
      </c>
      <c r="V130" s="21">
        <v>6</v>
      </c>
      <c r="W130" s="22">
        <v>8.6999999999999993</v>
      </c>
    </row>
    <row r="131" spans="1:23">
      <c r="A131" s="6" t="s">
        <v>734</v>
      </c>
      <c r="B131" s="55" t="s">
        <v>735</v>
      </c>
      <c r="C131" s="44">
        <v>6205.4</v>
      </c>
      <c r="D131" s="21">
        <v>896.3</v>
      </c>
      <c r="E131" s="21">
        <v>698.9</v>
      </c>
      <c r="F131" s="21">
        <v>1102.9000000000001</v>
      </c>
      <c r="G131" s="21">
        <v>14.4</v>
      </c>
      <c r="H131" s="21">
        <v>11.3</v>
      </c>
      <c r="I131" s="22">
        <v>17.8</v>
      </c>
      <c r="J131" s="44">
        <v>18666.599999999999</v>
      </c>
      <c r="K131" s="21">
        <v>2239.8000000000002</v>
      </c>
      <c r="L131" s="21">
        <v>1905.4</v>
      </c>
      <c r="M131" s="21">
        <v>2607.5</v>
      </c>
      <c r="N131" s="21">
        <v>12</v>
      </c>
      <c r="O131" s="21">
        <v>10.199999999999999</v>
      </c>
      <c r="P131" s="22">
        <v>14</v>
      </c>
      <c r="Q131" s="35">
        <v>43032.1</v>
      </c>
      <c r="R131" s="21">
        <v>3329.1</v>
      </c>
      <c r="S131" s="21">
        <v>2778.6</v>
      </c>
      <c r="T131" s="21">
        <v>3906.1</v>
      </c>
      <c r="U131" s="21">
        <v>7.7</v>
      </c>
      <c r="V131" s="21">
        <v>6.5</v>
      </c>
      <c r="W131" s="22">
        <v>9.1</v>
      </c>
    </row>
    <row r="132" spans="1:23">
      <c r="A132" s="6" t="s">
        <v>586</v>
      </c>
      <c r="B132" s="55" t="s">
        <v>587</v>
      </c>
      <c r="C132" s="44">
        <v>5158.3</v>
      </c>
      <c r="D132" s="21">
        <v>750.2</v>
      </c>
      <c r="E132" s="21">
        <v>594.79999999999995</v>
      </c>
      <c r="F132" s="21">
        <v>916.4</v>
      </c>
      <c r="G132" s="21">
        <v>14.5</v>
      </c>
      <c r="H132" s="21">
        <v>11.5</v>
      </c>
      <c r="I132" s="22">
        <v>17.8</v>
      </c>
      <c r="J132" s="44">
        <v>21620</v>
      </c>
      <c r="K132" s="21">
        <v>2748.9</v>
      </c>
      <c r="L132" s="21">
        <v>2409.6999999999998</v>
      </c>
      <c r="M132" s="21">
        <v>3112.4</v>
      </c>
      <c r="N132" s="21">
        <v>12.7</v>
      </c>
      <c r="O132" s="21">
        <v>11.1</v>
      </c>
      <c r="P132" s="22">
        <v>14.4</v>
      </c>
      <c r="Q132" s="35">
        <v>34520.699999999997</v>
      </c>
      <c r="R132" s="21">
        <v>2773</v>
      </c>
      <c r="S132" s="21">
        <v>2382.1999999999998</v>
      </c>
      <c r="T132" s="21">
        <v>3181.7</v>
      </c>
      <c r="U132" s="21">
        <v>8</v>
      </c>
      <c r="V132" s="21">
        <v>6.9</v>
      </c>
      <c r="W132" s="22">
        <v>9.1999999999999993</v>
      </c>
    </row>
    <row r="133" spans="1:23">
      <c r="A133" s="6" t="s">
        <v>304</v>
      </c>
      <c r="B133" s="55" t="s">
        <v>305</v>
      </c>
      <c r="C133" s="44">
        <v>8768.1</v>
      </c>
      <c r="D133" s="21">
        <v>1300.3</v>
      </c>
      <c r="E133" s="21">
        <v>1033.0999999999999</v>
      </c>
      <c r="F133" s="21">
        <v>1579.3</v>
      </c>
      <c r="G133" s="21">
        <v>14.8</v>
      </c>
      <c r="H133" s="21">
        <v>11.8</v>
      </c>
      <c r="I133" s="22">
        <v>18</v>
      </c>
      <c r="J133" s="44">
        <v>32581.5</v>
      </c>
      <c r="K133" s="21">
        <v>5179.8</v>
      </c>
      <c r="L133" s="21">
        <v>4598.8</v>
      </c>
      <c r="M133" s="21">
        <v>5840.2</v>
      </c>
      <c r="N133" s="21">
        <v>15.9</v>
      </c>
      <c r="O133" s="21">
        <v>14.1</v>
      </c>
      <c r="P133" s="22">
        <v>17.899999999999999</v>
      </c>
      <c r="Q133" s="35">
        <v>41671.5</v>
      </c>
      <c r="R133" s="21">
        <v>4212.2</v>
      </c>
      <c r="S133" s="21">
        <v>3589</v>
      </c>
      <c r="T133" s="21">
        <v>4836</v>
      </c>
      <c r="U133" s="21">
        <v>10.1</v>
      </c>
      <c r="V133" s="21">
        <v>8.6</v>
      </c>
      <c r="W133" s="22">
        <v>11.6</v>
      </c>
    </row>
    <row r="134" spans="1:23">
      <c r="A134" s="6" t="s">
        <v>290</v>
      </c>
      <c r="B134" s="55" t="s">
        <v>291</v>
      </c>
      <c r="C134" s="44">
        <v>19591.5</v>
      </c>
      <c r="D134" s="21">
        <v>3403.8</v>
      </c>
      <c r="E134" s="21">
        <v>2708.3</v>
      </c>
      <c r="F134" s="21">
        <v>4131.3</v>
      </c>
      <c r="G134" s="21">
        <v>17.399999999999999</v>
      </c>
      <c r="H134" s="21">
        <v>13.8</v>
      </c>
      <c r="I134" s="22">
        <v>21.1</v>
      </c>
      <c r="J134" s="44">
        <v>32338.400000000001</v>
      </c>
      <c r="K134" s="21">
        <v>5484.7</v>
      </c>
      <c r="L134" s="21">
        <v>4748.5</v>
      </c>
      <c r="M134" s="21">
        <v>6288</v>
      </c>
      <c r="N134" s="21">
        <v>17</v>
      </c>
      <c r="O134" s="21">
        <v>14.7</v>
      </c>
      <c r="P134" s="22">
        <v>19.399999999999999</v>
      </c>
      <c r="Q134" s="35">
        <v>54703.1</v>
      </c>
      <c r="R134" s="21">
        <v>5709.2</v>
      </c>
      <c r="S134" s="21">
        <v>4809.6000000000004</v>
      </c>
      <c r="T134" s="21">
        <v>6671.7</v>
      </c>
      <c r="U134" s="21">
        <v>10.4</v>
      </c>
      <c r="V134" s="21">
        <v>8.8000000000000007</v>
      </c>
      <c r="W134" s="22">
        <v>12.2</v>
      </c>
    </row>
    <row r="135" spans="1:23">
      <c r="A135" s="6" t="s">
        <v>866</v>
      </c>
      <c r="B135" s="55" t="s">
        <v>867</v>
      </c>
      <c r="C135" s="44">
        <v>5330.5</v>
      </c>
      <c r="D135" s="21">
        <v>485.6</v>
      </c>
      <c r="E135" s="21">
        <v>377.7</v>
      </c>
      <c r="F135" s="21">
        <v>608.79999999999995</v>
      </c>
      <c r="G135" s="21">
        <v>9.1</v>
      </c>
      <c r="H135" s="21">
        <v>7.1</v>
      </c>
      <c r="I135" s="22">
        <v>11.4</v>
      </c>
      <c r="J135" s="44">
        <v>17738.400000000001</v>
      </c>
      <c r="K135" s="21">
        <v>1811.6</v>
      </c>
      <c r="L135" s="21">
        <v>1584.8</v>
      </c>
      <c r="M135" s="21">
        <v>2046.9</v>
      </c>
      <c r="N135" s="21">
        <v>10.199999999999999</v>
      </c>
      <c r="O135" s="21">
        <v>8.9</v>
      </c>
      <c r="P135" s="22">
        <v>11.5</v>
      </c>
      <c r="Q135" s="35">
        <v>46996.1</v>
      </c>
      <c r="R135" s="21">
        <v>3121.3</v>
      </c>
      <c r="S135" s="21">
        <v>2645</v>
      </c>
      <c r="T135" s="21">
        <v>3584.6</v>
      </c>
      <c r="U135" s="21">
        <v>6.6</v>
      </c>
      <c r="V135" s="21">
        <v>5.6</v>
      </c>
      <c r="W135" s="22">
        <v>7.6</v>
      </c>
    </row>
    <row r="136" spans="1:23">
      <c r="A136" s="6" t="s">
        <v>500</v>
      </c>
      <c r="B136" s="55" t="s">
        <v>501</v>
      </c>
      <c r="C136" s="44">
        <v>23824.799999999999</v>
      </c>
      <c r="D136" s="21">
        <v>3212.9</v>
      </c>
      <c r="E136" s="21">
        <v>2546.1999999999998</v>
      </c>
      <c r="F136" s="21">
        <v>3916.3</v>
      </c>
      <c r="G136" s="21">
        <v>13.5</v>
      </c>
      <c r="H136" s="21">
        <v>10.7</v>
      </c>
      <c r="I136" s="22">
        <v>16.399999999999999</v>
      </c>
      <c r="J136" s="44">
        <v>49027.5</v>
      </c>
      <c r="K136" s="21">
        <v>7510.3</v>
      </c>
      <c r="L136" s="21">
        <v>6697</v>
      </c>
      <c r="M136" s="21">
        <v>8403.5</v>
      </c>
      <c r="N136" s="21">
        <v>15.3</v>
      </c>
      <c r="O136" s="21">
        <v>13.7</v>
      </c>
      <c r="P136" s="22">
        <v>17.100000000000001</v>
      </c>
      <c r="Q136" s="35">
        <v>120556.6</v>
      </c>
      <c r="R136" s="21">
        <v>10675.8</v>
      </c>
      <c r="S136" s="21">
        <v>9186.4</v>
      </c>
      <c r="T136" s="21">
        <v>12161.8</v>
      </c>
      <c r="U136" s="21">
        <v>8.9</v>
      </c>
      <c r="V136" s="21">
        <v>7.6</v>
      </c>
      <c r="W136" s="22">
        <v>10.1</v>
      </c>
    </row>
    <row r="137" spans="1:23">
      <c r="A137" s="6" t="s">
        <v>292</v>
      </c>
      <c r="B137" s="55" t="s">
        <v>293</v>
      </c>
      <c r="C137" s="44">
        <v>8461.2000000000007</v>
      </c>
      <c r="D137" s="21">
        <v>1532.4</v>
      </c>
      <c r="E137" s="21">
        <v>1207.8</v>
      </c>
      <c r="F137" s="21">
        <v>1859</v>
      </c>
      <c r="G137" s="21">
        <v>18.100000000000001</v>
      </c>
      <c r="H137" s="21">
        <v>14.3</v>
      </c>
      <c r="I137" s="22">
        <v>22</v>
      </c>
      <c r="J137" s="44">
        <v>20995</v>
      </c>
      <c r="K137" s="21">
        <v>3725.2</v>
      </c>
      <c r="L137" s="21">
        <v>3203.7</v>
      </c>
      <c r="M137" s="21">
        <v>4294.1000000000004</v>
      </c>
      <c r="N137" s="21">
        <v>17.7</v>
      </c>
      <c r="O137" s="21">
        <v>15.3</v>
      </c>
      <c r="P137" s="22">
        <v>20.5</v>
      </c>
      <c r="Q137" s="35">
        <v>39208.9</v>
      </c>
      <c r="R137" s="21">
        <v>4222.5</v>
      </c>
      <c r="S137" s="21">
        <v>3536</v>
      </c>
      <c r="T137" s="21">
        <v>4970.6000000000004</v>
      </c>
      <c r="U137" s="21">
        <v>10.8</v>
      </c>
      <c r="V137" s="21">
        <v>9</v>
      </c>
      <c r="W137" s="22">
        <v>12.7</v>
      </c>
    </row>
    <row r="138" spans="1:23">
      <c r="A138" s="6" t="s">
        <v>776</v>
      </c>
      <c r="B138" s="55" t="s">
        <v>777</v>
      </c>
      <c r="C138" s="44">
        <v>10826.7</v>
      </c>
      <c r="D138" s="21">
        <v>1531.6</v>
      </c>
      <c r="E138" s="21">
        <v>1201.2</v>
      </c>
      <c r="F138" s="21">
        <v>1880.1</v>
      </c>
      <c r="G138" s="21">
        <v>14.1</v>
      </c>
      <c r="H138" s="21">
        <v>11.1</v>
      </c>
      <c r="I138" s="22">
        <v>17.399999999999999</v>
      </c>
      <c r="J138" s="44">
        <v>17687.3</v>
      </c>
      <c r="K138" s="21">
        <v>2215.3000000000002</v>
      </c>
      <c r="L138" s="21">
        <v>1900.2</v>
      </c>
      <c r="M138" s="21">
        <v>2553.9</v>
      </c>
      <c r="N138" s="21">
        <v>12.5</v>
      </c>
      <c r="O138" s="21">
        <v>10.7</v>
      </c>
      <c r="P138" s="22">
        <v>14.4</v>
      </c>
      <c r="Q138" s="35">
        <v>73121</v>
      </c>
      <c r="R138" s="21">
        <v>5802.8</v>
      </c>
      <c r="S138" s="21">
        <v>4882</v>
      </c>
      <c r="T138" s="21">
        <v>6786.2</v>
      </c>
      <c r="U138" s="21">
        <v>7.9</v>
      </c>
      <c r="V138" s="21">
        <v>6.7</v>
      </c>
      <c r="W138" s="22">
        <v>9.3000000000000007</v>
      </c>
    </row>
    <row r="139" spans="1:23">
      <c r="A139" s="6" t="s">
        <v>558</v>
      </c>
      <c r="B139" s="55" t="s">
        <v>559</v>
      </c>
      <c r="C139" s="44">
        <v>5187.3</v>
      </c>
      <c r="D139" s="21">
        <v>660.2</v>
      </c>
      <c r="E139" s="21">
        <v>521.20000000000005</v>
      </c>
      <c r="F139" s="21">
        <v>807.1</v>
      </c>
      <c r="G139" s="21">
        <v>12.7</v>
      </c>
      <c r="H139" s="21">
        <v>10</v>
      </c>
      <c r="I139" s="22">
        <v>15.6</v>
      </c>
      <c r="J139" s="44">
        <v>15509.8</v>
      </c>
      <c r="K139" s="21">
        <v>2268.1999999999998</v>
      </c>
      <c r="L139" s="21">
        <v>2032.7</v>
      </c>
      <c r="M139" s="21">
        <v>2532.1999999999998</v>
      </c>
      <c r="N139" s="21">
        <v>14.6</v>
      </c>
      <c r="O139" s="21">
        <v>13.1</v>
      </c>
      <c r="P139" s="22">
        <v>16.3</v>
      </c>
      <c r="Q139" s="35">
        <v>45189</v>
      </c>
      <c r="R139" s="21">
        <v>4013.7</v>
      </c>
      <c r="S139" s="21">
        <v>3477.1</v>
      </c>
      <c r="T139" s="21">
        <v>4555.8999999999996</v>
      </c>
      <c r="U139" s="21">
        <v>8.9</v>
      </c>
      <c r="V139" s="21">
        <v>7.7</v>
      </c>
      <c r="W139" s="22">
        <v>10.1</v>
      </c>
    </row>
    <row r="140" spans="1:23">
      <c r="A140" s="6" t="s">
        <v>532</v>
      </c>
      <c r="B140" s="55" t="s">
        <v>533</v>
      </c>
      <c r="C140" s="44">
        <v>40930.800000000003</v>
      </c>
      <c r="D140" s="21">
        <v>5479.8</v>
      </c>
      <c r="E140" s="21">
        <v>4321.3999999999996</v>
      </c>
      <c r="F140" s="21">
        <v>6697.5</v>
      </c>
      <c r="G140" s="21">
        <v>13.4</v>
      </c>
      <c r="H140" s="21">
        <v>10.6</v>
      </c>
      <c r="I140" s="22">
        <v>16.399999999999999</v>
      </c>
      <c r="J140" s="44">
        <v>83606.3</v>
      </c>
      <c r="K140" s="21">
        <v>12186</v>
      </c>
      <c r="L140" s="21">
        <v>10821.4</v>
      </c>
      <c r="M140" s="21">
        <v>13662.6</v>
      </c>
      <c r="N140" s="21">
        <v>14.6</v>
      </c>
      <c r="O140" s="21">
        <v>12.9</v>
      </c>
      <c r="P140" s="22">
        <v>16.3</v>
      </c>
      <c r="Q140" s="35">
        <v>196122.9</v>
      </c>
      <c r="R140" s="21">
        <v>17308.5</v>
      </c>
      <c r="S140" s="21">
        <v>14872.8</v>
      </c>
      <c r="T140" s="21">
        <v>19826.5</v>
      </c>
      <c r="U140" s="21">
        <v>8.8000000000000007</v>
      </c>
      <c r="V140" s="21">
        <v>7.6</v>
      </c>
      <c r="W140" s="22">
        <v>10.1</v>
      </c>
    </row>
    <row r="141" spans="1:23">
      <c r="A141" s="6" t="s">
        <v>660</v>
      </c>
      <c r="B141" s="55" t="s">
        <v>661</v>
      </c>
      <c r="C141" s="44">
        <v>12643.3</v>
      </c>
      <c r="D141" s="21">
        <v>2022.7</v>
      </c>
      <c r="E141" s="21">
        <v>1608.1</v>
      </c>
      <c r="F141" s="21">
        <v>2453.5</v>
      </c>
      <c r="G141" s="21">
        <v>16</v>
      </c>
      <c r="H141" s="21">
        <v>12.7</v>
      </c>
      <c r="I141" s="22">
        <v>19.399999999999999</v>
      </c>
      <c r="J141" s="44">
        <v>17443.599999999999</v>
      </c>
      <c r="K141" s="21">
        <v>2415.6999999999998</v>
      </c>
      <c r="L141" s="21">
        <v>2090.3000000000002</v>
      </c>
      <c r="M141" s="21">
        <v>2775.2</v>
      </c>
      <c r="N141" s="21">
        <v>13.8</v>
      </c>
      <c r="O141" s="21">
        <v>12</v>
      </c>
      <c r="P141" s="22">
        <v>15.9</v>
      </c>
      <c r="Q141" s="35">
        <v>98206.1</v>
      </c>
      <c r="R141" s="21">
        <v>8834.5</v>
      </c>
      <c r="S141" s="21">
        <v>7448.5</v>
      </c>
      <c r="T141" s="21">
        <v>10183.5</v>
      </c>
      <c r="U141" s="21">
        <v>9</v>
      </c>
      <c r="V141" s="21">
        <v>7.6</v>
      </c>
      <c r="W141" s="22">
        <v>10.4</v>
      </c>
    </row>
    <row r="142" spans="1:23">
      <c r="A142" s="6" t="s">
        <v>438</v>
      </c>
      <c r="B142" s="55" t="s">
        <v>439</v>
      </c>
      <c r="C142" s="44">
        <v>5426.2</v>
      </c>
      <c r="D142" s="21">
        <v>845.3</v>
      </c>
      <c r="E142" s="21">
        <v>677.6</v>
      </c>
      <c r="F142" s="21">
        <v>1023.8</v>
      </c>
      <c r="G142" s="21">
        <v>15.6</v>
      </c>
      <c r="H142" s="21">
        <v>12.5</v>
      </c>
      <c r="I142" s="22">
        <v>18.899999999999999</v>
      </c>
      <c r="J142" s="44">
        <v>18590.099999999999</v>
      </c>
      <c r="K142" s="21">
        <v>2414.6999999999998</v>
      </c>
      <c r="L142" s="21">
        <v>2148.3000000000002</v>
      </c>
      <c r="M142" s="21">
        <v>2689</v>
      </c>
      <c r="N142" s="21">
        <v>13</v>
      </c>
      <c r="O142" s="21">
        <v>11.6</v>
      </c>
      <c r="P142" s="22">
        <v>14.5</v>
      </c>
      <c r="Q142" s="35">
        <v>31681.7</v>
      </c>
      <c r="R142" s="21">
        <v>2704.3</v>
      </c>
      <c r="S142" s="21">
        <v>2336.4</v>
      </c>
      <c r="T142" s="21">
        <v>3080.1</v>
      </c>
      <c r="U142" s="21">
        <v>8.5</v>
      </c>
      <c r="V142" s="21">
        <v>7.4</v>
      </c>
      <c r="W142" s="22">
        <v>9.6999999999999993</v>
      </c>
    </row>
    <row r="143" spans="1:23">
      <c r="A143" s="6" t="s">
        <v>706</v>
      </c>
      <c r="B143" s="55" t="s">
        <v>707</v>
      </c>
      <c r="C143" s="44">
        <v>8976.6</v>
      </c>
      <c r="D143" s="21">
        <v>1100.0999999999999</v>
      </c>
      <c r="E143" s="21">
        <v>858.4</v>
      </c>
      <c r="F143" s="21">
        <v>1356.3</v>
      </c>
      <c r="G143" s="21">
        <v>12.3</v>
      </c>
      <c r="H143" s="21">
        <v>9.6</v>
      </c>
      <c r="I143" s="22">
        <v>15.1</v>
      </c>
      <c r="J143" s="44">
        <v>25229.8</v>
      </c>
      <c r="K143" s="21">
        <v>3500.5</v>
      </c>
      <c r="L143" s="21">
        <v>3016.6</v>
      </c>
      <c r="M143" s="21">
        <v>4027.8</v>
      </c>
      <c r="N143" s="21">
        <v>13.9</v>
      </c>
      <c r="O143" s="21">
        <v>12</v>
      </c>
      <c r="P143" s="22">
        <v>16</v>
      </c>
      <c r="Q143" s="35">
        <v>70516.600000000006</v>
      </c>
      <c r="R143" s="21">
        <v>5764.9</v>
      </c>
      <c r="S143" s="21">
        <v>4854.6000000000004</v>
      </c>
      <c r="T143" s="21">
        <v>6722.5</v>
      </c>
      <c r="U143" s="21">
        <v>8.1999999999999993</v>
      </c>
      <c r="V143" s="21">
        <v>6.9</v>
      </c>
      <c r="W143" s="22">
        <v>9.5</v>
      </c>
    </row>
    <row r="144" spans="1:23">
      <c r="A144" s="6" t="s">
        <v>622</v>
      </c>
      <c r="B144" s="55" t="s">
        <v>623</v>
      </c>
      <c r="C144" s="44">
        <v>6146.4</v>
      </c>
      <c r="D144" s="21">
        <v>674.4</v>
      </c>
      <c r="E144" s="21">
        <v>532.4</v>
      </c>
      <c r="F144" s="21">
        <v>832.4</v>
      </c>
      <c r="G144" s="21">
        <v>11</v>
      </c>
      <c r="H144" s="21">
        <v>8.6999999999999993</v>
      </c>
      <c r="I144" s="22">
        <v>13.5</v>
      </c>
      <c r="J144" s="44">
        <v>19006.7</v>
      </c>
      <c r="K144" s="21">
        <v>2339.5</v>
      </c>
      <c r="L144" s="21">
        <v>2076.5</v>
      </c>
      <c r="M144" s="21">
        <v>2608.5</v>
      </c>
      <c r="N144" s="21">
        <v>12.3</v>
      </c>
      <c r="O144" s="21">
        <v>10.9</v>
      </c>
      <c r="P144" s="22">
        <v>13.7</v>
      </c>
      <c r="Q144" s="35">
        <v>31755.9</v>
      </c>
      <c r="R144" s="21">
        <v>2447.3000000000002</v>
      </c>
      <c r="S144" s="21">
        <v>2098.8000000000002</v>
      </c>
      <c r="T144" s="21">
        <v>2802.9</v>
      </c>
      <c r="U144" s="21">
        <v>7.7</v>
      </c>
      <c r="V144" s="21">
        <v>6.6</v>
      </c>
      <c r="W144" s="22">
        <v>8.8000000000000007</v>
      </c>
    </row>
    <row r="145" spans="1:23">
      <c r="A145" s="6" t="s">
        <v>308</v>
      </c>
      <c r="B145" s="55" t="s">
        <v>309</v>
      </c>
      <c r="C145" s="44">
        <v>7198.2</v>
      </c>
      <c r="D145" s="21">
        <v>1127.5</v>
      </c>
      <c r="E145" s="21">
        <v>901.1</v>
      </c>
      <c r="F145" s="21">
        <v>1363.9</v>
      </c>
      <c r="G145" s="21">
        <v>15.7</v>
      </c>
      <c r="H145" s="21">
        <v>12.5</v>
      </c>
      <c r="I145" s="22">
        <v>18.899999999999999</v>
      </c>
      <c r="J145" s="44">
        <v>15294.9</v>
      </c>
      <c r="K145" s="21">
        <v>2345.4</v>
      </c>
      <c r="L145" s="21">
        <v>2078.3000000000002</v>
      </c>
      <c r="M145" s="21">
        <v>2637.2</v>
      </c>
      <c r="N145" s="21">
        <v>15.3</v>
      </c>
      <c r="O145" s="21">
        <v>13.6</v>
      </c>
      <c r="P145" s="22">
        <v>17.2</v>
      </c>
      <c r="Q145" s="35">
        <v>15358.9</v>
      </c>
      <c r="R145" s="21">
        <v>1379.5</v>
      </c>
      <c r="S145" s="21">
        <v>1180.2</v>
      </c>
      <c r="T145" s="21">
        <v>1577.6</v>
      </c>
      <c r="U145" s="21">
        <v>9</v>
      </c>
      <c r="V145" s="21">
        <v>7.7</v>
      </c>
      <c r="W145" s="22">
        <v>10.3</v>
      </c>
    </row>
    <row r="146" spans="1:23">
      <c r="A146" s="6" t="s">
        <v>324</v>
      </c>
      <c r="B146" s="55" t="s">
        <v>325</v>
      </c>
      <c r="C146" s="44">
        <v>22347.5</v>
      </c>
      <c r="D146" s="21">
        <v>3638.4</v>
      </c>
      <c r="E146" s="21">
        <v>2844.3</v>
      </c>
      <c r="F146" s="21">
        <v>4468.8999999999996</v>
      </c>
      <c r="G146" s="21">
        <v>16.3</v>
      </c>
      <c r="H146" s="21">
        <v>12.7</v>
      </c>
      <c r="I146" s="22">
        <v>20</v>
      </c>
      <c r="J146" s="44">
        <v>53465.3</v>
      </c>
      <c r="K146" s="21">
        <v>9105.7999999999993</v>
      </c>
      <c r="L146" s="21">
        <v>7792.4</v>
      </c>
      <c r="M146" s="21">
        <v>10524.8</v>
      </c>
      <c r="N146" s="21">
        <v>17</v>
      </c>
      <c r="O146" s="21">
        <v>14.6</v>
      </c>
      <c r="P146" s="22">
        <v>19.7</v>
      </c>
      <c r="Q146" s="35">
        <v>111925.1</v>
      </c>
      <c r="R146" s="21">
        <v>11523.2</v>
      </c>
      <c r="S146" s="21">
        <v>9562.9</v>
      </c>
      <c r="T146" s="21">
        <v>13639.1</v>
      </c>
      <c r="U146" s="21">
        <v>10.3</v>
      </c>
      <c r="V146" s="21">
        <v>8.5</v>
      </c>
      <c r="W146" s="22">
        <v>12.2</v>
      </c>
    </row>
    <row r="147" spans="1:23">
      <c r="A147" s="6" t="s">
        <v>634</v>
      </c>
      <c r="B147" s="55" t="s">
        <v>635</v>
      </c>
      <c r="C147" s="44">
        <v>8014.2</v>
      </c>
      <c r="D147" s="21">
        <v>1049.0999999999999</v>
      </c>
      <c r="E147" s="21">
        <v>828.1</v>
      </c>
      <c r="F147" s="21">
        <v>1283.5</v>
      </c>
      <c r="G147" s="21">
        <v>13.1</v>
      </c>
      <c r="H147" s="21">
        <v>10.3</v>
      </c>
      <c r="I147" s="22">
        <v>16</v>
      </c>
      <c r="J147" s="44">
        <v>16818.5</v>
      </c>
      <c r="K147" s="21">
        <v>2320.1999999999998</v>
      </c>
      <c r="L147" s="21">
        <v>2038.5</v>
      </c>
      <c r="M147" s="21">
        <v>2630.1</v>
      </c>
      <c r="N147" s="21">
        <v>13.8</v>
      </c>
      <c r="O147" s="21">
        <v>12.1</v>
      </c>
      <c r="P147" s="22">
        <v>15.6</v>
      </c>
      <c r="Q147" s="35">
        <v>53427.3</v>
      </c>
      <c r="R147" s="21">
        <v>4871.1000000000004</v>
      </c>
      <c r="S147" s="21">
        <v>4158.5</v>
      </c>
      <c r="T147" s="21">
        <v>5582.2</v>
      </c>
      <c r="U147" s="21">
        <v>9.1</v>
      </c>
      <c r="V147" s="21">
        <v>7.8</v>
      </c>
      <c r="W147" s="22">
        <v>10.4</v>
      </c>
    </row>
    <row r="148" spans="1:23">
      <c r="A148" s="6" t="s">
        <v>602</v>
      </c>
      <c r="B148" s="55" t="s">
        <v>603</v>
      </c>
      <c r="C148" s="44">
        <v>11626.4</v>
      </c>
      <c r="D148" s="21">
        <v>1372.2</v>
      </c>
      <c r="E148" s="21">
        <v>1083.2</v>
      </c>
      <c r="F148" s="21">
        <v>1687.9</v>
      </c>
      <c r="G148" s="21">
        <v>11.8</v>
      </c>
      <c r="H148" s="21">
        <v>9.3000000000000007</v>
      </c>
      <c r="I148" s="22">
        <v>14.5</v>
      </c>
      <c r="J148" s="44">
        <v>21202.2</v>
      </c>
      <c r="K148" s="21">
        <v>2814.6</v>
      </c>
      <c r="L148" s="21">
        <v>2516.8000000000002</v>
      </c>
      <c r="M148" s="21">
        <v>3154.2</v>
      </c>
      <c r="N148" s="21">
        <v>13.3</v>
      </c>
      <c r="O148" s="21">
        <v>11.9</v>
      </c>
      <c r="P148" s="22">
        <v>14.9</v>
      </c>
      <c r="Q148" s="35">
        <v>50277.4</v>
      </c>
      <c r="R148" s="21">
        <v>4245.3</v>
      </c>
      <c r="S148" s="21">
        <v>3660.6</v>
      </c>
      <c r="T148" s="21">
        <v>4828.5</v>
      </c>
      <c r="U148" s="21">
        <v>8.4</v>
      </c>
      <c r="V148" s="21">
        <v>7.3</v>
      </c>
      <c r="W148" s="22">
        <v>9.6</v>
      </c>
    </row>
    <row r="149" spans="1:23">
      <c r="A149" s="6" t="s">
        <v>736</v>
      </c>
      <c r="B149" s="55" t="s">
        <v>737</v>
      </c>
      <c r="C149" s="44">
        <v>1698.4</v>
      </c>
      <c r="D149" s="21">
        <v>345.9</v>
      </c>
      <c r="E149" s="21">
        <v>275.89999999999998</v>
      </c>
      <c r="F149" s="21">
        <v>420.3</v>
      </c>
      <c r="G149" s="21">
        <v>20.399999999999999</v>
      </c>
      <c r="H149" s="21">
        <v>16.2</v>
      </c>
      <c r="I149" s="22">
        <v>24.7</v>
      </c>
      <c r="J149" s="44">
        <v>5965.4</v>
      </c>
      <c r="K149" s="21">
        <v>663.3</v>
      </c>
      <c r="L149" s="21">
        <v>578.29999999999995</v>
      </c>
      <c r="M149" s="21">
        <v>750</v>
      </c>
      <c r="N149" s="21">
        <v>11.1</v>
      </c>
      <c r="O149" s="21">
        <v>9.6999999999999993</v>
      </c>
      <c r="P149" s="22">
        <v>12.6</v>
      </c>
      <c r="Q149" s="35">
        <v>29700.2</v>
      </c>
      <c r="R149" s="21">
        <v>2473.5</v>
      </c>
      <c r="S149" s="21">
        <v>2120.6999999999998</v>
      </c>
      <c r="T149" s="21">
        <v>2824.6</v>
      </c>
      <c r="U149" s="21">
        <v>8.3000000000000007</v>
      </c>
      <c r="V149" s="21">
        <v>7.1</v>
      </c>
      <c r="W149" s="22">
        <v>9.5</v>
      </c>
    </row>
    <row r="150" spans="1:23">
      <c r="A150" s="6" t="s">
        <v>636</v>
      </c>
      <c r="B150" s="55" t="s">
        <v>637</v>
      </c>
      <c r="C150" s="44">
        <v>1154.7</v>
      </c>
      <c r="D150" s="21">
        <v>197.9</v>
      </c>
      <c r="E150" s="21">
        <v>159.4</v>
      </c>
      <c r="F150" s="21">
        <v>239.6</v>
      </c>
      <c r="G150" s="21">
        <v>17.100000000000001</v>
      </c>
      <c r="H150" s="21">
        <v>13.8</v>
      </c>
      <c r="I150" s="22">
        <v>20.8</v>
      </c>
      <c r="J150" s="44">
        <v>12106.6</v>
      </c>
      <c r="K150" s="21">
        <v>1587.7</v>
      </c>
      <c r="L150" s="21">
        <v>1404.4</v>
      </c>
      <c r="M150" s="21">
        <v>1775.3</v>
      </c>
      <c r="N150" s="21">
        <v>13.1</v>
      </c>
      <c r="O150" s="21">
        <v>11.6</v>
      </c>
      <c r="P150" s="22">
        <v>14.7</v>
      </c>
      <c r="Q150" s="35">
        <v>33915.800000000003</v>
      </c>
      <c r="R150" s="21">
        <v>2880.8</v>
      </c>
      <c r="S150" s="21">
        <v>2483.1</v>
      </c>
      <c r="T150" s="21">
        <v>3276.6</v>
      </c>
      <c r="U150" s="21">
        <v>8.5</v>
      </c>
      <c r="V150" s="21">
        <v>7.3</v>
      </c>
      <c r="W150" s="22">
        <v>9.6999999999999993</v>
      </c>
    </row>
    <row r="151" spans="1:23">
      <c r="A151" s="6" t="s">
        <v>474</v>
      </c>
      <c r="B151" s="55" t="s">
        <v>475</v>
      </c>
      <c r="C151" s="44">
        <v>25845.1</v>
      </c>
      <c r="D151" s="21">
        <v>3967.1</v>
      </c>
      <c r="E151" s="21">
        <v>3066.8</v>
      </c>
      <c r="F151" s="21">
        <v>4900.2</v>
      </c>
      <c r="G151" s="21">
        <v>15.3</v>
      </c>
      <c r="H151" s="21">
        <v>11.9</v>
      </c>
      <c r="I151" s="22">
        <v>19</v>
      </c>
      <c r="J151" s="44">
        <v>37014</v>
      </c>
      <c r="K151" s="21">
        <v>5833</v>
      </c>
      <c r="L151" s="21">
        <v>4908</v>
      </c>
      <c r="M151" s="21">
        <v>6828</v>
      </c>
      <c r="N151" s="21">
        <v>15.8</v>
      </c>
      <c r="O151" s="21">
        <v>13.3</v>
      </c>
      <c r="P151" s="22">
        <v>18.399999999999999</v>
      </c>
      <c r="Q151" s="35">
        <v>104068.8</v>
      </c>
      <c r="R151" s="21">
        <v>9980.2000000000007</v>
      </c>
      <c r="S151" s="21">
        <v>8202.2999999999993</v>
      </c>
      <c r="T151" s="21">
        <v>11917.2</v>
      </c>
      <c r="U151" s="21">
        <v>9.6</v>
      </c>
      <c r="V151" s="21">
        <v>7.9</v>
      </c>
      <c r="W151" s="22">
        <v>11.5</v>
      </c>
    </row>
    <row r="152" spans="1:23">
      <c r="A152" s="6" t="s">
        <v>382</v>
      </c>
      <c r="B152" s="55" t="s">
        <v>383</v>
      </c>
      <c r="C152" s="44">
        <v>7612.9</v>
      </c>
      <c r="D152" s="21">
        <v>1009.5</v>
      </c>
      <c r="E152" s="21">
        <v>790.1</v>
      </c>
      <c r="F152" s="21">
        <v>1240.4000000000001</v>
      </c>
      <c r="G152" s="21">
        <v>13.3</v>
      </c>
      <c r="H152" s="21">
        <v>10.4</v>
      </c>
      <c r="I152" s="22">
        <v>16.3</v>
      </c>
      <c r="J152" s="44">
        <v>11789.5</v>
      </c>
      <c r="K152" s="21">
        <v>2026.6</v>
      </c>
      <c r="L152" s="21">
        <v>1792.8</v>
      </c>
      <c r="M152" s="21">
        <v>2279.1999999999998</v>
      </c>
      <c r="N152" s="21">
        <v>17.2</v>
      </c>
      <c r="O152" s="21">
        <v>15.2</v>
      </c>
      <c r="P152" s="22">
        <v>19.3</v>
      </c>
      <c r="Q152" s="35">
        <v>32361.599999999999</v>
      </c>
      <c r="R152" s="21">
        <v>3179.7</v>
      </c>
      <c r="S152" s="21">
        <v>2708</v>
      </c>
      <c r="T152" s="21">
        <v>3655.1</v>
      </c>
      <c r="U152" s="21">
        <v>9.8000000000000007</v>
      </c>
      <c r="V152" s="21">
        <v>8.4</v>
      </c>
      <c r="W152" s="22">
        <v>11.3</v>
      </c>
    </row>
    <row r="153" spans="1:23">
      <c r="A153" s="6" t="s">
        <v>510</v>
      </c>
      <c r="B153" s="55" t="s">
        <v>511</v>
      </c>
      <c r="C153" s="44">
        <v>13357.3</v>
      </c>
      <c r="D153" s="21">
        <v>1961.8</v>
      </c>
      <c r="E153" s="21">
        <v>1573.7</v>
      </c>
      <c r="F153" s="21">
        <v>2375.6</v>
      </c>
      <c r="G153" s="21">
        <v>14.7</v>
      </c>
      <c r="H153" s="21">
        <v>11.8</v>
      </c>
      <c r="I153" s="22">
        <v>17.8</v>
      </c>
      <c r="J153" s="44">
        <v>34930.199999999997</v>
      </c>
      <c r="K153" s="21">
        <v>4975.3</v>
      </c>
      <c r="L153" s="21">
        <v>4418.3999999999996</v>
      </c>
      <c r="M153" s="21">
        <v>5587.5</v>
      </c>
      <c r="N153" s="21">
        <v>14.2</v>
      </c>
      <c r="O153" s="21">
        <v>12.6</v>
      </c>
      <c r="P153" s="22">
        <v>16</v>
      </c>
      <c r="Q153" s="35">
        <v>71402.5</v>
      </c>
      <c r="R153" s="21">
        <v>6140.1</v>
      </c>
      <c r="S153" s="21">
        <v>5276.4</v>
      </c>
      <c r="T153" s="21">
        <v>7012.6</v>
      </c>
      <c r="U153" s="21">
        <v>8.6</v>
      </c>
      <c r="V153" s="21">
        <v>7.4</v>
      </c>
      <c r="W153" s="22">
        <v>9.8000000000000007</v>
      </c>
    </row>
    <row r="154" spans="1:23">
      <c r="A154" s="6" t="s">
        <v>662</v>
      </c>
      <c r="B154" s="55" t="s">
        <v>663</v>
      </c>
      <c r="C154" s="44">
        <v>1683.9</v>
      </c>
      <c r="D154" s="21">
        <v>248</v>
      </c>
      <c r="E154" s="21">
        <v>196.8</v>
      </c>
      <c r="F154" s="21">
        <v>304.89999999999998</v>
      </c>
      <c r="G154" s="21">
        <v>14.7</v>
      </c>
      <c r="H154" s="21">
        <v>11.7</v>
      </c>
      <c r="I154" s="22">
        <v>18.100000000000001</v>
      </c>
      <c r="J154" s="44">
        <v>7967.3</v>
      </c>
      <c r="K154" s="21">
        <v>1026.4000000000001</v>
      </c>
      <c r="L154" s="21">
        <v>910</v>
      </c>
      <c r="M154" s="21">
        <v>1151.0999999999999</v>
      </c>
      <c r="N154" s="21">
        <v>12.9</v>
      </c>
      <c r="O154" s="21">
        <v>11.4</v>
      </c>
      <c r="P154" s="22">
        <v>14.4</v>
      </c>
      <c r="Q154" s="35">
        <v>18841.8</v>
      </c>
      <c r="R154" s="21">
        <v>1376.6</v>
      </c>
      <c r="S154" s="21">
        <v>1179.8</v>
      </c>
      <c r="T154" s="21">
        <v>1572.8</v>
      </c>
      <c r="U154" s="21">
        <v>7.3</v>
      </c>
      <c r="V154" s="21">
        <v>6.3</v>
      </c>
      <c r="W154" s="22">
        <v>8.3000000000000007</v>
      </c>
    </row>
    <row r="155" spans="1:23">
      <c r="A155" s="6" t="s">
        <v>844</v>
      </c>
      <c r="B155" s="55" t="s">
        <v>845</v>
      </c>
      <c r="C155" s="44">
        <v>4731.1000000000004</v>
      </c>
      <c r="D155" s="21">
        <v>425.1</v>
      </c>
      <c r="E155" s="21">
        <v>326.89999999999998</v>
      </c>
      <c r="F155" s="21">
        <v>532.29999999999995</v>
      </c>
      <c r="G155" s="21">
        <v>9</v>
      </c>
      <c r="H155" s="21">
        <v>6.9</v>
      </c>
      <c r="I155" s="22">
        <v>11.3</v>
      </c>
      <c r="J155" s="44">
        <v>16434.5</v>
      </c>
      <c r="K155" s="21">
        <v>1937.8</v>
      </c>
      <c r="L155" s="21">
        <v>1708.5</v>
      </c>
      <c r="M155" s="21">
        <v>2180.3000000000002</v>
      </c>
      <c r="N155" s="21">
        <v>11.8</v>
      </c>
      <c r="O155" s="21">
        <v>10.4</v>
      </c>
      <c r="P155" s="22">
        <v>13.3</v>
      </c>
      <c r="Q155" s="35">
        <v>62587.4</v>
      </c>
      <c r="R155" s="21">
        <v>4465.2</v>
      </c>
      <c r="S155" s="21">
        <v>3821.9</v>
      </c>
      <c r="T155" s="21">
        <v>5090.5</v>
      </c>
      <c r="U155" s="21">
        <v>7.1</v>
      </c>
      <c r="V155" s="21">
        <v>6.1</v>
      </c>
      <c r="W155" s="22">
        <v>8.1</v>
      </c>
    </row>
    <row r="156" spans="1:23">
      <c r="A156" s="6" t="s">
        <v>570</v>
      </c>
      <c r="B156" s="55" t="s">
        <v>571</v>
      </c>
      <c r="C156" s="44">
        <v>4635</v>
      </c>
      <c r="D156" s="21">
        <v>646.9</v>
      </c>
      <c r="E156" s="21">
        <v>518.29999999999995</v>
      </c>
      <c r="F156" s="21">
        <v>789.2</v>
      </c>
      <c r="G156" s="21">
        <v>14</v>
      </c>
      <c r="H156" s="21">
        <v>11.2</v>
      </c>
      <c r="I156" s="22">
        <v>17</v>
      </c>
      <c r="J156" s="44">
        <v>12724.4</v>
      </c>
      <c r="K156" s="21">
        <v>1665.5</v>
      </c>
      <c r="L156" s="21">
        <v>1464.4</v>
      </c>
      <c r="M156" s="21">
        <v>1881.7</v>
      </c>
      <c r="N156" s="21">
        <v>13.1</v>
      </c>
      <c r="O156" s="21">
        <v>11.5</v>
      </c>
      <c r="P156" s="22">
        <v>14.8</v>
      </c>
      <c r="Q156" s="35">
        <v>27353.599999999999</v>
      </c>
      <c r="R156" s="21">
        <v>2393.1999999999998</v>
      </c>
      <c r="S156" s="21">
        <v>2044.1</v>
      </c>
      <c r="T156" s="21">
        <v>2737.5</v>
      </c>
      <c r="U156" s="21">
        <v>8.6999999999999993</v>
      </c>
      <c r="V156" s="21">
        <v>7.5</v>
      </c>
      <c r="W156" s="22">
        <v>10</v>
      </c>
    </row>
    <row r="157" spans="1:23">
      <c r="A157" s="6" t="s">
        <v>502</v>
      </c>
      <c r="B157" s="55" t="s">
        <v>503</v>
      </c>
      <c r="C157" s="44">
        <v>6367.4</v>
      </c>
      <c r="D157" s="21">
        <v>1017.3</v>
      </c>
      <c r="E157" s="21">
        <v>815.6</v>
      </c>
      <c r="F157" s="21">
        <v>1231.3</v>
      </c>
      <c r="G157" s="21">
        <v>16</v>
      </c>
      <c r="H157" s="21">
        <v>12.8</v>
      </c>
      <c r="I157" s="22">
        <v>19.3</v>
      </c>
      <c r="J157" s="44">
        <v>17716.3</v>
      </c>
      <c r="K157" s="21">
        <v>2479.1999999999998</v>
      </c>
      <c r="L157" s="21">
        <v>2191.6999999999998</v>
      </c>
      <c r="M157" s="21">
        <v>2767.8</v>
      </c>
      <c r="N157" s="21">
        <v>14</v>
      </c>
      <c r="O157" s="21">
        <v>12.4</v>
      </c>
      <c r="P157" s="22">
        <v>15.6</v>
      </c>
      <c r="Q157" s="35">
        <v>34593.199999999997</v>
      </c>
      <c r="R157" s="21">
        <v>2939.6</v>
      </c>
      <c r="S157" s="21">
        <v>2510.1999999999998</v>
      </c>
      <c r="T157" s="21">
        <v>3356.2</v>
      </c>
      <c r="U157" s="21">
        <v>8.5</v>
      </c>
      <c r="V157" s="21">
        <v>7.3</v>
      </c>
      <c r="W157" s="22">
        <v>9.6999999999999993</v>
      </c>
    </row>
    <row r="158" spans="1:23">
      <c r="A158" s="6" t="s">
        <v>778</v>
      </c>
      <c r="B158" s="55" t="s">
        <v>779</v>
      </c>
      <c r="C158" s="44">
        <v>3912</v>
      </c>
      <c r="D158" s="21">
        <v>430.4</v>
      </c>
      <c r="E158" s="21">
        <v>329.7</v>
      </c>
      <c r="F158" s="21">
        <v>542.6</v>
      </c>
      <c r="G158" s="21">
        <v>11</v>
      </c>
      <c r="H158" s="21">
        <v>8.4</v>
      </c>
      <c r="I158" s="22">
        <v>13.9</v>
      </c>
      <c r="J158" s="44">
        <v>24623.599999999999</v>
      </c>
      <c r="K158" s="21">
        <v>2592.4</v>
      </c>
      <c r="L158" s="21">
        <v>2237</v>
      </c>
      <c r="M158" s="21">
        <v>2964.5</v>
      </c>
      <c r="N158" s="21">
        <v>10.5</v>
      </c>
      <c r="O158" s="21">
        <v>9.1</v>
      </c>
      <c r="P158" s="22">
        <v>12</v>
      </c>
      <c r="Q158" s="35">
        <v>48239.5</v>
      </c>
      <c r="R158" s="21">
        <v>3251.1</v>
      </c>
      <c r="S158" s="21">
        <v>2708.8</v>
      </c>
      <c r="T158" s="21">
        <v>3815.1</v>
      </c>
      <c r="U158" s="21">
        <v>6.7</v>
      </c>
      <c r="V158" s="21">
        <v>5.6</v>
      </c>
      <c r="W158" s="22">
        <v>7.9</v>
      </c>
    </row>
    <row r="159" spans="1:23">
      <c r="A159" s="6" t="s">
        <v>346</v>
      </c>
      <c r="B159" s="55" t="s">
        <v>347</v>
      </c>
      <c r="C159" s="44">
        <v>8409.7000000000007</v>
      </c>
      <c r="D159" s="21">
        <v>1456.6</v>
      </c>
      <c r="E159" s="21">
        <v>1158.7</v>
      </c>
      <c r="F159" s="21">
        <v>1766.6</v>
      </c>
      <c r="G159" s="21">
        <v>17.3</v>
      </c>
      <c r="H159" s="21">
        <v>13.8</v>
      </c>
      <c r="I159" s="22">
        <v>21</v>
      </c>
      <c r="J159" s="44">
        <v>13274</v>
      </c>
      <c r="K159" s="21">
        <v>2208.3000000000002</v>
      </c>
      <c r="L159" s="21">
        <v>1929.6</v>
      </c>
      <c r="M159" s="21">
        <v>2504.4</v>
      </c>
      <c r="N159" s="21">
        <v>16.600000000000001</v>
      </c>
      <c r="O159" s="21">
        <v>14.5</v>
      </c>
      <c r="P159" s="22">
        <v>18.899999999999999</v>
      </c>
      <c r="Q159" s="35">
        <v>37922.300000000003</v>
      </c>
      <c r="R159" s="21">
        <v>3709.9</v>
      </c>
      <c r="S159" s="21">
        <v>3136.9</v>
      </c>
      <c r="T159" s="21">
        <v>4316</v>
      </c>
      <c r="U159" s="21">
        <v>9.8000000000000007</v>
      </c>
      <c r="V159" s="21">
        <v>8.3000000000000007</v>
      </c>
      <c r="W159" s="22">
        <v>11.4</v>
      </c>
    </row>
    <row r="160" spans="1:23">
      <c r="A160" s="6" t="s">
        <v>758</v>
      </c>
      <c r="B160" s="55" t="s">
        <v>759</v>
      </c>
      <c r="C160" s="44">
        <v>13011.5</v>
      </c>
      <c r="D160" s="21">
        <v>1615.9</v>
      </c>
      <c r="E160" s="21">
        <v>1285.8</v>
      </c>
      <c r="F160" s="21">
        <v>1972.2</v>
      </c>
      <c r="G160" s="21">
        <v>12.4</v>
      </c>
      <c r="H160" s="21">
        <v>9.9</v>
      </c>
      <c r="I160" s="22">
        <v>15.2</v>
      </c>
      <c r="J160" s="44">
        <v>21575.9</v>
      </c>
      <c r="K160" s="21">
        <v>2960.3</v>
      </c>
      <c r="L160" s="21">
        <v>2629.7</v>
      </c>
      <c r="M160" s="21">
        <v>3301.5</v>
      </c>
      <c r="N160" s="21">
        <v>13.7</v>
      </c>
      <c r="O160" s="21">
        <v>12.2</v>
      </c>
      <c r="P160" s="22">
        <v>15.3</v>
      </c>
      <c r="Q160" s="35">
        <v>83849.600000000006</v>
      </c>
      <c r="R160" s="21">
        <v>6410.4</v>
      </c>
      <c r="S160" s="21">
        <v>5537.2</v>
      </c>
      <c r="T160" s="21">
        <v>7304.5</v>
      </c>
      <c r="U160" s="21">
        <v>7.6</v>
      </c>
      <c r="V160" s="21">
        <v>6.6</v>
      </c>
      <c r="W160" s="22">
        <v>8.6999999999999993</v>
      </c>
    </row>
    <row r="161" spans="1:23">
      <c r="A161" s="6" t="s">
        <v>824</v>
      </c>
      <c r="B161" s="55" t="s">
        <v>825</v>
      </c>
      <c r="C161" s="44">
        <v>2340.3000000000002</v>
      </c>
      <c r="D161" s="21">
        <v>298.5</v>
      </c>
      <c r="E161" s="21">
        <v>234.7</v>
      </c>
      <c r="F161" s="21">
        <v>369.6</v>
      </c>
      <c r="G161" s="21">
        <v>12.8</v>
      </c>
      <c r="H161" s="21">
        <v>10</v>
      </c>
      <c r="I161" s="22">
        <v>15.8</v>
      </c>
      <c r="J161" s="44">
        <v>11273.6</v>
      </c>
      <c r="K161" s="21">
        <v>1152.8</v>
      </c>
      <c r="L161" s="21">
        <v>1009</v>
      </c>
      <c r="M161" s="21">
        <v>1296.4000000000001</v>
      </c>
      <c r="N161" s="21">
        <v>10.199999999999999</v>
      </c>
      <c r="O161" s="21">
        <v>8.9</v>
      </c>
      <c r="P161" s="22">
        <v>11.5</v>
      </c>
      <c r="Q161" s="35">
        <v>33923</v>
      </c>
      <c r="R161" s="21">
        <v>2372.6</v>
      </c>
      <c r="S161" s="21">
        <v>2021.7</v>
      </c>
      <c r="T161" s="21">
        <v>2722.9</v>
      </c>
      <c r="U161" s="21">
        <v>7</v>
      </c>
      <c r="V161" s="21">
        <v>6</v>
      </c>
      <c r="W161" s="22">
        <v>8</v>
      </c>
    </row>
    <row r="162" spans="1:23">
      <c r="A162" s="6" t="s">
        <v>384</v>
      </c>
      <c r="B162" s="55" t="s">
        <v>385</v>
      </c>
      <c r="C162" s="44">
        <v>8963.7000000000007</v>
      </c>
      <c r="D162" s="21">
        <v>1188.4000000000001</v>
      </c>
      <c r="E162" s="21">
        <v>942.7</v>
      </c>
      <c r="F162" s="21">
        <v>1460.4</v>
      </c>
      <c r="G162" s="21">
        <v>13.3</v>
      </c>
      <c r="H162" s="21">
        <v>10.5</v>
      </c>
      <c r="I162" s="22">
        <v>16.3</v>
      </c>
      <c r="J162" s="44">
        <v>34097</v>
      </c>
      <c r="K162" s="21">
        <v>4719.6000000000004</v>
      </c>
      <c r="L162" s="21">
        <v>4234.5</v>
      </c>
      <c r="M162" s="21">
        <v>5239.3</v>
      </c>
      <c r="N162" s="21">
        <v>13.8</v>
      </c>
      <c r="O162" s="21">
        <v>12.4</v>
      </c>
      <c r="P162" s="22">
        <v>15.4</v>
      </c>
      <c r="Q162" s="35">
        <v>59299.3</v>
      </c>
      <c r="R162" s="21">
        <v>5275</v>
      </c>
      <c r="S162" s="21">
        <v>4560.5</v>
      </c>
      <c r="T162" s="21">
        <v>6014.3</v>
      </c>
      <c r="U162" s="21">
        <v>8.9</v>
      </c>
      <c r="V162" s="21">
        <v>7.7</v>
      </c>
      <c r="W162" s="22">
        <v>10.1</v>
      </c>
    </row>
    <row r="163" spans="1:23">
      <c r="A163" s="6" t="s">
        <v>420</v>
      </c>
      <c r="B163" s="55" t="s">
        <v>421</v>
      </c>
      <c r="C163" s="44">
        <v>6983.9</v>
      </c>
      <c r="D163" s="21">
        <v>1211.0999999999999</v>
      </c>
      <c r="E163" s="21">
        <v>985.2</v>
      </c>
      <c r="F163" s="21">
        <v>1456.8</v>
      </c>
      <c r="G163" s="21">
        <v>17.3</v>
      </c>
      <c r="H163" s="21">
        <v>14.1</v>
      </c>
      <c r="I163" s="22">
        <v>20.9</v>
      </c>
      <c r="J163" s="44">
        <v>18620.7</v>
      </c>
      <c r="K163" s="21">
        <v>2749.8</v>
      </c>
      <c r="L163" s="21">
        <v>2475.3000000000002</v>
      </c>
      <c r="M163" s="21">
        <v>3042.5</v>
      </c>
      <c r="N163" s="21">
        <v>14.8</v>
      </c>
      <c r="O163" s="21">
        <v>13.3</v>
      </c>
      <c r="P163" s="22">
        <v>16.3</v>
      </c>
      <c r="Q163" s="35">
        <v>38321.4</v>
      </c>
      <c r="R163" s="21">
        <v>3243.8</v>
      </c>
      <c r="S163" s="21">
        <v>2817.8</v>
      </c>
      <c r="T163" s="21">
        <v>3678.5</v>
      </c>
      <c r="U163" s="21">
        <v>8.5</v>
      </c>
      <c r="V163" s="21">
        <v>7.4</v>
      </c>
      <c r="W163" s="22">
        <v>9.6</v>
      </c>
    </row>
    <row r="164" spans="1:23">
      <c r="A164" s="6" t="s">
        <v>504</v>
      </c>
      <c r="B164" s="55" t="s">
        <v>505</v>
      </c>
      <c r="C164" s="44">
        <v>7357.9</v>
      </c>
      <c r="D164" s="21">
        <v>1014.8</v>
      </c>
      <c r="E164" s="21">
        <v>813.5</v>
      </c>
      <c r="F164" s="21">
        <v>1232.2</v>
      </c>
      <c r="G164" s="21">
        <v>13.8</v>
      </c>
      <c r="H164" s="21">
        <v>11.1</v>
      </c>
      <c r="I164" s="22">
        <v>16.7</v>
      </c>
      <c r="J164" s="44">
        <v>16755</v>
      </c>
      <c r="K164" s="21">
        <v>2619.1999999999998</v>
      </c>
      <c r="L164" s="21">
        <v>2341.5</v>
      </c>
      <c r="M164" s="21">
        <v>2915.7</v>
      </c>
      <c r="N164" s="21">
        <v>15.6</v>
      </c>
      <c r="O164" s="21">
        <v>14</v>
      </c>
      <c r="P164" s="22">
        <v>17.399999999999999</v>
      </c>
      <c r="Q164" s="35">
        <v>36188.1</v>
      </c>
      <c r="R164" s="21">
        <v>2887.2</v>
      </c>
      <c r="S164" s="21">
        <v>2497.9</v>
      </c>
      <c r="T164" s="21">
        <v>3294.1</v>
      </c>
      <c r="U164" s="21">
        <v>8</v>
      </c>
      <c r="V164" s="21">
        <v>6.9</v>
      </c>
      <c r="W164" s="22">
        <v>9.1</v>
      </c>
    </row>
    <row r="165" spans="1:23">
      <c r="A165" s="6" t="s">
        <v>476</v>
      </c>
      <c r="B165" s="55" t="s">
        <v>477</v>
      </c>
      <c r="C165" s="44">
        <v>11736.9</v>
      </c>
      <c r="D165" s="21">
        <v>1931.9</v>
      </c>
      <c r="E165" s="21">
        <v>1537</v>
      </c>
      <c r="F165" s="21">
        <v>2339.5</v>
      </c>
      <c r="G165" s="21">
        <v>16.5</v>
      </c>
      <c r="H165" s="21">
        <v>13.1</v>
      </c>
      <c r="I165" s="22">
        <v>19.899999999999999</v>
      </c>
      <c r="J165" s="44">
        <v>26647.5</v>
      </c>
      <c r="K165" s="21">
        <v>4135.7</v>
      </c>
      <c r="L165" s="21">
        <v>3643.9</v>
      </c>
      <c r="M165" s="21">
        <v>4673.3</v>
      </c>
      <c r="N165" s="21">
        <v>15.5</v>
      </c>
      <c r="O165" s="21">
        <v>13.7</v>
      </c>
      <c r="P165" s="22">
        <v>17.5</v>
      </c>
      <c r="Q165" s="35">
        <v>74299.5</v>
      </c>
      <c r="R165" s="21">
        <v>6722.2</v>
      </c>
      <c r="S165" s="21">
        <v>5732.3</v>
      </c>
      <c r="T165" s="21">
        <v>7755.3</v>
      </c>
      <c r="U165" s="21">
        <v>9</v>
      </c>
      <c r="V165" s="21">
        <v>7.7</v>
      </c>
      <c r="W165" s="22">
        <v>10.4</v>
      </c>
    </row>
    <row r="166" spans="1:23">
      <c r="A166" s="6" t="s">
        <v>826</v>
      </c>
      <c r="B166" s="55" t="s">
        <v>827</v>
      </c>
      <c r="C166" s="44">
        <v>11356.5</v>
      </c>
      <c r="D166" s="21">
        <v>1432.2</v>
      </c>
      <c r="E166" s="21">
        <v>1102</v>
      </c>
      <c r="F166" s="21">
        <v>1785.2</v>
      </c>
      <c r="G166" s="21">
        <v>12.6</v>
      </c>
      <c r="H166" s="21">
        <v>9.6999999999999993</v>
      </c>
      <c r="I166" s="22">
        <v>15.7</v>
      </c>
      <c r="J166" s="44">
        <v>9843.2999999999993</v>
      </c>
      <c r="K166" s="21">
        <v>1199.5999999999999</v>
      </c>
      <c r="L166" s="21">
        <v>1007.1</v>
      </c>
      <c r="M166" s="21">
        <v>1412.6</v>
      </c>
      <c r="N166" s="21">
        <v>12.2</v>
      </c>
      <c r="O166" s="21">
        <v>10.199999999999999</v>
      </c>
      <c r="P166" s="22">
        <v>14.4</v>
      </c>
      <c r="Q166" s="35">
        <v>81299.199999999997</v>
      </c>
      <c r="R166" s="21">
        <v>6685.1</v>
      </c>
      <c r="S166" s="21">
        <v>5522</v>
      </c>
      <c r="T166" s="21">
        <v>7898.9</v>
      </c>
      <c r="U166" s="21">
        <v>8.1999999999999993</v>
      </c>
      <c r="V166" s="21">
        <v>6.8</v>
      </c>
      <c r="W166" s="22">
        <v>9.6999999999999993</v>
      </c>
    </row>
    <row r="167" spans="1:23">
      <c r="A167" s="6" t="s">
        <v>440</v>
      </c>
      <c r="B167" s="55" t="s">
        <v>441</v>
      </c>
      <c r="C167" s="44">
        <v>8930.2999999999993</v>
      </c>
      <c r="D167" s="21">
        <v>1167.5</v>
      </c>
      <c r="E167" s="21">
        <v>926.8</v>
      </c>
      <c r="F167" s="21">
        <v>1426</v>
      </c>
      <c r="G167" s="21">
        <v>13.1</v>
      </c>
      <c r="H167" s="21">
        <v>10.4</v>
      </c>
      <c r="I167" s="22">
        <v>16</v>
      </c>
      <c r="J167" s="44">
        <v>13592</v>
      </c>
      <c r="K167" s="21">
        <v>1992.8</v>
      </c>
      <c r="L167" s="21">
        <v>1779.9</v>
      </c>
      <c r="M167" s="21">
        <v>2231.9</v>
      </c>
      <c r="N167" s="21">
        <v>14.7</v>
      </c>
      <c r="O167" s="21">
        <v>13.1</v>
      </c>
      <c r="P167" s="22">
        <v>16.399999999999999</v>
      </c>
      <c r="Q167" s="35">
        <v>32059.7</v>
      </c>
      <c r="R167" s="21">
        <v>2917.7</v>
      </c>
      <c r="S167" s="21">
        <v>2513.6</v>
      </c>
      <c r="T167" s="21">
        <v>3329</v>
      </c>
      <c r="U167" s="21">
        <v>9.1</v>
      </c>
      <c r="V167" s="21">
        <v>7.8</v>
      </c>
      <c r="W167" s="22">
        <v>10.4</v>
      </c>
    </row>
    <row r="168" spans="1:23">
      <c r="A168" s="6" t="s">
        <v>560</v>
      </c>
      <c r="B168" s="55" t="s">
        <v>561</v>
      </c>
      <c r="C168" s="44">
        <v>3494.6</v>
      </c>
      <c r="D168" s="21">
        <v>518.29999999999995</v>
      </c>
      <c r="E168" s="21">
        <v>416.9</v>
      </c>
      <c r="F168" s="21">
        <v>628.4</v>
      </c>
      <c r="G168" s="21">
        <v>14.8</v>
      </c>
      <c r="H168" s="21">
        <v>11.9</v>
      </c>
      <c r="I168" s="22">
        <v>18</v>
      </c>
      <c r="J168" s="44">
        <v>15289</v>
      </c>
      <c r="K168" s="21">
        <v>2010.5</v>
      </c>
      <c r="L168" s="21">
        <v>1800.7</v>
      </c>
      <c r="M168" s="21">
        <v>2247</v>
      </c>
      <c r="N168" s="21">
        <v>13.2</v>
      </c>
      <c r="O168" s="21">
        <v>11.8</v>
      </c>
      <c r="P168" s="22">
        <v>14.7</v>
      </c>
      <c r="Q168" s="35">
        <v>36372.400000000001</v>
      </c>
      <c r="R168" s="21">
        <v>3155.3</v>
      </c>
      <c r="S168" s="21">
        <v>2732.6</v>
      </c>
      <c r="T168" s="21">
        <v>3585.4</v>
      </c>
      <c r="U168" s="21">
        <v>8.6999999999999993</v>
      </c>
      <c r="V168" s="21">
        <v>7.5</v>
      </c>
      <c r="W168" s="22">
        <v>9.9</v>
      </c>
    </row>
    <row r="169" spans="1:23">
      <c r="A169" s="6" t="s">
        <v>326</v>
      </c>
      <c r="B169" s="55" t="s">
        <v>327</v>
      </c>
      <c r="C169" s="44">
        <v>13062.9</v>
      </c>
      <c r="D169" s="21">
        <v>1992.2</v>
      </c>
      <c r="E169" s="21">
        <v>1592.1</v>
      </c>
      <c r="F169" s="21">
        <v>2417.5</v>
      </c>
      <c r="G169" s="21">
        <v>15.3</v>
      </c>
      <c r="H169" s="21">
        <v>12.2</v>
      </c>
      <c r="I169" s="22">
        <v>18.5</v>
      </c>
      <c r="J169" s="44">
        <v>23315.3</v>
      </c>
      <c r="K169" s="21">
        <v>3684.3</v>
      </c>
      <c r="L169" s="21">
        <v>3280.4</v>
      </c>
      <c r="M169" s="21">
        <v>4127.5</v>
      </c>
      <c r="N169" s="21">
        <v>15.8</v>
      </c>
      <c r="O169" s="21">
        <v>14.1</v>
      </c>
      <c r="P169" s="22">
        <v>17.7</v>
      </c>
      <c r="Q169" s="35">
        <v>39868.800000000003</v>
      </c>
      <c r="R169" s="21">
        <v>3744.4</v>
      </c>
      <c r="S169" s="21">
        <v>3203.8</v>
      </c>
      <c r="T169" s="21">
        <v>4286.3</v>
      </c>
      <c r="U169" s="21">
        <v>9.4</v>
      </c>
      <c r="V169" s="21">
        <v>8</v>
      </c>
      <c r="W169" s="22">
        <v>10.8</v>
      </c>
    </row>
    <row r="170" spans="1:23">
      <c r="A170" s="6" t="s">
        <v>738</v>
      </c>
      <c r="B170" s="55" t="s">
        <v>739</v>
      </c>
      <c r="C170" s="44">
        <v>5733.9</v>
      </c>
      <c r="D170" s="21">
        <v>873.9</v>
      </c>
      <c r="E170" s="21">
        <v>693.2</v>
      </c>
      <c r="F170" s="21">
        <v>1070.4000000000001</v>
      </c>
      <c r="G170" s="21">
        <v>15.2</v>
      </c>
      <c r="H170" s="21">
        <v>12.1</v>
      </c>
      <c r="I170" s="22">
        <v>18.7</v>
      </c>
      <c r="J170" s="44">
        <v>13901.6</v>
      </c>
      <c r="K170" s="21">
        <v>1668.3</v>
      </c>
      <c r="L170" s="21">
        <v>1479.2</v>
      </c>
      <c r="M170" s="21">
        <v>1869.2</v>
      </c>
      <c r="N170" s="21">
        <v>12</v>
      </c>
      <c r="O170" s="21">
        <v>10.6</v>
      </c>
      <c r="P170" s="22">
        <v>13.4</v>
      </c>
      <c r="Q170" s="35">
        <v>43965.5</v>
      </c>
      <c r="R170" s="21">
        <v>3084.2</v>
      </c>
      <c r="S170" s="21">
        <v>2647.9</v>
      </c>
      <c r="T170" s="21">
        <v>3525.8</v>
      </c>
      <c r="U170" s="21">
        <v>7</v>
      </c>
      <c r="V170" s="21">
        <v>6</v>
      </c>
      <c r="W170" s="22">
        <v>8</v>
      </c>
    </row>
    <row r="171" spans="1:23">
      <c r="A171" s="6" t="s">
        <v>572</v>
      </c>
      <c r="B171" s="55" t="s">
        <v>573</v>
      </c>
      <c r="C171" s="44">
        <v>6522.8</v>
      </c>
      <c r="D171" s="21">
        <v>829.2</v>
      </c>
      <c r="E171" s="21">
        <v>655.6</v>
      </c>
      <c r="F171" s="21">
        <v>1017.4</v>
      </c>
      <c r="G171" s="21">
        <v>12.7</v>
      </c>
      <c r="H171" s="21">
        <v>10.1</v>
      </c>
      <c r="I171" s="22">
        <v>15.6</v>
      </c>
      <c r="J171" s="44">
        <v>21993.1</v>
      </c>
      <c r="K171" s="21">
        <v>2807.4</v>
      </c>
      <c r="L171" s="21">
        <v>2490.9</v>
      </c>
      <c r="M171" s="21">
        <v>3145.5</v>
      </c>
      <c r="N171" s="21">
        <v>12.8</v>
      </c>
      <c r="O171" s="21">
        <v>11.3</v>
      </c>
      <c r="P171" s="22">
        <v>14.3</v>
      </c>
      <c r="Q171" s="35">
        <v>34305.1</v>
      </c>
      <c r="R171" s="21">
        <v>2604.1</v>
      </c>
      <c r="S171" s="21">
        <v>2230.8000000000002</v>
      </c>
      <c r="T171" s="21">
        <v>2978.3</v>
      </c>
      <c r="U171" s="21">
        <v>7.6</v>
      </c>
      <c r="V171" s="21">
        <v>6.5</v>
      </c>
      <c r="W171" s="22">
        <v>8.6999999999999993</v>
      </c>
    </row>
    <row r="172" spans="1:23">
      <c r="A172" s="6" t="s">
        <v>396</v>
      </c>
      <c r="B172" s="55" t="s">
        <v>397</v>
      </c>
      <c r="C172" s="44">
        <v>11674.9</v>
      </c>
      <c r="D172" s="21">
        <v>1721.5</v>
      </c>
      <c r="E172" s="21">
        <v>1385.4</v>
      </c>
      <c r="F172" s="21">
        <v>2083.1</v>
      </c>
      <c r="G172" s="21">
        <v>14.7</v>
      </c>
      <c r="H172" s="21">
        <v>11.9</v>
      </c>
      <c r="I172" s="22">
        <v>17.8</v>
      </c>
      <c r="J172" s="44">
        <v>26125.4</v>
      </c>
      <c r="K172" s="21">
        <v>3925.6</v>
      </c>
      <c r="L172" s="21">
        <v>3521</v>
      </c>
      <c r="M172" s="21">
        <v>4372</v>
      </c>
      <c r="N172" s="21">
        <v>15</v>
      </c>
      <c r="O172" s="21">
        <v>13.5</v>
      </c>
      <c r="P172" s="22">
        <v>16.7</v>
      </c>
      <c r="Q172" s="35">
        <v>47586.7</v>
      </c>
      <c r="R172" s="21">
        <v>4228.1000000000004</v>
      </c>
      <c r="S172" s="21">
        <v>3676.9</v>
      </c>
      <c r="T172" s="21">
        <v>4809.3</v>
      </c>
      <c r="U172" s="21">
        <v>8.9</v>
      </c>
      <c r="V172" s="21">
        <v>7.7</v>
      </c>
      <c r="W172" s="22">
        <v>10.1</v>
      </c>
    </row>
    <row r="173" spans="1:23">
      <c r="A173" s="6" t="s">
        <v>334</v>
      </c>
      <c r="B173" s="55" t="s">
        <v>335</v>
      </c>
      <c r="C173" s="44">
        <v>3417.5</v>
      </c>
      <c r="D173" s="21">
        <v>465.7</v>
      </c>
      <c r="E173" s="21">
        <v>365.3</v>
      </c>
      <c r="F173" s="21">
        <v>573.70000000000005</v>
      </c>
      <c r="G173" s="21">
        <v>13.6</v>
      </c>
      <c r="H173" s="21">
        <v>10.7</v>
      </c>
      <c r="I173" s="22">
        <v>16.8</v>
      </c>
      <c r="J173" s="44">
        <v>24814.6</v>
      </c>
      <c r="K173" s="21">
        <v>3805.1</v>
      </c>
      <c r="L173" s="21">
        <v>3337.7</v>
      </c>
      <c r="M173" s="21">
        <v>4329.3</v>
      </c>
      <c r="N173" s="21">
        <v>15.3</v>
      </c>
      <c r="O173" s="21">
        <v>13.5</v>
      </c>
      <c r="P173" s="22">
        <v>17.399999999999999</v>
      </c>
      <c r="Q173" s="35">
        <v>36130.9</v>
      </c>
      <c r="R173" s="21">
        <v>3587.8</v>
      </c>
      <c r="S173" s="21">
        <v>3042.6</v>
      </c>
      <c r="T173" s="21">
        <v>4148.5</v>
      </c>
      <c r="U173" s="21">
        <v>9.9</v>
      </c>
      <c r="V173" s="21">
        <v>8.4</v>
      </c>
      <c r="W173" s="22">
        <v>11.5</v>
      </c>
    </row>
    <row r="174" spans="1:23">
      <c r="A174" s="6" t="s">
        <v>512</v>
      </c>
      <c r="B174" s="55" t="s">
        <v>513</v>
      </c>
      <c r="C174" s="44">
        <v>20012.3</v>
      </c>
      <c r="D174" s="21">
        <v>2792.3</v>
      </c>
      <c r="E174" s="21">
        <v>2234.3000000000002</v>
      </c>
      <c r="F174" s="21">
        <v>3382.7</v>
      </c>
      <c r="G174" s="21">
        <v>14</v>
      </c>
      <c r="H174" s="21">
        <v>11.2</v>
      </c>
      <c r="I174" s="22">
        <v>16.899999999999999</v>
      </c>
      <c r="J174" s="44">
        <v>54201.7</v>
      </c>
      <c r="K174" s="21">
        <v>7421.5</v>
      </c>
      <c r="L174" s="21">
        <v>6613.8</v>
      </c>
      <c r="M174" s="21">
        <v>8289.1</v>
      </c>
      <c r="N174" s="21">
        <v>13.7</v>
      </c>
      <c r="O174" s="21">
        <v>12.2</v>
      </c>
      <c r="P174" s="22">
        <v>15.3</v>
      </c>
      <c r="Q174" s="35">
        <v>91953</v>
      </c>
      <c r="R174" s="21">
        <v>7703.3</v>
      </c>
      <c r="S174" s="21">
        <v>6677.5</v>
      </c>
      <c r="T174" s="21">
        <v>8761.7999999999993</v>
      </c>
      <c r="U174" s="21">
        <v>8.4</v>
      </c>
      <c r="V174" s="21">
        <v>7.3</v>
      </c>
      <c r="W174" s="22">
        <v>9.5</v>
      </c>
    </row>
    <row r="175" spans="1:23">
      <c r="A175" s="6" t="s">
        <v>604</v>
      </c>
      <c r="B175" s="55" t="s">
        <v>605</v>
      </c>
      <c r="C175" s="44">
        <v>9796.7000000000007</v>
      </c>
      <c r="D175" s="21">
        <v>1346.2</v>
      </c>
      <c r="E175" s="21">
        <v>1077</v>
      </c>
      <c r="F175" s="21">
        <v>1643.1</v>
      </c>
      <c r="G175" s="21">
        <v>13.7</v>
      </c>
      <c r="H175" s="21">
        <v>11</v>
      </c>
      <c r="I175" s="22">
        <v>16.8</v>
      </c>
      <c r="J175" s="44">
        <v>32254.7</v>
      </c>
      <c r="K175" s="21">
        <v>4270.8</v>
      </c>
      <c r="L175" s="21">
        <v>3816.8</v>
      </c>
      <c r="M175" s="21">
        <v>4741</v>
      </c>
      <c r="N175" s="21">
        <v>13.2</v>
      </c>
      <c r="O175" s="21">
        <v>11.8</v>
      </c>
      <c r="P175" s="22">
        <v>14.7</v>
      </c>
      <c r="Q175" s="35">
        <v>71313.600000000006</v>
      </c>
      <c r="R175" s="21">
        <v>5463.2</v>
      </c>
      <c r="S175" s="21">
        <v>4697.3</v>
      </c>
      <c r="T175" s="21">
        <v>6226.8</v>
      </c>
      <c r="U175" s="21">
        <v>7.7</v>
      </c>
      <c r="V175" s="21">
        <v>6.6</v>
      </c>
      <c r="W175" s="22">
        <v>8.6999999999999993</v>
      </c>
    </row>
    <row r="176" spans="1:23">
      <c r="A176" s="6" t="s">
        <v>514</v>
      </c>
      <c r="B176" s="55" t="s">
        <v>515</v>
      </c>
      <c r="C176" s="44">
        <v>9462</v>
      </c>
      <c r="D176" s="21">
        <v>1311.8</v>
      </c>
      <c r="E176" s="21">
        <v>1046.5</v>
      </c>
      <c r="F176" s="21">
        <v>1594</v>
      </c>
      <c r="G176" s="21">
        <v>13.9</v>
      </c>
      <c r="H176" s="21">
        <v>11.1</v>
      </c>
      <c r="I176" s="22">
        <v>16.8</v>
      </c>
      <c r="J176" s="44">
        <v>27881.9</v>
      </c>
      <c r="K176" s="21">
        <v>4041.6</v>
      </c>
      <c r="L176" s="21">
        <v>3611.6</v>
      </c>
      <c r="M176" s="21">
        <v>4501</v>
      </c>
      <c r="N176" s="21">
        <v>14.5</v>
      </c>
      <c r="O176" s="21">
        <v>13</v>
      </c>
      <c r="P176" s="22">
        <v>16.100000000000001</v>
      </c>
      <c r="Q176" s="35">
        <v>64411.1</v>
      </c>
      <c r="R176" s="21">
        <v>5395.1</v>
      </c>
      <c r="S176" s="21">
        <v>4623.6000000000004</v>
      </c>
      <c r="T176" s="21">
        <v>6154.7</v>
      </c>
      <c r="U176" s="21">
        <v>8.4</v>
      </c>
      <c r="V176" s="21">
        <v>7.2</v>
      </c>
      <c r="W176" s="22">
        <v>9.6</v>
      </c>
    </row>
    <row r="177" spans="1:23">
      <c r="A177" s="6" t="s">
        <v>422</v>
      </c>
      <c r="B177" s="55" t="s">
        <v>423</v>
      </c>
      <c r="C177" s="44">
        <v>3186.1</v>
      </c>
      <c r="D177" s="21">
        <v>451</v>
      </c>
      <c r="E177" s="21">
        <v>358.5</v>
      </c>
      <c r="F177" s="21">
        <v>548</v>
      </c>
      <c r="G177" s="21">
        <v>14.2</v>
      </c>
      <c r="H177" s="21">
        <v>11.3</v>
      </c>
      <c r="I177" s="22">
        <v>17.2</v>
      </c>
      <c r="J177" s="44">
        <v>13503.3</v>
      </c>
      <c r="K177" s="21">
        <v>1705.1</v>
      </c>
      <c r="L177" s="21">
        <v>1503.3</v>
      </c>
      <c r="M177" s="21">
        <v>1920.1</v>
      </c>
      <c r="N177" s="21">
        <v>12.6</v>
      </c>
      <c r="O177" s="21">
        <v>11.1</v>
      </c>
      <c r="P177" s="22">
        <v>14.2</v>
      </c>
      <c r="Q177" s="35">
        <v>16750.599999999999</v>
      </c>
      <c r="R177" s="21">
        <v>1647.8</v>
      </c>
      <c r="S177" s="21">
        <v>1422.2</v>
      </c>
      <c r="T177" s="21">
        <v>1880</v>
      </c>
      <c r="U177" s="21">
        <v>9.8000000000000007</v>
      </c>
      <c r="V177" s="21">
        <v>8.5</v>
      </c>
      <c r="W177" s="22">
        <v>11.2</v>
      </c>
    </row>
    <row r="178" spans="1:23">
      <c r="A178" s="6" t="s">
        <v>718</v>
      </c>
      <c r="B178" s="55" t="s">
        <v>719</v>
      </c>
      <c r="C178" s="44">
        <v>3898.7</v>
      </c>
      <c r="D178" s="21">
        <v>597.4</v>
      </c>
      <c r="E178" s="21">
        <v>475.8</v>
      </c>
      <c r="F178" s="21">
        <v>728.4</v>
      </c>
      <c r="G178" s="21">
        <v>15.3</v>
      </c>
      <c r="H178" s="21">
        <v>12.2</v>
      </c>
      <c r="I178" s="22">
        <v>18.7</v>
      </c>
      <c r="J178" s="44">
        <v>12724.8</v>
      </c>
      <c r="K178" s="21">
        <v>1555.4</v>
      </c>
      <c r="L178" s="21">
        <v>1372.2</v>
      </c>
      <c r="M178" s="21">
        <v>1743.7</v>
      </c>
      <c r="N178" s="21">
        <v>12.2</v>
      </c>
      <c r="O178" s="21">
        <v>10.8</v>
      </c>
      <c r="P178" s="22">
        <v>13.7</v>
      </c>
      <c r="Q178" s="35">
        <v>36035.5</v>
      </c>
      <c r="R178" s="21">
        <v>2672.3</v>
      </c>
      <c r="S178" s="21">
        <v>2281.6999999999998</v>
      </c>
      <c r="T178" s="21">
        <v>3056.8</v>
      </c>
      <c r="U178" s="21">
        <v>7.4</v>
      </c>
      <c r="V178" s="21">
        <v>6.3</v>
      </c>
      <c r="W178" s="22">
        <v>8.5</v>
      </c>
    </row>
    <row r="179" spans="1:23">
      <c r="A179" s="6" t="s">
        <v>606</v>
      </c>
      <c r="B179" s="55" t="s">
        <v>607</v>
      </c>
      <c r="C179" s="44">
        <v>32056</v>
      </c>
      <c r="D179" s="21">
        <v>4018.4</v>
      </c>
      <c r="E179" s="21">
        <v>3202.9</v>
      </c>
      <c r="F179" s="21">
        <v>4917.6000000000004</v>
      </c>
      <c r="G179" s="21">
        <v>12.5</v>
      </c>
      <c r="H179" s="21">
        <v>10</v>
      </c>
      <c r="I179" s="22">
        <v>15.3</v>
      </c>
      <c r="J179" s="44">
        <v>100009.4</v>
      </c>
      <c r="K179" s="21">
        <v>13277.5</v>
      </c>
      <c r="L179" s="21">
        <v>11900.3</v>
      </c>
      <c r="M179" s="21">
        <v>14747.5</v>
      </c>
      <c r="N179" s="21">
        <v>13.3</v>
      </c>
      <c r="O179" s="21">
        <v>11.9</v>
      </c>
      <c r="P179" s="22">
        <v>14.7</v>
      </c>
      <c r="Q179" s="35">
        <v>210754.6</v>
      </c>
      <c r="R179" s="21">
        <v>16682.3</v>
      </c>
      <c r="S179" s="21">
        <v>14488.1</v>
      </c>
      <c r="T179" s="21">
        <v>18947.7</v>
      </c>
      <c r="U179" s="21">
        <v>7.9</v>
      </c>
      <c r="V179" s="21">
        <v>6.9</v>
      </c>
      <c r="W179" s="22">
        <v>9</v>
      </c>
    </row>
    <row r="180" spans="1:23">
      <c r="A180" s="6" t="s">
        <v>478</v>
      </c>
      <c r="B180" s="55" t="s">
        <v>479</v>
      </c>
      <c r="C180" s="44">
        <v>14481</v>
      </c>
      <c r="D180" s="21">
        <v>2131.5</v>
      </c>
      <c r="E180" s="21">
        <v>1718.9</v>
      </c>
      <c r="F180" s="21">
        <v>2578.9</v>
      </c>
      <c r="G180" s="21">
        <v>14.7</v>
      </c>
      <c r="H180" s="21">
        <v>11.9</v>
      </c>
      <c r="I180" s="22">
        <v>17.8</v>
      </c>
      <c r="J180" s="44">
        <v>48393.9</v>
      </c>
      <c r="K180" s="21">
        <v>7263.3</v>
      </c>
      <c r="L180" s="21">
        <v>6540.6</v>
      </c>
      <c r="M180" s="21">
        <v>8059.9</v>
      </c>
      <c r="N180" s="21">
        <v>15</v>
      </c>
      <c r="O180" s="21">
        <v>13.5</v>
      </c>
      <c r="P180" s="22">
        <v>16.7</v>
      </c>
      <c r="Q180" s="35">
        <v>117362.1</v>
      </c>
      <c r="R180" s="21">
        <v>10246.700000000001</v>
      </c>
      <c r="S180" s="21">
        <v>8886</v>
      </c>
      <c r="T180" s="21">
        <v>11614.2</v>
      </c>
      <c r="U180" s="21">
        <v>8.6999999999999993</v>
      </c>
      <c r="V180" s="21">
        <v>7.6</v>
      </c>
      <c r="W180" s="22">
        <v>9.9</v>
      </c>
    </row>
    <row r="181" spans="1:23">
      <c r="A181" s="6" t="s">
        <v>424</v>
      </c>
      <c r="B181" s="55" t="s">
        <v>425</v>
      </c>
      <c r="C181" s="44">
        <v>7705.8</v>
      </c>
      <c r="D181" s="21">
        <v>1249</v>
      </c>
      <c r="E181" s="21">
        <v>993.1</v>
      </c>
      <c r="F181" s="21">
        <v>1514.8</v>
      </c>
      <c r="G181" s="21">
        <v>16.2</v>
      </c>
      <c r="H181" s="21">
        <v>12.9</v>
      </c>
      <c r="I181" s="22">
        <v>19.7</v>
      </c>
      <c r="J181" s="44">
        <v>14356.3</v>
      </c>
      <c r="K181" s="21">
        <v>2026.4</v>
      </c>
      <c r="L181" s="21">
        <v>1768.9</v>
      </c>
      <c r="M181" s="21">
        <v>2308</v>
      </c>
      <c r="N181" s="21">
        <v>14.1</v>
      </c>
      <c r="O181" s="21">
        <v>12.3</v>
      </c>
      <c r="P181" s="22">
        <v>16.100000000000001</v>
      </c>
      <c r="Q181" s="35">
        <v>30803.9</v>
      </c>
      <c r="R181" s="21">
        <v>2799.4</v>
      </c>
      <c r="S181" s="21">
        <v>2377.8000000000002</v>
      </c>
      <c r="T181" s="21">
        <v>3238.3</v>
      </c>
      <c r="U181" s="21">
        <v>9.1</v>
      </c>
      <c r="V181" s="21">
        <v>7.7</v>
      </c>
      <c r="W181" s="22">
        <v>10.5</v>
      </c>
    </row>
    <row r="182" spans="1:23">
      <c r="A182" s="6" t="s">
        <v>442</v>
      </c>
      <c r="B182" s="55" t="s">
        <v>443</v>
      </c>
      <c r="C182" s="44">
        <v>13683.4</v>
      </c>
      <c r="D182" s="21">
        <v>2147.8000000000002</v>
      </c>
      <c r="E182" s="21">
        <v>1683.6</v>
      </c>
      <c r="F182" s="21">
        <v>2623.1</v>
      </c>
      <c r="G182" s="21">
        <v>15.7</v>
      </c>
      <c r="H182" s="21">
        <v>12.3</v>
      </c>
      <c r="I182" s="22">
        <v>19.2</v>
      </c>
      <c r="J182" s="44">
        <v>21634.7</v>
      </c>
      <c r="K182" s="21">
        <v>3400.7</v>
      </c>
      <c r="L182" s="21">
        <v>2916.8</v>
      </c>
      <c r="M182" s="21">
        <v>3931.8</v>
      </c>
      <c r="N182" s="21">
        <v>15.7</v>
      </c>
      <c r="O182" s="21">
        <v>13.5</v>
      </c>
      <c r="P182" s="22">
        <v>18.2</v>
      </c>
      <c r="Q182" s="35">
        <v>69032.899999999994</v>
      </c>
      <c r="R182" s="21">
        <v>6893</v>
      </c>
      <c r="S182" s="21">
        <v>5774</v>
      </c>
      <c r="T182" s="21">
        <v>8090.5</v>
      </c>
      <c r="U182" s="21">
        <v>10</v>
      </c>
      <c r="V182" s="21">
        <v>8.4</v>
      </c>
      <c r="W182" s="22">
        <v>11.7</v>
      </c>
    </row>
    <row r="183" spans="1:23">
      <c r="A183" s="6" t="s">
        <v>462</v>
      </c>
      <c r="B183" s="55" t="s">
        <v>463</v>
      </c>
      <c r="C183" s="44">
        <v>9378.4</v>
      </c>
      <c r="D183" s="21">
        <v>1498.6</v>
      </c>
      <c r="E183" s="21">
        <v>1209.8</v>
      </c>
      <c r="F183" s="21">
        <v>1812.5</v>
      </c>
      <c r="G183" s="21">
        <v>16</v>
      </c>
      <c r="H183" s="21">
        <v>12.9</v>
      </c>
      <c r="I183" s="22">
        <v>19.3</v>
      </c>
      <c r="J183" s="44">
        <v>13798.4</v>
      </c>
      <c r="K183" s="21">
        <v>2171.1999999999998</v>
      </c>
      <c r="L183" s="21">
        <v>1935.1</v>
      </c>
      <c r="M183" s="21">
        <v>2436.5</v>
      </c>
      <c r="N183" s="21">
        <v>15.7</v>
      </c>
      <c r="O183" s="21">
        <v>14</v>
      </c>
      <c r="P183" s="22">
        <v>17.7</v>
      </c>
      <c r="Q183" s="35">
        <v>38752.199999999997</v>
      </c>
      <c r="R183" s="21">
        <v>3303.6</v>
      </c>
      <c r="S183" s="21">
        <v>2827.2</v>
      </c>
      <c r="T183" s="21">
        <v>3773.2</v>
      </c>
      <c r="U183" s="21">
        <v>8.5</v>
      </c>
      <c r="V183" s="21">
        <v>7.3</v>
      </c>
      <c r="W183" s="22">
        <v>9.6999999999999993</v>
      </c>
    </row>
    <row r="184" spans="1:23">
      <c r="A184" s="6" t="s">
        <v>708</v>
      </c>
      <c r="B184" s="55" t="s">
        <v>709</v>
      </c>
      <c r="C184" s="44">
        <v>2376.3000000000002</v>
      </c>
      <c r="D184" s="21">
        <v>296.5</v>
      </c>
      <c r="E184" s="21">
        <v>233.1</v>
      </c>
      <c r="F184" s="21">
        <v>365.7</v>
      </c>
      <c r="G184" s="21">
        <v>12.5</v>
      </c>
      <c r="H184" s="21">
        <v>9.8000000000000007</v>
      </c>
      <c r="I184" s="22">
        <v>15.4</v>
      </c>
      <c r="J184" s="44">
        <v>5461.5</v>
      </c>
      <c r="K184" s="21">
        <v>704.3</v>
      </c>
      <c r="L184" s="21">
        <v>623.4</v>
      </c>
      <c r="M184" s="21">
        <v>793.3</v>
      </c>
      <c r="N184" s="21">
        <v>12.9</v>
      </c>
      <c r="O184" s="21">
        <v>11.4</v>
      </c>
      <c r="P184" s="22">
        <v>14.5</v>
      </c>
      <c r="Q184" s="35">
        <v>19577.2</v>
      </c>
      <c r="R184" s="21">
        <v>1449.2</v>
      </c>
      <c r="S184" s="21">
        <v>1236.8</v>
      </c>
      <c r="T184" s="21">
        <v>1664.8</v>
      </c>
      <c r="U184" s="21">
        <v>7.4</v>
      </c>
      <c r="V184" s="21">
        <v>6.3</v>
      </c>
      <c r="W184" s="22">
        <v>8.5</v>
      </c>
    </row>
    <row r="185" spans="1:23">
      <c r="A185" s="6" t="s">
        <v>426</v>
      </c>
      <c r="B185" s="55" t="s">
        <v>427</v>
      </c>
      <c r="C185" s="44">
        <v>9858.4</v>
      </c>
      <c r="D185" s="21">
        <v>1686.6</v>
      </c>
      <c r="E185" s="21">
        <v>1348.7</v>
      </c>
      <c r="F185" s="21">
        <v>2038.5</v>
      </c>
      <c r="G185" s="21">
        <v>17.100000000000001</v>
      </c>
      <c r="H185" s="21">
        <v>13.7</v>
      </c>
      <c r="I185" s="22">
        <v>20.7</v>
      </c>
      <c r="J185" s="44">
        <v>24011.5</v>
      </c>
      <c r="K185" s="21">
        <v>3870.2</v>
      </c>
      <c r="L185" s="21">
        <v>3404.3</v>
      </c>
      <c r="M185" s="21">
        <v>4374.1000000000004</v>
      </c>
      <c r="N185" s="21">
        <v>16.100000000000001</v>
      </c>
      <c r="O185" s="21">
        <v>14.2</v>
      </c>
      <c r="P185" s="22">
        <v>18.2</v>
      </c>
      <c r="Q185" s="35">
        <v>64503.1</v>
      </c>
      <c r="R185" s="21">
        <v>6078.2</v>
      </c>
      <c r="S185" s="21">
        <v>5156.5</v>
      </c>
      <c r="T185" s="21">
        <v>7017</v>
      </c>
      <c r="U185" s="21">
        <v>9.4</v>
      </c>
      <c r="V185" s="21">
        <v>8</v>
      </c>
      <c r="W185" s="22">
        <v>10.9</v>
      </c>
    </row>
    <row r="186" spans="1:23">
      <c r="A186" s="49" t="s">
        <v>846</v>
      </c>
      <c r="B186" s="54" t="s">
        <v>847</v>
      </c>
      <c r="C186" s="44">
        <v>5273.7</v>
      </c>
      <c r="D186" s="21">
        <v>697.1</v>
      </c>
      <c r="E186" s="21">
        <v>552.79999999999995</v>
      </c>
      <c r="F186" s="21">
        <v>852.3</v>
      </c>
      <c r="G186" s="21">
        <v>13.2</v>
      </c>
      <c r="H186" s="21">
        <v>10.5</v>
      </c>
      <c r="I186" s="22">
        <v>16.2</v>
      </c>
      <c r="J186" s="44">
        <v>8865.2999999999993</v>
      </c>
      <c r="K186" s="21">
        <v>873</v>
      </c>
      <c r="L186" s="21">
        <v>762.9</v>
      </c>
      <c r="M186" s="21">
        <v>992.1</v>
      </c>
      <c r="N186" s="21">
        <v>9.8000000000000007</v>
      </c>
      <c r="O186" s="21">
        <v>8.6</v>
      </c>
      <c r="P186" s="22">
        <v>11.2</v>
      </c>
      <c r="Q186" s="35">
        <v>38791</v>
      </c>
      <c r="R186" s="21">
        <v>2794.1</v>
      </c>
      <c r="S186" s="21">
        <v>2394.5</v>
      </c>
      <c r="T186" s="21">
        <v>3192.1</v>
      </c>
      <c r="U186" s="21">
        <v>7.2</v>
      </c>
      <c r="V186" s="21">
        <v>6.2</v>
      </c>
      <c r="W186" s="22">
        <v>8.1999999999999993</v>
      </c>
    </row>
    <row r="187" spans="1:23">
      <c r="A187" s="6" t="s">
        <v>386</v>
      </c>
      <c r="B187" s="55" t="s">
        <v>387</v>
      </c>
      <c r="C187" s="44">
        <v>8343.2999999999993</v>
      </c>
      <c r="D187" s="21">
        <v>1268.4000000000001</v>
      </c>
      <c r="E187" s="21">
        <v>1008.9</v>
      </c>
      <c r="F187" s="21">
        <v>1540.7</v>
      </c>
      <c r="G187" s="21">
        <v>15.2</v>
      </c>
      <c r="H187" s="21">
        <v>12.1</v>
      </c>
      <c r="I187" s="22">
        <v>18.5</v>
      </c>
      <c r="J187" s="44">
        <v>8556</v>
      </c>
      <c r="K187" s="21">
        <v>1293.7</v>
      </c>
      <c r="L187" s="21">
        <v>1138.2</v>
      </c>
      <c r="M187" s="21">
        <v>1463</v>
      </c>
      <c r="N187" s="21">
        <v>15.1</v>
      </c>
      <c r="O187" s="21">
        <v>13.3</v>
      </c>
      <c r="P187" s="22">
        <v>17.100000000000001</v>
      </c>
      <c r="Q187" s="35">
        <v>25280.7</v>
      </c>
      <c r="R187" s="21">
        <v>2451.8000000000002</v>
      </c>
      <c r="S187" s="21">
        <v>2090.3000000000002</v>
      </c>
      <c r="T187" s="21">
        <v>2812.6</v>
      </c>
      <c r="U187" s="21">
        <v>9.6999999999999993</v>
      </c>
      <c r="V187" s="21">
        <v>8.3000000000000007</v>
      </c>
      <c r="W187" s="22">
        <v>11.1</v>
      </c>
    </row>
    <row r="188" spans="1:23">
      <c r="A188" s="6" t="s">
        <v>464</v>
      </c>
      <c r="B188" s="55" t="s">
        <v>465</v>
      </c>
      <c r="C188" s="44">
        <v>12456.7</v>
      </c>
      <c r="D188" s="21">
        <v>1929</v>
      </c>
      <c r="E188" s="21">
        <v>1533.4</v>
      </c>
      <c r="F188" s="21">
        <v>2338.6999999999998</v>
      </c>
      <c r="G188" s="21">
        <v>15.5</v>
      </c>
      <c r="H188" s="21">
        <v>12.3</v>
      </c>
      <c r="I188" s="22">
        <v>18.8</v>
      </c>
      <c r="J188" s="44">
        <v>20846.5</v>
      </c>
      <c r="K188" s="21">
        <v>3037.7</v>
      </c>
      <c r="L188" s="21">
        <v>2670.6</v>
      </c>
      <c r="M188" s="21">
        <v>3442.5</v>
      </c>
      <c r="N188" s="21">
        <v>14.6</v>
      </c>
      <c r="O188" s="21">
        <v>12.8</v>
      </c>
      <c r="P188" s="22">
        <v>16.5</v>
      </c>
      <c r="Q188" s="35">
        <v>50197.8</v>
      </c>
      <c r="R188" s="21">
        <v>4744.1000000000004</v>
      </c>
      <c r="S188" s="21">
        <v>4030</v>
      </c>
      <c r="T188" s="21">
        <v>5451.5</v>
      </c>
      <c r="U188" s="21">
        <v>9.5</v>
      </c>
      <c r="V188" s="21">
        <v>8</v>
      </c>
      <c r="W188" s="22">
        <v>10.9</v>
      </c>
    </row>
    <row r="189" spans="1:23">
      <c r="A189" s="6" t="s">
        <v>362</v>
      </c>
      <c r="B189" s="55" t="s">
        <v>363</v>
      </c>
      <c r="C189" s="44">
        <v>19288.2</v>
      </c>
      <c r="D189" s="21">
        <v>2980</v>
      </c>
      <c r="E189" s="21">
        <v>2390.3000000000002</v>
      </c>
      <c r="F189" s="21">
        <v>3610.3</v>
      </c>
      <c r="G189" s="21">
        <v>15.4</v>
      </c>
      <c r="H189" s="21">
        <v>12.4</v>
      </c>
      <c r="I189" s="22">
        <v>18.7</v>
      </c>
      <c r="J189" s="44">
        <v>29865.5</v>
      </c>
      <c r="K189" s="21">
        <v>4514.8999999999996</v>
      </c>
      <c r="L189" s="21">
        <v>4012</v>
      </c>
      <c r="M189" s="21">
        <v>5062.3</v>
      </c>
      <c r="N189" s="21">
        <v>15.1</v>
      </c>
      <c r="O189" s="21">
        <v>13.4</v>
      </c>
      <c r="P189" s="22">
        <v>17</v>
      </c>
      <c r="Q189" s="35">
        <v>66970.3</v>
      </c>
      <c r="R189" s="21">
        <v>6316.1</v>
      </c>
      <c r="S189" s="21">
        <v>5408.1</v>
      </c>
      <c r="T189" s="21">
        <v>7214</v>
      </c>
      <c r="U189" s="21">
        <v>9.4</v>
      </c>
      <c r="V189" s="21">
        <v>8.1</v>
      </c>
      <c r="W189" s="22">
        <v>10.8</v>
      </c>
    </row>
    <row r="190" spans="1:23">
      <c r="A190" s="6" t="s">
        <v>428</v>
      </c>
      <c r="B190" s="55" t="s">
        <v>429</v>
      </c>
      <c r="C190" s="44">
        <v>8375.9</v>
      </c>
      <c r="D190" s="21">
        <v>1198</v>
      </c>
      <c r="E190" s="21">
        <v>956.7</v>
      </c>
      <c r="F190" s="21">
        <v>1456.3</v>
      </c>
      <c r="G190" s="21">
        <v>14.3</v>
      </c>
      <c r="H190" s="21">
        <v>11.4</v>
      </c>
      <c r="I190" s="22">
        <v>17.399999999999999</v>
      </c>
      <c r="J190" s="44">
        <v>26265.7</v>
      </c>
      <c r="K190" s="21">
        <v>3978.2</v>
      </c>
      <c r="L190" s="21">
        <v>3524.4</v>
      </c>
      <c r="M190" s="21">
        <v>4483.3999999999996</v>
      </c>
      <c r="N190" s="21">
        <v>15.1</v>
      </c>
      <c r="O190" s="21">
        <v>13.4</v>
      </c>
      <c r="P190" s="22">
        <v>17.100000000000001</v>
      </c>
      <c r="Q190" s="35">
        <v>45861.3</v>
      </c>
      <c r="R190" s="21">
        <v>4174.5</v>
      </c>
      <c r="S190" s="21">
        <v>3564.5</v>
      </c>
      <c r="T190" s="21">
        <v>4772.5</v>
      </c>
      <c r="U190" s="21">
        <v>9.1</v>
      </c>
      <c r="V190" s="21">
        <v>7.8</v>
      </c>
      <c r="W190" s="22">
        <v>10.4</v>
      </c>
    </row>
    <row r="191" spans="1:23">
      <c r="A191" s="6" t="s">
        <v>608</v>
      </c>
      <c r="B191" s="55" t="s">
        <v>609</v>
      </c>
      <c r="C191" s="44">
        <v>8016.1</v>
      </c>
      <c r="D191" s="21">
        <v>1055.9000000000001</v>
      </c>
      <c r="E191" s="21">
        <v>825.8</v>
      </c>
      <c r="F191" s="21">
        <v>1294</v>
      </c>
      <c r="G191" s="21">
        <v>13.2</v>
      </c>
      <c r="H191" s="21">
        <v>10.3</v>
      </c>
      <c r="I191" s="22">
        <v>16.100000000000001</v>
      </c>
      <c r="J191" s="44">
        <v>11581.6</v>
      </c>
      <c r="K191" s="21">
        <v>1655.9</v>
      </c>
      <c r="L191" s="21">
        <v>1453.7</v>
      </c>
      <c r="M191" s="21">
        <v>1876.5</v>
      </c>
      <c r="N191" s="21">
        <v>14.3</v>
      </c>
      <c r="O191" s="21">
        <v>12.6</v>
      </c>
      <c r="P191" s="22">
        <v>16.2</v>
      </c>
      <c r="Q191" s="35">
        <v>40170.300000000003</v>
      </c>
      <c r="R191" s="21">
        <v>3549.2</v>
      </c>
      <c r="S191" s="21">
        <v>3016.8</v>
      </c>
      <c r="T191" s="21">
        <v>4093.4</v>
      </c>
      <c r="U191" s="21">
        <v>8.8000000000000007</v>
      </c>
      <c r="V191" s="21">
        <v>7.5</v>
      </c>
      <c r="W191" s="22">
        <v>10.199999999999999</v>
      </c>
    </row>
    <row r="192" spans="1:23">
      <c r="A192" s="6" t="s">
        <v>780</v>
      </c>
      <c r="B192" s="55" t="s">
        <v>781</v>
      </c>
      <c r="C192" s="44">
        <v>5732.7</v>
      </c>
      <c r="D192" s="21">
        <v>718.1</v>
      </c>
      <c r="E192" s="21">
        <v>573.79999999999995</v>
      </c>
      <c r="F192" s="21">
        <v>877.4</v>
      </c>
      <c r="G192" s="21">
        <v>12.5</v>
      </c>
      <c r="H192" s="21">
        <v>10</v>
      </c>
      <c r="I192" s="22">
        <v>15.3</v>
      </c>
      <c r="J192" s="44">
        <v>12382.4</v>
      </c>
      <c r="K192" s="21">
        <v>1612</v>
      </c>
      <c r="L192" s="21">
        <v>1429.7</v>
      </c>
      <c r="M192" s="21">
        <v>1817</v>
      </c>
      <c r="N192" s="21">
        <v>13</v>
      </c>
      <c r="O192" s="21">
        <v>11.5</v>
      </c>
      <c r="P192" s="22">
        <v>14.7</v>
      </c>
      <c r="Q192" s="35">
        <v>43810.8</v>
      </c>
      <c r="R192" s="21">
        <v>3328.8</v>
      </c>
      <c r="S192" s="21">
        <v>2856.9</v>
      </c>
      <c r="T192" s="21">
        <v>3801.1</v>
      </c>
      <c r="U192" s="21">
        <v>7.6</v>
      </c>
      <c r="V192" s="21">
        <v>6.5</v>
      </c>
      <c r="W192" s="22">
        <v>8.6999999999999993</v>
      </c>
    </row>
    <row r="193" spans="1:23">
      <c r="A193" s="6" t="s">
        <v>854</v>
      </c>
      <c r="B193" s="55" t="s">
        <v>855</v>
      </c>
      <c r="C193" s="44">
        <v>9673.9</v>
      </c>
      <c r="D193" s="21">
        <v>1138.4000000000001</v>
      </c>
      <c r="E193" s="21">
        <v>901.2</v>
      </c>
      <c r="F193" s="21">
        <v>1397.7</v>
      </c>
      <c r="G193" s="21">
        <v>11.8</v>
      </c>
      <c r="H193" s="21">
        <v>9.3000000000000007</v>
      </c>
      <c r="I193" s="22">
        <v>14.4</v>
      </c>
      <c r="J193" s="44">
        <v>14631.9</v>
      </c>
      <c r="K193" s="21">
        <v>1733.6</v>
      </c>
      <c r="L193" s="21">
        <v>1517.6</v>
      </c>
      <c r="M193" s="21">
        <v>1965.6</v>
      </c>
      <c r="N193" s="21">
        <v>11.8</v>
      </c>
      <c r="O193" s="21">
        <v>10.4</v>
      </c>
      <c r="P193" s="22">
        <v>13.4</v>
      </c>
      <c r="Q193" s="35">
        <v>89679.2</v>
      </c>
      <c r="R193" s="21">
        <v>6875.8</v>
      </c>
      <c r="S193" s="21">
        <v>5896.3</v>
      </c>
      <c r="T193" s="21">
        <v>7902.7</v>
      </c>
      <c r="U193" s="21">
        <v>7.7</v>
      </c>
      <c r="V193" s="21">
        <v>6.6</v>
      </c>
      <c r="W193" s="22">
        <v>8.8000000000000007</v>
      </c>
    </row>
    <row r="194" spans="1:23">
      <c r="A194" s="6" t="s">
        <v>342</v>
      </c>
      <c r="B194" s="55" t="s">
        <v>343</v>
      </c>
      <c r="C194" s="44">
        <v>9741.7999999999993</v>
      </c>
      <c r="D194" s="21">
        <v>1584.1</v>
      </c>
      <c r="E194" s="21">
        <v>1274</v>
      </c>
      <c r="F194" s="21">
        <v>1915.4</v>
      </c>
      <c r="G194" s="21">
        <v>16.3</v>
      </c>
      <c r="H194" s="21">
        <v>13.1</v>
      </c>
      <c r="I194" s="22">
        <v>19.7</v>
      </c>
      <c r="J194" s="44">
        <v>20094.8</v>
      </c>
      <c r="K194" s="21">
        <v>3272.7</v>
      </c>
      <c r="L194" s="21">
        <v>2918.7</v>
      </c>
      <c r="M194" s="21">
        <v>3670.5</v>
      </c>
      <c r="N194" s="21">
        <v>16.3</v>
      </c>
      <c r="O194" s="21">
        <v>14.5</v>
      </c>
      <c r="P194" s="22">
        <v>18.3</v>
      </c>
      <c r="Q194" s="35">
        <v>40778.300000000003</v>
      </c>
      <c r="R194" s="21">
        <v>3824.1</v>
      </c>
      <c r="S194" s="21">
        <v>3268</v>
      </c>
      <c r="T194" s="21">
        <v>4379.5</v>
      </c>
      <c r="U194" s="21">
        <v>9.4</v>
      </c>
      <c r="V194" s="21">
        <v>8</v>
      </c>
      <c r="W194" s="22">
        <v>10.7</v>
      </c>
    </row>
    <row r="195" spans="1:23">
      <c r="A195" s="6" t="s">
        <v>388</v>
      </c>
      <c r="B195" s="55" t="s">
        <v>389</v>
      </c>
      <c r="C195" s="44">
        <v>3920.4</v>
      </c>
      <c r="D195" s="21">
        <v>662.8</v>
      </c>
      <c r="E195" s="21">
        <v>537.70000000000005</v>
      </c>
      <c r="F195" s="21">
        <v>799.6</v>
      </c>
      <c r="G195" s="21">
        <v>16.899999999999999</v>
      </c>
      <c r="H195" s="21">
        <v>13.7</v>
      </c>
      <c r="I195" s="22">
        <v>20.399999999999999</v>
      </c>
      <c r="J195" s="44">
        <v>13161.5</v>
      </c>
      <c r="K195" s="21">
        <v>2087.9</v>
      </c>
      <c r="L195" s="21">
        <v>1869.1</v>
      </c>
      <c r="M195" s="21">
        <v>2316.3000000000002</v>
      </c>
      <c r="N195" s="21">
        <v>15.9</v>
      </c>
      <c r="O195" s="21">
        <v>14.2</v>
      </c>
      <c r="P195" s="22">
        <v>17.600000000000001</v>
      </c>
      <c r="Q195" s="35">
        <v>21674.1</v>
      </c>
      <c r="R195" s="21">
        <v>1785.9</v>
      </c>
      <c r="S195" s="21">
        <v>1534</v>
      </c>
      <c r="T195" s="21">
        <v>2039.3</v>
      </c>
      <c r="U195" s="21">
        <v>8.1999999999999993</v>
      </c>
      <c r="V195" s="21">
        <v>7.1</v>
      </c>
      <c r="W195" s="22">
        <v>9.4</v>
      </c>
    </row>
    <row r="196" spans="1:23">
      <c r="A196" s="6" t="s">
        <v>740</v>
      </c>
      <c r="B196" s="55" t="s">
        <v>741</v>
      </c>
      <c r="C196" s="44">
        <v>5171.2</v>
      </c>
      <c r="D196" s="21">
        <v>547.5</v>
      </c>
      <c r="E196" s="21">
        <v>428.4</v>
      </c>
      <c r="F196" s="21">
        <v>682.2</v>
      </c>
      <c r="G196" s="21">
        <v>10.6</v>
      </c>
      <c r="H196" s="21">
        <v>8.3000000000000007</v>
      </c>
      <c r="I196" s="22">
        <v>13.2</v>
      </c>
      <c r="J196" s="44">
        <v>21528.9</v>
      </c>
      <c r="K196" s="21">
        <v>2524.1</v>
      </c>
      <c r="L196" s="21">
        <v>2218.6999999999998</v>
      </c>
      <c r="M196" s="21">
        <v>2838.1</v>
      </c>
      <c r="N196" s="21">
        <v>11.7</v>
      </c>
      <c r="O196" s="21">
        <v>10.3</v>
      </c>
      <c r="P196" s="22">
        <v>13.2</v>
      </c>
      <c r="Q196" s="35">
        <v>43533.9</v>
      </c>
      <c r="R196" s="21">
        <v>3093.5</v>
      </c>
      <c r="S196" s="21">
        <v>2644.6</v>
      </c>
      <c r="T196" s="21">
        <v>3540.5</v>
      </c>
      <c r="U196" s="21">
        <v>7.1</v>
      </c>
      <c r="V196" s="21">
        <v>6.1</v>
      </c>
      <c r="W196" s="22">
        <v>8.1</v>
      </c>
    </row>
    <row r="197" spans="1:23">
      <c r="A197" s="6" t="s">
        <v>664</v>
      </c>
      <c r="B197" s="55" t="s">
        <v>665</v>
      </c>
      <c r="C197" s="44">
        <v>1208.3</v>
      </c>
      <c r="D197" s="21">
        <v>181.2</v>
      </c>
      <c r="E197" s="21">
        <v>143.5</v>
      </c>
      <c r="F197" s="21">
        <v>222</v>
      </c>
      <c r="G197" s="21">
        <v>15</v>
      </c>
      <c r="H197" s="21">
        <v>11.9</v>
      </c>
      <c r="I197" s="22">
        <v>18.399999999999999</v>
      </c>
      <c r="J197" s="44">
        <v>12141.3</v>
      </c>
      <c r="K197" s="21">
        <v>1503.6</v>
      </c>
      <c r="L197" s="21">
        <v>1333.3</v>
      </c>
      <c r="M197" s="21">
        <v>1681.7</v>
      </c>
      <c r="N197" s="21">
        <v>12.4</v>
      </c>
      <c r="O197" s="21">
        <v>11</v>
      </c>
      <c r="P197" s="22">
        <v>13.9</v>
      </c>
      <c r="Q197" s="35">
        <v>22129.4</v>
      </c>
      <c r="R197" s="21">
        <v>1570.2</v>
      </c>
      <c r="S197" s="21">
        <v>1343.6</v>
      </c>
      <c r="T197" s="21">
        <v>1794.8</v>
      </c>
      <c r="U197" s="21">
        <v>7.1</v>
      </c>
      <c r="V197" s="21">
        <v>6.1</v>
      </c>
      <c r="W197" s="22">
        <v>8.1</v>
      </c>
    </row>
    <row r="198" spans="1:23">
      <c r="A198" s="6" t="s">
        <v>856</v>
      </c>
      <c r="B198" s="55" t="s">
        <v>857</v>
      </c>
      <c r="C198" s="44">
        <v>8258</v>
      </c>
      <c r="D198" s="21">
        <v>693.9</v>
      </c>
      <c r="E198" s="21">
        <v>526.70000000000005</v>
      </c>
      <c r="F198" s="21">
        <v>885.7</v>
      </c>
      <c r="G198" s="21">
        <v>8.4</v>
      </c>
      <c r="H198" s="21">
        <v>6.4</v>
      </c>
      <c r="I198" s="22">
        <v>10.7</v>
      </c>
      <c r="J198" s="44">
        <v>21883.3</v>
      </c>
      <c r="K198" s="21">
        <v>2368.6999999999998</v>
      </c>
      <c r="L198" s="21">
        <v>2051.4</v>
      </c>
      <c r="M198" s="21">
        <v>2704.5</v>
      </c>
      <c r="N198" s="21">
        <v>10.8</v>
      </c>
      <c r="O198" s="21">
        <v>9.4</v>
      </c>
      <c r="P198" s="22">
        <v>12.4</v>
      </c>
      <c r="Q198" s="35">
        <v>60502.7</v>
      </c>
      <c r="R198" s="21">
        <v>3693.3</v>
      </c>
      <c r="S198" s="21">
        <v>3101.5</v>
      </c>
      <c r="T198" s="21">
        <v>4293.6000000000004</v>
      </c>
      <c r="U198" s="21">
        <v>6.1</v>
      </c>
      <c r="V198" s="21">
        <v>5.0999999999999996</v>
      </c>
      <c r="W198" s="22">
        <v>7.1</v>
      </c>
    </row>
    <row r="199" spans="1:23">
      <c r="A199" s="6" t="s">
        <v>390</v>
      </c>
      <c r="B199" s="55" t="s">
        <v>391</v>
      </c>
      <c r="C199" s="44">
        <v>11110.1</v>
      </c>
      <c r="D199" s="21">
        <v>1843.8</v>
      </c>
      <c r="E199" s="21">
        <v>1474.5</v>
      </c>
      <c r="F199" s="21">
        <v>2232.6</v>
      </c>
      <c r="G199" s="21">
        <v>16.600000000000001</v>
      </c>
      <c r="H199" s="21">
        <v>13.3</v>
      </c>
      <c r="I199" s="22">
        <v>20.100000000000001</v>
      </c>
      <c r="J199" s="44">
        <v>23082.5</v>
      </c>
      <c r="K199" s="21">
        <v>3767.1</v>
      </c>
      <c r="L199" s="21">
        <v>3300.5</v>
      </c>
      <c r="M199" s="21">
        <v>4268.2</v>
      </c>
      <c r="N199" s="21">
        <v>16.3</v>
      </c>
      <c r="O199" s="21">
        <v>14.3</v>
      </c>
      <c r="P199" s="22">
        <v>18.5</v>
      </c>
      <c r="Q199" s="35">
        <v>60564.4</v>
      </c>
      <c r="R199" s="21">
        <v>5774.6</v>
      </c>
      <c r="S199" s="21">
        <v>4893.7</v>
      </c>
      <c r="T199" s="21">
        <v>6658</v>
      </c>
      <c r="U199" s="21">
        <v>9.5</v>
      </c>
      <c r="V199" s="21">
        <v>8.1</v>
      </c>
      <c r="W199" s="22">
        <v>11</v>
      </c>
    </row>
    <row r="200" spans="1:23">
      <c r="A200" s="6" t="s">
        <v>770</v>
      </c>
      <c r="B200" s="55" t="s">
        <v>771</v>
      </c>
      <c r="C200" s="44">
        <v>1735.7</v>
      </c>
      <c r="D200" s="21">
        <v>221.7</v>
      </c>
      <c r="E200" s="21">
        <v>172.7</v>
      </c>
      <c r="F200" s="21">
        <v>274.8</v>
      </c>
      <c r="G200" s="21">
        <v>12.8</v>
      </c>
      <c r="H200" s="21">
        <v>10</v>
      </c>
      <c r="I200" s="22">
        <v>15.8</v>
      </c>
      <c r="J200" s="44">
        <v>11567.9</v>
      </c>
      <c r="K200" s="21">
        <v>1244.8</v>
      </c>
      <c r="L200" s="21">
        <v>1082.8</v>
      </c>
      <c r="M200" s="21">
        <v>1419.5</v>
      </c>
      <c r="N200" s="21">
        <v>10.8</v>
      </c>
      <c r="O200" s="21">
        <v>9.4</v>
      </c>
      <c r="P200" s="22">
        <v>12.3</v>
      </c>
      <c r="Q200" s="35">
        <v>31417.4</v>
      </c>
      <c r="R200" s="21">
        <v>2389.9</v>
      </c>
      <c r="S200" s="21">
        <v>2016.9</v>
      </c>
      <c r="T200" s="21">
        <v>2761.6</v>
      </c>
      <c r="U200" s="21">
        <v>7.6</v>
      </c>
      <c r="V200" s="21">
        <v>6.4</v>
      </c>
      <c r="W200" s="22">
        <v>8.8000000000000007</v>
      </c>
    </row>
    <row r="201" spans="1:23">
      <c r="A201" s="6" t="s">
        <v>444</v>
      </c>
      <c r="B201" s="55" t="s">
        <v>445</v>
      </c>
      <c r="C201" s="44">
        <v>2788</v>
      </c>
      <c r="D201" s="21">
        <v>449.5</v>
      </c>
      <c r="E201" s="21">
        <v>361.6</v>
      </c>
      <c r="F201" s="21">
        <v>543.6</v>
      </c>
      <c r="G201" s="21">
        <v>16.100000000000001</v>
      </c>
      <c r="H201" s="21">
        <v>13</v>
      </c>
      <c r="I201" s="22">
        <v>19.5</v>
      </c>
      <c r="J201" s="44">
        <v>11529.4</v>
      </c>
      <c r="K201" s="21">
        <v>1614</v>
      </c>
      <c r="L201" s="21">
        <v>1433.9</v>
      </c>
      <c r="M201" s="21">
        <v>1816.8</v>
      </c>
      <c r="N201" s="21">
        <v>14</v>
      </c>
      <c r="O201" s="21">
        <v>12.4</v>
      </c>
      <c r="P201" s="22">
        <v>15.8</v>
      </c>
      <c r="Q201" s="35">
        <v>19583.599999999999</v>
      </c>
      <c r="R201" s="21">
        <v>1738.6</v>
      </c>
      <c r="S201" s="21">
        <v>1490.6</v>
      </c>
      <c r="T201" s="21">
        <v>1986.9</v>
      </c>
      <c r="U201" s="21">
        <v>8.9</v>
      </c>
      <c r="V201" s="21">
        <v>7.6</v>
      </c>
      <c r="W201" s="22">
        <v>10.1</v>
      </c>
    </row>
    <row r="202" spans="1:23">
      <c r="A202" s="6" t="s">
        <v>296</v>
      </c>
      <c r="B202" s="55" t="s">
        <v>297</v>
      </c>
      <c r="C202" s="44">
        <v>6621.9</v>
      </c>
      <c r="D202" s="21">
        <v>1107.7</v>
      </c>
      <c r="E202" s="21">
        <v>896.5</v>
      </c>
      <c r="F202" s="21">
        <v>1337.2</v>
      </c>
      <c r="G202" s="21">
        <v>16.7</v>
      </c>
      <c r="H202" s="21">
        <v>13.5</v>
      </c>
      <c r="I202" s="22">
        <v>20.2</v>
      </c>
      <c r="J202" s="44">
        <v>20832.3</v>
      </c>
      <c r="K202" s="21">
        <v>3180.8</v>
      </c>
      <c r="L202" s="21">
        <v>2859.6</v>
      </c>
      <c r="M202" s="21">
        <v>3531.2</v>
      </c>
      <c r="N202" s="21">
        <v>15.3</v>
      </c>
      <c r="O202" s="21">
        <v>13.7</v>
      </c>
      <c r="P202" s="22">
        <v>17</v>
      </c>
      <c r="Q202" s="35">
        <v>29526.7</v>
      </c>
      <c r="R202" s="21">
        <v>2819.8</v>
      </c>
      <c r="S202" s="21">
        <v>2444.6999999999998</v>
      </c>
      <c r="T202" s="21">
        <v>3197.3</v>
      </c>
      <c r="U202" s="21">
        <v>9.6</v>
      </c>
      <c r="V202" s="21">
        <v>8.3000000000000007</v>
      </c>
      <c r="W202" s="22">
        <v>10.8</v>
      </c>
    </row>
    <row r="203" spans="1:23">
      <c r="A203" s="6" t="s">
        <v>310</v>
      </c>
      <c r="B203" s="55" t="s">
        <v>311</v>
      </c>
      <c r="C203" s="44">
        <v>16707.599999999999</v>
      </c>
      <c r="D203" s="21">
        <v>2825.8</v>
      </c>
      <c r="E203" s="21">
        <v>2271</v>
      </c>
      <c r="F203" s="21">
        <v>3407.7</v>
      </c>
      <c r="G203" s="21">
        <v>16.899999999999999</v>
      </c>
      <c r="H203" s="21">
        <v>13.6</v>
      </c>
      <c r="I203" s="22">
        <v>20.399999999999999</v>
      </c>
      <c r="J203" s="44">
        <v>42315.199999999997</v>
      </c>
      <c r="K203" s="21">
        <v>6888.2</v>
      </c>
      <c r="L203" s="21">
        <v>6115.5</v>
      </c>
      <c r="M203" s="21">
        <v>7741.3</v>
      </c>
      <c r="N203" s="21">
        <v>16.3</v>
      </c>
      <c r="O203" s="21">
        <v>14.5</v>
      </c>
      <c r="P203" s="22">
        <v>18.3</v>
      </c>
      <c r="Q203" s="35">
        <v>65286.2</v>
      </c>
      <c r="R203" s="21">
        <v>6262.5</v>
      </c>
      <c r="S203" s="21">
        <v>5341.7</v>
      </c>
      <c r="T203" s="21">
        <v>7167</v>
      </c>
      <c r="U203" s="21">
        <v>9.6</v>
      </c>
      <c r="V203" s="21">
        <v>8.1999999999999993</v>
      </c>
      <c r="W203" s="22">
        <v>11</v>
      </c>
    </row>
    <row r="204" spans="1:23">
      <c r="A204" s="6" t="s">
        <v>710</v>
      </c>
      <c r="B204" s="55" t="s">
        <v>711</v>
      </c>
      <c r="C204" s="44">
        <v>3690.4</v>
      </c>
      <c r="D204" s="21">
        <v>362</v>
      </c>
      <c r="E204" s="21">
        <v>279.8</v>
      </c>
      <c r="F204" s="21">
        <v>452.6</v>
      </c>
      <c r="G204" s="21">
        <v>9.8000000000000007</v>
      </c>
      <c r="H204" s="21">
        <v>7.6</v>
      </c>
      <c r="I204" s="22">
        <v>12.3</v>
      </c>
      <c r="J204" s="44">
        <v>13599.8</v>
      </c>
      <c r="K204" s="21">
        <v>1770.9</v>
      </c>
      <c r="L204" s="21">
        <v>1579.9</v>
      </c>
      <c r="M204" s="21">
        <v>1980.1</v>
      </c>
      <c r="N204" s="21">
        <v>13</v>
      </c>
      <c r="O204" s="21">
        <v>11.6</v>
      </c>
      <c r="P204" s="22">
        <v>14.6</v>
      </c>
      <c r="Q204" s="35">
        <v>35357.800000000003</v>
      </c>
      <c r="R204" s="21">
        <v>2765.8</v>
      </c>
      <c r="S204" s="21">
        <v>2382.6999999999998</v>
      </c>
      <c r="T204" s="21">
        <v>3144.5</v>
      </c>
      <c r="U204" s="21">
        <v>7.8</v>
      </c>
      <c r="V204" s="21">
        <v>6.7</v>
      </c>
      <c r="W204" s="22">
        <v>8.9</v>
      </c>
    </row>
    <row r="205" spans="1:23">
      <c r="A205" s="6" t="s">
        <v>792</v>
      </c>
      <c r="B205" s="55" t="s">
        <v>793</v>
      </c>
      <c r="C205" s="44">
        <v>2677.3</v>
      </c>
      <c r="D205" s="21">
        <v>302.10000000000002</v>
      </c>
      <c r="E205" s="21">
        <v>238.4</v>
      </c>
      <c r="F205" s="21">
        <v>372.7</v>
      </c>
      <c r="G205" s="21">
        <v>11.3</v>
      </c>
      <c r="H205" s="21">
        <v>8.9</v>
      </c>
      <c r="I205" s="22">
        <v>13.9</v>
      </c>
      <c r="J205" s="44">
        <v>8095.2</v>
      </c>
      <c r="K205" s="21">
        <v>997.6</v>
      </c>
      <c r="L205" s="21">
        <v>883</v>
      </c>
      <c r="M205" s="21">
        <v>1117.3</v>
      </c>
      <c r="N205" s="21">
        <v>12.3</v>
      </c>
      <c r="O205" s="21">
        <v>10.9</v>
      </c>
      <c r="P205" s="22">
        <v>13.8</v>
      </c>
      <c r="Q205" s="35">
        <v>27905.5</v>
      </c>
      <c r="R205" s="21">
        <v>2068.5</v>
      </c>
      <c r="S205" s="21">
        <v>1776.4</v>
      </c>
      <c r="T205" s="21">
        <v>2362.4</v>
      </c>
      <c r="U205" s="21">
        <v>7.4</v>
      </c>
      <c r="V205" s="21">
        <v>6.4</v>
      </c>
      <c r="W205" s="22">
        <v>8.5</v>
      </c>
    </row>
    <row r="206" spans="1:23">
      <c r="A206" s="6" t="s">
        <v>794</v>
      </c>
      <c r="B206" s="55" t="s">
        <v>795</v>
      </c>
      <c r="C206" s="44">
        <v>5563.8</v>
      </c>
      <c r="D206" s="21">
        <v>690.4</v>
      </c>
      <c r="E206" s="21">
        <v>532.70000000000005</v>
      </c>
      <c r="F206" s="21">
        <v>865.1</v>
      </c>
      <c r="G206" s="21">
        <v>12.4</v>
      </c>
      <c r="H206" s="21">
        <v>9.6</v>
      </c>
      <c r="I206" s="22">
        <v>15.5</v>
      </c>
      <c r="J206" s="44">
        <v>13437.4</v>
      </c>
      <c r="K206" s="21">
        <v>1488.1</v>
      </c>
      <c r="L206" s="21">
        <v>1282.4000000000001</v>
      </c>
      <c r="M206" s="21">
        <v>1703.2</v>
      </c>
      <c r="N206" s="21">
        <v>11.1</v>
      </c>
      <c r="O206" s="21">
        <v>9.5</v>
      </c>
      <c r="P206" s="22">
        <v>12.7</v>
      </c>
      <c r="Q206" s="35">
        <v>42529.8</v>
      </c>
      <c r="R206" s="21">
        <v>2724.4</v>
      </c>
      <c r="S206" s="21">
        <v>2273.4</v>
      </c>
      <c r="T206" s="21">
        <v>3190.7</v>
      </c>
      <c r="U206" s="21">
        <v>6.4</v>
      </c>
      <c r="V206" s="21">
        <v>5.3</v>
      </c>
      <c r="W206" s="22">
        <v>7.5</v>
      </c>
    </row>
    <row r="207" spans="1:23">
      <c r="A207" s="49" t="s">
        <v>666</v>
      </c>
      <c r="B207" s="54" t="s">
        <v>667</v>
      </c>
      <c r="C207" s="44">
        <v>1926.5</v>
      </c>
      <c r="D207" s="21">
        <v>150.5</v>
      </c>
      <c r="E207" s="21">
        <v>112.4</v>
      </c>
      <c r="F207" s="21">
        <v>192</v>
      </c>
      <c r="G207" s="21">
        <v>7.8</v>
      </c>
      <c r="H207" s="21">
        <v>5.8</v>
      </c>
      <c r="I207" s="22">
        <v>10</v>
      </c>
      <c r="J207" s="44">
        <v>16222.3</v>
      </c>
      <c r="K207" s="21">
        <v>2024.5</v>
      </c>
      <c r="L207" s="21">
        <v>1792.7</v>
      </c>
      <c r="M207" s="21">
        <v>2279</v>
      </c>
      <c r="N207" s="21">
        <v>12.5</v>
      </c>
      <c r="O207" s="21">
        <v>11.1</v>
      </c>
      <c r="P207" s="22">
        <v>14</v>
      </c>
      <c r="Q207" s="35">
        <v>23564.1</v>
      </c>
      <c r="R207" s="21">
        <v>1837.9</v>
      </c>
      <c r="S207" s="21">
        <v>1575</v>
      </c>
      <c r="T207" s="21">
        <v>2102</v>
      </c>
      <c r="U207" s="21">
        <v>7.8</v>
      </c>
      <c r="V207" s="21">
        <v>6.7</v>
      </c>
      <c r="W207" s="22">
        <v>8.9</v>
      </c>
    </row>
    <row r="208" spans="1:23">
      <c r="A208" s="6" t="s">
        <v>668</v>
      </c>
      <c r="B208" s="55" t="s">
        <v>669</v>
      </c>
      <c r="C208" s="44">
        <v>1120.2</v>
      </c>
      <c r="D208" s="21">
        <v>158.9</v>
      </c>
      <c r="E208" s="21">
        <v>124.6</v>
      </c>
      <c r="F208" s="21">
        <v>196.5</v>
      </c>
      <c r="G208" s="21">
        <v>14.2</v>
      </c>
      <c r="H208" s="21">
        <v>11.1</v>
      </c>
      <c r="I208" s="22">
        <v>17.5</v>
      </c>
      <c r="J208" s="44">
        <v>6407.1</v>
      </c>
      <c r="K208" s="21">
        <v>767.4</v>
      </c>
      <c r="L208" s="21">
        <v>675</v>
      </c>
      <c r="M208" s="21">
        <v>860.5</v>
      </c>
      <c r="N208" s="21">
        <v>12</v>
      </c>
      <c r="O208" s="21">
        <v>10.5</v>
      </c>
      <c r="P208" s="22">
        <v>13.4</v>
      </c>
      <c r="Q208" s="35">
        <v>14467.8</v>
      </c>
      <c r="R208" s="21">
        <v>1044</v>
      </c>
      <c r="S208" s="21">
        <v>887.3</v>
      </c>
      <c r="T208" s="21">
        <v>1204</v>
      </c>
      <c r="U208" s="21">
        <v>7.2</v>
      </c>
      <c r="V208" s="21">
        <v>6.1</v>
      </c>
      <c r="W208" s="22">
        <v>8.3000000000000007</v>
      </c>
    </row>
    <row r="209" spans="1:23">
      <c r="A209" s="6" t="s">
        <v>446</v>
      </c>
      <c r="B209" s="55" t="s">
        <v>447</v>
      </c>
      <c r="C209" s="44">
        <v>10986.5</v>
      </c>
      <c r="D209" s="21">
        <v>1833.8</v>
      </c>
      <c r="E209" s="21">
        <v>1457.5</v>
      </c>
      <c r="F209" s="21">
        <v>2226.6</v>
      </c>
      <c r="G209" s="21">
        <v>16.7</v>
      </c>
      <c r="H209" s="21">
        <v>13.3</v>
      </c>
      <c r="I209" s="22">
        <v>20.3</v>
      </c>
      <c r="J209" s="44">
        <v>22878.6</v>
      </c>
      <c r="K209" s="21">
        <v>3828.3</v>
      </c>
      <c r="L209" s="21">
        <v>3340.8</v>
      </c>
      <c r="M209" s="21">
        <v>4359</v>
      </c>
      <c r="N209" s="21">
        <v>16.7</v>
      </c>
      <c r="O209" s="21">
        <v>14.6</v>
      </c>
      <c r="P209" s="22">
        <v>19.100000000000001</v>
      </c>
      <c r="Q209" s="35">
        <v>60845.9</v>
      </c>
      <c r="R209" s="21">
        <v>5585.5</v>
      </c>
      <c r="S209" s="21">
        <v>4711.1000000000004</v>
      </c>
      <c r="T209" s="21">
        <v>6482.9</v>
      </c>
      <c r="U209" s="21">
        <v>9.1999999999999993</v>
      </c>
      <c r="V209" s="21">
        <v>7.7</v>
      </c>
      <c r="W209" s="22">
        <v>10.7</v>
      </c>
    </row>
    <row r="210" spans="1:23">
      <c r="A210" s="6" t="s">
        <v>314</v>
      </c>
      <c r="B210" s="55" t="s">
        <v>315</v>
      </c>
      <c r="C210" s="44">
        <v>22780.6</v>
      </c>
      <c r="D210" s="21">
        <v>3939.7</v>
      </c>
      <c r="E210" s="21">
        <v>3104.3</v>
      </c>
      <c r="F210" s="21">
        <v>4794.5</v>
      </c>
      <c r="G210" s="21">
        <v>17.3</v>
      </c>
      <c r="H210" s="21">
        <v>13.6</v>
      </c>
      <c r="I210" s="22">
        <v>21</v>
      </c>
      <c r="J210" s="44">
        <v>33858.5</v>
      </c>
      <c r="K210" s="21">
        <v>5657.2</v>
      </c>
      <c r="L210" s="21">
        <v>4850</v>
      </c>
      <c r="M210" s="21">
        <v>6540.9</v>
      </c>
      <c r="N210" s="21">
        <v>16.7</v>
      </c>
      <c r="O210" s="21">
        <v>14.3</v>
      </c>
      <c r="P210" s="22">
        <v>19.3</v>
      </c>
      <c r="Q210" s="35">
        <v>78148</v>
      </c>
      <c r="R210" s="21">
        <v>8439.7000000000007</v>
      </c>
      <c r="S210" s="21">
        <v>7076.5</v>
      </c>
      <c r="T210" s="21">
        <v>9928.2999999999993</v>
      </c>
      <c r="U210" s="21">
        <v>10.8</v>
      </c>
      <c r="V210" s="21">
        <v>9.1</v>
      </c>
      <c r="W210" s="22">
        <v>12.7</v>
      </c>
    </row>
    <row r="211" spans="1:23">
      <c r="A211" s="6" t="s">
        <v>448</v>
      </c>
      <c r="B211" s="55" t="s">
        <v>449</v>
      </c>
      <c r="C211" s="44">
        <v>15294.9</v>
      </c>
      <c r="D211" s="21">
        <v>2230.4</v>
      </c>
      <c r="E211" s="21">
        <v>1773.3</v>
      </c>
      <c r="F211" s="21">
        <v>2711.2</v>
      </c>
      <c r="G211" s="21">
        <v>14.6</v>
      </c>
      <c r="H211" s="21">
        <v>11.6</v>
      </c>
      <c r="I211" s="22">
        <v>17.7</v>
      </c>
      <c r="J211" s="44">
        <v>36674.400000000001</v>
      </c>
      <c r="K211" s="21">
        <v>5608.3</v>
      </c>
      <c r="L211" s="21">
        <v>5011.6000000000004</v>
      </c>
      <c r="M211" s="21">
        <v>6281.4</v>
      </c>
      <c r="N211" s="21">
        <v>15.3</v>
      </c>
      <c r="O211" s="21">
        <v>13.7</v>
      </c>
      <c r="P211" s="22">
        <v>17.100000000000001</v>
      </c>
      <c r="Q211" s="35">
        <v>91797.7</v>
      </c>
      <c r="R211" s="21">
        <v>8490.7000000000007</v>
      </c>
      <c r="S211" s="21">
        <v>7307.3</v>
      </c>
      <c r="T211" s="21">
        <v>9679.9</v>
      </c>
      <c r="U211" s="21">
        <v>9.1999999999999993</v>
      </c>
      <c r="V211" s="21">
        <v>8</v>
      </c>
      <c r="W211" s="22">
        <v>10.5</v>
      </c>
    </row>
    <row r="212" spans="1:23">
      <c r="A212" s="6" t="s">
        <v>684</v>
      </c>
      <c r="B212" s="55" t="s">
        <v>685</v>
      </c>
      <c r="C212" s="44">
        <v>6244.6</v>
      </c>
      <c r="D212" s="21">
        <v>699.7</v>
      </c>
      <c r="E212" s="21">
        <v>553.29999999999995</v>
      </c>
      <c r="F212" s="21">
        <v>864.1</v>
      </c>
      <c r="G212" s="21">
        <v>11.2</v>
      </c>
      <c r="H212" s="21">
        <v>8.9</v>
      </c>
      <c r="I212" s="22">
        <v>13.8</v>
      </c>
      <c r="J212" s="44">
        <v>16658.099999999999</v>
      </c>
      <c r="K212" s="21">
        <v>2113.5</v>
      </c>
      <c r="L212" s="21">
        <v>1881.3</v>
      </c>
      <c r="M212" s="21">
        <v>2355.4</v>
      </c>
      <c r="N212" s="21">
        <v>12.7</v>
      </c>
      <c r="O212" s="21">
        <v>11.3</v>
      </c>
      <c r="P212" s="22">
        <v>14.1</v>
      </c>
      <c r="Q212" s="35">
        <v>37414.199999999997</v>
      </c>
      <c r="R212" s="21">
        <v>2829.6</v>
      </c>
      <c r="S212" s="21">
        <v>2439.4</v>
      </c>
      <c r="T212" s="21">
        <v>3231.1</v>
      </c>
      <c r="U212" s="21">
        <v>7.6</v>
      </c>
      <c r="V212" s="21">
        <v>6.5</v>
      </c>
      <c r="W212" s="22">
        <v>8.6</v>
      </c>
    </row>
    <row r="213" spans="1:23">
      <c r="A213" s="6" t="s">
        <v>562</v>
      </c>
      <c r="B213" s="55" t="s">
        <v>563</v>
      </c>
      <c r="C213" s="44">
        <v>26101.1</v>
      </c>
      <c r="D213" s="21">
        <v>3914.5</v>
      </c>
      <c r="E213" s="21">
        <v>3118.6</v>
      </c>
      <c r="F213" s="21">
        <v>4759.2</v>
      </c>
      <c r="G213" s="21">
        <v>15</v>
      </c>
      <c r="H213" s="21">
        <v>11.9</v>
      </c>
      <c r="I213" s="22">
        <v>18.2</v>
      </c>
      <c r="J213" s="44">
        <v>53052.9</v>
      </c>
      <c r="K213" s="21">
        <v>7524.9</v>
      </c>
      <c r="L213" s="21">
        <v>6662.3</v>
      </c>
      <c r="M213" s="21">
        <v>8457.9</v>
      </c>
      <c r="N213" s="21">
        <v>14.2</v>
      </c>
      <c r="O213" s="21">
        <v>12.6</v>
      </c>
      <c r="P213" s="22">
        <v>15.9</v>
      </c>
      <c r="Q213" s="35">
        <v>149479</v>
      </c>
      <c r="R213" s="21">
        <v>13127.2</v>
      </c>
      <c r="S213" s="21">
        <v>11228</v>
      </c>
      <c r="T213" s="21">
        <v>15060.5</v>
      </c>
      <c r="U213" s="21">
        <v>8.8000000000000007</v>
      </c>
      <c r="V213" s="21">
        <v>7.5</v>
      </c>
      <c r="W213" s="22">
        <v>10.1</v>
      </c>
    </row>
    <row r="214" spans="1:23">
      <c r="A214" s="6" t="s">
        <v>624</v>
      </c>
      <c r="B214" s="55" t="s">
        <v>625</v>
      </c>
      <c r="C214" s="44">
        <v>10782.8</v>
      </c>
      <c r="D214" s="21">
        <v>1548.5</v>
      </c>
      <c r="E214" s="21">
        <v>1243.5</v>
      </c>
      <c r="F214" s="21">
        <v>1881.2</v>
      </c>
      <c r="G214" s="21">
        <v>14.4</v>
      </c>
      <c r="H214" s="21">
        <v>11.5</v>
      </c>
      <c r="I214" s="22">
        <v>17.399999999999999</v>
      </c>
      <c r="J214" s="44">
        <v>36209.300000000003</v>
      </c>
      <c r="K214" s="21">
        <v>5117.1000000000004</v>
      </c>
      <c r="L214" s="21">
        <v>4568.8</v>
      </c>
      <c r="M214" s="21">
        <v>5724.5</v>
      </c>
      <c r="N214" s="21">
        <v>14.1</v>
      </c>
      <c r="O214" s="21">
        <v>12.6</v>
      </c>
      <c r="P214" s="22">
        <v>15.8</v>
      </c>
      <c r="Q214" s="35">
        <v>132415.9</v>
      </c>
      <c r="R214" s="21">
        <v>11278.7</v>
      </c>
      <c r="S214" s="21">
        <v>9712.4</v>
      </c>
      <c r="T214" s="21">
        <v>12828.9</v>
      </c>
      <c r="U214" s="21">
        <v>8.5</v>
      </c>
      <c r="V214" s="21">
        <v>7.3</v>
      </c>
      <c r="W214" s="22">
        <v>9.6999999999999993</v>
      </c>
    </row>
    <row r="215" spans="1:23">
      <c r="A215" s="6" t="s">
        <v>828</v>
      </c>
      <c r="B215" s="55" t="s">
        <v>829</v>
      </c>
      <c r="C215" s="44">
        <v>3688.9</v>
      </c>
      <c r="D215" s="21">
        <v>518.1</v>
      </c>
      <c r="E215" s="21">
        <v>408.9</v>
      </c>
      <c r="F215" s="21">
        <v>635.20000000000005</v>
      </c>
      <c r="G215" s="21">
        <v>14</v>
      </c>
      <c r="H215" s="21">
        <v>11.1</v>
      </c>
      <c r="I215" s="22">
        <v>17.2</v>
      </c>
      <c r="J215" s="44">
        <v>7656.7</v>
      </c>
      <c r="K215" s="21">
        <v>873.7</v>
      </c>
      <c r="L215" s="21">
        <v>751.1</v>
      </c>
      <c r="M215" s="21">
        <v>1009.6</v>
      </c>
      <c r="N215" s="21">
        <v>11.4</v>
      </c>
      <c r="O215" s="21">
        <v>9.8000000000000007</v>
      </c>
      <c r="P215" s="22">
        <v>13.2</v>
      </c>
      <c r="Q215" s="35">
        <v>42508.3</v>
      </c>
      <c r="R215" s="21">
        <v>3518.9</v>
      </c>
      <c r="S215" s="21">
        <v>2983.4</v>
      </c>
      <c r="T215" s="21">
        <v>4091.8</v>
      </c>
      <c r="U215" s="21">
        <v>8.3000000000000007</v>
      </c>
      <c r="V215" s="21">
        <v>7</v>
      </c>
      <c r="W215" s="22">
        <v>9.6</v>
      </c>
    </row>
    <row r="216" spans="1:23">
      <c r="A216" s="6" t="s">
        <v>618</v>
      </c>
      <c r="B216" s="55" t="s">
        <v>619</v>
      </c>
      <c r="C216" s="44">
        <v>10359.4</v>
      </c>
      <c r="D216" s="21">
        <v>1364.3</v>
      </c>
      <c r="E216" s="21">
        <v>1088.5</v>
      </c>
      <c r="F216" s="21">
        <v>1664.2</v>
      </c>
      <c r="G216" s="21">
        <v>13.2</v>
      </c>
      <c r="H216" s="21">
        <v>10.5</v>
      </c>
      <c r="I216" s="22">
        <v>16.100000000000001</v>
      </c>
      <c r="J216" s="44">
        <v>26587.4</v>
      </c>
      <c r="K216" s="21">
        <v>3500.7</v>
      </c>
      <c r="L216" s="21">
        <v>3125.5</v>
      </c>
      <c r="M216" s="21">
        <v>3896.3</v>
      </c>
      <c r="N216" s="21">
        <v>13.2</v>
      </c>
      <c r="O216" s="21">
        <v>11.8</v>
      </c>
      <c r="P216" s="22">
        <v>14.7</v>
      </c>
      <c r="Q216" s="35">
        <v>66899.199999999997</v>
      </c>
      <c r="R216" s="21">
        <v>5394.9</v>
      </c>
      <c r="S216" s="21">
        <v>4657.2</v>
      </c>
      <c r="T216" s="21">
        <v>6142.4</v>
      </c>
      <c r="U216" s="21">
        <v>8.1</v>
      </c>
      <c r="V216" s="21">
        <v>7</v>
      </c>
      <c r="W216" s="22">
        <v>9.1999999999999993</v>
      </c>
    </row>
    <row r="217" spans="1:23">
      <c r="A217" s="6" t="s">
        <v>450</v>
      </c>
      <c r="B217" s="55" t="s">
        <v>451</v>
      </c>
      <c r="C217" s="44">
        <v>34863.699999999997</v>
      </c>
      <c r="D217" s="21">
        <v>4800.6000000000004</v>
      </c>
      <c r="E217" s="21">
        <v>3840.7</v>
      </c>
      <c r="F217" s="21">
        <v>5852.7</v>
      </c>
      <c r="G217" s="21">
        <v>13.8</v>
      </c>
      <c r="H217" s="21">
        <v>11</v>
      </c>
      <c r="I217" s="22">
        <v>16.8</v>
      </c>
      <c r="J217" s="44">
        <v>91920</v>
      </c>
      <c r="K217" s="21">
        <v>12779.1</v>
      </c>
      <c r="L217" s="21">
        <v>11426.8</v>
      </c>
      <c r="M217" s="21">
        <v>14238.9</v>
      </c>
      <c r="N217" s="21">
        <v>13.9</v>
      </c>
      <c r="O217" s="21">
        <v>12.4</v>
      </c>
      <c r="P217" s="22">
        <v>15.5</v>
      </c>
      <c r="Q217" s="35">
        <v>179411.4</v>
      </c>
      <c r="R217" s="21">
        <v>16370.7</v>
      </c>
      <c r="S217" s="21">
        <v>14160.8</v>
      </c>
      <c r="T217" s="21">
        <v>18548.099999999999</v>
      </c>
      <c r="U217" s="21">
        <v>9.1</v>
      </c>
      <c r="V217" s="21">
        <v>7.9</v>
      </c>
      <c r="W217" s="22">
        <v>10.3</v>
      </c>
    </row>
    <row r="218" spans="1:23">
      <c r="A218" s="6" t="s">
        <v>812</v>
      </c>
      <c r="B218" s="55" t="s">
        <v>813</v>
      </c>
      <c r="C218" s="44">
        <v>4366.7</v>
      </c>
      <c r="D218" s="21">
        <v>462.8</v>
      </c>
      <c r="E218" s="21">
        <v>358.9</v>
      </c>
      <c r="F218" s="21">
        <v>581.6</v>
      </c>
      <c r="G218" s="21">
        <v>10.6</v>
      </c>
      <c r="H218" s="21">
        <v>8.1999999999999993</v>
      </c>
      <c r="I218" s="22">
        <v>13.3</v>
      </c>
      <c r="J218" s="44">
        <v>22966.6</v>
      </c>
      <c r="K218" s="21">
        <v>2550.4</v>
      </c>
      <c r="L218" s="21">
        <v>2220.1999999999998</v>
      </c>
      <c r="M218" s="21">
        <v>2893.2</v>
      </c>
      <c r="N218" s="21">
        <v>11.1</v>
      </c>
      <c r="O218" s="21">
        <v>9.6999999999999993</v>
      </c>
      <c r="P218" s="22">
        <v>12.6</v>
      </c>
      <c r="Q218" s="35">
        <v>52910.7</v>
      </c>
      <c r="R218" s="21">
        <v>3400</v>
      </c>
      <c r="S218" s="21">
        <v>2877</v>
      </c>
      <c r="T218" s="21">
        <v>3922.8</v>
      </c>
      <c r="U218" s="21">
        <v>6.4</v>
      </c>
      <c r="V218" s="21">
        <v>5.4</v>
      </c>
      <c r="W218" s="22">
        <v>7.4</v>
      </c>
    </row>
    <row r="219" spans="1:23">
      <c r="A219" s="6" t="s">
        <v>642</v>
      </c>
      <c r="B219" s="55" t="s">
        <v>643</v>
      </c>
      <c r="C219" s="44">
        <v>7497.6</v>
      </c>
      <c r="D219" s="21">
        <v>1047.3</v>
      </c>
      <c r="E219" s="21">
        <v>838.3</v>
      </c>
      <c r="F219" s="21">
        <v>1277.5999999999999</v>
      </c>
      <c r="G219" s="21">
        <v>14</v>
      </c>
      <c r="H219" s="21">
        <v>11.2</v>
      </c>
      <c r="I219" s="22">
        <v>17</v>
      </c>
      <c r="J219" s="44">
        <v>13924</v>
      </c>
      <c r="K219" s="21">
        <v>1751.9</v>
      </c>
      <c r="L219" s="21">
        <v>1555.8</v>
      </c>
      <c r="M219" s="21">
        <v>1960.8</v>
      </c>
      <c r="N219" s="21">
        <v>12.6</v>
      </c>
      <c r="O219" s="21">
        <v>11.2</v>
      </c>
      <c r="P219" s="22">
        <v>14.1</v>
      </c>
      <c r="Q219" s="35">
        <v>32041.4</v>
      </c>
      <c r="R219" s="21">
        <v>2447.1999999999998</v>
      </c>
      <c r="S219" s="21">
        <v>2117</v>
      </c>
      <c r="T219" s="21">
        <v>2790.7</v>
      </c>
      <c r="U219" s="21">
        <v>7.6</v>
      </c>
      <c r="V219" s="21">
        <v>6.6</v>
      </c>
      <c r="W219" s="22">
        <v>8.6999999999999993</v>
      </c>
    </row>
    <row r="220" spans="1:23">
      <c r="A220" s="6" t="s">
        <v>742</v>
      </c>
      <c r="B220" s="55" t="s">
        <v>743</v>
      </c>
      <c r="C220" s="44">
        <v>9585.5</v>
      </c>
      <c r="D220" s="21">
        <v>1236.5</v>
      </c>
      <c r="E220" s="21">
        <v>979.8</v>
      </c>
      <c r="F220" s="21">
        <v>1517.5</v>
      </c>
      <c r="G220" s="21">
        <v>12.9</v>
      </c>
      <c r="H220" s="21">
        <v>10.199999999999999</v>
      </c>
      <c r="I220" s="22">
        <v>15.8</v>
      </c>
      <c r="J220" s="44">
        <v>34212.5</v>
      </c>
      <c r="K220" s="21">
        <v>4222.3999999999996</v>
      </c>
      <c r="L220" s="21">
        <v>3735.8</v>
      </c>
      <c r="M220" s="21">
        <v>4740</v>
      </c>
      <c r="N220" s="21">
        <v>12.3</v>
      </c>
      <c r="O220" s="21">
        <v>10.9</v>
      </c>
      <c r="P220" s="22">
        <v>13.9</v>
      </c>
      <c r="Q220" s="35">
        <v>87744</v>
      </c>
      <c r="R220" s="21">
        <v>6331.1</v>
      </c>
      <c r="S220" s="21">
        <v>5410.3</v>
      </c>
      <c r="T220" s="21">
        <v>7243.9</v>
      </c>
      <c r="U220" s="21">
        <v>7.2</v>
      </c>
      <c r="V220" s="21">
        <v>6.2</v>
      </c>
      <c r="W220" s="22">
        <v>8.3000000000000007</v>
      </c>
    </row>
    <row r="221" spans="1:23">
      <c r="A221" s="6" t="s">
        <v>516</v>
      </c>
      <c r="B221" s="55" t="s">
        <v>517</v>
      </c>
      <c r="C221" s="44">
        <v>4254.8999999999996</v>
      </c>
      <c r="D221" s="21">
        <v>616.20000000000005</v>
      </c>
      <c r="E221" s="21">
        <v>496.3</v>
      </c>
      <c r="F221" s="21">
        <v>751.8</v>
      </c>
      <c r="G221" s="21">
        <v>14.5</v>
      </c>
      <c r="H221" s="21">
        <v>11.7</v>
      </c>
      <c r="I221" s="22">
        <v>17.7</v>
      </c>
      <c r="J221" s="44">
        <v>16011.3</v>
      </c>
      <c r="K221" s="21">
        <v>2247.1999999999998</v>
      </c>
      <c r="L221" s="21">
        <v>1994.4</v>
      </c>
      <c r="M221" s="21">
        <v>2509.4</v>
      </c>
      <c r="N221" s="21">
        <v>14</v>
      </c>
      <c r="O221" s="21">
        <v>12.5</v>
      </c>
      <c r="P221" s="22">
        <v>15.7</v>
      </c>
      <c r="Q221" s="35">
        <v>32264.799999999999</v>
      </c>
      <c r="R221" s="21">
        <v>2723.1</v>
      </c>
      <c r="S221" s="21">
        <v>2328.3000000000002</v>
      </c>
      <c r="T221" s="21">
        <v>3114</v>
      </c>
      <c r="U221" s="21">
        <v>8.4</v>
      </c>
      <c r="V221" s="21">
        <v>7.2</v>
      </c>
      <c r="W221" s="22">
        <v>9.6999999999999993</v>
      </c>
    </row>
    <row r="222" spans="1:23">
      <c r="A222" s="6" t="s">
        <v>354</v>
      </c>
      <c r="B222" s="55" t="s">
        <v>355</v>
      </c>
      <c r="C222" s="44">
        <v>9443.5</v>
      </c>
      <c r="D222" s="21">
        <v>1475.6</v>
      </c>
      <c r="E222" s="21">
        <v>1183.7</v>
      </c>
      <c r="F222" s="21">
        <v>1791.2</v>
      </c>
      <c r="G222" s="21">
        <v>15.6</v>
      </c>
      <c r="H222" s="21">
        <v>12.5</v>
      </c>
      <c r="I222" s="22">
        <v>19</v>
      </c>
      <c r="J222" s="44">
        <v>17654.400000000001</v>
      </c>
      <c r="K222" s="21">
        <v>2360.4</v>
      </c>
      <c r="L222" s="21">
        <v>2075.6</v>
      </c>
      <c r="M222" s="21">
        <v>2671.4</v>
      </c>
      <c r="N222" s="21">
        <v>13.4</v>
      </c>
      <c r="O222" s="21">
        <v>11.8</v>
      </c>
      <c r="P222" s="22">
        <v>15.1</v>
      </c>
      <c r="Q222" s="35">
        <v>23860.2</v>
      </c>
      <c r="R222" s="21">
        <v>2285.5</v>
      </c>
      <c r="S222" s="21">
        <v>1949.8</v>
      </c>
      <c r="T222" s="21">
        <v>2630.5</v>
      </c>
      <c r="U222" s="21">
        <v>9.6</v>
      </c>
      <c r="V222" s="21">
        <v>8.1999999999999993</v>
      </c>
      <c r="W222" s="22">
        <v>11</v>
      </c>
    </row>
    <row r="223" spans="1:23">
      <c r="A223" s="6" t="s">
        <v>644</v>
      </c>
      <c r="B223" s="55" t="s">
        <v>645</v>
      </c>
      <c r="C223" s="44">
        <v>9080</v>
      </c>
      <c r="D223" s="21">
        <v>1239.3</v>
      </c>
      <c r="E223" s="21">
        <v>986.1</v>
      </c>
      <c r="F223" s="21">
        <v>1515.6</v>
      </c>
      <c r="G223" s="21">
        <v>13.6</v>
      </c>
      <c r="H223" s="21">
        <v>10.9</v>
      </c>
      <c r="I223" s="22">
        <v>16.7</v>
      </c>
      <c r="J223" s="44">
        <v>19292.400000000001</v>
      </c>
      <c r="K223" s="21">
        <v>2327.4</v>
      </c>
      <c r="L223" s="21">
        <v>2068.9</v>
      </c>
      <c r="M223" s="21">
        <v>2605.1999999999998</v>
      </c>
      <c r="N223" s="21">
        <v>12.1</v>
      </c>
      <c r="O223" s="21">
        <v>10.7</v>
      </c>
      <c r="P223" s="22">
        <v>13.5</v>
      </c>
      <c r="Q223" s="35">
        <v>47227.6</v>
      </c>
      <c r="R223" s="21">
        <v>3602.6</v>
      </c>
      <c r="S223" s="21">
        <v>3099.7</v>
      </c>
      <c r="T223" s="21">
        <v>4115.7</v>
      </c>
      <c r="U223" s="21">
        <v>7.6</v>
      </c>
      <c r="V223" s="21">
        <v>6.6</v>
      </c>
      <c r="W223" s="22">
        <v>8.6999999999999993</v>
      </c>
    </row>
    <row r="224" spans="1:23">
      <c r="A224" s="6" t="s">
        <v>574</v>
      </c>
      <c r="B224" s="55" t="s">
        <v>575</v>
      </c>
      <c r="C224" s="44">
        <v>5259.5</v>
      </c>
      <c r="D224" s="21">
        <v>841.9</v>
      </c>
      <c r="E224" s="21">
        <v>674</v>
      </c>
      <c r="F224" s="21">
        <v>1022.1</v>
      </c>
      <c r="G224" s="21">
        <v>16</v>
      </c>
      <c r="H224" s="21">
        <v>12.8</v>
      </c>
      <c r="I224" s="22">
        <v>19.399999999999999</v>
      </c>
      <c r="J224" s="44">
        <v>22995.7</v>
      </c>
      <c r="K224" s="21">
        <v>3122.9</v>
      </c>
      <c r="L224" s="21">
        <v>2773.2</v>
      </c>
      <c r="M224" s="21">
        <v>3482.3</v>
      </c>
      <c r="N224" s="21">
        <v>13.6</v>
      </c>
      <c r="O224" s="21">
        <v>12.1</v>
      </c>
      <c r="P224" s="22">
        <v>15.1</v>
      </c>
      <c r="Q224" s="35">
        <v>48236.7</v>
      </c>
      <c r="R224" s="21">
        <v>3878</v>
      </c>
      <c r="S224" s="21">
        <v>3334.2</v>
      </c>
      <c r="T224" s="21">
        <v>4425.8</v>
      </c>
      <c r="U224" s="21">
        <v>8</v>
      </c>
      <c r="V224" s="21">
        <v>6.9</v>
      </c>
      <c r="W224" s="22">
        <v>9.1999999999999993</v>
      </c>
    </row>
    <row r="225" spans="1:23">
      <c r="A225" s="6" t="s">
        <v>800</v>
      </c>
      <c r="B225" s="55" t="s">
        <v>801</v>
      </c>
      <c r="C225" s="44">
        <v>4420.8999999999996</v>
      </c>
      <c r="D225" s="21">
        <v>402.6</v>
      </c>
      <c r="E225" s="21">
        <v>307</v>
      </c>
      <c r="F225" s="21">
        <v>511.9</v>
      </c>
      <c r="G225" s="21">
        <v>9.1</v>
      </c>
      <c r="H225" s="21">
        <v>6.9</v>
      </c>
      <c r="I225" s="22">
        <v>11.6</v>
      </c>
      <c r="J225" s="44">
        <v>19885.599999999999</v>
      </c>
      <c r="K225" s="21">
        <v>2266.8000000000002</v>
      </c>
      <c r="L225" s="21">
        <v>1975.9</v>
      </c>
      <c r="M225" s="21">
        <v>2573.1999999999998</v>
      </c>
      <c r="N225" s="21">
        <v>11.4</v>
      </c>
      <c r="O225" s="21">
        <v>9.9</v>
      </c>
      <c r="P225" s="22">
        <v>12.9</v>
      </c>
      <c r="Q225" s="35">
        <v>51330.5</v>
      </c>
      <c r="R225" s="21">
        <v>3405.5</v>
      </c>
      <c r="S225" s="21">
        <v>2870.7</v>
      </c>
      <c r="T225" s="21">
        <v>3960</v>
      </c>
      <c r="U225" s="21">
        <v>6.6</v>
      </c>
      <c r="V225" s="21">
        <v>5.6</v>
      </c>
      <c r="W225" s="22">
        <v>7.7</v>
      </c>
    </row>
    <row r="226" spans="1:23">
      <c r="A226" s="6" t="s">
        <v>694</v>
      </c>
      <c r="B226" s="55" t="s">
        <v>695</v>
      </c>
      <c r="C226" s="44">
        <v>4669.1000000000004</v>
      </c>
      <c r="D226" s="21">
        <v>558.29999999999995</v>
      </c>
      <c r="E226" s="21">
        <v>441.7</v>
      </c>
      <c r="F226" s="21">
        <v>684.5</v>
      </c>
      <c r="G226" s="21">
        <v>12</v>
      </c>
      <c r="H226" s="21">
        <v>9.5</v>
      </c>
      <c r="I226" s="22">
        <v>14.7</v>
      </c>
      <c r="J226" s="44">
        <v>11868.1</v>
      </c>
      <c r="K226" s="21">
        <v>1613.6</v>
      </c>
      <c r="L226" s="21">
        <v>1442.1</v>
      </c>
      <c r="M226" s="21">
        <v>1800.8</v>
      </c>
      <c r="N226" s="21">
        <v>13.6</v>
      </c>
      <c r="O226" s="21">
        <v>12.2</v>
      </c>
      <c r="P226" s="22">
        <v>15.2</v>
      </c>
      <c r="Q226" s="35">
        <v>40334.800000000003</v>
      </c>
      <c r="R226" s="21">
        <v>3156.7</v>
      </c>
      <c r="S226" s="21">
        <v>2719.4</v>
      </c>
      <c r="T226" s="21">
        <v>3595.5</v>
      </c>
      <c r="U226" s="21">
        <v>7.8</v>
      </c>
      <c r="V226" s="21">
        <v>6.7</v>
      </c>
      <c r="W226" s="22">
        <v>8.9</v>
      </c>
    </row>
    <row r="227" spans="1:23">
      <c r="A227" s="6" t="s">
        <v>534</v>
      </c>
      <c r="B227" s="55" t="s">
        <v>535</v>
      </c>
      <c r="C227" s="44">
        <v>7421.4</v>
      </c>
      <c r="D227" s="21">
        <v>822.5</v>
      </c>
      <c r="E227" s="21">
        <v>643.6</v>
      </c>
      <c r="F227" s="21">
        <v>1014.6</v>
      </c>
      <c r="G227" s="21">
        <v>11.1</v>
      </c>
      <c r="H227" s="21">
        <v>8.6999999999999993</v>
      </c>
      <c r="I227" s="22">
        <v>13.7</v>
      </c>
      <c r="J227" s="44">
        <v>21185.200000000001</v>
      </c>
      <c r="K227" s="21">
        <v>2701.3</v>
      </c>
      <c r="L227" s="21">
        <v>2395.3000000000002</v>
      </c>
      <c r="M227" s="21">
        <v>3018.9</v>
      </c>
      <c r="N227" s="21">
        <v>12.8</v>
      </c>
      <c r="O227" s="21">
        <v>11.3</v>
      </c>
      <c r="P227" s="22">
        <v>14.3</v>
      </c>
      <c r="Q227" s="35">
        <v>32205.5</v>
      </c>
      <c r="R227" s="21">
        <v>2692.5</v>
      </c>
      <c r="S227" s="21">
        <v>2304.9</v>
      </c>
      <c r="T227" s="21">
        <v>3078.9</v>
      </c>
      <c r="U227" s="21">
        <v>8.4</v>
      </c>
      <c r="V227" s="21">
        <v>7.2</v>
      </c>
      <c r="W227" s="22">
        <v>9.6</v>
      </c>
    </row>
    <row r="228" spans="1:23">
      <c r="A228" s="6" t="s">
        <v>316</v>
      </c>
      <c r="B228" s="55" t="s">
        <v>317</v>
      </c>
      <c r="C228" s="44">
        <v>10661</v>
      </c>
      <c r="D228" s="21">
        <v>1722.9</v>
      </c>
      <c r="E228" s="21">
        <v>1374.8</v>
      </c>
      <c r="F228" s="21">
        <v>2091.8000000000002</v>
      </c>
      <c r="G228" s="21">
        <v>16.2</v>
      </c>
      <c r="H228" s="21">
        <v>12.9</v>
      </c>
      <c r="I228" s="22">
        <v>19.600000000000001</v>
      </c>
      <c r="J228" s="44">
        <v>19781.8</v>
      </c>
      <c r="K228" s="21">
        <v>3174.6</v>
      </c>
      <c r="L228" s="21">
        <v>2783</v>
      </c>
      <c r="M228" s="21">
        <v>3597.6</v>
      </c>
      <c r="N228" s="21">
        <v>16</v>
      </c>
      <c r="O228" s="21">
        <v>14.1</v>
      </c>
      <c r="P228" s="22">
        <v>18.2</v>
      </c>
      <c r="Q228" s="35">
        <v>41282.199999999997</v>
      </c>
      <c r="R228" s="21">
        <v>4146.8</v>
      </c>
      <c r="S228" s="21">
        <v>3534.7</v>
      </c>
      <c r="T228" s="21">
        <v>4800.3999999999996</v>
      </c>
      <c r="U228" s="21">
        <v>10</v>
      </c>
      <c r="V228" s="21">
        <v>8.6</v>
      </c>
      <c r="W228" s="22">
        <v>11.6</v>
      </c>
    </row>
    <row r="229" spans="1:23">
      <c r="A229" s="6" t="s">
        <v>506</v>
      </c>
      <c r="B229" s="55" t="s">
        <v>507</v>
      </c>
      <c r="C229" s="44">
        <v>10698.6</v>
      </c>
      <c r="D229" s="21">
        <v>1595.9</v>
      </c>
      <c r="E229" s="21">
        <v>1274.9000000000001</v>
      </c>
      <c r="F229" s="21">
        <v>1938.9</v>
      </c>
      <c r="G229" s="21">
        <v>14.9</v>
      </c>
      <c r="H229" s="21">
        <v>11.9</v>
      </c>
      <c r="I229" s="22">
        <v>18.100000000000001</v>
      </c>
      <c r="J229" s="44">
        <v>24164</v>
      </c>
      <c r="K229" s="21">
        <v>3664.2</v>
      </c>
      <c r="L229" s="21">
        <v>3230.9</v>
      </c>
      <c r="M229" s="21">
        <v>4156.6000000000004</v>
      </c>
      <c r="N229" s="21">
        <v>15.2</v>
      </c>
      <c r="O229" s="21">
        <v>13.4</v>
      </c>
      <c r="P229" s="22">
        <v>17.2</v>
      </c>
      <c r="Q229" s="35">
        <v>55283.4</v>
      </c>
      <c r="R229" s="21">
        <v>4897.3999999999996</v>
      </c>
      <c r="S229" s="21">
        <v>4160.8</v>
      </c>
      <c r="T229" s="21">
        <v>5623.8</v>
      </c>
      <c r="U229" s="21">
        <v>8.9</v>
      </c>
      <c r="V229" s="21">
        <v>7.5</v>
      </c>
      <c r="W229" s="22">
        <v>10.199999999999999</v>
      </c>
    </row>
    <row r="230" spans="1:23">
      <c r="A230" s="6" t="s">
        <v>508</v>
      </c>
      <c r="B230" s="55" t="s">
        <v>509</v>
      </c>
      <c r="C230" s="44">
        <v>7057.2</v>
      </c>
      <c r="D230" s="21">
        <v>989.8</v>
      </c>
      <c r="E230" s="21">
        <v>792.4</v>
      </c>
      <c r="F230" s="21">
        <v>1204.0999999999999</v>
      </c>
      <c r="G230" s="21">
        <v>14</v>
      </c>
      <c r="H230" s="21">
        <v>11.2</v>
      </c>
      <c r="I230" s="22">
        <v>17.100000000000001</v>
      </c>
      <c r="J230" s="44">
        <v>27244.7</v>
      </c>
      <c r="K230" s="21">
        <v>3858.2</v>
      </c>
      <c r="L230" s="21">
        <v>3441.3</v>
      </c>
      <c r="M230" s="21">
        <v>4302.7</v>
      </c>
      <c r="N230" s="21">
        <v>14.2</v>
      </c>
      <c r="O230" s="21">
        <v>12.6</v>
      </c>
      <c r="P230" s="22">
        <v>15.8</v>
      </c>
      <c r="Q230" s="35">
        <v>49545.1</v>
      </c>
      <c r="R230" s="21">
        <v>4316.2</v>
      </c>
      <c r="S230" s="21">
        <v>3714.3</v>
      </c>
      <c r="T230" s="21">
        <v>4917.8999999999996</v>
      </c>
      <c r="U230" s="21">
        <v>8.6999999999999993</v>
      </c>
      <c r="V230" s="21">
        <v>7.5</v>
      </c>
      <c r="W230" s="22">
        <v>9.9</v>
      </c>
    </row>
    <row r="231" spans="1:23">
      <c r="A231" s="6" t="s">
        <v>760</v>
      </c>
      <c r="B231" s="55" t="s">
        <v>761</v>
      </c>
      <c r="C231" s="44">
        <v>6761.5</v>
      </c>
      <c r="D231" s="21">
        <v>894.9</v>
      </c>
      <c r="E231" s="21">
        <v>699.5</v>
      </c>
      <c r="F231" s="21">
        <v>1101.2</v>
      </c>
      <c r="G231" s="21">
        <v>13.2</v>
      </c>
      <c r="H231" s="21">
        <v>10.3</v>
      </c>
      <c r="I231" s="22">
        <v>16.3</v>
      </c>
      <c r="J231" s="44">
        <v>24593.7</v>
      </c>
      <c r="K231" s="21">
        <v>3080.5</v>
      </c>
      <c r="L231" s="21">
        <v>2652.7</v>
      </c>
      <c r="M231" s="21">
        <v>3550.9</v>
      </c>
      <c r="N231" s="21">
        <v>12.5</v>
      </c>
      <c r="O231" s="21">
        <v>10.8</v>
      </c>
      <c r="P231" s="22">
        <v>14.4</v>
      </c>
      <c r="Q231" s="35">
        <v>68370.8</v>
      </c>
      <c r="R231" s="21">
        <v>5524.8</v>
      </c>
      <c r="S231" s="21">
        <v>4652.5</v>
      </c>
      <c r="T231" s="21">
        <v>6442.5</v>
      </c>
      <c r="U231" s="21">
        <v>8.1</v>
      </c>
      <c r="V231" s="21">
        <v>6.8</v>
      </c>
      <c r="W231" s="22">
        <v>9.4</v>
      </c>
    </row>
    <row r="232" spans="1:23">
      <c r="A232" s="6" t="s">
        <v>762</v>
      </c>
      <c r="B232" s="55" t="s">
        <v>763</v>
      </c>
      <c r="C232" s="44">
        <v>5043.5</v>
      </c>
      <c r="D232" s="21">
        <v>628.5</v>
      </c>
      <c r="E232" s="21">
        <v>497</v>
      </c>
      <c r="F232" s="21">
        <v>769.5</v>
      </c>
      <c r="G232" s="21">
        <v>12.5</v>
      </c>
      <c r="H232" s="21">
        <v>9.9</v>
      </c>
      <c r="I232" s="22">
        <v>15.3</v>
      </c>
      <c r="J232" s="44">
        <v>12127.8</v>
      </c>
      <c r="K232" s="21">
        <v>1425.8</v>
      </c>
      <c r="L232" s="21">
        <v>1255.5999999999999</v>
      </c>
      <c r="M232" s="21">
        <v>1607.3</v>
      </c>
      <c r="N232" s="21">
        <v>11.8</v>
      </c>
      <c r="O232" s="21">
        <v>10.4</v>
      </c>
      <c r="P232" s="22">
        <v>13.3</v>
      </c>
      <c r="Q232" s="35">
        <v>29743.7</v>
      </c>
      <c r="R232" s="21">
        <v>2188.6999999999998</v>
      </c>
      <c r="S232" s="21">
        <v>1872.6</v>
      </c>
      <c r="T232" s="21">
        <v>2507.5</v>
      </c>
      <c r="U232" s="21">
        <v>7.4</v>
      </c>
      <c r="V232" s="21">
        <v>6.3</v>
      </c>
      <c r="W232" s="22">
        <v>8.4</v>
      </c>
    </row>
    <row r="233" spans="1:23">
      <c r="A233" s="6" t="s">
        <v>868</v>
      </c>
      <c r="B233" s="55" t="s">
        <v>869</v>
      </c>
      <c r="C233" s="44">
        <v>2879.8</v>
      </c>
      <c r="D233" s="21">
        <v>314.60000000000002</v>
      </c>
      <c r="E233" s="21">
        <v>242.7</v>
      </c>
      <c r="F233" s="21">
        <v>395.6</v>
      </c>
      <c r="G233" s="21">
        <v>10.9</v>
      </c>
      <c r="H233" s="21">
        <v>8.4</v>
      </c>
      <c r="I233" s="22">
        <v>13.7</v>
      </c>
      <c r="J233" s="44">
        <v>15063.7</v>
      </c>
      <c r="K233" s="21">
        <v>1513.9</v>
      </c>
      <c r="L233" s="21">
        <v>1305.4000000000001</v>
      </c>
      <c r="M233" s="21">
        <v>1730.4</v>
      </c>
      <c r="N233" s="21">
        <v>10.1</v>
      </c>
      <c r="O233" s="21">
        <v>8.6999999999999993</v>
      </c>
      <c r="P233" s="22">
        <v>11.5</v>
      </c>
      <c r="Q233" s="35">
        <v>51006.5</v>
      </c>
      <c r="R233" s="21">
        <v>3252.2</v>
      </c>
      <c r="S233" s="21">
        <v>2738.8</v>
      </c>
      <c r="T233" s="21">
        <v>3786.2</v>
      </c>
      <c r="U233" s="21">
        <v>6.4</v>
      </c>
      <c r="V233" s="21">
        <v>5.4</v>
      </c>
      <c r="W233" s="22">
        <v>7.4</v>
      </c>
    </row>
    <row r="234" spans="1:23">
      <c r="A234" s="6" t="s">
        <v>372</v>
      </c>
      <c r="B234" s="55" t="s">
        <v>373</v>
      </c>
      <c r="C234" s="44">
        <v>10301</v>
      </c>
      <c r="D234" s="21">
        <v>1600.8</v>
      </c>
      <c r="E234" s="21">
        <v>1273.4000000000001</v>
      </c>
      <c r="F234" s="21">
        <v>1944.5</v>
      </c>
      <c r="G234" s="21">
        <v>15.5</v>
      </c>
      <c r="H234" s="21">
        <v>12.4</v>
      </c>
      <c r="I234" s="22">
        <v>18.899999999999999</v>
      </c>
      <c r="J234" s="44">
        <v>26924.7</v>
      </c>
      <c r="K234" s="21">
        <v>4169.2</v>
      </c>
      <c r="L234" s="21">
        <v>3667</v>
      </c>
      <c r="M234" s="21">
        <v>4722.3999999999996</v>
      </c>
      <c r="N234" s="21">
        <v>15.5</v>
      </c>
      <c r="O234" s="21">
        <v>13.6</v>
      </c>
      <c r="P234" s="22">
        <v>17.5</v>
      </c>
      <c r="Q234" s="35">
        <v>50937.4</v>
      </c>
      <c r="R234" s="21">
        <v>4820.3999999999996</v>
      </c>
      <c r="S234" s="21">
        <v>4100.8</v>
      </c>
      <c r="T234" s="21">
        <v>5562</v>
      </c>
      <c r="U234" s="21">
        <v>9.5</v>
      </c>
      <c r="V234" s="21">
        <v>8.1</v>
      </c>
      <c r="W234" s="22">
        <v>10.9</v>
      </c>
    </row>
    <row r="235" spans="1:23">
      <c r="A235" s="6" t="s">
        <v>670</v>
      </c>
      <c r="B235" s="55" t="s">
        <v>671</v>
      </c>
      <c r="C235" s="44">
        <v>5146.3</v>
      </c>
      <c r="D235" s="21">
        <v>625.79999999999995</v>
      </c>
      <c r="E235" s="21">
        <v>496.6</v>
      </c>
      <c r="F235" s="21">
        <v>766.9</v>
      </c>
      <c r="G235" s="21">
        <v>12.2</v>
      </c>
      <c r="H235" s="21">
        <v>9.6</v>
      </c>
      <c r="I235" s="22">
        <v>14.9</v>
      </c>
      <c r="J235" s="44">
        <v>17549.400000000001</v>
      </c>
      <c r="K235" s="21">
        <v>2421.6</v>
      </c>
      <c r="L235" s="21">
        <v>2164.1999999999998</v>
      </c>
      <c r="M235" s="21">
        <v>2699.1</v>
      </c>
      <c r="N235" s="21">
        <v>13.8</v>
      </c>
      <c r="O235" s="21">
        <v>12.3</v>
      </c>
      <c r="P235" s="22">
        <v>15.4</v>
      </c>
      <c r="Q235" s="35">
        <v>48460.3</v>
      </c>
      <c r="R235" s="21">
        <v>3601.3</v>
      </c>
      <c r="S235" s="21">
        <v>3090.8</v>
      </c>
      <c r="T235" s="21">
        <v>4110</v>
      </c>
      <c r="U235" s="21">
        <v>7.4</v>
      </c>
      <c r="V235" s="21">
        <v>6.4</v>
      </c>
      <c r="W235" s="22">
        <v>8.5</v>
      </c>
    </row>
    <row r="236" spans="1:23">
      <c r="A236" s="6" t="s">
        <v>518</v>
      </c>
      <c r="B236" s="55" t="s">
        <v>519</v>
      </c>
      <c r="C236" s="44">
        <v>6843.5</v>
      </c>
      <c r="D236" s="21">
        <v>847.1</v>
      </c>
      <c r="E236" s="21">
        <v>671.3</v>
      </c>
      <c r="F236" s="21">
        <v>1034.7</v>
      </c>
      <c r="G236" s="21">
        <v>12.4</v>
      </c>
      <c r="H236" s="21">
        <v>9.8000000000000007</v>
      </c>
      <c r="I236" s="22">
        <v>15.1</v>
      </c>
      <c r="J236" s="44">
        <v>17598.3</v>
      </c>
      <c r="K236" s="21">
        <v>2295.8000000000002</v>
      </c>
      <c r="L236" s="21">
        <v>2046</v>
      </c>
      <c r="M236" s="21">
        <v>2562.9</v>
      </c>
      <c r="N236" s="21">
        <v>13</v>
      </c>
      <c r="O236" s="21">
        <v>11.6</v>
      </c>
      <c r="P236" s="22">
        <v>14.6</v>
      </c>
      <c r="Q236" s="35">
        <v>29230.2</v>
      </c>
      <c r="R236" s="21">
        <v>2377.1</v>
      </c>
      <c r="S236" s="21">
        <v>2044.5</v>
      </c>
      <c r="T236" s="21">
        <v>2719</v>
      </c>
      <c r="U236" s="21">
        <v>8.1</v>
      </c>
      <c r="V236" s="21">
        <v>7</v>
      </c>
      <c r="W236" s="22">
        <v>9.3000000000000007</v>
      </c>
    </row>
    <row r="237" spans="1:23">
      <c r="A237" s="6" t="s">
        <v>466</v>
      </c>
      <c r="B237" s="55" t="s">
        <v>467</v>
      </c>
      <c r="C237" s="44">
        <v>1178.5</v>
      </c>
      <c r="D237" s="21">
        <v>183.4</v>
      </c>
      <c r="E237" s="21">
        <v>147</v>
      </c>
      <c r="F237" s="21">
        <v>222.7</v>
      </c>
      <c r="G237" s="21">
        <v>15.6</v>
      </c>
      <c r="H237" s="21">
        <v>12.5</v>
      </c>
      <c r="I237" s="22">
        <v>18.899999999999999</v>
      </c>
      <c r="J237" s="44">
        <v>15822.3</v>
      </c>
      <c r="K237" s="21">
        <v>2260.3000000000002</v>
      </c>
      <c r="L237" s="21">
        <v>1994.8</v>
      </c>
      <c r="M237" s="21">
        <v>2561.8000000000002</v>
      </c>
      <c r="N237" s="21">
        <v>14.3</v>
      </c>
      <c r="O237" s="21">
        <v>12.6</v>
      </c>
      <c r="P237" s="22">
        <v>16.2</v>
      </c>
      <c r="Q237" s="35">
        <v>19827.2</v>
      </c>
      <c r="R237" s="21">
        <v>1768.5</v>
      </c>
      <c r="S237" s="21">
        <v>1504</v>
      </c>
      <c r="T237" s="21">
        <v>2038.5</v>
      </c>
      <c r="U237" s="21">
        <v>8.9</v>
      </c>
      <c r="V237" s="21">
        <v>7.6</v>
      </c>
      <c r="W237" s="22">
        <v>10.3</v>
      </c>
    </row>
    <row r="238" spans="1:23">
      <c r="A238" s="6" t="s">
        <v>548</v>
      </c>
      <c r="B238" s="55" t="s">
        <v>549</v>
      </c>
      <c r="C238" s="44">
        <v>12056.2</v>
      </c>
      <c r="D238" s="21">
        <v>1716.2</v>
      </c>
      <c r="E238" s="21">
        <v>1379.1</v>
      </c>
      <c r="F238" s="21">
        <v>2084.4</v>
      </c>
      <c r="G238" s="21">
        <v>14.2</v>
      </c>
      <c r="H238" s="21">
        <v>11.4</v>
      </c>
      <c r="I238" s="22">
        <v>17.3</v>
      </c>
      <c r="J238" s="44">
        <v>45662.8</v>
      </c>
      <c r="K238" s="21">
        <v>6143</v>
      </c>
      <c r="L238" s="21">
        <v>5497.1</v>
      </c>
      <c r="M238" s="21">
        <v>6828.4</v>
      </c>
      <c r="N238" s="21">
        <v>13.5</v>
      </c>
      <c r="O238" s="21">
        <v>12</v>
      </c>
      <c r="P238" s="22">
        <v>15</v>
      </c>
      <c r="Q238" s="35">
        <v>81023.899999999994</v>
      </c>
      <c r="R238" s="21">
        <v>6509.3</v>
      </c>
      <c r="S238" s="21">
        <v>5609.4</v>
      </c>
      <c r="T238" s="21">
        <v>7393.6</v>
      </c>
      <c r="U238" s="21">
        <v>8</v>
      </c>
      <c r="V238" s="21">
        <v>6.9</v>
      </c>
      <c r="W238" s="22">
        <v>9.1</v>
      </c>
    </row>
    <row r="239" spans="1:23">
      <c r="A239" s="6" t="s">
        <v>452</v>
      </c>
      <c r="B239" s="55" t="s">
        <v>453</v>
      </c>
      <c r="C239" s="44">
        <v>10503.3</v>
      </c>
      <c r="D239" s="21">
        <v>1650.4</v>
      </c>
      <c r="E239" s="21">
        <v>1324.8</v>
      </c>
      <c r="F239" s="21">
        <v>1999.7</v>
      </c>
      <c r="G239" s="21">
        <v>15.7</v>
      </c>
      <c r="H239" s="21">
        <v>12.6</v>
      </c>
      <c r="I239" s="22">
        <v>19</v>
      </c>
      <c r="J239" s="44">
        <v>24172.5</v>
      </c>
      <c r="K239" s="21">
        <v>3596.7</v>
      </c>
      <c r="L239" s="21">
        <v>3209.1</v>
      </c>
      <c r="M239" s="21">
        <v>4009.3</v>
      </c>
      <c r="N239" s="21">
        <v>14.9</v>
      </c>
      <c r="O239" s="21">
        <v>13.3</v>
      </c>
      <c r="P239" s="22">
        <v>16.600000000000001</v>
      </c>
      <c r="Q239" s="35">
        <v>57914.2</v>
      </c>
      <c r="R239" s="21">
        <v>5131.2</v>
      </c>
      <c r="S239" s="21">
        <v>4416</v>
      </c>
      <c r="T239" s="21">
        <v>5864.3</v>
      </c>
      <c r="U239" s="21">
        <v>8.9</v>
      </c>
      <c r="V239" s="21">
        <v>7.6</v>
      </c>
      <c r="W239" s="22">
        <v>10.1</v>
      </c>
    </row>
    <row r="240" spans="1:23">
      <c r="A240" s="6" t="s">
        <v>318</v>
      </c>
      <c r="B240" s="55" t="s">
        <v>319</v>
      </c>
      <c r="C240" s="44">
        <v>14561.4</v>
      </c>
      <c r="D240" s="21">
        <v>2656.1</v>
      </c>
      <c r="E240" s="21">
        <v>2124.1999999999998</v>
      </c>
      <c r="F240" s="21">
        <v>3203.6</v>
      </c>
      <c r="G240" s="21">
        <v>18.2</v>
      </c>
      <c r="H240" s="21">
        <v>14.6</v>
      </c>
      <c r="I240" s="22">
        <v>22</v>
      </c>
      <c r="J240" s="44">
        <v>30929.4</v>
      </c>
      <c r="K240" s="21">
        <v>4930.1000000000004</v>
      </c>
      <c r="L240" s="21">
        <v>4305.8</v>
      </c>
      <c r="M240" s="21">
        <v>5636.1</v>
      </c>
      <c r="N240" s="21">
        <v>15.9</v>
      </c>
      <c r="O240" s="21">
        <v>13.9</v>
      </c>
      <c r="P240" s="22">
        <v>18.2</v>
      </c>
      <c r="Q240" s="35">
        <v>63091.3</v>
      </c>
      <c r="R240" s="21">
        <v>6638.7</v>
      </c>
      <c r="S240" s="21">
        <v>5645.5</v>
      </c>
      <c r="T240" s="21">
        <v>7706</v>
      </c>
      <c r="U240" s="21">
        <v>10.5</v>
      </c>
      <c r="V240" s="21">
        <v>8.9</v>
      </c>
      <c r="W240" s="22">
        <v>12.2</v>
      </c>
    </row>
    <row r="241" spans="1:23">
      <c r="A241" s="6" t="s">
        <v>672</v>
      </c>
      <c r="B241" s="55" t="s">
        <v>673</v>
      </c>
      <c r="C241" s="44">
        <v>3007.6</v>
      </c>
      <c r="D241" s="21">
        <v>314.3</v>
      </c>
      <c r="E241" s="21">
        <v>246.3</v>
      </c>
      <c r="F241" s="21">
        <v>390</v>
      </c>
      <c r="G241" s="21">
        <v>10.5</v>
      </c>
      <c r="H241" s="21">
        <v>8.1999999999999993</v>
      </c>
      <c r="I241" s="22">
        <v>13</v>
      </c>
      <c r="J241" s="44">
        <v>23903.599999999999</v>
      </c>
      <c r="K241" s="21">
        <v>2979.9</v>
      </c>
      <c r="L241" s="21">
        <v>2641</v>
      </c>
      <c r="M241" s="21">
        <v>3337.6</v>
      </c>
      <c r="N241" s="21">
        <v>12.5</v>
      </c>
      <c r="O241" s="21">
        <v>11</v>
      </c>
      <c r="P241" s="22">
        <v>14</v>
      </c>
      <c r="Q241" s="35">
        <v>50740.800000000003</v>
      </c>
      <c r="R241" s="21">
        <v>3960.1</v>
      </c>
      <c r="S241" s="21">
        <v>3385.6</v>
      </c>
      <c r="T241" s="21">
        <v>4535.7</v>
      </c>
      <c r="U241" s="21">
        <v>7.8</v>
      </c>
      <c r="V241" s="21">
        <v>6.7</v>
      </c>
      <c r="W241" s="22">
        <v>8.9</v>
      </c>
    </row>
    <row r="242" spans="1:23">
      <c r="A242" s="6" t="s">
        <v>696</v>
      </c>
      <c r="B242" s="55" t="s">
        <v>697</v>
      </c>
      <c r="C242" s="44">
        <v>5749.8</v>
      </c>
      <c r="D242" s="21">
        <v>625.4</v>
      </c>
      <c r="E242" s="21">
        <v>491</v>
      </c>
      <c r="F242" s="21">
        <v>779.5</v>
      </c>
      <c r="G242" s="21">
        <v>10.9</v>
      </c>
      <c r="H242" s="21">
        <v>8.5</v>
      </c>
      <c r="I242" s="22">
        <v>13.6</v>
      </c>
      <c r="J242" s="44">
        <v>18551.3</v>
      </c>
      <c r="K242" s="21">
        <v>2196.8000000000002</v>
      </c>
      <c r="L242" s="21">
        <v>1936.7</v>
      </c>
      <c r="M242" s="21">
        <v>2462</v>
      </c>
      <c r="N242" s="21">
        <v>11.8</v>
      </c>
      <c r="O242" s="21">
        <v>10.4</v>
      </c>
      <c r="P242" s="22">
        <v>13.3</v>
      </c>
      <c r="Q242" s="35">
        <v>41158.9</v>
      </c>
      <c r="R242" s="21">
        <v>2990.9</v>
      </c>
      <c r="S242" s="21">
        <v>2552</v>
      </c>
      <c r="T242" s="21">
        <v>3418.8</v>
      </c>
      <c r="U242" s="21">
        <v>7.3</v>
      </c>
      <c r="V242" s="21">
        <v>6.2</v>
      </c>
      <c r="W242" s="22">
        <v>8.3000000000000007</v>
      </c>
    </row>
    <row r="243" spans="1:23">
      <c r="A243" s="6" t="s">
        <v>336</v>
      </c>
      <c r="B243" s="55" t="s">
        <v>337</v>
      </c>
      <c r="C243" s="44">
        <v>12570.6</v>
      </c>
      <c r="D243" s="21">
        <v>2081.6</v>
      </c>
      <c r="E243" s="21">
        <v>1664.5</v>
      </c>
      <c r="F243" s="21">
        <v>2514.5</v>
      </c>
      <c r="G243" s="21">
        <v>16.600000000000001</v>
      </c>
      <c r="H243" s="21">
        <v>13.2</v>
      </c>
      <c r="I243" s="22">
        <v>20</v>
      </c>
      <c r="J243" s="44">
        <v>42350.9</v>
      </c>
      <c r="K243" s="21">
        <v>6809.7</v>
      </c>
      <c r="L243" s="21">
        <v>6001.5</v>
      </c>
      <c r="M243" s="21">
        <v>7697.1</v>
      </c>
      <c r="N243" s="21">
        <v>16.100000000000001</v>
      </c>
      <c r="O243" s="21">
        <v>14.2</v>
      </c>
      <c r="P243" s="22">
        <v>18.2</v>
      </c>
      <c r="Q243" s="35">
        <v>78216.5</v>
      </c>
      <c r="R243" s="21">
        <v>7823.3</v>
      </c>
      <c r="S243" s="21">
        <v>6665.9</v>
      </c>
      <c r="T243" s="21">
        <v>8988.1</v>
      </c>
      <c r="U243" s="21">
        <v>10</v>
      </c>
      <c r="V243" s="21">
        <v>8.5</v>
      </c>
      <c r="W243" s="22">
        <v>11.5</v>
      </c>
    </row>
    <row r="244" spans="1:23">
      <c r="A244" s="6" t="s">
        <v>782</v>
      </c>
      <c r="B244" s="55" t="s">
        <v>783</v>
      </c>
      <c r="C244" s="44">
        <v>4768.3</v>
      </c>
      <c r="D244" s="21">
        <v>497.6</v>
      </c>
      <c r="E244" s="21">
        <v>379.6</v>
      </c>
      <c r="F244" s="21">
        <v>631.29999999999995</v>
      </c>
      <c r="G244" s="21">
        <v>10.4</v>
      </c>
      <c r="H244" s="21">
        <v>8</v>
      </c>
      <c r="I244" s="22">
        <v>13.2</v>
      </c>
      <c r="J244" s="44">
        <v>11545.4</v>
      </c>
      <c r="K244" s="21">
        <v>1348.5</v>
      </c>
      <c r="L244" s="21">
        <v>1160.5</v>
      </c>
      <c r="M244" s="21">
        <v>1545.3</v>
      </c>
      <c r="N244" s="21">
        <v>11.7</v>
      </c>
      <c r="O244" s="21">
        <v>10.1</v>
      </c>
      <c r="P244" s="22">
        <v>13.4</v>
      </c>
      <c r="Q244" s="35">
        <v>28978.3</v>
      </c>
      <c r="R244" s="21">
        <v>1859.4</v>
      </c>
      <c r="S244" s="21">
        <v>1542.4</v>
      </c>
      <c r="T244" s="21">
        <v>2186.5</v>
      </c>
      <c r="U244" s="21">
        <v>6.4</v>
      </c>
      <c r="V244" s="21">
        <v>5.3</v>
      </c>
      <c r="W244" s="22">
        <v>7.5</v>
      </c>
    </row>
    <row r="245" spans="1:23">
      <c r="A245" s="6" t="s">
        <v>802</v>
      </c>
      <c r="B245" s="55" t="s">
        <v>803</v>
      </c>
      <c r="C245" s="44">
        <v>7825.9</v>
      </c>
      <c r="D245" s="21">
        <v>912.8</v>
      </c>
      <c r="E245" s="21">
        <v>720.9</v>
      </c>
      <c r="F245" s="21">
        <v>1124.4000000000001</v>
      </c>
      <c r="G245" s="21">
        <v>11.7</v>
      </c>
      <c r="H245" s="21">
        <v>9.1999999999999993</v>
      </c>
      <c r="I245" s="22">
        <v>14.4</v>
      </c>
      <c r="J245" s="44">
        <v>19005.7</v>
      </c>
      <c r="K245" s="21">
        <v>2152.6</v>
      </c>
      <c r="L245" s="21">
        <v>1895.5</v>
      </c>
      <c r="M245" s="21">
        <v>2420</v>
      </c>
      <c r="N245" s="21">
        <v>11.3</v>
      </c>
      <c r="O245" s="21">
        <v>10</v>
      </c>
      <c r="P245" s="22">
        <v>12.7</v>
      </c>
      <c r="Q245" s="35">
        <v>62753.5</v>
      </c>
      <c r="R245" s="21">
        <v>4651.5</v>
      </c>
      <c r="S245" s="21">
        <v>3968.3</v>
      </c>
      <c r="T245" s="21">
        <v>5312.5</v>
      </c>
      <c r="U245" s="21">
        <v>7.4</v>
      </c>
      <c r="V245" s="21">
        <v>6.3</v>
      </c>
      <c r="W245" s="22">
        <v>8.5</v>
      </c>
    </row>
    <row r="246" spans="1:23">
      <c r="A246" s="6" t="s">
        <v>408</v>
      </c>
      <c r="B246" s="55" t="s">
        <v>409</v>
      </c>
      <c r="C246" s="44">
        <v>10572.2</v>
      </c>
      <c r="D246" s="21">
        <v>1731.4</v>
      </c>
      <c r="E246" s="21">
        <v>1397.3</v>
      </c>
      <c r="F246" s="21">
        <v>2091.1999999999998</v>
      </c>
      <c r="G246" s="21">
        <v>16.399999999999999</v>
      </c>
      <c r="H246" s="21">
        <v>13.2</v>
      </c>
      <c r="I246" s="22">
        <v>19.8</v>
      </c>
      <c r="J246" s="44">
        <v>21515.7</v>
      </c>
      <c r="K246" s="21">
        <v>3096.8</v>
      </c>
      <c r="L246" s="21">
        <v>2746.6</v>
      </c>
      <c r="M246" s="21">
        <v>3496.2</v>
      </c>
      <c r="N246" s="21">
        <v>14.4</v>
      </c>
      <c r="O246" s="21">
        <v>12.8</v>
      </c>
      <c r="P246" s="22">
        <v>16.2</v>
      </c>
      <c r="Q246" s="35">
        <v>38894.1</v>
      </c>
      <c r="R246" s="21">
        <v>3541.3</v>
      </c>
      <c r="S246" s="21">
        <v>3025.7</v>
      </c>
      <c r="T246" s="21">
        <v>4038.4</v>
      </c>
      <c r="U246" s="21">
        <v>9.1</v>
      </c>
      <c r="V246" s="21">
        <v>7.8</v>
      </c>
      <c r="W246" s="22">
        <v>10.4</v>
      </c>
    </row>
    <row r="247" spans="1:23">
      <c r="A247" s="6" t="s">
        <v>610</v>
      </c>
      <c r="B247" s="55" t="s">
        <v>611</v>
      </c>
      <c r="C247" s="44">
        <v>9497.5</v>
      </c>
      <c r="D247" s="21">
        <v>1273.9000000000001</v>
      </c>
      <c r="E247" s="21">
        <v>1014.6</v>
      </c>
      <c r="F247" s="21">
        <v>1548.9</v>
      </c>
      <c r="G247" s="21">
        <v>13.4</v>
      </c>
      <c r="H247" s="21">
        <v>10.7</v>
      </c>
      <c r="I247" s="22">
        <v>16.3</v>
      </c>
      <c r="J247" s="44">
        <v>33205.699999999997</v>
      </c>
      <c r="K247" s="21">
        <v>4487.1000000000004</v>
      </c>
      <c r="L247" s="21">
        <v>3981.8</v>
      </c>
      <c r="M247" s="21">
        <v>5020.8</v>
      </c>
      <c r="N247" s="21">
        <v>13.5</v>
      </c>
      <c r="O247" s="21">
        <v>12</v>
      </c>
      <c r="P247" s="22">
        <v>15.1</v>
      </c>
      <c r="Q247" s="35">
        <v>60365.7</v>
      </c>
      <c r="R247" s="21">
        <v>4894.6000000000004</v>
      </c>
      <c r="S247" s="21">
        <v>4216.7</v>
      </c>
      <c r="T247" s="21">
        <v>5590.1</v>
      </c>
      <c r="U247" s="21">
        <v>8.1</v>
      </c>
      <c r="V247" s="21">
        <v>7</v>
      </c>
      <c r="W247" s="22">
        <v>9.3000000000000007</v>
      </c>
    </row>
    <row r="248" spans="1:23">
      <c r="A248" s="6" t="s">
        <v>338</v>
      </c>
      <c r="B248" s="55" t="s">
        <v>339</v>
      </c>
      <c r="C248" s="44">
        <v>13970.4</v>
      </c>
      <c r="D248" s="21">
        <v>2284.6</v>
      </c>
      <c r="E248" s="21">
        <v>1822.8</v>
      </c>
      <c r="F248" s="21">
        <v>2765.3</v>
      </c>
      <c r="G248" s="21">
        <v>16.399999999999999</v>
      </c>
      <c r="H248" s="21">
        <v>13</v>
      </c>
      <c r="I248" s="22">
        <v>19.8</v>
      </c>
      <c r="J248" s="44">
        <v>30535</v>
      </c>
      <c r="K248" s="21">
        <v>5053.3999999999996</v>
      </c>
      <c r="L248" s="21">
        <v>4442.1000000000004</v>
      </c>
      <c r="M248" s="21">
        <v>5738.5</v>
      </c>
      <c r="N248" s="21">
        <v>16.5</v>
      </c>
      <c r="O248" s="21">
        <v>14.5</v>
      </c>
      <c r="P248" s="22">
        <v>18.8</v>
      </c>
      <c r="Q248" s="35">
        <v>58387.6</v>
      </c>
      <c r="R248" s="21">
        <v>5841.9</v>
      </c>
      <c r="S248" s="21">
        <v>4966.1000000000004</v>
      </c>
      <c r="T248" s="21">
        <v>6736</v>
      </c>
      <c r="U248" s="21">
        <v>10</v>
      </c>
      <c r="V248" s="21">
        <v>8.5</v>
      </c>
      <c r="W248" s="22">
        <v>11.5</v>
      </c>
    </row>
    <row r="249" spans="1:23">
      <c r="A249" s="6" t="s">
        <v>410</v>
      </c>
      <c r="B249" s="55" t="s">
        <v>411</v>
      </c>
      <c r="C249" s="44">
        <v>6773.4</v>
      </c>
      <c r="D249" s="21">
        <v>1018</v>
      </c>
      <c r="E249" s="21">
        <v>819.2</v>
      </c>
      <c r="F249" s="21">
        <v>1229.0999999999999</v>
      </c>
      <c r="G249" s="21">
        <v>15</v>
      </c>
      <c r="H249" s="21">
        <v>12.1</v>
      </c>
      <c r="I249" s="22">
        <v>18.100000000000001</v>
      </c>
      <c r="J249" s="44">
        <v>8778.1</v>
      </c>
      <c r="K249" s="21">
        <v>1296.9000000000001</v>
      </c>
      <c r="L249" s="21">
        <v>1160.5</v>
      </c>
      <c r="M249" s="21">
        <v>1448.8</v>
      </c>
      <c r="N249" s="21">
        <v>14.8</v>
      </c>
      <c r="O249" s="21">
        <v>13.2</v>
      </c>
      <c r="P249" s="22">
        <v>16.5</v>
      </c>
      <c r="Q249" s="35">
        <v>20683.599999999999</v>
      </c>
      <c r="R249" s="21">
        <v>1914.3</v>
      </c>
      <c r="S249" s="21">
        <v>1657.1</v>
      </c>
      <c r="T249" s="21">
        <v>2178.9</v>
      </c>
      <c r="U249" s="21">
        <v>9.3000000000000007</v>
      </c>
      <c r="V249" s="21">
        <v>8</v>
      </c>
      <c r="W249" s="22">
        <v>10.5</v>
      </c>
    </row>
    <row r="250" spans="1:23">
      <c r="A250" s="6" t="s">
        <v>764</v>
      </c>
      <c r="B250" s="55" t="s">
        <v>765</v>
      </c>
      <c r="C250" s="44">
        <v>3931.6</v>
      </c>
      <c r="D250" s="21">
        <v>484.7</v>
      </c>
      <c r="E250" s="21">
        <v>384.3</v>
      </c>
      <c r="F250" s="21">
        <v>596.1</v>
      </c>
      <c r="G250" s="21">
        <v>12.3</v>
      </c>
      <c r="H250" s="21">
        <v>9.8000000000000007</v>
      </c>
      <c r="I250" s="22">
        <v>15.2</v>
      </c>
      <c r="J250" s="44">
        <v>9660</v>
      </c>
      <c r="K250" s="21">
        <v>1180.7</v>
      </c>
      <c r="L250" s="21">
        <v>1042.5</v>
      </c>
      <c r="M250" s="21">
        <v>1324.2</v>
      </c>
      <c r="N250" s="21">
        <v>12.2</v>
      </c>
      <c r="O250" s="21">
        <v>10.8</v>
      </c>
      <c r="P250" s="22">
        <v>13.7</v>
      </c>
      <c r="Q250" s="35">
        <v>30410.5</v>
      </c>
      <c r="R250" s="21">
        <v>2190.6999999999998</v>
      </c>
      <c r="S250" s="21">
        <v>1867.1</v>
      </c>
      <c r="T250" s="21">
        <v>2513.1</v>
      </c>
      <c r="U250" s="21">
        <v>7.2</v>
      </c>
      <c r="V250" s="21">
        <v>6.1</v>
      </c>
      <c r="W250" s="22">
        <v>8.3000000000000007</v>
      </c>
    </row>
    <row r="251" spans="1:23">
      <c r="A251" s="6" t="s">
        <v>392</v>
      </c>
      <c r="B251" s="55" t="s">
        <v>393</v>
      </c>
      <c r="C251" s="44">
        <v>11160.5</v>
      </c>
      <c r="D251" s="21">
        <v>1347.5</v>
      </c>
      <c r="E251" s="21">
        <v>1063.4000000000001</v>
      </c>
      <c r="F251" s="21">
        <v>1656.4</v>
      </c>
      <c r="G251" s="21">
        <v>12.1</v>
      </c>
      <c r="H251" s="21">
        <v>9.5</v>
      </c>
      <c r="I251" s="22">
        <v>14.8</v>
      </c>
      <c r="J251" s="44">
        <v>27701.4</v>
      </c>
      <c r="K251" s="21">
        <v>3840.2</v>
      </c>
      <c r="L251" s="21">
        <v>3439.5</v>
      </c>
      <c r="M251" s="21">
        <v>4267.3</v>
      </c>
      <c r="N251" s="21">
        <v>13.9</v>
      </c>
      <c r="O251" s="21">
        <v>12.4</v>
      </c>
      <c r="P251" s="22">
        <v>15.4</v>
      </c>
      <c r="Q251" s="35">
        <v>38022.1</v>
      </c>
      <c r="R251" s="21">
        <v>3405</v>
      </c>
      <c r="S251" s="21">
        <v>2946.7</v>
      </c>
      <c r="T251" s="21">
        <v>3868.1</v>
      </c>
      <c r="U251" s="21">
        <v>9</v>
      </c>
      <c r="V251" s="21">
        <v>7.7</v>
      </c>
      <c r="W251" s="22">
        <v>10.199999999999999</v>
      </c>
    </row>
    <row r="252" spans="1:23">
      <c r="A252" s="6" t="s">
        <v>576</v>
      </c>
      <c r="B252" s="55" t="s">
        <v>577</v>
      </c>
      <c r="C252" s="44">
        <v>5748.5</v>
      </c>
      <c r="D252" s="21">
        <v>816.2</v>
      </c>
      <c r="E252" s="21">
        <v>651.6</v>
      </c>
      <c r="F252" s="21">
        <v>991</v>
      </c>
      <c r="G252" s="21">
        <v>14.2</v>
      </c>
      <c r="H252" s="21">
        <v>11.3</v>
      </c>
      <c r="I252" s="22">
        <v>17.2</v>
      </c>
      <c r="J252" s="44">
        <v>21572.799999999999</v>
      </c>
      <c r="K252" s="21">
        <v>3123.3</v>
      </c>
      <c r="L252" s="21">
        <v>2773.9</v>
      </c>
      <c r="M252" s="21">
        <v>3497.2</v>
      </c>
      <c r="N252" s="21">
        <v>14.5</v>
      </c>
      <c r="O252" s="21">
        <v>12.9</v>
      </c>
      <c r="P252" s="22">
        <v>16.2</v>
      </c>
      <c r="Q252" s="35">
        <v>57318.7</v>
      </c>
      <c r="R252" s="21">
        <v>5025.2</v>
      </c>
      <c r="S252" s="21">
        <v>4313.7</v>
      </c>
      <c r="T252" s="21">
        <v>5736.9</v>
      </c>
      <c r="U252" s="21">
        <v>8.8000000000000007</v>
      </c>
      <c r="V252" s="21">
        <v>7.5</v>
      </c>
      <c r="W252" s="22">
        <v>10</v>
      </c>
    </row>
    <row r="253" spans="1:23">
      <c r="A253" s="49" t="s">
        <v>282</v>
      </c>
      <c r="B253" s="54" t="s">
        <v>283</v>
      </c>
      <c r="C253" s="44">
        <v>11806.6</v>
      </c>
      <c r="D253" s="21">
        <v>1867.6</v>
      </c>
      <c r="E253" s="21">
        <v>1488</v>
      </c>
      <c r="F253" s="21">
        <v>2263.5</v>
      </c>
      <c r="G253" s="21">
        <v>15.8</v>
      </c>
      <c r="H253" s="21">
        <v>12.6</v>
      </c>
      <c r="I253" s="22">
        <v>19.2</v>
      </c>
      <c r="J253" s="44">
        <v>31708.1</v>
      </c>
      <c r="K253" s="21">
        <v>6035.5</v>
      </c>
      <c r="L253" s="21">
        <v>5358.1</v>
      </c>
      <c r="M253" s="21">
        <v>6783.1</v>
      </c>
      <c r="N253" s="21">
        <v>19</v>
      </c>
      <c r="O253" s="21">
        <v>16.899999999999999</v>
      </c>
      <c r="P253" s="22">
        <v>21.4</v>
      </c>
      <c r="Q253" s="35">
        <v>43641.3</v>
      </c>
      <c r="R253" s="21">
        <v>4414.8</v>
      </c>
      <c r="S253" s="21">
        <v>3737.8</v>
      </c>
      <c r="T253" s="21">
        <v>5066.1000000000004</v>
      </c>
      <c r="U253" s="21">
        <v>10.1</v>
      </c>
      <c r="V253" s="21">
        <v>8.6</v>
      </c>
      <c r="W253" s="22">
        <v>11.6</v>
      </c>
    </row>
    <row r="254" spans="1:23">
      <c r="A254" s="6" t="s">
        <v>638</v>
      </c>
      <c r="B254" s="55" t="s">
        <v>639</v>
      </c>
      <c r="C254" s="44">
        <v>4433.8</v>
      </c>
      <c r="D254" s="21">
        <v>652.9</v>
      </c>
      <c r="E254" s="21">
        <v>515.9</v>
      </c>
      <c r="F254" s="21">
        <v>802.5</v>
      </c>
      <c r="G254" s="21">
        <v>14.7</v>
      </c>
      <c r="H254" s="21">
        <v>11.6</v>
      </c>
      <c r="I254" s="22">
        <v>18.100000000000001</v>
      </c>
      <c r="J254" s="44">
        <v>18840.2</v>
      </c>
      <c r="K254" s="21">
        <v>2424.6999999999998</v>
      </c>
      <c r="L254" s="21">
        <v>2145.6</v>
      </c>
      <c r="M254" s="21">
        <v>2711.1</v>
      </c>
      <c r="N254" s="21">
        <v>12.9</v>
      </c>
      <c r="O254" s="21">
        <v>11.4</v>
      </c>
      <c r="P254" s="22">
        <v>14.4</v>
      </c>
      <c r="Q254" s="35">
        <v>42711</v>
      </c>
      <c r="R254" s="21">
        <v>3106.8</v>
      </c>
      <c r="S254" s="21">
        <v>2644</v>
      </c>
      <c r="T254" s="21">
        <v>3564.6</v>
      </c>
      <c r="U254" s="21">
        <v>7.3</v>
      </c>
      <c r="V254" s="21">
        <v>6.2</v>
      </c>
      <c r="W254" s="22">
        <v>8.3000000000000007</v>
      </c>
    </row>
    <row r="255" spans="1:23">
      <c r="A255" s="6" t="s">
        <v>698</v>
      </c>
      <c r="B255" s="55" t="s">
        <v>699</v>
      </c>
      <c r="C255" s="44">
        <v>2779.4</v>
      </c>
      <c r="D255" s="21">
        <v>507.4</v>
      </c>
      <c r="E255" s="21">
        <v>403.3</v>
      </c>
      <c r="F255" s="21">
        <v>618.6</v>
      </c>
      <c r="G255" s="21">
        <v>18.3</v>
      </c>
      <c r="H255" s="21">
        <v>14.5</v>
      </c>
      <c r="I255" s="22">
        <v>22.3</v>
      </c>
      <c r="J255" s="44">
        <v>8873.9</v>
      </c>
      <c r="K255" s="21">
        <v>1196.5999999999999</v>
      </c>
      <c r="L255" s="21">
        <v>1068.3</v>
      </c>
      <c r="M255" s="21">
        <v>1334.7</v>
      </c>
      <c r="N255" s="21">
        <v>13.5</v>
      </c>
      <c r="O255" s="21">
        <v>12</v>
      </c>
      <c r="P255" s="22">
        <v>15</v>
      </c>
      <c r="Q255" s="35">
        <v>36808.699999999997</v>
      </c>
      <c r="R255" s="21">
        <v>2764.4</v>
      </c>
      <c r="S255" s="21">
        <v>2386.6</v>
      </c>
      <c r="T255" s="21">
        <v>3153</v>
      </c>
      <c r="U255" s="21">
        <v>7.5</v>
      </c>
      <c r="V255" s="21">
        <v>6.5</v>
      </c>
      <c r="W255" s="22">
        <v>8.6</v>
      </c>
    </row>
    <row r="256" spans="1:23">
      <c r="A256" s="6" t="s">
        <v>320</v>
      </c>
      <c r="B256" s="55" t="s">
        <v>321</v>
      </c>
      <c r="C256" s="44">
        <v>9735.4</v>
      </c>
      <c r="D256" s="21">
        <v>1607.2</v>
      </c>
      <c r="E256" s="21">
        <v>1290.2</v>
      </c>
      <c r="F256" s="21">
        <v>1940.8</v>
      </c>
      <c r="G256" s="21">
        <v>16.5</v>
      </c>
      <c r="H256" s="21">
        <v>13.3</v>
      </c>
      <c r="I256" s="22">
        <v>19.899999999999999</v>
      </c>
      <c r="J256" s="44">
        <v>21614.1</v>
      </c>
      <c r="K256" s="21">
        <v>3569.8</v>
      </c>
      <c r="L256" s="21">
        <v>3169.6</v>
      </c>
      <c r="M256" s="21">
        <v>4013.2</v>
      </c>
      <c r="N256" s="21">
        <v>16.5</v>
      </c>
      <c r="O256" s="21">
        <v>14.7</v>
      </c>
      <c r="P256" s="22">
        <v>18.600000000000001</v>
      </c>
      <c r="Q256" s="35">
        <v>39554.6</v>
      </c>
      <c r="R256" s="21">
        <v>3760.4</v>
      </c>
      <c r="S256" s="21">
        <v>3211.4</v>
      </c>
      <c r="T256" s="21">
        <v>4298.5</v>
      </c>
      <c r="U256" s="21">
        <v>9.5</v>
      </c>
      <c r="V256" s="21">
        <v>8.1</v>
      </c>
      <c r="W256" s="22">
        <v>10.9</v>
      </c>
    </row>
    <row r="257" spans="1:23">
      <c r="A257" s="6" t="s">
        <v>850</v>
      </c>
      <c r="B257" s="55" t="s">
        <v>851</v>
      </c>
      <c r="C257" s="44">
        <v>2632.1</v>
      </c>
      <c r="D257" s="21">
        <v>263.8</v>
      </c>
      <c r="E257" s="21">
        <v>204.7</v>
      </c>
      <c r="F257" s="21">
        <v>332.4</v>
      </c>
      <c r="G257" s="21">
        <v>10</v>
      </c>
      <c r="H257" s="21">
        <v>7.8</v>
      </c>
      <c r="I257" s="22">
        <v>12.6</v>
      </c>
      <c r="J257" s="44">
        <v>7208.7</v>
      </c>
      <c r="K257" s="21">
        <v>979.8</v>
      </c>
      <c r="L257" s="21">
        <v>861.5</v>
      </c>
      <c r="M257" s="21">
        <v>1109.4000000000001</v>
      </c>
      <c r="N257" s="21">
        <v>13.6</v>
      </c>
      <c r="O257" s="21">
        <v>12</v>
      </c>
      <c r="P257" s="22">
        <v>15.4</v>
      </c>
      <c r="Q257" s="35">
        <v>34338.1</v>
      </c>
      <c r="R257" s="21">
        <v>2302.1999999999998</v>
      </c>
      <c r="S257" s="21">
        <v>1957.3</v>
      </c>
      <c r="T257" s="21">
        <v>2658.7</v>
      </c>
      <c r="U257" s="21">
        <v>6.7</v>
      </c>
      <c r="V257" s="21">
        <v>5.7</v>
      </c>
      <c r="W257" s="22">
        <v>7.7</v>
      </c>
    </row>
    <row r="258" spans="1:23">
      <c r="A258" s="6" t="s">
        <v>588</v>
      </c>
      <c r="B258" s="55" t="s">
        <v>589</v>
      </c>
      <c r="C258" s="44">
        <v>9448.1</v>
      </c>
      <c r="D258" s="21">
        <v>1403.8</v>
      </c>
      <c r="E258" s="21">
        <v>1124.8</v>
      </c>
      <c r="F258" s="21">
        <v>1708.3</v>
      </c>
      <c r="G258" s="21">
        <v>14.9</v>
      </c>
      <c r="H258" s="21">
        <v>11.9</v>
      </c>
      <c r="I258" s="22">
        <v>18.100000000000001</v>
      </c>
      <c r="J258" s="44">
        <v>18153.2</v>
      </c>
      <c r="K258" s="21">
        <v>2350.1</v>
      </c>
      <c r="L258" s="21">
        <v>2071.1</v>
      </c>
      <c r="M258" s="21">
        <v>2664</v>
      </c>
      <c r="N258" s="21">
        <v>12.9</v>
      </c>
      <c r="O258" s="21">
        <v>11.4</v>
      </c>
      <c r="P258" s="22">
        <v>14.7</v>
      </c>
      <c r="Q258" s="35">
        <v>40219.599999999999</v>
      </c>
      <c r="R258" s="21">
        <v>3337.9</v>
      </c>
      <c r="S258" s="21">
        <v>2871.8</v>
      </c>
      <c r="T258" s="21">
        <v>3827.4</v>
      </c>
      <c r="U258" s="21">
        <v>8.3000000000000007</v>
      </c>
      <c r="V258" s="21">
        <v>7.1</v>
      </c>
      <c r="W258" s="22">
        <v>9.5</v>
      </c>
    </row>
    <row r="259" spans="1:23">
      <c r="A259" s="6" t="s">
        <v>720</v>
      </c>
      <c r="B259" s="55" t="s">
        <v>721</v>
      </c>
      <c r="C259" s="44">
        <v>4566.1000000000004</v>
      </c>
      <c r="D259" s="21">
        <v>588.79999999999995</v>
      </c>
      <c r="E259" s="21">
        <v>468.6</v>
      </c>
      <c r="F259" s="21">
        <v>721.1</v>
      </c>
      <c r="G259" s="21">
        <v>12.9</v>
      </c>
      <c r="H259" s="21">
        <v>10.3</v>
      </c>
      <c r="I259" s="22">
        <v>15.8</v>
      </c>
      <c r="J259" s="44">
        <v>16679.599999999999</v>
      </c>
      <c r="K259" s="21">
        <v>2043.5</v>
      </c>
      <c r="L259" s="21">
        <v>1812.3</v>
      </c>
      <c r="M259" s="21">
        <v>2288.4</v>
      </c>
      <c r="N259" s="21">
        <v>12.3</v>
      </c>
      <c r="O259" s="21">
        <v>10.9</v>
      </c>
      <c r="P259" s="22">
        <v>13.7</v>
      </c>
      <c r="Q259" s="35">
        <v>42017.4</v>
      </c>
      <c r="R259" s="21">
        <v>3141.3</v>
      </c>
      <c r="S259" s="21">
        <v>2690.9</v>
      </c>
      <c r="T259" s="21">
        <v>3586.8</v>
      </c>
      <c r="U259" s="21">
        <v>7.5</v>
      </c>
      <c r="V259" s="21">
        <v>6.4</v>
      </c>
      <c r="W259" s="22">
        <v>8.5</v>
      </c>
    </row>
    <row r="260" spans="1:23">
      <c r="A260" s="6" t="s">
        <v>312</v>
      </c>
      <c r="B260" s="55" t="s">
        <v>313</v>
      </c>
      <c r="C260" s="44">
        <v>7784.1</v>
      </c>
      <c r="D260" s="21">
        <v>1219.3</v>
      </c>
      <c r="E260" s="21">
        <v>976.6</v>
      </c>
      <c r="F260" s="21">
        <v>1475.8</v>
      </c>
      <c r="G260" s="21">
        <v>15.7</v>
      </c>
      <c r="H260" s="21">
        <v>12.5</v>
      </c>
      <c r="I260" s="22">
        <v>19</v>
      </c>
      <c r="J260" s="44">
        <v>28263.5</v>
      </c>
      <c r="K260" s="21">
        <v>4452.8999999999996</v>
      </c>
      <c r="L260" s="21">
        <v>3955.2</v>
      </c>
      <c r="M260" s="21">
        <v>5019.6000000000004</v>
      </c>
      <c r="N260" s="21">
        <v>15.8</v>
      </c>
      <c r="O260" s="21">
        <v>14</v>
      </c>
      <c r="P260" s="22">
        <v>17.8</v>
      </c>
      <c r="Q260" s="35">
        <v>40530.300000000003</v>
      </c>
      <c r="R260" s="21">
        <v>3887.2</v>
      </c>
      <c r="S260" s="21">
        <v>3316.7</v>
      </c>
      <c r="T260" s="21">
        <v>4456.1000000000004</v>
      </c>
      <c r="U260" s="21">
        <v>9.6</v>
      </c>
      <c r="V260" s="21">
        <v>8.1999999999999993</v>
      </c>
      <c r="W260" s="22">
        <v>11</v>
      </c>
    </row>
    <row r="261" spans="1:23">
      <c r="A261" s="6" t="s">
        <v>374</v>
      </c>
      <c r="B261" s="55" t="s">
        <v>375</v>
      </c>
      <c r="C261" s="44">
        <v>3545.6</v>
      </c>
      <c r="D261" s="21">
        <v>449.1</v>
      </c>
      <c r="E261" s="21">
        <v>349.2</v>
      </c>
      <c r="F261" s="21">
        <v>554.6</v>
      </c>
      <c r="G261" s="21">
        <v>12.7</v>
      </c>
      <c r="H261" s="21">
        <v>9.8000000000000007</v>
      </c>
      <c r="I261" s="22">
        <v>15.6</v>
      </c>
      <c r="J261" s="44">
        <v>13697.2</v>
      </c>
      <c r="K261" s="21">
        <v>2088.1999999999998</v>
      </c>
      <c r="L261" s="21">
        <v>1816.2</v>
      </c>
      <c r="M261" s="21">
        <v>2383.6</v>
      </c>
      <c r="N261" s="21">
        <v>15.2</v>
      </c>
      <c r="O261" s="21">
        <v>13.3</v>
      </c>
      <c r="P261" s="22">
        <v>17.399999999999999</v>
      </c>
      <c r="Q261" s="35">
        <v>23378.2</v>
      </c>
      <c r="R261" s="21">
        <v>2118.8000000000002</v>
      </c>
      <c r="S261" s="21">
        <v>1782.5</v>
      </c>
      <c r="T261" s="21">
        <v>2464.5</v>
      </c>
      <c r="U261" s="21">
        <v>9.1</v>
      </c>
      <c r="V261" s="21">
        <v>7.6</v>
      </c>
      <c r="W261" s="22">
        <v>10.5</v>
      </c>
    </row>
    <row r="262" spans="1:23">
      <c r="A262" s="6" t="s">
        <v>804</v>
      </c>
      <c r="B262" s="55" t="s">
        <v>805</v>
      </c>
      <c r="C262" s="44">
        <v>10525.4</v>
      </c>
      <c r="D262" s="21">
        <v>1238.5</v>
      </c>
      <c r="E262" s="21">
        <v>954.6</v>
      </c>
      <c r="F262" s="21">
        <v>1538.9</v>
      </c>
      <c r="G262" s="21">
        <v>11.8</v>
      </c>
      <c r="H262" s="21">
        <v>9.1</v>
      </c>
      <c r="I262" s="22">
        <v>14.6</v>
      </c>
      <c r="J262" s="44">
        <v>12788.3</v>
      </c>
      <c r="K262" s="21">
        <v>1543.3</v>
      </c>
      <c r="L262" s="21">
        <v>1312.7</v>
      </c>
      <c r="M262" s="21">
        <v>1804.8</v>
      </c>
      <c r="N262" s="21">
        <v>12.1</v>
      </c>
      <c r="O262" s="21">
        <v>10.3</v>
      </c>
      <c r="P262" s="22">
        <v>14.1</v>
      </c>
      <c r="Q262" s="35">
        <v>52725.3</v>
      </c>
      <c r="R262" s="21">
        <v>4402.5</v>
      </c>
      <c r="S262" s="21">
        <v>3686.9</v>
      </c>
      <c r="T262" s="21">
        <v>5147.5</v>
      </c>
      <c r="U262" s="21">
        <v>8.3000000000000007</v>
      </c>
      <c r="V262" s="21">
        <v>7</v>
      </c>
      <c r="W262" s="22">
        <v>9.8000000000000007</v>
      </c>
    </row>
    <row r="263" spans="1:23">
      <c r="A263" s="6" t="s">
        <v>744</v>
      </c>
      <c r="B263" s="55" t="s">
        <v>745</v>
      </c>
      <c r="C263" s="44">
        <v>7716.3</v>
      </c>
      <c r="D263" s="21">
        <v>949.2</v>
      </c>
      <c r="E263" s="21">
        <v>755.3</v>
      </c>
      <c r="F263" s="21">
        <v>1164</v>
      </c>
      <c r="G263" s="21">
        <v>12.3</v>
      </c>
      <c r="H263" s="21">
        <v>9.8000000000000007</v>
      </c>
      <c r="I263" s="22">
        <v>15.1</v>
      </c>
      <c r="J263" s="44">
        <v>24731</v>
      </c>
      <c r="K263" s="21">
        <v>3090.8</v>
      </c>
      <c r="L263" s="21">
        <v>2749.7</v>
      </c>
      <c r="M263" s="21">
        <v>3456.4</v>
      </c>
      <c r="N263" s="21">
        <v>12.5</v>
      </c>
      <c r="O263" s="21">
        <v>11.1</v>
      </c>
      <c r="P263" s="22">
        <v>14</v>
      </c>
      <c r="Q263" s="35">
        <v>72108.600000000006</v>
      </c>
      <c r="R263" s="21">
        <v>5314.4</v>
      </c>
      <c r="S263" s="21">
        <v>4545.6000000000004</v>
      </c>
      <c r="T263" s="21">
        <v>6043.9</v>
      </c>
      <c r="U263" s="21">
        <v>7.4</v>
      </c>
      <c r="V263" s="21">
        <v>6.3</v>
      </c>
      <c r="W263" s="22">
        <v>8.4</v>
      </c>
    </row>
    <row r="264" spans="1:23">
      <c r="A264" s="6" t="s">
        <v>806</v>
      </c>
      <c r="B264" s="55" t="s">
        <v>807</v>
      </c>
      <c r="C264" s="44">
        <v>3861.2</v>
      </c>
      <c r="D264" s="21">
        <v>487.3</v>
      </c>
      <c r="E264" s="21">
        <v>385.8</v>
      </c>
      <c r="F264" s="21">
        <v>600.29999999999995</v>
      </c>
      <c r="G264" s="21">
        <v>12.6</v>
      </c>
      <c r="H264" s="21">
        <v>10</v>
      </c>
      <c r="I264" s="22">
        <v>15.5</v>
      </c>
      <c r="J264" s="44">
        <v>12935.6</v>
      </c>
      <c r="K264" s="21">
        <v>1470.4</v>
      </c>
      <c r="L264" s="21">
        <v>1301.2</v>
      </c>
      <c r="M264" s="21">
        <v>1645.3</v>
      </c>
      <c r="N264" s="21">
        <v>11.4</v>
      </c>
      <c r="O264" s="21">
        <v>10.1</v>
      </c>
      <c r="P264" s="22">
        <v>12.7</v>
      </c>
      <c r="Q264" s="35">
        <v>40030.199999999997</v>
      </c>
      <c r="R264" s="21">
        <v>2826.3</v>
      </c>
      <c r="S264" s="21">
        <v>2415.8000000000002</v>
      </c>
      <c r="T264" s="21">
        <v>3224.3</v>
      </c>
      <c r="U264" s="21">
        <v>7.1</v>
      </c>
      <c r="V264" s="21">
        <v>6</v>
      </c>
      <c r="W264" s="22">
        <v>8.1</v>
      </c>
    </row>
    <row r="265" spans="1:23">
      <c r="A265" s="6" t="s">
        <v>870</v>
      </c>
      <c r="B265" s="55" t="s">
        <v>871</v>
      </c>
      <c r="C265" s="44">
        <v>4952.3999999999996</v>
      </c>
      <c r="D265" s="21">
        <v>518.70000000000005</v>
      </c>
      <c r="E265" s="21">
        <v>402.9</v>
      </c>
      <c r="F265" s="21">
        <v>649.1</v>
      </c>
      <c r="G265" s="21">
        <v>10.5</v>
      </c>
      <c r="H265" s="21">
        <v>8.1</v>
      </c>
      <c r="I265" s="22">
        <v>13.1</v>
      </c>
      <c r="J265" s="44">
        <v>5586.5</v>
      </c>
      <c r="K265" s="21">
        <v>567.5</v>
      </c>
      <c r="L265" s="21">
        <v>492</v>
      </c>
      <c r="M265" s="21">
        <v>642.70000000000005</v>
      </c>
      <c r="N265" s="21">
        <v>10.199999999999999</v>
      </c>
      <c r="O265" s="21">
        <v>8.8000000000000007</v>
      </c>
      <c r="P265" s="22">
        <v>11.5</v>
      </c>
      <c r="Q265" s="35">
        <v>36356.1</v>
      </c>
      <c r="R265" s="21">
        <v>2418.1999999999998</v>
      </c>
      <c r="S265" s="21">
        <v>2033.1</v>
      </c>
      <c r="T265" s="21">
        <v>2791.6</v>
      </c>
      <c r="U265" s="21">
        <v>6.7</v>
      </c>
      <c r="V265" s="21">
        <v>5.6</v>
      </c>
      <c r="W265" s="22">
        <v>7.7</v>
      </c>
    </row>
    <row r="266" spans="1:23">
      <c r="A266" s="6" t="s">
        <v>830</v>
      </c>
      <c r="B266" s="55" t="s">
        <v>831</v>
      </c>
      <c r="C266" s="44">
        <v>4694</v>
      </c>
      <c r="D266" s="21">
        <v>525.20000000000005</v>
      </c>
      <c r="E266" s="21">
        <v>407</v>
      </c>
      <c r="F266" s="21">
        <v>657.5</v>
      </c>
      <c r="G266" s="21">
        <v>11.2</v>
      </c>
      <c r="H266" s="21">
        <v>8.6999999999999993</v>
      </c>
      <c r="I266" s="22">
        <v>14</v>
      </c>
      <c r="J266" s="44">
        <v>14972.9</v>
      </c>
      <c r="K266" s="21">
        <v>1619.2</v>
      </c>
      <c r="L266" s="21">
        <v>1403.2</v>
      </c>
      <c r="M266" s="21">
        <v>1838.2</v>
      </c>
      <c r="N266" s="21">
        <v>10.8</v>
      </c>
      <c r="O266" s="21">
        <v>9.4</v>
      </c>
      <c r="P266" s="22">
        <v>12.3</v>
      </c>
      <c r="Q266" s="35">
        <v>47790.1</v>
      </c>
      <c r="R266" s="21">
        <v>3136.8</v>
      </c>
      <c r="S266" s="21">
        <v>2648</v>
      </c>
      <c r="T266" s="21">
        <v>3631.7</v>
      </c>
      <c r="U266" s="21">
        <v>6.6</v>
      </c>
      <c r="V266" s="21">
        <v>5.5</v>
      </c>
      <c r="W266" s="22">
        <v>7.6</v>
      </c>
    </row>
    <row r="267" spans="1:23">
      <c r="A267" s="6" t="s">
        <v>364</v>
      </c>
      <c r="B267" s="55" t="s">
        <v>365</v>
      </c>
      <c r="C267" s="44">
        <v>18938.900000000001</v>
      </c>
      <c r="D267" s="21">
        <v>2950.3</v>
      </c>
      <c r="E267" s="21">
        <v>2361.8000000000002</v>
      </c>
      <c r="F267" s="21">
        <v>3574.1</v>
      </c>
      <c r="G267" s="21">
        <v>15.6</v>
      </c>
      <c r="H267" s="21">
        <v>12.5</v>
      </c>
      <c r="I267" s="22">
        <v>18.899999999999999</v>
      </c>
      <c r="J267" s="44">
        <v>53712.5</v>
      </c>
      <c r="K267" s="21">
        <v>8441.2999999999993</v>
      </c>
      <c r="L267" s="21">
        <v>7483.6</v>
      </c>
      <c r="M267" s="21">
        <v>9504.5</v>
      </c>
      <c r="N267" s="21">
        <v>15.7</v>
      </c>
      <c r="O267" s="21">
        <v>13.9</v>
      </c>
      <c r="P267" s="22">
        <v>17.7</v>
      </c>
      <c r="Q267" s="35">
        <v>92142.5</v>
      </c>
      <c r="R267" s="21">
        <v>8576.6</v>
      </c>
      <c r="S267" s="21">
        <v>7305.1</v>
      </c>
      <c r="T267" s="21">
        <v>9819.4</v>
      </c>
      <c r="U267" s="21">
        <v>9.3000000000000007</v>
      </c>
      <c r="V267" s="21">
        <v>7.9</v>
      </c>
      <c r="W267" s="22">
        <v>10.7</v>
      </c>
    </row>
    <row r="268" spans="1:23">
      <c r="A268" s="6" t="s">
        <v>322</v>
      </c>
      <c r="B268" s="55" t="s">
        <v>323</v>
      </c>
      <c r="C268" s="44">
        <v>17567.5</v>
      </c>
      <c r="D268" s="21">
        <v>3070.8</v>
      </c>
      <c r="E268" s="21">
        <v>2449.6</v>
      </c>
      <c r="F268" s="21">
        <v>3721.7</v>
      </c>
      <c r="G268" s="21">
        <v>17.5</v>
      </c>
      <c r="H268" s="21">
        <v>13.9</v>
      </c>
      <c r="I268" s="22">
        <v>21.2</v>
      </c>
      <c r="J268" s="44">
        <v>34378.800000000003</v>
      </c>
      <c r="K268" s="21">
        <v>5607.5</v>
      </c>
      <c r="L268" s="21">
        <v>4909.8999999999996</v>
      </c>
      <c r="M268" s="21">
        <v>6372.2</v>
      </c>
      <c r="N268" s="21">
        <v>16.3</v>
      </c>
      <c r="O268" s="21">
        <v>14.3</v>
      </c>
      <c r="P268" s="22">
        <v>18.5</v>
      </c>
      <c r="Q268" s="35">
        <v>68469.8</v>
      </c>
      <c r="R268" s="21">
        <v>6871.9</v>
      </c>
      <c r="S268" s="21">
        <v>5830.6</v>
      </c>
      <c r="T268" s="21">
        <v>7977.7</v>
      </c>
      <c r="U268" s="21">
        <v>10</v>
      </c>
      <c r="V268" s="21">
        <v>8.5</v>
      </c>
      <c r="W268" s="22">
        <v>11.7</v>
      </c>
    </row>
    <row r="269" spans="1:23">
      <c r="A269" s="6" t="s">
        <v>766</v>
      </c>
      <c r="B269" s="55" t="s">
        <v>767</v>
      </c>
      <c r="C269" s="44">
        <v>7091.9</v>
      </c>
      <c r="D269" s="21">
        <v>1025.5999999999999</v>
      </c>
      <c r="E269" s="21">
        <v>807.8</v>
      </c>
      <c r="F269" s="21">
        <v>1257.5999999999999</v>
      </c>
      <c r="G269" s="21">
        <v>14.5</v>
      </c>
      <c r="H269" s="21">
        <v>11.4</v>
      </c>
      <c r="I269" s="22">
        <v>17.7</v>
      </c>
      <c r="J269" s="44">
        <v>17610.7</v>
      </c>
      <c r="K269" s="21">
        <v>2184.5</v>
      </c>
      <c r="L269" s="21">
        <v>1887.6</v>
      </c>
      <c r="M269" s="21">
        <v>2519.9</v>
      </c>
      <c r="N269" s="21">
        <v>12.4</v>
      </c>
      <c r="O269" s="21">
        <v>10.7</v>
      </c>
      <c r="P269" s="22">
        <v>14.3</v>
      </c>
      <c r="Q269" s="35">
        <v>71343.399999999994</v>
      </c>
      <c r="R269" s="21">
        <v>6011.9</v>
      </c>
      <c r="S269" s="21">
        <v>5076</v>
      </c>
      <c r="T269" s="21">
        <v>7005.3</v>
      </c>
      <c r="U269" s="21">
        <v>8.4</v>
      </c>
      <c r="V269" s="21">
        <v>7.1</v>
      </c>
      <c r="W269" s="22">
        <v>9.8000000000000007</v>
      </c>
    </row>
    <row r="270" spans="1:23">
      <c r="A270" s="6" t="s">
        <v>858</v>
      </c>
      <c r="B270" s="55" t="s">
        <v>859</v>
      </c>
      <c r="C270" s="44">
        <v>8801.1</v>
      </c>
      <c r="D270" s="21">
        <v>1133.4000000000001</v>
      </c>
      <c r="E270" s="21">
        <v>898.1</v>
      </c>
      <c r="F270" s="21">
        <v>1388.3</v>
      </c>
      <c r="G270" s="21">
        <v>12.9</v>
      </c>
      <c r="H270" s="21">
        <v>10.199999999999999</v>
      </c>
      <c r="I270" s="22">
        <v>15.8</v>
      </c>
      <c r="J270" s="44">
        <v>16923.5</v>
      </c>
      <c r="K270" s="21">
        <v>1906.6</v>
      </c>
      <c r="L270" s="21">
        <v>1669.5</v>
      </c>
      <c r="M270" s="21">
        <v>2150.3000000000002</v>
      </c>
      <c r="N270" s="21">
        <v>11.3</v>
      </c>
      <c r="O270" s="21">
        <v>9.9</v>
      </c>
      <c r="P270" s="22">
        <v>12.7</v>
      </c>
      <c r="Q270" s="35">
        <v>77817.399999999994</v>
      </c>
      <c r="R270" s="21">
        <v>5563.8</v>
      </c>
      <c r="S270" s="21">
        <v>4792.5</v>
      </c>
      <c r="T270" s="21">
        <v>6375.9</v>
      </c>
      <c r="U270" s="21">
        <v>7.1</v>
      </c>
      <c r="V270" s="21">
        <v>6.2</v>
      </c>
      <c r="W270" s="22">
        <v>8.1999999999999993</v>
      </c>
    </row>
    <row r="271" spans="1:23">
      <c r="A271" s="6" t="s">
        <v>646</v>
      </c>
      <c r="B271" s="55" t="s">
        <v>647</v>
      </c>
      <c r="C271" s="44">
        <v>5442.7</v>
      </c>
      <c r="D271" s="21">
        <v>584.70000000000005</v>
      </c>
      <c r="E271" s="21">
        <v>453.3</v>
      </c>
      <c r="F271" s="21">
        <v>722.9</v>
      </c>
      <c r="G271" s="21">
        <v>10.7</v>
      </c>
      <c r="H271" s="21">
        <v>8.3000000000000007</v>
      </c>
      <c r="I271" s="22">
        <v>13.3</v>
      </c>
      <c r="J271" s="44">
        <v>26927.200000000001</v>
      </c>
      <c r="K271" s="21">
        <v>3503.2</v>
      </c>
      <c r="L271" s="21">
        <v>3115.6</v>
      </c>
      <c r="M271" s="21">
        <v>3910.8</v>
      </c>
      <c r="N271" s="21">
        <v>13</v>
      </c>
      <c r="O271" s="21">
        <v>11.6</v>
      </c>
      <c r="P271" s="22">
        <v>14.5</v>
      </c>
      <c r="Q271" s="35">
        <v>68935.100000000006</v>
      </c>
      <c r="R271" s="21">
        <v>5646.9</v>
      </c>
      <c r="S271" s="21">
        <v>4823.5</v>
      </c>
      <c r="T271" s="21">
        <v>6431.3</v>
      </c>
      <c r="U271" s="21">
        <v>8.1999999999999993</v>
      </c>
      <c r="V271" s="21">
        <v>7</v>
      </c>
      <c r="W271" s="22">
        <v>9.3000000000000007</v>
      </c>
    </row>
    <row r="272" spans="1:23">
      <c r="A272" s="6" t="s">
        <v>784</v>
      </c>
      <c r="B272" s="55" t="s">
        <v>785</v>
      </c>
      <c r="C272" s="44">
        <v>7709.6</v>
      </c>
      <c r="D272" s="21">
        <v>889.8</v>
      </c>
      <c r="E272" s="21">
        <v>701.9</v>
      </c>
      <c r="F272" s="21">
        <v>1101.5</v>
      </c>
      <c r="G272" s="21">
        <v>11.5</v>
      </c>
      <c r="H272" s="21">
        <v>9.1</v>
      </c>
      <c r="I272" s="22">
        <v>14.3</v>
      </c>
      <c r="J272" s="44">
        <v>15411.1</v>
      </c>
      <c r="K272" s="21">
        <v>1724.9</v>
      </c>
      <c r="L272" s="21">
        <v>1523.3</v>
      </c>
      <c r="M272" s="21">
        <v>1933</v>
      </c>
      <c r="N272" s="21">
        <v>11.2</v>
      </c>
      <c r="O272" s="21">
        <v>9.9</v>
      </c>
      <c r="P272" s="22">
        <v>12.5</v>
      </c>
      <c r="Q272" s="35">
        <v>44193.3</v>
      </c>
      <c r="R272" s="21">
        <v>3095.4</v>
      </c>
      <c r="S272" s="21">
        <v>2639.6</v>
      </c>
      <c r="T272" s="21">
        <v>3538.5</v>
      </c>
      <c r="U272" s="21">
        <v>7</v>
      </c>
      <c r="V272" s="21">
        <v>6</v>
      </c>
      <c r="W272" s="22">
        <v>8</v>
      </c>
    </row>
    <row r="273" spans="1:23">
      <c r="A273" s="6" t="s">
        <v>848</v>
      </c>
      <c r="B273" s="55" t="s">
        <v>849</v>
      </c>
      <c r="C273" s="44">
        <v>3337.2</v>
      </c>
      <c r="D273" s="21">
        <v>561</v>
      </c>
      <c r="E273" s="21">
        <v>448.7</v>
      </c>
      <c r="F273" s="21">
        <v>684</v>
      </c>
      <c r="G273" s="21">
        <v>16.8</v>
      </c>
      <c r="H273" s="21">
        <v>13.4</v>
      </c>
      <c r="I273" s="22">
        <v>20.5</v>
      </c>
      <c r="J273" s="44">
        <v>5829.7</v>
      </c>
      <c r="K273" s="21">
        <v>697.9</v>
      </c>
      <c r="L273" s="21">
        <v>615.6</v>
      </c>
      <c r="M273" s="21">
        <v>786.3</v>
      </c>
      <c r="N273" s="21">
        <v>12</v>
      </c>
      <c r="O273" s="21">
        <v>10.6</v>
      </c>
      <c r="P273" s="22">
        <v>13.5</v>
      </c>
      <c r="Q273" s="35">
        <v>30102.1</v>
      </c>
      <c r="R273" s="21">
        <v>2083.9</v>
      </c>
      <c r="S273" s="21">
        <v>1788.8</v>
      </c>
      <c r="T273" s="21">
        <v>2383.1</v>
      </c>
      <c r="U273" s="21">
        <v>6.9</v>
      </c>
      <c r="V273" s="21">
        <v>5.9</v>
      </c>
      <c r="W273" s="22">
        <v>7.9</v>
      </c>
    </row>
    <row r="274" spans="1:23">
      <c r="A274" s="6" t="s">
        <v>814</v>
      </c>
      <c r="B274" s="55" t="s">
        <v>815</v>
      </c>
      <c r="C274" s="44">
        <v>5569.4</v>
      </c>
      <c r="D274" s="21">
        <v>581.1</v>
      </c>
      <c r="E274" s="21">
        <v>446.6</v>
      </c>
      <c r="F274" s="21">
        <v>731.4</v>
      </c>
      <c r="G274" s="21">
        <v>10.4</v>
      </c>
      <c r="H274" s="21">
        <v>8</v>
      </c>
      <c r="I274" s="22">
        <v>13.1</v>
      </c>
      <c r="J274" s="44">
        <v>15412.7</v>
      </c>
      <c r="K274" s="21">
        <v>1715.4</v>
      </c>
      <c r="L274" s="21">
        <v>1486.2</v>
      </c>
      <c r="M274" s="21">
        <v>1959.5</v>
      </c>
      <c r="N274" s="21">
        <v>11.1</v>
      </c>
      <c r="O274" s="21">
        <v>9.6</v>
      </c>
      <c r="P274" s="22">
        <v>12.7</v>
      </c>
      <c r="Q274" s="35">
        <v>45514.9</v>
      </c>
      <c r="R274" s="21">
        <v>2869.3</v>
      </c>
      <c r="S274" s="21">
        <v>2401.6</v>
      </c>
      <c r="T274" s="21">
        <v>3335.5</v>
      </c>
      <c r="U274" s="21">
        <v>6.3</v>
      </c>
      <c r="V274" s="21">
        <v>5.3</v>
      </c>
      <c r="W274" s="22">
        <v>7.3</v>
      </c>
    </row>
    <row r="275" spans="1:23">
      <c r="A275" s="6" t="s">
        <v>626</v>
      </c>
      <c r="B275" s="55" t="s">
        <v>627</v>
      </c>
      <c r="C275" s="44">
        <v>7260.8</v>
      </c>
      <c r="D275" s="21">
        <v>957.6</v>
      </c>
      <c r="E275" s="21">
        <v>763</v>
      </c>
      <c r="F275" s="21">
        <v>1175.4000000000001</v>
      </c>
      <c r="G275" s="21">
        <v>13.2</v>
      </c>
      <c r="H275" s="21">
        <v>10.5</v>
      </c>
      <c r="I275" s="22">
        <v>16.2</v>
      </c>
      <c r="J275" s="44">
        <v>26641.5</v>
      </c>
      <c r="K275" s="21">
        <v>3322.7</v>
      </c>
      <c r="L275" s="21">
        <v>2951.2</v>
      </c>
      <c r="M275" s="21">
        <v>3700.5</v>
      </c>
      <c r="N275" s="21">
        <v>12.5</v>
      </c>
      <c r="O275" s="21">
        <v>11.1</v>
      </c>
      <c r="P275" s="22">
        <v>13.9</v>
      </c>
      <c r="Q275" s="35">
        <v>57538.7</v>
      </c>
      <c r="R275" s="21">
        <v>4499.1000000000004</v>
      </c>
      <c r="S275" s="21">
        <v>3865.9</v>
      </c>
      <c r="T275" s="21">
        <v>5144.5</v>
      </c>
      <c r="U275" s="21">
        <v>7.8</v>
      </c>
      <c r="V275" s="21">
        <v>6.7</v>
      </c>
      <c r="W275" s="22">
        <v>8.9</v>
      </c>
    </row>
    <row r="276" spans="1:23">
      <c r="A276" s="6" t="s">
        <v>746</v>
      </c>
      <c r="B276" s="55" t="s">
        <v>747</v>
      </c>
      <c r="C276" s="44">
        <v>5801</v>
      </c>
      <c r="D276" s="21">
        <v>621.4</v>
      </c>
      <c r="E276" s="21">
        <v>488.3</v>
      </c>
      <c r="F276" s="21">
        <v>767.6</v>
      </c>
      <c r="G276" s="21">
        <v>10.7</v>
      </c>
      <c r="H276" s="21">
        <v>8.4</v>
      </c>
      <c r="I276" s="22">
        <v>13.2</v>
      </c>
      <c r="J276" s="44">
        <v>12053.5</v>
      </c>
      <c r="K276" s="21">
        <v>1479.7</v>
      </c>
      <c r="L276" s="21">
        <v>1314.3</v>
      </c>
      <c r="M276" s="21">
        <v>1658.1</v>
      </c>
      <c r="N276" s="21">
        <v>12.3</v>
      </c>
      <c r="O276" s="21">
        <v>10.9</v>
      </c>
      <c r="P276" s="22">
        <v>13.8</v>
      </c>
      <c r="Q276" s="35">
        <v>31559.5</v>
      </c>
      <c r="R276" s="21">
        <v>2376.5</v>
      </c>
      <c r="S276" s="21">
        <v>2037.6</v>
      </c>
      <c r="T276" s="21">
        <v>2708.6</v>
      </c>
      <c r="U276" s="21">
        <v>7.5</v>
      </c>
      <c r="V276" s="21">
        <v>6.5</v>
      </c>
      <c r="W276" s="22">
        <v>8.6</v>
      </c>
    </row>
    <row r="277" spans="1:23">
      <c r="A277" s="6" t="s">
        <v>772</v>
      </c>
      <c r="B277" s="55" t="s">
        <v>773</v>
      </c>
      <c r="C277" s="44">
        <v>6315.3</v>
      </c>
      <c r="D277" s="21">
        <v>723.4</v>
      </c>
      <c r="E277" s="21">
        <v>566</v>
      </c>
      <c r="F277" s="21">
        <v>897.7</v>
      </c>
      <c r="G277" s="21">
        <v>11.5</v>
      </c>
      <c r="H277" s="21">
        <v>9</v>
      </c>
      <c r="I277" s="22">
        <v>14.2</v>
      </c>
      <c r="J277" s="44">
        <v>23129.8</v>
      </c>
      <c r="K277" s="21">
        <v>2637.4</v>
      </c>
      <c r="L277" s="21">
        <v>2307.9</v>
      </c>
      <c r="M277" s="21">
        <v>2975.5</v>
      </c>
      <c r="N277" s="21">
        <v>11.4</v>
      </c>
      <c r="O277" s="21">
        <v>10</v>
      </c>
      <c r="P277" s="22">
        <v>12.9</v>
      </c>
      <c r="Q277" s="35">
        <v>49946.9</v>
      </c>
      <c r="R277" s="21">
        <v>3398.1</v>
      </c>
      <c r="S277" s="21">
        <v>2874.9</v>
      </c>
      <c r="T277" s="21">
        <v>3899.8</v>
      </c>
      <c r="U277" s="21">
        <v>6.8</v>
      </c>
      <c r="V277" s="21">
        <v>5.8</v>
      </c>
      <c r="W277" s="22">
        <v>7.8</v>
      </c>
    </row>
    <row r="278" spans="1:23">
      <c r="A278" s="6" t="s">
        <v>480</v>
      </c>
      <c r="B278" s="55" t="s">
        <v>481</v>
      </c>
      <c r="C278" s="44">
        <v>3409.9</v>
      </c>
      <c r="D278" s="21">
        <v>542</v>
      </c>
      <c r="E278" s="21">
        <v>434.8</v>
      </c>
      <c r="F278" s="21">
        <v>660</v>
      </c>
      <c r="G278" s="21">
        <v>15.9</v>
      </c>
      <c r="H278" s="21">
        <v>12.8</v>
      </c>
      <c r="I278" s="22">
        <v>19.399999999999999</v>
      </c>
      <c r="J278" s="44">
        <v>8201</v>
      </c>
      <c r="K278" s="21">
        <v>1217.0999999999999</v>
      </c>
      <c r="L278" s="21">
        <v>1072.3</v>
      </c>
      <c r="M278" s="21">
        <v>1375.4</v>
      </c>
      <c r="N278" s="21">
        <v>14.8</v>
      </c>
      <c r="O278" s="21">
        <v>13.1</v>
      </c>
      <c r="P278" s="22">
        <v>16.8</v>
      </c>
      <c r="Q278" s="35">
        <v>22878.1</v>
      </c>
      <c r="R278" s="21">
        <v>2076.6</v>
      </c>
      <c r="S278" s="21">
        <v>1761.8</v>
      </c>
      <c r="T278" s="21">
        <v>2380.1</v>
      </c>
      <c r="U278" s="21">
        <v>9.1</v>
      </c>
      <c r="V278" s="21">
        <v>7.7</v>
      </c>
      <c r="W278" s="22">
        <v>10.4</v>
      </c>
    </row>
    <row r="279" spans="1:23">
      <c r="A279" s="49" t="s">
        <v>482</v>
      </c>
      <c r="B279" s="54" t="s">
        <v>483</v>
      </c>
      <c r="C279" s="44">
        <v>2936.8</v>
      </c>
      <c r="D279" s="21">
        <v>252.6</v>
      </c>
      <c r="E279" s="21">
        <v>189.4</v>
      </c>
      <c r="F279" s="21">
        <v>321.5</v>
      </c>
      <c r="G279" s="21">
        <v>8.6</v>
      </c>
      <c r="H279" s="21">
        <v>6.4</v>
      </c>
      <c r="I279" s="22">
        <v>10.9</v>
      </c>
      <c r="J279" s="44">
        <v>24441.8</v>
      </c>
      <c r="K279" s="21">
        <v>3376.9</v>
      </c>
      <c r="L279" s="21">
        <v>3029.3</v>
      </c>
      <c r="M279" s="21">
        <v>3745.7</v>
      </c>
      <c r="N279" s="21">
        <v>13.8</v>
      </c>
      <c r="O279" s="21">
        <v>12.4</v>
      </c>
      <c r="P279" s="22">
        <v>15.3</v>
      </c>
      <c r="Q279" s="35">
        <v>32332.400000000001</v>
      </c>
      <c r="R279" s="21">
        <v>2788.2</v>
      </c>
      <c r="S279" s="21">
        <v>2419.1</v>
      </c>
      <c r="T279" s="21">
        <v>3164.6</v>
      </c>
      <c r="U279" s="21">
        <v>8.6</v>
      </c>
      <c r="V279" s="21">
        <v>7.5</v>
      </c>
      <c r="W279" s="22">
        <v>9.8000000000000007</v>
      </c>
    </row>
    <row r="280" spans="1:23">
      <c r="A280" s="6" t="s">
        <v>484</v>
      </c>
      <c r="B280" s="55" t="s">
        <v>485</v>
      </c>
      <c r="C280" s="44">
        <v>7163.9</v>
      </c>
      <c r="D280" s="21">
        <v>1031.9000000000001</v>
      </c>
      <c r="E280" s="21">
        <v>828.8</v>
      </c>
      <c r="F280" s="21">
        <v>1249.9000000000001</v>
      </c>
      <c r="G280" s="21">
        <v>14.4</v>
      </c>
      <c r="H280" s="21">
        <v>11.6</v>
      </c>
      <c r="I280" s="22">
        <v>17.399999999999999</v>
      </c>
      <c r="J280" s="44">
        <v>11353.3</v>
      </c>
      <c r="K280" s="21">
        <v>1652</v>
      </c>
      <c r="L280" s="21">
        <v>1487.8</v>
      </c>
      <c r="M280" s="21">
        <v>1829.8</v>
      </c>
      <c r="N280" s="21">
        <v>14.6</v>
      </c>
      <c r="O280" s="21">
        <v>13.1</v>
      </c>
      <c r="P280" s="22">
        <v>16.100000000000001</v>
      </c>
      <c r="Q280" s="35">
        <v>34636.800000000003</v>
      </c>
      <c r="R280" s="21">
        <v>3180</v>
      </c>
      <c r="S280" s="21">
        <v>2761.9</v>
      </c>
      <c r="T280" s="21">
        <v>3597.5</v>
      </c>
      <c r="U280" s="21">
        <v>9.1999999999999993</v>
      </c>
      <c r="V280" s="21">
        <v>8</v>
      </c>
      <c r="W280" s="22">
        <v>10.4</v>
      </c>
    </row>
    <row r="281" spans="1:23">
      <c r="A281" s="6" t="s">
        <v>674</v>
      </c>
      <c r="B281" s="55" t="s">
        <v>675</v>
      </c>
      <c r="C281" s="44">
        <v>16989.8</v>
      </c>
      <c r="D281" s="21">
        <v>2126.5</v>
      </c>
      <c r="E281" s="21">
        <v>1690.8</v>
      </c>
      <c r="F281" s="21">
        <v>2595.6</v>
      </c>
      <c r="G281" s="21">
        <v>12.5</v>
      </c>
      <c r="H281" s="21">
        <v>10</v>
      </c>
      <c r="I281" s="22">
        <v>15.3</v>
      </c>
      <c r="J281" s="44">
        <v>50473.599999999999</v>
      </c>
      <c r="K281" s="21">
        <v>6464.5</v>
      </c>
      <c r="L281" s="21">
        <v>5749.6</v>
      </c>
      <c r="M281" s="21">
        <v>7221.3</v>
      </c>
      <c r="N281" s="21">
        <v>12.8</v>
      </c>
      <c r="O281" s="21">
        <v>11.4</v>
      </c>
      <c r="P281" s="22">
        <v>14.3</v>
      </c>
      <c r="Q281" s="35">
        <v>121710.5</v>
      </c>
      <c r="R281" s="21">
        <v>9521.7999999999993</v>
      </c>
      <c r="S281" s="21">
        <v>8194.5</v>
      </c>
      <c r="T281" s="21">
        <v>10843</v>
      </c>
      <c r="U281" s="21">
        <v>7.8</v>
      </c>
      <c r="V281" s="21">
        <v>6.7</v>
      </c>
      <c r="W281" s="22">
        <v>8.9</v>
      </c>
    </row>
    <row r="282" spans="1:23">
      <c r="A282" s="6" t="s">
        <v>712</v>
      </c>
      <c r="B282" s="55" t="s">
        <v>713</v>
      </c>
      <c r="C282" s="44">
        <v>5289</v>
      </c>
      <c r="D282" s="21">
        <v>603</v>
      </c>
      <c r="E282" s="21">
        <v>468.2</v>
      </c>
      <c r="F282" s="21">
        <v>752.4</v>
      </c>
      <c r="G282" s="21">
        <v>11.4</v>
      </c>
      <c r="H282" s="21">
        <v>8.9</v>
      </c>
      <c r="I282" s="22">
        <v>14.2</v>
      </c>
      <c r="J282" s="44">
        <v>19127.3</v>
      </c>
      <c r="K282" s="21">
        <v>2060.1999999999998</v>
      </c>
      <c r="L282" s="21">
        <v>1793.3</v>
      </c>
      <c r="M282" s="21">
        <v>2336.1</v>
      </c>
      <c r="N282" s="21">
        <v>10.8</v>
      </c>
      <c r="O282" s="21">
        <v>9.4</v>
      </c>
      <c r="P282" s="22">
        <v>12.2</v>
      </c>
      <c r="Q282" s="35">
        <v>34263.699999999997</v>
      </c>
      <c r="R282" s="21">
        <v>2373.9</v>
      </c>
      <c r="S282" s="21">
        <v>2004.7</v>
      </c>
      <c r="T282" s="21">
        <v>2746.3</v>
      </c>
      <c r="U282" s="21">
        <v>6.9</v>
      </c>
      <c r="V282" s="21">
        <v>5.9</v>
      </c>
      <c r="W282" s="22">
        <v>8</v>
      </c>
    </row>
    <row r="283" spans="1:23">
      <c r="A283" s="6" t="s">
        <v>536</v>
      </c>
      <c r="B283" s="55" t="s">
        <v>537</v>
      </c>
      <c r="C283" s="44">
        <v>7185</v>
      </c>
      <c r="D283" s="21">
        <v>974.2</v>
      </c>
      <c r="E283" s="21">
        <v>774.2</v>
      </c>
      <c r="F283" s="21">
        <v>1187.5</v>
      </c>
      <c r="G283" s="21">
        <v>13.6</v>
      </c>
      <c r="H283" s="21">
        <v>10.8</v>
      </c>
      <c r="I283" s="22">
        <v>16.5</v>
      </c>
      <c r="J283" s="44">
        <v>26948.7</v>
      </c>
      <c r="K283" s="21">
        <v>3661.8</v>
      </c>
      <c r="L283" s="21">
        <v>3249.8</v>
      </c>
      <c r="M283" s="21">
        <v>4101.3999999999996</v>
      </c>
      <c r="N283" s="21">
        <v>13.6</v>
      </c>
      <c r="O283" s="21">
        <v>12.1</v>
      </c>
      <c r="P283" s="22">
        <v>15.2</v>
      </c>
      <c r="Q283" s="35">
        <v>51773.3</v>
      </c>
      <c r="R283" s="21">
        <v>4532.8999999999996</v>
      </c>
      <c r="S283" s="21">
        <v>3885</v>
      </c>
      <c r="T283" s="21">
        <v>5171.2</v>
      </c>
      <c r="U283" s="21">
        <v>8.8000000000000007</v>
      </c>
      <c r="V283" s="21">
        <v>7.5</v>
      </c>
      <c r="W283" s="22">
        <v>10</v>
      </c>
    </row>
    <row r="284" spans="1:23">
      <c r="A284" s="6" t="s">
        <v>786</v>
      </c>
      <c r="B284" s="55" t="s">
        <v>787</v>
      </c>
      <c r="C284" s="44">
        <v>10828.2</v>
      </c>
      <c r="D284" s="21">
        <v>1251.7</v>
      </c>
      <c r="E284" s="21">
        <v>983.1</v>
      </c>
      <c r="F284" s="21">
        <v>1541</v>
      </c>
      <c r="G284" s="21">
        <v>11.6</v>
      </c>
      <c r="H284" s="21">
        <v>9.1</v>
      </c>
      <c r="I284" s="22">
        <v>14.2</v>
      </c>
      <c r="J284" s="44">
        <v>14116.1</v>
      </c>
      <c r="K284" s="21">
        <v>1805</v>
      </c>
      <c r="L284" s="21">
        <v>1582.6</v>
      </c>
      <c r="M284" s="21">
        <v>2046</v>
      </c>
      <c r="N284" s="21">
        <v>12.8</v>
      </c>
      <c r="O284" s="21">
        <v>11.2</v>
      </c>
      <c r="P284" s="22">
        <v>14.5</v>
      </c>
      <c r="Q284" s="35">
        <v>52669.7</v>
      </c>
      <c r="R284" s="21">
        <v>3884.2</v>
      </c>
      <c r="S284" s="21">
        <v>3321.3</v>
      </c>
      <c r="T284" s="21">
        <v>4459.6000000000004</v>
      </c>
      <c r="U284" s="21">
        <v>7.4</v>
      </c>
      <c r="V284" s="21">
        <v>6.3</v>
      </c>
      <c r="W284" s="22">
        <v>8.5</v>
      </c>
    </row>
    <row r="285" spans="1:23">
      <c r="A285" s="6" t="s">
        <v>520</v>
      </c>
      <c r="B285" s="55" t="s">
        <v>521</v>
      </c>
      <c r="C285" s="44">
        <v>11362.8</v>
      </c>
      <c r="D285" s="21">
        <v>1672.4</v>
      </c>
      <c r="E285" s="21">
        <v>1349.7</v>
      </c>
      <c r="F285" s="21">
        <v>2024.2</v>
      </c>
      <c r="G285" s="21">
        <v>14.7</v>
      </c>
      <c r="H285" s="21">
        <v>11.9</v>
      </c>
      <c r="I285" s="22">
        <v>17.8</v>
      </c>
      <c r="J285" s="44">
        <v>38112.400000000001</v>
      </c>
      <c r="K285" s="21">
        <v>5422.6</v>
      </c>
      <c r="L285" s="21">
        <v>4860.6000000000004</v>
      </c>
      <c r="M285" s="21">
        <v>6028.9</v>
      </c>
      <c r="N285" s="21">
        <v>14.2</v>
      </c>
      <c r="O285" s="21">
        <v>12.8</v>
      </c>
      <c r="P285" s="22">
        <v>15.8</v>
      </c>
      <c r="Q285" s="35">
        <v>76640.800000000003</v>
      </c>
      <c r="R285" s="21">
        <v>6423.9</v>
      </c>
      <c r="S285" s="21">
        <v>5589</v>
      </c>
      <c r="T285" s="21">
        <v>7285.5</v>
      </c>
      <c r="U285" s="21">
        <v>8.4</v>
      </c>
      <c r="V285" s="21">
        <v>7.3</v>
      </c>
      <c r="W285" s="22">
        <v>9.5</v>
      </c>
    </row>
    <row r="286" spans="1:23">
      <c r="A286" s="6" t="s">
        <v>412</v>
      </c>
      <c r="B286" s="55" t="s">
        <v>413</v>
      </c>
      <c r="C286" s="44">
        <v>17453.8</v>
      </c>
      <c r="D286" s="21">
        <v>2692.8</v>
      </c>
      <c r="E286" s="21">
        <v>2153.6</v>
      </c>
      <c r="F286" s="21">
        <v>3266.6</v>
      </c>
      <c r="G286" s="21">
        <v>15.4</v>
      </c>
      <c r="H286" s="21">
        <v>12.3</v>
      </c>
      <c r="I286" s="22">
        <v>18.7</v>
      </c>
      <c r="J286" s="44">
        <v>42262.400000000001</v>
      </c>
      <c r="K286" s="21">
        <v>6683.4</v>
      </c>
      <c r="L286" s="21">
        <v>5961.4</v>
      </c>
      <c r="M286" s="21">
        <v>7469.1</v>
      </c>
      <c r="N286" s="21">
        <v>15.8</v>
      </c>
      <c r="O286" s="21">
        <v>14.1</v>
      </c>
      <c r="P286" s="22">
        <v>17.7</v>
      </c>
      <c r="Q286" s="35">
        <v>96040.8</v>
      </c>
      <c r="R286" s="21">
        <v>8735.9</v>
      </c>
      <c r="S286" s="21">
        <v>7473.8</v>
      </c>
      <c r="T286" s="21">
        <v>9982.1</v>
      </c>
      <c r="U286" s="21">
        <v>9.1</v>
      </c>
      <c r="V286" s="21">
        <v>7.8</v>
      </c>
      <c r="W286" s="22">
        <v>10.4</v>
      </c>
    </row>
    <row r="287" spans="1:23">
      <c r="A287" s="6" t="s">
        <v>628</v>
      </c>
      <c r="B287" s="55" t="s">
        <v>629</v>
      </c>
      <c r="C287" s="44">
        <v>21918.799999999999</v>
      </c>
      <c r="D287" s="21">
        <v>2772.3</v>
      </c>
      <c r="E287" s="21">
        <v>2203.9</v>
      </c>
      <c r="F287" s="21">
        <v>3393.6</v>
      </c>
      <c r="G287" s="21">
        <v>12.6</v>
      </c>
      <c r="H287" s="21">
        <v>10.1</v>
      </c>
      <c r="I287" s="22">
        <v>15.5</v>
      </c>
      <c r="J287" s="44">
        <v>76839.5</v>
      </c>
      <c r="K287" s="21">
        <v>9823.9</v>
      </c>
      <c r="L287" s="21">
        <v>8767.9</v>
      </c>
      <c r="M287" s="21">
        <v>10941.4</v>
      </c>
      <c r="N287" s="21">
        <v>12.8</v>
      </c>
      <c r="O287" s="21">
        <v>11.4</v>
      </c>
      <c r="P287" s="22">
        <v>14.2</v>
      </c>
      <c r="Q287" s="35">
        <v>161904.70000000001</v>
      </c>
      <c r="R287" s="21">
        <v>12636</v>
      </c>
      <c r="S287" s="21">
        <v>10935.4</v>
      </c>
      <c r="T287" s="21">
        <v>14381.7</v>
      </c>
      <c r="U287" s="21">
        <v>7.8</v>
      </c>
      <c r="V287" s="21">
        <v>6.8</v>
      </c>
      <c r="W287" s="22">
        <v>8.9</v>
      </c>
    </row>
    <row r="288" spans="1:23">
      <c r="A288" s="6" t="s">
        <v>796</v>
      </c>
      <c r="B288" s="55" t="s">
        <v>797</v>
      </c>
      <c r="C288" s="44">
        <v>4277.6000000000004</v>
      </c>
      <c r="D288" s="21">
        <v>490.2</v>
      </c>
      <c r="E288" s="21">
        <v>383.9</v>
      </c>
      <c r="F288" s="21">
        <v>610.70000000000005</v>
      </c>
      <c r="G288" s="21">
        <v>11.5</v>
      </c>
      <c r="H288" s="21">
        <v>9</v>
      </c>
      <c r="I288" s="22">
        <v>14.3</v>
      </c>
      <c r="J288" s="44">
        <v>19476.400000000001</v>
      </c>
      <c r="K288" s="21">
        <v>2016.3</v>
      </c>
      <c r="L288" s="21">
        <v>1759.3</v>
      </c>
      <c r="M288" s="21">
        <v>2280.4</v>
      </c>
      <c r="N288" s="21">
        <v>10.4</v>
      </c>
      <c r="O288" s="21">
        <v>9</v>
      </c>
      <c r="P288" s="22">
        <v>11.7</v>
      </c>
      <c r="Q288" s="35">
        <v>39855</v>
      </c>
      <c r="R288" s="21">
        <v>2645.4</v>
      </c>
      <c r="S288" s="21">
        <v>2245.1999999999998</v>
      </c>
      <c r="T288" s="21">
        <v>3043.9</v>
      </c>
      <c r="U288" s="21">
        <v>6.6</v>
      </c>
      <c r="V288" s="21">
        <v>5.6</v>
      </c>
      <c r="W288" s="22">
        <v>7.6</v>
      </c>
    </row>
    <row r="289" spans="1:23">
      <c r="A289" s="6" t="s">
        <v>860</v>
      </c>
      <c r="B289" s="55" t="s">
        <v>861</v>
      </c>
      <c r="C289" s="44">
        <v>4863.2</v>
      </c>
      <c r="D289" s="21">
        <v>519.5</v>
      </c>
      <c r="E289" s="21">
        <v>401.9</v>
      </c>
      <c r="F289" s="21">
        <v>652.70000000000005</v>
      </c>
      <c r="G289" s="21">
        <v>10.7</v>
      </c>
      <c r="H289" s="21">
        <v>8.3000000000000007</v>
      </c>
      <c r="I289" s="22">
        <v>13.4</v>
      </c>
      <c r="J289" s="44">
        <v>16622.5</v>
      </c>
      <c r="K289" s="21">
        <v>1713.4</v>
      </c>
      <c r="L289" s="21">
        <v>1482.1</v>
      </c>
      <c r="M289" s="21">
        <v>1950.2</v>
      </c>
      <c r="N289" s="21">
        <v>10.3</v>
      </c>
      <c r="O289" s="21">
        <v>8.9</v>
      </c>
      <c r="P289" s="22">
        <v>11.7</v>
      </c>
      <c r="Q289" s="35">
        <v>52408.3</v>
      </c>
      <c r="R289" s="21">
        <v>3411</v>
      </c>
      <c r="S289" s="21">
        <v>2868</v>
      </c>
      <c r="T289" s="21">
        <v>3967.7</v>
      </c>
      <c r="U289" s="21">
        <v>6.5</v>
      </c>
      <c r="V289" s="21">
        <v>5.5</v>
      </c>
      <c r="W289" s="22">
        <v>7.6</v>
      </c>
    </row>
    <row r="290" spans="1:23">
      <c r="A290" s="6" t="s">
        <v>328</v>
      </c>
      <c r="B290" s="55" t="s">
        <v>329</v>
      </c>
      <c r="C290" s="44">
        <v>19259.3</v>
      </c>
      <c r="D290" s="21">
        <v>3222.3</v>
      </c>
      <c r="E290" s="21">
        <v>2592.6</v>
      </c>
      <c r="F290" s="21">
        <v>3889.3</v>
      </c>
      <c r="G290" s="21">
        <v>16.7</v>
      </c>
      <c r="H290" s="21">
        <v>13.5</v>
      </c>
      <c r="I290" s="22">
        <v>20.2</v>
      </c>
      <c r="J290" s="44">
        <v>50025.599999999999</v>
      </c>
      <c r="K290" s="21">
        <v>7968.3</v>
      </c>
      <c r="L290" s="21">
        <v>7130.1</v>
      </c>
      <c r="M290" s="21">
        <v>8889.6</v>
      </c>
      <c r="N290" s="21">
        <v>15.9</v>
      </c>
      <c r="O290" s="21">
        <v>14.3</v>
      </c>
      <c r="P290" s="22">
        <v>17.8</v>
      </c>
      <c r="Q290" s="35">
        <v>91209.2</v>
      </c>
      <c r="R290" s="21">
        <v>8578.7999999999993</v>
      </c>
      <c r="S290" s="21">
        <v>7385.7</v>
      </c>
      <c r="T290" s="21">
        <v>9784.7000000000007</v>
      </c>
      <c r="U290" s="21">
        <v>9.4</v>
      </c>
      <c r="V290" s="21">
        <v>8.1</v>
      </c>
      <c r="W290" s="22">
        <v>10.7</v>
      </c>
    </row>
    <row r="291" spans="1:23">
      <c r="A291" s="6" t="s">
        <v>862</v>
      </c>
      <c r="B291" s="55" t="s">
        <v>863</v>
      </c>
      <c r="C291" s="44">
        <v>1806</v>
      </c>
      <c r="D291" s="21">
        <v>223</v>
      </c>
      <c r="E291" s="21">
        <v>174.8</v>
      </c>
      <c r="F291" s="21">
        <v>276.7</v>
      </c>
      <c r="G291" s="21">
        <v>12.3</v>
      </c>
      <c r="H291" s="21">
        <v>9.6999999999999993</v>
      </c>
      <c r="I291" s="22">
        <v>15.3</v>
      </c>
      <c r="J291" s="44">
        <v>10813.7</v>
      </c>
      <c r="K291" s="21">
        <v>1244.2</v>
      </c>
      <c r="L291" s="21">
        <v>1085.7</v>
      </c>
      <c r="M291" s="21">
        <v>1411.7</v>
      </c>
      <c r="N291" s="21">
        <v>11.5</v>
      </c>
      <c r="O291" s="21">
        <v>10</v>
      </c>
      <c r="P291" s="22">
        <v>13.1</v>
      </c>
      <c r="Q291" s="35">
        <v>32878.300000000003</v>
      </c>
      <c r="R291" s="21">
        <v>2041.7</v>
      </c>
      <c r="S291" s="21">
        <v>1722.9</v>
      </c>
      <c r="T291" s="21">
        <v>2355</v>
      </c>
      <c r="U291" s="21">
        <v>6.2</v>
      </c>
      <c r="V291" s="21">
        <v>5.2</v>
      </c>
      <c r="W291" s="22">
        <v>7.2</v>
      </c>
    </row>
    <row r="292" spans="1:23">
      <c r="A292" s="6" t="s">
        <v>864</v>
      </c>
      <c r="B292" s="55" t="s">
        <v>865</v>
      </c>
      <c r="C292" s="44">
        <v>5791.9</v>
      </c>
      <c r="D292" s="21">
        <v>531.79999999999995</v>
      </c>
      <c r="E292" s="21">
        <v>397.1</v>
      </c>
      <c r="F292" s="21">
        <v>686.4</v>
      </c>
      <c r="G292" s="21">
        <v>9.1999999999999993</v>
      </c>
      <c r="H292" s="21">
        <v>6.9</v>
      </c>
      <c r="I292" s="22">
        <v>11.9</v>
      </c>
      <c r="J292" s="44">
        <v>18051.599999999999</v>
      </c>
      <c r="K292" s="21">
        <v>1896.6</v>
      </c>
      <c r="L292" s="21">
        <v>1602</v>
      </c>
      <c r="M292" s="21">
        <v>2209.6</v>
      </c>
      <c r="N292" s="21">
        <v>10.5</v>
      </c>
      <c r="O292" s="21">
        <v>8.9</v>
      </c>
      <c r="P292" s="22">
        <v>12.2</v>
      </c>
      <c r="Q292" s="35">
        <v>58880.6</v>
      </c>
      <c r="R292" s="21">
        <v>3632.3</v>
      </c>
      <c r="S292" s="21">
        <v>2955.1</v>
      </c>
      <c r="T292" s="21">
        <v>4341.6000000000004</v>
      </c>
      <c r="U292" s="21">
        <v>6.2</v>
      </c>
      <c r="V292" s="21">
        <v>5</v>
      </c>
      <c r="W292" s="22">
        <v>7.4</v>
      </c>
    </row>
    <row r="293" spans="1:23">
      <c r="A293" s="6" t="s">
        <v>414</v>
      </c>
      <c r="B293" s="55" t="s">
        <v>415</v>
      </c>
      <c r="C293" s="44">
        <v>14773.6</v>
      </c>
      <c r="D293" s="21">
        <v>2334.6</v>
      </c>
      <c r="E293" s="21">
        <v>1848.3</v>
      </c>
      <c r="F293" s="21">
        <v>2838.3</v>
      </c>
      <c r="G293" s="21">
        <v>15.8</v>
      </c>
      <c r="H293" s="21">
        <v>12.5</v>
      </c>
      <c r="I293" s="22">
        <v>19.2</v>
      </c>
      <c r="J293" s="44">
        <v>23146.6</v>
      </c>
      <c r="K293" s="21">
        <v>3670.6</v>
      </c>
      <c r="L293" s="21">
        <v>3194.6</v>
      </c>
      <c r="M293" s="21">
        <v>4185.5</v>
      </c>
      <c r="N293" s="21">
        <v>15.9</v>
      </c>
      <c r="O293" s="21">
        <v>13.8</v>
      </c>
      <c r="P293" s="22">
        <v>18.100000000000001</v>
      </c>
      <c r="Q293" s="35">
        <v>73238.899999999994</v>
      </c>
      <c r="R293" s="21">
        <v>7268.9</v>
      </c>
      <c r="S293" s="21">
        <v>6146.7</v>
      </c>
      <c r="T293" s="21">
        <v>8429.4</v>
      </c>
      <c r="U293" s="21">
        <v>9.9</v>
      </c>
      <c r="V293" s="21">
        <v>8.4</v>
      </c>
      <c r="W293" s="22">
        <v>11.5</v>
      </c>
    </row>
    <row r="294" spans="1:23">
      <c r="A294" s="6" t="s">
        <v>590</v>
      </c>
      <c r="B294" s="55" t="s">
        <v>591</v>
      </c>
      <c r="C294" s="44">
        <v>4612.1000000000004</v>
      </c>
      <c r="D294" s="21">
        <v>771.1</v>
      </c>
      <c r="E294" s="21">
        <v>624.4</v>
      </c>
      <c r="F294" s="21">
        <v>931.2</v>
      </c>
      <c r="G294" s="21">
        <v>16.7</v>
      </c>
      <c r="H294" s="21">
        <v>13.5</v>
      </c>
      <c r="I294" s="22">
        <v>20.2</v>
      </c>
      <c r="J294" s="44">
        <v>12778.9</v>
      </c>
      <c r="K294" s="21">
        <v>1690.1</v>
      </c>
      <c r="L294" s="21">
        <v>1510.8</v>
      </c>
      <c r="M294" s="21">
        <v>1882.1</v>
      </c>
      <c r="N294" s="21">
        <v>13.2</v>
      </c>
      <c r="O294" s="21">
        <v>11.8</v>
      </c>
      <c r="P294" s="22">
        <v>14.7</v>
      </c>
      <c r="Q294" s="35">
        <v>28768</v>
      </c>
      <c r="R294" s="21">
        <v>2288.6999999999998</v>
      </c>
      <c r="S294" s="21">
        <v>1985.7</v>
      </c>
      <c r="T294" s="21">
        <v>2602.8000000000002</v>
      </c>
      <c r="U294" s="21">
        <v>8</v>
      </c>
      <c r="V294" s="21">
        <v>6.9</v>
      </c>
      <c r="W294" s="22">
        <v>9</v>
      </c>
    </row>
    <row r="295" spans="1:23">
      <c r="A295" s="6" t="s">
        <v>486</v>
      </c>
      <c r="B295" s="55" t="s">
        <v>487</v>
      </c>
      <c r="C295" s="44">
        <v>7664.8</v>
      </c>
      <c r="D295" s="21">
        <v>1006.2</v>
      </c>
      <c r="E295" s="21">
        <v>802.8</v>
      </c>
      <c r="F295" s="21">
        <v>1226.2</v>
      </c>
      <c r="G295" s="21">
        <v>13.1</v>
      </c>
      <c r="H295" s="21">
        <v>10.5</v>
      </c>
      <c r="I295" s="22">
        <v>16</v>
      </c>
      <c r="J295" s="44">
        <v>17899.599999999999</v>
      </c>
      <c r="K295" s="21">
        <v>2525.5</v>
      </c>
      <c r="L295" s="21">
        <v>2264.6</v>
      </c>
      <c r="M295" s="21">
        <v>2809.2</v>
      </c>
      <c r="N295" s="21">
        <v>14.1</v>
      </c>
      <c r="O295" s="21">
        <v>12.7</v>
      </c>
      <c r="P295" s="22">
        <v>15.7</v>
      </c>
      <c r="Q295" s="35">
        <v>31431.599999999999</v>
      </c>
      <c r="R295" s="21">
        <v>2664.9</v>
      </c>
      <c r="S295" s="21">
        <v>2310.1999999999998</v>
      </c>
      <c r="T295" s="21">
        <v>3028</v>
      </c>
      <c r="U295" s="21">
        <v>8.5</v>
      </c>
      <c r="V295" s="21">
        <v>7.3</v>
      </c>
      <c r="W295" s="22">
        <v>9.6</v>
      </c>
    </row>
    <row r="296" spans="1:23">
      <c r="A296" s="6" t="s">
        <v>538</v>
      </c>
      <c r="B296" s="55" t="s">
        <v>539</v>
      </c>
      <c r="C296" s="44">
        <v>6609.2</v>
      </c>
      <c r="D296" s="21">
        <v>983.6</v>
      </c>
      <c r="E296" s="21">
        <v>791</v>
      </c>
      <c r="F296" s="21">
        <v>1190</v>
      </c>
      <c r="G296" s="21">
        <v>14.9</v>
      </c>
      <c r="H296" s="21">
        <v>12</v>
      </c>
      <c r="I296" s="22">
        <v>18</v>
      </c>
      <c r="J296" s="44">
        <v>19353.5</v>
      </c>
      <c r="K296" s="21">
        <v>2804.3</v>
      </c>
      <c r="L296" s="21">
        <v>2514.3000000000002</v>
      </c>
      <c r="M296" s="21">
        <v>3114.8</v>
      </c>
      <c r="N296" s="21">
        <v>14.5</v>
      </c>
      <c r="O296" s="21">
        <v>13</v>
      </c>
      <c r="P296" s="22">
        <v>16.100000000000001</v>
      </c>
      <c r="Q296" s="35">
        <v>47510.2</v>
      </c>
      <c r="R296" s="21">
        <v>3901.3</v>
      </c>
      <c r="S296" s="21">
        <v>3371.4</v>
      </c>
      <c r="T296" s="21">
        <v>4428.8999999999996</v>
      </c>
      <c r="U296" s="21">
        <v>8.1999999999999993</v>
      </c>
      <c r="V296" s="21">
        <v>7.1</v>
      </c>
      <c r="W296" s="22">
        <v>9.3000000000000007</v>
      </c>
    </row>
    <row r="297" spans="1:23">
      <c r="A297" s="6" t="s">
        <v>430</v>
      </c>
      <c r="B297" s="55" t="s">
        <v>431</v>
      </c>
      <c r="C297" s="44">
        <v>5861.1</v>
      </c>
      <c r="D297" s="21">
        <v>895</v>
      </c>
      <c r="E297" s="21">
        <v>723.5</v>
      </c>
      <c r="F297" s="21">
        <v>1081.7</v>
      </c>
      <c r="G297" s="21">
        <v>15.3</v>
      </c>
      <c r="H297" s="21">
        <v>12.3</v>
      </c>
      <c r="I297" s="22">
        <v>18.5</v>
      </c>
      <c r="J297" s="44">
        <v>20936.400000000001</v>
      </c>
      <c r="K297" s="21">
        <v>3089.7</v>
      </c>
      <c r="L297" s="21">
        <v>2770.2</v>
      </c>
      <c r="M297" s="21">
        <v>3440.7</v>
      </c>
      <c r="N297" s="21">
        <v>14.8</v>
      </c>
      <c r="O297" s="21">
        <v>13.2</v>
      </c>
      <c r="P297" s="22">
        <v>16.399999999999999</v>
      </c>
      <c r="Q297" s="35">
        <v>39095.5</v>
      </c>
      <c r="R297" s="21">
        <v>3315.7</v>
      </c>
      <c r="S297" s="21">
        <v>2881.7</v>
      </c>
      <c r="T297" s="21">
        <v>3780.9</v>
      </c>
      <c r="U297" s="21">
        <v>8.5</v>
      </c>
      <c r="V297" s="21">
        <v>7.4</v>
      </c>
      <c r="W297" s="22">
        <v>9.6999999999999993</v>
      </c>
    </row>
    <row r="298" spans="1:23">
      <c r="A298" s="6" t="s">
        <v>488</v>
      </c>
      <c r="B298" s="55" t="s">
        <v>489</v>
      </c>
      <c r="C298" s="44">
        <v>4183.8999999999996</v>
      </c>
      <c r="D298" s="21">
        <v>618.20000000000005</v>
      </c>
      <c r="E298" s="21">
        <v>495.1</v>
      </c>
      <c r="F298" s="21">
        <v>748.1</v>
      </c>
      <c r="G298" s="21">
        <v>14.8</v>
      </c>
      <c r="H298" s="21">
        <v>11.8</v>
      </c>
      <c r="I298" s="22">
        <v>17.899999999999999</v>
      </c>
      <c r="J298" s="44">
        <v>11498.2</v>
      </c>
      <c r="K298" s="21">
        <v>1689.8</v>
      </c>
      <c r="L298" s="21">
        <v>1515.3</v>
      </c>
      <c r="M298" s="21">
        <v>1883.2</v>
      </c>
      <c r="N298" s="21">
        <v>14.7</v>
      </c>
      <c r="O298" s="21">
        <v>13.2</v>
      </c>
      <c r="P298" s="22">
        <v>16.399999999999999</v>
      </c>
      <c r="Q298" s="35">
        <v>38638</v>
      </c>
      <c r="R298" s="21">
        <v>3690.5</v>
      </c>
      <c r="S298" s="21">
        <v>3196.2</v>
      </c>
      <c r="T298" s="21">
        <v>4181.8999999999996</v>
      </c>
      <c r="U298" s="21">
        <v>9.6</v>
      </c>
      <c r="V298" s="21">
        <v>8.3000000000000007</v>
      </c>
      <c r="W298" s="22">
        <v>10.8</v>
      </c>
    </row>
    <row r="299" spans="1:23" ht="15.95" thickBot="1">
      <c r="A299" s="11" t="s">
        <v>748</v>
      </c>
      <c r="B299" s="68" t="s">
        <v>749</v>
      </c>
      <c r="C299" s="45">
        <v>5898.5</v>
      </c>
      <c r="D299" s="23">
        <v>712.5</v>
      </c>
      <c r="E299" s="23">
        <v>558.4</v>
      </c>
      <c r="F299" s="23">
        <v>884</v>
      </c>
      <c r="G299" s="23">
        <v>12.1</v>
      </c>
      <c r="H299" s="23">
        <v>9.5</v>
      </c>
      <c r="I299" s="24">
        <v>15</v>
      </c>
      <c r="J299" s="45">
        <v>22944</v>
      </c>
      <c r="K299" s="23">
        <v>2809.8</v>
      </c>
      <c r="L299" s="23">
        <v>2470.6</v>
      </c>
      <c r="M299" s="23">
        <v>3170.4</v>
      </c>
      <c r="N299" s="23">
        <v>12.2</v>
      </c>
      <c r="O299" s="23">
        <v>10.8</v>
      </c>
      <c r="P299" s="24">
        <v>13.8</v>
      </c>
      <c r="Q299" s="36">
        <v>59802.5</v>
      </c>
      <c r="R299" s="23">
        <v>4094.3</v>
      </c>
      <c r="S299" s="23">
        <v>3481.4</v>
      </c>
      <c r="T299" s="23">
        <v>4712.8</v>
      </c>
      <c r="U299" s="23">
        <v>6.8</v>
      </c>
      <c r="V299" s="23">
        <v>5.8</v>
      </c>
      <c r="W299" s="24">
        <v>7.9</v>
      </c>
    </row>
  </sheetData>
  <mergeCells count="5">
    <mergeCell ref="A1:A2"/>
    <mergeCell ref="B1:B2"/>
    <mergeCell ref="C1:I1"/>
    <mergeCell ref="J1:P1"/>
    <mergeCell ref="Q1:W1"/>
  </mergeCells>
  <pageMargins left="0.7" right="0.7" top="0.75" bottom="0.75" header="0.3" footer="0.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E1B04AA-BB2F-4144-BFEC-7DB135E7FF77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278</v>
      </c>
      <c r="D1" s="99"/>
      <c r="E1" s="99"/>
      <c r="F1" s="99"/>
      <c r="G1" s="99"/>
      <c r="H1" s="99"/>
      <c r="I1" s="100"/>
      <c r="J1" s="98" t="s">
        <v>279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8958199</v>
      </c>
      <c r="D3" s="30">
        <v>622279.69999999995</v>
      </c>
      <c r="E3" s="30">
        <v>508193</v>
      </c>
      <c r="F3" s="30">
        <v>742914.7</v>
      </c>
      <c r="G3" s="30">
        <v>6.9</v>
      </c>
      <c r="H3" s="30">
        <v>5.7</v>
      </c>
      <c r="I3" s="31">
        <v>8.3000000000000007</v>
      </c>
      <c r="J3" s="33">
        <v>16655577</v>
      </c>
      <c r="K3" s="30">
        <v>2052417.3</v>
      </c>
      <c r="L3" s="30">
        <v>1865891.9</v>
      </c>
      <c r="M3" s="30">
        <v>2238470.5</v>
      </c>
      <c r="N3" s="30">
        <v>12.3</v>
      </c>
      <c r="O3" s="30">
        <v>11.2</v>
      </c>
      <c r="P3" s="31">
        <v>13.4</v>
      </c>
    </row>
    <row r="4" spans="1:16">
      <c r="A4" s="7" t="s">
        <v>454</v>
      </c>
      <c r="B4" s="69" t="s">
        <v>455</v>
      </c>
      <c r="C4" s="43">
        <v>14572</v>
      </c>
      <c r="D4" s="27">
        <v>1123.4000000000001</v>
      </c>
      <c r="E4" s="27">
        <v>918.7</v>
      </c>
      <c r="F4" s="27">
        <v>1336.4</v>
      </c>
      <c r="G4" s="27">
        <v>7.7</v>
      </c>
      <c r="H4" s="27">
        <v>6.3</v>
      </c>
      <c r="I4" s="28">
        <v>9.1999999999999993</v>
      </c>
      <c r="J4" s="34">
        <v>18756</v>
      </c>
      <c r="K4" s="27">
        <v>2512</v>
      </c>
      <c r="L4" s="27">
        <v>2280.9</v>
      </c>
      <c r="M4" s="27">
        <v>2748.7</v>
      </c>
      <c r="N4" s="27">
        <v>13.4</v>
      </c>
      <c r="O4" s="27">
        <v>12.2</v>
      </c>
      <c r="P4" s="28">
        <v>14.7</v>
      </c>
    </row>
    <row r="5" spans="1:16">
      <c r="A5" s="6" t="s">
        <v>612</v>
      </c>
      <c r="B5" s="55" t="s">
        <v>613</v>
      </c>
      <c r="C5" s="44">
        <v>22695.1</v>
      </c>
      <c r="D5" s="21">
        <v>1543</v>
      </c>
      <c r="E5" s="21">
        <v>1258.7</v>
      </c>
      <c r="F5" s="21">
        <v>1839.4</v>
      </c>
      <c r="G5" s="21">
        <v>6.8</v>
      </c>
      <c r="H5" s="21">
        <v>5.5</v>
      </c>
      <c r="I5" s="22">
        <v>8.1</v>
      </c>
      <c r="J5" s="35">
        <v>43891.9</v>
      </c>
      <c r="K5" s="21">
        <v>5218.8</v>
      </c>
      <c r="L5" s="21">
        <v>4730.8999999999996</v>
      </c>
      <c r="M5" s="21">
        <v>5705.4</v>
      </c>
      <c r="N5" s="21">
        <v>11.9</v>
      </c>
      <c r="O5" s="21">
        <v>10.8</v>
      </c>
      <c r="P5" s="22">
        <v>13</v>
      </c>
    </row>
    <row r="6" spans="1:16">
      <c r="A6" s="6" t="s">
        <v>348</v>
      </c>
      <c r="B6" s="55" t="s">
        <v>349</v>
      </c>
      <c r="C6" s="44">
        <v>30932.1</v>
      </c>
      <c r="D6" s="21">
        <v>2418.8000000000002</v>
      </c>
      <c r="E6" s="21">
        <v>1983.4</v>
      </c>
      <c r="F6" s="21">
        <v>2875.8</v>
      </c>
      <c r="G6" s="21">
        <v>7.8</v>
      </c>
      <c r="H6" s="21">
        <v>6.4</v>
      </c>
      <c r="I6" s="22">
        <v>9.3000000000000007</v>
      </c>
      <c r="J6" s="35">
        <v>62554.9</v>
      </c>
      <c r="K6" s="21">
        <v>8487.6</v>
      </c>
      <c r="L6" s="21">
        <v>7732.8</v>
      </c>
      <c r="M6" s="21">
        <v>9237.7000000000007</v>
      </c>
      <c r="N6" s="21">
        <v>13.6</v>
      </c>
      <c r="O6" s="21">
        <v>12.4</v>
      </c>
      <c r="P6" s="22">
        <v>14.8</v>
      </c>
    </row>
    <row r="7" spans="1:16">
      <c r="A7" s="6" t="s">
        <v>356</v>
      </c>
      <c r="B7" s="55" t="s">
        <v>357</v>
      </c>
      <c r="C7" s="44">
        <v>15403.4</v>
      </c>
      <c r="D7" s="21">
        <v>1224.5</v>
      </c>
      <c r="E7" s="21">
        <v>993</v>
      </c>
      <c r="F7" s="21">
        <v>1473</v>
      </c>
      <c r="G7" s="21">
        <v>7.9</v>
      </c>
      <c r="H7" s="21">
        <v>6.4</v>
      </c>
      <c r="I7" s="22">
        <v>9.6</v>
      </c>
      <c r="J7" s="35">
        <v>44777.599999999999</v>
      </c>
      <c r="K7" s="21">
        <v>6164.4</v>
      </c>
      <c r="L7" s="21">
        <v>5547.5</v>
      </c>
      <c r="M7" s="21">
        <v>6784.1</v>
      </c>
      <c r="N7" s="21">
        <v>13.8</v>
      </c>
      <c r="O7" s="21">
        <v>12.4</v>
      </c>
      <c r="P7" s="22">
        <v>15.2</v>
      </c>
    </row>
    <row r="8" spans="1:16">
      <c r="A8" s="6" t="s">
        <v>592</v>
      </c>
      <c r="B8" s="55" t="s">
        <v>593</v>
      </c>
      <c r="C8" s="44">
        <v>23012</v>
      </c>
      <c r="D8" s="21">
        <v>1619.5</v>
      </c>
      <c r="E8" s="21">
        <v>1318.6</v>
      </c>
      <c r="F8" s="21">
        <v>1938.1</v>
      </c>
      <c r="G8" s="21">
        <v>7</v>
      </c>
      <c r="H8" s="21">
        <v>5.7</v>
      </c>
      <c r="I8" s="22">
        <v>8.4</v>
      </c>
      <c r="J8" s="35">
        <v>41527</v>
      </c>
      <c r="K8" s="21">
        <v>5110.2</v>
      </c>
      <c r="L8" s="21">
        <v>4627.3999999999996</v>
      </c>
      <c r="M8" s="21">
        <v>5592</v>
      </c>
      <c r="N8" s="21">
        <v>12.3</v>
      </c>
      <c r="O8" s="21">
        <v>11.1</v>
      </c>
      <c r="P8" s="22">
        <v>13.5</v>
      </c>
    </row>
    <row r="9" spans="1:16">
      <c r="A9" s="6" t="s">
        <v>490</v>
      </c>
      <c r="B9" s="55" t="s">
        <v>491</v>
      </c>
      <c r="C9" s="44">
        <v>19152.8</v>
      </c>
      <c r="D9" s="21">
        <v>1376.9</v>
      </c>
      <c r="E9" s="21">
        <v>1124</v>
      </c>
      <c r="F9" s="21">
        <v>1638.2</v>
      </c>
      <c r="G9" s="21">
        <v>7.2</v>
      </c>
      <c r="H9" s="21">
        <v>5.9</v>
      </c>
      <c r="I9" s="22">
        <v>8.6</v>
      </c>
      <c r="J9" s="35">
        <v>33784.199999999997</v>
      </c>
      <c r="K9" s="21">
        <v>4245.2</v>
      </c>
      <c r="L9" s="21">
        <v>3844.8</v>
      </c>
      <c r="M9" s="21">
        <v>4653.5</v>
      </c>
      <c r="N9" s="21">
        <v>12.6</v>
      </c>
      <c r="O9" s="21">
        <v>11.4</v>
      </c>
      <c r="P9" s="22">
        <v>13.8</v>
      </c>
    </row>
    <row r="10" spans="1:16">
      <c r="A10" s="6" t="s">
        <v>550</v>
      </c>
      <c r="B10" s="55" t="s">
        <v>551</v>
      </c>
      <c r="C10" s="44">
        <v>21794.7</v>
      </c>
      <c r="D10" s="21">
        <v>1631.5</v>
      </c>
      <c r="E10" s="21">
        <v>1280.0999999999999</v>
      </c>
      <c r="F10" s="21">
        <v>2022.1</v>
      </c>
      <c r="G10" s="21">
        <v>7.5</v>
      </c>
      <c r="H10" s="21">
        <v>5.9</v>
      </c>
      <c r="I10" s="22">
        <v>9.3000000000000007</v>
      </c>
      <c r="J10" s="35">
        <v>49153.3</v>
      </c>
      <c r="K10" s="21">
        <v>6419</v>
      </c>
      <c r="L10" s="21">
        <v>5571</v>
      </c>
      <c r="M10" s="21">
        <v>7373.9</v>
      </c>
      <c r="N10" s="21">
        <v>13.1</v>
      </c>
      <c r="O10" s="21">
        <v>11.3</v>
      </c>
      <c r="P10" s="22">
        <v>15</v>
      </c>
    </row>
    <row r="11" spans="1:16">
      <c r="A11" s="6" t="s">
        <v>808</v>
      </c>
      <c r="B11" s="55" t="s">
        <v>809</v>
      </c>
      <c r="C11" s="44">
        <v>66250.100000000006</v>
      </c>
      <c r="D11" s="21">
        <v>3914.4</v>
      </c>
      <c r="E11" s="21">
        <v>3184.2</v>
      </c>
      <c r="F11" s="21">
        <v>4682.8999999999996</v>
      </c>
      <c r="G11" s="21">
        <v>5.9</v>
      </c>
      <c r="H11" s="21">
        <v>4.8</v>
      </c>
      <c r="I11" s="22">
        <v>7.1</v>
      </c>
      <c r="J11" s="35">
        <v>93843.9</v>
      </c>
      <c r="K11" s="21">
        <v>9822.2999999999993</v>
      </c>
      <c r="L11" s="21">
        <v>8809.1</v>
      </c>
      <c r="M11" s="21">
        <v>10843.6</v>
      </c>
      <c r="N11" s="21">
        <v>10.5</v>
      </c>
      <c r="O11" s="21">
        <v>9.4</v>
      </c>
      <c r="P11" s="22">
        <v>11.6</v>
      </c>
    </row>
    <row r="12" spans="1:16">
      <c r="A12" s="6" t="s">
        <v>358</v>
      </c>
      <c r="B12" s="55" t="s">
        <v>359</v>
      </c>
      <c r="C12" s="44">
        <v>31709.200000000001</v>
      </c>
      <c r="D12" s="21">
        <v>2541.9</v>
      </c>
      <c r="E12" s="21">
        <v>2056.6</v>
      </c>
      <c r="F12" s="21">
        <v>3072.6</v>
      </c>
      <c r="G12" s="21">
        <v>8</v>
      </c>
      <c r="H12" s="21">
        <v>6.5</v>
      </c>
      <c r="I12" s="22">
        <v>9.6999999999999993</v>
      </c>
      <c r="J12" s="35">
        <v>84899.8</v>
      </c>
      <c r="K12" s="21">
        <v>11781</v>
      </c>
      <c r="L12" s="21">
        <v>10560</v>
      </c>
      <c r="M12" s="21">
        <v>13046.7</v>
      </c>
      <c r="N12" s="21">
        <v>13.9</v>
      </c>
      <c r="O12" s="21">
        <v>12.4</v>
      </c>
      <c r="P12" s="22">
        <v>15.4</v>
      </c>
    </row>
    <row r="13" spans="1:16">
      <c r="A13" s="6" t="s">
        <v>398</v>
      </c>
      <c r="B13" s="55" t="s">
        <v>399</v>
      </c>
      <c r="C13" s="44">
        <v>26741.9</v>
      </c>
      <c r="D13" s="21">
        <v>2041.8</v>
      </c>
      <c r="E13" s="21">
        <v>1664.2</v>
      </c>
      <c r="F13" s="21">
        <v>2447.1999999999998</v>
      </c>
      <c r="G13" s="21">
        <v>7.6</v>
      </c>
      <c r="H13" s="21">
        <v>6.2</v>
      </c>
      <c r="I13" s="22">
        <v>9.1999999999999993</v>
      </c>
      <c r="J13" s="35">
        <v>53635.1</v>
      </c>
      <c r="K13" s="21">
        <v>7093.1</v>
      </c>
      <c r="L13" s="21">
        <v>6433.2</v>
      </c>
      <c r="M13" s="21">
        <v>7761.9</v>
      </c>
      <c r="N13" s="21">
        <v>13.2</v>
      </c>
      <c r="O13" s="21">
        <v>12</v>
      </c>
      <c r="P13" s="22">
        <v>14.5</v>
      </c>
    </row>
    <row r="14" spans="1:16">
      <c r="A14" s="6" t="s">
        <v>700</v>
      </c>
      <c r="B14" s="55" t="s">
        <v>701</v>
      </c>
      <c r="C14" s="44">
        <v>29919.1</v>
      </c>
      <c r="D14" s="21">
        <v>1809.5</v>
      </c>
      <c r="E14" s="21">
        <v>1465.8</v>
      </c>
      <c r="F14" s="21">
        <v>2168.1</v>
      </c>
      <c r="G14" s="21">
        <v>6</v>
      </c>
      <c r="H14" s="21">
        <v>4.9000000000000004</v>
      </c>
      <c r="I14" s="22">
        <v>7.2</v>
      </c>
      <c r="J14" s="35">
        <v>55487.9</v>
      </c>
      <c r="K14" s="21">
        <v>5932.4</v>
      </c>
      <c r="L14" s="21">
        <v>5329.8</v>
      </c>
      <c r="M14" s="21">
        <v>6545.2</v>
      </c>
      <c r="N14" s="21">
        <v>10.7</v>
      </c>
      <c r="O14" s="21">
        <v>9.6</v>
      </c>
      <c r="P14" s="22">
        <v>11.8</v>
      </c>
    </row>
    <row r="15" spans="1:16">
      <c r="A15" s="6" t="s">
        <v>456</v>
      </c>
      <c r="B15" s="55" t="s">
        <v>457</v>
      </c>
      <c r="C15" s="44">
        <v>19656.5</v>
      </c>
      <c r="D15" s="21">
        <v>1474.6</v>
      </c>
      <c r="E15" s="21">
        <v>1204.9000000000001</v>
      </c>
      <c r="F15" s="21">
        <v>1763.4</v>
      </c>
      <c r="G15" s="21">
        <v>7.5</v>
      </c>
      <c r="H15" s="21">
        <v>6.1</v>
      </c>
      <c r="I15" s="22">
        <v>9</v>
      </c>
      <c r="J15" s="35">
        <v>42244.5</v>
      </c>
      <c r="K15" s="21">
        <v>5505.6</v>
      </c>
      <c r="L15" s="21">
        <v>4990.3999999999996</v>
      </c>
      <c r="M15" s="21">
        <v>6011.4</v>
      </c>
      <c r="N15" s="21">
        <v>13</v>
      </c>
      <c r="O15" s="21">
        <v>11.8</v>
      </c>
      <c r="P15" s="22">
        <v>14.2</v>
      </c>
    </row>
    <row r="16" spans="1:16">
      <c r="A16" s="6" t="s">
        <v>788</v>
      </c>
      <c r="B16" s="55" t="s">
        <v>789</v>
      </c>
      <c r="C16" s="44">
        <v>41967.3</v>
      </c>
      <c r="D16" s="21">
        <v>2537.6</v>
      </c>
      <c r="E16" s="21">
        <v>2059.6</v>
      </c>
      <c r="F16" s="21">
        <v>3028.8</v>
      </c>
      <c r="G16" s="21">
        <v>6</v>
      </c>
      <c r="H16" s="21">
        <v>4.9000000000000004</v>
      </c>
      <c r="I16" s="22">
        <v>7.2</v>
      </c>
      <c r="J16" s="35">
        <v>44789.7</v>
      </c>
      <c r="K16" s="21">
        <v>4781.1000000000004</v>
      </c>
      <c r="L16" s="21">
        <v>4302.1000000000004</v>
      </c>
      <c r="M16" s="21">
        <v>5272.4</v>
      </c>
      <c r="N16" s="21">
        <v>10.7</v>
      </c>
      <c r="O16" s="21">
        <v>9.6</v>
      </c>
      <c r="P16" s="22">
        <v>11.8</v>
      </c>
    </row>
    <row r="17" spans="1:16">
      <c r="A17" s="6" t="s">
        <v>522</v>
      </c>
      <c r="B17" s="55" t="s">
        <v>523</v>
      </c>
      <c r="C17" s="44">
        <v>25612.1</v>
      </c>
      <c r="D17" s="21">
        <v>1780</v>
      </c>
      <c r="E17" s="21">
        <v>1457.5</v>
      </c>
      <c r="F17" s="21">
        <v>2121.6</v>
      </c>
      <c r="G17" s="21">
        <v>6.9</v>
      </c>
      <c r="H17" s="21">
        <v>5.7</v>
      </c>
      <c r="I17" s="22">
        <v>8.3000000000000007</v>
      </c>
      <c r="J17" s="35">
        <v>56743.9</v>
      </c>
      <c r="K17" s="21">
        <v>6898.4</v>
      </c>
      <c r="L17" s="21">
        <v>6291.8</v>
      </c>
      <c r="M17" s="21">
        <v>7515.1</v>
      </c>
      <c r="N17" s="21">
        <v>12.2</v>
      </c>
      <c r="O17" s="21">
        <v>11.1</v>
      </c>
      <c r="P17" s="22">
        <v>13.2</v>
      </c>
    </row>
    <row r="18" spans="1:16">
      <c r="A18" s="6" t="s">
        <v>722</v>
      </c>
      <c r="B18" s="55" t="s">
        <v>723</v>
      </c>
      <c r="C18" s="44">
        <v>38208.699999999997</v>
      </c>
      <c r="D18" s="21">
        <v>2368.1999999999998</v>
      </c>
      <c r="E18" s="21">
        <v>1916.3</v>
      </c>
      <c r="F18" s="21">
        <v>2837.6</v>
      </c>
      <c r="G18" s="21">
        <v>6.2</v>
      </c>
      <c r="H18" s="21">
        <v>5</v>
      </c>
      <c r="I18" s="22">
        <v>7.4</v>
      </c>
      <c r="J18" s="35">
        <v>68488.3</v>
      </c>
      <c r="K18" s="21">
        <v>7492.7</v>
      </c>
      <c r="L18" s="21">
        <v>6738.1</v>
      </c>
      <c r="M18" s="21">
        <v>8259</v>
      </c>
      <c r="N18" s="21">
        <v>10.9</v>
      </c>
      <c r="O18" s="21">
        <v>9.8000000000000007</v>
      </c>
      <c r="P18" s="22">
        <v>12.1</v>
      </c>
    </row>
    <row r="19" spans="1:16">
      <c r="A19" s="6" t="s">
        <v>492</v>
      </c>
      <c r="B19" s="55" t="s">
        <v>493</v>
      </c>
      <c r="C19" s="44">
        <v>139956.5</v>
      </c>
      <c r="D19" s="21">
        <v>10976.1</v>
      </c>
      <c r="E19" s="21">
        <v>8692.1</v>
      </c>
      <c r="F19" s="21">
        <v>13491.6</v>
      </c>
      <c r="G19" s="21">
        <v>7.8</v>
      </c>
      <c r="H19" s="21">
        <v>6.2</v>
      </c>
      <c r="I19" s="22">
        <v>9.6</v>
      </c>
      <c r="J19" s="35">
        <v>268010.5</v>
      </c>
      <c r="K19" s="21">
        <v>36469.4</v>
      </c>
      <c r="L19" s="21">
        <v>31948.5</v>
      </c>
      <c r="M19" s="21">
        <v>41326.5</v>
      </c>
      <c r="N19" s="21">
        <v>13.6</v>
      </c>
      <c r="O19" s="21">
        <v>11.9</v>
      </c>
      <c r="P19" s="22">
        <v>15.4</v>
      </c>
    </row>
    <row r="20" spans="1:16">
      <c r="A20" s="6" t="s">
        <v>686</v>
      </c>
      <c r="B20" s="55" t="s">
        <v>687</v>
      </c>
      <c r="C20" s="44">
        <v>17438.900000000001</v>
      </c>
      <c r="D20" s="21">
        <v>1076.5999999999999</v>
      </c>
      <c r="E20" s="21">
        <v>867.1</v>
      </c>
      <c r="F20" s="21">
        <v>1291.7</v>
      </c>
      <c r="G20" s="21">
        <v>6.2</v>
      </c>
      <c r="H20" s="21">
        <v>5</v>
      </c>
      <c r="I20" s="22">
        <v>7.4</v>
      </c>
      <c r="J20" s="35">
        <v>32685.1</v>
      </c>
      <c r="K20" s="21">
        <v>3565.4</v>
      </c>
      <c r="L20" s="21">
        <v>3199.2</v>
      </c>
      <c r="M20" s="21">
        <v>3941.3</v>
      </c>
      <c r="N20" s="21">
        <v>10.9</v>
      </c>
      <c r="O20" s="21">
        <v>9.8000000000000007</v>
      </c>
      <c r="P20" s="22">
        <v>12.1</v>
      </c>
    </row>
    <row r="21" spans="1:16">
      <c r="A21" s="6" t="s">
        <v>432</v>
      </c>
      <c r="B21" s="55" t="s">
        <v>433</v>
      </c>
      <c r="C21" s="44">
        <v>18549.2</v>
      </c>
      <c r="D21" s="21">
        <v>1452.6</v>
      </c>
      <c r="E21" s="21">
        <v>1155.7</v>
      </c>
      <c r="F21" s="21">
        <v>1778.4</v>
      </c>
      <c r="G21" s="21">
        <v>7.8</v>
      </c>
      <c r="H21" s="21">
        <v>6.2</v>
      </c>
      <c r="I21" s="22">
        <v>9.6</v>
      </c>
      <c r="J21" s="35">
        <v>42830.8</v>
      </c>
      <c r="K21" s="21">
        <v>5813.7</v>
      </c>
      <c r="L21" s="21">
        <v>5132.6000000000004</v>
      </c>
      <c r="M21" s="21">
        <v>6562.3</v>
      </c>
      <c r="N21" s="21">
        <v>13.6</v>
      </c>
      <c r="O21" s="21">
        <v>12</v>
      </c>
      <c r="P21" s="22">
        <v>15.3</v>
      </c>
    </row>
    <row r="22" spans="1:16">
      <c r="A22" s="6" t="s">
        <v>284</v>
      </c>
      <c r="B22" s="55" t="s">
        <v>285</v>
      </c>
      <c r="C22" s="44">
        <v>18786.3</v>
      </c>
      <c r="D22" s="21">
        <v>1776.1</v>
      </c>
      <c r="E22" s="21">
        <v>1415.3</v>
      </c>
      <c r="F22" s="21">
        <v>2171.9</v>
      </c>
      <c r="G22" s="21">
        <v>9.5</v>
      </c>
      <c r="H22" s="21">
        <v>7.5</v>
      </c>
      <c r="I22" s="22">
        <v>11.6</v>
      </c>
      <c r="J22" s="35">
        <v>49704.7</v>
      </c>
      <c r="K22" s="21">
        <v>8008.1</v>
      </c>
      <c r="L22" s="21">
        <v>7064.1</v>
      </c>
      <c r="M22" s="21">
        <v>9041.1</v>
      </c>
      <c r="N22" s="21">
        <v>16.100000000000001</v>
      </c>
      <c r="O22" s="21">
        <v>14.2</v>
      </c>
      <c r="P22" s="22">
        <v>18.2</v>
      </c>
    </row>
    <row r="23" spans="1:16">
      <c r="A23" s="6" t="s">
        <v>366</v>
      </c>
      <c r="B23" s="55" t="s">
        <v>367</v>
      </c>
      <c r="C23" s="44">
        <v>10388.799999999999</v>
      </c>
      <c r="D23" s="21">
        <v>813</v>
      </c>
      <c r="E23" s="21">
        <v>660.2</v>
      </c>
      <c r="F23" s="21">
        <v>980</v>
      </c>
      <c r="G23" s="21">
        <v>7.8</v>
      </c>
      <c r="H23" s="21">
        <v>6.4</v>
      </c>
      <c r="I23" s="22">
        <v>9.4</v>
      </c>
      <c r="J23" s="35">
        <v>29729.200000000001</v>
      </c>
      <c r="K23" s="21">
        <v>4024.2</v>
      </c>
      <c r="L23" s="21">
        <v>3616.9</v>
      </c>
      <c r="M23" s="21">
        <v>4448.2</v>
      </c>
      <c r="N23" s="21">
        <v>13.5</v>
      </c>
      <c r="O23" s="21">
        <v>12.2</v>
      </c>
      <c r="P23" s="22">
        <v>15</v>
      </c>
    </row>
    <row r="24" spans="1:16">
      <c r="A24" s="6" t="s">
        <v>400</v>
      </c>
      <c r="B24" s="55" t="s">
        <v>401</v>
      </c>
      <c r="C24" s="44">
        <v>37210.9</v>
      </c>
      <c r="D24" s="21">
        <v>2879</v>
      </c>
      <c r="E24" s="21">
        <v>2321.8000000000002</v>
      </c>
      <c r="F24" s="21">
        <v>3482.2</v>
      </c>
      <c r="G24" s="21">
        <v>7.7</v>
      </c>
      <c r="H24" s="21">
        <v>6.2</v>
      </c>
      <c r="I24" s="22">
        <v>9.4</v>
      </c>
      <c r="J24" s="35">
        <v>89272.1</v>
      </c>
      <c r="K24" s="21">
        <v>11970.2</v>
      </c>
      <c r="L24" s="21">
        <v>10750.6</v>
      </c>
      <c r="M24" s="21">
        <v>13266.2</v>
      </c>
      <c r="N24" s="21">
        <v>13.4</v>
      </c>
      <c r="O24" s="21">
        <v>12</v>
      </c>
      <c r="P24" s="22">
        <v>14.9</v>
      </c>
    </row>
    <row r="25" spans="1:16">
      <c r="A25" s="6" t="s">
        <v>458</v>
      </c>
      <c r="B25" s="55" t="s">
        <v>459</v>
      </c>
      <c r="C25" s="44">
        <v>9592.7000000000007</v>
      </c>
      <c r="D25" s="21">
        <v>700.2</v>
      </c>
      <c r="E25" s="21">
        <v>561.79999999999995</v>
      </c>
      <c r="F25" s="21">
        <v>849.4</v>
      </c>
      <c r="G25" s="21">
        <v>7.3</v>
      </c>
      <c r="H25" s="21">
        <v>5.9</v>
      </c>
      <c r="I25" s="22">
        <v>8.9</v>
      </c>
      <c r="J25" s="35">
        <v>23900.3</v>
      </c>
      <c r="K25" s="21">
        <v>3046.3</v>
      </c>
      <c r="L25" s="21">
        <v>2686.1</v>
      </c>
      <c r="M25" s="21">
        <v>3424.2</v>
      </c>
      <c r="N25" s="21">
        <v>12.7</v>
      </c>
      <c r="O25" s="21">
        <v>11.2</v>
      </c>
      <c r="P25" s="22">
        <v>14.3</v>
      </c>
    </row>
    <row r="26" spans="1:16">
      <c r="A26" s="6" t="s">
        <v>540</v>
      </c>
      <c r="B26" s="55" t="s">
        <v>541</v>
      </c>
      <c r="C26" s="44">
        <v>71104.2</v>
      </c>
      <c r="D26" s="21">
        <v>5012.2</v>
      </c>
      <c r="E26" s="21">
        <v>4108.1000000000004</v>
      </c>
      <c r="F26" s="21">
        <v>5962.9</v>
      </c>
      <c r="G26" s="21">
        <v>7</v>
      </c>
      <c r="H26" s="21">
        <v>5.8</v>
      </c>
      <c r="I26" s="22">
        <v>8.4</v>
      </c>
      <c r="J26" s="35">
        <v>119812.8</v>
      </c>
      <c r="K26" s="21">
        <v>14747.3</v>
      </c>
      <c r="L26" s="21">
        <v>13441.3</v>
      </c>
      <c r="M26" s="21">
        <v>16042.5</v>
      </c>
      <c r="N26" s="21">
        <v>12.3</v>
      </c>
      <c r="O26" s="21">
        <v>11.2</v>
      </c>
      <c r="P26" s="22">
        <v>13.4</v>
      </c>
    </row>
    <row r="27" spans="1:16">
      <c r="A27" s="6" t="s">
        <v>750</v>
      </c>
      <c r="B27" s="55" t="s">
        <v>751</v>
      </c>
      <c r="C27" s="44">
        <v>17237.599999999999</v>
      </c>
      <c r="D27" s="21">
        <v>993</v>
      </c>
      <c r="E27" s="21">
        <v>797.8</v>
      </c>
      <c r="F27" s="21">
        <v>1194.5</v>
      </c>
      <c r="G27" s="21">
        <v>5.8</v>
      </c>
      <c r="H27" s="21">
        <v>4.5999999999999996</v>
      </c>
      <c r="I27" s="22">
        <v>6.9</v>
      </c>
      <c r="J27" s="35">
        <v>37625.4</v>
      </c>
      <c r="K27" s="21">
        <v>3844.6</v>
      </c>
      <c r="L27" s="21">
        <v>3420.3</v>
      </c>
      <c r="M27" s="21">
        <v>4272.2</v>
      </c>
      <c r="N27" s="21">
        <v>10.199999999999999</v>
      </c>
      <c r="O27" s="21">
        <v>9.1</v>
      </c>
      <c r="P27" s="22">
        <v>11.4</v>
      </c>
    </row>
    <row r="28" spans="1:16">
      <c r="A28" s="6" t="s">
        <v>402</v>
      </c>
      <c r="B28" s="55" t="s">
        <v>403</v>
      </c>
      <c r="C28" s="44">
        <v>66146.100000000006</v>
      </c>
      <c r="D28" s="21">
        <v>5149.3</v>
      </c>
      <c r="E28" s="21">
        <v>4151</v>
      </c>
      <c r="F28" s="21">
        <v>6241.4</v>
      </c>
      <c r="G28" s="21">
        <v>7.8</v>
      </c>
      <c r="H28" s="21">
        <v>6.3</v>
      </c>
      <c r="I28" s="22">
        <v>9.4</v>
      </c>
      <c r="J28" s="35">
        <v>151961.9</v>
      </c>
      <c r="K28" s="21">
        <v>20518.3</v>
      </c>
      <c r="L28" s="21">
        <v>18391.2</v>
      </c>
      <c r="M28" s="21">
        <v>22815.1</v>
      </c>
      <c r="N28" s="21">
        <v>13.5</v>
      </c>
      <c r="O28" s="21">
        <v>12.1</v>
      </c>
      <c r="P28" s="22">
        <v>15</v>
      </c>
    </row>
    <row r="29" spans="1:16">
      <c r="A29" s="6" t="s">
        <v>702</v>
      </c>
      <c r="B29" s="55" t="s">
        <v>703</v>
      </c>
      <c r="C29" s="44">
        <v>19688.7</v>
      </c>
      <c r="D29" s="21">
        <v>1204.9000000000001</v>
      </c>
      <c r="E29" s="21">
        <v>962.6</v>
      </c>
      <c r="F29" s="21">
        <v>1454.1</v>
      </c>
      <c r="G29" s="21">
        <v>6.1</v>
      </c>
      <c r="H29" s="21">
        <v>4.9000000000000004</v>
      </c>
      <c r="I29" s="22">
        <v>7.4</v>
      </c>
      <c r="J29" s="35">
        <v>57960.3</v>
      </c>
      <c r="K29" s="21">
        <v>6270.7</v>
      </c>
      <c r="L29" s="21">
        <v>5550.3</v>
      </c>
      <c r="M29" s="21">
        <v>7016.8</v>
      </c>
      <c r="N29" s="21">
        <v>10.8</v>
      </c>
      <c r="O29" s="21">
        <v>9.6</v>
      </c>
      <c r="P29" s="22">
        <v>12.1</v>
      </c>
    </row>
    <row r="30" spans="1:16">
      <c r="A30" s="6" t="s">
        <v>360</v>
      </c>
      <c r="B30" s="55" t="s">
        <v>361</v>
      </c>
      <c r="C30" s="44">
        <v>21392.9</v>
      </c>
      <c r="D30" s="21">
        <v>1709.5</v>
      </c>
      <c r="E30" s="21">
        <v>1383</v>
      </c>
      <c r="F30" s="21">
        <v>2058.8000000000002</v>
      </c>
      <c r="G30" s="21">
        <v>8</v>
      </c>
      <c r="H30" s="21">
        <v>6.5</v>
      </c>
      <c r="I30" s="22">
        <v>9.6</v>
      </c>
      <c r="J30" s="35">
        <v>55316.1</v>
      </c>
      <c r="K30" s="21">
        <v>7655.2</v>
      </c>
      <c r="L30" s="21">
        <v>6905.7</v>
      </c>
      <c r="M30" s="21">
        <v>8441.5</v>
      </c>
      <c r="N30" s="21">
        <v>13.8</v>
      </c>
      <c r="O30" s="21">
        <v>12.5</v>
      </c>
      <c r="P30" s="22">
        <v>15.3</v>
      </c>
    </row>
    <row r="31" spans="1:16">
      <c r="A31" s="6" t="s">
        <v>676</v>
      </c>
      <c r="B31" s="55" t="s">
        <v>677</v>
      </c>
      <c r="C31" s="44">
        <v>48505.4</v>
      </c>
      <c r="D31" s="21">
        <v>3342.1</v>
      </c>
      <c r="E31" s="21">
        <v>2687.9</v>
      </c>
      <c r="F31" s="21">
        <v>4061.8</v>
      </c>
      <c r="G31" s="21">
        <v>6.9</v>
      </c>
      <c r="H31" s="21">
        <v>5.5</v>
      </c>
      <c r="I31" s="22">
        <v>8.4</v>
      </c>
      <c r="J31" s="35">
        <v>76747.600000000006</v>
      </c>
      <c r="K31" s="21">
        <v>9298.6</v>
      </c>
      <c r="L31" s="21">
        <v>8259.1</v>
      </c>
      <c r="M31" s="21">
        <v>10382.9</v>
      </c>
      <c r="N31" s="21">
        <v>12.1</v>
      </c>
      <c r="O31" s="21">
        <v>10.8</v>
      </c>
      <c r="P31" s="22">
        <v>13.5</v>
      </c>
    </row>
    <row r="32" spans="1:16">
      <c r="A32" s="6" t="s">
        <v>852</v>
      </c>
      <c r="B32" s="55" t="s">
        <v>853</v>
      </c>
      <c r="C32" s="44">
        <v>13992.7</v>
      </c>
      <c r="D32" s="21">
        <v>738.9</v>
      </c>
      <c r="E32" s="21">
        <v>583.4</v>
      </c>
      <c r="F32" s="21">
        <v>897.1</v>
      </c>
      <c r="G32" s="21">
        <v>5.3</v>
      </c>
      <c r="H32" s="21">
        <v>4.2</v>
      </c>
      <c r="I32" s="22">
        <v>6.4</v>
      </c>
      <c r="J32" s="35">
        <v>22472.3</v>
      </c>
      <c r="K32" s="21">
        <v>2121.8000000000002</v>
      </c>
      <c r="L32" s="21">
        <v>1849.2</v>
      </c>
      <c r="M32" s="21">
        <v>2405.6999999999998</v>
      </c>
      <c r="N32" s="21">
        <v>9.4</v>
      </c>
      <c r="O32" s="21">
        <v>8.1999999999999993</v>
      </c>
      <c r="P32" s="22">
        <v>10.7</v>
      </c>
    </row>
    <row r="33" spans="1:16">
      <c r="A33" s="6" t="s">
        <v>630</v>
      </c>
      <c r="B33" s="55" t="s">
        <v>631</v>
      </c>
      <c r="C33" s="44">
        <v>45139.6</v>
      </c>
      <c r="D33" s="21">
        <v>3105.6</v>
      </c>
      <c r="E33" s="21">
        <v>2540.4</v>
      </c>
      <c r="F33" s="21">
        <v>3712.7</v>
      </c>
      <c r="G33" s="21">
        <v>6.9</v>
      </c>
      <c r="H33" s="21">
        <v>5.6</v>
      </c>
      <c r="I33" s="22">
        <v>8.1999999999999993</v>
      </c>
      <c r="J33" s="35">
        <v>69432.399999999994</v>
      </c>
      <c r="K33" s="21">
        <v>8354</v>
      </c>
      <c r="L33" s="21">
        <v>7599.6</v>
      </c>
      <c r="M33" s="21">
        <v>9116.1</v>
      </c>
      <c r="N33" s="21">
        <v>12</v>
      </c>
      <c r="O33" s="21">
        <v>10.9</v>
      </c>
      <c r="P33" s="22">
        <v>13.1</v>
      </c>
    </row>
    <row r="34" spans="1:16">
      <c r="A34" s="6" t="s">
        <v>552</v>
      </c>
      <c r="B34" s="55" t="s">
        <v>553</v>
      </c>
      <c r="C34" s="44">
        <v>70679.399999999994</v>
      </c>
      <c r="D34" s="21">
        <v>5336.8</v>
      </c>
      <c r="E34" s="21">
        <v>4347.6000000000004</v>
      </c>
      <c r="F34" s="21">
        <v>6411.6</v>
      </c>
      <c r="G34" s="21">
        <v>7.6</v>
      </c>
      <c r="H34" s="21">
        <v>6.2</v>
      </c>
      <c r="I34" s="22">
        <v>9.1</v>
      </c>
      <c r="J34" s="35">
        <v>89723.6</v>
      </c>
      <c r="K34" s="21">
        <v>11747.1</v>
      </c>
      <c r="L34" s="21">
        <v>10619.9</v>
      </c>
      <c r="M34" s="21">
        <v>12922.1</v>
      </c>
      <c r="N34" s="21">
        <v>13.1</v>
      </c>
      <c r="O34" s="21">
        <v>11.8</v>
      </c>
      <c r="P34" s="22">
        <v>14.4</v>
      </c>
    </row>
    <row r="35" spans="1:16">
      <c r="A35" s="6" t="s">
        <v>614</v>
      </c>
      <c r="B35" s="55" t="s">
        <v>615</v>
      </c>
      <c r="C35" s="44">
        <v>26403.7</v>
      </c>
      <c r="D35" s="21">
        <v>1738.6</v>
      </c>
      <c r="E35" s="21">
        <v>1408.3</v>
      </c>
      <c r="F35" s="21">
        <v>2078.6999999999998</v>
      </c>
      <c r="G35" s="21">
        <v>6.6</v>
      </c>
      <c r="H35" s="21">
        <v>5.3</v>
      </c>
      <c r="I35" s="22">
        <v>7.9</v>
      </c>
      <c r="J35" s="35">
        <v>47329.3</v>
      </c>
      <c r="K35" s="21">
        <v>5485.3</v>
      </c>
      <c r="L35" s="21">
        <v>4952.5</v>
      </c>
      <c r="M35" s="21">
        <v>6038.9</v>
      </c>
      <c r="N35" s="21">
        <v>11.6</v>
      </c>
      <c r="O35" s="21">
        <v>10.5</v>
      </c>
      <c r="P35" s="22">
        <v>12.8</v>
      </c>
    </row>
    <row r="36" spans="1:16">
      <c r="A36" s="6" t="s">
        <v>816</v>
      </c>
      <c r="B36" s="55" t="s">
        <v>817</v>
      </c>
      <c r="C36" s="44">
        <v>59512.3</v>
      </c>
      <c r="D36" s="21">
        <v>3353.9</v>
      </c>
      <c r="E36" s="21">
        <v>2704.9</v>
      </c>
      <c r="F36" s="21">
        <v>4030.6</v>
      </c>
      <c r="G36" s="21">
        <v>5.6</v>
      </c>
      <c r="H36" s="21">
        <v>4.5</v>
      </c>
      <c r="I36" s="22">
        <v>6.8</v>
      </c>
      <c r="J36" s="35">
        <v>90860.7</v>
      </c>
      <c r="K36" s="21">
        <v>9095.2999999999993</v>
      </c>
      <c r="L36" s="21">
        <v>8108.2</v>
      </c>
      <c r="M36" s="21">
        <v>10096.1</v>
      </c>
      <c r="N36" s="21">
        <v>10</v>
      </c>
      <c r="O36" s="21">
        <v>8.9</v>
      </c>
      <c r="P36" s="22">
        <v>11.1</v>
      </c>
    </row>
    <row r="37" spans="1:16">
      <c r="A37" s="6" t="s">
        <v>768</v>
      </c>
      <c r="B37" s="55" t="s">
        <v>769</v>
      </c>
      <c r="C37" s="44">
        <v>18220.2</v>
      </c>
      <c r="D37" s="21">
        <v>1043.5</v>
      </c>
      <c r="E37" s="21">
        <v>839.1</v>
      </c>
      <c r="F37" s="21">
        <v>1252.7</v>
      </c>
      <c r="G37" s="21">
        <v>5.7</v>
      </c>
      <c r="H37" s="21">
        <v>4.5999999999999996</v>
      </c>
      <c r="I37" s="22">
        <v>6.9</v>
      </c>
      <c r="J37" s="35">
        <v>32932.800000000003</v>
      </c>
      <c r="K37" s="21">
        <v>3344.2</v>
      </c>
      <c r="L37" s="21">
        <v>2965.4</v>
      </c>
      <c r="M37" s="21">
        <v>3727.3</v>
      </c>
      <c r="N37" s="21">
        <v>10.199999999999999</v>
      </c>
      <c r="O37" s="21">
        <v>9</v>
      </c>
      <c r="P37" s="22">
        <v>11.3</v>
      </c>
    </row>
    <row r="38" spans="1:16">
      <c r="A38" s="6" t="s">
        <v>468</v>
      </c>
      <c r="B38" s="55" t="s">
        <v>469</v>
      </c>
      <c r="C38" s="44">
        <v>12744.3</v>
      </c>
      <c r="D38" s="21">
        <v>926.5</v>
      </c>
      <c r="E38" s="21">
        <v>752.2</v>
      </c>
      <c r="F38" s="21">
        <v>1110.3</v>
      </c>
      <c r="G38" s="21">
        <v>7.3</v>
      </c>
      <c r="H38" s="21">
        <v>5.9</v>
      </c>
      <c r="I38" s="22">
        <v>8.6999999999999993</v>
      </c>
      <c r="J38" s="35">
        <v>30907.7</v>
      </c>
      <c r="K38" s="21">
        <v>3922.2</v>
      </c>
      <c r="L38" s="21">
        <v>3555.6</v>
      </c>
      <c r="M38" s="21">
        <v>4300.7</v>
      </c>
      <c r="N38" s="21">
        <v>12.7</v>
      </c>
      <c r="O38" s="21">
        <v>11.5</v>
      </c>
      <c r="P38" s="22">
        <v>13.9</v>
      </c>
    </row>
    <row r="39" spans="1:16">
      <c r="A39" s="6" t="s">
        <v>678</v>
      </c>
      <c r="B39" s="55" t="s">
        <v>679</v>
      </c>
      <c r="C39" s="44">
        <v>19754.3</v>
      </c>
      <c r="D39" s="21">
        <v>1247.5</v>
      </c>
      <c r="E39" s="21">
        <v>1012.7</v>
      </c>
      <c r="F39" s="21">
        <v>1490.3</v>
      </c>
      <c r="G39" s="21">
        <v>6.3</v>
      </c>
      <c r="H39" s="21">
        <v>5.0999999999999996</v>
      </c>
      <c r="I39" s="22">
        <v>7.5</v>
      </c>
      <c r="J39" s="35">
        <v>33840.699999999997</v>
      </c>
      <c r="K39" s="21">
        <v>3763.5</v>
      </c>
      <c r="L39" s="21">
        <v>3396.1</v>
      </c>
      <c r="M39" s="21">
        <v>4135</v>
      </c>
      <c r="N39" s="21">
        <v>11.1</v>
      </c>
      <c r="O39" s="21">
        <v>10</v>
      </c>
      <c r="P39" s="22">
        <v>12.2</v>
      </c>
    </row>
    <row r="40" spans="1:16">
      <c r="A40" s="6" t="s">
        <v>752</v>
      </c>
      <c r="B40" s="55" t="s">
        <v>753</v>
      </c>
      <c r="C40" s="44">
        <v>90209.9</v>
      </c>
      <c r="D40" s="21">
        <v>5097.6000000000004</v>
      </c>
      <c r="E40" s="21">
        <v>4095.8</v>
      </c>
      <c r="F40" s="21">
        <v>6129.3</v>
      </c>
      <c r="G40" s="21">
        <v>5.7</v>
      </c>
      <c r="H40" s="21">
        <v>4.5</v>
      </c>
      <c r="I40" s="22">
        <v>6.8</v>
      </c>
      <c r="J40" s="35">
        <v>174535.1</v>
      </c>
      <c r="K40" s="21">
        <v>17526</v>
      </c>
      <c r="L40" s="21">
        <v>15564.4</v>
      </c>
      <c r="M40" s="21">
        <v>19514.3</v>
      </c>
      <c r="N40" s="21">
        <v>10</v>
      </c>
      <c r="O40" s="21">
        <v>8.9</v>
      </c>
      <c r="P40" s="22">
        <v>11.2</v>
      </c>
    </row>
    <row r="41" spans="1:16">
      <c r="A41" s="6" t="s">
        <v>298</v>
      </c>
      <c r="B41" s="55" t="s">
        <v>299</v>
      </c>
      <c r="C41" s="44">
        <v>12359.7</v>
      </c>
      <c r="D41" s="21">
        <v>1092</v>
      </c>
      <c r="E41" s="21">
        <v>877.4</v>
      </c>
      <c r="F41" s="21">
        <v>1326.4</v>
      </c>
      <c r="G41" s="21">
        <v>8.8000000000000007</v>
      </c>
      <c r="H41" s="21">
        <v>7.1</v>
      </c>
      <c r="I41" s="22">
        <v>10.7</v>
      </c>
      <c r="J41" s="35">
        <v>29385.3</v>
      </c>
      <c r="K41" s="21">
        <v>4437.1000000000004</v>
      </c>
      <c r="L41" s="21">
        <v>3970.8</v>
      </c>
      <c r="M41" s="21">
        <v>4950.2</v>
      </c>
      <c r="N41" s="21">
        <v>15.1</v>
      </c>
      <c r="O41" s="21">
        <v>13.5</v>
      </c>
      <c r="P41" s="22">
        <v>16.8</v>
      </c>
    </row>
    <row r="42" spans="1:16">
      <c r="A42" s="6" t="s">
        <v>554</v>
      </c>
      <c r="B42" s="55" t="s">
        <v>555</v>
      </c>
      <c r="C42" s="44">
        <v>29961.200000000001</v>
      </c>
      <c r="D42" s="21">
        <v>2145.8000000000002</v>
      </c>
      <c r="E42" s="21">
        <v>1749.4</v>
      </c>
      <c r="F42" s="21">
        <v>2570</v>
      </c>
      <c r="G42" s="21">
        <v>7.2</v>
      </c>
      <c r="H42" s="21">
        <v>5.8</v>
      </c>
      <c r="I42" s="22">
        <v>8.6</v>
      </c>
      <c r="J42" s="35">
        <v>56310.8</v>
      </c>
      <c r="K42" s="21">
        <v>7028.8</v>
      </c>
      <c r="L42" s="21">
        <v>6365.7</v>
      </c>
      <c r="M42" s="21">
        <v>7682</v>
      </c>
      <c r="N42" s="21">
        <v>12.5</v>
      </c>
      <c r="O42" s="21">
        <v>11.3</v>
      </c>
      <c r="P42" s="22">
        <v>13.6</v>
      </c>
    </row>
    <row r="43" spans="1:16">
      <c r="A43" s="6" t="s">
        <v>416</v>
      </c>
      <c r="B43" s="55" t="s">
        <v>417</v>
      </c>
      <c r="C43" s="44">
        <v>28367.4</v>
      </c>
      <c r="D43" s="21">
        <v>2161.1999999999998</v>
      </c>
      <c r="E43" s="21">
        <v>1764.7</v>
      </c>
      <c r="F43" s="21">
        <v>2589.1</v>
      </c>
      <c r="G43" s="21">
        <v>7.6</v>
      </c>
      <c r="H43" s="21">
        <v>6.2</v>
      </c>
      <c r="I43" s="22">
        <v>9.1</v>
      </c>
      <c r="J43" s="35">
        <v>69594.600000000006</v>
      </c>
      <c r="K43" s="21">
        <v>9202.1</v>
      </c>
      <c r="L43" s="21">
        <v>8324.2999999999993</v>
      </c>
      <c r="M43" s="21">
        <v>10069.4</v>
      </c>
      <c r="N43" s="21">
        <v>13.2</v>
      </c>
      <c r="O43" s="21">
        <v>12</v>
      </c>
      <c r="P43" s="22">
        <v>14.5</v>
      </c>
    </row>
    <row r="44" spans="1:16">
      <c r="A44" s="6" t="s">
        <v>836</v>
      </c>
      <c r="B44" s="55" t="s">
        <v>837</v>
      </c>
      <c r="C44" s="44">
        <v>22735.9</v>
      </c>
      <c r="D44" s="21">
        <v>1345.9</v>
      </c>
      <c r="E44" s="21">
        <v>1095.5</v>
      </c>
      <c r="F44" s="21">
        <v>1608.8</v>
      </c>
      <c r="G44" s="21">
        <v>5.9</v>
      </c>
      <c r="H44" s="21">
        <v>4.8</v>
      </c>
      <c r="I44" s="22">
        <v>7.1</v>
      </c>
      <c r="J44" s="35">
        <v>23394.1</v>
      </c>
      <c r="K44" s="21">
        <v>2453.5</v>
      </c>
      <c r="L44" s="21">
        <v>2200.8000000000002</v>
      </c>
      <c r="M44" s="21">
        <v>2708.4</v>
      </c>
      <c r="N44" s="21">
        <v>10.5</v>
      </c>
      <c r="O44" s="21">
        <v>9.4</v>
      </c>
      <c r="P44" s="22">
        <v>11.6</v>
      </c>
    </row>
    <row r="45" spans="1:16">
      <c r="A45" s="6" t="s">
        <v>704</v>
      </c>
      <c r="B45" s="55" t="s">
        <v>705</v>
      </c>
      <c r="C45" s="44">
        <v>35631.300000000003</v>
      </c>
      <c r="D45" s="21">
        <v>2392.4</v>
      </c>
      <c r="E45" s="21">
        <v>1956.8</v>
      </c>
      <c r="F45" s="21">
        <v>2868.4</v>
      </c>
      <c r="G45" s="21">
        <v>6.7</v>
      </c>
      <c r="H45" s="21">
        <v>5.5</v>
      </c>
      <c r="I45" s="22">
        <v>8.1</v>
      </c>
      <c r="J45" s="35">
        <v>39284.699999999997</v>
      </c>
      <c r="K45" s="21">
        <v>4626.7</v>
      </c>
      <c r="L45" s="21">
        <v>4173.1000000000004</v>
      </c>
      <c r="M45" s="21">
        <v>5091.7</v>
      </c>
      <c r="N45" s="21">
        <v>11.8</v>
      </c>
      <c r="O45" s="21">
        <v>10.6</v>
      </c>
      <c r="P45" s="22">
        <v>13</v>
      </c>
    </row>
    <row r="46" spans="1:16">
      <c r="A46" s="6" t="s">
        <v>494</v>
      </c>
      <c r="B46" s="55" t="s">
        <v>495</v>
      </c>
      <c r="C46" s="44">
        <v>14444.8</v>
      </c>
      <c r="D46" s="21">
        <v>1055.5999999999999</v>
      </c>
      <c r="E46" s="21">
        <v>860.1</v>
      </c>
      <c r="F46" s="21">
        <v>1261.5</v>
      </c>
      <c r="G46" s="21">
        <v>7.3</v>
      </c>
      <c r="H46" s="21">
        <v>6</v>
      </c>
      <c r="I46" s="22">
        <v>8.6999999999999993</v>
      </c>
      <c r="J46" s="35">
        <v>33797.199999999997</v>
      </c>
      <c r="K46" s="21">
        <v>4299.6000000000004</v>
      </c>
      <c r="L46" s="21">
        <v>3898.8</v>
      </c>
      <c r="M46" s="21">
        <v>4706.6000000000004</v>
      </c>
      <c r="N46" s="21">
        <v>12.7</v>
      </c>
      <c r="O46" s="21">
        <v>11.5</v>
      </c>
      <c r="P46" s="22">
        <v>13.9</v>
      </c>
    </row>
    <row r="47" spans="1:16">
      <c r="A47" s="6" t="s">
        <v>578</v>
      </c>
      <c r="B47" s="55" t="s">
        <v>579</v>
      </c>
      <c r="C47" s="44">
        <v>29326.9</v>
      </c>
      <c r="D47" s="21">
        <v>2029</v>
      </c>
      <c r="E47" s="21">
        <v>1655.6</v>
      </c>
      <c r="F47" s="21">
        <v>2417.3000000000002</v>
      </c>
      <c r="G47" s="21">
        <v>6.9</v>
      </c>
      <c r="H47" s="21">
        <v>5.6</v>
      </c>
      <c r="I47" s="22">
        <v>8.1999999999999993</v>
      </c>
      <c r="J47" s="35">
        <v>45588.1</v>
      </c>
      <c r="K47" s="21">
        <v>5524.3</v>
      </c>
      <c r="L47" s="21">
        <v>5011.8</v>
      </c>
      <c r="M47" s="21">
        <v>6036.7</v>
      </c>
      <c r="N47" s="21">
        <v>12.1</v>
      </c>
      <c r="O47" s="21">
        <v>11</v>
      </c>
      <c r="P47" s="22">
        <v>13.2</v>
      </c>
    </row>
    <row r="48" spans="1:16">
      <c r="A48" s="6" t="s">
        <v>434</v>
      </c>
      <c r="B48" s="55" t="s">
        <v>435</v>
      </c>
      <c r="C48" s="44">
        <v>15678.4</v>
      </c>
      <c r="D48" s="21">
        <v>1173.7</v>
      </c>
      <c r="E48" s="21">
        <v>956.3</v>
      </c>
      <c r="F48" s="21">
        <v>1399.4</v>
      </c>
      <c r="G48" s="21">
        <v>7.5</v>
      </c>
      <c r="H48" s="21">
        <v>6.1</v>
      </c>
      <c r="I48" s="22">
        <v>8.9</v>
      </c>
      <c r="J48" s="35">
        <v>30913.599999999999</v>
      </c>
      <c r="K48" s="21">
        <v>4024.7</v>
      </c>
      <c r="L48" s="21">
        <v>3657.1</v>
      </c>
      <c r="M48" s="21">
        <v>4401.8999999999996</v>
      </c>
      <c r="N48" s="21">
        <v>13</v>
      </c>
      <c r="O48" s="21">
        <v>11.8</v>
      </c>
      <c r="P48" s="22">
        <v>14.2</v>
      </c>
    </row>
    <row r="49" spans="1:16">
      <c r="A49" s="6" t="s">
        <v>648</v>
      </c>
      <c r="B49" s="55" t="s">
        <v>649</v>
      </c>
      <c r="C49" s="44">
        <v>39154.800000000003</v>
      </c>
      <c r="D49" s="21">
        <v>2333.1999999999998</v>
      </c>
      <c r="E49" s="21">
        <v>1880.4</v>
      </c>
      <c r="F49" s="21">
        <v>2801.6</v>
      </c>
      <c r="G49" s="21">
        <v>6</v>
      </c>
      <c r="H49" s="21">
        <v>4.8</v>
      </c>
      <c r="I49" s="22">
        <v>7.2</v>
      </c>
      <c r="J49" s="35">
        <v>98766.2</v>
      </c>
      <c r="K49" s="21">
        <v>10425.200000000001</v>
      </c>
      <c r="L49" s="21">
        <v>9321</v>
      </c>
      <c r="M49" s="21">
        <v>11539.2</v>
      </c>
      <c r="N49" s="21">
        <v>10.6</v>
      </c>
      <c r="O49" s="21">
        <v>9.4</v>
      </c>
      <c r="P49" s="22">
        <v>11.7</v>
      </c>
    </row>
    <row r="50" spans="1:16">
      <c r="A50" s="6" t="s">
        <v>754</v>
      </c>
      <c r="B50" s="55" t="s">
        <v>755</v>
      </c>
      <c r="C50" s="44">
        <v>29058.2</v>
      </c>
      <c r="D50" s="21">
        <v>1717.4</v>
      </c>
      <c r="E50" s="21">
        <v>1385.4</v>
      </c>
      <c r="F50" s="21">
        <v>2055.8000000000002</v>
      </c>
      <c r="G50" s="21">
        <v>5.9</v>
      </c>
      <c r="H50" s="21">
        <v>4.8</v>
      </c>
      <c r="I50" s="22">
        <v>7.1</v>
      </c>
      <c r="J50" s="35">
        <v>52728.800000000003</v>
      </c>
      <c r="K50" s="21">
        <v>5517.1</v>
      </c>
      <c r="L50" s="21">
        <v>4934</v>
      </c>
      <c r="M50" s="21">
        <v>6104.6</v>
      </c>
      <c r="N50" s="21">
        <v>10.5</v>
      </c>
      <c r="O50" s="21">
        <v>9.4</v>
      </c>
      <c r="P50" s="22">
        <v>11.6</v>
      </c>
    </row>
    <row r="51" spans="1:16">
      <c r="A51" s="6" t="s">
        <v>756</v>
      </c>
      <c r="B51" s="55" t="s">
        <v>757</v>
      </c>
      <c r="C51" s="44">
        <v>32820.400000000001</v>
      </c>
      <c r="D51" s="21">
        <v>1958.8</v>
      </c>
      <c r="E51" s="21">
        <v>1581.9</v>
      </c>
      <c r="F51" s="21">
        <v>2348.6999999999998</v>
      </c>
      <c r="G51" s="21">
        <v>6</v>
      </c>
      <c r="H51" s="21">
        <v>4.8</v>
      </c>
      <c r="I51" s="22">
        <v>7.2</v>
      </c>
      <c r="J51" s="35">
        <v>51579.6</v>
      </c>
      <c r="K51" s="21">
        <v>5448.8</v>
      </c>
      <c r="L51" s="21">
        <v>4879.1000000000004</v>
      </c>
      <c r="M51" s="21">
        <v>6025.3</v>
      </c>
      <c r="N51" s="21">
        <v>10.6</v>
      </c>
      <c r="O51" s="21">
        <v>9.5</v>
      </c>
      <c r="P51" s="22">
        <v>11.7</v>
      </c>
    </row>
    <row r="52" spans="1:16">
      <c r="A52" s="6" t="s">
        <v>810</v>
      </c>
      <c r="B52" s="55" t="s">
        <v>811</v>
      </c>
      <c r="C52" s="44">
        <v>26204.3</v>
      </c>
      <c r="D52" s="21">
        <v>1533.4</v>
      </c>
      <c r="E52" s="21">
        <v>1236.2</v>
      </c>
      <c r="F52" s="21">
        <v>1842.9</v>
      </c>
      <c r="G52" s="21">
        <v>5.9</v>
      </c>
      <c r="H52" s="21">
        <v>4.7</v>
      </c>
      <c r="I52" s="22">
        <v>7</v>
      </c>
      <c r="J52" s="35">
        <v>28113.7</v>
      </c>
      <c r="K52" s="21">
        <v>2915.6</v>
      </c>
      <c r="L52" s="21">
        <v>2602.1</v>
      </c>
      <c r="M52" s="21">
        <v>3239.2</v>
      </c>
      <c r="N52" s="21">
        <v>10.4</v>
      </c>
      <c r="O52" s="21">
        <v>9.3000000000000007</v>
      </c>
      <c r="P52" s="22">
        <v>11.5</v>
      </c>
    </row>
    <row r="53" spans="1:16">
      <c r="A53" s="6" t="s">
        <v>714</v>
      </c>
      <c r="B53" s="55" t="s">
        <v>715</v>
      </c>
      <c r="C53" s="44">
        <v>26385.599999999999</v>
      </c>
      <c r="D53" s="21">
        <v>1622.2</v>
      </c>
      <c r="E53" s="21">
        <v>1316.2</v>
      </c>
      <c r="F53" s="21">
        <v>1938.7</v>
      </c>
      <c r="G53" s="21">
        <v>6.1</v>
      </c>
      <c r="H53" s="21">
        <v>5</v>
      </c>
      <c r="I53" s="22">
        <v>7.3</v>
      </c>
      <c r="J53" s="35">
        <v>47568.4</v>
      </c>
      <c r="K53" s="21">
        <v>5161.1000000000004</v>
      </c>
      <c r="L53" s="21">
        <v>4654.5</v>
      </c>
      <c r="M53" s="21">
        <v>5661.9</v>
      </c>
      <c r="N53" s="21">
        <v>10.8</v>
      </c>
      <c r="O53" s="21">
        <v>9.8000000000000007</v>
      </c>
      <c r="P53" s="22">
        <v>11.9</v>
      </c>
    </row>
    <row r="54" spans="1:16">
      <c r="A54" s="6" t="s">
        <v>680</v>
      </c>
      <c r="B54" s="55" t="s">
        <v>681</v>
      </c>
      <c r="C54" s="44">
        <v>75346.2</v>
      </c>
      <c r="D54" s="21">
        <v>4641.2</v>
      </c>
      <c r="E54" s="21">
        <v>3770.6</v>
      </c>
      <c r="F54" s="21">
        <v>5545.3</v>
      </c>
      <c r="G54" s="21">
        <v>6.2</v>
      </c>
      <c r="H54" s="21">
        <v>5</v>
      </c>
      <c r="I54" s="22">
        <v>7.4</v>
      </c>
      <c r="J54" s="35">
        <v>134143.79999999999</v>
      </c>
      <c r="K54" s="21">
        <v>14583.6</v>
      </c>
      <c r="L54" s="21">
        <v>13150.1</v>
      </c>
      <c r="M54" s="21">
        <v>16027.3</v>
      </c>
      <c r="N54" s="21">
        <v>10.9</v>
      </c>
      <c r="O54" s="21">
        <v>9.8000000000000007</v>
      </c>
      <c r="P54" s="22">
        <v>11.9</v>
      </c>
    </row>
    <row r="55" spans="1:16">
      <c r="A55" s="6" t="s">
        <v>594</v>
      </c>
      <c r="B55" s="55" t="s">
        <v>595</v>
      </c>
      <c r="C55" s="44">
        <v>68620</v>
      </c>
      <c r="D55" s="21">
        <v>4653.3999999999996</v>
      </c>
      <c r="E55" s="21">
        <v>3811.2</v>
      </c>
      <c r="F55" s="21">
        <v>5544.3</v>
      </c>
      <c r="G55" s="21">
        <v>6.8</v>
      </c>
      <c r="H55" s="21">
        <v>5.6</v>
      </c>
      <c r="I55" s="22">
        <v>8.1</v>
      </c>
      <c r="J55" s="35">
        <v>109877</v>
      </c>
      <c r="K55" s="21">
        <v>13043.1</v>
      </c>
      <c r="L55" s="21">
        <v>11884.8</v>
      </c>
      <c r="M55" s="21">
        <v>14199.8</v>
      </c>
      <c r="N55" s="21">
        <v>11.9</v>
      </c>
      <c r="O55" s="21">
        <v>10.8</v>
      </c>
      <c r="P55" s="22">
        <v>12.9</v>
      </c>
    </row>
    <row r="56" spans="1:16">
      <c r="A56" s="6" t="s">
        <v>418</v>
      </c>
      <c r="B56" s="55" t="s">
        <v>419</v>
      </c>
      <c r="C56" s="44">
        <v>14620.8</v>
      </c>
      <c r="D56" s="21">
        <v>1089.7</v>
      </c>
      <c r="E56" s="21">
        <v>886</v>
      </c>
      <c r="F56" s="21">
        <v>1310.5</v>
      </c>
      <c r="G56" s="21">
        <v>7.5</v>
      </c>
      <c r="H56" s="21">
        <v>6.1</v>
      </c>
      <c r="I56" s="22">
        <v>9</v>
      </c>
      <c r="J56" s="35">
        <v>37737.199999999997</v>
      </c>
      <c r="K56" s="21">
        <v>4891</v>
      </c>
      <c r="L56" s="21">
        <v>4416.7</v>
      </c>
      <c r="M56" s="21">
        <v>5374.1</v>
      </c>
      <c r="N56" s="21">
        <v>13</v>
      </c>
      <c r="O56" s="21">
        <v>11.7</v>
      </c>
      <c r="P56" s="22">
        <v>14.2</v>
      </c>
    </row>
    <row r="57" spans="1:16">
      <c r="A57" s="6" t="s">
        <v>496</v>
      </c>
      <c r="B57" s="55" t="s">
        <v>497</v>
      </c>
      <c r="C57" s="44">
        <v>23764.2</v>
      </c>
      <c r="D57" s="21">
        <v>1686.4</v>
      </c>
      <c r="E57" s="21">
        <v>1374.7</v>
      </c>
      <c r="F57" s="21">
        <v>2007.2</v>
      </c>
      <c r="G57" s="21">
        <v>7.1</v>
      </c>
      <c r="H57" s="21">
        <v>5.8</v>
      </c>
      <c r="I57" s="22">
        <v>8.4</v>
      </c>
      <c r="J57" s="35">
        <v>45618.8</v>
      </c>
      <c r="K57" s="21">
        <v>5660</v>
      </c>
      <c r="L57" s="21">
        <v>5123.7</v>
      </c>
      <c r="M57" s="21">
        <v>6210.2</v>
      </c>
      <c r="N57" s="21">
        <v>12.4</v>
      </c>
      <c r="O57" s="21">
        <v>11.2</v>
      </c>
      <c r="P57" s="22">
        <v>13.6</v>
      </c>
    </row>
    <row r="58" spans="1:16">
      <c r="A58" s="6" t="s">
        <v>596</v>
      </c>
      <c r="B58" s="55" t="s">
        <v>597</v>
      </c>
      <c r="C58" s="44">
        <v>22272.400000000001</v>
      </c>
      <c r="D58" s="21">
        <v>1513.6</v>
      </c>
      <c r="E58" s="21">
        <v>1238.5999999999999</v>
      </c>
      <c r="F58" s="21">
        <v>1805.9</v>
      </c>
      <c r="G58" s="21">
        <v>6.8</v>
      </c>
      <c r="H58" s="21">
        <v>5.6</v>
      </c>
      <c r="I58" s="22">
        <v>8.1</v>
      </c>
      <c r="J58" s="35">
        <v>36197.599999999999</v>
      </c>
      <c r="K58" s="21">
        <v>4304.8</v>
      </c>
      <c r="L58" s="21">
        <v>3923.7</v>
      </c>
      <c r="M58" s="21">
        <v>4682.7</v>
      </c>
      <c r="N58" s="21">
        <v>11.9</v>
      </c>
      <c r="O58" s="21">
        <v>10.8</v>
      </c>
      <c r="P58" s="22">
        <v>12.9</v>
      </c>
    </row>
    <row r="59" spans="1:16">
      <c r="A59" s="6" t="s">
        <v>872</v>
      </c>
      <c r="B59" s="55" t="s">
        <v>873</v>
      </c>
      <c r="C59" s="44">
        <v>2125.9</v>
      </c>
      <c r="D59" s="21">
        <v>112.5</v>
      </c>
      <c r="E59" s="21">
        <v>91.1</v>
      </c>
      <c r="F59" s="21">
        <v>135.5</v>
      </c>
      <c r="G59" s="21">
        <v>5.3</v>
      </c>
      <c r="H59" s="21">
        <v>4.3</v>
      </c>
      <c r="I59" s="22">
        <v>6.4</v>
      </c>
      <c r="J59" s="35">
        <v>2014.1</v>
      </c>
      <c r="K59" s="21">
        <v>189.6</v>
      </c>
      <c r="L59" s="21">
        <v>168.4</v>
      </c>
      <c r="M59" s="21">
        <v>213</v>
      </c>
      <c r="N59" s="21">
        <v>9.4</v>
      </c>
      <c r="O59" s="21">
        <v>8.4</v>
      </c>
      <c r="P59" s="22">
        <v>10.6</v>
      </c>
    </row>
    <row r="60" spans="1:16">
      <c r="A60" s="6" t="s">
        <v>640</v>
      </c>
      <c r="B60" s="55" t="s">
        <v>641</v>
      </c>
      <c r="C60" s="44">
        <v>29432.1</v>
      </c>
      <c r="D60" s="21">
        <v>1939.2</v>
      </c>
      <c r="E60" s="21">
        <v>1577.1</v>
      </c>
      <c r="F60" s="21">
        <v>2316.5</v>
      </c>
      <c r="G60" s="21">
        <v>6.6</v>
      </c>
      <c r="H60" s="21">
        <v>5.4</v>
      </c>
      <c r="I60" s="22">
        <v>7.9</v>
      </c>
      <c r="J60" s="35">
        <v>55263.9</v>
      </c>
      <c r="K60" s="21">
        <v>6401.9</v>
      </c>
      <c r="L60" s="21">
        <v>5791.6</v>
      </c>
      <c r="M60" s="21">
        <v>7010</v>
      </c>
      <c r="N60" s="21">
        <v>11.6</v>
      </c>
      <c r="O60" s="21">
        <v>10.5</v>
      </c>
      <c r="P60" s="22">
        <v>12.7</v>
      </c>
    </row>
    <row r="61" spans="1:16">
      <c r="A61" s="6" t="s">
        <v>368</v>
      </c>
      <c r="B61" s="55" t="s">
        <v>369</v>
      </c>
      <c r="C61" s="44">
        <v>118210.9</v>
      </c>
      <c r="D61" s="21">
        <v>9475.2999999999993</v>
      </c>
      <c r="E61" s="21">
        <v>7707.4</v>
      </c>
      <c r="F61" s="21">
        <v>11379.3</v>
      </c>
      <c r="G61" s="21">
        <v>8</v>
      </c>
      <c r="H61" s="21">
        <v>6.5</v>
      </c>
      <c r="I61" s="22">
        <v>9.6</v>
      </c>
      <c r="J61" s="35">
        <v>192158.1</v>
      </c>
      <c r="K61" s="21">
        <v>26692.9</v>
      </c>
      <c r="L61" s="21">
        <v>24030.400000000001</v>
      </c>
      <c r="M61" s="21">
        <v>29420.7</v>
      </c>
      <c r="N61" s="21">
        <v>13.9</v>
      </c>
      <c r="O61" s="21">
        <v>12.5</v>
      </c>
      <c r="P61" s="22">
        <v>15.3</v>
      </c>
    </row>
    <row r="62" spans="1:16">
      <c r="A62" s="6" t="s">
        <v>556</v>
      </c>
      <c r="B62" s="55" t="s">
        <v>557</v>
      </c>
      <c r="C62" s="44">
        <v>20281.2</v>
      </c>
      <c r="D62" s="21">
        <v>1388.3</v>
      </c>
      <c r="E62" s="21">
        <v>1134</v>
      </c>
      <c r="F62" s="21">
        <v>1654</v>
      </c>
      <c r="G62" s="21">
        <v>6.8</v>
      </c>
      <c r="H62" s="21">
        <v>5.6</v>
      </c>
      <c r="I62" s="22">
        <v>8.1999999999999993</v>
      </c>
      <c r="J62" s="35">
        <v>31178.799999999999</v>
      </c>
      <c r="K62" s="21">
        <v>3735</v>
      </c>
      <c r="L62" s="21">
        <v>3379</v>
      </c>
      <c r="M62" s="21">
        <v>4093.7</v>
      </c>
      <c r="N62" s="21">
        <v>12</v>
      </c>
      <c r="O62" s="21">
        <v>10.8</v>
      </c>
      <c r="P62" s="22">
        <v>13.1</v>
      </c>
    </row>
    <row r="63" spans="1:16">
      <c r="A63" s="6" t="s">
        <v>376</v>
      </c>
      <c r="B63" s="55" t="s">
        <v>377</v>
      </c>
      <c r="C63" s="44">
        <v>77513.7</v>
      </c>
      <c r="D63" s="21">
        <v>6064.4</v>
      </c>
      <c r="E63" s="21">
        <v>4929</v>
      </c>
      <c r="F63" s="21">
        <v>7295.9</v>
      </c>
      <c r="G63" s="21">
        <v>7.8</v>
      </c>
      <c r="H63" s="21">
        <v>6.4</v>
      </c>
      <c r="I63" s="22">
        <v>9.4</v>
      </c>
      <c r="J63" s="35">
        <v>182096.3</v>
      </c>
      <c r="K63" s="21">
        <v>24676.400000000001</v>
      </c>
      <c r="L63" s="21">
        <v>22243.599999999999</v>
      </c>
      <c r="M63" s="21">
        <v>27187.5</v>
      </c>
      <c r="N63" s="21">
        <v>13.6</v>
      </c>
      <c r="O63" s="21">
        <v>12.2</v>
      </c>
      <c r="P63" s="22">
        <v>14.9</v>
      </c>
    </row>
    <row r="64" spans="1:16">
      <c r="A64" s="6" t="s">
        <v>580</v>
      </c>
      <c r="B64" s="55" t="s">
        <v>581</v>
      </c>
      <c r="C64" s="44">
        <v>41778.300000000003</v>
      </c>
      <c r="D64" s="21">
        <v>2971</v>
      </c>
      <c r="E64" s="21">
        <v>2410</v>
      </c>
      <c r="F64" s="21">
        <v>3573.1</v>
      </c>
      <c r="G64" s="21">
        <v>7.1</v>
      </c>
      <c r="H64" s="21">
        <v>5.8</v>
      </c>
      <c r="I64" s="22">
        <v>8.6</v>
      </c>
      <c r="J64" s="35">
        <v>87569.7</v>
      </c>
      <c r="K64" s="21">
        <v>10864.8</v>
      </c>
      <c r="L64" s="21">
        <v>9798.9</v>
      </c>
      <c r="M64" s="21">
        <v>11926.7</v>
      </c>
      <c r="N64" s="21">
        <v>12.4</v>
      </c>
      <c r="O64" s="21">
        <v>11.2</v>
      </c>
      <c r="P64" s="22">
        <v>13.6</v>
      </c>
    </row>
    <row r="65" spans="1:16">
      <c r="A65" s="6" t="s">
        <v>524</v>
      </c>
      <c r="B65" s="55" t="s">
        <v>525</v>
      </c>
      <c r="C65" s="44">
        <v>14831.9</v>
      </c>
      <c r="D65" s="21">
        <v>1070.7</v>
      </c>
      <c r="E65" s="21">
        <v>865.7</v>
      </c>
      <c r="F65" s="21">
        <v>1289.3</v>
      </c>
      <c r="G65" s="21">
        <v>7.2</v>
      </c>
      <c r="H65" s="21">
        <v>5.8</v>
      </c>
      <c r="I65" s="22">
        <v>8.6999999999999993</v>
      </c>
      <c r="J65" s="35">
        <v>31727.1</v>
      </c>
      <c r="K65" s="21">
        <v>3990.8</v>
      </c>
      <c r="L65" s="21">
        <v>3587.4</v>
      </c>
      <c r="M65" s="21">
        <v>4415.3999999999996</v>
      </c>
      <c r="N65" s="21">
        <v>12.6</v>
      </c>
      <c r="O65" s="21">
        <v>11.3</v>
      </c>
      <c r="P65" s="22">
        <v>13.9</v>
      </c>
    </row>
    <row r="66" spans="1:16">
      <c r="A66" s="6" t="s">
        <v>650</v>
      </c>
      <c r="B66" s="55" t="s">
        <v>651</v>
      </c>
      <c r="C66" s="44">
        <v>60111.6</v>
      </c>
      <c r="D66" s="21">
        <v>4027.1</v>
      </c>
      <c r="E66" s="21">
        <v>3275.4</v>
      </c>
      <c r="F66" s="21">
        <v>4835.8</v>
      </c>
      <c r="G66" s="21">
        <v>6.7</v>
      </c>
      <c r="H66" s="21">
        <v>5.4</v>
      </c>
      <c r="I66" s="22">
        <v>8</v>
      </c>
      <c r="J66" s="35">
        <v>98060.4</v>
      </c>
      <c r="K66" s="21">
        <v>11541.7</v>
      </c>
      <c r="L66" s="21">
        <v>10411.4</v>
      </c>
      <c r="M66" s="21">
        <v>12683.9</v>
      </c>
      <c r="N66" s="21">
        <v>11.8</v>
      </c>
      <c r="O66" s="21">
        <v>10.6</v>
      </c>
      <c r="P66" s="22">
        <v>12.9</v>
      </c>
    </row>
    <row r="67" spans="1:16">
      <c r="A67" s="6" t="s">
        <v>370</v>
      </c>
      <c r="B67" s="55" t="s">
        <v>371</v>
      </c>
      <c r="C67" s="44">
        <v>41296</v>
      </c>
      <c r="D67" s="21">
        <v>3163.9</v>
      </c>
      <c r="E67" s="21">
        <v>2591</v>
      </c>
      <c r="F67" s="21">
        <v>3773.6</v>
      </c>
      <c r="G67" s="21">
        <v>7.7</v>
      </c>
      <c r="H67" s="21">
        <v>6.3</v>
      </c>
      <c r="I67" s="22">
        <v>9.1</v>
      </c>
      <c r="J67" s="35">
        <v>102835</v>
      </c>
      <c r="K67" s="21">
        <v>13666.7</v>
      </c>
      <c r="L67" s="21">
        <v>12437.4</v>
      </c>
      <c r="M67" s="21">
        <v>14890.4</v>
      </c>
      <c r="N67" s="21">
        <v>13.3</v>
      </c>
      <c r="O67" s="21">
        <v>12.1</v>
      </c>
      <c r="P67" s="22">
        <v>14.5</v>
      </c>
    </row>
    <row r="68" spans="1:16">
      <c r="A68" s="6" t="s">
        <v>716</v>
      </c>
      <c r="B68" s="55" t="s">
        <v>717</v>
      </c>
      <c r="C68" s="44">
        <v>23222.1</v>
      </c>
      <c r="D68" s="21">
        <v>1391.1</v>
      </c>
      <c r="E68" s="21">
        <v>1128.3</v>
      </c>
      <c r="F68" s="21">
        <v>1664.3</v>
      </c>
      <c r="G68" s="21">
        <v>6</v>
      </c>
      <c r="H68" s="21">
        <v>4.9000000000000004</v>
      </c>
      <c r="I68" s="22">
        <v>7.2</v>
      </c>
      <c r="J68" s="35">
        <v>46918.9</v>
      </c>
      <c r="K68" s="21">
        <v>4961.1000000000004</v>
      </c>
      <c r="L68" s="21">
        <v>4471.8</v>
      </c>
      <c r="M68" s="21">
        <v>5472.9</v>
      </c>
      <c r="N68" s="21">
        <v>10.6</v>
      </c>
      <c r="O68" s="21">
        <v>9.5</v>
      </c>
      <c r="P68" s="22">
        <v>11.7</v>
      </c>
    </row>
    <row r="69" spans="1:16">
      <c r="A69" s="6" t="s">
        <v>378</v>
      </c>
      <c r="B69" s="55" t="s">
        <v>379</v>
      </c>
      <c r="C69" s="44">
        <v>15014.4</v>
      </c>
      <c r="D69" s="21">
        <v>1146.4000000000001</v>
      </c>
      <c r="E69" s="21">
        <v>933.8</v>
      </c>
      <c r="F69" s="21">
        <v>1373.2</v>
      </c>
      <c r="G69" s="21">
        <v>7.6</v>
      </c>
      <c r="H69" s="21">
        <v>6.2</v>
      </c>
      <c r="I69" s="22">
        <v>9.1</v>
      </c>
      <c r="J69" s="35">
        <v>38337.599999999999</v>
      </c>
      <c r="K69" s="21">
        <v>5072.3999999999996</v>
      </c>
      <c r="L69" s="21">
        <v>4605.5</v>
      </c>
      <c r="M69" s="21">
        <v>5553.4</v>
      </c>
      <c r="N69" s="21">
        <v>13.2</v>
      </c>
      <c r="O69" s="21">
        <v>12</v>
      </c>
      <c r="P69" s="22">
        <v>14.5</v>
      </c>
    </row>
    <row r="70" spans="1:16">
      <c r="A70" s="6" t="s">
        <v>652</v>
      </c>
      <c r="B70" s="55" t="s">
        <v>653</v>
      </c>
      <c r="C70" s="44">
        <v>15892.2</v>
      </c>
      <c r="D70" s="21">
        <v>1061.5999999999999</v>
      </c>
      <c r="E70" s="21">
        <v>861.4</v>
      </c>
      <c r="F70" s="21">
        <v>1270.2</v>
      </c>
      <c r="G70" s="21">
        <v>6.7</v>
      </c>
      <c r="H70" s="21">
        <v>5.4</v>
      </c>
      <c r="I70" s="22">
        <v>8</v>
      </c>
      <c r="J70" s="35">
        <v>30440.799999999999</v>
      </c>
      <c r="K70" s="21">
        <v>3569.1</v>
      </c>
      <c r="L70" s="21">
        <v>3229</v>
      </c>
      <c r="M70" s="21">
        <v>3918.8</v>
      </c>
      <c r="N70" s="21">
        <v>11.7</v>
      </c>
      <c r="O70" s="21">
        <v>10.6</v>
      </c>
      <c r="P70" s="22">
        <v>12.9</v>
      </c>
    </row>
    <row r="71" spans="1:16">
      <c r="A71" s="6" t="s">
        <v>470</v>
      </c>
      <c r="B71" s="55" t="s">
        <v>471</v>
      </c>
      <c r="C71" s="44">
        <v>30173.3</v>
      </c>
      <c r="D71" s="21">
        <v>2212.5</v>
      </c>
      <c r="E71" s="21">
        <v>1788.7</v>
      </c>
      <c r="F71" s="21">
        <v>2663</v>
      </c>
      <c r="G71" s="21">
        <v>7.3</v>
      </c>
      <c r="H71" s="21">
        <v>5.9</v>
      </c>
      <c r="I71" s="22">
        <v>8.8000000000000007</v>
      </c>
      <c r="J71" s="35">
        <v>77776.7</v>
      </c>
      <c r="K71" s="21">
        <v>9922.2000000000007</v>
      </c>
      <c r="L71" s="21">
        <v>8934.7000000000007</v>
      </c>
      <c r="M71" s="21">
        <v>10928</v>
      </c>
      <c r="N71" s="21">
        <v>12.8</v>
      </c>
      <c r="O71" s="21">
        <v>11.5</v>
      </c>
      <c r="P71" s="22">
        <v>14.1</v>
      </c>
    </row>
    <row r="72" spans="1:16">
      <c r="A72" s="6" t="s">
        <v>798</v>
      </c>
      <c r="B72" s="55" t="s">
        <v>799</v>
      </c>
      <c r="C72" s="44">
        <v>16943.3</v>
      </c>
      <c r="D72" s="21">
        <v>969</v>
      </c>
      <c r="E72" s="21">
        <v>776.5</v>
      </c>
      <c r="F72" s="21">
        <v>1164</v>
      </c>
      <c r="G72" s="21">
        <v>5.7</v>
      </c>
      <c r="H72" s="21">
        <v>4.5999999999999996</v>
      </c>
      <c r="I72" s="22">
        <v>6.9</v>
      </c>
      <c r="J72" s="35">
        <v>26103.7</v>
      </c>
      <c r="K72" s="21">
        <v>2654.6</v>
      </c>
      <c r="L72" s="21">
        <v>2352.3000000000002</v>
      </c>
      <c r="M72" s="21">
        <v>2960.2</v>
      </c>
      <c r="N72" s="21">
        <v>10.199999999999999</v>
      </c>
      <c r="O72" s="21">
        <v>9</v>
      </c>
      <c r="P72" s="22">
        <v>11.3</v>
      </c>
    </row>
    <row r="73" spans="1:16">
      <c r="A73" s="6" t="s">
        <v>330</v>
      </c>
      <c r="B73" s="55" t="s">
        <v>331</v>
      </c>
      <c r="C73" s="44">
        <v>37620.400000000001</v>
      </c>
      <c r="D73" s="21">
        <v>3101.6</v>
      </c>
      <c r="E73" s="21">
        <v>2515.9</v>
      </c>
      <c r="F73" s="21">
        <v>3739.8</v>
      </c>
      <c r="G73" s="21">
        <v>8.1999999999999993</v>
      </c>
      <c r="H73" s="21">
        <v>6.7</v>
      </c>
      <c r="I73" s="22">
        <v>9.9</v>
      </c>
      <c r="J73" s="35">
        <v>106160.6</v>
      </c>
      <c r="K73" s="21">
        <v>15085.7</v>
      </c>
      <c r="L73" s="21">
        <v>13575.6</v>
      </c>
      <c r="M73" s="21">
        <v>16652.7</v>
      </c>
      <c r="N73" s="21">
        <v>14.2</v>
      </c>
      <c r="O73" s="21">
        <v>12.8</v>
      </c>
      <c r="P73" s="22">
        <v>15.7</v>
      </c>
    </row>
    <row r="74" spans="1:16">
      <c r="A74" s="6" t="s">
        <v>472</v>
      </c>
      <c r="B74" s="55" t="s">
        <v>473</v>
      </c>
      <c r="C74" s="44">
        <v>84488.6</v>
      </c>
      <c r="D74" s="21">
        <v>6196.5</v>
      </c>
      <c r="E74" s="21">
        <v>5076</v>
      </c>
      <c r="F74" s="21">
        <v>7359.7</v>
      </c>
      <c r="G74" s="21">
        <v>7.3</v>
      </c>
      <c r="H74" s="21">
        <v>6</v>
      </c>
      <c r="I74" s="22">
        <v>8.6999999999999993</v>
      </c>
      <c r="J74" s="35">
        <v>140091.4</v>
      </c>
      <c r="K74" s="21">
        <v>17920.2</v>
      </c>
      <c r="L74" s="21">
        <v>16299</v>
      </c>
      <c r="M74" s="21">
        <v>19542.8</v>
      </c>
      <c r="N74" s="21">
        <v>12.8</v>
      </c>
      <c r="O74" s="21">
        <v>11.6</v>
      </c>
      <c r="P74" s="22">
        <v>14</v>
      </c>
    </row>
    <row r="75" spans="1:16">
      <c r="A75" s="6" t="s">
        <v>380</v>
      </c>
      <c r="B75" s="55" t="s">
        <v>381</v>
      </c>
      <c r="C75" s="44">
        <v>17275.8</v>
      </c>
      <c r="D75" s="21">
        <v>1312.7</v>
      </c>
      <c r="E75" s="21">
        <v>1071.0999999999999</v>
      </c>
      <c r="F75" s="21">
        <v>1569.3</v>
      </c>
      <c r="G75" s="21">
        <v>7.6</v>
      </c>
      <c r="H75" s="21">
        <v>6.2</v>
      </c>
      <c r="I75" s="22">
        <v>9.1</v>
      </c>
      <c r="J75" s="35">
        <v>43923.199999999997</v>
      </c>
      <c r="K75" s="21">
        <v>5809.3</v>
      </c>
      <c r="L75" s="21">
        <v>5275.1</v>
      </c>
      <c r="M75" s="21">
        <v>6337.3</v>
      </c>
      <c r="N75" s="21">
        <v>13.2</v>
      </c>
      <c r="O75" s="21">
        <v>12</v>
      </c>
      <c r="P75" s="22">
        <v>14.4</v>
      </c>
    </row>
    <row r="76" spans="1:16">
      <c r="A76" s="6" t="s">
        <v>460</v>
      </c>
      <c r="B76" s="55" t="s">
        <v>461</v>
      </c>
      <c r="C76" s="44">
        <v>48118.8</v>
      </c>
      <c r="D76" s="21">
        <v>3570.6</v>
      </c>
      <c r="E76" s="21">
        <v>2906.3</v>
      </c>
      <c r="F76" s="21">
        <v>4283.5</v>
      </c>
      <c r="G76" s="21">
        <v>7.4</v>
      </c>
      <c r="H76" s="21">
        <v>6</v>
      </c>
      <c r="I76" s="22">
        <v>8.9</v>
      </c>
      <c r="J76" s="35">
        <v>102314.2</v>
      </c>
      <c r="K76" s="21">
        <v>13195.2</v>
      </c>
      <c r="L76" s="21">
        <v>11937.5</v>
      </c>
      <c r="M76" s="21">
        <v>14439.1</v>
      </c>
      <c r="N76" s="21">
        <v>12.9</v>
      </c>
      <c r="O76" s="21">
        <v>11.7</v>
      </c>
      <c r="P76" s="22">
        <v>14.1</v>
      </c>
    </row>
    <row r="77" spans="1:16">
      <c r="A77" s="6" t="s">
        <v>774</v>
      </c>
      <c r="B77" s="55" t="s">
        <v>775</v>
      </c>
      <c r="C77" s="44">
        <v>57124.4</v>
      </c>
      <c r="D77" s="21">
        <v>3624.7</v>
      </c>
      <c r="E77" s="21">
        <v>2930.4</v>
      </c>
      <c r="F77" s="21">
        <v>4387</v>
      </c>
      <c r="G77" s="21">
        <v>6.3</v>
      </c>
      <c r="H77" s="21">
        <v>5.0999999999999996</v>
      </c>
      <c r="I77" s="22">
        <v>7.7</v>
      </c>
      <c r="J77" s="35">
        <v>85116.6</v>
      </c>
      <c r="K77" s="21">
        <v>9522.2000000000007</v>
      </c>
      <c r="L77" s="21">
        <v>8485.1</v>
      </c>
      <c r="M77" s="21">
        <v>10587.5</v>
      </c>
      <c r="N77" s="21">
        <v>11.2</v>
      </c>
      <c r="O77" s="21">
        <v>10</v>
      </c>
      <c r="P77" s="22">
        <v>12.4</v>
      </c>
    </row>
    <row r="78" spans="1:16">
      <c r="A78" s="6" t="s">
        <v>724</v>
      </c>
      <c r="B78" s="55" t="s">
        <v>725</v>
      </c>
      <c r="C78" s="44">
        <v>17037.8</v>
      </c>
      <c r="D78" s="21">
        <v>1039</v>
      </c>
      <c r="E78" s="21">
        <v>836.6</v>
      </c>
      <c r="F78" s="21">
        <v>1244.4000000000001</v>
      </c>
      <c r="G78" s="21">
        <v>6.1</v>
      </c>
      <c r="H78" s="21">
        <v>4.9000000000000004</v>
      </c>
      <c r="I78" s="22">
        <v>7.3</v>
      </c>
      <c r="J78" s="35">
        <v>27710.2</v>
      </c>
      <c r="K78" s="21">
        <v>2994.6</v>
      </c>
      <c r="L78" s="21">
        <v>2690.1</v>
      </c>
      <c r="M78" s="21">
        <v>3314.5</v>
      </c>
      <c r="N78" s="21">
        <v>10.8</v>
      </c>
      <c r="O78" s="21">
        <v>9.6999999999999993</v>
      </c>
      <c r="P78" s="22">
        <v>12</v>
      </c>
    </row>
    <row r="79" spans="1:16">
      <c r="A79" s="6" t="s">
        <v>564</v>
      </c>
      <c r="B79" s="55" t="s">
        <v>565</v>
      </c>
      <c r="C79" s="44">
        <v>37674.300000000003</v>
      </c>
      <c r="D79" s="21">
        <v>2611.1</v>
      </c>
      <c r="E79" s="21">
        <v>2131.5</v>
      </c>
      <c r="F79" s="21">
        <v>3104.9</v>
      </c>
      <c r="G79" s="21">
        <v>6.9</v>
      </c>
      <c r="H79" s="21">
        <v>5.7</v>
      </c>
      <c r="I79" s="22">
        <v>8.1999999999999993</v>
      </c>
      <c r="J79" s="35">
        <v>51363.7</v>
      </c>
      <c r="K79" s="21">
        <v>6232.5</v>
      </c>
      <c r="L79" s="21">
        <v>5657.2</v>
      </c>
      <c r="M79" s="21">
        <v>6833.5</v>
      </c>
      <c r="N79" s="21">
        <v>12.1</v>
      </c>
      <c r="O79" s="21">
        <v>11</v>
      </c>
      <c r="P79" s="22">
        <v>13.3</v>
      </c>
    </row>
    <row r="80" spans="1:16">
      <c r="A80" s="6" t="s">
        <v>790</v>
      </c>
      <c r="B80" s="55" t="s">
        <v>791</v>
      </c>
      <c r="C80" s="44">
        <v>27395</v>
      </c>
      <c r="D80" s="21">
        <v>1531.9</v>
      </c>
      <c r="E80" s="21">
        <v>1229.2</v>
      </c>
      <c r="F80" s="21">
        <v>1840.4</v>
      </c>
      <c r="G80" s="21">
        <v>5.6</v>
      </c>
      <c r="H80" s="21">
        <v>4.5</v>
      </c>
      <c r="I80" s="22">
        <v>6.7</v>
      </c>
      <c r="J80" s="35">
        <v>40797</v>
      </c>
      <c r="K80" s="21">
        <v>4057.9</v>
      </c>
      <c r="L80" s="21">
        <v>3585</v>
      </c>
      <c r="M80" s="21">
        <v>4544.8999999999996</v>
      </c>
      <c r="N80" s="21">
        <v>9.9</v>
      </c>
      <c r="O80" s="21">
        <v>8.8000000000000007</v>
      </c>
      <c r="P80" s="22">
        <v>11.1</v>
      </c>
    </row>
    <row r="81" spans="1:16">
      <c r="A81" s="6" t="s">
        <v>832</v>
      </c>
      <c r="B81" s="55" t="s">
        <v>833</v>
      </c>
      <c r="C81" s="44">
        <v>27085.8</v>
      </c>
      <c r="D81" s="21">
        <v>1431.1</v>
      </c>
      <c r="E81" s="21">
        <v>1132.5999999999999</v>
      </c>
      <c r="F81" s="21">
        <v>1739.4</v>
      </c>
      <c r="G81" s="21">
        <v>5.3</v>
      </c>
      <c r="H81" s="21">
        <v>4.2</v>
      </c>
      <c r="I81" s="22">
        <v>6.4</v>
      </c>
      <c r="J81" s="35">
        <v>45391.199999999997</v>
      </c>
      <c r="K81" s="21">
        <v>4289.2</v>
      </c>
      <c r="L81" s="21">
        <v>3721.8</v>
      </c>
      <c r="M81" s="21">
        <v>4854.8999999999996</v>
      </c>
      <c r="N81" s="21">
        <v>9.4</v>
      </c>
      <c r="O81" s="21">
        <v>8.1999999999999993</v>
      </c>
      <c r="P81" s="22">
        <v>10.7</v>
      </c>
    </row>
    <row r="82" spans="1:16">
      <c r="A82" s="6" t="s">
        <v>300</v>
      </c>
      <c r="B82" s="55" t="s">
        <v>301</v>
      </c>
      <c r="C82" s="44">
        <v>25334.400000000001</v>
      </c>
      <c r="D82" s="21">
        <v>2148</v>
      </c>
      <c r="E82" s="21">
        <v>1736.6</v>
      </c>
      <c r="F82" s="21">
        <v>2598</v>
      </c>
      <c r="G82" s="21">
        <v>8.5</v>
      </c>
      <c r="H82" s="21">
        <v>6.9</v>
      </c>
      <c r="I82" s="22">
        <v>10.3</v>
      </c>
      <c r="J82" s="35">
        <v>61612.6</v>
      </c>
      <c r="K82" s="21">
        <v>9008.2000000000007</v>
      </c>
      <c r="L82" s="21">
        <v>8056.9</v>
      </c>
      <c r="M82" s="21">
        <v>9976.6</v>
      </c>
      <c r="N82" s="21">
        <v>14.6</v>
      </c>
      <c r="O82" s="21">
        <v>13.1</v>
      </c>
      <c r="P82" s="22">
        <v>16.2</v>
      </c>
    </row>
    <row r="83" spans="1:16">
      <c r="A83" s="6" t="s">
        <v>526</v>
      </c>
      <c r="B83" s="55" t="s">
        <v>527</v>
      </c>
      <c r="C83" s="44">
        <v>60251.3</v>
      </c>
      <c r="D83" s="21">
        <v>4094.5</v>
      </c>
      <c r="E83" s="21">
        <v>3349.5</v>
      </c>
      <c r="F83" s="21">
        <v>4871.6000000000004</v>
      </c>
      <c r="G83" s="21">
        <v>6.8</v>
      </c>
      <c r="H83" s="21">
        <v>5.6</v>
      </c>
      <c r="I83" s="22">
        <v>8.1</v>
      </c>
      <c r="J83" s="35">
        <v>135407.70000000001</v>
      </c>
      <c r="K83" s="21">
        <v>16133</v>
      </c>
      <c r="L83" s="21">
        <v>14695.5</v>
      </c>
      <c r="M83" s="21">
        <v>17611.7</v>
      </c>
      <c r="N83" s="21">
        <v>11.9</v>
      </c>
      <c r="O83" s="21">
        <v>10.9</v>
      </c>
      <c r="P83" s="22">
        <v>13</v>
      </c>
    </row>
    <row r="84" spans="1:16">
      <c r="A84" s="6" t="s">
        <v>528</v>
      </c>
      <c r="B84" s="55" t="s">
        <v>529</v>
      </c>
      <c r="C84" s="44">
        <v>20778.5</v>
      </c>
      <c r="D84" s="21">
        <v>1497.2</v>
      </c>
      <c r="E84" s="21">
        <v>1224.4000000000001</v>
      </c>
      <c r="F84" s="21">
        <v>1784.9</v>
      </c>
      <c r="G84" s="21">
        <v>7.2</v>
      </c>
      <c r="H84" s="21">
        <v>5.9</v>
      </c>
      <c r="I84" s="22">
        <v>8.6</v>
      </c>
      <c r="J84" s="35">
        <v>37743.5</v>
      </c>
      <c r="K84" s="21">
        <v>4745.5</v>
      </c>
      <c r="L84" s="21">
        <v>4326.3</v>
      </c>
      <c r="M84" s="21">
        <v>5176.5</v>
      </c>
      <c r="N84" s="21">
        <v>12.6</v>
      </c>
      <c r="O84" s="21">
        <v>11.5</v>
      </c>
      <c r="P84" s="22">
        <v>13.7</v>
      </c>
    </row>
    <row r="85" spans="1:16">
      <c r="A85" s="6" t="s">
        <v>404</v>
      </c>
      <c r="B85" s="55" t="s">
        <v>405</v>
      </c>
      <c r="C85" s="44">
        <v>48311.6</v>
      </c>
      <c r="D85" s="21">
        <v>3662</v>
      </c>
      <c r="E85" s="21">
        <v>3002</v>
      </c>
      <c r="F85" s="21">
        <v>4353.2</v>
      </c>
      <c r="G85" s="21">
        <v>7.6</v>
      </c>
      <c r="H85" s="21">
        <v>6.2</v>
      </c>
      <c r="I85" s="22">
        <v>9</v>
      </c>
      <c r="J85" s="35">
        <v>91603.4</v>
      </c>
      <c r="K85" s="21">
        <v>12064.4</v>
      </c>
      <c r="L85" s="21">
        <v>10979.7</v>
      </c>
      <c r="M85" s="21">
        <v>13149.8</v>
      </c>
      <c r="N85" s="21">
        <v>13.2</v>
      </c>
      <c r="O85" s="21">
        <v>12</v>
      </c>
      <c r="P85" s="22">
        <v>14.4</v>
      </c>
    </row>
    <row r="86" spans="1:16">
      <c r="A86" s="6" t="s">
        <v>302</v>
      </c>
      <c r="B86" s="55" t="s">
        <v>303</v>
      </c>
      <c r="C86" s="44">
        <v>17524</v>
      </c>
      <c r="D86" s="21">
        <v>1490.5</v>
      </c>
      <c r="E86" s="21">
        <v>1226</v>
      </c>
      <c r="F86" s="21">
        <v>1775.5</v>
      </c>
      <c r="G86" s="21">
        <v>8.5</v>
      </c>
      <c r="H86" s="21">
        <v>7</v>
      </c>
      <c r="I86" s="22">
        <v>10.1</v>
      </c>
      <c r="J86" s="35">
        <v>34968</v>
      </c>
      <c r="K86" s="21">
        <v>5119.8999999999996</v>
      </c>
      <c r="L86" s="21">
        <v>4672.8999999999996</v>
      </c>
      <c r="M86" s="21">
        <v>5571.6</v>
      </c>
      <c r="N86" s="21">
        <v>14.6</v>
      </c>
      <c r="O86" s="21">
        <v>13.4</v>
      </c>
      <c r="P86" s="22">
        <v>15.9</v>
      </c>
    </row>
    <row r="87" spans="1:16">
      <c r="A87" s="6" t="s">
        <v>620</v>
      </c>
      <c r="B87" s="55" t="s">
        <v>621</v>
      </c>
      <c r="C87" s="44">
        <v>21917.9</v>
      </c>
      <c r="D87" s="21">
        <v>1351.3</v>
      </c>
      <c r="E87" s="21">
        <v>1083.8</v>
      </c>
      <c r="F87" s="21">
        <v>1626.9</v>
      </c>
      <c r="G87" s="21">
        <v>6.2</v>
      </c>
      <c r="H87" s="21">
        <v>4.9000000000000004</v>
      </c>
      <c r="I87" s="22">
        <v>7.4</v>
      </c>
      <c r="J87" s="35">
        <v>43243.1</v>
      </c>
      <c r="K87" s="21">
        <v>4711.8999999999996</v>
      </c>
      <c r="L87" s="21">
        <v>4179.7</v>
      </c>
      <c r="M87" s="21">
        <v>5240.8</v>
      </c>
      <c r="N87" s="21">
        <v>10.9</v>
      </c>
      <c r="O87" s="21">
        <v>9.6999999999999993</v>
      </c>
      <c r="P87" s="22">
        <v>12.1</v>
      </c>
    </row>
    <row r="88" spans="1:16">
      <c r="A88" s="6" t="s">
        <v>838</v>
      </c>
      <c r="B88" s="55" t="s">
        <v>839</v>
      </c>
      <c r="C88" s="44">
        <v>30973.9</v>
      </c>
      <c r="D88" s="21">
        <v>1656.4</v>
      </c>
      <c r="E88" s="21">
        <v>1313.5</v>
      </c>
      <c r="F88" s="21">
        <v>2013.9</v>
      </c>
      <c r="G88" s="21">
        <v>5.3</v>
      </c>
      <c r="H88" s="21">
        <v>4.2</v>
      </c>
      <c r="I88" s="22">
        <v>6.5</v>
      </c>
      <c r="J88" s="35">
        <v>36129.1</v>
      </c>
      <c r="K88" s="21">
        <v>3445.6</v>
      </c>
      <c r="L88" s="21">
        <v>2990.9</v>
      </c>
      <c r="M88" s="21">
        <v>3912.4</v>
      </c>
      <c r="N88" s="21">
        <v>9.5</v>
      </c>
      <c r="O88" s="21">
        <v>8.3000000000000007</v>
      </c>
      <c r="P88" s="22">
        <v>10.8</v>
      </c>
    </row>
    <row r="89" spans="1:16">
      <c r="A89" s="6" t="s">
        <v>582</v>
      </c>
      <c r="B89" s="55" t="s">
        <v>583</v>
      </c>
      <c r="C89" s="44">
        <v>49518.8</v>
      </c>
      <c r="D89" s="21">
        <v>3577.1</v>
      </c>
      <c r="E89" s="21">
        <v>2898.6</v>
      </c>
      <c r="F89" s="21">
        <v>4314.6000000000004</v>
      </c>
      <c r="G89" s="21">
        <v>7.2</v>
      </c>
      <c r="H89" s="21">
        <v>5.9</v>
      </c>
      <c r="I89" s="22">
        <v>8.6999999999999993</v>
      </c>
      <c r="J89" s="35">
        <v>82236.2</v>
      </c>
      <c r="K89" s="21">
        <v>10380.5</v>
      </c>
      <c r="L89" s="21">
        <v>9317.9</v>
      </c>
      <c r="M89" s="21">
        <v>11468.5</v>
      </c>
      <c r="N89" s="21">
        <v>12.6</v>
      </c>
      <c r="O89" s="21">
        <v>11.3</v>
      </c>
      <c r="P89" s="22">
        <v>13.9</v>
      </c>
    </row>
    <row r="90" spans="1:16">
      <c r="A90" s="6" t="s">
        <v>542</v>
      </c>
      <c r="B90" s="55" t="s">
        <v>543</v>
      </c>
      <c r="C90" s="44">
        <v>16606.7</v>
      </c>
      <c r="D90" s="21">
        <v>1118.2</v>
      </c>
      <c r="E90" s="21">
        <v>910.9</v>
      </c>
      <c r="F90" s="21">
        <v>1335.5</v>
      </c>
      <c r="G90" s="21">
        <v>6.7</v>
      </c>
      <c r="H90" s="21">
        <v>5.5</v>
      </c>
      <c r="I90" s="22">
        <v>8</v>
      </c>
      <c r="J90" s="35">
        <v>47672.3</v>
      </c>
      <c r="K90" s="21">
        <v>5633</v>
      </c>
      <c r="L90" s="21">
        <v>5089.7</v>
      </c>
      <c r="M90" s="21">
        <v>6183.5</v>
      </c>
      <c r="N90" s="21">
        <v>11.8</v>
      </c>
      <c r="O90" s="21">
        <v>10.7</v>
      </c>
      <c r="P90" s="22">
        <v>13</v>
      </c>
    </row>
    <row r="91" spans="1:16">
      <c r="A91" s="6" t="s">
        <v>818</v>
      </c>
      <c r="B91" s="55" t="s">
        <v>819</v>
      </c>
      <c r="C91" s="44">
        <v>15244.6</v>
      </c>
      <c r="D91" s="21">
        <v>821.5</v>
      </c>
      <c r="E91" s="21">
        <v>650.1</v>
      </c>
      <c r="F91" s="21">
        <v>999.4</v>
      </c>
      <c r="G91" s="21">
        <v>5.4</v>
      </c>
      <c r="H91" s="21">
        <v>4.3</v>
      </c>
      <c r="I91" s="22">
        <v>6.6</v>
      </c>
      <c r="J91" s="35">
        <v>22465.4</v>
      </c>
      <c r="K91" s="21">
        <v>2153.6</v>
      </c>
      <c r="L91" s="21">
        <v>1860.6</v>
      </c>
      <c r="M91" s="21">
        <v>2441.8000000000002</v>
      </c>
      <c r="N91" s="21">
        <v>9.6</v>
      </c>
      <c r="O91" s="21">
        <v>8.3000000000000007</v>
      </c>
      <c r="P91" s="22">
        <v>10.9</v>
      </c>
    </row>
    <row r="92" spans="1:16">
      <c r="A92" s="6" t="s">
        <v>566</v>
      </c>
      <c r="B92" s="55" t="s">
        <v>567</v>
      </c>
      <c r="C92" s="44">
        <v>18923</v>
      </c>
      <c r="D92" s="21">
        <v>1317.8</v>
      </c>
      <c r="E92" s="21">
        <v>1075.0999999999999</v>
      </c>
      <c r="F92" s="21">
        <v>1575</v>
      </c>
      <c r="G92" s="21">
        <v>7</v>
      </c>
      <c r="H92" s="21">
        <v>5.7</v>
      </c>
      <c r="I92" s="22">
        <v>8.3000000000000007</v>
      </c>
      <c r="J92" s="35">
        <v>36048</v>
      </c>
      <c r="K92" s="21">
        <v>4385.1000000000004</v>
      </c>
      <c r="L92" s="21">
        <v>3981.2</v>
      </c>
      <c r="M92" s="21">
        <v>4785.1000000000004</v>
      </c>
      <c r="N92" s="21">
        <v>12.2</v>
      </c>
      <c r="O92" s="21">
        <v>11</v>
      </c>
      <c r="P92" s="22">
        <v>13.3</v>
      </c>
    </row>
    <row r="93" spans="1:16">
      <c r="A93" s="6" t="s">
        <v>584</v>
      </c>
      <c r="B93" s="55" t="s">
        <v>585</v>
      </c>
      <c r="C93" s="44">
        <v>20692.599999999999</v>
      </c>
      <c r="D93" s="21">
        <v>1438.4</v>
      </c>
      <c r="E93" s="21">
        <v>1179.8</v>
      </c>
      <c r="F93" s="21">
        <v>1710.4</v>
      </c>
      <c r="G93" s="21">
        <v>7</v>
      </c>
      <c r="H93" s="21">
        <v>5.7</v>
      </c>
      <c r="I93" s="22">
        <v>8.3000000000000007</v>
      </c>
      <c r="J93" s="35">
        <v>31035.4</v>
      </c>
      <c r="K93" s="21">
        <v>3773.4</v>
      </c>
      <c r="L93" s="21">
        <v>3444.2</v>
      </c>
      <c r="M93" s="21">
        <v>4110.1000000000004</v>
      </c>
      <c r="N93" s="21">
        <v>12.2</v>
      </c>
      <c r="O93" s="21">
        <v>11.1</v>
      </c>
      <c r="P93" s="22">
        <v>13.2</v>
      </c>
    </row>
    <row r="94" spans="1:16">
      <c r="A94" s="6" t="s">
        <v>688</v>
      </c>
      <c r="B94" s="55" t="s">
        <v>689</v>
      </c>
      <c r="C94" s="44">
        <v>22670.2</v>
      </c>
      <c r="D94" s="21">
        <v>1337.4</v>
      </c>
      <c r="E94" s="21">
        <v>1067</v>
      </c>
      <c r="F94" s="21">
        <v>1614.2</v>
      </c>
      <c r="G94" s="21">
        <v>5.9</v>
      </c>
      <c r="H94" s="21">
        <v>4.7</v>
      </c>
      <c r="I94" s="22">
        <v>7.1</v>
      </c>
      <c r="J94" s="35">
        <v>38493.800000000003</v>
      </c>
      <c r="K94" s="21">
        <v>4021.1</v>
      </c>
      <c r="L94" s="21">
        <v>3530.6</v>
      </c>
      <c r="M94" s="21">
        <v>4515</v>
      </c>
      <c r="N94" s="21">
        <v>10.4</v>
      </c>
      <c r="O94" s="21">
        <v>9.1999999999999993</v>
      </c>
      <c r="P94" s="22">
        <v>11.7</v>
      </c>
    </row>
    <row r="95" spans="1:16">
      <c r="A95" s="6" t="s">
        <v>288</v>
      </c>
      <c r="B95" s="55" t="s">
        <v>289</v>
      </c>
      <c r="C95" s="44">
        <v>15624</v>
      </c>
      <c r="D95" s="21">
        <v>1387.7</v>
      </c>
      <c r="E95" s="21">
        <v>1129.5999999999999</v>
      </c>
      <c r="F95" s="21">
        <v>1667.3</v>
      </c>
      <c r="G95" s="21">
        <v>8.9</v>
      </c>
      <c r="H95" s="21">
        <v>7.2</v>
      </c>
      <c r="I95" s="22">
        <v>10.7</v>
      </c>
      <c r="J95" s="35">
        <v>36564</v>
      </c>
      <c r="K95" s="21">
        <v>5574.3</v>
      </c>
      <c r="L95" s="21">
        <v>5032.5</v>
      </c>
      <c r="M95" s="21">
        <v>6138.9</v>
      </c>
      <c r="N95" s="21">
        <v>15.2</v>
      </c>
      <c r="O95" s="21">
        <v>13.8</v>
      </c>
      <c r="P95" s="22">
        <v>16.8</v>
      </c>
    </row>
    <row r="96" spans="1:16">
      <c r="A96" s="6" t="s">
        <v>340</v>
      </c>
      <c r="B96" s="55" t="s">
        <v>341</v>
      </c>
      <c r="C96" s="44">
        <v>18389.7</v>
      </c>
      <c r="D96" s="21">
        <v>1485</v>
      </c>
      <c r="E96" s="21">
        <v>1216.2</v>
      </c>
      <c r="F96" s="21">
        <v>1774.9</v>
      </c>
      <c r="G96" s="21">
        <v>8.1</v>
      </c>
      <c r="H96" s="21">
        <v>6.6</v>
      </c>
      <c r="I96" s="22">
        <v>9.6999999999999993</v>
      </c>
      <c r="J96" s="35">
        <v>40660.300000000003</v>
      </c>
      <c r="K96" s="21">
        <v>5687.5</v>
      </c>
      <c r="L96" s="21">
        <v>5164.3</v>
      </c>
      <c r="M96" s="21">
        <v>6210</v>
      </c>
      <c r="N96" s="21">
        <v>14</v>
      </c>
      <c r="O96" s="21">
        <v>12.7</v>
      </c>
      <c r="P96" s="22">
        <v>15.3</v>
      </c>
    </row>
    <row r="97" spans="1:16">
      <c r="A97" s="6" t="s">
        <v>530</v>
      </c>
      <c r="B97" s="55" t="s">
        <v>531</v>
      </c>
      <c r="C97" s="44">
        <v>16113.2</v>
      </c>
      <c r="D97" s="21">
        <v>1177.7</v>
      </c>
      <c r="E97" s="21">
        <v>953.5</v>
      </c>
      <c r="F97" s="21">
        <v>1416</v>
      </c>
      <c r="G97" s="21">
        <v>7.3</v>
      </c>
      <c r="H97" s="21">
        <v>5.9</v>
      </c>
      <c r="I97" s="22">
        <v>8.8000000000000007</v>
      </c>
      <c r="J97" s="35">
        <v>31667.8</v>
      </c>
      <c r="K97" s="21">
        <v>4043.3</v>
      </c>
      <c r="L97" s="21">
        <v>3630.1</v>
      </c>
      <c r="M97" s="21">
        <v>4481.6000000000004</v>
      </c>
      <c r="N97" s="21">
        <v>12.8</v>
      </c>
      <c r="O97" s="21">
        <v>11.5</v>
      </c>
      <c r="P97" s="22">
        <v>14.2</v>
      </c>
    </row>
    <row r="98" spans="1:16">
      <c r="A98" s="6" t="s">
        <v>568</v>
      </c>
      <c r="B98" s="55" t="s">
        <v>569</v>
      </c>
      <c r="C98" s="44">
        <v>16267.7</v>
      </c>
      <c r="D98" s="21">
        <v>1090.5</v>
      </c>
      <c r="E98" s="21">
        <v>890.9</v>
      </c>
      <c r="F98" s="21">
        <v>1297</v>
      </c>
      <c r="G98" s="21">
        <v>6.7</v>
      </c>
      <c r="H98" s="21">
        <v>5.5</v>
      </c>
      <c r="I98" s="22">
        <v>8</v>
      </c>
      <c r="J98" s="35">
        <v>32802.300000000003</v>
      </c>
      <c r="K98" s="21">
        <v>3854.9</v>
      </c>
      <c r="L98" s="21">
        <v>3497.3</v>
      </c>
      <c r="M98" s="21">
        <v>4217.5</v>
      </c>
      <c r="N98" s="21">
        <v>11.8</v>
      </c>
      <c r="O98" s="21">
        <v>10.7</v>
      </c>
      <c r="P98" s="22">
        <v>12.9</v>
      </c>
    </row>
    <row r="99" spans="1:16">
      <c r="A99" s="6" t="s">
        <v>406</v>
      </c>
      <c r="B99" s="55" t="s">
        <v>407</v>
      </c>
      <c r="C99" s="44">
        <v>24599.5</v>
      </c>
      <c r="D99" s="21">
        <v>1855.3</v>
      </c>
      <c r="E99" s="21">
        <v>1507.3</v>
      </c>
      <c r="F99" s="21">
        <v>2232.5</v>
      </c>
      <c r="G99" s="21">
        <v>7.5</v>
      </c>
      <c r="H99" s="21">
        <v>6.1</v>
      </c>
      <c r="I99" s="22">
        <v>9.1</v>
      </c>
      <c r="J99" s="35">
        <v>67905.5</v>
      </c>
      <c r="K99" s="21">
        <v>8896.1</v>
      </c>
      <c r="L99" s="21">
        <v>8003</v>
      </c>
      <c r="M99" s="21">
        <v>9801.5</v>
      </c>
      <c r="N99" s="21">
        <v>13.1</v>
      </c>
      <c r="O99" s="21">
        <v>11.8</v>
      </c>
      <c r="P99" s="22">
        <v>14.4</v>
      </c>
    </row>
    <row r="100" spans="1:16">
      <c r="A100" s="6" t="s">
        <v>616</v>
      </c>
      <c r="B100" s="55" t="s">
        <v>617</v>
      </c>
      <c r="C100" s="44">
        <v>18206.5</v>
      </c>
      <c r="D100" s="21">
        <v>1166.3</v>
      </c>
      <c r="E100" s="21">
        <v>948.7</v>
      </c>
      <c r="F100" s="21">
        <v>1393.4</v>
      </c>
      <c r="G100" s="21">
        <v>6.4</v>
      </c>
      <c r="H100" s="21">
        <v>5.2</v>
      </c>
      <c r="I100" s="22">
        <v>7.7</v>
      </c>
      <c r="J100" s="35">
        <v>39878.5</v>
      </c>
      <c r="K100" s="21">
        <v>4501.8</v>
      </c>
      <c r="L100" s="21">
        <v>4068.1</v>
      </c>
      <c r="M100" s="21">
        <v>4947.1000000000004</v>
      </c>
      <c r="N100" s="21">
        <v>11.3</v>
      </c>
      <c r="O100" s="21">
        <v>10.199999999999999</v>
      </c>
      <c r="P100" s="22">
        <v>12.4</v>
      </c>
    </row>
    <row r="101" spans="1:16">
      <c r="A101" s="6" t="s">
        <v>598</v>
      </c>
      <c r="B101" s="55" t="s">
        <v>599</v>
      </c>
      <c r="C101" s="44">
        <v>18100.599999999999</v>
      </c>
      <c r="D101" s="21">
        <v>1253</v>
      </c>
      <c r="E101" s="21">
        <v>1015.1</v>
      </c>
      <c r="F101" s="21">
        <v>1504.8</v>
      </c>
      <c r="G101" s="21">
        <v>6.9</v>
      </c>
      <c r="H101" s="21">
        <v>5.6</v>
      </c>
      <c r="I101" s="22">
        <v>8.3000000000000007</v>
      </c>
      <c r="J101" s="35">
        <v>39126.400000000001</v>
      </c>
      <c r="K101" s="21">
        <v>4729.3</v>
      </c>
      <c r="L101" s="21">
        <v>4262.1000000000004</v>
      </c>
      <c r="M101" s="21">
        <v>5191</v>
      </c>
      <c r="N101" s="21">
        <v>12.1</v>
      </c>
      <c r="O101" s="21">
        <v>10.9</v>
      </c>
      <c r="P101" s="22">
        <v>13.3</v>
      </c>
    </row>
    <row r="102" spans="1:16">
      <c r="A102" s="6" t="s">
        <v>394</v>
      </c>
      <c r="B102" s="55" t="s">
        <v>395</v>
      </c>
      <c r="C102" s="44">
        <v>12722.8</v>
      </c>
      <c r="D102" s="21">
        <v>959.7</v>
      </c>
      <c r="E102" s="21">
        <v>786.2</v>
      </c>
      <c r="F102" s="21">
        <v>1142.8</v>
      </c>
      <c r="G102" s="21">
        <v>7.5</v>
      </c>
      <c r="H102" s="21">
        <v>6.2</v>
      </c>
      <c r="I102" s="22">
        <v>9</v>
      </c>
      <c r="J102" s="35">
        <v>27578.2</v>
      </c>
      <c r="K102" s="21">
        <v>3618.8</v>
      </c>
      <c r="L102" s="21">
        <v>3307.1</v>
      </c>
      <c r="M102" s="21">
        <v>3939.8</v>
      </c>
      <c r="N102" s="21">
        <v>13.1</v>
      </c>
      <c r="O102" s="21">
        <v>12</v>
      </c>
      <c r="P102" s="22">
        <v>14.3</v>
      </c>
    </row>
    <row r="103" spans="1:16">
      <c r="A103" s="6" t="s">
        <v>544</v>
      </c>
      <c r="B103" s="55" t="s">
        <v>545</v>
      </c>
      <c r="C103" s="44">
        <v>17351.3</v>
      </c>
      <c r="D103" s="21">
        <v>1278.9000000000001</v>
      </c>
      <c r="E103" s="21">
        <v>1045.3</v>
      </c>
      <c r="F103" s="21">
        <v>1527.1</v>
      </c>
      <c r="G103" s="21">
        <v>7.4</v>
      </c>
      <c r="H103" s="21">
        <v>6</v>
      </c>
      <c r="I103" s="22">
        <v>8.8000000000000007</v>
      </c>
      <c r="J103" s="35">
        <v>28362.7</v>
      </c>
      <c r="K103" s="21">
        <v>3633.2</v>
      </c>
      <c r="L103" s="21">
        <v>3300.7</v>
      </c>
      <c r="M103" s="21">
        <v>3967.1</v>
      </c>
      <c r="N103" s="21">
        <v>12.8</v>
      </c>
      <c r="O103" s="21">
        <v>11.6</v>
      </c>
      <c r="P103" s="22">
        <v>14</v>
      </c>
    </row>
    <row r="104" spans="1:16">
      <c r="A104" s="6" t="s">
        <v>286</v>
      </c>
      <c r="B104" s="55" t="s">
        <v>287</v>
      </c>
      <c r="C104" s="44">
        <v>15213.1</v>
      </c>
      <c r="D104" s="21">
        <v>1385.2</v>
      </c>
      <c r="E104" s="21">
        <v>1125.3</v>
      </c>
      <c r="F104" s="21">
        <v>1667.6</v>
      </c>
      <c r="G104" s="21">
        <v>9.1</v>
      </c>
      <c r="H104" s="21">
        <v>7.4</v>
      </c>
      <c r="I104" s="22">
        <v>11</v>
      </c>
      <c r="J104" s="35">
        <v>36340.9</v>
      </c>
      <c r="K104" s="21">
        <v>5663.5</v>
      </c>
      <c r="L104" s="21">
        <v>5098.8999999999996</v>
      </c>
      <c r="M104" s="21">
        <v>6245.9</v>
      </c>
      <c r="N104" s="21">
        <v>15.6</v>
      </c>
      <c r="O104" s="21">
        <v>14</v>
      </c>
      <c r="P104" s="22">
        <v>17.2</v>
      </c>
    </row>
    <row r="105" spans="1:16">
      <c r="A105" s="6" t="s">
        <v>690</v>
      </c>
      <c r="B105" s="55" t="s">
        <v>691</v>
      </c>
      <c r="C105" s="44">
        <v>40423.199999999997</v>
      </c>
      <c r="D105" s="21">
        <v>2776.5</v>
      </c>
      <c r="E105" s="21">
        <v>2248.9</v>
      </c>
      <c r="F105" s="21">
        <v>3363</v>
      </c>
      <c r="G105" s="21">
        <v>6.9</v>
      </c>
      <c r="H105" s="21">
        <v>5.6</v>
      </c>
      <c r="I105" s="22">
        <v>8.3000000000000007</v>
      </c>
      <c r="J105" s="35">
        <v>61117.8</v>
      </c>
      <c r="K105" s="21">
        <v>7352.4</v>
      </c>
      <c r="L105" s="21">
        <v>6567.5</v>
      </c>
      <c r="M105" s="21">
        <v>8171.7</v>
      </c>
      <c r="N105" s="21">
        <v>12</v>
      </c>
      <c r="O105" s="21">
        <v>10.7</v>
      </c>
      <c r="P105" s="22">
        <v>13.4</v>
      </c>
    </row>
    <row r="106" spans="1:16">
      <c r="A106" s="6" t="s">
        <v>840</v>
      </c>
      <c r="B106" s="55" t="s">
        <v>841</v>
      </c>
      <c r="C106" s="44">
        <v>29904.400000000001</v>
      </c>
      <c r="D106" s="21">
        <v>1660.6</v>
      </c>
      <c r="E106" s="21">
        <v>1330.2</v>
      </c>
      <c r="F106" s="21">
        <v>2002.1</v>
      </c>
      <c r="G106" s="21">
        <v>5.6</v>
      </c>
      <c r="H106" s="21">
        <v>4.4000000000000004</v>
      </c>
      <c r="I106" s="22">
        <v>6.7</v>
      </c>
      <c r="J106" s="35">
        <v>33642.6</v>
      </c>
      <c r="K106" s="21">
        <v>3327.4</v>
      </c>
      <c r="L106" s="21">
        <v>2941.4</v>
      </c>
      <c r="M106" s="21">
        <v>3717.3</v>
      </c>
      <c r="N106" s="21">
        <v>9.9</v>
      </c>
      <c r="O106" s="21">
        <v>8.6999999999999993</v>
      </c>
      <c r="P106" s="22">
        <v>11</v>
      </c>
    </row>
    <row r="107" spans="1:16">
      <c r="A107" s="6" t="s">
        <v>600</v>
      </c>
      <c r="B107" s="55" t="s">
        <v>601</v>
      </c>
      <c r="C107" s="44">
        <v>32116.7</v>
      </c>
      <c r="D107" s="21">
        <v>2403.4</v>
      </c>
      <c r="E107" s="21">
        <v>1903.5</v>
      </c>
      <c r="F107" s="21">
        <v>2965.7</v>
      </c>
      <c r="G107" s="21">
        <v>7.5</v>
      </c>
      <c r="H107" s="21">
        <v>5.9</v>
      </c>
      <c r="I107" s="22">
        <v>9.1999999999999993</v>
      </c>
      <c r="J107" s="35">
        <v>44967.3</v>
      </c>
      <c r="K107" s="21">
        <v>5863.1</v>
      </c>
      <c r="L107" s="21">
        <v>5109.1000000000004</v>
      </c>
      <c r="M107" s="21">
        <v>6698.3</v>
      </c>
      <c r="N107" s="21">
        <v>13</v>
      </c>
      <c r="O107" s="21">
        <v>11.4</v>
      </c>
      <c r="P107" s="22">
        <v>14.9</v>
      </c>
    </row>
    <row r="108" spans="1:16">
      <c r="A108" s="6" t="s">
        <v>350</v>
      </c>
      <c r="B108" s="55" t="s">
        <v>351</v>
      </c>
      <c r="C108" s="44">
        <v>15714.9</v>
      </c>
      <c r="D108" s="21">
        <v>1275</v>
      </c>
      <c r="E108" s="21">
        <v>1024</v>
      </c>
      <c r="F108" s="21">
        <v>1546.9</v>
      </c>
      <c r="G108" s="21">
        <v>8.1</v>
      </c>
      <c r="H108" s="21">
        <v>6.5</v>
      </c>
      <c r="I108" s="22">
        <v>9.8000000000000007</v>
      </c>
      <c r="J108" s="35">
        <v>43861.1</v>
      </c>
      <c r="K108" s="21">
        <v>6137</v>
      </c>
      <c r="L108" s="21">
        <v>5473.6</v>
      </c>
      <c r="M108" s="21">
        <v>6836.7</v>
      </c>
      <c r="N108" s="21">
        <v>14</v>
      </c>
      <c r="O108" s="21">
        <v>12.5</v>
      </c>
      <c r="P108" s="22">
        <v>15.6</v>
      </c>
    </row>
    <row r="109" spans="1:16">
      <c r="A109" s="6" t="s">
        <v>726</v>
      </c>
      <c r="B109" s="55" t="s">
        <v>727</v>
      </c>
      <c r="C109" s="44">
        <v>34560.699999999997</v>
      </c>
      <c r="D109" s="21">
        <v>2430</v>
      </c>
      <c r="E109" s="21">
        <v>1980.2</v>
      </c>
      <c r="F109" s="21">
        <v>2927.3</v>
      </c>
      <c r="G109" s="21">
        <v>7</v>
      </c>
      <c r="H109" s="21">
        <v>5.7</v>
      </c>
      <c r="I109" s="22">
        <v>8.5</v>
      </c>
      <c r="J109" s="35">
        <v>29028.3</v>
      </c>
      <c r="K109" s="21">
        <v>3570.2</v>
      </c>
      <c r="L109" s="21">
        <v>3203.8</v>
      </c>
      <c r="M109" s="21">
        <v>3948.2</v>
      </c>
      <c r="N109" s="21">
        <v>12.3</v>
      </c>
      <c r="O109" s="21">
        <v>11</v>
      </c>
      <c r="P109" s="22">
        <v>13.6</v>
      </c>
    </row>
    <row r="110" spans="1:16">
      <c r="A110" s="6" t="s">
        <v>728</v>
      </c>
      <c r="B110" s="55" t="s">
        <v>729</v>
      </c>
      <c r="C110" s="44">
        <v>18765</v>
      </c>
      <c r="D110" s="21">
        <v>1064.5</v>
      </c>
      <c r="E110" s="21">
        <v>852.4</v>
      </c>
      <c r="F110" s="21">
        <v>1282.3</v>
      </c>
      <c r="G110" s="21">
        <v>5.7</v>
      </c>
      <c r="H110" s="21">
        <v>4.5</v>
      </c>
      <c r="I110" s="22">
        <v>6.8</v>
      </c>
      <c r="J110" s="35">
        <v>33971</v>
      </c>
      <c r="K110" s="21">
        <v>3426.5</v>
      </c>
      <c r="L110" s="21">
        <v>3009.1</v>
      </c>
      <c r="M110" s="21">
        <v>3837.8</v>
      </c>
      <c r="N110" s="21">
        <v>10.1</v>
      </c>
      <c r="O110" s="21">
        <v>8.9</v>
      </c>
      <c r="P110" s="22">
        <v>11.3</v>
      </c>
    </row>
    <row r="111" spans="1:16">
      <c r="A111" s="6" t="s">
        <v>632</v>
      </c>
      <c r="B111" s="55" t="s">
        <v>633</v>
      </c>
      <c r="C111" s="44">
        <v>44699.199999999997</v>
      </c>
      <c r="D111" s="21">
        <v>3277.5</v>
      </c>
      <c r="E111" s="21">
        <v>2640.8</v>
      </c>
      <c r="F111" s="21">
        <v>3980.8</v>
      </c>
      <c r="G111" s="21">
        <v>7.3</v>
      </c>
      <c r="H111" s="21">
        <v>5.9</v>
      </c>
      <c r="I111" s="22">
        <v>8.9</v>
      </c>
      <c r="J111" s="35">
        <v>51158.8</v>
      </c>
      <c r="K111" s="21">
        <v>6538.8</v>
      </c>
      <c r="L111" s="21">
        <v>5794.9</v>
      </c>
      <c r="M111" s="21">
        <v>7328.2</v>
      </c>
      <c r="N111" s="21">
        <v>12.8</v>
      </c>
      <c r="O111" s="21">
        <v>11.3</v>
      </c>
      <c r="P111" s="22">
        <v>14.3</v>
      </c>
    </row>
    <row r="112" spans="1:16">
      <c r="A112" s="6" t="s">
        <v>436</v>
      </c>
      <c r="B112" s="55" t="s">
        <v>437</v>
      </c>
      <c r="C112" s="44">
        <v>10208.299999999999</v>
      </c>
      <c r="D112" s="21">
        <v>759.1</v>
      </c>
      <c r="E112" s="21">
        <v>611.29999999999995</v>
      </c>
      <c r="F112" s="21">
        <v>919.4</v>
      </c>
      <c r="G112" s="21">
        <v>7.4</v>
      </c>
      <c r="H112" s="21">
        <v>6</v>
      </c>
      <c r="I112" s="22">
        <v>9</v>
      </c>
      <c r="J112" s="35">
        <v>26585.7</v>
      </c>
      <c r="K112" s="21">
        <v>3440</v>
      </c>
      <c r="L112" s="21">
        <v>3067.9</v>
      </c>
      <c r="M112" s="21">
        <v>3830.4</v>
      </c>
      <c r="N112" s="21">
        <v>12.9</v>
      </c>
      <c r="O112" s="21">
        <v>11.5</v>
      </c>
      <c r="P112" s="22">
        <v>14.4</v>
      </c>
    </row>
    <row r="113" spans="1:16">
      <c r="A113" s="6" t="s">
        <v>820</v>
      </c>
      <c r="B113" s="55" t="s">
        <v>821</v>
      </c>
      <c r="C113" s="44">
        <v>43983.199999999997</v>
      </c>
      <c r="D113" s="21">
        <v>2601.1999999999998</v>
      </c>
      <c r="E113" s="21">
        <v>2098.6</v>
      </c>
      <c r="F113" s="21">
        <v>3123.7</v>
      </c>
      <c r="G113" s="21">
        <v>5.9</v>
      </c>
      <c r="H113" s="21">
        <v>4.8</v>
      </c>
      <c r="I113" s="22">
        <v>7.1</v>
      </c>
      <c r="J113" s="35">
        <v>61973.8</v>
      </c>
      <c r="K113" s="21">
        <v>6500</v>
      </c>
      <c r="L113" s="21">
        <v>5804.5</v>
      </c>
      <c r="M113" s="21">
        <v>7219.1</v>
      </c>
      <c r="N113" s="21">
        <v>10.5</v>
      </c>
      <c r="O113" s="21">
        <v>9.4</v>
      </c>
      <c r="P113" s="22">
        <v>11.6</v>
      </c>
    </row>
    <row r="114" spans="1:16">
      <c r="A114" s="6" t="s">
        <v>822</v>
      </c>
      <c r="B114" s="55" t="s">
        <v>823</v>
      </c>
      <c r="C114" s="44">
        <v>17875.2</v>
      </c>
      <c r="D114" s="21">
        <v>913</v>
      </c>
      <c r="E114" s="21">
        <v>706.2</v>
      </c>
      <c r="F114" s="21">
        <v>1128.4000000000001</v>
      </c>
      <c r="G114" s="21">
        <v>5.0999999999999996</v>
      </c>
      <c r="H114" s="21">
        <v>4</v>
      </c>
      <c r="I114" s="22">
        <v>6.3</v>
      </c>
      <c r="J114" s="35">
        <v>31677.8</v>
      </c>
      <c r="K114" s="21">
        <v>2893.5</v>
      </c>
      <c r="L114" s="21">
        <v>2443</v>
      </c>
      <c r="M114" s="21">
        <v>3356.8</v>
      </c>
      <c r="N114" s="21">
        <v>9.1</v>
      </c>
      <c r="O114" s="21">
        <v>7.7</v>
      </c>
      <c r="P114" s="22">
        <v>10.6</v>
      </c>
    </row>
    <row r="115" spans="1:16">
      <c r="A115" s="6" t="s">
        <v>294</v>
      </c>
      <c r="B115" s="55" t="s">
        <v>295</v>
      </c>
      <c r="C115" s="44">
        <v>10220.5</v>
      </c>
      <c r="D115" s="21">
        <v>862.1</v>
      </c>
      <c r="E115" s="21">
        <v>691.6</v>
      </c>
      <c r="F115" s="21">
        <v>1047.5</v>
      </c>
      <c r="G115" s="21">
        <v>8.4</v>
      </c>
      <c r="H115" s="21">
        <v>6.8</v>
      </c>
      <c r="I115" s="22">
        <v>10.199999999999999</v>
      </c>
      <c r="J115" s="35">
        <v>34639.5</v>
      </c>
      <c r="K115" s="21">
        <v>5027.6000000000004</v>
      </c>
      <c r="L115" s="21">
        <v>4485.3</v>
      </c>
      <c r="M115" s="21">
        <v>5604.9</v>
      </c>
      <c r="N115" s="21">
        <v>14.5</v>
      </c>
      <c r="O115" s="21">
        <v>12.9</v>
      </c>
      <c r="P115" s="22">
        <v>16.2</v>
      </c>
    </row>
    <row r="116" spans="1:16">
      <c r="A116" s="6" t="s">
        <v>332</v>
      </c>
      <c r="B116" s="55" t="s">
        <v>333</v>
      </c>
      <c r="C116" s="44">
        <v>16385.2</v>
      </c>
      <c r="D116" s="21">
        <v>1411.3</v>
      </c>
      <c r="E116" s="21">
        <v>1142.2</v>
      </c>
      <c r="F116" s="21">
        <v>1705.2</v>
      </c>
      <c r="G116" s="21">
        <v>8.6</v>
      </c>
      <c r="H116" s="21">
        <v>7</v>
      </c>
      <c r="I116" s="22">
        <v>10.4</v>
      </c>
      <c r="J116" s="35">
        <v>27860.799999999999</v>
      </c>
      <c r="K116" s="21">
        <v>4124.8</v>
      </c>
      <c r="L116" s="21">
        <v>3700.5</v>
      </c>
      <c r="M116" s="21">
        <v>4584.3999999999996</v>
      </c>
      <c r="N116" s="21">
        <v>14.8</v>
      </c>
      <c r="O116" s="21">
        <v>13.3</v>
      </c>
      <c r="P116" s="22">
        <v>16.5</v>
      </c>
    </row>
    <row r="117" spans="1:16">
      <c r="A117" s="6" t="s">
        <v>344</v>
      </c>
      <c r="B117" s="55" t="s">
        <v>345</v>
      </c>
      <c r="C117" s="44">
        <v>18076.8</v>
      </c>
      <c r="D117" s="21">
        <v>1399.3</v>
      </c>
      <c r="E117" s="21">
        <v>1143.2</v>
      </c>
      <c r="F117" s="21">
        <v>1670.5</v>
      </c>
      <c r="G117" s="21">
        <v>7.7</v>
      </c>
      <c r="H117" s="21">
        <v>6.3</v>
      </c>
      <c r="I117" s="22">
        <v>9.1999999999999993</v>
      </c>
      <c r="J117" s="35">
        <v>46794.2</v>
      </c>
      <c r="K117" s="21">
        <v>6278.2</v>
      </c>
      <c r="L117" s="21">
        <v>5710.2</v>
      </c>
      <c r="M117" s="21">
        <v>6842.7</v>
      </c>
      <c r="N117" s="21">
        <v>13.4</v>
      </c>
      <c r="O117" s="21">
        <v>12.2</v>
      </c>
      <c r="P117" s="22">
        <v>14.6</v>
      </c>
    </row>
    <row r="118" spans="1:16">
      <c r="A118" s="6" t="s">
        <v>730</v>
      </c>
      <c r="B118" s="55" t="s">
        <v>731</v>
      </c>
      <c r="C118" s="44">
        <v>38789.699999999997</v>
      </c>
      <c r="D118" s="21">
        <v>2393.3000000000002</v>
      </c>
      <c r="E118" s="21">
        <v>1929.1</v>
      </c>
      <c r="F118" s="21">
        <v>2875.8</v>
      </c>
      <c r="G118" s="21">
        <v>6.2</v>
      </c>
      <c r="H118" s="21">
        <v>5</v>
      </c>
      <c r="I118" s="22">
        <v>7.4</v>
      </c>
      <c r="J118" s="35">
        <v>74573.3</v>
      </c>
      <c r="K118" s="21">
        <v>8133</v>
      </c>
      <c r="L118" s="21">
        <v>7274.1</v>
      </c>
      <c r="M118" s="21">
        <v>9013.7000000000007</v>
      </c>
      <c r="N118" s="21">
        <v>10.9</v>
      </c>
      <c r="O118" s="21">
        <v>9.8000000000000007</v>
      </c>
      <c r="P118" s="22">
        <v>12.1</v>
      </c>
    </row>
    <row r="119" spans="1:16">
      <c r="A119" s="6" t="s">
        <v>498</v>
      </c>
      <c r="B119" s="55" t="s">
        <v>499</v>
      </c>
      <c r="C119" s="44">
        <v>42825.3</v>
      </c>
      <c r="D119" s="21">
        <v>3262.9</v>
      </c>
      <c r="E119" s="21">
        <v>2656.5</v>
      </c>
      <c r="F119" s="21">
        <v>3902.4</v>
      </c>
      <c r="G119" s="21">
        <v>7.6</v>
      </c>
      <c r="H119" s="21">
        <v>6.2</v>
      </c>
      <c r="I119" s="22">
        <v>9.1</v>
      </c>
      <c r="J119" s="35">
        <v>60702.7</v>
      </c>
      <c r="K119" s="21">
        <v>8061.3</v>
      </c>
      <c r="L119" s="21">
        <v>7301.1</v>
      </c>
      <c r="M119" s="21">
        <v>8847.2999999999993</v>
      </c>
      <c r="N119" s="21">
        <v>13.3</v>
      </c>
      <c r="O119" s="21">
        <v>12</v>
      </c>
      <c r="P119" s="22">
        <v>14.6</v>
      </c>
    </row>
    <row r="120" spans="1:16">
      <c r="A120" s="6" t="s">
        <v>654</v>
      </c>
      <c r="B120" s="55" t="s">
        <v>655</v>
      </c>
      <c r="C120" s="44">
        <v>20354.900000000001</v>
      </c>
      <c r="D120" s="21">
        <v>1332.5</v>
      </c>
      <c r="E120" s="21">
        <v>1087</v>
      </c>
      <c r="F120" s="21">
        <v>1587.9</v>
      </c>
      <c r="G120" s="21">
        <v>6.5</v>
      </c>
      <c r="H120" s="21">
        <v>5.3</v>
      </c>
      <c r="I120" s="22">
        <v>7.8</v>
      </c>
      <c r="J120" s="35">
        <v>29225.1</v>
      </c>
      <c r="K120" s="21">
        <v>3355.6</v>
      </c>
      <c r="L120" s="21">
        <v>3041.5</v>
      </c>
      <c r="M120" s="21">
        <v>3685.3</v>
      </c>
      <c r="N120" s="21">
        <v>11.5</v>
      </c>
      <c r="O120" s="21">
        <v>10.4</v>
      </c>
      <c r="P120" s="22">
        <v>12.6</v>
      </c>
    </row>
    <row r="121" spans="1:16">
      <c r="A121" s="6" t="s">
        <v>692</v>
      </c>
      <c r="B121" s="55" t="s">
        <v>693</v>
      </c>
      <c r="C121" s="44">
        <v>16794.3</v>
      </c>
      <c r="D121" s="21">
        <v>1033.9000000000001</v>
      </c>
      <c r="E121" s="21">
        <v>841.6</v>
      </c>
      <c r="F121" s="21">
        <v>1232.7</v>
      </c>
      <c r="G121" s="21">
        <v>6.2</v>
      </c>
      <c r="H121" s="21">
        <v>5</v>
      </c>
      <c r="I121" s="22">
        <v>7.3</v>
      </c>
      <c r="J121" s="35">
        <v>31214.7</v>
      </c>
      <c r="K121" s="21">
        <v>3397.4</v>
      </c>
      <c r="L121" s="21">
        <v>3068.8</v>
      </c>
      <c r="M121" s="21">
        <v>3736.6</v>
      </c>
      <c r="N121" s="21">
        <v>10.9</v>
      </c>
      <c r="O121" s="21">
        <v>9.8000000000000007</v>
      </c>
      <c r="P121" s="22">
        <v>12</v>
      </c>
    </row>
    <row r="122" spans="1:16">
      <c r="A122" s="6" t="s">
        <v>834</v>
      </c>
      <c r="B122" s="55" t="s">
        <v>835</v>
      </c>
      <c r="C122" s="44">
        <v>44212.7</v>
      </c>
      <c r="D122" s="21">
        <v>2575.6999999999998</v>
      </c>
      <c r="E122" s="21">
        <v>2076.4</v>
      </c>
      <c r="F122" s="21">
        <v>3108.3</v>
      </c>
      <c r="G122" s="21">
        <v>5.8</v>
      </c>
      <c r="H122" s="21">
        <v>4.7</v>
      </c>
      <c r="I122" s="22">
        <v>7</v>
      </c>
      <c r="J122" s="35">
        <v>75422.3</v>
      </c>
      <c r="K122" s="21">
        <v>7787</v>
      </c>
      <c r="L122" s="21">
        <v>6931.3</v>
      </c>
      <c r="M122" s="21">
        <v>8707.2000000000007</v>
      </c>
      <c r="N122" s="21">
        <v>10.3</v>
      </c>
      <c r="O122" s="21">
        <v>9.1999999999999993</v>
      </c>
      <c r="P122" s="22">
        <v>11.5</v>
      </c>
    </row>
    <row r="123" spans="1:16">
      <c r="A123" s="6" t="s">
        <v>656</v>
      </c>
      <c r="B123" s="55" t="s">
        <v>657</v>
      </c>
      <c r="C123" s="44">
        <v>20716.3</v>
      </c>
      <c r="D123" s="21">
        <v>1307</v>
      </c>
      <c r="E123" s="21">
        <v>1061</v>
      </c>
      <c r="F123" s="21">
        <v>1561.6</v>
      </c>
      <c r="G123" s="21">
        <v>6.3</v>
      </c>
      <c r="H123" s="21">
        <v>5.0999999999999996</v>
      </c>
      <c r="I123" s="22">
        <v>7.5</v>
      </c>
      <c r="J123" s="35">
        <v>37211.699999999997</v>
      </c>
      <c r="K123" s="21">
        <v>4133.8</v>
      </c>
      <c r="L123" s="21">
        <v>3731.7</v>
      </c>
      <c r="M123" s="21">
        <v>4550.8999999999996</v>
      </c>
      <c r="N123" s="21">
        <v>11.1</v>
      </c>
      <c r="O123" s="21">
        <v>10</v>
      </c>
      <c r="P123" s="22">
        <v>12.2</v>
      </c>
    </row>
    <row r="124" spans="1:16">
      <c r="A124" s="6" t="s">
        <v>732</v>
      </c>
      <c r="B124" s="55" t="s">
        <v>733</v>
      </c>
      <c r="C124" s="44">
        <v>30596.3</v>
      </c>
      <c r="D124" s="21">
        <v>1815.4</v>
      </c>
      <c r="E124" s="21">
        <v>1462</v>
      </c>
      <c r="F124" s="21">
        <v>2175</v>
      </c>
      <c r="G124" s="21">
        <v>5.9</v>
      </c>
      <c r="H124" s="21">
        <v>4.8</v>
      </c>
      <c r="I124" s="22">
        <v>7.1</v>
      </c>
      <c r="J124" s="35">
        <v>46496.7</v>
      </c>
      <c r="K124" s="21">
        <v>4892.1000000000004</v>
      </c>
      <c r="L124" s="21">
        <v>4370</v>
      </c>
      <c r="M124" s="21">
        <v>5428.9</v>
      </c>
      <c r="N124" s="21">
        <v>10.5</v>
      </c>
      <c r="O124" s="21">
        <v>9.4</v>
      </c>
      <c r="P124" s="22">
        <v>11.7</v>
      </c>
    </row>
    <row r="125" spans="1:16">
      <c r="A125" s="6" t="s">
        <v>842</v>
      </c>
      <c r="B125" s="55" t="s">
        <v>843</v>
      </c>
      <c r="C125" s="44">
        <v>46175.3</v>
      </c>
      <c r="D125" s="21">
        <v>2845.7</v>
      </c>
      <c r="E125" s="21">
        <v>2278.8000000000002</v>
      </c>
      <c r="F125" s="21">
        <v>3464</v>
      </c>
      <c r="G125" s="21">
        <v>6.2</v>
      </c>
      <c r="H125" s="21">
        <v>4.9000000000000004</v>
      </c>
      <c r="I125" s="22">
        <v>7.5</v>
      </c>
      <c r="J125" s="35">
        <v>64018.7</v>
      </c>
      <c r="K125" s="21">
        <v>6984.2</v>
      </c>
      <c r="L125" s="21">
        <v>6156.5</v>
      </c>
      <c r="M125" s="21">
        <v>7851.1</v>
      </c>
      <c r="N125" s="21">
        <v>10.9</v>
      </c>
      <c r="O125" s="21">
        <v>9.6</v>
      </c>
      <c r="P125" s="22">
        <v>12.3</v>
      </c>
    </row>
    <row r="126" spans="1:16">
      <c r="A126" s="6" t="s">
        <v>682</v>
      </c>
      <c r="B126" s="55" t="s">
        <v>683</v>
      </c>
      <c r="C126" s="44">
        <v>30019.5</v>
      </c>
      <c r="D126" s="21">
        <v>1873.5</v>
      </c>
      <c r="E126" s="21">
        <v>1517.6</v>
      </c>
      <c r="F126" s="21">
        <v>2239.4</v>
      </c>
      <c r="G126" s="21">
        <v>6.2</v>
      </c>
      <c r="H126" s="21">
        <v>5.0999999999999996</v>
      </c>
      <c r="I126" s="22">
        <v>7.5</v>
      </c>
      <c r="J126" s="35">
        <v>59522.5</v>
      </c>
      <c r="K126" s="21">
        <v>6552</v>
      </c>
      <c r="L126" s="21">
        <v>5920.8</v>
      </c>
      <c r="M126" s="21">
        <v>7213.2</v>
      </c>
      <c r="N126" s="21">
        <v>11</v>
      </c>
      <c r="O126" s="21">
        <v>9.9</v>
      </c>
      <c r="P126" s="22">
        <v>12.1</v>
      </c>
    </row>
    <row r="127" spans="1:16">
      <c r="A127" s="6" t="s">
        <v>352</v>
      </c>
      <c r="B127" s="55" t="s">
        <v>353</v>
      </c>
      <c r="C127" s="44">
        <v>12127.2</v>
      </c>
      <c r="D127" s="21">
        <v>1009.2</v>
      </c>
      <c r="E127" s="21">
        <v>813.8</v>
      </c>
      <c r="F127" s="21">
        <v>1223.2</v>
      </c>
      <c r="G127" s="21">
        <v>8.3000000000000007</v>
      </c>
      <c r="H127" s="21">
        <v>6.7</v>
      </c>
      <c r="I127" s="22">
        <v>10.1</v>
      </c>
      <c r="J127" s="35">
        <v>24504.799999999999</v>
      </c>
      <c r="K127" s="21">
        <v>3510.9</v>
      </c>
      <c r="L127" s="21">
        <v>3152.4</v>
      </c>
      <c r="M127" s="21">
        <v>3903.2</v>
      </c>
      <c r="N127" s="21">
        <v>14.3</v>
      </c>
      <c r="O127" s="21">
        <v>12.9</v>
      </c>
      <c r="P127" s="22">
        <v>15.9</v>
      </c>
    </row>
    <row r="128" spans="1:16">
      <c r="A128" s="6" t="s">
        <v>546</v>
      </c>
      <c r="B128" s="55" t="s">
        <v>547</v>
      </c>
      <c r="C128" s="44">
        <v>18976.7</v>
      </c>
      <c r="D128" s="21">
        <v>1390.5</v>
      </c>
      <c r="E128" s="21">
        <v>1125.0999999999999</v>
      </c>
      <c r="F128" s="21">
        <v>1676.2</v>
      </c>
      <c r="G128" s="21">
        <v>7.3</v>
      </c>
      <c r="H128" s="21">
        <v>5.9</v>
      </c>
      <c r="I128" s="22">
        <v>8.8000000000000007</v>
      </c>
      <c r="J128" s="35">
        <v>38778.300000000003</v>
      </c>
      <c r="K128" s="21">
        <v>4951.2</v>
      </c>
      <c r="L128" s="21">
        <v>4451.3</v>
      </c>
      <c r="M128" s="21">
        <v>5455.1</v>
      </c>
      <c r="N128" s="21">
        <v>12.8</v>
      </c>
      <c r="O128" s="21">
        <v>11.5</v>
      </c>
      <c r="P128" s="22">
        <v>14.1</v>
      </c>
    </row>
    <row r="129" spans="1:16">
      <c r="A129" s="6" t="s">
        <v>306</v>
      </c>
      <c r="B129" s="55" t="s">
        <v>307</v>
      </c>
      <c r="C129" s="44">
        <v>24791.3</v>
      </c>
      <c r="D129" s="21">
        <v>2037.5</v>
      </c>
      <c r="E129" s="21">
        <v>1666.1</v>
      </c>
      <c r="F129" s="21">
        <v>2437</v>
      </c>
      <c r="G129" s="21">
        <v>8.1999999999999993</v>
      </c>
      <c r="H129" s="21">
        <v>6.7</v>
      </c>
      <c r="I129" s="22">
        <v>9.8000000000000007</v>
      </c>
      <c r="J129" s="35">
        <v>56915.7</v>
      </c>
      <c r="K129" s="21">
        <v>8092.9</v>
      </c>
      <c r="L129" s="21">
        <v>7340.7</v>
      </c>
      <c r="M129" s="21">
        <v>8867.2999999999993</v>
      </c>
      <c r="N129" s="21">
        <v>14.2</v>
      </c>
      <c r="O129" s="21">
        <v>12.9</v>
      </c>
      <c r="P129" s="22">
        <v>15.6</v>
      </c>
    </row>
    <row r="130" spans="1:16">
      <c r="A130" s="6" t="s">
        <v>658</v>
      </c>
      <c r="B130" s="55" t="s">
        <v>659</v>
      </c>
      <c r="C130" s="44">
        <v>438.3</v>
      </c>
      <c r="D130" s="21">
        <v>26.8</v>
      </c>
      <c r="E130" s="21">
        <v>20.9</v>
      </c>
      <c r="F130" s="21">
        <v>33.4</v>
      </c>
      <c r="G130" s="21">
        <v>6.1</v>
      </c>
      <c r="H130" s="21">
        <v>4.8</v>
      </c>
      <c r="I130" s="22">
        <v>7.6</v>
      </c>
      <c r="J130" s="35">
        <v>779.7</v>
      </c>
      <c r="K130" s="21">
        <v>84.5</v>
      </c>
      <c r="L130" s="21">
        <v>71.3</v>
      </c>
      <c r="M130" s="21">
        <v>97.7</v>
      </c>
      <c r="N130" s="21">
        <v>10.8</v>
      </c>
      <c r="O130" s="21">
        <v>9.1</v>
      </c>
      <c r="P130" s="22">
        <v>12.5</v>
      </c>
    </row>
    <row r="131" spans="1:16">
      <c r="A131" s="6" t="s">
        <v>734</v>
      </c>
      <c r="B131" s="55" t="s">
        <v>735</v>
      </c>
      <c r="C131" s="44">
        <v>38990</v>
      </c>
      <c r="D131" s="21">
        <v>2816.3</v>
      </c>
      <c r="E131" s="21">
        <v>2266.6999999999998</v>
      </c>
      <c r="F131" s="21">
        <v>3432.7</v>
      </c>
      <c r="G131" s="21">
        <v>7.2</v>
      </c>
      <c r="H131" s="21">
        <v>5.8</v>
      </c>
      <c r="I131" s="22">
        <v>8.8000000000000007</v>
      </c>
      <c r="J131" s="35">
        <v>28914</v>
      </c>
      <c r="K131" s="21">
        <v>3648.9</v>
      </c>
      <c r="L131" s="21">
        <v>3234.8</v>
      </c>
      <c r="M131" s="21">
        <v>4095.1</v>
      </c>
      <c r="N131" s="21">
        <v>12.6</v>
      </c>
      <c r="O131" s="21">
        <v>11.2</v>
      </c>
      <c r="P131" s="22">
        <v>14.2</v>
      </c>
    </row>
    <row r="132" spans="1:16">
      <c r="A132" s="6" t="s">
        <v>586</v>
      </c>
      <c r="B132" s="55" t="s">
        <v>587</v>
      </c>
      <c r="C132" s="44">
        <v>27846.5</v>
      </c>
      <c r="D132" s="21">
        <v>2026.1</v>
      </c>
      <c r="E132" s="21">
        <v>1658.9</v>
      </c>
      <c r="F132" s="21">
        <v>2434.1</v>
      </c>
      <c r="G132" s="21">
        <v>7.3</v>
      </c>
      <c r="H132" s="21">
        <v>6</v>
      </c>
      <c r="I132" s="22">
        <v>8.6999999999999993</v>
      </c>
      <c r="J132" s="35">
        <v>33452.5</v>
      </c>
      <c r="K132" s="21">
        <v>4246</v>
      </c>
      <c r="L132" s="21">
        <v>3827.1</v>
      </c>
      <c r="M132" s="21">
        <v>4684.2</v>
      </c>
      <c r="N132" s="21">
        <v>12.7</v>
      </c>
      <c r="O132" s="21">
        <v>11.4</v>
      </c>
      <c r="P132" s="22">
        <v>14</v>
      </c>
    </row>
    <row r="133" spans="1:16">
      <c r="A133" s="6" t="s">
        <v>304</v>
      </c>
      <c r="B133" s="55" t="s">
        <v>305</v>
      </c>
      <c r="C133" s="44">
        <v>24889.599999999999</v>
      </c>
      <c r="D133" s="21">
        <v>2126.1999999999998</v>
      </c>
      <c r="E133" s="21">
        <v>1729.9</v>
      </c>
      <c r="F133" s="21">
        <v>2551.8000000000002</v>
      </c>
      <c r="G133" s="21">
        <v>8.5</v>
      </c>
      <c r="H133" s="21">
        <v>7</v>
      </c>
      <c r="I133" s="22">
        <v>10.3</v>
      </c>
      <c r="J133" s="35">
        <v>58131.4</v>
      </c>
      <c r="K133" s="21">
        <v>8566</v>
      </c>
      <c r="L133" s="21">
        <v>7743</v>
      </c>
      <c r="M133" s="21">
        <v>9425.2000000000007</v>
      </c>
      <c r="N133" s="21">
        <v>14.7</v>
      </c>
      <c r="O133" s="21">
        <v>13.3</v>
      </c>
      <c r="P133" s="22">
        <v>16.2</v>
      </c>
    </row>
    <row r="134" spans="1:16">
      <c r="A134" s="6" t="s">
        <v>290</v>
      </c>
      <c r="B134" s="55" t="s">
        <v>291</v>
      </c>
      <c r="C134" s="44">
        <v>26745.599999999999</v>
      </c>
      <c r="D134" s="21">
        <v>2385.9</v>
      </c>
      <c r="E134" s="21">
        <v>1900</v>
      </c>
      <c r="F134" s="21">
        <v>2912</v>
      </c>
      <c r="G134" s="21">
        <v>8.9</v>
      </c>
      <c r="H134" s="21">
        <v>7.1</v>
      </c>
      <c r="I134" s="22">
        <v>10.9</v>
      </c>
      <c r="J134" s="35">
        <v>79887.399999999994</v>
      </c>
      <c r="K134" s="21">
        <v>12211.8</v>
      </c>
      <c r="L134" s="21">
        <v>10768.3</v>
      </c>
      <c r="M134" s="21">
        <v>13759.7</v>
      </c>
      <c r="N134" s="21">
        <v>15.3</v>
      </c>
      <c r="O134" s="21">
        <v>13.5</v>
      </c>
      <c r="P134" s="22">
        <v>17.2</v>
      </c>
    </row>
    <row r="135" spans="1:16">
      <c r="A135" s="6" t="s">
        <v>866</v>
      </c>
      <c r="B135" s="55" t="s">
        <v>867</v>
      </c>
      <c r="C135" s="44">
        <v>34339.800000000003</v>
      </c>
      <c r="D135" s="21">
        <v>1899.1</v>
      </c>
      <c r="E135" s="21">
        <v>1530.6</v>
      </c>
      <c r="F135" s="21">
        <v>2279.4</v>
      </c>
      <c r="G135" s="21">
        <v>5.5</v>
      </c>
      <c r="H135" s="21">
        <v>4.5</v>
      </c>
      <c r="I135" s="22">
        <v>6.6</v>
      </c>
      <c r="J135" s="35">
        <v>35725.199999999997</v>
      </c>
      <c r="K135" s="21">
        <v>3519.5</v>
      </c>
      <c r="L135" s="21">
        <v>3138.5</v>
      </c>
      <c r="M135" s="21">
        <v>3905.2</v>
      </c>
      <c r="N135" s="21">
        <v>9.9</v>
      </c>
      <c r="O135" s="21">
        <v>8.8000000000000007</v>
      </c>
      <c r="P135" s="22">
        <v>10.9</v>
      </c>
    </row>
    <row r="136" spans="1:16">
      <c r="A136" s="6" t="s">
        <v>500</v>
      </c>
      <c r="B136" s="55" t="s">
        <v>501</v>
      </c>
      <c r="C136" s="44">
        <v>62482.7</v>
      </c>
      <c r="D136" s="21">
        <v>4605.2</v>
      </c>
      <c r="E136" s="21">
        <v>3753.6</v>
      </c>
      <c r="F136" s="21">
        <v>5523.6</v>
      </c>
      <c r="G136" s="21">
        <v>7.4</v>
      </c>
      <c r="H136" s="21">
        <v>6</v>
      </c>
      <c r="I136" s="22">
        <v>8.8000000000000007</v>
      </c>
      <c r="J136" s="35">
        <v>130926.3</v>
      </c>
      <c r="K136" s="21">
        <v>16793.8</v>
      </c>
      <c r="L136" s="21">
        <v>15189.1</v>
      </c>
      <c r="M136" s="21">
        <v>18381.7</v>
      </c>
      <c r="N136" s="21">
        <v>12.8</v>
      </c>
      <c r="O136" s="21">
        <v>11.6</v>
      </c>
      <c r="P136" s="22">
        <v>14</v>
      </c>
    </row>
    <row r="137" spans="1:16">
      <c r="A137" s="6" t="s">
        <v>292</v>
      </c>
      <c r="B137" s="55" t="s">
        <v>293</v>
      </c>
      <c r="C137" s="44">
        <v>19874</v>
      </c>
      <c r="D137" s="21">
        <v>1822.3</v>
      </c>
      <c r="E137" s="21">
        <v>1440.7</v>
      </c>
      <c r="F137" s="21">
        <v>2233.8000000000002</v>
      </c>
      <c r="G137" s="21">
        <v>9.1999999999999993</v>
      </c>
      <c r="H137" s="21">
        <v>7.2</v>
      </c>
      <c r="I137" s="22">
        <v>11.2</v>
      </c>
      <c r="J137" s="35">
        <v>48791</v>
      </c>
      <c r="K137" s="21">
        <v>7657.9</v>
      </c>
      <c r="L137" s="21">
        <v>6690.6</v>
      </c>
      <c r="M137" s="21">
        <v>8665.5</v>
      </c>
      <c r="N137" s="21">
        <v>15.7</v>
      </c>
      <c r="O137" s="21">
        <v>13.7</v>
      </c>
      <c r="P137" s="22">
        <v>17.8</v>
      </c>
    </row>
    <row r="138" spans="1:16">
      <c r="A138" s="6" t="s">
        <v>776</v>
      </c>
      <c r="B138" s="55" t="s">
        <v>777</v>
      </c>
      <c r="C138" s="44">
        <v>45929.2</v>
      </c>
      <c r="D138" s="21">
        <v>3047.9</v>
      </c>
      <c r="E138" s="21">
        <v>2444.6</v>
      </c>
      <c r="F138" s="21">
        <v>3724</v>
      </c>
      <c r="G138" s="21">
        <v>6.6</v>
      </c>
      <c r="H138" s="21">
        <v>5.3</v>
      </c>
      <c r="I138" s="22">
        <v>8.1</v>
      </c>
      <c r="J138" s="35">
        <v>55705.8</v>
      </c>
      <c r="K138" s="21">
        <v>6501.8</v>
      </c>
      <c r="L138" s="21">
        <v>5726.6</v>
      </c>
      <c r="M138" s="21">
        <v>7326.3</v>
      </c>
      <c r="N138" s="21">
        <v>11.7</v>
      </c>
      <c r="O138" s="21">
        <v>10.3</v>
      </c>
      <c r="P138" s="22">
        <v>13.2</v>
      </c>
    </row>
    <row r="139" spans="1:16">
      <c r="A139" s="6" t="s">
        <v>558</v>
      </c>
      <c r="B139" s="55" t="s">
        <v>559</v>
      </c>
      <c r="C139" s="44">
        <v>23179.9</v>
      </c>
      <c r="D139" s="21">
        <v>1645</v>
      </c>
      <c r="E139" s="21">
        <v>1340.9</v>
      </c>
      <c r="F139" s="21">
        <v>1969.2</v>
      </c>
      <c r="G139" s="21">
        <v>7.1</v>
      </c>
      <c r="H139" s="21">
        <v>5.8</v>
      </c>
      <c r="I139" s="22">
        <v>8.5</v>
      </c>
      <c r="J139" s="35">
        <v>42706.1</v>
      </c>
      <c r="K139" s="21">
        <v>5297.2</v>
      </c>
      <c r="L139" s="21">
        <v>4790.8</v>
      </c>
      <c r="M139" s="21">
        <v>5790.3</v>
      </c>
      <c r="N139" s="21">
        <v>12.4</v>
      </c>
      <c r="O139" s="21">
        <v>11.2</v>
      </c>
      <c r="P139" s="22">
        <v>13.6</v>
      </c>
    </row>
    <row r="140" spans="1:16">
      <c r="A140" s="6" t="s">
        <v>532</v>
      </c>
      <c r="B140" s="55" t="s">
        <v>533</v>
      </c>
      <c r="C140" s="44">
        <v>115764.4</v>
      </c>
      <c r="D140" s="21">
        <v>8576.5</v>
      </c>
      <c r="E140" s="21">
        <v>6958.4</v>
      </c>
      <c r="F140" s="21">
        <v>10308.700000000001</v>
      </c>
      <c r="G140" s="21">
        <v>7.4</v>
      </c>
      <c r="H140" s="21">
        <v>6</v>
      </c>
      <c r="I140" s="22">
        <v>8.9</v>
      </c>
      <c r="J140" s="35">
        <v>204895.6</v>
      </c>
      <c r="K140" s="21">
        <v>26397.9</v>
      </c>
      <c r="L140" s="21">
        <v>23815.200000000001</v>
      </c>
      <c r="M140" s="21">
        <v>28974</v>
      </c>
      <c r="N140" s="21">
        <v>12.9</v>
      </c>
      <c r="O140" s="21">
        <v>11.6</v>
      </c>
      <c r="P140" s="22">
        <v>14.1</v>
      </c>
    </row>
    <row r="141" spans="1:16">
      <c r="A141" s="6" t="s">
        <v>660</v>
      </c>
      <c r="B141" s="55" t="s">
        <v>661</v>
      </c>
      <c r="C141" s="44">
        <v>47563.8</v>
      </c>
      <c r="D141" s="21">
        <v>3343.3</v>
      </c>
      <c r="E141" s="21">
        <v>2669.5</v>
      </c>
      <c r="F141" s="21">
        <v>4077.8</v>
      </c>
      <c r="G141" s="21">
        <v>7</v>
      </c>
      <c r="H141" s="21">
        <v>5.6</v>
      </c>
      <c r="I141" s="22">
        <v>8.6</v>
      </c>
      <c r="J141" s="35">
        <v>80729.2</v>
      </c>
      <c r="K141" s="21">
        <v>9929.7000000000007</v>
      </c>
      <c r="L141" s="21">
        <v>8756.5</v>
      </c>
      <c r="M141" s="21">
        <v>11165.2</v>
      </c>
      <c r="N141" s="21">
        <v>12.3</v>
      </c>
      <c r="O141" s="21">
        <v>10.8</v>
      </c>
      <c r="P141" s="22">
        <v>13.8</v>
      </c>
    </row>
    <row r="142" spans="1:16">
      <c r="A142" s="6" t="s">
        <v>438</v>
      </c>
      <c r="B142" s="55" t="s">
        <v>439</v>
      </c>
      <c r="C142" s="44">
        <v>18995.8</v>
      </c>
      <c r="D142" s="21">
        <v>1362.3</v>
      </c>
      <c r="E142" s="21">
        <v>1118.4000000000001</v>
      </c>
      <c r="F142" s="21">
        <v>1617.9</v>
      </c>
      <c r="G142" s="21">
        <v>7.2</v>
      </c>
      <c r="H142" s="21">
        <v>5.9</v>
      </c>
      <c r="I142" s="22">
        <v>8.5</v>
      </c>
      <c r="J142" s="35">
        <v>36702.199999999997</v>
      </c>
      <c r="K142" s="21">
        <v>4602</v>
      </c>
      <c r="L142" s="21">
        <v>4182.1000000000004</v>
      </c>
      <c r="M142" s="21">
        <v>5026.7</v>
      </c>
      <c r="N142" s="21">
        <v>12.5</v>
      </c>
      <c r="O142" s="21">
        <v>11.4</v>
      </c>
      <c r="P142" s="22">
        <v>13.7</v>
      </c>
    </row>
    <row r="143" spans="1:16">
      <c r="A143" s="6" t="s">
        <v>706</v>
      </c>
      <c r="B143" s="55" t="s">
        <v>707</v>
      </c>
      <c r="C143" s="44">
        <v>46348.3</v>
      </c>
      <c r="D143" s="21">
        <v>3232</v>
      </c>
      <c r="E143" s="21">
        <v>2596.3000000000002</v>
      </c>
      <c r="F143" s="21">
        <v>3943.2</v>
      </c>
      <c r="G143" s="21">
        <v>7</v>
      </c>
      <c r="H143" s="21">
        <v>5.6</v>
      </c>
      <c r="I143" s="22">
        <v>8.5</v>
      </c>
      <c r="J143" s="35">
        <v>58374.7</v>
      </c>
      <c r="K143" s="21">
        <v>7133.5</v>
      </c>
      <c r="L143" s="21">
        <v>6306.3</v>
      </c>
      <c r="M143" s="21">
        <v>8023.4</v>
      </c>
      <c r="N143" s="21">
        <v>12.2</v>
      </c>
      <c r="O143" s="21">
        <v>10.8</v>
      </c>
      <c r="P143" s="22">
        <v>13.7</v>
      </c>
    </row>
    <row r="144" spans="1:16">
      <c r="A144" s="6" t="s">
        <v>622</v>
      </c>
      <c r="B144" s="55" t="s">
        <v>623</v>
      </c>
      <c r="C144" s="44">
        <v>24088.3</v>
      </c>
      <c r="D144" s="21">
        <v>1609</v>
      </c>
      <c r="E144" s="21">
        <v>1310.0999999999999</v>
      </c>
      <c r="F144" s="21">
        <v>1919.5</v>
      </c>
      <c r="G144" s="21">
        <v>6.7</v>
      </c>
      <c r="H144" s="21">
        <v>5.4</v>
      </c>
      <c r="I144" s="22">
        <v>8</v>
      </c>
      <c r="J144" s="35">
        <v>32820.699999999997</v>
      </c>
      <c r="K144" s="21">
        <v>3852.4</v>
      </c>
      <c r="L144" s="21">
        <v>3492.8</v>
      </c>
      <c r="M144" s="21">
        <v>4217.3</v>
      </c>
      <c r="N144" s="21">
        <v>11.7</v>
      </c>
      <c r="O144" s="21">
        <v>10.6</v>
      </c>
      <c r="P144" s="22">
        <v>12.8</v>
      </c>
    </row>
    <row r="145" spans="1:16">
      <c r="A145" s="6" t="s">
        <v>308</v>
      </c>
      <c r="B145" s="55" t="s">
        <v>309</v>
      </c>
      <c r="C145" s="44">
        <v>13384.9</v>
      </c>
      <c r="D145" s="21">
        <v>1173.5</v>
      </c>
      <c r="E145" s="21">
        <v>956.7</v>
      </c>
      <c r="F145" s="21">
        <v>1407.8</v>
      </c>
      <c r="G145" s="21">
        <v>8.8000000000000007</v>
      </c>
      <c r="H145" s="21">
        <v>7.1</v>
      </c>
      <c r="I145" s="22">
        <v>10.5</v>
      </c>
      <c r="J145" s="35">
        <v>24467.1</v>
      </c>
      <c r="K145" s="21">
        <v>3678.9</v>
      </c>
      <c r="L145" s="21">
        <v>3329.8</v>
      </c>
      <c r="M145" s="21">
        <v>4030.5</v>
      </c>
      <c r="N145" s="21">
        <v>15</v>
      </c>
      <c r="O145" s="21">
        <v>13.6</v>
      </c>
      <c r="P145" s="22">
        <v>16.5</v>
      </c>
    </row>
    <row r="146" spans="1:16">
      <c r="A146" s="6" t="s">
        <v>324</v>
      </c>
      <c r="B146" s="55" t="s">
        <v>325</v>
      </c>
      <c r="C146" s="44">
        <v>65168</v>
      </c>
      <c r="D146" s="21">
        <v>5739.7</v>
      </c>
      <c r="E146" s="21">
        <v>4533.7</v>
      </c>
      <c r="F146" s="21">
        <v>7068.2</v>
      </c>
      <c r="G146" s="21">
        <v>8.8000000000000007</v>
      </c>
      <c r="H146" s="21">
        <v>7</v>
      </c>
      <c r="I146" s="22">
        <v>10.8</v>
      </c>
      <c r="J146" s="35">
        <v>122570</v>
      </c>
      <c r="K146" s="21">
        <v>18527.7</v>
      </c>
      <c r="L146" s="21">
        <v>16214.2</v>
      </c>
      <c r="M146" s="21">
        <v>21050</v>
      </c>
      <c r="N146" s="21">
        <v>15.1</v>
      </c>
      <c r="O146" s="21">
        <v>13.2</v>
      </c>
      <c r="P146" s="22">
        <v>17.2</v>
      </c>
    </row>
    <row r="147" spans="1:16">
      <c r="A147" s="6" t="s">
        <v>634</v>
      </c>
      <c r="B147" s="55" t="s">
        <v>635</v>
      </c>
      <c r="C147" s="44">
        <v>23520.3</v>
      </c>
      <c r="D147" s="21">
        <v>1622.1</v>
      </c>
      <c r="E147" s="21">
        <v>1307.0999999999999</v>
      </c>
      <c r="F147" s="21">
        <v>1964.7</v>
      </c>
      <c r="G147" s="21">
        <v>6.9</v>
      </c>
      <c r="H147" s="21">
        <v>5.6</v>
      </c>
      <c r="I147" s="22">
        <v>8.4</v>
      </c>
      <c r="J147" s="35">
        <v>54739.7</v>
      </c>
      <c r="K147" s="21">
        <v>6618.3</v>
      </c>
      <c r="L147" s="21">
        <v>5913.6</v>
      </c>
      <c r="M147" s="21">
        <v>7331</v>
      </c>
      <c r="N147" s="21">
        <v>12.1</v>
      </c>
      <c r="O147" s="21">
        <v>10.8</v>
      </c>
      <c r="P147" s="22">
        <v>13.4</v>
      </c>
    </row>
    <row r="148" spans="1:16">
      <c r="A148" s="6" t="s">
        <v>602</v>
      </c>
      <c r="B148" s="55" t="s">
        <v>603</v>
      </c>
      <c r="C148" s="44">
        <v>27304</v>
      </c>
      <c r="D148" s="21">
        <v>1837.3</v>
      </c>
      <c r="E148" s="21">
        <v>1494.7</v>
      </c>
      <c r="F148" s="21">
        <v>2193.9</v>
      </c>
      <c r="G148" s="21">
        <v>6.7</v>
      </c>
      <c r="H148" s="21">
        <v>5.5</v>
      </c>
      <c r="I148" s="22">
        <v>8</v>
      </c>
      <c r="J148" s="35">
        <v>55802</v>
      </c>
      <c r="K148" s="21">
        <v>6594.8</v>
      </c>
      <c r="L148" s="21">
        <v>5977.1</v>
      </c>
      <c r="M148" s="21">
        <v>7224.5</v>
      </c>
      <c r="N148" s="21">
        <v>11.8</v>
      </c>
      <c r="O148" s="21">
        <v>10.7</v>
      </c>
      <c r="P148" s="22">
        <v>12.9</v>
      </c>
    </row>
    <row r="149" spans="1:16">
      <c r="A149" s="6" t="s">
        <v>736</v>
      </c>
      <c r="B149" s="55" t="s">
        <v>737</v>
      </c>
      <c r="C149" s="44">
        <v>12319</v>
      </c>
      <c r="D149" s="21">
        <v>757.4</v>
      </c>
      <c r="E149" s="21">
        <v>606.20000000000005</v>
      </c>
      <c r="F149" s="21">
        <v>913.6</v>
      </c>
      <c r="G149" s="21">
        <v>6.1</v>
      </c>
      <c r="H149" s="21">
        <v>4.9000000000000004</v>
      </c>
      <c r="I149" s="22">
        <v>7.4</v>
      </c>
      <c r="J149" s="35">
        <v>25045</v>
      </c>
      <c r="K149" s="21">
        <v>2725.3</v>
      </c>
      <c r="L149" s="21">
        <v>2413.8000000000002</v>
      </c>
      <c r="M149" s="21">
        <v>3040.8</v>
      </c>
      <c r="N149" s="21">
        <v>10.9</v>
      </c>
      <c r="O149" s="21">
        <v>9.6</v>
      </c>
      <c r="P149" s="22">
        <v>12.1</v>
      </c>
    </row>
    <row r="150" spans="1:16">
      <c r="A150" s="6" t="s">
        <v>636</v>
      </c>
      <c r="B150" s="55" t="s">
        <v>637</v>
      </c>
      <c r="C150" s="44">
        <v>17739.599999999999</v>
      </c>
      <c r="D150" s="21">
        <v>1191.4000000000001</v>
      </c>
      <c r="E150" s="21">
        <v>963.5</v>
      </c>
      <c r="F150" s="21">
        <v>1430.2</v>
      </c>
      <c r="G150" s="21">
        <v>6.7</v>
      </c>
      <c r="H150" s="21">
        <v>5.4</v>
      </c>
      <c r="I150" s="22">
        <v>8.1</v>
      </c>
      <c r="J150" s="35">
        <v>29437.4</v>
      </c>
      <c r="K150" s="21">
        <v>3475</v>
      </c>
      <c r="L150" s="21">
        <v>3115.3</v>
      </c>
      <c r="M150" s="21">
        <v>3834.6</v>
      </c>
      <c r="N150" s="21">
        <v>11.8</v>
      </c>
      <c r="O150" s="21">
        <v>10.6</v>
      </c>
      <c r="P150" s="22">
        <v>13</v>
      </c>
    </row>
    <row r="151" spans="1:16">
      <c r="A151" s="6" t="s">
        <v>474</v>
      </c>
      <c r="B151" s="55" t="s">
        <v>475</v>
      </c>
      <c r="C151" s="44">
        <v>65952.800000000003</v>
      </c>
      <c r="D151" s="21">
        <v>5427</v>
      </c>
      <c r="E151" s="21">
        <v>4255.2</v>
      </c>
      <c r="F151" s="21">
        <v>6732.5</v>
      </c>
      <c r="G151" s="21">
        <v>8.1999999999999993</v>
      </c>
      <c r="H151" s="21">
        <v>6.5</v>
      </c>
      <c r="I151" s="22">
        <v>10.199999999999999</v>
      </c>
      <c r="J151" s="35">
        <v>100975.2</v>
      </c>
      <c r="K151" s="21">
        <v>14353.3</v>
      </c>
      <c r="L151" s="21">
        <v>12395.4</v>
      </c>
      <c r="M151" s="21">
        <v>16505.5</v>
      </c>
      <c r="N151" s="21">
        <v>14.2</v>
      </c>
      <c r="O151" s="21">
        <v>12.3</v>
      </c>
      <c r="P151" s="22">
        <v>16.3</v>
      </c>
    </row>
    <row r="152" spans="1:16">
      <c r="A152" s="6" t="s">
        <v>382</v>
      </c>
      <c r="B152" s="55" t="s">
        <v>383</v>
      </c>
      <c r="C152" s="44">
        <v>14770.2</v>
      </c>
      <c r="D152" s="21">
        <v>1164.3</v>
      </c>
      <c r="E152" s="21">
        <v>940.1</v>
      </c>
      <c r="F152" s="21">
        <v>1408.3</v>
      </c>
      <c r="G152" s="21">
        <v>7.9</v>
      </c>
      <c r="H152" s="21">
        <v>6.4</v>
      </c>
      <c r="I152" s="22">
        <v>9.5</v>
      </c>
      <c r="J152" s="35">
        <v>36993.800000000003</v>
      </c>
      <c r="K152" s="21">
        <v>5051.6000000000004</v>
      </c>
      <c r="L152" s="21">
        <v>4531.3</v>
      </c>
      <c r="M152" s="21">
        <v>5590.1</v>
      </c>
      <c r="N152" s="21">
        <v>13.7</v>
      </c>
      <c r="O152" s="21">
        <v>12.2</v>
      </c>
      <c r="P152" s="22">
        <v>15.1</v>
      </c>
    </row>
    <row r="153" spans="1:16">
      <c r="A153" s="6" t="s">
        <v>510</v>
      </c>
      <c r="B153" s="55" t="s">
        <v>511</v>
      </c>
      <c r="C153" s="44">
        <v>38564.199999999997</v>
      </c>
      <c r="D153" s="21">
        <v>2803.1</v>
      </c>
      <c r="E153" s="21">
        <v>2285.5</v>
      </c>
      <c r="F153" s="21">
        <v>3361.7</v>
      </c>
      <c r="G153" s="21">
        <v>7.3</v>
      </c>
      <c r="H153" s="21">
        <v>5.9</v>
      </c>
      <c r="I153" s="22">
        <v>8.6999999999999993</v>
      </c>
      <c r="J153" s="35">
        <v>81125.8</v>
      </c>
      <c r="K153" s="21">
        <v>10274.1</v>
      </c>
      <c r="L153" s="21">
        <v>9293.7999999999993</v>
      </c>
      <c r="M153" s="21">
        <v>11253.4</v>
      </c>
      <c r="N153" s="21">
        <v>12.7</v>
      </c>
      <c r="O153" s="21">
        <v>11.5</v>
      </c>
      <c r="P153" s="22">
        <v>13.9</v>
      </c>
    </row>
    <row r="154" spans="1:16">
      <c r="A154" s="6" t="s">
        <v>662</v>
      </c>
      <c r="B154" s="55" t="s">
        <v>663</v>
      </c>
      <c r="C154" s="44">
        <v>8943.1</v>
      </c>
      <c r="D154" s="21">
        <v>545.4</v>
      </c>
      <c r="E154" s="21">
        <v>442</v>
      </c>
      <c r="F154" s="21">
        <v>652.5</v>
      </c>
      <c r="G154" s="21">
        <v>6.1</v>
      </c>
      <c r="H154" s="21">
        <v>4.9000000000000004</v>
      </c>
      <c r="I154" s="22">
        <v>7.3</v>
      </c>
      <c r="J154" s="35">
        <v>19549.900000000001</v>
      </c>
      <c r="K154" s="21">
        <v>2105.6</v>
      </c>
      <c r="L154" s="21">
        <v>1892.4</v>
      </c>
      <c r="M154" s="21">
        <v>2325.3000000000002</v>
      </c>
      <c r="N154" s="21">
        <v>10.8</v>
      </c>
      <c r="O154" s="21">
        <v>9.6999999999999993</v>
      </c>
      <c r="P154" s="22">
        <v>11.9</v>
      </c>
    </row>
    <row r="155" spans="1:16">
      <c r="A155" s="6" t="s">
        <v>844</v>
      </c>
      <c r="B155" s="55" t="s">
        <v>845</v>
      </c>
      <c r="C155" s="44">
        <v>30322.5</v>
      </c>
      <c r="D155" s="21">
        <v>1648.3</v>
      </c>
      <c r="E155" s="21">
        <v>1331.7</v>
      </c>
      <c r="F155" s="21">
        <v>1982.4</v>
      </c>
      <c r="G155" s="21">
        <v>5.4</v>
      </c>
      <c r="H155" s="21">
        <v>4.4000000000000004</v>
      </c>
      <c r="I155" s="22">
        <v>6.5</v>
      </c>
      <c r="J155" s="35">
        <v>53430.5</v>
      </c>
      <c r="K155" s="21">
        <v>5179.8</v>
      </c>
      <c r="L155" s="21">
        <v>4617.2</v>
      </c>
      <c r="M155" s="21">
        <v>5761.9</v>
      </c>
      <c r="N155" s="21">
        <v>9.6999999999999993</v>
      </c>
      <c r="O155" s="21">
        <v>8.6</v>
      </c>
      <c r="P155" s="22">
        <v>10.8</v>
      </c>
    </row>
    <row r="156" spans="1:16">
      <c r="A156" s="6" t="s">
        <v>570</v>
      </c>
      <c r="B156" s="55" t="s">
        <v>571</v>
      </c>
      <c r="C156" s="44">
        <v>17213.400000000001</v>
      </c>
      <c r="D156" s="21">
        <v>1239.5</v>
      </c>
      <c r="E156" s="21">
        <v>1004.5</v>
      </c>
      <c r="F156" s="21">
        <v>1486.8</v>
      </c>
      <c r="G156" s="21">
        <v>7.2</v>
      </c>
      <c r="H156" s="21">
        <v>5.8</v>
      </c>
      <c r="I156" s="22">
        <v>8.6</v>
      </c>
      <c r="J156" s="35">
        <v>27499.599999999999</v>
      </c>
      <c r="K156" s="21">
        <v>3466.1</v>
      </c>
      <c r="L156" s="21">
        <v>3119.9</v>
      </c>
      <c r="M156" s="21">
        <v>3833.8</v>
      </c>
      <c r="N156" s="21">
        <v>12.6</v>
      </c>
      <c r="O156" s="21">
        <v>11.3</v>
      </c>
      <c r="P156" s="22">
        <v>13.9</v>
      </c>
    </row>
    <row r="157" spans="1:16">
      <c r="A157" s="6" t="s">
        <v>502</v>
      </c>
      <c r="B157" s="55" t="s">
        <v>503</v>
      </c>
      <c r="C157" s="44">
        <v>16832.599999999999</v>
      </c>
      <c r="D157" s="21">
        <v>1205</v>
      </c>
      <c r="E157" s="21">
        <v>973.5</v>
      </c>
      <c r="F157" s="21">
        <v>1443.4</v>
      </c>
      <c r="G157" s="21">
        <v>7.2</v>
      </c>
      <c r="H157" s="21">
        <v>5.8</v>
      </c>
      <c r="I157" s="22">
        <v>8.6</v>
      </c>
      <c r="J157" s="35">
        <v>41844.400000000001</v>
      </c>
      <c r="K157" s="21">
        <v>5231.2</v>
      </c>
      <c r="L157" s="21">
        <v>4699.1000000000004</v>
      </c>
      <c r="M157" s="21">
        <v>5756</v>
      </c>
      <c r="N157" s="21">
        <v>12.5</v>
      </c>
      <c r="O157" s="21">
        <v>11.2</v>
      </c>
      <c r="P157" s="22">
        <v>13.8</v>
      </c>
    </row>
    <row r="158" spans="1:16">
      <c r="A158" s="6" t="s">
        <v>778</v>
      </c>
      <c r="B158" s="55" t="s">
        <v>779</v>
      </c>
      <c r="C158" s="44">
        <v>31075.3</v>
      </c>
      <c r="D158" s="21">
        <v>1734.5</v>
      </c>
      <c r="E158" s="21">
        <v>1371.1</v>
      </c>
      <c r="F158" s="21">
        <v>2109.4</v>
      </c>
      <c r="G158" s="21">
        <v>5.6</v>
      </c>
      <c r="H158" s="21">
        <v>4.4000000000000004</v>
      </c>
      <c r="I158" s="22">
        <v>6.8</v>
      </c>
      <c r="J158" s="35">
        <v>45699.7</v>
      </c>
      <c r="K158" s="21">
        <v>4539.3999999999996</v>
      </c>
      <c r="L158" s="21">
        <v>3934.1</v>
      </c>
      <c r="M158" s="21">
        <v>5146</v>
      </c>
      <c r="N158" s="21">
        <v>9.9</v>
      </c>
      <c r="O158" s="21">
        <v>8.6</v>
      </c>
      <c r="P158" s="22">
        <v>11.3</v>
      </c>
    </row>
    <row r="159" spans="1:16">
      <c r="A159" s="6" t="s">
        <v>346</v>
      </c>
      <c r="B159" s="55" t="s">
        <v>347</v>
      </c>
      <c r="C159" s="44">
        <v>17058.900000000001</v>
      </c>
      <c r="D159" s="21">
        <v>1391.6</v>
      </c>
      <c r="E159" s="21">
        <v>1114.3</v>
      </c>
      <c r="F159" s="21">
        <v>1693.8</v>
      </c>
      <c r="G159" s="21">
        <v>8.1999999999999993</v>
      </c>
      <c r="H159" s="21">
        <v>6.5</v>
      </c>
      <c r="I159" s="22">
        <v>9.9</v>
      </c>
      <c r="J159" s="35">
        <v>42547.1</v>
      </c>
      <c r="K159" s="21">
        <v>5983.3</v>
      </c>
      <c r="L159" s="21">
        <v>5318.3</v>
      </c>
      <c r="M159" s="21">
        <v>6686.7</v>
      </c>
      <c r="N159" s="21">
        <v>14.1</v>
      </c>
      <c r="O159" s="21">
        <v>12.5</v>
      </c>
      <c r="P159" s="22">
        <v>15.7</v>
      </c>
    </row>
    <row r="160" spans="1:16">
      <c r="A160" s="6" t="s">
        <v>758</v>
      </c>
      <c r="B160" s="55" t="s">
        <v>759</v>
      </c>
      <c r="C160" s="44">
        <v>39478.800000000003</v>
      </c>
      <c r="D160" s="21">
        <v>2425.6</v>
      </c>
      <c r="E160" s="21">
        <v>1971.8</v>
      </c>
      <c r="F160" s="21">
        <v>2903.2</v>
      </c>
      <c r="G160" s="21">
        <v>6.1</v>
      </c>
      <c r="H160" s="21">
        <v>5</v>
      </c>
      <c r="I160" s="22">
        <v>7.4</v>
      </c>
      <c r="J160" s="35">
        <v>78958.2</v>
      </c>
      <c r="K160" s="21">
        <v>8561</v>
      </c>
      <c r="L160" s="21">
        <v>7720.9</v>
      </c>
      <c r="M160" s="21">
        <v>9419.4</v>
      </c>
      <c r="N160" s="21">
        <v>10.8</v>
      </c>
      <c r="O160" s="21">
        <v>9.8000000000000007</v>
      </c>
      <c r="P160" s="22">
        <v>11.9</v>
      </c>
    </row>
    <row r="161" spans="1:16">
      <c r="A161" s="6" t="s">
        <v>824</v>
      </c>
      <c r="B161" s="55" t="s">
        <v>825</v>
      </c>
      <c r="C161" s="44">
        <v>20574.7</v>
      </c>
      <c r="D161" s="21">
        <v>1147.2</v>
      </c>
      <c r="E161" s="21">
        <v>921</v>
      </c>
      <c r="F161" s="21">
        <v>1379.3</v>
      </c>
      <c r="G161" s="21">
        <v>5.6</v>
      </c>
      <c r="H161" s="21">
        <v>4.5</v>
      </c>
      <c r="I161" s="22">
        <v>6.7</v>
      </c>
      <c r="J161" s="35">
        <v>26962.3</v>
      </c>
      <c r="K161" s="21">
        <v>2676.7</v>
      </c>
      <c r="L161" s="21">
        <v>2368.4</v>
      </c>
      <c r="M161" s="21">
        <v>2990.8</v>
      </c>
      <c r="N161" s="21">
        <v>9.9</v>
      </c>
      <c r="O161" s="21">
        <v>8.8000000000000007</v>
      </c>
      <c r="P161" s="22">
        <v>11.1</v>
      </c>
    </row>
    <row r="162" spans="1:16">
      <c r="A162" s="6" t="s">
        <v>384</v>
      </c>
      <c r="B162" s="55" t="s">
        <v>385</v>
      </c>
      <c r="C162" s="44">
        <v>23987.599999999999</v>
      </c>
      <c r="D162" s="21">
        <v>1661.7</v>
      </c>
      <c r="E162" s="21">
        <v>1355.4</v>
      </c>
      <c r="F162" s="21">
        <v>1977.1</v>
      </c>
      <c r="G162" s="21">
        <v>6.9</v>
      </c>
      <c r="H162" s="21">
        <v>5.7</v>
      </c>
      <c r="I162" s="22">
        <v>8.1999999999999993</v>
      </c>
      <c r="J162" s="35">
        <v>78372.399999999994</v>
      </c>
      <c r="K162" s="21">
        <v>9521.2999999999993</v>
      </c>
      <c r="L162" s="21">
        <v>8654.4</v>
      </c>
      <c r="M162" s="21">
        <v>10419.9</v>
      </c>
      <c r="N162" s="21">
        <v>12.1</v>
      </c>
      <c r="O162" s="21">
        <v>11</v>
      </c>
      <c r="P162" s="22">
        <v>13.3</v>
      </c>
    </row>
    <row r="163" spans="1:16">
      <c r="A163" s="6" t="s">
        <v>420</v>
      </c>
      <c r="B163" s="55" t="s">
        <v>421</v>
      </c>
      <c r="C163" s="44">
        <v>18550.099999999999</v>
      </c>
      <c r="D163" s="21">
        <v>1372</v>
      </c>
      <c r="E163" s="21">
        <v>1126.3</v>
      </c>
      <c r="F163" s="21">
        <v>1631</v>
      </c>
      <c r="G163" s="21">
        <v>7.4</v>
      </c>
      <c r="H163" s="21">
        <v>6.1</v>
      </c>
      <c r="I163" s="22">
        <v>8.8000000000000007</v>
      </c>
      <c r="J163" s="35">
        <v>45375.9</v>
      </c>
      <c r="K163" s="21">
        <v>5832.8</v>
      </c>
      <c r="L163" s="21">
        <v>5323.1</v>
      </c>
      <c r="M163" s="21">
        <v>6349.6</v>
      </c>
      <c r="N163" s="21">
        <v>12.9</v>
      </c>
      <c r="O163" s="21">
        <v>11.7</v>
      </c>
      <c r="P163" s="22">
        <v>14</v>
      </c>
    </row>
    <row r="164" spans="1:16">
      <c r="A164" s="6" t="s">
        <v>504</v>
      </c>
      <c r="B164" s="55" t="s">
        <v>505</v>
      </c>
      <c r="C164" s="44">
        <v>20935</v>
      </c>
      <c r="D164" s="21">
        <v>1526.5</v>
      </c>
      <c r="E164" s="21">
        <v>1250.3</v>
      </c>
      <c r="F164" s="21">
        <v>1817.4</v>
      </c>
      <c r="G164" s="21">
        <v>7.3</v>
      </c>
      <c r="H164" s="21">
        <v>6</v>
      </c>
      <c r="I164" s="22">
        <v>8.6999999999999993</v>
      </c>
      <c r="J164" s="35">
        <v>39366</v>
      </c>
      <c r="K164" s="21">
        <v>4994.6000000000004</v>
      </c>
      <c r="L164" s="21">
        <v>4549.6000000000004</v>
      </c>
      <c r="M164" s="21">
        <v>5446.4</v>
      </c>
      <c r="N164" s="21">
        <v>12.7</v>
      </c>
      <c r="O164" s="21">
        <v>11.6</v>
      </c>
      <c r="P164" s="22">
        <v>13.8</v>
      </c>
    </row>
    <row r="165" spans="1:16">
      <c r="A165" s="6" t="s">
        <v>476</v>
      </c>
      <c r="B165" s="55" t="s">
        <v>477</v>
      </c>
      <c r="C165" s="44">
        <v>37950.1</v>
      </c>
      <c r="D165" s="21">
        <v>2900.2</v>
      </c>
      <c r="E165" s="21">
        <v>2333.1</v>
      </c>
      <c r="F165" s="21">
        <v>3509.5</v>
      </c>
      <c r="G165" s="21">
        <v>7.6</v>
      </c>
      <c r="H165" s="21">
        <v>6.1</v>
      </c>
      <c r="I165" s="22">
        <v>9.1999999999999993</v>
      </c>
      <c r="J165" s="35">
        <v>74733.899999999994</v>
      </c>
      <c r="K165" s="21">
        <v>9889.6</v>
      </c>
      <c r="L165" s="21">
        <v>8837.2999999999993</v>
      </c>
      <c r="M165" s="21">
        <v>10988.6</v>
      </c>
      <c r="N165" s="21">
        <v>13.2</v>
      </c>
      <c r="O165" s="21">
        <v>11.8</v>
      </c>
      <c r="P165" s="22">
        <v>14.7</v>
      </c>
    </row>
    <row r="166" spans="1:16">
      <c r="A166" s="6" t="s">
        <v>826</v>
      </c>
      <c r="B166" s="55" t="s">
        <v>827</v>
      </c>
      <c r="C166" s="44">
        <v>41996.1</v>
      </c>
      <c r="D166" s="21">
        <v>2625.4</v>
      </c>
      <c r="E166" s="21">
        <v>2051.4</v>
      </c>
      <c r="F166" s="21">
        <v>3276.7</v>
      </c>
      <c r="G166" s="21">
        <v>6.3</v>
      </c>
      <c r="H166" s="21">
        <v>4.9000000000000004</v>
      </c>
      <c r="I166" s="22">
        <v>7.8</v>
      </c>
      <c r="J166" s="35">
        <v>60502.9</v>
      </c>
      <c r="K166" s="21">
        <v>6691.5</v>
      </c>
      <c r="L166" s="21">
        <v>5718.7</v>
      </c>
      <c r="M166" s="21">
        <v>7719.5</v>
      </c>
      <c r="N166" s="21">
        <v>11.1</v>
      </c>
      <c r="O166" s="21">
        <v>9.5</v>
      </c>
      <c r="P166" s="22">
        <v>12.8</v>
      </c>
    </row>
    <row r="167" spans="1:16">
      <c r="A167" s="6" t="s">
        <v>440</v>
      </c>
      <c r="B167" s="55" t="s">
        <v>441</v>
      </c>
      <c r="C167" s="44">
        <v>20231.099999999999</v>
      </c>
      <c r="D167" s="21">
        <v>1536</v>
      </c>
      <c r="E167" s="21">
        <v>1256</v>
      </c>
      <c r="F167" s="21">
        <v>1831.7</v>
      </c>
      <c r="G167" s="21">
        <v>7.6</v>
      </c>
      <c r="H167" s="21">
        <v>6.2</v>
      </c>
      <c r="I167" s="22">
        <v>9.1</v>
      </c>
      <c r="J167" s="35">
        <v>34350.9</v>
      </c>
      <c r="K167" s="21">
        <v>4542.1000000000004</v>
      </c>
      <c r="L167" s="21">
        <v>4109.2</v>
      </c>
      <c r="M167" s="21">
        <v>4973.7</v>
      </c>
      <c r="N167" s="21">
        <v>13.2</v>
      </c>
      <c r="O167" s="21">
        <v>12</v>
      </c>
      <c r="P167" s="22">
        <v>14.5</v>
      </c>
    </row>
    <row r="168" spans="1:16">
      <c r="A168" s="6" t="s">
        <v>560</v>
      </c>
      <c r="B168" s="55" t="s">
        <v>561</v>
      </c>
      <c r="C168" s="44">
        <v>16389.099999999999</v>
      </c>
      <c r="D168" s="21">
        <v>1103</v>
      </c>
      <c r="E168" s="21">
        <v>898.8</v>
      </c>
      <c r="F168" s="21">
        <v>1318.3</v>
      </c>
      <c r="G168" s="21">
        <v>6.7</v>
      </c>
      <c r="H168" s="21">
        <v>5.5</v>
      </c>
      <c r="I168" s="22">
        <v>8</v>
      </c>
      <c r="J168" s="35">
        <v>38766.9</v>
      </c>
      <c r="K168" s="21">
        <v>4581.1000000000004</v>
      </c>
      <c r="L168" s="21">
        <v>4148.2</v>
      </c>
      <c r="M168" s="21">
        <v>5013.8</v>
      </c>
      <c r="N168" s="21">
        <v>11.8</v>
      </c>
      <c r="O168" s="21">
        <v>10.7</v>
      </c>
      <c r="P168" s="22">
        <v>12.9</v>
      </c>
    </row>
    <row r="169" spans="1:16">
      <c r="A169" s="6" t="s">
        <v>326</v>
      </c>
      <c r="B169" s="55" t="s">
        <v>327</v>
      </c>
      <c r="C169" s="44">
        <v>21643</v>
      </c>
      <c r="D169" s="21">
        <v>1759.6</v>
      </c>
      <c r="E169" s="21">
        <v>1430.5</v>
      </c>
      <c r="F169" s="21">
        <v>2115.1999999999998</v>
      </c>
      <c r="G169" s="21">
        <v>8.1</v>
      </c>
      <c r="H169" s="21">
        <v>6.6</v>
      </c>
      <c r="I169" s="22">
        <v>9.8000000000000007</v>
      </c>
      <c r="J169" s="35">
        <v>54604</v>
      </c>
      <c r="K169" s="21">
        <v>7661.4</v>
      </c>
      <c r="L169" s="21">
        <v>6925.5</v>
      </c>
      <c r="M169" s="21">
        <v>8394.9</v>
      </c>
      <c r="N169" s="21">
        <v>14</v>
      </c>
      <c r="O169" s="21">
        <v>12.7</v>
      </c>
      <c r="P169" s="22">
        <v>15.4</v>
      </c>
    </row>
    <row r="170" spans="1:16">
      <c r="A170" s="6" t="s">
        <v>738</v>
      </c>
      <c r="B170" s="55" t="s">
        <v>739</v>
      </c>
      <c r="C170" s="44">
        <v>24171</v>
      </c>
      <c r="D170" s="21">
        <v>1450.1</v>
      </c>
      <c r="E170" s="21">
        <v>1173.5999999999999</v>
      </c>
      <c r="F170" s="21">
        <v>1735</v>
      </c>
      <c r="G170" s="21">
        <v>6</v>
      </c>
      <c r="H170" s="21">
        <v>4.9000000000000004</v>
      </c>
      <c r="I170" s="22">
        <v>7.2</v>
      </c>
      <c r="J170" s="35">
        <v>39430</v>
      </c>
      <c r="K170" s="21">
        <v>4176.3</v>
      </c>
      <c r="L170" s="21">
        <v>3754.1</v>
      </c>
      <c r="M170" s="21">
        <v>4621.2</v>
      </c>
      <c r="N170" s="21">
        <v>10.6</v>
      </c>
      <c r="O170" s="21">
        <v>9.5</v>
      </c>
      <c r="P170" s="22">
        <v>11.7</v>
      </c>
    </row>
    <row r="171" spans="1:16">
      <c r="A171" s="6" t="s">
        <v>572</v>
      </c>
      <c r="B171" s="55" t="s">
        <v>573</v>
      </c>
      <c r="C171" s="44">
        <v>21508.9</v>
      </c>
      <c r="D171" s="21">
        <v>1426.3</v>
      </c>
      <c r="E171" s="21">
        <v>1160.4000000000001</v>
      </c>
      <c r="F171" s="21">
        <v>1705</v>
      </c>
      <c r="G171" s="21">
        <v>6.6</v>
      </c>
      <c r="H171" s="21">
        <v>5.4</v>
      </c>
      <c r="I171" s="22">
        <v>7.9</v>
      </c>
      <c r="J171" s="35">
        <v>41312.1</v>
      </c>
      <c r="K171" s="21">
        <v>4814.3999999999996</v>
      </c>
      <c r="L171" s="21">
        <v>4352.8999999999996</v>
      </c>
      <c r="M171" s="21">
        <v>5292.5</v>
      </c>
      <c r="N171" s="21">
        <v>11.7</v>
      </c>
      <c r="O171" s="21">
        <v>10.5</v>
      </c>
      <c r="P171" s="22">
        <v>12.8</v>
      </c>
    </row>
    <row r="172" spans="1:16">
      <c r="A172" s="6" t="s">
        <v>396</v>
      </c>
      <c r="B172" s="55" t="s">
        <v>397</v>
      </c>
      <c r="C172" s="44">
        <v>26088.9</v>
      </c>
      <c r="D172" s="21">
        <v>1996.9</v>
      </c>
      <c r="E172" s="21">
        <v>1633.5</v>
      </c>
      <c r="F172" s="21">
        <v>2379.8000000000002</v>
      </c>
      <c r="G172" s="21">
        <v>7.7</v>
      </c>
      <c r="H172" s="21">
        <v>6.3</v>
      </c>
      <c r="I172" s="22">
        <v>9.1</v>
      </c>
      <c r="J172" s="35">
        <v>59298.1</v>
      </c>
      <c r="K172" s="21">
        <v>7878.3</v>
      </c>
      <c r="L172" s="21">
        <v>7178.7</v>
      </c>
      <c r="M172" s="21">
        <v>8583.4</v>
      </c>
      <c r="N172" s="21">
        <v>13.3</v>
      </c>
      <c r="O172" s="21">
        <v>12.1</v>
      </c>
      <c r="P172" s="22">
        <v>14.5</v>
      </c>
    </row>
    <row r="173" spans="1:16">
      <c r="A173" s="6" t="s">
        <v>334</v>
      </c>
      <c r="B173" s="55" t="s">
        <v>335</v>
      </c>
      <c r="C173" s="44">
        <v>23285.5</v>
      </c>
      <c r="D173" s="21">
        <v>1937.7</v>
      </c>
      <c r="E173" s="21">
        <v>1560.6</v>
      </c>
      <c r="F173" s="21">
        <v>2341.6</v>
      </c>
      <c r="G173" s="21">
        <v>8.3000000000000007</v>
      </c>
      <c r="H173" s="21">
        <v>6.7</v>
      </c>
      <c r="I173" s="22">
        <v>10.1</v>
      </c>
      <c r="J173" s="35">
        <v>41077.5</v>
      </c>
      <c r="K173" s="21">
        <v>5920.8</v>
      </c>
      <c r="L173" s="21">
        <v>5293.1</v>
      </c>
      <c r="M173" s="21">
        <v>6585.6</v>
      </c>
      <c r="N173" s="21">
        <v>14.4</v>
      </c>
      <c r="O173" s="21">
        <v>12.9</v>
      </c>
      <c r="P173" s="22">
        <v>16</v>
      </c>
    </row>
    <row r="174" spans="1:16">
      <c r="A174" s="6" t="s">
        <v>512</v>
      </c>
      <c r="B174" s="55" t="s">
        <v>513</v>
      </c>
      <c r="C174" s="44">
        <v>51446.2</v>
      </c>
      <c r="D174" s="21">
        <v>3661</v>
      </c>
      <c r="E174" s="21">
        <v>2994.4</v>
      </c>
      <c r="F174" s="21">
        <v>4366.3</v>
      </c>
      <c r="G174" s="21">
        <v>7.1</v>
      </c>
      <c r="H174" s="21">
        <v>5.8</v>
      </c>
      <c r="I174" s="22">
        <v>8.5</v>
      </c>
      <c r="J174" s="35">
        <v>114720.8</v>
      </c>
      <c r="K174" s="21">
        <v>14256</v>
      </c>
      <c r="L174" s="21">
        <v>12992.3</v>
      </c>
      <c r="M174" s="21">
        <v>15535.6</v>
      </c>
      <c r="N174" s="21">
        <v>12.4</v>
      </c>
      <c r="O174" s="21">
        <v>11.3</v>
      </c>
      <c r="P174" s="22">
        <v>13.5</v>
      </c>
    </row>
    <row r="175" spans="1:16">
      <c r="A175" s="6" t="s">
        <v>604</v>
      </c>
      <c r="B175" s="55" t="s">
        <v>605</v>
      </c>
      <c r="C175" s="44">
        <v>44345.2</v>
      </c>
      <c r="D175" s="21">
        <v>2972.9</v>
      </c>
      <c r="E175" s="21">
        <v>2431.3000000000002</v>
      </c>
      <c r="F175" s="21">
        <v>3540.6</v>
      </c>
      <c r="G175" s="21">
        <v>6.7</v>
      </c>
      <c r="H175" s="21">
        <v>5.5</v>
      </c>
      <c r="I175" s="22">
        <v>8</v>
      </c>
      <c r="J175" s="35">
        <v>69019.8</v>
      </c>
      <c r="K175" s="21">
        <v>8107.3</v>
      </c>
      <c r="L175" s="21">
        <v>7360</v>
      </c>
      <c r="M175" s="21">
        <v>8845.5</v>
      </c>
      <c r="N175" s="21">
        <v>11.7</v>
      </c>
      <c r="O175" s="21">
        <v>10.7</v>
      </c>
      <c r="P175" s="22">
        <v>12.8</v>
      </c>
    </row>
    <row r="176" spans="1:16">
      <c r="A176" s="6" t="s">
        <v>514</v>
      </c>
      <c r="B176" s="55" t="s">
        <v>515</v>
      </c>
      <c r="C176" s="44">
        <v>32942.5</v>
      </c>
      <c r="D176" s="21">
        <v>2313.1</v>
      </c>
      <c r="E176" s="21">
        <v>1887.1</v>
      </c>
      <c r="F176" s="21">
        <v>2769.3</v>
      </c>
      <c r="G176" s="21">
        <v>7</v>
      </c>
      <c r="H176" s="21">
        <v>5.7</v>
      </c>
      <c r="I176" s="22">
        <v>8.4</v>
      </c>
      <c r="J176" s="35">
        <v>68812.5</v>
      </c>
      <c r="K176" s="21">
        <v>8435.5</v>
      </c>
      <c r="L176" s="21">
        <v>7641</v>
      </c>
      <c r="M176" s="21">
        <v>9233.2999999999993</v>
      </c>
      <c r="N176" s="21">
        <v>12.3</v>
      </c>
      <c r="O176" s="21">
        <v>11.1</v>
      </c>
      <c r="P176" s="22">
        <v>13.4</v>
      </c>
    </row>
    <row r="177" spans="1:16">
      <c r="A177" s="6" t="s">
        <v>422</v>
      </c>
      <c r="B177" s="55" t="s">
        <v>423</v>
      </c>
      <c r="C177" s="44">
        <v>8977.5</v>
      </c>
      <c r="D177" s="21">
        <v>659.3</v>
      </c>
      <c r="E177" s="21">
        <v>535.79999999999995</v>
      </c>
      <c r="F177" s="21">
        <v>790.7</v>
      </c>
      <c r="G177" s="21">
        <v>7.3</v>
      </c>
      <c r="H177" s="21">
        <v>6</v>
      </c>
      <c r="I177" s="22">
        <v>8.8000000000000007</v>
      </c>
      <c r="J177" s="35">
        <v>24462.5</v>
      </c>
      <c r="K177" s="21">
        <v>3144.6</v>
      </c>
      <c r="L177" s="21">
        <v>2849.4</v>
      </c>
      <c r="M177" s="21">
        <v>3444.9</v>
      </c>
      <c r="N177" s="21">
        <v>12.9</v>
      </c>
      <c r="O177" s="21">
        <v>11.6</v>
      </c>
      <c r="P177" s="22">
        <v>14.1</v>
      </c>
    </row>
    <row r="178" spans="1:16">
      <c r="A178" s="6" t="s">
        <v>718</v>
      </c>
      <c r="B178" s="55" t="s">
        <v>719</v>
      </c>
      <c r="C178" s="44">
        <v>17974</v>
      </c>
      <c r="D178" s="21">
        <v>1094.4000000000001</v>
      </c>
      <c r="E178" s="21">
        <v>887.4</v>
      </c>
      <c r="F178" s="21">
        <v>1309.2</v>
      </c>
      <c r="G178" s="21">
        <v>6.1</v>
      </c>
      <c r="H178" s="21">
        <v>4.9000000000000004</v>
      </c>
      <c r="I178" s="22">
        <v>7.3</v>
      </c>
      <c r="J178" s="35">
        <v>34685</v>
      </c>
      <c r="K178" s="21">
        <v>3730.8</v>
      </c>
      <c r="L178" s="21">
        <v>3353.7</v>
      </c>
      <c r="M178" s="21">
        <v>4119.3</v>
      </c>
      <c r="N178" s="21">
        <v>10.8</v>
      </c>
      <c r="O178" s="21">
        <v>9.6999999999999993</v>
      </c>
      <c r="P178" s="22">
        <v>11.9</v>
      </c>
    </row>
    <row r="179" spans="1:16">
      <c r="A179" s="6" t="s">
        <v>606</v>
      </c>
      <c r="B179" s="55" t="s">
        <v>607</v>
      </c>
      <c r="C179" s="44">
        <v>132067.29999999999</v>
      </c>
      <c r="D179" s="21">
        <v>8943.2999999999993</v>
      </c>
      <c r="E179" s="21">
        <v>7317.6</v>
      </c>
      <c r="F179" s="21">
        <v>10628.2</v>
      </c>
      <c r="G179" s="21">
        <v>6.8</v>
      </c>
      <c r="H179" s="21">
        <v>5.5</v>
      </c>
      <c r="I179" s="22">
        <v>8</v>
      </c>
      <c r="J179" s="35">
        <v>210752.7</v>
      </c>
      <c r="K179" s="21">
        <v>25034.9</v>
      </c>
      <c r="L179" s="21">
        <v>22781.7</v>
      </c>
      <c r="M179" s="21">
        <v>27295.9</v>
      </c>
      <c r="N179" s="21">
        <v>11.9</v>
      </c>
      <c r="O179" s="21">
        <v>10.8</v>
      </c>
      <c r="P179" s="22">
        <v>13</v>
      </c>
    </row>
    <row r="180" spans="1:16">
      <c r="A180" s="6" t="s">
        <v>478</v>
      </c>
      <c r="B180" s="55" t="s">
        <v>479</v>
      </c>
      <c r="C180" s="44">
        <v>59376.3</v>
      </c>
      <c r="D180" s="21">
        <v>4320.1000000000004</v>
      </c>
      <c r="E180" s="21">
        <v>3537.3</v>
      </c>
      <c r="F180" s="21">
        <v>5149.8</v>
      </c>
      <c r="G180" s="21">
        <v>7.3</v>
      </c>
      <c r="H180" s="21">
        <v>6</v>
      </c>
      <c r="I180" s="22">
        <v>8.6999999999999993</v>
      </c>
      <c r="J180" s="35">
        <v>120860.7</v>
      </c>
      <c r="K180" s="21">
        <v>15321.3</v>
      </c>
      <c r="L180" s="21">
        <v>13941.7</v>
      </c>
      <c r="M180" s="21">
        <v>16691.400000000001</v>
      </c>
      <c r="N180" s="21">
        <v>12.7</v>
      </c>
      <c r="O180" s="21">
        <v>11.5</v>
      </c>
      <c r="P180" s="22">
        <v>13.8</v>
      </c>
    </row>
    <row r="181" spans="1:16">
      <c r="A181" s="6" t="s">
        <v>424</v>
      </c>
      <c r="B181" s="55" t="s">
        <v>425</v>
      </c>
      <c r="C181" s="44">
        <v>20045.3</v>
      </c>
      <c r="D181" s="21">
        <v>1585.8</v>
      </c>
      <c r="E181" s="21">
        <v>1281.7</v>
      </c>
      <c r="F181" s="21">
        <v>1919.8</v>
      </c>
      <c r="G181" s="21">
        <v>7.9</v>
      </c>
      <c r="H181" s="21">
        <v>6.4</v>
      </c>
      <c r="I181" s="22">
        <v>9.6</v>
      </c>
      <c r="J181" s="35">
        <v>32820.699999999997</v>
      </c>
      <c r="K181" s="21">
        <v>4489</v>
      </c>
      <c r="L181" s="21">
        <v>4034.6</v>
      </c>
      <c r="M181" s="21">
        <v>4992.6000000000004</v>
      </c>
      <c r="N181" s="21">
        <v>13.7</v>
      </c>
      <c r="O181" s="21">
        <v>12.3</v>
      </c>
      <c r="P181" s="22">
        <v>15.2</v>
      </c>
    </row>
    <row r="182" spans="1:16">
      <c r="A182" s="6" t="s">
        <v>442</v>
      </c>
      <c r="B182" s="55" t="s">
        <v>443</v>
      </c>
      <c r="C182" s="44">
        <v>35724.6</v>
      </c>
      <c r="D182" s="21">
        <v>2877.6</v>
      </c>
      <c r="E182" s="21">
        <v>2274.4</v>
      </c>
      <c r="F182" s="21">
        <v>3538.4</v>
      </c>
      <c r="G182" s="21">
        <v>8.1</v>
      </c>
      <c r="H182" s="21">
        <v>6.4</v>
      </c>
      <c r="I182" s="22">
        <v>9.9</v>
      </c>
      <c r="J182" s="35">
        <v>68626.399999999994</v>
      </c>
      <c r="K182" s="21">
        <v>9563.9</v>
      </c>
      <c r="L182" s="21">
        <v>8360.9</v>
      </c>
      <c r="M182" s="21">
        <v>10851.9</v>
      </c>
      <c r="N182" s="21">
        <v>13.9</v>
      </c>
      <c r="O182" s="21">
        <v>12.2</v>
      </c>
      <c r="P182" s="22">
        <v>15.8</v>
      </c>
    </row>
    <row r="183" spans="1:16">
      <c r="A183" s="6" t="s">
        <v>462</v>
      </c>
      <c r="B183" s="55" t="s">
        <v>463</v>
      </c>
      <c r="C183" s="44">
        <v>20669.7</v>
      </c>
      <c r="D183" s="21">
        <v>1563.2</v>
      </c>
      <c r="E183" s="21">
        <v>1272.7</v>
      </c>
      <c r="F183" s="21">
        <v>1873.4</v>
      </c>
      <c r="G183" s="21">
        <v>7.6</v>
      </c>
      <c r="H183" s="21">
        <v>6.2</v>
      </c>
      <c r="I183" s="22">
        <v>9.1</v>
      </c>
      <c r="J183" s="35">
        <v>41259.300000000003</v>
      </c>
      <c r="K183" s="21">
        <v>5410.2</v>
      </c>
      <c r="L183" s="21">
        <v>4893.2</v>
      </c>
      <c r="M183" s="21">
        <v>5930.1</v>
      </c>
      <c r="N183" s="21">
        <v>13.1</v>
      </c>
      <c r="O183" s="21">
        <v>11.9</v>
      </c>
      <c r="P183" s="22">
        <v>14.4</v>
      </c>
    </row>
    <row r="184" spans="1:16">
      <c r="A184" s="6" t="s">
        <v>708</v>
      </c>
      <c r="B184" s="55" t="s">
        <v>709</v>
      </c>
      <c r="C184" s="44">
        <v>9331.2999999999993</v>
      </c>
      <c r="D184" s="21">
        <v>552.79999999999995</v>
      </c>
      <c r="E184" s="21">
        <v>445.3</v>
      </c>
      <c r="F184" s="21">
        <v>664.4</v>
      </c>
      <c r="G184" s="21">
        <v>5.9</v>
      </c>
      <c r="H184" s="21">
        <v>4.8</v>
      </c>
      <c r="I184" s="22">
        <v>7.1</v>
      </c>
      <c r="J184" s="35">
        <v>18083.7</v>
      </c>
      <c r="K184" s="21">
        <v>1897.1</v>
      </c>
      <c r="L184" s="21">
        <v>1689.3</v>
      </c>
      <c r="M184" s="21">
        <v>2115.4</v>
      </c>
      <c r="N184" s="21">
        <v>10.5</v>
      </c>
      <c r="O184" s="21">
        <v>9.3000000000000007</v>
      </c>
      <c r="P184" s="22">
        <v>11.7</v>
      </c>
    </row>
    <row r="185" spans="1:16">
      <c r="A185" s="6" t="s">
        <v>426</v>
      </c>
      <c r="B185" s="55" t="s">
        <v>427</v>
      </c>
      <c r="C185" s="44">
        <v>28226.1</v>
      </c>
      <c r="D185" s="21">
        <v>2194.6999999999998</v>
      </c>
      <c r="E185" s="21">
        <v>1766.8</v>
      </c>
      <c r="F185" s="21">
        <v>2662.9</v>
      </c>
      <c r="G185" s="21">
        <v>7.8</v>
      </c>
      <c r="H185" s="21">
        <v>6.3</v>
      </c>
      <c r="I185" s="22">
        <v>9.4</v>
      </c>
      <c r="J185" s="35">
        <v>70146.899999999994</v>
      </c>
      <c r="K185" s="21">
        <v>9440.2999999999993</v>
      </c>
      <c r="L185" s="21">
        <v>8438.4</v>
      </c>
      <c r="M185" s="21">
        <v>10498.2</v>
      </c>
      <c r="N185" s="21">
        <v>13.5</v>
      </c>
      <c r="O185" s="21">
        <v>12</v>
      </c>
      <c r="P185" s="22">
        <v>15</v>
      </c>
    </row>
    <row r="186" spans="1:16">
      <c r="A186" s="6" t="s">
        <v>846</v>
      </c>
      <c r="B186" s="55" t="s">
        <v>847</v>
      </c>
      <c r="C186" s="44">
        <v>26662.9</v>
      </c>
      <c r="D186" s="21">
        <v>1590.4</v>
      </c>
      <c r="E186" s="21">
        <v>1293.5999999999999</v>
      </c>
      <c r="F186" s="21">
        <v>1906.2</v>
      </c>
      <c r="G186" s="21">
        <v>6</v>
      </c>
      <c r="H186" s="21">
        <v>4.9000000000000004</v>
      </c>
      <c r="I186" s="22">
        <v>7.1</v>
      </c>
      <c r="J186" s="35">
        <v>26267.1</v>
      </c>
      <c r="K186" s="21">
        <v>2773.9</v>
      </c>
      <c r="L186" s="21">
        <v>2489.3000000000002</v>
      </c>
      <c r="M186" s="21">
        <v>3058.4</v>
      </c>
      <c r="N186" s="21">
        <v>10.6</v>
      </c>
      <c r="O186" s="21">
        <v>9.5</v>
      </c>
      <c r="P186" s="22">
        <v>11.6</v>
      </c>
    </row>
    <row r="187" spans="1:16">
      <c r="A187" s="6" t="s">
        <v>386</v>
      </c>
      <c r="B187" s="55" t="s">
        <v>387</v>
      </c>
      <c r="C187" s="44">
        <v>13336.8</v>
      </c>
      <c r="D187" s="21">
        <v>1056</v>
      </c>
      <c r="E187" s="21">
        <v>853.9</v>
      </c>
      <c r="F187" s="21">
        <v>1276.4000000000001</v>
      </c>
      <c r="G187" s="21">
        <v>7.9</v>
      </c>
      <c r="H187" s="21">
        <v>6.4</v>
      </c>
      <c r="I187" s="22">
        <v>9.6</v>
      </c>
      <c r="J187" s="35">
        <v>28843.200000000001</v>
      </c>
      <c r="K187" s="21">
        <v>3957.8</v>
      </c>
      <c r="L187" s="21">
        <v>3541.2</v>
      </c>
      <c r="M187" s="21">
        <v>4381.5</v>
      </c>
      <c r="N187" s="21">
        <v>13.7</v>
      </c>
      <c r="O187" s="21">
        <v>12.3</v>
      </c>
      <c r="P187" s="22">
        <v>15.2</v>
      </c>
    </row>
    <row r="188" spans="1:16">
      <c r="A188" s="6" t="s">
        <v>464</v>
      </c>
      <c r="B188" s="55" t="s">
        <v>465</v>
      </c>
      <c r="C188" s="44">
        <v>27091.5</v>
      </c>
      <c r="D188" s="21">
        <v>2106.1999999999998</v>
      </c>
      <c r="E188" s="21">
        <v>1700.1</v>
      </c>
      <c r="F188" s="21">
        <v>2550.1</v>
      </c>
      <c r="G188" s="21">
        <v>7.8</v>
      </c>
      <c r="H188" s="21">
        <v>6.3</v>
      </c>
      <c r="I188" s="22">
        <v>9.4</v>
      </c>
      <c r="J188" s="35">
        <v>56409.5</v>
      </c>
      <c r="K188" s="21">
        <v>7604.5</v>
      </c>
      <c r="L188" s="21">
        <v>6809</v>
      </c>
      <c r="M188" s="21">
        <v>8424.7000000000007</v>
      </c>
      <c r="N188" s="21">
        <v>13.5</v>
      </c>
      <c r="O188" s="21">
        <v>12.1</v>
      </c>
      <c r="P188" s="22">
        <v>14.9</v>
      </c>
    </row>
    <row r="189" spans="1:16">
      <c r="A189" s="6" t="s">
        <v>362</v>
      </c>
      <c r="B189" s="55" t="s">
        <v>363</v>
      </c>
      <c r="C189" s="44">
        <v>33279.699999999997</v>
      </c>
      <c r="D189" s="21">
        <v>2599.5</v>
      </c>
      <c r="E189" s="21">
        <v>2118</v>
      </c>
      <c r="F189" s="21">
        <v>3123.4</v>
      </c>
      <c r="G189" s="21">
        <v>7.8</v>
      </c>
      <c r="H189" s="21">
        <v>6.4</v>
      </c>
      <c r="I189" s="22">
        <v>9.4</v>
      </c>
      <c r="J189" s="35">
        <v>82844.3</v>
      </c>
      <c r="K189" s="21">
        <v>11211.5</v>
      </c>
      <c r="L189" s="21">
        <v>10114</v>
      </c>
      <c r="M189" s="21">
        <v>12289.3</v>
      </c>
      <c r="N189" s="21">
        <v>13.5</v>
      </c>
      <c r="O189" s="21">
        <v>12.2</v>
      </c>
      <c r="P189" s="22">
        <v>14.8</v>
      </c>
    </row>
    <row r="190" spans="1:16">
      <c r="A190" s="6" t="s">
        <v>428</v>
      </c>
      <c r="B190" s="55" t="s">
        <v>429</v>
      </c>
      <c r="C190" s="44">
        <v>25820.799999999999</v>
      </c>
      <c r="D190" s="21">
        <v>2000.9</v>
      </c>
      <c r="E190" s="21">
        <v>1629.5</v>
      </c>
      <c r="F190" s="21">
        <v>2404</v>
      </c>
      <c r="G190" s="21">
        <v>7.7</v>
      </c>
      <c r="H190" s="21">
        <v>6.3</v>
      </c>
      <c r="I190" s="22">
        <v>9.3000000000000007</v>
      </c>
      <c r="J190" s="35">
        <v>54682.2</v>
      </c>
      <c r="K190" s="21">
        <v>7349.7</v>
      </c>
      <c r="L190" s="21">
        <v>6634.5</v>
      </c>
      <c r="M190" s="21">
        <v>8100.2</v>
      </c>
      <c r="N190" s="21">
        <v>13.4</v>
      </c>
      <c r="O190" s="21">
        <v>12.1</v>
      </c>
      <c r="P190" s="22">
        <v>14.8</v>
      </c>
    </row>
    <row r="191" spans="1:16">
      <c r="A191" s="6" t="s">
        <v>608</v>
      </c>
      <c r="B191" s="55" t="s">
        <v>609</v>
      </c>
      <c r="C191" s="44">
        <v>21328.799999999999</v>
      </c>
      <c r="D191" s="21">
        <v>1509.9</v>
      </c>
      <c r="E191" s="21">
        <v>1213.5</v>
      </c>
      <c r="F191" s="21">
        <v>1832.2</v>
      </c>
      <c r="G191" s="21">
        <v>7.1</v>
      </c>
      <c r="H191" s="21">
        <v>5.7</v>
      </c>
      <c r="I191" s="22">
        <v>8.6</v>
      </c>
      <c r="J191" s="35">
        <v>38439.199999999997</v>
      </c>
      <c r="K191" s="21">
        <v>4750.8999999999996</v>
      </c>
      <c r="L191" s="21">
        <v>4248.3999999999996</v>
      </c>
      <c r="M191" s="21">
        <v>5293.7</v>
      </c>
      <c r="N191" s="21">
        <v>12.4</v>
      </c>
      <c r="O191" s="21">
        <v>11.1</v>
      </c>
      <c r="P191" s="22">
        <v>13.8</v>
      </c>
    </row>
    <row r="192" spans="1:16">
      <c r="A192" s="6" t="s">
        <v>780</v>
      </c>
      <c r="B192" s="55" t="s">
        <v>781</v>
      </c>
      <c r="C192" s="44">
        <v>23810.400000000001</v>
      </c>
      <c r="D192" s="21">
        <v>1480.6</v>
      </c>
      <c r="E192" s="21">
        <v>1200.5999999999999</v>
      </c>
      <c r="F192" s="21">
        <v>1779.3</v>
      </c>
      <c r="G192" s="21">
        <v>6.2</v>
      </c>
      <c r="H192" s="21">
        <v>5</v>
      </c>
      <c r="I192" s="22">
        <v>7.5</v>
      </c>
      <c r="J192" s="35">
        <v>38115.599999999999</v>
      </c>
      <c r="K192" s="21">
        <v>4178.3</v>
      </c>
      <c r="L192" s="21">
        <v>3758.5</v>
      </c>
      <c r="M192" s="21">
        <v>4618.8</v>
      </c>
      <c r="N192" s="21">
        <v>11</v>
      </c>
      <c r="O192" s="21">
        <v>9.9</v>
      </c>
      <c r="P192" s="22">
        <v>12.1</v>
      </c>
    </row>
    <row r="193" spans="1:16">
      <c r="A193" s="6" t="s">
        <v>854</v>
      </c>
      <c r="B193" s="55" t="s">
        <v>855</v>
      </c>
      <c r="C193" s="44">
        <v>47925.5</v>
      </c>
      <c r="D193" s="21">
        <v>2828.6</v>
      </c>
      <c r="E193" s="21">
        <v>2270.5</v>
      </c>
      <c r="F193" s="21">
        <v>3418.6</v>
      </c>
      <c r="G193" s="21">
        <v>5.9</v>
      </c>
      <c r="H193" s="21">
        <v>4.7</v>
      </c>
      <c r="I193" s="22">
        <v>7.1</v>
      </c>
      <c r="J193" s="35">
        <v>66059.5</v>
      </c>
      <c r="K193" s="21">
        <v>6919.1</v>
      </c>
      <c r="L193" s="21">
        <v>6141.6</v>
      </c>
      <c r="M193" s="21">
        <v>7746.5</v>
      </c>
      <c r="N193" s="21">
        <v>10.5</v>
      </c>
      <c r="O193" s="21">
        <v>9.3000000000000007</v>
      </c>
      <c r="P193" s="22">
        <v>11.7</v>
      </c>
    </row>
    <row r="194" spans="1:16">
      <c r="A194" s="6" t="s">
        <v>342</v>
      </c>
      <c r="B194" s="55" t="s">
        <v>343</v>
      </c>
      <c r="C194" s="44">
        <v>22422.6</v>
      </c>
      <c r="D194" s="21">
        <v>1845.3</v>
      </c>
      <c r="E194" s="21">
        <v>1502.8</v>
      </c>
      <c r="F194" s="21">
        <v>2216.5</v>
      </c>
      <c r="G194" s="21">
        <v>8.1999999999999993</v>
      </c>
      <c r="H194" s="21">
        <v>6.7</v>
      </c>
      <c r="I194" s="22">
        <v>9.9</v>
      </c>
      <c r="J194" s="35">
        <v>48192.4</v>
      </c>
      <c r="K194" s="21">
        <v>6835.7</v>
      </c>
      <c r="L194" s="21">
        <v>6185.1</v>
      </c>
      <c r="M194" s="21">
        <v>7494.3</v>
      </c>
      <c r="N194" s="21">
        <v>14.2</v>
      </c>
      <c r="O194" s="21">
        <v>12.8</v>
      </c>
      <c r="P194" s="22">
        <v>15.6</v>
      </c>
    </row>
    <row r="195" spans="1:16">
      <c r="A195" s="6" t="s">
        <v>388</v>
      </c>
      <c r="B195" s="55" t="s">
        <v>389</v>
      </c>
      <c r="C195" s="44">
        <v>10963.7</v>
      </c>
      <c r="D195" s="21">
        <v>842.7</v>
      </c>
      <c r="E195" s="21">
        <v>688.6</v>
      </c>
      <c r="F195" s="21">
        <v>1005.9</v>
      </c>
      <c r="G195" s="21">
        <v>7.7</v>
      </c>
      <c r="H195" s="21">
        <v>6.3</v>
      </c>
      <c r="I195" s="22">
        <v>9.1999999999999993</v>
      </c>
      <c r="J195" s="35">
        <v>27792.3</v>
      </c>
      <c r="K195" s="21">
        <v>3694</v>
      </c>
      <c r="L195" s="21">
        <v>3362.4</v>
      </c>
      <c r="M195" s="21">
        <v>4032.8</v>
      </c>
      <c r="N195" s="21">
        <v>13.3</v>
      </c>
      <c r="O195" s="21">
        <v>12.1</v>
      </c>
      <c r="P195" s="22">
        <v>14.5</v>
      </c>
    </row>
    <row r="196" spans="1:16">
      <c r="A196" s="6" t="s">
        <v>740</v>
      </c>
      <c r="B196" s="55" t="s">
        <v>741</v>
      </c>
      <c r="C196" s="44">
        <v>25634.9</v>
      </c>
      <c r="D196" s="21">
        <v>1510.2</v>
      </c>
      <c r="E196" s="21">
        <v>1218.7</v>
      </c>
      <c r="F196" s="21">
        <v>1811.4</v>
      </c>
      <c r="G196" s="21">
        <v>5.9</v>
      </c>
      <c r="H196" s="21">
        <v>4.8</v>
      </c>
      <c r="I196" s="22">
        <v>7.1</v>
      </c>
      <c r="J196" s="35">
        <v>44599.1</v>
      </c>
      <c r="K196" s="21">
        <v>4654.8999999999996</v>
      </c>
      <c r="L196" s="21">
        <v>4165.6000000000004</v>
      </c>
      <c r="M196" s="21">
        <v>5158.2</v>
      </c>
      <c r="N196" s="21">
        <v>10.4</v>
      </c>
      <c r="O196" s="21">
        <v>9.3000000000000007</v>
      </c>
      <c r="P196" s="22">
        <v>11.6</v>
      </c>
    </row>
    <row r="197" spans="1:16">
      <c r="A197" s="6" t="s">
        <v>664</v>
      </c>
      <c r="B197" s="55" t="s">
        <v>665</v>
      </c>
      <c r="C197" s="44">
        <v>13072.5</v>
      </c>
      <c r="D197" s="21">
        <v>809.1</v>
      </c>
      <c r="E197" s="21">
        <v>654.5</v>
      </c>
      <c r="F197" s="21">
        <v>966.9</v>
      </c>
      <c r="G197" s="21">
        <v>6.2</v>
      </c>
      <c r="H197" s="21">
        <v>5</v>
      </c>
      <c r="I197" s="22">
        <v>7.4</v>
      </c>
      <c r="J197" s="35">
        <v>22406.5</v>
      </c>
      <c r="K197" s="21">
        <v>2446</v>
      </c>
      <c r="L197" s="21">
        <v>2196.6</v>
      </c>
      <c r="M197" s="21">
        <v>2702.5</v>
      </c>
      <c r="N197" s="21">
        <v>10.9</v>
      </c>
      <c r="O197" s="21">
        <v>9.8000000000000007</v>
      </c>
      <c r="P197" s="22">
        <v>12.1</v>
      </c>
    </row>
    <row r="198" spans="1:16">
      <c r="A198" s="6" t="s">
        <v>856</v>
      </c>
      <c r="B198" s="55" t="s">
        <v>857</v>
      </c>
      <c r="C198" s="44">
        <v>39567.199999999997</v>
      </c>
      <c r="D198" s="21">
        <v>2042.8</v>
      </c>
      <c r="E198" s="21">
        <v>1632.5</v>
      </c>
      <c r="F198" s="21">
        <v>2475.8000000000002</v>
      </c>
      <c r="G198" s="21">
        <v>5.2</v>
      </c>
      <c r="H198" s="21">
        <v>4.0999999999999996</v>
      </c>
      <c r="I198" s="22">
        <v>6.3</v>
      </c>
      <c r="J198" s="35">
        <v>51076.800000000003</v>
      </c>
      <c r="K198" s="21">
        <v>4713.2</v>
      </c>
      <c r="L198" s="21">
        <v>4119.3999999999996</v>
      </c>
      <c r="M198" s="21">
        <v>5319.7</v>
      </c>
      <c r="N198" s="21">
        <v>9.1999999999999993</v>
      </c>
      <c r="O198" s="21">
        <v>8.1</v>
      </c>
      <c r="P198" s="22">
        <v>10.4</v>
      </c>
    </row>
    <row r="199" spans="1:16">
      <c r="A199" s="6" t="s">
        <v>390</v>
      </c>
      <c r="B199" s="55" t="s">
        <v>391</v>
      </c>
      <c r="C199" s="44">
        <v>26386.799999999999</v>
      </c>
      <c r="D199" s="21">
        <v>2076.4</v>
      </c>
      <c r="E199" s="21">
        <v>1673.7</v>
      </c>
      <c r="F199" s="21">
        <v>2518.9</v>
      </c>
      <c r="G199" s="21">
        <v>7.9</v>
      </c>
      <c r="H199" s="21">
        <v>6.3</v>
      </c>
      <c r="I199" s="22">
        <v>9.5</v>
      </c>
      <c r="J199" s="35">
        <v>68370.2</v>
      </c>
      <c r="K199" s="21">
        <v>9309.1</v>
      </c>
      <c r="L199" s="21">
        <v>8333.5</v>
      </c>
      <c r="M199" s="21">
        <v>10372.799999999999</v>
      </c>
      <c r="N199" s="21">
        <v>13.6</v>
      </c>
      <c r="O199" s="21">
        <v>12.2</v>
      </c>
      <c r="P199" s="22">
        <v>15.2</v>
      </c>
    </row>
    <row r="200" spans="1:16">
      <c r="A200" s="6" t="s">
        <v>770</v>
      </c>
      <c r="B200" s="55" t="s">
        <v>771</v>
      </c>
      <c r="C200" s="44">
        <v>16694</v>
      </c>
      <c r="D200" s="21">
        <v>967.9</v>
      </c>
      <c r="E200" s="21">
        <v>770</v>
      </c>
      <c r="F200" s="21">
        <v>1171</v>
      </c>
      <c r="G200" s="21">
        <v>5.8</v>
      </c>
      <c r="H200" s="21">
        <v>4.5999999999999996</v>
      </c>
      <c r="I200" s="22">
        <v>7</v>
      </c>
      <c r="J200" s="35">
        <v>28027</v>
      </c>
      <c r="K200" s="21">
        <v>2888.4</v>
      </c>
      <c r="L200" s="21">
        <v>2532.3000000000002</v>
      </c>
      <c r="M200" s="21">
        <v>3248.1</v>
      </c>
      <c r="N200" s="21">
        <v>10.3</v>
      </c>
      <c r="O200" s="21">
        <v>9</v>
      </c>
      <c r="P200" s="22">
        <v>11.6</v>
      </c>
    </row>
    <row r="201" spans="1:16">
      <c r="A201" s="6" t="s">
        <v>444</v>
      </c>
      <c r="B201" s="55" t="s">
        <v>445</v>
      </c>
      <c r="C201" s="44">
        <v>10140.9</v>
      </c>
      <c r="D201" s="21">
        <v>748.3</v>
      </c>
      <c r="E201" s="21">
        <v>611.1</v>
      </c>
      <c r="F201" s="21">
        <v>897.5</v>
      </c>
      <c r="G201" s="21">
        <v>7.4</v>
      </c>
      <c r="H201" s="21">
        <v>6</v>
      </c>
      <c r="I201" s="22">
        <v>8.9</v>
      </c>
      <c r="J201" s="35">
        <v>23760.1</v>
      </c>
      <c r="K201" s="21">
        <v>3053.8</v>
      </c>
      <c r="L201" s="21">
        <v>2766.1</v>
      </c>
      <c r="M201" s="21">
        <v>3351.8</v>
      </c>
      <c r="N201" s="21">
        <v>12.9</v>
      </c>
      <c r="O201" s="21">
        <v>11.6</v>
      </c>
      <c r="P201" s="22">
        <v>14.1</v>
      </c>
    </row>
    <row r="202" spans="1:16">
      <c r="A202" s="6" t="s">
        <v>296</v>
      </c>
      <c r="B202" s="55" t="s">
        <v>297</v>
      </c>
      <c r="C202" s="44">
        <v>17871.099999999999</v>
      </c>
      <c r="D202" s="21">
        <v>1487.2</v>
      </c>
      <c r="E202" s="21">
        <v>1222.2</v>
      </c>
      <c r="F202" s="21">
        <v>1767.1</v>
      </c>
      <c r="G202" s="21">
        <v>8.3000000000000007</v>
      </c>
      <c r="H202" s="21">
        <v>6.8</v>
      </c>
      <c r="I202" s="22">
        <v>9.9</v>
      </c>
      <c r="J202" s="35">
        <v>39109.9</v>
      </c>
      <c r="K202" s="21">
        <v>5621.2</v>
      </c>
      <c r="L202" s="21">
        <v>5136.7</v>
      </c>
      <c r="M202" s="21">
        <v>6114.9</v>
      </c>
      <c r="N202" s="21">
        <v>14.4</v>
      </c>
      <c r="O202" s="21">
        <v>13.1</v>
      </c>
      <c r="P202" s="22">
        <v>15.6</v>
      </c>
    </row>
    <row r="203" spans="1:16">
      <c r="A203" s="6" t="s">
        <v>310</v>
      </c>
      <c r="B203" s="55" t="s">
        <v>311</v>
      </c>
      <c r="C203" s="44">
        <v>32284.799999999999</v>
      </c>
      <c r="D203" s="21">
        <v>2705.1</v>
      </c>
      <c r="E203" s="21">
        <v>2198.6999999999998</v>
      </c>
      <c r="F203" s="21">
        <v>3253.6</v>
      </c>
      <c r="G203" s="21">
        <v>8.4</v>
      </c>
      <c r="H203" s="21">
        <v>6.8</v>
      </c>
      <c r="I203" s="22">
        <v>10.1</v>
      </c>
      <c r="J203" s="35">
        <v>92024.2</v>
      </c>
      <c r="K203" s="21">
        <v>13271.5</v>
      </c>
      <c r="L203" s="21">
        <v>11992.2</v>
      </c>
      <c r="M203" s="21">
        <v>14586.1</v>
      </c>
      <c r="N203" s="21">
        <v>14.4</v>
      </c>
      <c r="O203" s="21">
        <v>13</v>
      </c>
      <c r="P203" s="22">
        <v>15.9</v>
      </c>
    </row>
    <row r="204" spans="1:16">
      <c r="A204" s="6" t="s">
        <v>710</v>
      </c>
      <c r="B204" s="55" t="s">
        <v>711</v>
      </c>
      <c r="C204" s="44">
        <v>16478.099999999999</v>
      </c>
      <c r="D204" s="21">
        <v>1003.8</v>
      </c>
      <c r="E204" s="21">
        <v>813.2</v>
      </c>
      <c r="F204" s="21">
        <v>1201.0999999999999</v>
      </c>
      <c r="G204" s="21">
        <v>6.1</v>
      </c>
      <c r="H204" s="21">
        <v>4.9000000000000004</v>
      </c>
      <c r="I204" s="22">
        <v>7.3</v>
      </c>
      <c r="J204" s="35">
        <v>36169.9</v>
      </c>
      <c r="K204" s="21">
        <v>3894.9</v>
      </c>
      <c r="L204" s="21">
        <v>3510.1</v>
      </c>
      <c r="M204" s="21">
        <v>4287.2</v>
      </c>
      <c r="N204" s="21">
        <v>10.8</v>
      </c>
      <c r="O204" s="21">
        <v>9.6999999999999993</v>
      </c>
      <c r="P204" s="22">
        <v>11.9</v>
      </c>
    </row>
    <row r="205" spans="1:16">
      <c r="A205" s="6" t="s">
        <v>792</v>
      </c>
      <c r="B205" s="55" t="s">
        <v>793</v>
      </c>
      <c r="C205" s="44">
        <v>13701.5</v>
      </c>
      <c r="D205" s="21">
        <v>795.5</v>
      </c>
      <c r="E205" s="21">
        <v>641</v>
      </c>
      <c r="F205" s="21">
        <v>953.9</v>
      </c>
      <c r="G205" s="21">
        <v>5.8</v>
      </c>
      <c r="H205" s="21">
        <v>4.7</v>
      </c>
      <c r="I205" s="22">
        <v>7</v>
      </c>
      <c r="J205" s="35">
        <v>24976.5</v>
      </c>
      <c r="K205" s="21">
        <v>2572.6999999999998</v>
      </c>
      <c r="L205" s="21">
        <v>2302</v>
      </c>
      <c r="M205" s="21">
        <v>2853.6</v>
      </c>
      <c r="N205" s="21">
        <v>10.3</v>
      </c>
      <c r="O205" s="21">
        <v>9.1999999999999993</v>
      </c>
      <c r="P205" s="22">
        <v>11.4</v>
      </c>
    </row>
    <row r="206" spans="1:16">
      <c r="A206" s="6" t="s">
        <v>794</v>
      </c>
      <c r="B206" s="55" t="s">
        <v>795</v>
      </c>
      <c r="C206" s="44">
        <v>23280</v>
      </c>
      <c r="D206" s="21">
        <v>1248.2</v>
      </c>
      <c r="E206" s="21">
        <v>987</v>
      </c>
      <c r="F206" s="21">
        <v>1516.3</v>
      </c>
      <c r="G206" s="21">
        <v>5.4</v>
      </c>
      <c r="H206" s="21">
        <v>4.2</v>
      </c>
      <c r="I206" s="22">
        <v>6.5</v>
      </c>
      <c r="J206" s="35">
        <v>38251</v>
      </c>
      <c r="K206" s="21">
        <v>3654.7</v>
      </c>
      <c r="L206" s="21">
        <v>3156.4</v>
      </c>
      <c r="M206" s="21">
        <v>4154.3999999999996</v>
      </c>
      <c r="N206" s="21">
        <v>9.6</v>
      </c>
      <c r="O206" s="21">
        <v>8.3000000000000007</v>
      </c>
      <c r="P206" s="22">
        <v>10.9</v>
      </c>
    </row>
    <row r="207" spans="1:16">
      <c r="A207" s="6" t="s">
        <v>666</v>
      </c>
      <c r="B207" s="55" t="s">
        <v>667</v>
      </c>
      <c r="C207" s="44">
        <v>14733</v>
      </c>
      <c r="D207" s="21">
        <v>949.3</v>
      </c>
      <c r="E207" s="21">
        <v>768.1</v>
      </c>
      <c r="F207" s="21">
        <v>1140.2</v>
      </c>
      <c r="G207" s="21">
        <v>6.4</v>
      </c>
      <c r="H207" s="21">
        <v>5.2</v>
      </c>
      <c r="I207" s="22">
        <v>7.7</v>
      </c>
      <c r="J207" s="35">
        <v>26980</v>
      </c>
      <c r="K207" s="21">
        <v>3063.6</v>
      </c>
      <c r="L207" s="21">
        <v>2760.4</v>
      </c>
      <c r="M207" s="21">
        <v>3368.1</v>
      </c>
      <c r="N207" s="21">
        <v>11.4</v>
      </c>
      <c r="O207" s="21">
        <v>10.199999999999999</v>
      </c>
      <c r="P207" s="22">
        <v>12.5</v>
      </c>
    </row>
    <row r="208" spans="1:16">
      <c r="A208" s="6" t="s">
        <v>668</v>
      </c>
      <c r="B208" s="55" t="s">
        <v>669</v>
      </c>
      <c r="C208" s="44">
        <v>7194.2</v>
      </c>
      <c r="D208" s="21">
        <v>424.1</v>
      </c>
      <c r="E208" s="21">
        <v>341.6</v>
      </c>
      <c r="F208" s="21">
        <v>508.4</v>
      </c>
      <c r="G208" s="21">
        <v>5.9</v>
      </c>
      <c r="H208" s="21">
        <v>4.7</v>
      </c>
      <c r="I208" s="22">
        <v>7.1</v>
      </c>
      <c r="J208" s="35">
        <v>14800.8</v>
      </c>
      <c r="K208" s="21">
        <v>1546.2</v>
      </c>
      <c r="L208" s="21">
        <v>1372.4</v>
      </c>
      <c r="M208" s="21">
        <v>1722</v>
      </c>
      <c r="N208" s="21">
        <v>10.4</v>
      </c>
      <c r="O208" s="21">
        <v>9.3000000000000007</v>
      </c>
      <c r="P208" s="22">
        <v>11.6</v>
      </c>
    </row>
    <row r="209" spans="1:16">
      <c r="A209" s="6" t="s">
        <v>446</v>
      </c>
      <c r="B209" s="55" t="s">
        <v>447</v>
      </c>
      <c r="C209" s="44">
        <v>31586.1</v>
      </c>
      <c r="D209" s="21">
        <v>2529</v>
      </c>
      <c r="E209" s="21">
        <v>2025.3</v>
      </c>
      <c r="F209" s="21">
        <v>3077.2</v>
      </c>
      <c r="G209" s="21">
        <v>8</v>
      </c>
      <c r="H209" s="21">
        <v>6.4</v>
      </c>
      <c r="I209" s="22">
        <v>9.6999999999999993</v>
      </c>
      <c r="J209" s="35">
        <v>63124.9</v>
      </c>
      <c r="K209" s="21">
        <v>8718.6</v>
      </c>
      <c r="L209" s="21">
        <v>7753.8</v>
      </c>
      <c r="M209" s="21">
        <v>9763.5</v>
      </c>
      <c r="N209" s="21">
        <v>13.8</v>
      </c>
      <c r="O209" s="21">
        <v>12.3</v>
      </c>
      <c r="P209" s="22">
        <v>15.5</v>
      </c>
    </row>
    <row r="210" spans="1:16">
      <c r="A210" s="6" t="s">
        <v>314</v>
      </c>
      <c r="B210" s="55" t="s">
        <v>315</v>
      </c>
      <c r="C210" s="44">
        <v>38283.800000000003</v>
      </c>
      <c r="D210" s="21">
        <v>3384.9</v>
      </c>
      <c r="E210" s="21">
        <v>2673.7</v>
      </c>
      <c r="F210" s="21">
        <v>4160.3</v>
      </c>
      <c r="G210" s="21">
        <v>8.8000000000000007</v>
      </c>
      <c r="H210" s="21">
        <v>7</v>
      </c>
      <c r="I210" s="22">
        <v>10.9</v>
      </c>
      <c r="J210" s="35">
        <v>96503.2</v>
      </c>
      <c r="K210" s="21">
        <v>14651.6</v>
      </c>
      <c r="L210" s="21">
        <v>12762.7</v>
      </c>
      <c r="M210" s="21">
        <v>16641.599999999999</v>
      </c>
      <c r="N210" s="21">
        <v>15.2</v>
      </c>
      <c r="O210" s="21">
        <v>13.2</v>
      </c>
      <c r="P210" s="22">
        <v>17.2</v>
      </c>
    </row>
    <row r="211" spans="1:16">
      <c r="A211" s="6" t="s">
        <v>448</v>
      </c>
      <c r="B211" s="55" t="s">
        <v>449</v>
      </c>
      <c r="C211" s="44">
        <v>52875.6</v>
      </c>
      <c r="D211" s="21">
        <v>4102.7</v>
      </c>
      <c r="E211" s="21">
        <v>3340</v>
      </c>
      <c r="F211" s="21">
        <v>4915.1000000000004</v>
      </c>
      <c r="G211" s="21">
        <v>7.8</v>
      </c>
      <c r="H211" s="21">
        <v>6.3</v>
      </c>
      <c r="I211" s="22">
        <v>9.3000000000000007</v>
      </c>
      <c r="J211" s="35">
        <v>90891.4</v>
      </c>
      <c r="K211" s="21">
        <v>12226.6</v>
      </c>
      <c r="L211" s="21">
        <v>11058.4</v>
      </c>
      <c r="M211" s="21">
        <v>13379.7</v>
      </c>
      <c r="N211" s="21">
        <v>13.5</v>
      </c>
      <c r="O211" s="21">
        <v>12.2</v>
      </c>
      <c r="P211" s="22">
        <v>14.7</v>
      </c>
    </row>
    <row r="212" spans="1:16">
      <c r="A212" s="6" t="s">
        <v>684</v>
      </c>
      <c r="B212" s="55" t="s">
        <v>685</v>
      </c>
      <c r="C212" s="44">
        <v>24954.799999999999</v>
      </c>
      <c r="D212" s="21">
        <v>1614.8</v>
      </c>
      <c r="E212" s="21">
        <v>1313.7</v>
      </c>
      <c r="F212" s="21">
        <v>1924</v>
      </c>
      <c r="G212" s="21">
        <v>6.5</v>
      </c>
      <c r="H212" s="21">
        <v>5.3</v>
      </c>
      <c r="I212" s="22">
        <v>7.7</v>
      </c>
      <c r="J212" s="35">
        <v>35362.199999999997</v>
      </c>
      <c r="K212" s="21">
        <v>4027.9</v>
      </c>
      <c r="L212" s="21">
        <v>3649.5</v>
      </c>
      <c r="M212" s="21">
        <v>4419.1000000000004</v>
      </c>
      <c r="N212" s="21">
        <v>11.4</v>
      </c>
      <c r="O212" s="21">
        <v>10.3</v>
      </c>
      <c r="P212" s="22">
        <v>12.5</v>
      </c>
    </row>
    <row r="213" spans="1:16">
      <c r="A213" s="6" t="s">
        <v>562</v>
      </c>
      <c r="B213" s="55" t="s">
        <v>563</v>
      </c>
      <c r="C213" s="44">
        <v>88407.5</v>
      </c>
      <c r="D213" s="21">
        <v>6539</v>
      </c>
      <c r="E213" s="21">
        <v>5298.5</v>
      </c>
      <c r="F213" s="21">
        <v>7868.9</v>
      </c>
      <c r="G213" s="21">
        <v>7.4</v>
      </c>
      <c r="H213" s="21">
        <v>6</v>
      </c>
      <c r="I213" s="22">
        <v>8.9</v>
      </c>
      <c r="J213" s="35">
        <v>140225.5</v>
      </c>
      <c r="K213" s="21">
        <v>18027.599999999999</v>
      </c>
      <c r="L213" s="21">
        <v>16222.7</v>
      </c>
      <c r="M213" s="21">
        <v>19840.400000000001</v>
      </c>
      <c r="N213" s="21">
        <v>12.9</v>
      </c>
      <c r="O213" s="21">
        <v>11.6</v>
      </c>
      <c r="P213" s="22">
        <v>14.1</v>
      </c>
    </row>
    <row r="214" spans="1:16">
      <c r="A214" s="6" t="s">
        <v>624</v>
      </c>
      <c r="B214" s="55" t="s">
        <v>625</v>
      </c>
      <c r="C214" s="44">
        <v>62244.800000000003</v>
      </c>
      <c r="D214" s="21">
        <v>4166</v>
      </c>
      <c r="E214" s="21">
        <v>3382.2</v>
      </c>
      <c r="F214" s="21">
        <v>4991.3</v>
      </c>
      <c r="G214" s="21">
        <v>6.7</v>
      </c>
      <c r="H214" s="21">
        <v>5.4</v>
      </c>
      <c r="I214" s="22">
        <v>8</v>
      </c>
      <c r="J214" s="35">
        <v>117163.2</v>
      </c>
      <c r="K214" s="21">
        <v>13778.3</v>
      </c>
      <c r="L214" s="21">
        <v>12388.3</v>
      </c>
      <c r="M214" s="21">
        <v>15205.8</v>
      </c>
      <c r="N214" s="21">
        <v>11.8</v>
      </c>
      <c r="O214" s="21">
        <v>10.6</v>
      </c>
      <c r="P214" s="22">
        <v>13</v>
      </c>
    </row>
    <row r="215" spans="1:16">
      <c r="A215" s="6" t="s">
        <v>828</v>
      </c>
      <c r="B215" s="55" t="s">
        <v>829</v>
      </c>
      <c r="C215" s="44">
        <v>15844.5</v>
      </c>
      <c r="D215" s="21">
        <v>933.3</v>
      </c>
      <c r="E215" s="21">
        <v>739.1</v>
      </c>
      <c r="F215" s="21">
        <v>1146.0999999999999</v>
      </c>
      <c r="G215" s="21">
        <v>5.9</v>
      </c>
      <c r="H215" s="21">
        <v>4.7</v>
      </c>
      <c r="I215" s="22">
        <v>7.2</v>
      </c>
      <c r="J215" s="35">
        <v>38009.5</v>
      </c>
      <c r="K215" s="21">
        <v>3977.4</v>
      </c>
      <c r="L215" s="21">
        <v>3474.3</v>
      </c>
      <c r="M215" s="21">
        <v>4514.8999999999996</v>
      </c>
      <c r="N215" s="21">
        <v>10.5</v>
      </c>
      <c r="O215" s="21">
        <v>9.1</v>
      </c>
      <c r="P215" s="22">
        <v>11.9</v>
      </c>
    </row>
    <row r="216" spans="1:16">
      <c r="A216" s="6" t="s">
        <v>618</v>
      </c>
      <c r="B216" s="55" t="s">
        <v>619</v>
      </c>
      <c r="C216" s="44">
        <v>37137.4</v>
      </c>
      <c r="D216" s="21">
        <v>2472.6999999999998</v>
      </c>
      <c r="E216" s="21">
        <v>2008.5</v>
      </c>
      <c r="F216" s="21">
        <v>2951.7</v>
      </c>
      <c r="G216" s="21">
        <v>6.7</v>
      </c>
      <c r="H216" s="21">
        <v>5.4</v>
      </c>
      <c r="I216" s="22">
        <v>7.9</v>
      </c>
      <c r="J216" s="35">
        <v>66708.600000000006</v>
      </c>
      <c r="K216" s="21">
        <v>7787.2</v>
      </c>
      <c r="L216" s="21">
        <v>7038.6</v>
      </c>
      <c r="M216" s="21">
        <v>8529</v>
      </c>
      <c r="N216" s="21">
        <v>11.7</v>
      </c>
      <c r="O216" s="21">
        <v>10.6</v>
      </c>
      <c r="P216" s="22">
        <v>12.8</v>
      </c>
    </row>
    <row r="217" spans="1:16">
      <c r="A217" s="6" t="s">
        <v>450</v>
      </c>
      <c r="B217" s="55" t="s">
        <v>451</v>
      </c>
      <c r="C217" s="44">
        <v>101144.4</v>
      </c>
      <c r="D217" s="21">
        <v>7481.2</v>
      </c>
      <c r="E217" s="21">
        <v>6126.9</v>
      </c>
      <c r="F217" s="21">
        <v>8911</v>
      </c>
      <c r="G217" s="21">
        <v>7.4</v>
      </c>
      <c r="H217" s="21">
        <v>6.1</v>
      </c>
      <c r="I217" s="22">
        <v>8.8000000000000007</v>
      </c>
      <c r="J217" s="35">
        <v>205050.6</v>
      </c>
      <c r="K217" s="21">
        <v>26469.200000000001</v>
      </c>
      <c r="L217" s="21">
        <v>24078.6</v>
      </c>
      <c r="M217" s="21">
        <v>28915.8</v>
      </c>
      <c r="N217" s="21">
        <v>12.9</v>
      </c>
      <c r="O217" s="21">
        <v>11.7</v>
      </c>
      <c r="P217" s="22">
        <v>14.1</v>
      </c>
    </row>
    <row r="218" spans="1:16">
      <c r="A218" s="6" t="s">
        <v>812</v>
      </c>
      <c r="B218" s="55" t="s">
        <v>813</v>
      </c>
      <c r="C218" s="44">
        <v>33560.199999999997</v>
      </c>
      <c r="D218" s="21">
        <v>1845</v>
      </c>
      <c r="E218" s="21">
        <v>1477.6</v>
      </c>
      <c r="F218" s="21">
        <v>2225</v>
      </c>
      <c r="G218" s="21">
        <v>5.5</v>
      </c>
      <c r="H218" s="21">
        <v>4.4000000000000004</v>
      </c>
      <c r="I218" s="22">
        <v>6.6</v>
      </c>
      <c r="J218" s="35">
        <v>46683.8</v>
      </c>
      <c r="K218" s="21">
        <v>4568.2</v>
      </c>
      <c r="L218" s="21">
        <v>4023.9</v>
      </c>
      <c r="M218" s="21">
        <v>5114.3</v>
      </c>
      <c r="N218" s="21">
        <v>9.8000000000000007</v>
      </c>
      <c r="O218" s="21">
        <v>8.6</v>
      </c>
      <c r="P218" s="22">
        <v>11</v>
      </c>
    </row>
    <row r="219" spans="1:16">
      <c r="A219" s="6" t="s">
        <v>642</v>
      </c>
      <c r="B219" s="55" t="s">
        <v>643</v>
      </c>
      <c r="C219" s="44">
        <v>19643.599999999999</v>
      </c>
      <c r="D219" s="21">
        <v>1304.8</v>
      </c>
      <c r="E219" s="21">
        <v>1062.2</v>
      </c>
      <c r="F219" s="21">
        <v>1556.5</v>
      </c>
      <c r="G219" s="21">
        <v>6.6</v>
      </c>
      <c r="H219" s="21">
        <v>5.4</v>
      </c>
      <c r="I219" s="22">
        <v>7.9</v>
      </c>
      <c r="J219" s="35">
        <v>33819.4</v>
      </c>
      <c r="K219" s="21">
        <v>3941.7</v>
      </c>
      <c r="L219" s="21">
        <v>3576.7</v>
      </c>
      <c r="M219" s="21">
        <v>4319.1000000000004</v>
      </c>
      <c r="N219" s="21">
        <v>11.7</v>
      </c>
      <c r="O219" s="21">
        <v>10.6</v>
      </c>
      <c r="P219" s="22">
        <v>12.8</v>
      </c>
    </row>
    <row r="220" spans="1:16">
      <c r="A220" s="6" t="s">
        <v>742</v>
      </c>
      <c r="B220" s="55" t="s">
        <v>743</v>
      </c>
      <c r="C220" s="44">
        <v>49497.2</v>
      </c>
      <c r="D220" s="21">
        <v>3001.3</v>
      </c>
      <c r="E220" s="21">
        <v>2424.3000000000002</v>
      </c>
      <c r="F220" s="21">
        <v>3595.4</v>
      </c>
      <c r="G220" s="21">
        <v>6.1</v>
      </c>
      <c r="H220" s="21">
        <v>4.9000000000000004</v>
      </c>
      <c r="I220" s="22">
        <v>7.3</v>
      </c>
      <c r="J220" s="35">
        <v>82044.800000000003</v>
      </c>
      <c r="K220" s="21">
        <v>8788.7000000000007</v>
      </c>
      <c r="L220" s="21">
        <v>7889.3</v>
      </c>
      <c r="M220" s="21">
        <v>9708.2000000000007</v>
      </c>
      <c r="N220" s="21">
        <v>10.7</v>
      </c>
      <c r="O220" s="21">
        <v>9.6</v>
      </c>
      <c r="P220" s="22">
        <v>11.8</v>
      </c>
    </row>
    <row r="221" spans="1:16">
      <c r="A221" s="6" t="s">
        <v>516</v>
      </c>
      <c r="B221" s="55" t="s">
        <v>517</v>
      </c>
      <c r="C221" s="44">
        <v>18858</v>
      </c>
      <c r="D221" s="21">
        <v>1356</v>
      </c>
      <c r="E221" s="21">
        <v>1101.2</v>
      </c>
      <c r="F221" s="21">
        <v>1620.2</v>
      </c>
      <c r="G221" s="21">
        <v>7.2</v>
      </c>
      <c r="H221" s="21">
        <v>5.8</v>
      </c>
      <c r="I221" s="22">
        <v>8.6</v>
      </c>
      <c r="J221" s="35">
        <v>33673</v>
      </c>
      <c r="K221" s="21">
        <v>4230.6000000000004</v>
      </c>
      <c r="L221" s="21">
        <v>3812.4</v>
      </c>
      <c r="M221" s="21">
        <v>4659.5</v>
      </c>
      <c r="N221" s="21">
        <v>12.6</v>
      </c>
      <c r="O221" s="21">
        <v>11.3</v>
      </c>
      <c r="P221" s="22">
        <v>13.8</v>
      </c>
    </row>
    <row r="222" spans="1:16">
      <c r="A222" s="6" t="s">
        <v>354</v>
      </c>
      <c r="B222" s="55" t="s">
        <v>355</v>
      </c>
      <c r="C222" s="44">
        <v>15752</v>
      </c>
      <c r="D222" s="21">
        <v>1253.9000000000001</v>
      </c>
      <c r="E222" s="21">
        <v>1016.7</v>
      </c>
      <c r="F222" s="21">
        <v>1504</v>
      </c>
      <c r="G222" s="21">
        <v>8</v>
      </c>
      <c r="H222" s="21">
        <v>6.5</v>
      </c>
      <c r="I222" s="22">
        <v>9.5</v>
      </c>
      <c r="J222" s="35">
        <v>35206</v>
      </c>
      <c r="K222" s="21">
        <v>4867.6000000000004</v>
      </c>
      <c r="L222" s="21">
        <v>4390</v>
      </c>
      <c r="M222" s="21">
        <v>5366.4</v>
      </c>
      <c r="N222" s="21">
        <v>13.8</v>
      </c>
      <c r="O222" s="21">
        <v>12.5</v>
      </c>
      <c r="P222" s="22">
        <v>15.2</v>
      </c>
    </row>
    <row r="223" spans="1:16">
      <c r="A223" s="6" t="s">
        <v>644</v>
      </c>
      <c r="B223" s="55" t="s">
        <v>645</v>
      </c>
      <c r="C223" s="44">
        <v>29452</v>
      </c>
      <c r="D223" s="21">
        <v>1907.8</v>
      </c>
      <c r="E223" s="21">
        <v>1552.9</v>
      </c>
      <c r="F223" s="21">
        <v>2273.6999999999998</v>
      </c>
      <c r="G223" s="21">
        <v>6.5</v>
      </c>
      <c r="H223" s="21">
        <v>5.3</v>
      </c>
      <c r="I223" s="22">
        <v>7.7</v>
      </c>
      <c r="J223" s="35">
        <v>46148</v>
      </c>
      <c r="K223" s="21">
        <v>5261.5</v>
      </c>
      <c r="L223" s="21">
        <v>4768.5</v>
      </c>
      <c r="M223" s="21">
        <v>5780.8</v>
      </c>
      <c r="N223" s="21">
        <v>11.4</v>
      </c>
      <c r="O223" s="21">
        <v>10.3</v>
      </c>
      <c r="P223" s="22">
        <v>12.5</v>
      </c>
    </row>
    <row r="224" spans="1:16">
      <c r="A224" s="6" t="s">
        <v>574</v>
      </c>
      <c r="B224" s="55" t="s">
        <v>575</v>
      </c>
      <c r="C224" s="44">
        <v>24909.7</v>
      </c>
      <c r="D224" s="21">
        <v>1693.8</v>
      </c>
      <c r="E224" s="21">
        <v>1377.6</v>
      </c>
      <c r="F224" s="21">
        <v>2019.9</v>
      </c>
      <c r="G224" s="21">
        <v>6.8</v>
      </c>
      <c r="H224" s="21">
        <v>5.5</v>
      </c>
      <c r="I224" s="22">
        <v>8.1</v>
      </c>
      <c r="J224" s="35">
        <v>51582.3</v>
      </c>
      <c r="K224" s="21">
        <v>6149.1</v>
      </c>
      <c r="L224" s="21">
        <v>5560.6</v>
      </c>
      <c r="M224" s="21">
        <v>6749.6</v>
      </c>
      <c r="N224" s="21">
        <v>11.9</v>
      </c>
      <c r="O224" s="21">
        <v>10.8</v>
      </c>
      <c r="P224" s="22">
        <v>13.1</v>
      </c>
    </row>
    <row r="225" spans="1:16">
      <c r="A225" s="6" t="s">
        <v>800</v>
      </c>
      <c r="B225" s="55" t="s">
        <v>801</v>
      </c>
      <c r="C225" s="44">
        <v>29996.7</v>
      </c>
      <c r="D225" s="21">
        <v>1637.5</v>
      </c>
      <c r="E225" s="21">
        <v>1305.0999999999999</v>
      </c>
      <c r="F225" s="21">
        <v>1980.5</v>
      </c>
      <c r="G225" s="21">
        <v>5.5</v>
      </c>
      <c r="H225" s="21">
        <v>4.4000000000000004</v>
      </c>
      <c r="I225" s="22">
        <v>6.6</v>
      </c>
      <c r="J225" s="35">
        <v>45640.3</v>
      </c>
      <c r="K225" s="21">
        <v>4437.3999999999996</v>
      </c>
      <c r="L225" s="21">
        <v>3887.2</v>
      </c>
      <c r="M225" s="21">
        <v>5002.8999999999996</v>
      </c>
      <c r="N225" s="21">
        <v>9.6999999999999993</v>
      </c>
      <c r="O225" s="21">
        <v>8.5</v>
      </c>
      <c r="P225" s="22">
        <v>11</v>
      </c>
    </row>
    <row r="226" spans="1:16">
      <c r="A226" s="6" t="s">
        <v>694</v>
      </c>
      <c r="B226" s="55" t="s">
        <v>695</v>
      </c>
      <c r="C226" s="44">
        <v>18807.400000000001</v>
      </c>
      <c r="D226" s="21">
        <v>1165.3</v>
      </c>
      <c r="E226" s="21">
        <v>944.7</v>
      </c>
      <c r="F226" s="21">
        <v>1392.8</v>
      </c>
      <c r="G226" s="21">
        <v>6.2</v>
      </c>
      <c r="H226" s="21">
        <v>5</v>
      </c>
      <c r="I226" s="22">
        <v>7.4</v>
      </c>
      <c r="J226" s="35">
        <v>38064.6</v>
      </c>
      <c r="K226" s="21">
        <v>4163.3</v>
      </c>
      <c r="L226" s="21">
        <v>3755.7</v>
      </c>
      <c r="M226" s="21">
        <v>4590.5</v>
      </c>
      <c r="N226" s="21">
        <v>10.9</v>
      </c>
      <c r="O226" s="21">
        <v>9.9</v>
      </c>
      <c r="P226" s="22">
        <v>12.1</v>
      </c>
    </row>
    <row r="227" spans="1:16">
      <c r="A227" s="6" t="s">
        <v>534</v>
      </c>
      <c r="B227" s="55" t="s">
        <v>535</v>
      </c>
      <c r="C227" s="44">
        <v>21403.200000000001</v>
      </c>
      <c r="D227" s="21">
        <v>1468</v>
      </c>
      <c r="E227" s="21">
        <v>1196.8</v>
      </c>
      <c r="F227" s="21">
        <v>1751.3</v>
      </c>
      <c r="G227" s="21">
        <v>6.9</v>
      </c>
      <c r="H227" s="21">
        <v>5.6</v>
      </c>
      <c r="I227" s="22">
        <v>8.1999999999999993</v>
      </c>
      <c r="J227" s="35">
        <v>39408.800000000003</v>
      </c>
      <c r="K227" s="21">
        <v>4748.3</v>
      </c>
      <c r="L227" s="21">
        <v>4294.5</v>
      </c>
      <c r="M227" s="21">
        <v>5203.5</v>
      </c>
      <c r="N227" s="21">
        <v>12</v>
      </c>
      <c r="O227" s="21">
        <v>10.9</v>
      </c>
      <c r="P227" s="22">
        <v>13.2</v>
      </c>
    </row>
    <row r="228" spans="1:16">
      <c r="A228" s="6" t="s">
        <v>316</v>
      </c>
      <c r="B228" s="55" t="s">
        <v>317</v>
      </c>
      <c r="C228" s="44">
        <v>21517.1</v>
      </c>
      <c r="D228" s="21">
        <v>1801.5</v>
      </c>
      <c r="E228" s="21">
        <v>1452.8</v>
      </c>
      <c r="F228" s="21">
        <v>2181.1</v>
      </c>
      <c r="G228" s="21">
        <v>8.4</v>
      </c>
      <c r="H228" s="21">
        <v>6.8</v>
      </c>
      <c r="I228" s="22">
        <v>10.1</v>
      </c>
      <c r="J228" s="35">
        <v>50207.9</v>
      </c>
      <c r="K228" s="21">
        <v>7242.8</v>
      </c>
      <c r="L228" s="21">
        <v>6488.5</v>
      </c>
      <c r="M228" s="21">
        <v>8052.1</v>
      </c>
      <c r="N228" s="21">
        <v>14.4</v>
      </c>
      <c r="O228" s="21">
        <v>12.9</v>
      </c>
      <c r="P228" s="22">
        <v>16</v>
      </c>
    </row>
    <row r="229" spans="1:16">
      <c r="A229" s="6" t="s">
        <v>506</v>
      </c>
      <c r="B229" s="55" t="s">
        <v>507</v>
      </c>
      <c r="C229" s="44">
        <v>32301.599999999999</v>
      </c>
      <c r="D229" s="21">
        <v>2473.3000000000002</v>
      </c>
      <c r="E229" s="21">
        <v>2008.9</v>
      </c>
      <c r="F229" s="21">
        <v>2979.7</v>
      </c>
      <c r="G229" s="21">
        <v>7.7</v>
      </c>
      <c r="H229" s="21">
        <v>6.2</v>
      </c>
      <c r="I229" s="22">
        <v>9.1999999999999993</v>
      </c>
      <c r="J229" s="35">
        <v>57844.4</v>
      </c>
      <c r="K229" s="21">
        <v>7684.1</v>
      </c>
      <c r="L229" s="21">
        <v>6902.8</v>
      </c>
      <c r="M229" s="21">
        <v>8491.9</v>
      </c>
      <c r="N229" s="21">
        <v>13.3</v>
      </c>
      <c r="O229" s="21">
        <v>11.9</v>
      </c>
      <c r="P229" s="22">
        <v>14.7</v>
      </c>
    </row>
    <row r="230" spans="1:16">
      <c r="A230" s="6" t="s">
        <v>508</v>
      </c>
      <c r="B230" s="55" t="s">
        <v>509</v>
      </c>
      <c r="C230" s="44">
        <v>27605.4</v>
      </c>
      <c r="D230" s="21">
        <v>2015.5</v>
      </c>
      <c r="E230" s="21">
        <v>1643.8</v>
      </c>
      <c r="F230" s="21">
        <v>2414.1999999999998</v>
      </c>
      <c r="G230" s="21">
        <v>7.3</v>
      </c>
      <c r="H230" s="21">
        <v>6</v>
      </c>
      <c r="I230" s="22">
        <v>8.6999999999999993</v>
      </c>
      <c r="J230" s="35">
        <v>56241.599999999999</v>
      </c>
      <c r="K230" s="21">
        <v>7148.6</v>
      </c>
      <c r="L230" s="21">
        <v>6490.6</v>
      </c>
      <c r="M230" s="21">
        <v>7812.5</v>
      </c>
      <c r="N230" s="21">
        <v>12.7</v>
      </c>
      <c r="O230" s="21">
        <v>11.5</v>
      </c>
      <c r="P230" s="22">
        <v>13.9</v>
      </c>
    </row>
    <row r="231" spans="1:16">
      <c r="A231" s="6" t="s">
        <v>760</v>
      </c>
      <c r="B231" s="55" t="s">
        <v>761</v>
      </c>
      <c r="C231" s="44">
        <v>42467</v>
      </c>
      <c r="D231" s="21">
        <v>2817.1</v>
      </c>
      <c r="E231" s="21">
        <v>2260.6</v>
      </c>
      <c r="F231" s="21">
        <v>3442</v>
      </c>
      <c r="G231" s="21">
        <v>6.6</v>
      </c>
      <c r="H231" s="21">
        <v>5.3</v>
      </c>
      <c r="I231" s="22">
        <v>8.1</v>
      </c>
      <c r="J231" s="35">
        <v>57259</v>
      </c>
      <c r="K231" s="21">
        <v>6683.2</v>
      </c>
      <c r="L231" s="21">
        <v>5895.8</v>
      </c>
      <c r="M231" s="21">
        <v>7526.5</v>
      </c>
      <c r="N231" s="21">
        <v>11.7</v>
      </c>
      <c r="O231" s="21">
        <v>10.3</v>
      </c>
      <c r="P231" s="22">
        <v>13.1</v>
      </c>
    </row>
    <row r="232" spans="1:16">
      <c r="A232" s="6" t="s">
        <v>762</v>
      </c>
      <c r="B232" s="55" t="s">
        <v>763</v>
      </c>
      <c r="C232" s="44">
        <v>20986.400000000001</v>
      </c>
      <c r="D232" s="21">
        <v>1335.2</v>
      </c>
      <c r="E232" s="21">
        <v>1086</v>
      </c>
      <c r="F232" s="21">
        <v>1596.1</v>
      </c>
      <c r="G232" s="21">
        <v>6.4</v>
      </c>
      <c r="H232" s="21">
        <v>5.2</v>
      </c>
      <c r="I232" s="22">
        <v>7.6</v>
      </c>
      <c r="J232" s="35">
        <v>25928.6</v>
      </c>
      <c r="K232" s="21">
        <v>2907.7</v>
      </c>
      <c r="L232" s="21">
        <v>2619.1</v>
      </c>
      <c r="M232" s="21">
        <v>3204.8</v>
      </c>
      <c r="N232" s="21">
        <v>11.2</v>
      </c>
      <c r="O232" s="21">
        <v>10.1</v>
      </c>
      <c r="P232" s="22">
        <v>12.4</v>
      </c>
    </row>
    <row r="233" spans="1:16">
      <c r="A233" s="6" t="s">
        <v>868</v>
      </c>
      <c r="B233" s="55" t="s">
        <v>869</v>
      </c>
      <c r="C233" s="44">
        <v>27485.8</v>
      </c>
      <c r="D233" s="21">
        <v>1372.3</v>
      </c>
      <c r="E233" s="21">
        <v>1086.0999999999999</v>
      </c>
      <c r="F233" s="21">
        <v>1667.4</v>
      </c>
      <c r="G233" s="21">
        <v>5</v>
      </c>
      <c r="H233" s="21">
        <v>4</v>
      </c>
      <c r="I233" s="22">
        <v>6.1</v>
      </c>
      <c r="J233" s="35">
        <v>41464.199999999997</v>
      </c>
      <c r="K233" s="21">
        <v>3708.4</v>
      </c>
      <c r="L233" s="21">
        <v>3223.6</v>
      </c>
      <c r="M233" s="21">
        <v>4213.2</v>
      </c>
      <c r="N233" s="21">
        <v>8.9</v>
      </c>
      <c r="O233" s="21">
        <v>7.8</v>
      </c>
      <c r="P233" s="22">
        <v>10.199999999999999</v>
      </c>
    </row>
    <row r="234" spans="1:16">
      <c r="A234" s="6" t="s">
        <v>372</v>
      </c>
      <c r="B234" s="55" t="s">
        <v>373</v>
      </c>
      <c r="C234" s="44">
        <v>31739.7</v>
      </c>
      <c r="D234" s="21">
        <v>2604.4</v>
      </c>
      <c r="E234" s="21">
        <v>2106.3000000000002</v>
      </c>
      <c r="F234" s="21">
        <v>3145.1</v>
      </c>
      <c r="G234" s="21">
        <v>8.1999999999999993</v>
      </c>
      <c r="H234" s="21">
        <v>6.6</v>
      </c>
      <c r="I234" s="22">
        <v>9.9</v>
      </c>
      <c r="J234" s="35">
        <v>56423.3</v>
      </c>
      <c r="K234" s="21">
        <v>7986</v>
      </c>
      <c r="L234" s="21">
        <v>7190.2</v>
      </c>
      <c r="M234" s="21">
        <v>8843.6</v>
      </c>
      <c r="N234" s="21">
        <v>14.2</v>
      </c>
      <c r="O234" s="21">
        <v>12.7</v>
      </c>
      <c r="P234" s="22">
        <v>15.7</v>
      </c>
    </row>
    <row r="235" spans="1:16">
      <c r="A235" s="6" t="s">
        <v>670</v>
      </c>
      <c r="B235" s="55" t="s">
        <v>671</v>
      </c>
      <c r="C235" s="44">
        <v>24292.7</v>
      </c>
      <c r="D235" s="21">
        <v>1511.1</v>
      </c>
      <c r="E235" s="21">
        <v>1229.4000000000001</v>
      </c>
      <c r="F235" s="21">
        <v>1802.6</v>
      </c>
      <c r="G235" s="21">
        <v>6.2</v>
      </c>
      <c r="H235" s="21">
        <v>5.0999999999999996</v>
      </c>
      <c r="I235" s="22">
        <v>7.4</v>
      </c>
      <c r="J235" s="35">
        <v>46863.3</v>
      </c>
      <c r="K235" s="21">
        <v>5137.5</v>
      </c>
      <c r="L235" s="21">
        <v>4641.2</v>
      </c>
      <c r="M235" s="21">
        <v>5640.1</v>
      </c>
      <c r="N235" s="21">
        <v>11</v>
      </c>
      <c r="O235" s="21">
        <v>9.9</v>
      </c>
      <c r="P235" s="22">
        <v>12</v>
      </c>
    </row>
    <row r="236" spans="1:16">
      <c r="A236" s="6" t="s">
        <v>518</v>
      </c>
      <c r="B236" s="55" t="s">
        <v>519</v>
      </c>
      <c r="C236" s="44">
        <v>18877</v>
      </c>
      <c r="D236" s="21">
        <v>1304.3</v>
      </c>
      <c r="E236" s="21">
        <v>1066.4000000000001</v>
      </c>
      <c r="F236" s="21">
        <v>1553.1</v>
      </c>
      <c r="G236" s="21">
        <v>6.9</v>
      </c>
      <c r="H236" s="21">
        <v>5.6</v>
      </c>
      <c r="I236" s="22">
        <v>8.1999999999999993</v>
      </c>
      <c r="J236" s="35">
        <v>34795</v>
      </c>
      <c r="K236" s="21">
        <v>4215.6000000000004</v>
      </c>
      <c r="L236" s="21">
        <v>3829.9</v>
      </c>
      <c r="M236" s="21">
        <v>4610.8</v>
      </c>
      <c r="N236" s="21">
        <v>12.1</v>
      </c>
      <c r="O236" s="21">
        <v>11</v>
      </c>
      <c r="P236" s="22">
        <v>13.3</v>
      </c>
    </row>
    <row r="237" spans="1:16">
      <c r="A237" s="6" t="s">
        <v>466</v>
      </c>
      <c r="B237" s="55" t="s">
        <v>467</v>
      </c>
      <c r="C237" s="44">
        <v>10376</v>
      </c>
      <c r="D237" s="21">
        <v>773.9</v>
      </c>
      <c r="E237" s="21">
        <v>624.1</v>
      </c>
      <c r="F237" s="21">
        <v>936.8</v>
      </c>
      <c r="G237" s="21">
        <v>7.5</v>
      </c>
      <c r="H237" s="21">
        <v>6</v>
      </c>
      <c r="I237" s="22">
        <v>9</v>
      </c>
      <c r="J237" s="35">
        <v>26452</v>
      </c>
      <c r="K237" s="21">
        <v>3438.3</v>
      </c>
      <c r="L237" s="21">
        <v>3086.3</v>
      </c>
      <c r="M237" s="21">
        <v>3818.6</v>
      </c>
      <c r="N237" s="21">
        <v>13</v>
      </c>
      <c r="O237" s="21">
        <v>11.7</v>
      </c>
      <c r="P237" s="22">
        <v>14.4</v>
      </c>
    </row>
    <row r="238" spans="1:16">
      <c r="A238" s="6" t="s">
        <v>548</v>
      </c>
      <c r="B238" s="55" t="s">
        <v>549</v>
      </c>
      <c r="C238" s="44">
        <v>51193.2</v>
      </c>
      <c r="D238" s="21">
        <v>3605.8</v>
      </c>
      <c r="E238" s="21">
        <v>2956.2</v>
      </c>
      <c r="F238" s="21">
        <v>4299.8999999999996</v>
      </c>
      <c r="G238" s="21">
        <v>7</v>
      </c>
      <c r="H238" s="21">
        <v>5.8</v>
      </c>
      <c r="I238" s="22">
        <v>8.4</v>
      </c>
      <c r="J238" s="35">
        <v>87549.8</v>
      </c>
      <c r="K238" s="21">
        <v>10762.7</v>
      </c>
      <c r="L238" s="21">
        <v>9816.2000000000007</v>
      </c>
      <c r="M238" s="21">
        <v>11695.8</v>
      </c>
      <c r="N238" s="21">
        <v>12.3</v>
      </c>
      <c r="O238" s="21">
        <v>11.2</v>
      </c>
      <c r="P238" s="22">
        <v>13.4</v>
      </c>
    </row>
    <row r="239" spans="1:16">
      <c r="A239" s="6" t="s">
        <v>452</v>
      </c>
      <c r="B239" s="55" t="s">
        <v>453</v>
      </c>
      <c r="C239" s="44">
        <v>22152.400000000001</v>
      </c>
      <c r="D239" s="21">
        <v>1587.1</v>
      </c>
      <c r="E239" s="21">
        <v>1291.9000000000001</v>
      </c>
      <c r="F239" s="21">
        <v>1903</v>
      </c>
      <c r="G239" s="21">
        <v>7.2</v>
      </c>
      <c r="H239" s="21">
        <v>5.8</v>
      </c>
      <c r="I239" s="22">
        <v>8.6</v>
      </c>
      <c r="J239" s="35">
        <v>70437.600000000006</v>
      </c>
      <c r="K239" s="21">
        <v>8791.1</v>
      </c>
      <c r="L239" s="21">
        <v>7957.6</v>
      </c>
      <c r="M239" s="21">
        <v>9623.1</v>
      </c>
      <c r="N239" s="21">
        <v>12.5</v>
      </c>
      <c r="O239" s="21">
        <v>11.3</v>
      </c>
      <c r="P239" s="22">
        <v>13.7</v>
      </c>
    </row>
    <row r="240" spans="1:16">
      <c r="A240" s="6" t="s">
        <v>318</v>
      </c>
      <c r="B240" s="55" t="s">
        <v>319</v>
      </c>
      <c r="C240" s="44">
        <v>27934.1</v>
      </c>
      <c r="D240" s="21">
        <v>2384</v>
      </c>
      <c r="E240" s="21">
        <v>1906.4</v>
      </c>
      <c r="F240" s="21">
        <v>2897.5</v>
      </c>
      <c r="G240" s="21">
        <v>8.5</v>
      </c>
      <c r="H240" s="21">
        <v>6.8</v>
      </c>
      <c r="I240" s="22">
        <v>10.4</v>
      </c>
      <c r="J240" s="35">
        <v>80647.899999999994</v>
      </c>
      <c r="K240" s="21">
        <v>11840.9</v>
      </c>
      <c r="L240" s="21">
        <v>10494.4</v>
      </c>
      <c r="M240" s="21">
        <v>13231.7</v>
      </c>
      <c r="N240" s="21">
        <v>14.7</v>
      </c>
      <c r="O240" s="21">
        <v>13</v>
      </c>
      <c r="P240" s="22">
        <v>16.399999999999999</v>
      </c>
    </row>
    <row r="241" spans="1:16">
      <c r="A241" s="6" t="s">
        <v>672</v>
      </c>
      <c r="B241" s="55" t="s">
        <v>673</v>
      </c>
      <c r="C241" s="44">
        <v>29082.5</v>
      </c>
      <c r="D241" s="21">
        <v>1837.1</v>
      </c>
      <c r="E241" s="21">
        <v>1488.1</v>
      </c>
      <c r="F241" s="21">
        <v>2198.1</v>
      </c>
      <c r="G241" s="21">
        <v>6.3</v>
      </c>
      <c r="H241" s="21">
        <v>5.0999999999999996</v>
      </c>
      <c r="I241" s="22">
        <v>7.6</v>
      </c>
      <c r="J241" s="35">
        <v>48569.5</v>
      </c>
      <c r="K241" s="21">
        <v>5417.1</v>
      </c>
      <c r="L241" s="21">
        <v>4864.6000000000004</v>
      </c>
      <c r="M241" s="21">
        <v>5979.9</v>
      </c>
      <c r="N241" s="21">
        <v>11.2</v>
      </c>
      <c r="O241" s="21">
        <v>10</v>
      </c>
      <c r="P241" s="22">
        <v>12.3</v>
      </c>
    </row>
    <row r="242" spans="1:16">
      <c r="A242" s="6" t="s">
        <v>696</v>
      </c>
      <c r="B242" s="55" t="s">
        <v>697</v>
      </c>
      <c r="C242" s="44">
        <v>23068.7</v>
      </c>
      <c r="D242" s="21">
        <v>1365.1</v>
      </c>
      <c r="E242" s="21">
        <v>1104.5999999999999</v>
      </c>
      <c r="F242" s="21">
        <v>1633.9</v>
      </c>
      <c r="G242" s="21">
        <v>5.9</v>
      </c>
      <c r="H242" s="21">
        <v>4.8</v>
      </c>
      <c r="I242" s="22">
        <v>7.1</v>
      </c>
      <c r="J242" s="35">
        <v>42391.3</v>
      </c>
      <c r="K242" s="21">
        <v>4447.8999999999996</v>
      </c>
      <c r="L242" s="21">
        <v>3973.4</v>
      </c>
      <c r="M242" s="21">
        <v>4925.2</v>
      </c>
      <c r="N242" s="21">
        <v>10.5</v>
      </c>
      <c r="O242" s="21">
        <v>9.4</v>
      </c>
      <c r="P242" s="22">
        <v>11.6</v>
      </c>
    </row>
    <row r="243" spans="1:16">
      <c r="A243" s="6" t="s">
        <v>336</v>
      </c>
      <c r="B243" s="55" t="s">
        <v>337</v>
      </c>
      <c r="C243" s="44">
        <v>37552.6</v>
      </c>
      <c r="D243" s="21">
        <v>3099.7</v>
      </c>
      <c r="E243" s="21">
        <v>2509.1</v>
      </c>
      <c r="F243" s="21">
        <v>3743.2</v>
      </c>
      <c r="G243" s="21">
        <v>8.3000000000000007</v>
      </c>
      <c r="H243" s="21">
        <v>6.7</v>
      </c>
      <c r="I243" s="22">
        <v>10</v>
      </c>
      <c r="J243" s="35">
        <v>95585.4</v>
      </c>
      <c r="K243" s="21">
        <v>13614.9</v>
      </c>
      <c r="L243" s="21">
        <v>12247.2</v>
      </c>
      <c r="M243" s="21">
        <v>15069.4</v>
      </c>
      <c r="N243" s="21">
        <v>14.2</v>
      </c>
      <c r="O243" s="21">
        <v>12.8</v>
      </c>
      <c r="P243" s="22">
        <v>15.8</v>
      </c>
    </row>
    <row r="244" spans="1:16">
      <c r="A244" s="6" t="s">
        <v>782</v>
      </c>
      <c r="B244" s="55" t="s">
        <v>783</v>
      </c>
      <c r="C244" s="44">
        <v>17652.599999999999</v>
      </c>
      <c r="D244" s="21">
        <v>979.6</v>
      </c>
      <c r="E244" s="21">
        <v>773</v>
      </c>
      <c r="F244" s="21">
        <v>1194.5999999999999</v>
      </c>
      <c r="G244" s="21">
        <v>5.5</v>
      </c>
      <c r="H244" s="21">
        <v>4.4000000000000004</v>
      </c>
      <c r="I244" s="22">
        <v>6.8</v>
      </c>
      <c r="J244" s="35">
        <v>27639.4</v>
      </c>
      <c r="K244" s="21">
        <v>2725.9</v>
      </c>
      <c r="L244" s="21">
        <v>2359.1999999999998</v>
      </c>
      <c r="M244" s="21">
        <v>3097.8</v>
      </c>
      <c r="N244" s="21">
        <v>9.9</v>
      </c>
      <c r="O244" s="21">
        <v>8.5</v>
      </c>
      <c r="P244" s="22">
        <v>11.2</v>
      </c>
    </row>
    <row r="245" spans="1:16">
      <c r="A245" s="6" t="s">
        <v>802</v>
      </c>
      <c r="B245" s="55" t="s">
        <v>803</v>
      </c>
      <c r="C245" s="44">
        <v>30621</v>
      </c>
      <c r="D245" s="21">
        <v>1745.8</v>
      </c>
      <c r="E245" s="21">
        <v>1408.5</v>
      </c>
      <c r="F245" s="21">
        <v>2093.9</v>
      </c>
      <c r="G245" s="21">
        <v>5.7</v>
      </c>
      <c r="H245" s="21">
        <v>4.5999999999999996</v>
      </c>
      <c r="I245" s="22">
        <v>6.8</v>
      </c>
      <c r="J245" s="35">
        <v>58964</v>
      </c>
      <c r="K245" s="21">
        <v>5971.2</v>
      </c>
      <c r="L245" s="21">
        <v>5349.3</v>
      </c>
      <c r="M245" s="21">
        <v>6600.5</v>
      </c>
      <c r="N245" s="21">
        <v>10.1</v>
      </c>
      <c r="O245" s="21">
        <v>9.1</v>
      </c>
      <c r="P245" s="22">
        <v>11.2</v>
      </c>
    </row>
    <row r="246" spans="1:16">
      <c r="A246" s="6" t="s">
        <v>408</v>
      </c>
      <c r="B246" s="55" t="s">
        <v>409</v>
      </c>
      <c r="C246" s="44">
        <v>25958.2</v>
      </c>
      <c r="D246" s="21">
        <v>2093.1</v>
      </c>
      <c r="E246" s="21">
        <v>1705.3</v>
      </c>
      <c r="F246" s="21">
        <v>2510.1999999999998</v>
      </c>
      <c r="G246" s="21">
        <v>8.1</v>
      </c>
      <c r="H246" s="21">
        <v>6.6</v>
      </c>
      <c r="I246" s="22">
        <v>9.6999999999999993</v>
      </c>
      <c r="J246" s="35">
        <v>45023.8</v>
      </c>
      <c r="K246" s="21">
        <v>6276.3</v>
      </c>
      <c r="L246" s="21">
        <v>5677.5</v>
      </c>
      <c r="M246" s="21">
        <v>6880.9</v>
      </c>
      <c r="N246" s="21">
        <v>13.9</v>
      </c>
      <c r="O246" s="21">
        <v>12.6</v>
      </c>
      <c r="P246" s="22">
        <v>15.3</v>
      </c>
    </row>
    <row r="247" spans="1:16">
      <c r="A247" s="6" t="s">
        <v>610</v>
      </c>
      <c r="B247" s="55" t="s">
        <v>611</v>
      </c>
      <c r="C247" s="44">
        <v>30440.9</v>
      </c>
      <c r="D247" s="21">
        <v>2057.5</v>
      </c>
      <c r="E247" s="21">
        <v>1675.1</v>
      </c>
      <c r="F247" s="21">
        <v>2464.6999999999998</v>
      </c>
      <c r="G247" s="21">
        <v>6.8</v>
      </c>
      <c r="H247" s="21">
        <v>5.5</v>
      </c>
      <c r="I247" s="22">
        <v>8.1</v>
      </c>
      <c r="J247" s="35">
        <v>72628.100000000006</v>
      </c>
      <c r="K247" s="21">
        <v>8598.1</v>
      </c>
      <c r="L247" s="21">
        <v>7790.4</v>
      </c>
      <c r="M247" s="21">
        <v>9395.2000000000007</v>
      </c>
      <c r="N247" s="21">
        <v>11.8</v>
      </c>
      <c r="O247" s="21">
        <v>10.7</v>
      </c>
      <c r="P247" s="22">
        <v>12.9</v>
      </c>
    </row>
    <row r="248" spans="1:16">
      <c r="A248" s="6" t="s">
        <v>338</v>
      </c>
      <c r="B248" s="55" t="s">
        <v>339</v>
      </c>
      <c r="C248" s="44">
        <v>28780.799999999999</v>
      </c>
      <c r="D248" s="21">
        <v>2425.3000000000002</v>
      </c>
      <c r="E248" s="21">
        <v>1954.7</v>
      </c>
      <c r="F248" s="21">
        <v>2936.6</v>
      </c>
      <c r="G248" s="21">
        <v>8.4</v>
      </c>
      <c r="H248" s="21">
        <v>6.8</v>
      </c>
      <c r="I248" s="22">
        <v>10.199999999999999</v>
      </c>
      <c r="J248" s="35">
        <v>74112.2</v>
      </c>
      <c r="K248" s="21">
        <v>10754.6</v>
      </c>
      <c r="L248" s="21">
        <v>9609.2999999999993</v>
      </c>
      <c r="M248" s="21">
        <v>11959.2</v>
      </c>
      <c r="N248" s="21">
        <v>14.5</v>
      </c>
      <c r="O248" s="21">
        <v>13</v>
      </c>
      <c r="P248" s="22">
        <v>16.100000000000001</v>
      </c>
    </row>
    <row r="249" spans="1:16">
      <c r="A249" s="6" t="s">
        <v>410</v>
      </c>
      <c r="B249" s="55" t="s">
        <v>411</v>
      </c>
      <c r="C249" s="44">
        <v>9920.2999999999993</v>
      </c>
      <c r="D249" s="21">
        <v>753.8</v>
      </c>
      <c r="E249" s="21">
        <v>613.1</v>
      </c>
      <c r="F249" s="21">
        <v>902</v>
      </c>
      <c r="G249" s="21">
        <v>7.6</v>
      </c>
      <c r="H249" s="21">
        <v>6.2</v>
      </c>
      <c r="I249" s="22">
        <v>9.1</v>
      </c>
      <c r="J249" s="35">
        <v>26314.7</v>
      </c>
      <c r="K249" s="21">
        <v>3475.4</v>
      </c>
      <c r="L249" s="21">
        <v>3153.2</v>
      </c>
      <c r="M249" s="21">
        <v>3806.6</v>
      </c>
      <c r="N249" s="21">
        <v>13.2</v>
      </c>
      <c r="O249" s="21">
        <v>12</v>
      </c>
      <c r="P249" s="22">
        <v>14.5</v>
      </c>
    </row>
    <row r="250" spans="1:16">
      <c r="A250" s="6" t="s">
        <v>764</v>
      </c>
      <c r="B250" s="55" t="s">
        <v>765</v>
      </c>
      <c r="C250" s="44">
        <v>17996.400000000001</v>
      </c>
      <c r="D250" s="21">
        <v>1084.2</v>
      </c>
      <c r="E250" s="21">
        <v>879</v>
      </c>
      <c r="F250" s="21">
        <v>1295.8</v>
      </c>
      <c r="G250" s="21">
        <v>6</v>
      </c>
      <c r="H250" s="21">
        <v>4.9000000000000004</v>
      </c>
      <c r="I250" s="22">
        <v>7.2</v>
      </c>
      <c r="J250" s="35">
        <v>26005.599999999999</v>
      </c>
      <c r="K250" s="21">
        <v>2771.8</v>
      </c>
      <c r="L250" s="21">
        <v>2481.6999999999998</v>
      </c>
      <c r="M250" s="21">
        <v>3070.4</v>
      </c>
      <c r="N250" s="21">
        <v>10.7</v>
      </c>
      <c r="O250" s="21">
        <v>9.5</v>
      </c>
      <c r="P250" s="22">
        <v>11.8</v>
      </c>
    </row>
    <row r="251" spans="1:16">
      <c r="A251" s="6" t="s">
        <v>392</v>
      </c>
      <c r="B251" s="55" t="s">
        <v>393</v>
      </c>
      <c r="C251" s="44">
        <v>26155.5</v>
      </c>
      <c r="D251" s="21">
        <v>1960.2</v>
      </c>
      <c r="E251" s="21">
        <v>1608</v>
      </c>
      <c r="F251" s="21">
        <v>2328.5</v>
      </c>
      <c r="G251" s="21">
        <v>7.5</v>
      </c>
      <c r="H251" s="21">
        <v>6.1</v>
      </c>
      <c r="I251" s="22">
        <v>8.9</v>
      </c>
      <c r="J251" s="35">
        <v>50728.5</v>
      </c>
      <c r="K251" s="21">
        <v>6632.5</v>
      </c>
      <c r="L251" s="21">
        <v>6052.6</v>
      </c>
      <c r="M251" s="21">
        <v>7220.7</v>
      </c>
      <c r="N251" s="21">
        <v>13.1</v>
      </c>
      <c r="O251" s="21">
        <v>11.9</v>
      </c>
      <c r="P251" s="22">
        <v>14.2</v>
      </c>
    </row>
    <row r="252" spans="1:16">
      <c r="A252" s="6" t="s">
        <v>576</v>
      </c>
      <c r="B252" s="55" t="s">
        <v>577</v>
      </c>
      <c r="C252" s="44">
        <v>25874.400000000001</v>
      </c>
      <c r="D252" s="21">
        <v>1803.2</v>
      </c>
      <c r="E252" s="21">
        <v>1464.6</v>
      </c>
      <c r="F252" s="21">
        <v>2168.9</v>
      </c>
      <c r="G252" s="21">
        <v>7</v>
      </c>
      <c r="H252" s="21">
        <v>5.7</v>
      </c>
      <c r="I252" s="22">
        <v>8.4</v>
      </c>
      <c r="J252" s="35">
        <v>58765.599999999999</v>
      </c>
      <c r="K252" s="21">
        <v>7161.6</v>
      </c>
      <c r="L252" s="21">
        <v>6446.2</v>
      </c>
      <c r="M252" s="21">
        <v>7874</v>
      </c>
      <c r="N252" s="21">
        <v>12.2</v>
      </c>
      <c r="O252" s="21">
        <v>11</v>
      </c>
      <c r="P252" s="22">
        <v>13.4</v>
      </c>
    </row>
    <row r="253" spans="1:16">
      <c r="A253" s="49" t="s">
        <v>282</v>
      </c>
      <c r="B253" s="54" t="s">
        <v>283</v>
      </c>
      <c r="C253" s="44">
        <v>24773.7</v>
      </c>
      <c r="D253" s="21">
        <v>2326.3000000000002</v>
      </c>
      <c r="E253" s="21">
        <v>1897.7</v>
      </c>
      <c r="F253" s="21">
        <v>2789.7</v>
      </c>
      <c r="G253" s="21">
        <v>9.4</v>
      </c>
      <c r="H253" s="21">
        <v>7.7</v>
      </c>
      <c r="I253" s="22">
        <v>11.3</v>
      </c>
      <c r="J253" s="35">
        <v>62382.3</v>
      </c>
      <c r="K253" s="21">
        <v>9991.7000000000007</v>
      </c>
      <c r="L253" s="21">
        <v>9030.6</v>
      </c>
      <c r="M253" s="21">
        <v>10975.6</v>
      </c>
      <c r="N253" s="21">
        <v>16</v>
      </c>
      <c r="O253" s="21">
        <v>14.5</v>
      </c>
      <c r="P253" s="22">
        <v>17.600000000000001</v>
      </c>
    </row>
    <row r="254" spans="1:16">
      <c r="A254" s="6" t="s">
        <v>638</v>
      </c>
      <c r="B254" s="55" t="s">
        <v>639</v>
      </c>
      <c r="C254" s="44">
        <v>20111.7</v>
      </c>
      <c r="D254" s="21">
        <v>1230.5</v>
      </c>
      <c r="E254" s="21">
        <v>997.3</v>
      </c>
      <c r="F254" s="21">
        <v>1471</v>
      </c>
      <c r="G254" s="21">
        <v>6.1</v>
      </c>
      <c r="H254" s="21">
        <v>5</v>
      </c>
      <c r="I254" s="22">
        <v>7.3</v>
      </c>
      <c r="J254" s="35">
        <v>45873.3</v>
      </c>
      <c r="K254" s="21">
        <v>4953.8999999999996</v>
      </c>
      <c r="L254" s="21">
        <v>4444.7</v>
      </c>
      <c r="M254" s="21">
        <v>5464.9</v>
      </c>
      <c r="N254" s="21">
        <v>10.8</v>
      </c>
      <c r="O254" s="21">
        <v>9.6999999999999993</v>
      </c>
      <c r="P254" s="22">
        <v>11.9</v>
      </c>
    </row>
    <row r="255" spans="1:16">
      <c r="A255" s="6" t="s">
        <v>698</v>
      </c>
      <c r="B255" s="55" t="s">
        <v>699</v>
      </c>
      <c r="C255" s="44">
        <v>13595.8</v>
      </c>
      <c r="D255" s="21">
        <v>807.8</v>
      </c>
      <c r="E255" s="21">
        <v>652</v>
      </c>
      <c r="F255" s="21">
        <v>966</v>
      </c>
      <c r="G255" s="21">
        <v>5.9</v>
      </c>
      <c r="H255" s="21">
        <v>4.8</v>
      </c>
      <c r="I255" s="22">
        <v>7.1</v>
      </c>
      <c r="J255" s="35">
        <v>34866.199999999997</v>
      </c>
      <c r="K255" s="21">
        <v>3660.7</v>
      </c>
      <c r="L255" s="21">
        <v>3282.6</v>
      </c>
      <c r="M255" s="21">
        <v>4059.4</v>
      </c>
      <c r="N255" s="21">
        <v>10.5</v>
      </c>
      <c r="O255" s="21">
        <v>9.4</v>
      </c>
      <c r="P255" s="22">
        <v>11.6</v>
      </c>
    </row>
    <row r="256" spans="1:16">
      <c r="A256" s="6" t="s">
        <v>320</v>
      </c>
      <c r="B256" s="55" t="s">
        <v>321</v>
      </c>
      <c r="C256" s="44">
        <v>25990.5</v>
      </c>
      <c r="D256" s="21">
        <v>2252.6</v>
      </c>
      <c r="E256" s="21">
        <v>1836.3</v>
      </c>
      <c r="F256" s="21">
        <v>2701</v>
      </c>
      <c r="G256" s="21">
        <v>8.6999999999999993</v>
      </c>
      <c r="H256" s="21">
        <v>7.1</v>
      </c>
      <c r="I256" s="22">
        <v>10.4</v>
      </c>
      <c r="J256" s="35">
        <v>44913.5</v>
      </c>
      <c r="K256" s="21">
        <v>6684.9</v>
      </c>
      <c r="L256" s="21">
        <v>6040.5</v>
      </c>
      <c r="M256" s="21">
        <v>7328.6</v>
      </c>
      <c r="N256" s="21">
        <v>14.9</v>
      </c>
      <c r="O256" s="21">
        <v>13.4</v>
      </c>
      <c r="P256" s="22">
        <v>16.3</v>
      </c>
    </row>
    <row r="257" spans="1:16">
      <c r="A257" s="6" t="s">
        <v>850</v>
      </c>
      <c r="B257" s="55" t="s">
        <v>851</v>
      </c>
      <c r="C257" s="44">
        <v>16317.4</v>
      </c>
      <c r="D257" s="21">
        <v>878.2</v>
      </c>
      <c r="E257" s="21">
        <v>699.5</v>
      </c>
      <c r="F257" s="21">
        <v>1061.0999999999999</v>
      </c>
      <c r="G257" s="21">
        <v>5.4</v>
      </c>
      <c r="H257" s="21">
        <v>4.3</v>
      </c>
      <c r="I257" s="22">
        <v>6.5</v>
      </c>
      <c r="J257" s="35">
        <v>27861.599999999999</v>
      </c>
      <c r="K257" s="21">
        <v>2667.6</v>
      </c>
      <c r="L257" s="21">
        <v>2345</v>
      </c>
      <c r="M257" s="21">
        <v>2996.6</v>
      </c>
      <c r="N257" s="21">
        <v>9.6</v>
      </c>
      <c r="O257" s="21">
        <v>8.4</v>
      </c>
      <c r="P257" s="22">
        <v>10.8</v>
      </c>
    </row>
    <row r="258" spans="1:16">
      <c r="A258" s="6" t="s">
        <v>588</v>
      </c>
      <c r="B258" s="55" t="s">
        <v>589</v>
      </c>
      <c r="C258" s="44">
        <v>21244.3</v>
      </c>
      <c r="D258" s="21">
        <v>1465.5</v>
      </c>
      <c r="E258" s="21">
        <v>1187.5999999999999</v>
      </c>
      <c r="F258" s="21">
        <v>1760.1</v>
      </c>
      <c r="G258" s="21">
        <v>6.9</v>
      </c>
      <c r="H258" s="21">
        <v>5.6</v>
      </c>
      <c r="I258" s="22">
        <v>8.3000000000000007</v>
      </c>
      <c r="J258" s="35">
        <v>46576.7</v>
      </c>
      <c r="K258" s="21">
        <v>5626.4</v>
      </c>
      <c r="L258" s="21">
        <v>5068</v>
      </c>
      <c r="M258" s="21">
        <v>6195.9</v>
      </c>
      <c r="N258" s="21">
        <v>12.1</v>
      </c>
      <c r="O258" s="21">
        <v>10.9</v>
      </c>
      <c r="P258" s="22">
        <v>13.3</v>
      </c>
    </row>
    <row r="259" spans="1:16">
      <c r="A259" s="6" t="s">
        <v>720</v>
      </c>
      <c r="B259" s="55" t="s">
        <v>721</v>
      </c>
      <c r="C259" s="44">
        <v>23268.1</v>
      </c>
      <c r="D259" s="21">
        <v>1431</v>
      </c>
      <c r="E259" s="21">
        <v>1159.2</v>
      </c>
      <c r="F259" s="21">
        <v>1711.6</v>
      </c>
      <c r="G259" s="21">
        <v>6.2</v>
      </c>
      <c r="H259" s="21">
        <v>5</v>
      </c>
      <c r="I259" s="22">
        <v>7.4</v>
      </c>
      <c r="J259" s="35">
        <v>39994.9</v>
      </c>
      <c r="K259" s="21">
        <v>4342.6000000000004</v>
      </c>
      <c r="L259" s="21">
        <v>3915.3</v>
      </c>
      <c r="M259" s="21">
        <v>4775.2</v>
      </c>
      <c r="N259" s="21">
        <v>10.9</v>
      </c>
      <c r="O259" s="21">
        <v>9.8000000000000007</v>
      </c>
      <c r="P259" s="22">
        <v>11.9</v>
      </c>
    </row>
    <row r="260" spans="1:16">
      <c r="A260" s="6" t="s">
        <v>312</v>
      </c>
      <c r="B260" s="55" t="s">
        <v>313</v>
      </c>
      <c r="C260" s="44">
        <v>27770.1</v>
      </c>
      <c r="D260" s="21">
        <v>2375.1999999999998</v>
      </c>
      <c r="E260" s="21">
        <v>1942</v>
      </c>
      <c r="F260" s="21">
        <v>2848.8</v>
      </c>
      <c r="G260" s="21">
        <v>8.6</v>
      </c>
      <c r="H260" s="21">
        <v>7</v>
      </c>
      <c r="I260" s="22">
        <v>10.3</v>
      </c>
      <c r="J260" s="35">
        <v>48807.9</v>
      </c>
      <c r="K260" s="21">
        <v>7184.2</v>
      </c>
      <c r="L260" s="21">
        <v>6496.5</v>
      </c>
      <c r="M260" s="21">
        <v>7873</v>
      </c>
      <c r="N260" s="21">
        <v>14.7</v>
      </c>
      <c r="O260" s="21">
        <v>13.3</v>
      </c>
      <c r="P260" s="22">
        <v>16.100000000000001</v>
      </c>
    </row>
    <row r="261" spans="1:16">
      <c r="A261" s="6" t="s">
        <v>374</v>
      </c>
      <c r="B261" s="55" t="s">
        <v>375</v>
      </c>
      <c r="C261" s="44">
        <v>15324.1</v>
      </c>
      <c r="D261" s="21">
        <v>1203.4000000000001</v>
      </c>
      <c r="E261" s="21">
        <v>967.2</v>
      </c>
      <c r="F261" s="21">
        <v>1460.6</v>
      </c>
      <c r="G261" s="21">
        <v>7.9</v>
      </c>
      <c r="H261" s="21">
        <v>6.3</v>
      </c>
      <c r="I261" s="22">
        <v>9.5</v>
      </c>
      <c r="J261" s="35">
        <v>25296.9</v>
      </c>
      <c r="K261" s="21">
        <v>3452.7</v>
      </c>
      <c r="L261" s="21">
        <v>3061.2</v>
      </c>
      <c r="M261" s="21">
        <v>3861.1</v>
      </c>
      <c r="N261" s="21">
        <v>13.6</v>
      </c>
      <c r="O261" s="21">
        <v>12.1</v>
      </c>
      <c r="P261" s="22">
        <v>15.3</v>
      </c>
    </row>
    <row r="262" spans="1:16">
      <c r="A262" s="6" t="s">
        <v>804</v>
      </c>
      <c r="B262" s="55" t="s">
        <v>805</v>
      </c>
      <c r="C262" s="44">
        <v>30113.3</v>
      </c>
      <c r="D262" s="21">
        <v>1947.5</v>
      </c>
      <c r="E262" s="21">
        <v>1545.3</v>
      </c>
      <c r="F262" s="21">
        <v>2400.5</v>
      </c>
      <c r="G262" s="21">
        <v>6.5</v>
      </c>
      <c r="H262" s="21">
        <v>5.0999999999999996</v>
      </c>
      <c r="I262" s="22">
        <v>8</v>
      </c>
      <c r="J262" s="35">
        <v>45925.7</v>
      </c>
      <c r="K262" s="21">
        <v>5236.8</v>
      </c>
      <c r="L262" s="21">
        <v>4577.5</v>
      </c>
      <c r="M262" s="21">
        <v>5945.5</v>
      </c>
      <c r="N262" s="21">
        <v>11.4</v>
      </c>
      <c r="O262" s="21">
        <v>10</v>
      </c>
      <c r="P262" s="22">
        <v>12.9</v>
      </c>
    </row>
    <row r="263" spans="1:16">
      <c r="A263" s="6" t="s">
        <v>744</v>
      </c>
      <c r="B263" s="55" t="s">
        <v>745</v>
      </c>
      <c r="C263" s="44">
        <v>39349.4</v>
      </c>
      <c r="D263" s="21">
        <v>2382.5</v>
      </c>
      <c r="E263" s="21">
        <v>1936.8</v>
      </c>
      <c r="F263" s="21">
        <v>2847.7</v>
      </c>
      <c r="G263" s="21">
        <v>6.1</v>
      </c>
      <c r="H263" s="21">
        <v>4.9000000000000004</v>
      </c>
      <c r="I263" s="22">
        <v>7.2</v>
      </c>
      <c r="J263" s="35">
        <v>65206.6</v>
      </c>
      <c r="K263" s="21">
        <v>6972</v>
      </c>
      <c r="L263" s="21">
        <v>6296.2</v>
      </c>
      <c r="M263" s="21">
        <v>7653.1</v>
      </c>
      <c r="N263" s="21">
        <v>10.7</v>
      </c>
      <c r="O263" s="21">
        <v>9.6999999999999993</v>
      </c>
      <c r="P263" s="22">
        <v>11.7</v>
      </c>
    </row>
    <row r="264" spans="1:16">
      <c r="A264" s="6" t="s">
        <v>806</v>
      </c>
      <c r="B264" s="55" t="s">
        <v>807</v>
      </c>
      <c r="C264" s="44">
        <v>23508.2</v>
      </c>
      <c r="D264" s="21">
        <v>1361.7</v>
      </c>
      <c r="E264" s="21">
        <v>1099.7</v>
      </c>
      <c r="F264" s="21">
        <v>1629.4</v>
      </c>
      <c r="G264" s="21">
        <v>5.8</v>
      </c>
      <c r="H264" s="21">
        <v>4.7</v>
      </c>
      <c r="I264" s="22">
        <v>6.9</v>
      </c>
      <c r="J264" s="35">
        <v>33318.800000000003</v>
      </c>
      <c r="K264" s="21">
        <v>3422.3</v>
      </c>
      <c r="L264" s="21">
        <v>3064.7</v>
      </c>
      <c r="M264" s="21">
        <v>3791</v>
      </c>
      <c r="N264" s="21">
        <v>10.3</v>
      </c>
      <c r="O264" s="21">
        <v>9.1999999999999993</v>
      </c>
      <c r="P264" s="22">
        <v>11.4</v>
      </c>
    </row>
    <row r="265" spans="1:16">
      <c r="A265" s="6" t="s">
        <v>870</v>
      </c>
      <c r="B265" s="55" t="s">
        <v>871</v>
      </c>
      <c r="C265" s="44">
        <v>21278.5</v>
      </c>
      <c r="D265" s="21">
        <v>1111.0999999999999</v>
      </c>
      <c r="E265" s="21">
        <v>881</v>
      </c>
      <c r="F265" s="21">
        <v>1344.9</v>
      </c>
      <c r="G265" s="21">
        <v>5.2</v>
      </c>
      <c r="H265" s="21">
        <v>4.0999999999999996</v>
      </c>
      <c r="I265" s="22">
        <v>6.3</v>
      </c>
      <c r="J265" s="35">
        <v>25616.5</v>
      </c>
      <c r="K265" s="21">
        <v>2393.3000000000002</v>
      </c>
      <c r="L265" s="21">
        <v>2079.8000000000002</v>
      </c>
      <c r="M265" s="21">
        <v>2709.3</v>
      </c>
      <c r="N265" s="21">
        <v>9.3000000000000007</v>
      </c>
      <c r="O265" s="21">
        <v>8.1</v>
      </c>
      <c r="P265" s="22">
        <v>10.6</v>
      </c>
    </row>
    <row r="266" spans="1:16">
      <c r="A266" s="6" t="s">
        <v>830</v>
      </c>
      <c r="B266" s="55" t="s">
        <v>831</v>
      </c>
      <c r="C266" s="44">
        <v>27176.2</v>
      </c>
      <c r="D266" s="21">
        <v>1449</v>
      </c>
      <c r="E266" s="21">
        <v>1154.8</v>
      </c>
      <c r="F266" s="21">
        <v>1753.1</v>
      </c>
      <c r="G266" s="21">
        <v>5.3</v>
      </c>
      <c r="H266" s="21">
        <v>4.2</v>
      </c>
      <c r="I266" s="22">
        <v>6.5</v>
      </c>
      <c r="J266" s="35">
        <v>40280.800000000003</v>
      </c>
      <c r="K266" s="21">
        <v>3832.3</v>
      </c>
      <c r="L266" s="21">
        <v>3348.4</v>
      </c>
      <c r="M266" s="21">
        <v>4314.3</v>
      </c>
      <c r="N266" s="21">
        <v>9.5</v>
      </c>
      <c r="O266" s="21">
        <v>8.3000000000000007</v>
      </c>
      <c r="P266" s="22">
        <v>10.7</v>
      </c>
    </row>
    <row r="267" spans="1:16">
      <c r="A267" s="6" t="s">
        <v>364</v>
      </c>
      <c r="B267" s="55" t="s">
        <v>365</v>
      </c>
      <c r="C267" s="44">
        <v>49809.8</v>
      </c>
      <c r="D267" s="21">
        <v>4003.3</v>
      </c>
      <c r="E267" s="21">
        <v>3250.9</v>
      </c>
      <c r="F267" s="21">
        <v>4819.5</v>
      </c>
      <c r="G267" s="21">
        <v>8</v>
      </c>
      <c r="H267" s="21">
        <v>6.5</v>
      </c>
      <c r="I267" s="22">
        <v>9.6999999999999993</v>
      </c>
      <c r="J267" s="35">
        <v>114984.2</v>
      </c>
      <c r="K267" s="21">
        <v>15965</v>
      </c>
      <c r="L267" s="21">
        <v>14424.6</v>
      </c>
      <c r="M267" s="21">
        <v>17576.3</v>
      </c>
      <c r="N267" s="21">
        <v>13.9</v>
      </c>
      <c r="O267" s="21">
        <v>12.5</v>
      </c>
      <c r="P267" s="22">
        <v>15.3</v>
      </c>
    </row>
    <row r="268" spans="1:16">
      <c r="A268" s="6" t="s">
        <v>322</v>
      </c>
      <c r="B268" s="55" t="s">
        <v>323</v>
      </c>
      <c r="C268" s="44">
        <v>30131.599999999999</v>
      </c>
      <c r="D268" s="21">
        <v>2527.3000000000002</v>
      </c>
      <c r="E268" s="21">
        <v>2026.6</v>
      </c>
      <c r="F268" s="21">
        <v>3068.7</v>
      </c>
      <c r="G268" s="21">
        <v>8.4</v>
      </c>
      <c r="H268" s="21">
        <v>6.7</v>
      </c>
      <c r="I268" s="22">
        <v>10.199999999999999</v>
      </c>
      <c r="J268" s="35">
        <v>90284.4</v>
      </c>
      <c r="K268" s="21">
        <v>13022.9</v>
      </c>
      <c r="L268" s="21">
        <v>11614.1</v>
      </c>
      <c r="M268" s="21">
        <v>14532.5</v>
      </c>
      <c r="N268" s="21">
        <v>14.4</v>
      </c>
      <c r="O268" s="21">
        <v>12.9</v>
      </c>
      <c r="P268" s="22">
        <v>16.100000000000001</v>
      </c>
    </row>
    <row r="269" spans="1:16">
      <c r="A269" s="6" t="s">
        <v>766</v>
      </c>
      <c r="B269" s="55" t="s">
        <v>767</v>
      </c>
      <c r="C269" s="44">
        <v>36408.1</v>
      </c>
      <c r="D269" s="21">
        <v>2371.8000000000002</v>
      </c>
      <c r="E269" s="21">
        <v>1894.9</v>
      </c>
      <c r="F269" s="21">
        <v>2902.1</v>
      </c>
      <c r="G269" s="21">
        <v>6.5</v>
      </c>
      <c r="H269" s="21">
        <v>5.2</v>
      </c>
      <c r="I269" s="22">
        <v>8</v>
      </c>
      <c r="J269" s="35">
        <v>59637.9</v>
      </c>
      <c r="K269" s="21">
        <v>6850.1</v>
      </c>
      <c r="L269" s="21">
        <v>6017.7</v>
      </c>
      <c r="M269" s="21">
        <v>7720.6</v>
      </c>
      <c r="N269" s="21">
        <v>11.5</v>
      </c>
      <c r="O269" s="21">
        <v>10.1</v>
      </c>
      <c r="P269" s="22">
        <v>12.9</v>
      </c>
    </row>
    <row r="270" spans="1:16">
      <c r="A270" s="6" t="s">
        <v>858</v>
      </c>
      <c r="B270" s="55" t="s">
        <v>859</v>
      </c>
      <c r="C270" s="44">
        <v>45569.2</v>
      </c>
      <c r="D270" s="21">
        <v>2641.4</v>
      </c>
      <c r="E270" s="21">
        <v>2141.3000000000002</v>
      </c>
      <c r="F270" s="21">
        <v>3172.9</v>
      </c>
      <c r="G270" s="21">
        <v>5.8</v>
      </c>
      <c r="H270" s="21">
        <v>4.7</v>
      </c>
      <c r="I270" s="22">
        <v>7</v>
      </c>
      <c r="J270" s="35">
        <v>57972.800000000003</v>
      </c>
      <c r="K270" s="21">
        <v>5962.4</v>
      </c>
      <c r="L270" s="21">
        <v>5325.6</v>
      </c>
      <c r="M270" s="21">
        <v>6618.4</v>
      </c>
      <c r="N270" s="21">
        <v>10.3</v>
      </c>
      <c r="O270" s="21">
        <v>9.1999999999999993</v>
      </c>
      <c r="P270" s="22">
        <v>11.4</v>
      </c>
    </row>
    <row r="271" spans="1:16">
      <c r="A271" s="6" t="s">
        <v>646</v>
      </c>
      <c r="B271" s="55" t="s">
        <v>647</v>
      </c>
      <c r="C271" s="44">
        <v>30823.200000000001</v>
      </c>
      <c r="D271" s="21">
        <v>1935.3</v>
      </c>
      <c r="E271" s="21">
        <v>1568.2</v>
      </c>
      <c r="F271" s="21">
        <v>2324.6</v>
      </c>
      <c r="G271" s="21">
        <v>6.3</v>
      </c>
      <c r="H271" s="21">
        <v>5.0999999999999996</v>
      </c>
      <c r="I271" s="22">
        <v>7.5</v>
      </c>
      <c r="J271" s="35">
        <v>70481.8</v>
      </c>
      <c r="K271" s="21">
        <v>7799.4</v>
      </c>
      <c r="L271" s="21">
        <v>7012.9</v>
      </c>
      <c r="M271" s="21">
        <v>8574.1</v>
      </c>
      <c r="N271" s="21">
        <v>11.1</v>
      </c>
      <c r="O271" s="21">
        <v>9.9</v>
      </c>
      <c r="P271" s="22">
        <v>12.2</v>
      </c>
    </row>
    <row r="272" spans="1:16">
      <c r="A272" s="6" t="s">
        <v>784</v>
      </c>
      <c r="B272" s="55" t="s">
        <v>785</v>
      </c>
      <c r="C272" s="44">
        <v>28872.799999999999</v>
      </c>
      <c r="D272" s="21">
        <v>1699.9</v>
      </c>
      <c r="E272" s="21">
        <v>1376.8</v>
      </c>
      <c r="F272" s="21">
        <v>2032.7</v>
      </c>
      <c r="G272" s="21">
        <v>5.9</v>
      </c>
      <c r="H272" s="21">
        <v>4.8</v>
      </c>
      <c r="I272" s="22">
        <v>7</v>
      </c>
      <c r="J272" s="35">
        <v>38441.199999999997</v>
      </c>
      <c r="K272" s="21">
        <v>4010.2</v>
      </c>
      <c r="L272" s="21">
        <v>3593.1</v>
      </c>
      <c r="M272" s="21">
        <v>4440.2</v>
      </c>
      <c r="N272" s="21">
        <v>10.4</v>
      </c>
      <c r="O272" s="21">
        <v>9.3000000000000007</v>
      </c>
      <c r="P272" s="22">
        <v>11.6</v>
      </c>
    </row>
    <row r="273" spans="1:16">
      <c r="A273" s="6" t="s">
        <v>848</v>
      </c>
      <c r="B273" s="55" t="s">
        <v>849</v>
      </c>
      <c r="C273" s="44">
        <v>15653.2</v>
      </c>
      <c r="D273" s="21">
        <v>911.3</v>
      </c>
      <c r="E273" s="21">
        <v>738.1</v>
      </c>
      <c r="F273" s="21">
        <v>1092.5</v>
      </c>
      <c r="G273" s="21">
        <v>5.8</v>
      </c>
      <c r="H273" s="21">
        <v>4.7</v>
      </c>
      <c r="I273" s="22">
        <v>7</v>
      </c>
      <c r="J273" s="35">
        <v>23615.8</v>
      </c>
      <c r="K273" s="21">
        <v>2431.5</v>
      </c>
      <c r="L273" s="21">
        <v>2177.6</v>
      </c>
      <c r="M273" s="21">
        <v>2697.9</v>
      </c>
      <c r="N273" s="21">
        <v>10.3</v>
      </c>
      <c r="O273" s="21">
        <v>9.1999999999999993</v>
      </c>
      <c r="P273" s="22">
        <v>11.4</v>
      </c>
    </row>
    <row r="274" spans="1:16">
      <c r="A274" s="6" t="s">
        <v>814</v>
      </c>
      <c r="B274" s="55" t="s">
        <v>815</v>
      </c>
      <c r="C274" s="44">
        <v>29729.4</v>
      </c>
      <c r="D274" s="21">
        <v>1612.7</v>
      </c>
      <c r="E274" s="21">
        <v>1282</v>
      </c>
      <c r="F274" s="21">
        <v>1952.8</v>
      </c>
      <c r="G274" s="21">
        <v>5.4</v>
      </c>
      <c r="H274" s="21">
        <v>4.3</v>
      </c>
      <c r="I274" s="22">
        <v>6.6</v>
      </c>
      <c r="J274" s="35">
        <v>36767.599999999999</v>
      </c>
      <c r="K274" s="21">
        <v>3553</v>
      </c>
      <c r="L274" s="21">
        <v>3090.9</v>
      </c>
      <c r="M274" s="21">
        <v>4019.9</v>
      </c>
      <c r="N274" s="21">
        <v>9.6999999999999993</v>
      </c>
      <c r="O274" s="21">
        <v>8.4</v>
      </c>
      <c r="P274" s="22">
        <v>10.9</v>
      </c>
    </row>
    <row r="275" spans="1:16">
      <c r="A275" s="6" t="s">
        <v>626</v>
      </c>
      <c r="B275" s="55" t="s">
        <v>627</v>
      </c>
      <c r="C275" s="44">
        <v>38439.699999999997</v>
      </c>
      <c r="D275" s="21">
        <v>2565</v>
      </c>
      <c r="E275" s="21">
        <v>2081.9</v>
      </c>
      <c r="F275" s="21">
        <v>3056.2</v>
      </c>
      <c r="G275" s="21">
        <v>6.7</v>
      </c>
      <c r="H275" s="21">
        <v>5.4</v>
      </c>
      <c r="I275" s="22">
        <v>8</v>
      </c>
      <c r="J275" s="35">
        <v>53001.3</v>
      </c>
      <c r="K275" s="21">
        <v>6214.4</v>
      </c>
      <c r="L275" s="21">
        <v>5623.5</v>
      </c>
      <c r="M275" s="21">
        <v>6824.6</v>
      </c>
      <c r="N275" s="21">
        <v>11.7</v>
      </c>
      <c r="O275" s="21">
        <v>10.6</v>
      </c>
      <c r="P275" s="22">
        <v>12.9</v>
      </c>
    </row>
    <row r="276" spans="1:16">
      <c r="A276" s="6" t="s">
        <v>746</v>
      </c>
      <c r="B276" s="55" t="s">
        <v>747</v>
      </c>
      <c r="C276" s="44">
        <v>19036.599999999999</v>
      </c>
      <c r="D276" s="21">
        <v>1172.3</v>
      </c>
      <c r="E276" s="21">
        <v>952.5</v>
      </c>
      <c r="F276" s="21">
        <v>1400.5</v>
      </c>
      <c r="G276" s="21">
        <v>6.2</v>
      </c>
      <c r="H276" s="21">
        <v>5</v>
      </c>
      <c r="I276" s="22">
        <v>7.4</v>
      </c>
      <c r="J276" s="35">
        <v>30377.4</v>
      </c>
      <c r="K276" s="21">
        <v>3305.3</v>
      </c>
      <c r="L276" s="21">
        <v>2987.1</v>
      </c>
      <c r="M276" s="21">
        <v>3636</v>
      </c>
      <c r="N276" s="21">
        <v>10.9</v>
      </c>
      <c r="O276" s="21">
        <v>9.8000000000000007</v>
      </c>
      <c r="P276" s="22">
        <v>12</v>
      </c>
    </row>
    <row r="277" spans="1:16">
      <c r="A277" s="6" t="s">
        <v>772</v>
      </c>
      <c r="B277" s="55" t="s">
        <v>773</v>
      </c>
      <c r="C277" s="44">
        <v>31008.5</v>
      </c>
      <c r="D277" s="21">
        <v>1793.8</v>
      </c>
      <c r="E277" s="21">
        <v>1443.3</v>
      </c>
      <c r="F277" s="21">
        <v>2154.8000000000002</v>
      </c>
      <c r="G277" s="21">
        <v>5.8</v>
      </c>
      <c r="H277" s="21">
        <v>4.7</v>
      </c>
      <c r="I277" s="22">
        <v>6.9</v>
      </c>
      <c r="J277" s="35">
        <v>48383.5</v>
      </c>
      <c r="K277" s="21">
        <v>4965</v>
      </c>
      <c r="L277" s="21">
        <v>4410</v>
      </c>
      <c r="M277" s="21">
        <v>5509.9</v>
      </c>
      <c r="N277" s="21">
        <v>10.3</v>
      </c>
      <c r="O277" s="21">
        <v>9.1</v>
      </c>
      <c r="P277" s="22">
        <v>11.4</v>
      </c>
    </row>
    <row r="278" spans="1:16">
      <c r="A278" s="6" t="s">
        <v>480</v>
      </c>
      <c r="B278" s="55" t="s">
        <v>481</v>
      </c>
      <c r="C278" s="44">
        <v>11193.6</v>
      </c>
      <c r="D278" s="21">
        <v>828.4</v>
      </c>
      <c r="E278" s="21">
        <v>669.9</v>
      </c>
      <c r="F278" s="21">
        <v>996.1</v>
      </c>
      <c r="G278" s="21">
        <v>7.4</v>
      </c>
      <c r="H278" s="21">
        <v>6</v>
      </c>
      <c r="I278" s="22">
        <v>8.9</v>
      </c>
      <c r="J278" s="35">
        <v>23295.4</v>
      </c>
      <c r="K278" s="21">
        <v>3007.4</v>
      </c>
      <c r="L278" s="21">
        <v>2692.8</v>
      </c>
      <c r="M278" s="21">
        <v>3344.9</v>
      </c>
      <c r="N278" s="21">
        <v>12.9</v>
      </c>
      <c r="O278" s="21">
        <v>11.6</v>
      </c>
      <c r="P278" s="22">
        <v>14.4</v>
      </c>
    </row>
    <row r="279" spans="1:16">
      <c r="A279" s="6" t="s">
        <v>482</v>
      </c>
      <c r="B279" s="55" t="s">
        <v>483</v>
      </c>
      <c r="C279" s="44">
        <v>20805.3</v>
      </c>
      <c r="D279" s="21">
        <v>1505.3</v>
      </c>
      <c r="E279" s="21">
        <v>1228.0999999999999</v>
      </c>
      <c r="F279" s="21">
        <v>1795.3</v>
      </c>
      <c r="G279" s="21">
        <v>7.2</v>
      </c>
      <c r="H279" s="21">
        <v>5.9</v>
      </c>
      <c r="I279" s="22">
        <v>8.6</v>
      </c>
      <c r="J279" s="35">
        <v>38905.699999999997</v>
      </c>
      <c r="K279" s="21">
        <v>4912.3999999999996</v>
      </c>
      <c r="L279" s="21">
        <v>4476.3999999999996</v>
      </c>
      <c r="M279" s="21">
        <v>5352.4</v>
      </c>
      <c r="N279" s="21">
        <v>12.6</v>
      </c>
      <c r="O279" s="21">
        <v>11.5</v>
      </c>
      <c r="P279" s="22">
        <v>13.8</v>
      </c>
    </row>
    <row r="280" spans="1:16">
      <c r="A280" s="6" t="s">
        <v>484</v>
      </c>
      <c r="B280" s="55" t="s">
        <v>485</v>
      </c>
      <c r="C280" s="44">
        <v>14119.7</v>
      </c>
      <c r="D280" s="21">
        <v>1005.6</v>
      </c>
      <c r="E280" s="21">
        <v>818.8</v>
      </c>
      <c r="F280" s="21">
        <v>1199.5</v>
      </c>
      <c r="G280" s="21">
        <v>7.1</v>
      </c>
      <c r="H280" s="21">
        <v>5.8</v>
      </c>
      <c r="I280" s="22">
        <v>8.5</v>
      </c>
      <c r="J280" s="35">
        <v>39034.300000000003</v>
      </c>
      <c r="K280" s="21">
        <v>4858.3999999999996</v>
      </c>
      <c r="L280" s="21">
        <v>4403.2</v>
      </c>
      <c r="M280" s="21">
        <v>5307.2</v>
      </c>
      <c r="N280" s="21">
        <v>12.4</v>
      </c>
      <c r="O280" s="21">
        <v>11.3</v>
      </c>
      <c r="P280" s="22">
        <v>13.6</v>
      </c>
    </row>
    <row r="281" spans="1:16">
      <c r="A281" s="6" t="s">
        <v>674</v>
      </c>
      <c r="B281" s="55" t="s">
        <v>675</v>
      </c>
      <c r="C281" s="44">
        <v>63655.7</v>
      </c>
      <c r="D281" s="21">
        <v>4050.7</v>
      </c>
      <c r="E281" s="21">
        <v>3294.7</v>
      </c>
      <c r="F281" s="21">
        <v>4844.6000000000004</v>
      </c>
      <c r="G281" s="21">
        <v>6.4</v>
      </c>
      <c r="H281" s="21">
        <v>5.2</v>
      </c>
      <c r="I281" s="22">
        <v>7.6</v>
      </c>
      <c r="J281" s="35">
        <v>125518.3</v>
      </c>
      <c r="K281" s="21">
        <v>14062.2</v>
      </c>
      <c r="L281" s="21">
        <v>12738.4</v>
      </c>
      <c r="M281" s="21">
        <v>15378.9</v>
      </c>
      <c r="N281" s="21">
        <v>11.2</v>
      </c>
      <c r="O281" s="21">
        <v>10.1</v>
      </c>
      <c r="P281" s="22">
        <v>12.3</v>
      </c>
    </row>
    <row r="282" spans="1:16">
      <c r="A282" s="6" t="s">
        <v>712</v>
      </c>
      <c r="B282" s="55" t="s">
        <v>713</v>
      </c>
      <c r="C282" s="44">
        <v>24107.8</v>
      </c>
      <c r="D282" s="21">
        <v>1421.1</v>
      </c>
      <c r="E282" s="21">
        <v>1138.7</v>
      </c>
      <c r="F282" s="21">
        <v>1712.7</v>
      </c>
      <c r="G282" s="21">
        <v>5.9</v>
      </c>
      <c r="H282" s="21">
        <v>4.7</v>
      </c>
      <c r="I282" s="22">
        <v>7.1</v>
      </c>
      <c r="J282" s="35">
        <v>34572.199999999997</v>
      </c>
      <c r="K282" s="21">
        <v>3615.9</v>
      </c>
      <c r="L282" s="21">
        <v>3192.1</v>
      </c>
      <c r="M282" s="21">
        <v>4042</v>
      </c>
      <c r="N282" s="21">
        <v>10.5</v>
      </c>
      <c r="O282" s="21">
        <v>9.1999999999999993</v>
      </c>
      <c r="P282" s="22">
        <v>11.7</v>
      </c>
    </row>
    <row r="283" spans="1:16">
      <c r="A283" s="6" t="s">
        <v>536</v>
      </c>
      <c r="B283" s="55" t="s">
        <v>537</v>
      </c>
      <c r="C283" s="44">
        <v>27246.7</v>
      </c>
      <c r="D283" s="21">
        <v>1922.3</v>
      </c>
      <c r="E283" s="21">
        <v>1561.2</v>
      </c>
      <c r="F283" s="21">
        <v>2300.1</v>
      </c>
      <c r="G283" s="21">
        <v>7.1</v>
      </c>
      <c r="H283" s="21">
        <v>5.7</v>
      </c>
      <c r="I283" s="22">
        <v>8.4</v>
      </c>
      <c r="J283" s="35">
        <v>58660.3</v>
      </c>
      <c r="K283" s="21">
        <v>7246.5</v>
      </c>
      <c r="L283" s="21">
        <v>6543.5</v>
      </c>
      <c r="M283" s="21">
        <v>7970.7</v>
      </c>
      <c r="N283" s="21">
        <v>12.4</v>
      </c>
      <c r="O283" s="21">
        <v>11.2</v>
      </c>
      <c r="P283" s="22">
        <v>13.6</v>
      </c>
    </row>
    <row r="284" spans="1:16">
      <c r="A284" s="6" t="s">
        <v>786</v>
      </c>
      <c r="B284" s="55" t="s">
        <v>787</v>
      </c>
      <c r="C284" s="44">
        <v>37325.4</v>
      </c>
      <c r="D284" s="21">
        <v>2393</v>
      </c>
      <c r="E284" s="21">
        <v>1950</v>
      </c>
      <c r="F284" s="21">
        <v>2876.7</v>
      </c>
      <c r="G284" s="21">
        <v>6.4</v>
      </c>
      <c r="H284" s="21">
        <v>5.2</v>
      </c>
      <c r="I284" s="22">
        <v>7.7</v>
      </c>
      <c r="J284" s="35">
        <v>40288.6</v>
      </c>
      <c r="K284" s="21">
        <v>4547.8</v>
      </c>
      <c r="L284" s="21">
        <v>4073.9</v>
      </c>
      <c r="M284" s="21">
        <v>5023.2</v>
      </c>
      <c r="N284" s="21">
        <v>11.3</v>
      </c>
      <c r="O284" s="21">
        <v>10.1</v>
      </c>
      <c r="P284" s="22">
        <v>12.5</v>
      </c>
    </row>
    <row r="285" spans="1:16">
      <c r="A285" s="6" t="s">
        <v>520</v>
      </c>
      <c r="B285" s="55" t="s">
        <v>521</v>
      </c>
      <c r="C285" s="44">
        <v>44633.4</v>
      </c>
      <c r="D285" s="21">
        <v>3231.6</v>
      </c>
      <c r="E285" s="21">
        <v>2647.1</v>
      </c>
      <c r="F285" s="21">
        <v>3843.1</v>
      </c>
      <c r="G285" s="21">
        <v>7.2</v>
      </c>
      <c r="H285" s="21">
        <v>5.9</v>
      </c>
      <c r="I285" s="22">
        <v>8.6</v>
      </c>
      <c r="J285" s="35">
        <v>81482.600000000006</v>
      </c>
      <c r="K285" s="21">
        <v>10287.4</v>
      </c>
      <c r="L285" s="21">
        <v>9364.1</v>
      </c>
      <c r="M285" s="21">
        <v>11197.6</v>
      </c>
      <c r="N285" s="21">
        <v>12.6</v>
      </c>
      <c r="O285" s="21">
        <v>11.5</v>
      </c>
      <c r="P285" s="22">
        <v>13.7</v>
      </c>
    </row>
    <row r="286" spans="1:16">
      <c r="A286" s="6" t="s">
        <v>412</v>
      </c>
      <c r="B286" s="55" t="s">
        <v>413</v>
      </c>
      <c r="C286" s="44">
        <v>39640.1</v>
      </c>
      <c r="D286" s="21">
        <v>2977.5</v>
      </c>
      <c r="E286" s="21">
        <v>2418.5</v>
      </c>
      <c r="F286" s="21">
        <v>3583.8</v>
      </c>
      <c r="G286" s="21">
        <v>7.5</v>
      </c>
      <c r="H286" s="21">
        <v>6.1</v>
      </c>
      <c r="I286" s="22">
        <v>9</v>
      </c>
      <c r="J286" s="35">
        <v>116116.9</v>
      </c>
      <c r="K286" s="21">
        <v>15134.6</v>
      </c>
      <c r="L286" s="21">
        <v>13681.5</v>
      </c>
      <c r="M286" s="21">
        <v>16604.8</v>
      </c>
      <c r="N286" s="21">
        <v>13</v>
      </c>
      <c r="O286" s="21">
        <v>11.8</v>
      </c>
      <c r="P286" s="22">
        <v>14.3</v>
      </c>
    </row>
    <row r="287" spans="1:16">
      <c r="A287" s="6" t="s">
        <v>628</v>
      </c>
      <c r="B287" s="55" t="s">
        <v>629</v>
      </c>
      <c r="C287" s="44">
        <v>98980.7</v>
      </c>
      <c r="D287" s="21">
        <v>6517</v>
      </c>
      <c r="E287" s="21">
        <v>5317.6</v>
      </c>
      <c r="F287" s="21">
        <v>7758.7</v>
      </c>
      <c r="G287" s="21">
        <v>6.6</v>
      </c>
      <c r="H287" s="21">
        <v>5.4</v>
      </c>
      <c r="I287" s="22">
        <v>7.8</v>
      </c>
      <c r="J287" s="35">
        <v>161682.29999999999</v>
      </c>
      <c r="K287" s="21">
        <v>18715.099999999999</v>
      </c>
      <c r="L287" s="21">
        <v>16977.3</v>
      </c>
      <c r="M287" s="21">
        <v>20478.7</v>
      </c>
      <c r="N287" s="21">
        <v>11.6</v>
      </c>
      <c r="O287" s="21">
        <v>10.5</v>
      </c>
      <c r="P287" s="22">
        <v>12.7</v>
      </c>
    </row>
    <row r="288" spans="1:16">
      <c r="A288" s="6" t="s">
        <v>796</v>
      </c>
      <c r="B288" s="55" t="s">
        <v>797</v>
      </c>
      <c r="C288" s="44">
        <v>29456.5</v>
      </c>
      <c r="D288" s="21">
        <v>1683.4</v>
      </c>
      <c r="E288" s="21">
        <v>1355.8</v>
      </c>
      <c r="F288" s="21">
        <v>2022.2</v>
      </c>
      <c r="G288" s="21">
        <v>5.7</v>
      </c>
      <c r="H288" s="21">
        <v>4.5999999999999996</v>
      </c>
      <c r="I288" s="22">
        <v>6.9</v>
      </c>
      <c r="J288" s="35">
        <v>34152.5</v>
      </c>
      <c r="K288" s="21">
        <v>3468.5</v>
      </c>
      <c r="L288" s="21">
        <v>3077.3</v>
      </c>
      <c r="M288" s="21">
        <v>3864.1</v>
      </c>
      <c r="N288" s="21">
        <v>10.199999999999999</v>
      </c>
      <c r="O288" s="21">
        <v>9</v>
      </c>
      <c r="P288" s="22">
        <v>11.3</v>
      </c>
    </row>
    <row r="289" spans="1:16">
      <c r="A289" s="6" t="s">
        <v>860</v>
      </c>
      <c r="B289" s="55" t="s">
        <v>861</v>
      </c>
      <c r="C289" s="44">
        <v>31287</v>
      </c>
      <c r="D289" s="21">
        <v>1644.6</v>
      </c>
      <c r="E289" s="21">
        <v>1305.8</v>
      </c>
      <c r="F289" s="21">
        <v>1993.1</v>
      </c>
      <c r="G289" s="21">
        <v>5.3</v>
      </c>
      <c r="H289" s="21">
        <v>4.2</v>
      </c>
      <c r="I289" s="22">
        <v>6.4</v>
      </c>
      <c r="J289" s="35">
        <v>42607</v>
      </c>
      <c r="K289" s="21">
        <v>3999.2</v>
      </c>
      <c r="L289" s="21">
        <v>3492.9</v>
      </c>
      <c r="M289" s="21">
        <v>4520</v>
      </c>
      <c r="N289" s="21">
        <v>9.4</v>
      </c>
      <c r="O289" s="21">
        <v>8.1999999999999993</v>
      </c>
      <c r="P289" s="22">
        <v>10.6</v>
      </c>
    </row>
    <row r="290" spans="1:16">
      <c r="A290" s="6" t="s">
        <v>328</v>
      </c>
      <c r="B290" s="55" t="s">
        <v>329</v>
      </c>
      <c r="C290" s="44">
        <v>43476.7</v>
      </c>
      <c r="D290" s="21">
        <v>3501.7</v>
      </c>
      <c r="E290" s="21">
        <v>2857.1</v>
      </c>
      <c r="F290" s="21">
        <v>4196.2</v>
      </c>
      <c r="G290" s="21">
        <v>8.1</v>
      </c>
      <c r="H290" s="21">
        <v>6.6</v>
      </c>
      <c r="I290" s="22">
        <v>9.6999999999999993</v>
      </c>
      <c r="J290" s="35">
        <v>117017.3</v>
      </c>
      <c r="K290" s="21">
        <v>16267.6</v>
      </c>
      <c r="L290" s="21">
        <v>14762.4</v>
      </c>
      <c r="M290" s="21">
        <v>17807.400000000001</v>
      </c>
      <c r="N290" s="21">
        <v>13.9</v>
      </c>
      <c r="O290" s="21">
        <v>12.6</v>
      </c>
      <c r="P290" s="22">
        <v>15.2</v>
      </c>
    </row>
    <row r="291" spans="1:16">
      <c r="A291" s="6" t="s">
        <v>862</v>
      </c>
      <c r="B291" s="55" t="s">
        <v>863</v>
      </c>
      <c r="C291" s="44">
        <v>20393.900000000001</v>
      </c>
      <c r="D291" s="21">
        <v>1100.3</v>
      </c>
      <c r="E291" s="21">
        <v>880.3</v>
      </c>
      <c r="F291" s="21">
        <v>1325.6</v>
      </c>
      <c r="G291" s="21">
        <v>5.4</v>
      </c>
      <c r="H291" s="21">
        <v>4.3</v>
      </c>
      <c r="I291" s="22">
        <v>6.5</v>
      </c>
      <c r="J291" s="35">
        <v>25104.1</v>
      </c>
      <c r="K291" s="21">
        <v>2408.6</v>
      </c>
      <c r="L291" s="21">
        <v>2126.8000000000002</v>
      </c>
      <c r="M291" s="21">
        <v>2695</v>
      </c>
      <c r="N291" s="21">
        <v>9.6</v>
      </c>
      <c r="O291" s="21">
        <v>8.5</v>
      </c>
      <c r="P291" s="22">
        <v>10.7</v>
      </c>
    </row>
    <row r="292" spans="1:16">
      <c r="A292" s="6" t="s">
        <v>864</v>
      </c>
      <c r="B292" s="55" t="s">
        <v>865</v>
      </c>
      <c r="C292" s="44">
        <v>28734.3</v>
      </c>
      <c r="D292" s="21">
        <v>1385.8</v>
      </c>
      <c r="E292" s="21">
        <v>1071.5999999999999</v>
      </c>
      <c r="F292" s="21">
        <v>1715.5</v>
      </c>
      <c r="G292" s="21">
        <v>4.8</v>
      </c>
      <c r="H292" s="21">
        <v>3.7</v>
      </c>
      <c r="I292" s="22">
        <v>6</v>
      </c>
      <c r="J292" s="35">
        <v>53989.7</v>
      </c>
      <c r="K292" s="21">
        <v>4674.8999999999996</v>
      </c>
      <c r="L292" s="21">
        <v>3926</v>
      </c>
      <c r="M292" s="21">
        <v>5444.6</v>
      </c>
      <c r="N292" s="21">
        <v>8.6999999999999993</v>
      </c>
      <c r="O292" s="21">
        <v>7.3</v>
      </c>
      <c r="P292" s="22">
        <v>10.1</v>
      </c>
    </row>
    <row r="293" spans="1:16">
      <c r="A293" s="6" t="s">
        <v>414</v>
      </c>
      <c r="B293" s="55" t="s">
        <v>415</v>
      </c>
      <c r="C293" s="44">
        <v>34821.199999999997</v>
      </c>
      <c r="D293" s="21">
        <v>2768.4</v>
      </c>
      <c r="E293" s="21">
        <v>2218.3000000000002</v>
      </c>
      <c r="F293" s="21">
        <v>3373.2</v>
      </c>
      <c r="G293" s="21">
        <v>8</v>
      </c>
      <c r="H293" s="21">
        <v>6.4</v>
      </c>
      <c r="I293" s="22">
        <v>9.6999999999999993</v>
      </c>
      <c r="J293" s="35">
        <v>76337.8</v>
      </c>
      <c r="K293" s="21">
        <v>10505.8</v>
      </c>
      <c r="L293" s="21">
        <v>9330.5</v>
      </c>
      <c r="M293" s="21">
        <v>11769.7</v>
      </c>
      <c r="N293" s="21">
        <v>13.8</v>
      </c>
      <c r="O293" s="21">
        <v>12.2</v>
      </c>
      <c r="P293" s="22">
        <v>15.4</v>
      </c>
    </row>
    <row r="294" spans="1:16">
      <c r="A294" s="6" t="s">
        <v>590</v>
      </c>
      <c r="B294" s="55" t="s">
        <v>591</v>
      </c>
      <c r="C294" s="44">
        <v>15856.6</v>
      </c>
      <c r="D294" s="21">
        <v>1095.2</v>
      </c>
      <c r="E294" s="21">
        <v>895.4</v>
      </c>
      <c r="F294" s="21">
        <v>1305.3</v>
      </c>
      <c r="G294" s="21">
        <v>6.9</v>
      </c>
      <c r="H294" s="21">
        <v>5.6</v>
      </c>
      <c r="I294" s="22">
        <v>8.1999999999999993</v>
      </c>
      <c r="J294" s="35">
        <v>30302.400000000001</v>
      </c>
      <c r="K294" s="21">
        <v>3654.7</v>
      </c>
      <c r="L294" s="21">
        <v>3327.9</v>
      </c>
      <c r="M294" s="21">
        <v>3984</v>
      </c>
      <c r="N294" s="21">
        <v>12.1</v>
      </c>
      <c r="O294" s="21">
        <v>11</v>
      </c>
      <c r="P294" s="22">
        <v>13.1</v>
      </c>
    </row>
    <row r="295" spans="1:16">
      <c r="A295" s="6" t="s">
        <v>486</v>
      </c>
      <c r="B295" s="55" t="s">
        <v>487</v>
      </c>
      <c r="C295" s="44">
        <v>20517.3</v>
      </c>
      <c r="D295" s="21">
        <v>1512.4</v>
      </c>
      <c r="E295" s="21">
        <v>1238.5999999999999</v>
      </c>
      <c r="F295" s="21">
        <v>1798.3</v>
      </c>
      <c r="G295" s="21">
        <v>7.4</v>
      </c>
      <c r="H295" s="21">
        <v>6</v>
      </c>
      <c r="I295" s="22">
        <v>8.8000000000000007</v>
      </c>
      <c r="J295" s="35">
        <v>36478.699999999997</v>
      </c>
      <c r="K295" s="21">
        <v>4684.2</v>
      </c>
      <c r="L295" s="21">
        <v>4271.1000000000004</v>
      </c>
      <c r="M295" s="21">
        <v>5102.7</v>
      </c>
      <c r="N295" s="21">
        <v>12.8</v>
      </c>
      <c r="O295" s="21">
        <v>11.7</v>
      </c>
      <c r="P295" s="22">
        <v>14</v>
      </c>
    </row>
    <row r="296" spans="1:16">
      <c r="A296" s="6" t="s">
        <v>538</v>
      </c>
      <c r="B296" s="55" t="s">
        <v>539</v>
      </c>
      <c r="C296" s="44">
        <v>22474.3</v>
      </c>
      <c r="D296" s="21">
        <v>1546.9</v>
      </c>
      <c r="E296" s="21">
        <v>1264.5999999999999</v>
      </c>
      <c r="F296" s="21">
        <v>1839.2</v>
      </c>
      <c r="G296" s="21">
        <v>6.9</v>
      </c>
      <c r="H296" s="21">
        <v>5.6</v>
      </c>
      <c r="I296" s="22">
        <v>8.1999999999999993</v>
      </c>
      <c r="J296" s="35">
        <v>50998.7</v>
      </c>
      <c r="K296" s="21">
        <v>6142.3</v>
      </c>
      <c r="L296" s="21">
        <v>5576.3</v>
      </c>
      <c r="M296" s="21">
        <v>6713.8</v>
      </c>
      <c r="N296" s="21">
        <v>12</v>
      </c>
      <c r="O296" s="21">
        <v>10.9</v>
      </c>
      <c r="P296" s="22">
        <v>13.2</v>
      </c>
    </row>
    <row r="297" spans="1:16">
      <c r="A297" s="6" t="s">
        <v>430</v>
      </c>
      <c r="B297" s="55" t="s">
        <v>431</v>
      </c>
      <c r="C297" s="44">
        <v>23968.2</v>
      </c>
      <c r="D297" s="21">
        <v>1807.5</v>
      </c>
      <c r="E297" s="21">
        <v>1483.8</v>
      </c>
      <c r="F297" s="21">
        <v>2149.5</v>
      </c>
      <c r="G297" s="21">
        <v>7.5</v>
      </c>
      <c r="H297" s="21">
        <v>6.2</v>
      </c>
      <c r="I297" s="22">
        <v>9</v>
      </c>
      <c r="J297" s="35">
        <v>41924.800000000003</v>
      </c>
      <c r="K297" s="21">
        <v>5492.8</v>
      </c>
      <c r="L297" s="21">
        <v>5008.5</v>
      </c>
      <c r="M297" s="21">
        <v>5969.7</v>
      </c>
      <c r="N297" s="21">
        <v>13.1</v>
      </c>
      <c r="O297" s="21">
        <v>11.9</v>
      </c>
      <c r="P297" s="22">
        <v>14.2</v>
      </c>
    </row>
    <row r="298" spans="1:16">
      <c r="A298" s="6" t="s">
        <v>488</v>
      </c>
      <c r="B298" s="55" t="s">
        <v>489</v>
      </c>
      <c r="C298" s="44">
        <v>14858.4</v>
      </c>
      <c r="D298" s="21">
        <v>1063</v>
      </c>
      <c r="E298" s="21">
        <v>863.8</v>
      </c>
      <c r="F298" s="21">
        <v>1275.0999999999999</v>
      </c>
      <c r="G298" s="21">
        <v>7.2</v>
      </c>
      <c r="H298" s="21">
        <v>5.8</v>
      </c>
      <c r="I298" s="22">
        <v>8.6</v>
      </c>
      <c r="J298" s="35">
        <v>39461.599999999999</v>
      </c>
      <c r="K298" s="21">
        <v>4935.5</v>
      </c>
      <c r="L298" s="21">
        <v>4450.8999999999996</v>
      </c>
      <c r="M298" s="21">
        <v>5410.8</v>
      </c>
      <c r="N298" s="21">
        <v>12.5</v>
      </c>
      <c r="O298" s="21">
        <v>11.3</v>
      </c>
      <c r="P298" s="22">
        <v>13.7</v>
      </c>
    </row>
    <row r="299" spans="1:16" ht="15.95" thickBot="1">
      <c r="A299" s="11" t="s">
        <v>748</v>
      </c>
      <c r="B299" s="68" t="s">
        <v>749</v>
      </c>
      <c r="C299" s="45">
        <v>35378.5</v>
      </c>
      <c r="D299" s="23">
        <v>2078.6999999999998</v>
      </c>
      <c r="E299" s="23">
        <v>1670.9</v>
      </c>
      <c r="F299" s="23">
        <v>2499.6999999999998</v>
      </c>
      <c r="G299" s="23">
        <v>5.9</v>
      </c>
      <c r="H299" s="23">
        <v>4.7</v>
      </c>
      <c r="I299" s="24">
        <v>7.1</v>
      </c>
      <c r="J299" s="36">
        <v>53266.5</v>
      </c>
      <c r="K299" s="23">
        <v>5538</v>
      </c>
      <c r="L299" s="23">
        <v>4923.2</v>
      </c>
      <c r="M299" s="23">
        <v>6159.3</v>
      </c>
      <c r="N299" s="23">
        <v>10.4</v>
      </c>
      <c r="O299" s="23">
        <v>9.1999999999999993</v>
      </c>
      <c r="P299" s="24">
        <v>11.6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0915497-EB47-46EF-B529-EEBA6F312A1B}">
  <dimension ref="A1:H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8" width="14.140625" style="20" customWidth="1"/>
    <col min="9" max="16384" width="8.7109375" style="2"/>
  </cols>
  <sheetData>
    <row r="1" spans="1:8">
      <c r="A1" s="96" t="s">
        <v>217</v>
      </c>
      <c r="B1" s="98" t="s">
        <v>218</v>
      </c>
      <c r="C1" s="99"/>
      <c r="D1" s="99"/>
      <c r="E1" s="99"/>
      <c r="F1" s="99"/>
      <c r="G1" s="99"/>
      <c r="H1" s="100"/>
    </row>
    <row r="2" spans="1:8" ht="15.95" thickBot="1">
      <c r="A2" s="97" t="s">
        <v>219</v>
      </c>
      <c r="B2" s="32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</row>
    <row r="3" spans="1:8" ht="15.95" thickBot="1">
      <c r="A3" s="37" t="s">
        <v>220</v>
      </c>
      <c r="B3" s="33">
        <v>25613776</v>
      </c>
      <c r="C3" s="30">
        <v>664075.30000000005</v>
      </c>
      <c r="D3" s="30">
        <v>545026.4</v>
      </c>
      <c r="E3" s="30">
        <v>785452.4</v>
      </c>
      <c r="F3" s="30">
        <v>2.6</v>
      </c>
      <c r="G3" s="30">
        <v>2.1</v>
      </c>
      <c r="H3" s="31">
        <v>3.1</v>
      </c>
    </row>
    <row r="4" spans="1:8">
      <c r="A4" s="38" t="s">
        <v>221</v>
      </c>
      <c r="B4" s="34">
        <v>516795</v>
      </c>
      <c r="C4" s="27">
        <v>17277.400000000001</v>
      </c>
      <c r="D4" s="27">
        <v>13504.6</v>
      </c>
      <c r="E4" s="27">
        <v>21479.7</v>
      </c>
      <c r="F4" s="27">
        <v>3.3</v>
      </c>
      <c r="G4" s="27">
        <v>2.6</v>
      </c>
      <c r="H4" s="28">
        <v>4.2</v>
      </c>
    </row>
    <row r="5" spans="1:8">
      <c r="A5" s="39" t="s">
        <v>225</v>
      </c>
      <c r="B5" s="35">
        <v>613332</v>
      </c>
      <c r="C5" s="21">
        <v>19375</v>
      </c>
      <c r="D5" s="21">
        <v>15546.6</v>
      </c>
      <c r="E5" s="21">
        <v>23595</v>
      </c>
      <c r="F5" s="21">
        <v>3.2</v>
      </c>
      <c r="G5" s="21">
        <v>2.5</v>
      </c>
      <c r="H5" s="22">
        <v>3.8</v>
      </c>
    </row>
    <row r="6" spans="1:8">
      <c r="A6" s="39" t="s">
        <v>222</v>
      </c>
      <c r="B6" s="35">
        <v>311587</v>
      </c>
      <c r="C6" s="21">
        <v>9713.6</v>
      </c>
      <c r="D6" s="21">
        <v>7770.5</v>
      </c>
      <c r="E6" s="21">
        <v>11819.6</v>
      </c>
      <c r="F6" s="21">
        <v>3.1</v>
      </c>
      <c r="G6" s="21">
        <v>2.5</v>
      </c>
      <c r="H6" s="22">
        <v>3.8</v>
      </c>
    </row>
    <row r="7" spans="1:8">
      <c r="A7" s="39" t="s">
        <v>224</v>
      </c>
      <c r="B7" s="35">
        <v>1444043.5</v>
      </c>
      <c r="C7" s="21">
        <v>44499.4</v>
      </c>
      <c r="D7" s="21">
        <v>35924.6</v>
      </c>
      <c r="E7" s="21">
        <v>53702.5</v>
      </c>
      <c r="F7" s="21">
        <v>3.1</v>
      </c>
      <c r="G7" s="21">
        <v>2.5</v>
      </c>
      <c r="H7" s="22">
        <v>3.7</v>
      </c>
    </row>
    <row r="8" spans="1:8">
      <c r="A8" s="39" t="s">
        <v>233</v>
      </c>
      <c r="B8" s="35">
        <v>1169473</v>
      </c>
      <c r="C8" s="21">
        <v>34643.699999999997</v>
      </c>
      <c r="D8" s="21">
        <v>27530.6</v>
      </c>
      <c r="E8" s="21">
        <v>42619.4</v>
      </c>
      <c r="F8" s="21">
        <v>3</v>
      </c>
      <c r="G8" s="21">
        <v>2.4</v>
      </c>
      <c r="H8" s="22">
        <v>3.6</v>
      </c>
    </row>
    <row r="9" spans="1:8">
      <c r="A9" s="39" t="s">
        <v>223</v>
      </c>
      <c r="B9" s="35">
        <v>543181.5</v>
      </c>
      <c r="C9" s="21">
        <v>16373.6</v>
      </c>
      <c r="D9" s="21">
        <v>13303.7</v>
      </c>
      <c r="E9" s="21">
        <v>19276.2</v>
      </c>
      <c r="F9" s="21">
        <v>3</v>
      </c>
      <c r="G9" s="21">
        <v>2.4</v>
      </c>
      <c r="H9" s="22">
        <v>3.5</v>
      </c>
    </row>
    <row r="10" spans="1:8">
      <c r="A10" s="39" t="s">
        <v>236</v>
      </c>
      <c r="B10" s="35">
        <v>511813</v>
      </c>
      <c r="C10" s="21">
        <v>14966.1</v>
      </c>
      <c r="D10" s="21">
        <v>11456.7</v>
      </c>
      <c r="E10" s="21">
        <v>19092.5</v>
      </c>
      <c r="F10" s="21">
        <v>2.9</v>
      </c>
      <c r="G10" s="21">
        <v>2.2000000000000002</v>
      </c>
      <c r="H10" s="22">
        <v>3.7</v>
      </c>
    </row>
    <row r="11" spans="1:8">
      <c r="A11" s="39" t="s">
        <v>230</v>
      </c>
      <c r="B11" s="35">
        <v>1197695</v>
      </c>
      <c r="C11" s="21">
        <v>34153.199999999997</v>
      </c>
      <c r="D11" s="21">
        <v>27580.1</v>
      </c>
      <c r="E11" s="21">
        <v>41453.800000000003</v>
      </c>
      <c r="F11" s="21">
        <v>2.9</v>
      </c>
      <c r="G11" s="21">
        <v>2.2999999999999998</v>
      </c>
      <c r="H11" s="22">
        <v>3.5</v>
      </c>
    </row>
    <row r="12" spans="1:8">
      <c r="A12" s="39" t="s">
        <v>227</v>
      </c>
      <c r="B12" s="35">
        <v>400825</v>
      </c>
      <c r="C12" s="21">
        <v>11712.8</v>
      </c>
      <c r="D12" s="21">
        <v>9604.7000000000007</v>
      </c>
      <c r="E12" s="21">
        <v>13895.8</v>
      </c>
      <c r="F12" s="21">
        <v>2.9</v>
      </c>
      <c r="G12" s="21">
        <v>2.4</v>
      </c>
      <c r="H12" s="22">
        <v>3.5</v>
      </c>
    </row>
    <row r="13" spans="1:8">
      <c r="A13" s="39" t="s">
        <v>229</v>
      </c>
      <c r="B13" s="35">
        <v>502599.5</v>
      </c>
      <c r="C13" s="21">
        <v>14467.9</v>
      </c>
      <c r="D13" s="21">
        <v>11879.5</v>
      </c>
      <c r="E13" s="21">
        <v>16913.900000000001</v>
      </c>
      <c r="F13" s="21">
        <v>2.9</v>
      </c>
      <c r="G13" s="21">
        <v>2.4</v>
      </c>
      <c r="H13" s="22">
        <v>3.4</v>
      </c>
    </row>
    <row r="14" spans="1:8">
      <c r="A14" s="39" t="s">
        <v>232</v>
      </c>
      <c r="B14" s="35">
        <v>1025033.1</v>
      </c>
      <c r="C14" s="21">
        <v>29948.799999999999</v>
      </c>
      <c r="D14" s="21">
        <v>24158.400000000001</v>
      </c>
      <c r="E14" s="21">
        <v>36288.5</v>
      </c>
      <c r="F14" s="21">
        <v>2.9</v>
      </c>
      <c r="G14" s="21">
        <v>2.4</v>
      </c>
      <c r="H14" s="22">
        <v>3.5</v>
      </c>
    </row>
    <row r="15" spans="1:8">
      <c r="A15" s="39" t="s">
        <v>226</v>
      </c>
      <c r="B15" s="35">
        <v>637288</v>
      </c>
      <c r="C15" s="21">
        <v>17911</v>
      </c>
      <c r="D15" s="21">
        <v>14682.4</v>
      </c>
      <c r="E15" s="21">
        <v>20996.1</v>
      </c>
      <c r="F15" s="21">
        <v>2.8</v>
      </c>
      <c r="G15" s="21">
        <v>2.2999999999999998</v>
      </c>
      <c r="H15" s="22">
        <v>3.3</v>
      </c>
    </row>
    <row r="16" spans="1:8">
      <c r="A16" s="39" t="s">
        <v>231</v>
      </c>
      <c r="B16" s="35">
        <v>838162.4</v>
      </c>
      <c r="C16" s="21">
        <v>23778.3</v>
      </c>
      <c r="D16" s="21">
        <v>19474.599999999999</v>
      </c>
      <c r="E16" s="21">
        <v>28415.4</v>
      </c>
      <c r="F16" s="21">
        <v>2.8</v>
      </c>
      <c r="G16" s="21">
        <v>2.2999999999999998</v>
      </c>
      <c r="H16" s="22">
        <v>3.4</v>
      </c>
    </row>
    <row r="17" spans="1:8">
      <c r="A17" s="39" t="s">
        <v>239</v>
      </c>
      <c r="B17" s="35">
        <v>515334</v>
      </c>
      <c r="C17" s="21">
        <v>14201.6</v>
      </c>
      <c r="D17" s="21">
        <v>11545.8</v>
      </c>
      <c r="E17" s="21">
        <v>16967.2</v>
      </c>
      <c r="F17" s="21">
        <v>2.8</v>
      </c>
      <c r="G17" s="21">
        <v>2.2000000000000002</v>
      </c>
      <c r="H17" s="22">
        <v>3.3</v>
      </c>
    </row>
    <row r="18" spans="1:8">
      <c r="A18" s="39" t="s">
        <v>235</v>
      </c>
      <c r="B18" s="35">
        <v>554431</v>
      </c>
      <c r="C18" s="21">
        <v>15249.8</v>
      </c>
      <c r="D18" s="21">
        <v>12620.7</v>
      </c>
      <c r="E18" s="21">
        <v>18019.8</v>
      </c>
      <c r="F18" s="21">
        <v>2.8</v>
      </c>
      <c r="G18" s="21">
        <v>2.2999999999999998</v>
      </c>
      <c r="H18" s="22">
        <v>3.3</v>
      </c>
    </row>
    <row r="19" spans="1:8">
      <c r="A19" s="39" t="s">
        <v>240</v>
      </c>
      <c r="B19" s="35">
        <v>876839</v>
      </c>
      <c r="C19" s="21">
        <v>23256.2</v>
      </c>
      <c r="D19" s="21">
        <v>19180.099999999999</v>
      </c>
      <c r="E19" s="21">
        <v>27386.5</v>
      </c>
      <c r="F19" s="21">
        <v>2.7</v>
      </c>
      <c r="G19" s="21">
        <v>2.2000000000000002</v>
      </c>
      <c r="H19" s="22">
        <v>3.1</v>
      </c>
    </row>
    <row r="20" spans="1:8">
      <c r="A20" s="39" t="s">
        <v>228</v>
      </c>
      <c r="B20" s="35">
        <v>306195</v>
      </c>
      <c r="C20" s="21">
        <v>8409.5</v>
      </c>
      <c r="D20" s="21">
        <v>6820.7</v>
      </c>
      <c r="E20" s="21">
        <v>9917.6</v>
      </c>
      <c r="F20" s="21">
        <v>2.7</v>
      </c>
      <c r="G20" s="21">
        <v>2.2000000000000002</v>
      </c>
      <c r="H20" s="22">
        <v>3.2</v>
      </c>
    </row>
    <row r="21" spans="1:8">
      <c r="A21" s="39" t="s">
        <v>243</v>
      </c>
      <c r="B21" s="35">
        <v>521659</v>
      </c>
      <c r="C21" s="21">
        <v>13564.1</v>
      </c>
      <c r="D21" s="21">
        <v>11099</v>
      </c>
      <c r="E21" s="21">
        <v>16004.7</v>
      </c>
      <c r="F21" s="21">
        <v>2.6</v>
      </c>
      <c r="G21" s="21">
        <v>2.1</v>
      </c>
      <c r="H21" s="22">
        <v>3.1</v>
      </c>
    </row>
    <row r="22" spans="1:8">
      <c r="A22" s="39" t="s">
        <v>237</v>
      </c>
      <c r="B22" s="35">
        <v>415497</v>
      </c>
      <c r="C22" s="21">
        <v>10610.1</v>
      </c>
      <c r="D22" s="21">
        <v>8747.2999999999993</v>
      </c>
      <c r="E22" s="21">
        <v>12437.7</v>
      </c>
      <c r="F22" s="21">
        <v>2.6</v>
      </c>
      <c r="G22" s="21">
        <v>2.1</v>
      </c>
      <c r="H22" s="22">
        <v>3</v>
      </c>
    </row>
    <row r="23" spans="1:8">
      <c r="A23" s="39" t="s">
        <v>234</v>
      </c>
      <c r="B23" s="35">
        <v>861487</v>
      </c>
      <c r="C23" s="21">
        <v>22773.200000000001</v>
      </c>
      <c r="D23" s="21">
        <v>18827.099999999999</v>
      </c>
      <c r="E23" s="21">
        <v>26849.8</v>
      </c>
      <c r="F23" s="21">
        <v>2.6</v>
      </c>
      <c r="G23" s="21">
        <v>2.2000000000000002</v>
      </c>
      <c r="H23" s="22">
        <v>3.1</v>
      </c>
    </row>
    <row r="24" spans="1:8">
      <c r="A24" s="39" t="s">
        <v>245</v>
      </c>
      <c r="B24" s="35">
        <v>422331</v>
      </c>
      <c r="C24" s="21">
        <v>10365.9</v>
      </c>
      <c r="D24" s="21">
        <v>8486.2000000000007</v>
      </c>
      <c r="E24" s="21">
        <v>12238.4</v>
      </c>
      <c r="F24" s="21">
        <v>2.5</v>
      </c>
      <c r="G24" s="21">
        <v>2</v>
      </c>
      <c r="H24" s="22">
        <v>2.9</v>
      </c>
    </row>
    <row r="25" spans="1:8">
      <c r="A25" s="39" t="s">
        <v>241</v>
      </c>
      <c r="B25" s="35">
        <v>881889.4</v>
      </c>
      <c r="C25" s="21">
        <v>21896.400000000001</v>
      </c>
      <c r="D25" s="21">
        <v>18021.2</v>
      </c>
      <c r="E25" s="21">
        <v>25834.799999999999</v>
      </c>
      <c r="F25" s="21">
        <v>2.5</v>
      </c>
      <c r="G25" s="21">
        <v>2</v>
      </c>
      <c r="H25" s="22">
        <v>2.9</v>
      </c>
    </row>
    <row r="26" spans="1:8">
      <c r="A26" s="39" t="s">
        <v>242</v>
      </c>
      <c r="B26" s="35">
        <v>414566</v>
      </c>
      <c r="C26" s="21">
        <v>10533</v>
      </c>
      <c r="D26" s="21">
        <v>8639.2999999999993</v>
      </c>
      <c r="E26" s="21">
        <v>12377.2</v>
      </c>
      <c r="F26" s="21">
        <v>2.5</v>
      </c>
      <c r="G26" s="21">
        <v>2.1</v>
      </c>
      <c r="H26" s="22">
        <v>3</v>
      </c>
    </row>
    <row r="27" spans="1:8">
      <c r="A27" s="39" t="s">
        <v>244</v>
      </c>
      <c r="B27" s="35">
        <v>355341</v>
      </c>
      <c r="C27" s="21">
        <v>8804.1</v>
      </c>
      <c r="D27" s="21">
        <v>7259.5</v>
      </c>
      <c r="E27" s="21">
        <v>10375</v>
      </c>
      <c r="F27" s="21">
        <v>2.5</v>
      </c>
      <c r="G27" s="21">
        <v>2</v>
      </c>
      <c r="H27" s="22">
        <v>2.9</v>
      </c>
    </row>
    <row r="28" spans="1:8">
      <c r="A28" s="39" t="s">
        <v>246</v>
      </c>
      <c r="B28" s="35">
        <v>264048</v>
      </c>
      <c r="C28" s="21">
        <v>6697</v>
      </c>
      <c r="D28" s="21">
        <v>5401.1</v>
      </c>
      <c r="E28" s="21">
        <v>7986.9</v>
      </c>
      <c r="F28" s="21">
        <v>2.5</v>
      </c>
      <c r="G28" s="21">
        <v>2</v>
      </c>
      <c r="H28" s="22">
        <v>3</v>
      </c>
    </row>
    <row r="29" spans="1:8">
      <c r="A29" s="39" t="s">
        <v>238</v>
      </c>
      <c r="B29" s="35">
        <v>869051</v>
      </c>
      <c r="C29" s="21">
        <v>22151.200000000001</v>
      </c>
      <c r="D29" s="21">
        <v>18339.599999999999</v>
      </c>
      <c r="E29" s="21">
        <v>25914</v>
      </c>
      <c r="F29" s="21">
        <v>2.5</v>
      </c>
      <c r="G29" s="21">
        <v>2.1</v>
      </c>
      <c r="H29" s="22">
        <v>3</v>
      </c>
    </row>
    <row r="30" spans="1:8">
      <c r="A30" s="39" t="s">
        <v>251</v>
      </c>
      <c r="B30" s="35">
        <v>420822.9</v>
      </c>
      <c r="C30" s="21">
        <v>9903.4</v>
      </c>
      <c r="D30" s="21">
        <v>8049.7</v>
      </c>
      <c r="E30" s="21">
        <v>11757.7</v>
      </c>
      <c r="F30" s="21">
        <v>2.4</v>
      </c>
      <c r="G30" s="21">
        <v>1.9</v>
      </c>
      <c r="H30" s="22">
        <v>2.8</v>
      </c>
    </row>
    <row r="31" spans="1:8">
      <c r="A31" s="39" t="s">
        <v>248</v>
      </c>
      <c r="B31" s="35">
        <v>405919.4</v>
      </c>
      <c r="C31" s="21">
        <v>9580.4</v>
      </c>
      <c r="D31" s="21">
        <v>7878.5</v>
      </c>
      <c r="E31" s="21">
        <v>11299.5</v>
      </c>
      <c r="F31" s="21">
        <v>2.4</v>
      </c>
      <c r="G31" s="21">
        <v>1.9</v>
      </c>
      <c r="H31" s="22">
        <v>2.8</v>
      </c>
    </row>
    <row r="32" spans="1:8">
      <c r="A32" s="39" t="s">
        <v>249</v>
      </c>
      <c r="B32" s="35">
        <v>559236</v>
      </c>
      <c r="C32" s="21">
        <v>13672.3</v>
      </c>
      <c r="D32" s="21">
        <v>11081.4</v>
      </c>
      <c r="E32" s="21">
        <v>16227.8</v>
      </c>
      <c r="F32" s="21">
        <v>2.4</v>
      </c>
      <c r="G32" s="21">
        <v>2</v>
      </c>
      <c r="H32" s="22">
        <v>2.9</v>
      </c>
    </row>
    <row r="33" spans="1:8">
      <c r="A33" s="39" t="s">
        <v>256</v>
      </c>
      <c r="B33" s="35">
        <v>649964</v>
      </c>
      <c r="C33" s="21">
        <v>15772.5</v>
      </c>
      <c r="D33" s="21">
        <v>12190.5</v>
      </c>
      <c r="E33" s="21">
        <v>19605.2</v>
      </c>
      <c r="F33" s="21">
        <v>2.4</v>
      </c>
      <c r="G33" s="21">
        <v>1.9</v>
      </c>
      <c r="H33" s="22">
        <v>3</v>
      </c>
    </row>
    <row r="34" spans="1:8">
      <c r="A34" s="39" t="s">
        <v>247</v>
      </c>
      <c r="B34" s="35">
        <v>405310</v>
      </c>
      <c r="C34" s="21">
        <v>9510.2999999999993</v>
      </c>
      <c r="D34" s="21">
        <v>7803.9</v>
      </c>
      <c r="E34" s="21">
        <v>11259.3</v>
      </c>
      <c r="F34" s="21">
        <v>2.2999999999999998</v>
      </c>
      <c r="G34" s="21">
        <v>1.9</v>
      </c>
      <c r="H34" s="22">
        <v>2.8</v>
      </c>
    </row>
    <row r="35" spans="1:8">
      <c r="A35" s="39" t="s">
        <v>254</v>
      </c>
      <c r="B35" s="35">
        <v>534667</v>
      </c>
      <c r="C35" s="21">
        <v>12243.5</v>
      </c>
      <c r="D35" s="21">
        <v>9763.2000000000007</v>
      </c>
      <c r="E35" s="21">
        <v>14969.8</v>
      </c>
      <c r="F35" s="21">
        <v>2.2999999999999998</v>
      </c>
      <c r="G35" s="21">
        <v>1.8</v>
      </c>
      <c r="H35" s="22">
        <v>2.8</v>
      </c>
    </row>
    <row r="36" spans="1:8">
      <c r="A36" s="39" t="s">
        <v>250</v>
      </c>
      <c r="B36" s="35">
        <v>453345.8</v>
      </c>
      <c r="C36" s="21">
        <v>10003.799999999999</v>
      </c>
      <c r="D36" s="21">
        <v>8214.7999999999993</v>
      </c>
      <c r="E36" s="21">
        <v>11887.5</v>
      </c>
      <c r="F36" s="21">
        <v>2.2000000000000002</v>
      </c>
      <c r="G36" s="21">
        <v>1.8</v>
      </c>
      <c r="H36" s="22">
        <v>2.6</v>
      </c>
    </row>
    <row r="37" spans="1:8">
      <c r="A37" s="39" t="s">
        <v>252</v>
      </c>
      <c r="B37" s="35">
        <v>324708</v>
      </c>
      <c r="C37" s="21">
        <v>7168.6</v>
      </c>
      <c r="D37" s="21">
        <v>5839.7</v>
      </c>
      <c r="E37" s="21">
        <v>8553.7999999999993</v>
      </c>
      <c r="F37" s="21">
        <v>2.2000000000000002</v>
      </c>
      <c r="G37" s="21">
        <v>1.8</v>
      </c>
      <c r="H37" s="22">
        <v>2.6</v>
      </c>
    </row>
    <row r="38" spans="1:8">
      <c r="A38" s="39" t="s">
        <v>253</v>
      </c>
      <c r="B38" s="35">
        <v>501430</v>
      </c>
      <c r="C38" s="21">
        <v>11123.7</v>
      </c>
      <c r="D38" s="21">
        <v>8936.6</v>
      </c>
      <c r="E38" s="21">
        <v>13374.7</v>
      </c>
      <c r="F38" s="21">
        <v>2.2000000000000002</v>
      </c>
      <c r="G38" s="21">
        <v>1.8</v>
      </c>
      <c r="H38" s="22">
        <v>2.7</v>
      </c>
    </row>
    <row r="39" spans="1:8">
      <c r="A39" s="39" t="s">
        <v>259</v>
      </c>
      <c r="B39" s="35">
        <v>805782</v>
      </c>
      <c r="C39" s="21">
        <v>17716.599999999999</v>
      </c>
      <c r="D39" s="21">
        <v>13989.1</v>
      </c>
      <c r="E39" s="21">
        <v>21725.7</v>
      </c>
      <c r="F39" s="21">
        <v>2.2000000000000002</v>
      </c>
      <c r="G39" s="21">
        <v>1.7</v>
      </c>
      <c r="H39" s="22">
        <v>2.7</v>
      </c>
    </row>
    <row r="40" spans="1:8">
      <c r="A40" s="39" t="s">
        <v>257</v>
      </c>
      <c r="B40" s="35">
        <v>664695</v>
      </c>
      <c r="C40" s="21">
        <v>14938.9</v>
      </c>
      <c r="D40" s="21">
        <v>11841.2</v>
      </c>
      <c r="E40" s="21">
        <v>18189.599999999999</v>
      </c>
      <c r="F40" s="21">
        <v>2.2000000000000002</v>
      </c>
      <c r="G40" s="21">
        <v>1.8</v>
      </c>
      <c r="H40" s="22">
        <v>2.7</v>
      </c>
    </row>
    <row r="41" spans="1:8">
      <c r="A41" s="39" t="s">
        <v>255</v>
      </c>
      <c r="B41" s="35">
        <v>676492.6</v>
      </c>
      <c r="C41" s="21">
        <v>14236.1</v>
      </c>
      <c r="D41" s="21">
        <v>11516.3</v>
      </c>
      <c r="E41" s="21">
        <v>17136.2</v>
      </c>
      <c r="F41" s="21">
        <v>2.1</v>
      </c>
      <c r="G41" s="21">
        <v>1.7</v>
      </c>
      <c r="H41" s="22">
        <v>2.5</v>
      </c>
    </row>
    <row r="42" spans="1:8">
      <c r="A42" s="70" t="s">
        <v>260</v>
      </c>
      <c r="B42" s="35">
        <v>335693.9</v>
      </c>
      <c r="C42" s="21">
        <v>6231</v>
      </c>
      <c r="D42" s="21">
        <v>4896.7</v>
      </c>
      <c r="E42" s="21">
        <v>7688.9</v>
      </c>
      <c r="F42" s="21">
        <v>1.9</v>
      </c>
      <c r="G42" s="21">
        <v>1.5</v>
      </c>
      <c r="H42" s="22">
        <v>2.2999999999999998</v>
      </c>
    </row>
    <row r="43" spans="1:8">
      <c r="A43" s="70" t="s">
        <v>262</v>
      </c>
      <c r="B43" s="35">
        <v>595761</v>
      </c>
      <c r="C43" s="21">
        <v>11384.1</v>
      </c>
      <c r="D43" s="21">
        <v>9120.2000000000007</v>
      </c>
      <c r="E43" s="21">
        <v>13759.7</v>
      </c>
      <c r="F43" s="21">
        <v>1.9</v>
      </c>
      <c r="G43" s="21">
        <v>1.5</v>
      </c>
      <c r="H43" s="22">
        <v>2.2999999999999998</v>
      </c>
    </row>
    <row r="44" spans="1:8">
      <c r="A44" s="70" t="s">
        <v>258</v>
      </c>
      <c r="B44" s="35">
        <v>810739.3</v>
      </c>
      <c r="C44" s="21">
        <v>14606.6</v>
      </c>
      <c r="D44" s="21">
        <v>11449.2</v>
      </c>
      <c r="E44" s="21">
        <v>18228.099999999999</v>
      </c>
      <c r="F44" s="21">
        <v>1.8</v>
      </c>
      <c r="G44" s="21">
        <v>1.4</v>
      </c>
      <c r="H44" s="22">
        <v>2.2000000000000002</v>
      </c>
    </row>
    <row r="45" spans="1:8" ht="15.95" thickBot="1">
      <c r="A45" s="71" t="s">
        <v>261</v>
      </c>
      <c r="B45" s="36">
        <v>498712.7</v>
      </c>
      <c r="C45" s="23">
        <v>8650.5</v>
      </c>
      <c r="D45" s="23">
        <v>6779.6</v>
      </c>
      <c r="E45" s="23">
        <v>10813.8</v>
      </c>
      <c r="F45" s="23">
        <v>1.7</v>
      </c>
      <c r="G45" s="23">
        <v>1.4</v>
      </c>
      <c r="H45" s="24">
        <v>2.2000000000000002</v>
      </c>
    </row>
  </sheetData>
  <mergeCells count="2">
    <mergeCell ref="A1:A2"/>
    <mergeCell ref="B1:H1"/>
  </mergeCells>
  <pageMargins left="0.7" right="0.7" top="0.75" bottom="0.75" header="0.3" footer="0.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8AE9300-2A1E-494C-889B-9CC187F2219E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263</v>
      </c>
      <c r="C1" s="99"/>
      <c r="D1" s="99"/>
      <c r="E1" s="99"/>
      <c r="F1" s="99"/>
      <c r="G1" s="99"/>
      <c r="H1" s="100"/>
      <c r="I1" s="98" t="s">
        <v>264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12210085</v>
      </c>
      <c r="C3" s="30">
        <v>160959.4</v>
      </c>
      <c r="D3" s="30">
        <v>108602.9</v>
      </c>
      <c r="E3" s="30">
        <v>220851.7</v>
      </c>
      <c r="F3" s="30">
        <v>1.3</v>
      </c>
      <c r="G3" s="30">
        <v>0.9</v>
      </c>
      <c r="H3" s="31">
        <v>1.8</v>
      </c>
      <c r="I3" s="33">
        <v>13403691</v>
      </c>
      <c r="J3" s="30">
        <v>503116</v>
      </c>
      <c r="K3" s="30">
        <v>409770.3</v>
      </c>
      <c r="L3" s="30">
        <v>601824.9</v>
      </c>
      <c r="M3" s="30">
        <v>3.8</v>
      </c>
      <c r="N3" s="30">
        <v>3.1</v>
      </c>
      <c r="O3" s="31">
        <v>4.5</v>
      </c>
    </row>
    <row r="4" spans="1:15">
      <c r="A4" s="38" t="s">
        <v>250</v>
      </c>
      <c r="B4" s="43">
        <v>216497.1</v>
      </c>
      <c r="C4" s="27">
        <v>2399.3000000000002</v>
      </c>
      <c r="D4" s="27">
        <v>1620.4</v>
      </c>
      <c r="E4" s="27">
        <v>3277</v>
      </c>
      <c r="F4" s="27">
        <v>1.1000000000000001</v>
      </c>
      <c r="G4" s="27">
        <v>0.7</v>
      </c>
      <c r="H4" s="28">
        <v>1.5</v>
      </c>
      <c r="I4" s="34">
        <v>236848.7</v>
      </c>
      <c r="J4" s="27">
        <v>7604.6</v>
      </c>
      <c r="K4" s="27">
        <v>6195.8</v>
      </c>
      <c r="L4" s="27">
        <v>9185.2999999999993</v>
      </c>
      <c r="M4" s="27">
        <v>3.2</v>
      </c>
      <c r="N4" s="27">
        <v>2.6</v>
      </c>
      <c r="O4" s="28">
        <v>3.9</v>
      </c>
    </row>
    <row r="5" spans="1:15">
      <c r="A5" s="39" t="s">
        <v>251</v>
      </c>
      <c r="B5" s="44">
        <v>203332.5</v>
      </c>
      <c r="C5" s="21">
        <v>2476.1</v>
      </c>
      <c r="D5" s="21">
        <v>1665.4</v>
      </c>
      <c r="E5" s="21">
        <v>3389.9</v>
      </c>
      <c r="F5" s="21">
        <v>1.2</v>
      </c>
      <c r="G5" s="21">
        <v>0.8</v>
      </c>
      <c r="H5" s="22">
        <v>1.7</v>
      </c>
      <c r="I5" s="35">
        <v>217490.4</v>
      </c>
      <c r="J5" s="21">
        <v>7427.3</v>
      </c>
      <c r="K5" s="21">
        <v>6009.7</v>
      </c>
      <c r="L5" s="21">
        <v>8934.1</v>
      </c>
      <c r="M5" s="21">
        <v>3.4</v>
      </c>
      <c r="N5" s="21">
        <v>2.8</v>
      </c>
      <c r="O5" s="22">
        <v>4.0999999999999996</v>
      </c>
    </row>
    <row r="6" spans="1:15">
      <c r="A6" s="39" t="s">
        <v>236</v>
      </c>
      <c r="B6" s="44">
        <v>244716</v>
      </c>
      <c r="C6" s="21">
        <v>3776.3</v>
      </c>
      <c r="D6" s="21">
        <v>2414.8000000000002</v>
      </c>
      <c r="E6" s="21">
        <v>5409.4</v>
      </c>
      <c r="F6" s="21">
        <v>1.5</v>
      </c>
      <c r="G6" s="21">
        <v>1</v>
      </c>
      <c r="H6" s="22">
        <v>2.2000000000000002</v>
      </c>
      <c r="I6" s="35">
        <v>267097</v>
      </c>
      <c r="J6" s="21">
        <v>11189.8</v>
      </c>
      <c r="K6" s="21">
        <v>8666.4</v>
      </c>
      <c r="L6" s="21">
        <v>14316.6</v>
      </c>
      <c r="M6" s="21">
        <v>4.2</v>
      </c>
      <c r="N6" s="21">
        <v>3.2</v>
      </c>
      <c r="O6" s="22">
        <v>5.4</v>
      </c>
    </row>
    <row r="7" spans="1:15">
      <c r="A7" s="39" t="s">
        <v>221</v>
      </c>
      <c r="B7" s="44">
        <v>248290</v>
      </c>
      <c r="C7" s="21">
        <v>4267.8</v>
      </c>
      <c r="D7" s="21">
        <v>2741.9</v>
      </c>
      <c r="E7" s="21">
        <v>6081.5</v>
      </c>
      <c r="F7" s="21">
        <v>1.7</v>
      </c>
      <c r="G7" s="21">
        <v>1.1000000000000001</v>
      </c>
      <c r="H7" s="22">
        <v>2.4</v>
      </c>
      <c r="I7" s="35">
        <v>268505</v>
      </c>
      <c r="J7" s="21">
        <v>13009.7</v>
      </c>
      <c r="K7" s="21">
        <v>10187.5</v>
      </c>
      <c r="L7" s="21">
        <v>16217.1</v>
      </c>
      <c r="M7" s="21">
        <v>4.8</v>
      </c>
      <c r="N7" s="21">
        <v>3.8</v>
      </c>
      <c r="O7" s="22">
        <v>6</v>
      </c>
    </row>
    <row r="8" spans="1:15">
      <c r="A8" s="39" t="s">
        <v>247</v>
      </c>
      <c r="B8" s="44">
        <v>194370</v>
      </c>
      <c r="C8" s="21">
        <v>2220.9</v>
      </c>
      <c r="D8" s="21">
        <v>1488.4</v>
      </c>
      <c r="E8" s="21">
        <v>3055.9</v>
      </c>
      <c r="F8" s="21">
        <v>1.1000000000000001</v>
      </c>
      <c r="G8" s="21">
        <v>0.8</v>
      </c>
      <c r="H8" s="22">
        <v>1.6</v>
      </c>
      <c r="I8" s="35">
        <v>210940</v>
      </c>
      <c r="J8" s="21">
        <v>7289.3</v>
      </c>
      <c r="K8" s="21">
        <v>5926.8</v>
      </c>
      <c r="L8" s="21">
        <v>8787.4</v>
      </c>
      <c r="M8" s="21">
        <v>3.5</v>
      </c>
      <c r="N8" s="21">
        <v>2.8</v>
      </c>
      <c r="O8" s="22">
        <v>4.2</v>
      </c>
    </row>
    <row r="9" spans="1:15">
      <c r="A9" s="39" t="s">
        <v>258</v>
      </c>
      <c r="B9" s="44">
        <v>388248.5</v>
      </c>
      <c r="C9" s="21">
        <v>3511.9</v>
      </c>
      <c r="D9" s="21">
        <v>2343.4</v>
      </c>
      <c r="E9" s="21">
        <v>4865.8999999999996</v>
      </c>
      <c r="F9" s="21">
        <v>0.9</v>
      </c>
      <c r="G9" s="21">
        <v>0.6</v>
      </c>
      <c r="H9" s="22">
        <v>1.3</v>
      </c>
      <c r="I9" s="35">
        <v>422490.9</v>
      </c>
      <c r="J9" s="21">
        <v>11094.7</v>
      </c>
      <c r="K9" s="21">
        <v>8562.7000000000007</v>
      </c>
      <c r="L9" s="21">
        <v>14100</v>
      </c>
      <c r="M9" s="21">
        <v>2.6</v>
      </c>
      <c r="N9" s="21">
        <v>2</v>
      </c>
      <c r="O9" s="22">
        <v>3.3</v>
      </c>
    </row>
    <row r="10" spans="1:15">
      <c r="A10" s="39" t="s">
        <v>248</v>
      </c>
      <c r="B10" s="44">
        <v>194652.1</v>
      </c>
      <c r="C10" s="21">
        <v>2359.6999999999998</v>
      </c>
      <c r="D10" s="21">
        <v>1594.7</v>
      </c>
      <c r="E10" s="21">
        <v>3220.1</v>
      </c>
      <c r="F10" s="21">
        <v>1.2</v>
      </c>
      <c r="G10" s="21">
        <v>0.8</v>
      </c>
      <c r="H10" s="22">
        <v>1.7</v>
      </c>
      <c r="I10" s="35">
        <v>211267.3</v>
      </c>
      <c r="J10" s="21">
        <v>7220.6</v>
      </c>
      <c r="K10" s="21">
        <v>5911.9</v>
      </c>
      <c r="L10" s="21">
        <v>8639.1</v>
      </c>
      <c r="M10" s="21">
        <v>3.4</v>
      </c>
      <c r="N10" s="21">
        <v>2.8</v>
      </c>
      <c r="O10" s="22">
        <v>4.0999999999999996</v>
      </c>
    </row>
    <row r="11" spans="1:15">
      <c r="A11" s="39" t="s">
        <v>230</v>
      </c>
      <c r="B11" s="44">
        <v>568377</v>
      </c>
      <c r="C11" s="21">
        <v>8163.7</v>
      </c>
      <c r="D11" s="21">
        <v>5460.3</v>
      </c>
      <c r="E11" s="21">
        <v>11387.4</v>
      </c>
      <c r="F11" s="21">
        <v>1.4</v>
      </c>
      <c r="G11" s="21">
        <v>1</v>
      </c>
      <c r="H11" s="22">
        <v>2</v>
      </c>
      <c r="I11" s="35">
        <v>629318</v>
      </c>
      <c r="J11" s="21">
        <v>25989.5</v>
      </c>
      <c r="K11" s="21">
        <v>20808.099999999999</v>
      </c>
      <c r="L11" s="21">
        <v>31780.7</v>
      </c>
      <c r="M11" s="21">
        <v>4.0999999999999996</v>
      </c>
      <c r="N11" s="21">
        <v>3.3</v>
      </c>
      <c r="O11" s="22">
        <v>5.0999999999999996</v>
      </c>
    </row>
    <row r="12" spans="1:15">
      <c r="A12" s="39" t="s">
        <v>222</v>
      </c>
      <c r="B12" s="44">
        <v>146979</v>
      </c>
      <c r="C12" s="21">
        <v>2363.8000000000002</v>
      </c>
      <c r="D12" s="21">
        <v>1566.1</v>
      </c>
      <c r="E12" s="21">
        <v>3266.6</v>
      </c>
      <c r="F12" s="21">
        <v>1.6</v>
      </c>
      <c r="G12" s="21">
        <v>1.1000000000000001</v>
      </c>
      <c r="H12" s="22">
        <v>2.2000000000000002</v>
      </c>
      <c r="I12" s="35">
        <v>164608</v>
      </c>
      <c r="J12" s="21">
        <v>7349.7</v>
      </c>
      <c r="K12" s="21">
        <v>5895.8</v>
      </c>
      <c r="L12" s="21">
        <v>8989.1</v>
      </c>
      <c r="M12" s="21">
        <v>4.5</v>
      </c>
      <c r="N12" s="21">
        <v>3.6</v>
      </c>
      <c r="O12" s="22">
        <v>5.5</v>
      </c>
    </row>
    <row r="13" spans="1:15">
      <c r="A13" s="39" t="s">
        <v>245</v>
      </c>
      <c r="B13" s="44">
        <v>203064</v>
      </c>
      <c r="C13" s="21">
        <v>2538.1</v>
      </c>
      <c r="D13" s="21">
        <v>1713</v>
      </c>
      <c r="E13" s="21">
        <v>3465.9</v>
      </c>
      <c r="F13" s="21">
        <v>1.2</v>
      </c>
      <c r="G13" s="21">
        <v>0.8</v>
      </c>
      <c r="H13" s="22">
        <v>1.7</v>
      </c>
      <c r="I13" s="35">
        <v>219267</v>
      </c>
      <c r="J13" s="21">
        <v>7827.8</v>
      </c>
      <c r="K13" s="21">
        <v>6359.1</v>
      </c>
      <c r="L13" s="21">
        <v>9368.2000000000007</v>
      </c>
      <c r="M13" s="21">
        <v>3.6</v>
      </c>
      <c r="N13" s="21">
        <v>2.9</v>
      </c>
      <c r="O13" s="22">
        <v>4.3</v>
      </c>
    </row>
    <row r="14" spans="1:15">
      <c r="A14" s="39" t="s">
        <v>243</v>
      </c>
      <c r="B14" s="44">
        <v>250842</v>
      </c>
      <c r="C14" s="21">
        <v>3274.8</v>
      </c>
      <c r="D14" s="21">
        <v>2200.9</v>
      </c>
      <c r="E14" s="21">
        <v>4497.8999999999996</v>
      </c>
      <c r="F14" s="21">
        <v>1.3</v>
      </c>
      <c r="G14" s="21">
        <v>0.9</v>
      </c>
      <c r="H14" s="22">
        <v>1.8</v>
      </c>
      <c r="I14" s="35">
        <v>270817</v>
      </c>
      <c r="J14" s="21">
        <v>10289.299999999999</v>
      </c>
      <c r="K14" s="21">
        <v>8345.6</v>
      </c>
      <c r="L14" s="21">
        <v>12271.2</v>
      </c>
      <c r="M14" s="21">
        <v>3.8</v>
      </c>
      <c r="N14" s="21">
        <v>3.1</v>
      </c>
      <c r="O14" s="22">
        <v>4.5</v>
      </c>
    </row>
    <row r="15" spans="1:15">
      <c r="A15" s="39" t="s">
        <v>226</v>
      </c>
      <c r="B15" s="44">
        <v>301074</v>
      </c>
      <c r="C15" s="21">
        <v>4386.3</v>
      </c>
      <c r="D15" s="21">
        <v>2986.8</v>
      </c>
      <c r="E15" s="21">
        <v>5984.5</v>
      </c>
      <c r="F15" s="21">
        <v>1.5</v>
      </c>
      <c r="G15" s="21">
        <v>1</v>
      </c>
      <c r="H15" s="22">
        <v>2</v>
      </c>
      <c r="I15" s="35">
        <v>336214</v>
      </c>
      <c r="J15" s="21">
        <v>13524.7</v>
      </c>
      <c r="K15" s="21">
        <v>11048</v>
      </c>
      <c r="L15" s="21">
        <v>16124.6</v>
      </c>
      <c r="M15" s="21">
        <v>4</v>
      </c>
      <c r="N15" s="21">
        <v>3.3</v>
      </c>
      <c r="O15" s="22">
        <v>4.8</v>
      </c>
    </row>
    <row r="16" spans="1:15">
      <c r="A16" s="39" t="s">
        <v>237</v>
      </c>
      <c r="B16" s="44">
        <v>196267</v>
      </c>
      <c r="C16" s="21">
        <v>2495.1999999999998</v>
      </c>
      <c r="D16" s="21">
        <v>1695.4</v>
      </c>
      <c r="E16" s="21">
        <v>3391.5</v>
      </c>
      <c r="F16" s="21">
        <v>1.3</v>
      </c>
      <c r="G16" s="21">
        <v>0.9</v>
      </c>
      <c r="H16" s="22">
        <v>1.7</v>
      </c>
      <c r="I16" s="35">
        <v>219230</v>
      </c>
      <c r="J16" s="21">
        <v>8114.9</v>
      </c>
      <c r="K16" s="21">
        <v>6622.1</v>
      </c>
      <c r="L16" s="21">
        <v>9763.7999999999993</v>
      </c>
      <c r="M16" s="21">
        <v>3.7</v>
      </c>
      <c r="N16" s="21">
        <v>3</v>
      </c>
      <c r="O16" s="22">
        <v>4.5</v>
      </c>
    </row>
    <row r="17" spans="1:15">
      <c r="A17" s="39" t="s">
        <v>260</v>
      </c>
      <c r="B17" s="44">
        <v>161217.9</v>
      </c>
      <c r="C17" s="21">
        <v>1519.4</v>
      </c>
      <c r="D17" s="21">
        <v>1014.1</v>
      </c>
      <c r="E17" s="21">
        <v>2101.1</v>
      </c>
      <c r="F17" s="21">
        <v>0.9</v>
      </c>
      <c r="G17" s="21">
        <v>0.6</v>
      </c>
      <c r="H17" s="22">
        <v>1.3</v>
      </c>
      <c r="I17" s="35">
        <v>174476</v>
      </c>
      <c r="J17" s="21">
        <v>4711.6000000000004</v>
      </c>
      <c r="K17" s="21">
        <v>3645.2</v>
      </c>
      <c r="L17" s="21">
        <v>5990</v>
      </c>
      <c r="M17" s="21">
        <v>2.7</v>
      </c>
      <c r="N17" s="21">
        <v>2.1</v>
      </c>
      <c r="O17" s="22">
        <v>3.4</v>
      </c>
    </row>
    <row r="18" spans="1:15">
      <c r="A18" s="39" t="s">
        <v>252</v>
      </c>
      <c r="B18" s="44">
        <v>154606</v>
      </c>
      <c r="C18" s="21">
        <v>1682.3</v>
      </c>
      <c r="D18" s="21">
        <v>1127.5999999999999</v>
      </c>
      <c r="E18" s="21">
        <v>2300.6999999999998</v>
      </c>
      <c r="F18" s="21">
        <v>1.1000000000000001</v>
      </c>
      <c r="G18" s="21">
        <v>0.7</v>
      </c>
      <c r="H18" s="22">
        <v>1.5</v>
      </c>
      <c r="I18" s="35">
        <v>170102</v>
      </c>
      <c r="J18" s="21">
        <v>5486.3</v>
      </c>
      <c r="K18" s="21">
        <v>4436.8999999999996</v>
      </c>
      <c r="L18" s="21">
        <v>6646.6</v>
      </c>
      <c r="M18" s="21">
        <v>3.2</v>
      </c>
      <c r="N18" s="21">
        <v>2.6</v>
      </c>
      <c r="O18" s="22">
        <v>3.9</v>
      </c>
    </row>
    <row r="19" spans="1:15">
      <c r="A19" s="39" t="s">
        <v>233</v>
      </c>
      <c r="B19" s="44">
        <v>563988</v>
      </c>
      <c r="C19" s="21">
        <v>8411.7000000000007</v>
      </c>
      <c r="D19" s="21">
        <v>5551.6</v>
      </c>
      <c r="E19" s="21">
        <v>11849.9</v>
      </c>
      <c r="F19" s="21">
        <v>1.5</v>
      </c>
      <c r="G19" s="21">
        <v>1</v>
      </c>
      <c r="H19" s="22">
        <v>2.1</v>
      </c>
      <c r="I19" s="35">
        <v>605485</v>
      </c>
      <c r="J19" s="21">
        <v>26232.1</v>
      </c>
      <c r="K19" s="21">
        <v>20883</v>
      </c>
      <c r="L19" s="21">
        <v>32399.4</v>
      </c>
      <c r="M19" s="21">
        <v>4.3</v>
      </c>
      <c r="N19" s="21">
        <v>3.4</v>
      </c>
      <c r="O19" s="22">
        <v>5.4</v>
      </c>
    </row>
    <row r="20" spans="1:15">
      <c r="A20" s="39" t="s">
        <v>241</v>
      </c>
      <c r="B20" s="44">
        <v>419087.5</v>
      </c>
      <c r="C20" s="21">
        <v>5258.3</v>
      </c>
      <c r="D20" s="21">
        <v>3565.1</v>
      </c>
      <c r="E20" s="21">
        <v>7111</v>
      </c>
      <c r="F20" s="21">
        <v>1.3</v>
      </c>
      <c r="G20" s="21">
        <v>0.9</v>
      </c>
      <c r="H20" s="22">
        <v>1.7</v>
      </c>
      <c r="I20" s="35">
        <v>462801.9</v>
      </c>
      <c r="J20" s="21">
        <v>16638.099999999999</v>
      </c>
      <c r="K20" s="21">
        <v>13532.4</v>
      </c>
      <c r="L20" s="21">
        <v>20078.099999999999</v>
      </c>
      <c r="M20" s="21">
        <v>3.6</v>
      </c>
      <c r="N20" s="21">
        <v>2.9</v>
      </c>
      <c r="O20" s="22">
        <v>4.3</v>
      </c>
    </row>
    <row r="21" spans="1:15">
      <c r="A21" s="39" t="s">
        <v>242</v>
      </c>
      <c r="B21" s="44">
        <v>197752</v>
      </c>
      <c r="C21" s="21">
        <v>2537.6999999999998</v>
      </c>
      <c r="D21" s="21">
        <v>1714.9</v>
      </c>
      <c r="E21" s="21">
        <v>3456.1</v>
      </c>
      <c r="F21" s="21">
        <v>1.3</v>
      </c>
      <c r="G21" s="21">
        <v>0.9</v>
      </c>
      <c r="H21" s="22">
        <v>1.7</v>
      </c>
      <c r="I21" s="35">
        <v>216814</v>
      </c>
      <c r="J21" s="21">
        <v>7995.3</v>
      </c>
      <c r="K21" s="21">
        <v>6525.6</v>
      </c>
      <c r="L21" s="21">
        <v>9579.7000000000007</v>
      </c>
      <c r="M21" s="21">
        <v>3.7</v>
      </c>
      <c r="N21" s="21">
        <v>3</v>
      </c>
      <c r="O21" s="22">
        <v>4.4000000000000004</v>
      </c>
    </row>
    <row r="22" spans="1:15">
      <c r="A22" s="39" t="s">
        <v>255</v>
      </c>
      <c r="B22" s="44">
        <v>321250.90000000002</v>
      </c>
      <c r="C22" s="21">
        <v>3307.7</v>
      </c>
      <c r="D22" s="21">
        <v>2193.8000000000002</v>
      </c>
      <c r="E22" s="21">
        <v>4517.3</v>
      </c>
      <c r="F22" s="21">
        <v>1</v>
      </c>
      <c r="G22" s="21">
        <v>0.7</v>
      </c>
      <c r="H22" s="22">
        <v>1.4</v>
      </c>
      <c r="I22" s="35">
        <v>355241.7</v>
      </c>
      <c r="J22" s="21">
        <v>10928.3</v>
      </c>
      <c r="K22" s="21">
        <v>8725.7999999999993</v>
      </c>
      <c r="L22" s="21">
        <v>13423.1</v>
      </c>
      <c r="M22" s="21">
        <v>3.1</v>
      </c>
      <c r="N22" s="21">
        <v>2.5</v>
      </c>
      <c r="O22" s="22">
        <v>3.8</v>
      </c>
    </row>
    <row r="23" spans="1:15">
      <c r="A23" s="39" t="s">
        <v>234</v>
      </c>
      <c r="B23" s="44">
        <v>411726.3</v>
      </c>
      <c r="C23" s="21">
        <v>5574.7</v>
      </c>
      <c r="D23" s="21">
        <v>3778.7</v>
      </c>
      <c r="E23" s="21">
        <v>7580.6</v>
      </c>
      <c r="F23" s="21">
        <v>1.4</v>
      </c>
      <c r="G23" s="21">
        <v>0.9</v>
      </c>
      <c r="H23" s="22">
        <v>1.8</v>
      </c>
      <c r="I23" s="35">
        <v>449760.8</v>
      </c>
      <c r="J23" s="21">
        <v>17198.5</v>
      </c>
      <c r="K23" s="21">
        <v>14160.3</v>
      </c>
      <c r="L23" s="21">
        <v>20495.7</v>
      </c>
      <c r="M23" s="21">
        <v>3.8</v>
      </c>
      <c r="N23" s="21">
        <v>3.1</v>
      </c>
      <c r="O23" s="22">
        <v>4.5999999999999996</v>
      </c>
    </row>
    <row r="24" spans="1:15">
      <c r="A24" s="39" t="s">
        <v>240</v>
      </c>
      <c r="B24" s="44">
        <v>416331</v>
      </c>
      <c r="C24" s="21">
        <v>5642.8</v>
      </c>
      <c r="D24" s="21">
        <v>3799.1</v>
      </c>
      <c r="E24" s="21">
        <v>7699.5</v>
      </c>
      <c r="F24" s="21">
        <v>1.4</v>
      </c>
      <c r="G24" s="21">
        <v>0.9</v>
      </c>
      <c r="H24" s="22">
        <v>1.8</v>
      </c>
      <c r="I24" s="35">
        <v>460508</v>
      </c>
      <c r="J24" s="21">
        <v>17613.5</v>
      </c>
      <c r="K24" s="21">
        <v>14361.8</v>
      </c>
      <c r="L24" s="21">
        <v>20980.3</v>
      </c>
      <c r="M24" s="21">
        <v>3.8</v>
      </c>
      <c r="N24" s="21">
        <v>3.1</v>
      </c>
      <c r="O24" s="22">
        <v>4.5999999999999996</v>
      </c>
    </row>
    <row r="25" spans="1:15">
      <c r="A25" s="39" t="s">
        <v>231</v>
      </c>
      <c r="B25" s="44">
        <v>403816.3</v>
      </c>
      <c r="C25" s="21">
        <v>5830.2</v>
      </c>
      <c r="D25" s="21">
        <v>3907.5</v>
      </c>
      <c r="E25" s="21">
        <v>8039.1</v>
      </c>
      <c r="F25" s="21">
        <v>1.4</v>
      </c>
      <c r="G25" s="21">
        <v>1</v>
      </c>
      <c r="H25" s="22">
        <v>2</v>
      </c>
      <c r="I25" s="35">
        <v>434346.1</v>
      </c>
      <c r="J25" s="21">
        <v>17948.099999999999</v>
      </c>
      <c r="K25" s="21">
        <v>14676.3</v>
      </c>
      <c r="L25" s="21">
        <v>21536.9</v>
      </c>
      <c r="M25" s="21">
        <v>4.0999999999999996</v>
      </c>
      <c r="N25" s="21">
        <v>3.4</v>
      </c>
      <c r="O25" s="22">
        <v>5</v>
      </c>
    </row>
    <row r="26" spans="1:15">
      <c r="A26" s="39" t="s">
        <v>253</v>
      </c>
      <c r="B26" s="44">
        <v>241575</v>
      </c>
      <c r="C26" s="21">
        <v>2672.3</v>
      </c>
      <c r="D26" s="21">
        <v>1782.8</v>
      </c>
      <c r="E26" s="21">
        <v>3674.2</v>
      </c>
      <c r="F26" s="21">
        <v>1.1000000000000001</v>
      </c>
      <c r="G26" s="21">
        <v>0.7</v>
      </c>
      <c r="H26" s="22">
        <v>1.5</v>
      </c>
      <c r="I26" s="35">
        <v>259855</v>
      </c>
      <c r="J26" s="21">
        <v>8451.5</v>
      </c>
      <c r="K26" s="21">
        <v>6780.2</v>
      </c>
      <c r="L26" s="21">
        <v>10256</v>
      </c>
      <c r="M26" s="21">
        <v>3.3</v>
      </c>
      <c r="N26" s="21">
        <v>2.6</v>
      </c>
      <c r="O26" s="22">
        <v>3.9</v>
      </c>
    </row>
    <row r="27" spans="1:15">
      <c r="A27" s="39" t="s">
        <v>227</v>
      </c>
      <c r="B27" s="44">
        <v>191655</v>
      </c>
      <c r="C27" s="21">
        <v>2949.5</v>
      </c>
      <c r="D27" s="21">
        <v>1980.7</v>
      </c>
      <c r="E27" s="21">
        <v>4028.1</v>
      </c>
      <c r="F27" s="21">
        <v>1.5</v>
      </c>
      <c r="G27" s="21">
        <v>1</v>
      </c>
      <c r="H27" s="22">
        <v>2.1</v>
      </c>
      <c r="I27" s="35">
        <v>209170</v>
      </c>
      <c r="J27" s="21">
        <v>8763.2999999999993</v>
      </c>
      <c r="K27" s="21">
        <v>7104.8</v>
      </c>
      <c r="L27" s="21">
        <v>10465.200000000001</v>
      </c>
      <c r="M27" s="21">
        <v>4.2</v>
      </c>
      <c r="N27" s="21">
        <v>3.4</v>
      </c>
      <c r="O27" s="22">
        <v>5</v>
      </c>
    </row>
    <row r="28" spans="1:15">
      <c r="A28" s="39" t="s">
        <v>249</v>
      </c>
      <c r="B28" s="44">
        <v>265429</v>
      </c>
      <c r="C28" s="21">
        <v>3234.3</v>
      </c>
      <c r="D28" s="21">
        <v>2156.1</v>
      </c>
      <c r="E28" s="21">
        <v>4431.1000000000004</v>
      </c>
      <c r="F28" s="21">
        <v>1.2</v>
      </c>
      <c r="G28" s="21">
        <v>0.8</v>
      </c>
      <c r="H28" s="22">
        <v>1.7</v>
      </c>
      <c r="I28" s="35">
        <v>293807</v>
      </c>
      <c r="J28" s="21">
        <v>10438</v>
      </c>
      <c r="K28" s="21">
        <v>8432.7000000000007</v>
      </c>
      <c r="L28" s="21">
        <v>12615</v>
      </c>
      <c r="M28" s="21">
        <v>3.6</v>
      </c>
      <c r="N28" s="21">
        <v>2.9</v>
      </c>
      <c r="O28" s="22">
        <v>4.3</v>
      </c>
    </row>
    <row r="29" spans="1:15">
      <c r="A29" s="39" t="s">
        <v>223</v>
      </c>
      <c r="B29" s="44">
        <v>258891.7</v>
      </c>
      <c r="C29" s="21">
        <v>4009.2</v>
      </c>
      <c r="D29" s="21">
        <v>2675.6</v>
      </c>
      <c r="E29" s="21">
        <v>5468.2</v>
      </c>
      <c r="F29" s="21">
        <v>1.5</v>
      </c>
      <c r="G29" s="21">
        <v>1</v>
      </c>
      <c r="H29" s="22">
        <v>2.1</v>
      </c>
      <c r="I29" s="35">
        <v>284289.8</v>
      </c>
      <c r="J29" s="21">
        <v>12364.4</v>
      </c>
      <c r="K29" s="21">
        <v>10107.1</v>
      </c>
      <c r="L29" s="21">
        <v>14803</v>
      </c>
      <c r="M29" s="21">
        <v>4.3</v>
      </c>
      <c r="N29" s="21">
        <v>3.6</v>
      </c>
      <c r="O29" s="22">
        <v>5.2</v>
      </c>
    </row>
    <row r="30" spans="1:15">
      <c r="A30" s="39" t="s">
        <v>254</v>
      </c>
      <c r="B30" s="44">
        <v>248049</v>
      </c>
      <c r="C30" s="21">
        <v>2879.6</v>
      </c>
      <c r="D30" s="21">
        <v>1898.7</v>
      </c>
      <c r="E30" s="21">
        <v>4030.5</v>
      </c>
      <c r="F30" s="21">
        <v>1.2</v>
      </c>
      <c r="G30" s="21">
        <v>0.8</v>
      </c>
      <c r="H30" s="22">
        <v>1.6</v>
      </c>
      <c r="I30" s="35">
        <v>286618</v>
      </c>
      <c r="J30" s="21">
        <v>9363.9</v>
      </c>
      <c r="K30" s="21">
        <v>7485</v>
      </c>
      <c r="L30" s="21">
        <v>11474.7</v>
      </c>
      <c r="M30" s="21">
        <v>3.3</v>
      </c>
      <c r="N30" s="21">
        <v>2.6</v>
      </c>
      <c r="O30" s="22">
        <v>4</v>
      </c>
    </row>
    <row r="31" spans="1:15">
      <c r="A31" s="39" t="s">
        <v>224</v>
      </c>
      <c r="B31" s="44">
        <v>688499.3</v>
      </c>
      <c r="C31" s="21">
        <v>10646</v>
      </c>
      <c r="D31" s="21">
        <v>7073.4</v>
      </c>
      <c r="E31" s="21">
        <v>14781.4</v>
      </c>
      <c r="F31" s="21">
        <v>1.5</v>
      </c>
      <c r="G31" s="21">
        <v>1</v>
      </c>
      <c r="H31" s="22">
        <v>2.1</v>
      </c>
      <c r="I31" s="35">
        <v>755544.1</v>
      </c>
      <c r="J31" s="21">
        <v>33853.4</v>
      </c>
      <c r="K31" s="21">
        <v>27435.4</v>
      </c>
      <c r="L31" s="21">
        <v>41163.699999999997</v>
      </c>
      <c r="M31" s="21">
        <v>4.5</v>
      </c>
      <c r="N31" s="21">
        <v>3.6</v>
      </c>
      <c r="O31" s="22">
        <v>5.4</v>
      </c>
    </row>
    <row r="32" spans="1:15">
      <c r="A32" s="39" t="s">
        <v>256</v>
      </c>
      <c r="B32" s="44">
        <v>310540</v>
      </c>
      <c r="C32" s="21">
        <v>3965.4</v>
      </c>
      <c r="D32" s="21">
        <v>2532.4</v>
      </c>
      <c r="E32" s="21">
        <v>5631.6</v>
      </c>
      <c r="F32" s="21">
        <v>1.3</v>
      </c>
      <c r="G32" s="21">
        <v>0.8</v>
      </c>
      <c r="H32" s="22">
        <v>1.8</v>
      </c>
      <c r="I32" s="35">
        <v>339424</v>
      </c>
      <c r="J32" s="21">
        <v>11807</v>
      </c>
      <c r="K32" s="21">
        <v>9154</v>
      </c>
      <c r="L32" s="21">
        <v>14762.4</v>
      </c>
      <c r="M32" s="21">
        <v>3.5</v>
      </c>
      <c r="N32" s="21">
        <v>2.7</v>
      </c>
      <c r="O32" s="22">
        <v>4.3</v>
      </c>
    </row>
    <row r="33" spans="1:15">
      <c r="A33" s="39" t="s">
        <v>259</v>
      </c>
      <c r="B33" s="44">
        <v>380128</v>
      </c>
      <c r="C33" s="21">
        <v>4269.8999999999996</v>
      </c>
      <c r="D33" s="21">
        <v>2823.7</v>
      </c>
      <c r="E33" s="21">
        <v>6018</v>
      </c>
      <c r="F33" s="21">
        <v>1.1000000000000001</v>
      </c>
      <c r="G33" s="21">
        <v>0.7</v>
      </c>
      <c r="H33" s="22">
        <v>1.6</v>
      </c>
      <c r="I33" s="35">
        <v>425654</v>
      </c>
      <c r="J33" s="21">
        <v>13446.6</v>
      </c>
      <c r="K33" s="21">
        <v>10682.7</v>
      </c>
      <c r="L33" s="21">
        <v>16642</v>
      </c>
      <c r="M33" s="21">
        <v>3.2</v>
      </c>
      <c r="N33" s="21">
        <v>2.5</v>
      </c>
      <c r="O33" s="22">
        <v>3.9</v>
      </c>
    </row>
    <row r="34" spans="1:15">
      <c r="A34" s="39" t="s">
        <v>244</v>
      </c>
      <c r="B34" s="44">
        <v>171704</v>
      </c>
      <c r="C34" s="21">
        <v>2188.1999999999998</v>
      </c>
      <c r="D34" s="21">
        <v>1481.7</v>
      </c>
      <c r="E34" s="21">
        <v>2993.6</v>
      </c>
      <c r="F34" s="21">
        <v>1.3</v>
      </c>
      <c r="G34" s="21">
        <v>0.9</v>
      </c>
      <c r="H34" s="22">
        <v>1.7</v>
      </c>
      <c r="I34" s="35">
        <v>183637</v>
      </c>
      <c r="J34" s="21">
        <v>6615.9</v>
      </c>
      <c r="K34" s="21">
        <v>5401.7</v>
      </c>
      <c r="L34" s="21">
        <v>7923.6</v>
      </c>
      <c r="M34" s="21">
        <v>3.6</v>
      </c>
      <c r="N34" s="21">
        <v>2.9</v>
      </c>
      <c r="O34" s="22">
        <v>4.3</v>
      </c>
    </row>
    <row r="35" spans="1:15">
      <c r="A35" s="39" t="s">
        <v>239</v>
      </c>
      <c r="B35" s="44">
        <v>247160</v>
      </c>
      <c r="C35" s="21">
        <v>3450.1</v>
      </c>
      <c r="D35" s="21">
        <v>2298.5</v>
      </c>
      <c r="E35" s="21">
        <v>4773.1000000000004</v>
      </c>
      <c r="F35" s="21">
        <v>1.4</v>
      </c>
      <c r="G35" s="21">
        <v>0.9</v>
      </c>
      <c r="H35" s="22">
        <v>1.9</v>
      </c>
      <c r="I35" s="35">
        <v>268174</v>
      </c>
      <c r="J35" s="21">
        <v>10751.4</v>
      </c>
      <c r="K35" s="21">
        <v>8713.5</v>
      </c>
      <c r="L35" s="21">
        <v>12952.7</v>
      </c>
      <c r="M35" s="21">
        <v>4</v>
      </c>
      <c r="N35" s="21">
        <v>3.2</v>
      </c>
      <c r="O35" s="22">
        <v>4.8</v>
      </c>
    </row>
    <row r="36" spans="1:15">
      <c r="A36" s="39" t="s">
        <v>246</v>
      </c>
      <c r="B36" s="44">
        <v>126186</v>
      </c>
      <c r="C36" s="21">
        <v>1619.5</v>
      </c>
      <c r="D36" s="21">
        <v>1078.3</v>
      </c>
      <c r="E36" s="21">
        <v>2219.6999999999998</v>
      </c>
      <c r="F36" s="21">
        <v>1.3</v>
      </c>
      <c r="G36" s="21">
        <v>0.9</v>
      </c>
      <c r="H36" s="22">
        <v>1.8</v>
      </c>
      <c r="I36" s="35">
        <v>137862</v>
      </c>
      <c r="J36" s="21">
        <v>5077.5</v>
      </c>
      <c r="K36" s="21">
        <v>4093.7</v>
      </c>
      <c r="L36" s="21">
        <v>6162.5</v>
      </c>
      <c r="M36" s="21">
        <v>3.7</v>
      </c>
      <c r="N36" s="21">
        <v>3</v>
      </c>
      <c r="O36" s="22">
        <v>4.5</v>
      </c>
    </row>
    <row r="37" spans="1:15">
      <c r="A37" s="39" t="s">
        <v>228</v>
      </c>
      <c r="B37" s="44">
        <v>145412</v>
      </c>
      <c r="C37" s="21">
        <v>2139</v>
      </c>
      <c r="D37" s="21">
        <v>1456.2</v>
      </c>
      <c r="E37" s="21">
        <v>2917.9</v>
      </c>
      <c r="F37" s="21">
        <v>1.5</v>
      </c>
      <c r="G37" s="21">
        <v>1</v>
      </c>
      <c r="H37" s="22">
        <v>2</v>
      </c>
      <c r="I37" s="35">
        <v>160783</v>
      </c>
      <c r="J37" s="21">
        <v>6270.5</v>
      </c>
      <c r="K37" s="21">
        <v>5110.6000000000004</v>
      </c>
      <c r="L37" s="21">
        <v>7496.3</v>
      </c>
      <c r="M37" s="21">
        <v>3.9</v>
      </c>
      <c r="N37" s="21">
        <v>3.2</v>
      </c>
      <c r="O37" s="22">
        <v>4.7</v>
      </c>
    </row>
    <row r="38" spans="1:15">
      <c r="A38" s="39" t="s">
        <v>257</v>
      </c>
      <c r="B38" s="44">
        <v>311054</v>
      </c>
      <c r="C38" s="21">
        <v>3509.4</v>
      </c>
      <c r="D38" s="21">
        <v>2298.3000000000002</v>
      </c>
      <c r="E38" s="21">
        <v>4917.3</v>
      </c>
      <c r="F38" s="21">
        <v>1.1000000000000001</v>
      </c>
      <c r="G38" s="21">
        <v>0.7</v>
      </c>
      <c r="H38" s="22">
        <v>1.6</v>
      </c>
      <c r="I38" s="35">
        <v>353641</v>
      </c>
      <c r="J38" s="21">
        <v>11429.5</v>
      </c>
      <c r="K38" s="21">
        <v>9078.9</v>
      </c>
      <c r="L38" s="21">
        <v>14121.2</v>
      </c>
      <c r="M38" s="21">
        <v>3.2</v>
      </c>
      <c r="N38" s="21">
        <v>2.6</v>
      </c>
      <c r="O38" s="22">
        <v>4</v>
      </c>
    </row>
    <row r="39" spans="1:15">
      <c r="A39" s="70" t="s">
        <v>262</v>
      </c>
      <c r="B39" s="44">
        <v>278820</v>
      </c>
      <c r="C39" s="21">
        <v>2744.2</v>
      </c>
      <c r="D39" s="21">
        <v>1823.6</v>
      </c>
      <c r="E39" s="21">
        <v>3782</v>
      </c>
      <c r="F39" s="21">
        <v>1</v>
      </c>
      <c r="G39" s="21">
        <v>0.7</v>
      </c>
      <c r="H39" s="22">
        <v>1.4</v>
      </c>
      <c r="I39" s="35">
        <v>316941</v>
      </c>
      <c r="J39" s="21">
        <v>8639.9</v>
      </c>
      <c r="K39" s="21">
        <v>6885.5</v>
      </c>
      <c r="L39" s="21">
        <v>10588.4</v>
      </c>
      <c r="M39" s="21">
        <v>2.7</v>
      </c>
      <c r="N39" s="21">
        <v>2.2000000000000002</v>
      </c>
      <c r="O39" s="22">
        <v>3.3</v>
      </c>
    </row>
    <row r="40" spans="1:15">
      <c r="A40" s="39" t="s">
        <v>225</v>
      </c>
      <c r="B40" s="44">
        <v>295021</v>
      </c>
      <c r="C40" s="21">
        <v>4743.2</v>
      </c>
      <c r="D40" s="21">
        <v>3136.5</v>
      </c>
      <c r="E40" s="21">
        <v>6634</v>
      </c>
      <c r="F40" s="21">
        <v>1.6</v>
      </c>
      <c r="G40" s="21">
        <v>1.1000000000000001</v>
      </c>
      <c r="H40" s="22">
        <v>2.2000000000000002</v>
      </c>
      <c r="I40" s="35">
        <v>318311</v>
      </c>
      <c r="J40" s="21">
        <v>14631.9</v>
      </c>
      <c r="K40" s="21">
        <v>11742.3</v>
      </c>
      <c r="L40" s="21">
        <v>17851.900000000001</v>
      </c>
      <c r="M40" s="21">
        <v>4.5999999999999996</v>
      </c>
      <c r="N40" s="21">
        <v>3.7</v>
      </c>
      <c r="O40" s="22">
        <v>5.6</v>
      </c>
    </row>
    <row r="41" spans="1:15">
      <c r="A41" s="39" t="s">
        <v>235</v>
      </c>
      <c r="B41" s="44">
        <v>267569</v>
      </c>
      <c r="C41" s="21">
        <v>3784.2</v>
      </c>
      <c r="D41" s="21">
        <v>2552.1999999999998</v>
      </c>
      <c r="E41" s="21">
        <v>5158.5</v>
      </c>
      <c r="F41" s="21">
        <v>1.4</v>
      </c>
      <c r="G41" s="21">
        <v>1</v>
      </c>
      <c r="H41" s="22">
        <v>1.9</v>
      </c>
      <c r="I41" s="35">
        <v>286862</v>
      </c>
      <c r="J41" s="21">
        <v>11465.6</v>
      </c>
      <c r="K41" s="21">
        <v>9386.1</v>
      </c>
      <c r="L41" s="21">
        <v>13690.6</v>
      </c>
      <c r="M41" s="21">
        <v>4</v>
      </c>
      <c r="N41" s="21">
        <v>3.3</v>
      </c>
      <c r="O41" s="22">
        <v>4.8</v>
      </c>
    </row>
    <row r="42" spans="1:15">
      <c r="A42" s="39" t="s">
        <v>229</v>
      </c>
      <c r="B42" s="44">
        <v>239604.3</v>
      </c>
      <c r="C42" s="21">
        <v>3507.9</v>
      </c>
      <c r="D42" s="21">
        <v>2369.5</v>
      </c>
      <c r="E42" s="21">
        <v>4778</v>
      </c>
      <c r="F42" s="21">
        <v>1.5</v>
      </c>
      <c r="G42" s="21">
        <v>1</v>
      </c>
      <c r="H42" s="22">
        <v>2</v>
      </c>
      <c r="I42" s="35">
        <v>262995.20000000001</v>
      </c>
      <c r="J42" s="21">
        <v>10960.1</v>
      </c>
      <c r="K42" s="21">
        <v>8968.1</v>
      </c>
      <c r="L42" s="21">
        <v>13058.2</v>
      </c>
      <c r="M42" s="21">
        <v>4.2</v>
      </c>
      <c r="N42" s="21">
        <v>3.4</v>
      </c>
      <c r="O42" s="22">
        <v>5</v>
      </c>
    </row>
    <row r="43" spans="1:15">
      <c r="A43" s="70" t="s">
        <v>261</v>
      </c>
      <c r="B43" s="44">
        <v>236794.6</v>
      </c>
      <c r="C43" s="21">
        <v>2031.7</v>
      </c>
      <c r="D43" s="21">
        <v>1359.8</v>
      </c>
      <c r="E43" s="21">
        <v>2814</v>
      </c>
      <c r="F43" s="21">
        <v>0.9</v>
      </c>
      <c r="G43" s="21">
        <v>0.6</v>
      </c>
      <c r="H43" s="22">
        <v>1.2</v>
      </c>
      <c r="I43" s="35">
        <v>261918.1</v>
      </c>
      <c r="J43" s="21">
        <v>6618.8</v>
      </c>
      <c r="K43" s="21">
        <v>5100.1000000000004</v>
      </c>
      <c r="L43" s="21">
        <v>8443.6</v>
      </c>
      <c r="M43" s="21">
        <v>2.5</v>
      </c>
      <c r="N43" s="21">
        <v>1.9</v>
      </c>
      <c r="O43" s="22">
        <v>3.2</v>
      </c>
    </row>
    <row r="44" spans="1:15">
      <c r="A44" s="39" t="s">
        <v>238</v>
      </c>
      <c r="B44" s="44">
        <v>408366</v>
      </c>
      <c r="C44" s="21">
        <v>5220.5</v>
      </c>
      <c r="D44" s="21">
        <v>3542.7</v>
      </c>
      <c r="E44" s="21">
        <v>7080.3</v>
      </c>
      <c r="F44" s="21">
        <v>1.3</v>
      </c>
      <c r="G44" s="21">
        <v>0.9</v>
      </c>
      <c r="H44" s="22">
        <v>1.7</v>
      </c>
      <c r="I44" s="35">
        <v>460685</v>
      </c>
      <c r="J44" s="21">
        <v>16930.7</v>
      </c>
      <c r="K44" s="21">
        <v>13899.9</v>
      </c>
      <c r="L44" s="21">
        <v>20271.3</v>
      </c>
      <c r="M44" s="21">
        <v>3.7</v>
      </c>
      <c r="N44" s="21">
        <v>3</v>
      </c>
      <c r="O44" s="22">
        <v>4.4000000000000004</v>
      </c>
    </row>
    <row r="45" spans="1:15" ht="15.95" thickBot="1">
      <c r="A45" s="40" t="s">
        <v>232</v>
      </c>
      <c r="B45" s="45">
        <v>491142.2</v>
      </c>
      <c r="C45" s="23">
        <v>7396.4</v>
      </c>
      <c r="D45" s="23">
        <v>4923.8</v>
      </c>
      <c r="E45" s="23">
        <v>10305.5</v>
      </c>
      <c r="F45" s="23">
        <v>1.5</v>
      </c>
      <c r="G45" s="23">
        <v>1</v>
      </c>
      <c r="H45" s="24">
        <v>2.1</v>
      </c>
      <c r="I45" s="36">
        <v>533891</v>
      </c>
      <c r="J45" s="23">
        <v>22552.5</v>
      </c>
      <c r="K45" s="23">
        <v>18207.400000000001</v>
      </c>
      <c r="L45" s="23">
        <v>27381.7</v>
      </c>
      <c r="M45" s="23">
        <v>4.2</v>
      </c>
      <c r="N45" s="23">
        <v>3.4</v>
      </c>
      <c r="O45" s="24">
        <v>5.0999999999999996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A9D562-6149-4678-B7B2-825FB7A278C2}">
  <dimension ref="A1:V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22" width="14.140625" style="20" customWidth="1"/>
    <col min="23" max="16384" width="8.7109375" style="2"/>
  </cols>
  <sheetData>
    <row r="1" spans="1:22">
      <c r="A1" s="96" t="s">
        <v>217</v>
      </c>
      <c r="B1" s="101" t="s">
        <v>265</v>
      </c>
      <c r="C1" s="99"/>
      <c r="D1" s="99"/>
      <c r="E1" s="99"/>
      <c r="F1" s="99"/>
      <c r="G1" s="99"/>
      <c r="H1" s="100"/>
      <c r="I1" s="101" t="s">
        <v>266</v>
      </c>
      <c r="J1" s="99"/>
      <c r="K1" s="99"/>
      <c r="L1" s="99"/>
      <c r="M1" s="99"/>
      <c r="N1" s="99"/>
      <c r="O1" s="100"/>
      <c r="P1" s="98" t="s">
        <v>267</v>
      </c>
      <c r="Q1" s="99"/>
      <c r="R1" s="99"/>
      <c r="S1" s="99"/>
      <c r="T1" s="99"/>
      <c r="U1" s="99"/>
      <c r="V1" s="100"/>
    </row>
    <row r="2" spans="1:22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32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</row>
    <row r="3" spans="1:22" ht="15.95" thickBot="1">
      <c r="A3" s="37" t="s">
        <v>220</v>
      </c>
      <c r="B3" s="42">
        <v>14632684</v>
      </c>
      <c r="C3" s="30">
        <v>246610.2</v>
      </c>
      <c r="D3" s="30">
        <v>168903.6</v>
      </c>
      <c r="E3" s="30">
        <v>337346.1</v>
      </c>
      <c r="F3" s="30">
        <v>1.7</v>
      </c>
      <c r="G3" s="30">
        <v>1.2</v>
      </c>
      <c r="H3" s="31">
        <v>2.2999999999999998</v>
      </c>
      <c r="I3" s="42">
        <v>5519950</v>
      </c>
      <c r="J3" s="30">
        <v>166246.20000000001</v>
      </c>
      <c r="K3" s="30">
        <v>124532.4</v>
      </c>
      <c r="L3" s="30">
        <v>213306.6</v>
      </c>
      <c r="M3" s="30">
        <v>3</v>
      </c>
      <c r="N3" s="30">
        <v>2.2999999999999998</v>
      </c>
      <c r="O3" s="31">
        <v>3.9</v>
      </c>
      <c r="P3" s="33">
        <v>5461142</v>
      </c>
      <c r="Q3" s="30">
        <v>251219</v>
      </c>
      <c r="R3" s="30">
        <v>187352.6</v>
      </c>
      <c r="S3" s="30">
        <v>319326.8</v>
      </c>
      <c r="T3" s="30">
        <v>4.5999999999999996</v>
      </c>
      <c r="U3" s="30">
        <v>3.4</v>
      </c>
      <c r="V3" s="31">
        <v>5.8</v>
      </c>
    </row>
    <row r="4" spans="1:22">
      <c r="A4" s="38" t="s">
        <v>250</v>
      </c>
      <c r="B4" s="43">
        <v>253081.60000000001</v>
      </c>
      <c r="C4" s="27">
        <v>3580.3</v>
      </c>
      <c r="D4" s="27">
        <v>2441.6999999999998</v>
      </c>
      <c r="E4" s="27">
        <v>4910.3999999999996</v>
      </c>
      <c r="F4" s="27">
        <v>1.4</v>
      </c>
      <c r="G4" s="27">
        <v>1</v>
      </c>
      <c r="H4" s="28">
        <v>1.9</v>
      </c>
      <c r="I4" s="43">
        <v>98625.8</v>
      </c>
      <c r="J4" s="27">
        <v>2484.6999999999998</v>
      </c>
      <c r="K4" s="27">
        <v>1850.4</v>
      </c>
      <c r="L4" s="27">
        <v>3186.4</v>
      </c>
      <c r="M4" s="27">
        <v>2.5</v>
      </c>
      <c r="N4" s="27">
        <v>1.9</v>
      </c>
      <c r="O4" s="28">
        <v>3.2</v>
      </c>
      <c r="P4" s="34">
        <v>101638.5</v>
      </c>
      <c r="Q4" s="27">
        <v>3938.9</v>
      </c>
      <c r="R4" s="27">
        <v>2909.9</v>
      </c>
      <c r="S4" s="27">
        <v>5101.1000000000004</v>
      </c>
      <c r="T4" s="27">
        <v>3.9</v>
      </c>
      <c r="U4" s="27">
        <v>2.9</v>
      </c>
      <c r="V4" s="28">
        <v>5</v>
      </c>
    </row>
    <row r="5" spans="1:22">
      <c r="A5" s="39" t="s">
        <v>251</v>
      </c>
      <c r="B5" s="44">
        <v>257672.9</v>
      </c>
      <c r="C5" s="21">
        <v>4075.2</v>
      </c>
      <c r="D5" s="21">
        <v>2803</v>
      </c>
      <c r="E5" s="21">
        <v>5620.5</v>
      </c>
      <c r="F5" s="21">
        <v>1.6</v>
      </c>
      <c r="G5" s="21">
        <v>1.1000000000000001</v>
      </c>
      <c r="H5" s="22">
        <v>2.2000000000000002</v>
      </c>
      <c r="I5" s="44">
        <v>85451.8</v>
      </c>
      <c r="J5" s="21">
        <v>2427</v>
      </c>
      <c r="K5" s="21">
        <v>1786.4</v>
      </c>
      <c r="L5" s="21">
        <v>3117.3</v>
      </c>
      <c r="M5" s="21">
        <v>2.8</v>
      </c>
      <c r="N5" s="21">
        <v>2.1</v>
      </c>
      <c r="O5" s="22">
        <v>3.6</v>
      </c>
      <c r="P5" s="35">
        <v>77698.2</v>
      </c>
      <c r="Q5" s="21">
        <v>3401.1</v>
      </c>
      <c r="R5" s="21">
        <v>2508.6999999999998</v>
      </c>
      <c r="S5" s="21">
        <v>4392.3999999999996</v>
      </c>
      <c r="T5" s="21">
        <v>4.4000000000000004</v>
      </c>
      <c r="U5" s="21">
        <v>3.2</v>
      </c>
      <c r="V5" s="22">
        <v>5.7</v>
      </c>
    </row>
    <row r="6" spans="1:22">
      <c r="A6" s="39" t="s">
        <v>236</v>
      </c>
      <c r="B6" s="44">
        <v>310382</v>
      </c>
      <c r="C6" s="21">
        <v>6129.5</v>
      </c>
      <c r="D6" s="21">
        <v>4127.8999999999996</v>
      </c>
      <c r="E6" s="21">
        <v>8534.2999999999993</v>
      </c>
      <c r="F6" s="21">
        <v>2</v>
      </c>
      <c r="G6" s="21">
        <v>1.3</v>
      </c>
      <c r="H6" s="22">
        <v>2.7</v>
      </c>
      <c r="I6" s="44">
        <v>103115</v>
      </c>
      <c r="J6" s="21">
        <v>3584.7</v>
      </c>
      <c r="K6" s="21">
        <v>2568.8000000000002</v>
      </c>
      <c r="L6" s="21">
        <v>4818.6000000000004</v>
      </c>
      <c r="M6" s="21">
        <v>3.5</v>
      </c>
      <c r="N6" s="21">
        <v>2.5</v>
      </c>
      <c r="O6" s="22">
        <v>4.7</v>
      </c>
      <c r="P6" s="35">
        <v>98316</v>
      </c>
      <c r="Q6" s="21">
        <v>5252</v>
      </c>
      <c r="R6" s="21">
        <v>3772.5</v>
      </c>
      <c r="S6" s="21">
        <v>7032.8</v>
      </c>
      <c r="T6" s="21">
        <v>5.3</v>
      </c>
      <c r="U6" s="21">
        <v>3.8</v>
      </c>
      <c r="V6" s="22">
        <v>7.2</v>
      </c>
    </row>
    <row r="7" spans="1:22">
      <c r="A7" s="39" t="s">
        <v>221</v>
      </c>
      <c r="B7" s="44">
        <v>302783</v>
      </c>
      <c r="C7" s="21">
        <v>6719</v>
      </c>
      <c r="D7" s="21">
        <v>4579.2</v>
      </c>
      <c r="E7" s="21">
        <v>9250</v>
      </c>
      <c r="F7" s="21">
        <v>2.2000000000000002</v>
      </c>
      <c r="G7" s="21">
        <v>1.5</v>
      </c>
      <c r="H7" s="22">
        <v>3.1</v>
      </c>
      <c r="I7" s="44">
        <v>108016</v>
      </c>
      <c r="J7" s="21">
        <v>4232.8</v>
      </c>
      <c r="K7" s="21">
        <v>3071.1</v>
      </c>
      <c r="L7" s="21">
        <v>5664.4</v>
      </c>
      <c r="M7" s="21">
        <v>3.9</v>
      </c>
      <c r="N7" s="21">
        <v>2.8</v>
      </c>
      <c r="O7" s="22">
        <v>5.2</v>
      </c>
      <c r="P7" s="35">
        <v>105996</v>
      </c>
      <c r="Q7" s="21">
        <v>6325.7</v>
      </c>
      <c r="R7" s="21">
        <v>4571.8999999999996</v>
      </c>
      <c r="S7" s="21">
        <v>8247.2000000000007</v>
      </c>
      <c r="T7" s="21">
        <v>6</v>
      </c>
      <c r="U7" s="21">
        <v>4.3</v>
      </c>
      <c r="V7" s="22">
        <v>7.8</v>
      </c>
    </row>
    <row r="8" spans="1:22">
      <c r="A8" s="39" t="s">
        <v>247</v>
      </c>
      <c r="B8" s="44">
        <v>231972</v>
      </c>
      <c r="C8" s="21">
        <v>3521</v>
      </c>
      <c r="D8" s="21">
        <v>2426</v>
      </c>
      <c r="E8" s="21">
        <v>4857.3</v>
      </c>
      <c r="F8" s="21">
        <v>1.5</v>
      </c>
      <c r="G8" s="21">
        <v>1</v>
      </c>
      <c r="H8" s="22">
        <v>2.1</v>
      </c>
      <c r="I8" s="44">
        <v>84428</v>
      </c>
      <c r="J8" s="21">
        <v>2282.6</v>
      </c>
      <c r="K8" s="21">
        <v>1722.7</v>
      </c>
      <c r="L8" s="21">
        <v>2906.7</v>
      </c>
      <c r="M8" s="21">
        <v>2.7</v>
      </c>
      <c r="N8" s="21">
        <v>2</v>
      </c>
      <c r="O8" s="22">
        <v>3.4</v>
      </c>
      <c r="P8" s="35">
        <v>88910</v>
      </c>
      <c r="Q8" s="21">
        <v>3706.6</v>
      </c>
      <c r="R8" s="21">
        <v>2752.7</v>
      </c>
      <c r="S8" s="21">
        <v>4752.8999999999996</v>
      </c>
      <c r="T8" s="21">
        <v>4.2</v>
      </c>
      <c r="U8" s="21">
        <v>3.1</v>
      </c>
      <c r="V8" s="22">
        <v>5.3</v>
      </c>
    </row>
    <row r="9" spans="1:22">
      <c r="A9" s="39" t="s">
        <v>258</v>
      </c>
      <c r="B9" s="44">
        <v>474766.5</v>
      </c>
      <c r="C9" s="21">
        <v>5518</v>
      </c>
      <c r="D9" s="21">
        <v>3680.1</v>
      </c>
      <c r="E9" s="21">
        <v>7685.3</v>
      </c>
      <c r="F9" s="21">
        <v>1.2</v>
      </c>
      <c r="G9" s="21">
        <v>0.8</v>
      </c>
      <c r="H9" s="22">
        <v>1.6</v>
      </c>
      <c r="I9" s="44">
        <v>164543.5</v>
      </c>
      <c r="J9" s="21">
        <v>3459.7</v>
      </c>
      <c r="K9" s="21">
        <v>2500.9</v>
      </c>
      <c r="L9" s="21">
        <v>4577.8999999999996</v>
      </c>
      <c r="M9" s="21">
        <v>2.1</v>
      </c>
      <c r="N9" s="21">
        <v>1.5</v>
      </c>
      <c r="O9" s="22">
        <v>2.8</v>
      </c>
      <c r="P9" s="35">
        <v>171429.3</v>
      </c>
      <c r="Q9" s="21">
        <v>5628.8</v>
      </c>
      <c r="R9" s="21">
        <v>4039.9</v>
      </c>
      <c r="S9" s="21">
        <v>7579.2</v>
      </c>
      <c r="T9" s="21">
        <v>3.3</v>
      </c>
      <c r="U9" s="21">
        <v>2.4</v>
      </c>
      <c r="V9" s="22">
        <v>4.4000000000000004</v>
      </c>
    </row>
    <row r="10" spans="1:22">
      <c r="A10" s="39" t="s">
        <v>248</v>
      </c>
      <c r="B10" s="44">
        <v>234892.1</v>
      </c>
      <c r="C10" s="21">
        <v>3598</v>
      </c>
      <c r="D10" s="21">
        <v>2470.3000000000002</v>
      </c>
      <c r="E10" s="21">
        <v>4953.8999999999996</v>
      </c>
      <c r="F10" s="21">
        <v>1.5</v>
      </c>
      <c r="G10" s="21">
        <v>1.1000000000000001</v>
      </c>
      <c r="H10" s="22">
        <v>2.1</v>
      </c>
      <c r="I10" s="44">
        <v>84872.9</v>
      </c>
      <c r="J10" s="21">
        <v>2352</v>
      </c>
      <c r="K10" s="21">
        <v>1763.7</v>
      </c>
      <c r="L10" s="21">
        <v>2989.9</v>
      </c>
      <c r="M10" s="21">
        <v>2.8</v>
      </c>
      <c r="N10" s="21">
        <v>2.1</v>
      </c>
      <c r="O10" s="22">
        <v>3.5</v>
      </c>
      <c r="P10" s="35">
        <v>86154.4</v>
      </c>
      <c r="Q10" s="21">
        <v>3630.3</v>
      </c>
      <c r="R10" s="21">
        <v>2706.9</v>
      </c>
      <c r="S10" s="21">
        <v>4652</v>
      </c>
      <c r="T10" s="21">
        <v>4.2</v>
      </c>
      <c r="U10" s="21">
        <v>3.1</v>
      </c>
      <c r="V10" s="22">
        <v>5.4</v>
      </c>
    </row>
    <row r="11" spans="1:22">
      <c r="A11" s="39" t="s">
        <v>230</v>
      </c>
      <c r="B11" s="44">
        <v>667445</v>
      </c>
      <c r="C11" s="21">
        <v>12355.8</v>
      </c>
      <c r="D11" s="21">
        <v>8589</v>
      </c>
      <c r="E11" s="21">
        <v>16920.7</v>
      </c>
      <c r="F11" s="21">
        <v>1.9</v>
      </c>
      <c r="G11" s="21">
        <v>1.3</v>
      </c>
      <c r="H11" s="22">
        <v>2.5</v>
      </c>
      <c r="I11" s="44">
        <v>271625</v>
      </c>
      <c r="J11" s="21">
        <v>8945</v>
      </c>
      <c r="K11" s="21">
        <v>6652.9</v>
      </c>
      <c r="L11" s="21">
        <v>11621.4</v>
      </c>
      <c r="M11" s="21">
        <v>3.3</v>
      </c>
      <c r="N11" s="21">
        <v>2.4</v>
      </c>
      <c r="O11" s="22">
        <v>4.3</v>
      </c>
      <c r="P11" s="35">
        <v>258625</v>
      </c>
      <c r="Q11" s="21">
        <v>12852.4</v>
      </c>
      <c r="R11" s="21">
        <v>9521.7999999999993</v>
      </c>
      <c r="S11" s="21">
        <v>16420</v>
      </c>
      <c r="T11" s="21">
        <v>5</v>
      </c>
      <c r="U11" s="21">
        <v>3.7</v>
      </c>
      <c r="V11" s="22">
        <v>6.3</v>
      </c>
    </row>
    <row r="12" spans="1:22">
      <c r="A12" s="39" t="s">
        <v>222</v>
      </c>
      <c r="B12" s="44">
        <v>159385</v>
      </c>
      <c r="C12" s="21">
        <v>3107.6</v>
      </c>
      <c r="D12" s="21">
        <v>2099.1999999999998</v>
      </c>
      <c r="E12" s="21">
        <v>4380.2</v>
      </c>
      <c r="F12" s="21">
        <v>1.9</v>
      </c>
      <c r="G12" s="21">
        <v>1.3</v>
      </c>
      <c r="H12" s="22">
        <v>2.7</v>
      </c>
      <c r="I12" s="44">
        <v>75407</v>
      </c>
      <c r="J12" s="21">
        <v>2584.8000000000002</v>
      </c>
      <c r="K12" s="21">
        <v>1875.6</v>
      </c>
      <c r="L12" s="21">
        <v>3353.1</v>
      </c>
      <c r="M12" s="21">
        <v>3.4</v>
      </c>
      <c r="N12" s="21">
        <v>2.5</v>
      </c>
      <c r="O12" s="22">
        <v>4.4000000000000004</v>
      </c>
      <c r="P12" s="35">
        <v>76795</v>
      </c>
      <c r="Q12" s="21">
        <v>4021.2</v>
      </c>
      <c r="R12" s="21">
        <v>2942.2</v>
      </c>
      <c r="S12" s="21">
        <v>5165.3</v>
      </c>
      <c r="T12" s="21">
        <v>5.2</v>
      </c>
      <c r="U12" s="21">
        <v>3.8</v>
      </c>
      <c r="V12" s="22">
        <v>6.7</v>
      </c>
    </row>
    <row r="13" spans="1:22">
      <c r="A13" s="39" t="s">
        <v>245</v>
      </c>
      <c r="B13" s="44">
        <v>240923</v>
      </c>
      <c r="C13" s="21">
        <v>3823</v>
      </c>
      <c r="D13" s="21">
        <v>2634.4</v>
      </c>
      <c r="E13" s="21">
        <v>5250.9</v>
      </c>
      <c r="F13" s="21">
        <v>1.6</v>
      </c>
      <c r="G13" s="21">
        <v>1.1000000000000001</v>
      </c>
      <c r="H13" s="22">
        <v>2.2000000000000002</v>
      </c>
      <c r="I13" s="44">
        <v>88621</v>
      </c>
      <c r="J13" s="21">
        <v>2507.5</v>
      </c>
      <c r="K13" s="21">
        <v>1863</v>
      </c>
      <c r="L13" s="21">
        <v>3215.3</v>
      </c>
      <c r="M13" s="21">
        <v>2.8</v>
      </c>
      <c r="N13" s="21">
        <v>2.1</v>
      </c>
      <c r="O13" s="22">
        <v>3.6</v>
      </c>
      <c r="P13" s="35">
        <v>92787</v>
      </c>
      <c r="Q13" s="21">
        <v>4035.5</v>
      </c>
      <c r="R13" s="21">
        <v>2999.1</v>
      </c>
      <c r="S13" s="21">
        <v>5174.5</v>
      </c>
      <c r="T13" s="21">
        <v>4.3</v>
      </c>
      <c r="U13" s="21">
        <v>3.2</v>
      </c>
      <c r="V13" s="22">
        <v>5.6</v>
      </c>
    </row>
    <row r="14" spans="1:22">
      <c r="A14" s="39" t="s">
        <v>243</v>
      </c>
      <c r="B14" s="44">
        <v>291122</v>
      </c>
      <c r="C14" s="21">
        <v>4896.2</v>
      </c>
      <c r="D14" s="21">
        <v>3356.8</v>
      </c>
      <c r="E14" s="21">
        <v>6693.9</v>
      </c>
      <c r="F14" s="21">
        <v>1.7</v>
      </c>
      <c r="G14" s="21">
        <v>1.2</v>
      </c>
      <c r="H14" s="22">
        <v>2.2999999999999998</v>
      </c>
      <c r="I14" s="44">
        <v>116073</v>
      </c>
      <c r="J14" s="21">
        <v>3435.4</v>
      </c>
      <c r="K14" s="21">
        <v>2570</v>
      </c>
      <c r="L14" s="21">
        <v>4408.1000000000004</v>
      </c>
      <c r="M14" s="21">
        <v>3</v>
      </c>
      <c r="N14" s="21">
        <v>2.2000000000000002</v>
      </c>
      <c r="O14" s="22">
        <v>3.8</v>
      </c>
      <c r="P14" s="35">
        <v>114464</v>
      </c>
      <c r="Q14" s="21">
        <v>5232.5</v>
      </c>
      <c r="R14" s="21">
        <v>3892.9</v>
      </c>
      <c r="S14" s="21">
        <v>6676.7</v>
      </c>
      <c r="T14" s="21">
        <v>4.5999999999999996</v>
      </c>
      <c r="U14" s="21">
        <v>3.4</v>
      </c>
      <c r="V14" s="22">
        <v>5.8</v>
      </c>
    </row>
    <row r="15" spans="1:22">
      <c r="A15" s="39" t="s">
        <v>226</v>
      </c>
      <c r="B15" s="44">
        <v>325987</v>
      </c>
      <c r="C15" s="21">
        <v>5718.3</v>
      </c>
      <c r="D15" s="21">
        <v>3942.6</v>
      </c>
      <c r="E15" s="21">
        <v>7894.4</v>
      </c>
      <c r="F15" s="21">
        <v>1.8</v>
      </c>
      <c r="G15" s="21">
        <v>1.2</v>
      </c>
      <c r="H15" s="22">
        <v>2.4</v>
      </c>
      <c r="I15" s="44">
        <v>150726</v>
      </c>
      <c r="J15" s="21">
        <v>4643.5</v>
      </c>
      <c r="K15" s="21">
        <v>3449.9</v>
      </c>
      <c r="L15" s="21">
        <v>5907.4</v>
      </c>
      <c r="M15" s="21">
        <v>3.1</v>
      </c>
      <c r="N15" s="21">
        <v>2.2999999999999998</v>
      </c>
      <c r="O15" s="22">
        <v>3.9</v>
      </c>
      <c r="P15" s="35">
        <v>160575</v>
      </c>
      <c r="Q15" s="21">
        <v>7549.2</v>
      </c>
      <c r="R15" s="21">
        <v>5635.7</v>
      </c>
      <c r="S15" s="21">
        <v>9549.5</v>
      </c>
      <c r="T15" s="21">
        <v>4.7</v>
      </c>
      <c r="U15" s="21">
        <v>3.5</v>
      </c>
      <c r="V15" s="22">
        <v>5.9</v>
      </c>
    </row>
    <row r="16" spans="1:22">
      <c r="A16" s="39" t="s">
        <v>237</v>
      </c>
      <c r="B16" s="44">
        <v>207600</v>
      </c>
      <c r="C16" s="21">
        <v>3234.6</v>
      </c>
      <c r="D16" s="21">
        <v>2217.5</v>
      </c>
      <c r="E16" s="21">
        <v>4436.3999999999996</v>
      </c>
      <c r="F16" s="21">
        <v>1.6</v>
      </c>
      <c r="G16" s="21">
        <v>1.1000000000000001</v>
      </c>
      <c r="H16" s="22">
        <v>2.1</v>
      </c>
      <c r="I16" s="44">
        <v>97987</v>
      </c>
      <c r="J16" s="21">
        <v>2711</v>
      </c>
      <c r="K16" s="21">
        <v>2024.8</v>
      </c>
      <c r="L16" s="21">
        <v>3469.4</v>
      </c>
      <c r="M16" s="21">
        <v>2.8</v>
      </c>
      <c r="N16" s="21">
        <v>2.1</v>
      </c>
      <c r="O16" s="22">
        <v>3.5</v>
      </c>
      <c r="P16" s="35">
        <v>109910</v>
      </c>
      <c r="Q16" s="21">
        <v>4664.6000000000004</v>
      </c>
      <c r="R16" s="21">
        <v>3492.6</v>
      </c>
      <c r="S16" s="21">
        <v>5944.4</v>
      </c>
      <c r="T16" s="21">
        <v>4.2</v>
      </c>
      <c r="U16" s="21">
        <v>3.2</v>
      </c>
      <c r="V16" s="22">
        <v>5.4</v>
      </c>
    </row>
    <row r="17" spans="1:22">
      <c r="A17" s="39" t="s">
        <v>260</v>
      </c>
      <c r="B17" s="44">
        <v>204605.2</v>
      </c>
      <c r="C17" s="21">
        <v>2551.4</v>
      </c>
      <c r="D17" s="21">
        <v>1714.3</v>
      </c>
      <c r="E17" s="21">
        <v>3535.7</v>
      </c>
      <c r="F17" s="21">
        <v>1.2</v>
      </c>
      <c r="G17" s="21">
        <v>0.8</v>
      </c>
      <c r="H17" s="22">
        <v>1.7</v>
      </c>
      <c r="I17" s="44">
        <v>65018.2</v>
      </c>
      <c r="J17" s="21">
        <v>1452.5</v>
      </c>
      <c r="K17" s="21">
        <v>1040.0999999999999</v>
      </c>
      <c r="L17" s="21">
        <v>1915.7</v>
      </c>
      <c r="M17" s="21">
        <v>2.2000000000000002</v>
      </c>
      <c r="N17" s="21">
        <v>1.6</v>
      </c>
      <c r="O17" s="22">
        <v>2.9</v>
      </c>
      <c r="P17" s="35">
        <v>66070.399999999994</v>
      </c>
      <c r="Q17" s="21">
        <v>2227.1</v>
      </c>
      <c r="R17" s="21">
        <v>1600</v>
      </c>
      <c r="S17" s="21">
        <v>2996.3</v>
      </c>
      <c r="T17" s="21">
        <v>3.4</v>
      </c>
      <c r="U17" s="21">
        <v>2.4</v>
      </c>
      <c r="V17" s="22">
        <v>4.5</v>
      </c>
    </row>
    <row r="18" spans="1:22">
      <c r="A18" s="39" t="s">
        <v>252</v>
      </c>
      <c r="B18" s="44">
        <v>176672</v>
      </c>
      <c r="C18" s="21">
        <v>2464.1</v>
      </c>
      <c r="D18" s="21">
        <v>1670.1</v>
      </c>
      <c r="E18" s="21">
        <v>3385.7</v>
      </c>
      <c r="F18" s="21">
        <v>1.4</v>
      </c>
      <c r="G18" s="21">
        <v>0.9</v>
      </c>
      <c r="H18" s="22">
        <v>1.9</v>
      </c>
      <c r="I18" s="44">
        <v>72615</v>
      </c>
      <c r="J18" s="21">
        <v>1808.3</v>
      </c>
      <c r="K18" s="21">
        <v>1337.4</v>
      </c>
      <c r="L18" s="21">
        <v>2329.1</v>
      </c>
      <c r="M18" s="21">
        <v>2.5</v>
      </c>
      <c r="N18" s="21">
        <v>1.8</v>
      </c>
      <c r="O18" s="22">
        <v>3.2</v>
      </c>
      <c r="P18" s="35">
        <v>75421</v>
      </c>
      <c r="Q18" s="21">
        <v>2896.2</v>
      </c>
      <c r="R18" s="21">
        <v>2137</v>
      </c>
      <c r="S18" s="21">
        <v>3776.1</v>
      </c>
      <c r="T18" s="21">
        <v>3.8</v>
      </c>
      <c r="U18" s="21">
        <v>2.8</v>
      </c>
      <c r="V18" s="22">
        <v>5</v>
      </c>
    </row>
    <row r="19" spans="1:22">
      <c r="A19" s="39" t="s">
        <v>233</v>
      </c>
      <c r="B19" s="44">
        <v>698041</v>
      </c>
      <c r="C19" s="21">
        <v>13848.4</v>
      </c>
      <c r="D19" s="21">
        <v>9572</v>
      </c>
      <c r="E19" s="21">
        <v>19068.3</v>
      </c>
      <c r="F19" s="21">
        <v>2</v>
      </c>
      <c r="G19" s="21">
        <v>1.4</v>
      </c>
      <c r="H19" s="22">
        <v>2.7</v>
      </c>
      <c r="I19" s="44">
        <v>244508</v>
      </c>
      <c r="J19" s="21">
        <v>8594.2000000000007</v>
      </c>
      <c r="K19" s="21">
        <v>6339.5</v>
      </c>
      <c r="L19" s="21">
        <v>11265.2</v>
      </c>
      <c r="M19" s="21">
        <v>3.5</v>
      </c>
      <c r="N19" s="21">
        <v>2.6</v>
      </c>
      <c r="O19" s="22">
        <v>4.5999999999999996</v>
      </c>
      <c r="P19" s="35">
        <v>226924</v>
      </c>
      <c r="Q19" s="21">
        <v>12201.2</v>
      </c>
      <c r="R19" s="21">
        <v>8922.2000000000007</v>
      </c>
      <c r="S19" s="21">
        <v>15644.7</v>
      </c>
      <c r="T19" s="21">
        <v>5.4</v>
      </c>
      <c r="U19" s="21">
        <v>3.9</v>
      </c>
      <c r="V19" s="22">
        <v>6.9</v>
      </c>
    </row>
    <row r="20" spans="1:22">
      <c r="A20" s="39" t="s">
        <v>241</v>
      </c>
      <c r="B20" s="44">
        <v>478888.3</v>
      </c>
      <c r="C20" s="21">
        <v>7510.2</v>
      </c>
      <c r="D20" s="21">
        <v>5179.3</v>
      </c>
      <c r="E20" s="21">
        <v>10349.799999999999</v>
      </c>
      <c r="F20" s="21">
        <v>1.6</v>
      </c>
      <c r="G20" s="21">
        <v>1.1000000000000001</v>
      </c>
      <c r="H20" s="22">
        <v>2.2000000000000002</v>
      </c>
      <c r="I20" s="44">
        <v>194914.9</v>
      </c>
      <c r="J20" s="21">
        <v>5460.2</v>
      </c>
      <c r="K20" s="21">
        <v>4066</v>
      </c>
      <c r="L20" s="21">
        <v>6936.5</v>
      </c>
      <c r="M20" s="21">
        <v>2.8</v>
      </c>
      <c r="N20" s="21">
        <v>2.1</v>
      </c>
      <c r="O20" s="22">
        <v>3.6</v>
      </c>
      <c r="P20" s="35">
        <v>208086.2</v>
      </c>
      <c r="Q20" s="21">
        <v>8926</v>
      </c>
      <c r="R20" s="21">
        <v>6668.1</v>
      </c>
      <c r="S20" s="21">
        <v>11432.5</v>
      </c>
      <c r="T20" s="21">
        <v>4.3</v>
      </c>
      <c r="U20" s="21">
        <v>3.2</v>
      </c>
      <c r="V20" s="22">
        <v>5.5</v>
      </c>
    </row>
    <row r="21" spans="1:22">
      <c r="A21" s="39" t="s">
        <v>242</v>
      </c>
      <c r="B21" s="44">
        <v>217499</v>
      </c>
      <c r="C21" s="21">
        <v>3456.2</v>
      </c>
      <c r="D21" s="21">
        <v>2368.5</v>
      </c>
      <c r="E21" s="21">
        <v>4759.1000000000004</v>
      </c>
      <c r="F21" s="21">
        <v>1.6</v>
      </c>
      <c r="G21" s="21">
        <v>1.1000000000000001</v>
      </c>
      <c r="H21" s="22">
        <v>2.2000000000000002</v>
      </c>
      <c r="I21" s="44">
        <v>96094</v>
      </c>
      <c r="J21" s="21">
        <v>2718.9</v>
      </c>
      <c r="K21" s="21">
        <v>2014.2</v>
      </c>
      <c r="L21" s="21">
        <v>3486.5</v>
      </c>
      <c r="M21" s="21">
        <v>2.8</v>
      </c>
      <c r="N21" s="21">
        <v>2.1</v>
      </c>
      <c r="O21" s="22">
        <v>3.6</v>
      </c>
      <c r="P21" s="35">
        <v>100973</v>
      </c>
      <c r="Q21" s="21">
        <v>4357.8999999999996</v>
      </c>
      <c r="R21" s="21">
        <v>3247.7</v>
      </c>
      <c r="S21" s="21">
        <v>5550.9</v>
      </c>
      <c r="T21" s="21">
        <v>4.3</v>
      </c>
      <c r="U21" s="21">
        <v>3.2</v>
      </c>
      <c r="V21" s="22">
        <v>5.5</v>
      </c>
    </row>
    <row r="22" spans="1:22">
      <c r="A22" s="39" t="s">
        <v>255</v>
      </c>
      <c r="B22" s="44">
        <v>402225.9</v>
      </c>
      <c r="C22" s="21">
        <v>5517.8</v>
      </c>
      <c r="D22" s="21">
        <v>3738.6</v>
      </c>
      <c r="E22" s="21">
        <v>7576.8</v>
      </c>
      <c r="F22" s="21">
        <v>1.4</v>
      </c>
      <c r="G22" s="21">
        <v>0.9</v>
      </c>
      <c r="H22" s="22">
        <v>1.9</v>
      </c>
      <c r="I22" s="44">
        <v>134968.1</v>
      </c>
      <c r="J22" s="21">
        <v>3339.7</v>
      </c>
      <c r="K22" s="21">
        <v>2439.5</v>
      </c>
      <c r="L22" s="21">
        <v>4356.3</v>
      </c>
      <c r="M22" s="21">
        <v>2.5</v>
      </c>
      <c r="N22" s="21">
        <v>1.8</v>
      </c>
      <c r="O22" s="22">
        <v>3.2</v>
      </c>
      <c r="P22" s="35">
        <v>139298.6</v>
      </c>
      <c r="Q22" s="21">
        <v>5378.6</v>
      </c>
      <c r="R22" s="21">
        <v>3935.8</v>
      </c>
      <c r="S22" s="21">
        <v>7028.3</v>
      </c>
      <c r="T22" s="21">
        <v>3.9</v>
      </c>
      <c r="U22" s="21">
        <v>2.8</v>
      </c>
      <c r="V22" s="22">
        <v>5</v>
      </c>
    </row>
    <row r="23" spans="1:22">
      <c r="A23" s="39" t="s">
        <v>234</v>
      </c>
      <c r="B23" s="44">
        <v>459445.2</v>
      </c>
      <c r="C23" s="21">
        <v>7815.8</v>
      </c>
      <c r="D23" s="21">
        <v>5401.3</v>
      </c>
      <c r="E23" s="21">
        <v>10712.2</v>
      </c>
      <c r="F23" s="21">
        <v>1.7</v>
      </c>
      <c r="G23" s="21">
        <v>1.2</v>
      </c>
      <c r="H23" s="22">
        <v>2.2999999999999998</v>
      </c>
      <c r="I23" s="44">
        <v>202054.1</v>
      </c>
      <c r="J23" s="21">
        <v>5961.8</v>
      </c>
      <c r="K23" s="21">
        <v>4495.6000000000004</v>
      </c>
      <c r="L23" s="21">
        <v>7584.1</v>
      </c>
      <c r="M23" s="21">
        <v>3</v>
      </c>
      <c r="N23" s="21">
        <v>2.2000000000000002</v>
      </c>
      <c r="O23" s="22">
        <v>3.8</v>
      </c>
      <c r="P23" s="35">
        <v>199987.8</v>
      </c>
      <c r="Q23" s="21">
        <v>8995.5</v>
      </c>
      <c r="R23" s="21">
        <v>6743.2</v>
      </c>
      <c r="S23" s="21">
        <v>11433.4</v>
      </c>
      <c r="T23" s="21">
        <v>4.5</v>
      </c>
      <c r="U23" s="21">
        <v>3.4</v>
      </c>
      <c r="V23" s="22">
        <v>5.7</v>
      </c>
    </row>
    <row r="24" spans="1:22">
      <c r="A24" s="39" t="s">
        <v>240</v>
      </c>
      <c r="B24" s="44">
        <v>492806</v>
      </c>
      <c r="C24" s="21">
        <v>8376.9</v>
      </c>
      <c r="D24" s="21">
        <v>5775.1</v>
      </c>
      <c r="E24" s="21">
        <v>11502.9</v>
      </c>
      <c r="F24" s="21">
        <v>1.7</v>
      </c>
      <c r="G24" s="21">
        <v>1.2</v>
      </c>
      <c r="H24" s="22">
        <v>2.2999999999999998</v>
      </c>
      <c r="I24" s="44">
        <v>188346</v>
      </c>
      <c r="J24" s="21">
        <v>5753.9</v>
      </c>
      <c r="K24" s="21">
        <v>4300</v>
      </c>
      <c r="L24" s="21">
        <v>7352.7</v>
      </c>
      <c r="M24" s="21">
        <v>3.1</v>
      </c>
      <c r="N24" s="21">
        <v>2.2999999999999998</v>
      </c>
      <c r="O24" s="22">
        <v>3.9</v>
      </c>
      <c r="P24" s="35">
        <v>195687</v>
      </c>
      <c r="Q24" s="21">
        <v>9125.2999999999993</v>
      </c>
      <c r="R24" s="21">
        <v>6807.3</v>
      </c>
      <c r="S24" s="21">
        <v>11600.9</v>
      </c>
      <c r="T24" s="21">
        <v>4.7</v>
      </c>
      <c r="U24" s="21">
        <v>3.5</v>
      </c>
      <c r="V24" s="22">
        <v>5.9</v>
      </c>
    </row>
    <row r="25" spans="1:22">
      <c r="A25" s="39" t="s">
        <v>231</v>
      </c>
      <c r="B25" s="44">
        <v>462469.9</v>
      </c>
      <c r="C25" s="21">
        <v>8517.7000000000007</v>
      </c>
      <c r="D25" s="21">
        <v>5911.5</v>
      </c>
      <c r="E25" s="21">
        <v>11632.3</v>
      </c>
      <c r="F25" s="21">
        <v>1.8</v>
      </c>
      <c r="G25" s="21">
        <v>1.3</v>
      </c>
      <c r="H25" s="22">
        <v>2.5</v>
      </c>
      <c r="I25" s="44">
        <v>190472</v>
      </c>
      <c r="J25" s="21">
        <v>6134.5</v>
      </c>
      <c r="K25" s="21">
        <v>4576.7</v>
      </c>
      <c r="L25" s="21">
        <v>7878.8</v>
      </c>
      <c r="M25" s="21">
        <v>3.2</v>
      </c>
      <c r="N25" s="21">
        <v>2.4</v>
      </c>
      <c r="O25" s="22">
        <v>4.0999999999999996</v>
      </c>
      <c r="P25" s="35">
        <v>185220.5</v>
      </c>
      <c r="Q25" s="21">
        <v>9126.1</v>
      </c>
      <c r="R25" s="21">
        <v>6797.3</v>
      </c>
      <c r="S25" s="21">
        <v>11552.4</v>
      </c>
      <c r="T25" s="21">
        <v>4.9000000000000004</v>
      </c>
      <c r="U25" s="21">
        <v>3.7</v>
      </c>
      <c r="V25" s="22">
        <v>6.2</v>
      </c>
    </row>
    <row r="26" spans="1:22">
      <c r="A26" s="39" t="s">
        <v>253</v>
      </c>
      <c r="B26" s="44">
        <v>286509</v>
      </c>
      <c r="C26" s="21">
        <v>4199.8</v>
      </c>
      <c r="D26" s="21">
        <v>2894.9</v>
      </c>
      <c r="E26" s="21">
        <v>5740.5</v>
      </c>
      <c r="F26" s="21">
        <v>1.5</v>
      </c>
      <c r="G26" s="21">
        <v>1</v>
      </c>
      <c r="H26" s="22">
        <v>2</v>
      </c>
      <c r="I26" s="44">
        <v>110231</v>
      </c>
      <c r="J26" s="21">
        <v>2840.9</v>
      </c>
      <c r="K26" s="21">
        <v>2085.6999999999998</v>
      </c>
      <c r="L26" s="21">
        <v>3687.6</v>
      </c>
      <c r="M26" s="21">
        <v>2.6</v>
      </c>
      <c r="N26" s="21">
        <v>1.9</v>
      </c>
      <c r="O26" s="22">
        <v>3.3</v>
      </c>
      <c r="P26" s="35">
        <v>104690</v>
      </c>
      <c r="Q26" s="21">
        <v>4083.1</v>
      </c>
      <c r="R26" s="21">
        <v>2994.3</v>
      </c>
      <c r="S26" s="21">
        <v>5335.6</v>
      </c>
      <c r="T26" s="21">
        <v>3.9</v>
      </c>
      <c r="U26" s="21">
        <v>2.9</v>
      </c>
      <c r="V26" s="22">
        <v>5.0999999999999996</v>
      </c>
    </row>
    <row r="27" spans="1:22">
      <c r="A27" s="39" t="s">
        <v>227</v>
      </c>
      <c r="B27" s="44">
        <v>210217</v>
      </c>
      <c r="C27" s="21">
        <v>3876</v>
      </c>
      <c r="D27" s="21">
        <v>2679.8</v>
      </c>
      <c r="E27" s="21">
        <v>5331.8</v>
      </c>
      <c r="F27" s="21">
        <v>1.8</v>
      </c>
      <c r="G27" s="21">
        <v>1.3</v>
      </c>
      <c r="H27" s="22">
        <v>2.5</v>
      </c>
      <c r="I27" s="44">
        <v>94538</v>
      </c>
      <c r="J27" s="21">
        <v>3092.7</v>
      </c>
      <c r="K27" s="21">
        <v>2278</v>
      </c>
      <c r="L27" s="21">
        <v>3969.2</v>
      </c>
      <c r="M27" s="21">
        <v>3.3</v>
      </c>
      <c r="N27" s="21">
        <v>2.4</v>
      </c>
      <c r="O27" s="22">
        <v>4.2</v>
      </c>
      <c r="P27" s="35">
        <v>96070</v>
      </c>
      <c r="Q27" s="21">
        <v>4744</v>
      </c>
      <c r="R27" s="21">
        <v>3533.7</v>
      </c>
      <c r="S27" s="21">
        <v>6029.8</v>
      </c>
      <c r="T27" s="21">
        <v>4.9000000000000004</v>
      </c>
      <c r="U27" s="21">
        <v>3.7</v>
      </c>
      <c r="V27" s="22">
        <v>6.3</v>
      </c>
    </row>
    <row r="28" spans="1:22">
      <c r="A28" s="39" t="s">
        <v>249</v>
      </c>
      <c r="B28" s="44">
        <v>317361</v>
      </c>
      <c r="C28" s="21">
        <v>5015.5</v>
      </c>
      <c r="D28" s="21">
        <v>3473.2</v>
      </c>
      <c r="E28" s="21">
        <v>6849.2</v>
      </c>
      <c r="F28" s="21">
        <v>1.6</v>
      </c>
      <c r="G28" s="21">
        <v>1.1000000000000001</v>
      </c>
      <c r="H28" s="22">
        <v>2.2000000000000002</v>
      </c>
      <c r="I28" s="44">
        <v>116849</v>
      </c>
      <c r="J28" s="21">
        <v>3285.7</v>
      </c>
      <c r="K28" s="21">
        <v>2411.1</v>
      </c>
      <c r="L28" s="21">
        <v>4238.5</v>
      </c>
      <c r="M28" s="21">
        <v>2.8</v>
      </c>
      <c r="N28" s="21">
        <v>2.1</v>
      </c>
      <c r="O28" s="22">
        <v>3.6</v>
      </c>
      <c r="P28" s="35">
        <v>125026</v>
      </c>
      <c r="Q28" s="21">
        <v>5371.1</v>
      </c>
      <c r="R28" s="21">
        <v>3958.3</v>
      </c>
      <c r="S28" s="21">
        <v>6973.1</v>
      </c>
      <c r="T28" s="21">
        <v>4.3</v>
      </c>
      <c r="U28" s="21">
        <v>3.2</v>
      </c>
      <c r="V28" s="22">
        <v>5.6</v>
      </c>
    </row>
    <row r="29" spans="1:22">
      <c r="A29" s="39" t="s">
        <v>223</v>
      </c>
      <c r="B29" s="44">
        <v>275119.2</v>
      </c>
      <c r="C29" s="21">
        <v>5150.1000000000004</v>
      </c>
      <c r="D29" s="21">
        <v>3537.2</v>
      </c>
      <c r="E29" s="21">
        <v>7081.8</v>
      </c>
      <c r="F29" s="21">
        <v>1.9</v>
      </c>
      <c r="G29" s="21">
        <v>1.3</v>
      </c>
      <c r="H29" s="22">
        <v>2.6</v>
      </c>
      <c r="I29" s="44">
        <v>128370.8</v>
      </c>
      <c r="J29" s="21">
        <v>4240.8</v>
      </c>
      <c r="K29" s="21">
        <v>3162.7</v>
      </c>
      <c r="L29" s="21">
        <v>5415.8</v>
      </c>
      <c r="M29" s="21">
        <v>3.3</v>
      </c>
      <c r="N29" s="21">
        <v>2.5</v>
      </c>
      <c r="O29" s="22">
        <v>4.2</v>
      </c>
      <c r="P29" s="35">
        <v>139691.4</v>
      </c>
      <c r="Q29" s="21">
        <v>6982.8</v>
      </c>
      <c r="R29" s="21">
        <v>5232</v>
      </c>
      <c r="S29" s="21">
        <v>8757</v>
      </c>
      <c r="T29" s="21">
        <v>5</v>
      </c>
      <c r="U29" s="21">
        <v>3.7</v>
      </c>
      <c r="V29" s="22">
        <v>6.3</v>
      </c>
    </row>
    <row r="30" spans="1:22">
      <c r="A30" s="39" t="s">
        <v>254</v>
      </c>
      <c r="B30" s="44">
        <v>346880</v>
      </c>
      <c r="C30" s="21">
        <v>5548.5</v>
      </c>
      <c r="D30" s="21">
        <v>3727</v>
      </c>
      <c r="E30" s="21">
        <v>7743.9</v>
      </c>
      <c r="F30" s="21">
        <v>1.6</v>
      </c>
      <c r="G30" s="21">
        <v>1.1000000000000001</v>
      </c>
      <c r="H30" s="22">
        <v>2.2000000000000002</v>
      </c>
      <c r="I30" s="44">
        <v>100087</v>
      </c>
      <c r="J30" s="21">
        <v>2831.2</v>
      </c>
      <c r="K30" s="21">
        <v>2091.6999999999998</v>
      </c>
      <c r="L30" s="21">
        <v>3646.1</v>
      </c>
      <c r="M30" s="21">
        <v>2.8</v>
      </c>
      <c r="N30" s="21">
        <v>2.1</v>
      </c>
      <c r="O30" s="22">
        <v>3.6</v>
      </c>
      <c r="P30" s="35">
        <v>87700</v>
      </c>
      <c r="Q30" s="21">
        <v>3863.9</v>
      </c>
      <c r="R30" s="21">
        <v>2850.9</v>
      </c>
      <c r="S30" s="21">
        <v>4972.3</v>
      </c>
      <c r="T30" s="21">
        <v>4.4000000000000004</v>
      </c>
      <c r="U30" s="21">
        <v>3.3</v>
      </c>
      <c r="V30" s="22">
        <v>5.7</v>
      </c>
    </row>
    <row r="31" spans="1:22">
      <c r="A31" s="39" t="s">
        <v>224</v>
      </c>
      <c r="B31" s="44">
        <v>787622.9</v>
      </c>
      <c r="C31" s="21">
        <v>15675.3</v>
      </c>
      <c r="D31" s="21">
        <v>10887.4</v>
      </c>
      <c r="E31" s="21">
        <v>21500.7</v>
      </c>
      <c r="F31" s="21">
        <v>2</v>
      </c>
      <c r="G31" s="21">
        <v>1.4</v>
      </c>
      <c r="H31" s="22">
        <v>2.7</v>
      </c>
      <c r="I31" s="44">
        <v>344258.2</v>
      </c>
      <c r="J31" s="21">
        <v>12055.2</v>
      </c>
      <c r="K31" s="21">
        <v>8907.7000000000007</v>
      </c>
      <c r="L31" s="21">
        <v>15620.3</v>
      </c>
      <c r="M31" s="21">
        <v>3.5</v>
      </c>
      <c r="N31" s="21">
        <v>2.6</v>
      </c>
      <c r="O31" s="22">
        <v>4.5</v>
      </c>
      <c r="P31" s="35">
        <v>312162.40000000002</v>
      </c>
      <c r="Q31" s="21">
        <v>16768.900000000001</v>
      </c>
      <c r="R31" s="21">
        <v>12395.8</v>
      </c>
      <c r="S31" s="21">
        <v>21379.200000000001</v>
      </c>
      <c r="T31" s="21">
        <v>5.4</v>
      </c>
      <c r="U31" s="21">
        <v>4</v>
      </c>
      <c r="V31" s="22">
        <v>6.8</v>
      </c>
    </row>
    <row r="32" spans="1:22">
      <c r="A32" s="39" t="s">
        <v>256</v>
      </c>
      <c r="B32" s="44">
        <v>441445</v>
      </c>
      <c r="C32" s="21">
        <v>7765.2</v>
      </c>
      <c r="D32" s="21">
        <v>5255.5</v>
      </c>
      <c r="E32" s="21">
        <v>10930.2</v>
      </c>
      <c r="F32" s="21">
        <v>1.8</v>
      </c>
      <c r="G32" s="21">
        <v>1.2</v>
      </c>
      <c r="H32" s="22">
        <v>2.5</v>
      </c>
      <c r="I32" s="44">
        <v>117111</v>
      </c>
      <c r="J32" s="21">
        <v>3646.6</v>
      </c>
      <c r="K32" s="21">
        <v>2633.5</v>
      </c>
      <c r="L32" s="21">
        <v>4845.7</v>
      </c>
      <c r="M32" s="21">
        <v>3.1</v>
      </c>
      <c r="N32" s="21">
        <v>2.2000000000000002</v>
      </c>
      <c r="O32" s="22">
        <v>4.0999999999999996</v>
      </c>
      <c r="P32" s="35">
        <v>91408</v>
      </c>
      <c r="Q32" s="21">
        <v>4360.6000000000004</v>
      </c>
      <c r="R32" s="21">
        <v>3165.5</v>
      </c>
      <c r="S32" s="21">
        <v>5720.9</v>
      </c>
      <c r="T32" s="21">
        <v>4.8</v>
      </c>
      <c r="U32" s="21">
        <v>3.5</v>
      </c>
      <c r="V32" s="22">
        <v>6.3</v>
      </c>
    </row>
    <row r="33" spans="1:22">
      <c r="A33" s="39" t="s">
        <v>259</v>
      </c>
      <c r="B33" s="44">
        <v>522440</v>
      </c>
      <c r="C33" s="21">
        <v>7997</v>
      </c>
      <c r="D33" s="21">
        <v>5375</v>
      </c>
      <c r="E33" s="21">
        <v>11161.8</v>
      </c>
      <c r="F33" s="21">
        <v>1.5</v>
      </c>
      <c r="G33" s="21">
        <v>1</v>
      </c>
      <c r="H33" s="22">
        <v>2.1</v>
      </c>
      <c r="I33" s="44">
        <v>154240</v>
      </c>
      <c r="J33" s="21">
        <v>4226.6000000000004</v>
      </c>
      <c r="K33" s="21">
        <v>3079.8</v>
      </c>
      <c r="L33" s="21">
        <v>5455.9</v>
      </c>
      <c r="M33" s="21">
        <v>2.7</v>
      </c>
      <c r="N33" s="21">
        <v>2</v>
      </c>
      <c r="O33" s="22">
        <v>3.5</v>
      </c>
      <c r="P33" s="35">
        <v>129102</v>
      </c>
      <c r="Q33" s="21">
        <v>5493</v>
      </c>
      <c r="R33" s="21">
        <v>4007.8</v>
      </c>
      <c r="S33" s="21">
        <v>7109</v>
      </c>
      <c r="T33" s="21">
        <v>4.3</v>
      </c>
      <c r="U33" s="21">
        <v>3.1</v>
      </c>
      <c r="V33" s="22">
        <v>5.5</v>
      </c>
    </row>
    <row r="34" spans="1:22">
      <c r="A34" s="39" t="s">
        <v>244</v>
      </c>
      <c r="B34" s="44">
        <v>209518</v>
      </c>
      <c r="C34" s="21">
        <v>3413.7</v>
      </c>
      <c r="D34" s="21">
        <v>2362.3000000000002</v>
      </c>
      <c r="E34" s="21">
        <v>4686.2</v>
      </c>
      <c r="F34" s="21">
        <v>1.6</v>
      </c>
      <c r="G34" s="21">
        <v>1.1000000000000001</v>
      </c>
      <c r="H34" s="22">
        <v>2.2000000000000002</v>
      </c>
      <c r="I34" s="44">
        <v>74246</v>
      </c>
      <c r="J34" s="21">
        <v>2179.4</v>
      </c>
      <c r="K34" s="21">
        <v>1636.4</v>
      </c>
      <c r="L34" s="21">
        <v>2780.2</v>
      </c>
      <c r="M34" s="21">
        <v>2.9</v>
      </c>
      <c r="N34" s="21">
        <v>2.2000000000000002</v>
      </c>
      <c r="O34" s="22">
        <v>3.7</v>
      </c>
      <c r="P34" s="35">
        <v>71577</v>
      </c>
      <c r="Q34" s="21">
        <v>3210.9</v>
      </c>
      <c r="R34" s="21">
        <v>2387.3000000000002</v>
      </c>
      <c r="S34" s="21">
        <v>4102.2</v>
      </c>
      <c r="T34" s="21">
        <v>4.5</v>
      </c>
      <c r="U34" s="21">
        <v>3.3</v>
      </c>
      <c r="V34" s="22">
        <v>5.7</v>
      </c>
    </row>
    <row r="35" spans="1:22">
      <c r="A35" s="39" t="s">
        <v>239</v>
      </c>
      <c r="B35" s="44">
        <v>291530</v>
      </c>
      <c r="C35" s="21">
        <v>5256.5</v>
      </c>
      <c r="D35" s="21">
        <v>3634</v>
      </c>
      <c r="E35" s="21">
        <v>7141.3</v>
      </c>
      <c r="F35" s="21">
        <v>1.8</v>
      </c>
      <c r="G35" s="21">
        <v>1.2</v>
      </c>
      <c r="H35" s="22">
        <v>2.4</v>
      </c>
      <c r="I35" s="44">
        <v>112740</v>
      </c>
      <c r="J35" s="21">
        <v>3573.8</v>
      </c>
      <c r="K35" s="21">
        <v>2652.2</v>
      </c>
      <c r="L35" s="21">
        <v>4625.1000000000004</v>
      </c>
      <c r="M35" s="21">
        <v>3.2</v>
      </c>
      <c r="N35" s="21">
        <v>2.4</v>
      </c>
      <c r="O35" s="22">
        <v>4.0999999999999996</v>
      </c>
      <c r="P35" s="35">
        <v>111064</v>
      </c>
      <c r="Q35" s="21">
        <v>5371.2</v>
      </c>
      <c r="R35" s="21">
        <v>3990.7</v>
      </c>
      <c r="S35" s="21">
        <v>6854.3</v>
      </c>
      <c r="T35" s="21">
        <v>4.8</v>
      </c>
      <c r="U35" s="21">
        <v>3.6</v>
      </c>
      <c r="V35" s="22">
        <v>6.2</v>
      </c>
    </row>
    <row r="36" spans="1:22">
      <c r="A36" s="39" t="s">
        <v>246</v>
      </c>
      <c r="B36" s="44">
        <v>141258</v>
      </c>
      <c r="C36" s="21">
        <v>2279.3000000000002</v>
      </c>
      <c r="D36" s="21">
        <v>1561.9</v>
      </c>
      <c r="E36" s="21">
        <v>3162.7</v>
      </c>
      <c r="F36" s="21">
        <v>1.6</v>
      </c>
      <c r="G36" s="21">
        <v>1.1000000000000001</v>
      </c>
      <c r="H36" s="22">
        <v>2.2000000000000002</v>
      </c>
      <c r="I36" s="44">
        <v>60733</v>
      </c>
      <c r="J36" s="21">
        <v>1718.8</v>
      </c>
      <c r="K36" s="21">
        <v>1260.0999999999999</v>
      </c>
      <c r="L36" s="21">
        <v>2206</v>
      </c>
      <c r="M36" s="21">
        <v>2.8</v>
      </c>
      <c r="N36" s="21">
        <v>2.1</v>
      </c>
      <c r="O36" s="22">
        <v>3.6</v>
      </c>
      <c r="P36" s="35">
        <v>62057</v>
      </c>
      <c r="Q36" s="21">
        <v>2698.9</v>
      </c>
      <c r="R36" s="21">
        <v>1985.8</v>
      </c>
      <c r="S36" s="21">
        <v>3484.3</v>
      </c>
      <c r="T36" s="21">
        <v>4.3</v>
      </c>
      <c r="U36" s="21">
        <v>3.2</v>
      </c>
      <c r="V36" s="22">
        <v>5.6</v>
      </c>
    </row>
    <row r="37" spans="1:22">
      <c r="A37" s="39" t="s">
        <v>228</v>
      </c>
      <c r="B37" s="44">
        <v>156615</v>
      </c>
      <c r="C37" s="21">
        <v>2661.2</v>
      </c>
      <c r="D37" s="21">
        <v>1822.6</v>
      </c>
      <c r="E37" s="21">
        <v>3697.8</v>
      </c>
      <c r="F37" s="21">
        <v>1.7</v>
      </c>
      <c r="G37" s="21">
        <v>1.2</v>
      </c>
      <c r="H37" s="22">
        <v>2.4</v>
      </c>
      <c r="I37" s="44">
        <v>72977</v>
      </c>
      <c r="J37" s="21">
        <v>2194.4</v>
      </c>
      <c r="K37" s="21">
        <v>1602.9</v>
      </c>
      <c r="L37" s="21">
        <v>2828.6</v>
      </c>
      <c r="M37" s="21">
        <v>3</v>
      </c>
      <c r="N37" s="21">
        <v>2.2000000000000002</v>
      </c>
      <c r="O37" s="22">
        <v>3.9</v>
      </c>
      <c r="P37" s="35">
        <v>76603</v>
      </c>
      <c r="Q37" s="21">
        <v>3553.9</v>
      </c>
      <c r="R37" s="21">
        <v>2655.1</v>
      </c>
      <c r="S37" s="21">
        <v>4472.8</v>
      </c>
      <c r="T37" s="21">
        <v>4.5999999999999996</v>
      </c>
      <c r="U37" s="21">
        <v>3.5</v>
      </c>
      <c r="V37" s="22">
        <v>5.8</v>
      </c>
    </row>
    <row r="38" spans="1:22">
      <c r="A38" s="39" t="s">
        <v>257</v>
      </c>
      <c r="B38" s="44">
        <v>440223</v>
      </c>
      <c r="C38" s="21">
        <v>7022.7</v>
      </c>
      <c r="D38" s="21">
        <v>4732.6000000000004</v>
      </c>
      <c r="E38" s="21">
        <v>9763.1</v>
      </c>
      <c r="F38" s="21">
        <v>1.6</v>
      </c>
      <c r="G38" s="21">
        <v>1.1000000000000001</v>
      </c>
      <c r="H38" s="22">
        <v>2.2000000000000002</v>
      </c>
      <c r="I38" s="44">
        <v>120501</v>
      </c>
      <c r="J38" s="21">
        <v>3408.5</v>
      </c>
      <c r="K38" s="21">
        <v>2515.6999999999998</v>
      </c>
      <c r="L38" s="21">
        <v>4388.6000000000004</v>
      </c>
      <c r="M38" s="21">
        <v>2.8</v>
      </c>
      <c r="N38" s="21">
        <v>2.1</v>
      </c>
      <c r="O38" s="22">
        <v>3.6</v>
      </c>
      <c r="P38" s="35">
        <v>103971</v>
      </c>
      <c r="Q38" s="21">
        <v>4507.8</v>
      </c>
      <c r="R38" s="21">
        <v>3308.6</v>
      </c>
      <c r="S38" s="21">
        <v>5834.3</v>
      </c>
      <c r="T38" s="21">
        <v>4.3</v>
      </c>
      <c r="U38" s="21">
        <v>3.2</v>
      </c>
      <c r="V38" s="22">
        <v>5.6</v>
      </c>
    </row>
    <row r="39" spans="1:22">
      <c r="A39" s="39" t="s">
        <v>262</v>
      </c>
      <c r="B39" s="44">
        <v>384384</v>
      </c>
      <c r="C39" s="21">
        <v>5015.3999999999996</v>
      </c>
      <c r="D39" s="21">
        <v>3384.3</v>
      </c>
      <c r="E39" s="21">
        <v>6937.4</v>
      </c>
      <c r="F39" s="21">
        <v>1.3</v>
      </c>
      <c r="G39" s="21">
        <v>0.9</v>
      </c>
      <c r="H39" s="22">
        <v>1.8</v>
      </c>
      <c r="I39" s="44">
        <v>110213</v>
      </c>
      <c r="J39" s="21">
        <v>2620.6</v>
      </c>
      <c r="K39" s="21">
        <v>1940.3</v>
      </c>
      <c r="L39" s="21">
        <v>3354.5</v>
      </c>
      <c r="M39" s="21">
        <v>2.4</v>
      </c>
      <c r="N39" s="21">
        <v>1.8</v>
      </c>
      <c r="O39" s="22">
        <v>3</v>
      </c>
      <c r="P39" s="35">
        <v>101164</v>
      </c>
      <c r="Q39" s="21">
        <v>3748.1</v>
      </c>
      <c r="R39" s="21">
        <v>2763.1</v>
      </c>
      <c r="S39" s="21">
        <v>4886.3999999999996</v>
      </c>
      <c r="T39" s="21">
        <v>3.7</v>
      </c>
      <c r="U39" s="21">
        <v>2.7</v>
      </c>
      <c r="V39" s="22">
        <v>4.8</v>
      </c>
    </row>
    <row r="40" spans="1:22">
      <c r="A40" s="39" t="s">
        <v>225</v>
      </c>
      <c r="B40" s="44">
        <v>347985</v>
      </c>
      <c r="C40" s="21">
        <v>7174</v>
      </c>
      <c r="D40" s="21">
        <v>4973.3999999999996</v>
      </c>
      <c r="E40" s="21">
        <v>9876.2000000000007</v>
      </c>
      <c r="F40" s="21">
        <v>2.1</v>
      </c>
      <c r="G40" s="21">
        <v>1.4</v>
      </c>
      <c r="H40" s="22">
        <v>2.8</v>
      </c>
      <c r="I40" s="44">
        <v>135521</v>
      </c>
      <c r="J40" s="21">
        <v>4943.8999999999996</v>
      </c>
      <c r="K40" s="21">
        <v>3634.7</v>
      </c>
      <c r="L40" s="21">
        <v>6445.5</v>
      </c>
      <c r="M40" s="21">
        <v>3.6</v>
      </c>
      <c r="N40" s="21">
        <v>2.7</v>
      </c>
      <c r="O40" s="22">
        <v>4.8</v>
      </c>
      <c r="P40" s="35">
        <v>129826</v>
      </c>
      <c r="Q40" s="21">
        <v>7257.2</v>
      </c>
      <c r="R40" s="21">
        <v>5316.6</v>
      </c>
      <c r="S40" s="21">
        <v>9255.6</v>
      </c>
      <c r="T40" s="21">
        <v>5.6</v>
      </c>
      <c r="U40" s="21">
        <v>4.0999999999999996</v>
      </c>
      <c r="V40" s="22">
        <v>7.1</v>
      </c>
    </row>
    <row r="41" spans="1:22">
      <c r="A41" s="39" t="s">
        <v>235</v>
      </c>
      <c r="B41" s="44">
        <v>303490</v>
      </c>
      <c r="C41" s="21">
        <v>5364.7</v>
      </c>
      <c r="D41" s="21">
        <v>3701.5</v>
      </c>
      <c r="E41" s="21">
        <v>7340.3</v>
      </c>
      <c r="F41" s="21">
        <v>1.8</v>
      </c>
      <c r="G41" s="21">
        <v>1.2</v>
      </c>
      <c r="H41" s="22">
        <v>2.4</v>
      </c>
      <c r="I41" s="44">
        <v>124339</v>
      </c>
      <c r="J41" s="21">
        <v>3884.1</v>
      </c>
      <c r="K41" s="21">
        <v>2910.7</v>
      </c>
      <c r="L41" s="21">
        <v>4969.1000000000004</v>
      </c>
      <c r="M41" s="21">
        <v>3.1</v>
      </c>
      <c r="N41" s="21">
        <v>2.2999999999999998</v>
      </c>
      <c r="O41" s="22">
        <v>4</v>
      </c>
      <c r="P41" s="35">
        <v>126602</v>
      </c>
      <c r="Q41" s="21">
        <v>6000.9</v>
      </c>
      <c r="R41" s="21">
        <v>4495.6000000000004</v>
      </c>
      <c r="S41" s="21">
        <v>7634</v>
      </c>
      <c r="T41" s="21">
        <v>4.7</v>
      </c>
      <c r="U41" s="21">
        <v>3.6</v>
      </c>
      <c r="V41" s="22">
        <v>6</v>
      </c>
    </row>
    <row r="42" spans="1:22">
      <c r="A42" s="39" t="s">
        <v>229</v>
      </c>
      <c r="B42" s="44">
        <v>263157.8</v>
      </c>
      <c r="C42" s="21">
        <v>4683.3999999999996</v>
      </c>
      <c r="D42" s="21">
        <v>3238.2</v>
      </c>
      <c r="E42" s="21">
        <v>6414.1</v>
      </c>
      <c r="F42" s="21">
        <v>1.8</v>
      </c>
      <c r="G42" s="21">
        <v>1.2</v>
      </c>
      <c r="H42" s="22">
        <v>2.4</v>
      </c>
      <c r="I42" s="44">
        <v>114323.2</v>
      </c>
      <c r="J42" s="21">
        <v>3667.4</v>
      </c>
      <c r="K42" s="21">
        <v>2727.5</v>
      </c>
      <c r="L42" s="21">
        <v>4669.3</v>
      </c>
      <c r="M42" s="21">
        <v>3.2</v>
      </c>
      <c r="N42" s="21">
        <v>2.4</v>
      </c>
      <c r="O42" s="22">
        <v>4.0999999999999996</v>
      </c>
      <c r="P42" s="35">
        <v>125118.6</v>
      </c>
      <c r="Q42" s="21">
        <v>6117.1</v>
      </c>
      <c r="R42" s="21">
        <v>4577.7</v>
      </c>
      <c r="S42" s="21">
        <v>7720.1</v>
      </c>
      <c r="T42" s="21">
        <v>4.9000000000000004</v>
      </c>
      <c r="U42" s="21">
        <v>3.7</v>
      </c>
      <c r="V42" s="22">
        <v>6.2</v>
      </c>
    </row>
    <row r="43" spans="1:22">
      <c r="A43" s="39" t="s">
        <v>261</v>
      </c>
      <c r="B43" s="44">
        <v>291350.40000000002</v>
      </c>
      <c r="C43" s="21">
        <v>3207.6</v>
      </c>
      <c r="D43" s="21">
        <v>2121.1999999999998</v>
      </c>
      <c r="E43" s="21">
        <v>4484.6000000000004</v>
      </c>
      <c r="F43" s="21">
        <v>1.1000000000000001</v>
      </c>
      <c r="G43" s="21">
        <v>0.7</v>
      </c>
      <c r="H43" s="22">
        <v>1.5</v>
      </c>
      <c r="I43" s="44">
        <v>98225.9</v>
      </c>
      <c r="J43" s="21">
        <v>1976.7</v>
      </c>
      <c r="K43" s="21">
        <v>1425.1</v>
      </c>
      <c r="L43" s="21">
        <v>2601.1999999999998</v>
      </c>
      <c r="M43" s="21">
        <v>2</v>
      </c>
      <c r="N43" s="21">
        <v>1.5</v>
      </c>
      <c r="O43" s="22">
        <v>2.6</v>
      </c>
      <c r="P43" s="35">
        <v>109136.4</v>
      </c>
      <c r="Q43" s="21">
        <v>3466.2</v>
      </c>
      <c r="R43" s="21">
        <v>2483.1</v>
      </c>
      <c r="S43" s="21">
        <v>4662.7</v>
      </c>
      <c r="T43" s="21">
        <v>3.2</v>
      </c>
      <c r="U43" s="21">
        <v>2.2999999999999998</v>
      </c>
      <c r="V43" s="22">
        <v>4.3</v>
      </c>
    </row>
    <row r="44" spans="1:22">
      <c r="A44" s="39" t="s">
        <v>238</v>
      </c>
      <c r="B44" s="44">
        <v>466215</v>
      </c>
      <c r="C44" s="21">
        <v>7406.2</v>
      </c>
      <c r="D44" s="21">
        <v>5077.3999999999996</v>
      </c>
      <c r="E44" s="21">
        <v>10173.4</v>
      </c>
      <c r="F44" s="21">
        <v>1.6</v>
      </c>
      <c r="G44" s="21">
        <v>1.1000000000000001</v>
      </c>
      <c r="H44" s="22">
        <v>2.2000000000000002</v>
      </c>
      <c r="I44" s="44">
        <v>191600</v>
      </c>
      <c r="J44" s="21">
        <v>5452.9</v>
      </c>
      <c r="K44" s="21">
        <v>4082.2</v>
      </c>
      <c r="L44" s="21">
        <v>6943.9</v>
      </c>
      <c r="M44" s="21">
        <v>2.8</v>
      </c>
      <c r="N44" s="21">
        <v>2.1</v>
      </c>
      <c r="O44" s="22">
        <v>3.6</v>
      </c>
      <c r="P44" s="35">
        <v>211236</v>
      </c>
      <c r="Q44" s="21">
        <v>9292.1</v>
      </c>
      <c r="R44" s="21">
        <v>6976.8</v>
      </c>
      <c r="S44" s="21">
        <v>11836.3</v>
      </c>
      <c r="T44" s="21">
        <v>4.4000000000000004</v>
      </c>
      <c r="U44" s="21">
        <v>3.3</v>
      </c>
      <c r="V44" s="22">
        <v>5.6</v>
      </c>
    </row>
    <row r="45" spans="1:22" ht="15.95" thickBot="1">
      <c r="A45" s="40" t="s">
        <v>232</v>
      </c>
      <c r="B45" s="45">
        <v>598699.1</v>
      </c>
      <c r="C45" s="23">
        <v>11563</v>
      </c>
      <c r="D45" s="23">
        <v>8024.2</v>
      </c>
      <c r="E45" s="23">
        <v>15897.7</v>
      </c>
      <c r="F45" s="23">
        <v>1.9</v>
      </c>
      <c r="G45" s="23">
        <v>1.3</v>
      </c>
      <c r="H45" s="24">
        <v>2.7</v>
      </c>
      <c r="I45" s="45">
        <v>220363.8</v>
      </c>
      <c r="J45" s="23">
        <v>7531.5</v>
      </c>
      <c r="K45" s="23">
        <v>5571.9</v>
      </c>
      <c r="L45" s="23">
        <v>9751.1</v>
      </c>
      <c r="M45" s="23">
        <v>3.4</v>
      </c>
      <c r="N45" s="23">
        <v>2.5</v>
      </c>
      <c r="O45" s="24">
        <v>4.4000000000000004</v>
      </c>
      <c r="P45" s="36">
        <v>205970.3</v>
      </c>
      <c r="Q45" s="23">
        <v>10854.3</v>
      </c>
      <c r="R45" s="23">
        <v>8019.9</v>
      </c>
      <c r="S45" s="23">
        <v>13792.1</v>
      </c>
      <c r="T45" s="23">
        <v>5.3</v>
      </c>
      <c r="U45" s="23">
        <v>3.9</v>
      </c>
      <c r="V45" s="24">
        <v>6.7</v>
      </c>
    </row>
  </sheetData>
  <mergeCells count="4">
    <mergeCell ref="A1:A2"/>
    <mergeCell ref="B1:H1"/>
    <mergeCell ref="I1:O1"/>
    <mergeCell ref="P1:V1"/>
  </mergeCells>
  <pageMargins left="0.7" right="0.7" top="0.75" bottom="0.75" header="0.3" footer="0.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93592B3-D6CA-4DB3-8A44-6E1AE144C6A3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268</v>
      </c>
      <c r="C1" s="99"/>
      <c r="D1" s="99"/>
      <c r="E1" s="99"/>
      <c r="F1" s="99"/>
      <c r="G1" s="99"/>
      <c r="H1" s="100"/>
      <c r="I1" s="98" t="s">
        <v>269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18065766.100000001</v>
      </c>
      <c r="C3" s="30">
        <v>539865.30000000005</v>
      </c>
      <c r="D3" s="30">
        <v>434575.8</v>
      </c>
      <c r="E3" s="30">
        <v>648189.69999999995</v>
      </c>
      <c r="F3" s="30">
        <v>3</v>
      </c>
      <c r="G3" s="30">
        <v>2.4</v>
      </c>
      <c r="H3" s="31">
        <v>3.6</v>
      </c>
      <c r="I3" s="33">
        <v>7548009.9000000004</v>
      </c>
      <c r="J3" s="30">
        <v>124210.1</v>
      </c>
      <c r="K3" s="30">
        <v>84646.8</v>
      </c>
      <c r="L3" s="30">
        <v>168635.8</v>
      </c>
      <c r="M3" s="30">
        <v>1.6</v>
      </c>
      <c r="N3" s="30">
        <v>1.1000000000000001</v>
      </c>
      <c r="O3" s="31">
        <v>2.2000000000000002</v>
      </c>
    </row>
    <row r="4" spans="1:15">
      <c r="A4" s="38" t="s">
        <v>250</v>
      </c>
      <c r="B4" s="43">
        <v>307033.59999999998</v>
      </c>
      <c r="C4" s="27">
        <v>7903.5</v>
      </c>
      <c r="D4" s="27">
        <v>6300.8</v>
      </c>
      <c r="E4" s="27">
        <v>9580.2999999999993</v>
      </c>
      <c r="F4" s="27">
        <v>2.6</v>
      </c>
      <c r="G4" s="27">
        <v>2.1</v>
      </c>
      <c r="H4" s="28">
        <v>3.1</v>
      </c>
      <c r="I4" s="34">
        <v>146312.20000000001</v>
      </c>
      <c r="J4" s="27">
        <v>2100.3000000000002</v>
      </c>
      <c r="K4" s="27">
        <v>1447</v>
      </c>
      <c r="L4" s="27">
        <v>2832.2</v>
      </c>
      <c r="M4" s="27">
        <v>1.4</v>
      </c>
      <c r="N4" s="27">
        <v>1</v>
      </c>
      <c r="O4" s="28">
        <v>1.9</v>
      </c>
    </row>
    <row r="5" spans="1:15">
      <c r="A5" s="39" t="s">
        <v>251</v>
      </c>
      <c r="B5" s="44">
        <v>299405.59999999998</v>
      </c>
      <c r="C5" s="21">
        <v>8051.1</v>
      </c>
      <c r="D5" s="21">
        <v>6435.8</v>
      </c>
      <c r="E5" s="21">
        <v>9685.7000000000007</v>
      </c>
      <c r="F5" s="21">
        <v>2.7</v>
      </c>
      <c r="G5" s="21">
        <v>2.1</v>
      </c>
      <c r="H5" s="22">
        <v>3.2</v>
      </c>
      <c r="I5" s="35">
        <v>121417.3</v>
      </c>
      <c r="J5" s="21">
        <v>1852.3</v>
      </c>
      <c r="K5" s="21">
        <v>1250.0999999999999</v>
      </c>
      <c r="L5" s="21">
        <v>2516.9</v>
      </c>
      <c r="M5" s="21">
        <v>1.5</v>
      </c>
      <c r="N5" s="21">
        <v>1</v>
      </c>
      <c r="O5" s="22">
        <v>2.1</v>
      </c>
    </row>
    <row r="6" spans="1:15">
      <c r="A6" s="39" t="s">
        <v>236</v>
      </c>
      <c r="B6" s="44">
        <v>381739.8</v>
      </c>
      <c r="C6" s="21">
        <v>12530.3</v>
      </c>
      <c r="D6" s="21">
        <v>9504.2999999999993</v>
      </c>
      <c r="E6" s="21">
        <v>15978.1</v>
      </c>
      <c r="F6" s="21">
        <v>3.3</v>
      </c>
      <c r="G6" s="21">
        <v>2.5</v>
      </c>
      <c r="H6" s="22">
        <v>4.2</v>
      </c>
      <c r="I6" s="35">
        <v>130073.2</v>
      </c>
      <c r="J6" s="21">
        <v>2435.9</v>
      </c>
      <c r="K6" s="21">
        <v>1558.2</v>
      </c>
      <c r="L6" s="21">
        <v>3479.5</v>
      </c>
      <c r="M6" s="21">
        <v>1.9</v>
      </c>
      <c r="N6" s="21">
        <v>1.2</v>
      </c>
      <c r="O6" s="22">
        <v>2.7</v>
      </c>
    </row>
    <row r="7" spans="1:15">
      <c r="A7" s="39" t="s">
        <v>221</v>
      </c>
      <c r="B7" s="44">
        <v>418249</v>
      </c>
      <c r="C7" s="21">
        <v>15253.8</v>
      </c>
      <c r="D7" s="21">
        <v>11812.6</v>
      </c>
      <c r="E7" s="21">
        <v>19057.5</v>
      </c>
      <c r="F7" s="21">
        <v>3.6</v>
      </c>
      <c r="G7" s="21">
        <v>2.8</v>
      </c>
      <c r="H7" s="22">
        <v>4.5999999999999996</v>
      </c>
      <c r="I7" s="35">
        <v>98546</v>
      </c>
      <c r="J7" s="21">
        <v>2023.7</v>
      </c>
      <c r="K7" s="21">
        <v>1301.7</v>
      </c>
      <c r="L7" s="21">
        <v>2863.9</v>
      </c>
      <c r="M7" s="21">
        <v>2.1</v>
      </c>
      <c r="N7" s="21">
        <v>1.3</v>
      </c>
      <c r="O7" s="22">
        <v>2.9</v>
      </c>
    </row>
    <row r="8" spans="1:15">
      <c r="A8" s="39" t="s">
        <v>247</v>
      </c>
      <c r="B8" s="44">
        <v>278526.09999999998</v>
      </c>
      <c r="C8" s="21">
        <v>7520.5</v>
      </c>
      <c r="D8" s="21">
        <v>6015.7</v>
      </c>
      <c r="E8" s="21">
        <v>9077.4</v>
      </c>
      <c r="F8" s="21">
        <v>2.7</v>
      </c>
      <c r="G8" s="21">
        <v>2.2000000000000002</v>
      </c>
      <c r="H8" s="22">
        <v>3.3</v>
      </c>
      <c r="I8" s="35">
        <v>126783.9</v>
      </c>
      <c r="J8" s="21">
        <v>1989.7</v>
      </c>
      <c r="K8" s="21">
        <v>1351.1</v>
      </c>
      <c r="L8" s="21">
        <v>2698.9</v>
      </c>
      <c r="M8" s="21">
        <v>1.6</v>
      </c>
      <c r="N8" s="21">
        <v>1.1000000000000001</v>
      </c>
      <c r="O8" s="22">
        <v>2.1</v>
      </c>
    </row>
    <row r="9" spans="1:15">
      <c r="A9" s="39" t="s">
        <v>258</v>
      </c>
      <c r="B9" s="44">
        <v>496633</v>
      </c>
      <c r="C9" s="21">
        <v>10812.1</v>
      </c>
      <c r="D9" s="21">
        <v>8319.7999999999993</v>
      </c>
      <c r="E9" s="21">
        <v>13717.6</v>
      </c>
      <c r="F9" s="21">
        <v>2.2000000000000002</v>
      </c>
      <c r="G9" s="21">
        <v>1.7</v>
      </c>
      <c r="H9" s="22">
        <v>2.8</v>
      </c>
      <c r="I9" s="35">
        <v>314106.3</v>
      </c>
      <c r="J9" s="21">
        <v>3794.6</v>
      </c>
      <c r="K9" s="21">
        <v>2566.9</v>
      </c>
      <c r="L9" s="21">
        <v>5214.5</v>
      </c>
      <c r="M9" s="21">
        <v>1.2</v>
      </c>
      <c r="N9" s="21">
        <v>0.8</v>
      </c>
      <c r="O9" s="22">
        <v>1.7</v>
      </c>
    </row>
    <row r="10" spans="1:15">
      <c r="A10" s="39" t="s">
        <v>248</v>
      </c>
      <c r="B10" s="44">
        <v>273480.2</v>
      </c>
      <c r="C10" s="21">
        <v>7696.9</v>
      </c>
      <c r="D10" s="21">
        <v>6176.7</v>
      </c>
      <c r="E10" s="21">
        <v>9228.4</v>
      </c>
      <c r="F10" s="21">
        <v>2.8</v>
      </c>
      <c r="G10" s="21">
        <v>2.2999999999999998</v>
      </c>
      <c r="H10" s="22">
        <v>3.4</v>
      </c>
      <c r="I10" s="35">
        <v>132439.1</v>
      </c>
      <c r="J10" s="21">
        <v>1883.4</v>
      </c>
      <c r="K10" s="21">
        <v>1290.0999999999999</v>
      </c>
      <c r="L10" s="21">
        <v>2557.1999999999998</v>
      </c>
      <c r="M10" s="21">
        <v>1.4</v>
      </c>
      <c r="N10" s="21">
        <v>1</v>
      </c>
      <c r="O10" s="22">
        <v>1.9</v>
      </c>
    </row>
    <row r="11" spans="1:15">
      <c r="A11" s="39" t="s">
        <v>230</v>
      </c>
      <c r="B11" s="44">
        <v>864029.6</v>
      </c>
      <c r="C11" s="21">
        <v>28126.6</v>
      </c>
      <c r="D11" s="21">
        <v>22364</v>
      </c>
      <c r="E11" s="21">
        <v>34453</v>
      </c>
      <c r="F11" s="21">
        <v>3.3</v>
      </c>
      <c r="G11" s="21">
        <v>2.6</v>
      </c>
      <c r="H11" s="22">
        <v>4</v>
      </c>
      <c r="I11" s="35">
        <v>333665.40000000002</v>
      </c>
      <c r="J11" s="21">
        <v>6026.6</v>
      </c>
      <c r="K11" s="21">
        <v>4023.7</v>
      </c>
      <c r="L11" s="21">
        <v>8242.4</v>
      </c>
      <c r="M11" s="21">
        <v>1.8</v>
      </c>
      <c r="N11" s="21">
        <v>1.2</v>
      </c>
      <c r="O11" s="22">
        <v>2.5</v>
      </c>
    </row>
    <row r="12" spans="1:15">
      <c r="A12" s="39" t="s">
        <v>222</v>
      </c>
      <c r="B12" s="44">
        <v>221754.3</v>
      </c>
      <c r="C12" s="21">
        <v>7793.1</v>
      </c>
      <c r="D12" s="21">
        <v>6096.4</v>
      </c>
      <c r="E12" s="21">
        <v>9567.7000000000007</v>
      </c>
      <c r="F12" s="21">
        <v>3.5</v>
      </c>
      <c r="G12" s="21">
        <v>2.7</v>
      </c>
      <c r="H12" s="22">
        <v>4.3</v>
      </c>
      <c r="I12" s="35">
        <v>89832.7</v>
      </c>
      <c r="J12" s="21">
        <v>1920.5</v>
      </c>
      <c r="K12" s="21">
        <v>1283.0999999999999</v>
      </c>
      <c r="L12" s="21">
        <v>2587.3000000000002</v>
      </c>
      <c r="M12" s="21">
        <v>2.1</v>
      </c>
      <c r="N12" s="21">
        <v>1.4</v>
      </c>
      <c r="O12" s="22">
        <v>2.9</v>
      </c>
    </row>
    <row r="13" spans="1:15">
      <c r="A13" s="39" t="s">
        <v>245</v>
      </c>
      <c r="B13" s="44">
        <v>298810.5</v>
      </c>
      <c r="C13" s="21">
        <v>8496.4</v>
      </c>
      <c r="D13" s="21">
        <v>6824.4</v>
      </c>
      <c r="E13" s="21">
        <v>10202</v>
      </c>
      <c r="F13" s="21">
        <v>2.8</v>
      </c>
      <c r="G13" s="21">
        <v>2.2999999999999998</v>
      </c>
      <c r="H13" s="22">
        <v>3.4</v>
      </c>
      <c r="I13" s="35">
        <v>123520.5</v>
      </c>
      <c r="J13" s="21">
        <v>1869.5</v>
      </c>
      <c r="K13" s="21">
        <v>1270.8</v>
      </c>
      <c r="L13" s="21">
        <v>2530.6</v>
      </c>
      <c r="M13" s="21">
        <v>1.5</v>
      </c>
      <c r="N13" s="21">
        <v>1</v>
      </c>
      <c r="O13" s="22">
        <v>2</v>
      </c>
    </row>
    <row r="14" spans="1:15">
      <c r="A14" s="39" t="s">
        <v>243</v>
      </c>
      <c r="B14" s="44">
        <v>381870.5</v>
      </c>
      <c r="C14" s="21">
        <v>11275</v>
      </c>
      <c r="D14" s="21">
        <v>9068.2999999999993</v>
      </c>
      <c r="E14" s="21">
        <v>13564.4</v>
      </c>
      <c r="F14" s="21">
        <v>3</v>
      </c>
      <c r="G14" s="21">
        <v>2.4</v>
      </c>
      <c r="H14" s="22">
        <v>3.6</v>
      </c>
      <c r="I14" s="35">
        <v>139788.5</v>
      </c>
      <c r="J14" s="21">
        <v>2289.1</v>
      </c>
      <c r="K14" s="21">
        <v>1567.1</v>
      </c>
      <c r="L14" s="21">
        <v>3102.8</v>
      </c>
      <c r="M14" s="21">
        <v>1.6</v>
      </c>
      <c r="N14" s="21">
        <v>1.1000000000000001</v>
      </c>
      <c r="O14" s="22">
        <v>2.2000000000000002</v>
      </c>
    </row>
    <row r="15" spans="1:15">
      <c r="A15" s="39" t="s">
        <v>226</v>
      </c>
      <c r="B15" s="44">
        <v>450631.5</v>
      </c>
      <c r="C15" s="21">
        <v>14441.8</v>
      </c>
      <c r="D15" s="21">
        <v>11576.8</v>
      </c>
      <c r="E15" s="21">
        <v>17373.5</v>
      </c>
      <c r="F15" s="21">
        <v>3.2</v>
      </c>
      <c r="G15" s="21">
        <v>2.6</v>
      </c>
      <c r="H15" s="22">
        <v>3.9</v>
      </c>
      <c r="I15" s="35">
        <v>186656.5</v>
      </c>
      <c r="J15" s="21">
        <v>3469.2</v>
      </c>
      <c r="K15" s="21">
        <v>2404.5</v>
      </c>
      <c r="L15" s="21">
        <v>4611.1000000000004</v>
      </c>
      <c r="M15" s="21">
        <v>1.9</v>
      </c>
      <c r="N15" s="21">
        <v>1.3</v>
      </c>
      <c r="O15" s="22">
        <v>2.5</v>
      </c>
    </row>
    <row r="16" spans="1:15">
      <c r="A16" s="39" t="s">
        <v>237</v>
      </c>
      <c r="B16" s="44">
        <v>290697.7</v>
      </c>
      <c r="C16" s="21">
        <v>8485.5</v>
      </c>
      <c r="D16" s="21">
        <v>6789.2</v>
      </c>
      <c r="E16" s="21">
        <v>10252.6</v>
      </c>
      <c r="F16" s="21">
        <v>2.9</v>
      </c>
      <c r="G16" s="21">
        <v>2.2999999999999998</v>
      </c>
      <c r="H16" s="22">
        <v>3.5</v>
      </c>
      <c r="I16" s="35">
        <v>124799.3</v>
      </c>
      <c r="J16" s="21">
        <v>2124.6</v>
      </c>
      <c r="K16" s="21">
        <v>1482.8</v>
      </c>
      <c r="L16" s="21">
        <v>2824.6</v>
      </c>
      <c r="M16" s="21">
        <v>1.7</v>
      </c>
      <c r="N16" s="21">
        <v>1.2</v>
      </c>
      <c r="O16" s="22">
        <v>2.2999999999999998</v>
      </c>
    </row>
    <row r="17" spans="1:15">
      <c r="A17" s="39" t="s">
        <v>260</v>
      </c>
      <c r="B17" s="44">
        <v>218682</v>
      </c>
      <c r="C17" s="21">
        <v>4879.8999999999996</v>
      </c>
      <c r="D17" s="21">
        <v>3760</v>
      </c>
      <c r="E17" s="21">
        <v>6147.6</v>
      </c>
      <c r="F17" s="21">
        <v>2.2000000000000002</v>
      </c>
      <c r="G17" s="21">
        <v>1.7</v>
      </c>
      <c r="H17" s="22">
        <v>2.8</v>
      </c>
      <c r="I17" s="35">
        <v>117011.8</v>
      </c>
      <c r="J17" s="21">
        <v>1351.1</v>
      </c>
      <c r="K17" s="21">
        <v>897.1</v>
      </c>
      <c r="L17" s="21">
        <v>1865.1</v>
      </c>
      <c r="M17" s="21">
        <v>1.2</v>
      </c>
      <c r="N17" s="21">
        <v>0.8</v>
      </c>
      <c r="O17" s="22">
        <v>1.6</v>
      </c>
    </row>
    <row r="18" spans="1:15">
      <c r="A18" s="39" t="s">
        <v>252</v>
      </c>
      <c r="B18" s="44">
        <v>215165.5</v>
      </c>
      <c r="C18" s="21">
        <v>5594.4</v>
      </c>
      <c r="D18" s="21">
        <v>4416.8</v>
      </c>
      <c r="E18" s="21">
        <v>6808.2</v>
      </c>
      <c r="F18" s="21">
        <v>2.6</v>
      </c>
      <c r="G18" s="21">
        <v>2.1</v>
      </c>
      <c r="H18" s="22">
        <v>3.2</v>
      </c>
      <c r="I18" s="35">
        <v>109542.5</v>
      </c>
      <c r="J18" s="21">
        <v>1574.2</v>
      </c>
      <c r="K18" s="21">
        <v>1079.9000000000001</v>
      </c>
      <c r="L18" s="21">
        <v>2126.6</v>
      </c>
      <c r="M18" s="21">
        <v>1.4</v>
      </c>
      <c r="N18" s="21">
        <v>1</v>
      </c>
      <c r="O18" s="22">
        <v>1.9</v>
      </c>
    </row>
    <row r="19" spans="1:15">
      <c r="A19" s="39" t="s">
        <v>233</v>
      </c>
      <c r="B19" s="44">
        <v>871808.6</v>
      </c>
      <c r="C19" s="21">
        <v>29043.8</v>
      </c>
      <c r="D19" s="21">
        <v>22924.3</v>
      </c>
      <c r="E19" s="21">
        <v>35898.199999999997</v>
      </c>
      <c r="F19" s="21">
        <v>3.3</v>
      </c>
      <c r="G19" s="21">
        <v>2.6</v>
      </c>
      <c r="H19" s="22">
        <v>4.0999999999999996</v>
      </c>
      <c r="I19" s="35">
        <v>297664.40000000002</v>
      </c>
      <c r="J19" s="21">
        <v>5599.9</v>
      </c>
      <c r="K19" s="21">
        <v>3674.8</v>
      </c>
      <c r="L19" s="21">
        <v>7793.1</v>
      </c>
      <c r="M19" s="21">
        <v>1.9</v>
      </c>
      <c r="N19" s="21">
        <v>1.2</v>
      </c>
      <c r="O19" s="22">
        <v>2.6</v>
      </c>
    </row>
    <row r="20" spans="1:15">
      <c r="A20" s="39" t="s">
        <v>241</v>
      </c>
      <c r="B20" s="44">
        <v>615084.69999999995</v>
      </c>
      <c r="C20" s="21">
        <v>17724.7</v>
      </c>
      <c r="D20" s="21">
        <v>14307.5</v>
      </c>
      <c r="E20" s="21">
        <v>21324.2</v>
      </c>
      <c r="F20" s="21">
        <v>2.9</v>
      </c>
      <c r="G20" s="21">
        <v>2.2999999999999998</v>
      </c>
      <c r="H20" s="22">
        <v>3.5</v>
      </c>
      <c r="I20" s="35">
        <v>266804.7</v>
      </c>
      <c r="J20" s="21">
        <v>4171.8</v>
      </c>
      <c r="K20" s="21">
        <v>2858.4</v>
      </c>
      <c r="L20" s="21">
        <v>5581.2</v>
      </c>
      <c r="M20" s="21">
        <v>1.6</v>
      </c>
      <c r="N20" s="21">
        <v>1.1000000000000001</v>
      </c>
      <c r="O20" s="22">
        <v>2.1</v>
      </c>
    </row>
    <row r="21" spans="1:15">
      <c r="A21" s="39" t="s">
        <v>242</v>
      </c>
      <c r="B21" s="44">
        <v>287514.3</v>
      </c>
      <c r="C21" s="21">
        <v>8394.6</v>
      </c>
      <c r="D21" s="21">
        <v>6720.9</v>
      </c>
      <c r="E21" s="21">
        <v>10122.6</v>
      </c>
      <c r="F21" s="21">
        <v>2.9</v>
      </c>
      <c r="G21" s="21">
        <v>2.2999999999999998</v>
      </c>
      <c r="H21" s="22">
        <v>3.5</v>
      </c>
      <c r="I21" s="35">
        <v>127051.7</v>
      </c>
      <c r="J21" s="21">
        <v>2138.4</v>
      </c>
      <c r="K21" s="21">
        <v>1485.3</v>
      </c>
      <c r="L21" s="21">
        <v>2862.9</v>
      </c>
      <c r="M21" s="21">
        <v>1.7</v>
      </c>
      <c r="N21" s="21">
        <v>1.2</v>
      </c>
      <c r="O21" s="22">
        <v>2.2999999999999998</v>
      </c>
    </row>
    <row r="22" spans="1:15">
      <c r="A22" s="39" t="s">
        <v>255</v>
      </c>
      <c r="B22" s="44">
        <v>452991.6</v>
      </c>
      <c r="C22" s="21">
        <v>11318.6</v>
      </c>
      <c r="D22" s="21">
        <v>8914.7000000000007</v>
      </c>
      <c r="E22" s="21">
        <v>13908.3</v>
      </c>
      <c r="F22" s="21">
        <v>2.5</v>
      </c>
      <c r="G22" s="21">
        <v>2</v>
      </c>
      <c r="H22" s="22">
        <v>3.1</v>
      </c>
      <c r="I22" s="35">
        <v>223501.1</v>
      </c>
      <c r="J22" s="21">
        <v>2917.5</v>
      </c>
      <c r="K22" s="21">
        <v>1964.7</v>
      </c>
      <c r="L22" s="21">
        <v>3967.2</v>
      </c>
      <c r="M22" s="21">
        <v>1.3</v>
      </c>
      <c r="N22" s="21">
        <v>0.9</v>
      </c>
      <c r="O22" s="22">
        <v>1.8</v>
      </c>
    </row>
    <row r="23" spans="1:15">
      <c r="A23" s="39" t="s">
        <v>234</v>
      </c>
      <c r="B23" s="44">
        <v>610867.69999999995</v>
      </c>
      <c r="C23" s="21">
        <v>18561.5</v>
      </c>
      <c r="D23" s="21">
        <v>14996.5</v>
      </c>
      <c r="E23" s="21">
        <v>22191.1</v>
      </c>
      <c r="F23" s="21">
        <v>3</v>
      </c>
      <c r="G23" s="21">
        <v>2.5</v>
      </c>
      <c r="H23" s="22">
        <v>3.6</v>
      </c>
      <c r="I23" s="35">
        <v>250619.3</v>
      </c>
      <c r="J23" s="21">
        <v>4211.6000000000004</v>
      </c>
      <c r="K23" s="21">
        <v>2942.2</v>
      </c>
      <c r="L23" s="21">
        <v>5630.4</v>
      </c>
      <c r="M23" s="21">
        <v>1.7</v>
      </c>
      <c r="N23" s="21">
        <v>1.2</v>
      </c>
      <c r="O23" s="22">
        <v>2.2000000000000002</v>
      </c>
    </row>
    <row r="24" spans="1:15">
      <c r="A24" s="39" t="s">
        <v>240</v>
      </c>
      <c r="B24" s="44">
        <v>643357.30000000005</v>
      </c>
      <c r="C24" s="21">
        <v>19321.900000000001</v>
      </c>
      <c r="D24" s="21">
        <v>15585.2</v>
      </c>
      <c r="E24" s="21">
        <v>23166.9</v>
      </c>
      <c r="F24" s="21">
        <v>3</v>
      </c>
      <c r="G24" s="21">
        <v>2.4</v>
      </c>
      <c r="H24" s="22">
        <v>3.6</v>
      </c>
      <c r="I24" s="35">
        <v>233481.7</v>
      </c>
      <c r="J24" s="21">
        <v>3934.4</v>
      </c>
      <c r="K24" s="21">
        <v>2694.2</v>
      </c>
      <c r="L24" s="21">
        <v>5322</v>
      </c>
      <c r="M24" s="21">
        <v>1.7</v>
      </c>
      <c r="N24" s="21">
        <v>1.2</v>
      </c>
      <c r="O24" s="22">
        <v>2.2999999999999998</v>
      </c>
    </row>
    <row r="25" spans="1:15">
      <c r="A25" s="39" t="s">
        <v>231</v>
      </c>
      <c r="B25" s="44">
        <v>611303.6</v>
      </c>
      <c r="C25" s="21">
        <v>19636.599999999999</v>
      </c>
      <c r="D25" s="21">
        <v>15854.7</v>
      </c>
      <c r="E25" s="21">
        <v>23728.9</v>
      </c>
      <c r="F25" s="21">
        <v>3.2</v>
      </c>
      <c r="G25" s="21">
        <v>2.6</v>
      </c>
      <c r="H25" s="22">
        <v>3.9</v>
      </c>
      <c r="I25" s="35">
        <v>226858.8</v>
      </c>
      <c r="J25" s="21">
        <v>4141.7</v>
      </c>
      <c r="K25" s="21">
        <v>2819.8</v>
      </c>
      <c r="L25" s="21">
        <v>5601.2</v>
      </c>
      <c r="M25" s="21">
        <v>1.8</v>
      </c>
      <c r="N25" s="21">
        <v>1.2</v>
      </c>
      <c r="O25" s="22">
        <v>2.5</v>
      </c>
    </row>
    <row r="26" spans="1:15">
      <c r="A26" s="39" t="s">
        <v>253</v>
      </c>
      <c r="B26" s="44">
        <v>367582.1</v>
      </c>
      <c r="C26" s="21">
        <v>9260.7000000000007</v>
      </c>
      <c r="D26" s="21">
        <v>7357.1</v>
      </c>
      <c r="E26" s="21">
        <v>11263.1</v>
      </c>
      <c r="F26" s="21">
        <v>2.5</v>
      </c>
      <c r="G26" s="21">
        <v>2</v>
      </c>
      <c r="H26" s="22">
        <v>3.1</v>
      </c>
      <c r="I26" s="35">
        <v>133847.9</v>
      </c>
      <c r="J26" s="21">
        <v>1863.1</v>
      </c>
      <c r="K26" s="21">
        <v>1259.5</v>
      </c>
      <c r="L26" s="21">
        <v>2546.6999999999998</v>
      </c>
      <c r="M26" s="21">
        <v>1.4</v>
      </c>
      <c r="N26" s="21">
        <v>0.9</v>
      </c>
      <c r="O26" s="22">
        <v>1.9</v>
      </c>
    </row>
    <row r="27" spans="1:15">
      <c r="A27" s="39" t="s">
        <v>227</v>
      </c>
      <c r="B27" s="44">
        <v>307089.90000000002</v>
      </c>
      <c r="C27" s="21">
        <v>9975.7999999999993</v>
      </c>
      <c r="D27" s="21">
        <v>8052.9</v>
      </c>
      <c r="E27" s="21">
        <v>12033.8</v>
      </c>
      <c r="F27" s="21">
        <v>3.2</v>
      </c>
      <c r="G27" s="21">
        <v>2.6</v>
      </c>
      <c r="H27" s="22">
        <v>3.9</v>
      </c>
      <c r="I27" s="35">
        <v>93735.1</v>
      </c>
      <c r="J27" s="21">
        <v>1737</v>
      </c>
      <c r="K27" s="21">
        <v>1202</v>
      </c>
      <c r="L27" s="21">
        <v>2325.8000000000002</v>
      </c>
      <c r="M27" s="21">
        <v>1.9</v>
      </c>
      <c r="N27" s="21">
        <v>1.3</v>
      </c>
      <c r="O27" s="22">
        <v>2.5</v>
      </c>
    </row>
    <row r="28" spans="1:15">
      <c r="A28" s="39" t="s">
        <v>249</v>
      </c>
      <c r="B28" s="44">
        <v>433703.6</v>
      </c>
      <c r="C28" s="21">
        <v>11812.1</v>
      </c>
      <c r="D28" s="21">
        <v>9446.6</v>
      </c>
      <c r="E28" s="21">
        <v>14228.1</v>
      </c>
      <c r="F28" s="21">
        <v>2.7</v>
      </c>
      <c r="G28" s="21">
        <v>2.2000000000000002</v>
      </c>
      <c r="H28" s="22">
        <v>3.3</v>
      </c>
      <c r="I28" s="35">
        <v>125532.4</v>
      </c>
      <c r="J28" s="21">
        <v>1860.2</v>
      </c>
      <c r="K28" s="21">
        <v>1257.5</v>
      </c>
      <c r="L28" s="21">
        <v>2530.8000000000002</v>
      </c>
      <c r="M28" s="21">
        <v>1.5</v>
      </c>
      <c r="N28" s="21">
        <v>1</v>
      </c>
      <c r="O28" s="22">
        <v>2</v>
      </c>
    </row>
    <row r="29" spans="1:15">
      <c r="A29" s="39" t="s">
        <v>223</v>
      </c>
      <c r="B29" s="44">
        <v>409583.8</v>
      </c>
      <c r="C29" s="21">
        <v>13750.7</v>
      </c>
      <c r="D29" s="21">
        <v>10966.6</v>
      </c>
      <c r="E29" s="21">
        <v>16521.599999999999</v>
      </c>
      <c r="F29" s="21">
        <v>3.4</v>
      </c>
      <c r="G29" s="21">
        <v>2.7</v>
      </c>
      <c r="H29" s="22">
        <v>4</v>
      </c>
      <c r="I29" s="35">
        <v>133597.6</v>
      </c>
      <c r="J29" s="21">
        <v>2622.9</v>
      </c>
      <c r="K29" s="21">
        <v>1818.9</v>
      </c>
      <c r="L29" s="21">
        <v>3480</v>
      </c>
      <c r="M29" s="21">
        <v>2</v>
      </c>
      <c r="N29" s="21">
        <v>1.4</v>
      </c>
      <c r="O29" s="22">
        <v>2.6</v>
      </c>
    </row>
    <row r="30" spans="1:15">
      <c r="A30" s="39" t="s">
        <v>254</v>
      </c>
      <c r="B30" s="44">
        <v>309873.3</v>
      </c>
      <c r="C30" s="21">
        <v>8593.5</v>
      </c>
      <c r="D30" s="21">
        <v>6811.3</v>
      </c>
      <c r="E30" s="21">
        <v>10521.6</v>
      </c>
      <c r="F30" s="21">
        <v>2.8</v>
      </c>
      <c r="G30" s="21">
        <v>2.2000000000000002</v>
      </c>
      <c r="H30" s="22">
        <v>3.4</v>
      </c>
      <c r="I30" s="35">
        <v>224793.7</v>
      </c>
      <c r="J30" s="21">
        <v>3650</v>
      </c>
      <c r="K30" s="21">
        <v>2426.8000000000002</v>
      </c>
      <c r="L30" s="21">
        <v>5048.8999999999996</v>
      </c>
      <c r="M30" s="21">
        <v>1.6</v>
      </c>
      <c r="N30" s="21">
        <v>1.1000000000000001</v>
      </c>
      <c r="O30" s="22">
        <v>2.2000000000000002</v>
      </c>
    </row>
    <row r="31" spans="1:15">
      <c r="A31" s="39" t="s">
        <v>224</v>
      </c>
      <c r="B31" s="44">
        <v>1090741.6000000001</v>
      </c>
      <c r="C31" s="21">
        <v>37459.800000000003</v>
      </c>
      <c r="D31" s="21">
        <v>30072</v>
      </c>
      <c r="E31" s="21">
        <v>45639.6</v>
      </c>
      <c r="F31" s="21">
        <v>3.4</v>
      </c>
      <c r="G31" s="21">
        <v>2.8</v>
      </c>
      <c r="H31" s="22">
        <v>4.2</v>
      </c>
      <c r="I31" s="35">
        <v>353301.9</v>
      </c>
      <c r="J31" s="21">
        <v>7039.6</v>
      </c>
      <c r="K31" s="21">
        <v>4730.8999999999996</v>
      </c>
      <c r="L31" s="21">
        <v>9562.1</v>
      </c>
      <c r="M31" s="21">
        <v>2</v>
      </c>
      <c r="N31" s="21">
        <v>1.3</v>
      </c>
      <c r="O31" s="22">
        <v>2.7</v>
      </c>
    </row>
    <row r="32" spans="1:15">
      <c r="A32" s="39" t="s">
        <v>256</v>
      </c>
      <c r="B32" s="44">
        <v>456572.7</v>
      </c>
      <c r="C32" s="21">
        <v>12656.7</v>
      </c>
      <c r="D32" s="21">
        <v>9713.4</v>
      </c>
      <c r="E32" s="21">
        <v>15759.5</v>
      </c>
      <c r="F32" s="21">
        <v>2.8</v>
      </c>
      <c r="G32" s="21">
        <v>2.1</v>
      </c>
      <c r="H32" s="22">
        <v>3.5</v>
      </c>
      <c r="I32" s="35">
        <v>193391.3</v>
      </c>
      <c r="J32" s="21">
        <v>3115.7</v>
      </c>
      <c r="K32" s="21">
        <v>1976.7</v>
      </c>
      <c r="L32" s="21">
        <v>4446.1000000000004</v>
      </c>
      <c r="M32" s="21">
        <v>1.6</v>
      </c>
      <c r="N32" s="21">
        <v>1</v>
      </c>
      <c r="O32" s="22">
        <v>2.2999999999999998</v>
      </c>
    </row>
    <row r="33" spans="1:15">
      <c r="A33" s="39" t="s">
        <v>259</v>
      </c>
      <c r="B33" s="44">
        <v>494152</v>
      </c>
      <c r="C33" s="21">
        <v>12912</v>
      </c>
      <c r="D33" s="21">
        <v>10076</v>
      </c>
      <c r="E33" s="21">
        <v>15854.1</v>
      </c>
      <c r="F33" s="21">
        <v>2.6</v>
      </c>
      <c r="G33" s="21">
        <v>2</v>
      </c>
      <c r="H33" s="22">
        <v>3.2</v>
      </c>
      <c r="I33" s="35">
        <v>311630</v>
      </c>
      <c r="J33" s="21">
        <v>4804.6000000000004</v>
      </c>
      <c r="K33" s="21">
        <v>3176.1</v>
      </c>
      <c r="L33" s="21">
        <v>6663.9</v>
      </c>
      <c r="M33" s="21">
        <v>1.5</v>
      </c>
      <c r="N33" s="21">
        <v>1</v>
      </c>
      <c r="O33" s="22">
        <v>2.1</v>
      </c>
    </row>
    <row r="34" spans="1:15">
      <c r="A34" s="39" t="s">
        <v>244</v>
      </c>
      <c r="B34" s="44">
        <v>261504.4</v>
      </c>
      <c r="C34" s="21">
        <v>7296.8</v>
      </c>
      <c r="D34" s="21">
        <v>5883.2</v>
      </c>
      <c r="E34" s="21">
        <v>8745.7999999999993</v>
      </c>
      <c r="F34" s="21">
        <v>2.8</v>
      </c>
      <c r="G34" s="21">
        <v>2.2000000000000002</v>
      </c>
      <c r="H34" s="22">
        <v>3.3</v>
      </c>
      <c r="I34" s="35">
        <v>93836.6</v>
      </c>
      <c r="J34" s="21">
        <v>1507.2</v>
      </c>
      <c r="K34" s="21">
        <v>1030.5999999999999</v>
      </c>
      <c r="L34" s="21">
        <v>2033.7</v>
      </c>
      <c r="M34" s="21">
        <v>1.6</v>
      </c>
      <c r="N34" s="21">
        <v>1.1000000000000001</v>
      </c>
      <c r="O34" s="22">
        <v>2.2000000000000002</v>
      </c>
    </row>
    <row r="35" spans="1:15">
      <c r="A35" s="39" t="s">
        <v>239</v>
      </c>
      <c r="B35" s="44">
        <v>382330.1</v>
      </c>
      <c r="C35" s="21">
        <v>11961.1</v>
      </c>
      <c r="D35" s="21">
        <v>9584.7999999999993</v>
      </c>
      <c r="E35" s="21">
        <v>14490.7</v>
      </c>
      <c r="F35" s="21">
        <v>3.1</v>
      </c>
      <c r="G35" s="21">
        <v>2.5</v>
      </c>
      <c r="H35" s="22">
        <v>3.8</v>
      </c>
      <c r="I35" s="35">
        <v>133003.9</v>
      </c>
      <c r="J35" s="21">
        <v>2240.5</v>
      </c>
      <c r="K35" s="21">
        <v>1508.5</v>
      </c>
      <c r="L35" s="21">
        <v>3049.6</v>
      </c>
      <c r="M35" s="21">
        <v>1.7</v>
      </c>
      <c r="N35" s="21">
        <v>1.1000000000000001</v>
      </c>
      <c r="O35" s="22">
        <v>2.2999999999999998</v>
      </c>
    </row>
    <row r="36" spans="1:15">
      <c r="A36" s="39" t="s">
        <v>246</v>
      </c>
      <c r="B36" s="44">
        <v>187372.5</v>
      </c>
      <c r="C36" s="21">
        <v>5401.8</v>
      </c>
      <c r="D36" s="21">
        <v>4258.8</v>
      </c>
      <c r="E36" s="21">
        <v>6577.8</v>
      </c>
      <c r="F36" s="21">
        <v>2.9</v>
      </c>
      <c r="G36" s="21">
        <v>2.2999999999999998</v>
      </c>
      <c r="H36" s="22">
        <v>3.5</v>
      </c>
      <c r="I36" s="35">
        <v>76675.5</v>
      </c>
      <c r="J36" s="21">
        <v>1295.2</v>
      </c>
      <c r="K36" s="21">
        <v>874.2</v>
      </c>
      <c r="L36" s="21">
        <v>1739.8</v>
      </c>
      <c r="M36" s="21">
        <v>1.7</v>
      </c>
      <c r="N36" s="21">
        <v>1.1000000000000001</v>
      </c>
      <c r="O36" s="22">
        <v>2.2999999999999998</v>
      </c>
    </row>
    <row r="37" spans="1:15">
      <c r="A37" s="39" t="s">
        <v>228</v>
      </c>
      <c r="B37" s="44">
        <v>196047</v>
      </c>
      <c r="C37" s="21">
        <v>6298.9</v>
      </c>
      <c r="D37" s="21">
        <v>4994.8</v>
      </c>
      <c r="E37" s="21">
        <v>7602.2</v>
      </c>
      <c r="F37" s="21">
        <v>3.2</v>
      </c>
      <c r="G37" s="21">
        <v>2.5</v>
      </c>
      <c r="H37" s="22">
        <v>3.9</v>
      </c>
      <c r="I37" s="35">
        <v>110148</v>
      </c>
      <c r="J37" s="21">
        <v>2110.6</v>
      </c>
      <c r="K37" s="21">
        <v>1455.4</v>
      </c>
      <c r="L37" s="21">
        <v>2793.7</v>
      </c>
      <c r="M37" s="21">
        <v>1.9</v>
      </c>
      <c r="N37" s="21">
        <v>1.3</v>
      </c>
      <c r="O37" s="22">
        <v>2.5</v>
      </c>
    </row>
    <row r="38" spans="1:15">
      <c r="A38" s="39" t="s">
        <v>257</v>
      </c>
      <c r="B38" s="44">
        <v>420636.3</v>
      </c>
      <c r="C38" s="21">
        <v>11144</v>
      </c>
      <c r="D38" s="21">
        <v>8792.9</v>
      </c>
      <c r="E38" s="21">
        <v>13698.3</v>
      </c>
      <c r="F38" s="21">
        <v>2.6</v>
      </c>
      <c r="G38" s="21">
        <v>2.1</v>
      </c>
      <c r="H38" s="22">
        <v>3.3</v>
      </c>
      <c r="I38" s="35">
        <v>244058.7</v>
      </c>
      <c r="J38" s="21">
        <v>3795</v>
      </c>
      <c r="K38" s="21">
        <v>2477.1999999999998</v>
      </c>
      <c r="L38" s="21">
        <v>5327.6</v>
      </c>
      <c r="M38" s="21">
        <v>1.6</v>
      </c>
      <c r="N38" s="21">
        <v>1</v>
      </c>
      <c r="O38" s="22">
        <v>2.2000000000000002</v>
      </c>
    </row>
    <row r="39" spans="1:15">
      <c r="A39" s="39" t="s">
        <v>262</v>
      </c>
      <c r="B39" s="44">
        <v>338172.7</v>
      </c>
      <c r="C39" s="21">
        <v>8021.4</v>
      </c>
      <c r="D39" s="21">
        <v>6318.4</v>
      </c>
      <c r="E39" s="21">
        <v>9778.7999999999993</v>
      </c>
      <c r="F39" s="21">
        <v>2.4</v>
      </c>
      <c r="G39" s="21">
        <v>1.9</v>
      </c>
      <c r="H39" s="22">
        <v>2.9</v>
      </c>
      <c r="I39" s="35">
        <v>257588.3</v>
      </c>
      <c r="J39" s="21">
        <v>3362.7</v>
      </c>
      <c r="K39" s="21">
        <v>2238.4</v>
      </c>
      <c r="L39" s="21">
        <v>4629.8999999999996</v>
      </c>
      <c r="M39" s="21">
        <v>1.3</v>
      </c>
      <c r="N39" s="21">
        <v>0.9</v>
      </c>
      <c r="O39" s="22">
        <v>1.8</v>
      </c>
    </row>
    <row r="40" spans="1:15">
      <c r="A40" s="39" t="s">
        <v>225</v>
      </c>
      <c r="B40" s="44">
        <v>473575.6</v>
      </c>
      <c r="C40" s="21">
        <v>16580.2</v>
      </c>
      <c r="D40" s="21">
        <v>13215.8</v>
      </c>
      <c r="E40" s="21">
        <v>20245.7</v>
      </c>
      <c r="F40" s="21">
        <v>3.5</v>
      </c>
      <c r="G40" s="21">
        <v>2.8</v>
      </c>
      <c r="H40" s="22">
        <v>4.3</v>
      </c>
      <c r="I40" s="35">
        <v>139756.4</v>
      </c>
      <c r="J40" s="21">
        <v>2794.8</v>
      </c>
      <c r="K40" s="21">
        <v>1857.8</v>
      </c>
      <c r="L40" s="21">
        <v>3854.3</v>
      </c>
      <c r="M40" s="21">
        <v>2</v>
      </c>
      <c r="N40" s="21">
        <v>1.3</v>
      </c>
      <c r="O40" s="22">
        <v>2.8</v>
      </c>
    </row>
    <row r="41" spans="1:15">
      <c r="A41" s="39" t="s">
        <v>235</v>
      </c>
      <c r="B41" s="44">
        <v>421091.7</v>
      </c>
      <c r="C41" s="21">
        <v>13006.8</v>
      </c>
      <c r="D41" s="21">
        <v>10494.7</v>
      </c>
      <c r="E41" s="21">
        <v>15552.4</v>
      </c>
      <c r="F41" s="21">
        <v>3.1</v>
      </c>
      <c r="G41" s="21">
        <v>2.5</v>
      </c>
      <c r="H41" s="22">
        <v>3.7</v>
      </c>
      <c r="I41" s="35">
        <v>133339.29999999999</v>
      </c>
      <c r="J41" s="21">
        <v>2243</v>
      </c>
      <c r="K41" s="21">
        <v>1545.2</v>
      </c>
      <c r="L41" s="21">
        <v>3017.2</v>
      </c>
      <c r="M41" s="21">
        <v>1.7</v>
      </c>
      <c r="N41" s="21">
        <v>1.2</v>
      </c>
      <c r="O41" s="22">
        <v>2.2999999999999998</v>
      </c>
    </row>
    <row r="42" spans="1:15">
      <c r="A42" s="39" t="s">
        <v>229</v>
      </c>
      <c r="B42" s="44">
        <v>375473.5</v>
      </c>
      <c r="C42" s="21">
        <v>12141</v>
      </c>
      <c r="D42" s="21">
        <v>9766.4</v>
      </c>
      <c r="E42" s="21">
        <v>14534</v>
      </c>
      <c r="F42" s="21">
        <v>3.2</v>
      </c>
      <c r="G42" s="21">
        <v>2.6</v>
      </c>
      <c r="H42" s="22">
        <v>3.9</v>
      </c>
      <c r="I42" s="35">
        <v>127126</v>
      </c>
      <c r="J42" s="21">
        <v>2326.9</v>
      </c>
      <c r="K42" s="21">
        <v>1604</v>
      </c>
      <c r="L42" s="21">
        <v>3101.4</v>
      </c>
      <c r="M42" s="21">
        <v>1.8</v>
      </c>
      <c r="N42" s="21">
        <v>1.3</v>
      </c>
      <c r="O42" s="22">
        <v>2.4</v>
      </c>
    </row>
    <row r="43" spans="1:15">
      <c r="A43" s="39" t="s">
        <v>261</v>
      </c>
      <c r="B43" s="44">
        <v>301835.59999999998</v>
      </c>
      <c r="C43" s="21">
        <v>6416.2</v>
      </c>
      <c r="D43" s="21">
        <v>4936.3999999999996</v>
      </c>
      <c r="E43" s="21">
        <v>8146.8</v>
      </c>
      <c r="F43" s="21">
        <v>2.1</v>
      </c>
      <c r="G43" s="21">
        <v>1.6</v>
      </c>
      <c r="H43" s="22">
        <v>2.7</v>
      </c>
      <c r="I43" s="35">
        <v>196877.1</v>
      </c>
      <c r="J43" s="21">
        <v>2234.3000000000002</v>
      </c>
      <c r="K43" s="21">
        <v>1499.2</v>
      </c>
      <c r="L43" s="21">
        <v>3071.1</v>
      </c>
      <c r="M43" s="21">
        <v>1.1000000000000001</v>
      </c>
      <c r="N43" s="21">
        <v>0.8</v>
      </c>
      <c r="O43" s="22">
        <v>1.6</v>
      </c>
    </row>
    <row r="44" spans="1:15">
      <c r="A44" s="39" t="s">
        <v>238</v>
      </c>
      <c r="B44" s="44">
        <v>588985.4</v>
      </c>
      <c r="C44" s="21">
        <v>17451.2</v>
      </c>
      <c r="D44" s="21">
        <v>14042.2</v>
      </c>
      <c r="E44" s="21">
        <v>20974.3</v>
      </c>
      <c r="F44" s="21">
        <v>3</v>
      </c>
      <c r="G44" s="21">
        <v>2.4</v>
      </c>
      <c r="H44" s="22">
        <v>3.6</v>
      </c>
      <c r="I44" s="35">
        <v>280065.59999999998</v>
      </c>
      <c r="J44" s="21">
        <v>4700.1000000000004</v>
      </c>
      <c r="K44" s="21">
        <v>3252.5</v>
      </c>
      <c r="L44" s="21">
        <v>6282.4</v>
      </c>
      <c r="M44" s="21">
        <v>1.7</v>
      </c>
      <c r="N44" s="21">
        <v>1.2</v>
      </c>
      <c r="O44" s="22">
        <v>2.2000000000000002</v>
      </c>
    </row>
    <row r="45" spans="1:15" ht="15.95" thickBot="1">
      <c r="A45" s="40" t="s">
        <v>232</v>
      </c>
      <c r="B45" s="45">
        <v>759805.6</v>
      </c>
      <c r="C45" s="23">
        <v>24862</v>
      </c>
      <c r="D45" s="23">
        <v>19940.400000000001</v>
      </c>
      <c r="E45" s="23">
        <v>30333.599999999999</v>
      </c>
      <c r="F45" s="23">
        <v>3.3</v>
      </c>
      <c r="G45" s="23">
        <v>2.6</v>
      </c>
      <c r="H45" s="24">
        <v>4</v>
      </c>
      <c r="I45" s="36">
        <v>265227.5</v>
      </c>
      <c r="J45" s="23">
        <v>5086.8</v>
      </c>
      <c r="K45" s="23">
        <v>3388.5</v>
      </c>
      <c r="L45" s="23">
        <v>6953.4</v>
      </c>
      <c r="M45" s="23">
        <v>1.9</v>
      </c>
      <c r="N45" s="23">
        <v>1.3</v>
      </c>
      <c r="O45" s="24">
        <v>2.6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D829CB1-C14A-4E7D-B4B7-E8E3F9B31491}">
  <dimension ref="A1:AJ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36" width="14.140625" style="20" customWidth="1"/>
    <col min="37" max="16384" width="8.7109375" style="2"/>
  </cols>
  <sheetData>
    <row r="1" spans="1:36">
      <c r="A1" s="96" t="s">
        <v>217</v>
      </c>
      <c r="B1" s="101" t="s">
        <v>270</v>
      </c>
      <c r="C1" s="99"/>
      <c r="D1" s="99"/>
      <c r="E1" s="99"/>
      <c r="F1" s="99"/>
      <c r="G1" s="99"/>
      <c r="H1" s="100"/>
      <c r="I1" s="101" t="s">
        <v>271</v>
      </c>
      <c r="J1" s="99"/>
      <c r="K1" s="99"/>
      <c r="L1" s="99"/>
      <c r="M1" s="99"/>
      <c r="N1" s="99"/>
      <c r="O1" s="100"/>
      <c r="P1" s="101" t="s">
        <v>272</v>
      </c>
      <c r="Q1" s="99"/>
      <c r="R1" s="99"/>
      <c r="S1" s="99"/>
      <c r="T1" s="99"/>
      <c r="U1" s="99"/>
      <c r="V1" s="100"/>
      <c r="W1" s="101" t="s">
        <v>273</v>
      </c>
      <c r="X1" s="99"/>
      <c r="Y1" s="99"/>
      <c r="Z1" s="99"/>
      <c r="AA1" s="99"/>
      <c r="AB1" s="99"/>
      <c r="AC1" s="100"/>
      <c r="AD1" s="98" t="s">
        <v>274</v>
      </c>
      <c r="AE1" s="99"/>
      <c r="AF1" s="99"/>
      <c r="AG1" s="99"/>
      <c r="AH1" s="99"/>
      <c r="AI1" s="99"/>
      <c r="AJ1" s="100"/>
    </row>
    <row r="2" spans="1:36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41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  <c r="W2" s="41" t="s">
        <v>180</v>
      </c>
      <c r="X2" s="25" t="s">
        <v>182</v>
      </c>
      <c r="Y2" s="25" t="s">
        <v>184</v>
      </c>
      <c r="Z2" s="25" t="s">
        <v>186</v>
      </c>
      <c r="AA2" s="25" t="s">
        <v>188</v>
      </c>
      <c r="AB2" s="25" t="s">
        <v>190</v>
      </c>
      <c r="AC2" s="26" t="s">
        <v>192</v>
      </c>
      <c r="AD2" s="32" t="s">
        <v>180</v>
      </c>
      <c r="AE2" s="25" t="s">
        <v>182</v>
      </c>
      <c r="AF2" s="25" t="s">
        <v>184</v>
      </c>
      <c r="AG2" s="25" t="s">
        <v>186</v>
      </c>
      <c r="AH2" s="25" t="s">
        <v>188</v>
      </c>
      <c r="AI2" s="25" t="s">
        <v>190</v>
      </c>
      <c r="AJ2" s="26" t="s">
        <v>192</v>
      </c>
    </row>
    <row r="3" spans="1:36" ht="15.95" thickBot="1">
      <c r="A3" s="37" t="s">
        <v>220</v>
      </c>
      <c r="B3" s="42">
        <v>5730740.7999999998</v>
      </c>
      <c r="C3" s="30">
        <v>85870</v>
      </c>
      <c r="D3" s="30">
        <v>52490.3</v>
      </c>
      <c r="E3" s="30">
        <v>126324.8</v>
      </c>
      <c r="F3" s="30">
        <v>1.5</v>
      </c>
      <c r="G3" s="30">
        <v>0.9</v>
      </c>
      <c r="H3" s="31">
        <v>2.2000000000000002</v>
      </c>
      <c r="I3" s="42">
        <v>5586887.2000000002</v>
      </c>
      <c r="J3" s="30">
        <v>112960.2</v>
      </c>
      <c r="K3" s="30">
        <v>74766.399999999994</v>
      </c>
      <c r="L3" s="30">
        <v>154340.70000000001</v>
      </c>
      <c r="M3" s="30">
        <v>2</v>
      </c>
      <c r="N3" s="30">
        <v>1.3</v>
      </c>
      <c r="O3" s="31">
        <v>2.8</v>
      </c>
      <c r="P3" s="42">
        <v>5318697.5999999996</v>
      </c>
      <c r="Q3" s="30">
        <v>150506.9</v>
      </c>
      <c r="R3" s="30">
        <v>101627.3</v>
      </c>
      <c r="S3" s="30">
        <v>198752.9</v>
      </c>
      <c r="T3" s="30">
        <v>2.8</v>
      </c>
      <c r="U3" s="30">
        <v>1.9</v>
      </c>
      <c r="V3" s="31">
        <v>3.7</v>
      </c>
      <c r="W3" s="42">
        <v>4766095.7</v>
      </c>
      <c r="X3" s="30">
        <v>149966.6</v>
      </c>
      <c r="Y3" s="30">
        <v>100112.9</v>
      </c>
      <c r="Z3" s="30">
        <v>205915</v>
      </c>
      <c r="AA3" s="30">
        <v>3.1</v>
      </c>
      <c r="AB3" s="30">
        <v>2.1</v>
      </c>
      <c r="AC3" s="31">
        <v>4.3</v>
      </c>
      <c r="AD3" s="33">
        <v>4211354.5999999996</v>
      </c>
      <c r="AE3" s="30">
        <v>164771.70000000001</v>
      </c>
      <c r="AF3" s="30">
        <v>104959.8</v>
      </c>
      <c r="AG3" s="30">
        <v>233811</v>
      </c>
      <c r="AH3" s="30">
        <v>3.9</v>
      </c>
      <c r="AI3" s="30">
        <v>2.5</v>
      </c>
      <c r="AJ3" s="31">
        <v>5.6</v>
      </c>
    </row>
    <row r="4" spans="1:36">
      <c r="A4" s="38" t="s">
        <v>250</v>
      </c>
      <c r="B4" s="43">
        <v>145021.79999999999</v>
      </c>
      <c r="C4" s="27">
        <v>2133.8000000000002</v>
      </c>
      <c r="D4" s="27">
        <v>1306.0999999999999</v>
      </c>
      <c r="E4" s="27">
        <v>3127.4</v>
      </c>
      <c r="F4" s="27">
        <v>1.5</v>
      </c>
      <c r="G4" s="27">
        <v>0.9</v>
      </c>
      <c r="H4" s="28">
        <v>2.2000000000000002</v>
      </c>
      <c r="I4" s="43">
        <v>136353.79999999999</v>
      </c>
      <c r="J4" s="27">
        <v>2718.4</v>
      </c>
      <c r="K4" s="27">
        <v>1807.8</v>
      </c>
      <c r="L4" s="27">
        <v>3706.4</v>
      </c>
      <c r="M4" s="27">
        <v>2</v>
      </c>
      <c r="N4" s="27">
        <v>1.3</v>
      </c>
      <c r="O4" s="28">
        <v>2.7</v>
      </c>
      <c r="P4" s="43">
        <v>103748.9</v>
      </c>
      <c r="Q4" s="27">
        <v>2861.3</v>
      </c>
      <c r="R4" s="27">
        <v>1936.5</v>
      </c>
      <c r="S4" s="27">
        <v>3780.9</v>
      </c>
      <c r="T4" s="27">
        <v>2.8</v>
      </c>
      <c r="U4" s="27">
        <v>1.9</v>
      </c>
      <c r="V4" s="28">
        <v>3.6</v>
      </c>
      <c r="W4" s="43">
        <v>45199.1</v>
      </c>
      <c r="X4" s="27">
        <v>1398.6</v>
      </c>
      <c r="Y4" s="27">
        <v>939.3</v>
      </c>
      <c r="Z4" s="27">
        <v>1911.1</v>
      </c>
      <c r="AA4" s="27">
        <v>3.1</v>
      </c>
      <c r="AB4" s="27">
        <v>2.1</v>
      </c>
      <c r="AC4" s="28">
        <v>4.2</v>
      </c>
      <c r="AD4" s="34">
        <v>23022.2</v>
      </c>
      <c r="AE4" s="27">
        <v>891.7</v>
      </c>
      <c r="AF4" s="27">
        <v>564.4</v>
      </c>
      <c r="AG4" s="27">
        <v>1270.0999999999999</v>
      </c>
      <c r="AH4" s="27">
        <v>3.9</v>
      </c>
      <c r="AI4" s="27">
        <v>2.5</v>
      </c>
      <c r="AJ4" s="28">
        <v>5.5</v>
      </c>
    </row>
    <row r="5" spans="1:36">
      <c r="A5" s="39" t="s">
        <v>251</v>
      </c>
      <c r="B5" s="44">
        <v>115144</v>
      </c>
      <c r="C5" s="21">
        <v>1771.7</v>
      </c>
      <c r="D5" s="21">
        <v>1087.3</v>
      </c>
      <c r="E5" s="21">
        <v>2607.6</v>
      </c>
      <c r="F5" s="21">
        <v>1.5</v>
      </c>
      <c r="G5" s="21">
        <v>0.9</v>
      </c>
      <c r="H5" s="22">
        <v>2.2999999999999998</v>
      </c>
      <c r="I5" s="44">
        <v>111121.9</v>
      </c>
      <c r="J5" s="21">
        <v>2188.8000000000002</v>
      </c>
      <c r="K5" s="21">
        <v>1454.7</v>
      </c>
      <c r="L5" s="21">
        <v>2992.8</v>
      </c>
      <c r="M5" s="21">
        <v>2</v>
      </c>
      <c r="N5" s="21">
        <v>1.3</v>
      </c>
      <c r="O5" s="22">
        <v>2.7</v>
      </c>
      <c r="P5" s="44">
        <v>79849.100000000006</v>
      </c>
      <c r="Q5" s="21">
        <v>2188.5</v>
      </c>
      <c r="R5" s="21">
        <v>1476.4</v>
      </c>
      <c r="S5" s="21">
        <v>2911.7</v>
      </c>
      <c r="T5" s="21">
        <v>2.7</v>
      </c>
      <c r="U5" s="21">
        <v>1.8</v>
      </c>
      <c r="V5" s="22">
        <v>3.6</v>
      </c>
      <c r="W5" s="44">
        <v>72809.3</v>
      </c>
      <c r="X5" s="21">
        <v>2222.8000000000002</v>
      </c>
      <c r="Y5" s="21">
        <v>1471.4</v>
      </c>
      <c r="Z5" s="21">
        <v>3061.2</v>
      </c>
      <c r="AA5" s="21">
        <v>3.1</v>
      </c>
      <c r="AB5" s="21">
        <v>2</v>
      </c>
      <c r="AC5" s="22">
        <v>4.2</v>
      </c>
      <c r="AD5" s="35">
        <v>41898.6</v>
      </c>
      <c r="AE5" s="21">
        <v>1531.6</v>
      </c>
      <c r="AF5" s="21">
        <v>970.6</v>
      </c>
      <c r="AG5" s="21">
        <v>2188.5</v>
      </c>
      <c r="AH5" s="21">
        <v>3.7</v>
      </c>
      <c r="AI5" s="21">
        <v>2.2999999999999998</v>
      </c>
      <c r="AJ5" s="22">
        <v>5.2</v>
      </c>
    </row>
    <row r="6" spans="1:36">
      <c r="A6" s="39" t="s">
        <v>236</v>
      </c>
      <c r="B6" s="44">
        <v>62984.5</v>
      </c>
      <c r="C6" s="21">
        <v>955.8</v>
      </c>
      <c r="D6" s="21">
        <v>580</v>
      </c>
      <c r="E6" s="21">
        <v>1418.3</v>
      </c>
      <c r="F6" s="21">
        <v>1.5</v>
      </c>
      <c r="G6" s="21">
        <v>0.9</v>
      </c>
      <c r="H6" s="22">
        <v>2.2999999999999998</v>
      </c>
      <c r="I6" s="44">
        <v>44947.1</v>
      </c>
      <c r="J6" s="21">
        <v>870.6</v>
      </c>
      <c r="K6" s="21">
        <v>576.20000000000005</v>
      </c>
      <c r="L6" s="21">
        <v>1196</v>
      </c>
      <c r="M6" s="21">
        <v>1.9</v>
      </c>
      <c r="N6" s="21">
        <v>1.3</v>
      </c>
      <c r="O6" s="22">
        <v>2.7</v>
      </c>
      <c r="P6" s="44">
        <v>74864.3</v>
      </c>
      <c r="Q6" s="21">
        <v>2005.9</v>
      </c>
      <c r="R6" s="21">
        <v>1352.6</v>
      </c>
      <c r="S6" s="21">
        <v>2667</v>
      </c>
      <c r="T6" s="21">
        <v>2.7</v>
      </c>
      <c r="U6" s="21">
        <v>1.8</v>
      </c>
      <c r="V6" s="22">
        <v>3.6</v>
      </c>
      <c r="W6" s="44">
        <v>103043.3</v>
      </c>
      <c r="X6" s="21">
        <v>3037.3</v>
      </c>
      <c r="Y6" s="21">
        <v>2004.1</v>
      </c>
      <c r="Z6" s="21">
        <v>4203.8</v>
      </c>
      <c r="AA6" s="21">
        <v>2.9</v>
      </c>
      <c r="AB6" s="21">
        <v>1.9</v>
      </c>
      <c r="AC6" s="22">
        <v>4.0999999999999996</v>
      </c>
      <c r="AD6" s="35">
        <v>225973.8</v>
      </c>
      <c r="AE6" s="21">
        <v>8096.6</v>
      </c>
      <c r="AF6" s="21">
        <v>5110.3</v>
      </c>
      <c r="AG6" s="21">
        <v>11611.4</v>
      </c>
      <c r="AH6" s="21">
        <v>3.6</v>
      </c>
      <c r="AI6" s="21">
        <v>2.2999999999999998</v>
      </c>
      <c r="AJ6" s="22">
        <v>5.0999999999999996</v>
      </c>
    </row>
    <row r="7" spans="1:36">
      <c r="A7" s="39" t="s">
        <v>221</v>
      </c>
      <c r="B7" s="44">
        <v>51645.1</v>
      </c>
      <c r="C7" s="21">
        <v>874.8</v>
      </c>
      <c r="D7" s="21">
        <v>528.20000000000005</v>
      </c>
      <c r="E7" s="21">
        <v>1302.7</v>
      </c>
      <c r="F7" s="21">
        <v>1.7</v>
      </c>
      <c r="G7" s="21">
        <v>1</v>
      </c>
      <c r="H7" s="22">
        <v>2.5</v>
      </c>
      <c r="I7" s="44">
        <v>67305.3</v>
      </c>
      <c r="J7" s="21">
        <v>1469.8</v>
      </c>
      <c r="K7" s="21">
        <v>970</v>
      </c>
      <c r="L7" s="21">
        <v>2019.4</v>
      </c>
      <c r="M7" s="21">
        <v>2.2000000000000002</v>
      </c>
      <c r="N7" s="21">
        <v>1.4</v>
      </c>
      <c r="O7" s="22">
        <v>3</v>
      </c>
      <c r="P7" s="44">
        <v>76290.3</v>
      </c>
      <c r="Q7" s="21">
        <v>2328.9</v>
      </c>
      <c r="R7" s="21">
        <v>1556.1</v>
      </c>
      <c r="S7" s="21">
        <v>3079</v>
      </c>
      <c r="T7" s="21">
        <v>3.1</v>
      </c>
      <c r="U7" s="21">
        <v>2</v>
      </c>
      <c r="V7" s="22">
        <v>4</v>
      </c>
      <c r="W7" s="44">
        <v>104236.2</v>
      </c>
      <c r="X7" s="21">
        <v>3550.8</v>
      </c>
      <c r="Y7" s="21">
        <v>2346.5</v>
      </c>
      <c r="Z7" s="21">
        <v>4881.7</v>
      </c>
      <c r="AA7" s="21">
        <v>3.4</v>
      </c>
      <c r="AB7" s="21">
        <v>2.2999999999999998</v>
      </c>
      <c r="AC7" s="22">
        <v>4.7</v>
      </c>
      <c r="AD7" s="35">
        <v>217318.1</v>
      </c>
      <c r="AE7" s="21">
        <v>9053.1</v>
      </c>
      <c r="AF7" s="21">
        <v>5834.7</v>
      </c>
      <c r="AG7" s="21">
        <v>12741.7</v>
      </c>
      <c r="AH7" s="21">
        <v>4.2</v>
      </c>
      <c r="AI7" s="21">
        <v>2.7</v>
      </c>
      <c r="AJ7" s="22">
        <v>5.9</v>
      </c>
    </row>
    <row r="8" spans="1:36">
      <c r="A8" s="39" t="s">
        <v>247</v>
      </c>
      <c r="B8" s="44">
        <v>119305.1</v>
      </c>
      <c r="C8" s="21">
        <v>1785.7</v>
      </c>
      <c r="D8" s="21">
        <v>1089.4000000000001</v>
      </c>
      <c r="E8" s="21">
        <v>2629.1</v>
      </c>
      <c r="F8" s="21">
        <v>1.5</v>
      </c>
      <c r="G8" s="21">
        <v>0.9</v>
      </c>
      <c r="H8" s="22">
        <v>2.2000000000000002</v>
      </c>
      <c r="I8" s="44">
        <v>98323.7</v>
      </c>
      <c r="J8" s="21">
        <v>1933.1</v>
      </c>
      <c r="K8" s="21">
        <v>1282.8</v>
      </c>
      <c r="L8" s="21">
        <v>2638.5</v>
      </c>
      <c r="M8" s="21">
        <v>2</v>
      </c>
      <c r="N8" s="21">
        <v>1.3</v>
      </c>
      <c r="O8" s="22">
        <v>2.7</v>
      </c>
      <c r="P8" s="44">
        <v>66554.600000000006</v>
      </c>
      <c r="Q8" s="21">
        <v>1806.8</v>
      </c>
      <c r="R8" s="21">
        <v>1226.3</v>
      </c>
      <c r="S8" s="21">
        <v>2391.9</v>
      </c>
      <c r="T8" s="21">
        <v>2.7</v>
      </c>
      <c r="U8" s="21">
        <v>1.8</v>
      </c>
      <c r="V8" s="22">
        <v>3.6</v>
      </c>
      <c r="W8" s="44">
        <v>63274.6</v>
      </c>
      <c r="X8" s="21">
        <v>1894.8</v>
      </c>
      <c r="Y8" s="21">
        <v>1270.2</v>
      </c>
      <c r="Z8" s="21">
        <v>2601.5</v>
      </c>
      <c r="AA8" s="21">
        <v>3</v>
      </c>
      <c r="AB8" s="21">
        <v>2</v>
      </c>
      <c r="AC8" s="22">
        <v>4.0999999999999996</v>
      </c>
      <c r="AD8" s="35">
        <v>57852</v>
      </c>
      <c r="AE8" s="21">
        <v>2089.9</v>
      </c>
      <c r="AF8" s="21">
        <v>1325.2</v>
      </c>
      <c r="AG8" s="21">
        <v>2971</v>
      </c>
      <c r="AH8" s="21">
        <v>3.6</v>
      </c>
      <c r="AI8" s="21">
        <v>2.2999999999999998</v>
      </c>
      <c r="AJ8" s="22">
        <v>5.0999999999999996</v>
      </c>
    </row>
    <row r="9" spans="1:36">
      <c r="A9" s="39" t="s">
        <v>258</v>
      </c>
      <c r="B9" s="44">
        <v>424075.1</v>
      </c>
      <c r="C9" s="21">
        <v>5931.3</v>
      </c>
      <c r="D9" s="21">
        <v>3637.2</v>
      </c>
      <c r="E9" s="21">
        <v>8667.9</v>
      </c>
      <c r="F9" s="21">
        <v>1.4</v>
      </c>
      <c r="G9" s="21">
        <v>0.9</v>
      </c>
      <c r="H9" s="22">
        <v>2</v>
      </c>
      <c r="I9" s="44">
        <v>206091.5</v>
      </c>
      <c r="J9" s="21">
        <v>3831.8</v>
      </c>
      <c r="K9" s="21">
        <v>2545.4</v>
      </c>
      <c r="L9" s="21">
        <v>5225.6000000000004</v>
      </c>
      <c r="M9" s="21">
        <v>1.9</v>
      </c>
      <c r="N9" s="21">
        <v>1.2</v>
      </c>
      <c r="O9" s="22">
        <v>2.5</v>
      </c>
      <c r="P9" s="44">
        <v>106152.1</v>
      </c>
      <c r="Q9" s="21">
        <v>2699</v>
      </c>
      <c r="R9" s="21">
        <v>1830.9</v>
      </c>
      <c r="S9" s="21">
        <v>3604.6</v>
      </c>
      <c r="T9" s="21">
        <v>2.5</v>
      </c>
      <c r="U9" s="21">
        <v>1.7</v>
      </c>
      <c r="V9" s="22">
        <v>3.4</v>
      </c>
      <c r="W9" s="44">
        <v>56843.7</v>
      </c>
      <c r="X9" s="21">
        <v>1578</v>
      </c>
      <c r="Y9" s="21">
        <v>1050.7</v>
      </c>
      <c r="Z9" s="21">
        <v>2168.3000000000002</v>
      </c>
      <c r="AA9" s="21">
        <v>2.8</v>
      </c>
      <c r="AB9" s="21">
        <v>1.8</v>
      </c>
      <c r="AC9" s="22">
        <v>3.8</v>
      </c>
      <c r="AD9" s="35">
        <v>17577</v>
      </c>
      <c r="AE9" s="21">
        <v>566.5</v>
      </c>
      <c r="AF9" s="21">
        <v>355.5</v>
      </c>
      <c r="AG9" s="21">
        <v>813.4</v>
      </c>
      <c r="AH9" s="21">
        <v>3.2</v>
      </c>
      <c r="AI9" s="21">
        <v>2</v>
      </c>
      <c r="AJ9" s="22">
        <v>4.5999999999999996</v>
      </c>
    </row>
    <row r="10" spans="1:36">
      <c r="A10" s="39" t="s">
        <v>248</v>
      </c>
      <c r="B10" s="44">
        <v>121795.1</v>
      </c>
      <c r="C10" s="21">
        <v>1714.1</v>
      </c>
      <c r="D10" s="21">
        <v>1052.5</v>
      </c>
      <c r="E10" s="21">
        <v>2507.6999999999998</v>
      </c>
      <c r="F10" s="21">
        <v>1.4</v>
      </c>
      <c r="G10" s="21">
        <v>0.9</v>
      </c>
      <c r="H10" s="22">
        <v>2.1</v>
      </c>
      <c r="I10" s="44">
        <v>103250.7</v>
      </c>
      <c r="J10" s="21">
        <v>1987.3</v>
      </c>
      <c r="K10" s="21">
        <v>1319.3</v>
      </c>
      <c r="L10" s="21">
        <v>2717.1</v>
      </c>
      <c r="M10" s="21">
        <v>1.9</v>
      </c>
      <c r="N10" s="21">
        <v>1.3</v>
      </c>
      <c r="O10" s="22">
        <v>2.6</v>
      </c>
      <c r="P10" s="44">
        <v>91773.9</v>
      </c>
      <c r="Q10" s="21">
        <v>2553.5</v>
      </c>
      <c r="R10" s="21">
        <v>1723.9</v>
      </c>
      <c r="S10" s="21">
        <v>3380.5</v>
      </c>
      <c r="T10" s="21">
        <v>2.8</v>
      </c>
      <c r="U10" s="21">
        <v>1.9</v>
      </c>
      <c r="V10" s="22">
        <v>3.7</v>
      </c>
      <c r="W10" s="44">
        <v>46824.2</v>
      </c>
      <c r="X10" s="21">
        <v>1606.6</v>
      </c>
      <c r="Y10" s="21">
        <v>1070.2</v>
      </c>
      <c r="Z10" s="21">
        <v>2196.8000000000002</v>
      </c>
      <c r="AA10" s="21">
        <v>3.4</v>
      </c>
      <c r="AB10" s="21">
        <v>2.2999999999999998</v>
      </c>
      <c r="AC10" s="22">
        <v>4.7</v>
      </c>
      <c r="AD10" s="35">
        <v>42275.5</v>
      </c>
      <c r="AE10" s="21">
        <v>1719</v>
      </c>
      <c r="AF10" s="21">
        <v>1107.5</v>
      </c>
      <c r="AG10" s="21">
        <v>2423.5</v>
      </c>
      <c r="AH10" s="21">
        <v>4.0999999999999996</v>
      </c>
      <c r="AI10" s="21">
        <v>2.6</v>
      </c>
      <c r="AJ10" s="22">
        <v>5.7</v>
      </c>
    </row>
    <row r="11" spans="1:36">
      <c r="A11" s="39" t="s">
        <v>230</v>
      </c>
      <c r="B11" s="44">
        <v>251571.3</v>
      </c>
      <c r="C11" s="21">
        <v>3876.2</v>
      </c>
      <c r="D11" s="21">
        <v>2374.3000000000002</v>
      </c>
      <c r="E11" s="21">
        <v>5692.7</v>
      </c>
      <c r="F11" s="21">
        <v>1.5</v>
      </c>
      <c r="G11" s="21">
        <v>0.9</v>
      </c>
      <c r="H11" s="22">
        <v>2.2999999999999998</v>
      </c>
      <c r="I11" s="44">
        <v>234723.4</v>
      </c>
      <c r="J11" s="21">
        <v>4877.6000000000004</v>
      </c>
      <c r="K11" s="21">
        <v>3231.4</v>
      </c>
      <c r="L11" s="21">
        <v>6655.7</v>
      </c>
      <c r="M11" s="21">
        <v>2.1</v>
      </c>
      <c r="N11" s="21">
        <v>1.4</v>
      </c>
      <c r="O11" s="22">
        <v>2.8</v>
      </c>
      <c r="P11" s="44">
        <v>181446.3</v>
      </c>
      <c r="Q11" s="21">
        <v>5327.9</v>
      </c>
      <c r="R11" s="21">
        <v>3597</v>
      </c>
      <c r="S11" s="21">
        <v>7028.8</v>
      </c>
      <c r="T11" s="21">
        <v>2.9</v>
      </c>
      <c r="U11" s="21">
        <v>2</v>
      </c>
      <c r="V11" s="22">
        <v>3.9</v>
      </c>
      <c r="W11" s="44">
        <v>178711</v>
      </c>
      <c r="X11" s="21">
        <v>5853.4</v>
      </c>
      <c r="Y11" s="21">
        <v>3929.8</v>
      </c>
      <c r="Z11" s="21">
        <v>8015.6</v>
      </c>
      <c r="AA11" s="21">
        <v>3.3</v>
      </c>
      <c r="AB11" s="21">
        <v>2.2000000000000002</v>
      </c>
      <c r="AC11" s="22">
        <v>4.5</v>
      </c>
      <c r="AD11" s="35">
        <v>351243</v>
      </c>
      <c r="AE11" s="21">
        <v>14218</v>
      </c>
      <c r="AF11" s="21">
        <v>9038.1</v>
      </c>
      <c r="AG11" s="21">
        <v>20177.400000000001</v>
      </c>
      <c r="AH11" s="21">
        <v>4</v>
      </c>
      <c r="AI11" s="21">
        <v>2.6</v>
      </c>
      <c r="AJ11" s="22">
        <v>5.7</v>
      </c>
    </row>
    <row r="12" spans="1:36">
      <c r="A12" s="39" t="s">
        <v>222</v>
      </c>
      <c r="B12" s="44">
        <v>3933.4</v>
      </c>
      <c r="C12" s="21">
        <v>64</v>
      </c>
      <c r="D12" s="21">
        <v>39</v>
      </c>
      <c r="E12" s="21">
        <v>93.9</v>
      </c>
      <c r="F12" s="21">
        <v>1.6</v>
      </c>
      <c r="G12" s="21">
        <v>1</v>
      </c>
      <c r="H12" s="22">
        <v>2.4</v>
      </c>
      <c r="I12" s="44">
        <v>45113.1</v>
      </c>
      <c r="J12" s="21">
        <v>966.5</v>
      </c>
      <c r="K12" s="21">
        <v>640.5</v>
      </c>
      <c r="L12" s="21">
        <v>1313.9</v>
      </c>
      <c r="M12" s="21">
        <v>2.1</v>
      </c>
      <c r="N12" s="21">
        <v>1.4</v>
      </c>
      <c r="O12" s="22">
        <v>2.9</v>
      </c>
      <c r="P12" s="44">
        <v>94973.7</v>
      </c>
      <c r="Q12" s="21">
        <v>2837</v>
      </c>
      <c r="R12" s="21">
        <v>1922.9</v>
      </c>
      <c r="S12" s="21">
        <v>3727.2</v>
      </c>
      <c r="T12" s="21">
        <v>3</v>
      </c>
      <c r="U12" s="21">
        <v>2</v>
      </c>
      <c r="V12" s="22">
        <v>3.9</v>
      </c>
      <c r="W12" s="44">
        <v>133331.5</v>
      </c>
      <c r="X12" s="21">
        <v>4453.6000000000004</v>
      </c>
      <c r="Y12" s="21">
        <v>2997</v>
      </c>
      <c r="Z12" s="21">
        <v>6085.3</v>
      </c>
      <c r="AA12" s="21">
        <v>3.3</v>
      </c>
      <c r="AB12" s="21">
        <v>2.2000000000000002</v>
      </c>
      <c r="AC12" s="22">
        <v>4.5999999999999996</v>
      </c>
      <c r="AD12" s="35">
        <v>34235.300000000003</v>
      </c>
      <c r="AE12" s="21">
        <v>1392.5</v>
      </c>
      <c r="AF12" s="21">
        <v>884.7</v>
      </c>
      <c r="AG12" s="21">
        <v>1970.3</v>
      </c>
      <c r="AH12" s="21">
        <v>4.0999999999999996</v>
      </c>
      <c r="AI12" s="21">
        <v>2.6</v>
      </c>
      <c r="AJ12" s="22">
        <v>5.8</v>
      </c>
    </row>
    <row r="13" spans="1:36">
      <c r="A13" s="39" t="s">
        <v>245</v>
      </c>
      <c r="B13" s="44">
        <v>96452.6</v>
      </c>
      <c r="C13" s="21">
        <v>1420.5</v>
      </c>
      <c r="D13" s="21">
        <v>866.5</v>
      </c>
      <c r="E13" s="21">
        <v>2092.1</v>
      </c>
      <c r="F13" s="21">
        <v>1.5</v>
      </c>
      <c r="G13" s="21">
        <v>0.9</v>
      </c>
      <c r="H13" s="22">
        <v>2.2000000000000002</v>
      </c>
      <c r="I13" s="44">
        <v>115927.9</v>
      </c>
      <c r="J13" s="21">
        <v>2307.5</v>
      </c>
      <c r="K13" s="21">
        <v>1530.9</v>
      </c>
      <c r="L13" s="21">
        <v>3151.2</v>
      </c>
      <c r="M13" s="21">
        <v>2</v>
      </c>
      <c r="N13" s="21">
        <v>1.3</v>
      </c>
      <c r="O13" s="22">
        <v>2.7</v>
      </c>
      <c r="P13" s="44">
        <v>96010.1</v>
      </c>
      <c r="Q13" s="21">
        <v>2692.9</v>
      </c>
      <c r="R13" s="21">
        <v>1819</v>
      </c>
      <c r="S13" s="21">
        <v>3562.8</v>
      </c>
      <c r="T13" s="21">
        <v>2.8</v>
      </c>
      <c r="U13" s="21">
        <v>1.9</v>
      </c>
      <c r="V13" s="22">
        <v>3.7</v>
      </c>
      <c r="W13" s="44">
        <v>69473.899999999994</v>
      </c>
      <c r="X13" s="21">
        <v>2221.9</v>
      </c>
      <c r="Y13" s="21">
        <v>1480.4</v>
      </c>
      <c r="Z13" s="21">
        <v>3053.4</v>
      </c>
      <c r="AA13" s="21">
        <v>3.2</v>
      </c>
      <c r="AB13" s="21">
        <v>2.1</v>
      </c>
      <c r="AC13" s="22">
        <v>4.4000000000000004</v>
      </c>
      <c r="AD13" s="35">
        <v>44466.6</v>
      </c>
      <c r="AE13" s="21">
        <v>1723.1</v>
      </c>
      <c r="AF13" s="21">
        <v>1098.4000000000001</v>
      </c>
      <c r="AG13" s="21">
        <v>2446.6999999999998</v>
      </c>
      <c r="AH13" s="21">
        <v>3.9</v>
      </c>
      <c r="AI13" s="21">
        <v>2.5</v>
      </c>
      <c r="AJ13" s="22">
        <v>5.5</v>
      </c>
    </row>
    <row r="14" spans="1:36">
      <c r="A14" s="39" t="s">
        <v>243</v>
      </c>
      <c r="B14" s="44">
        <v>130298.9</v>
      </c>
      <c r="C14" s="21">
        <v>2009.6</v>
      </c>
      <c r="D14" s="21">
        <v>1223.7</v>
      </c>
      <c r="E14" s="21">
        <v>2973.3</v>
      </c>
      <c r="F14" s="21">
        <v>1.5</v>
      </c>
      <c r="G14" s="21">
        <v>0.9</v>
      </c>
      <c r="H14" s="22">
        <v>2.2999999999999998</v>
      </c>
      <c r="I14" s="44">
        <v>113921.5</v>
      </c>
      <c r="J14" s="21">
        <v>2309.8000000000002</v>
      </c>
      <c r="K14" s="21">
        <v>1532.7</v>
      </c>
      <c r="L14" s="21">
        <v>3155.4</v>
      </c>
      <c r="M14" s="21">
        <v>2</v>
      </c>
      <c r="N14" s="21">
        <v>1.3</v>
      </c>
      <c r="O14" s="22">
        <v>2.8</v>
      </c>
      <c r="P14" s="44">
        <v>112787.9</v>
      </c>
      <c r="Q14" s="21">
        <v>3231.9</v>
      </c>
      <c r="R14" s="21">
        <v>2179.6</v>
      </c>
      <c r="S14" s="21">
        <v>4271.2</v>
      </c>
      <c r="T14" s="21">
        <v>2.9</v>
      </c>
      <c r="U14" s="21">
        <v>1.9</v>
      </c>
      <c r="V14" s="22">
        <v>3.8</v>
      </c>
      <c r="W14" s="44">
        <v>88493.2</v>
      </c>
      <c r="X14" s="21">
        <v>2934.6</v>
      </c>
      <c r="Y14" s="21">
        <v>1965.9</v>
      </c>
      <c r="Z14" s="21">
        <v>4017.8</v>
      </c>
      <c r="AA14" s="21">
        <v>3.3</v>
      </c>
      <c r="AB14" s="21">
        <v>2.2000000000000002</v>
      </c>
      <c r="AC14" s="22">
        <v>4.5</v>
      </c>
      <c r="AD14" s="35">
        <v>76157.5</v>
      </c>
      <c r="AE14" s="21">
        <v>3078.3</v>
      </c>
      <c r="AF14" s="21">
        <v>1956.6</v>
      </c>
      <c r="AG14" s="21">
        <v>4367.5</v>
      </c>
      <c r="AH14" s="21">
        <v>4</v>
      </c>
      <c r="AI14" s="21">
        <v>2.6</v>
      </c>
      <c r="AJ14" s="22">
        <v>5.7</v>
      </c>
    </row>
    <row r="15" spans="1:36">
      <c r="A15" s="39" t="s">
        <v>226</v>
      </c>
      <c r="B15" s="44">
        <v>101989.1</v>
      </c>
      <c r="C15" s="21">
        <v>1657.5</v>
      </c>
      <c r="D15" s="21">
        <v>1010.2</v>
      </c>
      <c r="E15" s="21">
        <v>2436.6999999999998</v>
      </c>
      <c r="F15" s="21">
        <v>1.6</v>
      </c>
      <c r="G15" s="21">
        <v>1</v>
      </c>
      <c r="H15" s="22">
        <v>2.4</v>
      </c>
      <c r="I15" s="44">
        <v>146428.79999999999</v>
      </c>
      <c r="J15" s="21">
        <v>3184.1</v>
      </c>
      <c r="K15" s="21">
        <v>2107.5</v>
      </c>
      <c r="L15" s="21">
        <v>4333.3</v>
      </c>
      <c r="M15" s="21">
        <v>2.2000000000000002</v>
      </c>
      <c r="N15" s="21">
        <v>1.4</v>
      </c>
      <c r="O15" s="22">
        <v>3</v>
      </c>
      <c r="P15" s="44">
        <v>181926.9</v>
      </c>
      <c r="Q15" s="21">
        <v>5435.3</v>
      </c>
      <c r="R15" s="21">
        <v>3679.3</v>
      </c>
      <c r="S15" s="21">
        <v>7133.8</v>
      </c>
      <c r="T15" s="21">
        <v>3</v>
      </c>
      <c r="U15" s="21">
        <v>2</v>
      </c>
      <c r="V15" s="22">
        <v>3.9</v>
      </c>
      <c r="W15" s="44">
        <v>143149.6</v>
      </c>
      <c r="X15" s="21">
        <v>4907.2</v>
      </c>
      <c r="Y15" s="21">
        <v>3303.1</v>
      </c>
      <c r="Z15" s="21">
        <v>6693.3</v>
      </c>
      <c r="AA15" s="21">
        <v>3.4</v>
      </c>
      <c r="AB15" s="21">
        <v>2.2999999999999998</v>
      </c>
      <c r="AC15" s="22">
        <v>4.7</v>
      </c>
      <c r="AD15" s="35">
        <v>63793.599999999999</v>
      </c>
      <c r="AE15" s="21">
        <v>2726.9</v>
      </c>
      <c r="AF15" s="21">
        <v>1752.8</v>
      </c>
      <c r="AG15" s="21">
        <v>3834.8</v>
      </c>
      <c r="AH15" s="21">
        <v>4.3</v>
      </c>
      <c r="AI15" s="21">
        <v>2.7</v>
      </c>
      <c r="AJ15" s="22">
        <v>6</v>
      </c>
    </row>
    <row r="16" spans="1:36">
      <c r="A16" s="39" t="s">
        <v>237</v>
      </c>
      <c r="B16" s="44">
        <v>100974.5</v>
      </c>
      <c r="C16" s="21">
        <v>1639.2</v>
      </c>
      <c r="D16" s="21">
        <v>996.2</v>
      </c>
      <c r="E16" s="21">
        <v>2410.1</v>
      </c>
      <c r="F16" s="21">
        <v>1.6</v>
      </c>
      <c r="G16" s="21">
        <v>1</v>
      </c>
      <c r="H16" s="22">
        <v>2.4</v>
      </c>
      <c r="I16" s="44">
        <v>110498.1</v>
      </c>
      <c r="J16" s="21">
        <v>2370.6</v>
      </c>
      <c r="K16" s="21">
        <v>1571.4</v>
      </c>
      <c r="L16" s="21">
        <v>3217.6</v>
      </c>
      <c r="M16" s="21">
        <v>2.1</v>
      </c>
      <c r="N16" s="21">
        <v>1.4</v>
      </c>
      <c r="O16" s="22">
        <v>2.9</v>
      </c>
      <c r="P16" s="44">
        <v>115233.4</v>
      </c>
      <c r="Q16" s="21">
        <v>3450.1</v>
      </c>
      <c r="R16" s="21">
        <v>2342.8000000000002</v>
      </c>
      <c r="S16" s="21">
        <v>4530</v>
      </c>
      <c r="T16" s="21">
        <v>3</v>
      </c>
      <c r="U16" s="21">
        <v>2</v>
      </c>
      <c r="V16" s="22">
        <v>3.9</v>
      </c>
      <c r="W16" s="44">
        <v>61623.9</v>
      </c>
      <c r="X16" s="21">
        <v>2052.4</v>
      </c>
      <c r="Y16" s="21">
        <v>1385.4</v>
      </c>
      <c r="Z16" s="21">
        <v>2797.9</v>
      </c>
      <c r="AA16" s="21">
        <v>3.3</v>
      </c>
      <c r="AB16" s="21">
        <v>2.2000000000000002</v>
      </c>
      <c r="AC16" s="22">
        <v>4.5</v>
      </c>
      <c r="AD16" s="35">
        <v>27167.1</v>
      </c>
      <c r="AE16" s="21">
        <v>1097.8</v>
      </c>
      <c r="AF16" s="21">
        <v>694.3</v>
      </c>
      <c r="AG16" s="21">
        <v>1555.3</v>
      </c>
      <c r="AH16" s="21">
        <v>4</v>
      </c>
      <c r="AI16" s="21">
        <v>2.6</v>
      </c>
      <c r="AJ16" s="22">
        <v>5.7</v>
      </c>
    </row>
    <row r="17" spans="1:36">
      <c r="A17" s="39" t="s">
        <v>260</v>
      </c>
      <c r="B17" s="44">
        <v>171424.7</v>
      </c>
      <c r="C17" s="21">
        <v>2396.1999999999998</v>
      </c>
      <c r="D17" s="21">
        <v>1467.5</v>
      </c>
      <c r="E17" s="21">
        <v>3512.3</v>
      </c>
      <c r="F17" s="21">
        <v>1.4</v>
      </c>
      <c r="G17" s="21">
        <v>0.9</v>
      </c>
      <c r="H17" s="22">
        <v>2</v>
      </c>
      <c r="I17" s="44">
        <v>64629.9</v>
      </c>
      <c r="J17" s="21">
        <v>1186.0999999999999</v>
      </c>
      <c r="K17" s="21">
        <v>789.6</v>
      </c>
      <c r="L17" s="21">
        <v>1623.9</v>
      </c>
      <c r="M17" s="21">
        <v>1.8</v>
      </c>
      <c r="N17" s="21">
        <v>1.2</v>
      </c>
      <c r="O17" s="22">
        <v>2.5</v>
      </c>
      <c r="P17" s="44">
        <v>51339.3</v>
      </c>
      <c r="Q17" s="21">
        <v>1300.5999999999999</v>
      </c>
      <c r="R17" s="21">
        <v>879.8</v>
      </c>
      <c r="S17" s="21">
        <v>1739.8</v>
      </c>
      <c r="T17" s="21">
        <v>2.5</v>
      </c>
      <c r="U17" s="21">
        <v>1.7</v>
      </c>
      <c r="V17" s="22">
        <v>3.4</v>
      </c>
      <c r="W17" s="44">
        <v>42418.1</v>
      </c>
      <c r="X17" s="21">
        <v>1153.8</v>
      </c>
      <c r="Y17" s="21">
        <v>759.5</v>
      </c>
      <c r="Z17" s="21">
        <v>1595.2</v>
      </c>
      <c r="AA17" s="21">
        <v>2.7</v>
      </c>
      <c r="AB17" s="21">
        <v>1.8</v>
      </c>
      <c r="AC17" s="22">
        <v>3.8</v>
      </c>
      <c r="AD17" s="35">
        <v>5881.9</v>
      </c>
      <c r="AE17" s="21">
        <v>194.3</v>
      </c>
      <c r="AF17" s="21">
        <v>121.3</v>
      </c>
      <c r="AG17" s="21">
        <v>281.8</v>
      </c>
      <c r="AH17" s="21">
        <v>3.3</v>
      </c>
      <c r="AI17" s="21">
        <v>2.1</v>
      </c>
      <c r="AJ17" s="22">
        <v>4.8</v>
      </c>
    </row>
    <row r="18" spans="1:36">
      <c r="A18" s="39" t="s">
        <v>252</v>
      </c>
      <c r="B18" s="44">
        <v>111595.8</v>
      </c>
      <c r="C18" s="21">
        <v>1634.6</v>
      </c>
      <c r="D18" s="21">
        <v>997.7</v>
      </c>
      <c r="E18" s="21">
        <v>2396</v>
      </c>
      <c r="F18" s="21">
        <v>1.5</v>
      </c>
      <c r="G18" s="21">
        <v>0.9</v>
      </c>
      <c r="H18" s="22">
        <v>2.1</v>
      </c>
      <c r="I18" s="44">
        <v>89695</v>
      </c>
      <c r="J18" s="21">
        <v>1811.5</v>
      </c>
      <c r="K18" s="21">
        <v>1199.9000000000001</v>
      </c>
      <c r="L18" s="21">
        <v>2467.9</v>
      </c>
      <c r="M18" s="21">
        <v>2</v>
      </c>
      <c r="N18" s="21">
        <v>1.3</v>
      </c>
      <c r="O18" s="22">
        <v>2.8</v>
      </c>
      <c r="P18" s="44">
        <v>73014.8</v>
      </c>
      <c r="Q18" s="21">
        <v>2062.4</v>
      </c>
      <c r="R18" s="21">
        <v>1394.8</v>
      </c>
      <c r="S18" s="21">
        <v>2722.1</v>
      </c>
      <c r="T18" s="21">
        <v>2.8</v>
      </c>
      <c r="U18" s="21">
        <v>1.9</v>
      </c>
      <c r="V18" s="22">
        <v>3.7</v>
      </c>
      <c r="W18" s="44">
        <v>30892.2</v>
      </c>
      <c r="X18" s="21">
        <v>944.8</v>
      </c>
      <c r="Y18" s="21">
        <v>631.5</v>
      </c>
      <c r="Z18" s="21">
        <v>1295</v>
      </c>
      <c r="AA18" s="21">
        <v>3.1</v>
      </c>
      <c r="AB18" s="21">
        <v>2</v>
      </c>
      <c r="AC18" s="22">
        <v>4.2</v>
      </c>
      <c r="AD18" s="35">
        <v>19510.2</v>
      </c>
      <c r="AE18" s="21">
        <v>715.3</v>
      </c>
      <c r="AF18" s="21">
        <v>451.6</v>
      </c>
      <c r="AG18" s="21">
        <v>1022.4</v>
      </c>
      <c r="AH18" s="21">
        <v>3.7</v>
      </c>
      <c r="AI18" s="21">
        <v>2.2999999999999998</v>
      </c>
      <c r="AJ18" s="22">
        <v>5.2</v>
      </c>
    </row>
    <row r="19" spans="1:36">
      <c r="A19" s="39" t="s">
        <v>233</v>
      </c>
      <c r="B19" s="44">
        <v>167782.8</v>
      </c>
      <c r="C19" s="21">
        <v>2612.5</v>
      </c>
      <c r="D19" s="21">
        <v>1596.9</v>
      </c>
      <c r="E19" s="21">
        <v>3848</v>
      </c>
      <c r="F19" s="21">
        <v>1.6</v>
      </c>
      <c r="G19" s="21">
        <v>1</v>
      </c>
      <c r="H19" s="22">
        <v>2.2999999999999998</v>
      </c>
      <c r="I19" s="44">
        <v>196577.5</v>
      </c>
      <c r="J19" s="21">
        <v>4091.7</v>
      </c>
      <c r="K19" s="21">
        <v>2709.9</v>
      </c>
      <c r="L19" s="21">
        <v>5590.6</v>
      </c>
      <c r="M19" s="21">
        <v>2.1</v>
      </c>
      <c r="N19" s="21">
        <v>1.4</v>
      </c>
      <c r="O19" s="22">
        <v>2.8</v>
      </c>
      <c r="P19" s="44">
        <v>172075.6</v>
      </c>
      <c r="Q19" s="21">
        <v>4978.6000000000004</v>
      </c>
      <c r="R19" s="21">
        <v>3354.1</v>
      </c>
      <c r="S19" s="21">
        <v>6593.7</v>
      </c>
      <c r="T19" s="21">
        <v>2.9</v>
      </c>
      <c r="U19" s="21">
        <v>1.9</v>
      </c>
      <c r="V19" s="22">
        <v>3.8</v>
      </c>
      <c r="W19" s="44">
        <v>228158.6</v>
      </c>
      <c r="X19" s="21">
        <v>7304.5</v>
      </c>
      <c r="Y19" s="21">
        <v>4852.2</v>
      </c>
      <c r="Z19" s="21">
        <v>10022</v>
      </c>
      <c r="AA19" s="21">
        <v>3.2</v>
      </c>
      <c r="AB19" s="21">
        <v>2.1</v>
      </c>
      <c r="AC19" s="22">
        <v>4.4000000000000004</v>
      </c>
      <c r="AD19" s="35">
        <v>404878.6</v>
      </c>
      <c r="AE19" s="21">
        <v>15656.4</v>
      </c>
      <c r="AF19" s="21">
        <v>9992.5</v>
      </c>
      <c r="AG19" s="21">
        <v>22210.2</v>
      </c>
      <c r="AH19" s="21">
        <v>3.9</v>
      </c>
      <c r="AI19" s="21">
        <v>2.5</v>
      </c>
      <c r="AJ19" s="22">
        <v>5.5</v>
      </c>
    </row>
    <row r="20" spans="1:36">
      <c r="A20" s="39" t="s">
        <v>241</v>
      </c>
      <c r="B20" s="44">
        <v>295626.2</v>
      </c>
      <c r="C20" s="21">
        <v>4665.3</v>
      </c>
      <c r="D20" s="21">
        <v>2845.7</v>
      </c>
      <c r="E20" s="21">
        <v>6850.8</v>
      </c>
      <c r="F20" s="21">
        <v>1.6</v>
      </c>
      <c r="G20" s="21">
        <v>1</v>
      </c>
      <c r="H20" s="22">
        <v>2.2999999999999998</v>
      </c>
      <c r="I20" s="44">
        <v>209129.2</v>
      </c>
      <c r="J20" s="21">
        <v>4459.5</v>
      </c>
      <c r="K20" s="21">
        <v>2960.2</v>
      </c>
      <c r="L20" s="21">
        <v>6074.3</v>
      </c>
      <c r="M20" s="21">
        <v>2.1</v>
      </c>
      <c r="N20" s="21">
        <v>1.4</v>
      </c>
      <c r="O20" s="22">
        <v>2.9</v>
      </c>
      <c r="P20" s="44">
        <v>159296.4</v>
      </c>
      <c r="Q20" s="21">
        <v>4850.5</v>
      </c>
      <c r="R20" s="21">
        <v>3288.4</v>
      </c>
      <c r="S20" s="21">
        <v>6367.8</v>
      </c>
      <c r="T20" s="21">
        <v>3</v>
      </c>
      <c r="U20" s="21">
        <v>2.1</v>
      </c>
      <c r="V20" s="22">
        <v>4</v>
      </c>
      <c r="W20" s="44">
        <v>143458.9</v>
      </c>
      <c r="X20" s="21">
        <v>4851</v>
      </c>
      <c r="Y20" s="21">
        <v>3269.4</v>
      </c>
      <c r="Z20" s="21">
        <v>6620.1</v>
      </c>
      <c r="AA20" s="21">
        <v>3.4</v>
      </c>
      <c r="AB20" s="21">
        <v>2.2999999999999998</v>
      </c>
      <c r="AC20" s="22">
        <v>4.5999999999999996</v>
      </c>
      <c r="AD20" s="35">
        <v>74378.600000000006</v>
      </c>
      <c r="AE20" s="21">
        <v>3070.1</v>
      </c>
      <c r="AF20" s="21">
        <v>1947</v>
      </c>
      <c r="AG20" s="21">
        <v>4346.3999999999996</v>
      </c>
      <c r="AH20" s="21">
        <v>4.0999999999999996</v>
      </c>
      <c r="AI20" s="21">
        <v>2.6</v>
      </c>
      <c r="AJ20" s="22">
        <v>5.8</v>
      </c>
    </row>
    <row r="21" spans="1:36">
      <c r="A21" s="39" t="s">
        <v>242</v>
      </c>
      <c r="B21" s="44">
        <v>86287.8</v>
      </c>
      <c r="C21" s="21">
        <v>1348.3</v>
      </c>
      <c r="D21" s="21">
        <v>820.7</v>
      </c>
      <c r="E21" s="21">
        <v>1985.7</v>
      </c>
      <c r="F21" s="21">
        <v>1.6</v>
      </c>
      <c r="G21" s="21">
        <v>1</v>
      </c>
      <c r="H21" s="22">
        <v>2.2999999999999998</v>
      </c>
      <c r="I21" s="44">
        <v>105847.4</v>
      </c>
      <c r="J21" s="21">
        <v>2166.1999999999998</v>
      </c>
      <c r="K21" s="21">
        <v>1437.1</v>
      </c>
      <c r="L21" s="21">
        <v>2951.5</v>
      </c>
      <c r="M21" s="21">
        <v>2</v>
      </c>
      <c r="N21" s="21">
        <v>1.4</v>
      </c>
      <c r="O21" s="22">
        <v>2.8</v>
      </c>
      <c r="P21" s="44">
        <v>127248.4</v>
      </c>
      <c r="Q21" s="21">
        <v>3646</v>
      </c>
      <c r="R21" s="21">
        <v>2465.3000000000002</v>
      </c>
      <c r="S21" s="21">
        <v>4810.6000000000004</v>
      </c>
      <c r="T21" s="21">
        <v>2.9</v>
      </c>
      <c r="U21" s="21">
        <v>1.9</v>
      </c>
      <c r="V21" s="22">
        <v>3.8</v>
      </c>
      <c r="W21" s="44">
        <v>60256</v>
      </c>
      <c r="X21" s="21">
        <v>1958.9</v>
      </c>
      <c r="Y21" s="21">
        <v>1318</v>
      </c>
      <c r="Z21" s="21">
        <v>2673.5</v>
      </c>
      <c r="AA21" s="21">
        <v>3.3</v>
      </c>
      <c r="AB21" s="21">
        <v>2.2000000000000002</v>
      </c>
      <c r="AC21" s="22">
        <v>4.4000000000000004</v>
      </c>
      <c r="AD21" s="35">
        <v>34926.400000000001</v>
      </c>
      <c r="AE21" s="21">
        <v>1413.6</v>
      </c>
      <c r="AF21" s="21">
        <v>897.2</v>
      </c>
      <c r="AG21" s="21">
        <v>2005.9</v>
      </c>
      <c r="AH21" s="21">
        <v>4</v>
      </c>
      <c r="AI21" s="21">
        <v>2.6</v>
      </c>
      <c r="AJ21" s="22">
        <v>5.7</v>
      </c>
    </row>
    <row r="22" spans="1:36">
      <c r="A22" s="39" t="s">
        <v>255</v>
      </c>
      <c r="B22" s="44">
        <v>270073.59999999998</v>
      </c>
      <c r="C22" s="21">
        <v>3749.4</v>
      </c>
      <c r="D22" s="21">
        <v>2285.8000000000002</v>
      </c>
      <c r="E22" s="21">
        <v>5515.8</v>
      </c>
      <c r="F22" s="21">
        <v>1.4</v>
      </c>
      <c r="G22" s="21">
        <v>0.8</v>
      </c>
      <c r="H22" s="22">
        <v>2</v>
      </c>
      <c r="I22" s="44">
        <v>153364.70000000001</v>
      </c>
      <c r="J22" s="21">
        <v>2935.9</v>
      </c>
      <c r="K22" s="21">
        <v>1943</v>
      </c>
      <c r="L22" s="21">
        <v>4020.5</v>
      </c>
      <c r="M22" s="21">
        <v>1.9</v>
      </c>
      <c r="N22" s="21">
        <v>1.3</v>
      </c>
      <c r="O22" s="22">
        <v>2.6</v>
      </c>
      <c r="P22" s="44">
        <v>151409.29999999999</v>
      </c>
      <c r="Q22" s="21">
        <v>4194.6000000000004</v>
      </c>
      <c r="R22" s="21">
        <v>2835.2</v>
      </c>
      <c r="S22" s="21">
        <v>5560</v>
      </c>
      <c r="T22" s="21">
        <v>2.8</v>
      </c>
      <c r="U22" s="21">
        <v>1.9</v>
      </c>
      <c r="V22" s="22">
        <v>3.7</v>
      </c>
      <c r="W22" s="44">
        <v>91711.7</v>
      </c>
      <c r="X22" s="21">
        <v>2968.4</v>
      </c>
      <c r="Y22" s="21">
        <v>1984.5</v>
      </c>
      <c r="Z22" s="21">
        <v>4055</v>
      </c>
      <c r="AA22" s="21">
        <v>3.2</v>
      </c>
      <c r="AB22" s="21">
        <v>2.2000000000000002</v>
      </c>
      <c r="AC22" s="22">
        <v>4.4000000000000004</v>
      </c>
      <c r="AD22" s="35">
        <v>9933.4</v>
      </c>
      <c r="AE22" s="21">
        <v>387.8</v>
      </c>
      <c r="AF22" s="21">
        <v>245.9</v>
      </c>
      <c r="AG22" s="21">
        <v>550.79999999999995</v>
      </c>
      <c r="AH22" s="21">
        <v>3.9</v>
      </c>
      <c r="AI22" s="21">
        <v>2.5</v>
      </c>
      <c r="AJ22" s="22">
        <v>5.5</v>
      </c>
    </row>
    <row r="23" spans="1:36">
      <c r="A23" s="39" t="s">
        <v>234</v>
      </c>
      <c r="B23" s="44">
        <v>230819.8</v>
      </c>
      <c r="C23" s="21">
        <v>3643.3</v>
      </c>
      <c r="D23" s="21">
        <v>2224.8000000000002</v>
      </c>
      <c r="E23" s="21">
        <v>5345.3</v>
      </c>
      <c r="F23" s="21">
        <v>1.6</v>
      </c>
      <c r="G23" s="21">
        <v>1</v>
      </c>
      <c r="H23" s="22">
        <v>2.2999999999999998</v>
      </c>
      <c r="I23" s="44">
        <v>217574.2</v>
      </c>
      <c r="J23" s="21">
        <v>4633.6000000000004</v>
      </c>
      <c r="K23" s="21">
        <v>3069.7</v>
      </c>
      <c r="L23" s="21">
        <v>6305.1</v>
      </c>
      <c r="M23" s="21">
        <v>2.1</v>
      </c>
      <c r="N23" s="21">
        <v>1.4</v>
      </c>
      <c r="O23" s="22">
        <v>2.9</v>
      </c>
      <c r="P23" s="44">
        <v>175342.1</v>
      </c>
      <c r="Q23" s="21">
        <v>5215.1000000000004</v>
      </c>
      <c r="R23" s="21">
        <v>3523.1</v>
      </c>
      <c r="S23" s="21">
        <v>6860.7</v>
      </c>
      <c r="T23" s="21">
        <v>3</v>
      </c>
      <c r="U23" s="21">
        <v>2</v>
      </c>
      <c r="V23" s="22">
        <v>3.9</v>
      </c>
      <c r="W23" s="44">
        <v>115320.1</v>
      </c>
      <c r="X23" s="21">
        <v>3972</v>
      </c>
      <c r="Y23" s="21">
        <v>2660.3</v>
      </c>
      <c r="Z23" s="21">
        <v>5420.6</v>
      </c>
      <c r="AA23" s="21">
        <v>3.4</v>
      </c>
      <c r="AB23" s="21">
        <v>2.2999999999999998</v>
      </c>
      <c r="AC23" s="22">
        <v>4.7</v>
      </c>
      <c r="AD23" s="35">
        <v>122430.8</v>
      </c>
      <c r="AE23" s="21">
        <v>5309.2</v>
      </c>
      <c r="AF23" s="21">
        <v>3441.1</v>
      </c>
      <c r="AG23" s="21">
        <v>7446.8</v>
      </c>
      <c r="AH23" s="21">
        <v>4.3</v>
      </c>
      <c r="AI23" s="21">
        <v>2.8</v>
      </c>
      <c r="AJ23" s="22">
        <v>6.1</v>
      </c>
    </row>
    <row r="24" spans="1:36">
      <c r="A24" s="39" t="s">
        <v>240</v>
      </c>
      <c r="B24" s="44">
        <v>168449.1</v>
      </c>
      <c r="C24" s="21">
        <v>2549.6999999999998</v>
      </c>
      <c r="D24" s="21">
        <v>1553</v>
      </c>
      <c r="E24" s="21">
        <v>3768.6</v>
      </c>
      <c r="F24" s="21">
        <v>1.5</v>
      </c>
      <c r="G24" s="21">
        <v>0.9</v>
      </c>
      <c r="H24" s="22">
        <v>2.2000000000000002</v>
      </c>
      <c r="I24" s="44">
        <v>218297.1</v>
      </c>
      <c r="J24" s="21">
        <v>4499.1000000000004</v>
      </c>
      <c r="K24" s="21">
        <v>2975.2</v>
      </c>
      <c r="L24" s="21">
        <v>6145.1</v>
      </c>
      <c r="M24" s="21">
        <v>2.1</v>
      </c>
      <c r="N24" s="21">
        <v>1.4</v>
      </c>
      <c r="O24" s="22">
        <v>2.8</v>
      </c>
      <c r="P24" s="44">
        <v>213663.4</v>
      </c>
      <c r="Q24" s="21">
        <v>6187.2</v>
      </c>
      <c r="R24" s="21">
        <v>4173.6000000000004</v>
      </c>
      <c r="S24" s="21">
        <v>8173</v>
      </c>
      <c r="T24" s="21">
        <v>2.9</v>
      </c>
      <c r="U24" s="21">
        <v>2</v>
      </c>
      <c r="V24" s="22">
        <v>3.8</v>
      </c>
      <c r="W24" s="44">
        <v>162044.9</v>
      </c>
      <c r="X24" s="21">
        <v>5361.6</v>
      </c>
      <c r="Y24" s="21">
        <v>3587.8</v>
      </c>
      <c r="Z24" s="21">
        <v>7339.6</v>
      </c>
      <c r="AA24" s="21">
        <v>3.3</v>
      </c>
      <c r="AB24" s="21">
        <v>2.2000000000000002</v>
      </c>
      <c r="AC24" s="22">
        <v>4.5</v>
      </c>
      <c r="AD24" s="35">
        <v>114384.6</v>
      </c>
      <c r="AE24" s="21">
        <v>4658.7</v>
      </c>
      <c r="AF24" s="21">
        <v>2973.5</v>
      </c>
      <c r="AG24" s="21">
        <v>6591.7</v>
      </c>
      <c r="AH24" s="21">
        <v>4.0999999999999996</v>
      </c>
      <c r="AI24" s="21">
        <v>2.6</v>
      </c>
      <c r="AJ24" s="22">
        <v>5.8</v>
      </c>
    </row>
    <row r="25" spans="1:36">
      <c r="A25" s="39" t="s">
        <v>231</v>
      </c>
      <c r="B25" s="44">
        <v>146564</v>
      </c>
      <c r="C25" s="21">
        <v>2285.6999999999998</v>
      </c>
      <c r="D25" s="21">
        <v>1401.9</v>
      </c>
      <c r="E25" s="21">
        <v>3349.9</v>
      </c>
      <c r="F25" s="21">
        <v>1.6</v>
      </c>
      <c r="G25" s="21">
        <v>1</v>
      </c>
      <c r="H25" s="22">
        <v>2.2999999999999998</v>
      </c>
      <c r="I25" s="44">
        <v>196004.8</v>
      </c>
      <c r="J25" s="21">
        <v>4100.5</v>
      </c>
      <c r="K25" s="21">
        <v>2719.3</v>
      </c>
      <c r="L25" s="21">
        <v>5592.4</v>
      </c>
      <c r="M25" s="21">
        <v>2.1</v>
      </c>
      <c r="N25" s="21">
        <v>1.4</v>
      </c>
      <c r="O25" s="22">
        <v>2.9</v>
      </c>
      <c r="P25" s="44">
        <v>148043.20000000001</v>
      </c>
      <c r="Q25" s="21">
        <v>4332.8999999999996</v>
      </c>
      <c r="R25" s="21">
        <v>2929.5</v>
      </c>
      <c r="S25" s="21">
        <v>5706.9</v>
      </c>
      <c r="T25" s="21">
        <v>2.9</v>
      </c>
      <c r="U25" s="21">
        <v>2</v>
      </c>
      <c r="V25" s="22">
        <v>3.9</v>
      </c>
      <c r="W25" s="44">
        <v>154265.79999999999</v>
      </c>
      <c r="X25" s="21">
        <v>5154.3999999999996</v>
      </c>
      <c r="Y25" s="21">
        <v>3451.2</v>
      </c>
      <c r="Z25" s="21">
        <v>7049.5</v>
      </c>
      <c r="AA25" s="21">
        <v>3.3</v>
      </c>
      <c r="AB25" s="21">
        <v>2.2000000000000002</v>
      </c>
      <c r="AC25" s="22">
        <v>4.5999999999999996</v>
      </c>
      <c r="AD25" s="35">
        <v>193284.6</v>
      </c>
      <c r="AE25" s="21">
        <v>7904.8</v>
      </c>
      <c r="AF25" s="21">
        <v>5054.3</v>
      </c>
      <c r="AG25" s="21">
        <v>11173.8</v>
      </c>
      <c r="AH25" s="21">
        <v>4.0999999999999996</v>
      </c>
      <c r="AI25" s="21">
        <v>2.6</v>
      </c>
      <c r="AJ25" s="22">
        <v>5.8</v>
      </c>
    </row>
    <row r="26" spans="1:36">
      <c r="A26" s="39" t="s">
        <v>253</v>
      </c>
      <c r="B26" s="44">
        <v>154400.70000000001</v>
      </c>
      <c r="C26" s="21">
        <v>2336.8000000000002</v>
      </c>
      <c r="D26" s="21">
        <v>1423.5</v>
      </c>
      <c r="E26" s="21">
        <v>3439</v>
      </c>
      <c r="F26" s="21">
        <v>1.5</v>
      </c>
      <c r="G26" s="21">
        <v>0.9</v>
      </c>
      <c r="H26" s="22">
        <v>2.2000000000000002</v>
      </c>
      <c r="I26" s="44">
        <v>139294.79999999999</v>
      </c>
      <c r="J26" s="21">
        <v>2746.8</v>
      </c>
      <c r="K26" s="21">
        <v>1820.9</v>
      </c>
      <c r="L26" s="21">
        <v>3750.7</v>
      </c>
      <c r="M26" s="21">
        <v>2</v>
      </c>
      <c r="N26" s="21">
        <v>1.3</v>
      </c>
      <c r="O26" s="22">
        <v>2.7</v>
      </c>
      <c r="P26" s="44">
        <v>82213.100000000006</v>
      </c>
      <c r="Q26" s="21">
        <v>2207.1999999999998</v>
      </c>
      <c r="R26" s="21">
        <v>1492.2</v>
      </c>
      <c r="S26" s="21">
        <v>2938</v>
      </c>
      <c r="T26" s="21">
        <v>2.7</v>
      </c>
      <c r="U26" s="21">
        <v>1.8</v>
      </c>
      <c r="V26" s="22">
        <v>3.6</v>
      </c>
      <c r="W26" s="44">
        <v>77248.800000000003</v>
      </c>
      <c r="X26" s="21">
        <v>2221.8000000000002</v>
      </c>
      <c r="Y26" s="21">
        <v>1468</v>
      </c>
      <c r="Z26" s="21">
        <v>3076.4</v>
      </c>
      <c r="AA26" s="21">
        <v>2.9</v>
      </c>
      <c r="AB26" s="21">
        <v>1.9</v>
      </c>
      <c r="AC26" s="22">
        <v>4</v>
      </c>
      <c r="AD26" s="35">
        <v>48272.6</v>
      </c>
      <c r="AE26" s="21">
        <v>1611.2</v>
      </c>
      <c r="AF26" s="21">
        <v>1010.7</v>
      </c>
      <c r="AG26" s="21">
        <v>2329.4</v>
      </c>
      <c r="AH26" s="21">
        <v>3.3</v>
      </c>
      <c r="AI26" s="21">
        <v>2.1</v>
      </c>
      <c r="AJ26" s="22">
        <v>4.8</v>
      </c>
    </row>
    <row r="27" spans="1:36">
      <c r="A27" s="39" t="s">
        <v>227</v>
      </c>
      <c r="B27" s="44">
        <v>76742.7</v>
      </c>
      <c r="C27" s="21">
        <v>1268</v>
      </c>
      <c r="D27" s="21">
        <v>771.4</v>
      </c>
      <c r="E27" s="21">
        <v>1874.6</v>
      </c>
      <c r="F27" s="21">
        <v>1.7</v>
      </c>
      <c r="G27" s="21">
        <v>1</v>
      </c>
      <c r="H27" s="22">
        <v>2.4</v>
      </c>
      <c r="I27" s="44">
        <v>88708</v>
      </c>
      <c r="J27" s="21">
        <v>1980.9</v>
      </c>
      <c r="K27" s="21">
        <v>1309.2</v>
      </c>
      <c r="L27" s="21">
        <v>2710.2</v>
      </c>
      <c r="M27" s="21">
        <v>2.2000000000000002</v>
      </c>
      <c r="N27" s="21">
        <v>1.5</v>
      </c>
      <c r="O27" s="22">
        <v>3.1</v>
      </c>
      <c r="P27" s="44">
        <v>87389.8</v>
      </c>
      <c r="Q27" s="21">
        <v>2751.2</v>
      </c>
      <c r="R27" s="21">
        <v>1847.7</v>
      </c>
      <c r="S27" s="21">
        <v>3615</v>
      </c>
      <c r="T27" s="21">
        <v>3.1</v>
      </c>
      <c r="U27" s="21">
        <v>2.1</v>
      </c>
      <c r="V27" s="22">
        <v>4.0999999999999996</v>
      </c>
      <c r="W27" s="44">
        <v>92738.6</v>
      </c>
      <c r="X27" s="21">
        <v>3302.3</v>
      </c>
      <c r="Y27" s="21">
        <v>2199</v>
      </c>
      <c r="Z27" s="21">
        <v>4518.2</v>
      </c>
      <c r="AA27" s="21">
        <v>3.6</v>
      </c>
      <c r="AB27" s="21">
        <v>2.4</v>
      </c>
      <c r="AC27" s="22">
        <v>4.9000000000000004</v>
      </c>
      <c r="AD27" s="35">
        <v>55245.9</v>
      </c>
      <c r="AE27" s="21">
        <v>2410.4</v>
      </c>
      <c r="AF27" s="21">
        <v>1561.8</v>
      </c>
      <c r="AG27" s="21">
        <v>3385.3</v>
      </c>
      <c r="AH27" s="21">
        <v>4.4000000000000004</v>
      </c>
      <c r="AI27" s="21">
        <v>2.8</v>
      </c>
      <c r="AJ27" s="22">
        <v>6.1</v>
      </c>
    </row>
    <row r="28" spans="1:36">
      <c r="A28" s="39" t="s">
        <v>249</v>
      </c>
      <c r="B28" s="44">
        <v>160659.70000000001</v>
      </c>
      <c r="C28" s="21">
        <v>2457.3000000000002</v>
      </c>
      <c r="D28" s="21">
        <v>1487.8</v>
      </c>
      <c r="E28" s="21">
        <v>3641.4</v>
      </c>
      <c r="F28" s="21">
        <v>1.5</v>
      </c>
      <c r="G28" s="21">
        <v>0.9</v>
      </c>
      <c r="H28" s="22">
        <v>2.2999999999999998</v>
      </c>
      <c r="I28" s="44">
        <v>143803.1</v>
      </c>
      <c r="J28" s="21">
        <v>2942.1</v>
      </c>
      <c r="K28" s="21">
        <v>1948.2</v>
      </c>
      <c r="L28" s="21">
        <v>4038.2</v>
      </c>
      <c r="M28" s="21">
        <v>2</v>
      </c>
      <c r="N28" s="21">
        <v>1.4</v>
      </c>
      <c r="O28" s="22">
        <v>2.8</v>
      </c>
      <c r="P28" s="44">
        <v>117356.6</v>
      </c>
      <c r="Q28" s="21">
        <v>3346.5</v>
      </c>
      <c r="R28" s="21">
        <v>2261.1999999999998</v>
      </c>
      <c r="S28" s="21">
        <v>4439.1000000000004</v>
      </c>
      <c r="T28" s="21">
        <v>2.9</v>
      </c>
      <c r="U28" s="21">
        <v>1.9</v>
      </c>
      <c r="V28" s="22">
        <v>3.8</v>
      </c>
      <c r="W28" s="44">
        <v>91281.2</v>
      </c>
      <c r="X28" s="21">
        <v>3007.1</v>
      </c>
      <c r="Y28" s="21">
        <v>2006</v>
      </c>
      <c r="Z28" s="21">
        <v>4124.3999999999996</v>
      </c>
      <c r="AA28" s="21">
        <v>3.3</v>
      </c>
      <c r="AB28" s="21">
        <v>2.2000000000000002</v>
      </c>
      <c r="AC28" s="22">
        <v>4.5</v>
      </c>
      <c r="AD28" s="35">
        <v>46135.3</v>
      </c>
      <c r="AE28" s="21">
        <v>1919.3</v>
      </c>
      <c r="AF28" s="21">
        <v>1224.5999999999999</v>
      </c>
      <c r="AG28" s="21">
        <v>2718.3</v>
      </c>
      <c r="AH28" s="21">
        <v>4.2</v>
      </c>
      <c r="AI28" s="21">
        <v>2.7</v>
      </c>
      <c r="AJ28" s="22">
        <v>5.9</v>
      </c>
    </row>
    <row r="29" spans="1:36">
      <c r="A29" s="39" t="s">
        <v>223</v>
      </c>
      <c r="B29" s="44">
        <v>72094.600000000006</v>
      </c>
      <c r="C29" s="21">
        <v>1199.2</v>
      </c>
      <c r="D29" s="21">
        <v>727.7</v>
      </c>
      <c r="E29" s="21">
        <v>1769.7</v>
      </c>
      <c r="F29" s="21">
        <v>1.7</v>
      </c>
      <c r="G29" s="21">
        <v>1</v>
      </c>
      <c r="H29" s="22">
        <v>2.5</v>
      </c>
      <c r="I29" s="44">
        <v>104746.3</v>
      </c>
      <c r="J29" s="21">
        <v>2331.3000000000002</v>
      </c>
      <c r="K29" s="21">
        <v>1550.7</v>
      </c>
      <c r="L29" s="21">
        <v>3160.8</v>
      </c>
      <c r="M29" s="21">
        <v>2.2000000000000002</v>
      </c>
      <c r="N29" s="21">
        <v>1.5</v>
      </c>
      <c r="O29" s="22">
        <v>3</v>
      </c>
      <c r="P29" s="44">
        <v>187320</v>
      </c>
      <c r="Q29" s="21">
        <v>6003.7</v>
      </c>
      <c r="R29" s="21">
        <v>4065.8</v>
      </c>
      <c r="S29" s="21">
        <v>7864.8</v>
      </c>
      <c r="T29" s="21">
        <v>3.2</v>
      </c>
      <c r="U29" s="21">
        <v>2.2000000000000002</v>
      </c>
      <c r="V29" s="22">
        <v>4.2</v>
      </c>
      <c r="W29" s="44">
        <v>119913.4</v>
      </c>
      <c r="X29" s="21">
        <v>4289.8</v>
      </c>
      <c r="Y29" s="21">
        <v>2902.2</v>
      </c>
      <c r="Z29" s="21">
        <v>5822.2</v>
      </c>
      <c r="AA29" s="21">
        <v>3.6</v>
      </c>
      <c r="AB29" s="21">
        <v>2.4</v>
      </c>
      <c r="AC29" s="22">
        <v>4.9000000000000004</v>
      </c>
      <c r="AD29" s="35">
        <v>59107.4</v>
      </c>
      <c r="AE29" s="21">
        <v>2549.6</v>
      </c>
      <c r="AF29" s="21">
        <v>1631.3</v>
      </c>
      <c r="AG29" s="21">
        <v>3589.2</v>
      </c>
      <c r="AH29" s="21">
        <v>4.3</v>
      </c>
      <c r="AI29" s="21">
        <v>2.8</v>
      </c>
      <c r="AJ29" s="22">
        <v>6.1</v>
      </c>
    </row>
    <row r="30" spans="1:36">
      <c r="A30" s="39" t="s">
        <v>254</v>
      </c>
      <c r="B30" s="44">
        <v>60196.9</v>
      </c>
      <c r="C30" s="21">
        <v>749.6</v>
      </c>
      <c r="D30" s="21">
        <v>461</v>
      </c>
      <c r="E30" s="21">
        <v>1102.5</v>
      </c>
      <c r="F30" s="21">
        <v>1.2</v>
      </c>
      <c r="G30" s="21">
        <v>0.8</v>
      </c>
      <c r="H30" s="22">
        <v>1.8</v>
      </c>
      <c r="I30" s="44">
        <v>107475.4</v>
      </c>
      <c r="J30" s="21">
        <v>1793.2</v>
      </c>
      <c r="K30" s="21">
        <v>1191.7</v>
      </c>
      <c r="L30" s="21">
        <v>2469.1</v>
      </c>
      <c r="M30" s="21">
        <v>1.7</v>
      </c>
      <c r="N30" s="21">
        <v>1.1000000000000001</v>
      </c>
      <c r="O30" s="22">
        <v>2.2999999999999998</v>
      </c>
      <c r="P30" s="44">
        <v>116969.9</v>
      </c>
      <c r="Q30" s="21">
        <v>2679.5</v>
      </c>
      <c r="R30" s="21">
        <v>1807.3</v>
      </c>
      <c r="S30" s="21">
        <v>3600.8</v>
      </c>
      <c r="T30" s="21">
        <v>2.2999999999999998</v>
      </c>
      <c r="U30" s="21">
        <v>1.5</v>
      </c>
      <c r="V30" s="22">
        <v>3.1</v>
      </c>
      <c r="W30" s="44">
        <v>147369.1</v>
      </c>
      <c r="X30" s="21">
        <v>3766.3</v>
      </c>
      <c r="Y30" s="21">
        <v>2475.4</v>
      </c>
      <c r="Z30" s="21">
        <v>5211.7</v>
      </c>
      <c r="AA30" s="21">
        <v>2.6</v>
      </c>
      <c r="AB30" s="21">
        <v>1.7</v>
      </c>
      <c r="AC30" s="22">
        <v>3.5</v>
      </c>
      <c r="AD30" s="35">
        <v>102655.7</v>
      </c>
      <c r="AE30" s="21">
        <v>3255</v>
      </c>
      <c r="AF30" s="21">
        <v>2050.1</v>
      </c>
      <c r="AG30" s="21">
        <v>4670.5</v>
      </c>
      <c r="AH30" s="21">
        <v>3.2</v>
      </c>
      <c r="AI30" s="21">
        <v>2</v>
      </c>
      <c r="AJ30" s="22">
        <v>4.5</v>
      </c>
    </row>
    <row r="31" spans="1:36">
      <c r="A31" s="39" t="s">
        <v>224</v>
      </c>
      <c r="B31" s="44">
        <v>229234.4</v>
      </c>
      <c r="C31" s="21">
        <v>3787.5</v>
      </c>
      <c r="D31" s="21">
        <v>2315.1999999999998</v>
      </c>
      <c r="E31" s="21">
        <v>5574</v>
      </c>
      <c r="F31" s="21">
        <v>1.7</v>
      </c>
      <c r="G31" s="21">
        <v>1</v>
      </c>
      <c r="H31" s="22">
        <v>2.4</v>
      </c>
      <c r="I31" s="44">
        <v>247391.1</v>
      </c>
      <c r="J31" s="21">
        <v>5444.6</v>
      </c>
      <c r="K31" s="21">
        <v>3612.9</v>
      </c>
      <c r="L31" s="21">
        <v>7407.1</v>
      </c>
      <c r="M31" s="21">
        <v>2.2000000000000002</v>
      </c>
      <c r="N31" s="21">
        <v>1.5</v>
      </c>
      <c r="O31" s="22">
        <v>3</v>
      </c>
      <c r="P31" s="44">
        <v>241213.4</v>
      </c>
      <c r="Q31" s="21">
        <v>7363.5</v>
      </c>
      <c r="R31" s="21">
        <v>4960.6000000000004</v>
      </c>
      <c r="S31" s="21">
        <v>9701.2999999999993</v>
      </c>
      <c r="T31" s="21">
        <v>3.1</v>
      </c>
      <c r="U31" s="21">
        <v>2.1</v>
      </c>
      <c r="V31" s="22">
        <v>4</v>
      </c>
      <c r="W31" s="44">
        <v>321528.7</v>
      </c>
      <c r="X31" s="21">
        <v>11018.4</v>
      </c>
      <c r="Y31" s="21">
        <v>7400.5</v>
      </c>
      <c r="Z31" s="21">
        <v>15075.4</v>
      </c>
      <c r="AA31" s="21">
        <v>3.4</v>
      </c>
      <c r="AB31" s="21">
        <v>2.2999999999999998</v>
      </c>
      <c r="AC31" s="22">
        <v>4.7</v>
      </c>
      <c r="AD31" s="35">
        <v>404675.8</v>
      </c>
      <c r="AE31" s="21">
        <v>16885.3</v>
      </c>
      <c r="AF31" s="21">
        <v>10765.4</v>
      </c>
      <c r="AG31" s="21">
        <v>23896.9</v>
      </c>
      <c r="AH31" s="21">
        <v>4.2</v>
      </c>
      <c r="AI31" s="21">
        <v>2.7</v>
      </c>
      <c r="AJ31" s="22">
        <v>5.9</v>
      </c>
    </row>
    <row r="32" spans="1:36">
      <c r="A32" s="39" t="s">
        <v>256</v>
      </c>
      <c r="B32" s="44">
        <v>46459.7</v>
      </c>
      <c r="C32" s="21">
        <v>618.9</v>
      </c>
      <c r="D32" s="21">
        <v>372.2</v>
      </c>
      <c r="E32" s="21">
        <v>926.3</v>
      </c>
      <c r="F32" s="21">
        <v>1.3</v>
      </c>
      <c r="G32" s="21">
        <v>0.8</v>
      </c>
      <c r="H32" s="22">
        <v>2</v>
      </c>
      <c r="I32" s="44">
        <v>71949.8</v>
      </c>
      <c r="J32" s="21">
        <v>1219.0999999999999</v>
      </c>
      <c r="K32" s="21">
        <v>795.2</v>
      </c>
      <c r="L32" s="21">
        <v>1680.5</v>
      </c>
      <c r="M32" s="21">
        <v>1.7</v>
      </c>
      <c r="N32" s="21">
        <v>1.1000000000000001</v>
      </c>
      <c r="O32" s="22">
        <v>2.2999999999999998</v>
      </c>
      <c r="P32" s="44">
        <v>130011.9</v>
      </c>
      <c r="Q32" s="21">
        <v>2980.6</v>
      </c>
      <c r="R32" s="21">
        <v>1999.4</v>
      </c>
      <c r="S32" s="21">
        <v>4036.7</v>
      </c>
      <c r="T32" s="21">
        <v>2.2999999999999998</v>
      </c>
      <c r="U32" s="21">
        <v>1.5</v>
      </c>
      <c r="V32" s="22">
        <v>3.1</v>
      </c>
      <c r="W32" s="44">
        <v>250446.2</v>
      </c>
      <c r="X32" s="21">
        <v>6260.1</v>
      </c>
      <c r="Y32" s="21">
        <v>4068.9</v>
      </c>
      <c r="Z32" s="21">
        <v>8749.6</v>
      </c>
      <c r="AA32" s="21">
        <v>2.5</v>
      </c>
      <c r="AB32" s="21">
        <v>1.6</v>
      </c>
      <c r="AC32" s="22">
        <v>3.5</v>
      </c>
      <c r="AD32" s="35">
        <v>151096.29999999999</v>
      </c>
      <c r="AE32" s="21">
        <v>4693.7</v>
      </c>
      <c r="AF32" s="21">
        <v>2949.3</v>
      </c>
      <c r="AG32" s="21">
        <v>6755.3</v>
      </c>
      <c r="AH32" s="21">
        <v>3.1</v>
      </c>
      <c r="AI32" s="21">
        <v>2</v>
      </c>
      <c r="AJ32" s="22">
        <v>4.5</v>
      </c>
    </row>
    <row r="33" spans="1:36">
      <c r="A33" s="39" t="s">
        <v>259</v>
      </c>
      <c r="B33" s="44">
        <v>76468.5</v>
      </c>
      <c r="C33" s="21">
        <v>945</v>
      </c>
      <c r="D33" s="21">
        <v>572.9</v>
      </c>
      <c r="E33" s="21">
        <v>1397.1</v>
      </c>
      <c r="F33" s="21">
        <v>1.2</v>
      </c>
      <c r="G33" s="21">
        <v>0.7</v>
      </c>
      <c r="H33" s="22">
        <v>1.8</v>
      </c>
      <c r="I33" s="44">
        <v>161650.6</v>
      </c>
      <c r="J33" s="21">
        <v>2604.5</v>
      </c>
      <c r="K33" s="21">
        <v>1727.8</v>
      </c>
      <c r="L33" s="21">
        <v>3585.6</v>
      </c>
      <c r="M33" s="21">
        <v>1.6</v>
      </c>
      <c r="N33" s="21">
        <v>1.1000000000000001</v>
      </c>
      <c r="O33" s="22">
        <v>2.2000000000000002</v>
      </c>
      <c r="P33" s="44">
        <v>233039.7</v>
      </c>
      <c r="Q33" s="21">
        <v>5224</v>
      </c>
      <c r="R33" s="21">
        <v>3534.3</v>
      </c>
      <c r="S33" s="21">
        <v>7062.3</v>
      </c>
      <c r="T33" s="21">
        <v>2.2000000000000002</v>
      </c>
      <c r="U33" s="21">
        <v>1.5</v>
      </c>
      <c r="V33" s="22">
        <v>3</v>
      </c>
      <c r="W33" s="44">
        <v>236974.1</v>
      </c>
      <c r="X33" s="21">
        <v>5941.7</v>
      </c>
      <c r="Y33" s="21">
        <v>3906.1</v>
      </c>
      <c r="Z33" s="21">
        <v>8241.9</v>
      </c>
      <c r="AA33" s="21">
        <v>2.5</v>
      </c>
      <c r="AB33" s="21">
        <v>1.6</v>
      </c>
      <c r="AC33" s="22">
        <v>3.5</v>
      </c>
      <c r="AD33" s="35">
        <v>97649</v>
      </c>
      <c r="AE33" s="21">
        <v>3001.2</v>
      </c>
      <c r="AF33" s="21">
        <v>1875.4</v>
      </c>
      <c r="AG33" s="21">
        <v>4329</v>
      </c>
      <c r="AH33" s="21">
        <v>3.1</v>
      </c>
      <c r="AI33" s="21">
        <v>1.9</v>
      </c>
      <c r="AJ33" s="22">
        <v>4.4000000000000004</v>
      </c>
    </row>
    <row r="34" spans="1:36">
      <c r="A34" s="39" t="s">
        <v>244</v>
      </c>
      <c r="B34" s="44">
        <v>92101.7</v>
      </c>
      <c r="C34" s="21">
        <v>1428.8</v>
      </c>
      <c r="D34" s="21">
        <v>876.4</v>
      </c>
      <c r="E34" s="21">
        <v>2105.5</v>
      </c>
      <c r="F34" s="21">
        <v>1.6</v>
      </c>
      <c r="G34" s="21">
        <v>1</v>
      </c>
      <c r="H34" s="22">
        <v>2.2999999999999998</v>
      </c>
      <c r="I34" s="44">
        <v>104563.9</v>
      </c>
      <c r="J34" s="21">
        <v>2161.8000000000002</v>
      </c>
      <c r="K34" s="21">
        <v>1434.8</v>
      </c>
      <c r="L34" s="21">
        <v>2954.1</v>
      </c>
      <c r="M34" s="21">
        <v>2.1</v>
      </c>
      <c r="N34" s="21">
        <v>1.4</v>
      </c>
      <c r="O34" s="22">
        <v>2.8</v>
      </c>
      <c r="P34" s="44">
        <v>62971.199999999997</v>
      </c>
      <c r="Q34" s="21">
        <v>1825.1</v>
      </c>
      <c r="R34" s="21">
        <v>1228.4000000000001</v>
      </c>
      <c r="S34" s="21">
        <v>2420.4</v>
      </c>
      <c r="T34" s="21">
        <v>2.9</v>
      </c>
      <c r="U34" s="21">
        <v>2</v>
      </c>
      <c r="V34" s="22">
        <v>3.8</v>
      </c>
      <c r="W34" s="44">
        <v>57230.1</v>
      </c>
      <c r="X34" s="21">
        <v>1870.1</v>
      </c>
      <c r="Y34" s="21">
        <v>1249.5999999999999</v>
      </c>
      <c r="Z34" s="21">
        <v>2559.6</v>
      </c>
      <c r="AA34" s="21">
        <v>3.3</v>
      </c>
      <c r="AB34" s="21">
        <v>2.2000000000000002</v>
      </c>
      <c r="AC34" s="22">
        <v>4.5</v>
      </c>
      <c r="AD34" s="35">
        <v>38474.1</v>
      </c>
      <c r="AE34" s="21">
        <v>1518.3</v>
      </c>
      <c r="AF34" s="21">
        <v>964.3</v>
      </c>
      <c r="AG34" s="21">
        <v>2156.6</v>
      </c>
      <c r="AH34" s="21">
        <v>3.9</v>
      </c>
      <c r="AI34" s="21">
        <v>2.5</v>
      </c>
      <c r="AJ34" s="22">
        <v>5.6</v>
      </c>
    </row>
    <row r="35" spans="1:36">
      <c r="A35" s="39" t="s">
        <v>239</v>
      </c>
      <c r="B35" s="44">
        <v>114865.9</v>
      </c>
      <c r="C35" s="21">
        <v>1759.9</v>
      </c>
      <c r="D35" s="21">
        <v>1071.8</v>
      </c>
      <c r="E35" s="21">
        <v>2594.6999999999998</v>
      </c>
      <c r="F35" s="21">
        <v>1.5</v>
      </c>
      <c r="G35" s="21">
        <v>0.9</v>
      </c>
      <c r="H35" s="22">
        <v>2.2999999999999998</v>
      </c>
      <c r="I35" s="44">
        <v>95087</v>
      </c>
      <c r="J35" s="21">
        <v>2004</v>
      </c>
      <c r="K35" s="21">
        <v>1327.3</v>
      </c>
      <c r="L35" s="21">
        <v>2730.6</v>
      </c>
      <c r="M35" s="21">
        <v>2.1</v>
      </c>
      <c r="N35" s="21">
        <v>1.4</v>
      </c>
      <c r="O35" s="22">
        <v>2.9</v>
      </c>
      <c r="P35" s="44">
        <v>100136.4</v>
      </c>
      <c r="Q35" s="21">
        <v>2975</v>
      </c>
      <c r="R35" s="21">
        <v>1998.6</v>
      </c>
      <c r="S35" s="21">
        <v>3924.1</v>
      </c>
      <c r="T35" s="21">
        <v>3</v>
      </c>
      <c r="U35" s="21">
        <v>2</v>
      </c>
      <c r="V35" s="22">
        <v>3.9</v>
      </c>
      <c r="W35" s="44">
        <v>92998.3</v>
      </c>
      <c r="X35" s="21">
        <v>3072.5</v>
      </c>
      <c r="Y35" s="21">
        <v>2045</v>
      </c>
      <c r="Z35" s="21">
        <v>4222.6000000000004</v>
      </c>
      <c r="AA35" s="21">
        <v>3.3</v>
      </c>
      <c r="AB35" s="21">
        <v>2.2000000000000002</v>
      </c>
      <c r="AC35" s="22">
        <v>4.5</v>
      </c>
      <c r="AD35" s="35">
        <v>112246.5</v>
      </c>
      <c r="AE35" s="21">
        <v>4390.2</v>
      </c>
      <c r="AF35" s="21">
        <v>2800.8</v>
      </c>
      <c r="AG35" s="21">
        <v>6232.2</v>
      </c>
      <c r="AH35" s="21">
        <v>3.9</v>
      </c>
      <c r="AI35" s="21">
        <v>2.5</v>
      </c>
      <c r="AJ35" s="22">
        <v>5.6</v>
      </c>
    </row>
    <row r="36" spans="1:36">
      <c r="A36" s="39" t="s">
        <v>246</v>
      </c>
      <c r="B36" s="44">
        <v>36565.599999999999</v>
      </c>
      <c r="C36" s="21">
        <v>543.29999999999995</v>
      </c>
      <c r="D36" s="21">
        <v>327.8</v>
      </c>
      <c r="E36" s="21">
        <v>802.2</v>
      </c>
      <c r="F36" s="21">
        <v>1.5</v>
      </c>
      <c r="G36" s="21">
        <v>0.9</v>
      </c>
      <c r="H36" s="22">
        <v>2.2000000000000002</v>
      </c>
      <c r="I36" s="44">
        <v>67234.7</v>
      </c>
      <c r="J36" s="21">
        <v>1319.7</v>
      </c>
      <c r="K36" s="21">
        <v>869.4</v>
      </c>
      <c r="L36" s="21">
        <v>1805.6</v>
      </c>
      <c r="M36" s="21">
        <v>2</v>
      </c>
      <c r="N36" s="21">
        <v>1.3</v>
      </c>
      <c r="O36" s="22">
        <v>2.7</v>
      </c>
      <c r="P36" s="44">
        <v>74431.7</v>
      </c>
      <c r="Q36" s="21">
        <v>2025.4</v>
      </c>
      <c r="R36" s="21">
        <v>1379.9</v>
      </c>
      <c r="S36" s="21">
        <v>2693.3</v>
      </c>
      <c r="T36" s="21">
        <v>2.7</v>
      </c>
      <c r="U36" s="21">
        <v>1.9</v>
      </c>
      <c r="V36" s="22">
        <v>3.6</v>
      </c>
      <c r="W36" s="44">
        <v>61312.1</v>
      </c>
      <c r="X36" s="21">
        <v>1880.2</v>
      </c>
      <c r="Y36" s="21">
        <v>1255.0999999999999</v>
      </c>
      <c r="Z36" s="21">
        <v>2576</v>
      </c>
      <c r="AA36" s="21">
        <v>3.1</v>
      </c>
      <c r="AB36" s="21">
        <v>2</v>
      </c>
      <c r="AC36" s="22">
        <v>4.2</v>
      </c>
      <c r="AD36" s="35">
        <v>24503.9</v>
      </c>
      <c r="AE36" s="21">
        <v>928.5</v>
      </c>
      <c r="AF36" s="21">
        <v>582.20000000000005</v>
      </c>
      <c r="AG36" s="21">
        <v>1333.4</v>
      </c>
      <c r="AH36" s="21">
        <v>3.8</v>
      </c>
      <c r="AI36" s="21">
        <v>2.4</v>
      </c>
      <c r="AJ36" s="22">
        <v>5.4</v>
      </c>
    </row>
    <row r="37" spans="1:36">
      <c r="A37" s="39" t="s">
        <v>228</v>
      </c>
      <c r="B37" s="44">
        <v>35292.800000000003</v>
      </c>
      <c r="C37" s="21">
        <v>570.6</v>
      </c>
      <c r="D37" s="21">
        <v>349.5</v>
      </c>
      <c r="E37" s="21">
        <v>835.9</v>
      </c>
      <c r="F37" s="21">
        <v>1.6</v>
      </c>
      <c r="G37" s="21">
        <v>1</v>
      </c>
      <c r="H37" s="22">
        <v>2.4</v>
      </c>
      <c r="I37" s="44">
        <v>78530</v>
      </c>
      <c r="J37" s="21">
        <v>1675.9</v>
      </c>
      <c r="K37" s="21">
        <v>1114.9000000000001</v>
      </c>
      <c r="L37" s="21">
        <v>2278.6999999999998</v>
      </c>
      <c r="M37" s="21">
        <v>2.1</v>
      </c>
      <c r="N37" s="21">
        <v>1.4</v>
      </c>
      <c r="O37" s="22">
        <v>2.9</v>
      </c>
      <c r="P37" s="44">
        <v>108587.8</v>
      </c>
      <c r="Q37" s="21">
        <v>3227.4</v>
      </c>
      <c r="R37" s="21">
        <v>2181.6999999999998</v>
      </c>
      <c r="S37" s="21">
        <v>4235</v>
      </c>
      <c r="T37" s="21">
        <v>3</v>
      </c>
      <c r="U37" s="21">
        <v>2</v>
      </c>
      <c r="V37" s="22">
        <v>3.9</v>
      </c>
      <c r="W37" s="44">
        <v>63103.8</v>
      </c>
      <c r="X37" s="21">
        <v>2097.9</v>
      </c>
      <c r="Y37" s="21">
        <v>1414.7</v>
      </c>
      <c r="Z37" s="21">
        <v>2857.8</v>
      </c>
      <c r="AA37" s="21">
        <v>3.3</v>
      </c>
      <c r="AB37" s="21">
        <v>2.2000000000000002</v>
      </c>
      <c r="AC37" s="22">
        <v>4.5</v>
      </c>
      <c r="AD37" s="35">
        <v>20680.7</v>
      </c>
      <c r="AE37" s="21">
        <v>837.6</v>
      </c>
      <c r="AF37" s="21">
        <v>531</v>
      </c>
      <c r="AG37" s="21">
        <v>1184.3</v>
      </c>
      <c r="AH37" s="21">
        <v>4.0999999999999996</v>
      </c>
      <c r="AI37" s="21">
        <v>2.6</v>
      </c>
      <c r="AJ37" s="22">
        <v>5.7</v>
      </c>
    </row>
    <row r="38" spans="1:36">
      <c r="A38" s="39" t="s">
        <v>257</v>
      </c>
      <c r="B38" s="44">
        <v>101512.3</v>
      </c>
      <c r="C38" s="21">
        <v>1365.3</v>
      </c>
      <c r="D38" s="21">
        <v>828.2</v>
      </c>
      <c r="E38" s="21">
        <v>2022</v>
      </c>
      <c r="F38" s="21">
        <v>1.3</v>
      </c>
      <c r="G38" s="21">
        <v>0.8</v>
      </c>
      <c r="H38" s="22">
        <v>2</v>
      </c>
      <c r="I38" s="44">
        <v>106539.8</v>
      </c>
      <c r="J38" s="21">
        <v>1836.3</v>
      </c>
      <c r="K38" s="21">
        <v>1217.9000000000001</v>
      </c>
      <c r="L38" s="21">
        <v>2520.3000000000002</v>
      </c>
      <c r="M38" s="21">
        <v>1.7</v>
      </c>
      <c r="N38" s="21">
        <v>1.1000000000000001</v>
      </c>
      <c r="O38" s="22">
        <v>2.4</v>
      </c>
      <c r="P38" s="44">
        <v>139340.5</v>
      </c>
      <c r="Q38" s="21">
        <v>3201.9</v>
      </c>
      <c r="R38" s="21">
        <v>2163.6</v>
      </c>
      <c r="S38" s="21">
        <v>4312.1000000000004</v>
      </c>
      <c r="T38" s="21">
        <v>2.2999999999999998</v>
      </c>
      <c r="U38" s="21">
        <v>1.6</v>
      </c>
      <c r="V38" s="22">
        <v>3.1</v>
      </c>
      <c r="W38" s="44">
        <v>210745.7</v>
      </c>
      <c r="X38" s="21">
        <v>5285.8</v>
      </c>
      <c r="Y38" s="21">
        <v>3481.5</v>
      </c>
      <c r="Z38" s="21">
        <v>7312.4</v>
      </c>
      <c r="AA38" s="21">
        <v>2.5</v>
      </c>
      <c r="AB38" s="21">
        <v>1.7</v>
      </c>
      <c r="AC38" s="22">
        <v>3.5</v>
      </c>
      <c r="AD38" s="35">
        <v>106556.7</v>
      </c>
      <c r="AE38" s="21">
        <v>3249.6</v>
      </c>
      <c r="AF38" s="21">
        <v>2027.6</v>
      </c>
      <c r="AG38" s="21">
        <v>4705.6000000000004</v>
      </c>
      <c r="AH38" s="21">
        <v>3</v>
      </c>
      <c r="AI38" s="21">
        <v>1.9</v>
      </c>
      <c r="AJ38" s="22">
        <v>4.4000000000000004</v>
      </c>
    </row>
    <row r="39" spans="1:36">
      <c r="A39" s="39" t="s">
        <v>262</v>
      </c>
      <c r="B39" s="44">
        <v>186908.5</v>
      </c>
      <c r="C39" s="21">
        <v>2311</v>
      </c>
      <c r="D39" s="21">
        <v>1419</v>
      </c>
      <c r="E39" s="21">
        <v>3381.2</v>
      </c>
      <c r="F39" s="21">
        <v>1.2</v>
      </c>
      <c r="G39" s="21">
        <v>0.8</v>
      </c>
      <c r="H39" s="22">
        <v>1.8</v>
      </c>
      <c r="I39" s="44">
        <v>154895.70000000001</v>
      </c>
      <c r="J39" s="21">
        <v>2545.9</v>
      </c>
      <c r="K39" s="21">
        <v>1690.8</v>
      </c>
      <c r="L39" s="21">
        <v>3491</v>
      </c>
      <c r="M39" s="21">
        <v>1.6</v>
      </c>
      <c r="N39" s="21">
        <v>1.1000000000000001</v>
      </c>
      <c r="O39" s="22">
        <v>2.2999999999999998</v>
      </c>
      <c r="P39" s="44">
        <v>118077.8</v>
      </c>
      <c r="Q39" s="21">
        <v>2709.6</v>
      </c>
      <c r="R39" s="21">
        <v>1835.7</v>
      </c>
      <c r="S39" s="21">
        <v>3651.6</v>
      </c>
      <c r="T39" s="21">
        <v>2.2999999999999998</v>
      </c>
      <c r="U39" s="21">
        <v>1.6</v>
      </c>
      <c r="V39" s="22">
        <v>3.1</v>
      </c>
      <c r="W39" s="44">
        <v>99188.2</v>
      </c>
      <c r="X39" s="21">
        <v>2605.5</v>
      </c>
      <c r="Y39" s="21">
        <v>1717.1</v>
      </c>
      <c r="Z39" s="21">
        <v>3593.8</v>
      </c>
      <c r="AA39" s="21">
        <v>2.6</v>
      </c>
      <c r="AB39" s="21">
        <v>1.7</v>
      </c>
      <c r="AC39" s="22">
        <v>3.6</v>
      </c>
      <c r="AD39" s="35">
        <v>36690.9</v>
      </c>
      <c r="AE39" s="21">
        <v>1212</v>
      </c>
      <c r="AF39" s="21">
        <v>764</v>
      </c>
      <c r="AG39" s="21">
        <v>1732.5</v>
      </c>
      <c r="AH39" s="21">
        <v>3.3</v>
      </c>
      <c r="AI39" s="21">
        <v>2.1</v>
      </c>
      <c r="AJ39" s="22">
        <v>4.7</v>
      </c>
    </row>
    <row r="40" spans="1:36">
      <c r="A40" s="39" t="s">
        <v>225</v>
      </c>
      <c r="B40" s="44">
        <v>74084.100000000006</v>
      </c>
      <c r="C40" s="21">
        <v>1172.5999999999999</v>
      </c>
      <c r="D40" s="21">
        <v>713.6</v>
      </c>
      <c r="E40" s="21">
        <v>1739.1</v>
      </c>
      <c r="F40" s="21">
        <v>1.6</v>
      </c>
      <c r="G40" s="21">
        <v>1</v>
      </c>
      <c r="H40" s="22">
        <v>2.2999999999999998</v>
      </c>
      <c r="I40" s="44">
        <v>107063.4</v>
      </c>
      <c r="J40" s="21">
        <v>2341.9</v>
      </c>
      <c r="K40" s="21">
        <v>1547.9</v>
      </c>
      <c r="L40" s="21">
        <v>3202.4</v>
      </c>
      <c r="M40" s="21">
        <v>2.2000000000000002</v>
      </c>
      <c r="N40" s="21">
        <v>1.4</v>
      </c>
      <c r="O40" s="22">
        <v>3</v>
      </c>
      <c r="P40" s="44">
        <v>112820</v>
      </c>
      <c r="Q40" s="21">
        <v>3431.3</v>
      </c>
      <c r="R40" s="21">
        <v>2300.8000000000002</v>
      </c>
      <c r="S40" s="21">
        <v>4524.6000000000004</v>
      </c>
      <c r="T40" s="21">
        <v>3</v>
      </c>
      <c r="U40" s="21">
        <v>2</v>
      </c>
      <c r="V40" s="22">
        <v>4</v>
      </c>
      <c r="W40" s="44">
        <v>117774.1</v>
      </c>
      <c r="X40" s="21">
        <v>4083.7</v>
      </c>
      <c r="Y40" s="21">
        <v>2722.8</v>
      </c>
      <c r="Z40" s="21">
        <v>5586.3</v>
      </c>
      <c r="AA40" s="21">
        <v>3.5</v>
      </c>
      <c r="AB40" s="21">
        <v>2.2999999999999998</v>
      </c>
      <c r="AC40" s="22">
        <v>4.7</v>
      </c>
      <c r="AD40" s="35">
        <v>201590.3</v>
      </c>
      <c r="AE40" s="21">
        <v>8345.6</v>
      </c>
      <c r="AF40" s="21">
        <v>5357</v>
      </c>
      <c r="AG40" s="21">
        <v>11779</v>
      </c>
      <c r="AH40" s="21">
        <v>4.0999999999999996</v>
      </c>
      <c r="AI40" s="21">
        <v>2.7</v>
      </c>
      <c r="AJ40" s="22">
        <v>5.8</v>
      </c>
    </row>
    <row r="41" spans="1:36">
      <c r="A41" s="39" t="s">
        <v>235</v>
      </c>
      <c r="B41" s="44">
        <v>124592.2</v>
      </c>
      <c r="C41" s="21">
        <v>2029.7</v>
      </c>
      <c r="D41" s="21">
        <v>1236.5</v>
      </c>
      <c r="E41" s="21">
        <v>2994.5</v>
      </c>
      <c r="F41" s="21">
        <v>1.6</v>
      </c>
      <c r="G41" s="21">
        <v>1</v>
      </c>
      <c r="H41" s="22">
        <v>2.4</v>
      </c>
      <c r="I41" s="44">
        <v>139664.5</v>
      </c>
      <c r="J41" s="21">
        <v>3024.8</v>
      </c>
      <c r="K41" s="21">
        <v>2000.3</v>
      </c>
      <c r="L41" s="21">
        <v>4111</v>
      </c>
      <c r="M41" s="21">
        <v>2.2000000000000002</v>
      </c>
      <c r="N41" s="21">
        <v>1.4</v>
      </c>
      <c r="O41" s="22">
        <v>2.9</v>
      </c>
      <c r="P41" s="44">
        <v>116836.6</v>
      </c>
      <c r="Q41" s="21">
        <v>3572.4</v>
      </c>
      <c r="R41" s="21">
        <v>2398.5</v>
      </c>
      <c r="S41" s="21">
        <v>4702.3</v>
      </c>
      <c r="T41" s="21">
        <v>3.1</v>
      </c>
      <c r="U41" s="21">
        <v>2.1</v>
      </c>
      <c r="V41" s="22">
        <v>4</v>
      </c>
      <c r="W41" s="44">
        <v>93040.1</v>
      </c>
      <c r="X41" s="21">
        <v>3200.2</v>
      </c>
      <c r="Y41" s="21">
        <v>2139.6</v>
      </c>
      <c r="Z41" s="21">
        <v>4372.5</v>
      </c>
      <c r="AA41" s="21">
        <v>3.4</v>
      </c>
      <c r="AB41" s="21">
        <v>2.2999999999999998</v>
      </c>
      <c r="AC41" s="22">
        <v>4.7</v>
      </c>
      <c r="AD41" s="35">
        <v>80297.600000000006</v>
      </c>
      <c r="AE41" s="21">
        <v>3422.7</v>
      </c>
      <c r="AF41" s="21">
        <v>2208.8000000000002</v>
      </c>
      <c r="AG41" s="21">
        <v>4813.3</v>
      </c>
      <c r="AH41" s="21">
        <v>4.3</v>
      </c>
      <c r="AI41" s="21">
        <v>2.8</v>
      </c>
      <c r="AJ41" s="22">
        <v>6</v>
      </c>
    </row>
    <row r="42" spans="1:36">
      <c r="A42" s="39" t="s">
        <v>229</v>
      </c>
      <c r="B42" s="44">
        <v>82753.7</v>
      </c>
      <c r="C42" s="21">
        <v>1345.9</v>
      </c>
      <c r="D42" s="21">
        <v>817.1</v>
      </c>
      <c r="E42" s="21">
        <v>1990.7</v>
      </c>
      <c r="F42" s="21">
        <v>1.6</v>
      </c>
      <c r="G42" s="21">
        <v>1</v>
      </c>
      <c r="H42" s="22">
        <v>2.4</v>
      </c>
      <c r="I42" s="44">
        <v>117155.3</v>
      </c>
      <c r="J42" s="21">
        <v>2568.5</v>
      </c>
      <c r="K42" s="21">
        <v>1698.7</v>
      </c>
      <c r="L42" s="21">
        <v>3487.6</v>
      </c>
      <c r="M42" s="21">
        <v>2.2000000000000002</v>
      </c>
      <c r="N42" s="21">
        <v>1.4</v>
      </c>
      <c r="O42" s="22">
        <v>3</v>
      </c>
      <c r="P42" s="44">
        <v>156178.79999999999</v>
      </c>
      <c r="Q42" s="21">
        <v>4852.6000000000004</v>
      </c>
      <c r="R42" s="21">
        <v>3269.1</v>
      </c>
      <c r="S42" s="21">
        <v>6359.3</v>
      </c>
      <c r="T42" s="21">
        <v>3.1</v>
      </c>
      <c r="U42" s="21">
        <v>2.1</v>
      </c>
      <c r="V42" s="22">
        <v>4.0999999999999996</v>
      </c>
      <c r="W42" s="44">
        <v>90809</v>
      </c>
      <c r="X42" s="21">
        <v>3261.9</v>
      </c>
      <c r="Y42" s="21">
        <v>2199.4</v>
      </c>
      <c r="Z42" s="21">
        <v>4436.3999999999996</v>
      </c>
      <c r="AA42" s="21">
        <v>3.6</v>
      </c>
      <c r="AB42" s="21">
        <v>2.4</v>
      </c>
      <c r="AC42" s="22">
        <v>4.9000000000000004</v>
      </c>
      <c r="AD42" s="35">
        <v>55702.8</v>
      </c>
      <c r="AE42" s="21">
        <v>2439</v>
      </c>
      <c r="AF42" s="21">
        <v>1559.4</v>
      </c>
      <c r="AG42" s="21">
        <v>3432.9</v>
      </c>
      <c r="AH42" s="21">
        <v>4.4000000000000004</v>
      </c>
      <c r="AI42" s="21">
        <v>2.8</v>
      </c>
      <c r="AJ42" s="22">
        <v>6.2</v>
      </c>
    </row>
    <row r="43" spans="1:36">
      <c r="A43" s="39" t="s">
        <v>261</v>
      </c>
      <c r="B43" s="44">
        <v>264809.59999999998</v>
      </c>
      <c r="C43" s="21">
        <v>3554</v>
      </c>
      <c r="D43" s="21">
        <v>2186.3000000000002</v>
      </c>
      <c r="E43" s="21">
        <v>5185</v>
      </c>
      <c r="F43" s="21">
        <v>1.3</v>
      </c>
      <c r="G43" s="21">
        <v>0.8</v>
      </c>
      <c r="H43" s="22">
        <v>2</v>
      </c>
      <c r="I43" s="44">
        <v>128372.5</v>
      </c>
      <c r="J43" s="21">
        <v>2312.4</v>
      </c>
      <c r="K43" s="21">
        <v>1538.9</v>
      </c>
      <c r="L43" s="21">
        <v>3148.7</v>
      </c>
      <c r="M43" s="21">
        <v>1.8</v>
      </c>
      <c r="N43" s="21">
        <v>1.2</v>
      </c>
      <c r="O43" s="22">
        <v>2.5</v>
      </c>
      <c r="P43" s="44">
        <v>68609.7</v>
      </c>
      <c r="Q43" s="21">
        <v>1722.7</v>
      </c>
      <c r="R43" s="21">
        <v>1166.3</v>
      </c>
      <c r="S43" s="21">
        <v>2298.6999999999998</v>
      </c>
      <c r="T43" s="21">
        <v>2.5</v>
      </c>
      <c r="U43" s="21">
        <v>1.7</v>
      </c>
      <c r="V43" s="22">
        <v>3.4</v>
      </c>
      <c r="W43" s="44">
        <v>34667.699999999997</v>
      </c>
      <c r="X43" s="21">
        <v>986.6</v>
      </c>
      <c r="Y43" s="21">
        <v>660.4</v>
      </c>
      <c r="Z43" s="21">
        <v>1353.9</v>
      </c>
      <c r="AA43" s="21">
        <v>2.8</v>
      </c>
      <c r="AB43" s="21">
        <v>1.9</v>
      </c>
      <c r="AC43" s="22">
        <v>3.9</v>
      </c>
      <c r="AD43" s="35">
        <v>2253.1999999999998</v>
      </c>
      <c r="AE43" s="21">
        <v>74.900000000000006</v>
      </c>
      <c r="AF43" s="21">
        <v>46.5</v>
      </c>
      <c r="AG43" s="21">
        <v>107.8</v>
      </c>
      <c r="AH43" s="21">
        <v>3.3</v>
      </c>
      <c r="AI43" s="21">
        <v>2.1</v>
      </c>
      <c r="AJ43" s="22">
        <v>4.8</v>
      </c>
    </row>
    <row r="44" spans="1:36">
      <c r="A44" s="39" t="s">
        <v>238</v>
      </c>
      <c r="B44" s="44">
        <v>222411.2</v>
      </c>
      <c r="C44" s="21">
        <v>3440.5</v>
      </c>
      <c r="D44" s="21">
        <v>2103.4</v>
      </c>
      <c r="E44" s="21">
        <v>5044.2</v>
      </c>
      <c r="F44" s="21">
        <v>1.5</v>
      </c>
      <c r="G44" s="21">
        <v>0.9</v>
      </c>
      <c r="H44" s="22">
        <v>2.2999999999999998</v>
      </c>
      <c r="I44" s="44">
        <v>227030.5</v>
      </c>
      <c r="J44" s="21">
        <v>4827.2</v>
      </c>
      <c r="K44" s="21">
        <v>3198.8</v>
      </c>
      <c r="L44" s="21">
        <v>6549.5</v>
      </c>
      <c r="M44" s="21">
        <v>2.1</v>
      </c>
      <c r="N44" s="21">
        <v>1.4</v>
      </c>
      <c r="O44" s="22">
        <v>2.9</v>
      </c>
      <c r="P44" s="44">
        <v>226734.7</v>
      </c>
      <c r="Q44" s="21">
        <v>6833</v>
      </c>
      <c r="R44" s="21">
        <v>4644.8999999999996</v>
      </c>
      <c r="S44" s="21">
        <v>8974.7999999999993</v>
      </c>
      <c r="T44" s="21">
        <v>3</v>
      </c>
      <c r="U44" s="21">
        <v>2</v>
      </c>
      <c r="V44" s="22">
        <v>4</v>
      </c>
      <c r="W44" s="44">
        <v>126406.6</v>
      </c>
      <c r="X44" s="21">
        <v>4343.8</v>
      </c>
      <c r="Y44" s="21">
        <v>2920.7</v>
      </c>
      <c r="Z44" s="21">
        <v>5919.9</v>
      </c>
      <c r="AA44" s="21">
        <v>3.4</v>
      </c>
      <c r="AB44" s="21">
        <v>2.2999999999999998</v>
      </c>
      <c r="AC44" s="22">
        <v>4.7</v>
      </c>
      <c r="AD44" s="35">
        <v>66468.100000000006</v>
      </c>
      <c r="AE44" s="21">
        <v>2706.8</v>
      </c>
      <c r="AF44" s="21">
        <v>1727</v>
      </c>
      <c r="AG44" s="21">
        <v>3821.5</v>
      </c>
      <c r="AH44" s="21">
        <v>4.0999999999999996</v>
      </c>
      <c r="AI44" s="21">
        <v>2.6</v>
      </c>
      <c r="AJ44" s="22">
        <v>5.7</v>
      </c>
    </row>
    <row r="45" spans="1:36" ht="15.95" thickBot="1">
      <c r="A45" s="40" t="s">
        <v>232</v>
      </c>
      <c r="B45" s="45">
        <v>144771.79999999999</v>
      </c>
      <c r="C45" s="23">
        <v>2266.8000000000002</v>
      </c>
      <c r="D45" s="23">
        <v>1387.5</v>
      </c>
      <c r="E45" s="23">
        <v>3342.8</v>
      </c>
      <c r="F45" s="23">
        <v>1.6</v>
      </c>
      <c r="G45" s="23">
        <v>1</v>
      </c>
      <c r="H45" s="24">
        <v>2.2999999999999998</v>
      </c>
      <c r="I45" s="45">
        <v>210604.5</v>
      </c>
      <c r="J45" s="23">
        <v>4379.3</v>
      </c>
      <c r="K45" s="23">
        <v>2898.9</v>
      </c>
      <c r="L45" s="23">
        <v>5993.9</v>
      </c>
      <c r="M45" s="23">
        <v>2.1</v>
      </c>
      <c r="N45" s="23">
        <v>1.4</v>
      </c>
      <c r="O45" s="24">
        <v>2.8</v>
      </c>
      <c r="P45" s="45">
        <v>185414</v>
      </c>
      <c r="Q45" s="23">
        <v>5387.5</v>
      </c>
      <c r="R45" s="23">
        <v>3631.1</v>
      </c>
      <c r="S45" s="23">
        <v>7137.1</v>
      </c>
      <c r="T45" s="23">
        <v>2.9</v>
      </c>
      <c r="U45" s="23">
        <v>2</v>
      </c>
      <c r="V45" s="24">
        <v>3.8</v>
      </c>
      <c r="W45" s="45">
        <v>185780.3</v>
      </c>
      <c r="X45" s="23">
        <v>6089.5</v>
      </c>
      <c r="Y45" s="23">
        <v>4058.8</v>
      </c>
      <c r="Z45" s="23">
        <v>8336.1</v>
      </c>
      <c r="AA45" s="23">
        <v>3.3</v>
      </c>
      <c r="AB45" s="23">
        <v>2.2000000000000002</v>
      </c>
      <c r="AC45" s="24">
        <v>4.5</v>
      </c>
      <c r="AD45" s="36">
        <v>298462.59999999998</v>
      </c>
      <c r="AE45" s="23">
        <v>11825.6</v>
      </c>
      <c r="AF45" s="23">
        <v>7524.7</v>
      </c>
      <c r="AG45" s="23">
        <v>16772.7</v>
      </c>
      <c r="AH45" s="23">
        <v>4</v>
      </c>
      <c r="AI45" s="23">
        <v>2.5</v>
      </c>
      <c r="AJ45" s="24">
        <v>5.6</v>
      </c>
    </row>
  </sheetData>
  <mergeCells count="6">
    <mergeCell ref="AD1:AJ1"/>
    <mergeCell ref="A1:A2"/>
    <mergeCell ref="B1:H1"/>
    <mergeCell ref="I1:O1"/>
    <mergeCell ref="P1:V1"/>
    <mergeCell ref="W1:AC1"/>
  </mergeCells>
  <pageMargins left="0.7" right="0.7" top="0.75" bottom="0.75" header="0.3" footer="0.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8904344-16C7-4F7E-9EC2-343BF3648ABD}">
  <dimension ref="A1:V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22" width="14.140625" style="20" customWidth="1"/>
    <col min="23" max="16384" width="8.7109375" style="2"/>
  </cols>
  <sheetData>
    <row r="1" spans="1:22">
      <c r="A1" s="96" t="s">
        <v>217</v>
      </c>
      <c r="B1" s="101" t="s">
        <v>275</v>
      </c>
      <c r="C1" s="99"/>
      <c r="D1" s="99"/>
      <c r="E1" s="99"/>
      <c r="F1" s="99"/>
      <c r="G1" s="99"/>
      <c r="H1" s="100"/>
      <c r="I1" s="101" t="s">
        <v>276</v>
      </c>
      <c r="J1" s="99"/>
      <c r="K1" s="99"/>
      <c r="L1" s="99"/>
      <c r="M1" s="99"/>
      <c r="N1" s="99"/>
      <c r="O1" s="100"/>
      <c r="P1" s="98" t="s">
        <v>277</v>
      </c>
      <c r="Q1" s="99"/>
      <c r="R1" s="99"/>
      <c r="S1" s="99"/>
      <c r="T1" s="99"/>
      <c r="U1" s="99"/>
      <c r="V1" s="100"/>
    </row>
    <row r="2" spans="1:22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32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</row>
    <row r="3" spans="1:22" ht="15.95" thickBot="1">
      <c r="A3" s="37" t="s">
        <v>220</v>
      </c>
      <c r="B3" s="42">
        <v>2622281.1</v>
      </c>
      <c r="C3" s="30">
        <v>103238.1</v>
      </c>
      <c r="D3" s="30">
        <v>58847</v>
      </c>
      <c r="E3" s="30">
        <v>149631.9</v>
      </c>
      <c r="F3" s="30">
        <v>3.9</v>
      </c>
      <c r="G3" s="30">
        <v>2.2000000000000002</v>
      </c>
      <c r="H3" s="31">
        <v>5.7</v>
      </c>
      <c r="I3" s="42">
        <v>6772193</v>
      </c>
      <c r="J3" s="30">
        <v>242058.9</v>
      </c>
      <c r="K3" s="30">
        <v>187885.5</v>
      </c>
      <c r="L3" s="30">
        <v>301737</v>
      </c>
      <c r="M3" s="30">
        <v>3.6</v>
      </c>
      <c r="N3" s="30">
        <v>2.8</v>
      </c>
      <c r="O3" s="31">
        <v>4.5</v>
      </c>
      <c r="P3" s="33">
        <v>16219302</v>
      </c>
      <c r="Q3" s="30">
        <v>318778.40000000002</v>
      </c>
      <c r="R3" s="30">
        <v>231225.9</v>
      </c>
      <c r="S3" s="30">
        <v>412413.4</v>
      </c>
      <c r="T3" s="30">
        <v>2</v>
      </c>
      <c r="U3" s="30">
        <v>1.4</v>
      </c>
      <c r="V3" s="31">
        <v>2.5</v>
      </c>
    </row>
    <row r="4" spans="1:22">
      <c r="A4" s="38" t="s">
        <v>250</v>
      </c>
      <c r="B4" s="43">
        <v>37970.699999999997</v>
      </c>
      <c r="C4" s="27">
        <v>1234.5</v>
      </c>
      <c r="D4" s="27">
        <v>674.5</v>
      </c>
      <c r="E4" s="27">
        <v>1856.6</v>
      </c>
      <c r="F4" s="27">
        <v>3.3</v>
      </c>
      <c r="G4" s="27">
        <v>1.8</v>
      </c>
      <c r="H4" s="28">
        <v>4.9000000000000004</v>
      </c>
      <c r="I4" s="43">
        <v>131115.4</v>
      </c>
      <c r="J4" s="27">
        <v>4026.2</v>
      </c>
      <c r="K4" s="27">
        <v>3151.7</v>
      </c>
      <c r="L4" s="27">
        <v>5054.7</v>
      </c>
      <c r="M4" s="27">
        <v>3.1</v>
      </c>
      <c r="N4" s="27">
        <v>2.4</v>
      </c>
      <c r="O4" s="28">
        <v>3.9</v>
      </c>
      <c r="P4" s="34">
        <v>284259.7</v>
      </c>
      <c r="Q4" s="27">
        <v>4743.2</v>
      </c>
      <c r="R4" s="27">
        <v>3440</v>
      </c>
      <c r="S4" s="27">
        <v>6134.7</v>
      </c>
      <c r="T4" s="27">
        <v>1.7</v>
      </c>
      <c r="U4" s="27">
        <v>1.2</v>
      </c>
      <c r="V4" s="28">
        <v>2.2000000000000002</v>
      </c>
    </row>
    <row r="5" spans="1:22">
      <c r="A5" s="39" t="s">
        <v>251</v>
      </c>
      <c r="B5" s="44">
        <v>44616.1</v>
      </c>
      <c r="C5" s="21">
        <v>1510</v>
      </c>
      <c r="D5" s="21">
        <v>847.7</v>
      </c>
      <c r="E5" s="21">
        <v>2225.8000000000002</v>
      </c>
      <c r="F5" s="21">
        <v>3.4</v>
      </c>
      <c r="G5" s="21">
        <v>1.9</v>
      </c>
      <c r="H5" s="22">
        <v>5</v>
      </c>
      <c r="I5" s="44">
        <v>104621.1</v>
      </c>
      <c r="J5" s="21">
        <v>3352.9</v>
      </c>
      <c r="K5" s="21">
        <v>2620.1</v>
      </c>
      <c r="L5" s="21">
        <v>4194.2</v>
      </c>
      <c r="M5" s="21">
        <v>3.2</v>
      </c>
      <c r="N5" s="21">
        <v>2.5</v>
      </c>
      <c r="O5" s="22">
        <v>4</v>
      </c>
      <c r="P5" s="35">
        <v>271585.7</v>
      </c>
      <c r="Q5" s="21">
        <v>5040.5</v>
      </c>
      <c r="R5" s="21">
        <v>3663</v>
      </c>
      <c r="S5" s="21">
        <v>6533.2</v>
      </c>
      <c r="T5" s="21">
        <v>1.9</v>
      </c>
      <c r="U5" s="21">
        <v>1.3</v>
      </c>
      <c r="V5" s="22">
        <v>2.4</v>
      </c>
    </row>
    <row r="6" spans="1:22">
      <c r="A6" s="39" t="s">
        <v>236</v>
      </c>
      <c r="B6" s="44">
        <v>59235.8</v>
      </c>
      <c r="C6" s="21">
        <v>2441.8000000000002</v>
      </c>
      <c r="D6" s="21">
        <v>1430.5</v>
      </c>
      <c r="E6" s="21">
        <v>3553.7</v>
      </c>
      <c r="F6" s="21">
        <v>4.0999999999999996</v>
      </c>
      <c r="G6" s="21">
        <v>2.4</v>
      </c>
      <c r="H6" s="22">
        <v>6</v>
      </c>
      <c r="I6" s="44">
        <v>104085.4</v>
      </c>
      <c r="J6" s="21">
        <v>4172</v>
      </c>
      <c r="K6" s="21">
        <v>3062.3</v>
      </c>
      <c r="L6" s="21">
        <v>5423.5</v>
      </c>
      <c r="M6" s="21">
        <v>4</v>
      </c>
      <c r="N6" s="21">
        <v>2.9</v>
      </c>
      <c r="O6" s="22">
        <v>5.2</v>
      </c>
      <c r="P6" s="35">
        <v>348491.8</v>
      </c>
      <c r="Q6" s="21">
        <v>8352.2999999999993</v>
      </c>
      <c r="R6" s="21">
        <v>5824</v>
      </c>
      <c r="S6" s="21">
        <v>11455</v>
      </c>
      <c r="T6" s="21">
        <v>2.4</v>
      </c>
      <c r="U6" s="21">
        <v>1.7</v>
      </c>
      <c r="V6" s="22">
        <v>3.3</v>
      </c>
    </row>
    <row r="7" spans="1:22">
      <c r="A7" s="39" t="s">
        <v>221</v>
      </c>
      <c r="B7" s="44">
        <v>72765</v>
      </c>
      <c r="C7" s="21">
        <v>3667.5</v>
      </c>
      <c r="D7" s="21">
        <v>2146.3000000000002</v>
      </c>
      <c r="E7" s="21">
        <v>5244.1</v>
      </c>
      <c r="F7" s="21">
        <v>5</v>
      </c>
      <c r="G7" s="21">
        <v>2.9</v>
      </c>
      <c r="H7" s="22">
        <v>7.2</v>
      </c>
      <c r="I7" s="44">
        <v>130150.39999999999</v>
      </c>
      <c r="J7" s="21">
        <v>5698.9</v>
      </c>
      <c r="K7" s="21">
        <v>4217.7</v>
      </c>
      <c r="L7" s="21">
        <v>7407.1</v>
      </c>
      <c r="M7" s="21">
        <v>4.4000000000000004</v>
      </c>
      <c r="N7" s="21">
        <v>3.2</v>
      </c>
      <c r="O7" s="22">
        <v>5.7</v>
      </c>
      <c r="P7" s="35">
        <v>313879.5</v>
      </c>
      <c r="Q7" s="21">
        <v>7911</v>
      </c>
      <c r="R7" s="21">
        <v>5570.6</v>
      </c>
      <c r="S7" s="21">
        <v>10765.3</v>
      </c>
      <c r="T7" s="21">
        <v>2.5</v>
      </c>
      <c r="U7" s="21">
        <v>1.8</v>
      </c>
      <c r="V7" s="22">
        <v>3.4</v>
      </c>
    </row>
    <row r="8" spans="1:22">
      <c r="A8" s="39" t="s">
        <v>247</v>
      </c>
      <c r="B8" s="44">
        <v>39635</v>
      </c>
      <c r="C8" s="21">
        <v>1462.6</v>
      </c>
      <c r="D8" s="21">
        <v>828.1</v>
      </c>
      <c r="E8" s="21">
        <v>2154.4</v>
      </c>
      <c r="F8" s="21">
        <v>3.7</v>
      </c>
      <c r="G8" s="21">
        <v>2.1</v>
      </c>
      <c r="H8" s="22">
        <v>5.4</v>
      </c>
      <c r="I8" s="44">
        <v>113138.2</v>
      </c>
      <c r="J8" s="21">
        <v>3736</v>
      </c>
      <c r="K8" s="21">
        <v>2910.2</v>
      </c>
      <c r="L8" s="21">
        <v>4654.8</v>
      </c>
      <c r="M8" s="21">
        <v>3.3</v>
      </c>
      <c r="N8" s="21">
        <v>2.6</v>
      </c>
      <c r="O8" s="22">
        <v>4.0999999999999996</v>
      </c>
      <c r="P8" s="35">
        <v>252536.8</v>
      </c>
      <c r="Q8" s="21">
        <v>4311.7</v>
      </c>
      <c r="R8" s="21">
        <v>3098.3</v>
      </c>
      <c r="S8" s="21">
        <v>5595.3</v>
      </c>
      <c r="T8" s="21">
        <v>1.7</v>
      </c>
      <c r="U8" s="21">
        <v>1.2</v>
      </c>
      <c r="V8" s="22">
        <v>2.2000000000000002</v>
      </c>
    </row>
    <row r="9" spans="1:22">
      <c r="A9" s="39" t="s">
        <v>258</v>
      </c>
      <c r="B9" s="44">
        <v>63002.5</v>
      </c>
      <c r="C9" s="21">
        <v>1735.9</v>
      </c>
      <c r="D9" s="21">
        <v>942.9</v>
      </c>
      <c r="E9" s="21">
        <v>2730.3</v>
      </c>
      <c r="F9" s="21">
        <v>2.8</v>
      </c>
      <c r="G9" s="21">
        <v>1.5</v>
      </c>
      <c r="H9" s="22">
        <v>4.3</v>
      </c>
      <c r="I9" s="44">
        <v>204806.2</v>
      </c>
      <c r="J9" s="21">
        <v>5122.3999999999996</v>
      </c>
      <c r="K9" s="21">
        <v>3979.6</v>
      </c>
      <c r="L9" s="21">
        <v>6511.8</v>
      </c>
      <c r="M9" s="21">
        <v>2.5</v>
      </c>
      <c r="N9" s="21">
        <v>1.9</v>
      </c>
      <c r="O9" s="22">
        <v>3.2</v>
      </c>
      <c r="P9" s="35">
        <v>542930.6</v>
      </c>
      <c r="Q9" s="21">
        <v>7748.3</v>
      </c>
      <c r="R9" s="21">
        <v>5433.6</v>
      </c>
      <c r="S9" s="21">
        <v>10271.700000000001</v>
      </c>
      <c r="T9" s="21">
        <v>1.4</v>
      </c>
      <c r="U9" s="21">
        <v>1</v>
      </c>
      <c r="V9" s="22">
        <v>1.9</v>
      </c>
    </row>
    <row r="10" spans="1:22">
      <c r="A10" s="39" t="s">
        <v>248</v>
      </c>
      <c r="B10" s="44">
        <v>43512.6</v>
      </c>
      <c r="C10" s="21">
        <v>1622.1</v>
      </c>
      <c r="D10" s="21">
        <v>916.4</v>
      </c>
      <c r="E10" s="21">
        <v>2360.3000000000002</v>
      </c>
      <c r="F10" s="21">
        <v>3.7</v>
      </c>
      <c r="G10" s="21">
        <v>2.1</v>
      </c>
      <c r="H10" s="22">
        <v>5.4</v>
      </c>
      <c r="I10" s="44">
        <v>111776.6</v>
      </c>
      <c r="J10" s="21">
        <v>3572.7</v>
      </c>
      <c r="K10" s="21">
        <v>2795.5</v>
      </c>
      <c r="L10" s="21">
        <v>4458.1000000000004</v>
      </c>
      <c r="M10" s="21">
        <v>3.2</v>
      </c>
      <c r="N10" s="21">
        <v>2.5</v>
      </c>
      <c r="O10" s="22">
        <v>4</v>
      </c>
      <c r="P10" s="35">
        <v>250630.2</v>
      </c>
      <c r="Q10" s="21">
        <v>4385.6000000000004</v>
      </c>
      <c r="R10" s="21">
        <v>3172.3</v>
      </c>
      <c r="S10" s="21">
        <v>5682.9</v>
      </c>
      <c r="T10" s="21">
        <v>1.7</v>
      </c>
      <c r="U10" s="21">
        <v>1.3</v>
      </c>
      <c r="V10" s="22">
        <v>2.2999999999999998</v>
      </c>
    </row>
    <row r="11" spans="1:22">
      <c r="A11" s="39" t="s">
        <v>230</v>
      </c>
      <c r="B11" s="44">
        <v>116291.2</v>
      </c>
      <c r="C11" s="21">
        <v>4983</v>
      </c>
      <c r="D11" s="21">
        <v>2909.2</v>
      </c>
      <c r="E11" s="21">
        <v>7105.9</v>
      </c>
      <c r="F11" s="21">
        <v>4.3</v>
      </c>
      <c r="G11" s="21">
        <v>2.5</v>
      </c>
      <c r="H11" s="22">
        <v>6.1</v>
      </c>
      <c r="I11" s="44">
        <v>343336.3</v>
      </c>
      <c r="J11" s="21">
        <v>13454.8</v>
      </c>
      <c r="K11" s="21">
        <v>10276.299999999999</v>
      </c>
      <c r="L11" s="21">
        <v>16988.3</v>
      </c>
      <c r="M11" s="21">
        <v>3.9</v>
      </c>
      <c r="N11" s="21">
        <v>3</v>
      </c>
      <c r="O11" s="22">
        <v>4.9000000000000004</v>
      </c>
      <c r="P11" s="35">
        <v>738067.5</v>
      </c>
      <c r="Q11" s="21">
        <v>15715.4</v>
      </c>
      <c r="R11" s="21">
        <v>11208.6</v>
      </c>
      <c r="S11" s="21">
        <v>20765.2</v>
      </c>
      <c r="T11" s="21">
        <v>2.1</v>
      </c>
      <c r="U11" s="21">
        <v>1.5</v>
      </c>
      <c r="V11" s="22">
        <v>2.8</v>
      </c>
    </row>
    <row r="12" spans="1:22">
      <c r="A12" s="39" t="s">
        <v>222</v>
      </c>
      <c r="B12" s="44">
        <v>35460.199999999997</v>
      </c>
      <c r="C12" s="21">
        <v>1617.8</v>
      </c>
      <c r="D12" s="21">
        <v>909.9</v>
      </c>
      <c r="E12" s="21">
        <v>2375.6</v>
      </c>
      <c r="F12" s="21">
        <v>4.5999999999999996</v>
      </c>
      <c r="G12" s="21">
        <v>2.6</v>
      </c>
      <c r="H12" s="22">
        <v>6.7</v>
      </c>
      <c r="I12" s="44">
        <v>97595.5</v>
      </c>
      <c r="J12" s="21">
        <v>3960.8</v>
      </c>
      <c r="K12" s="21">
        <v>2978.1</v>
      </c>
      <c r="L12" s="21">
        <v>4985</v>
      </c>
      <c r="M12" s="21">
        <v>4.0999999999999996</v>
      </c>
      <c r="N12" s="21">
        <v>3.1</v>
      </c>
      <c r="O12" s="22">
        <v>5.0999999999999996</v>
      </c>
      <c r="P12" s="35">
        <v>178531.3</v>
      </c>
      <c r="Q12" s="21">
        <v>4135</v>
      </c>
      <c r="R12" s="21">
        <v>2979.7</v>
      </c>
      <c r="S12" s="21">
        <v>5467.6</v>
      </c>
      <c r="T12" s="21">
        <v>2.2999999999999998</v>
      </c>
      <c r="U12" s="21">
        <v>1.7</v>
      </c>
      <c r="V12" s="22">
        <v>3.1</v>
      </c>
    </row>
    <row r="13" spans="1:22">
      <c r="A13" s="39" t="s">
        <v>245</v>
      </c>
      <c r="B13" s="44">
        <v>40635.9</v>
      </c>
      <c r="C13" s="21">
        <v>1522.3</v>
      </c>
      <c r="D13" s="21">
        <v>855</v>
      </c>
      <c r="E13" s="21">
        <v>2224.5</v>
      </c>
      <c r="F13" s="21">
        <v>3.7</v>
      </c>
      <c r="G13" s="21">
        <v>2.1</v>
      </c>
      <c r="H13" s="22">
        <v>5.5</v>
      </c>
      <c r="I13" s="44">
        <v>108083.8</v>
      </c>
      <c r="J13" s="21">
        <v>3629.8</v>
      </c>
      <c r="K13" s="21">
        <v>2848.5</v>
      </c>
      <c r="L13" s="21">
        <v>4517.1000000000004</v>
      </c>
      <c r="M13" s="21">
        <v>3.4</v>
      </c>
      <c r="N13" s="21">
        <v>2.6</v>
      </c>
      <c r="O13" s="22">
        <v>4.2</v>
      </c>
      <c r="P13" s="35">
        <v>273611.40000000002</v>
      </c>
      <c r="Q13" s="21">
        <v>5213.8</v>
      </c>
      <c r="R13" s="21">
        <v>3800.8</v>
      </c>
      <c r="S13" s="21">
        <v>6733.9</v>
      </c>
      <c r="T13" s="21">
        <v>1.9</v>
      </c>
      <c r="U13" s="21">
        <v>1.4</v>
      </c>
      <c r="V13" s="22">
        <v>2.5</v>
      </c>
    </row>
    <row r="14" spans="1:22">
      <c r="A14" s="39" t="s">
        <v>243</v>
      </c>
      <c r="B14" s="44">
        <v>48500</v>
      </c>
      <c r="C14" s="21">
        <v>1963.7</v>
      </c>
      <c r="D14" s="21">
        <v>1106.4000000000001</v>
      </c>
      <c r="E14" s="21">
        <v>2869.7</v>
      </c>
      <c r="F14" s="21">
        <v>4</v>
      </c>
      <c r="G14" s="21">
        <v>2.2999999999999998</v>
      </c>
      <c r="H14" s="22">
        <v>5.9</v>
      </c>
      <c r="I14" s="44">
        <v>131889.20000000001</v>
      </c>
      <c r="J14" s="21">
        <v>4819.5</v>
      </c>
      <c r="K14" s="21">
        <v>3758</v>
      </c>
      <c r="L14" s="21">
        <v>5988.8</v>
      </c>
      <c r="M14" s="21">
        <v>3.7</v>
      </c>
      <c r="N14" s="21">
        <v>2.8</v>
      </c>
      <c r="O14" s="22">
        <v>4.5</v>
      </c>
      <c r="P14" s="35">
        <v>341269.8</v>
      </c>
      <c r="Q14" s="21">
        <v>6780.9</v>
      </c>
      <c r="R14" s="21">
        <v>4882.7</v>
      </c>
      <c r="S14" s="21">
        <v>8779.7999999999993</v>
      </c>
      <c r="T14" s="21">
        <v>2</v>
      </c>
      <c r="U14" s="21">
        <v>1.4</v>
      </c>
      <c r="V14" s="22">
        <v>2.6</v>
      </c>
    </row>
    <row r="15" spans="1:22">
      <c r="A15" s="39" t="s">
        <v>226</v>
      </c>
      <c r="B15" s="44">
        <v>78253.3</v>
      </c>
      <c r="C15" s="21">
        <v>3048.2</v>
      </c>
      <c r="D15" s="21">
        <v>1702.8</v>
      </c>
      <c r="E15" s="21">
        <v>4454.3999999999996</v>
      </c>
      <c r="F15" s="21">
        <v>3.9</v>
      </c>
      <c r="G15" s="21">
        <v>2.2000000000000002</v>
      </c>
      <c r="H15" s="22">
        <v>5.7</v>
      </c>
      <c r="I15" s="44">
        <v>189469.9</v>
      </c>
      <c r="J15" s="21">
        <v>7098.3</v>
      </c>
      <c r="K15" s="21">
        <v>5533.6</v>
      </c>
      <c r="L15" s="21">
        <v>8813.2999999999993</v>
      </c>
      <c r="M15" s="21">
        <v>3.7</v>
      </c>
      <c r="N15" s="21">
        <v>2.9</v>
      </c>
      <c r="O15" s="22">
        <v>4.7</v>
      </c>
      <c r="P15" s="35">
        <v>369564.9</v>
      </c>
      <c r="Q15" s="21">
        <v>7764.5</v>
      </c>
      <c r="R15" s="21">
        <v>5723.1</v>
      </c>
      <c r="S15" s="21">
        <v>10072.799999999999</v>
      </c>
      <c r="T15" s="21">
        <v>2.1</v>
      </c>
      <c r="U15" s="21">
        <v>1.5</v>
      </c>
      <c r="V15" s="22">
        <v>2.7</v>
      </c>
    </row>
    <row r="16" spans="1:22">
      <c r="A16" s="39" t="s">
        <v>237</v>
      </c>
      <c r="B16" s="44">
        <v>39528.199999999997</v>
      </c>
      <c r="C16" s="21">
        <v>1531.3</v>
      </c>
      <c r="D16" s="21">
        <v>840.2</v>
      </c>
      <c r="E16" s="21">
        <v>2262.4</v>
      </c>
      <c r="F16" s="21">
        <v>3.9</v>
      </c>
      <c r="G16" s="21">
        <v>2.1</v>
      </c>
      <c r="H16" s="22">
        <v>5.7</v>
      </c>
      <c r="I16" s="44">
        <v>124440.9</v>
      </c>
      <c r="J16" s="21">
        <v>4290.3</v>
      </c>
      <c r="K16" s="21">
        <v>3389.7</v>
      </c>
      <c r="L16" s="21">
        <v>5324.6</v>
      </c>
      <c r="M16" s="21">
        <v>3.4</v>
      </c>
      <c r="N16" s="21">
        <v>2.7</v>
      </c>
      <c r="O16" s="22">
        <v>4.3</v>
      </c>
      <c r="P16" s="35">
        <v>251527.9</v>
      </c>
      <c r="Q16" s="21">
        <v>4788.5</v>
      </c>
      <c r="R16" s="21">
        <v>3511.4</v>
      </c>
      <c r="S16" s="21">
        <v>6166.4</v>
      </c>
      <c r="T16" s="21">
        <v>1.9</v>
      </c>
      <c r="U16" s="21">
        <v>1.4</v>
      </c>
      <c r="V16" s="22">
        <v>2.5</v>
      </c>
    </row>
    <row r="17" spans="1:22">
      <c r="A17" s="39" t="s">
        <v>260</v>
      </c>
      <c r="B17" s="44">
        <v>24659</v>
      </c>
      <c r="C17" s="21">
        <v>674.5</v>
      </c>
      <c r="D17" s="21">
        <v>366</v>
      </c>
      <c r="E17" s="21">
        <v>1049.5</v>
      </c>
      <c r="F17" s="21">
        <v>2.7</v>
      </c>
      <c r="G17" s="21">
        <v>1.5</v>
      </c>
      <c r="H17" s="22">
        <v>4.3</v>
      </c>
      <c r="I17" s="44">
        <v>83339.5</v>
      </c>
      <c r="J17" s="21">
        <v>2129.6999999999998</v>
      </c>
      <c r="K17" s="21">
        <v>1634.3</v>
      </c>
      <c r="L17" s="21">
        <v>2718.3</v>
      </c>
      <c r="M17" s="21">
        <v>2.6</v>
      </c>
      <c r="N17" s="21">
        <v>2</v>
      </c>
      <c r="O17" s="22">
        <v>3.3</v>
      </c>
      <c r="P17" s="35">
        <v>227695.3</v>
      </c>
      <c r="Q17" s="21">
        <v>3426.8</v>
      </c>
      <c r="R17" s="21">
        <v>2411.5</v>
      </c>
      <c r="S17" s="21">
        <v>4518.3999999999996</v>
      </c>
      <c r="T17" s="21">
        <v>1.5</v>
      </c>
      <c r="U17" s="21">
        <v>1.1000000000000001</v>
      </c>
      <c r="V17" s="22">
        <v>2</v>
      </c>
    </row>
    <row r="18" spans="1:22">
      <c r="A18" s="39" t="s">
        <v>252</v>
      </c>
      <c r="B18" s="44">
        <v>26509.200000000001</v>
      </c>
      <c r="C18" s="21">
        <v>973.4</v>
      </c>
      <c r="D18" s="21">
        <v>536.1</v>
      </c>
      <c r="E18" s="21">
        <v>1455.2</v>
      </c>
      <c r="F18" s="21">
        <v>3.7</v>
      </c>
      <c r="G18" s="21">
        <v>2</v>
      </c>
      <c r="H18" s="22">
        <v>5.5</v>
      </c>
      <c r="I18" s="44">
        <v>82783.399999999994</v>
      </c>
      <c r="J18" s="21">
        <v>2537.5</v>
      </c>
      <c r="K18" s="21">
        <v>1992.5</v>
      </c>
      <c r="L18" s="21">
        <v>3182.6</v>
      </c>
      <c r="M18" s="21">
        <v>3.1</v>
      </c>
      <c r="N18" s="21">
        <v>2.4</v>
      </c>
      <c r="O18" s="22">
        <v>3.8</v>
      </c>
      <c r="P18" s="35">
        <v>215415.4</v>
      </c>
      <c r="Q18" s="21">
        <v>3657.6</v>
      </c>
      <c r="R18" s="21">
        <v>2645.8</v>
      </c>
      <c r="S18" s="21">
        <v>4746.3</v>
      </c>
      <c r="T18" s="21">
        <v>1.7</v>
      </c>
      <c r="U18" s="21">
        <v>1.2</v>
      </c>
      <c r="V18" s="22">
        <v>2.2000000000000002</v>
      </c>
    </row>
    <row r="19" spans="1:22">
      <c r="A19" s="39" t="s">
        <v>233</v>
      </c>
      <c r="B19" s="44">
        <v>132702.1</v>
      </c>
      <c r="C19" s="21">
        <v>5930.9</v>
      </c>
      <c r="D19" s="21">
        <v>3464.7</v>
      </c>
      <c r="E19" s="21">
        <v>8491.6</v>
      </c>
      <c r="F19" s="21">
        <v>4.5</v>
      </c>
      <c r="G19" s="21">
        <v>2.6</v>
      </c>
      <c r="H19" s="22">
        <v>6.4</v>
      </c>
      <c r="I19" s="44">
        <v>305941.7</v>
      </c>
      <c r="J19" s="21">
        <v>12544.1</v>
      </c>
      <c r="K19" s="21">
        <v>9471.7999999999993</v>
      </c>
      <c r="L19" s="21">
        <v>15985.6</v>
      </c>
      <c r="M19" s="21">
        <v>4.0999999999999996</v>
      </c>
      <c r="N19" s="21">
        <v>3.1</v>
      </c>
      <c r="O19" s="22">
        <v>5.2</v>
      </c>
      <c r="P19" s="35">
        <v>730829.2</v>
      </c>
      <c r="Q19" s="21">
        <v>16168.6</v>
      </c>
      <c r="R19" s="21">
        <v>11425.3</v>
      </c>
      <c r="S19" s="21">
        <v>21627.7</v>
      </c>
      <c r="T19" s="21">
        <v>2.2000000000000002</v>
      </c>
      <c r="U19" s="21">
        <v>1.6</v>
      </c>
      <c r="V19" s="22">
        <v>3</v>
      </c>
    </row>
    <row r="20" spans="1:22">
      <c r="A20" s="39" t="s">
        <v>241</v>
      </c>
      <c r="B20" s="44">
        <v>79033.399999999994</v>
      </c>
      <c r="C20" s="21">
        <v>2913.8</v>
      </c>
      <c r="D20" s="21">
        <v>1625.3</v>
      </c>
      <c r="E20" s="21">
        <v>4340.6000000000004</v>
      </c>
      <c r="F20" s="21">
        <v>3.7</v>
      </c>
      <c r="G20" s="21">
        <v>2.1</v>
      </c>
      <c r="H20" s="22">
        <v>5.5</v>
      </c>
      <c r="I20" s="44">
        <v>270951.8</v>
      </c>
      <c r="J20" s="21">
        <v>9151.7000000000007</v>
      </c>
      <c r="K20" s="21">
        <v>7270.5</v>
      </c>
      <c r="L20" s="21">
        <v>11288.9</v>
      </c>
      <c r="M20" s="21">
        <v>3.4</v>
      </c>
      <c r="N20" s="21">
        <v>2.7</v>
      </c>
      <c r="O20" s="22">
        <v>4.2</v>
      </c>
      <c r="P20" s="35">
        <v>531904.19999999995</v>
      </c>
      <c r="Q20" s="21">
        <v>9831</v>
      </c>
      <c r="R20" s="21">
        <v>7082.2</v>
      </c>
      <c r="S20" s="21">
        <v>12738.7</v>
      </c>
      <c r="T20" s="21">
        <v>1.8</v>
      </c>
      <c r="U20" s="21">
        <v>1.3</v>
      </c>
      <c r="V20" s="22">
        <v>2.4</v>
      </c>
    </row>
    <row r="21" spans="1:22">
      <c r="A21" s="39" t="s">
        <v>242</v>
      </c>
      <c r="B21" s="44">
        <v>34658.199999999997</v>
      </c>
      <c r="C21" s="21">
        <v>1430.2</v>
      </c>
      <c r="D21" s="21">
        <v>796.2</v>
      </c>
      <c r="E21" s="21">
        <v>2092</v>
      </c>
      <c r="F21" s="21">
        <v>4.0999999999999996</v>
      </c>
      <c r="G21" s="21">
        <v>2.2999999999999998</v>
      </c>
      <c r="H21" s="22">
        <v>6</v>
      </c>
      <c r="I21" s="44">
        <v>111249.8</v>
      </c>
      <c r="J21" s="21">
        <v>3866.3</v>
      </c>
      <c r="K21" s="21">
        <v>3024</v>
      </c>
      <c r="L21" s="21">
        <v>4815.3</v>
      </c>
      <c r="M21" s="21">
        <v>3.5</v>
      </c>
      <c r="N21" s="21">
        <v>2.7</v>
      </c>
      <c r="O21" s="22">
        <v>4.3</v>
      </c>
      <c r="P21" s="35">
        <v>268658</v>
      </c>
      <c r="Q21" s="21">
        <v>5236.5</v>
      </c>
      <c r="R21" s="21">
        <v>3851.6</v>
      </c>
      <c r="S21" s="21">
        <v>6740.8</v>
      </c>
      <c r="T21" s="21">
        <v>1.9</v>
      </c>
      <c r="U21" s="21">
        <v>1.4</v>
      </c>
      <c r="V21" s="22">
        <v>2.5</v>
      </c>
    </row>
    <row r="22" spans="1:22">
      <c r="A22" s="39" t="s">
        <v>255</v>
      </c>
      <c r="B22" s="44">
        <v>58808.6</v>
      </c>
      <c r="C22" s="21">
        <v>1903.4</v>
      </c>
      <c r="D22" s="21">
        <v>1032.5</v>
      </c>
      <c r="E22" s="21">
        <v>2904</v>
      </c>
      <c r="F22" s="21">
        <v>3.2</v>
      </c>
      <c r="G22" s="21">
        <v>1.8</v>
      </c>
      <c r="H22" s="22">
        <v>4.9000000000000004</v>
      </c>
      <c r="I22" s="44">
        <v>164388</v>
      </c>
      <c r="J22" s="21">
        <v>5176</v>
      </c>
      <c r="K22" s="21">
        <v>4006.9</v>
      </c>
      <c r="L22" s="21">
        <v>6498.5</v>
      </c>
      <c r="M22" s="21">
        <v>3.1</v>
      </c>
      <c r="N22" s="21">
        <v>2.4</v>
      </c>
      <c r="O22" s="22">
        <v>4</v>
      </c>
      <c r="P22" s="35">
        <v>453296.1</v>
      </c>
      <c r="Q22" s="21">
        <v>7156.6</v>
      </c>
      <c r="R22" s="21">
        <v>5121</v>
      </c>
      <c r="S22" s="21">
        <v>9280.4</v>
      </c>
      <c r="T22" s="21">
        <v>1.6</v>
      </c>
      <c r="U22" s="21">
        <v>1.1000000000000001</v>
      </c>
      <c r="V22" s="22">
        <v>2</v>
      </c>
    </row>
    <row r="23" spans="1:22">
      <c r="A23" s="39" t="s">
        <v>234</v>
      </c>
      <c r="B23" s="44">
        <v>98504.5</v>
      </c>
      <c r="C23" s="21">
        <v>3938.3</v>
      </c>
      <c r="D23" s="21">
        <v>2250.1999999999998</v>
      </c>
      <c r="E23" s="21">
        <v>5721.7</v>
      </c>
      <c r="F23" s="21">
        <v>4</v>
      </c>
      <c r="G23" s="21">
        <v>2.2999999999999998</v>
      </c>
      <c r="H23" s="22">
        <v>5.8</v>
      </c>
      <c r="I23" s="44">
        <v>250416.6</v>
      </c>
      <c r="J23" s="21">
        <v>8947.5</v>
      </c>
      <c r="K23" s="21">
        <v>7037.6</v>
      </c>
      <c r="L23" s="21">
        <v>11085.6</v>
      </c>
      <c r="M23" s="21">
        <v>3.6</v>
      </c>
      <c r="N23" s="21">
        <v>2.8</v>
      </c>
      <c r="O23" s="22">
        <v>4.4000000000000004</v>
      </c>
      <c r="P23" s="35">
        <v>512565.9</v>
      </c>
      <c r="Q23" s="21">
        <v>9887.4</v>
      </c>
      <c r="R23" s="21">
        <v>7106.2</v>
      </c>
      <c r="S23" s="21">
        <v>12801</v>
      </c>
      <c r="T23" s="21">
        <v>1.9</v>
      </c>
      <c r="U23" s="21">
        <v>1.4</v>
      </c>
      <c r="V23" s="22">
        <v>2.5</v>
      </c>
    </row>
    <row r="24" spans="1:22">
      <c r="A24" s="39" t="s">
        <v>240</v>
      </c>
      <c r="B24" s="44">
        <v>93984</v>
      </c>
      <c r="C24" s="21">
        <v>3758</v>
      </c>
      <c r="D24" s="21">
        <v>2117.8000000000002</v>
      </c>
      <c r="E24" s="21">
        <v>5472.9</v>
      </c>
      <c r="F24" s="21">
        <v>4</v>
      </c>
      <c r="G24" s="21">
        <v>2.2999999999999998</v>
      </c>
      <c r="H24" s="22">
        <v>5.8</v>
      </c>
      <c r="I24" s="44">
        <v>246682.6</v>
      </c>
      <c r="J24" s="21">
        <v>8784</v>
      </c>
      <c r="K24" s="21">
        <v>6827.4</v>
      </c>
      <c r="L24" s="21">
        <v>10963.6</v>
      </c>
      <c r="M24" s="21">
        <v>3.6</v>
      </c>
      <c r="N24" s="21">
        <v>2.8</v>
      </c>
      <c r="O24" s="22">
        <v>4.4000000000000004</v>
      </c>
      <c r="P24" s="35">
        <v>536172.5</v>
      </c>
      <c r="Q24" s="21">
        <v>10714.2</v>
      </c>
      <c r="R24" s="21">
        <v>7835.4</v>
      </c>
      <c r="S24" s="21">
        <v>13831.5</v>
      </c>
      <c r="T24" s="21">
        <v>2</v>
      </c>
      <c r="U24" s="21">
        <v>1.5</v>
      </c>
      <c r="V24" s="22">
        <v>2.6</v>
      </c>
    </row>
    <row r="25" spans="1:22">
      <c r="A25" s="39" t="s">
        <v>231</v>
      </c>
      <c r="B25" s="44">
        <v>87730.6</v>
      </c>
      <c r="C25" s="21">
        <v>3692.1</v>
      </c>
      <c r="D25" s="21">
        <v>2133.1999999999998</v>
      </c>
      <c r="E25" s="21">
        <v>5302.6</v>
      </c>
      <c r="F25" s="21">
        <v>4.2</v>
      </c>
      <c r="G25" s="21">
        <v>2.4</v>
      </c>
      <c r="H25" s="22">
        <v>6</v>
      </c>
      <c r="I25" s="44">
        <v>241654.39999999999</v>
      </c>
      <c r="J25" s="21">
        <v>9458.2999999999993</v>
      </c>
      <c r="K25" s="21">
        <v>7332.5</v>
      </c>
      <c r="L25" s="21">
        <v>11817.7</v>
      </c>
      <c r="M25" s="21">
        <v>3.9</v>
      </c>
      <c r="N25" s="21">
        <v>3</v>
      </c>
      <c r="O25" s="22">
        <v>4.9000000000000004</v>
      </c>
      <c r="P25" s="35">
        <v>508777.3</v>
      </c>
      <c r="Q25" s="21">
        <v>10628</v>
      </c>
      <c r="R25" s="21">
        <v>7639.8</v>
      </c>
      <c r="S25" s="21">
        <v>13829</v>
      </c>
      <c r="T25" s="21">
        <v>2.1</v>
      </c>
      <c r="U25" s="21">
        <v>1.5</v>
      </c>
      <c r="V25" s="22">
        <v>2.7</v>
      </c>
    </row>
    <row r="26" spans="1:22">
      <c r="A26" s="39" t="s">
        <v>253</v>
      </c>
      <c r="B26" s="44">
        <v>40440.199999999997</v>
      </c>
      <c r="C26" s="21">
        <v>1549.7</v>
      </c>
      <c r="D26" s="21">
        <v>865.9</v>
      </c>
      <c r="E26" s="21">
        <v>2285.6</v>
      </c>
      <c r="F26" s="21">
        <v>3.8</v>
      </c>
      <c r="G26" s="21">
        <v>2.1</v>
      </c>
      <c r="H26" s="22">
        <v>5.7</v>
      </c>
      <c r="I26" s="44">
        <v>111783.7</v>
      </c>
      <c r="J26" s="21">
        <v>3371</v>
      </c>
      <c r="K26" s="21">
        <v>2647.2</v>
      </c>
      <c r="L26" s="21">
        <v>4215.5</v>
      </c>
      <c r="M26" s="21">
        <v>3</v>
      </c>
      <c r="N26" s="21">
        <v>2.4</v>
      </c>
      <c r="O26" s="22">
        <v>3.8</v>
      </c>
      <c r="P26" s="35">
        <v>349206.1</v>
      </c>
      <c r="Q26" s="21">
        <v>6203</v>
      </c>
      <c r="R26" s="21">
        <v>4468.3999999999996</v>
      </c>
      <c r="S26" s="21">
        <v>8039.5</v>
      </c>
      <c r="T26" s="21">
        <v>1.8</v>
      </c>
      <c r="U26" s="21">
        <v>1.3</v>
      </c>
      <c r="V26" s="22">
        <v>2.2999999999999998</v>
      </c>
    </row>
    <row r="27" spans="1:22">
      <c r="A27" s="39" t="s">
        <v>227</v>
      </c>
      <c r="B27" s="44">
        <v>57075.1</v>
      </c>
      <c r="C27" s="21">
        <v>2493</v>
      </c>
      <c r="D27" s="21">
        <v>1394.4</v>
      </c>
      <c r="E27" s="21">
        <v>3644.4</v>
      </c>
      <c r="F27" s="21">
        <v>4.4000000000000004</v>
      </c>
      <c r="G27" s="21">
        <v>2.4</v>
      </c>
      <c r="H27" s="22">
        <v>6.4</v>
      </c>
      <c r="I27" s="44">
        <v>113058.2</v>
      </c>
      <c r="J27" s="21">
        <v>4138.5</v>
      </c>
      <c r="K27" s="21">
        <v>3226.2</v>
      </c>
      <c r="L27" s="21">
        <v>5131.8</v>
      </c>
      <c r="M27" s="21">
        <v>3.7</v>
      </c>
      <c r="N27" s="21">
        <v>2.9</v>
      </c>
      <c r="O27" s="22">
        <v>4.5</v>
      </c>
      <c r="P27" s="35">
        <v>230691.7</v>
      </c>
      <c r="Q27" s="21">
        <v>5081.3</v>
      </c>
      <c r="R27" s="21">
        <v>3685.4</v>
      </c>
      <c r="S27" s="21">
        <v>6619.5</v>
      </c>
      <c r="T27" s="21">
        <v>2.2000000000000002</v>
      </c>
      <c r="U27" s="21">
        <v>1.6</v>
      </c>
      <c r="V27" s="22">
        <v>2.9</v>
      </c>
    </row>
    <row r="28" spans="1:22">
      <c r="A28" s="39" t="s">
        <v>249</v>
      </c>
      <c r="B28" s="44">
        <v>50949.8</v>
      </c>
      <c r="C28" s="21">
        <v>1970.2</v>
      </c>
      <c r="D28" s="21">
        <v>1098.5999999999999</v>
      </c>
      <c r="E28" s="21">
        <v>2905.9</v>
      </c>
      <c r="F28" s="21">
        <v>3.9</v>
      </c>
      <c r="G28" s="21">
        <v>2.2000000000000002</v>
      </c>
      <c r="H28" s="22">
        <v>5.7</v>
      </c>
      <c r="I28" s="44">
        <v>136680</v>
      </c>
      <c r="J28" s="21">
        <v>4722.3999999999996</v>
      </c>
      <c r="K28" s="21">
        <v>3713.3</v>
      </c>
      <c r="L28" s="21">
        <v>5855.4</v>
      </c>
      <c r="M28" s="21">
        <v>3.5</v>
      </c>
      <c r="N28" s="21">
        <v>2.7</v>
      </c>
      <c r="O28" s="22">
        <v>4.3</v>
      </c>
      <c r="P28" s="35">
        <v>371606.3</v>
      </c>
      <c r="Q28" s="21">
        <v>6979.7</v>
      </c>
      <c r="R28" s="21">
        <v>5039.6000000000004</v>
      </c>
      <c r="S28" s="21">
        <v>9036.2999999999993</v>
      </c>
      <c r="T28" s="21">
        <v>1.9</v>
      </c>
      <c r="U28" s="21">
        <v>1.4</v>
      </c>
      <c r="V28" s="22">
        <v>2.4</v>
      </c>
    </row>
    <row r="29" spans="1:22">
      <c r="A29" s="39" t="s">
        <v>223</v>
      </c>
      <c r="B29" s="44">
        <v>47330.5</v>
      </c>
      <c r="C29" s="21">
        <v>2148.4</v>
      </c>
      <c r="D29" s="21">
        <v>1207.2</v>
      </c>
      <c r="E29" s="21">
        <v>3128</v>
      </c>
      <c r="F29" s="21">
        <v>4.5</v>
      </c>
      <c r="G29" s="21">
        <v>2.6</v>
      </c>
      <c r="H29" s="22">
        <v>6.6</v>
      </c>
      <c r="I29" s="44">
        <v>184162.5</v>
      </c>
      <c r="J29" s="21">
        <v>7317.7</v>
      </c>
      <c r="K29" s="21">
        <v>5621.8</v>
      </c>
      <c r="L29" s="21">
        <v>9125.6</v>
      </c>
      <c r="M29" s="21">
        <v>4</v>
      </c>
      <c r="N29" s="21">
        <v>3.1</v>
      </c>
      <c r="O29" s="22">
        <v>5</v>
      </c>
      <c r="P29" s="35">
        <v>311688.5</v>
      </c>
      <c r="Q29" s="21">
        <v>6907.5</v>
      </c>
      <c r="R29" s="21">
        <v>5042</v>
      </c>
      <c r="S29" s="21">
        <v>8943.1</v>
      </c>
      <c r="T29" s="21">
        <v>2.2000000000000002</v>
      </c>
      <c r="U29" s="21">
        <v>1.6</v>
      </c>
      <c r="V29" s="22">
        <v>2.9</v>
      </c>
    </row>
    <row r="30" spans="1:22">
      <c r="A30" s="39" t="s">
        <v>254</v>
      </c>
      <c r="B30" s="44">
        <v>64085.9</v>
      </c>
      <c r="C30" s="21">
        <v>2201.6</v>
      </c>
      <c r="D30" s="21">
        <v>1246.9000000000001</v>
      </c>
      <c r="E30" s="21">
        <v>3236.4</v>
      </c>
      <c r="F30" s="21">
        <v>3.4</v>
      </c>
      <c r="G30" s="21">
        <v>1.9</v>
      </c>
      <c r="H30" s="22">
        <v>5.0999999999999996</v>
      </c>
      <c r="I30" s="44">
        <v>113103</v>
      </c>
      <c r="J30" s="21">
        <v>3633.7</v>
      </c>
      <c r="K30" s="21">
        <v>2728.2</v>
      </c>
      <c r="L30" s="21">
        <v>4694.1000000000004</v>
      </c>
      <c r="M30" s="21">
        <v>3.2</v>
      </c>
      <c r="N30" s="21">
        <v>2.4</v>
      </c>
      <c r="O30" s="22">
        <v>4.2</v>
      </c>
      <c r="P30" s="35">
        <v>357478.1</v>
      </c>
      <c r="Q30" s="21">
        <v>6408.2</v>
      </c>
      <c r="R30" s="21">
        <v>4616.1000000000004</v>
      </c>
      <c r="S30" s="21">
        <v>8402.9</v>
      </c>
      <c r="T30" s="21">
        <v>1.8</v>
      </c>
      <c r="U30" s="21">
        <v>1.3</v>
      </c>
      <c r="V30" s="22">
        <v>2.4</v>
      </c>
    </row>
    <row r="31" spans="1:22">
      <c r="A31" s="39" t="s">
        <v>224</v>
      </c>
      <c r="B31" s="44">
        <v>150592.9</v>
      </c>
      <c r="C31" s="21">
        <v>6981.5</v>
      </c>
      <c r="D31" s="21">
        <v>4046</v>
      </c>
      <c r="E31" s="21">
        <v>10017.6</v>
      </c>
      <c r="F31" s="21">
        <v>4.5999999999999996</v>
      </c>
      <c r="G31" s="21">
        <v>2.7</v>
      </c>
      <c r="H31" s="22">
        <v>6.7</v>
      </c>
      <c r="I31" s="44">
        <v>400952.7</v>
      </c>
      <c r="J31" s="21">
        <v>17057.3</v>
      </c>
      <c r="K31" s="21">
        <v>13101.9</v>
      </c>
      <c r="L31" s="21">
        <v>21445.1</v>
      </c>
      <c r="M31" s="21">
        <v>4.3</v>
      </c>
      <c r="N31" s="21">
        <v>3.3</v>
      </c>
      <c r="O31" s="22">
        <v>5.3</v>
      </c>
      <c r="P31" s="35">
        <v>892497.9</v>
      </c>
      <c r="Q31" s="21">
        <v>20460.599999999999</v>
      </c>
      <c r="R31" s="21">
        <v>14635.1</v>
      </c>
      <c r="S31" s="21">
        <v>26867.200000000001</v>
      </c>
      <c r="T31" s="21">
        <v>2.2999999999999998</v>
      </c>
      <c r="U31" s="21">
        <v>1.6</v>
      </c>
      <c r="V31" s="22">
        <v>3</v>
      </c>
    </row>
    <row r="32" spans="1:22">
      <c r="A32" s="39" t="s">
        <v>256</v>
      </c>
      <c r="B32" s="44">
        <v>70265.5</v>
      </c>
      <c r="C32" s="21">
        <v>2628.7</v>
      </c>
      <c r="D32" s="21">
        <v>1489.9</v>
      </c>
      <c r="E32" s="21">
        <v>3904.2</v>
      </c>
      <c r="F32" s="21">
        <v>3.7</v>
      </c>
      <c r="G32" s="21">
        <v>2.1</v>
      </c>
      <c r="H32" s="22">
        <v>5.6</v>
      </c>
      <c r="I32" s="44">
        <v>99385.3</v>
      </c>
      <c r="J32" s="21">
        <v>3323.2</v>
      </c>
      <c r="K32" s="21">
        <v>2442.1999999999998</v>
      </c>
      <c r="L32" s="21">
        <v>4330.2</v>
      </c>
      <c r="M32" s="21">
        <v>3.3</v>
      </c>
      <c r="N32" s="21">
        <v>2.5</v>
      </c>
      <c r="O32" s="22">
        <v>4.4000000000000004</v>
      </c>
      <c r="P32" s="35">
        <v>480313.2</v>
      </c>
      <c r="Q32" s="21">
        <v>9820.5</v>
      </c>
      <c r="R32" s="21">
        <v>6989.9</v>
      </c>
      <c r="S32" s="21">
        <v>13053.2</v>
      </c>
      <c r="T32" s="21">
        <v>2</v>
      </c>
      <c r="U32" s="21">
        <v>1.5</v>
      </c>
      <c r="V32" s="22">
        <v>2.7</v>
      </c>
    </row>
    <row r="33" spans="1:22">
      <c r="A33" s="39" t="s">
        <v>259</v>
      </c>
      <c r="B33" s="44">
        <v>76784.399999999994</v>
      </c>
      <c r="C33" s="21">
        <v>2472.6</v>
      </c>
      <c r="D33" s="21">
        <v>1389.6</v>
      </c>
      <c r="E33" s="21">
        <v>3638.7</v>
      </c>
      <c r="F33" s="21">
        <v>3.2</v>
      </c>
      <c r="G33" s="21">
        <v>1.8</v>
      </c>
      <c r="H33" s="22">
        <v>4.7</v>
      </c>
      <c r="I33" s="44">
        <v>145999.20000000001</v>
      </c>
      <c r="J33" s="21">
        <v>4659</v>
      </c>
      <c r="K33" s="21">
        <v>3490</v>
      </c>
      <c r="L33" s="21">
        <v>5984.2</v>
      </c>
      <c r="M33" s="21">
        <v>3.2</v>
      </c>
      <c r="N33" s="21">
        <v>2.4</v>
      </c>
      <c r="O33" s="22">
        <v>4.0999999999999996</v>
      </c>
      <c r="P33" s="35">
        <v>582998.4</v>
      </c>
      <c r="Q33" s="21">
        <v>10584.9</v>
      </c>
      <c r="R33" s="21">
        <v>7696.5</v>
      </c>
      <c r="S33" s="21">
        <v>13836.2</v>
      </c>
      <c r="T33" s="21">
        <v>1.8</v>
      </c>
      <c r="U33" s="21">
        <v>1.3</v>
      </c>
      <c r="V33" s="22">
        <v>2.4</v>
      </c>
    </row>
    <row r="34" spans="1:22">
      <c r="A34" s="39" t="s">
        <v>244</v>
      </c>
      <c r="B34" s="44">
        <v>37002.199999999997</v>
      </c>
      <c r="C34" s="21">
        <v>1328</v>
      </c>
      <c r="D34" s="21">
        <v>747.3</v>
      </c>
      <c r="E34" s="21">
        <v>1955.2</v>
      </c>
      <c r="F34" s="21">
        <v>3.6</v>
      </c>
      <c r="G34" s="21">
        <v>2</v>
      </c>
      <c r="H34" s="22">
        <v>5.3</v>
      </c>
      <c r="I34" s="44">
        <v>104675.3</v>
      </c>
      <c r="J34" s="21">
        <v>3490.8</v>
      </c>
      <c r="K34" s="21">
        <v>2743.2</v>
      </c>
      <c r="L34" s="21">
        <v>4346</v>
      </c>
      <c r="M34" s="21">
        <v>3.3</v>
      </c>
      <c r="N34" s="21">
        <v>2.6</v>
      </c>
      <c r="O34" s="22">
        <v>4.2</v>
      </c>
      <c r="P34" s="35">
        <v>213663.5</v>
      </c>
      <c r="Q34" s="21">
        <v>3985.2</v>
      </c>
      <c r="R34" s="21">
        <v>2881.4</v>
      </c>
      <c r="S34" s="21">
        <v>5167</v>
      </c>
      <c r="T34" s="21">
        <v>1.9</v>
      </c>
      <c r="U34" s="21">
        <v>1.3</v>
      </c>
      <c r="V34" s="22">
        <v>2.4</v>
      </c>
    </row>
    <row r="35" spans="1:22">
      <c r="A35" s="39" t="s">
        <v>239</v>
      </c>
      <c r="B35" s="44">
        <v>56172.3</v>
      </c>
      <c r="C35" s="21">
        <v>2441.4</v>
      </c>
      <c r="D35" s="21">
        <v>1396.5</v>
      </c>
      <c r="E35" s="21">
        <v>3518.8</v>
      </c>
      <c r="F35" s="21">
        <v>4.3</v>
      </c>
      <c r="G35" s="21">
        <v>2.5</v>
      </c>
      <c r="H35" s="22">
        <v>6.3</v>
      </c>
      <c r="I35" s="44">
        <v>127032.7</v>
      </c>
      <c r="J35" s="21">
        <v>4802.1000000000004</v>
      </c>
      <c r="K35" s="21">
        <v>3713.2</v>
      </c>
      <c r="L35" s="21">
        <v>6000.9</v>
      </c>
      <c r="M35" s="21">
        <v>3.8</v>
      </c>
      <c r="N35" s="21">
        <v>2.9</v>
      </c>
      <c r="O35" s="22">
        <v>4.7</v>
      </c>
      <c r="P35" s="35">
        <v>332129</v>
      </c>
      <c r="Q35" s="21">
        <v>6958</v>
      </c>
      <c r="R35" s="21">
        <v>4991.2</v>
      </c>
      <c r="S35" s="21">
        <v>9041.5</v>
      </c>
      <c r="T35" s="21">
        <v>2.1</v>
      </c>
      <c r="U35" s="21">
        <v>1.5</v>
      </c>
      <c r="V35" s="22">
        <v>2.7</v>
      </c>
    </row>
    <row r="36" spans="1:22">
      <c r="A36" s="39" t="s">
        <v>246</v>
      </c>
      <c r="B36" s="44">
        <v>16531.400000000001</v>
      </c>
      <c r="C36" s="21">
        <v>659.4</v>
      </c>
      <c r="D36" s="21">
        <v>366.3</v>
      </c>
      <c r="E36" s="21">
        <v>964.8</v>
      </c>
      <c r="F36" s="21">
        <v>4</v>
      </c>
      <c r="G36" s="21">
        <v>2.2000000000000002</v>
      </c>
      <c r="H36" s="22">
        <v>5.8</v>
      </c>
      <c r="I36" s="44">
        <v>57782</v>
      </c>
      <c r="J36" s="21">
        <v>2147.1</v>
      </c>
      <c r="K36" s="21">
        <v>1674.2</v>
      </c>
      <c r="L36" s="21">
        <v>2675.1</v>
      </c>
      <c r="M36" s="21">
        <v>3.7</v>
      </c>
      <c r="N36" s="21">
        <v>2.9</v>
      </c>
      <c r="O36" s="22">
        <v>4.5999999999999996</v>
      </c>
      <c r="P36" s="35">
        <v>189734.6</v>
      </c>
      <c r="Q36" s="21">
        <v>3890.6</v>
      </c>
      <c r="R36" s="21">
        <v>2846.2</v>
      </c>
      <c r="S36" s="21">
        <v>5033</v>
      </c>
      <c r="T36" s="21">
        <v>2.1</v>
      </c>
      <c r="U36" s="21">
        <v>1.5</v>
      </c>
      <c r="V36" s="22">
        <v>2.7</v>
      </c>
    </row>
    <row r="37" spans="1:22">
      <c r="A37" s="39" t="s">
        <v>228</v>
      </c>
      <c r="B37" s="44">
        <v>34863.699999999997</v>
      </c>
      <c r="C37" s="21">
        <v>1299.9000000000001</v>
      </c>
      <c r="D37" s="21">
        <v>723.3</v>
      </c>
      <c r="E37" s="21">
        <v>1907.2</v>
      </c>
      <c r="F37" s="21">
        <v>3.7</v>
      </c>
      <c r="G37" s="21">
        <v>2.1</v>
      </c>
      <c r="H37" s="22">
        <v>5.5</v>
      </c>
      <c r="I37" s="44">
        <v>91920</v>
      </c>
      <c r="J37" s="21">
        <v>3239.8</v>
      </c>
      <c r="K37" s="21">
        <v>2522.9</v>
      </c>
      <c r="L37" s="21">
        <v>4051.1</v>
      </c>
      <c r="M37" s="21">
        <v>3.5</v>
      </c>
      <c r="N37" s="21">
        <v>2.7</v>
      </c>
      <c r="O37" s="22">
        <v>4.4000000000000004</v>
      </c>
      <c r="P37" s="35">
        <v>179411.4</v>
      </c>
      <c r="Q37" s="21">
        <v>3869.8</v>
      </c>
      <c r="R37" s="21">
        <v>2846.6</v>
      </c>
      <c r="S37" s="21">
        <v>4982.7</v>
      </c>
      <c r="T37" s="21">
        <v>2.2000000000000002</v>
      </c>
      <c r="U37" s="21">
        <v>1.6</v>
      </c>
      <c r="V37" s="22">
        <v>2.8</v>
      </c>
    </row>
    <row r="38" spans="1:22">
      <c r="A38" s="39" t="s">
        <v>257</v>
      </c>
      <c r="B38" s="44">
        <v>52917.1</v>
      </c>
      <c r="C38" s="21">
        <v>1914.3</v>
      </c>
      <c r="D38" s="21">
        <v>1080.5</v>
      </c>
      <c r="E38" s="21">
        <v>2797.6</v>
      </c>
      <c r="F38" s="21">
        <v>3.6</v>
      </c>
      <c r="G38" s="21">
        <v>2</v>
      </c>
      <c r="H38" s="22">
        <v>5.3</v>
      </c>
      <c r="I38" s="44">
        <v>143054.79999999999</v>
      </c>
      <c r="J38" s="21">
        <v>4574.1000000000004</v>
      </c>
      <c r="K38" s="21">
        <v>3429.2</v>
      </c>
      <c r="L38" s="21">
        <v>5909.8</v>
      </c>
      <c r="M38" s="21">
        <v>3.2</v>
      </c>
      <c r="N38" s="21">
        <v>2.4</v>
      </c>
      <c r="O38" s="22">
        <v>4.0999999999999996</v>
      </c>
      <c r="P38" s="35">
        <v>468723.1</v>
      </c>
      <c r="Q38" s="21">
        <v>8450.5</v>
      </c>
      <c r="R38" s="21">
        <v>6057</v>
      </c>
      <c r="S38" s="21">
        <v>11078.6</v>
      </c>
      <c r="T38" s="21">
        <v>1.8</v>
      </c>
      <c r="U38" s="21">
        <v>1.3</v>
      </c>
      <c r="V38" s="22">
        <v>2.4</v>
      </c>
    </row>
    <row r="39" spans="1:22">
      <c r="A39" s="39" t="s">
        <v>262</v>
      </c>
      <c r="B39" s="44">
        <v>54964.9</v>
      </c>
      <c r="C39" s="21">
        <v>1470</v>
      </c>
      <c r="D39" s="21">
        <v>815.5</v>
      </c>
      <c r="E39" s="21">
        <v>2177.9</v>
      </c>
      <c r="F39" s="21">
        <v>2.7</v>
      </c>
      <c r="G39" s="21">
        <v>1.5</v>
      </c>
      <c r="H39" s="22">
        <v>4</v>
      </c>
      <c r="I39" s="44">
        <v>124976.3</v>
      </c>
      <c r="J39" s="21">
        <v>3401.1</v>
      </c>
      <c r="K39" s="21">
        <v>2641.1</v>
      </c>
      <c r="L39" s="21">
        <v>4306.6000000000004</v>
      </c>
      <c r="M39" s="21">
        <v>2.7</v>
      </c>
      <c r="N39" s="21">
        <v>2.1</v>
      </c>
      <c r="O39" s="22">
        <v>3.4</v>
      </c>
      <c r="P39" s="35">
        <v>415819.9</v>
      </c>
      <c r="Q39" s="21">
        <v>6513</v>
      </c>
      <c r="R39" s="21">
        <v>4705.6000000000004</v>
      </c>
      <c r="S39" s="21">
        <v>8435</v>
      </c>
      <c r="T39" s="21">
        <v>1.6</v>
      </c>
      <c r="U39" s="21">
        <v>1.1000000000000001</v>
      </c>
      <c r="V39" s="22">
        <v>2</v>
      </c>
    </row>
    <row r="40" spans="1:22">
      <c r="A40" s="39" t="s">
        <v>225</v>
      </c>
      <c r="B40" s="44">
        <v>77209.5</v>
      </c>
      <c r="C40" s="21">
        <v>3644.8</v>
      </c>
      <c r="D40" s="21">
        <v>2120.1999999999998</v>
      </c>
      <c r="E40" s="21">
        <v>5196.1000000000004</v>
      </c>
      <c r="F40" s="21">
        <v>4.7</v>
      </c>
      <c r="G40" s="21">
        <v>2.7</v>
      </c>
      <c r="H40" s="22">
        <v>6.7</v>
      </c>
      <c r="I40" s="44">
        <v>167743.70000000001</v>
      </c>
      <c r="J40" s="21">
        <v>7133</v>
      </c>
      <c r="K40" s="21">
        <v>5406.5</v>
      </c>
      <c r="L40" s="21">
        <v>9062.5</v>
      </c>
      <c r="M40" s="21">
        <v>4.3</v>
      </c>
      <c r="N40" s="21">
        <v>3.2</v>
      </c>
      <c r="O40" s="22">
        <v>5.4</v>
      </c>
      <c r="P40" s="35">
        <v>368378.8</v>
      </c>
      <c r="Q40" s="21">
        <v>8597.2000000000007</v>
      </c>
      <c r="R40" s="21">
        <v>6141.7</v>
      </c>
      <c r="S40" s="21">
        <v>11422.5</v>
      </c>
      <c r="T40" s="21">
        <v>2.2999999999999998</v>
      </c>
      <c r="U40" s="21">
        <v>1.7</v>
      </c>
      <c r="V40" s="22">
        <v>3.1</v>
      </c>
    </row>
    <row r="41" spans="1:22">
      <c r="A41" s="39" t="s">
        <v>235</v>
      </c>
      <c r="B41" s="44">
        <v>69643.7</v>
      </c>
      <c r="C41" s="21">
        <v>2781.6</v>
      </c>
      <c r="D41" s="21">
        <v>1578.6</v>
      </c>
      <c r="E41" s="21">
        <v>4050.8</v>
      </c>
      <c r="F41" s="21">
        <v>4</v>
      </c>
      <c r="G41" s="21">
        <v>2.2999999999999998</v>
      </c>
      <c r="H41" s="22">
        <v>5.8</v>
      </c>
      <c r="I41" s="44">
        <v>161895.4</v>
      </c>
      <c r="J41" s="21">
        <v>5847.6</v>
      </c>
      <c r="K41" s="21">
        <v>4608.8</v>
      </c>
      <c r="L41" s="21">
        <v>7246.3</v>
      </c>
      <c r="M41" s="21">
        <v>3.6</v>
      </c>
      <c r="N41" s="21">
        <v>2.8</v>
      </c>
      <c r="O41" s="22">
        <v>4.5</v>
      </c>
      <c r="P41" s="35">
        <v>322891.90000000002</v>
      </c>
      <c r="Q41" s="21">
        <v>6620.6</v>
      </c>
      <c r="R41" s="21">
        <v>4771.8999999999996</v>
      </c>
      <c r="S41" s="21">
        <v>8580.5</v>
      </c>
      <c r="T41" s="21">
        <v>2.1</v>
      </c>
      <c r="U41" s="21">
        <v>1.5</v>
      </c>
      <c r="V41" s="22">
        <v>2.7</v>
      </c>
    </row>
    <row r="42" spans="1:22">
      <c r="A42" s="39" t="s">
        <v>229</v>
      </c>
      <c r="B42" s="44">
        <v>53128.4</v>
      </c>
      <c r="C42" s="21">
        <v>2293</v>
      </c>
      <c r="D42" s="21">
        <v>1282.5999999999999</v>
      </c>
      <c r="E42" s="21">
        <v>3352.3</v>
      </c>
      <c r="F42" s="21">
        <v>4.3</v>
      </c>
      <c r="G42" s="21">
        <v>2.4</v>
      </c>
      <c r="H42" s="22">
        <v>6.3</v>
      </c>
      <c r="I42" s="44">
        <v>150528.1</v>
      </c>
      <c r="J42" s="21">
        <v>5832.3</v>
      </c>
      <c r="K42" s="21">
        <v>4540.3999999999996</v>
      </c>
      <c r="L42" s="21">
        <v>7260.7</v>
      </c>
      <c r="M42" s="21">
        <v>3.9</v>
      </c>
      <c r="N42" s="21">
        <v>3</v>
      </c>
      <c r="O42" s="22">
        <v>4.8</v>
      </c>
      <c r="P42" s="35">
        <v>298942.90000000002</v>
      </c>
      <c r="Q42" s="21">
        <v>6342.7</v>
      </c>
      <c r="R42" s="21">
        <v>4652.5</v>
      </c>
      <c r="S42" s="21">
        <v>8193.9</v>
      </c>
      <c r="T42" s="21">
        <v>2.1</v>
      </c>
      <c r="U42" s="21">
        <v>1.6</v>
      </c>
      <c r="V42" s="22">
        <v>2.7</v>
      </c>
    </row>
    <row r="43" spans="1:22">
      <c r="A43" s="39" t="s">
        <v>261</v>
      </c>
      <c r="B43" s="44">
        <v>35512.800000000003</v>
      </c>
      <c r="C43" s="21">
        <v>884.9</v>
      </c>
      <c r="D43" s="21">
        <v>472.9</v>
      </c>
      <c r="E43" s="21">
        <v>1400.6</v>
      </c>
      <c r="F43" s="21">
        <v>2.5</v>
      </c>
      <c r="G43" s="21">
        <v>1.3</v>
      </c>
      <c r="H43" s="22">
        <v>3.9</v>
      </c>
      <c r="I43" s="44">
        <v>131848.5</v>
      </c>
      <c r="J43" s="21">
        <v>3240.1</v>
      </c>
      <c r="K43" s="21">
        <v>2507.4</v>
      </c>
      <c r="L43" s="21">
        <v>4146</v>
      </c>
      <c r="M43" s="21">
        <v>2.5</v>
      </c>
      <c r="N43" s="21">
        <v>1.9</v>
      </c>
      <c r="O43" s="22">
        <v>3.1</v>
      </c>
      <c r="P43" s="35">
        <v>331351.40000000002</v>
      </c>
      <c r="Q43" s="21">
        <v>4525.6000000000004</v>
      </c>
      <c r="R43" s="21">
        <v>3169.2</v>
      </c>
      <c r="S43" s="21">
        <v>6004.7</v>
      </c>
      <c r="T43" s="21">
        <v>1.4</v>
      </c>
      <c r="U43" s="21">
        <v>1</v>
      </c>
      <c r="V43" s="22">
        <v>1.8</v>
      </c>
    </row>
    <row r="44" spans="1:22">
      <c r="A44" s="39" t="s">
        <v>238</v>
      </c>
      <c r="B44" s="44">
        <v>93901.1</v>
      </c>
      <c r="C44" s="21">
        <v>3536</v>
      </c>
      <c r="D44" s="21">
        <v>1961.4</v>
      </c>
      <c r="E44" s="21">
        <v>5199.8999999999996</v>
      </c>
      <c r="F44" s="21">
        <v>3.8</v>
      </c>
      <c r="G44" s="21">
        <v>2.1</v>
      </c>
      <c r="H44" s="22">
        <v>5.5</v>
      </c>
      <c r="I44" s="44">
        <v>274684.5</v>
      </c>
      <c r="J44" s="21">
        <v>9317.7999999999993</v>
      </c>
      <c r="K44" s="21">
        <v>7335.1</v>
      </c>
      <c r="L44" s="21">
        <v>11569.5</v>
      </c>
      <c r="M44" s="21">
        <v>3.4</v>
      </c>
      <c r="N44" s="21">
        <v>2.7</v>
      </c>
      <c r="O44" s="22">
        <v>4.2</v>
      </c>
      <c r="P44" s="35">
        <v>500465.4</v>
      </c>
      <c r="Q44" s="21">
        <v>9297.5</v>
      </c>
      <c r="R44" s="21">
        <v>6811.7</v>
      </c>
      <c r="S44" s="21">
        <v>11992.7</v>
      </c>
      <c r="T44" s="21">
        <v>1.9</v>
      </c>
      <c r="U44" s="21">
        <v>1.4</v>
      </c>
      <c r="V44" s="22">
        <v>2.4</v>
      </c>
    </row>
    <row r="45" spans="1:22" ht="15.95" thickBot="1">
      <c r="A45" s="40" t="s">
        <v>232</v>
      </c>
      <c r="B45" s="45">
        <v>126913.8</v>
      </c>
      <c r="C45" s="23">
        <v>4983.8</v>
      </c>
      <c r="D45" s="23">
        <v>2887.7</v>
      </c>
      <c r="E45" s="23">
        <v>7171.7</v>
      </c>
      <c r="F45" s="23">
        <v>3.9</v>
      </c>
      <c r="G45" s="23">
        <v>2.2999999999999998</v>
      </c>
      <c r="H45" s="24">
        <v>5.7</v>
      </c>
      <c r="I45" s="45">
        <v>279010.59999999998</v>
      </c>
      <c r="J45" s="23">
        <v>11280.5</v>
      </c>
      <c r="K45" s="23">
        <v>8588.2999999999993</v>
      </c>
      <c r="L45" s="23">
        <v>14292</v>
      </c>
      <c r="M45" s="23">
        <v>4</v>
      </c>
      <c r="N45" s="23">
        <v>3.1</v>
      </c>
      <c r="O45" s="24">
        <v>5.0999999999999996</v>
      </c>
      <c r="P45" s="36">
        <v>619108.80000000005</v>
      </c>
      <c r="Q45" s="23">
        <v>13684.5</v>
      </c>
      <c r="R45" s="23">
        <v>9795</v>
      </c>
      <c r="S45" s="23">
        <v>18055.900000000001</v>
      </c>
      <c r="T45" s="23">
        <v>2.2000000000000002</v>
      </c>
      <c r="U45" s="23">
        <v>1.6</v>
      </c>
      <c r="V45" s="24">
        <v>2.9</v>
      </c>
    </row>
  </sheetData>
  <mergeCells count="4">
    <mergeCell ref="A1:A2"/>
    <mergeCell ref="B1:H1"/>
    <mergeCell ref="I1:O1"/>
    <mergeCell ref="P1:V1"/>
  </mergeCells>
  <pageMargins left="0.7" right="0.7" top="0.75" bottom="0.75" header="0.3" footer="0.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6381385-D6BB-47DC-8F0B-783A1E9C55D4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278</v>
      </c>
      <c r="C1" s="99"/>
      <c r="D1" s="99"/>
      <c r="E1" s="99"/>
      <c r="F1" s="99"/>
      <c r="G1" s="99"/>
      <c r="H1" s="100"/>
      <c r="I1" s="98" t="s">
        <v>279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8958199</v>
      </c>
      <c r="C3" s="30">
        <v>110006.2</v>
      </c>
      <c r="D3" s="30">
        <v>62189.3</v>
      </c>
      <c r="E3" s="30">
        <v>164066.70000000001</v>
      </c>
      <c r="F3" s="30">
        <v>1.2</v>
      </c>
      <c r="G3" s="30">
        <v>0.7</v>
      </c>
      <c r="H3" s="31">
        <v>1.8</v>
      </c>
      <c r="I3" s="33">
        <v>16655577</v>
      </c>
      <c r="J3" s="30">
        <v>554069.19999999995</v>
      </c>
      <c r="K3" s="30">
        <v>450582.5</v>
      </c>
      <c r="L3" s="30">
        <v>655841.19999999995</v>
      </c>
      <c r="M3" s="30">
        <v>3.3</v>
      </c>
      <c r="N3" s="30">
        <v>2.7</v>
      </c>
      <c r="O3" s="31">
        <v>3.9</v>
      </c>
    </row>
    <row r="4" spans="1:15">
      <c r="A4" s="38" t="s">
        <v>250</v>
      </c>
      <c r="B4" s="43">
        <v>172539.8</v>
      </c>
      <c r="C4" s="27">
        <v>1851.6</v>
      </c>
      <c r="D4" s="27">
        <v>1063.5999999999999</v>
      </c>
      <c r="E4" s="27">
        <v>2734.2</v>
      </c>
      <c r="F4" s="27">
        <v>1.1000000000000001</v>
      </c>
      <c r="G4" s="27">
        <v>0.6</v>
      </c>
      <c r="H4" s="28">
        <v>1.6</v>
      </c>
      <c r="I4" s="34">
        <v>280806</v>
      </c>
      <c r="J4" s="27">
        <v>8152.2</v>
      </c>
      <c r="K4" s="27">
        <v>6591.6</v>
      </c>
      <c r="L4" s="27">
        <v>9754.4</v>
      </c>
      <c r="M4" s="27">
        <v>2.9</v>
      </c>
      <c r="N4" s="27">
        <v>2.2999999999999998</v>
      </c>
      <c r="O4" s="28">
        <v>3.5</v>
      </c>
    </row>
    <row r="5" spans="1:15">
      <c r="A5" s="39" t="s">
        <v>251</v>
      </c>
      <c r="B5" s="44">
        <v>129077.5</v>
      </c>
      <c r="C5" s="21">
        <v>1413.9</v>
      </c>
      <c r="D5" s="21">
        <v>804.7</v>
      </c>
      <c r="E5" s="21">
        <v>2108.5</v>
      </c>
      <c r="F5" s="21">
        <v>1.1000000000000001</v>
      </c>
      <c r="G5" s="21">
        <v>0.6</v>
      </c>
      <c r="H5" s="22">
        <v>1.6</v>
      </c>
      <c r="I5" s="35">
        <v>291745.5</v>
      </c>
      <c r="J5" s="21">
        <v>8489.5</v>
      </c>
      <c r="K5" s="21">
        <v>6828.6</v>
      </c>
      <c r="L5" s="21">
        <v>10171.700000000001</v>
      </c>
      <c r="M5" s="21">
        <v>2.9</v>
      </c>
      <c r="N5" s="21">
        <v>2.2999999999999998</v>
      </c>
      <c r="O5" s="22">
        <v>3.5</v>
      </c>
    </row>
    <row r="6" spans="1:15">
      <c r="A6" s="39" t="s">
        <v>236</v>
      </c>
      <c r="B6" s="44">
        <v>177093.9</v>
      </c>
      <c r="C6" s="21">
        <v>2498.8000000000002</v>
      </c>
      <c r="D6" s="21">
        <v>1352</v>
      </c>
      <c r="E6" s="21">
        <v>3875.7</v>
      </c>
      <c r="F6" s="21">
        <v>1.4</v>
      </c>
      <c r="G6" s="21">
        <v>0.8</v>
      </c>
      <c r="H6" s="22">
        <v>2.2000000000000002</v>
      </c>
      <c r="I6" s="35">
        <v>334719.09999999998</v>
      </c>
      <c r="J6" s="21">
        <v>12467.3</v>
      </c>
      <c r="K6" s="21">
        <v>9552.7000000000007</v>
      </c>
      <c r="L6" s="21">
        <v>15831.9</v>
      </c>
      <c r="M6" s="21">
        <v>3.7</v>
      </c>
      <c r="N6" s="21">
        <v>2.9</v>
      </c>
      <c r="O6" s="22">
        <v>4.7</v>
      </c>
    </row>
    <row r="7" spans="1:15">
      <c r="A7" s="39" t="s">
        <v>221</v>
      </c>
      <c r="B7" s="44">
        <v>151355.4</v>
      </c>
      <c r="C7" s="21">
        <v>2343.9</v>
      </c>
      <c r="D7" s="21">
        <v>1276.3</v>
      </c>
      <c r="E7" s="21">
        <v>3624.1</v>
      </c>
      <c r="F7" s="21">
        <v>1.5</v>
      </c>
      <c r="G7" s="21">
        <v>0.8</v>
      </c>
      <c r="H7" s="22">
        <v>2.4</v>
      </c>
      <c r="I7" s="35">
        <v>365439.6</v>
      </c>
      <c r="J7" s="21">
        <v>14933.6</v>
      </c>
      <c r="K7" s="21">
        <v>11691.7</v>
      </c>
      <c r="L7" s="21">
        <v>18574</v>
      </c>
      <c r="M7" s="21">
        <v>4.0999999999999996</v>
      </c>
      <c r="N7" s="21">
        <v>3.2</v>
      </c>
      <c r="O7" s="22">
        <v>5.0999999999999996</v>
      </c>
    </row>
    <row r="8" spans="1:15">
      <c r="A8" s="39" t="s">
        <v>247</v>
      </c>
      <c r="B8" s="44">
        <v>164521.9</v>
      </c>
      <c r="C8" s="21">
        <v>1976.2</v>
      </c>
      <c r="D8" s="21">
        <v>1118.5</v>
      </c>
      <c r="E8" s="21">
        <v>2945.2</v>
      </c>
      <c r="F8" s="21">
        <v>1.2</v>
      </c>
      <c r="G8" s="21">
        <v>0.7</v>
      </c>
      <c r="H8" s="22">
        <v>1.8</v>
      </c>
      <c r="I8" s="35">
        <v>240788.1</v>
      </c>
      <c r="J8" s="21">
        <v>7534.1</v>
      </c>
      <c r="K8" s="21">
        <v>6138.5</v>
      </c>
      <c r="L8" s="21">
        <v>8939.7000000000007</v>
      </c>
      <c r="M8" s="21">
        <v>3.1</v>
      </c>
      <c r="N8" s="21">
        <v>2.5</v>
      </c>
      <c r="O8" s="22">
        <v>3.7</v>
      </c>
    </row>
    <row r="9" spans="1:15">
      <c r="A9" s="70" t="s">
        <v>258</v>
      </c>
      <c r="B9" s="44">
        <v>305629.90000000002</v>
      </c>
      <c r="C9" s="21">
        <v>2698.8</v>
      </c>
      <c r="D9" s="21">
        <v>1523</v>
      </c>
      <c r="E9" s="21">
        <v>4064.1</v>
      </c>
      <c r="F9" s="21">
        <v>0.9</v>
      </c>
      <c r="G9" s="21">
        <v>0.5</v>
      </c>
      <c r="H9" s="22">
        <v>1.3</v>
      </c>
      <c r="I9" s="35">
        <v>505109.5</v>
      </c>
      <c r="J9" s="21">
        <v>11907.9</v>
      </c>
      <c r="K9" s="21">
        <v>9147.4</v>
      </c>
      <c r="L9" s="21">
        <v>14925.4</v>
      </c>
      <c r="M9" s="21">
        <v>2.4</v>
      </c>
      <c r="N9" s="21">
        <v>1.8</v>
      </c>
      <c r="O9" s="22">
        <v>3</v>
      </c>
    </row>
    <row r="10" spans="1:15">
      <c r="A10" s="39" t="s">
        <v>248</v>
      </c>
      <c r="B10" s="44">
        <v>149704.5</v>
      </c>
      <c r="C10" s="21">
        <v>1656.1</v>
      </c>
      <c r="D10" s="21">
        <v>948.1</v>
      </c>
      <c r="E10" s="21">
        <v>2456.1999999999998</v>
      </c>
      <c r="F10" s="21">
        <v>1.1000000000000001</v>
      </c>
      <c r="G10" s="21">
        <v>0.6</v>
      </c>
      <c r="H10" s="22">
        <v>1.6</v>
      </c>
      <c r="I10" s="35">
        <v>256214.9</v>
      </c>
      <c r="J10" s="21">
        <v>7924.3</v>
      </c>
      <c r="K10" s="21">
        <v>6454.2</v>
      </c>
      <c r="L10" s="21">
        <v>9397.5</v>
      </c>
      <c r="M10" s="21">
        <v>3.1</v>
      </c>
      <c r="N10" s="21">
        <v>2.5</v>
      </c>
      <c r="O10" s="22">
        <v>3.7</v>
      </c>
    </row>
    <row r="11" spans="1:15">
      <c r="A11" s="39" t="s">
        <v>230</v>
      </c>
      <c r="B11" s="44">
        <v>403638.4</v>
      </c>
      <c r="C11" s="21">
        <v>5470.7</v>
      </c>
      <c r="D11" s="21">
        <v>3045</v>
      </c>
      <c r="E11" s="21">
        <v>8283.9</v>
      </c>
      <c r="F11" s="21">
        <v>1.4</v>
      </c>
      <c r="G11" s="21">
        <v>0.8</v>
      </c>
      <c r="H11" s="22">
        <v>2.1</v>
      </c>
      <c r="I11" s="35">
        <v>794056.6</v>
      </c>
      <c r="J11" s="21">
        <v>28682.5</v>
      </c>
      <c r="K11" s="21">
        <v>22999.3</v>
      </c>
      <c r="L11" s="21">
        <v>34760.6</v>
      </c>
      <c r="M11" s="21">
        <v>3.6</v>
      </c>
      <c r="N11" s="21">
        <v>2.9</v>
      </c>
      <c r="O11" s="22">
        <v>4.4000000000000004</v>
      </c>
    </row>
    <row r="12" spans="1:15">
      <c r="A12" s="39" t="s">
        <v>222</v>
      </c>
      <c r="B12" s="44">
        <v>118649.2</v>
      </c>
      <c r="C12" s="21">
        <v>1840.5</v>
      </c>
      <c r="D12" s="21">
        <v>1038.9000000000001</v>
      </c>
      <c r="E12" s="21">
        <v>2777.6</v>
      </c>
      <c r="F12" s="21">
        <v>1.6</v>
      </c>
      <c r="G12" s="21">
        <v>0.9</v>
      </c>
      <c r="H12" s="22">
        <v>2.2999999999999998</v>
      </c>
      <c r="I12" s="35">
        <v>192937.8</v>
      </c>
      <c r="J12" s="21">
        <v>7873</v>
      </c>
      <c r="K12" s="21">
        <v>6201.9</v>
      </c>
      <c r="L12" s="21">
        <v>9505.1</v>
      </c>
      <c r="M12" s="21">
        <v>4.0999999999999996</v>
      </c>
      <c r="N12" s="21">
        <v>3.2</v>
      </c>
      <c r="O12" s="22">
        <v>4.9000000000000004</v>
      </c>
    </row>
    <row r="13" spans="1:15">
      <c r="A13" s="39" t="s">
        <v>245</v>
      </c>
      <c r="B13" s="44">
        <v>145858.9</v>
      </c>
      <c r="C13" s="21">
        <v>1688.3</v>
      </c>
      <c r="D13" s="21">
        <v>964.3</v>
      </c>
      <c r="E13" s="21">
        <v>2502.1</v>
      </c>
      <c r="F13" s="21">
        <v>1.2</v>
      </c>
      <c r="G13" s="21">
        <v>0.7</v>
      </c>
      <c r="H13" s="22">
        <v>1.7</v>
      </c>
      <c r="I13" s="35">
        <v>276472.09999999998</v>
      </c>
      <c r="J13" s="21">
        <v>8677.7000000000007</v>
      </c>
      <c r="K13" s="21">
        <v>7026.6</v>
      </c>
      <c r="L13" s="21">
        <v>10288.4</v>
      </c>
      <c r="M13" s="21">
        <v>3.1</v>
      </c>
      <c r="N13" s="21">
        <v>2.5</v>
      </c>
      <c r="O13" s="22">
        <v>3.7</v>
      </c>
    </row>
    <row r="14" spans="1:15">
      <c r="A14" s="39" t="s">
        <v>243</v>
      </c>
      <c r="B14" s="44">
        <v>166571.4</v>
      </c>
      <c r="C14" s="21">
        <v>2001.1</v>
      </c>
      <c r="D14" s="21">
        <v>1139.0999999999999</v>
      </c>
      <c r="E14" s="21">
        <v>2974.9</v>
      </c>
      <c r="F14" s="21">
        <v>1.2</v>
      </c>
      <c r="G14" s="21">
        <v>0.7</v>
      </c>
      <c r="H14" s="22">
        <v>1.8</v>
      </c>
      <c r="I14" s="35">
        <v>355087.6</v>
      </c>
      <c r="J14" s="21">
        <v>11563.1</v>
      </c>
      <c r="K14" s="21">
        <v>9364.2000000000007</v>
      </c>
      <c r="L14" s="21">
        <v>13701.4</v>
      </c>
      <c r="M14" s="21">
        <v>3.3</v>
      </c>
      <c r="N14" s="21">
        <v>2.6</v>
      </c>
      <c r="O14" s="22">
        <v>3.9</v>
      </c>
    </row>
    <row r="15" spans="1:15">
      <c r="A15" s="39" t="s">
        <v>226</v>
      </c>
      <c r="B15" s="44">
        <v>228392.4</v>
      </c>
      <c r="C15" s="21">
        <v>3096.5</v>
      </c>
      <c r="D15" s="21">
        <v>1773</v>
      </c>
      <c r="E15" s="21">
        <v>4594.5</v>
      </c>
      <c r="F15" s="21">
        <v>1.4</v>
      </c>
      <c r="G15" s="21">
        <v>0.8</v>
      </c>
      <c r="H15" s="22">
        <v>2</v>
      </c>
      <c r="I15" s="35">
        <v>408895.6</v>
      </c>
      <c r="J15" s="21">
        <v>14814.5</v>
      </c>
      <c r="K15" s="21">
        <v>11990.6</v>
      </c>
      <c r="L15" s="21">
        <v>17439</v>
      </c>
      <c r="M15" s="21">
        <v>3.6</v>
      </c>
      <c r="N15" s="21">
        <v>2.9</v>
      </c>
      <c r="O15" s="22">
        <v>4.3</v>
      </c>
    </row>
    <row r="16" spans="1:15">
      <c r="A16" s="39" t="s">
        <v>237</v>
      </c>
      <c r="B16" s="44">
        <v>155592.79999999999</v>
      </c>
      <c r="C16" s="21">
        <v>1954.9</v>
      </c>
      <c r="D16" s="21">
        <v>1124.9000000000001</v>
      </c>
      <c r="E16" s="21">
        <v>2878.6</v>
      </c>
      <c r="F16" s="21">
        <v>1.3</v>
      </c>
      <c r="G16" s="21">
        <v>0.7</v>
      </c>
      <c r="H16" s="22">
        <v>1.9</v>
      </c>
      <c r="I16" s="35">
        <v>259904.2</v>
      </c>
      <c r="J16" s="21">
        <v>8655.2000000000007</v>
      </c>
      <c r="K16" s="21">
        <v>7029.8</v>
      </c>
      <c r="L16" s="21">
        <v>10241.299999999999</v>
      </c>
      <c r="M16" s="21">
        <v>3.3</v>
      </c>
      <c r="N16" s="21">
        <v>2.7</v>
      </c>
      <c r="O16" s="22">
        <v>3.9</v>
      </c>
    </row>
    <row r="17" spans="1:15">
      <c r="A17" s="70" t="s">
        <v>260</v>
      </c>
      <c r="B17" s="44">
        <v>123413.8</v>
      </c>
      <c r="C17" s="21">
        <v>1088.8</v>
      </c>
      <c r="D17" s="21">
        <v>612.1</v>
      </c>
      <c r="E17" s="21">
        <v>1641.2</v>
      </c>
      <c r="F17" s="21">
        <v>0.9</v>
      </c>
      <c r="G17" s="21">
        <v>0.5</v>
      </c>
      <c r="H17" s="22">
        <v>1.3</v>
      </c>
      <c r="I17" s="35">
        <v>212280</v>
      </c>
      <c r="J17" s="21">
        <v>5142.2</v>
      </c>
      <c r="K17" s="21">
        <v>3980</v>
      </c>
      <c r="L17" s="21">
        <v>6380.2</v>
      </c>
      <c r="M17" s="21">
        <v>2.4</v>
      </c>
      <c r="N17" s="21">
        <v>1.9</v>
      </c>
      <c r="O17" s="22">
        <v>3</v>
      </c>
    </row>
    <row r="18" spans="1:15">
      <c r="A18" s="39" t="s">
        <v>252</v>
      </c>
      <c r="B18" s="44">
        <v>117363.9</v>
      </c>
      <c r="C18" s="21">
        <v>1244.3</v>
      </c>
      <c r="D18" s="21">
        <v>714.9</v>
      </c>
      <c r="E18" s="21">
        <v>1841.7</v>
      </c>
      <c r="F18" s="21">
        <v>1.1000000000000001</v>
      </c>
      <c r="G18" s="21">
        <v>0.6</v>
      </c>
      <c r="H18" s="22">
        <v>1.6</v>
      </c>
      <c r="I18" s="35">
        <v>207344.1</v>
      </c>
      <c r="J18" s="21">
        <v>5924.3</v>
      </c>
      <c r="K18" s="21">
        <v>4749.5</v>
      </c>
      <c r="L18" s="21">
        <v>7127.3</v>
      </c>
      <c r="M18" s="21">
        <v>2.9</v>
      </c>
      <c r="N18" s="21">
        <v>2.2999999999999998</v>
      </c>
      <c r="O18" s="22">
        <v>3.4</v>
      </c>
    </row>
    <row r="19" spans="1:15">
      <c r="A19" s="39" t="s">
        <v>233</v>
      </c>
      <c r="B19" s="44">
        <v>378287.4</v>
      </c>
      <c r="C19" s="21">
        <v>5294.8</v>
      </c>
      <c r="D19" s="21">
        <v>2908.8</v>
      </c>
      <c r="E19" s="21">
        <v>8091.5</v>
      </c>
      <c r="F19" s="21">
        <v>1.4</v>
      </c>
      <c r="G19" s="21">
        <v>0.8</v>
      </c>
      <c r="H19" s="22">
        <v>2.1</v>
      </c>
      <c r="I19" s="35">
        <v>791185.6</v>
      </c>
      <c r="J19" s="21">
        <v>29348.9</v>
      </c>
      <c r="K19" s="21">
        <v>23310.1</v>
      </c>
      <c r="L19" s="21">
        <v>36038.1</v>
      </c>
      <c r="M19" s="21">
        <v>3.7</v>
      </c>
      <c r="N19" s="21">
        <v>2.9</v>
      </c>
      <c r="O19" s="22">
        <v>4.5999999999999996</v>
      </c>
    </row>
    <row r="20" spans="1:15">
      <c r="A20" s="39" t="s">
        <v>241</v>
      </c>
      <c r="B20" s="44">
        <v>293674.5</v>
      </c>
      <c r="C20" s="21">
        <v>3392</v>
      </c>
      <c r="D20" s="21">
        <v>1940.4</v>
      </c>
      <c r="E20" s="21">
        <v>5034.3999999999996</v>
      </c>
      <c r="F20" s="21">
        <v>1.2</v>
      </c>
      <c r="G20" s="21">
        <v>0.7</v>
      </c>
      <c r="H20" s="22">
        <v>1.7</v>
      </c>
      <c r="I20" s="35">
        <v>588214.9</v>
      </c>
      <c r="J20" s="21">
        <v>18504.400000000001</v>
      </c>
      <c r="K20" s="21">
        <v>15090.4</v>
      </c>
      <c r="L20" s="21">
        <v>21998.2</v>
      </c>
      <c r="M20" s="21">
        <v>3.1</v>
      </c>
      <c r="N20" s="21">
        <v>2.6</v>
      </c>
      <c r="O20" s="22">
        <v>3.7</v>
      </c>
    </row>
    <row r="21" spans="1:15">
      <c r="A21" s="39" t="s">
        <v>242</v>
      </c>
      <c r="B21" s="44">
        <v>142938.1</v>
      </c>
      <c r="C21" s="21">
        <v>1741.9</v>
      </c>
      <c r="D21" s="21">
        <v>1002</v>
      </c>
      <c r="E21" s="21">
        <v>2575.1999999999998</v>
      </c>
      <c r="F21" s="21">
        <v>1.2</v>
      </c>
      <c r="G21" s="21">
        <v>0.7</v>
      </c>
      <c r="H21" s="22">
        <v>1.8</v>
      </c>
      <c r="I21" s="35">
        <v>271627.90000000002</v>
      </c>
      <c r="J21" s="21">
        <v>8791</v>
      </c>
      <c r="K21" s="21">
        <v>7116.5</v>
      </c>
      <c r="L21" s="21">
        <v>10388.6</v>
      </c>
      <c r="M21" s="21">
        <v>3.2</v>
      </c>
      <c r="N21" s="21">
        <v>2.6</v>
      </c>
      <c r="O21" s="22">
        <v>3.8</v>
      </c>
    </row>
    <row r="22" spans="1:15">
      <c r="A22" s="39" t="s">
        <v>255</v>
      </c>
      <c r="B22" s="44">
        <v>240904.9</v>
      </c>
      <c r="C22" s="21">
        <v>2364.6999999999998</v>
      </c>
      <c r="D22" s="21">
        <v>1346</v>
      </c>
      <c r="E22" s="21">
        <v>3517.2</v>
      </c>
      <c r="F22" s="21">
        <v>1</v>
      </c>
      <c r="G22" s="21">
        <v>0.6</v>
      </c>
      <c r="H22" s="22">
        <v>1.5</v>
      </c>
      <c r="I22" s="35">
        <v>435587.7</v>
      </c>
      <c r="J22" s="21">
        <v>11871.3</v>
      </c>
      <c r="K22" s="21">
        <v>9460.7000000000007</v>
      </c>
      <c r="L22" s="21">
        <v>14426</v>
      </c>
      <c r="M22" s="21">
        <v>2.7</v>
      </c>
      <c r="N22" s="21">
        <v>2.2000000000000002</v>
      </c>
      <c r="O22" s="22">
        <v>3.3</v>
      </c>
    </row>
    <row r="23" spans="1:15">
      <c r="A23" s="39" t="s">
        <v>234</v>
      </c>
      <c r="B23" s="44">
        <v>289113.5</v>
      </c>
      <c r="C23" s="21">
        <v>3533.3</v>
      </c>
      <c r="D23" s="21">
        <v>2022.9</v>
      </c>
      <c r="E23" s="21">
        <v>5230</v>
      </c>
      <c r="F23" s="21">
        <v>1.2</v>
      </c>
      <c r="G23" s="21">
        <v>0.7</v>
      </c>
      <c r="H23" s="22">
        <v>1.8</v>
      </c>
      <c r="I23" s="35">
        <v>572373.6</v>
      </c>
      <c r="J23" s="21">
        <v>19239.8</v>
      </c>
      <c r="K23" s="21">
        <v>15723.5</v>
      </c>
      <c r="L23" s="21">
        <v>22686.400000000001</v>
      </c>
      <c r="M23" s="21">
        <v>3.4</v>
      </c>
      <c r="N23" s="21">
        <v>2.7</v>
      </c>
      <c r="O23" s="22">
        <v>4</v>
      </c>
    </row>
    <row r="24" spans="1:15">
      <c r="A24" s="39" t="s">
        <v>240</v>
      </c>
      <c r="B24" s="44">
        <v>310796</v>
      </c>
      <c r="C24" s="21">
        <v>3961.4</v>
      </c>
      <c r="D24" s="21">
        <v>2255.1999999999998</v>
      </c>
      <c r="E24" s="21">
        <v>5886</v>
      </c>
      <c r="F24" s="21">
        <v>1.3</v>
      </c>
      <c r="G24" s="21">
        <v>0.7</v>
      </c>
      <c r="H24" s="22">
        <v>1.9</v>
      </c>
      <c r="I24" s="35">
        <v>566043</v>
      </c>
      <c r="J24" s="21">
        <v>19294.8</v>
      </c>
      <c r="K24" s="21">
        <v>15740.9</v>
      </c>
      <c r="L24" s="21">
        <v>22744</v>
      </c>
      <c r="M24" s="21">
        <v>3.4</v>
      </c>
      <c r="N24" s="21">
        <v>2.8</v>
      </c>
      <c r="O24" s="22">
        <v>4</v>
      </c>
    </row>
    <row r="25" spans="1:15">
      <c r="A25" s="39" t="s">
        <v>231</v>
      </c>
      <c r="B25" s="44">
        <v>281151.09999999998</v>
      </c>
      <c r="C25" s="21">
        <v>3761.1</v>
      </c>
      <c r="D25" s="21">
        <v>2115.1</v>
      </c>
      <c r="E25" s="21">
        <v>5627.9</v>
      </c>
      <c r="F25" s="21">
        <v>1.3</v>
      </c>
      <c r="G25" s="21">
        <v>0.8</v>
      </c>
      <c r="H25" s="22">
        <v>2</v>
      </c>
      <c r="I25" s="35">
        <v>557011.19999999995</v>
      </c>
      <c r="J25" s="21">
        <v>20017.2</v>
      </c>
      <c r="K25" s="21">
        <v>16282.2</v>
      </c>
      <c r="L25" s="21">
        <v>23826.9</v>
      </c>
      <c r="M25" s="21">
        <v>3.6</v>
      </c>
      <c r="N25" s="21">
        <v>2.9</v>
      </c>
      <c r="O25" s="22">
        <v>4.3</v>
      </c>
    </row>
    <row r="26" spans="1:15">
      <c r="A26" s="39" t="s">
        <v>253</v>
      </c>
      <c r="B26" s="44">
        <v>176984.8</v>
      </c>
      <c r="C26" s="21">
        <v>1899.8</v>
      </c>
      <c r="D26" s="21">
        <v>1082.4000000000001</v>
      </c>
      <c r="E26" s="21">
        <v>2833</v>
      </c>
      <c r="F26" s="21">
        <v>1.1000000000000001</v>
      </c>
      <c r="G26" s="21">
        <v>0.6</v>
      </c>
      <c r="H26" s="22">
        <v>1.6</v>
      </c>
      <c r="I26" s="35">
        <v>324445.2</v>
      </c>
      <c r="J26" s="21">
        <v>9224</v>
      </c>
      <c r="K26" s="21">
        <v>7339.7</v>
      </c>
      <c r="L26" s="21">
        <v>11115.9</v>
      </c>
      <c r="M26" s="21">
        <v>2.8</v>
      </c>
      <c r="N26" s="21">
        <v>2.2999999999999998</v>
      </c>
      <c r="O26" s="22">
        <v>3.4</v>
      </c>
    </row>
    <row r="27" spans="1:15">
      <c r="A27" s="39" t="s">
        <v>227</v>
      </c>
      <c r="B27" s="44">
        <v>129144.6</v>
      </c>
      <c r="C27" s="21">
        <v>1761.8</v>
      </c>
      <c r="D27" s="21">
        <v>1003.6</v>
      </c>
      <c r="E27" s="21">
        <v>2624.4</v>
      </c>
      <c r="F27" s="21">
        <v>1.4</v>
      </c>
      <c r="G27" s="21">
        <v>0.8</v>
      </c>
      <c r="H27" s="22">
        <v>2</v>
      </c>
      <c r="I27" s="35">
        <v>271680.40000000002</v>
      </c>
      <c r="J27" s="21">
        <v>9951</v>
      </c>
      <c r="K27" s="21">
        <v>8043.3</v>
      </c>
      <c r="L27" s="21">
        <v>11794.7</v>
      </c>
      <c r="M27" s="21">
        <v>3.7</v>
      </c>
      <c r="N27" s="21">
        <v>3</v>
      </c>
      <c r="O27" s="22">
        <v>4.3</v>
      </c>
    </row>
    <row r="28" spans="1:15">
      <c r="A28" s="39" t="s">
        <v>249</v>
      </c>
      <c r="B28" s="44">
        <v>186784.8</v>
      </c>
      <c r="C28" s="21">
        <v>2155.3000000000002</v>
      </c>
      <c r="D28" s="21">
        <v>1227.5999999999999</v>
      </c>
      <c r="E28" s="21">
        <v>3204.4</v>
      </c>
      <c r="F28" s="21">
        <v>1.2</v>
      </c>
      <c r="G28" s="21">
        <v>0.7</v>
      </c>
      <c r="H28" s="22">
        <v>1.7</v>
      </c>
      <c r="I28" s="35">
        <v>372451.2</v>
      </c>
      <c r="J28" s="21">
        <v>11517</v>
      </c>
      <c r="K28" s="21">
        <v>9284.7999999999993</v>
      </c>
      <c r="L28" s="21">
        <v>13786.5</v>
      </c>
      <c r="M28" s="21">
        <v>3.1</v>
      </c>
      <c r="N28" s="21">
        <v>2.5</v>
      </c>
      <c r="O28" s="22">
        <v>3.7</v>
      </c>
    </row>
    <row r="29" spans="1:15">
      <c r="A29" s="39" t="s">
        <v>223</v>
      </c>
      <c r="B29" s="44">
        <v>178391.7</v>
      </c>
      <c r="C29" s="21">
        <v>2542.9</v>
      </c>
      <c r="D29" s="21">
        <v>1451.3</v>
      </c>
      <c r="E29" s="21">
        <v>3776.7</v>
      </c>
      <c r="F29" s="21">
        <v>1.4</v>
      </c>
      <c r="G29" s="21">
        <v>0.8</v>
      </c>
      <c r="H29" s="22">
        <v>2.1</v>
      </c>
      <c r="I29" s="35">
        <v>364789.8</v>
      </c>
      <c r="J29" s="21">
        <v>13830.7</v>
      </c>
      <c r="K29" s="21">
        <v>11121.1</v>
      </c>
      <c r="L29" s="21">
        <v>16379</v>
      </c>
      <c r="M29" s="21">
        <v>3.8</v>
      </c>
      <c r="N29" s="21">
        <v>3</v>
      </c>
      <c r="O29" s="22">
        <v>4.5</v>
      </c>
    </row>
    <row r="30" spans="1:15">
      <c r="A30" s="39" t="s">
        <v>254</v>
      </c>
      <c r="B30" s="44">
        <v>237215.2</v>
      </c>
      <c r="C30" s="21">
        <v>2850.2</v>
      </c>
      <c r="D30" s="21">
        <v>1583.5</v>
      </c>
      <c r="E30" s="21">
        <v>4345.1000000000004</v>
      </c>
      <c r="F30" s="21">
        <v>1.2</v>
      </c>
      <c r="G30" s="21">
        <v>0.7</v>
      </c>
      <c r="H30" s="22">
        <v>1.8</v>
      </c>
      <c r="I30" s="35">
        <v>297451.8</v>
      </c>
      <c r="J30" s="21">
        <v>9393.4</v>
      </c>
      <c r="K30" s="21">
        <v>7465.8</v>
      </c>
      <c r="L30" s="21">
        <v>11333.8</v>
      </c>
      <c r="M30" s="21">
        <v>3.2</v>
      </c>
      <c r="N30" s="21">
        <v>2.5</v>
      </c>
      <c r="O30" s="22">
        <v>3.8</v>
      </c>
    </row>
    <row r="31" spans="1:15">
      <c r="A31" s="39" t="s">
        <v>224</v>
      </c>
      <c r="B31" s="44">
        <v>429566.4</v>
      </c>
      <c r="C31" s="21">
        <v>6152.7</v>
      </c>
      <c r="D31" s="21">
        <v>3441.2</v>
      </c>
      <c r="E31" s="21">
        <v>9296.7999999999993</v>
      </c>
      <c r="F31" s="21">
        <v>1.4</v>
      </c>
      <c r="G31" s="21">
        <v>0.8</v>
      </c>
      <c r="H31" s="22">
        <v>2.2000000000000002</v>
      </c>
      <c r="I31" s="35">
        <v>1014477.1</v>
      </c>
      <c r="J31" s="21">
        <v>38346.699999999997</v>
      </c>
      <c r="K31" s="21">
        <v>30869.3</v>
      </c>
      <c r="L31" s="21">
        <v>46188.3</v>
      </c>
      <c r="M31" s="21">
        <v>3.8</v>
      </c>
      <c r="N31" s="21">
        <v>3</v>
      </c>
      <c r="O31" s="22">
        <v>4.5999999999999996</v>
      </c>
    </row>
    <row r="32" spans="1:15">
      <c r="A32" s="39" t="s">
        <v>256</v>
      </c>
      <c r="B32" s="44">
        <v>249144</v>
      </c>
      <c r="C32" s="21">
        <v>2980.8</v>
      </c>
      <c r="D32" s="21">
        <v>1641.4</v>
      </c>
      <c r="E32" s="21">
        <v>4613.6000000000004</v>
      </c>
      <c r="F32" s="21">
        <v>1.2</v>
      </c>
      <c r="G32" s="21">
        <v>0.7</v>
      </c>
      <c r="H32" s="22">
        <v>1.9</v>
      </c>
      <c r="I32" s="35">
        <v>400820</v>
      </c>
      <c r="J32" s="21">
        <v>12791.7</v>
      </c>
      <c r="K32" s="21">
        <v>9815.4</v>
      </c>
      <c r="L32" s="21">
        <v>15846.1</v>
      </c>
      <c r="M32" s="21">
        <v>3.2</v>
      </c>
      <c r="N32" s="21">
        <v>2.4</v>
      </c>
      <c r="O32" s="22">
        <v>4</v>
      </c>
    </row>
    <row r="33" spans="1:15">
      <c r="A33" s="39" t="s">
        <v>259</v>
      </c>
      <c r="B33" s="44">
        <v>339733.5</v>
      </c>
      <c r="C33" s="21">
        <v>3825.6</v>
      </c>
      <c r="D33" s="21">
        <v>2156.6999999999998</v>
      </c>
      <c r="E33" s="21">
        <v>5796.9</v>
      </c>
      <c r="F33" s="21">
        <v>1.1000000000000001</v>
      </c>
      <c r="G33" s="21">
        <v>0.6</v>
      </c>
      <c r="H33" s="22">
        <v>1.7</v>
      </c>
      <c r="I33" s="35">
        <v>466048.5</v>
      </c>
      <c r="J33" s="21">
        <v>13890.9</v>
      </c>
      <c r="K33" s="21">
        <v>10825.7</v>
      </c>
      <c r="L33" s="21">
        <v>16866.400000000001</v>
      </c>
      <c r="M33" s="21">
        <v>3</v>
      </c>
      <c r="N33" s="21">
        <v>2.2999999999999998</v>
      </c>
      <c r="O33" s="22">
        <v>3.6</v>
      </c>
    </row>
    <row r="34" spans="1:15">
      <c r="A34" s="39" t="s">
        <v>244</v>
      </c>
      <c r="B34" s="44">
        <v>115101.9</v>
      </c>
      <c r="C34" s="21">
        <v>1340.4</v>
      </c>
      <c r="D34" s="21">
        <v>764.2</v>
      </c>
      <c r="E34" s="21">
        <v>1993.5</v>
      </c>
      <c r="F34" s="21">
        <v>1.2</v>
      </c>
      <c r="G34" s="21">
        <v>0.7</v>
      </c>
      <c r="H34" s="22">
        <v>1.7</v>
      </c>
      <c r="I34" s="35">
        <v>240239.1</v>
      </c>
      <c r="J34" s="21">
        <v>7463.7</v>
      </c>
      <c r="K34" s="21">
        <v>6072.9</v>
      </c>
      <c r="L34" s="21">
        <v>8863</v>
      </c>
      <c r="M34" s="21">
        <v>3.1</v>
      </c>
      <c r="N34" s="21">
        <v>2.5</v>
      </c>
      <c r="O34" s="22">
        <v>3.7</v>
      </c>
    </row>
    <row r="35" spans="1:15">
      <c r="A35" s="39" t="s">
        <v>239</v>
      </c>
      <c r="B35" s="44">
        <v>165345.5</v>
      </c>
      <c r="C35" s="21">
        <v>2116.1999999999998</v>
      </c>
      <c r="D35" s="21">
        <v>1190.2</v>
      </c>
      <c r="E35" s="21">
        <v>3177</v>
      </c>
      <c r="F35" s="21">
        <v>1.3</v>
      </c>
      <c r="G35" s="21">
        <v>0.7</v>
      </c>
      <c r="H35" s="22">
        <v>1.9</v>
      </c>
      <c r="I35" s="35">
        <v>349988.5</v>
      </c>
      <c r="J35" s="21">
        <v>12085.3</v>
      </c>
      <c r="K35" s="21">
        <v>9751.4</v>
      </c>
      <c r="L35" s="21">
        <v>14423.8</v>
      </c>
      <c r="M35" s="21">
        <v>3.5</v>
      </c>
      <c r="N35" s="21">
        <v>2.8</v>
      </c>
      <c r="O35" s="22">
        <v>4.0999999999999996</v>
      </c>
    </row>
    <row r="36" spans="1:15">
      <c r="A36" s="39" t="s">
        <v>246</v>
      </c>
      <c r="B36" s="44">
        <v>88119.2</v>
      </c>
      <c r="C36" s="21">
        <v>1059.2</v>
      </c>
      <c r="D36" s="21">
        <v>607.20000000000005</v>
      </c>
      <c r="E36" s="21">
        <v>1576.7</v>
      </c>
      <c r="F36" s="21">
        <v>1.2</v>
      </c>
      <c r="G36" s="21">
        <v>0.7</v>
      </c>
      <c r="H36" s="22">
        <v>1.8</v>
      </c>
      <c r="I36" s="35">
        <v>175928.8</v>
      </c>
      <c r="J36" s="21">
        <v>5637.8</v>
      </c>
      <c r="K36" s="21">
        <v>4481.3</v>
      </c>
      <c r="L36" s="21">
        <v>6752.6</v>
      </c>
      <c r="M36" s="21">
        <v>3.2</v>
      </c>
      <c r="N36" s="21">
        <v>2.5</v>
      </c>
      <c r="O36" s="22">
        <v>3.8</v>
      </c>
    </row>
    <row r="37" spans="1:15">
      <c r="A37" s="39" t="s">
        <v>228</v>
      </c>
      <c r="B37" s="44">
        <v>101144.4</v>
      </c>
      <c r="C37" s="21">
        <v>1319.7</v>
      </c>
      <c r="D37" s="21">
        <v>756.8</v>
      </c>
      <c r="E37" s="21">
        <v>1953.7</v>
      </c>
      <c r="F37" s="21">
        <v>1.3</v>
      </c>
      <c r="G37" s="21">
        <v>0.7</v>
      </c>
      <c r="H37" s="22">
        <v>1.9</v>
      </c>
      <c r="I37" s="35">
        <v>205050.6</v>
      </c>
      <c r="J37" s="21">
        <v>7089.8</v>
      </c>
      <c r="K37" s="21">
        <v>5666.9</v>
      </c>
      <c r="L37" s="21">
        <v>8372.4</v>
      </c>
      <c r="M37" s="21">
        <v>3.5</v>
      </c>
      <c r="N37" s="21">
        <v>2.8</v>
      </c>
      <c r="O37" s="22">
        <v>4.0999999999999996</v>
      </c>
    </row>
    <row r="38" spans="1:15">
      <c r="A38" s="39" t="s">
        <v>257</v>
      </c>
      <c r="B38" s="44">
        <v>272888.7</v>
      </c>
      <c r="C38" s="21">
        <v>3125.9</v>
      </c>
      <c r="D38" s="21">
        <v>1741.4</v>
      </c>
      <c r="E38" s="21">
        <v>4766.3</v>
      </c>
      <c r="F38" s="21">
        <v>1.1000000000000001</v>
      </c>
      <c r="G38" s="21">
        <v>0.6</v>
      </c>
      <c r="H38" s="22">
        <v>1.7</v>
      </c>
      <c r="I38" s="35">
        <v>391806.3</v>
      </c>
      <c r="J38" s="21">
        <v>11813</v>
      </c>
      <c r="K38" s="21">
        <v>9304</v>
      </c>
      <c r="L38" s="21">
        <v>14312.9</v>
      </c>
      <c r="M38" s="21">
        <v>3</v>
      </c>
      <c r="N38" s="21">
        <v>2.4</v>
      </c>
      <c r="O38" s="22">
        <v>3.7</v>
      </c>
    </row>
    <row r="39" spans="1:15">
      <c r="A39" s="39" t="s">
        <v>262</v>
      </c>
      <c r="B39" s="44">
        <v>240531.3</v>
      </c>
      <c r="C39" s="21">
        <v>2275.9</v>
      </c>
      <c r="D39" s="21">
        <v>1291</v>
      </c>
      <c r="E39" s="21">
        <v>3404.6</v>
      </c>
      <c r="F39" s="21">
        <v>0.9</v>
      </c>
      <c r="G39" s="21">
        <v>0.5</v>
      </c>
      <c r="H39" s="22">
        <v>1.4</v>
      </c>
      <c r="I39" s="35">
        <v>355229.7</v>
      </c>
      <c r="J39" s="21">
        <v>9108.2000000000007</v>
      </c>
      <c r="K39" s="21">
        <v>7184.6</v>
      </c>
      <c r="L39" s="21">
        <v>11030</v>
      </c>
      <c r="M39" s="21">
        <v>2.6</v>
      </c>
      <c r="N39" s="21">
        <v>2</v>
      </c>
      <c r="O39" s="22">
        <v>3.1</v>
      </c>
    </row>
    <row r="40" spans="1:15">
      <c r="A40" s="39" t="s">
        <v>225</v>
      </c>
      <c r="B40" s="44">
        <v>190021.8</v>
      </c>
      <c r="C40" s="21">
        <v>2776.6</v>
      </c>
      <c r="D40" s="21">
        <v>1538</v>
      </c>
      <c r="E40" s="21">
        <v>4226.5</v>
      </c>
      <c r="F40" s="21">
        <v>1.5</v>
      </c>
      <c r="G40" s="21">
        <v>0.8</v>
      </c>
      <c r="H40" s="22">
        <v>2.2000000000000002</v>
      </c>
      <c r="I40" s="35">
        <v>423310.2</v>
      </c>
      <c r="J40" s="21">
        <v>16598.400000000001</v>
      </c>
      <c r="K40" s="21">
        <v>13295</v>
      </c>
      <c r="L40" s="21">
        <v>20118.599999999999</v>
      </c>
      <c r="M40" s="21">
        <v>3.9</v>
      </c>
      <c r="N40" s="21">
        <v>3.1</v>
      </c>
      <c r="O40" s="22">
        <v>4.8</v>
      </c>
    </row>
    <row r="41" spans="1:15">
      <c r="A41" s="39" t="s">
        <v>235</v>
      </c>
      <c r="B41" s="44">
        <v>182673.8</v>
      </c>
      <c r="C41" s="21">
        <v>2333.5</v>
      </c>
      <c r="D41" s="21">
        <v>1331.6</v>
      </c>
      <c r="E41" s="21">
        <v>3463.7</v>
      </c>
      <c r="F41" s="21">
        <v>1.3</v>
      </c>
      <c r="G41" s="21">
        <v>0.7</v>
      </c>
      <c r="H41" s="22">
        <v>1.9</v>
      </c>
      <c r="I41" s="35">
        <v>371757.2</v>
      </c>
      <c r="J41" s="21">
        <v>12916.3</v>
      </c>
      <c r="K41" s="21">
        <v>10549.2</v>
      </c>
      <c r="L41" s="21">
        <v>15252.2</v>
      </c>
      <c r="M41" s="21">
        <v>3.5</v>
      </c>
      <c r="N41" s="21">
        <v>2.8</v>
      </c>
      <c r="O41" s="22">
        <v>4.0999999999999996</v>
      </c>
    </row>
    <row r="42" spans="1:15">
      <c r="A42" s="39" t="s">
        <v>229</v>
      </c>
      <c r="B42" s="44">
        <v>162474.29999999999</v>
      </c>
      <c r="C42" s="21">
        <v>2190.5</v>
      </c>
      <c r="D42" s="21">
        <v>1252.9000000000001</v>
      </c>
      <c r="E42" s="21">
        <v>3248.2</v>
      </c>
      <c r="F42" s="21">
        <v>1.3</v>
      </c>
      <c r="G42" s="21">
        <v>0.8</v>
      </c>
      <c r="H42" s="22">
        <v>2</v>
      </c>
      <c r="I42" s="35">
        <v>340125.2</v>
      </c>
      <c r="J42" s="21">
        <v>12277.5</v>
      </c>
      <c r="K42" s="21">
        <v>9995.9</v>
      </c>
      <c r="L42" s="21">
        <v>14451.5</v>
      </c>
      <c r="M42" s="21">
        <v>3.6</v>
      </c>
      <c r="N42" s="21">
        <v>2.9</v>
      </c>
      <c r="O42" s="22">
        <v>4.2</v>
      </c>
    </row>
    <row r="43" spans="1:15">
      <c r="A43" s="39" t="s">
        <v>261</v>
      </c>
      <c r="B43" s="44">
        <v>211853.1</v>
      </c>
      <c r="C43" s="21">
        <v>1857.9</v>
      </c>
      <c r="D43" s="21">
        <v>1047.5</v>
      </c>
      <c r="E43" s="21">
        <v>2796.5</v>
      </c>
      <c r="F43" s="21">
        <v>0.9</v>
      </c>
      <c r="G43" s="21">
        <v>0.5</v>
      </c>
      <c r="H43" s="22">
        <v>1.3</v>
      </c>
      <c r="I43" s="35">
        <v>286859.59999999998</v>
      </c>
      <c r="J43" s="21">
        <v>6792.6</v>
      </c>
      <c r="K43" s="21">
        <v>5215.5</v>
      </c>
      <c r="L43" s="21">
        <v>8518.7000000000007</v>
      </c>
      <c r="M43" s="21">
        <v>2.4</v>
      </c>
      <c r="N43" s="21">
        <v>1.8</v>
      </c>
      <c r="O43" s="22">
        <v>3</v>
      </c>
    </row>
    <row r="44" spans="1:15">
      <c r="A44" s="39" t="s">
        <v>238</v>
      </c>
      <c r="B44" s="44">
        <v>320644.59999999998</v>
      </c>
      <c r="C44" s="21">
        <v>3945.6</v>
      </c>
      <c r="D44" s="21">
        <v>2260.1999999999998</v>
      </c>
      <c r="E44" s="21">
        <v>5823.6</v>
      </c>
      <c r="F44" s="21">
        <v>1.2</v>
      </c>
      <c r="G44" s="21">
        <v>0.7</v>
      </c>
      <c r="H44" s="22">
        <v>1.8</v>
      </c>
      <c r="I44" s="35">
        <v>548406.4</v>
      </c>
      <c r="J44" s="21">
        <v>18205.7</v>
      </c>
      <c r="K44" s="21">
        <v>14888.8</v>
      </c>
      <c r="L44" s="21">
        <v>21474.9</v>
      </c>
      <c r="M44" s="21">
        <v>3.3</v>
      </c>
      <c r="N44" s="21">
        <v>2.7</v>
      </c>
      <c r="O44" s="22">
        <v>3.9</v>
      </c>
    </row>
    <row r="45" spans="1:15" ht="15.95" thickBot="1">
      <c r="A45" s="40" t="s">
        <v>232</v>
      </c>
      <c r="B45" s="45">
        <v>334166.09999999998</v>
      </c>
      <c r="C45" s="23">
        <v>4622</v>
      </c>
      <c r="D45" s="23">
        <v>2567.3000000000002</v>
      </c>
      <c r="E45" s="23">
        <v>7010.2</v>
      </c>
      <c r="F45" s="23">
        <v>1.4</v>
      </c>
      <c r="G45" s="23">
        <v>0.8</v>
      </c>
      <c r="H45" s="24">
        <v>2.1</v>
      </c>
      <c r="I45" s="36">
        <v>690867</v>
      </c>
      <c r="J45" s="23">
        <v>25326.799999999999</v>
      </c>
      <c r="K45" s="23">
        <v>20395.8</v>
      </c>
      <c r="L45" s="23">
        <v>30563.4</v>
      </c>
      <c r="M45" s="23">
        <v>3.7</v>
      </c>
      <c r="N45" s="23">
        <v>3</v>
      </c>
      <c r="O45" s="24">
        <v>4.4000000000000004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C6458DC-AAC9-404F-A6DD-8D25F4761563}">
  <dimension ref="A1:I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9" width="14.140625" style="20" customWidth="1"/>
    <col min="10" max="16384" width="8.7109375" style="2"/>
  </cols>
  <sheetData>
    <row r="1" spans="1:9">
      <c r="A1" s="102" t="s">
        <v>280</v>
      </c>
      <c r="B1" s="104" t="s">
        <v>281</v>
      </c>
      <c r="C1" s="98" t="s">
        <v>218</v>
      </c>
      <c r="D1" s="99"/>
      <c r="E1" s="99"/>
      <c r="F1" s="99"/>
      <c r="G1" s="99"/>
      <c r="H1" s="99"/>
      <c r="I1" s="100"/>
    </row>
    <row r="2" spans="1:9" ht="15.95" thickBot="1">
      <c r="A2" s="103" t="s">
        <v>219</v>
      </c>
      <c r="B2" s="105" t="s">
        <v>281</v>
      </c>
      <c r="C2" s="32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</row>
    <row r="3" spans="1:9" ht="15.95" thickBot="1">
      <c r="A3" s="29" t="s">
        <v>220</v>
      </c>
      <c r="B3" s="52" t="s">
        <v>220</v>
      </c>
      <c r="C3" s="33">
        <v>25613776</v>
      </c>
      <c r="D3" s="30">
        <v>664075.30000000005</v>
      </c>
      <c r="E3" s="30">
        <v>545026.4</v>
      </c>
      <c r="F3" s="30">
        <v>785452.4</v>
      </c>
      <c r="G3" s="30">
        <v>2.6</v>
      </c>
      <c r="H3" s="30">
        <v>2.1</v>
      </c>
      <c r="I3" s="31">
        <v>3.1</v>
      </c>
    </row>
    <row r="4" spans="1:9">
      <c r="A4" s="51" t="s">
        <v>284</v>
      </c>
      <c r="B4" s="53" t="s">
        <v>285</v>
      </c>
      <c r="C4" s="34">
        <v>68491</v>
      </c>
      <c r="D4" s="27">
        <v>2877.5</v>
      </c>
      <c r="E4" s="27">
        <v>2208.4</v>
      </c>
      <c r="F4" s="27">
        <v>3657.5</v>
      </c>
      <c r="G4" s="27">
        <v>4.2</v>
      </c>
      <c r="H4" s="27">
        <v>3.2</v>
      </c>
      <c r="I4" s="28">
        <v>5.3</v>
      </c>
    </row>
    <row r="5" spans="1:9">
      <c r="A5" s="49" t="s">
        <v>282</v>
      </c>
      <c r="B5" s="54" t="s">
        <v>283</v>
      </c>
      <c r="C5" s="35">
        <v>87156</v>
      </c>
      <c r="D5" s="21">
        <v>3559.6</v>
      </c>
      <c r="E5" s="21">
        <v>2869.8</v>
      </c>
      <c r="F5" s="21">
        <v>4314.6000000000004</v>
      </c>
      <c r="G5" s="21">
        <v>4.0999999999999996</v>
      </c>
      <c r="H5" s="21">
        <v>3.3</v>
      </c>
      <c r="I5" s="22">
        <v>5</v>
      </c>
    </row>
    <row r="6" spans="1:9">
      <c r="A6" s="49" t="s">
        <v>290</v>
      </c>
      <c r="B6" s="54" t="s">
        <v>291</v>
      </c>
      <c r="C6" s="35">
        <v>106633</v>
      </c>
      <c r="D6" s="21">
        <v>4132.3</v>
      </c>
      <c r="E6" s="21">
        <v>3199.8</v>
      </c>
      <c r="F6" s="21">
        <v>5217.8999999999996</v>
      </c>
      <c r="G6" s="21">
        <v>3.9</v>
      </c>
      <c r="H6" s="21">
        <v>3</v>
      </c>
      <c r="I6" s="22">
        <v>4.9000000000000004</v>
      </c>
    </row>
    <row r="7" spans="1:9">
      <c r="A7" s="49" t="s">
        <v>288</v>
      </c>
      <c r="B7" s="54" t="s">
        <v>289</v>
      </c>
      <c r="C7" s="35">
        <v>52188</v>
      </c>
      <c r="D7" s="21">
        <v>1984</v>
      </c>
      <c r="E7" s="21">
        <v>1589.2</v>
      </c>
      <c r="F7" s="21">
        <v>2392.8000000000002</v>
      </c>
      <c r="G7" s="21">
        <v>3.8</v>
      </c>
      <c r="H7" s="21">
        <v>3</v>
      </c>
      <c r="I7" s="22">
        <v>4.5999999999999996</v>
      </c>
    </row>
    <row r="8" spans="1:9">
      <c r="A8" s="6" t="s">
        <v>286</v>
      </c>
      <c r="B8" s="55" t="s">
        <v>287</v>
      </c>
      <c r="C8" s="35">
        <v>51554</v>
      </c>
      <c r="D8" s="21">
        <v>1965</v>
      </c>
      <c r="E8" s="21">
        <v>1579.6</v>
      </c>
      <c r="F8" s="21">
        <v>2392.5</v>
      </c>
      <c r="G8" s="21">
        <v>3.8</v>
      </c>
      <c r="H8" s="21">
        <v>3.1</v>
      </c>
      <c r="I8" s="22">
        <v>4.5999999999999996</v>
      </c>
    </row>
    <row r="9" spans="1:9">
      <c r="A9" s="6" t="s">
        <v>292</v>
      </c>
      <c r="B9" s="55" t="s">
        <v>293</v>
      </c>
      <c r="C9" s="35">
        <v>68665</v>
      </c>
      <c r="D9" s="21">
        <v>2615.6</v>
      </c>
      <c r="E9" s="21">
        <v>1982.5</v>
      </c>
      <c r="F9" s="21">
        <v>3369.4</v>
      </c>
      <c r="G9" s="21">
        <v>3.8</v>
      </c>
      <c r="H9" s="21">
        <v>2.9</v>
      </c>
      <c r="I9" s="22">
        <v>4.9000000000000004</v>
      </c>
    </row>
    <row r="10" spans="1:9">
      <c r="A10" s="6" t="s">
        <v>298</v>
      </c>
      <c r="B10" s="55" t="s">
        <v>299</v>
      </c>
      <c r="C10" s="35">
        <v>41745</v>
      </c>
      <c r="D10" s="21">
        <v>1539.9</v>
      </c>
      <c r="E10" s="21">
        <v>1208.9000000000001</v>
      </c>
      <c r="F10" s="21">
        <v>1934.5</v>
      </c>
      <c r="G10" s="21">
        <v>3.7</v>
      </c>
      <c r="H10" s="21">
        <v>2.9</v>
      </c>
      <c r="I10" s="22">
        <v>4.5999999999999996</v>
      </c>
    </row>
    <row r="11" spans="1:9">
      <c r="A11" s="49" t="s">
        <v>314</v>
      </c>
      <c r="B11" s="54" t="s">
        <v>315</v>
      </c>
      <c r="C11" s="35">
        <v>134787</v>
      </c>
      <c r="D11" s="21">
        <v>5050.2</v>
      </c>
      <c r="E11" s="21">
        <v>3816</v>
      </c>
      <c r="F11" s="21">
        <v>6468.1</v>
      </c>
      <c r="G11" s="21">
        <v>3.7</v>
      </c>
      <c r="H11" s="21">
        <v>2.8</v>
      </c>
      <c r="I11" s="22">
        <v>4.8</v>
      </c>
    </row>
    <row r="12" spans="1:9">
      <c r="A12" s="6" t="s">
        <v>300</v>
      </c>
      <c r="B12" s="55" t="s">
        <v>301</v>
      </c>
      <c r="C12" s="35">
        <v>86947</v>
      </c>
      <c r="D12" s="21">
        <v>3144.6</v>
      </c>
      <c r="E12" s="21">
        <v>2464.8000000000002</v>
      </c>
      <c r="F12" s="21">
        <v>3865.5</v>
      </c>
      <c r="G12" s="21">
        <v>3.6</v>
      </c>
      <c r="H12" s="21">
        <v>2.8</v>
      </c>
      <c r="I12" s="22">
        <v>4.4000000000000004</v>
      </c>
    </row>
    <row r="13" spans="1:9">
      <c r="A13" s="6" t="s">
        <v>294</v>
      </c>
      <c r="B13" s="55" t="s">
        <v>295</v>
      </c>
      <c r="C13" s="35">
        <v>44860</v>
      </c>
      <c r="D13" s="21">
        <v>1610.5</v>
      </c>
      <c r="E13" s="21">
        <v>1255.0999999999999</v>
      </c>
      <c r="F13" s="21">
        <v>2008.2</v>
      </c>
      <c r="G13" s="21">
        <v>3.6</v>
      </c>
      <c r="H13" s="21">
        <v>2.8</v>
      </c>
      <c r="I13" s="22">
        <v>4.5</v>
      </c>
    </row>
    <row r="14" spans="1:9">
      <c r="A14" s="49" t="s">
        <v>318</v>
      </c>
      <c r="B14" s="54" t="s">
        <v>319</v>
      </c>
      <c r="C14" s="35">
        <v>108582</v>
      </c>
      <c r="D14" s="21">
        <v>3931.8</v>
      </c>
      <c r="E14" s="21">
        <v>3056.6</v>
      </c>
      <c r="F14" s="21">
        <v>4933.2</v>
      </c>
      <c r="G14" s="21">
        <v>3.6</v>
      </c>
      <c r="H14" s="21">
        <v>2.8</v>
      </c>
      <c r="I14" s="22">
        <v>4.5</v>
      </c>
    </row>
    <row r="15" spans="1:9">
      <c r="A15" s="6" t="s">
        <v>330</v>
      </c>
      <c r="B15" s="55" t="s">
        <v>331</v>
      </c>
      <c r="C15" s="35">
        <v>143781</v>
      </c>
      <c r="D15" s="21">
        <v>4984.2</v>
      </c>
      <c r="E15" s="21">
        <v>3998.1</v>
      </c>
      <c r="F15" s="21">
        <v>6079.7</v>
      </c>
      <c r="G15" s="21">
        <v>3.5</v>
      </c>
      <c r="H15" s="21">
        <v>2.8</v>
      </c>
      <c r="I15" s="22">
        <v>4.2</v>
      </c>
    </row>
    <row r="16" spans="1:9">
      <c r="A16" s="6" t="s">
        <v>304</v>
      </c>
      <c r="B16" s="55" t="s">
        <v>305</v>
      </c>
      <c r="C16" s="35">
        <v>83021</v>
      </c>
      <c r="D16" s="21">
        <v>2933.8</v>
      </c>
      <c r="E16" s="21">
        <v>2326.9</v>
      </c>
      <c r="F16" s="21">
        <v>3525.3</v>
      </c>
      <c r="G16" s="21">
        <v>3.5</v>
      </c>
      <c r="H16" s="21">
        <v>2.8</v>
      </c>
      <c r="I16" s="22">
        <v>4.2</v>
      </c>
    </row>
    <row r="17" spans="1:9">
      <c r="A17" s="6" t="s">
        <v>324</v>
      </c>
      <c r="B17" s="55" t="s">
        <v>325</v>
      </c>
      <c r="C17" s="35">
        <v>187738</v>
      </c>
      <c r="D17" s="21">
        <v>6505.2</v>
      </c>
      <c r="E17" s="21">
        <v>4857.7</v>
      </c>
      <c r="F17" s="21">
        <v>8471.9</v>
      </c>
      <c r="G17" s="21">
        <v>3.5</v>
      </c>
      <c r="H17" s="21">
        <v>2.6</v>
      </c>
      <c r="I17" s="22">
        <v>4.5</v>
      </c>
    </row>
    <row r="18" spans="1:9">
      <c r="A18" s="6" t="s">
        <v>310</v>
      </c>
      <c r="B18" s="55" t="s">
        <v>311</v>
      </c>
      <c r="C18" s="35">
        <v>124309</v>
      </c>
      <c r="D18" s="21">
        <v>4390.8</v>
      </c>
      <c r="E18" s="21">
        <v>3556.6</v>
      </c>
      <c r="F18" s="21">
        <v>5314.4</v>
      </c>
      <c r="G18" s="21">
        <v>3.5</v>
      </c>
      <c r="H18" s="21">
        <v>2.9</v>
      </c>
      <c r="I18" s="22">
        <v>4.3</v>
      </c>
    </row>
    <row r="19" spans="1:9">
      <c r="A19" s="6" t="s">
        <v>316</v>
      </c>
      <c r="B19" s="55" t="s">
        <v>317</v>
      </c>
      <c r="C19" s="35">
        <v>71725</v>
      </c>
      <c r="D19" s="21">
        <v>2485.8000000000002</v>
      </c>
      <c r="E19" s="21">
        <v>1951</v>
      </c>
      <c r="F19" s="21">
        <v>3083.7</v>
      </c>
      <c r="G19" s="21">
        <v>3.5</v>
      </c>
      <c r="H19" s="21">
        <v>2.7</v>
      </c>
      <c r="I19" s="22">
        <v>4.3</v>
      </c>
    </row>
    <row r="20" spans="1:9">
      <c r="A20" s="6" t="s">
        <v>338</v>
      </c>
      <c r="B20" s="55" t="s">
        <v>339</v>
      </c>
      <c r="C20" s="35">
        <v>102893</v>
      </c>
      <c r="D20" s="21">
        <v>3616.8</v>
      </c>
      <c r="E20" s="21">
        <v>2876.2</v>
      </c>
      <c r="F20" s="21">
        <v>4467.8</v>
      </c>
      <c r="G20" s="21">
        <v>3.5</v>
      </c>
      <c r="H20" s="21">
        <v>2.8</v>
      </c>
      <c r="I20" s="22">
        <v>4.3</v>
      </c>
    </row>
    <row r="21" spans="1:9">
      <c r="A21" s="6" t="s">
        <v>322</v>
      </c>
      <c r="B21" s="55" t="s">
        <v>323</v>
      </c>
      <c r="C21" s="35">
        <v>120416</v>
      </c>
      <c r="D21" s="21">
        <v>4267.7</v>
      </c>
      <c r="E21" s="21">
        <v>3329.1</v>
      </c>
      <c r="F21" s="21">
        <v>5331.9</v>
      </c>
      <c r="G21" s="21">
        <v>3.5</v>
      </c>
      <c r="H21" s="21">
        <v>2.8</v>
      </c>
      <c r="I21" s="22">
        <v>4.4000000000000004</v>
      </c>
    </row>
    <row r="22" spans="1:9">
      <c r="A22" s="6" t="s">
        <v>356</v>
      </c>
      <c r="B22" s="55" t="s">
        <v>357</v>
      </c>
      <c r="C22" s="35">
        <v>60181</v>
      </c>
      <c r="D22" s="21">
        <v>2040.7</v>
      </c>
      <c r="E22" s="21">
        <v>1637.7</v>
      </c>
      <c r="F22" s="21">
        <v>2468.8000000000002</v>
      </c>
      <c r="G22" s="21">
        <v>3.4</v>
      </c>
      <c r="H22" s="21">
        <v>2.7</v>
      </c>
      <c r="I22" s="22">
        <v>4.0999999999999996</v>
      </c>
    </row>
    <row r="23" spans="1:9">
      <c r="A23" s="6" t="s">
        <v>366</v>
      </c>
      <c r="B23" s="55" t="s">
        <v>367</v>
      </c>
      <c r="C23" s="35">
        <v>40118</v>
      </c>
      <c r="D23" s="21">
        <v>1361.1</v>
      </c>
      <c r="E23" s="21">
        <v>1090.9000000000001</v>
      </c>
      <c r="F23" s="21">
        <v>1636.3</v>
      </c>
      <c r="G23" s="21">
        <v>3.4</v>
      </c>
      <c r="H23" s="21">
        <v>2.7</v>
      </c>
      <c r="I23" s="22">
        <v>4.0999999999999996</v>
      </c>
    </row>
    <row r="24" spans="1:9">
      <c r="A24" s="6" t="s">
        <v>332</v>
      </c>
      <c r="B24" s="55" t="s">
        <v>333</v>
      </c>
      <c r="C24" s="35">
        <v>44246</v>
      </c>
      <c r="D24" s="21">
        <v>1499.1</v>
      </c>
      <c r="E24" s="21">
        <v>1180.2</v>
      </c>
      <c r="F24" s="21">
        <v>1844.9</v>
      </c>
      <c r="G24" s="21">
        <v>3.4</v>
      </c>
      <c r="H24" s="21">
        <v>2.7</v>
      </c>
      <c r="I24" s="22">
        <v>4.2</v>
      </c>
    </row>
    <row r="25" spans="1:9">
      <c r="A25" s="6" t="s">
        <v>306</v>
      </c>
      <c r="B25" s="55" t="s">
        <v>307</v>
      </c>
      <c r="C25" s="35">
        <v>81707</v>
      </c>
      <c r="D25" s="21">
        <v>2764.1</v>
      </c>
      <c r="E25" s="21">
        <v>2243.1</v>
      </c>
      <c r="F25" s="21">
        <v>3288.6</v>
      </c>
      <c r="G25" s="21">
        <v>3.4</v>
      </c>
      <c r="H25" s="21">
        <v>2.7</v>
      </c>
      <c r="I25" s="22">
        <v>4</v>
      </c>
    </row>
    <row r="26" spans="1:9">
      <c r="A26" s="6" t="s">
        <v>308</v>
      </c>
      <c r="B26" s="55" t="s">
        <v>309</v>
      </c>
      <c r="C26" s="35">
        <v>37852</v>
      </c>
      <c r="D26" s="21">
        <v>1288.8</v>
      </c>
      <c r="E26" s="21">
        <v>1044.9000000000001</v>
      </c>
      <c r="F26" s="21">
        <v>1558.5</v>
      </c>
      <c r="G26" s="21">
        <v>3.4</v>
      </c>
      <c r="H26" s="21">
        <v>2.8</v>
      </c>
      <c r="I26" s="22">
        <v>4.0999999999999996</v>
      </c>
    </row>
    <row r="27" spans="1:9">
      <c r="A27" s="6" t="s">
        <v>336</v>
      </c>
      <c r="B27" s="55" t="s">
        <v>337</v>
      </c>
      <c r="C27" s="35">
        <v>133138</v>
      </c>
      <c r="D27" s="21">
        <v>4567.3</v>
      </c>
      <c r="E27" s="21">
        <v>3641.5</v>
      </c>
      <c r="F27" s="21">
        <v>5609</v>
      </c>
      <c r="G27" s="21">
        <v>3.4</v>
      </c>
      <c r="H27" s="21">
        <v>2.7</v>
      </c>
      <c r="I27" s="22">
        <v>4.2</v>
      </c>
    </row>
    <row r="28" spans="1:9">
      <c r="A28" s="6" t="s">
        <v>320</v>
      </c>
      <c r="B28" s="55" t="s">
        <v>321</v>
      </c>
      <c r="C28" s="35">
        <v>70904</v>
      </c>
      <c r="D28" s="21">
        <v>2405.1999999999998</v>
      </c>
      <c r="E28" s="21">
        <v>1951.7</v>
      </c>
      <c r="F28" s="21">
        <v>2904.9</v>
      </c>
      <c r="G28" s="21">
        <v>3.4</v>
      </c>
      <c r="H28" s="21">
        <v>2.8</v>
      </c>
      <c r="I28" s="22">
        <v>4.0999999999999996</v>
      </c>
    </row>
    <row r="29" spans="1:9">
      <c r="A29" s="6" t="s">
        <v>312</v>
      </c>
      <c r="B29" s="55" t="s">
        <v>313</v>
      </c>
      <c r="C29" s="35">
        <v>76578</v>
      </c>
      <c r="D29" s="21">
        <v>2610.5</v>
      </c>
      <c r="E29" s="21">
        <v>2120.6999999999998</v>
      </c>
      <c r="F29" s="21">
        <v>3136.7</v>
      </c>
      <c r="G29" s="21">
        <v>3.4</v>
      </c>
      <c r="H29" s="21">
        <v>2.8</v>
      </c>
      <c r="I29" s="22">
        <v>4.0999999999999996</v>
      </c>
    </row>
    <row r="30" spans="1:9">
      <c r="A30" s="6" t="s">
        <v>358</v>
      </c>
      <c r="B30" s="55" t="s">
        <v>359</v>
      </c>
      <c r="C30" s="35">
        <v>116609</v>
      </c>
      <c r="D30" s="21">
        <v>3897.5</v>
      </c>
      <c r="E30" s="21">
        <v>3106.3</v>
      </c>
      <c r="F30" s="21">
        <v>4779.5</v>
      </c>
      <c r="G30" s="21">
        <v>3.3</v>
      </c>
      <c r="H30" s="21">
        <v>2.7</v>
      </c>
      <c r="I30" s="22">
        <v>4.0999999999999996</v>
      </c>
    </row>
    <row r="31" spans="1:9">
      <c r="A31" s="6" t="s">
        <v>302</v>
      </c>
      <c r="B31" s="55" t="s">
        <v>303</v>
      </c>
      <c r="C31" s="35">
        <v>52492</v>
      </c>
      <c r="D31" s="21">
        <v>1756.7</v>
      </c>
      <c r="E31" s="21">
        <v>1447.4</v>
      </c>
      <c r="F31" s="21">
        <v>2068</v>
      </c>
      <c r="G31" s="21">
        <v>3.3</v>
      </c>
      <c r="H31" s="21">
        <v>2.8</v>
      </c>
      <c r="I31" s="22">
        <v>3.9</v>
      </c>
    </row>
    <row r="32" spans="1:9">
      <c r="A32" s="6" t="s">
        <v>350</v>
      </c>
      <c r="B32" s="55" t="s">
        <v>351</v>
      </c>
      <c r="C32" s="35">
        <v>59576</v>
      </c>
      <c r="D32" s="21">
        <v>1984.7</v>
      </c>
      <c r="E32" s="21">
        <v>1557.7</v>
      </c>
      <c r="F32" s="21">
        <v>2482.6</v>
      </c>
      <c r="G32" s="21">
        <v>3.3</v>
      </c>
      <c r="H32" s="21">
        <v>2.6</v>
      </c>
      <c r="I32" s="22">
        <v>4.2</v>
      </c>
    </row>
    <row r="33" spans="1:9">
      <c r="A33" s="6" t="s">
        <v>352</v>
      </c>
      <c r="B33" s="55" t="s">
        <v>353</v>
      </c>
      <c r="C33" s="35">
        <v>36632</v>
      </c>
      <c r="D33" s="21">
        <v>1220.4000000000001</v>
      </c>
      <c r="E33" s="21">
        <v>957.7</v>
      </c>
      <c r="F33" s="21">
        <v>1515.7</v>
      </c>
      <c r="G33" s="21">
        <v>3.3</v>
      </c>
      <c r="H33" s="21">
        <v>2.6</v>
      </c>
      <c r="I33" s="22">
        <v>4.0999999999999996</v>
      </c>
    </row>
    <row r="34" spans="1:9">
      <c r="A34" s="6" t="s">
        <v>346</v>
      </c>
      <c r="B34" s="55" t="s">
        <v>347</v>
      </c>
      <c r="C34" s="35">
        <v>59606</v>
      </c>
      <c r="D34" s="21">
        <v>1976.4</v>
      </c>
      <c r="E34" s="21">
        <v>1524.3</v>
      </c>
      <c r="F34" s="21">
        <v>2483.1999999999998</v>
      </c>
      <c r="G34" s="21">
        <v>3.3</v>
      </c>
      <c r="H34" s="21">
        <v>2.6</v>
      </c>
      <c r="I34" s="22">
        <v>4.2</v>
      </c>
    </row>
    <row r="35" spans="1:9">
      <c r="A35" s="6" t="s">
        <v>326</v>
      </c>
      <c r="B35" s="55" t="s">
        <v>327</v>
      </c>
      <c r="C35" s="35">
        <v>76247</v>
      </c>
      <c r="D35" s="21">
        <v>2539.3000000000002</v>
      </c>
      <c r="E35" s="21">
        <v>2052.5</v>
      </c>
      <c r="F35" s="21">
        <v>3054.8</v>
      </c>
      <c r="G35" s="21">
        <v>3.3</v>
      </c>
      <c r="H35" s="21">
        <v>2.7</v>
      </c>
      <c r="I35" s="22">
        <v>4</v>
      </c>
    </row>
    <row r="36" spans="1:9">
      <c r="A36" s="6" t="s">
        <v>342</v>
      </c>
      <c r="B36" s="55" t="s">
        <v>343</v>
      </c>
      <c r="C36" s="35">
        <v>70615</v>
      </c>
      <c r="D36" s="21">
        <v>2325.3000000000002</v>
      </c>
      <c r="E36" s="21">
        <v>1878.2</v>
      </c>
      <c r="F36" s="21">
        <v>2798.7</v>
      </c>
      <c r="G36" s="21">
        <v>3.3</v>
      </c>
      <c r="H36" s="21">
        <v>2.7</v>
      </c>
      <c r="I36" s="22">
        <v>4</v>
      </c>
    </row>
    <row r="37" spans="1:9">
      <c r="A37" s="6" t="s">
        <v>390</v>
      </c>
      <c r="B37" s="55" t="s">
        <v>391</v>
      </c>
      <c r="C37" s="35">
        <v>94757</v>
      </c>
      <c r="D37" s="21">
        <v>3103.6</v>
      </c>
      <c r="E37" s="21">
        <v>2434.1</v>
      </c>
      <c r="F37" s="21">
        <v>3861.3</v>
      </c>
      <c r="G37" s="21">
        <v>3.3</v>
      </c>
      <c r="H37" s="21">
        <v>2.6</v>
      </c>
      <c r="I37" s="22">
        <v>4.0999999999999996</v>
      </c>
    </row>
    <row r="38" spans="1:9">
      <c r="A38" s="6" t="s">
        <v>364</v>
      </c>
      <c r="B38" s="55" t="s">
        <v>365</v>
      </c>
      <c r="C38" s="35">
        <v>164794</v>
      </c>
      <c r="D38" s="21">
        <v>5367.3</v>
      </c>
      <c r="E38" s="21">
        <v>4345.5</v>
      </c>
      <c r="F38" s="21">
        <v>6537.7</v>
      </c>
      <c r="G38" s="21">
        <v>3.3</v>
      </c>
      <c r="H38" s="21">
        <v>2.6</v>
      </c>
      <c r="I38" s="22">
        <v>4</v>
      </c>
    </row>
    <row r="39" spans="1:9">
      <c r="A39" s="6" t="s">
        <v>458</v>
      </c>
      <c r="B39" s="55" t="s">
        <v>459</v>
      </c>
      <c r="C39" s="35">
        <v>33493</v>
      </c>
      <c r="D39" s="21">
        <v>1055.5</v>
      </c>
      <c r="E39" s="21">
        <v>808.5</v>
      </c>
      <c r="F39" s="21">
        <v>1320.8</v>
      </c>
      <c r="G39" s="21">
        <v>3.2</v>
      </c>
      <c r="H39" s="21">
        <v>2.4</v>
      </c>
      <c r="I39" s="22">
        <v>3.9</v>
      </c>
    </row>
    <row r="40" spans="1:9">
      <c r="A40" s="6" t="s">
        <v>360</v>
      </c>
      <c r="B40" s="55" t="s">
        <v>361</v>
      </c>
      <c r="C40" s="35">
        <v>76709</v>
      </c>
      <c r="D40" s="21">
        <v>2431.3000000000002</v>
      </c>
      <c r="E40" s="21">
        <v>1908.9</v>
      </c>
      <c r="F40" s="21">
        <v>2908.9</v>
      </c>
      <c r="G40" s="21">
        <v>3.2</v>
      </c>
      <c r="H40" s="21">
        <v>2.5</v>
      </c>
      <c r="I40" s="22">
        <v>3.8</v>
      </c>
    </row>
    <row r="41" spans="1:9">
      <c r="A41" s="6" t="s">
        <v>376</v>
      </c>
      <c r="B41" s="55" t="s">
        <v>377</v>
      </c>
      <c r="C41" s="35">
        <v>259610</v>
      </c>
      <c r="D41" s="21">
        <v>8248.7999999999993</v>
      </c>
      <c r="E41" s="21">
        <v>6629.8</v>
      </c>
      <c r="F41" s="21">
        <v>9988.6</v>
      </c>
      <c r="G41" s="21">
        <v>3.2</v>
      </c>
      <c r="H41" s="21">
        <v>2.6</v>
      </c>
      <c r="I41" s="22">
        <v>3.8</v>
      </c>
    </row>
    <row r="42" spans="1:9">
      <c r="A42" s="6" t="s">
        <v>340</v>
      </c>
      <c r="B42" s="55" t="s">
        <v>341</v>
      </c>
      <c r="C42" s="35">
        <v>59050</v>
      </c>
      <c r="D42" s="21">
        <v>1909.1</v>
      </c>
      <c r="E42" s="21">
        <v>1558</v>
      </c>
      <c r="F42" s="21">
        <v>2256.1</v>
      </c>
      <c r="G42" s="21">
        <v>3.2</v>
      </c>
      <c r="H42" s="21">
        <v>2.6</v>
      </c>
      <c r="I42" s="22">
        <v>3.8</v>
      </c>
    </row>
    <row r="43" spans="1:9">
      <c r="A43" s="6" t="s">
        <v>436</v>
      </c>
      <c r="B43" s="55" t="s">
        <v>437</v>
      </c>
      <c r="C43" s="35">
        <v>36794</v>
      </c>
      <c r="D43" s="21">
        <v>1169.3</v>
      </c>
      <c r="E43" s="21">
        <v>913.6</v>
      </c>
      <c r="F43" s="21">
        <v>1453.4</v>
      </c>
      <c r="G43" s="21">
        <v>3.2</v>
      </c>
      <c r="H43" s="21">
        <v>2.5</v>
      </c>
      <c r="I43" s="22">
        <v>4</v>
      </c>
    </row>
    <row r="44" spans="1:9">
      <c r="A44" s="6" t="s">
        <v>382</v>
      </c>
      <c r="B44" s="55" t="s">
        <v>383</v>
      </c>
      <c r="C44" s="35">
        <v>51764</v>
      </c>
      <c r="D44" s="21">
        <v>1678.6</v>
      </c>
      <c r="E44" s="21">
        <v>1329.6</v>
      </c>
      <c r="F44" s="21">
        <v>2069.1999999999998</v>
      </c>
      <c r="G44" s="21">
        <v>3.2</v>
      </c>
      <c r="H44" s="21">
        <v>2.6</v>
      </c>
      <c r="I44" s="22">
        <v>4</v>
      </c>
    </row>
    <row r="45" spans="1:9">
      <c r="A45" s="6" t="s">
        <v>334</v>
      </c>
      <c r="B45" s="55" t="s">
        <v>335</v>
      </c>
      <c r="C45" s="35">
        <v>64363</v>
      </c>
      <c r="D45" s="21">
        <v>2086.8000000000002</v>
      </c>
      <c r="E45" s="21">
        <v>1617.7</v>
      </c>
      <c r="F45" s="21">
        <v>2555.3000000000002</v>
      </c>
      <c r="G45" s="21">
        <v>3.2</v>
      </c>
      <c r="H45" s="21">
        <v>2.5</v>
      </c>
      <c r="I45" s="22">
        <v>4</v>
      </c>
    </row>
    <row r="46" spans="1:9">
      <c r="A46" s="6" t="s">
        <v>442</v>
      </c>
      <c r="B46" s="55" t="s">
        <v>443</v>
      </c>
      <c r="C46" s="35">
        <v>104351</v>
      </c>
      <c r="D46" s="21">
        <v>3309.3</v>
      </c>
      <c r="E46" s="21">
        <v>2471.9</v>
      </c>
      <c r="F46" s="21">
        <v>4301.8</v>
      </c>
      <c r="G46" s="21">
        <v>3.2</v>
      </c>
      <c r="H46" s="21">
        <v>2.4</v>
      </c>
      <c r="I46" s="22">
        <v>4.0999999999999996</v>
      </c>
    </row>
    <row r="47" spans="1:9">
      <c r="A47" s="6" t="s">
        <v>386</v>
      </c>
      <c r="B47" s="55" t="s">
        <v>387</v>
      </c>
      <c r="C47" s="35">
        <v>42180</v>
      </c>
      <c r="D47" s="21">
        <v>1342.3</v>
      </c>
      <c r="E47" s="21">
        <v>1060.4000000000001</v>
      </c>
      <c r="F47" s="21">
        <v>1640.6</v>
      </c>
      <c r="G47" s="21">
        <v>3.2</v>
      </c>
      <c r="H47" s="21">
        <v>2.5</v>
      </c>
      <c r="I47" s="22">
        <v>3.9</v>
      </c>
    </row>
    <row r="48" spans="1:9">
      <c r="A48" s="6" t="s">
        <v>362</v>
      </c>
      <c r="B48" s="55" t="s">
        <v>363</v>
      </c>
      <c r="C48" s="35">
        <v>116124</v>
      </c>
      <c r="D48" s="21">
        <v>3735.2</v>
      </c>
      <c r="E48" s="21">
        <v>3008.7</v>
      </c>
      <c r="F48" s="21">
        <v>4482.8999999999996</v>
      </c>
      <c r="G48" s="21">
        <v>3.2</v>
      </c>
      <c r="H48" s="21">
        <v>2.6</v>
      </c>
      <c r="I48" s="22">
        <v>3.9</v>
      </c>
    </row>
    <row r="49" spans="1:9">
      <c r="A49" s="6" t="s">
        <v>296</v>
      </c>
      <c r="B49" s="55" t="s">
        <v>297</v>
      </c>
      <c r="C49" s="35">
        <v>56981</v>
      </c>
      <c r="D49" s="21">
        <v>1851.4</v>
      </c>
      <c r="E49" s="21">
        <v>1522.2</v>
      </c>
      <c r="F49" s="21">
        <v>2159</v>
      </c>
      <c r="G49" s="21">
        <v>3.2</v>
      </c>
      <c r="H49" s="21">
        <v>2.7</v>
      </c>
      <c r="I49" s="22">
        <v>3.8</v>
      </c>
    </row>
    <row r="50" spans="1:9">
      <c r="A50" s="6" t="s">
        <v>446</v>
      </c>
      <c r="B50" s="55" t="s">
        <v>447</v>
      </c>
      <c r="C50" s="35">
        <v>94711</v>
      </c>
      <c r="D50" s="21">
        <v>3011.9</v>
      </c>
      <c r="E50" s="21">
        <v>2324.8000000000002</v>
      </c>
      <c r="F50" s="21">
        <v>3805.8</v>
      </c>
      <c r="G50" s="21">
        <v>3.2</v>
      </c>
      <c r="H50" s="21">
        <v>2.5</v>
      </c>
      <c r="I50" s="22">
        <v>4</v>
      </c>
    </row>
    <row r="51" spans="1:9">
      <c r="A51" s="6" t="s">
        <v>354</v>
      </c>
      <c r="B51" s="55" t="s">
        <v>355</v>
      </c>
      <c r="C51" s="35">
        <v>50958</v>
      </c>
      <c r="D51" s="21">
        <v>1638.6</v>
      </c>
      <c r="E51" s="21">
        <v>1282.2</v>
      </c>
      <c r="F51" s="21">
        <v>1989.9</v>
      </c>
      <c r="G51" s="21">
        <v>3.2</v>
      </c>
      <c r="H51" s="21">
        <v>2.5</v>
      </c>
      <c r="I51" s="22">
        <v>3.9</v>
      </c>
    </row>
    <row r="52" spans="1:9">
      <c r="A52" s="6" t="s">
        <v>372</v>
      </c>
      <c r="B52" s="55" t="s">
        <v>373</v>
      </c>
      <c r="C52" s="35">
        <v>88163</v>
      </c>
      <c r="D52" s="21">
        <v>2799</v>
      </c>
      <c r="E52" s="21">
        <v>2212</v>
      </c>
      <c r="F52" s="21">
        <v>3446.9</v>
      </c>
      <c r="G52" s="21">
        <v>3.2</v>
      </c>
      <c r="H52" s="21">
        <v>2.5</v>
      </c>
      <c r="I52" s="22">
        <v>3.9</v>
      </c>
    </row>
    <row r="53" spans="1:9">
      <c r="A53" s="6" t="s">
        <v>374</v>
      </c>
      <c r="B53" s="55" t="s">
        <v>375</v>
      </c>
      <c r="C53" s="35">
        <v>40621</v>
      </c>
      <c r="D53" s="21">
        <v>1284.5999999999999</v>
      </c>
      <c r="E53" s="21">
        <v>999.1</v>
      </c>
      <c r="F53" s="21">
        <v>1602.1</v>
      </c>
      <c r="G53" s="21">
        <v>3.2</v>
      </c>
      <c r="H53" s="21">
        <v>2.5</v>
      </c>
      <c r="I53" s="22">
        <v>3.9</v>
      </c>
    </row>
    <row r="54" spans="1:9">
      <c r="A54" s="6" t="s">
        <v>328</v>
      </c>
      <c r="B54" s="55" t="s">
        <v>329</v>
      </c>
      <c r="C54" s="35">
        <v>160494</v>
      </c>
      <c r="D54" s="21">
        <v>5209.3</v>
      </c>
      <c r="E54" s="21">
        <v>4246</v>
      </c>
      <c r="F54" s="21">
        <v>6250.7</v>
      </c>
      <c r="G54" s="21">
        <v>3.2</v>
      </c>
      <c r="H54" s="21">
        <v>2.6</v>
      </c>
      <c r="I54" s="22">
        <v>3.9</v>
      </c>
    </row>
    <row r="55" spans="1:9">
      <c r="A55" s="6" t="s">
        <v>414</v>
      </c>
      <c r="B55" s="55" t="s">
        <v>415</v>
      </c>
      <c r="C55" s="35">
        <v>111159</v>
      </c>
      <c r="D55" s="21">
        <v>3561.5</v>
      </c>
      <c r="E55" s="21">
        <v>2748.7</v>
      </c>
      <c r="F55" s="21">
        <v>4498</v>
      </c>
      <c r="G55" s="21">
        <v>3.2</v>
      </c>
      <c r="H55" s="21">
        <v>2.5</v>
      </c>
      <c r="I55" s="22">
        <v>4</v>
      </c>
    </row>
    <row r="56" spans="1:9">
      <c r="A56" s="6" t="s">
        <v>550</v>
      </c>
      <c r="B56" s="55" t="s">
        <v>551</v>
      </c>
      <c r="C56" s="35">
        <v>70948</v>
      </c>
      <c r="D56" s="21">
        <v>2182.9</v>
      </c>
      <c r="E56" s="21">
        <v>1613.4</v>
      </c>
      <c r="F56" s="21">
        <v>2854.1</v>
      </c>
      <c r="G56" s="21">
        <v>3.1</v>
      </c>
      <c r="H56" s="21">
        <v>2.2999999999999998</v>
      </c>
      <c r="I56" s="22">
        <v>4</v>
      </c>
    </row>
    <row r="57" spans="1:9">
      <c r="A57" s="6" t="s">
        <v>492</v>
      </c>
      <c r="B57" s="55" t="s">
        <v>493</v>
      </c>
      <c r="C57" s="35">
        <v>407967</v>
      </c>
      <c r="D57" s="21">
        <v>12558.6</v>
      </c>
      <c r="E57" s="21">
        <v>9373.6</v>
      </c>
      <c r="F57" s="21">
        <v>16285.6</v>
      </c>
      <c r="G57" s="21">
        <v>3.1</v>
      </c>
      <c r="H57" s="21">
        <v>2.2999999999999998</v>
      </c>
      <c r="I57" s="22">
        <v>4</v>
      </c>
    </row>
    <row r="58" spans="1:9">
      <c r="A58" s="6" t="s">
        <v>432</v>
      </c>
      <c r="B58" s="55" t="s">
        <v>433</v>
      </c>
      <c r="C58" s="35">
        <v>61380</v>
      </c>
      <c r="D58" s="21">
        <v>1919.2</v>
      </c>
      <c r="E58" s="21">
        <v>1458.8</v>
      </c>
      <c r="F58" s="21">
        <v>2445.6</v>
      </c>
      <c r="G58" s="21">
        <v>3.1</v>
      </c>
      <c r="H58" s="21">
        <v>2.4</v>
      </c>
      <c r="I58" s="22">
        <v>4</v>
      </c>
    </row>
    <row r="59" spans="1:9">
      <c r="A59" s="6" t="s">
        <v>400</v>
      </c>
      <c r="B59" s="55" t="s">
        <v>401</v>
      </c>
      <c r="C59" s="35">
        <v>126483</v>
      </c>
      <c r="D59" s="21">
        <v>3883.9</v>
      </c>
      <c r="E59" s="21">
        <v>3071.4</v>
      </c>
      <c r="F59" s="21">
        <v>4821.6000000000004</v>
      </c>
      <c r="G59" s="21">
        <v>3.1</v>
      </c>
      <c r="H59" s="21">
        <v>2.4</v>
      </c>
      <c r="I59" s="22">
        <v>3.8</v>
      </c>
    </row>
    <row r="60" spans="1:9">
      <c r="A60" s="6" t="s">
        <v>402</v>
      </c>
      <c r="B60" s="55" t="s">
        <v>403</v>
      </c>
      <c r="C60" s="35">
        <v>218108</v>
      </c>
      <c r="D60" s="21">
        <v>6754.2</v>
      </c>
      <c r="E60" s="21">
        <v>5300.4</v>
      </c>
      <c r="F60" s="21">
        <v>8432.5</v>
      </c>
      <c r="G60" s="21">
        <v>3.1</v>
      </c>
      <c r="H60" s="21">
        <v>2.4</v>
      </c>
      <c r="I60" s="22">
        <v>3.9</v>
      </c>
    </row>
    <row r="61" spans="1:9">
      <c r="A61" s="6" t="s">
        <v>368</v>
      </c>
      <c r="B61" s="55" t="s">
        <v>369</v>
      </c>
      <c r="C61" s="35">
        <v>310369</v>
      </c>
      <c r="D61" s="21">
        <v>9688.9</v>
      </c>
      <c r="E61" s="21">
        <v>7746.9</v>
      </c>
      <c r="F61" s="21">
        <v>11795.8</v>
      </c>
      <c r="G61" s="21">
        <v>3.1</v>
      </c>
      <c r="H61" s="21">
        <v>2.5</v>
      </c>
      <c r="I61" s="22">
        <v>3.8</v>
      </c>
    </row>
    <row r="62" spans="1:9">
      <c r="A62" s="6" t="s">
        <v>370</v>
      </c>
      <c r="B62" s="55" t="s">
        <v>371</v>
      </c>
      <c r="C62" s="35">
        <v>144131</v>
      </c>
      <c r="D62" s="21">
        <v>4462.1000000000004</v>
      </c>
      <c r="E62" s="21">
        <v>3665.4</v>
      </c>
      <c r="F62" s="21">
        <v>5285</v>
      </c>
      <c r="G62" s="21">
        <v>3.1</v>
      </c>
      <c r="H62" s="21">
        <v>2.5</v>
      </c>
      <c r="I62" s="22">
        <v>3.7</v>
      </c>
    </row>
    <row r="63" spans="1:9">
      <c r="A63" s="6" t="s">
        <v>406</v>
      </c>
      <c r="B63" s="55" t="s">
        <v>407</v>
      </c>
      <c r="C63" s="35">
        <v>92505</v>
      </c>
      <c r="D63" s="21">
        <v>2911.1</v>
      </c>
      <c r="E63" s="21">
        <v>2346.4</v>
      </c>
      <c r="F63" s="21">
        <v>3530.7</v>
      </c>
      <c r="G63" s="21">
        <v>3.1</v>
      </c>
      <c r="H63" s="21">
        <v>2.5</v>
      </c>
      <c r="I63" s="22">
        <v>3.8</v>
      </c>
    </row>
    <row r="64" spans="1:9">
      <c r="A64" s="6" t="s">
        <v>474</v>
      </c>
      <c r="B64" s="55" t="s">
        <v>475</v>
      </c>
      <c r="C64" s="35">
        <v>166928</v>
      </c>
      <c r="D64" s="21">
        <v>5190</v>
      </c>
      <c r="E64" s="21">
        <v>3791.9</v>
      </c>
      <c r="F64" s="21">
        <v>6895.7</v>
      </c>
      <c r="G64" s="21">
        <v>3.1</v>
      </c>
      <c r="H64" s="21">
        <v>2.2999999999999998</v>
      </c>
      <c r="I64" s="22">
        <v>4.0999999999999996</v>
      </c>
    </row>
    <row r="65" spans="1:9">
      <c r="A65" s="6" t="s">
        <v>426</v>
      </c>
      <c r="B65" s="55" t="s">
        <v>427</v>
      </c>
      <c r="C65" s="35">
        <v>98373</v>
      </c>
      <c r="D65" s="21">
        <v>3092.3</v>
      </c>
      <c r="E65" s="21">
        <v>2426.5</v>
      </c>
      <c r="F65" s="21">
        <v>3853.1</v>
      </c>
      <c r="G65" s="21">
        <v>3.1</v>
      </c>
      <c r="H65" s="21">
        <v>2.5</v>
      </c>
      <c r="I65" s="22">
        <v>3.9</v>
      </c>
    </row>
    <row r="66" spans="1:9">
      <c r="A66" s="6" t="s">
        <v>428</v>
      </c>
      <c r="B66" s="55" t="s">
        <v>429</v>
      </c>
      <c r="C66" s="35">
        <v>80503</v>
      </c>
      <c r="D66" s="21">
        <v>2490.6</v>
      </c>
      <c r="E66" s="21">
        <v>2000.8</v>
      </c>
      <c r="F66" s="21">
        <v>2993.1</v>
      </c>
      <c r="G66" s="21">
        <v>3.1</v>
      </c>
      <c r="H66" s="21">
        <v>2.5</v>
      </c>
      <c r="I66" s="22">
        <v>3.7</v>
      </c>
    </row>
    <row r="67" spans="1:9">
      <c r="A67" s="6" t="s">
        <v>408</v>
      </c>
      <c r="B67" s="55" t="s">
        <v>409</v>
      </c>
      <c r="C67" s="35">
        <v>70982</v>
      </c>
      <c r="D67" s="21">
        <v>2219.1999999999998</v>
      </c>
      <c r="E67" s="21">
        <v>1800.2</v>
      </c>
      <c r="F67" s="21">
        <v>2669</v>
      </c>
      <c r="G67" s="21">
        <v>3.1</v>
      </c>
      <c r="H67" s="21">
        <v>2.5</v>
      </c>
      <c r="I67" s="22">
        <v>3.8</v>
      </c>
    </row>
    <row r="68" spans="1:9">
      <c r="A68" s="6" t="s">
        <v>410</v>
      </c>
      <c r="B68" s="55" t="s">
        <v>411</v>
      </c>
      <c r="C68" s="35">
        <v>36235</v>
      </c>
      <c r="D68" s="21">
        <v>1115.8</v>
      </c>
      <c r="E68" s="21">
        <v>907.1</v>
      </c>
      <c r="F68" s="21">
        <v>1330.2</v>
      </c>
      <c r="G68" s="21">
        <v>3.1</v>
      </c>
      <c r="H68" s="21">
        <v>2.5</v>
      </c>
      <c r="I68" s="22">
        <v>3.7</v>
      </c>
    </row>
    <row r="69" spans="1:9">
      <c r="A69" s="6" t="s">
        <v>412</v>
      </c>
      <c r="B69" s="55" t="s">
        <v>413</v>
      </c>
      <c r="C69" s="35">
        <v>155757</v>
      </c>
      <c r="D69" s="21">
        <v>4778.3999999999996</v>
      </c>
      <c r="E69" s="21">
        <v>3849.4</v>
      </c>
      <c r="F69" s="21">
        <v>5779.2</v>
      </c>
      <c r="G69" s="21">
        <v>3.1</v>
      </c>
      <c r="H69" s="21">
        <v>2.5</v>
      </c>
      <c r="I69" s="22">
        <v>3.7</v>
      </c>
    </row>
    <row r="70" spans="1:9">
      <c r="A70" s="6" t="s">
        <v>398</v>
      </c>
      <c r="B70" s="55" t="s">
        <v>399</v>
      </c>
      <c r="C70" s="35">
        <v>80377</v>
      </c>
      <c r="D70" s="21">
        <v>2411.5</v>
      </c>
      <c r="E70" s="21">
        <v>1962.9</v>
      </c>
      <c r="F70" s="21">
        <v>2899.9</v>
      </c>
      <c r="G70" s="21">
        <v>3</v>
      </c>
      <c r="H70" s="21">
        <v>2.4</v>
      </c>
      <c r="I70" s="22">
        <v>3.6</v>
      </c>
    </row>
    <row r="71" spans="1:9">
      <c r="A71" s="6" t="s">
        <v>416</v>
      </c>
      <c r="B71" s="55" t="s">
        <v>417</v>
      </c>
      <c r="C71" s="35">
        <v>97962</v>
      </c>
      <c r="D71" s="21">
        <v>2959.3</v>
      </c>
      <c r="E71" s="21">
        <v>2428.9</v>
      </c>
      <c r="F71" s="21">
        <v>3532.5</v>
      </c>
      <c r="G71" s="21">
        <v>3</v>
      </c>
      <c r="H71" s="21">
        <v>2.5</v>
      </c>
      <c r="I71" s="22">
        <v>3.6</v>
      </c>
    </row>
    <row r="72" spans="1:9">
      <c r="A72" s="6" t="s">
        <v>418</v>
      </c>
      <c r="B72" s="55" t="s">
        <v>419</v>
      </c>
      <c r="C72" s="35">
        <v>52358</v>
      </c>
      <c r="D72" s="21">
        <v>1588.4</v>
      </c>
      <c r="E72" s="21">
        <v>1275.9000000000001</v>
      </c>
      <c r="F72" s="21">
        <v>1917.8</v>
      </c>
      <c r="G72" s="21">
        <v>3</v>
      </c>
      <c r="H72" s="21">
        <v>2.4</v>
      </c>
      <c r="I72" s="22">
        <v>3.7</v>
      </c>
    </row>
    <row r="73" spans="1:9">
      <c r="A73" s="6" t="s">
        <v>378</v>
      </c>
      <c r="B73" s="55" t="s">
        <v>379</v>
      </c>
      <c r="C73" s="35">
        <v>53352</v>
      </c>
      <c r="D73" s="21">
        <v>1607.6</v>
      </c>
      <c r="E73" s="21">
        <v>1312.5</v>
      </c>
      <c r="F73" s="21">
        <v>1932.1</v>
      </c>
      <c r="G73" s="21">
        <v>3</v>
      </c>
      <c r="H73" s="21">
        <v>2.5</v>
      </c>
      <c r="I73" s="22">
        <v>3.6</v>
      </c>
    </row>
    <row r="74" spans="1:9">
      <c r="A74" s="6" t="s">
        <v>380</v>
      </c>
      <c r="B74" s="55" t="s">
        <v>381</v>
      </c>
      <c r="C74" s="35">
        <v>61199</v>
      </c>
      <c r="D74" s="21">
        <v>1827.1</v>
      </c>
      <c r="E74" s="21">
        <v>1498.9</v>
      </c>
      <c r="F74" s="21">
        <v>2148.9</v>
      </c>
      <c r="G74" s="21">
        <v>3</v>
      </c>
      <c r="H74" s="21">
        <v>2.4</v>
      </c>
      <c r="I74" s="22">
        <v>3.5</v>
      </c>
    </row>
    <row r="75" spans="1:9">
      <c r="A75" s="6" t="s">
        <v>344</v>
      </c>
      <c r="B75" s="55" t="s">
        <v>345</v>
      </c>
      <c r="C75" s="35">
        <v>64871</v>
      </c>
      <c r="D75" s="21">
        <v>1948.5</v>
      </c>
      <c r="E75" s="21">
        <v>1607.9</v>
      </c>
      <c r="F75" s="21">
        <v>2307.9</v>
      </c>
      <c r="G75" s="21">
        <v>3</v>
      </c>
      <c r="H75" s="21">
        <v>2.5</v>
      </c>
      <c r="I75" s="22">
        <v>3.6</v>
      </c>
    </row>
    <row r="76" spans="1:9">
      <c r="A76" s="6" t="s">
        <v>396</v>
      </c>
      <c r="B76" s="55" t="s">
        <v>397</v>
      </c>
      <c r="C76" s="35">
        <v>85387</v>
      </c>
      <c r="D76" s="21">
        <v>2544.3000000000002</v>
      </c>
      <c r="E76" s="21">
        <v>2104</v>
      </c>
      <c r="F76" s="21">
        <v>2970.4</v>
      </c>
      <c r="G76" s="21">
        <v>3</v>
      </c>
      <c r="H76" s="21">
        <v>2.5</v>
      </c>
      <c r="I76" s="22">
        <v>3.5</v>
      </c>
    </row>
    <row r="77" spans="1:9">
      <c r="A77" s="6" t="s">
        <v>424</v>
      </c>
      <c r="B77" s="55" t="s">
        <v>425</v>
      </c>
      <c r="C77" s="35">
        <v>52866</v>
      </c>
      <c r="D77" s="21">
        <v>1595.6</v>
      </c>
      <c r="E77" s="21">
        <v>1246.5</v>
      </c>
      <c r="F77" s="21">
        <v>1971.9</v>
      </c>
      <c r="G77" s="21">
        <v>3</v>
      </c>
      <c r="H77" s="21">
        <v>2.4</v>
      </c>
      <c r="I77" s="22">
        <v>3.7</v>
      </c>
    </row>
    <row r="78" spans="1:9">
      <c r="A78" s="6" t="s">
        <v>462</v>
      </c>
      <c r="B78" s="55" t="s">
        <v>463</v>
      </c>
      <c r="C78" s="35">
        <v>61929</v>
      </c>
      <c r="D78" s="21">
        <v>1872.4</v>
      </c>
      <c r="E78" s="21">
        <v>1519.8</v>
      </c>
      <c r="F78" s="21">
        <v>2250.6999999999998</v>
      </c>
      <c r="G78" s="21">
        <v>3</v>
      </c>
      <c r="H78" s="21">
        <v>2.5</v>
      </c>
      <c r="I78" s="22">
        <v>3.6</v>
      </c>
    </row>
    <row r="79" spans="1:9">
      <c r="A79" s="6" t="s">
        <v>464</v>
      </c>
      <c r="B79" s="55" t="s">
        <v>465</v>
      </c>
      <c r="C79" s="35">
        <v>83501</v>
      </c>
      <c r="D79" s="21">
        <v>2537.9</v>
      </c>
      <c r="E79" s="21">
        <v>2005.4</v>
      </c>
      <c r="F79" s="21">
        <v>3110.4</v>
      </c>
      <c r="G79" s="21">
        <v>3</v>
      </c>
      <c r="H79" s="21">
        <v>2.4</v>
      </c>
      <c r="I79" s="22">
        <v>3.7</v>
      </c>
    </row>
    <row r="80" spans="1:9">
      <c r="A80" s="6" t="s">
        <v>388</v>
      </c>
      <c r="B80" s="55" t="s">
        <v>389</v>
      </c>
      <c r="C80" s="35">
        <v>38756</v>
      </c>
      <c r="D80" s="21">
        <v>1174.4000000000001</v>
      </c>
      <c r="E80" s="21">
        <v>968</v>
      </c>
      <c r="F80" s="21">
        <v>1391.7</v>
      </c>
      <c r="G80" s="21">
        <v>3</v>
      </c>
      <c r="H80" s="21">
        <v>2.5</v>
      </c>
      <c r="I80" s="22">
        <v>3.6</v>
      </c>
    </row>
    <row r="81" spans="1:9">
      <c r="A81" s="6" t="s">
        <v>444</v>
      </c>
      <c r="B81" s="55" t="s">
        <v>445</v>
      </c>
      <c r="C81" s="35">
        <v>33901</v>
      </c>
      <c r="D81" s="21">
        <v>1006.7</v>
      </c>
      <c r="E81" s="21">
        <v>818.9</v>
      </c>
      <c r="F81" s="21">
        <v>1207</v>
      </c>
      <c r="G81" s="21">
        <v>3</v>
      </c>
      <c r="H81" s="21">
        <v>2.4</v>
      </c>
      <c r="I81" s="22">
        <v>3.6</v>
      </c>
    </row>
    <row r="82" spans="1:9">
      <c r="A82" s="6" t="s">
        <v>506</v>
      </c>
      <c r="B82" s="55" t="s">
        <v>507</v>
      </c>
      <c r="C82" s="35">
        <v>90146</v>
      </c>
      <c r="D82" s="21">
        <v>2704.3</v>
      </c>
      <c r="E82" s="21">
        <v>2165.1</v>
      </c>
      <c r="F82" s="21">
        <v>3292.3</v>
      </c>
      <c r="G82" s="21">
        <v>3</v>
      </c>
      <c r="H82" s="21">
        <v>2.4</v>
      </c>
      <c r="I82" s="22">
        <v>3.7</v>
      </c>
    </row>
    <row r="83" spans="1:9">
      <c r="A83" s="6" t="s">
        <v>466</v>
      </c>
      <c r="B83" s="55" t="s">
        <v>467</v>
      </c>
      <c r="C83" s="35">
        <v>36828</v>
      </c>
      <c r="D83" s="21">
        <v>1104.8</v>
      </c>
      <c r="E83" s="21">
        <v>868.9</v>
      </c>
      <c r="F83" s="21">
        <v>1337.4</v>
      </c>
      <c r="G83" s="21">
        <v>3</v>
      </c>
      <c r="H83" s="21">
        <v>2.4</v>
      </c>
      <c r="I83" s="22">
        <v>3.6</v>
      </c>
    </row>
    <row r="84" spans="1:9">
      <c r="A84" s="6" t="s">
        <v>348</v>
      </c>
      <c r="B84" s="55" t="s">
        <v>349</v>
      </c>
      <c r="C84" s="35">
        <v>93487</v>
      </c>
      <c r="D84" s="21">
        <v>2756.1</v>
      </c>
      <c r="E84" s="21">
        <v>2282.3000000000002</v>
      </c>
      <c r="F84" s="21">
        <v>3201.5</v>
      </c>
      <c r="G84" s="21">
        <v>2.9</v>
      </c>
      <c r="H84" s="21">
        <v>2.4</v>
      </c>
      <c r="I84" s="22">
        <v>3.4</v>
      </c>
    </row>
    <row r="85" spans="1:9">
      <c r="A85" s="6" t="s">
        <v>456</v>
      </c>
      <c r="B85" s="55" t="s">
        <v>457</v>
      </c>
      <c r="C85" s="35">
        <v>61901</v>
      </c>
      <c r="D85" s="21">
        <v>1817.8</v>
      </c>
      <c r="E85" s="21">
        <v>1490.4</v>
      </c>
      <c r="F85" s="21">
        <v>2155.3000000000002</v>
      </c>
      <c r="G85" s="21">
        <v>2.9</v>
      </c>
      <c r="H85" s="21">
        <v>2.4</v>
      </c>
      <c r="I85" s="22">
        <v>3.5</v>
      </c>
    </row>
    <row r="86" spans="1:9">
      <c r="A86" s="6" t="s">
        <v>494</v>
      </c>
      <c r="B86" s="55" t="s">
        <v>495</v>
      </c>
      <c r="C86" s="35">
        <v>48242</v>
      </c>
      <c r="D86" s="21">
        <v>1406.6</v>
      </c>
      <c r="E86" s="21">
        <v>1143.3</v>
      </c>
      <c r="F86" s="21">
        <v>1672.8</v>
      </c>
      <c r="G86" s="21">
        <v>2.9</v>
      </c>
      <c r="H86" s="21">
        <v>2.4</v>
      </c>
      <c r="I86" s="22">
        <v>3.5</v>
      </c>
    </row>
    <row r="87" spans="1:9">
      <c r="A87" s="6" t="s">
        <v>524</v>
      </c>
      <c r="B87" s="55" t="s">
        <v>525</v>
      </c>
      <c r="C87" s="35">
        <v>46559</v>
      </c>
      <c r="D87" s="21">
        <v>1338.1</v>
      </c>
      <c r="E87" s="21">
        <v>1050.8</v>
      </c>
      <c r="F87" s="21">
        <v>1655.3</v>
      </c>
      <c r="G87" s="21">
        <v>2.9</v>
      </c>
      <c r="H87" s="21">
        <v>2.2999999999999998</v>
      </c>
      <c r="I87" s="22">
        <v>3.6</v>
      </c>
    </row>
    <row r="88" spans="1:9">
      <c r="A88" s="6" t="s">
        <v>470</v>
      </c>
      <c r="B88" s="55" t="s">
        <v>471</v>
      </c>
      <c r="C88" s="35">
        <v>107950</v>
      </c>
      <c r="D88" s="21">
        <v>3128.5</v>
      </c>
      <c r="E88" s="21">
        <v>2485.9</v>
      </c>
      <c r="F88" s="21">
        <v>3826.2</v>
      </c>
      <c r="G88" s="21">
        <v>2.9</v>
      </c>
      <c r="H88" s="21">
        <v>2.2999999999999998</v>
      </c>
      <c r="I88" s="22">
        <v>3.5</v>
      </c>
    </row>
    <row r="89" spans="1:9">
      <c r="A89" s="6" t="s">
        <v>460</v>
      </c>
      <c r="B89" s="55" t="s">
        <v>461</v>
      </c>
      <c r="C89" s="35">
        <v>150433</v>
      </c>
      <c r="D89" s="21">
        <v>4398.1000000000004</v>
      </c>
      <c r="E89" s="21">
        <v>3555.6</v>
      </c>
      <c r="F89" s="21">
        <v>5265.6</v>
      </c>
      <c r="G89" s="21">
        <v>2.9</v>
      </c>
      <c r="H89" s="21">
        <v>2.4</v>
      </c>
      <c r="I89" s="22">
        <v>3.5</v>
      </c>
    </row>
    <row r="90" spans="1:9">
      <c r="A90" s="6" t="s">
        <v>404</v>
      </c>
      <c r="B90" s="55" t="s">
        <v>405</v>
      </c>
      <c r="C90" s="35">
        <v>139915</v>
      </c>
      <c r="D90" s="21">
        <v>3991.9</v>
      </c>
      <c r="E90" s="21">
        <v>3230.6</v>
      </c>
      <c r="F90" s="21">
        <v>4720.2</v>
      </c>
      <c r="G90" s="21">
        <v>2.9</v>
      </c>
      <c r="H90" s="21">
        <v>2.2999999999999998</v>
      </c>
      <c r="I90" s="22">
        <v>3.4</v>
      </c>
    </row>
    <row r="91" spans="1:9">
      <c r="A91" s="6" t="s">
        <v>394</v>
      </c>
      <c r="B91" s="55" t="s">
        <v>395</v>
      </c>
      <c r="C91" s="35">
        <v>40301</v>
      </c>
      <c r="D91" s="21">
        <v>1173.7</v>
      </c>
      <c r="E91" s="21">
        <v>970.4</v>
      </c>
      <c r="F91" s="21">
        <v>1374.6</v>
      </c>
      <c r="G91" s="21">
        <v>2.9</v>
      </c>
      <c r="H91" s="21">
        <v>2.4</v>
      </c>
      <c r="I91" s="22">
        <v>3.4</v>
      </c>
    </row>
    <row r="92" spans="1:9">
      <c r="A92" s="6" t="s">
        <v>510</v>
      </c>
      <c r="B92" s="55" t="s">
        <v>511</v>
      </c>
      <c r="C92" s="35">
        <v>119690</v>
      </c>
      <c r="D92" s="21">
        <v>3424.9</v>
      </c>
      <c r="E92" s="21">
        <v>2811</v>
      </c>
      <c r="F92" s="21">
        <v>4095.5</v>
      </c>
      <c r="G92" s="21">
        <v>2.9</v>
      </c>
      <c r="H92" s="21">
        <v>2.2999999999999998</v>
      </c>
      <c r="I92" s="22">
        <v>3.4</v>
      </c>
    </row>
    <row r="93" spans="1:9">
      <c r="A93" s="6" t="s">
        <v>420</v>
      </c>
      <c r="B93" s="55" t="s">
        <v>421</v>
      </c>
      <c r="C93" s="35">
        <v>63926</v>
      </c>
      <c r="D93" s="21">
        <v>1828.1</v>
      </c>
      <c r="E93" s="21">
        <v>1509.5</v>
      </c>
      <c r="F93" s="21">
        <v>2141.5</v>
      </c>
      <c r="G93" s="21">
        <v>2.9</v>
      </c>
      <c r="H93" s="21">
        <v>2.4</v>
      </c>
      <c r="I93" s="22">
        <v>3.3</v>
      </c>
    </row>
    <row r="94" spans="1:9">
      <c r="A94" s="6" t="s">
        <v>476</v>
      </c>
      <c r="B94" s="55" t="s">
        <v>477</v>
      </c>
      <c r="C94" s="35">
        <v>112684</v>
      </c>
      <c r="D94" s="21">
        <v>3273.5</v>
      </c>
      <c r="E94" s="21">
        <v>2561.1</v>
      </c>
      <c r="F94" s="21">
        <v>4109.1000000000004</v>
      </c>
      <c r="G94" s="21">
        <v>2.9</v>
      </c>
      <c r="H94" s="21">
        <v>2.2999999999999998</v>
      </c>
      <c r="I94" s="22">
        <v>3.6</v>
      </c>
    </row>
    <row r="95" spans="1:9">
      <c r="A95" s="6" t="s">
        <v>440</v>
      </c>
      <c r="B95" s="55" t="s">
        <v>441</v>
      </c>
      <c r="C95" s="35">
        <v>54582</v>
      </c>
      <c r="D95" s="21">
        <v>1567.5</v>
      </c>
      <c r="E95" s="21">
        <v>1262.3</v>
      </c>
      <c r="F95" s="21">
        <v>1878.1</v>
      </c>
      <c r="G95" s="21">
        <v>2.9</v>
      </c>
      <c r="H95" s="21">
        <v>2.2999999999999998</v>
      </c>
      <c r="I95" s="22">
        <v>3.4</v>
      </c>
    </row>
    <row r="96" spans="1:9">
      <c r="A96" s="6" t="s">
        <v>422</v>
      </c>
      <c r="B96" s="55" t="s">
        <v>423</v>
      </c>
      <c r="C96" s="35">
        <v>33440</v>
      </c>
      <c r="D96" s="21">
        <v>967</v>
      </c>
      <c r="E96" s="21">
        <v>782.6</v>
      </c>
      <c r="F96" s="21">
        <v>1145.2</v>
      </c>
      <c r="G96" s="21">
        <v>2.9</v>
      </c>
      <c r="H96" s="21">
        <v>2.2999999999999998</v>
      </c>
      <c r="I96" s="22">
        <v>3.4</v>
      </c>
    </row>
    <row r="97" spans="1:9">
      <c r="A97" s="6" t="s">
        <v>448</v>
      </c>
      <c r="B97" s="55" t="s">
        <v>449</v>
      </c>
      <c r="C97" s="35">
        <v>143767</v>
      </c>
      <c r="D97" s="21">
        <v>4128.1000000000004</v>
      </c>
      <c r="E97" s="21">
        <v>3349.5</v>
      </c>
      <c r="F97" s="21">
        <v>4980.3999999999996</v>
      </c>
      <c r="G97" s="21">
        <v>2.9</v>
      </c>
      <c r="H97" s="21">
        <v>2.2999999999999998</v>
      </c>
      <c r="I97" s="22">
        <v>3.5</v>
      </c>
    </row>
    <row r="98" spans="1:9">
      <c r="A98" s="6" t="s">
        <v>452</v>
      </c>
      <c r="B98" s="55" t="s">
        <v>453</v>
      </c>
      <c r="C98" s="35">
        <v>92590</v>
      </c>
      <c r="D98" s="21">
        <v>2675.7</v>
      </c>
      <c r="E98" s="21">
        <v>2164.6</v>
      </c>
      <c r="F98" s="21">
        <v>3202.1</v>
      </c>
      <c r="G98" s="21">
        <v>2.9</v>
      </c>
      <c r="H98" s="21">
        <v>2.2999999999999998</v>
      </c>
      <c r="I98" s="22">
        <v>3.5</v>
      </c>
    </row>
    <row r="99" spans="1:9">
      <c r="A99" s="6" t="s">
        <v>488</v>
      </c>
      <c r="B99" s="55" t="s">
        <v>489</v>
      </c>
      <c r="C99" s="35">
        <v>54320</v>
      </c>
      <c r="D99" s="21">
        <v>1558.8</v>
      </c>
      <c r="E99" s="21">
        <v>1254.0999999999999</v>
      </c>
      <c r="F99" s="21">
        <v>1874.1</v>
      </c>
      <c r="G99" s="21">
        <v>2.9</v>
      </c>
      <c r="H99" s="21">
        <v>2.2999999999999998</v>
      </c>
      <c r="I99" s="22">
        <v>3.5</v>
      </c>
    </row>
    <row r="100" spans="1:9">
      <c r="A100" s="6" t="s">
        <v>468</v>
      </c>
      <c r="B100" s="55" t="s">
        <v>469</v>
      </c>
      <c r="C100" s="35">
        <v>43652</v>
      </c>
      <c r="D100" s="21">
        <v>1236.5999999999999</v>
      </c>
      <c r="E100" s="21">
        <v>1001.6</v>
      </c>
      <c r="F100" s="21">
        <v>1472.1</v>
      </c>
      <c r="G100" s="21">
        <v>2.8</v>
      </c>
      <c r="H100" s="21">
        <v>2.2999999999999998</v>
      </c>
      <c r="I100" s="22">
        <v>3.4</v>
      </c>
    </row>
    <row r="101" spans="1:9">
      <c r="A101" s="6" t="s">
        <v>434</v>
      </c>
      <c r="B101" s="55" t="s">
        <v>435</v>
      </c>
      <c r="C101" s="35">
        <v>46592</v>
      </c>
      <c r="D101" s="21">
        <v>1316.3</v>
      </c>
      <c r="E101" s="21">
        <v>1076</v>
      </c>
      <c r="F101" s="21">
        <v>1562.4</v>
      </c>
      <c r="G101" s="21">
        <v>2.8</v>
      </c>
      <c r="H101" s="21">
        <v>2.2999999999999998</v>
      </c>
      <c r="I101" s="22">
        <v>3.4</v>
      </c>
    </row>
    <row r="102" spans="1:9">
      <c r="A102" s="6" t="s">
        <v>580</v>
      </c>
      <c r="B102" s="55" t="s">
        <v>581</v>
      </c>
      <c r="C102" s="35">
        <v>129348</v>
      </c>
      <c r="D102" s="21">
        <v>3567.9</v>
      </c>
      <c r="E102" s="21">
        <v>2888.8</v>
      </c>
      <c r="F102" s="21">
        <v>4290</v>
      </c>
      <c r="G102" s="21">
        <v>2.8</v>
      </c>
      <c r="H102" s="21">
        <v>2.2000000000000002</v>
      </c>
      <c r="I102" s="22">
        <v>3.3</v>
      </c>
    </row>
    <row r="103" spans="1:9">
      <c r="A103" s="6" t="s">
        <v>544</v>
      </c>
      <c r="B103" s="55" t="s">
        <v>545</v>
      </c>
      <c r="C103" s="35">
        <v>45714</v>
      </c>
      <c r="D103" s="21">
        <v>1259.9000000000001</v>
      </c>
      <c r="E103" s="21">
        <v>1034.2</v>
      </c>
      <c r="F103" s="21">
        <v>1499.1</v>
      </c>
      <c r="G103" s="21">
        <v>2.8</v>
      </c>
      <c r="H103" s="21">
        <v>2.2999999999999998</v>
      </c>
      <c r="I103" s="22">
        <v>3.3</v>
      </c>
    </row>
    <row r="104" spans="1:9">
      <c r="A104" s="6" t="s">
        <v>600</v>
      </c>
      <c r="B104" s="55" t="s">
        <v>601</v>
      </c>
      <c r="C104" s="35">
        <v>77084</v>
      </c>
      <c r="D104" s="21">
        <v>2164</v>
      </c>
      <c r="E104" s="21">
        <v>1605.4</v>
      </c>
      <c r="F104" s="21">
        <v>2817.6</v>
      </c>
      <c r="G104" s="21">
        <v>2.8</v>
      </c>
      <c r="H104" s="21">
        <v>2.1</v>
      </c>
      <c r="I104" s="22">
        <v>3.7</v>
      </c>
    </row>
    <row r="105" spans="1:9">
      <c r="A105" s="6" t="s">
        <v>546</v>
      </c>
      <c r="B105" s="55" t="s">
        <v>547</v>
      </c>
      <c r="C105" s="35">
        <v>57755</v>
      </c>
      <c r="D105" s="21">
        <v>1618.6</v>
      </c>
      <c r="E105" s="21">
        <v>1298.5999999999999</v>
      </c>
      <c r="F105" s="21">
        <v>1984.2</v>
      </c>
      <c r="G105" s="21">
        <v>2.8</v>
      </c>
      <c r="H105" s="21">
        <v>2.2000000000000002</v>
      </c>
      <c r="I105" s="22">
        <v>3.4</v>
      </c>
    </row>
    <row r="106" spans="1:9">
      <c r="A106" s="6" t="s">
        <v>500</v>
      </c>
      <c r="B106" s="55" t="s">
        <v>501</v>
      </c>
      <c r="C106" s="35">
        <v>193409</v>
      </c>
      <c r="D106" s="21">
        <v>5489.9</v>
      </c>
      <c r="E106" s="21">
        <v>4479.2</v>
      </c>
      <c r="F106" s="21">
        <v>6595.4</v>
      </c>
      <c r="G106" s="21">
        <v>2.8</v>
      </c>
      <c r="H106" s="21">
        <v>2.2999999999999998</v>
      </c>
      <c r="I106" s="22">
        <v>3.4</v>
      </c>
    </row>
    <row r="107" spans="1:9">
      <c r="A107" s="6" t="s">
        <v>504</v>
      </c>
      <c r="B107" s="55" t="s">
        <v>505</v>
      </c>
      <c r="C107" s="35">
        <v>60301</v>
      </c>
      <c r="D107" s="21">
        <v>1674.6</v>
      </c>
      <c r="E107" s="21">
        <v>1369.6</v>
      </c>
      <c r="F107" s="21">
        <v>1971.1</v>
      </c>
      <c r="G107" s="21">
        <v>2.8</v>
      </c>
      <c r="H107" s="21">
        <v>2.2999999999999998</v>
      </c>
      <c r="I107" s="22">
        <v>3.3</v>
      </c>
    </row>
    <row r="108" spans="1:9">
      <c r="A108" s="6" t="s">
        <v>508</v>
      </c>
      <c r="B108" s="55" t="s">
        <v>509</v>
      </c>
      <c r="C108" s="35">
        <v>83847</v>
      </c>
      <c r="D108" s="21">
        <v>2324.5</v>
      </c>
      <c r="E108" s="21">
        <v>1898.9</v>
      </c>
      <c r="F108" s="21">
        <v>2765.4</v>
      </c>
      <c r="G108" s="21">
        <v>2.8</v>
      </c>
      <c r="H108" s="21">
        <v>2.2999999999999998</v>
      </c>
      <c r="I108" s="22">
        <v>3.3</v>
      </c>
    </row>
    <row r="109" spans="1:9">
      <c r="A109" s="6" t="s">
        <v>480</v>
      </c>
      <c r="B109" s="55" t="s">
        <v>481</v>
      </c>
      <c r="C109" s="35">
        <v>34489</v>
      </c>
      <c r="D109" s="21">
        <v>954.9</v>
      </c>
      <c r="E109" s="21">
        <v>731.3</v>
      </c>
      <c r="F109" s="21">
        <v>1169.9000000000001</v>
      </c>
      <c r="G109" s="21">
        <v>2.8</v>
      </c>
      <c r="H109" s="21">
        <v>2.1</v>
      </c>
      <c r="I109" s="22">
        <v>3.4</v>
      </c>
    </row>
    <row r="110" spans="1:9">
      <c r="A110" s="6" t="s">
        <v>484</v>
      </c>
      <c r="B110" s="55" t="s">
        <v>485</v>
      </c>
      <c r="C110" s="35">
        <v>53154</v>
      </c>
      <c r="D110" s="21">
        <v>1471.3</v>
      </c>
      <c r="E110" s="21">
        <v>1195.9000000000001</v>
      </c>
      <c r="F110" s="21">
        <v>1731.7</v>
      </c>
      <c r="G110" s="21">
        <v>2.8</v>
      </c>
      <c r="H110" s="21">
        <v>2.2000000000000002</v>
      </c>
      <c r="I110" s="22">
        <v>3.3</v>
      </c>
    </row>
    <row r="111" spans="1:9">
      <c r="A111" s="6" t="s">
        <v>430</v>
      </c>
      <c r="B111" s="55" t="s">
        <v>431</v>
      </c>
      <c r="C111" s="35">
        <v>65893</v>
      </c>
      <c r="D111" s="21">
        <v>1822.9</v>
      </c>
      <c r="E111" s="21">
        <v>1518.6</v>
      </c>
      <c r="F111" s="21">
        <v>2128.9</v>
      </c>
      <c r="G111" s="21">
        <v>2.8</v>
      </c>
      <c r="H111" s="21">
        <v>2.2999999999999998</v>
      </c>
      <c r="I111" s="22">
        <v>3.2</v>
      </c>
    </row>
    <row r="112" spans="1:9">
      <c r="A112" s="6" t="s">
        <v>454</v>
      </c>
      <c r="B112" s="55" t="s">
        <v>455</v>
      </c>
      <c r="C112" s="35">
        <v>33328</v>
      </c>
      <c r="D112" s="21">
        <v>912.3</v>
      </c>
      <c r="E112" s="21">
        <v>729.7</v>
      </c>
      <c r="F112" s="21">
        <v>1100.8</v>
      </c>
      <c r="G112" s="21">
        <v>2.7</v>
      </c>
      <c r="H112" s="21">
        <v>2.2000000000000002</v>
      </c>
      <c r="I112" s="22">
        <v>3.3</v>
      </c>
    </row>
    <row r="113" spans="1:9">
      <c r="A113" s="6" t="s">
        <v>552</v>
      </c>
      <c r="B113" s="55" t="s">
        <v>553</v>
      </c>
      <c r="C113" s="35">
        <v>160403</v>
      </c>
      <c r="D113" s="21">
        <v>4254.3999999999996</v>
      </c>
      <c r="E113" s="21">
        <v>3404.7</v>
      </c>
      <c r="F113" s="21">
        <v>5177.3</v>
      </c>
      <c r="G113" s="21">
        <v>2.7</v>
      </c>
      <c r="H113" s="21">
        <v>2.1</v>
      </c>
      <c r="I113" s="22">
        <v>3.2</v>
      </c>
    </row>
    <row r="114" spans="1:9">
      <c r="A114" s="6" t="s">
        <v>554</v>
      </c>
      <c r="B114" s="55" t="s">
        <v>555</v>
      </c>
      <c r="C114" s="35">
        <v>86272</v>
      </c>
      <c r="D114" s="21">
        <v>2325.6</v>
      </c>
      <c r="E114" s="21">
        <v>1897.8</v>
      </c>
      <c r="F114" s="21">
        <v>2777.6</v>
      </c>
      <c r="G114" s="21">
        <v>2.7</v>
      </c>
      <c r="H114" s="21">
        <v>2.2000000000000002</v>
      </c>
      <c r="I114" s="22">
        <v>3.2</v>
      </c>
    </row>
    <row r="115" spans="1:9">
      <c r="A115" s="6" t="s">
        <v>582</v>
      </c>
      <c r="B115" s="55" t="s">
        <v>583</v>
      </c>
      <c r="C115" s="35">
        <v>131755</v>
      </c>
      <c r="D115" s="21">
        <v>3539.6</v>
      </c>
      <c r="E115" s="21">
        <v>2820.9</v>
      </c>
      <c r="F115" s="21">
        <v>4310.6000000000004</v>
      </c>
      <c r="G115" s="21">
        <v>2.7</v>
      </c>
      <c r="H115" s="21">
        <v>2.1</v>
      </c>
      <c r="I115" s="22">
        <v>3.3</v>
      </c>
    </row>
    <row r="116" spans="1:9">
      <c r="A116" s="6" t="s">
        <v>530</v>
      </c>
      <c r="B116" s="55" t="s">
        <v>531</v>
      </c>
      <c r="C116" s="35">
        <v>47781</v>
      </c>
      <c r="D116" s="21">
        <v>1308.8</v>
      </c>
      <c r="E116" s="21">
        <v>1033.0999999999999</v>
      </c>
      <c r="F116" s="21">
        <v>1591.5</v>
      </c>
      <c r="G116" s="21">
        <v>2.7</v>
      </c>
      <c r="H116" s="21">
        <v>2.2000000000000002</v>
      </c>
      <c r="I116" s="22">
        <v>3.3</v>
      </c>
    </row>
    <row r="117" spans="1:9">
      <c r="A117" s="6" t="s">
        <v>532</v>
      </c>
      <c r="B117" s="55" t="s">
        <v>533</v>
      </c>
      <c r="C117" s="35">
        <v>320660</v>
      </c>
      <c r="D117" s="21">
        <v>8697.2999999999993</v>
      </c>
      <c r="E117" s="21">
        <v>7015.4</v>
      </c>
      <c r="F117" s="21">
        <v>10516</v>
      </c>
      <c r="G117" s="21">
        <v>2.7</v>
      </c>
      <c r="H117" s="21">
        <v>2.2000000000000002</v>
      </c>
      <c r="I117" s="22">
        <v>3.3</v>
      </c>
    </row>
    <row r="118" spans="1:9">
      <c r="A118" s="6" t="s">
        <v>660</v>
      </c>
      <c r="B118" s="55" t="s">
        <v>661</v>
      </c>
      <c r="C118" s="35">
        <v>128293</v>
      </c>
      <c r="D118" s="21">
        <v>3488</v>
      </c>
      <c r="E118" s="21">
        <v>2670.8</v>
      </c>
      <c r="F118" s="21">
        <v>4390.3999999999996</v>
      </c>
      <c r="G118" s="21">
        <v>2.7</v>
      </c>
      <c r="H118" s="21">
        <v>2.1</v>
      </c>
      <c r="I118" s="22">
        <v>3.4</v>
      </c>
    </row>
    <row r="119" spans="1:9">
      <c r="A119" s="6" t="s">
        <v>634</v>
      </c>
      <c r="B119" s="55" t="s">
        <v>635</v>
      </c>
      <c r="C119" s="35">
        <v>78260</v>
      </c>
      <c r="D119" s="21">
        <v>2145.9</v>
      </c>
      <c r="E119" s="21">
        <v>1693</v>
      </c>
      <c r="F119" s="21">
        <v>2614.5</v>
      </c>
      <c r="G119" s="21">
        <v>2.7</v>
      </c>
      <c r="H119" s="21">
        <v>2.2000000000000002</v>
      </c>
      <c r="I119" s="22">
        <v>3.3</v>
      </c>
    </row>
    <row r="120" spans="1:9">
      <c r="A120" s="6" t="s">
        <v>512</v>
      </c>
      <c r="B120" s="55" t="s">
        <v>513</v>
      </c>
      <c r="C120" s="35">
        <v>166167</v>
      </c>
      <c r="D120" s="21">
        <v>4526</v>
      </c>
      <c r="E120" s="21">
        <v>3754.3</v>
      </c>
      <c r="F120" s="21">
        <v>5300.6</v>
      </c>
      <c r="G120" s="21">
        <v>2.7</v>
      </c>
      <c r="H120" s="21">
        <v>2.2999999999999998</v>
      </c>
      <c r="I120" s="22">
        <v>3.2</v>
      </c>
    </row>
    <row r="121" spans="1:9">
      <c r="A121" s="6" t="s">
        <v>514</v>
      </c>
      <c r="B121" s="55" t="s">
        <v>515</v>
      </c>
      <c r="C121" s="35">
        <v>101755</v>
      </c>
      <c r="D121" s="21">
        <v>2745</v>
      </c>
      <c r="E121" s="21">
        <v>2224.6999999999998</v>
      </c>
      <c r="F121" s="21">
        <v>3286.7</v>
      </c>
      <c r="G121" s="21">
        <v>2.7</v>
      </c>
      <c r="H121" s="21">
        <v>2.2000000000000002</v>
      </c>
      <c r="I121" s="22">
        <v>3.2</v>
      </c>
    </row>
    <row r="122" spans="1:9">
      <c r="A122" s="6" t="s">
        <v>478</v>
      </c>
      <c r="B122" s="55" t="s">
        <v>479</v>
      </c>
      <c r="C122" s="35">
        <v>180237</v>
      </c>
      <c r="D122" s="21">
        <v>4931.6000000000004</v>
      </c>
      <c r="E122" s="21">
        <v>4021.7</v>
      </c>
      <c r="F122" s="21">
        <v>5826.3</v>
      </c>
      <c r="G122" s="21">
        <v>2.7</v>
      </c>
      <c r="H122" s="21">
        <v>2.2000000000000002</v>
      </c>
      <c r="I122" s="22">
        <v>3.2</v>
      </c>
    </row>
    <row r="123" spans="1:9">
      <c r="A123" s="6" t="s">
        <v>608</v>
      </c>
      <c r="B123" s="55" t="s">
        <v>609</v>
      </c>
      <c r="C123" s="35">
        <v>59768</v>
      </c>
      <c r="D123" s="21">
        <v>1591</v>
      </c>
      <c r="E123" s="21">
        <v>1239.4000000000001</v>
      </c>
      <c r="F123" s="21">
        <v>1996.7</v>
      </c>
      <c r="G123" s="21">
        <v>2.7</v>
      </c>
      <c r="H123" s="21">
        <v>2.1</v>
      </c>
      <c r="I123" s="22">
        <v>3.3</v>
      </c>
    </row>
    <row r="124" spans="1:9">
      <c r="A124" s="6" t="s">
        <v>562</v>
      </c>
      <c r="B124" s="55" t="s">
        <v>563</v>
      </c>
      <c r="C124" s="35">
        <v>228633</v>
      </c>
      <c r="D124" s="21">
        <v>6102.5</v>
      </c>
      <c r="E124" s="21">
        <v>4862.1000000000004</v>
      </c>
      <c r="F124" s="21">
        <v>7467.8</v>
      </c>
      <c r="G124" s="21">
        <v>2.7</v>
      </c>
      <c r="H124" s="21">
        <v>2.1</v>
      </c>
      <c r="I124" s="22">
        <v>3.3</v>
      </c>
    </row>
    <row r="125" spans="1:9">
      <c r="A125" s="6" t="s">
        <v>450</v>
      </c>
      <c r="B125" s="55" t="s">
        <v>451</v>
      </c>
      <c r="C125" s="35">
        <v>306195</v>
      </c>
      <c r="D125" s="21">
        <v>8409.5</v>
      </c>
      <c r="E125" s="21">
        <v>6820.7</v>
      </c>
      <c r="F125" s="21">
        <v>9917.6</v>
      </c>
      <c r="G125" s="21">
        <v>2.7</v>
      </c>
      <c r="H125" s="21">
        <v>2.2000000000000002</v>
      </c>
      <c r="I125" s="22">
        <v>3.2</v>
      </c>
    </row>
    <row r="126" spans="1:9">
      <c r="A126" s="6" t="s">
        <v>392</v>
      </c>
      <c r="B126" s="55" t="s">
        <v>393</v>
      </c>
      <c r="C126" s="35">
        <v>76884</v>
      </c>
      <c r="D126" s="21">
        <v>2094.6999999999998</v>
      </c>
      <c r="E126" s="21">
        <v>1723.4</v>
      </c>
      <c r="F126" s="21">
        <v>2460.9</v>
      </c>
      <c r="G126" s="21">
        <v>2.7</v>
      </c>
      <c r="H126" s="21">
        <v>2.2000000000000002</v>
      </c>
      <c r="I126" s="22">
        <v>3.2</v>
      </c>
    </row>
    <row r="127" spans="1:9">
      <c r="A127" s="6" t="s">
        <v>576</v>
      </c>
      <c r="B127" s="55" t="s">
        <v>577</v>
      </c>
      <c r="C127" s="35">
        <v>84640</v>
      </c>
      <c r="D127" s="21">
        <v>2316.1999999999998</v>
      </c>
      <c r="E127" s="21">
        <v>1879.4</v>
      </c>
      <c r="F127" s="21">
        <v>2798.4</v>
      </c>
      <c r="G127" s="21">
        <v>2.7</v>
      </c>
      <c r="H127" s="21">
        <v>2.2000000000000002</v>
      </c>
      <c r="I127" s="22">
        <v>3.3</v>
      </c>
    </row>
    <row r="128" spans="1:9">
      <c r="A128" s="6" t="s">
        <v>588</v>
      </c>
      <c r="B128" s="55" t="s">
        <v>589</v>
      </c>
      <c r="C128" s="35">
        <v>67821</v>
      </c>
      <c r="D128" s="21">
        <v>1863.7</v>
      </c>
      <c r="E128" s="21">
        <v>1492.3</v>
      </c>
      <c r="F128" s="21">
        <v>2256.4</v>
      </c>
      <c r="G128" s="21">
        <v>2.7</v>
      </c>
      <c r="H128" s="21">
        <v>2.2000000000000002</v>
      </c>
      <c r="I128" s="22">
        <v>3.3</v>
      </c>
    </row>
    <row r="129" spans="1:9">
      <c r="A129" s="6" t="s">
        <v>486</v>
      </c>
      <c r="B129" s="55" t="s">
        <v>487</v>
      </c>
      <c r="C129" s="35">
        <v>56996</v>
      </c>
      <c r="D129" s="21">
        <v>1513.3</v>
      </c>
      <c r="E129" s="21">
        <v>1245.5</v>
      </c>
      <c r="F129" s="21">
        <v>1781</v>
      </c>
      <c r="G129" s="21">
        <v>2.7</v>
      </c>
      <c r="H129" s="21">
        <v>2.2000000000000002</v>
      </c>
      <c r="I129" s="22">
        <v>3.1</v>
      </c>
    </row>
    <row r="130" spans="1:9">
      <c r="A130" s="6" t="s">
        <v>592</v>
      </c>
      <c r="B130" s="55" t="s">
        <v>593</v>
      </c>
      <c r="C130" s="35">
        <v>64539</v>
      </c>
      <c r="D130" s="21">
        <v>1648.6</v>
      </c>
      <c r="E130" s="21">
        <v>1344.1</v>
      </c>
      <c r="F130" s="21">
        <v>1949.6</v>
      </c>
      <c r="G130" s="21">
        <v>2.6</v>
      </c>
      <c r="H130" s="21">
        <v>2.1</v>
      </c>
      <c r="I130" s="22">
        <v>3</v>
      </c>
    </row>
    <row r="131" spans="1:9">
      <c r="A131" s="6" t="s">
        <v>490</v>
      </c>
      <c r="B131" s="55" t="s">
        <v>491</v>
      </c>
      <c r="C131" s="35">
        <v>52937</v>
      </c>
      <c r="D131" s="21">
        <v>1360</v>
      </c>
      <c r="E131" s="21">
        <v>1088.0999999999999</v>
      </c>
      <c r="F131" s="21">
        <v>1629.7</v>
      </c>
      <c r="G131" s="21">
        <v>2.6</v>
      </c>
      <c r="H131" s="21">
        <v>2.1</v>
      </c>
      <c r="I131" s="22">
        <v>3.1</v>
      </c>
    </row>
    <row r="132" spans="1:9">
      <c r="A132" s="6" t="s">
        <v>522</v>
      </c>
      <c r="B132" s="55" t="s">
        <v>523</v>
      </c>
      <c r="C132" s="35">
        <v>82356</v>
      </c>
      <c r="D132" s="21">
        <v>2153.6999999999998</v>
      </c>
      <c r="E132" s="21">
        <v>1787.6</v>
      </c>
      <c r="F132" s="21">
        <v>2536.5</v>
      </c>
      <c r="G132" s="21">
        <v>2.6</v>
      </c>
      <c r="H132" s="21">
        <v>2.2000000000000002</v>
      </c>
      <c r="I132" s="22">
        <v>3.1</v>
      </c>
    </row>
    <row r="133" spans="1:9">
      <c r="A133" s="6" t="s">
        <v>472</v>
      </c>
      <c r="B133" s="55" t="s">
        <v>473</v>
      </c>
      <c r="C133" s="35">
        <v>224580</v>
      </c>
      <c r="D133" s="21">
        <v>5790.2</v>
      </c>
      <c r="E133" s="21">
        <v>4731.8999999999996</v>
      </c>
      <c r="F133" s="21">
        <v>6850.6</v>
      </c>
      <c r="G133" s="21">
        <v>2.6</v>
      </c>
      <c r="H133" s="21">
        <v>2.1</v>
      </c>
      <c r="I133" s="22">
        <v>3.1</v>
      </c>
    </row>
    <row r="134" spans="1:9">
      <c r="A134" s="6" t="s">
        <v>528</v>
      </c>
      <c r="B134" s="55" t="s">
        <v>529</v>
      </c>
      <c r="C134" s="35">
        <v>58522</v>
      </c>
      <c r="D134" s="21">
        <v>1542</v>
      </c>
      <c r="E134" s="21">
        <v>1265</v>
      </c>
      <c r="F134" s="21">
        <v>1829.6</v>
      </c>
      <c r="G134" s="21">
        <v>2.6</v>
      </c>
      <c r="H134" s="21">
        <v>2.2000000000000002</v>
      </c>
      <c r="I134" s="22">
        <v>3.1</v>
      </c>
    </row>
    <row r="135" spans="1:9">
      <c r="A135" s="6" t="s">
        <v>542</v>
      </c>
      <c r="B135" s="55" t="s">
        <v>543</v>
      </c>
      <c r="C135" s="35">
        <v>64279</v>
      </c>
      <c r="D135" s="21">
        <v>1685.1</v>
      </c>
      <c r="E135" s="21">
        <v>1369.6</v>
      </c>
      <c r="F135" s="21">
        <v>2000.8</v>
      </c>
      <c r="G135" s="21">
        <v>2.6</v>
      </c>
      <c r="H135" s="21">
        <v>2.1</v>
      </c>
      <c r="I135" s="22">
        <v>3.1</v>
      </c>
    </row>
    <row r="136" spans="1:9">
      <c r="A136" s="6" t="s">
        <v>566</v>
      </c>
      <c r="B136" s="55" t="s">
        <v>567</v>
      </c>
      <c r="C136" s="35">
        <v>54971</v>
      </c>
      <c r="D136" s="21">
        <v>1408.5</v>
      </c>
      <c r="E136" s="21">
        <v>1156.4000000000001</v>
      </c>
      <c r="F136" s="21">
        <v>1662.6</v>
      </c>
      <c r="G136" s="21">
        <v>2.6</v>
      </c>
      <c r="H136" s="21">
        <v>2.1</v>
      </c>
      <c r="I136" s="22">
        <v>3</v>
      </c>
    </row>
    <row r="137" spans="1:9">
      <c r="A137" s="6" t="s">
        <v>598</v>
      </c>
      <c r="B137" s="55" t="s">
        <v>599</v>
      </c>
      <c r="C137" s="35">
        <v>57227</v>
      </c>
      <c r="D137" s="21">
        <v>1485.5</v>
      </c>
      <c r="E137" s="21">
        <v>1196.5999999999999</v>
      </c>
      <c r="F137" s="21">
        <v>1782.8</v>
      </c>
      <c r="G137" s="21">
        <v>2.6</v>
      </c>
      <c r="H137" s="21">
        <v>2.1</v>
      </c>
      <c r="I137" s="22">
        <v>3.1</v>
      </c>
    </row>
    <row r="138" spans="1:9">
      <c r="A138" s="6" t="s">
        <v>498</v>
      </c>
      <c r="B138" s="55" t="s">
        <v>499</v>
      </c>
      <c r="C138" s="35">
        <v>103528</v>
      </c>
      <c r="D138" s="21">
        <v>2736.8</v>
      </c>
      <c r="E138" s="21">
        <v>2187.4</v>
      </c>
      <c r="F138" s="21">
        <v>3279.1</v>
      </c>
      <c r="G138" s="21">
        <v>2.6</v>
      </c>
      <c r="H138" s="21">
        <v>2.1</v>
      </c>
      <c r="I138" s="22">
        <v>3.2</v>
      </c>
    </row>
    <row r="139" spans="1:9">
      <c r="A139" s="6" t="s">
        <v>558</v>
      </c>
      <c r="B139" s="55" t="s">
        <v>559</v>
      </c>
      <c r="C139" s="35">
        <v>65886</v>
      </c>
      <c r="D139" s="21">
        <v>1723</v>
      </c>
      <c r="E139" s="21">
        <v>1401.9</v>
      </c>
      <c r="F139" s="21">
        <v>2071.1</v>
      </c>
      <c r="G139" s="21">
        <v>2.6</v>
      </c>
      <c r="H139" s="21">
        <v>2.1</v>
      </c>
      <c r="I139" s="22">
        <v>3.1</v>
      </c>
    </row>
    <row r="140" spans="1:9">
      <c r="A140" s="6" t="s">
        <v>438</v>
      </c>
      <c r="B140" s="55" t="s">
        <v>439</v>
      </c>
      <c r="C140" s="35">
        <v>55698</v>
      </c>
      <c r="D140" s="21">
        <v>1448.8</v>
      </c>
      <c r="E140" s="21">
        <v>1183.9000000000001</v>
      </c>
      <c r="F140" s="21">
        <v>1711</v>
      </c>
      <c r="G140" s="21">
        <v>2.6</v>
      </c>
      <c r="H140" s="21">
        <v>2.1</v>
      </c>
      <c r="I140" s="22">
        <v>3.1</v>
      </c>
    </row>
    <row r="141" spans="1:9">
      <c r="A141" s="6" t="s">
        <v>502</v>
      </c>
      <c r="B141" s="55" t="s">
        <v>503</v>
      </c>
      <c r="C141" s="35">
        <v>58677</v>
      </c>
      <c r="D141" s="21">
        <v>1527.3</v>
      </c>
      <c r="E141" s="21">
        <v>1208.8</v>
      </c>
      <c r="F141" s="21">
        <v>1865.7</v>
      </c>
      <c r="G141" s="21">
        <v>2.6</v>
      </c>
      <c r="H141" s="21">
        <v>2.1</v>
      </c>
      <c r="I141" s="22">
        <v>3.2</v>
      </c>
    </row>
    <row r="142" spans="1:9">
      <c r="A142" s="6" t="s">
        <v>384</v>
      </c>
      <c r="B142" s="55" t="s">
        <v>385</v>
      </c>
      <c r="C142" s="35">
        <v>102360</v>
      </c>
      <c r="D142" s="21">
        <v>2688.8</v>
      </c>
      <c r="E142" s="21">
        <v>2183.3000000000002</v>
      </c>
      <c r="F142" s="21">
        <v>3224.2</v>
      </c>
      <c r="G142" s="21">
        <v>2.6</v>
      </c>
      <c r="H142" s="21">
        <v>2.1</v>
      </c>
      <c r="I142" s="22">
        <v>3.1</v>
      </c>
    </row>
    <row r="143" spans="1:9">
      <c r="A143" s="6" t="s">
        <v>560</v>
      </c>
      <c r="B143" s="55" t="s">
        <v>561</v>
      </c>
      <c r="C143" s="35">
        <v>55156</v>
      </c>
      <c r="D143" s="21">
        <v>1407.9</v>
      </c>
      <c r="E143" s="21">
        <v>1145.8</v>
      </c>
      <c r="F143" s="21">
        <v>1663.1</v>
      </c>
      <c r="G143" s="21">
        <v>2.6</v>
      </c>
      <c r="H143" s="21">
        <v>2.1</v>
      </c>
      <c r="I143" s="22">
        <v>3</v>
      </c>
    </row>
    <row r="144" spans="1:9">
      <c r="A144" s="6" t="s">
        <v>482</v>
      </c>
      <c r="B144" s="55" t="s">
        <v>483</v>
      </c>
      <c r="C144" s="35">
        <v>59711</v>
      </c>
      <c r="D144" s="21">
        <v>1532.9</v>
      </c>
      <c r="E144" s="21">
        <v>1257.4000000000001</v>
      </c>
      <c r="F144" s="21">
        <v>1804.9</v>
      </c>
      <c r="G144" s="21">
        <v>2.6</v>
      </c>
      <c r="H144" s="21">
        <v>2.1</v>
      </c>
      <c r="I144" s="22">
        <v>3</v>
      </c>
    </row>
    <row r="145" spans="1:9">
      <c r="A145" s="6" t="s">
        <v>536</v>
      </c>
      <c r="B145" s="55" t="s">
        <v>537</v>
      </c>
      <c r="C145" s="35">
        <v>85907</v>
      </c>
      <c r="D145" s="21">
        <v>2269.5</v>
      </c>
      <c r="E145" s="21">
        <v>1818.2</v>
      </c>
      <c r="F145" s="21">
        <v>2721.8</v>
      </c>
      <c r="G145" s="21">
        <v>2.6</v>
      </c>
      <c r="H145" s="21">
        <v>2.1</v>
      </c>
      <c r="I145" s="22">
        <v>3.2</v>
      </c>
    </row>
    <row r="146" spans="1:9">
      <c r="A146" s="6" t="s">
        <v>520</v>
      </c>
      <c r="B146" s="55" t="s">
        <v>521</v>
      </c>
      <c r="C146" s="35">
        <v>126116</v>
      </c>
      <c r="D146" s="21">
        <v>3253</v>
      </c>
      <c r="E146" s="21">
        <v>2686.8</v>
      </c>
      <c r="F146" s="21">
        <v>3798.9</v>
      </c>
      <c r="G146" s="21">
        <v>2.6</v>
      </c>
      <c r="H146" s="21">
        <v>2.1</v>
      </c>
      <c r="I146" s="22">
        <v>3</v>
      </c>
    </row>
    <row r="147" spans="1:9">
      <c r="A147" s="6" t="s">
        <v>612</v>
      </c>
      <c r="B147" s="55" t="s">
        <v>613</v>
      </c>
      <c r="C147" s="35">
        <v>66587</v>
      </c>
      <c r="D147" s="21">
        <v>1654.4</v>
      </c>
      <c r="E147" s="21">
        <v>1355.4</v>
      </c>
      <c r="F147" s="21">
        <v>1954.7</v>
      </c>
      <c r="G147" s="21">
        <v>2.5</v>
      </c>
      <c r="H147" s="21">
        <v>2</v>
      </c>
      <c r="I147" s="22">
        <v>2.9</v>
      </c>
    </row>
    <row r="148" spans="1:9">
      <c r="A148" s="6" t="s">
        <v>540</v>
      </c>
      <c r="B148" s="55" t="s">
        <v>541</v>
      </c>
      <c r="C148" s="35">
        <v>190917</v>
      </c>
      <c r="D148" s="21">
        <v>4819.8999999999996</v>
      </c>
      <c r="E148" s="21">
        <v>3970.9</v>
      </c>
      <c r="F148" s="21">
        <v>5663.6</v>
      </c>
      <c r="G148" s="21">
        <v>2.5</v>
      </c>
      <c r="H148" s="21">
        <v>2.1</v>
      </c>
      <c r="I148" s="22">
        <v>3</v>
      </c>
    </row>
    <row r="149" spans="1:9">
      <c r="A149" s="6" t="s">
        <v>676</v>
      </c>
      <c r="B149" s="55" t="s">
        <v>677</v>
      </c>
      <c r="C149" s="35">
        <v>125253</v>
      </c>
      <c r="D149" s="21">
        <v>3187.7</v>
      </c>
      <c r="E149" s="21">
        <v>2470.4</v>
      </c>
      <c r="F149" s="21">
        <v>3955.9</v>
      </c>
      <c r="G149" s="21">
        <v>2.5</v>
      </c>
      <c r="H149" s="21">
        <v>2</v>
      </c>
      <c r="I149" s="22">
        <v>3.2</v>
      </c>
    </row>
    <row r="150" spans="1:9">
      <c r="A150" s="6" t="s">
        <v>496</v>
      </c>
      <c r="B150" s="55" t="s">
        <v>497</v>
      </c>
      <c r="C150" s="35">
        <v>69383</v>
      </c>
      <c r="D150" s="21">
        <v>1720.2</v>
      </c>
      <c r="E150" s="21">
        <v>1379.2</v>
      </c>
      <c r="F150" s="21">
        <v>2088</v>
      </c>
      <c r="G150" s="21">
        <v>2.5</v>
      </c>
      <c r="H150" s="21">
        <v>2</v>
      </c>
      <c r="I150" s="22">
        <v>3</v>
      </c>
    </row>
    <row r="151" spans="1:9">
      <c r="A151" s="6" t="s">
        <v>526</v>
      </c>
      <c r="B151" s="55" t="s">
        <v>527</v>
      </c>
      <c r="C151" s="35">
        <v>195659</v>
      </c>
      <c r="D151" s="21">
        <v>4902.8</v>
      </c>
      <c r="E151" s="21">
        <v>4003.9</v>
      </c>
      <c r="F151" s="21">
        <v>5816.9</v>
      </c>
      <c r="G151" s="21">
        <v>2.5</v>
      </c>
      <c r="H151" s="21">
        <v>2</v>
      </c>
      <c r="I151" s="22">
        <v>3</v>
      </c>
    </row>
    <row r="152" spans="1:9">
      <c r="A152" s="6" t="s">
        <v>690</v>
      </c>
      <c r="B152" s="55" t="s">
        <v>691</v>
      </c>
      <c r="C152" s="35">
        <v>101541</v>
      </c>
      <c r="D152" s="21">
        <v>2535.9</v>
      </c>
      <c r="E152" s="21">
        <v>2003.6</v>
      </c>
      <c r="F152" s="21">
        <v>3117.2</v>
      </c>
      <c r="G152" s="21">
        <v>2.5</v>
      </c>
      <c r="H152" s="21">
        <v>2</v>
      </c>
      <c r="I152" s="22">
        <v>3.1</v>
      </c>
    </row>
    <row r="153" spans="1:9">
      <c r="A153" s="6" t="s">
        <v>632</v>
      </c>
      <c r="B153" s="55" t="s">
        <v>633</v>
      </c>
      <c r="C153" s="35">
        <v>95858</v>
      </c>
      <c r="D153" s="21">
        <v>2406.8000000000002</v>
      </c>
      <c r="E153" s="21">
        <v>1844.5</v>
      </c>
      <c r="F153" s="21">
        <v>3052.7</v>
      </c>
      <c r="G153" s="21">
        <v>2.5</v>
      </c>
      <c r="H153" s="21">
        <v>1.9</v>
      </c>
      <c r="I153" s="22">
        <v>3.2</v>
      </c>
    </row>
    <row r="154" spans="1:9">
      <c r="A154" s="6" t="s">
        <v>706</v>
      </c>
      <c r="B154" s="55" t="s">
        <v>707</v>
      </c>
      <c r="C154" s="35">
        <v>104723</v>
      </c>
      <c r="D154" s="21">
        <v>2588</v>
      </c>
      <c r="E154" s="21">
        <v>1984.4</v>
      </c>
      <c r="F154" s="21">
        <v>3265.8</v>
      </c>
      <c r="G154" s="21">
        <v>2.5</v>
      </c>
      <c r="H154" s="21">
        <v>1.9</v>
      </c>
      <c r="I154" s="22">
        <v>3.1</v>
      </c>
    </row>
    <row r="155" spans="1:9">
      <c r="A155" s="6" t="s">
        <v>602</v>
      </c>
      <c r="B155" s="55" t="s">
        <v>603</v>
      </c>
      <c r="C155" s="35">
        <v>83106</v>
      </c>
      <c r="D155" s="21">
        <v>2043</v>
      </c>
      <c r="E155" s="21">
        <v>1654.1</v>
      </c>
      <c r="F155" s="21">
        <v>2435.6999999999998</v>
      </c>
      <c r="G155" s="21">
        <v>2.5</v>
      </c>
      <c r="H155" s="21">
        <v>2</v>
      </c>
      <c r="I155" s="22">
        <v>2.9</v>
      </c>
    </row>
    <row r="156" spans="1:9">
      <c r="A156" s="6" t="s">
        <v>570</v>
      </c>
      <c r="B156" s="55" t="s">
        <v>571</v>
      </c>
      <c r="C156" s="35">
        <v>44713</v>
      </c>
      <c r="D156" s="21">
        <v>1130.2</v>
      </c>
      <c r="E156" s="21">
        <v>886.4</v>
      </c>
      <c r="F156" s="21">
        <v>1377.7</v>
      </c>
      <c r="G156" s="21">
        <v>2.5</v>
      </c>
      <c r="H156" s="21">
        <v>2</v>
      </c>
      <c r="I156" s="22">
        <v>3.1</v>
      </c>
    </row>
    <row r="157" spans="1:9">
      <c r="A157" s="6" t="s">
        <v>516</v>
      </c>
      <c r="B157" s="55" t="s">
        <v>517</v>
      </c>
      <c r="C157" s="35">
        <v>52531</v>
      </c>
      <c r="D157" s="21">
        <v>1290.8</v>
      </c>
      <c r="E157" s="21">
        <v>1017.8</v>
      </c>
      <c r="F157" s="21">
        <v>1573.2</v>
      </c>
      <c r="G157" s="21">
        <v>2.5</v>
      </c>
      <c r="H157" s="21">
        <v>1.9</v>
      </c>
      <c r="I157" s="22">
        <v>3</v>
      </c>
    </row>
    <row r="158" spans="1:9">
      <c r="A158" s="6" t="s">
        <v>518</v>
      </c>
      <c r="B158" s="55" t="s">
        <v>519</v>
      </c>
      <c r="C158" s="35">
        <v>53672</v>
      </c>
      <c r="D158" s="21">
        <v>1345.8</v>
      </c>
      <c r="E158" s="21">
        <v>1097.5999999999999</v>
      </c>
      <c r="F158" s="21">
        <v>1604</v>
      </c>
      <c r="G158" s="21">
        <v>2.5</v>
      </c>
      <c r="H158" s="21">
        <v>2</v>
      </c>
      <c r="I158" s="22">
        <v>3</v>
      </c>
    </row>
    <row r="159" spans="1:9">
      <c r="A159" s="6" t="s">
        <v>548</v>
      </c>
      <c r="B159" s="55" t="s">
        <v>549</v>
      </c>
      <c r="C159" s="35">
        <v>138743</v>
      </c>
      <c r="D159" s="21">
        <v>3497</v>
      </c>
      <c r="E159" s="21">
        <v>2891.1</v>
      </c>
      <c r="F159" s="21">
        <v>4112.7</v>
      </c>
      <c r="G159" s="21">
        <v>2.5</v>
      </c>
      <c r="H159" s="21">
        <v>2.1</v>
      </c>
      <c r="I159" s="22">
        <v>3</v>
      </c>
    </row>
    <row r="160" spans="1:9">
      <c r="A160" s="6" t="s">
        <v>610</v>
      </c>
      <c r="B160" s="55" t="s">
        <v>611</v>
      </c>
      <c r="C160" s="35">
        <v>103069</v>
      </c>
      <c r="D160" s="21">
        <v>2607.3000000000002</v>
      </c>
      <c r="E160" s="21">
        <v>2148.6</v>
      </c>
      <c r="F160" s="21">
        <v>3079.9</v>
      </c>
      <c r="G160" s="21">
        <v>2.5</v>
      </c>
      <c r="H160" s="21">
        <v>2.1</v>
      </c>
      <c r="I160" s="22">
        <v>3</v>
      </c>
    </row>
    <row r="161" spans="1:9">
      <c r="A161" s="6" t="s">
        <v>766</v>
      </c>
      <c r="B161" s="55" t="s">
        <v>767</v>
      </c>
      <c r="C161" s="35">
        <v>96046</v>
      </c>
      <c r="D161" s="21">
        <v>2367.5</v>
      </c>
      <c r="E161" s="21">
        <v>1804.6</v>
      </c>
      <c r="F161" s="21">
        <v>2989.5</v>
      </c>
      <c r="G161" s="21">
        <v>2.5</v>
      </c>
      <c r="H161" s="21">
        <v>1.9</v>
      </c>
      <c r="I161" s="22">
        <v>3.1</v>
      </c>
    </row>
    <row r="162" spans="1:9">
      <c r="A162" s="6" t="s">
        <v>590</v>
      </c>
      <c r="B162" s="55" t="s">
        <v>591</v>
      </c>
      <c r="C162" s="35">
        <v>46159</v>
      </c>
      <c r="D162" s="21">
        <v>1147.3</v>
      </c>
      <c r="E162" s="21">
        <v>944.9</v>
      </c>
      <c r="F162" s="21">
        <v>1353</v>
      </c>
      <c r="G162" s="21">
        <v>2.5</v>
      </c>
      <c r="H162" s="21">
        <v>2</v>
      </c>
      <c r="I162" s="22">
        <v>2.9</v>
      </c>
    </row>
    <row r="163" spans="1:9">
      <c r="A163" s="6" t="s">
        <v>538</v>
      </c>
      <c r="B163" s="55" t="s">
        <v>539</v>
      </c>
      <c r="C163" s="35">
        <v>73473</v>
      </c>
      <c r="D163" s="21">
        <v>1871.7</v>
      </c>
      <c r="E163" s="21">
        <v>1532.9</v>
      </c>
      <c r="F163" s="21">
        <v>2215.4</v>
      </c>
      <c r="G163" s="21">
        <v>2.5</v>
      </c>
      <c r="H163" s="21">
        <v>2.1</v>
      </c>
      <c r="I163" s="22">
        <v>3</v>
      </c>
    </row>
    <row r="164" spans="1:9">
      <c r="A164" s="6" t="s">
        <v>578</v>
      </c>
      <c r="B164" s="55" t="s">
        <v>579</v>
      </c>
      <c r="C164" s="35">
        <v>74915</v>
      </c>
      <c r="D164" s="21">
        <v>1781.2</v>
      </c>
      <c r="E164" s="21">
        <v>1446.2</v>
      </c>
      <c r="F164" s="21">
        <v>2116.1</v>
      </c>
      <c r="G164" s="21">
        <v>2.4</v>
      </c>
      <c r="H164" s="21">
        <v>1.9</v>
      </c>
      <c r="I164" s="22">
        <v>2.8</v>
      </c>
    </row>
    <row r="165" spans="1:9">
      <c r="A165" s="6" t="s">
        <v>596</v>
      </c>
      <c r="B165" s="55" t="s">
        <v>597</v>
      </c>
      <c r="C165" s="35">
        <v>58470</v>
      </c>
      <c r="D165" s="21">
        <v>1390.6</v>
      </c>
      <c r="E165" s="21">
        <v>1155.2</v>
      </c>
      <c r="F165" s="21">
        <v>1646.3</v>
      </c>
      <c r="G165" s="21">
        <v>2.4</v>
      </c>
      <c r="H165" s="21">
        <v>2</v>
      </c>
      <c r="I165" s="22">
        <v>2.8</v>
      </c>
    </row>
    <row r="166" spans="1:9">
      <c r="A166" s="6" t="s">
        <v>650</v>
      </c>
      <c r="B166" s="55" t="s">
        <v>651</v>
      </c>
      <c r="C166" s="35">
        <v>158172</v>
      </c>
      <c r="D166" s="21">
        <v>3820.1</v>
      </c>
      <c r="E166" s="21">
        <v>3064.4</v>
      </c>
      <c r="F166" s="21">
        <v>4600.7</v>
      </c>
      <c r="G166" s="21">
        <v>2.4</v>
      </c>
      <c r="H166" s="21">
        <v>1.9</v>
      </c>
      <c r="I166" s="22">
        <v>2.9</v>
      </c>
    </row>
    <row r="167" spans="1:9">
      <c r="A167" s="6" t="s">
        <v>652</v>
      </c>
      <c r="B167" s="55" t="s">
        <v>653</v>
      </c>
      <c r="C167" s="35">
        <v>46333</v>
      </c>
      <c r="D167" s="21">
        <v>1133.0999999999999</v>
      </c>
      <c r="E167" s="21">
        <v>910</v>
      </c>
      <c r="F167" s="21">
        <v>1354.9</v>
      </c>
      <c r="G167" s="21">
        <v>2.4</v>
      </c>
      <c r="H167" s="21">
        <v>2</v>
      </c>
      <c r="I167" s="22">
        <v>2.9</v>
      </c>
    </row>
    <row r="168" spans="1:9">
      <c r="A168" s="6" t="s">
        <v>584</v>
      </c>
      <c r="B168" s="55" t="s">
        <v>585</v>
      </c>
      <c r="C168" s="35">
        <v>51728</v>
      </c>
      <c r="D168" s="21">
        <v>1236.0999999999999</v>
      </c>
      <c r="E168" s="21">
        <v>1013.5</v>
      </c>
      <c r="F168" s="21">
        <v>1461.5</v>
      </c>
      <c r="G168" s="21">
        <v>2.4</v>
      </c>
      <c r="H168" s="21">
        <v>2</v>
      </c>
      <c r="I168" s="22">
        <v>2.8</v>
      </c>
    </row>
    <row r="169" spans="1:9">
      <c r="A169" s="6" t="s">
        <v>568</v>
      </c>
      <c r="B169" s="55" t="s">
        <v>569</v>
      </c>
      <c r="C169" s="35">
        <v>49070</v>
      </c>
      <c r="D169" s="21">
        <v>1190</v>
      </c>
      <c r="E169" s="21">
        <v>968.3</v>
      </c>
      <c r="F169" s="21">
        <v>1411.4</v>
      </c>
      <c r="G169" s="21">
        <v>2.4</v>
      </c>
      <c r="H169" s="21">
        <v>2</v>
      </c>
      <c r="I169" s="22">
        <v>2.9</v>
      </c>
    </row>
    <row r="170" spans="1:9">
      <c r="A170" s="6" t="s">
        <v>826</v>
      </c>
      <c r="B170" s="55" t="s">
        <v>827</v>
      </c>
      <c r="C170" s="35">
        <v>102499</v>
      </c>
      <c r="D170" s="21">
        <v>2474.6</v>
      </c>
      <c r="E170" s="21">
        <v>1773.6</v>
      </c>
      <c r="F170" s="21">
        <v>3262.7</v>
      </c>
      <c r="G170" s="21">
        <v>2.4</v>
      </c>
      <c r="H170" s="21">
        <v>1.7</v>
      </c>
      <c r="I170" s="22">
        <v>3.2</v>
      </c>
    </row>
    <row r="171" spans="1:9">
      <c r="A171" s="6" t="s">
        <v>624</v>
      </c>
      <c r="B171" s="55" t="s">
        <v>625</v>
      </c>
      <c r="C171" s="35">
        <v>179408</v>
      </c>
      <c r="D171" s="21">
        <v>4380.8999999999996</v>
      </c>
      <c r="E171" s="21">
        <v>3480.5</v>
      </c>
      <c r="F171" s="21">
        <v>5290.1</v>
      </c>
      <c r="G171" s="21">
        <v>2.4</v>
      </c>
      <c r="H171" s="21">
        <v>1.9</v>
      </c>
      <c r="I171" s="22">
        <v>2.9</v>
      </c>
    </row>
    <row r="172" spans="1:9">
      <c r="A172" s="6" t="s">
        <v>828</v>
      </c>
      <c r="B172" s="55" t="s">
        <v>829</v>
      </c>
      <c r="C172" s="35">
        <v>53854</v>
      </c>
      <c r="D172" s="21">
        <v>1281.5</v>
      </c>
      <c r="E172" s="21">
        <v>948.6</v>
      </c>
      <c r="F172" s="21">
        <v>1638.5</v>
      </c>
      <c r="G172" s="21">
        <v>2.4</v>
      </c>
      <c r="H172" s="21">
        <v>1.8</v>
      </c>
      <c r="I172" s="22">
        <v>3</v>
      </c>
    </row>
    <row r="173" spans="1:9">
      <c r="A173" s="6" t="s">
        <v>574</v>
      </c>
      <c r="B173" s="55" t="s">
        <v>575</v>
      </c>
      <c r="C173" s="35">
        <v>76492</v>
      </c>
      <c r="D173" s="21">
        <v>1869.8</v>
      </c>
      <c r="E173" s="21">
        <v>1515.6</v>
      </c>
      <c r="F173" s="21">
        <v>2230.1</v>
      </c>
      <c r="G173" s="21">
        <v>2.4</v>
      </c>
      <c r="H173" s="21">
        <v>2</v>
      </c>
      <c r="I173" s="22">
        <v>2.9</v>
      </c>
    </row>
    <row r="174" spans="1:9">
      <c r="A174" s="6" t="s">
        <v>534</v>
      </c>
      <c r="B174" s="55" t="s">
        <v>535</v>
      </c>
      <c r="C174" s="35">
        <v>60812</v>
      </c>
      <c r="D174" s="21">
        <v>1472.5</v>
      </c>
      <c r="E174" s="21">
        <v>1194.0999999999999</v>
      </c>
      <c r="F174" s="21">
        <v>1768.6</v>
      </c>
      <c r="G174" s="21">
        <v>2.4</v>
      </c>
      <c r="H174" s="21">
        <v>2</v>
      </c>
      <c r="I174" s="22">
        <v>2.9</v>
      </c>
    </row>
    <row r="175" spans="1:9">
      <c r="A175" s="6" t="s">
        <v>760</v>
      </c>
      <c r="B175" s="55" t="s">
        <v>761</v>
      </c>
      <c r="C175" s="35">
        <v>99726</v>
      </c>
      <c r="D175" s="21">
        <v>2350.4</v>
      </c>
      <c r="E175" s="21">
        <v>1798.7</v>
      </c>
      <c r="F175" s="21">
        <v>2973.6</v>
      </c>
      <c r="G175" s="21">
        <v>2.4</v>
      </c>
      <c r="H175" s="21">
        <v>1.8</v>
      </c>
      <c r="I175" s="22">
        <v>3</v>
      </c>
    </row>
    <row r="176" spans="1:9">
      <c r="A176" s="6" t="s">
        <v>804</v>
      </c>
      <c r="B176" s="55" t="s">
        <v>805</v>
      </c>
      <c r="C176" s="35">
        <v>76039</v>
      </c>
      <c r="D176" s="21">
        <v>1832.2</v>
      </c>
      <c r="E176" s="21">
        <v>1361.4</v>
      </c>
      <c r="F176" s="21">
        <v>2359</v>
      </c>
      <c r="G176" s="21">
        <v>2.4</v>
      </c>
      <c r="H176" s="21">
        <v>1.8</v>
      </c>
      <c r="I176" s="22">
        <v>3.1</v>
      </c>
    </row>
    <row r="177" spans="1:9">
      <c r="A177" s="6" t="s">
        <v>702</v>
      </c>
      <c r="B177" s="55" t="s">
        <v>703</v>
      </c>
      <c r="C177" s="35">
        <v>77649</v>
      </c>
      <c r="D177" s="21">
        <v>1805.7</v>
      </c>
      <c r="E177" s="21">
        <v>1391.3</v>
      </c>
      <c r="F177" s="21">
        <v>2230.3000000000002</v>
      </c>
      <c r="G177" s="21">
        <v>2.2999999999999998</v>
      </c>
      <c r="H177" s="21">
        <v>1.8</v>
      </c>
      <c r="I177" s="22">
        <v>2.9</v>
      </c>
    </row>
    <row r="178" spans="1:9">
      <c r="A178" s="6" t="s">
        <v>630</v>
      </c>
      <c r="B178" s="55" t="s">
        <v>631</v>
      </c>
      <c r="C178" s="35">
        <v>114572</v>
      </c>
      <c r="D178" s="21">
        <v>2690.8</v>
      </c>
      <c r="E178" s="21">
        <v>2214.9</v>
      </c>
      <c r="F178" s="21">
        <v>3208.1</v>
      </c>
      <c r="G178" s="21">
        <v>2.2999999999999998</v>
      </c>
      <c r="H178" s="21">
        <v>1.9</v>
      </c>
      <c r="I178" s="22">
        <v>2.8</v>
      </c>
    </row>
    <row r="179" spans="1:9">
      <c r="A179" s="6" t="s">
        <v>594</v>
      </c>
      <c r="B179" s="55" t="s">
        <v>595</v>
      </c>
      <c r="C179" s="35">
        <v>178497</v>
      </c>
      <c r="D179" s="21">
        <v>4192.6000000000004</v>
      </c>
      <c r="E179" s="21">
        <v>3427.1</v>
      </c>
      <c r="F179" s="21">
        <v>4972.1000000000004</v>
      </c>
      <c r="G179" s="21">
        <v>2.2999999999999998</v>
      </c>
      <c r="H179" s="21">
        <v>1.9</v>
      </c>
      <c r="I179" s="22">
        <v>2.8</v>
      </c>
    </row>
    <row r="180" spans="1:9">
      <c r="A180" s="6" t="s">
        <v>640</v>
      </c>
      <c r="B180" s="55" t="s">
        <v>641</v>
      </c>
      <c r="C180" s="35">
        <v>84696</v>
      </c>
      <c r="D180" s="21">
        <v>1979.6</v>
      </c>
      <c r="E180" s="21">
        <v>1608.8</v>
      </c>
      <c r="F180" s="21">
        <v>2345.1</v>
      </c>
      <c r="G180" s="21">
        <v>2.2999999999999998</v>
      </c>
      <c r="H180" s="21">
        <v>1.9</v>
      </c>
      <c r="I180" s="22">
        <v>2.8</v>
      </c>
    </row>
    <row r="181" spans="1:9">
      <c r="A181" s="6" t="s">
        <v>564</v>
      </c>
      <c r="B181" s="55" t="s">
        <v>565</v>
      </c>
      <c r="C181" s="35">
        <v>89038</v>
      </c>
      <c r="D181" s="21">
        <v>2006.5</v>
      </c>
      <c r="E181" s="21">
        <v>1616.5</v>
      </c>
      <c r="F181" s="21">
        <v>2420.6</v>
      </c>
      <c r="G181" s="21">
        <v>2.2999999999999998</v>
      </c>
      <c r="H181" s="21">
        <v>1.8</v>
      </c>
      <c r="I181" s="22">
        <v>2.7</v>
      </c>
    </row>
    <row r="182" spans="1:9">
      <c r="A182" s="6" t="s">
        <v>616</v>
      </c>
      <c r="B182" s="55" t="s">
        <v>617</v>
      </c>
      <c r="C182" s="35">
        <v>58085</v>
      </c>
      <c r="D182" s="21">
        <v>1358.1</v>
      </c>
      <c r="E182" s="21">
        <v>1104.0999999999999</v>
      </c>
      <c r="F182" s="21">
        <v>1618.4</v>
      </c>
      <c r="G182" s="21">
        <v>2.2999999999999998</v>
      </c>
      <c r="H182" s="21">
        <v>1.9</v>
      </c>
      <c r="I182" s="22">
        <v>2.8</v>
      </c>
    </row>
    <row r="183" spans="1:9">
      <c r="A183" s="6" t="s">
        <v>734</v>
      </c>
      <c r="B183" s="55" t="s">
        <v>735</v>
      </c>
      <c r="C183" s="35">
        <v>67904</v>
      </c>
      <c r="D183" s="21">
        <v>1553.7</v>
      </c>
      <c r="E183" s="21">
        <v>1166.5999999999999</v>
      </c>
      <c r="F183" s="21">
        <v>2005.8</v>
      </c>
      <c r="G183" s="21">
        <v>2.2999999999999998</v>
      </c>
      <c r="H183" s="21">
        <v>1.7</v>
      </c>
      <c r="I183" s="22">
        <v>3</v>
      </c>
    </row>
    <row r="184" spans="1:9">
      <c r="A184" s="6" t="s">
        <v>586</v>
      </c>
      <c r="B184" s="55" t="s">
        <v>587</v>
      </c>
      <c r="C184" s="35">
        <v>61299</v>
      </c>
      <c r="D184" s="21">
        <v>1438</v>
      </c>
      <c r="E184" s="21">
        <v>1151.7</v>
      </c>
      <c r="F184" s="21">
        <v>1766.5</v>
      </c>
      <c r="G184" s="21">
        <v>2.2999999999999998</v>
      </c>
      <c r="H184" s="21">
        <v>1.9</v>
      </c>
      <c r="I184" s="22">
        <v>2.9</v>
      </c>
    </row>
    <row r="185" spans="1:9">
      <c r="A185" s="6" t="s">
        <v>776</v>
      </c>
      <c r="B185" s="55" t="s">
        <v>777</v>
      </c>
      <c r="C185" s="35">
        <v>101635</v>
      </c>
      <c r="D185" s="21">
        <v>2364.8000000000002</v>
      </c>
      <c r="E185" s="21">
        <v>1805.4</v>
      </c>
      <c r="F185" s="21">
        <v>3007.1</v>
      </c>
      <c r="G185" s="21">
        <v>2.2999999999999998</v>
      </c>
      <c r="H185" s="21">
        <v>1.8</v>
      </c>
      <c r="I185" s="22">
        <v>3</v>
      </c>
    </row>
    <row r="186" spans="1:9">
      <c r="A186" s="6" t="s">
        <v>636</v>
      </c>
      <c r="B186" s="55" t="s">
        <v>637</v>
      </c>
      <c r="C186" s="35">
        <v>47177</v>
      </c>
      <c r="D186" s="21">
        <v>1066</v>
      </c>
      <c r="E186" s="21">
        <v>851.6</v>
      </c>
      <c r="F186" s="21">
        <v>1288</v>
      </c>
      <c r="G186" s="21">
        <v>2.2999999999999998</v>
      </c>
      <c r="H186" s="21">
        <v>1.8</v>
      </c>
      <c r="I186" s="22">
        <v>2.7</v>
      </c>
    </row>
    <row r="187" spans="1:9">
      <c r="A187" s="6" t="s">
        <v>572</v>
      </c>
      <c r="B187" s="55" t="s">
        <v>573</v>
      </c>
      <c r="C187" s="35">
        <v>62821</v>
      </c>
      <c r="D187" s="21">
        <v>1457.8</v>
      </c>
      <c r="E187" s="21">
        <v>1184.8</v>
      </c>
      <c r="F187" s="21">
        <v>1770.6</v>
      </c>
      <c r="G187" s="21">
        <v>2.2999999999999998</v>
      </c>
      <c r="H187" s="21">
        <v>1.9</v>
      </c>
      <c r="I187" s="22">
        <v>2.8</v>
      </c>
    </row>
    <row r="188" spans="1:9">
      <c r="A188" s="6" t="s">
        <v>604</v>
      </c>
      <c r="B188" s="55" t="s">
        <v>605</v>
      </c>
      <c r="C188" s="35">
        <v>113365</v>
      </c>
      <c r="D188" s="21">
        <v>2583.5</v>
      </c>
      <c r="E188" s="21">
        <v>2109.5</v>
      </c>
      <c r="F188" s="21">
        <v>3086.3</v>
      </c>
      <c r="G188" s="21">
        <v>2.2999999999999998</v>
      </c>
      <c r="H188" s="21">
        <v>1.9</v>
      </c>
      <c r="I188" s="22">
        <v>2.7</v>
      </c>
    </row>
    <row r="189" spans="1:9">
      <c r="A189" s="6" t="s">
        <v>606</v>
      </c>
      <c r="B189" s="55" t="s">
        <v>607</v>
      </c>
      <c r="C189" s="35">
        <v>342820</v>
      </c>
      <c r="D189" s="21">
        <v>7754.5</v>
      </c>
      <c r="E189" s="21">
        <v>6371.5</v>
      </c>
      <c r="F189" s="21">
        <v>9195.6</v>
      </c>
      <c r="G189" s="21">
        <v>2.2999999999999998</v>
      </c>
      <c r="H189" s="21">
        <v>1.9</v>
      </c>
      <c r="I189" s="22">
        <v>2.7</v>
      </c>
    </row>
    <row r="190" spans="1:9">
      <c r="A190" s="6" t="s">
        <v>666</v>
      </c>
      <c r="B190" s="55" t="s">
        <v>667</v>
      </c>
      <c r="C190" s="35">
        <v>41713</v>
      </c>
      <c r="D190" s="21">
        <v>955.5</v>
      </c>
      <c r="E190" s="21">
        <v>778.2</v>
      </c>
      <c r="F190" s="21">
        <v>1138</v>
      </c>
      <c r="G190" s="21">
        <v>2.2999999999999998</v>
      </c>
      <c r="H190" s="21">
        <v>1.9</v>
      </c>
      <c r="I190" s="22">
        <v>2.7</v>
      </c>
    </row>
    <row r="191" spans="1:9">
      <c r="A191" s="6" t="s">
        <v>618</v>
      </c>
      <c r="B191" s="55" t="s">
        <v>619</v>
      </c>
      <c r="C191" s="35">
        <v>103846</v>
      </c>
      <c r="D191" s="21">
        <v>2407.5</v>
      </c>
      <c r="E191" s="21">
        <v>1928.6</v>
      </c>
      <c r="F191" s="21">
        <v>2905.6</v>
      </c>
      <c r="G191" s="21">
        <v>2.2999999999999998</v>
      </c>
      <c r="H191" s="21">
        <v>1.9</v>
      </c>
      <c r="I191" s="22">
        <v>2.8</v>
      </c>
    </row>
    <row r="192" spans="1:9">
      <c r="A192" s="6" t="s">
        <v>642</v>
      </c>
      <c r="B192" s="55" t="s">
        <v>643</v>
      </c>
      <c r="C192" s="35">
        <v>53463</v>
      </c>
      <c r="D192" s="21">
        <v>1226.5999999999999</v>
      </c>
      <c r="E192" s="21">
        <v>987.6</v>
      </c>
      <c r="F192" s="21">
        <v>1472.9</v>
      </c>
      <c r="G192" s="21">
        <v>2.2999999999999998</v>
      </c>
      <c r="H192" s="21">
        <v>1.8</v>
      </c>
      <c r="I192" s="22">
        <v>2.8</v>
      </c>
    </row>
    <row r="193" spans="1:9">
      <c r="A193" s="6" t="s">
        <v>646</v>
      </c>
      <c r="B193" s="55" t="s">
        <v>647</v>
      </c>
      <c r="C193" s="35">
        <v>101305</v>
      </c>
      <c r="D193" s="21">
        <v>2337.3000000000002</v>
      </c>
      <c r="E193" s="21">
        <v>1868.2</v>
      </c>
      <c r="F193" s="21">
        <v>2808.2</v>
      </c>
      <c r="G193" s="21">
        <v>2.2999999999999998</v>
      </c>
      <c r="H193" s="21">
        <v>1.8</v>
      </c>
      <c r="I193" s="22">
        <v>2.8</v>
      </c>
    </row>
    <row r="194" spans="1:9">
      <c r="A194" s="6" t="s">
        <v>674</v>
      </c>
      <c r="B194" s="55" t="s">
        <v>675</v>
      </c>
      <c r="C194" s="35">
        <v>189174</v>
      </c>
      <c r="D194" s="21">
        <v>4278.1000000000004</v>
      </c>
      <c r="E194" s="21">
        <v>3490.1</v>
      </c>
      <c r="F194" s="21">
        <v>5082.1000000000004</v>
      </c>
      <c r="G194" s="21">
        <v>2.2999999999999998</v>
      </c>
      <c r="H194" s="21">
        <v>1.8</v>
      </c>
      <c r="I194" s="22">
        <v>2.7</v>
      </c>
    </row>
    <row r="195" spans="1:9">
      <c r="A195" s="6" t="s">
        <v>722</v>
      </c>
      <c r="B195" s="55" t="s">
        <v>723</v>
      </c>
      <c r="C195" s="35">
        <v>106697</v>
      </c>
      <c r="D195" s="21">
        <v>2348.1</v>
      </c>
      <c r="E195" s="21">
        <v>1866.2</v>
      </c>
      <c r="F195" s="21">
        <v>2833.5</v>
      </c>
      <c r="G195" s="21">
        <v>2.2000000000000002</v>
      </c>
      <c r="H195" s="21">
        <v>1.7</v>
      </c>
      <c r="I195" s="22">
        <v>2.7</v>
      </c>
    </row>
    <row r="196" spans="1:9">
      <c r="A196" s="6" t="s">
        <v>614</v>
      </c>
      <c r="B196" s="55" t="s">
        <v>615</v>
      </c>
      <c r="C196" s="35">
        <v>73733</v>
      </c>
      <c r="D196" s="21">
        <v>1652.7</v>
      </c>
      <c r="E196" s="21">
        <v>1319.6</v>
      </c>
      <c r="F196" s="21">
        <v>2015.1</v>
      </c>
      <c r="G196" s="21">
        <v>2.2000000000000002</v>
      </c>
      <c r="H196" s="21">
        <v>1.8</v>
      </c>
      <c r="I196" s="22">
        <v>2.7</v>
      </c>
    </row>
    <row r="197" spans="1:9">
      <c r="A197" s="6" t="s">
        <v>678</v>
      </c>
      <c r="B197" s="55" t="s">
        <v>679</v>
      </c>
      <c r="C197" s="35">
        <v>53595</v>
      </c>
      <c r="D197" s="21">
        <v>1165.7</v>
      </c>
      <c r="E197" s="21">
        <v>939.1</v>
      </c>
      <c r="F197" s="21">
        <v>1396.8</v>
      </c>
      <c r="G197" s="21">
        <v>2.2000000000000002</v>
      </c>
      <c r="H197" s="21">
        <v>1.8</v>
      </c>
      <c r="I197" s="22">
        <v>2.6</v>
      </c>
    </row>
    <row r="198" spans="1:9">
      <c r="A198" s="6" t="s">
        <v>556</v>
      </c>
      <c r="B198" s="55" t="s">
        <v>557</v>
      </c>
      <c r="C198" s="35">
        <v>51460</v>
      </c>
      <c r="D198" s="21">
        <v>1132.4000000000001</v>
      </c>
      <c r="E198" s="21">
        <v>920.3</v>
      </c>
      <c r="F198" s="21">
        <v>1368.1</v>
      </c>
      <c r="G198" s="21">
        <v>2.2000000000000002</v>
      </c>
      <c r="H198" s="21">
        <v>1.8</v>
      </c>
      <c r="I198" s="22">
        <v>2.7</v>
      </c>
    </row>
    <row r="199" spans="1:9">
      <c r="A199" s="6" t="s">
        <v>774</v>
      </c>
      <c r="B199" s="55" t="s">
        <v>775</v>
      </c>
      <c r="C199" s="35">
        <v>142241</v>
      </c>
      <c r="D199" s="21">
        <v>3198.9</v>
      </c>
      <c r="E199" s="21">
        <v>2512.6</v>
      </c>
      <c r="F199" s="21">
        <v>3943.1</v>
      </c>
      <c r="G199" s="21">
        <v>2.2000000000000002</v>
      </c>
      <c r="H199" s="21">
        <v>1.8</v>
      </c>
      <c r="I199" s="22">
        <v>2.8</v>
      </c>
    </row>
    <row r="200" spans="1:9">
      <c r="A200" s="6" t="s">
        <v>726</v>
      </c>
      <c r="B200" s="55" t="s">
        <v>727</v>
      </c>
      <c r="C200" s="35">
        <v>63589</v>
      </c>
      <c r="D200" s="21">
        <v>1382.7</v>
      </c>
      <c r="E200" s="21">
        <v>1087.0999999999999</v>
      </c>
      <c r="F200" s="21">
        <v>1733.4</v>
      </c>
      <c r="G200" s="21">
        <v>2.2000000000000002</v>
      </c>
      <c r="H200" s="21">
        <v>1.7</v>
      </c>
      <c r="I200" s="22">
        <v>2.7</v>
      </c>
    </row>
    <row r="201" spans="1:9">
      <c r="A201" s="6" t="s">
        <v>730</v>
      </c>
      <c r="B201" s="55" t="s">
        <v>731</v>
      </c>
      <c r="C201" s="35">
        <v>113363</v>
      </c>
      <c r="D201" s="21">
        <v>2530.6999999999998</v>
      </c>
      <c r="E201" s="21">
        <v>1999.3</v>
      </c>
      <c r="F201" s="21">
        <v>3059.9</v>
      </c>
      <c r="G201" s="21">
        <v>2.2000000000000002</v>
      </c>
      <c r="H201" s="21">
        <v>1.8</v>
      </c>
      <c r="I201" s="22">
        <v>2.7</v>
      </c>
    </row>
    <row r="202" spans="1:9">
      <c r="A202" s="6" t="s">
        <v>654</v>
      </c>
      <c r="B202" s="55" t="s">
        <v>655</v>
      </c>
      <c r="C202" s="35">
        <v>49580</v>
      </c>
      <c r="D202" s="21">
        <v>1080.8</v>
      </c>
      <c r="E202" s="21">
        <v>868.9</v>
      </c>
      <c r="F202" s="21">
        <v>1308.2</v>
      </c>
      <c r="G202" s="21">
        <v>2.2000000000000002</v>
      </c>
      <c r="H202" s="21">
        <v>1.8</v>
      </c>
      <c r="I202" s="22">
        <v>2.6</v>
      </c>
    </row>
    <row r="203" spans="1:9">
      <c r="A203" s="6" t="s">
        <v>656</v>
      </c>
      <c r="B203" s="55" t="s">
        <v>657</v>
      </c>
      <c r="C203" s="35">
        <v>57928</v>
      </c>
      <c r="D203" s="21">
        <v>1268.9000000000001</v>
      </c>
      <c r="E203" s="21">
        <v>1021.1</v>
      </c>
      <c r="F203" s="21">
        <v>1536.5</v>
      </c>
      <c r="G203" s="21">
        <v>2.2000000000000002</v>
      </c>
      <c r="H203" s="21">
        <v>1.8</v>
      </c>
      <c r="I203" s="22">
        <v>2.7</v>
      </c>
    </row>
    <row r="204" spans="1:9">
      <c r="A204" s="6" t="s">
        <v>842</v>
      </c>
      <c r="B204" s="55" t="s">
        <v>843</v>
      </c>
      <c r="C204" s="35">
        <v>110194</v>
      </c>
      <c r="D204" s="21">
        <v>2379.1</v>
      </c>
      <c r="E204" s="21">
        <v>1819.9</v>
      </c>
      <c r="F204" s="21">
        <v>3003</v>
      </c>
      <c r="G204" s="21">
        <v>2.2000000000000002</v>
      </c>
      <c r="H204" s="21">
        <v>1.7</v>
      </c>
      <c r="I204" s="22">
        <v>2.7</v>
      </c>
    </row>
    <row r="205" spans="1:9">
      <c r="A205" s="6" t="s">
        <v>736</v>
      </c>
      <c r="B205" s="55" t="s">
        <v>737</v>
      </c>
      <c r="C205" s="35">
        <v>37364</v>
      </c>
      <c r="D205" s="21">
        <v>817.2</v>
      </c>
      <c r="E205" s="21">
        <v>634.20000000000005</v>
      </c>
      <c r="F205" s="21">
        <v>1010.6</v>
      </c>
      <c r="G205" s="21">
        <v>2.2000000000000002</v>
      </c>
      <c r="H205" s="21">
        <v>1.7</v>
      </c>
      <c r="I205" s="22">
        <v>2.7</v>
      </c>
    </row>
    <row r="206" spans="1:9">
      <c r="A206" s="6" t="s">
        <v>758</v>
      </c>
      <c r="B206" s="55" t="s">
        <v>759</v>
      </c>
      <c r="C206" s="35">
        <v>118437</v>
      </c>
      <c r="D206" s="21">
        <v>2613.4</v>
      </c>
      <c r="E206" s="21">
        <v>2110.6999999999998</v>
      </c>
      <c r="F206" s="21">
        <v>3115.8</v>
      </c>
      <c r="G206" s="21">
        <v>2.2000000000000002</v>
      </c>
      <c r="H206" s="21">
        <v>1.8</v>
      </c>
      <c r="I206" s="22">
        <v>2.6</v>
      </c>
    </row>
    <row r="207" spans="1:9">
      <c r="A207" s="6" t="s">
        <v>718</v>
      </c>
      <c r="B207" s="55" t="s">
        <v>719</v>
      </c>
      <c r="C207" s="35">
        <v>52659</v>
      </c>
      <c r="D207" s="21">
        <v>1137.2</v>
      </c>
      <c r="E207" s="21">
        <v>908.2</v>
      </c>
      <c r="F207" s="21">
        <v>1373.7</v>
      </c>
      <c r="G207" s="21">
        <v>2.2000000000000002</v>
      </c>
      <c r="H207" s="21">
        <v>1.7</v>
      </c>
      <c r="I207" s="22">
        <v>2.6</v>
      </c>
    </row>
    <row r="208" spans="1:9">
      <c r="A208" s="6" t="s">
        <v>780</v>
      </c>
      <c r="B208" s="55" t="s">
        <v>781</v>
      </c>
      <c r="C208" s="35">
        <v>61926</v>
      </c>
      <c r="D208" s="21">
        <v>1375.3</v>
      </c>
      <c r="E208" s="21">
        <v>1093.8</v>
      </c>
      <c r="F208" s="21">
        <v>1662</v>
      </c>
      <c r="G208" s="21">
        <v>2.2000000000000002</v>
      </c>
      <c r="H208" s="21">
        <v>1.8</v>
      </c>
      <c r="I208" s="22">
        <v>2.7</v>
      </c>
    </row>
    <row r="209" spans="1:9">
      <c r="A209" s="6" t="s">
        <v>710</v>
      </c>
      <c r="B209" s="55" t="s">
        <v>711</v>
      </c>
      <c r="C209" s="35">
        <v>52648</v>
      </c>
      <c r="D209" s="21">
        <v>1137.4000000000001</v>
      </c>
      <c r="E209" s="21">
        <v>917.8</v>
      </c>
      <c r="F209" s="21">
        <v>1364.2</v>
      </c>
      <c r="G209" s="21">
        <v>2.2000000000000002</v>
      </c>
      <c r="H209" s="21">
        <v>1.7</v>
      </c>
      <c r="I209" s="22">
        <v>2.6</v>
      </c>
    </row>
    <row r="210" spans="1:9">
      <c r="A210" s="6" t="s">
        <v>644</v>
      </c>
      <c r="B210" s="55" t="s">
        <v>645</v>
      </c>
      <c r="C210" s="35">
        <v>75600</v>
      </c>
      <c r="D210" s="21">
        <v>1656.3</v>
      </c>
      <c r="E210" s="21">
        <v>1324.6</v>
      </c>
      <c r="F210" s="21">
        <v>2007.1</v>
      </c>
      <c r="G210" s="21">
        <v>2.2000000000000002</v>
      </c>
      <c r="H210" s="21">
        <v>1.8</v>
      </c>
      <c r="I210" s="22">
        <v>2.7</v>
      </c>
    </row>
    <row r="211" spans="1:9">
      <c r="A211" s="6" t="s">
        <v>694</v>
      </c>
      <c r="B211" s="55" t="s">
        <v>695</v>
      </c>
      <c r="C211" s="35">
        <v>56872</v>
      </c>
      <c r="D211" s="21">
        <v>1260.8</v>
      </c>
      <c r="E211" s="21">
        <v>1014</v>
      </c>
      <c r="F211" s="21">
        <v>1517.8</v>
      </c>
      <c r="G211" s="21">
        <v>2.2000000000000002</v>
      </c>
      <c r="H211" s="21">
        <v>1.8</v>
      </c>
      <c r="I211" s="22">
        <v>2.7</v>
      </c>
    </row>
    <row r="212" spans="1:9">
      <c r="A212" s="6" t="s">
        <v>670</v>
      </c>
      <c r="B212" s="55" t="s">
        <v>671</v>
      </c>
      <c r="C212" s="35">
        <v>71156</v>
      </c>
      <c r="D212" s="21">
        <v>1537.4</v>
      </c>
      <c r="E212" s="21">
        <v>1242.8</v>
      </c>
      <c r="F212" s="21">
        <v>1850.3</v>
      </c>
      <c r="G212" s="21">
        <v>2.2000000000000002</v>
      </c>
      <c r="H212" s="21">
        <v>1.7</v>
      </c>
      <c r="I212" s="22">
        <v>2.6</v>
      </c>
    </row>
    <row r="213" spans="1:9">
      <c r="A213" s="6" t="s">
        <v>628</v>
      </c>
      <c r="B213" s="55" t="s">
        <v>629</v>
      </c>
      <c r="C213" s="35">
        <v>260663</v>
      </c>
      <c r="D213" s="21">
        <v>5783.3</v>
      </c>
      <c r="E213" s="21">
        <v>4725.8999999999996</v>
      </c>
      <c r="F213" s="21">
        <v>6903.5</v>
      </c>
      <c r="G213" s="21">
        <v>2.2000000000000002</v>
      </c>
      <c r="H213" s="21">
        <v>1.8</v>
      </c>
      <c r="I213" s="22">
        <v>2.6</v>
      </c>
    </row>
    <row r="214" spans="1:9">
      <c r="A214" s="6" t="s">
        <v>700</v>
      </c>
      <c r="B214" s="55" t="s">
        <v>701</v>
      </c>
      <c r="C214" s="35">
        <v>85407</v>
      </c>
      <c r="D214" s="21">
        <v>1784.6</v>
      </c>
      <c r="E214" s="21">
        <v>1424.1</v>
      </c>
      <c r="F214" s="21">
        <v>2177.9</v>
      </c>
      <c r="G214" s="21">
        <v>2.1</v>
      </c>
      <c r="H214" s="21">
        <v>1.7</v>
      </c>
      <c r="I214" s="22">
        <v>2.6</v>
      </c>
    </row>
    <row r="215" spans="1:9">
      <c r="A215" s="6" t="s">
        <v>686</v>
      </c>
      <c r="B215" s="55" t="s">
        <v>687</v>
      </c>
      <c r="C215" s="35">
        <v>50124</v>
      </c>
      <c r="D215" s="21">
        <v>1031.4000000000001</v>
      </c>
      <c r="E215" s="21">
        <v>816.8</v>
      </c>
      <c r="F215" s="21">
        <v>1268.0999999999999</v>
      </c>
      <c r="G215" s="21">
        <v>2.1</v>
      </c>
      <c r="H215" s="21">
        <v>1.6</v>
      </c>
      <c r="I215" s="22">
        <v>2.5</v>
      </c>
    </row>
    <row r="216" spans="1:9">
      <c r="A216" s="6" t="s">
        <v>704</v>
      </c>
      <c r="B216" s="55" t="s">
        <v>705</v>
      </c>
      <c r="C216" s="35">
        <v>74916</v>
      </c>
      <c r="D216" s="21">
        <v>1602.9</v>
      </c>
      <c r="E216" s="21">
        <v>1271.0999999999999</v>
      </c>
      <c r="F216" s="21">
        <v>1970.3</v>
      </c>
      <c r="G216" s="21">
        <v>2.1</v>
      </c>
      <c r="H216" s="21">
        <v>1.7</v>
      </c>
      <c r="I216" s="22">
        <v>2.6</v>
      </c>
    </row>
    <row r="217" spans="1:9">
      <c r="A217" s="6" t="s">
        <v>648</v>
      </c>
      <c r="B217" s="55" t="s">
        <v>649</v>
      </c>
      <c r="C217" s="35">
        <v>137921</v>
      </c>
      <c r="D217" s="21">
        <v>2919.8</v>
      </c>
      <c r="E217" s="21">
        <v>2321.1999999999998</v>
      </c>
      <c r="F217" s="21">
        <v>3598.8</v>
      </c>
      <c r="G217" s="21">
        <v>2.1</v>
      </c>
      <c r="H217" s="21">
        <v>1.7</v>
      </c>
      <c r="I217" s="22">
        <v>2.6</v>
      </c>
    </row>
    <row r="218" spans="1:9">
      <c r="A218" s="6" t="s">
        <v>714</v>
      </c>
      <c r="B218" s="55" t="s">
        <v>715</v>
      </c>
      <c r="C218" s="35">
        <v>73954</v>
      </c>
      <c r="D218" s="21">
        <v>1540.9</v>
      </c>
      <c r="E218" s="21">
        <v>1255.7</v>
      </c>
      <c r="F218" s="21">
        <v>1846.4</v>
      </c>
      <c r="G218" s="21">
        <v>2.1</v>
      </c>
      <c r="H218" s="21">
        <v>1.7</v>
      </c>
      <c r="I218" s="22">
        <v>2.5</v>
      </c>
    </row>
    <row r="219" spans="1:9">
      <c r="A219" s="6" t="s">
        <v>680</v>
      </c>
      <c r="B219" s="55" t="s">
        <v>681</v>
      </c>
      <c r="C219" s="35">
        <v>209490</v>
      </c>
      <c r="D219" s="21">
        <v>4381.6000000000004</v>
      </c>
      <c r="E219" s="21">
        <v>3513.3</v>
      </c>
      <c r="F219" s="21">
        <v>5281.7</v>
      </c>
      <c r="G219" s="21">
        <v>2.1</v>
      </c>
      <c r="H219" s="21">
        <v>1.7</v>
      </c>
      <c r="I219" s="22">
        <v>2.5</v>
      </c>
    </row>
    <row r="220" spans="1:9">
      <c r="A220" s="6" t="s">
        <v>716</v>
      </c>
      <c r="B220" s="55" t="s">
        <v>717</v>
      </c>
      <c r="C220" s="35">
        <v>70141</v>
      </c>
      <c r="D220" s="21">
        <v>1452.5</v>
      </c>
      <c r="E220" s="21">
        <v>1172.5</v>
      </c>
      <c r="F220" s="21">
        <v>1758.4</v>
      </c>
      <c r="G220" s="21">
        <v>2.1</v>
      </c>
      <c r="H220" s="21">
        <v>1.7</v>
      </c>
      <c r="I220" s="22">
        <v>2.5</v>
      </c>
    </row>
    <row r="221" spans="1:9">
      <c r="A221" s="6" t="s">
        <v>620</v>
      </c>
      <c r="B221" s="55" t="s">
        <v>621</v>
      </c>
      <c r="C221" s="35">
        <v>65161</v>
      </c>
      <c r="D221" s="21">
        <v>1351.9</v>
      </c>
      <c r="E221" s="21">
        <v>1068.4000000000001</v>
      </c>
      <c r="F221" s="21">
        <v>1697.7</v>
      </c>
      <c r="G221" s="21">
        <v>2.1</v>
      </c>
      <c r="H221" s="21">
        <v>1.6</v>
      </c>
      <c r="I221" s="22">
        <v>2.6</v>
      </c>
    </row>
    <row r="222" spans="1:9">
      <c r="A222" s="6" t="s">
        <v>692</v>
      </c>
      <c r="B222" s="55" t="s">
        <v>693</v>
      </c>
      <c r="C222" s="35">
        <v>48009</v>
      </c>
      <c r="D222" s="21">
        <v>1025.2</v>
      </c>
      <c r="E222" s="21">
        <v>822</v>
      </c>
      <c r="F222" s="21">
        <v>1227.0999999999999</v>
      </c>
      <c r="G222" s="21">
        <v>2.1</v>
      </c>
      <c r="H222" s="21">
        <v>1.7</v>
      </c>
      <c r="I222" s="22">
        <v>2.6</v>
      </c>
    </row>
    <row r="223" spans="1:9">
      <c r="A223" s="6" t="s">
        <v>834</v>
      </c>
      <c r="B223" s="55" t="s">
        <v>835</v>
      </c>
      <c r="C223" s="35">
        <v>119635</v>
      </c>
      <c r="D223" s="21">
        <v>2508.6999999999998</v>
      </c>
      <c r="E223" s="21">
        <v>1927.9</v>
      </c>
      <c r="F223" s="21">
        <v>3110.8</v>
      </c>
      <c r="G223" s="21">
        <v>2.1</v>
      </c>
      <c r="H223" s="21">
        <v>1.6</v>
      </c>
      <c r="I223" s="22">
        <v>2.6</v>
      </c>
    </row>
    <row r="224" spans="1:9">
      <c r="A224" s="6" t="s">
        <v>682</v>
      </c>
      <c r="B224" s="55" t="s">
        <v>683</v>
      </c>
      <c r="C224" s="35">
        <v>89542</v>
      </c>
      <c r="D224" s="21">
        <v>1901</v>
      </c>
      <c r="E224" s="21">
        <v>1530.8</v>
      </c>
      <c r="F224" s="21">
        <v>2308.9</v>
      </c>
      <c r="G224" s="21">
        <v>2.1</v>
      </c>
      <c r="H224" s="21">
        <v>1.7</v>
      </c>
      <c r="I224" s="22">
        <v>2.6</v>
      </c>
    </row>
    <row r="225" spans="1:9">
      <c r="A225" s="6" t="s">
        <v>622</v>
      </c>
      <c r="B225" s="55" t="s">
        <v>623</v>
      </c>
      <c r="C225" s="35">
        <v>56909</v>
      </c>
      <c r="D225" s="21">
        <v>1223.3</v>
      </c>
      <c r="E225" s="21">
        <v>992.4</v>
      </c>
      <c r="F225" s="21">
        <v>1478.3</v>
      </c>
      <c r="G225" s="21">
        <v>2.1</v>
      </c>
      <c r="H225" s="21">
        <v>1.7</v>
      </c>
      <c r="I225" s="22">
        <v>2.6</v>
      </c>
    </row>
    <row r="226" spans="1:9">
      <c r="A226" s="6" t="s">
        <v>662</v>
      </c>
      <c r="B226" s="55" t="s">
        <v>663</v>
      </c>
      <c r="C226" s="35">
        <v>28493</v>
      </c>
      <c r="D226" s="21">
        <v>608.70000000000005</v>
      </c>
      <c r="E226" s="21">
        <v>486.7</v>
      </c>
      <c r="F226" s="21">
        <v>742.6</v>
      </c>
      <c r="G226" s="21">
        <v>2.1</v>
      </c>
      <c r="H226" s="21">
        <v>1.7</v>
      </c>
      <c r="I226" s="22">
        <v>2.6</v>
      </c>
    </row>
    <row r="227" spans="1:9">
      <c r="A227" s="6" t="s">
        <v>708</v>
      </c>
      <c r="B227" s="55" t="s">
        <v>709</v>
      </c>
      <c r="C227" s="35">
        <v>27415</v>
      </c>
      <c r="D227" s="21">
        <v>572</v>
      </c>
      <c r="E227" s="21">
        <v>446.6</v>
      </c>
      <c r="F227" s="21">
        <v>715.5</v>
      </c>
      <c r="G227" s="21">
        <v>2.1</v>
      </c>
      <c r="H227" s="21">
        <v>1.6</v>
      </c>
      <c r="I227" s="22">
        <v>2.6</v>
      </c>
    </row>
    <row r="228" spans="1:9">
      <c r="A228" s="6" t="s">
        <v>684</v>
      </c>
      <c r="B228" s="55" t="s">
        <v>685</v>
      </c>
      <c r="C228" s="35">
        <v>60317</v>
      </c>
      <c r="D228" s="21">
        <v>1256.3</v>
      </c>
      <c r="E228" s="21">
        <v>1018.2</v>
      </c>
      <c r="F228" s="21">
        <v>1515.8</v>
      </c>
      <c r="G228" s="21">
        <v>2.1</v>
      </c>
      <c r="H228" s="21">
        <v>1.7</v>
      </c>
      <c r="I228" s="22">
        <v>2.5</v>
      </c>
    </row>
    <row r="229" spans="1:9">
      <c r="A229" s="6" t="s">
        <v>762</v>
      </c>
      <c r="B229" s="55" t="s">
        <v>763</v>
      </c>
      <c r="C229" s="35">
        <v>46915</v>
      </c>
      <c r="D229" s="21">
        <v>991.1</v>
      </c>
      <c r="E229" s="21">
        <v>794</v>
      </c>
      <c r="F229" s="21">
        <v>1197.2</v>
      </c>
      <c r="G229" s="21">
        <v>2.1</v>
      </c>
      <c r="H229" s="21">
        <v>1.7</v>
      </c>
      <c r="I229" s="22">
        <v>2.6</v>
      </c>
    </row>
    <row r="230" spans="1:9">
      <c r="A230" s="6" t="s">
        <v>672</v>
      </c>
      <c r="B230" s="55" t="s">
        <v>673</v>
      </c>
      <c r="C230" s="35">
        <v>77652</v>
      </c>
      <c r="D230" s="21">
        <v>1602.5</v>
      </c>
      <c r="E230" s="21">
        <v>1279.3</v>
      </c>
      <c r="F230" s="21">
        <v>1939.4</v>
      </c>
      <c r="G230" s="21">
        <v>2.1</v>
      </c>
      <c r="H230" s="21">
        <v>1.6</v>
      </c>
      <c r="I230" s="22">
        <v>2.5</v>
      </c>
    </row>
    <row r="231" spans="1:9">
      <c r="A231" s="6" t="s">
        <v>638</v>
      </c>
      <c r="B231" s="55" t="s">
        <v>639</v>
      </c>
      <c r="C231" s="35">
        <v>65985</v>
      </c>
      <c r="D231" s="21">
        <v>1405</v>
      </c>
      <c r="E231" s="21">
        <v>1115.3</v>
      </c>
      <c r="F231" s="21">
        <v>1719.5</v>
      </c>
      <c r="G231" s="21">
        <v>2.1</v>
      </c>
      <c r="H231" s="21">
        <v>1.7</v>
      </c>
      <c r="I231" s="22">
        <v>2.6</v>
      </c>
    </row>
    <row r="232" spans="1:9">
      <c r="A232" s="6" t="s">
        <v>698</v>
      </c>
      <c r="B232" s="55" t="s">
        <v>699</v>
      </c>
      <c r="C232" s="35">
        <v>48462</v>
      </c>
      <c r="D232" s="21">
        <v>1024.3</v>
      </c>
      <c r="E232" s="21">
        <v>807</v>
      </c>
      <c r="F232" s="21">
        <v>1256</v>
      </c>
      <c r="G232" s="21">
        <v>2.1</v>
      </c>
      <c r="H232" s="21">
        <v>1.7</v>
      </c>
      <c r="I232" s="22">
        <v>2.6</v>
      </c>
    </row>
    <row r="233" spans="1:9">
      <c r="A233" s="6" t="s">
        <v>720</v>
      </c>
      <c r="B233" s="55" t="s">
        <v>721</v>
      </c>
      <c r="C233" s="35">
        <v>63263</v>
      </c>
      <c r="D233" s="21">
        <v>1322</v>
      </c>
      <c r="E233" s="21">
        <v>1066.8</v>
      </c>
      <c r="F233" s="21">
        <v>1592.3</v>
      </c>
      <c r="G233" s="21">
        <v>2.1</v>
      </c>
      <c r="H233" s="21">
        <v>1.7</v>
      </c>
      <c r="I233" s="22">
        <v>2.5</v>
      </c>
    </row>
    <row r="234" spans="1:9">
      <c r="A234" s="6" t="s">
        <v>744</v>
      </c>
      <c r="B234" s="55" t="s">
        <v>745</v>
      </c>
      <c r="C234" s="35">
        <v>104556</v>
      </c>
      <c r="D234" s="21">
        <v>2144.3000000000002</v>
      </c>
      <c r="E234" s="21">
        <v>1723</v>
      </c>
      <c r="F234" s="21">
        <v>2577.6</v>
      </c>
      <c r="G234" s="21">
        <v>2.1</v>
      </c>
      <c r="H234" s="21">
        <v>1.6</v>
      </c>
      <c r="I234" s="22">
        <v>2.5</v>
      </c>
    </row>
    <row r="235" spans="1:9">
      <c r="A235" s="6" t="s">
        <v>626</v>
      </c>
      <c r="B235" s="55" t="s">
        <v>627</v>
      </c>
      <c r="C235" s="35">
        <v>91441</v>
      </c>
      <c r="D235" s="21">
        <v>1953.6</v>
      </c>
      <c r="E235" s="21">
        <v>1574.8</v>
      </c>
      <c r="F235" s="21">
        <v>2360.6</v>
      </c>
      <c r="G235" s="21">
        <v>2.1</v>
      </c>
      <c r="H235" s="21">
        <v>1.7</v>
      </c>
      <c r="I235" s="22">
        <v>2.6</v>
      </c>
    </row>
    <row r="236" spans="1:9">
      <c r="A236" s="6" t="s">
        <v>746</v>
      </c>
      <c r="B236" s="55" t="s">
        <v>747</v>
      </c>
      <c r="C236" s="35">
        <v>49414</v>
      </c>
      <c r="D236" s="21">
        <v>1028</v>
      </c>
      <c r="E236" s="21">
        <v>827.8</v>
      </c>
      <c r="F236" s="21">
        <v>1239.0999999999999</v>
      </c>
      <c r="G236" s="21">
        <v>2.1</v>
      </c>
      <c r="H236" s="21">
        <v>1.7</v>
      </c>
      <c r="I236" s="22">
        <v>2.5</v>
      </c>
    </row>
    <row r="237" spans="1:9">
      <c r="A237" s="6" t="s">
        <v>786</v>
      </c>
      <c r="B237" s="55" t="s">
        <v>787</v>
      </c>
      <c r="C237" s="35">
        <v>77614</v>
      </c>
      <c r="D237" s="21">
        <v>1598.5</v>
      </c>
      <c r="E237" s="21">
        <v>1267.8</v>
      </c>
      <c r="F237" s="21">
        <v>1975.2</v>
      </c>
      <c r="G237" s="21">
        <v>2.1</v>
      </c>
      <c r="H237" s="21">
        <v>1.6</v>
      </c>
      <c r="I237" s="22">
        <v>2.5</v>
      </c>
    </row>
    <row r="238" spans="1:9">
      <c r="A238" s="6" t="s">
        <v>754</v>
      </c>
      <c r="B238" s="55" t="s">
        <v>755</v>
      </c>
      <c r="C238" s="35">
        <v>81787</v>
      </c>
      <c r="D238" s="21">
        <v>1637</v>
      </c>
      <c r="E238" s="21">
        <v>1295.4000000000001</v>
      </c>
      <c r="F238" s="21">
        <v>1993.2</v>
      </c>
      <c r="G238" s="21">
        <v>2</v>
      </c>
      <c r="H238" s="21">
        <v>1.6</v>
      </c>
      <c r="I238" s="22">
        <v>2.4</v>
      </c>
    </row>
    <row r="239" spans="1:9">
      <c r="A239" s="6" t="s">
        <v>756</v>
      </c>
      <c r="B239" s="55" t="s">
        <v>757</v>
      </c>
      <c r="C239" s="35">
        <v>84400</v>
      </c>
      <c r="D239" s="21">
        <v>1670.2</v>
      </c>
      <c r="E239" s="21">
        <v>1324</v>
      </c>
      <c r="F239" s="21">
        <v>2034.9</v>
      </c>
      <c r="G239" s="21">
        <v>2</v>
      </c>
      <c r="H239" s="21">
        <v>1.6</v>
      </c>
      <c r="I239" s="22">
        <v>2.4</v>
      </c>
    </row>
    <row r="240" spans="1:9">
      <c r="A240" s="6" t="s">
        <v>724</v>
      </c>
      <c r="B240" s="55" t="s">
        <v>725</v>
      </c>
      <c r="C240" s="35">
        <v>44748</v>
      </c>
      <c r="D240" s="21">
        <v>882.7</v>
      </c>
      <c r="E240" s="21">
        <v>695.1</v>
      </c>
      <c r="F240" s="21">
        <v>1083.7</v>
      </c>
      <c r="G240" s="21">
        <v>2</v>
      </c>
      <c r="H240" s="21">
        <v>1.6</v>
      </c>
      <c r="I240" s="22">
        <v>2.4</v>
      </c>
    </row>
    <row r="241" spans="1:9">
      <c r="A241" s="6" t="s">
        <v>658</v>
      </c>
      <c r="B241" s="55" t="s">
        <v>659</v>
      </c>
      <c r="C241" s="35">
        <v>1218</v>
      </c>
      <c r="D241" s="21">
        <v>24.7</v>
      </c>
      <c r="E241" s="21">
        <v>16.3</v>
      </c>
      <c r="F241" s="21">
        <v>33.5</v>
      </c>
      <c r="G241" s="21">
        <v>2</v>
      </c>
      <c r="H241" s="21">
        <v>1.3</v>
      </c>
      <c r="I241" s="22">
        <v>2.8</v>
      </c>
    </row>
    <row r="242" spans="1:9">
      <c r="A242" s="6" t="s">
        <v>738</v>
      </c>
      <c r="B242" s="55" t="s">
        <v>739</v>
      </c>
      <c r="C242" s="35">
        <v>63601</v>
      </c>
      <c r="D242" s="21">
        <v>1248.5</v>
      </c>
      <c r="E242" s="21">
        <v>991.4</v>
      </c>
      <c r="F242" s="21">
        <v>1550.8</v>
      </c>
      <c r="G242" s="21">
        <v>2</v>
      </c>
      <c r="H242" s="21">
        <v>1.6</v>
      </c>
      <c r="I242" s="22">
        <v>2.4</v>
      </c>
    </row>
    <row r="243" spans="1:9">
      <c r="A243" s="6" t="s">
        <v>664</v>
      </c>
      <c r="B243" s="55" t="s">
        <v>665</v>
      </c>
      <c r="C243" s="35">
        <v>35479</v>
      </c>
      <c r="D243" s="21">
        <v>700.6</v>
      </c>
      <c r="E243" s="21">
        <v>561.79999999999995</v>
      </c>
      <c r="F243" s="21">
        <v>865.8</v>
      </c>
      <c r="G243" s="21">
        <v>2</v>
      </c>
      <c r="H243" s="21">
        <v>1.6</v>
      </c>
      <c r="I243" s="22">
        <v>2.4</v>
      </c>
    </row>
    <row r="244" spans="1:9">
      <c r="A244" s="6" t="s">
        <v>742</v>
      </c>
      <c r="B244" s="55" t="s">
        <v>743</v>
      </c>
      <c r="C244" s="35">
        <v>131542</v>
      </c>
      <c r="D244" s="21">
        <v>2672.3</v>
      </c>
      <c r="E244" s="21">
        <v>2134.6</v>
      </c>
      <c r="F244" s="21">
        <v>3261.9</v>
      </c>
      <c r="G244" s="21">
        <v>2</v>
      </c>
      <c r="H244" s="21">
        <v>1.6</v>
      </c>
      <c r="I244" s="22">
        <v>2.5</v>
      </c>
    </row>
    <row r="245" spans="1:9">
      <c r="A245" s="6" t="s">
        <v>764</v>
      </c>
      <c r="B245" s="55" t="s">
        <v>765</v>
      </c>
      <c r="C245" s="35">
        <v>44002</v>
      </c>
      <c r="D245" s="21">
        <v>858.1</v>
      </c>
      <c r="E245" s="21">
        <v>681.4</v>
      </c>
      <c r="F245" s="21">
        <v>1046.2</v>
      </c>
      <c r="G245" s="21">
        <v>2</v>
      </c>
      <c r="H245" s="21">
        <v>1.5</v>
      </c>
      <c r="I245" s="22">
        <v>2.4</v>
      </c>
    </row>
    <row r="246" spans="1:9">
      <c r="A246" s="6" t="s">
        <v>848</v>
      </c>
      <c r="B246" s="55" t="s">
        <v>849</v>
      </c>
      <c r="C246" s="35">
        <v>39269</v>
      </c>
      <c r="D246" s="21">
        <v>777.2</v>
      </c>
      <c r="E246" s="21">
        <v>615.9</v>
      </c>
      <c r="F246" s="21">
        <v>948.7</v>
      </c>
      <c r="G246" s="21">
        <v>2</v>
      </c>
      <c r="H246" s="21">
        <v>1.6</v>
      </c>
      <c r="I246" s="22">
        <v>2.4</v>
      </c>
    </row>
    <row r="247" spans="1:9">
      <c r="A247" s="6" t="s">
        <v>808</v>
      </c>
      <c r="B247" s="55" t="s">
        <v>809</v>
      </c>
      <c r="C247" s="35">
        <v>160094</v>
      </c>
      <c r="D247" s="21">
        <v>3082.2</v>
      </c>
      <c r="E247" s="21">
        <v>2462.6999999999998</v>
      </c>
      <c r="F247" s="21">
        <v>3736.4</v>
      </c>
      <c r="G247" s="21">
        <v>1.9</v>
      </c>
      <c r="H247" s="21">
        <v>1.5</v>
      </c>
      <c r="I247" s="22">
        <v>2.2999999999999998</v>
      </c>
    </row>
    <row r="248" spans="1:9">
      <c r="A248" s="6" t="s">
        <v>750</v>
      </c>
      <c r="B248" s="55" t="s">
        <v>751</v>
      </c>
      <c r="C248" s="35">
        <v>54863</v>
      </c>
      <c r="D248" s="21">
        <v>1059.4000000000001</v>
      </c>
      <c r="E248" s="21">
        <v>829.4</v>
      </c>
      <c r="F248" s="21">
        <v>1331.7</v>
      </c>
      <c r="G248" s="21">
        <v>1.9</v>
      </c>
      <c r="H248" s="21">
        <v>1.5</v>
      </c>
      <c r="I248" s="22">
        <v>2.4</v>
      </c>
    </row>
    <row r="249" spans="1:9">
      <c r="A249" s="6" t="s">
        <v>768</v>
      </c>
      <c r="B249" s="55" t="s">
        <v>769</v>
      </c>
      <c r="C249" s="35">
        <v>51153</v>
      </c>
      <c r="D249" s="21">
        <v>978</v>
      </c>
      <c r="E249" s="21">
        <v>763</v>
      </c>
      <c r="F249" s="21">
        <v>1211.2</v>
      </c>
      <c r="G249" s="21">
        <v>1.9</v>
      </c>
      <c r="H249" s="21">
        <v>1.5</v>
      </c>
      <c r="I249" s="22">
        <v>2.4</v>
      </c>
    </row>
    <row r="250" spans="1:9">
      <c r="A250" s="6" t="s">
        <v>688</v>
      </c>
      <c r="B250" s="55" t="s">
        <v>689</v>
      </c>
      <c r="C250" s="35">
        <v>61164</v>
      </c>
      <c r="D250" s="21">
        <v>1166.5999999999999</v>
      </c>
      <c r="E250" s="21">
        <v>889.9</v>
      </c>
      <c r="F250" s="21">
        <v>1499</v>
      </c>
      <c r="G250" s="21">
        <v>1.9</v>
      </c>
      <c r="H250" s="21">
        <v>1.5</v>
      </c>
      <c r="I250" s="22">
        <v>2.5</v>
      </c>
    </row>
    <row r="251" spans="1:9">
      <c r="A251" s="6" t="s">
        <v>820</v>
      </c>
      <c r="B251" s="55" t="s">
        <v>821</v>
      </c>
      <c r="C251" s="35">
        <v>105957</v>
      </c>
      <c r="D251" s="21">
        <v>2022.9</v>
      </c>
      <c r="E251" s="21">
        <v>1587.8</v>
      </c>
      <c r="F251" s="21">
        <v>2467.5</v>
      </c>
      <c r="G251" s="21">
        <v>1.9</v>
      </c>
      <c r="H251" s="21">
        <v>1.5</v>
      </c>
      <c r="I251" s="22">
        <v>2.2999999999999998</v>
      </c>
    </row>
    <row r="252" spans="1:9">
      <c r="A252" s="6" t="s">
        <v>732</v>
      </c>
      <c r="B252" s="55" t="s">
        <v>733</v>
      </c>
      <c r="C252" s="35">
        <v>77093</v>
      </c>
      <c r="D252" s="21">
        <v>1431.2</v>
      </c>
      <c r="E252" s="21">
        <v>1126</v>
      </c>
      <c r="F252" s="21">
        <v>1776.9</v>
      </c>
      <c r="G252" s="21">
        <v>1.9</v>
      </c>
      <c r="H252" s="21">
        <v>1.5</v>
      </c>
      <c r="I252" s="22">
        <v>2.2999999999999998</v>
      </c>
    </row>
    <row r="253" spans="1:9">
      <c r="A253" s="6" t="s">
        <v>854</v>
      </c>
      <c r="B253" s="55" t="s">
        <v>855</v>
      </c>
      <c r="C253" s="35">
        <v>113985</v>
      </c>
      <c r="D253" s="21">
        <v>2220.6</v>
      </c>
      <c r="E253" s="21">
        <v>1725</v>
      </c>
      <c r="F253" s="21">
        <v>2753.6</v>
      </c>
      <c r="G253" s="21">
        <v>1.9</v>
      </c>
      <c r="H253" s="21">
        <v>1.5</v>
      </c>
      <c r="I253" s="22">
        <v>2.4</v>
      </c>
    </row>
    <row r="254" spans="1:9">
      <c r="A254" s="6" t="s">
        <v>740</v>
      </c>
      <c r="B254" s="55" t="s">
        <v>741</v>
      </c>
      <c r="C254" s="35">
        <v>70234</v>
      </c>
      <c r="D254" s="21">
        <v>1350.6</v>
      </c>
      <c r="E254" s="21">
        <v>1073.7</v>
      </c>
      <c r="F254" s="21">
        <v>1664.9</v>
      </c>
      <c r="G254" s="21">
        <v>1.9</v>
      </c>
      <c r="H254" s="21">
        <v>1.5</v>
      </c>
      <c r="I254" s="22">
        <v>2.4</v>
      </c>
    </row>
    <row r="255" spans="1:9">
      <c r="A255" s="6" t="s">
        <v>770</v>
      </c>
      <c r="B255" s="55" t="s">
        <v>771</v>
      </c>
      <c r="C255" s="35">
        <v>44721</v>
      </c>
      <c r="D255" s="21">
        <v>855.8</v>
      </c>
      <c r="E255" s="21">
        <v>656.4</v>
      </c>
      <c r="F255" s="21">
        <v>1078.0999999999999</v>
      </c>
      <c r="G255" s="21">
        <v>1.9</v>
      </c>
      <c r="H255" s="21">
        <v>1.5</v>
      </c>
      <c r="I255" s="22">
        <v>2.4</v>
      </c>
    </row>
    <row r="256" spans="1:9">
      <c r="A256" s="6" t="s">
        <v>792</v>
      </c>
      <c r="B256" s="55" t="s">
        <v>793</v>
      </c>
      <c r="C256" s="35">
        <v>38678</v>
      </c>
      <c r="D256" s="21">
        <v>753.2</v>
      </c>
      <c r="E256" s="21">
        <v>596.70000000000005</v>
      </c>
      <c r="F256" s="21">
        <v>919.3</v>
      </c>
      <c r="G256" s="21">
        <v>1.9</v>
      </c>
      <c r="H256" s="21">
        <v>1.5</v>
      </c>
      <c r="I256" s="22">
        <v>2.4</v>
      </c>
    </row>
    <row r="257" spans="1:9">
      <c r="A257" s="6" t="s">
        <v>668</v>
      </c>
      <c r="B257" s="55" t="s">
        <v>669</v>
      </c>
      <c r="C257" s="35">
        <v>21995</v>
      </c>
      <c r="D257" s="21">
        <v>419.1</v>
      </c>
      <c r="E257" s="21">
        <v>323.3</v>
      </c>
      <c r="F257" s="21">
        <v>526.20000000000005</v>
      </c>
      <c r="G257" s="21">
        <v>1.9</v>
      </c>
      <c r="H257" s="21">
        <v>1.5</v>
      </c>
      <c r="I257" s="22">
        <v>2.4</v>
      </c>
    </row>
    <row r="258" spans="1:9">
      <c r="A258" s="6" t="s">
        <v>696</v>
      </c>
      <c r="B258" s="55" t="s">
        <v>697</v>
      </c>
      <c r="C258" s="35">
        <v>65460</v>
      </c>
      <c r="D258" s="21">
        <v>1256.5999999999999</v>
      </c>
      <c r="E258" s="21">
        <v>993.2</v>
      </c>
      <c r="F258" s="21">
        <v>1558</v>
      </c>
      <c r="G258" s="21">
        <v>1.9</v>
      </c>
      <c r="H258" s="21">
        <v>1.5</v>
      </c>
      <c r="I258" s="22">
        <v>2.4</v>
      </c>
    </row>
    <row r="259" spans="1:9">
      <c r="A259" s="6" t="s">
        <v>802</v>
      </c>
      <c r="B259" s="55" t="s">
        <v>803</v>
      </c>
      <c r="C259" s="35">
        <v>89585</v>
      </c>
      <c r="D259" s="21">
        <v>1738</v>
      </c>
      <c r="E259" s="21">
        <v>1385.5</v>
      </c>
      <c r="F259" s="21">
        <v>2113.5</v>
      </c>
      <c r="G259" s="21">
        <v>1.9</v>
      </c>
      <c r="H259" s="21">
        <v>1.5</v>
      </c>
      <c r="I259" s="22">
        <v>2.4</v>
      </c>
    </row>
    <row r="260" spans="1:9">
      <c r="A260" s="6" t="s">
        <v>748</v>
      </c>
      <c r="B260" s="55" t="s">
        <v>749</v>
      </c>
      <c r="C260" s="35">
        <v>88645</v>
      </c>
      <c r="D260" s="21">
        <v>1666.9</v>
      </c>
      <c r="E260" s="21">
        <v>1298.5</v>
      </c>
      <c r="F260" s="21">
        <v>2089.6</v>
      </c>
      <c r="G260" s="21">
        <v>1.9</v>
      </c>
      <c r="H260" s="21">
        <v>1.5</v>
      </c>
      <c r="I260" s="22">
        <v>2.4</v>
      </c>
    </row>
    <row r="261" spans="1:9">
      <c r="A261" s="6" t="s">
        <v>788</v>
      </c>
      <c r="B261" s="55" t="s">
        <v>789</v>
      </c>
      <c r="C261" s="35">
        <v>86757</v>
      </c>
      <c r="D261" s="21">
        <v>1568</v>
      </c>
      <c r="E261" s="21">
        <v>1245.2</v>
      </c>
      <c r="F261" s="21">
        <v>1926.6</v>
      </c>
      <c r="G261" s="21">
        <v>1.8</v>
      </c>
      <c r="H261" s="21">
        <v>1.4</v>
      </c>
      <c r="I261" s="22">
        <v>2.2000000000000002</v>
      </c>
    </row>
    <row r="262" spans="1:9">
      <c r="A262" s="6" t="s">
        <v>816</v>
      </c>
      <c r="B262" s="55" t="s">
        <v>817</v>
      </c>
      <c r="C262" s="35">
        <v>150373</v>
      </c>
      <c r="D262" s="21">
        <v>2751.8</v>
      </c>
      <c r="E262" s="21">
        <v>2151.3000000000002</v>
      </c>
      <c r="F262" s="21">
        <v>3371.8</v>
      </c>
      <c r="G262" s="21">
        <v>1.8</v>
      </c>
      <c r="H262" s="21">
        <v>1.4</v>
      </c>
      <c r="I262" s="22">
        <v>2.2000000000000002</v>
      </c>
    </row>
    <row r="263" spans="1:9">
      <c r="A263" s="6" t="s">
        <v>752</v>
      </c>
      <c r="B263" s="55" t="s">
        <v>753</v>
      </c>
      <c r="C263" s="35">
        <v>264745</v>
      </c>
      <c r="D263" s="21">
        <v>4865.7</v>
      </c>
      <c r="E263" s="21">
        <v>3794.7</v>
      </c>
      <c r="F263" s="21">
        <v>6116.4</v>
      </c>
      <c r="G263" s="21">
        <v>1.8</v>
      </c>
      <c r="H263" s="21">
        <v>1.4</v>
      </c>
      <c r="I263" s="22">
        <v>2.2999999999999998</v>
      </c>
    </row>
    <row r="264" spans="1:9">
      <c r="A264" s="6" t="s">
        <v>810</v>
      </c>
      <c r="B264" s="55" t="s">
        <v>811</v>
      </c>
      <c r="C264" s="35">
        <v>54318</v>
      </c>
      <c r="D264" s="21">
        <v>961</v>
      </c>
      <c r="E264" s="21">
        <v>744.1</v>
      </c>
      <c r="F264" s="21">
        <v>1193.8</v>
      </c>
      <c r="G264" s="21">
        <v>1.8</v>
      </c>
      <c r="H264" s="21">
        <v>1.4</v>
      </c>
      <c r="I264" s="22">
        <v>2.2000000000000002</v>
      </c>
    </row>
    <row r="265" spans="1:9">
      <c r="A265" s="6" t="s">
        <v>798</v>
      </c>
      <c r="B265" s="55" t="s">
        <v>799</v>
      </c>
      <c r="C265" s="35">
        <v>43047</v>
      </c>
      <c r="D265" s="21">
        <v>763.6</v>
      </c>
      <c r="E265" s="21">
        <v>588.79999999999995</v>
      </c>
      <c r="F265" s="21">
        <v>953.7</v>
      </c>
      <c r="G265" s="21">
        <v>1.8</v>
      </c>
      <c r="H265" s="21">
        <v>1.4</v>
      </c>
      <c r="I265" s="22">
        <v>2.2000000000000002</v>
      </c>
    </row>
    <row r="266" spans="1:9">
      <c r="A266" s="6" t="s">
        <v>728</v>
      </c>
      <c r="B266" s="55" t="s">
        <v>729</v>
      </c>
      <c r="C266" s="35">
        <v>52736</v>
      </c>
      <c r="D266" s="21">
        <v>961.6</v>
      </c>
      <c r="E266" s="21">
        <v>727.6</v>
      </c>
      <c r="F266" s="21">
        <v>1232.3</v>
      </c>
      <c r="G266" s="21">
        <v>1.8</v>
      </c>
      <c r="H266" s="21">
        <v>1.4</v>
      </c>
      <c r="I266" s="22">
        <v>2.2999999999999998</v>
      </c>
    </row>
    <row r="267" spans="1:9">
      <c r="A267" s="6" t="s">
        <v>844</v>
      </c>
      <c r="B267" s="55" t="s">
        <v>845</v>
      </c>
      <c r="C267" s="35">
        <v>83753</v>
      </c>
      <c r="D267" s="21">
        <v>1526.4</v>
      </c>
      <c r="E267" s="21">
        <v>1199.5999999999999</v>
      </c>
      <c r="F267" s="21">
        <v>1863.4</v>
      </c>
      <c r="G267" s="21">
        <v>1.8</v>
      </c>
      <c r="H267" s="21">
        <v>1.4</v>
      </c>
      <c r="I267" s="22">
        <v>2.2000000000000002</v>
      </c>
    </row>
    <row r="268" spans="1:9">
      <c r="A268" s="6" t="s">
        <v>846</v>
      </c>
      <c r="B268" s="55" t="s">
        <v>847</v>
      </c>
      <c r="C268" s="35">
        <v>52930</v>
      </c>
      <c r="D268" s="21">
        <v>941.9</v>
      </c>
      <c r="E268" s="21">
        <v>737.5</v>
      </c>
      <c r="F268" s="21">
        <v>1162</v>
      </c>
      <c r="G268" s="21">
        <v>1.8</v>
      </c>
      <c r="H268" s="21">
        <v>1.4</v>
      </c>
      <c r="I268" s="22">
        <v>2.2000000000000002</v>
      </c>
    </row>
    <row r="269" spans="1:9">
      <c r="A269" s="6" t="s">
        <v>806</v>
      </c>
      <c r="B269" s="55" t="s">
        <v>807</v>
      </c>
      <c r="C269" s="35">
        <v>56827</v>
      </c>
      <c r="D269" s="21">
        <v>1026.4000000000001</v>
      </c>
      <c r="E269" s="21">
        <v>810.6</v>
      </c>
      <c r="F269" s="21">
        <v>1263.7</v>
      </c>
      <c r="G269" s="21">
        <v>1.8</v>
      </c>
      <c r="H269" s="21">
        <v>1.4</v>
      </c>
      <c r="I269" s="22">
        <v>2.2000000000000002</v>
      </c>
    </row>
    <row r="270" spans="1:9">
      <c r="A270" s="6" t="s">
        <v>858</v>
      </c>
      <c r="B270" s="55" t="s">
        <v>859</v>
      </c>
      <c r="C270" s="35">
        <v>103542</v>
      </c>
      <c r="D270" s="21">
        <v>1904.7</v>
      </c>
      <c r="E270" s="21">
        <v>1497.7</v>
      </c>
      <c r="F270" s="21">
        <v>2347.8000000000002</v>
      </c>
      <c r="G270" s="21">
        <v>1.8</v>
      </c>
      <c r="H270" s="21">
        <v>1.4</v>
      </c>
      <c r="I270" s="22">
        <v>2.2999999999999998</v>
      </c>
    </row>
    <row r="271" spans="1:9">
      <c r="A271" s="6" t="s">
        <v>784</v>
      </c>
      <c r="B271" s="55" t="s">
        <v>785</v>
      </c>
      <c r="C271" s="35">
        <v>67314</v>
      </c>
      <c r="D271" s="21">
        <v>1218.7</v>
      </c>
      <c r="E271" s="21">
        <v>962.9</v>
      </c>
      <c r="F271" s="21">
        <v>1514.6</v>
      </c>
      <c r="G271" s="21">
        <v>1.8</v>
      </c>
      <c r="H271" s="21">
        <v>1.4</v>
      </c>
      <c r="I271" s="22">
        <v>2.2999999999999998</v>
      </c>
    </row>
    <row r="272" spans="1:9">
      <c r="A272" s="6" t="s">
        <v>772</v>
      </c>
      <c r="B272" s="55" t="s">
        <v>773</v>
      </c>
      <c r="C272" s="35">
        <v>79392</v>
      </c>
      <c r="D272" s="21">
        <v>1436.1</v>
      </c>
      <c r="E272" s="21">
        <v>1122.3</v>
      </c>
      <c r="F272" s="21">
        <v>1793.5</v>
      </c>
      <c r="G272" s="21">
        <v>1.8</v>
      </c>
      <c r="H272" s="21">
        <v>1.4</v>
      </c>
      <c r="I272" s="22">
        <v>2.2999999999999998</v>
      </c>
    </row>
    <row r="273" spans="1:9">
      <c r="A273" s="6" t="s">
        <v>712</v>
      </c>
      <c r="B273" s="55" t="s">
        <v>713</v>
      </c>
      <c r="C273" s="35">
        <v>58680</v>
      </c>
      <c r="D273" s="21">
        <v>1057.9000000000001</v>
      </c>
      <c r="E273" s="21">
        <v>811.9</v>
      </c>
      <c r="F273" s="21">
        <v>1356.5</v>
      </c>
      <c r="G273" s="21">
        <v>1.8</v>
      </c>
      <c r="H273" s="21">
        <v>1.4</v>
      </c>
      <c r="I273" s="22">
        <v>2.2999999999999998</v>
      </c>
    </row>
    <row r="274" spans="1:9">
      <c r="A274" s="6" t="s">
        <v>852</v>
      </c>
      <c r="B274" s="55" t="s">
        <v>853</v>
      </c>
      <c r="C274" s="35">
        <v>36465</v>
      </c>
      <c r="D274" s="21">
        <v>607.29999999999995</v>
      </c>
      <c r="E274" s="21">
        <v>452.4</v>
      </c>
      <c r="F274" s="21">
        <v>782.7</v>
      </c>
      <c r="G274" s="21">
        <v>1.7</v>
      </c>
      <c r="H274" s="21">
        <v>1.2</v>
      </c>
      <c r="I274" s="22">
        <v>2.1</v>
      </c>
    </row>
    <row r="275" spans="1:9">
      <c r="A275" s="6" t="s">
        <v>836</v>
      </c>
      <c r="B275" s="55" t="s">
        <v>837</v>
      </c>
      <c r="C275" s="35">
        <v>46130</v>
      </c>
      <c r="D275" s="21">
        <v>793.6</v>
      </c>
      <c r="E275" s="21">
        <v>627.20000000000005</v>
      </c>
      <c r="F275" s="21">
        <v>975.8</v>
      </c>
      <c r="G275" s="21">
        <v>1.7</v>
      </c>
      <c r="H275" s="21">
        <v>1.4</v>
      </c>
      <c r="I275" s="22">
        <v>2.1</v>
      </c>
    </row>
    <row r="276" spans="1:9">
      <c r="A276" s="6" t="s">
        <v>790</v>
      </c>
      <c r="B276" s="55" t="s">
        <v>791</v>
      </c>
      <c r="C276" s="35">
        <v>68192</v>
      </c>
      <c r="D276" s="21">
        <v>1187.8</v>
      </c>
      <c r="E276" s="21">
        <v>912.4</v>
      </c>
      <c r="F276" s="21">
        <v>1501.9</v>
      </c>
      <c r="G276" s="21">
        <v>1.7</v>
      </c>
      <c r="H276" s="21">
        <v>1.3</v>
      </c>
      <c r="I276" s="22">
        <v>2.2000000000000002</v>
      </c>
    </row>
    <row r="277" spans="1:9">
      <c r="A277" s="6" t="s">
        <v>778</v>
      </c>
      <c r="B277" s="55" t="s">
        <v>779</v>
      </c>
      <c r="C277" s="35">
        <v>76775</v>
      </c>
      <c r="D277" s="21">
        <v>1279.7</v>
      </c>
      <c r="E277" s="21">
        <v>945.2</v>
      </c>
      <c r="F277" s="21">
        <v>1673</v>
      </c>
      <c r="G277" s="21">
        <v>1.7</v>
      </c>
      <c r="H277" s="21">
        <v>1.2</v>
      </c>
      <c r="I277" s="22">
        <v>2.2000000000000002</v>
      </c>
    </row>
    <row r="278" spans="1:9">
      <c r="A278" s="6" t="s">
        <v>824</v>
      </c>
      <c r="B278" s="55" t="s">
        <v>825</v>
      </c>
      <c r="C278" s="35">
        <v>47537</v>
      </c>
      <c r="D278" s="21">
        <v>784.8</v>
      </c>
      <c r="E278" s="21">
        <v>601.5</v>
      </c>
      <c r="F278" s="21">
        <v>992.3</v>
      </c>
      <c r="G278" s="21">
        <v>1.7</v>
      </c>
      <c r="H278" s="21">
        <v>1.3</v>
      </c>
      <c r="I278" s="22">
        <v>2.1</v>
      </c>
    </row>
    <row r="279" spans="1:9">
      <c r="A279" s="6" t="s">
        <v>782</v>
      </c>
      <c r="B279" s="55" t="s">
        <v>783</v>
      </c>
      <c r="C279" s="35">
        <v>45292</v>
      </c>
      <c r="D279" s="21">
        <v>772.6</v>
      </c>
      <c r="E279" s="21">
        <v>566.9</v>
      </c>
      <c r="F279" s="21">
        <v>1026.2</v>
      </c>
      <c r="G279" s="21">
        <v>1.7</v>
      </c>
      <c r="H279" s="21">
        <v>1.3</v>
      </c>
      <c r="I279" s="22">
        <v>2.2999999999999998</v>
      </c>
    </row>
    <row r="280" spans="1:9">
      <c r="A280" s="6" t="s">
        <v>850</v>
      </c>
      <c r="B280" s="55" t="s">
        <v>851</v>
      </c>
      <c r="C280" s="35">
        <v>44179</v>
      </c>
      <c r="D280" s="21">
        <v>746.4</v>
      </c>
      <c r="E280" s="21">
        <v>575.29999999999995</v>
      </c>
      <c r="F280" s="21">
        <v>951.7</v>
      </c>
      <c r="G280" s="21">
        <v>1.7</v>
      </c>
      <c r="H280" s="21">
        <v>1.3</v>
      </c>
      <c r="I280" s="22">
        <v>2.2000000000000002</v>
      </c>
    </row>
    <row r="281" spans="1:9">
      <c r="A281" s="49" t="s">
        <v>832</v>
      </c>
      <c r="B281" s="54" t="s">
        <v>833</v>
      </c>
      <c r="C281" s="35">
        <v>72477</v>
      </c>
      <c r="D281" s="21">
        <v>1181.2</v>
      </c>
      <c r="E281" s="21">
        <v>878.7</v>
      </c>
      <c r="F281" s="21">
        <v>1535.7</v>
      </c>
      <c r="G281" s="21">
        <v>1.6</v>
      </c>
      <c r="H281" s="21">
        <v>1.2</v>
      </c>
      <c r="I281" s="22">
        <v>2.1</v>
      </c>
    </row>
    <row r="282" spans="1:9">
      <c r="A282" s="6" t="s">
        <v>818</v>
      </c>
      <c r="B282" s="55" t="s">
        <v>819</v>
      </c>
      <c r="C282" s="35">
        <v>37710</v>
      </c>
      <c r="D282" s="21">
        <v>608.79999999999995</v>
      </c>
      <c r="E282" s="21">
        <v>451.8</v>
      </c>
      <c r="F282" s="21">
        <v>791.4</v>
      </c>
      <c r="G282" s="21">
        <v>1.6</v>
      </c>
      <c r="H282" s="21">
        <v>1.2</v>
      </c>
      <c r="I282" s="22">
        <v>2.1</v>
      </c>
    </row>
    <row r="283" spans="1:9">
      <c r="A283" s="6" t="s">
        <v>840</v>
      </c>
      <c r="B283" s="55" t="s">
        <v>841</v>
      </c>
      <c r="C283" s="35">
        <v>63547</v>
      </c>
      <c r="D283" s="21">
        <v>997.3</v>
      </c>
      <c r="E283" s="21">
        <v>768.1</v>
      </c>
      <c r="F283" s="21">
        <v>1260.8</v>
      </c>
      <c r="G283" s="21">
        <v>1.6</v>
      </c>
      <c r="H283" s="21">
        <v>1.2</v>
      </c>
      <c r="I283" s="22">
        <v>2</v>
      </c>
    </row>
    <row r="284" spans="1:9">
      <c r="A284" s="6" t="s">
        <v>794</v>
      </c>
      <c r="B284" s="55" t="s">
        <v>795</v>
      </c>
      <c r="C284" s="35">
        <v>61531</v>
      </c>
      <c r="D284" s="21">
        <v>1003.3</v>
      </c>
      <c r="E284" s="21">
        <v>730.9</v>
      </c>
      <c r="F284" s="21">
        <v>1337.4</v>
      </c>
      <c r="G284" s="21">
        <v>1.6</v>
      </c>
      <c r="H284" s="21">
        <v>1.2</v>
      </c>
      <c r="I284" s="22">
        <v>2.2000000000000002</v>
      </c>
    </row>
    <row r="285" spans="1:9">
      <c r="A285" s="6" t="s">
        <v>812</v>
      </c>
      <c r="B285" s="55" t="s">
        <v>813</v>
      </c>
      <c r="C285" s="35">
        <v>80244</v>
      </c>
      <c r="D285" s="21">
        <v>1293.3</v>
      </c>
      <c r="E285" s="21">
        <v>989.2</v>
      </c>
      <c r="F285" s="21">
        <v>1648.2</v>
      </c>
      <c r="G285" s="21">
        <v>1.6</v>
      </c>
      <c r="H285" s="21">
        <v>1.2</v>
      </c>
      <c r="I285" s="22">
        <v>2.1</v>
      </c>
    </row>
    <row r="286" spans="1:9">
      <c r="A286" s="6" t="s">
        <v>800</v>
      </c>
      <c r="B286" s="55" t="s">
        <v>801</v>
      </c>
      <c r="C286" s="35">
        <v>75637</v>
      </c>
      <c r="D286" s="21">
        <v>1233.9000000000001</v>
      </c>
      <c r="E286" s="21">
        <v>930.2</v>
      </c>
      <c r="F286" s="21">
        <v>1590.3</v>
      </c>
      <c r="G286" s="21">
        <v>1.6</v>
      </c>
      <c r="H286" s="21">
        <v>1.2</v>
      </c>
      <c r="I286" s="22">
        <v>2.1</v>
      </c>
    </row>
    <row r="287" spans="1:9">
      <c r="A287" s="6" t="s">
        <v>830</v>
      </c>
      <c r="B287" s="55" t="s">
        <v>831</v>
      </c>
      <c r="C287" s="35">
        <v>67457</v>
      </c>
      <c r="D287" s="21">
        <v>1067.2</v>
      </c>
      <c r="E287" s="21">
        <v>796.3</v>
      </c>
      <c r="F287" s="21">
        <v>1378.2</v>
      </c>
      <c r="G287" s="21">
        <v>1.6</v>
      </c>
      <c r="H287" s="21">
        <v>1.2</v>
      </c>
      <c r="I287" s="22">
        <v>2</v>
      </c>
    </row>
    <row r="288" spans="1:9">
      <c r="A288" s="6" t="s">
        <v>814</v>
      </c>
      <c r="B288" s="55" t="s">
        <v>815</v>
      </c>
      <c r="C288" s="35">
        <v>66497</v>
      </c>
      <c r="D288" s="21">
        <v>1033.4000000000001</v>
      </c>
      <c r="E288" s="21">
        <v>761.4</v>
      </c>
      <c r="F288" s="21">
        <v>1358.7</v>
      </c>
      <c r="G288" s="21">
        <v>1.6</v>
      </c>
      <c r="H288" s="21">
        <v>1.1000000000000001</v>
      </c>
      <c r="I288" s="22">
        <v>2</v>
      </c>
    </row>
    <row r="289" spans="1:9">
      <c r="A289" s="49" t="s">
        <v>796</v>
      </c>
      <c r="B289" s="54" t="s">
        <v>797</v>
      </c>
      <c r="C289" s="35">
        <v>63609</v>
      </c>
      <c r="D289" s="21">
        <v>1040.7</v>
      </c>
      <c r="E289" s="21">
        <v>803.6</v>
      </c>
      <c r="F289" s="21">
        <v>1317.6</v>
      </c>
      <c r="G289" s="21">
        <v>1.6</v>
      </c>
      <c r="H289" s="21">
        <v>1.3</v>
      </c>
      <c r="I289" s="22">
        <v>2.1</v>
      </c>
    </row>
    <row r="290" spans="1:9">
      <c r="A290" s="49" t="s">
        <v>862</v>
      </c>
      <c r="B290" s="54" t="s">
        <v>863</v>
      </c>
      <c r="C290" s="35">
        <v>45498</v>
      </c>
      <c r="D290" s="21">
        <v>723.1</v>
      </c>
      <c r="E290" s="21">
        <v>556</v>
      </c>
      <c r="F290" s="21">
        <v>912.9</v>
      </c>
      <c r="G290" s="21">
        <v>1.6</v>
      </c>
      <c r="H290" s="21">
        <v>1.2</v>
      </c>
      <c r="I290" s="22">
        <v>2</v>
      </c>
    </row>
    <row r="291" spans="1:9">
      <c r="A291" s="49" t="s">
        <v>838</v>
      </c>
      <c r="B291" s="54" t="s">
        <v>839</v>
      </c>
      <c r="C291" s="35">
        <v>67103</v>
      </c>
      <c r="D291" s="21">
        <v>1005.2</v>
      </c>
      <c r="E291" s="21">
        <v>746.9</v>
      </c>
      <c r="F291" s="21">
        <v>1323</v>
      </c>
      <c r="G291" s="21">
        <v>1.5</v>
      </c>
      <c r="H291" s="21">
        <v>1.1000000000000001</v>
      </c>
      <c r="I291" s="22">
        <v>2</v>
      </c>
    </row>
    <row r="292" spans="1:9">
      <c r="A292" s="49" t="s">
        <v>822</v>
      </c>
      <c r="B292" s="54" t="s">
        <v>823</v>
      </c>
      <c r="C292" s="35">
        <v>49553</v>
      </c>
      <c r="D292" s="21">
        <v>753.7</v>
      </c>
      <c r="E292" s="21">
        <v>514.6</v>
      </c>
      <c r="F292" s="21">
        <v>1037.8</v>
      </c>
      <c r="G292" s="21">
        <v>1.5</v>
      </c>
      <c r="H292" s="21">
        <v>1</v>
      </c>
      <c r="I292" s="22">
        <v>2.1</v>
      </c>
    </row>
    <row r="293" spans="1:9">
      <c r="A293" s="6" t="s">
        <v>866</v>
      </c>
      <c r="B293" s="55" t="s">
        <v>867</v>
      </c>
      <c r="C293" s="35">
        <v>70065</v>
      </c>
      <c r="D293" s="21">
        <v>1084.4000000000001</v>
      </c>
      <c r="E293" s="21">
        <v>849</v>
      </c>
      <c r="F293" s="21">
        <v>1345.1</v>
      </c>
      <c r="G293" s="21">
        <v>1.5</v>
      </c>
      <c r="H293" s="21">
        <v>1.2</v>
      </c>
      <c r="I293" s="22">
        <v>1.9</v>
      </c>
    </row>
    <row r="294" spans="1:9">
      <c r="A294" s="49" t="s">
        <v>868</v>
      </c>
      <c r="B294" s="54" t="s">
        <v>869</v>
      </c>
      <c r="C294" s="35">
        <v>68950</v>
      </c>
      <c r="D294" s="21">
        <v>1002.8</v>
      </c>
      <c r="E294" s="21">
        <v>745.8</v>
      </c>
      <c r="F294" s="21">
        <v>1303.7</v>
      </c>
      <c r="G294" s="21">
        <v>1.5</v>
      </c>
      <c r="H294" s="21">
        <v>1.1000000000000001</v>
      </c>
      <c r="I294" s="22">
        <v>1.9</v>
      </c>
    </row>
    <row r="295" spans="1:9">
      <c r="A295" s="6" t="s">
        <v>870</v>
      </c>
      <c r="B295" s="55" t="s">
        <v>871</v>
      </c>
      <c r="C295" s="35">
        <v>46895</v>
      </c>
      <c r="D295" s="21">
        <v>710.8</v>
      </c>
      <c r="E295" s="21">
        <v>526.20000000000005</v>
      </c>
      <c r="F295" s="21">
        <v>924</v>
      </c>
      <c r="G295" s="21">
        <v>1.5</v>
      </c>
      <c r="H295" s="21">
        <v>1.1000000000000001</v>
      </c>
      <c r="I295" s="22">
        <v>2</v>
      </c>
    </row>
    <row r="296" spans="1:9">
      <c r="A296" s="49" t="s">
        <v>860</v>
      </c>
      <c r="B296" s="54" t="s">
        <v>861</v>
      </c>
      <c r="C296" s="35">
        <v>73894</v>
      </c>
      <c r="D296" s="21">
        <v>1143</v>
      </c>
      <c r="E296" s="21">
        <v>857</v>
      </c>
      <c r="F296" s="21">
        <v>1481.4</v>
      </c>
      <c r="G296" s="21">
        <v>1.5</v>
      </c>
      <c r="H296" s="21">
        <v>1.2</v>
      </c>
      <c r="I296" s="22">
        <v>2</v>
      </c>
    </row>
    <row r="297" spans="1:9">
      <c r="A297" s="49" t="s">
        <v>864</v>
      </c>
      <c r="B297" s="54" t="s">
        <v>865</v>
      </c>
      <c r="C297" s="35">
        <v>82724</v>
      </c>
      <c r="D297" s="21">
        <v>1203.7</v>
      </c>
      <c r="E297" s="21">
        <v>823.6</v>
      </c>
      <c r="F297" s="21">
        <v>1668.8</v>
      </c>
      <c r="G297" s="21">
        <v>1.5</v>
      </c>
      <c r="H297" s="21">
        <v>1</v>
      </c>
      <c r="I297" s="22">
        <v>2</v>
      </c>
    </row>
    <row r="298" spans="1:9">
      <c r="A298" s="49" t="s">
        <v>872</v>
      </c>
      <c r="B298" s="54" t="s">
        <v>873</v>
      </c>
      <c r="C298" s="35">
        <v>4140</v>
      </c>
      <c r="D298" s="21">
        <v>58.3</v>
      </c>
      <c r="E298" s="21">
        <v>44.5</v>
      </c>
      <c r="F298" s="21">
        <v>74.7</v>
      </c>
      <c r="G298" s="21">
        <v>1.4</v>
      </c>
      <c r="H298" s="21">
        <v>1.1000000000000001</v>
      </c>
      <c r="I298" s="22">
        <v>1.8</v>
      </c>
    </row>
    <row r="299" spans="1:9" ht="15.95" thickBot="1">
      <c r="A299" s="50" t="s">
        <v>856</v>
      </c>
      <c r="B299" s="56" t="s">
        <v>857</v>
      </c>
      <c r="C299" s="36">
        <v>90644</v>
      </c>
      <c r="D299" s="23">
        <v>1310.5999999999999</v>
      </c>
      <c r="E299" s="23">
        <v>989.4</v>
      </c>
      <c r="F299" s="23">
        <v>1687.2</v>
      </c>
      <c r="G299" s="23">
        <v>1.4</v>
      </c>
      <c r="H299" s="23">
        <v>1.1000000000000001</v>
      </c>
      <c r="I299" s="24">
        <v>1.9</v>
      </c>
    </row>
  </sheetData>
  <mergeCells count="3">
    <mergeCell ref="A1:A2"/>
    <mergeCell ref="B1:B2"/>
    <mergeCell ref="C1:I1"/>
  </mergeCells>
  <pageMargins left="0.7" right="0.7" top="0.75" bottom="0.75" header="0.3" footer="0.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3A883C5-7222-4F5D-BCF5-77A3B4DC8898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263</v>
      </c>
      <c r="D1" s="99"/>
      <c r="E1" s="99"/>
      <c r="F1" s="99"/>
      <c r="G1" s="99"/>
      <c r="H1" s="99"/>
      <c r="I1" s="100"/>
      <c r="J1" s="98" t="s">
        <v>264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12210085</v>
      </c>
      <c r="D3" s="30">
        <v>160959.4</v>
      </c>
      <c r="E3" s="30">
        <v>108602.9</v>
      </c>
      <c r="F3" s="30">
        <v>220851.7</v>
      </c>
      <c r="G3" s="30">
        <v>1.3</v>
      </c>
      <c r="H3" s="30">
        <v>0.9</v>
      </c>
      <c r="I3" s="31">
        <v>1.8</v>
      </c>
      <c r="J3" s="33">
        <v>13403691</v>
      </c>
      <c r="K3" s="30">
        <v>503116</v>
      </c>
      <c r="L3" s="30">
        <v>409770.3</v>
      </c>
      <c r="M3" s="30">
        <v>601824.9</v>
      </c>
      <c r="N3" s="30">
        <v>3.8</v>
      </c>
      <c r="O3" s="30">
        <v>3.1</v>
      </c>
      <c r="P3" s="31">
        <v>4.5</v>
      </c>
    </row>
    <row r="4" spans="1:16">
      <c r="A4" s="7" t="s">
        <v>454</v>
      </c>
      <c r="B4" s="69" t="s">
        <v>455</v>
      </c>
      <c r="C4" s="43">
        <v>15537</v>
      </c>
      <c r="D4" s="27">
        <v>213.6</v>
      </c>
      <c r="E4" s="27">
        <v>142.9</v>
      </c>
      <c r="F4" s="27">
        <v>293.10000000000002</v>
      </c>
      <c r="G4" s="27">
        <v>1.4</v>
      </c>
      <c r="H4" s="27">
        <v>0.9</v>
      </c>
      <c r="I4" s="28">
        <v>1.9</v>
      </c>
      <c r="J4" s="34">
        <v>17791</v>
      </c>
      <c r="K4" s="27">
        <v>698.7</v>
      </c>
      <c r="L4" s="27">
        <v>550.79999999999995</v>
      </c>
      <c r="M4" s="27">
        <v>859.1</v>
      </c>
      <c r="N4" s="27">
        <v>3.9</v>
      </c>
      <c r="O4" s="27">
        <v>3.1</v>
      </c>
      <c r="P4" s="28">
        <v>4.8</v>
      </c>
    </row>
    <row r="5" spans="1:16">
      <c r="A5" s="6" t="s">
        <v>612</v>
      </c>
      <c r="B5" s="55" t="s">
        <v>613</v>
      </c>
      <c r="C5" s="44">
        <v>32058</v>
      </c>
      <c r="D5" s="21">
        <v>370.5</v>
      </c>
      <c r="E5" s="21">
        <v>245</v>
      </c>
      <c r="F5" s="21">
        <v>508.5</v>
      </c>
      <c r="G5" s="21">
        <v>1.2</v>
      </c>
      <c r="H5" s="21">
        <v>0.8</v>
      </c>
      <c r="I5" s="22">
        <v>1.6</v>
      </c>
      <c r="J5" s="35">
        <v>34529</v>
      </c>
      <c r="K5" s="21">
        <v>1283.9000000000001</v>
      </c>
      <c r="L5" s="21">
        <v>1045.7</v>
      </c>
      <c r="M5" s="21">
        <v>1536.1</v>
      </c>
      <c r="N5" s="21">
        <v>3.7</v>
      </c>
      <c r="O5" s="21">
        <v>3</v>
      </c>
      <c r="P5" s="22">
        <v>4.4000000000000004</v>
      </c>
    </row>
    <row r="6" spans="1:16">
      <c r="A6" s="6" t="s">
        <v>348</v>
      </c>
      <c r="B6" s="55" t="s">
        <v>349</v>
      </c>
      <c r="C6" s="44">
        <v>43251</v>
      </c>
      <c r="D6" s="21">
        <v>642.70000000000005</v>
      </c>
      <c r="E6" s="21">
        <v>437.3</v>
      </c>
      <c r="F6" s="21">
        <v>873.8</v>
      </c>
      <c r="G6" s="21">
        <v>1.5</v>
      </c>
      <c r="H6" s="21">
        <v>1</v>
      </c>
      <c r="I6" s="22">
        <v>2</v>
      </c>
      <c r="J6" s="35">
        <v>50236</v>
      </c>
      <c r="K6" s="21">
        <v>2113.4</v>
      </c>
      <c r="L6" s="21">
        <v>1742.6</v>
      </c>
      <c r="M6" s="21">
        <v>2521.6999999999998</v>
      </c>
      <c r="N6" s="21">
        <v>4.2</v>
      </c>
      <c r="O6" s="21">
        <v>3.5</v>
      </c>
      <c r="P6" s="22">
        <v>5</v>
      </c>
    </row>
    <row r="7" spans="1:16">
      <c r="A7" s="6" t="s">
        <v>356</v>
      </c>
      <c r="B7" s="55" t="s">
        <v>357</v>
      </c>
      <c r="C7" s="44">
        <v>28815</v>
      </c>
      <c r="D7" s="21">
        <v>506.9</v>
      </c>
      <c r="E7" s="21">
        <v>330.5</v>
      </c>
      <c r="F7" s="21">
        <v>706.6</v>
      </c>
      <c r="G7" s="21">
        <v>1.8</v>
      </c>
      <c r="H7" s="21">
        <v>1.1000000000000001</v>
      </c>
      <c r="I7" s="22">
        <v>2.5</v>
      </c>
      <c r="J7" s="35">
        <v>31366</v>
      </c>
      <c r="K7" s="21">
        <v>1533.8</v>
      </c>
      <c r="L7" s="21">
        <v>1238.9000000000001</v>
      </c>
      <c r="M7" s="21">
        <v>1859.6</v>
      </c>
      <c r="N7" s="21">
        <v>4.9000000000000004</v>
      </c>
      <c r="O7" s="21">
        <v>3.9</v>
      </c>
      <c r="P7" s="22">
        <v>5.9</v>
      </c>
    </row>
    <row r="8" spans="1:16">
      <c r="A8" s="6" t="s">
        <v>592</v>
      </c>
      <c r="B8" s="55" t="s">
        <v>593</v>
      </c>
      <c r="C8" s="44">
        <v>30627</v>
      </c>
      <c r="D8" s="21">
        <v>393.8</v>
      </c>
      <c r="E8" s="21">
        <v>263.60000000000002</v>
      </c>
      <c r="F8" s="21">
        <v>538.4</v>
      </c>
      <c r="G8" s="21">
        <v>1.3</v>
      </c>
      <c r="H8" s="21">
        <v>0.9</v>
      </c>
      <c r="I8" s="22">
        <v>1.8</v>
      </c>
      <c r="J8" s="35">
        <v>33912</v>
      </c>
      <c r="K8" s="21">
        <v>1254.8</v>
      </c>
      <c r="L8" s="21">
        <v>1020.3</v>
      </c>
      <c r="M8" s="21">
        <v>1507.1</v>
      </c>
      <c r="N8" s="21">
        <v>3.7</v>
      </c>
      <c r="O8" s="21">
        <v>3</v>
      </c>
      <c r="P8" s="22">
        <v>4.4000000000000004</v>
      </c>
    </row>
    <row r="9" spans="1:16">
      <c r="A9" s="6" t="s">
        <v>490</v>
      </c>
      <c r="B9" s="55" t="s">
        <v>491</v>
      </c>
      <c r="C9" s="44">
        <v>25143</v>
      </c>
      <c r="D9" s="21">
        <v>330.8</v>
      </c>
      <c r="E9" s="21">
        <v>223.9</v>
      </c>
      <c r="F9" s="21">
        <v>447.9</v>
      </c>
      <c r="G9" s="21">
        <v>1.3</v>
      </c>
      <c r="H9" s="21">
        <v>0.9</v>
      </c>
      <c r="I9" s="22">
        <v>1.8</v>
      </c>
      <c r="J9" s="35">
        <v>27794</v>
      </c>
      <c r="K9" s="21">
        <v>1029.2</v>
      </c>
      <c r="L9" s="21">
        <v>809.7</v>
      </c>
      <c r="M9" s="21">
        <v>1272.8</v>
      </c>
      <c r="N9" s="21">
        <v>3.7</v>
      </c>
      <c r="O9" s="21">
        <v>2.9</v>
      </c>
      <c r="P9" s="22">
        <v>4.5999999999999996</v>
      </c>
    </row>
    <row r="10" spans="1:16">
      <c r="A10" s="6" t="s">
        <v>550</v>
      </c>
      <c r="B10" s="55" t="s">
        <v>551</v>
      </c>
      <c r="C10" s="44">
        <v>33507</v>
      </c>
      <c r="D10" s="21">
        <v>558</v>
      </c>
      <c r="E10" s="21">
        <v>338.5</v>
      </c>
      <c r="F10" s="21">
        <v>818.3</v>
      </c>
      <c r="G10" s="21">
        <v>1.7</v>
      </c>
      <c r="H10" s="21">
        <v>1</v>
      </c>
      <c r="I10" s="22">
        <v>2.4</v>
      </c>
      <c r="J10" s="35">
        <v>37441</v>
      </c>
      <c r="K10" s="21">
        <v>1624.8</v>
      </c>
      <c r="L10" s="21">
        <v>1203.3</v>
      </c>
      <c r="M10" s="21">
        <v>2144.1</v>
      </c>
      <c r="N10" s="21">
        <v>4.3</v>
      </c>
      <c r="O10" s="21">
        <v>3.2</v>
      </c>
      <c r="P10" s="22">
        <v>5.7</v>
      </c>
    </row>
    <row r="11" spans="1:16">
      <c r="A11" s="6" t="s">
        <v>808</v>
      </c>
      <c r="B11" s="55" t="s">
        <v>809</v>
      </c>
      <c r="C11" s="44">
        <v>74833</v>
      </c>
      <c r="D11" s="21">
        <v>706.9</v>
      </c>
      <c r="E11" s="21">
        <v>465</v>
      </c>
      <c r="F11" s="21">
        <v>987.6</v>
      </c>
      <c r="G11" s="21">
        <v>0.9</v>
      </c>
      <c r="H11" s="21">
        <v>0.6</v>
      </c>
      <c r="I11" s="22">
        <v>1.3</v>
      </c>
      <c r="J11" s="35">
        <v>85261</v>
      </c>
      <c r="K11" s="21">
        <v>2375.4</v>
      </c>
      <c r="L11" s="21">
        <v>1892.2</v>
      </c>
      <c r="M11" s="21">
        <v>2913</v>
      </c>
      <c r="N11" s="21">
        <v>2.8</v>
      </c>
      <c r="O11" s="21">
        <v>2.2000000000000002</v>
      </c>
      <c r="P11" s="22">
        <v>3.4</v>
      </c>
    </row>
    <row r="12" spans="1:16">
      <c r="A12" s="6" t="s">
        <v>358</v>
      </c>
      <c r="B12" s="55" t="s">
        <v>359</v>
      </c>
      <c r="C12" s="44">
        <v>56070</v>
      </c>
      <c r="D12" s="21">
        <v>997.2</v>
      </c>
      <c r="E12" s="21">
        <v>650.20000000000005</v>
      </c>
      <c r="F12" s="21">
        <v>1399.7</v>
      </c>
      <c r="G12" s="21">
        <v>1.8</v>
      </c>
      <c r="H12" s="21">
        <v>1.2</v>
      </c>
      <c r="I12" s="22">
        <v>2.5</v>
      </c>
      <c r="J12" s="35">
        <v>60539</v>
      </c>
      <c r="K12" s="21">
        <v>2900.3</v>
      </c>
      <c r="L12" s="21">
        <v>2337.6</v>
      </c>
      <c r="M12" s="21">
        <v>3586.5</v>
      </c>
      <c r="N12" s="21">
        <v>4.8</v>
      </c>
      <c r="O12" s="21">
        <v>3.9</v>
      </c>
      <c r="P12" s="22">
        <v>5.9</v>
      </c>
    </row>
    <row r="13" spans="1:16">
      <c r="A13" s="6" t="s">
        <v>398</v>
      </c>
      <c r="B13" s="55" t="s">
        <v>399</v>
      </c>
      <c r="C13" s="44">
        <v>37943</v>
      </c>
      <c r="D13" s="21">
        <v>538.4</v>
      </c>
      <c r="E13" s="21">
        <v>358</v>
      </c>
      <c r="F13" s="21">
        <v>745.2</v>
      </c>
      <c r="G13" s="21">
        <v>1.4</v>
      </c>
      <c r="H13" s="21">
        <v>0.9</v>
      </c>
      <c r="I13" s="22">
        <v>2</v>
      </c>
      <c r="J13" s="35">
        <v>42434</v>
      </c>
      <c r="K13" s="21">
        <v>1873</v>
      </c>
      <c r="L13" s="21">
        <v>1516.6</v>
      </c>
      <c r="M13" s="21">
        <v>2282.1999999999998</v>
      </c>
      <c r="N13" s="21">
        <v>4.4000000000000004</v>
      </c>
      <c r="O13" s="21">
        <v>3.6</v>
      </c>
      <c r="P13" s="22">
        <v>5.4</v>
      </c>
    </row>
    <row r="14" spans="1:16">
      <c r="A14" s="6" t="s">
        <v>700</v>
      </c>
      <c r="B14" s="55" t="s">
        <v>701</v>
      </c>
      <c r="C14" s="44">
        <v>41371</v>
      </c>
      <c r="D14" s="21">
        <v>431.9</v>
      </c>
      <c r="E14" s="21">
        <v>289.89999999999998</v>
      </c>
      <c r="F14" s="21">
        <v>588.6</v>
      </c>
      <c r="G14" s="21">
        <v>1</v>
      </c>
      <c r="H14" s="21">
        <v>0.7</v>
      </c>
      <c r="I14" s="22">
        <v>1.4</v>
      </c>
      <c r="J14" s="35">
        <v>44036</v>
      </c>
      <c r="K14" s="21">
        <v>1352.7</v>
      </c>
      <c r="L14" s="21">
        <v>1061.0999999999999</v>
      </c>
      <c r="M14" s="21">
        <v>1689.3</v>
      </c>
      <c r="N14" s="21">
        <v>3.1</v>
      </c>
      <c r="O14" s="21">
        <v>2.4</v>
      </c>
      <c r="P14" s="22">
        <v>3.8</v>
      </c>
    </row>
    <row r="15" spans="1:16">
      <c r="A15" s="6" t="s">
        <v>456</v>
      </c>
      <c r="B15" s="55" t="s">
        <v>457</v>
      </c>
      <c r="C15" s="44">
        <v>29859</v>
      </c>
      <c r="D15" s="21">
        <v>432</v>
      </c>
      <c r="E15" s="21">
        <v>289.10000000000002</v>
      </c>
      <c r="F15" s="21">
        <v>595.9</v>
      </c>
      <c r="G15" s="21">
        <v>1.4</v>
      </c>
      <c r="H15" s="21">
        <v>1</v>
      </c>
      <c r="I15" s="22">
        <v>2</v>
      </c>
      <c r="J15" s="35">
        <v>32042</v>
      </c>
      <c r="K15" s="21">
        <v>1385.8</v>
      </c>
      <c r="L15" s="21">
        <v>1132.4000000000001</v>
      </c>
      <c r="M15" s="21">
        <v>1648.3</v>
      </c>
      <c r="N15" s="21">
        <v>4.3</v>
      </c>
      <c r="O15" s="21">
        <v>3.5</v>
      </c>
      <c r="P15" s="22">
        <v>5.0999999999999996</v>
      </c>
    </row>
    <row r="16" spans="1:16">
      <c r="A16" s="6" t="s">
        <v>788</v>
      </c>
      <c r="B16" s="55" t="s">
        <v>789</v>
      </c>
      <c r="C16" s="44">
        <v>41033</v>
      </c>
      <c r="D16" s="21">
        <v>351</v>
      </c>
      <c r="E16" s="21">
        <v>232.1</v>
      </c>
      <c r="F16" s="21">
        <v>487.4</v>
      </c>
      <c r="G16" s="21">
        <v>0.9</v>
      </c>
      <c r="H16" s="21">
        <v>0.6</v>
      </c>
      <c r="I16" s="22">
        <v>1.2</v>
      </c>
      <c r="J16" s="35">
        <v>45724</v>
      </c>
      <c r="K16" s="21">
        <v>1217.0999999999999</v>
      </c>
      <c r="L16" s="21">
        <v>954.2</v>
      </c>
      <c r="M16" s="21">
        <v>1526.3</v>
      </c>
      <c r="N16" s="21">
        <v>2.7</v>
      </c>
      <c r="O16" s="21">
        <v>2.1</v>
      </c>
      <c r="P16" s="22">
        <v>3.3</v>
      </c>
    </row>
    <row r="17" spans="1:16">
      <c r="A17" s="6" t="s">
        <v>522</v>
      </c>
      <c r="B17" s="55" t="s">
        <v>523</v>
      </c>
      <c r="C17" s="44">
        <v>39573</v>
      </c>
      <c r="D17" s="21">
        <v>528.6</v>
      </c>
      <c r="E17" s="21">
        <v>360.3</v>
      </c>
      <c r="F17" s="21">
        <v>724.1</v>
      </c>
      <c r="G17" s="21">
        <v>1.3</v>
      </c>
      <c r="H17" s="21">
        <v>0.9</v>
      </c>
      <c r="I17" s="22">
        <v>1.8</v>
      </c>
      <c r="J17" s="35">
        <v>42783</v>
      </c>
      <c r="K17" s="21">
        <v>1625.1</v>
      </c>
      <c r="L17" s="21">
        <v>1321</v>
      </c>
      <c r="M17" s="21">
        <v>1952.3</v>
      </c>
      <c r="N17" s="21">
        <v>3.8</v>
      </c>
      <c r="O17" s="21">
        <v>3.1</v>
      </c>
      <c r="P17" s="22">
        <v>4.5999999999999996</v>
      </c>
    </row>
    <row r="18" spans="1:16">
      <c r="A18" s="6" t="s">
        <v>722</v>
      </c>
      <c r="B18" s="55" t="s">
        <v>723</v>
      </c>
      <c r="C18" s="44">
        <v>49998</v>
      </c>
      <c r="D18" s="21">
        <v>549.20000000000005</v>
      </c>
      <c r="E18" s="21">
        <v>365.2</v>
      </c>
      <c r="F18" s="21">
        <v>751.3</v>
      </c>
      <c r="G18" s="21">
        <v>1.1000000000000001</v>
      </c>
      <c r="H18" s="21">
        <v>0.7</v>
      </c>
      <c r="I18" s="22">
        <v>1.5</v>
      </c>
      <c r="J18" s="35">
        <v>56699</v>
      </c>
      <c r="K18" s="21">
        <v>1798.9</v>
      </c>
      <c r="L18" s="21">
        <v>1423.4</v>
      </c>
      <c r="M18" s="21">
        <v>2209.1</v>
      </c>
      <c r="N18" s="21">
        <v>3.2</v>
      </c>
      <c r="O18" s="21">
        <v>2.5</v>
      </c>
      <c r="P18" s="22">
        <v>3.9</v>
      </c>
    </row>
    <row r="19" spans="1:16">
      <c r="A19" s="6" t="s">
        <v>492</v>
      </c>
      <c r="B19" s="55" t="s">
        <v>493</v>
      </c>
      <c r="C19" s="44">
        <v>196035</v>
      </c>
      <c r="D19" s="21">
        <v>3213.6</v>
      </c>
      <c r="E19" s="21">
        <v>1997.8</v>
      </c>
      <c r="F19" s="21">
        <v>4645.5</v>
      </c>
      <c r="G19" s="21">
        <v>1.6</v>
      </c>
      <c r="H19" s="21">
        <v>1</v>
      </c>
      <c r="I19" s="22">
        <v>2.4</v>
      </c>
      <c r="J19" s="35">
        <v>211932</v>
      </c>
      <c r="K19" s="21">
        <v>9345</v>
      </c>
      <c r="L19" s="21">
        <v>7065.6</v>
      </c>
      <c r="M19" s="21">
        <v>12187.1</v>
      </c>
      <c r="N19" s="21">
        <v>4.4000000000000004</v>
      </c>
      <c r="O19" s="21">
        <v>3.3</v>
      </c>
      <c r="P19" s="22">
        <v>5.8</v>
      </c>
    </row>
    <row r="20" spans="1:16">
      <c r="A20" s="6" t="s">
        <v>686</v>
      </c>
      <c r="B20" s="55" t="s">
        <v>687</v>
      </c>
      <c r="C20" s="44">
        <v>24257</v>
      </c>
      <c r="D20" s="21">
        <v>257.7</v>
      </c>
      <c r="E20" s="21">
        <v>170.6</v>
      </c>
      <c r="F20" s="21">
        <v>356.8</v>
      </c>
      <c r="G20" s="21">
        <v>1.1000000000000001</v>
      </c>
      <c r="H20" s="21">
        <v>0.7</v>
      </c>
      <c r="I20" s="22">
        <v>1.5</v>
      </c>
      <c r="J20" s="35">
        <v>25867</v>
      </c>
      <c r="K20" s="21">
        <v>773.7</v>
      </c>
      <c r="L20" s="21">
        <v>603</v>
      </c>
      <c r="M20" s="21">
        <v>962</v>
      </c>
      <c r="N20" s="21">
        <v>3</v>
      </c>
      <c r="O20" s="21">
        <v>2.2999999999999998</v>
      </c>
      <c r="P20" s="22">
        <v>3.7</v>
      </c>
    </row>
    <row r="21" spans="1:16">
      <c r="A21" s="6" t="s">
        <v>432</v>
      </c>
      <c r="B21" s="55" t="s">
        <v>433</v>
      </c>
      <c r="C21" s="44">
        <v>30124</v>
      </c>
      <c r="D21" s="21">
        <v>503.4</v>
      </c>
      <c r="E21" s="21">
        <v>315.89999999999998</v>
      </c>
      <c r="F21" s="21">
        <v>722.5</v>
      </c>
      <c r="G21" s="21">
        <v>1.7</v>
      </c>
      <c r="H21" s="21">
        <v>1</v>
      </c>
      <c r="I21" s="22">
        <v>2.4</v>
      </c>
      <c r="J21" s="35">
        <v>31256</v>
      </c>
      <c r="K21" s="21">
        <v>1415.9</v>
      </c>
      <c r="L21" s="21">
        <v>1086.0999999999999</v>
      </c>
      <c r="M21" s="21">
        <v>1807.9</v>
      </c>
      <c r="N21" s="21">
        <v>4.5</v>
      </c>
      <c r="O21" s="21">
        <v>3.5</v>
      </c>
      <c r="P21" s="22">
        <v>5.8</v>
      </c>
    </row>
    <row r="22" spans="1:16">
      <c r="A22" s="49" t="s">
        <v>284</v>
      </c>
      <c r="B22" s="54" t="s">
        <v>285</v>
      </c>
      <c r="C22" s="44">
        <v>33518</v>
      </c>
      <c r="D22" s="21">
        <v>723.5</v>
      </c>
      <c r="E22" s="21">
        <v>456.1</v>
      </c>
      <c r="F22" s="21">
        <v>1052.5</v>
      </c>
      <c r="G22" s="21">
        <v>2.2000000000000002</v>
      </c>
      <c r="H22" s="21">
        <v>1.4</v>
      </c>
      <c r="I22" s="22">
        <v>3.1</v>
      </c>
      <c r="J22" s="35">
        <v>34973</v>
      </c>
      <c r="K22" s="21">
        <v>2154</v>
      </c>
      <c r="L22" s="21">
        <v>1643.3</v>
      </c>
      <c r="M22" s="21">
        <v>2740.2</v>
      </c>
      <c r="N22" s="21">
        <v>6.2</v>
      </c>
      <c r="O22" s="21">
        <v>4.7</v>
      </c>
      <c r="P22" s="22">
        <v>7.8</v>
      </c>
    </row>
    <row r="23" spans="1:16">
      <c r="A23" s="6" t="s">
        <v>366</v>
      </c>
      <c r="B23" s="55" t="s">
        <v>367</v>
      </c>
      <c r="C23" s="44">
        <v>19350</v>
      </c>
      <c r="D23" s="21">
        <v>304.89999999999998</v>
      </c>
      <c r="E23" s="21">
        <v>193.4</v>
      </c>
      <c r="F23" s="21">
        <v>429.9</v>
      </c>
      <c r="G23" s="21">
        <v>1.6</v>
      </c>
      <c r="H23" s="21">
        <v>1</v>
      </c>
      <c r="I23" s="22">
        <v>2.2000000000000002</v>
      </c>
      <c r="J23" s="35">
        <v>20768</v>
      </c>
      <c r="K23" s="21">
        <v>1056.2</v>
      </c>
      <c r="L23" s="21">
        <v>849.8</v>
      </c>
      <c r="M23" s="21">
        <v>1285.9000000000001</v>
      </c>
      <c r="N23" s="21">
        <v>5.0999999999999996</v>
      </c>
      <c r="O23" s="21">
        <v>4.0999999999999996</v>
      </c>
      <c r="P23" s="22">
        <v>6.2</v>
      </c>
    </row>
    <row r="24" spans="1:16">
      <c r="A24" s="6" t="s">
        <v>400</v>
      </c>
      <c r="B24" s="55" t="s">
        <v>401</v>
      </c>
      <c r="C24" s="44">
        <v>61254</v>
      </c>
      <c r="D24" s="21">
        <v>979.7</v>
      </c>
      <c r="E24" s="21">
        <v>642.20000000000005</v>
      </c>
      <c r="F24" s="21">
        <v>1382.5</v>
      </c>
      <c r="G24" s="21">
        <v>1.6</v>
      </c>
      <c r="H24" s="21">
        <v>1</v>
      </c>
      <c r="I24" s="22">
        <v>2.2999999999999998</v>
      </c>
      <c r="J24" s="35">
        <v>65229</v>
      </c>
      <c r="K24" s="21">
        <v>2904.2</v>
      </c>
      <c r="L24" s="21">
        <v>2288.6</v>
      </c>
      <c r="M24" s="21">
        <v>3612.9</v>
      </c>
      <c r="N24" s="21">
        <v>4.5</v>
      </c>
      <c r="O24" s="21">
        <v>3.5</v>
      </c>
      <c r="P24" s="22">
        <v>5.5</v>
      </c>
    </row>
    <row r="25" spans="1:16">
      <c r="A25" s="6" t="s">
        <v>458</v>
      </c>
      <c r="B25" s="55" t="s">
        <v>459</v>
      </c>
      <c r="C25" s="44">
        <v>15999</v>
      </c>
      <c r="D25" s="21">
        <v>266.8</v>
      </c>
      <c r="E25" s="21">
        <v>172.4</v>
      </c>
      <c r="F25" s="21">
        <v>378.2</v>
      </c>
      <c r="G25" s="21">
        <v>1.7</v>
      </c>
      <c r="H25" s="21">
        <v>1.1000000000000001</v>
      </c>
      <c r="I25" s="22">
        <v>2.4</v>
      </c>
      <c r="J25" s="35">
        <v>17494</v>
      </c>
      <c r="K25" s="21">
        <v>788.7</v>
      </c>
      <c r="L25" s="21">
        <v>590.5</v>
      </c>
      <c r="M25" s="21">
        <v>1002.2</v>
      </c>
      <c r="N25" s="21">
        <v>4.5</v>
      </c>
      <c r="O25" s="21">
        <v>3.4</v>
      </c>
      <c r="P25" s="22">
        <v>5.7</v>
      </c>
    </row>
    <row r="26" spans="1:16">
      <c r="A26" s="6" t="s">
        <v>540</v>
      </c>
      <c r="B26" s="55" t="s">
        <v>541</v>
      </c>
      <c r="C26" s="44">
        <v>90842</v>
      </c>
      <c r="D26" s="21">
        <v>1124.0999999999999</v>
      </c>
      <c r="E26" s="21">
        <v>760.3</v>
      </c>
      <c r="F26" s="21">
        <v>1526</v>
      </c>
      <c r="G26" s="21">
        <v>1.2</v>
      </c>
      <c r="H26" s="21">
        <v>0.8</v>
      </c>
      <c r="I26" s="22">
        <v>1.7</v>
      </c>
      <c r="J26" s="35">
        <v>100075</v>
      </c>
      <c r="K26" s="21">
        <v>3695.9</v>
      </c>
      <c r="L26" s="21">
        <v>3018.6</v>
      </c>
      <c r="M26" s="21">
        <v>4436.7</v>
      </c>
      <c r="N26" s="21">
        <v>3.7</v>
      </c>
      <c r="O26" s="21">
        <v>3</v>
      </c>
      <c r="P26" s="22">
        <v>4.4000000000000004</v>
      </c>
    </row>
    <row r="27" spans="1:16">
      <c r="A27" s="6" t="s">
        <v>750</v>
      </c>
      <c r="B27" s="55" t="s">
        <v>751</v>
      </c>
      <c r="C27" s="44">
        <v>26226</v>
      </c>
      <c r="D27" s="21">
        <v>251.3</v>
      </c>
      <c r="E27" s="21">
        <v>164.1</v>
      </c>
      <c r="F27" s="21">
        <v>350.4</v>
      </c>
      <c r="G27" s="21">
        <v>1</v>
      </c>
      <c r="H27" s="21">
        <v>0.6</v>
      </c>
      <c r="I27" s="22">
        <v>1.3</v>
      </c>
      <c r="J27" s="35">
        <v>28637</v>
      </c>
      <c r="K27" s="21">
        <v>808.1</v>
      </c>
      <c r="L27" s="21">
        <v>627.4</v>
      </c>
      <c r="M27" s="21">
        <v>1028.8</v>
      </c>
      <c r="N27" s="21">
        <v>2.8</v>
      </c>
      <c r="O27" s="21">
        <v>2.2000000000000002</v>
      </c>
      <c r="P27" s="22">
        <v>3.6</v>
      </c>
    </row>
    <row r="28" spans="1:16">
      <c r="A28" s="6" t="s">
        <v>402</v>
      </c>
      <c r="B28" s="55" t="s">
        <v>403</v>
      </c>
      <c r="C28" s="44">
        <v>104754</v>
      </c>
      <c r="D28" s="21">
        <v>1729</v>
      </c>
      <c r="E28" s="21">
        <v>1135.5999999999999</v>
      </c>
      <c r="F28" s="21">
        <v>2440.1999999999998</v>
      </c>
      <c r="G28" s="21">
        <v>1.7</v>
      </c>
      <c r="H28" s="21">
        <v>1.1000000000000001</v>
      </c>
      <c r="I28" s="22">
        <v>2.2999999999999998</v>
      </c>
      <c r="J28" s="35">
        <v>113354</v>
      </c>
      <c r="K28" s="21">
        <v>5025.1000000000004</v>
      </c>
      <c r="L28" s="21">
        <v>3976.9</v>
      </c>
      <c r="M28" s="21">
        <v>6278.6</v>
      </c>
      <c r="N28" s="21">
        <v>4.4000000000000004</v>
      </c>
      <c r="O28" s="21">
        <v>3.5</v>
      </c>
      <c r="P28" s="22">
        <v>5.5</v>
      </c>
    </row>
    <row r="29" spans="1:16">
      <c r="A29" s="6" t="s">
        <v>702</v>
      </c>
      <c r="B29" s="55" t="s">
        <v>703</v>
      </c>
      <c r="C29" s="44">
        <v>36955</v>
      </c>
      <c r="D29" s="21">
        <v>423.6</v>
      </c>
      <c r="E29" s="21">
        <v>268.60000000000002</v>
      </c>
      <c r="F29" s="21">
        <v>595.29999999999995</v>
      </c>
      <c r="G29" s="21">
        <v>1.1000000000000001</v>
      </c>
      <c r="H29" s="21">
        <v>0.7</v>
      </c>
      <c r="I29" s="22">
        <v>1.6</v>
      </c>
      <c r="J29" s="35">
        <v>40694</v>
      </c>
      <c r="K29" s="21">
        <v>1382.1</v>
      </c>
      <c r="L29" s="21">
        <v>1066</v>
      </c>
      <c r="M29" s="21">
        <v>1728.9</v>
      </c>
      <c r="N29" s="21">
        <v>3.4</v>
      </c>
      <c r="O29" s="21">
        <v>2.6</v>
      </c>
      <c r="P29" s="22">
        <v>4.2</v>
      </c>
    </row>
    <row r="30" spans="1:16">
      <c r="A30" s="6" t="s">
        <v>360</v>
      </c>
      <c r="B30" s="55" t="s">
        <v>361</v>
      </c>
      <c r="C30" s="44">
        <v>36843</v>
      </c>
      <c r="D30" s="21">
        <v>586.29999999999995</v>
      </c>
      <c r="E30" s="21">
        <v>381.4</v>
      </c>
      <c r="F30" s="21">
        <v>814.5</v>
      </c>
      <c r="G30" s="21">
        <v>1.6</v>
      </c>
      <c r="H30" s="21">
        <v>1</v>
      </c>
      <c r="I30" s="22">
        <v>2.2000000000000002</v>
      </c>
      <c r="J30" s="35">
        <v>39866</v>
      </c>
      <c r="K30" s="21">
        <v>1845</v>
      </c>
      <c r="L30" s="21">
        <v>1478.4</v>
      </c>
      <c r="M30" s="21">
        <v>2243.9</v>
      </c>
      <c r="N30" s="21">
        <v>4.5999999999999996</v>
      </c>
      <c r="O30" s="21">
        <v>3.7</v>
      </c>
      <c r="P30" s="22">
        <v>5.6</v>
      </c>
    </row>
    <row r="31" spans="1:16">
      <c r="A31" s="6" t="s">
        <v>676</v>
      </c>
      <c r="B31" s="55" t="s">
        <v>677</v>
      </c>
      <c r="C31" s="44">
        <v>58425</v>
      </c>
      <c r="D31" s="21">
        <v>822.4</v>
      </c>
      <c r="E31" s="21">
        <v>528.79999999999995</v>
      </c>
      <c r="F31" s="21">
        <v>1161.5999999999999</v>
      </c>
      <c r="G31" s="21">
        <v>1.4</v>
      </c>
      <c r="H31" s="21">
        <v>0.9</v>
      </c>
      <c r="I31" s="22">
        <v>2</v>
      </c>
      <c r="J31" s="35">
        <v>66828</v>
      </c>
      <c r="K31" s="21">
        <v>2365.3000000000002</v>
      </c>
      <c r="L31" s="21">
        <v>1836</v>
      </c>
      <c r="M31" s="21">
        <v>2979.9</v>
      </c>
      <c r="N31" s="21">
        <v>3.5</v>
      </c>
      <c r="O31" s="21">
        <v>2.7</v>
      </c>
      <c r="P31" s="22">
        <v>4.5</v>
      </c>
    </row>
    <row r="32" spans="1:16">
      <c r="A32" s="6" t="s">
        <v>852</v>
      </c>
      <c r="B32" s="55" t="s">
        <v>853</v>
      </c>
      <c r="C32" s="44">
        <v>17128</v>
      </c>
      <c r="D32" s="21">
        <v>146.4</v>
      </c>
      <c r="E32" s="21">
        <v>94.7</v>
      </c>
      <c r="F32" s="21">
        <v>206.3</v>
      </c>
      <c r="G32" s="21">
        <v>0.9</v>
      </c>
      <c r="H32" s="21">
        <v>0.6</v>
      </c>
      <c r="I32" s="22">
        <v>1.2</v>
      </c>
      <c r="J32" s="35">
        <v>19337</v>
      </c>
      <c r="K32" s="21">
        <v>460.9</v>
      </c>
      <c r="L32" s="21">
        <v>339</v>
      </c>
      <c r="M32" s="21">
        <v>601.1</v>
      </c>
      <c r="N32" s="21">
        <v>2.4</v>
      </c>
      <c r="O32" s="21">
        <v>1.8</v>
      </c>
      <c r="P32" s="22">
        <v>3.1</v>
      </c>
    </row>
    <row r="33" spans="1:16">
      <c r="A33" s="6" t="s">
        <v>630</v>
      </c>
      <c r="B33" s="55" t="s">
        <v>631</v>
      </c>
      <c r="C33" s="44">
        <v>55713</v>
      </c>
      <c r="D33" s="21">
        <v>660.6</v>
      </c>
      <c r="E33" s="21">
        <v>444.4</v>
      </c>
      <c r="F33" s="21">
        <v>914.6</v>
      </c>
      <c r="G33" s="21">
        <v>1.2</v>
      </c>
      <c r="H33" s="21">
        <v>0.8</v>
      </c>
      <c r="I33" s="22">
        <v>1.6</v>
      </c>
      <c r="J33" s="35">
        <v>58859</v>
      </c>
      <c r="K33" s="21">
        <v>2030.2</v>
      </c>
      <c r="L33" s="21">
        <v>1649.5</v>
      </c>
      <c r="M33" s="21">
        <v>2452.8000000000002</v>
      </c>
      <c r="N33" s="21">
        <v>3.4</v>
      </c>
      <c r="O33" s="21">
        <v>2.8</v>
      </c>
      <c r="P33" s="22">
        <v>4.2</v>
      </c>
    </row>
    <row r="34" spans="1:16">
      <c r="A34" s="6" t="s">
        <v>552</v>
      </c>
      <c r="B34" s="55" t="s">
        <v>553</v>
      </c>
      <c r="C34" s="44">
        <v>77651</v>
      </c>
      <c r="D34" s="21">
        <v>1004.4</v>
      </c>
      <c r="E34" s="21">
        <v>665.5</v>
      </c>
      <c r="F34" s="21">
        <v>1404.4</v>
      </c>
      <c r="G34" s="21">
        <v>1.3</v>
      </c>
      <c r="H34" s="21">
        <v>0.9</v>
      </c>
      <c r="I34" s="22">
        <v>1.8</v>
      </c>
      <c r="J34" s="35">
        <v>82752</v>
      </c>
      <c r="K34" s="21">
        <v>3250</v>
      </c>
      <c r="L34" s="21">
        <v>2593.8000000000002</v>
      </c>
      <c r="M34" s="21">
        <v>3977.5</v>
      </c>
      <c r="N34" s="21">
        <v>3.9</v>
      </c>
      <c r="O34" s="21">
        <v>3.1</v>
      </c>
      <c r="P34" s="22">
        <v>4.8</v>
      </c>
    </row>
    <row r="35" spans="1:16">
      <c r="A35" s="6" t="s">
        <v>614</v>
      </c>
      <c r="B35" s="55" t="s">
        <v>615</v>
      </c>
      <c r="C35" s="44">
        <v>35048</v>
      </c>
      <c r="D35" s="21">
        <v>411.3</v>
      </c>
      <c r="E35" s="21">
        <v>274.5</v>
      </c>
      <c r="F35" s="21">
        <v>564.6</v>
      </c>
      <c r="G35" s="21">
        <v>1.2</v>
      </c>
      <c r="H35" s="21">
        <v>0.8</v>
      </c>
      <c r="I35" s="22">
        <v>1.6</v>
      </c>
      <c r="J35" s="35">
        <v>38685</v>
      </c>
      <c r="K35" s="21">
        <v>1241.4000000000001</v>
      </c>
      <c r="L35" s="21">
        <v>978.2</v>
      </c>
      <c r="M35" s="21">
        <v>1534.4</v>
      </c>
      <c r="N35" s="21">
        <v>3.2</v>
      </c>
      <c r="O35" s="21">
        <v>2.5</v>
      </c>
      <c r="P35" s="22">
        <v>4</v>
      </c>
    </row>
    <row r="36" spans="1:16">
      <c r="A36" s="6" t="s">
        <v>816</v>
      </c>
      <c r="B36" s="55" t="s">
        <v>817</v>
      </c>
      <c r="C36" s="44">
        <v>70130</v>
      </c>
      <c r="D36" s="21">
        <v>632.9</v>
      </c>
      <c r="E36" s="21">
        <v>418.4</v>
      </c>
      <c r="F36" s="21">
        <v>878.8</v>
      </c>
      <c r="G36" s="21">
        <v>0.9</v>
      </c>
      <c r="H36" s="21">
        <v>0.6</v>
      </c>
      <c r="I36" s="22">
        <v>1.3</v>
      </c>
      <c r="J36" s="35">
        <v>80243</v>
      </c>
      <c r="K36" s="21">
        <v>2118.9</v>
      </c>
      <c r="L36" s="21">
        <v>1651.8</v>
      </c>
      <c r="M36" s="21">
        <v>2649.5</v>
      </c>
      <c r="N36" s="21">
        <v>2.6</v>
      </c>
      <c r="O36" s="21">
        <v>2.1</v>
      </c>
      <c r="P36" s="22">
        <v>3.3</v>
      </c>
    </row>
    <row r="37" spans="1:16">
      <c r="A37" s="6" t="s">
        <v>768</v>
      </c>
      <c r="B37" s="55" t="s">
        <v>769</v>
      </c>
      <c r="C37" s="44">
        <v>24161</v>
      </c>
      <c r="D37" s="21">
        <v>214.9</v>
      </c>
      <c r="E37" s="21">
        <v>139.30000000000001</v>
      </c>
      <c r="F37" s="21">
        <v>302.10000000000002</v>
      </c>
      <c r="G37" s="21">
        <v>0.9</v>
      </c>
      <c r="H37" s="21">
        <v>0.6</v>
      </c>
      <c r="I37" s="22">
        <v>1.3</v>
      </c>
      <c r="J37" s="35">
        <v>26992</v>
      </c>
      <c r="K37" s="21">
        <v>763.1</v>
      </c>
      <c r="L37" s="21">
        <v>594.20000000000005</v>
      </c>
      <c r="M37" s="21">
        <v>961.4</v>
      </c>
      <c r="N37" s="21">
        <v>2.8</v>
      </c>
      <c r="O37" s="21">
        <v>2.2000000000000002</v>
      </c>
      <c r="P37" s="22">
        <v>3.6</v>
      </c>
    </row>
    <row r="38" spans="1:16">
      <c r="A38" s="6" t="s">
        <v>468</v>
      </c>
      <c r="B38" s="55" t="s">
        <v>469</v>
      </c>
      <c r="C38" s="44">
        <v>20503</v>
      </c>
      <c r="D38" s="21">
        <v>300</v>
      </c>
      <c r="E38" s="21">
        <v>199.3</v>
      </c>
      <c r="F38" s="21">
        <v>412.4</v>
      </c>
      <c r="G38" s="21">
        <v>1.5</v>
      </c>
      <c r="H38" s="21">
        <v>1</v>
      </c>
      <c r="I38" s="22">
        <v>2</v>
      </c>
      <c r="J38" s="35">
        <v>23149</v>
      </c>
      <c r="K38" s="21">
        <v>936.5</v>
      </c>
      <c r="L38" s="21">
        <v>762.3</v>
      </c>
      <c r="M38" s="21">
        <v>1138.5999999999999</v>
      </c>
      <c r="N38" s="21">
        <v>4</v>
      </c>
      <c r="O38" s="21">
        <v>3.3</v>
      </c>
      <c r="P38" s="22">
        <v>4.9000000000000004</v>
      </c>
    </row>
    <row r="39" spans="1:16">
      <c r="A39" s="6" t="s">
        <v>678</v>
      </c>
      <c r="B39" s="55" t="s">
        <v>679</v>
      </c>
      <c r="C39" s="44">
        <v>25603</v>
      </c>
      <c r="D39" s="21">
        <v>272.5</v>
      </c>
      <c r="E39" s="21">
        <v>181.7</v>
      </c>
      <c r="F39" s="21">
        <v>373.3</v>
      </c>
      <c r="G39" s="21">
        <v>1.1000000000000001</v>
      </c>
      <c r="H39" s="21">
        <v>0.7</v>
      </c>
      <c r="I39" s="22">
        <v>1.5</v>
      </c>
      <c r="J39" s="35">
        <v>27992</v>
      </c>
      <c r="K39" s="21">
        <v>893.2</v>
      </c>
      <c r="L39" s="21">
        <v>717.6</v>
      </c>
      <c r="M39" s="21">
        <v>1092.5999999999999</v>
      </c>
      <c r="N39" s="21">
        <v>3.2</v>
      </c>
      <c r="O39" s="21">
        <v>2.6</v>
      </c>
      <c r="P39" s="22">
        <v>3.9</v>
      </c>
    </row>
    <row r="40" spans="1:16">
      <c r="A40" s="6" t="s">
        <v>752</v>
      </c>
      <c r="B40" s="55" t="s">
        <v>753</v>
      </c>
      <c r="C40" s="44">
        <v>126252</v>
      </c>
      <c r="D40" s="21">
        <v>1163</v>
      </c>
      <c r="E40" s="21">
        <v>779.8</v>
      </c>
      <c r="F40" s="21">
        <v>1614.4</v>
      </c>
      <c r="G40" s="21">
        <v>0.9</v>
      </c>
      <c r="H40" s="21">
        <v>0.6</v>
      </c>
      <c r="I40" s="22">
        <v>1.3</v>
      </c>
      <c r="J40" s="35">
        <v>138493</v>
      </c>
      <c r="K40" s="21">
        <v>3702.7</v>
      </c>
      <c r="L40" s="21">
        <v>2855.4</v>
      </c>
      <c r="M40" s="21">
        <v>4729</v>
      </c>
      <c r="N40" s="21">
        <v>2.7</v>
      </c>
      <c r="O40" s="21">
        <v>2.1</v>
      </c>
      <c r="P40" s="22">
        <v>3.4</v>
      </c>
    </row>
    <row r="41" spans="1:16">
      <c r="A41" s="49" t="s">
        <v>298</v>
      </c>
      <c r="B41" s="54" t="s">
        <v>299</v>
      </c>
      <c r="C41" s="44">
        <v>20212</v>
      </c>
      <c r="D41" s="21">
        <v>341.7</v>
      </c>
      <c r="E41" s="21">
        <v>213</v>
      </c>
      <c r="F41" s="21">
        <v>490.4</v>
      </c>
      <c r="G41" s="21">
        <v>1.7</v>
      </c>
      <c r="H41" s="21">
        <v>1.1000000000000001</v>
      </c>
      <c r="I41" s="22">
        <v>2.4</v>
      </c>
      <c r="J41" s="35">
        <v>21533</v>
      </c>
      <c r="K41" s="21">
        <v>1198.2</v>
      </c>
      <c r="L41" s="21">
        <v>935.7</v>
      </c>
      <c r="M41" s="21">
        <v>1522.4</v>
      </c>
      <c r="N41" s="21">
        <v>5.6</v>
      </c>
      <c r="O41" s="21">
        <v>4.3</v>
      </c>
      <c r="P41" s="22">
        <v>7.1</v>
      </c>
    </row>
    <row r="42" spans="1:16">
      <c r="A42" s="6" t="s">
        <v>554</v>
      </c>
      <c r="B42" s="55" t="s">
        <v>555</v>
      </c>
      <c r="C42" s="44">
        <v>41159</v>
      </c>
      <c r="D42" s="21">
        <v>545.9</v>
      </c>
      <c r="E42" s="21">
        <v>366.3</v>
      </c>
      <c r="F42" s="21">
        <v>755.9</v>
      </c>
      <c r="G42" s="21">
        <v>1.3</v>
      </c>
      <c r="H42" s="21">
        <v>0.9</v>
      </c>
      <c r="I42" s="22">
        <v>1.8</v>
      </c>
      <c r="J42" s="35">
        <v>45113</v>
      </c>
      <c r="K42" s="21">
        <v>1779.7</v>
      </c>
      <c r="L42" s="21">
        <v>1440</v>
      </c>
      <c r="M42" s="21">
        <v>2134.6999999999998</v>
      </c>
      <c r="N42" s="21">
        <v>3.9</v>
      </c>
      <c r="O42" s="21">
        <v>3.2</v>
      </c>
      <c r="P42" s="22">
        <v>4.7</v>
      </c>
    </row>
    <row r="43" spans="1:16">
      <c r="A43" s="6" t="s">
        <v>416</v>
      </c>
      <c r="B43" s="55" t="s">
        <v>417</v>
      </c>
      <c r="C43" s="44">
        <v>46759</v>
      </c>
      <c r="D43" s="21">
        <v>706.8</v>
      </c>
      <c r="E43" s="21">
        <v>466.9</v>
      </c>
      <c r="F43" s="21">
        <v>977.8</v>
      </c>
      <c r="G43" s="21">
        <v>1.5</v>
      </c>
      <c r="H43" s="21">
        <v>1</v>
      </c>
      <c r="I43" s="22">
        <v>2.1</v>
      </c>
      <c r="J43" s="35">
        <v>51203</v>
      </c>
      <c r="K43" s="21">
        <v>2252.5</v>
      </c>
      <c r="L43" s="21">
        <v>1851.3</v>
      </c>
      <c r="M43" s="21">
        <v>2698.2</v>
      </c>
      <c r="N43" s="21">
        <v>4.4000000000000004</v>
      </c>
      <c r="O43" s="21">
        <v>3.6</v>
      </c>
      <c r="P43" s="22">
        <v>5.3</v>
      </c>
    </row>
    <row r="44" spans="1:16">
      <c r="A44" s="6" t="s">
        <v>836</v>
      </c>
      <c r="B44" s="55" t="s">
        <v>837</v>
      </c>
      <c r="C44" s="44">
        <v>22278</v>
      </c>
      <c r="D44" s="21">
        <v>201.6</v>
      </c>
      <c r="E44" s="21">
        <v>133.9</v>
      </c>
      <c r="F44" s="21">
        <v>281.60000000000002</v>
      </c>
      <c r="G44" s="21">
        <v>0.9</v>
      </c>
      <c r="H44" s="21">
        <v>0.6</v>
      </c>
      <c r="I44" s="22">
        <v>1.3</v>
      </c>
      <c r="J44" s="35">
        <v>23852</v>
      </c>
      <c r="K44" s="21">
        <v>592</v>
      </c>
      <c r="L44" s="21">
        <v>465.8</v>
      </c>
      <c r="M44" s="21">
        <v>739.2</v>
      </c>
      <c r="N44" s="21">
        <v>2.5</v>
      </c>
      <c r="O44" s="21">
        <v>2</v>
      </c>
      <c r="P44" s="22">
        <v>3.1</v>
      </c>
    </row>
    <row r="45" spans="1:16">
      <c r="A45" s="6" t="s">
        <v>704</v>
      </c>
      <c r="B45" s="55" t="s">
        <v>705</v>
      </c>
      <c r="C45" s="44">
        <v>34478</v>
      </c>
      <c r="D45" s="21">
        <v>363.4</v>
      </c>
      <c r="E45" s="21">
        <v>237.9</v>
      </c>
      <c r="F45" s="21">
        <v>509.5</v>
      </c>
      <c r="G45" s="21">
        <v>1.1000000000000001</v>
      </c>
      <c r="H45" s="21">
        <v>0.7</v>
      </c>
      <c r="I45" s="22">
        <v>1.5</v>
      </c>
      <c r="J45" s="35">
        <v>40438</v>
      </c>
      <c r="K45" s="21">
        <v>1239.5</v>
      </c>
      <c r="L45" s="21">
        <v>983.4</v>
      </c>
      <c r="M45" s="21">
        <v>1537.5</v>
      </c>
      <c r="N45" s="21">
        <v>3.1</v>
      </c>
      <c r="O45" s="21">
        <v>2.4</v>
      </c>
      <c r="P45" s="22">
        <v>3.8</v>
      </c>
    </row>
    <row r="46" spans="1:16">
      <c r="A46" s="6" t="s">
        <v>494</v>
      </c>
      <c r="B46" s="55" t="s">
        <v>495</v>
      </c>
      <c r="C46" s="44">
        <v>23340</v>
      </c>
      <c r="D46" s="21">
        <v>331.4</v>
      </c>
      <c r="E46" s="21">
        <v>219.7</v>
      </c>
      <c r="F46" s="21">
        <v>458</v>
      </c>
      <c r="G46" s="21">
        <v>1.4</v>
      </c>
      <c r="H46" s="21">
        <v>0.9</v>
      </c>
      <c r="I46" s="22">
        <v>2</v>
      </c>
      <c r="J46" s="35">
        <v>24902</v>
      </c>
      <c r="K46" s="21">
        <v>1075.2</v>
      </c>
      <c r="L46" s="21">
        <v>873.6</v>
      </c>
      <c r="M46" s="21">
        <v>1289.5999999999999</v>
      </c>
      <c r="N46" s="21">
        <v>4.3</v>
      </c>
      <c r="O46" s="21">
        <v>3.5</v>
      </c>
      <c r="P46" s="22">
        <v>5.2</v>
      </c>
    </row>
    <row r="47" spans="1:16">
      <c r="A47" s="6" t="s">
        <v>578</v>
      </c>
      <c r="B47" s="55" t="s">
        <v>579</v>
      </c>
      <c r="C47" s="44">
        <v>34683</v>
      </c>
      <c r="D47" s="21">
        <v>424</v>
      </c>
      <c r="E47" s="21">
        <v>287.8</v>
      </c>
      <c r="F47" s="21">
        <v>578.4</v>
      </c>
      <c r="G47" s="21">
        <v>1.2</v>
      </c>
      <c r="H47" s="21">
        <v>0.8</v>
      </c>
      <c r="I47" s="22">
        <v>1.7</v>
      </c>
      <c r="J47" s="35">
        <v>40232</v>
      </c>
      <c r="K47" s="21">
        <v>1357.2</v>
      </c>
      <c r="L47" s="21">
        <v>1090.4000000000001</v>
      </c>
      <c r="M47" s="21">
        <v>1650</v>
      </c>
      <c r="N47" s="21">
        <v>3.4</v>
      </c>
      <c r="O47" s="21">
        <v>2.7</v>
      </c>
      <c r="P47" s="22">
        <v>4.0999999999999996</v>
      </c>
    </row>
    <row r="48" spans="1:16">
      <c r="A48" s="6" t="s">
        <v>434</v>
      </c>
      <c r="B48" s="55" t="s">
        <v>435</v>
      </c>
      <c r="C48" s="44">
        <v>21743</v>
      </c>
      <c r="D48" s="21">
        <v>300.8</v>
      </c>
      <c r="E48" s="21">
        <v>201.4</v>
      </c>
      <c r="F48" s="21">
        <v>412.3</v>
      </c>
      <c r="G48" s="21">
        <v>1.4</v>
      </c>
      <c r="H48" s="21">
        <v>0.9</v>
      </c>
      <c r="I48" s="22">
        <v>1.9</v>
      </c>
      <c r="J48" s="35">
        <v>24849</v>
      </c>
      <c r="K48" s="21">
        <v>1015.5</v>
      </c>
      <c r="L48" s="21">
        <v>827.8</v>
      </c>
      <c r="M48" s="21">
        <v>1217.8</v>
      </c>
      <c r="N48" s="21">
        <v>4.0999999999999996</v>
      </c>
      <c r="O48" s="21">
        <v>3.3</v>
      </c>
      <c r="P48" s="22">
        <v>4.9000000000000004</v>
      </c>
    </row>
    <row r="49" spans="1:16">
      <c r="A49" s="6" t="s">
        <v>648</v>
      </c>
      <c r="B49" s="55" t="s">
        <v>649</v>
      </c>
      <c r="C49" s="44">
        <v>66079</v>
      </c>
      <c r="D49" s="21">
        <v>731.9</v>
      </c>
      <c r="E49" s="21">
        <v>490.5</v>
      </c>
      <c r="F49" s="21">
        <v>1008.9</v>
      </c>
      <c r="G49" s="21">
        <v>1.1000000000000001</v>
      </c>
      <c r="H49" s="21">
        <v>0.7</v>
      </c>
      <c r="I49" s="22">
        <v>1.5</v>
      </c>
      <c r="J49" s="35">
        <v>71842</v>
      </c>
      <c r="K49" s="21">
        <v>2187.9</v>
      </c>
      <c r="L49" s="21">
        <v>1713.2</v>
      </c>
      <c r="M49" s="21">
        <v>2756.8</v>
      </c>
      <c r="N49" s="21">
        <v>3</v>
      </c>
      <c r="O49" s="21">
        <v>2.4</v>
      </c>
      <c r="P49" s="22">
        <v>3.8</v>
      </c>
    </row>
    <row r="50" spans="1:16">
      <c r="A50" s="6" t="s">
        <v>754</v>
      </c>
      <c r="B50" s="55" t="s">
        <v>755</v>
      </c>
      <c r="C50" s="44">
        <v>39151</v>
      </c>
      <c r="D50" s="21">
        <v>382.3</v>
      </c>
      <c r="E50" s="21">
        <v>254.6</v>
      </c>
      <c r="F50" s="21">
        <v>527.20000000000005</v>
      </c>
      <c r="G50" s="21">
        <v>1</v>
      </c>
      <c r="H50" s="21">
        <v>0.7</v>
      </c>
      <c r="I50" s="22">
        <v>1.3</v>
      </c>
      <c r="J50" s="35">
        <v>42636</v>
      </c>
      <c r="K50" s="21">
        <v>1254.7</v>
      </c>
      <c r="L50" s="21">
        <v>996.6</v>
      </c>
      <c r="M50" s="21">
        <v>1545.2</v>
      </c>
      <c r="N50" s="21">
        <v>2.9</v>
      </c>
      <c r="O50" s="21">
        <v>2.2999999999999998</v>
      </c>
      <c r="P50" s="22">
        <v>3.6</v>
      </c>
    </row>
    <row r="51" spans="1:16">
      <c r="A51" s="6" t="s">
        <v>756</v>
      </c>
      <c r="B51" s="55" t="s">
        <v>757</v>
      </c>
      <c r="C51" s="44">
        <v>40564</v>
      </c>
      <c r="D51" s="21">
        <v>402.1</v>
      </c>
      <c r="E51" s="21">
        <v>267.89999999999998</v>
      </c>
      <c r="F51" s="21">
        <v>552.1</v>
      </c>
      <c r="G51" s="21">
        <v>1</v>
      </c>
      <c r="H51" s="21">
        <v>0.7</v>
      </c>
      <c r="I51" s="22">
        <v>1.4</v>
      </c>
      <c r="J51" s="35">
        <v>43836</v>
      </c>
      <c r="K51" s="21">
        <v>1268.2</v>
      </c>
      <c r="L51" s="21">
        <v>1007.7</v>
      </c>
      <c r="M51" s="21">
        <v>1572</v>
      </c>
      <c r="N51" s="21">
        <v>2.9</v>
      </c>
      <c r="O51" s="21">
        <v>2.2999999999999998</v>
      </c>
      <c r="P51" s="22">
        <v>3.6</v>
      </c>
    </row>
    <row r="52" spans="1:16">
      <c r="A52" s="6" t="s">
        <v>810</v>
      </c>
      <c r="B52" s="55" t="s">
        <v>811</v>
      </c>
      <c r="C52" s="44">
        <v>25726</v>
      </c>
      <c r="D52" s="21">
        <v>236.4</v>
      </c>
      <c r="E52" s="21">
        <v>157.5</v>
      </c>
      <c r="F52" s="21">
        <v>328.7</v>
      </c>
      <c r="G52" s="21">
        <v>0.9</v>
      </c>
      <c r="H52" s="21">
        <v>0.6</v>
      </c>
      <c r="I52" s="22">
        <v>1.3</v>
      </c>
      <c r="J52" s="35">
        <v>28592</v>
      </c>
      <c r="K52" s="21">
        <v>724.6</v>
      </c>
      <c r="L52" s="21">
        <v>556.29999999999995</v>
      </c>
      <c r="M52" s="21">
        <v>922.9</v>
      </c>
      <c r="N52" s="21">
        <v>2.5</v>
      </c>
      <c r="O52" s="21">
        <v>1.9</v>
      </c>
      <c r="P52" s="22">
        <v>3.2</v>
      </c>
    </row>
    <row r="53" spans="1:16">
      <c r="A53" s="6" t="s">
        <v>714</v>
      </c>
      <c r="B53" s="55" t="s">
        <v>715</v>
      </c>
      <c r="C53" s="44">
        <v>35715</v>
      </c>
      <c r="D53" s="21">
        <v>371.6</v>
      </c>
      <c r="E53" s="21">
        <v>250.8</v>
      </c>
      <c r="F53" s="21">
        <v>509.3</v>
      </c>
      <c r="G53" s="21">
        <v>1</v>
      </c>
      <c r="H53" s="21">
        <v>0.7</v>
      </c>
      <c r="I53" s="22">
        <v>1.4</v>
      </c>
      <c r="J53" s="35">
        <v>38239</v>
      </c>
      <c r="K53" s="21">
        <v>1169.3</v>
      </c>
      <c r="L53" s="21">
        <v>947.9</v>
      </c>
      <c r="M53" s="21">
        <v>1417.1</v>
      </c>
      <c r="N53" s="21">
        <v>3.1</v>
      </c>
      <c r="O53" s="21">
        <v>2.5</v>
      </c>
      <c r="P53" s="22">
        <v>3.7</v>
      </c>
    </row>
    <row r="54" spans="1:16">
      <c r="A54" s="6" t="s">
        <v>680</v>
      </c>
      <c r="B54" s="55" t="s">
        <v>681</v>
      </c>
      <c r="C54" s="44">
        <v>100071</v>
      </c>
      <c r="D54" s="21">
        <v>1051.4000000000001</v>
      </c>
      <c r="E54" s="21">
        <v>709.2</v>
      </c>
      <c r="F54" s="21">
        <v>1429.7</v>
      </c>
      <c r="G54" s="21">
        <v>1.1000000000000001</v>
      </c>
      <c r="H54" s="21">
        <v>0.7</v>
      </c>
      <c r="I54" s="22">
        <v>1.4</v>
      </c>
      <c r="J54" s="35">
        <v>109419</v>
      </c>
      <c r="K54" s="21">
        <v>3330.2</v>
      </c>
      <c r="L54" s="21">
        <v>2660.7</v>
      </c>
      <c r="M54" s="21">
        <v>4117.6000000000004</v>
      </c>
      <c r="N54" s="21">
        <v>3</v>
      </c>
      <c r="O54" s="21">
        <v>2.4</v>
      </c>
      <c r="P54" s="22">
        <v>3.8</v>
      </c>
    </row>
    <row r="55" spans="1:16">
      <c r="A55" s="6" t="s">
        <v>594</v>
      </c>
      <c r="B55" s="55" t="s">
        <v>595</v>
      </c>
      <c r="C55" s="44">
        <v>85028</v>
      </c>
      <c r="D55" s="21">
        <v>980.4</v>
      </c>
      <c r="E55" s="21">
        <v>661.1</v>
      </c>
      <c r="F55" s="21">
        <v>1336.7</v>
      </c>
      <c r="G55" s="21">
        <v>1.2</v>
      </c>
      <c r="H55" s="21">
        <v>0.8</v>
      </c>
      <c r="I55" s="22">
        <v>1.6</v>
      </c>
      <c r="J55" s="35">
        <v>93469</v>
      </c>
      <c r="K55" s="21">
        <v>3212.2</v>
      </c>
      <c r="L55" s="21">
        <v>2601.1</v>
      </c>
      <c r="M55" s="21">
        <v>3885.4</v>
      </c>
      <c r="N55" s="21">
        <v>3.4</v>
      </c>
      <c r="O55" s="21">
        <v>2.8</v>
      </c>
      <c r="P55" s="22">
        <v>4.2</v>
      </c>
    </row>
    <row r="56" spans="1:16">
      <c r="A56" s="6" t="s">
        <v>418</v>
      </c>
      <c r="B56" s="55" t="s">
        <v>419</v>
      </c>
      <c r="C56" s="44">
        <v>25120</v>
      </c>
      <c r="D56" s="21">
        <v>390.5</v>
      </c>
      <c r="E56" s="21">
        <v>258.5</v>
      </c>
      <c r="F56" s="21">
        <v>541.1</v>
      </c>
      <c r="G56" s="21">
        <v>1.6</v>
      </c>
      <c r="H56" s="21">
        <v>1</v>
      </c>
      <c r="I56" s="22">
        <v>2.2000000000000002</v>
      </c>
      <c r="J56" s="35">
        <v>27238</v>
      </c>
      <c r="K56" s="21">
        <v>1198</v>
      </c>
      <c r="L56" s="21">
        <v>970.3</v>
      </c>
      <c r="M56" s="21">
        <v>1462.1</v>
      </c>
      <c r="N56" s="21">
        <v>4.4000000000000004</v>
      </c>
      <c r="O56" s="21">
        <v>3.6</v>
      </c>
      <c r="P56" s="22">
        <v>5.4</v>
      </c>
    </row>
    <row r="57" spans="1:16">
      <c r="A57" s="6" t="s">
        <v>496</v>
      </c>
      <c r="B57" s="55" t="s">
        <v>497</v>
      </c>
      <c r="C57" s="44">
        <v>32024</v>
      </c>
      <c r="D57" s="21">
        <v>389.5</v>
      </c>
      <c r="E57" s="21">
        <v>258.3</v>
      </c>
      <c r="F57" s="21">
        <v>533.9</v>
      </c>
      <c r="G57" s="21">
        <v>1.2</v>
      </c>
      <c r="H57" s="21">
        <v>0.8</v>
      </c>
      <c r="I57" s="22">
        <v>1.7</v>
      </c>
      <c r="J57" s="35">
        <v>37359</v>
      </c>
      <c r="K57" s="21">
        <v>1330.6</v>
      </c>
      <c r="L57" s="21">
        <v>1065.2</v>
      </c>
      <c r="M57" s="21">
        <v>1629.8</v>
      </c>
      <c r="N57" s="21">
        <v>3.6</v>
      </c>
      <c r="O57" s="21">
        <v>2.9</v>
      </c>
      <c r="P57" s="22">
        <v>4.4000000000000004</v>
      </c>
    </row>
    <row r="58" spans="1:16">
      <c r="A58" s="6" t="s">
        <v>596</v>
      </c>
      <c r="B58" s="55" t="s">
        <v>597</v>
      </c>
      <c r="C58" s="44">
        <v>28525</v>
      </c>
      <c r="D58" s="21">
        <v>333.2</v>
      </c>
      <c r="E58" s="21">
        <v>226.3</v>
      </c>
      <c r="F58" s="21">
        <v>453.2</v>
      </c>
      <c r="G58" s="21">
        <v>1.2</v>
      </c>
      <c r="H58" s="21">
        <v>0.8</v>
      </c>
      <c r="I58" s="22">
        <v>1.6</v>
      </c>
      <c r="J58" s="35">
        <v>29945</v>
      </c>
      <c r="K58" s="21">
        <v>1057.4000000000001</v>
      </c>
      <c r="L58" s="21">
        <v>861.6</v>
      </c>
      <c r="M58" s="21">
        <v>1273.5999999999999</v>
      </c>
      <c r="N58" s="21">
        <v>3.5</v>
      </c>
      <c r="O58" s="21">
        <v>2.9</v>
      </c>
      <c r="P58" s="22">
        <v>4.3</v>
      </c>
    </row>
    <row r="59" spans="1:16">
      <c r="A59" s="6" t="s">
        <v>872</v>
      </c>
      <c r="B59" s="55" t="s">
        <v>873</v>
      </c>
      <c r="C59" s="44">
        <v>2386</v>
      </c>
      <c r="D59" s="21">
        <v>17.7</v>
      </c>
      <c r="E59" s="21">
        <v>11.4</v>
      </c>
      <c r="F59" s="21">
        <v>26</v>
      </c>
      <c r="G59" s="21">
        <v>0.7</v>
      </c>
      <c r="H59" s="21">
        <v>0.5</v>
      </c>
      <c r="I59" s="22">
        <v>1.1000000000000001</v>
      </c>
      <c r="J59" s="35">
        <v>1754</v>
      </c>
      <c r="K59" s="21">
        <v>40.6</v>
      </c>
      <c r="L59" s="21">
        <v>30.9</v>
      </c>
      <c r="M59" s="21">
        <v>52.4</v>
      </c>
      <c r="N59" s="21">
        <v>2.2999999999999998</v>
      </c>
      <c r="O59" s="21">
        <v>1.8</v>
      </c>
      <c r="P59" s="22">
        <v>3</v>
      </c>
    </row>
    <row r="60" spans="1:16">
      <c r="A60" s="6" t="s">
        <v>640</v>
      </c>
      <c r="B60" s="55" t="s">
        <v>641</v>
      </c>
      <c r="C60" s="44">
        <v>40320</v>
      </c>
      <c r="D60" s="21">
        <v>492.5</v>
      </c>
      <c r="E60" s="21">
        <v>331.2</v>
      </c>
      <c r="F60" s="21">
        <v>670.9</v>
      </c>
      <c r="G60" s="21">
        <v>1.2</v>
      </c>
      <c r="H60" s="21">
        <v>0.8</v>
      </c>
      <c r="I60" s="22">
        <v>1.7</v>
      </c>
      <c r="J60" s="35">
        <v>44376</v>
      </c>
      <c r="K60" s="21">
        <v>1487.1</v>
      </c>
      <c r="L60" s="21">
        <v>1205.0999999999999</v>
      </c>
      <c r="M60" s="21">
        <v>1799.6</v>
      </c>
      <c r="N60" s="21">
        <v>3.4</v>
      </c>
      <c r="O60" s="21">
        <v>2.7</v>
      </c>
      <c r="P60" s="22">
        <v>4.0999999999999996</v>
      </c>
    </row>
    <row r="61" spans="1:16">
      <c r="A61" s="6" t="s">
        <v>368</v>
      </c>
      <c r="B61" s="55" t="s">
        <v>369</v>
      </c>
      <c r="C61" s="44">
        <v>146363</v>
      </c>
      <c r="D61" s="21">
        <v>2357.1</v>
      </c>
      <c r="E61" s="21">
        <v>1561.5</v>
      </c>
      <c r="F61" s="21">
        <v>3257.2</v>
      </c>
      <c r="G61" s="21">
        <v>1.6</v>
      </c>
      <c r="H61" s="21">
        <v>1.1000000000000001</v>
      </c>
      <c r="I61" s="22">
        <v>2.2000000000000002</v>
      </c>
      <c r="J61" s="35">
        <v>164006</v>
      </c>
      <c r="K61" s="21">
        <v>7331.8</v>
      </c>
      <c r="L61" s="21">
        <v>5881.2</v>
      </c>
      <c r="M61" s="21">
        <v>8970.5</v>
      </c>
      <c r="N61" s="21">
        <v>4.5</v>
      </c>
      <c r="O61" s="21">
        <v>3.6</v>
      </c>
      <c r="P61" s="22">
        <v>5.5</v>
      </c>
    </row>
    <row r="62" spans="1:16">
      <c r="A62" s="6" t="s">
        <v>556</v>
      </c>
      <c r="B62" s="55" t="s">
        <v>557</v>
      </c>
      <c r="C62" s="44">
        <v>24162</v>
      </c>
      <c r="D62" s="21">
        <v>238.4</v>
      </c>
      <c r="E62" s="21">
        <v>158.4</v>
      </c>
      <c r="F62" s="21">
        <v>328.8</v>
      </c>
      <c r="G62" s="21">
        <v>1</v>
      </c>
      <c r="H62" s="21">
        <v>0.7</v>
      </c>
      <c r="I62" s="22">
        <v>1.4</v>
      </c>
      <c r="J62" s="35">
        <v>27298</v>
      </c>
      <c r="K62" s="21">
        <v>894</v>
      </c>
      <c r="L62" s="21">
        <v>711.5</v>
      </c>
      <c r="M62" s="21">
        <v>1100</v>
      </c>
      <c r="N62" s="21">
        <v>3.3</v>
      </c>
      <c r="O62" s="21">
        <v>2.6</v>
      </c>
      <c r="P62" s="22">
        <v>4</v>
      </c>
    </row>
    <row r="63" spans="1:16">
      <c r="A63" s="6" t="s">
        <v>376</v>
      </c>
      <c r="B63" s="55" t="s">
        <v>377</v>
      </c>
      <c r="C63" s="44">
        <v>124283</v>
      </c>
      <c r="D63" s="21">
        <v>2001.4</v>
      </c>
      <c r="E63" s="21">
        <v>1306.8</v>
      </c>
      <c r="F63" s="21">
        <v>2782.9</v>
      </c>
      <c r="G63" s="21">
        <v>1.6</v>
      </c>
      <c r="H63" s="21">
        <v>1.1000000000000001</v>
      </c>
      <c r="I63" s="22">
        <v>2.2000000000000002</v>
      </c>
      <c r="J63" s="35">
        <v>135327</v>
      </c>
      <c r="K63" s="21">
        <v>6247.3</v>
      </c>
      <c r="L63" s="21">
        <v>5075</v>
      </c>
      <c r="M63" s="21">
        <v>7648</v>
      </c>
      <c r="N63" s="21">
        <v>4.5999999999999996</v>
      </c>
      <c r="O63" s="21">
        <v>3.8</v>
      </c>
      <c r="P63" s="22">
        <v>5.7</v>
      </c>
    </row>
    <row r="64" spans="1:16">
      <c r="A64" s="6" t="s">
        <v>580</v>
      </c>
      <c r="B64" s="55" t="s">
        <v>581</v>
      </c>
      <c r="C64" s="44">
        <v>62772</v>
      </c>
      <c r="D64" s="21">
        <v>868.8</v>
      </c>
      <c r="E64" s="21">
        <v>573.1</v>
      </c>
      <c r="F64" s="21">
        <v>1212.3</v>
      </c>
      <c r="G64" s="21">
        <v>1.4</v>
      </c>
      <c r="H64" s="21">
        <v>0.9</v>
      </c>
      <c r="I64" s="22">
        <v>1.9</v>
      </c>
      <c r="J64" s="35">
        <v>66576</v>
      </c>
      <c r="K64" s="21">
        <v>2699.1</v>
      </c>
      <c r="L64" s="21">
        <v>2182.8000000000002</v>
      </c>
      <c r="M64" s="21">
        <v>3266.8</v>
      </c>
      <c r="N64" s="21">
        <v>4.0999999999999996</v>
      </c>
      <c r="O64" s="21">
        <v>3.3</v>
      </c>
      <c r="P64" s="22">
        <v>4.9000000000000004</v>
      </c>
    </row>
    <row r="65" spans="1:16">
      <c r="A65" s="6" t="s">
        <v>524</v>
      </c>
      <c r="B65" s="55" t="s">
        <v>525</v>
      </c>
      <c r="C65" s="44">
        <v>22663</v>
      </c>
      <c r="D65" s="21">
        <v>302.89999999999998</v>
      </c>
      <c r="E65" s="21">
        <v>194.4</v>
      </c>
      <c r="F65" s="21">
        <v>425.6</v>
      </c>
      <c r="G65" s="21">
        <v>1.3</v>
      </c>
      <c r="H65" s="21">
        <v>0.9</v>
      </c>
      <c r="I65" s="22">
        <v>1.9</v>
      </c>
      <c r="J65" s="35">
        <v>23896</v>
      </c>
      <c r="K65" s="21">
        <v>1035.2</v>
      </c>
      <c r="L65" s="21">
        <v>798.8</v>
      </c>
      <c r="M65" s="21">
        <v>1314.7</v>
      </c>
      <c r="N65" s="21">
        <v>4.3</v>
      </c>
      <c r="O65" s="21">
        <v>3.3</v>
      </c>
      <c r="P65" s="22">
        <v>5.5</v>
      </c>
    </row>
    <row r="66" spans="1:16">
      <c r="A66" s="6" t="s">
        <v>650</v>
      </c>
      <c r="B66" s="55" t="s">
        <v>651</v>
      </c>
      <c r="C66" s="44">
        <v>73467</v>
      </c>
      <c r="D66" s="21">
        <v>935</v>
      </c>
      <c r="E66" s="21">
        <v>614.9</v>
      </c>
      <c r="F66" s="21">
        <v>1304.2</v>
      </c>
      <c r="G66" s="21">
        <v>1.3</v>
      </c>
      <c r="H66" s="21">
        <v>0.8</v>
      </c>
      <c r="I66" s="22">
        <v>1.8</v>
      </c>
      <c r="J66" s="35">
        <v>84705</v>
      </c>
      <c r="K66" s="21">
        <v>2885</v>
      </c>
      <c r="L66" s="21">
        <v>2313.6</v>
      </c>
      <c r="M66" s="21">
        <v>3526.7</v>
      </c>
      <c r="N66" s="21">
        <v>3.4</v>
      </c>
      <c r="O66" s="21">
        <v>2.7</v>
      </c>
      <c r="P66" s="22">
        <v>4.2</v>
      </c>
    </row>
    <row r="67" spans="1:16">
      <c r="A67" s="6" t="s">
        <v>370</v>
      </c>
      <c r="B67" s="55" t="s">
        <v>371</v>
      </c>
      <c r="C67" s="44">
        <v>69554</v>
      </c>
      <c r="D67" s="21">
        <v>1075.5</v>
      </c>
      <c r="E67" s="21">
        <v>717.6</v>
      </c>
      <c r="F67" s="21">
        <v>1475.8</v>
      </c>
      <c r="G67" s="21">
        <v>1.5</v>
      </c>
      <c r="H67" s="21">
        <v>1</v>
      </c>
      <c r="I67" s="22">
        <v>2.1</v>
      </c>
      <c r="J67" s="35">
        <v>74577</v>
      </c>
      <c r="K67" s="21">
        <v>3386.6</v>
      </c>
      <c r="L67" s="21">
        <v>2755.8</v>
      </c>
      <c r="M67" s="21">
        <v>4054.2</v>
      </c>
      <c r="N67" s="21">
        <v>4.5</v>
      </c>
      <c r="O67" s="21">
        <v>3.7</v>
      </c>
      <c r="P67" s="22">
        <v>5.4</v>
      </c>
    </row>
    <row r="68" spans="1:16">
      <c r="A68" s="6" t="s">
        <v>716</v>
      </c>
      <c r="B68" s="55" t="s">
        <v>717</v>
      </c>
      <c r="C68" s="44">
        <v>33488</v>
      </c>
      <c r="D68" s="21">
        <v>317.3</v>
      </c>
      <c r="E68" s="21">
        <v>208.1</v>
      </c>
      <c r="F68" s="21">
        <v>438.7</v>
      </c>
      <c r="G68" s="21">
        <v>0.9</v>
      </c>
      <c r="H68" s="21">
        <v>0.6</v>
      </c>
      <c r="I68" s="22">
        <v>1.3</v>
      </c>
      <c r="J68" s="35">
        <v>36653</v>
      </c>
      <c r="K68" s="21">
        <v>1135.2</v>
      </c>
      <c r="L68" s="21">
        <v>906.2</v>
      </c>
      <c r="M68" s="21">
        <v>1402.4</v>
      </c>
      <c r="N68" s="21">
        <v>3.1</v>
      </c>
      <c r="O68" s="21">
        <v>2.5</v>
      </c>
      <c r="P68" s="22">
        <v>3.8</v>
      </c>
    </row>
    <row r="69" spans="1:16">
      <c r="A69" s="6" t="s">
        <v>378</v>
      </c>
      <c r="B69" s="55" t="s">
        <v>379</v>
      </c>
      <c r="C69" s="44">
        <v>25557</v>
      </c>
      <c r="D69" s="21">
        <v>378.3</v>
      </c>
      <c r="E69" s="21">
        <v>253.2</v>
      </c>
      <c r="F69" s="21">
        <v>523.6</v>
      </c>
      <c r="G69" s="21">
        <v>1.5</v>
      </c>
      <c r="H69" s="21">
        <v>1</v>
      </c>
      <c r="I69" s="22">
        <v>2</v>
      </c>
      <c r="J69" s="35">
        <v>27795</v>
      </c>
      <c r="K69" s="21">
        <v>1229.4000000000001</v>
      </c>
      <c r="L69" s="21">
        <v>997.3</v>
      </c>
      <c r="M69" s="21">
        <v>1489.1</v>
      </c>
      <c r="N69" s="21">
        <v>4.4000000000000004</v>
      </c>
      <c r="O69" s="21">
        <v>3.6</v>
      </c>
      <c r="P69" s="22">
        <v>5.4</v>
      </c>
    </row>
    <row r="70" spans="1:16">
      <c r="A70" s="6" t="s">
        <v>652</v>
      </c>
      <c r="B70" s="55" t="s">
        <v>653</v>
      </c>
      <c r="C70" s="44">
        <v>22486</v>
      </c>
      <c r="D70" s="21">
        <v>287.7</v>
      </c>
      <c r="E70" s="21">
        <v>188.5</v>
      </c>
      <c r="F70" s="21">
        <v>399.6</v>
      </c>
      <c r="G70" s="21">
        <v>1.3</v>
      </c>
      <c r="H70" s="21">
        <v>0.8</v>
      </c>
      <c r="I70" s="22">
        <v>1.8</v>
      </c>
      <c r="J70" s="35">
        <v>23847</v>
      </c>
      <c r="K70" s="21">
        <v>845.4</v>
      </c>
      <c r="L70" s="21">
        <v>684.4</v>
      </c>
      <c r="M70" s="21">
        <v>1018.5</v>
      </c>
      <c r="N70" s="21">
        <v>3.5</v>
      </c>
      <c r="O70" s="21">
        <v>2.9</v>
      </c>
      <c r="P70" s="22">
        <v>4.3</v>
      </c>
    </row>
    <row r="71" spans="1:16">
      <c r="A71" s="6" t="s">
        <v>470</v>
      </c>
      <c r="B71" s="55" t="s">
        <v>471</v>
      </c>
      <c r="C71" s="44">
        <v>52129</v>
      </c>
      <c r="D71" s="21">
        <v>778.2</v>
      </c>
      <c r="E71" s="21">
        <v>513.20000000000005</v>
      </c>
      <c r="F71" s="21">
        <v>1088.4000000000001</v>
      </c>
      <c r="G71" s="21">
        <v>1.5</v>
      </c>
      <c r="H71" s="21">
        <v>1</v>
      </c>
      <c r="I71" s="22">
        <v>2.1</v>
      </c>
      <c r="J71" s="35">
        <v>55821</v>
      </c>
      <c r="K71" s="21">
        <v>2350.1999999999998</v>
      </c>
      <c r="L71" s="21">
        <v>1883.8</v>
      </c>
      <c r="M71" s="21">
        <v>2892.6</v>
      </c>
      <c r="N71" s="21">
        <v>4.2</v>
      </c>
      <c r="O71" s="21">
        <v>3.4</v>
      </c>
      <c r="P71" s="22">
        <v>5.2</v>
      </c>
    </row>
    <row r="72" spans="1:16">
      <c r="A72" s="6" t="s">
        <v>798</v>
      </c>
      <c r="B72" s="55" t="s">
        <v>799</v>
      </c>
      <c r="C72" s="44">
        <v>20614</v>
      </c>
      <c r="D72" s="21">
        <v>192.3</v>
      </c>
      <c r="E72" s="21">
        <v>125.1</v>
      </c>
      <c r="F72" s="21">
        <v>268.39999999999998</v>
      </c>
      <c r="G72" s="21">
        <v>0.9</v>
      </c>
      <c r="H72" s="21">
        <v>0.6</v>
      </c>
      <c r="I72" s="22">
        <v>1.3</v>
      </c>
      <c r="J72" s="35">
        <v>22433</v>
      </c>
      <c r="K72" s="21">
        <v>571.29999999999995</v>
      </c>
      <c r="L72" s="21">
        <v>434.4</v>
      </c>
      <c r="M72" s="21">
        <v>719</v>
      </c>
      <c r="N72" s="21">
        <v>2.5</v>
      </c>
      <c r="O72" s="21">
        <v>1.9</v>
      </c>
      <c r="P72" s="22">
        <v>3.2</v>
      </c>
    </row>
    <row r="73" spans="1:16">
      <c r="A73" s="6" t="s">
        <v>330</v>
      </c>
      <c r="B73" s="55" t="s">
        <v>331</v>
      </c>
      <c r="C73" s="44">
        <v>69430</v>
      </c>
      <c r="D73" s="21">
        <v>1209.2</v>
      </c>
      <c r="E73" s="21">
        <v>792.6</v>
      </c>
      <c r="F73" s="21">
        <v>1694.9</v>
      </c>
      <c r="G73" s="21">
        <v>1.7</v>
      </c>
      <c r="H73" s="21">
        <v>1.1000000000000001</v>
      </c>
      <c r="I73" s="22">
        <v>2.4</v>
      </c>
      <c r="J73" s="35">
        <v>74351</v>
      </c>
      <c r="K73" s="21">
        <v>3775</v>
      </c>
      <c r="L73" s="21">
        <v>3038.3</v>
      </c>
      <c r="M73" s="21">
        <v>4612.7</v>
      </c>
      <c r="N73" s="21">
        <v>5.0999999999999996</v>
      </c>
      <c r="O73" s="21">
        <v>4.0999999999999996</v>
      </c>
      <c r="P73" s="22">
        <v>6.2</v>
      </c>
    </row>
    <row r="74" spans="1:16">
      <c r="A74" s="6" t="s">
        <v>472</v>
      </c>
      <c r="B74" s="55" t="s">
        <v>473</v>
      </c>
      <c r="C74" s="44">
        <v>105425</v>
      </c>
      <c r="D74" s="21">
        <v>1371.1</v>
      </c>
      <c r="E74" s="21">
        <v>925.1</v>
      </c>
      <c r="F74" s="21">
        <v>1868.2</v>
      </c>
      <c r="G74" s="21">
        <v>1.3</v>
      </c>
      <c r="H74" s="21">
        <v>0.9</v>
      </c>
      <c r="I74" s="22">
        <v>1.8</v>
      </c>
      <c r="J74" s="35">
        <v>119155</v>
      </c>
      <c r="K74" s="21">
        <v>4419.1000000000004</v>
      </c>
      <c r="L74" s="21">
        <v>3605</v>
      </c>
      <c r="M74" s="21">
        <v>5331.2</v>
      </c>
      <c r="N74" s="21">
        <v>3.7</v>
      </c>
      <c r="O74" s="21">
        <v>3</v>
      </c>
      <c r="P74" s="22">
        <v>4.5</v>
      </c>
    </row>
    <row r="75" spans="1:16">
      <c r="A75" s="6" t="s">
        <v>380</v>
      </c>
      <c r="B75" s="55" t="s">
        <v>381</v>
      </c>
      <c r="C75" s="44">
        <v>28990</v>
      </c>
      <c r="D75" s="21">
        <v>460.5</v>
      </c>
      <c r="E75" s="21">
        <v>311.7</v>
      </c>
      <c r="F75" s="21">
        <v>626.9</v>
      </c>
      <c r="G75" s="21">
        <v>1.6</v>
      </c>
      <c r="H75" s="21">
        <v>1.1000000000000001</v>
      </c>
      <c r="I75" s="22">
        <v>2.2000000000000002</v>
      </c>
      <c r="J75" s="35">
        <v>32209</v>
      </c>
      <c r="K75" s="21">
        <v>1366.7</v>
      </c>
      <c r="L75" s="21">
        <v>1124.2</v>
      </c>
      <c r="M75" s="21">
        <v>1633.6</v>
      </c>
      <c r="N75" s="21">
        <v>4.2</v>
      </c>
      <c r="O75" s="21">
        <v>3.5</v>
      </c>
      <c r="P75" s="22">
        <v>5.0999999999999996</v>
      </c>
    </row>
    <row r="76" spans="1:16">
      <c r="A76" s="6" t="s">
        <v>460</v>
      </c>
      <c r="B76" s="55" t="s">
        <v>461</v>
      </c>
      <c r="C76" s="44">
        <v>72162</v>
      </c>
      <c r="D76" s="21">
        <v>1057.5999999999999</v>
      </c>
      <c r="E76" s="21">
        <v>707.3</v>
      </c>
      <c r="F76" s="21">
        <v>1461.6</v>
      </c>
      <c r="G76" s="21">
        <v>1.5</v>
      </c>
      <c r="H76" s="21">
        <v>1</v>
      </c>
      <c r="I76" s="22">
        <v>2</v>
      </c>
      <c r="J76" s="35">
        <v>78271</v>
      </c>
      <c r="K76" s="21">
        <v>3340.6</v>
      </c>
      <c r="L76" s="21">
        <v>2668.1</v>
      </c>
      <c r="M76" s="21">
        <v>4038</v>
      </c>
      <c r="N76" s="21">
        <v>4.3</v>
      </c>
      <c r="O76" s="21">
        <v>3.4</v>
      </c>
      <c r="P76" s="22">
        <v>5.2</v>
      </c>
    </row>
    <row r="77" spans="1:16">
      <c r="A77" s="6" t="s">
        <v>774</v>
      </c>
      <c r="B77" s="55" t="s">
        <v>775</v>
      </c>
      <c r="C77" s="44">
        <v>67968</v>
      </c>
      <c r="D77" s="21">
        <v>767.2</v>
      </c>
      <c r="E77" s="21">
        <v>499.2</v>
      </c>
      <c r="F77" s="21">
        <v>1091.2</v>
      </c>
      <c r="G77" s="21">
        <v>1.1000000000000001</v>
      </c>
      <c r="H77" s="21">
        <v>0.7</v>
      </c>
      <c r="I77" s="22">
        <v>1.6</v>
      </c>
      <c r="J77" s="35">
        <v>74273</v>
      </c>
      <c r="K77" s="21">
        <v>2431.6999999999998</v>
      </c>
      <c r="L77" s="21">
        <v>1911.7</v>
      </c>
      <c r="M77" s="21">
        <v>3045.4</v>
      </c>
      <c r="N77" s="21">
        <v>3.3</v>
      </c>
      <c r="O77" s="21">
        <v>2.6</v>
      </c>
      <c r="P77" s="22">
        <v>4.0999999999999996</v>
      </c>
    </row>
    <row r="78" spans="1:16">
      <c r="A78" s="6" t="s">
        <v>724</v>
      </c>
      <c r="B78" s="55" t="s">
        <v>725</v>
      </c>
      <c r="C78" s="44">
        <v>21522</v>
      </c>
      <c r="D78" s="21">
        <v>240.1</v>
      </c>
      <c r="E78" s="21">
        <v>156.4</v>
      </c>
      <c r="F78" s="21">
        <v>331</v>
      </c>
      <c r="G78" s="21">
        <v>1.1000000000000001</v>
      </c>
      <c r="H78" s="21">
        <v>0.7</v>
      </c>
      <c r="I78" s="22">
        <v>1.5</v>
      </c>
      <c r="J78" s="35">
        <v>23226</v>
      </c>
      <c r="K78" s="21">
        <v>642.6</v>
      </c>
      <c r="L78" s="21">
        <v>502.6</v>
      </c>
      <c r="M78" s="21">
        <v>798.9</v>
      </c>
      <c r="N78" s="21">
        <v>2.8</v>
      </c>
      <c r="O78" s="21">
        <v>2.2000000000000002</v>
      </c>
      <c r="P78" s="22">
        <v>3.4</v>
      </c>
    </row>
    <row r="79" spans="1:16">
      <c r="A79" s="6" t="s">
        <v>564</v>
      </c>
      <c r="B79" s="55" t="s">
        <v>565</v>
      </c>
      <c r="C79" s="44">
        <v>41331</v>
      </c>
      <c r="D79" s="21">
        <v>447.6</v>
      </c>
      <c r="E79" s="21">
        <v>296.10000000000002</v>
      </c>
      <c r="F79" s="21">
        <v>612.1</v>
      </c>
      <c r="G79" s="21">
        <v>1.1000000000000001</v>
      </c>
      <c r="H79" s="21">
        <v>0.7</v>
      </c>
      <c r="I79" s="22">
        <v>1.5</v>
      </c>
      <c r="J79" s="35">
        <v>47707</v>
      </c>
      <c r="K79" s="21">
        <v>1558.9</v>
      </c>
      <c r="L79" s="21">
        <v>1243.3</v>
      </c>
      <c r="M79" s="21">
        <v>1920.7</v>
      </c>
      <c r="N79" s="21">
        <v>3.3</v>
      </c>
      <c r="O79" s="21">
        <v>2.6</v>
      </c>
      <c r="P79" s="22">
        <v>4</v>
      </c>
    </row>
    <row r="80" spans="1:16">
      <c r="A80" s="6" t="s">
        <v>790</v>
      </c>
      <c r="B80" s="55" t="s">
        <v>791</v>
      </c>
      <c r="C80" s="44">
        <v>32119</v>
      </c>
      <c r="D80" s="21">
        <v>274.7</v>
      </c>
      <c r="E80" s="21">
        <v>181.3</v>
      </c>
      <c r="F80" s="21">
        <v>383.9</v>
      </c>
      <c r="G80" s="21">
        <v>0.9</v>
      </c>
      <c r="H80" s="21">
        <v>0.6</v>
      </c>
      <c r="I80" s="22">
        <v>1.2</v>
      </c>
      <c r="J80" s="35">
        <v>36073</v>
      </c>
      <c r="K80" s="21">
        <v>913</v>
      </c>
      <c r="L80" s="21">
        <v>694.1</v>
      </c>
      <c r="M80" s="21">
        <v>1178</v>
      </c>
      <c r="N80" s="21">
        <v>2.5</v>
      </c>
      <c r="O80" s="21">
        <v>1.9</v>
      </c>
      <c r="P80" s="22">
        <v>3.3</v>
      </c>
    </row>
    <row r="81" spans="1:16">
      <c r="A81" s="6" t="s">
        <v>832</v>
      </c>
      <c r="B81" s="55" t="s">
        <v>833</v>
      </c>
      <c r="C81" s="44">
        <v>34520</v>
      </c>
      <c r="D81" s="21">
        <v>305.7</v>
      </c>
      <c r="E81" s="21">
        <v>197.4</v>
      </c>
      <c r="F81" s="21">
        <v>434.6</v>
      </c>
      <c r="G81" s="21">
        <v>0.9</v>
      </c>
      <c r="H81" s="21">
        <v>0.6</v>
      </c>
      <c r="I81" s="22">
        <v>1.3</v>
      </c>
      <c r="J81" s="35">
        <v>37957</v>
      </c>
      <c r="K81" s="21">
        <v>875.5</v>
      </c>
      <c r="L81" s="21">
        <v>639.5</v>
      </c>
      <c r="M81" s="21">
        <v>1159.4000000000001</v>
      </c>
      <c r="N81" s="21">
        <v>2.2999999999999998</v>
      </c>
      <c r="O81" s="21">
        <v>1.7</v>
      </c>
      <c r="P81" s="22">
        <v>3.1</v>
      </c>
    </row>
    <row r="82" spans="1:16">
      <c r="A82" s="6" t="s">
        <v>300</v>
      </c>
      <c r="B82" s="55" t="s">
        <v>301</v>
      </c>
      <c r="C82" s="44">
        <v>41505</v>
      </c>
      <c r="D82" s="21">
        <v>813.5</v>
      </c>
      <c r="E82" s="21">
        <v>529.20000000000005</v>
      </c>
      <c r="F82" s="21">
        <v>1141.4000000000001</v>
      </c>
      <c r="G82" s="21">
        <v>2</v>
      </c>
      <c r="H82" s="21">
        <v>1.3</v>
      </c>
      <c r="I82" s="22">
        <v>2.8</v>
      </c>
      <c r="J82" s="35">
        <v>45442</v>
      </c>
      <c r="K82" s="21">
        <v>2331.1</v>
      </c>
      <c r="L82" s="21">
        <v>1856</v>
      </c>
      <c r="M82" s="21">
        <v>2899.9</v>
      </c>
      <c r="N82" s="21">
        <v>5.0999999999999996</v>
      </c>
      <c r="O82" s="21">
        <v>4.0999999999999996</v>
      </c>
      <c r="P82" s="22">
        <v>6.4</v>
      </c>
    </row>
    <row r="83" spans="1:16">
      <c r="A83" s="6" t="s">
        <v>526</v>
      </c>
      <c r="B83" s="55" t="s">
        <v>527</v>
      </c>
      <c r="C83" s="44">
        <v>93292</v>
      </c>
      <c r="D83" s="21">
        <v>1195.3</v>
      </c>
      <c r="E83" s="21">
        <v>814.7</v>
      </c>
      <c r="F83" s="21">
        <v>1616.4</v>
      </c>
      <c r="G83" s="21">
        <v>1.3</v>
      </c>
      <c r="H83" s="21">
        <v>0.9</v>
      </c>
      <c r="I83" s="22">
        <v>1.7</v>
      </c>
      <c r="J83" s="35">
        <v>102367</v>
      </c>
      <c r="K83" s="21">
        <v>3707.5</v>
      </c>
      <c r="L83" s="21">
        <v>3004.8</v>
      </c>
      <c r="M83" s="21">
        <v>4487.5</v>
      </c>
      <c r="N83" s="21">
        <v>3.6</v>
      </c>
      <c r="O83" s="21">
        <v>2.9</v>
      </c>
      <c r="P83" s="22">
        <v>4.4000000000000004</v>
      </c>
    </row>
    <row r="84" spans="1:16">
      <c r="A84" s="6" t="s">
        <v>528</v>
      </c>
      <c r="B84" s="55" t="s">
        <v>529</v>
      </c>
      <c r="C84" s="44">
        <v>28328</v>
      </c>
      <c r="D84" s="21">
        <v>392.3</v>
      </c>
      <c r="E84" s="21">
        <v>264.39999999999998</v>
      </c>
      <c r="F84" s="21">
        <v>536.6</v>
      </c>
      <c r="G84" s="21">
        <v>1.4</v>
      </c>
      <c r="H84" s="21">
        <v>0.9</v>
      </c>
      <c r="I84" s="22">
        <v>1.9</v>
      </c>
      <c r="J84" s="35">
        <v>30194</v>
      </c>
      <c r="K84" s="21">
        <v>1149.5999999999999</v>
      </c>
      <c r="L84" s="21">
        <v>926.1</v>
      </c>
      <c r="M84" s="21">
        <v>1384.4</v>
      </c>
      <c r="N84" s="21">
        <v>3.8</v>
      </c>
      <c r="O84" s="21">
        <v>3.1</v>
      </c>
      <c r="P84" s="22">
        <v>4.5999999999999996</v>
      </c>
    </row>
    <row r="85" spans="1:16">
      <c r="A85" s="6" t="s">
        <v>404</v>
      </c>
      <c r="B85" s="55" t="s">
        <v>405</v>
      </c>
      <c r="C85" s="44">
        <v>66210</v>
      </c>
      <c r="D85" s="21">
        <v>939.8</v>
      </c>
      <c r="E85" s="21">
        <v>630.9</v>
      </c>
      <c r="F85" s="21">
        <v>1279</v>
      </c>
      <c r="G85" s="21">
        <v>1.4</v>
      </c>
      <c r="H85" s="21">
        <v>1</v>
      </c>
      <c r="I85" s="22">
        <v>1.9</v>
      </c>
      <c r="J85" s="35">
        <v>73705</v>
      </c>
      <c r="K85" s="21">
        <v>3052.1</v>
      </c>
      <c r="L85" s="21">
        <v>2476.5</v>
      </c>
      <c r="M85" s="21">
        <v>3685.9</v>
      </c>
      <c r="N85" s="21">
        <v>4.0999999999999996</v>
      </c>
      <c r="O85" s="21">
        <v>3.4</v>
      </c>
      <c r="P85" s="22">
        <v>5</v>
      </c>
    </row>
    <row r="86" spans="1:16">
      <c r="A86" s="6" t="s">
        <v>302</v>
      </c>
      <c r="B86" s="55" t="s">
        <v>303</v>
      </c>
      <c r="C86" s="44">
        <v>24259</v>
      </c>
      <c r="D86" s="21">
        <v>404.5</v>
      </c>
      <c r="E86" s="21">
        <v>268.8</v>
      </c>
      <c r="F86" s="21">
        <v>555.4</v>
      </c>
      <c r="G86" s="21">
        <v>1.7</v>
      </c>
      <c r="H86" s="21">
        <v>1.1000000000000001</v>
      </c>
      <c r="I86" s="22">
        <v>2.2999999999999998</v>
      </c>
      <c r="J86" s="35">
        <v>28233</v>
      </c>
      <c r="K86" s="21">
        <v>1352.2</v>
      </c>
      <c r="L86" s="21">
        <v>1110.5999999999999</v>
      </c>
      <c r="M86" s="21">
        <v>1621.7</v>
      </c>
      <c r="N86" s="21">
        <v>4.8</v>
      </c>
      <c r="O86" s="21">
        <v>3.9</v>
      </c>
      <c r="P86" s="22">
        <v>5.7</v>
      </c>
    </row>
    <row r="87" spans="1:16">
      <c r="A87" s="6" t="s">
        <v>620</v>
      </c>
      <c r="B87" s="55" t="s">
        <v>621</v>
      </c>
      <c r="C87" s="44">
        <v>30967</v>
      </c>
      <c r="D87" s="21">
        <v>328.9</v>
      </c>
      <c r="E87" s="21">
        <v>217.3</v>
      </c>
      <c r="F87" s="21">
        <v>455.8</v>
      </c>
      <c r="G87" s="21">
        <v>1.1000000000000001</v>
      </c>
      <c r="H87" s="21">
        <v>0.7</v>
      </c>
      <c r="I87" s="22">
        <v>1.5</v>
      </c>
      <c r="J87" s="35">
        <v>34194</v>
      </c>
      <c r="K87" s="21">
        <v>1022.9</v>
      </c>
      <c r="L87" s="21">
        <v>784.7</v>
      </c>
      <c r="M87" s="21">
        <v>1326.3</v>
      </c>
      <c r="N87" s="21">
        <v>3</v>
      </c>
      <c r="O87" s="21">
        <v>2.2999999999999998</v>
      </c>
      <c r="P87" s="22">
        <v>3.9</v>
      </c>
    </row>
    <row r="88" spans="1:16">
      <c r="A88" s="6" t="s">
        <v>838</v>
      </c>
      <c r="B88" s="55" t="s">
        <v>839</v>
      </c>
      <c r="C88" s="44">
        <v>31635</v>
      </c>
      <c r="D88" s="21">
        <v>235.3</v>
      </c>
      <c r="E88" s="21">
        <v>151</v>
      </c>
      <c r="F88" s="21">
        <v>341.3</v>
      </c>
      <c r="G88" s="21">
        <v>0.7</v>
      </c>
      <c r="H88" s="21">
        <v>0.5</v>
      </c>
      <c r="I88" s="22">
        <v>1.1000000000000001</v>
      </c>
      <c r="J88" s="35">
        <v>35468</v>
      </c>
      <c r="K88" s="21">
        <v>769.9</v>
      </c>
      <c r="L88" s="21">
        <v>554.29999999999995</v>
      </c>
      <c r="M88" s="21">
        <v>1033.0999999999999</v>
      </c>
      <c r="N88" s="21">
        <v>2.2000000000000002</v>
      </c>
      <c r="O88" s="21">
        <v>1.6</v>
      </c>
      <c r="P88" s="22">
        <v>2.9</v>
      </c>
    </row>
    <row r="89" spans="1:16">
      <c r="A89" s="6" t="s">
        <v>582</v>
      </c>
      <c r="B89" s="55" t="s">
        <v>583</v>
      </c>
      <c r="C89" s="44">
        <v>60681</v>
      </c>
      <c r="D89" s="21">
        <v>872.8</v>
      </c>
      <c r="E89" s="21">
        <v>576.79999999999995</v>
      </c>
      <c r="F89" s="21">
        <v>1213</v>
      </c>
      <c r="G89" s="21">
        <v>1.4</v>
      </c>
      <c r="H89" s="21">
        <v>1</v>
      </c>
      <c r="I89" s="22">
        <v>2</v>
      </c>
      <c r="J89" s="35">
        <v>71074</v>
      </c>
      <c r="K89" s="21">
        <v>2666.8</v>
      </c>
      <c r="L89" s="21">
        <v>2119</v>
      </c>
      <c r="M89" s="21">
        <v>3266.8</v>
      </c>
      <c r="N89" s="21">
        <v>3.8</v>
      </c>
      <c r="O89" s="21">
        <v>3</v>
      </c>
      <c r="P89" s="22">
        <v>4.5999999999999996</v>
      </c>
    </row>
    <row r="90" spans="1:16">
      <c r="A90" s="6" t="s">
        <v>542</v>
      </c>
      <c r="B90" s="55" t="s">
        <v>543</v>
      </c>
      <c r="C90" s="44">
        <v>30150</v>
      </c>
      <c r="D90" s="21">
        <v>393.4</v>
      </c>
      <c r="E90" s="21">
        <v>260.8</v>
      </c>
      <c r="F90" s="21">
        <v>535.29999999999995</v>
      </c>
      <c r="G90" s="21">
        <v>1.3</v>
      </c>
      <c r="H90" s="21">
        <v>0.9</v>
      </c>
      <c r="I90" s="22">
        <v>1.8</v>
      </c>
      <c r="J90" s="35">
        <v>34129</v>
      </c>
      <c r="K90" s="21">
        <v>1291.5999999999999</v>
      </c>
      <c r="L90" s="21">
        <v>1038.8</v>
      </c>
      <c r="M90" s="21">
        <v>1567.6</v>
      </c>
      <c r="N90" s="21">
        <v>3.8</v>
      </c>
      <c r="O90" s="21">
        <v>3</v>
      </c>
      <c r="P90" s="22">
        <v>4.5999999999999996</v>
      </c>
    </row>
    <row r="91" spans="1:16">
      <c r="A91" s="6" t="s">
        <v>818</v>
      </c>
      <c r="B91" s="55" t="s">
        <v>819</v>
      </c>
      <c r="C91" s="44">
        <v>17780</v>
      </c>
      <c r="D91" s="21">
        <v>125.2</v>
      </c>
      <c r="E91" s="21">
        <v>78.099999999999994</v>
      </c>
      <c r="F91" s="21">
        <v>180.7</v>
      </c>
      <c r="G91" s="21">
        <v>0.7</v>
      </c>
      <c r="H91" s="21">
        <v>0.4</v>
      </c>
      <c r="I91" s="22">
        <v>1</v>
      </c>
      <c r="J91" s="35">
        <v>19930</v>
      </c>
      <c r="K91" s="21">
        <v>483.6</v>
      </c>
      <c r="L91" s="21">
        <v>353.9</v>
      </c>
      <c r="M91" s="21">
        <v>645.1</v>
      </c>
      <c r="N91" s="21">
        <v>2.4</v>
      </c>
      <c r="O91" s="21">
        <v>1.8</v>
      </c>
      <c r="P91" s="22">
        <v>3.2</v>
      </c>
    </row>
    <row r="92" spans="1:16">
      <c r="A92" s="6" t="s">
        <v>566</v>
      </c>
      <c r="B92" s="55" t="s">
        <v>567</v>
      </c>
      <c r="C92" s="44">
        <v>26353</v>
      </c>
      <c r="D92" s="21">
        <v>333.3</v>
      </c>
      <c r="E92" s="21">
        <v>223.9</v>
      </c>
      <c r="F92" s="21">
        <v>456.8</v>
      </c>
      <c r="G92" s="21">
        <v>1.3</v>
      </c>
      <c r="H92" s="21">
        <v>0.8</v>
      </c>
      <c r="I92" s="22">
        <v>1.7</v>
      </c>
      <c r="J92" s="35">
        <v>28618</v>
      </c>
      <c r="K92" s="21">
        <v>1075.0999999999999</v>
      </c>
      <c r="L92" s="21">
        <v>878.2</v>
      </c>
      <c r="M92" s="21">
        <v>1292.8</v>
      </c>
      <c r="N92" s="21">
        <v>3.8</v>
      </c>
      <c r="O92" s="21">
        <v>3.1</v>
      </c>
      <c r="P92" s="22">
        <v>4.5</v>
      </c>
    </row>
    <row r="93" spans="1:16">
      <c r="A93" s="6" t="s">
        <v>584</v>
      </c>
      <c r="B93" s="55" t="s">
        <v>585</v>
      </c>
      <c r="C93" s="44">
        <v>24422</v>
      </c>
      <c r="D93" s="21">
        <v>296.5</v>
      </c>
      <c r="E93" s="21">
        <v>198</v>
      </c>
      <c r="F93" s="21">
        <v>406.6</v>
      </c>
      <c r="G93" s="21">
        <v>1.2</v>
      </c>
      <c r="H93" s="21">
        <v>0.8</v>
      </c>
      <c r="I93" s="22">
        <v>1.7</v>
      </c>
      <c r="J93" s="35">
        <v>27306</v>
      </c>
      <c r="K93" s="21">
        <v>939.6</v>
      </c>
      <c r="L93" s="21">
        <v>764.3</v>
      </c>
      <c r="M93" s="21">
        <v>1133</v>
      </c>
      <c r="N93" s="21">
        <v>3.4</v>
      </c>
      <c r="O93" s="21">
        <v>2.8</v>
      </c>
      <c r="P93" s="22">
        <v>4.0999999999999996</v>
      </c>
    </row>
    <row r="94" spans="1:16">
      <c r="A94" s="6" t="s">
        <v>688</v>
      </c>
      <c r="B94" s="55" t="s">
        <v>689</v>
      </c>
      <c r="C94" s="44">
        <v>28622</v>
      </c>
      <c r="D94" s="21">
        <v>254.7</v>
      </c>
      <c r="E94" s="21">
        <v>165.8</v>
      </c>
      <c r="F94" s="21">
        <v>359</v>
      </c>
      <c r="G94" s="21">
        <v>0.9</v>
      </c>
      <c r="H94" s="21">
        <v>0.6</v>
      </c>
      <c r="I94" s="22">
        <v>1.3</v>
      </c>
      <c r="J94" s="35">
        <v>32542</v>
      </c>
      <c r="K94" s="21">
        <v>911.9</v>
      </c>
      <c r="L94" s="21">
        <v>682.8</v>
      </c>
      <c r="M94" s="21">
        <v>1196.8</v>
      </c>
      <c r="N94" s="21">
        <v>2.8</v>
      </c>
      <c r="O94" s="21">
        <v>2.1</v>
      </c>
      <c r="P94" s="22">
        <v>3.7</v>
      </c>
    </row>
    <row r="95" spans="1:16">
      <c r="A95" s="6" t="s">
        <v>288</v>
      </c>
      <c r="B95" s="55" t="s">
        <v>289</v>
      </c>
      <c r="C95" s="44">
        <v>24880</v>
      </c>
      <c r="D95" s="21">
        <v>479.7</v>
      </c>
      <c r="E95" s="21">
        <v>311.2</v>
      </c>
      <c r="F95" s="21">
        <v>667.6</v>
      </c>
      <c r="G95" s="21">
        <v>1.9</v>
      </c>
      <c r="H95" s="21">
        <v>1.3</v>
      </c>
      <c r="I95" s="22">
        <v>2.7</v>
      </c>
      <c r="J95" s="35">
        <v>27308</v>
      </c>
      <c r="K95" s="21">
        <v>1504.4</v>
      </c>
      <c r="L95" s="21">
        <v>1213.7</v>
      </c>
      <c r="M95" s="21">
        <v>1826.2</v>
      </c>
      <c r="N95" s="21">
        <v>5.5</v>
      </c>
      <c r="O95" s="21">
        <v>4.4000000000000004</v>
      </c>
      <c r="P95" s="22">
        <v>6.7</v>
      </c>
    </row>
    <row r="96" spans="1:16">
      <c r="A96" s="6" t="s">
        <v>340</v>
      </c>
      <c r="B96" s="55" t="s">
        <v>341</v>
      </c>
      <c r="C96" s="44">
        <v>27938</v>
      </c>
      <c r="D96" s="21">
        <v>482.6</v>
      </c>
      <c r="E96" s="21">
        <v>322.7</v>
      </c>
      <c r="F96" s="21">
        <v>658.7</v>
      </c>
      <c r="G96" s="21">
        <v>1.7</v>
      </c>
      <c r="H96" s="21">
        <v>1.2</v>
      </c>
      <c r="I96" s="22">
        <v>2.4</v>
      </c>
      <c r="J96" s="35">
        <v>31112</v>
      </c>
      <c r="K96" s="21">
        <v>1426.5</v>
      </c>
      <c r="L96" s="21">
        <v>1168.7</v>
      </c>
      <c r="M96" s="21">
        <v>1706.3</v>
      </c>
      <c r="N96" s="21">
        <v>4.5999999999999996</v>
      </c>
      <c r="O96" s="21">
        <v>3.8</v>
      </c>
      <c r="P96" s="22">
        <v>5.5</v>
      </c>
    </row>
    <row r="97" spans="1:16">
      <c r="A97" s="6" t="s">
        <v>530</v>
      </c>
      <c r="B97" s="55" t="s">
        <v>531</v>
      </c>
      <c r="C97" s="44">
        <v>23000</v>
      </c>
      <c r="D97" s="21">
        <v>327.9</v>
      </c>
      <c r="E97" s="21">
        <v>213.5</v>
      </c>
      <c r="F97" s="21">
        <v>454</v>
      </c>
      <c r="G97" s="21">
        <v>1.4</v>
      </c>
      <c r="H97" s="21">
        <v>0.9</v>
      </c>
      <c r="I97" s="22">
        <v>2</v>
      </c>
      <c r="J97" s="35">
        <v>24781</v>
      </c>
      <c r="K97" s="21">
        <v>980.8</v>
      </c>
      <c r="L97" s="21">
        <v>779.6</v>
      </c>
      <c r="M97" s="21">
        <v>1201.7</v>
      </c>
      <c r="N97" s="21">
        <v>4</v>
      </c>
      <c r="O97" s="21">
        <v>3.1</v>
      </c>
      <c r="P97" s="22">
        <v>4.8</v>
      </c>
    </row>
    <row r="98" spans="1:16">
      <c r="A98" s="6" t="s">
        <v>568</v>
      </c>
      <c r="B98" s="55" t="s">
        <v>569</v>
      </c>
      <c r="C98" s="44">
        <v>23393</v>
      </c>
      <c r="D98" s="21">
        <v>272.60000000000002</v>
      </c>
      <c r="E98" s="21">
        <v>183.2</v>
      </c>
      <c r="F98" s="21">
        <v>373.2</v>
      </c>
      <c r="G98" s="21">
        <v>1.2</v>
      </c>
      <c r="H98" s="21">
        <v>0.8</v>
      </c>
      <c r="I98" s="22">
        <v>1.6</v>
      </c>
      <c r="J98" s="35">
        <v>25677</v>
      </c>
      <c r="K98" s="21">
        <v>917.4</v>
      </c>
      <c r="L98" s="21">
        <v>743.7</v>
      </c>
      <c r="M98" s="21">
        <v>1106.2</v>
      </c>
      <c r="N98" s="21">
        <v>3.6</v>
      </c>
      <c r="O98" s="21">
        <v>2.9</v>
      </c>
      <c r="P98" s="22">
        <v>4.3</v>
      </c>
    </row>
    <row r="99" spans="1:16">
      <c r="A99" s="6" t="s">
        <v>406</v>
      </c>
      <c r="B99" s="55" t="s">
        <v>407</v>
      </c>
      <c r="C99" s="44">
        <v>44227</v>
      </c>
      <c r="D99" s="21">
        <v>699.2</v>
      </c>
      <c r="E99" s="21">
        <v>459.1</v>
      </c>
      <c r="F99" s="21">
        <v>971.5</v>
      </c>
      <c r="G99" s="21">
        <v>1.6</v>
      </c>
      <c r="H99" s="21">
        <v>1</v>
      </c>
      <c r="I99" s="22">
        <v>2.2000000000000002</v>
      </c>
      <c r="J99" s="35">
        <v>48278</v>
      </c>
      <c r="K99" s="21">
        <v>2211.9</v>
      </c>
      <c r="L99" s="21">
        <v>1794.8</v>
      </c>
      <c r="M99" s="21">
        <v>2702.3</v>
      </c>
      <c r="N99" s="21">
        <v>4.5999999999999996</v>
      </c>
      <c r="O99" s="21">
        <v>3.7</v>
      </c>
      <c r="P99" s="22">
        <v>5.6</v>
      </c>
    </row>
    <row r="100" spans="1:16">
      <c r="A100" s="6" t="s">
        <v>616</v>
      </c>
      <c r="B100" s="55" t="s">
        <v>617</v>
      </c>
      <c r="C100" s="44">
        <v>27513</v>
      </c>
      <c r="D100" s="21">
        <v>328.2</v>
      </c>
      <c r="E100" s="21">
        <v>221.1</v>
      </c>
      <c r="F100" s="21">
        <v>445.4</v>
      </c>
      <c r="G100" s="21">
        <v>1.2</v>
      </c>
      <c r="H100" s="21">
        <v>0.8</v>
      </c>
      <c r="I100" s="22">
        <v>1.6</v>
      </c>
      <c r="J100" s="35">
        <v>30572</v>
      </c>
      <c r="K100" s="21">
        <v>1029.9000000000001</v>
      </c>
      <c r="L100" s="21">
        <v>830</v>
      </c>
      <c r="M100" s="21">
        <v>1260.5</v>
      </c>
      <c r="N100" s="21">
        <v>3.4</v>
      </c>
      <c r="O100" s="21">
        <v>2.7</v>
      </c>
      <c r="P100" s="22">
        <v>4.0999999999999996</v>
      </c>
    </row>
    <row r="101" spans="1:16">
      <c r="A101" s="6" t="s">
        <v>598</v>
      </c>
      <c r="B101" s="55" t="s">
        <v>599</v>
      </c>
      <c r="C101" s="44">
        <v>27737</v>
      </c>
      <c r="D101" s="21">
        <v>353.7</v>
      </c>
      <c r="E101" s="21">
        <v>233.3</v>
      </c>
      <c r="F101" s="21">
        <v>497</v>
      </c>
      <c r="G101" s="21">
        <v>1.3</v>
      </c>
      <c r="H101" s="21">
        <v>0.8</v>
      </c>
      <c r="I101" s="22">
        <v>1.8</v>
      </c>
      <c r="J101" s="35">
        <v>29490</v>
      </c>
      <c r="K101" s="21">
        <v>1131.8</v>
      </c>
      <c r="L101" s="21">
        <v>911.7</v>
      </c>
      <c r="M101" s="21">
        <v>1374.3</v>
      </c>
      <c r="N101" s="21">
        <v>3.8</v>
      </c>
      <c r="O101" s="21">
        <v>3.1</v>
      </c>
      <c r="P101" s="22">
        <v>4.7</v>
      </c>
    </row>
    <row r="102" spans="1:16">
      <c r="A102" s="6" t="s">
        <v>394</v>
      </c>
      <c r="B102" s="55" t="s">
        <v>395</v>
      </c>
      <c r="C102" s="44">
        <v>18985</v>
      </c>
      <c r="D102" s="21">
        <v>286.89999999999998</v>
      </c>
      <c r="E102" s="21">
        <v>192.9</v>
      </c>
      <c r="F102" s="21">
        <v>390.2</v>
      </c>
      <c r="G102" s="21">
        <v>1.5</v>
      </c>
      <c r="H102" s="21">
        <v>1</v>
      </c>
      <c r="I102" s="22">
        <v>2.1</v>
      </c>
      <c r="J102" s="35">
        <v>21316</v>
      </c>
      <c r="K102" s="21">
        <v>886.8</v>
      </c>
      <c r="L102" s="21">
        <v>727.8</v>
      </c>
      <c r="M102" s="21">
        <v>1062</v>
      </c>
      <c r="N102" s="21">
        <v>4.2</v>
      </c>
      <c r="O102" s="21">
        <v>3.4</v>
      </c>
      <c r="P102" s="22">
        <v>5</v>
      </c>
    </row>
    <row r="103" spans="1:16">
      <c r="A103" s="6" t="s">
        <v>544</v>
      </c>
      <c r="B103" s="55" t="s">
        <v>545</v>
      </c>
      <c r="C103" s="44">
        <v>21816</v>
      </c>
      <c r="D103" s="21">
        <v>285.39999999999998</v>
      </c>
      <c r="E103" s="21">
        <v>191.4</v>
      </c>
      <c r="F103" s="21">
        <v>393.6</v>
      </c>
      <c r="G103" s="21">
        <v>1.3</v>
      </c>
      <c r="H103" s="21">
        <v>0.9</v>
      </c>
      <c r="I103" s="22">
        <v>1.8</v>
      </c>
      <c r="J103" s="35">
        <v>23898</v>
      </c>
      <c r="K103" s="21">
        <v>974.5</v>
      </c>
      <c r="L103" s="21">
        <v>778.4</v>
      </c>
      <c r="M103" s="21">
        <v>1175.2</v>
      </c>
      <c r="N103" s="21">
        <v>4.0999999999999996</v>
      </c>
      <c r="O103" s="21">
        <v>3.3</v>
      </c>
      <c r="P103" s="22">
        <v>4.9000000000000004</v>
      </c>
    </row>
    <row r="104" spans="1:16">
      <c r="A104" s="6" t="s">
        <v>286</v>
      </c>
      <c r="B104" s="55" t="s">
        <v>287</v>
      </c>
      <c r="C104" s="44">
        <v>24549</v>
      </c>
      <c r="D104" s="21">
        <v>474.6</v>
      </c>
      <c r="E104" s="21">
        <v>306.8</v>
      </c>
      <c r="F104" s="21">
        <v>661.5</v>
      </c>
      <c r="G104" s="21">
        <v>1.9</v>
      </c>
      <c r="H104" s="21">
        <v>1.2</v>
      </c>
      <c r="I104" s="22">
        <v>2.7</v>
      </c>
      <c r="J104" s="35">
        <v>27005</v>
      </c>
      <c r="K104" s="21">
        <v>1490.4</v>
      </c>
      <c r="L104" s="21">
        <v>1208.5</v>
      </c>
      <c r="M104" s="21">
        <v>1812.2</v>
      </c>
      <c r="N104" s="21">
        <v>5.5</v>
      </c>
      <c r="O104" s="21">
        <v>4.5</v>
      </c>
      <c r="P104" s="22">
        <v>6.7</v>
      </c>
    </row>
    <row r="105" spans="1:16">
      <c r="A105" s="6" t="s">
        <v>690</v>
      </c>
      <c r="B105" s="55" t="s">
        <v>691</v>
      </c>
      <c r="C105" s="44">
        <v>48292</v>
      </c>
      <c r="D105" s="21">
        <v>594</v>
      </c>
      <c r="E105" s="21">
        <v>383.5</v>
      </c>
      <c r="F105" s="21">
        <v>840.9</v>
      </c>
      <c r="G105" s="21">
        <v>1.2</v>
      </c>
      <c r="H105" s="21">
        <v>0.8</v>
      </c>
      <c r="I105" s="22">
        <v>1.7</v>
      </c>
      <c r="J105" s="35">
        <v>53249</v>
      </c>
      <c r="K105" s="21">
        <v>1941.9</v>
      </c>
      <c r="L105" s="21">
        <v>1537.9</v>
      </c>
      <c r="M105" s="21">
        <v>2411.9</v>
      </c>
      <c r="N105" s="21">
        <v>3.6</v>
      </c>
      <c r="O105" s="21">
        <v>2.9</v>
      </c>
      <c r="P105" s="22">
        <v>4.5</v>
      </c>
    </row>
    <row r="106" spans="1:16">
      <c r="A106" s="6" t="s">
        <v>840</v>
      </c>
      <c r="B106" s="55" t="s">
        <v>841</v>
      </c>
      <c r="C106" s="44">
        <v>30329</v>
      </c>
      <c r="D106" s="21">
        <v>255.8</v>
      </c>
      <c r="E106" s="21">
        <v>168.8</v>
      </c>
      <c r="F106" s="21">
        <v>361.6</v>
      </c>
      <c r="G106" s="21">
        <v>0.8</v>
      </c>
      <c r="H106" s="21">
        <v>0.6</v>
      </c>
      <c r="I106" s="22">
        <v>1.2</v>
      </c>
      <c r="J106" s="35">
        <v>33218</v>
      </c>
      <c r="K106" s="21">
        <v>741.5</v>
      </c>
      <c r="L106" s="21">
        <v>556.79999999999995</v>
      </c>
      <c r="M106" s="21">
        <v>963.1</v>
      </c>
      <c r="N106" s="21">
        <v>2.2000000000000002</v>
      </c>
      <c r="O106" s="21">
        <v>1.7</v>
      </c>
      <c r="P106" s="22">
        <v>2.9</v>
      </c>
    </row>
    <row r="107" spans="1:16">
      <c r="A107" s="6" t="s">
        <v>600</v>
      </c>
      <c r="B107" s="55" t="s">
        <v>601</v>
      </c>
      <c r="C107" s="44">
        <v>35371</v>
      </c>
      <c r="D107" s="21">
        <v>503.9</v>
      </c>
      <c r="E107" s="21">
        <v>310.39999999999998</v>
      </c>
      <c r="F107" s="21">
        <v>732.9</v>
      </c>
      <c r="G107" s="21">
        <v>1.4</v>
      </c>
      <c r="H107" s="21">
        <v>0.9</v>
      </c>
      <c r="I107" s="22">
        <v>2.1</v>
      </c>
      <c r="J107" s="35">
        <v>41713</v>
      </c>
      <c r="K107" s="21">
        <v>1660.1</v>
      </c>
      <c r="L107" s="21">
        <v>1224.5999999999999</v>
      </c>
      <c r="M107" s="21">
        <v>2177.6999999999998</v>
      </c>
      <c r="N107" s="21">
        <v>4</v>
      </c>
      <c r="O107" s="21">
        <v>2.9</v>
      </c>
      <c r="P107" s="22">
        <v>5.2</v>
      </c>
    </row>
    <row r="108" spans="1:16">
      <c r="A108" s="6" t="s">
        <v>350</v>
      </c>
      <c r="B108" s="55" t="s">
        <v>351</v>
      </c>
      <c r="C108" s="44">
        <v>28571</v>
      </c>
      <c r="D108" s="21">
        <v>468.7</v>
      </c>
      <c r="E108" s="21">
        <v>290</v>
      </c>
      <c r="F108" s="21">
        <v>675.6</v>
      </c>
      <c r="G108" s="21">
        <v>1.6</v>
      </c>
      <c r="H108" s="21">
        <v>1</v>
      </c>
      <c r="I108" s="22">
        <v>2.4</v>
      </c>
      <c r="J108" s="35">
        <v>31005</v>
      </c>
      <c r="K108" s="21">
        <v>1515.9</v>
      </c>
      <c r="L108" s="21">
        <v>1190.2</v>
      </c>
      <c r="M108" s="21">
        <v>1909.4</v>
      </c>
      <c r="N108" s="21">
        <v>4.9000000000000004</v>
      </c>
      <c r="O108" s="21">
        <v>3.8</v>
      </c>
      <c r="P108" s="22">
        <v>6.2</v>
      </c>
    </row>
    <row r="109" spans="1:16">
      <c r="A109" s="6" t="s">
        <v>726</v>
      </c>
      <c r="B109" s="55" t="s">
        <v>727</v>
      </c>
      <c r="C109" s="44">
        <v>28377</v>
      </c>
      <c r="D109" s="21">
        <v>299.10000000000002</v>
      </c>
      <c r="E109" s="21">
        <v>195.6</v>
      </c>
      <c r="F109" s="21">
        <v>424.3</v>
      </c>
      <c r="G109" s="21">
        <v>1.1000000000000001</v>
      </c>
      <c r="H109" s="21">
        <v>0.7</v>
      </c>
      <c r="I109" s="22">
        <v>1.5</v>
      </c>
      <c r="J109" s="35">
        <v>35212</v>
      </c>
      <c r="K109" s="21">
        <v>1083.7</v>
      </c>
      <c r="L109" s="21">
        <v>851.3</v>
      </c>
      <c r="M109" s="21">
        <v>1363.2</v>
      </c>
      <c r="N109" s="21">
        <v>3.1</v>
      </c>
      <c r="O109" s="21">
        <v>2.4</v>
      </c>
      <c r="P109" s="22">
        <v>3.9</v>
      </c>
    </row>
    <row r="110" spans="1:16">
      <c r="A110" s="6" t="s">
        <v>728</v>
      </c>
      <c r="B110" s="55" t="s">
        <v>729</v>
      </c>
      <c r="C110" s="44">
        <v>25353</v>
      </c>
      <c r="D110" s="21">
        <v>236.6</v>
      </c>
      <c r="E110" s="21">
        <v>157.19999999999999</v>
      </c>
      <c r="F110" s="21">
        <v>330.4</v>
      </c>
      <c r="G110" s="21">
        <v>0.9</v>
      </c>
      <c r="H110" s="21">
        <v>0.6</v>
      </c>
      <c r="I110" s="22">
        <v>1.3</v>
      </c>
      <c r="J110" s="35">
        <v>27383</v>
      </c>
      <c r="K110" s="21">
        <v>725</v>
      </c>
      <c r="L110" s="21">
        <v>545.4</v>
      </c>
      <c r="M110" s="21">
        <v>951.1</v>
      </c>
      <c r="N110" s="21">
        <v>2.6</v>
      </c>
      <c r="O110" s="21">
        <v>2</v>
      </c>
      <c r="P110" s="22">
        <v>3.5</v>
      </c>
    </row>
    <row r="111" spans="1:16">
      <c r="A111" s="6" t="s">
        <v>632</v>
      </c>
      <c r="B111" s="55" t="s">
        <v>633</v>
      </c>
      <c r="C111" s="44">
        <v>44121</v>
      </c>
      <c r="D111" s="21">
        <v>554.79999999999995</v>
      </c>
      <c r="E111" s="21">
        <v>351.9</v>
      </c>
      <c r="F111" s="21">
        <v>795.6</v>
      </c>
      <c r="G111" s="21">
        <v>1.3</v>
      </c>
      <c r="H111" s="21">
        <v>0.8</v>
      </c>
      <c r="I111" s="22">
        <v>1.8</v>
      </c>
      <c r="J111" s="35">
        <v>51737</v>
      </c>
      <c r="K111" s="21">
        <v>1852</v>
      </c>
      <c r="L111" s="21">
        <v>1415.8</v>
      </c>
      <c r="M111" s="21">
        <v>2357.1999999999998</v>
      </c>
      <c r="N111" s="21">
        <v>3.6</v>
      </c>
      <c r="O111" s="21">
        <v>2.7</v>
      </c>
      <c r="P111" s="22">
        <v>4.5999999999999996</v>
      </c>
    </row>
    <row r="112" spans="1:16">
      <c r="A112" s="6" t="s">
        <v>436</v>
      </c>
      <c r="B112" s="55" t="s">
        <v>437</v>
      </c>
      <c r="C112" s="44">
        <v>17411</v>
      </c>
      <c r="D112" s="21">
        <v>260.5</v>
      </c>
      <c r="E112" s="21">
        <v>161.4</v>
      </c>
      <c r="F112" s="21">
        <v>376.8</v>
      </c>
      <c r="G112" s="21">
        <v>1.5</v>
      </c>
      <c r="H112" s="21">
        <v>0.9</v>
      </c>
      <c r="I112" s="22">
        <v>2.2000000000000002</v>
      </c>
      <c r="J112" s="35">
        <v>19383</v>
      </c>
      <c r="K112" s="21">
        <v>908.8</v>
      </c>
      <c r="L112" s="21">
        <v>709.2</v>
      </c>
      <c r="M112" s="21">
        <v>1135.2</v>
      </c>
      <c r="N112" s="21">
        <v>4.7</v>
      </c>
      <c r="O112" s="21">
        <v>3.7</v>
      </c>
      <c r="P112" s="22">
        <v>5.9</v>
      </c>
    </row>
    <row r="113" spans="1:16">
      <c r="A113" s="6" t="s">
        <v>820</v>
      </c>
      <c r="B113" s="55" t="s">
        <v>821</v>
      </c>
      <c r="C113" s="44">
        <v>50053</v>
      </c>
      <c r="D113" s="21">
        <v>484.5</v>
      </c>
      <c r="E113" s="21">
        <v>317</v>
      </c>
      <c r="F113" s="21">
        <v>671.3</v>
      </c>
      <c r="G113" s="21">
        <v>1</v>
      </c>
      <c r="H113" s="21">
        <v>0.6</v>
      </c>
      <c r="I113" s="22">
        <v>1.3</v>
      </c>
      <c r="J113" s="35">
        <v>55904</v>
      </c>
      <c r="K113" s="21">
        <v>1538.4</v>
      </c>
      <c r="L113" s="21">
        <v>1213.2</v>
      </c>
      <c r="M113" s="21">
        <v>1906.8</v>
      </c>
      <c r="N113" s="21">
        <v>2.8</v>
      </c>
      <c r="O113" s="21">
        <v>2.2000000000000002</v>
      </c>
      <c r="P113" s="22">
        <v>3.4</v>
      </c>
    </row>
    <row r="114" spans="1:16">
      <c r="A114" s="6" t="s">
        <v>822</v>
      </c>
      <c r="B114" s="55" t="s">
        <v>823</v>
      </c>
      <c r="C114" s="44">
        <v>23589</v>
      </c>
      <c r="D114" s="21">
        <v>169.6</v>
      </c>
      <c r="E114" s="21">
        <v>100.2</v>
      </c>
      <c r="F114" s="21">
        <v>254.6</v>
      </c>
      <c r="G114" s="21">
        <v>0.7</v>
      </c>
      <c r="H114" s="21">
        <v>0.4</v>
      </c>
      <c r="I114" s="22">
        <v>1.1000000000000001</v>
      </c>
      <c r="J114" s="35">
        <v>25964</v>
      </c>
      <c r="K114" s="21">
        <v>584.1</v>
      </c>
      <c r="L114" s="21">
        <v>388.4</v>
      </c>
      <c r="M114" s="21">
        <v>823.5</v>
      </c>
      <c r="N114" s="21">
        <v>2.2000000000000002</v>
      </c>
      <c r="O114" s="21">
        <v>1.5</v>
      </c>
      <c r="P114" s="22">
        <v>3.2</v>
      </c>
    </row>
    <row r="115" spans="1:16">
      <c r="A115" s="6" t="s">
        <v>294</v>
      </c>
      <c r="B115" s="55" t="s">
        <v>295</v>
      </c>
      <c r="C115" s="44">
        <v>21266</v>
      </c>
      <c r="D115" s="21">
        <v>394.1</v>
      </c>
      <c r="E115" s="21">
        <v>249.6</v>
      </c>
      <c r="F115" s="21">
        <v>561.1</v>
      </c>
      <c r="G115" s="21">
        <v>1.9</v>
      </c>
      <c r="H115" s="21">
        <v>1.2</v>
      </c>
      <c r="I115" s="22">
        <v>2.6</v>
      </c>
      <c r="J115" s="35">
        <v>23594</v>
      </c>
      <c r="K115" s="21">
        <v>1216.4000000000001</v>
      </c>
      <c r="L115" s="21">
        <v>944.8</v>
      </c>
      <c r="M115" s="21">
        <v>1529.1</v>
      </c>
      <c r="N115" s="21">
        <v>5.2</v>
      </c>
      <c r="O115" s="21">
        <v>4</v>
      </c>
      <c r="P115" s="22">
        <v>6.5</v>
      </c>
    </row>
    <row r="116" spans="1:16">
      <c r="A116" s="6" t="s">
        <v>332</v>
      </c>
      <c r="B116" s="55" t="s">
        <v>333</v>
      </c>
      <c r="C116" s="44">
        <v>20893</v>
      </c>
      <c r="D116" s="21">
        <v>359.1</v>
      </c>
      <c r="E116" s="21">
        <v>234.1</v>
      </c>
      <c r="F116" s="21">
        <v>507</v>
      </c>
      <c r="G116" s="21">
        <v>1.7</v>
      </c>
      <c r="H116" s="21">
        <v>1.1000000000000001</v>
      </c>
      <c r="I116" s="22">
        <v>2.4</v>
      </c>
      <c r="J116" s="35">
        <v>23353</v>
      </c>
      <c r="K116" s="21">
        <v>1139.9000000000001</v>
      </c>
      <c r="L116" s="21">
        <v>896.8</v>
      </c>
      <c r="M116" s="21">
        <v>1414.9</v>
      </c>
      <c r="N116" s="21">
        <v>4.9000000000000004</v>
      </c>
      <c r="O116" s="21">
        <v>3.8</v>
      </c>
      <c r="P116" s="22">
        <v>6.1</v>
      </c>
    </row>
    <row r="117" spans="1:16">
      <c r="A117" s="6" t="s">
        <v>344</v>
      </c>
      <c r="B117" s="55" t="s">
        <v>345</v>
      </c>
      <c r="C117" s="44">
        <v>30440</v>
      </c>
      <c r="D117" s="21">
        <v>461.8</v>
      </c>
      <c r="E117" s="21">
        <v>311</v>
      </c>
      <c r="F117" s="21">
        <v>631.29999999999995</v>
      </c>
      <c r="G117" s="21">
        <v>1.5</v>
      </c>
      <c r="H117" s="21">
        <v>1</v>
      </c>
      <c r="I117" s="22">
        <v>2.1</v>
      </c>
      <c r="J117" s="35">
        <v>34431</v>
      </c>
      <c r="K117" s="21">
        <v>1486.7</v>
      </c>
      <c r="L117" s="21">
        <v>1212</v>
      </c>
      <c r="M117" s="21">
        <v>1795.4</v>
      </c>
      <c r="N117" s="21">
        <v>4.3</v>
      </c>
      <c r="O117" s="21">
        <v>3.5</v>
      </c>
      <c r="P117" s="22">
        <v>5.2</v>
      </c>
    </row>
    <row r="118" spans="1:16">
      <c r="A118" s="6" t="s">
        <v>730</v>
      </c>
      <c r="B118" s="55" t="s">
        <v>731</v>
      </c>
      <c r="C118" s="44">
        <v>53246</v>
      </c>
      <c r="D118" s="21">
        <v>612.29999999999995</v>
      </c>
      <c r="E118" s="21">
        <v>402.6</v>
      </c>
      <c r="F118" s="21">
        <v>842.9</v>
      </c>
      <c r="G118" s="21">
        <v>1.1000000000000001</v>
      </c>
      <c r="H118" s="21">
        <v>0.8</v>
      </c>
      <c r="I118" s="22">
        <v>1.6</v>
      </c>
      <c r="J118" s="35">
        <v>60117</v>
      </c>
      <c r="K118" s="21">
        <v>1918.4</v>
      </c>
      <c r="L118" s="21">
        <v>1514</v>
      </c>
      <c r="M118" s="21">
        <v>2361.6999999999998</v>
      </c>
      <c r="N118" s="21">
        <v>3.2</v>
      </c>
      <c r="O118" s="21">
        <v>2.5</v>
      </c>
      <c r="P118" s="22">
        <v>3.9</v>
      </c>
    </row>
    <row r="119" spans="1:16">
      <c r="A119" s="6" t="s">
        <v>498</v>
      </c>
      <c r="B119" s="55" t="s">
        <v>499</v>
      </c>
      <c r="C119" s="44">
        <v>49290</v>
      </c>
      <c r="D119" s="21">
        <v>714.6</v>
      </c>
      <c r="E119" s="21">
        <v>475.6</v>
      </c>
      <c r="F119" s="21">
        <v>982.9</v>
      </c>
      <c r="G119" s="21">
        <v>1.4</v>
      </c>
      <c r="H119" s="21">
        <v>1</v>
      </c>
      <c r="I119" s="22">
        <v>2</v>
      </c>
      <c r="J119" s="35">
        <v>54238</v>
      </c>
      <c r="K119" s="21">
        <v>2022.2</v>
      </c>
      <c r="L119" s="21">
        <v>1633.3</v>
      </c>
      <c r="M119" s="21">
        <v>2442.1</v>
      </c>
      <c r="N119" s="21">
        <v>3.7</v>
      </c>
      <c r="O119" s="21">
        <v>3</v>
      </c>
      <c r="P119" s="22">
        <v>4.5</v>
      </c>
    </row>
    <row r="120" spans="1:16">
      <c r="A120" s="6" t="s">
        <v>654</v>
      </c>
      <c r="B120" s="55" t="s">
        <v>655</v>
      </c>
      <c r="C120" s="44">
        <v>23070</v>
      </c>
      <c r="D120" s="21">
        <v>225.5</v>
      </c>
      <c r="E120" s="21">
        <v>148.4</v>
      </c>
      <c r="F120" s="21">
        <v>308.7</v>
      </c>
      <c r="G120" s="21">
        <v>1</v>
      </c>
      <c r="H120" s="21">
        <v>0.6</v>
      </c>
      <c r="I120" s="22">
        <v>1.3</v>
      </c>
      <c r="J120" s="35">
        <v>26510</v>
      </c>
      <c r="K120" s="21">
        <v>855.3</v>
      </c>
      <c r="L120" s="21">
        <v>679.1</v>
      </c>
      <c r="M120" s="21">
        <v>1059.5</v>
      </c>
      <c r="N120" s="21">
        <v>3.2</v>
      </c>
      <c r="O120" s="21">
        <v>2.6</v>
      </c>
      <c r="P120" s="22">
        <v>4</v>
      </c>
    </row>
    <row r="121" spans="1:16">
      <c r="A121" s="6" t="s">
        <v>692</v>
      </c>
      <c r="B121" s="55" t="s">
        <v>693</v>
      </c>
      <c r="C121" s="44">
        <v>23192</v>
      </c>
      <c r="D121" s="21">
        <v>260.89999999999998</v>
      </c>
      <c r="E121" s="21">
        <v>177</v>
      </c>
      <c r="F121" s="21">
        <v>353.6</v>
      </c>
      <c r="G121" s="21">
        <v>1.1000000000000001</v>
      </c>
      <c r="H121" s="21">
        <v>0.8</v>
      </c>
      <c r="I121" s="22">
        <v>1.5</v>
      </c>
      <c r="J121" s="35">
        <v>24817</v>
      </c>
      <c r="K121" s="21">
        <v>764.3</v>
      </c>
      <c r="L121" s="21">
        <v>603.79999999999995</v>
      </c>
      <c r="M121" s="21">
        <v>937.4</v>
      </c>
      <c r="N121" s="21">
        <v>3.1</v>
      </c>
      <c r="O121" s="21">
        <v>2.4</v>
      </c>
      <c r="P121" s="22">
        <v>3.8</v>
      </c>
    </row>
    <row r="122" spans="1:16">
      <c r="A122" s="6" t="s">
        <v>834</v>
      </c>
      <c r="B122" s="55" t="s">
        <v>835</v>
      </c>
      <c r="C122" s="44">
        <v>57623</v>
      </c>
      <c r="D122" s="21">
        <v>591.6</v>
      </c>
      <c r="E122" s="21">
        <v>375.7</v>
      </c>
      <c r="F122" s="21">
        <v>835.8</v>
      </c>
      <c r="G122" s="21">
        <v>1</v>
      </c>
      <c r="H122" s="21">
        <v>0.7</v>
      </c>
      <c r="I122" s="22">
        <v>1.5</v>
      </c>
      <c r="J122" s="35">
        <v>62012</v>
      </c>
      <c r="K122" s="21">
        <v>1917.1</v>
      </c>
      <c r="L122" s="21">
        <v>1483.7</v>
      </c>
      <c r="M122" s="21">
        <v>2396.3000000000002</v>
      </c>
      <c r="N122" s="21">
        <v>3.1</v>
      </c>
      <c r="O122" s="21">
        <v>2.4</v>
      </c>
      <c r="P122" s="22">
        <v>3.9</v>
      </c>
    </row>
    <row r="123" spans="1:16">
      <c r="A123" s="6" t="s">
        <v>656</v>
      </c>
      <c r="B123" s="55" t="s">
        <v>657</v>
      </c>
      <c r="C123" s="44">
        <v>27926</v>
      </c>
      <c r="D123" s="21">
        <v>292</v>
      </c>
      <c r="E123" s="21">
        <v>194.4</v>
      </c>
      <c r="F123" s="21">
        <v>401.1</v>
      </c>
      <c r="G123" s="21">
        <v>1</v>
      </c>
      <c r="H123" s="21">
        <v>0.7</v>
      </c>
      <c r="I123" s="22">
        <v>1.4</v>
      </c>
      <c r="J123" s="35">
        <v>30002</v>
      </c>
      <c r="K123" s="21">
        <v>976.9</v>
      </c>
      <c r="L123" s="21">
        <v>778.3</v>
      </c>
      <c r="M123" s="21">
        <v>1203.7</v>
      </c>
      <c r="N123" s="21">
        <v>3.3</v>
      </c>
      <c r="O123" s="21">
        <v>2.6</v>
      </c>
      <c r="P123" s="22">
        <v>4</v>
      </c>
    </row>
    <row r="124" spans="1:16">
      <c r="A124" s="6" t="s">
        <v>732</v>
      </c>
      <c r="B124" s="55" t="s">
        <v>733</v>
      </c>
      <c r="C124" s="44">
        <v>36454</v>
      </c>
      <c r="D124" s="21">
        <v>351.4</v>
      </c>
      <c r="E124" s="21">
        <v>234.7</v>
      </c>
      <c r="F124" s="21">
        <v>484.8</v>
      </c>
      <c r="G124" s="21">
        <v>1</v>
      </c>
      <c r="H124" s="21">
        <v>0.6</v>
      </c>
      <c r="I124" s="22">
        <v>1.3</v>
      </c>
      <c r="J124" s="35">
        <v>40639</v>
      </c>
      <c r="K124" s="21">
        <v>1079.8</v>
      </c>
      <c r="L124" s="21">
        <v>839.6</v>
      </c>
      <c r="M124" s="21">
        <v>1358.3</v>
      </c>
      <c r="N124" s="21">
        <v>2.7</v>
      </c>
      <c r="O124" s="21">
        <v>2.1</v>
      </c>
      <c r="P124" s="22">
        <v>3.3</v>
      </c>
    </row>
    <row r="125" spans="1:16">
      <c r="A125" s="6" t="s">
        <v>842</v>
      </c>
      <c r="B125" s="55" t="s">
        <v>843</v>
      </c>
      <c r="C125" s="44">
        <v>53536</v>
      </c>
      <c r="D125" s="21">
        <v>604.4</v>
      </c>
      <c r="E125" s="21">
        <v>381.9</v>
      </c>
      <c r="F125" s="21">
        <v>867.2</v>
      </c>
      <c r="G125" s="21">
        <v>1.1000000000000001</v>
      </c>
      <c r="H125" s="21">
        <v>0.7</v>
      </c>
      <c r="I125" s="22">
        <v>1.6</v>
      </c>
      <c r="J125" s="35">
        <v>56658</v>
      </c>
      <c r="K125" s="21">
        <v>1774.7</v>
      </c>
      <c r="L125" s="21">
        <v>1355</v>
      </c>
      <c r="M125" s="21">
        <v>2256.6</v>
      </c>
      <c r="N125" s="21">
        <v>3.1</v>
      </c>
      <c r="O125" s="21">
        <v>2.4</v>
      </c>
      <c r="P125" s="22">
        <v>4</v>
      </c>
    </row>
    <row r="126" spans="1:16">
      <c r="A126" s="6" t="s">
        <v>682</v>
      </c>
      <c r="B126" s="55" t="s">
        <v>683</v>
      </c>
      <c r="C126" s="44">
        <v>43282</v>
      </c>
      <c r="D126" s="21">
        <v>463.1</v>
      </c>
      <c r="E126" s="21">
        <v>308.10000000000002</v>
      </c>
      <c r="F126" s="21">
        <v>637.4</v>
      </c>
      <c r="G126" s="21">
        <v>1.1000000000000001</v>
      </c>
      <c r="H126" s="21">
        <v>0.7</v>
      </c>
      <c r="I126" s="22">
        <v>1.5</v>
      </c>
      <c r="J126" s="35">
        <v>46260</v>
      </c>
      <c r="K126" s="21">
        <v>1437.9</v>
      </c>
      <c r="L126" s="21">
        <v>1145.3</v>
      </c>
      <c r="M126" s="21">
        <v>1773.1</v>
      </c>
      <c r="N126" s="21">
        <v>3.1</v>
      </c>
      <c r="O126" s="21">
        <v>2.5</v>
      </c>
      <c r="P126" s="22">
        <v>3.8</v>
      </c>
    </row>
    <row r="127" spans="1:16">
      <c r="A127" s="6" t="s">
        <v>352</v>
      </c>
      <c r="B127" s="55" t="s">
        <v>353</v>
      </c>
      <c r="C127" s="44">
        <v>17743</v>
      </c>
      <c r="D127" s="21">
        <v>298.89999999999998</v>
      </c>
      <c r="E127" s="21">
        <v>194.2</v>
      </c>
      <c r="F127" s="21">
        <v>425.9</v>
      </c>
      <c r="G127" s="21">
        <v>1.7</v>
      </c>
      <c r="H127" s="21">
        <v>1.1000000000000001</v>
      </c>
      <c r="I127" s="22">
        <v>2.4</v>
      </c>
      <c r="J127" s="35">
        <v>18889</v>
      </c>
      <c r="K127" s="21">
        <v>921.5</v>
      </c>
      <c r="L127" s="21">
        <v>725.9</v>
      </c>
      <c r="M127" s="21">
        <v>1155.5</v>
      </c>
      <c r="N127" s="21">
        <v>4.9000000000000004</v>
      </c>
      <c r="O127" s="21">
        <v>3.8</v>
      </c>
      <c r="P127" s="22">
        <v>6.1</v>
      </c>
    </row>
    <row r="128" spans="1:16">
      <c r="A128" s="6" t="s">
        <v>546</v>
      </c>
      <c r="B128" s="55" t="s">
        <v>547</v>
      </c>
      <c r="C128" s="44">
        <v>28174</v>
      </c>
      <c r="D128" s="21">
        <v>416.7</v>
      </c>
      <c r="E128" s="21">
        <v>276.3</v>
      </c>
      <c r="F128" s="21">
        <v>579.4</v>
      </c>
      <c r="G128" s="21">
        <v>1.5</v>
      </c>
      <c r="H128" s="21">
        <v>1</v>
      </c>
      <c r="I128" s="22">
        <v>2.1</v>
      </c>
      <c r="J128" s="35">
        <v>29581</v>
      </c>
      <c r="K128" s="21">
        <v>1201.9000000000001</v>
      </c>
      <c r="L128" s="21">
        <v>968.3</v>
      </c>
      <c r="M128" s="21">
        <v>1474.6</v>
      </c>
      <c r="N128" s="21">
        <v>4.0999999999999996</v>
      </c>
      <c r="O128" s="21">
        <v>3.3</v>
      </c>
      <c r="P128" s="22">
        <v>5</v>
      </c>
    </row>
    <row r="129" spans="1:16">
      <c r="A129" s="6" t="s">
        <v>306</v>
      </c>
      <c r="B129" s="55" t="s">
        <v>307</v>
      </c>
      <c r="C129" s="44">
        <v>38345</v>
      </c>
      <c r="D129" s="21">
        <v>678.2</v>
      </c>
      <c r="E129" s="21">
        <v>454.2</v>
      </c>
      <c r="F129" s="21">
        <v>933.4</v>
      </c>
      <c r="G129" s="21">
        <v>1.8</v>
      </c>
      <c r="H129" s="21">
        <v>1.2</v>
      </c>
      <c r="I129" s="22">
        <v>2.4</v>
      </c>
      <c r="J129" s="35">
        <v>43362</v>
      </c>
      <c r="K129" s="21">
        <v>2085.9</v>
      </c>
      <c r="L129" s="21">
        <v>1692.3</v>
      </c>
      <c r="M129" s="21">
        <v>2521</v>
      </c>
      <c r="N129" s="21">
        <v>4.8</v>
      </c>
      <c r="O129" s="21">
        <v>3.9</v>
      </c>
      <c r="P129" s="22">
        <v>5.8</v>
      </c>
    </row>
    <row r="130" spans="1:16">
      <c r="A130" s="6" t="s">
        <v>658</v>
      </c>
      <c r="B130" s="55" t="s">
        <v>659</v>
      </c>
      <c r="C130" s="44">
        <v>616</v>
      </c>
      <c r="D130" s="21">
        <v>6.7</v>
      </c>
      <c r="E130" s="21">
        <v>3.9</v>
      </c>
      <c r="F130" s="21">
        <v>9.9</v>
      </c>
      <c r="G130" s="21">
        <v>1.1000000000000001</v>
      </c>
      <c r="H130" s="21">
        <v>0.6</v>
      </c>
      <c r="I130" s="22">
        <v>1.6</v>
      </c>
      <c r="J130" s="35">
        <v>602</v>
      </c>
      <c r="K130" s="21">
        <v>18</v>
      </c>
      <c r="L130" s="21">
        <v>11.8</v>
      </c>
      <c r="M130" s="21">
        <v>24.6</v>
      </c>
      <c r="N130" s="21">
        <v>3</v>
      </c>
      <c r="O130" s="21">
        <v>2</v>
      </c>
      <c r="P130" s="22">
        <v>4.0999999999999996</v>
      </c>
    </row>
    <row r="131" spans="1:16">
      <c r="A131" s="6" t="s">
        <v>734</v>
      </c>
      <c r="B131" s="55" t="s">
        <v>735</v>
      </c>
      <c r="C131" s="44">
        <v>31550</v>
      </c>
      <c r="D131" s="21">
        <v>364</v>
      </c>
      <c r="E131" s="21">
        <v>229.1</v>
      </c>
      <c r="F131" s="21">
        <v>525.6</v>
      </c>
      <c r="G131" s="21">
        <v>1.2</v>
      </c>
      <c r="H131" s="21">
        <v>0.7</v>
      </c>
      <c r="I131" s="22">
        <v>1.7</v>
      </c>
      <c r="J131" s="35">
        <v>36354</v>
      </c>
      <c r="K131" s="21">
        <v>1189.5999999999999</v>
      </c>
      <c r="L131" s="21">
        <v>894.5</v>
      </c>
      <c r="M131" s="21">
        <v>1548</v>
      </c>
      <c r="N131" s="21">
        <v>3.3</v>
      </c>
      <c r="O131" s="21">
        <v>2.5</v>
      </c>
      <c r="P131" s="22">
        <v>4.3</v>
      </c>
    </row>
    <row r="132" spans="1:16">
      <c r="A132" s="6" t="s">
        <v>586</v>
      </c>
      <c r="B132" s="55" t="s">
        <v>587</v>
      </c>
      <c r="C132" s="44">
        <v>27583</v>
      </c>
      <c r="D132" s="21">
        <v>320.60000000000002</v>
      </c>
      <c r="E132" s="21">
        <v>215</v>
      </c>
      <c r="F132" s="21">
        <v>450.9</v>
      </c>
      <c r="G132" s="21">
        <v>1.2</v>
      </c>
      <c r="H132" s="21">
        <v>0.8</v>
      </c>
      <c r="I132" s="22">
        <v>1.6</v>
      </c>
      <c r="J132" s="35">
        <v>33716</v>
      </c>
      <c r="K132" s="21">
        <v>1117.4000000000001</v>
      </c>
      <c r="L132" s="21">
        <v>892.9</v>
      </c>
      <c r="M132" s="21">
        <v>1381</v>
      </c>
      <c r="N132" s="21">
        <v>3.3</v>
      </c>
      <c r="O132" s="21">
        <v>2.6</v>
      </c>
      <c r="P132" s="22">
        <v>4.0999999999999996</v>
      </c>
    </row>
    <row r="133" spans="1:16">
      <c r="A133" s="6" t="s">
        <v>304</v>
      </c>
      <c r="B133" s="55" t="s">
        <v>305</v>
      </c>
      <c r="C133" s="44">
        <v>39364</v>
      </c>
      <c r="D133" s="21">
        <v>740.6</v>
      </c>
      <c r="E133" s="21">
        <v>488.5</v>
      </c>
      <c r="F133" s="21">
        <v>1020.1</v>
      </c>
      <c r="G133" s="21">
        <v>1.9</v>
      </c>
      <c r="H133" s="21">
        <v>1.2</v>
      </c>
      <c r="I133" s="22">
        <v>2.6</v>
      </c>
      <c r="J133" s="35">
        <v>43657</v>
      </c>
      <c r="K133" s="21">
        <v>2193.1999999999998</v>
      </c>
      <c r="L133" s="21">
        <v>1766.5</v>
      </c>
      <c r="M133" s="21">
        <v>2671.8</v>
      </c>
      <c r="N133" s="21">
        <v>5</v>
      </c>
      <c r="O133" s="21">
        <v>4</v>
      </c>
      <c r="P133" s="22">
        <v>6.1</v>
      </c>
    </row>
    <row r="134" spans="1:16">
      <c r="A134" s="6" t="s">
        <v>290</v>
      </c>
      <c r="B134" s="55" t="s">
        <v>291</v>
      </c>
      <c r="C134" s="44">
        <v>52464</v>
      </c>
      <c r="D134" s="21">
        <v>1055.2</v>
      </c>
      <c r="E134" s="21">
        <v>659.3</v>
      </c>
      <c r="F134" s="21">
        <v>1512</v>
      </c>
      <c r="G134" s="21">
        <v>2</v>
      </c>
      <c r="H134" s="21">
        <v>1.3</v>
      </c>
      <c r="I134" s="22">
        <v>2.9</v>
      </c>
      <c r="J134" s="35">
        <v>54169</v>
      </c>
      <c r="K134" s="21">
        <v>3077.2</v>
      </c>
      <c r="L134" s="21">
        <v>2382.3000000000002</v>
      </c>
      <c r="M134" s="21">
        <v>3916.7</v>
      </c>
      <c r="N134" s="21">
        <v>5.7</v>
      </c>
      <c r="O134" s="21">
        <v>4.4000000000000004</v>
      </c>
      <c r="P134" s="22">
        <v>7.2</v>
      </c>
    </row>
    <row r="135" spans="1:16">
      <c r="A135" s="49" t="s">
        <v>866</v>
      </c>
      <c r="B135" s="54" t="s">
        <v>867</v>
      </c>
      <c r="C135" s="44">
        <v>33350</v>
      </c>
      <c r="D135" s="21">
        <v>273.7</v>
      </c>
      <c r="E135" s="21">
        <v>181.6</v>
      </c>
      <c r="F135" s="21">
        <v>379.7</v>
      </c>
      <c r="G135" s="21">
        <v>0.8</v>
      </c>
      <c r="H135" s="21">
        <v>0.5</v>
      </c>
      <c r="I135" s="22">
        <v>1.1000000000000001</v>
      </c>
      <c r="J135" s="35">
        <v>36715</v>
      </c>
      <c r="K135" s="21">
        <v>810.7</v>
      </c>
      <c r="L135" s="21">
        <v>628.4</v>
      </c>
      <c r="M135" s="21">
        <v>1021.7</v>
      </c>
      <c r="N135" s="21">
        <v>2.2000000000000002</v>
      </c>
      <c r="O135" s="21">
        <v>1.7</v>
      </c>
      <c r="P135" s="22">
        <v>2.8</v>
      </c>
    </row>
    <row r="136" spans="1:16">
      <c r="A136" s="6" t="s">
        <v>500</v>
      </c>
      <c r="B136" s="55" t="s">
        <v>501</v>
      </c>
      <c r="C136" s="44">
        <v>92801</v>
      </c>
      <c r="D136" s="21">
        <v>1345.6</v>
      </c>
      <c r="E136" s="21">
        <v>898.2</v>
      </c>
      <c r="F136" s="21">
        <v>1864.3</v>
      </c>
      <c r="G136" s="21">
        <v>1.4</v>
      </c>
      <c r="H136" s="21">
        <v>1</v>
      </c>
      <c r="I136" s="22">
        <v>2</v>
      </c>
      <c r="J136" s="35">
        <v>100608</v>
      </c>
      <c r="K136" s="21">
        <v>4144.3</v>
      </c>
      <c r="L136" s="21">
        <v>3382.8</v>
      </c>
      <c r="M136" s="21">
        <v>4979.3999999999996</v>
      </c>
      <c r="N136" s="21">
        <v>4.0999999999999996</v>
      </c>
      <c r="O136" s="21">
        <v>3.4</v>
      </c>
      <c r="P136" s="22">
        <v>4.9000000000000004</v>
      </c>
    </row>
    <row r="137" spans="1:16">
      <c r="A137" s="6" t="s">
        <v>292</v>
      </c>
      <c r="B137" s="55" t="s">
        <v>293</v>
      </c>
      <c r="C137" s="44">
        <v>31910</v>
      </c>
      <c r="D137" s="21">
        <v>619.4</v>
      </c>
      <c r="E137" s="21">
        <v>378.4</v>
      </c>
      <c r="F137" s="21">
        <v>905.3</v>
      </c>
      <c r="G137" s="21">
        <v>1.9</v>
      </c>
      <c r="H137" s="21">
        <v>1.2</v>
      </c>
      <c r="I137" s="22">
        <v>2.8</v>
      </c>
      <c r="J137" s="35">
        <v>36755</v>
      </c>
      <c r="K137" s="21">
        <v>1996.2</v>
      </c>
      <c r="L137" s="21">
        <v>1520</v>
      </c>
      <c r="M137" s="21">
        <v>2584.6999999999998</v>
      </c>
      <c r="N137" s="21">
        <v>5.4</v>
      </c>
      <c r="O137" s="21">
        <v>4.0999999999999996</v>
      </c>
      <c r="P137" s="22">
        <v>7</v>
      </c>
    </row>
    <row r="138" spans="1:16">
      <c r="A138" s="6" t="s">
        <v>776</v>
      </c>
      <c r="B138" s="55" t="s">
        <v>777</v>
      </c>
      <c r="C138" s="44">
        <v>47663</v>
      </c>
      <c r="D138" s="21">
        <v>555.9</v>
      </c>
      <c r="E138" s="21">
        <v>349.9</v>
      </c>
      <c r="F138" s="21">
        <v>803</v>
      </c>
      <c r="G138" s="21">
        <v>1.2</v>
      </c>
      <c r="H138" s="21">
        <v>0.7</v>
      </c>
      <c r="I138" s="22">
        <v>1.7</v>
      </c>
      <c r="J138" s="35">
        <v>53972</v>
      </c>
      <c r="K138" s="21">
        <v>1809</v>
      </c>
      <c r="L138" s="21">
        <v>1372.5</v>
      </c>
      <c r="M138" s="21">
        <v>2320.1999999999998</v>
      </c>
      <c r="N138" s="21">
        <v>3.4</v>
      </c>
      <c r="O138" s="21">
        <v>2.5</v>
      </c>
      <c r="P138" s="22">
        <v>4.3</v>
      </c>
    </row>
    <row r="139" spans="1:16">
      <c r="A139" s="6" t="s">
        <v>558</v>
      </c>
      <c r="B139" s="55" t="s">
        <v>559</v>
      </c>
      <c r="C139" s="44">
        <v>31367</v>
      </c>
      <c r="D139" s="21">
        <v>428.7</v>
      </c>
      <c r="E139" s="21">
        <v>289.89999999999998</v>
      </c>
      <c r="F139" s="21">
        <v>589.9</v>
      </c>
      <c r="G139" s="21">
        <v>1.4</v>
      </c>
      <c r="H139" s="21">
        <v>0.9</v>
      </c>
      <c r="I139" s="22">
        <v>1.9</v>
      </c>
      <c r="J139" s="35">
        <v>34519</v>
      </c>
      <c r="K139" s="21">
        <v>1294.3</v>
      </c>
      <c r="L139" s="21">
        <v>1055</v>
      </c>
      <c r="M139" s="21">
        <v>1568.1</v>
      </c>
      <c r="N139" s="21">
        <v>3.7</v>
      </c>
      <c r="O139" s="21">
        <v>3.1</v>
      </c>
      <c r="P139" s="22">
        <v>4.5</v>
      </c>
    </row>
    <row r="140" spans="1:16">
      <c r="A140" s="6" t="s">
        <v>532</v>
      </c>
      <c r="B140" s="55" t="s">
        <v>533</v>
      </c>
      <c r="C140" s="44">
        <v>153165</v>
      </c>
      <c r="D140" s="21">
        <v>2143.9</v>
      </c>
      <c r="E140" s="21">
        <v>1413.3</v>
      </c>
      <c r="F140" s="21">
        <v>2985.6</v>
      </c>
      <c r="G140" s="21">
        <v>1.4</v>
      </c>
      <c r="H140" s="21">
        <v>0.9</v>
      </c>
      <c r="I140" s="22">
        <v>1.9</v>
      </c>
      <c r="J140" s="35">
        <v>167495</v>
      </c>
      <c r="K140" s="21">
        <v>6553.4</v>
      </c>
      <c r="L140" s="21">
        <v>5235.2</v>
      </c>
      <c r="M140" s="21">
        <v>7960.9</v>
      </c>
      <c r="N140" s="21">
        <v>3.9</v>
      </c>
      <c r="O140" s="21">
        <v>3.1</v>
      </c>
      <c r="P140" s="22">
        <v>4.8</v>
      </c>
    </row>
    <row r="141" spans="1:16">
      <c r="A141" s="6" t="s">
        <v>660</v>
      </c>
      <c r="B141" s="55" t="s">
        <v>661</v>
      </c>
      <c r="C141" s="44">
        <v>62009</v>
      </c>
      <c r="D141" s="21">
        <v>858.8</v>
      </c>
      <c r="E141" s="21">
        <v>537.20000000000005</v>
      </c>
      <c r="F141" s="21">
        <v>1223.5</v>
      </c>
      <c r="G141" s="21">
        <v>1.4</v>
      </c>
      <c r="H141" s="21">
        <v>0.9</v>
      </c>
      <c r="I141" s="22">
        <v>2</v>
      </c>
      <c r="J141" s="35">
        <v>66284</v>
      </c>
      <c r="K141" s="21">
        <v>2629.1</v>
      </c>
      <c r="L141" s="21">
        <v>2042.4</v>
      </c>
      <c r="M141" s="21">
        <v>3329.5</v>
      </c>
      <c r="N141" s="21">
        <v>4</v>
      </c>
      <c r="O141" s="21">
        <v>3.1</v>
      </c>
      <c r="P141" s="22">
        <v>5</v>
      </c>
    </row>
    <row r="142" spans="1:16">
      <c r="A142" s="6" t="s">
        <v>438</v>
      </c>
      <c r="B142" s="55" t="s">
        <v>439</v>
      </c>
      <c r="C142" s="44">
        <v>25796</v>
      </c>
      <c r="D142" s="21">
        <v>340.7</v>
      </c>
      <c r="E142" s="21">
        <v>233.7</v>
      </c>
      <c r="F142" s="21">
        <v>459.7</v>
      </c>
      <c r="G142" s="21">
        <v>1.3</v>
      </c>
      <c r="H142" s="21">
        <v>0.9</v>
      </c>
      <c r="I142" s="22">
        <v>1.8</v>
      </c>
      <c r="J142" s="35">
        <v>29902</v>
      </c>
      <c r="K142" s="21">
        <v>1108.0999999999999</v>
      </c>
      <c r="L142" s="21">
        <v>893.6</v>
      </c>
      <c r="M142" s="21">
        <v>1343.3</v>
      </c>
      <c r="N142" s="21">
        <v>3.7</v>
      </c>
      <c r="O142" s="21">
        <v>3</v>
      </c>
      <c r="P142" s="22">
        <v>4.5</v>
      </c>
    </row>
    <row r="143" spans="1:16">
      <c r="A143" s="6" t="s">
        <v>706</v>
      </c>
      <c r="B143" s="55" t="s">
        <v>707</v>
      </c>
      <c r="C143" s="44">
        <v>48139</v>
      </c>
      <c r="D143" s="21">
        <v>605.9</v>
      </c>
      <c r="E143" s="21">
        <v>384.2</v>
      </c>
      <c r="F143" s="21">
        <v>868</v>
      </c>
      <c r="G143" s="21">
        <v>1.3</v>
      </c>
      <c r="H143" s="21">
        <v>0.8</v>
      </c>
      <c r="I143" s="22">
        <v>1.8</v>
      </c>
      <c r="J143" s="35">
        <v>56584</v>
      </c>
      <c r="K143" s="21">
        <v>1982.1</v>
      </c>
      <c r="L143" s="21">
        <v>1523.3</v>
      </c>
      <c r="M143" s="21">
        <v>2538.6</v>
      </c>
      <c r="N143" s="21">
        <v>3.5</v>
      </c>
      <c r="O143" s="21">
        <v>2.7</v>
      </c>
      <c r="P143" s="22">
        <v>4.5</v>
      </c>
    </row>
    <row r="144" spans="1:16">
      <c r="A144" s="6" t="s">
        <v>622</v>
      </c>
      <c r="B144" s="55" t="s">
        <v>623</v>
      </c>
      <c r="C144" s="44">
        <v>27201</v>
      </c>
      <c r="D144" s="21">
        <v>306.7</v>
      </c>
      <c r="E144" s="21">
        <v>206.8</v>
      </c>
      <c r="F144" s="21">
        <v>419.9</v>
      </c>
      <c r="G144" s="21">
        <v>1.1000000000000001</v>
      </c>
      <c r="H144" s="21">
        <v>0.8</v>
      </c>
      <c r="I144" s="22">
        <v>1.5</v>
      </c>
      <c r="J144" s="35">
        <v>29708</v>
      </c>
      <c r="K144" s="21">
        <v>916.5</v>
      </c>
      <c r="L144" s="21">
        <v>734.9</v>
      </c>
      <c r="M144" s="21">
        <v>1120.4000000000001</v>
      </c>
      <c r="N144" s="21">
        <v>3.1</v>
      </c>
      <c r="O144" s="21">
        <v>2.5</v>
      </c>
      <c r="P144" s="22">
        <v>3.8</v>
      </c>
    </row>
    <row r="145" spans="1:16">
      <c r="A145" s="6" t="s">
        <v>308</v>
      </c>
      <c r="B145" s="55" t="s">
        <v>309</v>
      </c>
      <c r="C145" s="44">
        <v>18263</v>
      </c>
      <c r="D145" s="21">
        <v>308.2</v>
      </c>
      <c r="E145" s="21">
        <v>204.5</v>
      </c>
      <c r="F145" s="21">
        <v>424.6</v>
      </c>
      <c r="G145" s="21">
        <v>1.7</v>
      </c>
      <c r="H145" s="21">
        <v>1.1000000000000001</v>
      </c>
      <c r="I145" s="22">
        <v>2.2999999999999998</v>
      </c>
      <c r="J145" s="35">
        <v>19589</v>
      </c>
      <c r="K145" s="21">
        <v>980.6</v>
      </c>
      <c r="L145" s="21">
        <v>787.5</v>
      </c>
      <c r="M145" s="21">
        <v>1193</v>
      </c>
      <c r="N145" s="21">
        <v>5</v>
      </c>
      <c r="O145" s="21">
        <v>4</v>
      </c>
      <c r="P145" s="22">
        <v>6.1</v>
      </c>
    </row>
    <row r="146" spans="1:16">
      <c r="A146" s="6" t="s">
        <v>324</v>
      </c>
      <c r="B146" s="55" t="s">
        <v>325</v>
      </c>
      <c r="C146" s="44">
        <v>88871</v>
      </c>
      <c r="D146" s="21">
        <v>1584.3</v>
      </c>
      <c r="E146" s="21">
        <v>963.4</v>
      </c>
      <c r="F146" s="21">
        <v>2312.9</v>
      </c>
      <c r="G146" s="21">
        <v>1.8</v>
      </c>
      <c r="H146" s="21">
        <v>1.1000000000000001</v>
      </c>
      <c r="I146" s="22">
        <v>2.6</v>
      </c>
      <c r="J146" s="35">
        <v>98867</v>
      </c>
      <c r="K146" s="21">
        <v>4920.8999999999996</v>
      </c>
      <c r="L146" s="21">
        <v>3664.6</v>
      </c>
      <c r="M146" s="21">
        <v>6443</v>
      </c>
      <c r="N146" s="21">
        <v>5</v>
      </c>
      <c r="O146" s="21">
        <v>3.7</v>
      </c>
      <c r="P146" s="22">
        <v>6.5</v>
      </c>
    </row>
    <row r="147" spans="1:16">
      <c r="A147" s="6" t="s">
        <v>634</v>
      </c>
      <c r="B147" s="55" t="s">
        <v>635</v>
      </c>
      <c r="C147" s="44">
        <v>39038</v>
      </c>
      <c r="D147" s="21">
        <v>579.20000000000005</v>
      </c>
      <c r="E147" s="21">
        <v>377.2</v>
      </c>
      <c r="F147" s="21">
        <v>809.7</v>
      </c>
      <c r="G147" s="21">
        <v>1.5</v>
      </c>
      <c r="H147" s="21">
        <v>1</v>
      </c>
      <c r="I147" s="22">
        <v>2.1</v>
      </c>
      <c r="J147" s="35">
        <v>39222</v>
      </c>
      <c r="K147" s="21">
        <v>1566.6</v>
      </c>
      <c r="L147" s="21">
        <v>1253.0999999999999</v>
      </c>
      <c r="M147" s="21">
        <v>1932.4</v>
      </c>
      <c r="N147" s="21">
        <v>4</v>
      </c>
      <c r="O147" s="21">
        <v>3.2</v>
      </c>
      <c r="P147" s="22">
        <v>4.9000000000000004</v>
      </c>
    </row>
    <row r="148" spans="1:16">
      <c r="A148" s="6" t="s">
        <v>602</v>
      </c>
      <c r="B148" s="55" t="s">
        <v>603</v>
      </c>
      <c r="C148" s="44">
        <v>39824</v>
      </c>
      <c r="D148" s="21">
        <v>527.29999999999995</v>
      </c>
      <c r="E148" s="21">
        <v>350.7</v>
      </c>
      <c r="F148" s="21">
        <v>723.9</v>
      </c>
      <c r="G148" s="21">
        <v>1.3</v>
      </c>
      <c r="H148" s="21">
        <v>0.9</v>
      </c>
      <c r="I148" s="22">
        <v>1.8</v>
      </c>
      <c r="J148" s="35">
        <v>43282</v>
      </c>
      <c r="K148" s="21">
        <v>1515.6</v>
      </c>
      <c r="L148" s="21">
        <v>1223.4000000000001</v>
      </c>
      <c r="M148" s="21">
        <v>1838.9</v>
      </c>
      <c r="N148" s="21">
        <v>3.5</v>
      </c>
      <c r="O148" s="21">
        <v>2.8</v>
      </c>
      <c r="P148" s="22">
        <v>4.2</v>
      </c>
    </row>
    <row r="149" spans="1:16">
      <c r="A149" s="6" t="s">
        <v>736</v>
      </c>
      <c r="B149" s="55" t="s">
        <v>737</v>
      </c>
      <c r="C149" s="44">
        <v>17842</v>
      </c>
      <c r="D149" s="21">
        <v>197.2</v>
      </c>
      <c r="E149" s="21">
        <v>127.9</v>
      </c>
      <c r="F149" s="21">
        <v>275.10000000000002</v>
      </c>
      <c r="G149" s="21">
        <v>1.1000000000000001</v>
      </c>
      <c r="H149" s="21">
        <v>0.7</v>
      </c>
      <c r="I149" s="22">
        <v>1.5</v>
      </c>
      <c r="J149" s="35">
        <v>19522</v>
      </c>
      <c r="K149" s="21">
        <v>620</v>
      </c>
      <c r="L149" s="21">
        <v>474.4</v>
      </c>
      <c r="M149" s="21">
        <v>775.5</v>
      </c>
      <c r="N149" s="21">
        <v>3.2</v>
      </c>
      <c r="O149" s="21">
        <v>2.4</v>
      </c>
      <c r="P149" s="22">
        <v>4</v>
      </c>
    </row>
    <row r="150" spans="1:16">
      <c r="A150" s="6" t="s">
        <v>636</v>
      </c>
      <c r="B150" s="55" t="s">
        <v>637</v>
      </c>
      <c r="C150" s="44">
        <v>22342</v>
      </c>
      <c r="D150" s="21">
        <v>256.39999999999998</v>
      </c>
      <c r="E150" s="21">
        <v>168.6</v>
      </c>
      <c r="F150" s="21">
        <v>355.3</v>
      </c>
      <c r="G150" s="21">
        <v>1.1000000000000001</v>
      </c>
      <c r="H150" s="21">
        <v>0.8</v>
      </c>
      <c r="I150" s="22">
        <v>1.6</v>
      </c>
      <c r="J150" s="35">
        <v>24835</v>
      </c>
      <c r="K150" s="21">
        <v>809.7</v>
      </c>
      <c r="L150" s="21">
        <v>648.6</v>
      </c>
      <c r="M150" s="21">
        <v>992.2</v>
      </c>
      <c r="N150" s="21">
        <v>3.3</v>
      </c>
      <c r="O150" s="21">
        <v>2.6</v>
      </c>
      <c r="P150" s="22">
        <v>4</v>
      </c>
    </row>
    <row r="151" spans="1:16">
      <c r="A151" s="6" t="s">
        <v>474</v>
      </c>
      <c r="B151" s="55" t="s">
        <v>475</v>
      </c>
      <c r="C151" s="44">
        <v>81851</v>
      </c>
      <c r="D151" s="21">
        <v>1333.8</v>
      </c>
      <c r="E151" s="21">
        <v>805.5</v>
      </c>
      <c r="F151" s="21">
        <v>1976.5</v>
      </c>
      <c r="G151" s="21">
        <v>1.6</v>
      </c>
      <c r="H151" s="21">
        <v>1</v>
      </c>
      <c r="I151" s="22">
        <v>2.4</v>
      </c>
      <c r="J151" s="35">
        <v>85077</v>
      </c>
      <c r="K151" s="21">
        <v>3856.2</v>
      </c>
      <c r="L151" s="21">
        <v>2812</v>
      </c>
      <c r="M151" s="21">
        <v>5108.6000000000004</v>
      </c>
      <c r="N151" s="21">
        <v>4.5</v>
      </c>
      <c r="O151" s="21">
        <v>3.3</v>
      </c>
      <c r="P151" s="22">
        <v>6</v>
      </c>
    </row>
    <row r="152" spans="1:16">
      <c r="A152" s="6" t="s">
        <v>382</v>
      </c>
      <c r="B152" s="55" t="s">
        <v>383</v>
      </c>
      <c r="C152" s="44">
        <v>24841</v>
      </c>
      <c r="D152" s="21">
        <v>426.2</v>
      </c>
      <c r="E152" s="21">
        <v>278.2</v>
      </c>
      <c r="F152" s="21">
        <v>608.1</v>
      </c>
      <c r="G152" s="21">
        <v>1.7</v>
      </c>
      <c r="H152" s="21">
        <v>1.1000000000000001</v>
      </c>
      <c r="I152" s="22">
        <v>2.4</v>
      </c>
      <c r="J152" s="35">
        <v>26923</v>
      </c>
      <c r="K152" s="21">
        <v>1252.4000000000001</v>
      </c>
      <c r="L152" s="21">
        <v>996.5</v>
      </c>
      <c r="M152" s="21">
        <v>1555.3</v>
      </c>
      <c r="N152" s="21">
        <v>4.7</v>
      </c>
      <c r="O152" s="21">
        <v>3.7</v>
      </c>
      <c r="P152" s="22">
        <v>5.8</v>
      </c>
    </row>
    <row r="153" spans="1:16">
      <c r="A153" s="6" t="s">
        <v>510</v>
      </c>
      <c r="B153" s="55" t="s">
        <v>511</v>
      </c>
      <c r="C153" s="44">
        <v>57446</v>
      </c>
      <c r="D153" s="21">
        <v>829.8</v>
      </c>
      <c r="E153" s="21">
        <v>556.1</v>
      </c>
      <c r="F153" s="21">
        <v>1145.3</v>
      </c>
      <c r="G153" s="21">
        <v>1.4</v>
      </c>
      <c r="H153" s="21">
        <v>1</v>
      </c>
      <c r="I153" s="22">
        <v>2</v>
      </c>
      <c r="J153" s="35">
        <v>62244</v>
      </c>
      <c r="K153" s="21">
        <v>2595.1</v>
      </c>
      <c r="L153" s="21">
        <v>2096.5</v>
      </c>
      <c r="M153" s="21">
        <v>3127.5</v>
      </c>
      <c r="N153" s="21">
        <v>4.2</v>
      </c>
      <c r="O153" s="21">
        <v>3.4</v>
      </c>
      <c r="P153" s="22">
        <v>5</v>
      </c>
    </row>
    <row r="154" spans="1:16">
      <c r="A154" s="6" t="s">
        <v>662</v>
      </c>
      <c r="B154" s="55" t="s">
        <v>663</v>
      </c>
      <c r="C154" s="44">
        <v>13656</v>
      </c>
      <c r="D154" s="21">
        <v>141</v>
      </c>
      <c r="E154" s="21">
        <v>93.9</v>
      </c>
      <c r="F154" s="21">
        <v>193.7</v>
      </c>
      <c r="G154" s="21">
        <v>1</v>
      </c>
      <c r="H154" s="21">
        <v>0.7</v>
      </c>
      <c r="I154" s="22">
        <v>1.4</v>
      </c>
      <c r="J154" s="35">
        <v>14837</v>
      </c>
      <c r="K154" s="21">
        <v>467.7</v>
      </c>
      <c r="L154" s="21">
        <v>370.5</v>
      </c>
      <c r="M154" s="21">
        <v>580.9</v>
      </c>
      <c r="N154" s="21">
        <v>3.2</v>
      </c>
      <c r="O154" s="21">
        <v>2.5</v>
      </c>
      <c r="P154" s="22">
        <v>3.9</v>
      </c>
    </row>
    <row r="155" spans="1:16">
      <c r="A155" s="6" t="s">
        <v>844</v>
      </c>
      <c r="B155" s="55" t="s">
        <v>845</v>
      </c>
      <c r="C155" s="44">
        <v>39264</v>
      </c>
      <c r="D155" s="21">
        <v>369.3</v>
      </c>
      <c r="E155" s="21">
        <v>244.7</v>
      </c>
      <c r="F155" s="21">
        <v>509.2</v>
      </c>
      <c r="G155" s="21">
        <v>0.9</v>
      </c>
      <c r="H155" s="21">
        <v>0.6</v>
      </c>
      <c r="I155" s="22">
        <v>1.3</v>
      </c>
      <c r="J155" s="35">
        <v>44489</v>
      </c>
      <c r="K155" s="21">
        <v>1157</v>
      </c>
      <c r="L155" s="21">
        <v>904</v>
      </c>
      <c r="M155" s="21">
        <v>1437.9</v>
      </c>
      <c r="N155" s="21">
        <v>2.6</v>
      </c>
      <c r="O155" s="21">
        <v>2</v>
      </c>
      <c r="P155" s="22">
        <v>3.2</v>
      </c>
    </row>
    <row r="156" spans="1:16">
      <c r="A156" s="6" t="s">
        <v>570</v>
      </c>
      <c r="B156" s="55" t="s">
        <v>571</v>
      </c>
      <c r="C156" s="44">
        <v>21287</v>
      </c>
      <c r="D156" s="21">
        <v>290.8</v>
      </c>
      <c r="E156" s="21">
        <v>189.1</v>
      </c>
      <c r="F156" s="21">
        <v>400.6</v>
      </c>
      <c r="G156" s="21">
        <v>1.4</v>
      </c>
      <c r="H156" s="21">
        <v>0.9</v>
      </c>
      <c r="I156" s="22">
        <v>1.9</v>
      </c>
      <c r="J156" s="35">
        <v>23426</v>
      </c>
      <c r="K156" s="21">
        <v>839.4</v>
      </c>
      <c r="L156" s="21">
        <v>670.1</v>
      </c>
      <c r="M156" s="21">
        <v>1030.9000000000001</v>
      </c>
      <c r="N156" s="21">
        <v>3.6</v>
      </c>
      <c r="O156" s="21">
        <v>2.9</v>
      </c>
      <c r="P156" s="22">
        <v>4.4000000000000004</v>
      </c>
    </row>
    <row r="157" spans="1:16">
      <c r="A157" s="6" t="s">
        <v>502</v>
      </c>
      <c r="B157" s="55" t="s">
        <v>503</v>
      </c>
      <c r="C157" s="44">
        <v>28256</v>
      </c>
      <c r="D157" s="21">
        <v>369</v>
      </c>
      <c r="E157" s="21">
        <v>237.3</v>
      </c>
      <c r="F157" s="21">
        <v>513.20000000000005</v>
      </c>
      <c r="G157" s="21">
        <v>1.3</v>
      </c>
      <c r="H157" s="21">
        <v>0.8</v>
      </c>
      <c r="I157" s="22">
        <v>1.8</v>
      </c>
      <c r="J157" s="35">
        <v>30421</v>
      </c>
      <c r="K157" s="21">
        <v>1158.3</v>
      </c>
      <c r="L157" s="21">
        <v>918.5</v>
      </c>
      <c r="M157" s="21">
        <v>1430.5</v>
      </c>
      <c r="N157" s="21">
        <v>3.8</v>
      </c>
      <c r="O157" s="21">
        <v>3</v>
      </c>
      <c r="P157" s="22">
        <v>4.7</v>
      </c>
    </row>
    <row r="158" spans="1:16">
      <c r="A158" s="6" t="s">
        <v>778</v>
      </c>
      <c r="B158" s="55" t="s">
        <v>779</v>
      </c>
      <c r="C158" s="44">
        <v>36181</v>
      </c>
      <c r="D158" s="21">
        <v>304</v>
      </c>
      <c r="E158" s="21">
        <v>194.7</v>
      </c>
      <c r="F158" s="21">
        <v>434.6</v>
      </c>
      <c r="G158" s="21">
        <v>0.8</v>
      </c>
      <c r="H158" s="21">
        <v>0.5</v>
      </c>
      <c r="I158" s="22">
        <v>1.2</v>
      </c>
      <c r="J158" s="35">
        <v>40594</v>
      </c>
      <c r="K158" s="21">
        <v>975.7</v>
      </c>
      <c r="L158" s="21">
        <v>701</v>
      </c>
      <c r="M158" s="21">
        <v>1307.0999999999999</v>
      </c>
      <c r="N158" s="21">
        <v>2.4</v>
      </c>
      <c r="O158" s="21">
        <v>1.7</v>
      </c>
      <c r="P158" s="22">
        <v>3.2</v>
      </c>
    </row>
    <row r="159" spans="1:16">
      <c r="A159" s="6" t="s">
        <v>346</v>
      </c>
      <c r="B159" s="55" t="s">
        <v>347</v>
      </c>
      <c r="C159" s="44">
        <v>28219</v>
      </c>
      <c r="D159" s="21">
        <v>460.9</v>
      </c>
      <c r="E159" s="21">
        <v>288.5</v>
      </c>
      <c r="F159" s="21">
        <v>661.3</v>
      </c>
      <c r="G159" s="21">
        <v>1.6</v>
      </c>
      <c r="H159" s="21">
        <v>1</v>
      </c>
      <c r="I159" s="22">
        <v>2.2999999999999998</v>
      </c>
      <c r="J159" s="35">
        <v>31387</v>
      </c>
      <c r="K159" s="21">
        <v>1515.5</v>
      </c>
      <c r="L159" s="21">
        <v>1173.4000000000001</v>
      </c>
      <c r="M159" s="21">
        <v>1907.8</v>
      </c>
      <c r="N159" s="21">
        <v>4.8</v>
      </c>
      <c r="O159" s="21">
        <v>3.7</v>
      </c>
      <c r="P159" s="22">
        <v>6.1</v>
      </c>
    </row>
    <row r="160" spans="1:16">
      <c r="A160" s="6" t="s">
        <v>758</v>
      </c>
      <c r="B160" s="55" t="s">
        <v>759</v>
      </c>
      <c r="C160" s="44">
        <v>56807</v>
      </c>
      <c r="D160" s="21">
        <v>619.4</v>
      </c>
      <c r="E160" s="21">
        <v>412.4</v>
      </c>
      <c r="F160" s="21">
        <v>857</v>
      </c>
      <c r="G160" s="21">
        <v>1.1000000000000001</v>
      </c>
      <c r="H160" s="21">
        <v>0.7</v>
      </c>
      <c r="I160" s="22">
        <v>1.5</v>
      </c>
      <c r="J160" s="35">
        <v>61630</v>
      </c>
      <c r="K160" s="21">
        <v>1993.9</v>
      </c>
      <c r="L160" s="21">
        <v>1612.5</v>
      </c>
      <c r="M160" s="21">
        <v>2397.1</v>
      </c>
      <c r="N160" s="21">
        <v>3.2</v>
      </c>
      <c r="O160" s="21">
        <v>2.6</v>
      </c>
      <c r="P160" s="22">
        <v>3.9</v>
      </c>
    </row>
    <row r="161" spans="1:16">
      <c r="A161" s="6" t="s">
        <v>824</v>
      </c>
      <c r="B161" s="55" t="s">
        <v>825</v>
      </c>
      <c r="C161" s="44">
        <v>22519</v>
      </c>
      <c r="D161" s="21">
        <v>190.3</v>
      </c>
      <c r="E161" s="21">
        <v>126.7</v>
      </c>
      <c r="F161" s="21">
        <v>263</v>
      </c>
      <c r="G161" s="21">
        <v>0.8</v>
      </c>
      <c r="H161" s="21">
        <v>0.6</v>
      </c>
      <c r="I161" s="22">
        <v>1.2</v>
      </c>
      <c r="J161" s="35">
        <v>25018</v>
      </c>
      <c r="K161" s="21">
        <v>594.5</v>
      </c>
      <c r="L161" s="21">
        <v>449</v>
      </c>
      <c r="M161" s="21">
        <v>763.3</v>
      </c>
      <c r="N161" s="21">
        <v>2.4</v>
      </c>
      <c r="O161" s="21">
        <v>1.8</v>
      </c>
      <c r="P161" s="22">
        <v>3.1</v>
      </c>
    </row>
    <row r="162" spans="1:16">
      <c r="A162" s="6" t="s">
        <v>384</v>
      </c>
      <c r="B162" s="55" t="s">
        <v>385</v>
      </c>
      <c r="C162" s="44">
        <v>47791</v>
      </c>
      <c r="D162" s="21">
        <v>657</v>
      </c>
      <c r="E162" s="21">
        <v>445.2</v>
      </c>
      <c r="F162" s="21">
        <v>888.8</v>
      </c>
      <c r="G162" s="21">
        <v>1.4</v>
      </c>
      <c r="H162" s="21">
        <v>0.9</v>
      </c>
      <c r="I162" s="22">
        <v>1.9</v>
      </c>
      <c r="J162" s="35">
        <v>54569</v>
      </c>
      <c r="K162" s="21">
        <v>2031.8</v>
      </c>
      <c r="L162" s="21">
        <v>1631.6</v>
      </c>
      <c r="M162" s="21">
        <v>2489.8000000000002</v>
      </c>
      <c r="N162" s="21">
        <v>3.7</v>
      </c>
      <c r="O162" s="21">
        <v>3</v>
      </c>
      <c r="P162" s="22">
        <v>4.5999999999999996</v>
      </c>
    </row>
    <row r="163" spans="1:16">
      <c r="A163" s="6" t="s">
        <v>420</v>
      </c>
      <c r="B163" s="55" t="s">
        <v>421</v>
      </c>
      <c r="C163" s="44">
        <v>30714</v>
      </c>
      <c r="D163" s="21">
        <v>417.5</v>
      </c>
      <c r="E163" s="21">
        <v>282.5</v>
      </c>
      <c r="F163" s="21">
        <v>569.6</v>
      </c>
      <c r="G163" s="21">
        <v>1.4</v>
      </c>
      <c r="H163" s="21">
        <v>0.9</v>
      </c>
      <c r="I163" s="22">
        <v>1.9</v>
      </c>
      <c r="J163" s="35">
        <v>33212</v>
      </c>
      <c r="K163" s="21">
        <v>1410.6</v>
      </c>
      <c r="L163" s="21">
        <v>1157.4000000000001</v>
      </c>
      <c r="M163" s="21">
        <v>1680.4</v>
      </c>
      <c r="N163" s="21">
        <v>4.2</v>
      </c>
      <c r="O163" s="21">
        <v>3.5</v>
      </c>
      <c r="P163" s="22">
        <v>5.0999999999999996</v>
      </c>
    </row>
    <row r="164" spans="1:16">
      <c r="A164" s="6" t="s">
        <v>504</v>
      </c>
      <c r="B164" s="55" t="s">
        <v>505</v>
      </c>
      <c r="C164" s="44">
        <v>28865</v>
      </c>
      <c r="D164" s="21">
        <v>378.9</v>
      </c>
      <c r="E164" s="21">
        <v>251.5</v>
      </c>
      <c r="F164" s="21">
        <v>522.4</v>
      </c>
      <c r="G164" s="21">
        <v>1.3</v>
      </c>
      <c r="H164" s="21">
        <v>0.9</v>
      </c>
      <c r="I164" s="22">
        <v>1.8</v>
      </c>
      <c r="J164" s="35">
        <v>31436</v>
      </c>
      <c r="K164" s="21">
        <v>1295.7</v>
      </c>
      <c r="L164" s="21">
        <v>1053.3</v>
      </c>
      <c r="M164" s="21">
        <v>1561.9</v>
      </c>
      <c r="N164" s="21">
        <v>4.0999999999999996</v>
      </c>
      <c r="O164" s="21">
        <v>3.4</v>
      </c>
      <c r="P164" s="22">
        <v>5</v>
      </c>
    </row>
    <row r="165" spans="1:16">
      <c r="A165" s="6" t="s">
        <v>476</v>
      </c>
      <c r="B165" s="55" t="s">
        <v>477</v>
      </c>
      <c r="C165" s="44">
        <v>54118</v>
      </c>
      <c r="D165" s="21">
        <v>764.8</v>
      </c>
      <c r="E165" s="21">
        <v>482.7</v>
      </c>
      <c r="F165" s="21">
        <v>1098.3</v>
      </c>
      <c r="G165" s="21">
        <v>1.4</v>
      </c>
      <c r="H165" s="21">
        <v>0.9</v>
      </c>
      <c r="I165" s="22">
        <v>2</v>
      </c>
      <c r="J165" s="35">
        <v>58566</v>
      </c>
      <c r="K165" s="21">
        <v>2508.6999999999998</v>
      </c>
      <c r="L165" s="21">
        <v>1962.4</v>
      </c>
      <c r="M165" s="21">
        <v>3141.9</v>
      </c>
      <c r="N165" s="21">
        <v>4.3</v>
      </c>
      <c r="O165" s="21">
        <v>3.4</v>
      </c>
      <c r="P165" s="22">
        <v>5.4</v>
      </c>
    </row>
    <row r="166" spans="1:16">
      <c r="A166" s="6" t="s">
        <v>826</v>
      </c>
      <c r="B166" s="55" t="s">
        <v>827</v>
      </c>
      <c r="C166" s="44">
        <v>49591</v>
      </c>
      <c r="D166" s="21">
        <v>634.79999999999995</v>
      </c>
      <c r="E166" s="21">
        <v>380.1</v>
      </c>
      <c r="F166" s="21">
        <v>943.7</v>
      </c>
      <c r="G166" s="21">
        <v>1.3</v>
      </c>
      <c r="H166" s="21">
        <v>0.8</v>
      </c>
      <c r="I166" s="22">
        <v>1.9</v>
      </c>
      <c r="J166" s="35">
        <v>52908</v>
      </c>
      <c r="K166" s="21">
        <v>1839.8</v>
      </c>
      <c r="L166" s="21">
        <v>1318.7</v>
      </c>
      <c r="M166" s="21">
        <v>2448.9</v>
      </c>
      <c r="N166" s="21">
        <v>3.5</v>
      </c>
      <c r="O166" s="21">
        <v>2.5</v>
      </c>
      <c r="P166" s="22">
        <v>4.5999999999999996</v>
      </c>
    </row>
    <row r="167" spans="1:16">
      <c r="A167" s="6" t="s">
        <v>440</v>
      </c>
      <c r="B167" s="55" t="s">
        <v>441</v>
      </c>
      <c r="C167" s="44">
        <v>25911</v>
      </c>
      <c r="D167" s="21">
        <v>403.7</v>
      </c>
      <c r="E167" s="21">
        <v>269</v>
      </c>
      <c r="F167" s="21">
        <v>558.5</v>
      </c>
      <c r="G167" s="21">
        <v>1.6</v>
      </c>
      <c r="H167" s="21">
        <v>1</v>
      </c>
      <c r="I167" s="22">
        <v>2.2000000000000002</v>
      </c>
      <c r="J167" s="35">
        <v>28671</v>
      </c>
      <c r="K167" s="21">
        <v>1163.9000000000001</v>
      </c>
      <c r="L167" s="21">
        <v>940.3</v>
      </c>
      <c r="M167" s="21">
        <v>1402.5</v>
      </c>
      <c r="N167" s="21">
        <v>4.0999999999999996</v>
      </c>
      <c r="O167" s="21">
        <v>3.3</v>
      </c>
      <c r="P167" s="22">
        <v>4.9000000000000004</v>
      </c>
    </row>
    <row r="168" spans="1:16">
      <c r="A168" s="6" t="s">
        <v>560</v>
      </c>
      <c r="B168" s="55" t="s">
        <v>561</v>
      </c>
      <c r="C168" s="44">
        <v>26362</v>
      </c>
      <c r="D168" s="21">
        <v>352.5</v>
      </c>
      <c r="E168" s="21">
        <v>236.8</v>
      </c>
      <c r="F168" s="21">
        <v>476.5</v>
      </c>
      <c r="G168" s="21">
        <v>1.3</v>
      </c>
      <c r="H168" s="21">
        <v>0.9</v>
      </c>
      <c r="I168" s="22">
        <v>1.8</v>
      </c>
      <c r="J168" s="35">
        <v>28794</v>
      </c>
      <c r="K168" s="21">
        <v>1055.4000000000001</v>
      </c>
      <c r="L168" s="21">
        <v>849.6</v>
      </c>
      <c r="M168" s="21">
        <v>1278.9000000000001</v>
      </c>
      <c r="N168" s="21">
        <v>3.7</v>
      </c>
      <c r="O168" s="21">
        <v>3</v>
      </c>
      <c r="P168" s="22">
        <v>4.4000000000000004</v>
      </c>
    </row>
    <row r="169" spans="1:16">
      <c r="A169" s="6" t="s">
        <v>326</v>
      </c>
      <c r="B169" s="55" t="s">
        <v>327</v>
      </c>
      <c r="C169" s="44">
        <v>36581</v>
      </c>
      <c r="D169" s="21">
        <v>627.6</v>
      </c>
      <c r="E169" s="21">
        <v>416.2</v>
      </c>
      <c r="F169" s="21">
        <v>869.5</v>
      </c>
      <c r="G169" s="21">
        <v>1.7</v>
      </c>
      <c r="H169" s="21">
        <v>1.1000000000000001</v>
      </c>
      <c r="I169" s="22">
        <v>2.4</v>
      </c>
      <c r="J169" s="35">
        <v>39666</v>
      </c>
      <c r="K169" s="21">
        <v>1911.7</v>
      </c>
      <c r="L169" s="21">
        <v>1537.1</v>
      </c>
      <c r="M169" s="21">
        <v>2316.6999999999998</v>
      </c>
      <c r="N169" s="21">
        <v>4.8</v>
      </c>
      <c r="O169" s="21">
        <v>3.9</v>
      </c>
      <c r="P169" s="22">
        <v>5.8</v>
      </c>
    </row>
    <row r="170" spans="1:16">
      <c r="A170" s="6" t="s">
        <v>738</v>
      </c>
      <c r="B170" s="55" t="s">
        <v>739</v>
      </c>
      <c r="C170" s="44">
        <v>30018</v>
      </c>
      <c r="D170" s="21">
        <v>271</v>
      </c>
      <c r="E170" s="21">
        <v>179.3</v>
      </c>
      <c r="F170" s="21">
        <v>374.4</v>
      </c>
      <c r="G170" s="21">
        <v>0.9</v>
      </c>
      <c r="H170" s="21">
        <v>0.6</v>
      </c>
      <c r="I170" s="22">
        <v>1.2</v>
      </c>
      <c r="J170" s="35">
        <v>33583</v>
      </c>
      <c r="K170" s="21">
        <v>977.6</v>
      </c>
      <c r="L170" s="21">
        <v>761.3</v>
      </c>
      <c r="M170" s="21">
        <v>1241.5</v>
      </c>
      <c r="N170" s="21">
        <v>2.9</v>
      </c>
      <c r="O170" s="21">
        <v>2.2999999999999998</v>
      </c>
      <c r="P170" s="22">
        <v>3.7</v>
      </c>
    </row>
    <row r="171" spans="1:16">
      <c r="A171" s="6" t="s">
        <v>572</v>
      </c>
      <c r="B171" s="55" t="s">
        <v>573</v>
      </c>
      <c r="C171" s="44">
        <v>30051</v>
      </c>
      <c r="D171" s="21">
        <v>354.1</v>
      </c>
      <c r="E171" s="21">
        <v>236.9</v>
      </c>
      <c r="F171" s="21">
        <v>482.2</v>
      </c>
      <c r="G171" s="21">
        <v>1.2</v>
      </c>
      <c r="H171" s="21">
        <v>0.8</v>
      </c>
      <c r="I171" s="22">
        <v>1.6</v>
      </c>
      <c r="J171" s="35">
        <v>32770</v>
      </c>
      <c r="K171" s="21">
        <v>1103.7</v>
      </c>
      <c r="L171" s="21">
        <v>876.5</v>
      </c>
      <c r="M171" s="21">
        <v>1369.3</v>
      </c>
      <c r="N171" s="21">
        <v>3.4</v>
      </c>
      <c r="O171" s="21">
        <v>2.7</v>
      </c>
      <c r="P171" s="22">
        <v>4.2</v>
      </c>
    </row>
    <row r="172" spans="1:16">
      <c r="A172" s="6" t="s">
        <v>396</v>
      </c>
      <c r="B172" s="55" t="s">
        <v>397</v>
      </c>
      <c r="C172" s="44">
        <v>41163</v>
      </c>
      <c r="D172" s="21">
        <v>624</v>
      </c>
      <c r="E172" s="21">
        <v>419.6</v>
      </c>
      <c r="F172" s="21">
        <v>852.2</v>
      </c>
      <c r="G172" s="21">
        <v>1.5</v>
      </c>
      <c r="H172" s="21">
        <v>1</v>
      </c>
      <c r="I172" s="22">
        <v>2.1</v>
      </c>
      <c r="J172" s="35">
        <v>44224</v>
      </c>
      <c r="K172" s="21">
        <v>1920.3</v>
      </c>
      <c r="L172" s="21">
        <v>1583.4</v>
      </c>
      <c r="M172" s="21">
        <v>2282.4</v>
      </c>
      <c r="N172" s="21">
        <v>4.3</v>
      </c>
      <c r="O172" s="21">
        <v>3.6</v>
      </c>
      <c r="P172" s="22">
        <v>5.2</v>
      </c>
    </row>
    <row r="173" spans="1:16">
      <c r="A173" s="6" t="s">
        <v>334</v>
      </c>
      <c r="B173" s="55" t="s">
        <v>335</v>
      </c>
      <c r="C173" s="44">
        <v>30431</v>
      </c>
      <c r="D173" s="21">
        <v>532.4</v>
      </c>
      <c r="E173" s="21">
        <v>345</v>
      </c>
      <c r="F173" s="21">
        <v>740.3</v>
      </c>
      <c r="G173" s="21">
        <v>1.7</v>
      </c>
      <c r="H173" s="21">
        <v>1.1000000000000001</v>
      </c>
      <c r="I173" s="22">
        <v>2.4</v>
      </c>
      <c r="J173" s="35">
        <v>33932</v>
      </c>
      <c r="K173" s="21">
        <v>1554.4</v>
      </c>
      <c r="L173" s="21">
        <v>1209.5999999999999</v>
      </c>
      <c r="M173" s="21">
        <v>1935.3</v>
      </c>
      <c r="N173" s="21">
        <v>4.5999999999999996</v>
      </c>
      <c r="O173" s="21">
        <v>3.6</v>
      </c>
      <c r="P173" s="22">
        <v>5.7</v>
      </c>
    </row>
    <row r="174" spans="1:16">
      <c r="A174" s="6" t="s">
        <v>512</v>
      </c>
      <c r="B174" s="55" t="s">
        <v>513</v>
      </c>
      <c r="C174" s="44">
        <v>80150</v>
      </c>
      <c r="D174" s="21">
        <v>1121.7</v>
      </c>
      <c r="E174" s="21">
        <v>758.3</v>
      </c>
      <c r="F174" s="21">
        <v>1533.2</v>
      </c>
      <c r="G174" s="21">
        <v>1.4</v>
      </c>
      <c r="H174" s="21">
        <v>0.9</v>
      </c>
      <c r="I174" s="22">
        <v>1.9</v>
      </c>
      <c r="J174" s="35">
        <v>86017</v>
      </c>
      <c r="K174" s="21">
        <v>3404.3</v>
      </c>
      <c r="L174" s="21">
        <v>2775.9</v>
      </c>
      <c r="M174" s="21">
        <v>4080.1</v>
      </c>
      <c r="N174" s="21">
        <v>4</v>
      </c>
      <c r="O174" s="21">
        <v>3.2</v>
      </c>
      <c r="P174" s="22">
        <v>4.7</v>
      </c>
    </row>
    <row r="175" spans="1:16">
      <c r="A175" s="6" t="s">
        <v>604</v>
      </c>
      <c r="B175" s="55" t="s">
        <v>605</v>
      </c>
      <c r="C175" s="44">
        <v>53799</v>
      </c>
      <c r="D175" s="21">
        <v>594</v>
      </c>
      <c r="E175" s="21">
        <v>402.8</v>
      </c>
      <c r="F175" s="21">
        <v>809.3</v>
      </c>
      <c r="G175" s="21">
        <v>1.1000000000000001</v>
      </c>
      <c r="H175" s="21">
        <v>0.7</v>
      </c>
      <c r="I175" s="22">
        <v>1.5</v>
      </c>
      <c r="J175" s="35">
        <v>59566</v>
      </c>
      <c r="K175" s="21">
        <v>1989.5</v>
      </c>
      <c r="L175" s="21">
        <v>1606.9</v>
      </c>
      <c r="M175" s="21">
        <v>2428.6999999999998</v>
      </c>
      <c r="N175" s="21">
        <v>3.3</v>
      </c>
      <c r="O175" s="21">
        <v>2.7</v>
      </c>
      <c r="P175" s="22">
        <v>4.0999999999999996</v>
      </c>
    </row>
    <row r="176" spans="1:16">
      <c r="A176" s="6" t="s">
        <v>514</v>
      </c>
      <c r="B176" s="55" t="s">
        <v>515</v>
      </c>
      <c r="C176" s="44">
        <v>47867</v>
      </c>
      <c r="D176" s="21">
        <v>636.29999999999995</v>
      </c>
      <c r="E176" s="21">
        <v>429.4</v>
      </c>
      <c r="F176" s="21">
        <v>875.1</v>
      </c>
      <c r="G176" s="21">
        <v>1.3</v>
      </c>
      <c r="H176" s="21">
        <v>0.9</v>
      </c>
      <c r="I176" s="22">
        <v>1.8</v>
      </c>
      <c r="J176" s="35">
        <v>53888</v>
      </c>
      <c r="K176" s="21">
        <v>2108.8000000000002</v>
      </c>
      <c r="L176" s="21">
        <v>1693</v>
      </c>
      <c r="M176" s="21">
        <v>2557.9</v>
      </c>
      <c r="N176" s="21">
        <v>3.9</v>
      </c>
      <c r="O176" s="21">
        <v>3.1</v>
      </c>
      <c r="P176" s="22">
        <v>4.7</v>
      </c>
    </row>
    <row r="177" spans="1:16">
      <c r="A177" s="6" t="s">
        <v>422</v>
      </c>
      <c r="B177" s="55" t="s">
        <v>423</v>
      </c>
      <c r="C177" s="44">
        <v>16145</v>
      </c>
      <c r="D177" s="21">
        <v>272.60000000000002</v>
      </c>
      <c r="E177" s="21">
        <v>182.4</v>
      </c>
      <c r="F177" s="21">
        <v>373.1</v>
      </c>
      <c r="G177" s="21">
        <v>1.7</v>
      </c>
      <c r="H177" s="21">
        <v>1.1000000000000001</v>
      </c>
      <c r="I177" s="22">
        <v>2.2999999999999998</v>
      </c>
      <c r="J177" s="35">
        <v>17295</v>
      </c>
      <c r="K177" s="21">
        <v>694.5</v>
      </c>
      <c r="L177" s="21">
        <v>561.20000000000005</v>
      </c>
      <c r="M177" s="21">
        <v>837</v>
      </c>
      <c r="N177" s="21">
        <v>4</v>
      </c>
      <c r="O177" s="21">
        <v>3.2</v>
      </c>
      <c r="P177" s="22">
        <v>4.8</v>
      </c>
    </row>
    <row r="178" spans="1:16">
      <c r="A178" s="6" t="s">
        <v>718</v>
      </c>
      <c r="B178" s="55" t="s">
        <v>719</v>
      </c>
      <c r="C178" s="44">
        <v>25727</v>
      </c>
      <c r="D178" s="21">
        <v>273.5</v>
      </c>
      <c r="E178" s="21">
        <v>183.5</v>
      </c>
      <c r="F178" s="21">
        <v>375.8</v>
      </c>
      <c r="G178" s="21">
        <v>1.1000000000000001</v>
      </c>
      <c r="H178" s="21">
        <v>0.7</v>
      </c>
      <c r="I178" s="22">
        <v>1.5</v>
      </c>
      <c r="J178" s="35">
        <v>26932</v>
      </c>
      <c r="K178" s="21">
        <v>863.7</v>
      </c>
      <c r="L178" s="21">
        <v>683.7</v>
      </c>
      <c r="M178" s="21">
        <v>1062.4000000000001</v>
      </c>
      <c r="N178" s="21">
        <v>3.2</v>
      </c>
      <c r="O178" s="21">
        <v>2.5</v>
      </c>
      <c r="P178" s="22">
        <v>3.9</v>
      </c>
    </row>
    <row r="179" spans="1:16">
      <c r="A179" s="6" t="s">
        <v>606</v>
      </c>
      <c r="B179" s="55" t="s">
        <v>607</v>
      </c>
      <c r="C179" s="44">
        <v>162459</v>
      </c>
      <c r="D179" s="21">
        <v>1884.5</v>
      </c>
      <c r="E179" s="21">
        <v>1270.5</v>
      </c>
      <c r="F179" s="21">
        <v>2579.5</v>
      </c>
      <c r="G179" s="21">
        <v>1.2</v>
      </c>
      <c r="H179" s="21">
        <v>0.8</v>
      </c>
      <c r="I179" s="22">
        <v>1.6</v>
      </c>
      <c r="J179" s="35">
        <v>180361</v>
      </c>
      <c r="K179" s="21">
        <v>5870</v>
      </c>
      <c r="L179" s="21">
        <v>4786.3</v>
      </c>
      <c r="M179" s="21">
        <v>7088.6</v>
      </c>
      <c r="N179" s="21">
        <v>3.3</v>
      </c>
      <c r="O179" s="21">
        <v>2.7</v>
      </c>
      <c r="P179" s="22">
        <v>3.9</v>
      </c>
    </row>
    <row r="180" spans="1:16">
      <c r="A180" s="6" t="s">
        <v>478</v>
      </c>
      <c r="B180" s="55" t="s">
        <v>479</v>
      </c>
      <c r="C180" s="44">
        <v>85526</v>
      </c>
      <c r="D180" s="21">
        <v>1169.3</v>
      </c>
      <c r="E180" s="21">
        <v>782.5</v>
      </c>
      <c r="F180" s="21">
        <v>1607.8</v>
      </c>
      <c r="G180" s="21">
        <v>1.4</v>
      </c>
      <c r="H180" s="21">
        <v>0.9</v>
      </c>
      <c r="I180" s="22">
        <v>1.9</v>
      </c>
      <c r="J180" s="35">
        <v>94711</v>
      </c>
      <c r="K180" s="21">
        <v>3762.3</v>
      </c>
      <c r="L180" s="21">
        <v>3079.7</v>
      </c>
      <c r="M180" s="21">
        <v>4511.3</v>
      </c>
      <c r="N180" s="21">
        <v>4</v>
      </c>
      <c r="O180" s="21">
        <v>3.3</v>
      </c>
      <c r="P180" s="22">
        <v>4.8</v>
      </c>
    </row>
    <row r="181" spans="1:16">
      <c r="A181" s="6" t="s">
        <v>424</v>
      </c>
      <c r="B181" s="55" t="s">
        <v>425</v>
      </c>
      <c r="C181" s="44">
        <v>25623</v>
      </c>
      <c r="D181" s="21">
        <v>393.1</v>
      </c>
      <c r="E181" s="21">
        <v>257.39999999999998</v>
      </c>
      <c r="F181" s="21">
        <v>553.70000000000005</v>
      </c>
      <c r="G181" s="21">
        <v>1.5</v>
      </c>
      <c r="H181" s="21">
        <v>1</v>
      </c>
      <c r="I181" s="22">
        <v>2.2000000000000002</v>
      </c>
      <c r="J181" s="35">
        <v>27243</v>
      </c>
      <c r="K181" s="21">
        <v>1202.5</v>
      </c>
      <c r="L181" s="21">
        <v>940</v>
      </c>
      <c r="M181" s="21">
        <v>1503.3</v>
      </c>
      <c r="N181" s="21">
        <v>4.4000000000000004</v>
      </c>
      <c r="O181" s="21">
        <v>3.5</v>
      </c>
      <c r="P181" s="22">
        <v>5.5</v>
      </c>
    </row>
    <row r="182" spans="1:16">
      <c r="A182" s="6" t="s">
        <v>442</v>
      </c>
      <c r="B182" s="55" t="s">
        <v>443</v>
      </c>
      <c r="C182" s="44">
        <v>50467</v>
      </c>
      <c r="D182" s="21">
        <v>842.1</v>
      </c>
      <c r="E182" s="21">
        <v>521.20000000000005</v>
      </c>
      <c r="F182" s="21">
        <v>1224.2</v>
      </c>
      <c r="G182" s="21">
        <v>1.7</v>
      </c>
      <c r="H182" s="21">
        <v>1</v>
      </c>
      <c r="I182" s="22">
        <v>2.4</v>
      </c>
      <c r="J182" s="35">
        <v>53884</v>
      </c>
      <c r="K182" s="21">
        <v>2467.1999999999998</v>
      </c>
      <c r="L182" s="21">
        <v>1858.4</v>
      </c>
      <c r="M182" s="21">
        <v>3205.1</v>
      </c>
      <c r="N182" s="21">
        <v>4.5999999999999996</v>
      </c>
      <c r="O182" s="21">
        <v>3.4</v>
      </c>
      <c r="P182" s="22">
        <v>5.9</v>
      </c>
    </row>
    <row r="183" spans="1:16">
      <c r="A183" s="6" t="s">
        <v>462</v>
      </c>
      <c r="B183" s="55" t="s">
        <v>463</v>
      </c>
      <c r="C183" s="44">
        <v>29695</v>
      </c>
      <c r="D183" s="21">
        <v>424.8</v>
      </c>
      <c r="E183" s="21">
        <v>277.2</v>
      </c>
      <c r="F183" s="21">
        <v>595.1</v>
      </c>
      <c r="G183" s="21">
        <v>1.4</v>
      </c>
      <c r="H183" s="21">
        <v>0.9</v>
      </c>
      <c r="I183" s="22">
        <v>2</v>
      </c>
      <c r="J183" s="35">
        <v>32234</v>
      </c>
      <c r="K183" s="21">
        <v>1447.6</v>
      </c>
      <c r="L183" s="21">
        <v>1159.8</v>
      </c>
      <c r="M183" s="21">
        <v>1746.9</v>
      </c>
      <c r="N183" s="21">
        <v>4.5</v>
      </c>
      <c r="O183" s="21">
        <v>3.6</v>
      </c>
      <c r="P183" s="22">
        <v>5.4</v>
      </c>
    </row>
    <row r="184" spans="1:16">
      <c r="A184" s="6" t="s">
        <v>708</v>
      </c>
      <c r="B184" s="55" t="s">
        <v>709</v>
      </c>
      <c r="C184" s="44">
        <v>12947</v>
      </c>
      <c r="D184" s="21">
        <v>132.1</v>
      </c>
      <c r="E184" s="21">
        <v>86.7</v>
      </c>
      <c r="F184" s="21">
        <v>183.5</v>
      </c>
      <c r="G184" s="21">
        <v>1</v>
      </c>
      <c r="H184" s="21">
        <v>0.7</v>
      </c>
      <c r="I184" s="22">
        <v>1.4</v>
      </c>
      <c r="J184" s="35">
        <v>14468</v>
      </c>
      <c r="K184" s="21">
        <v>439.9</v>
      </c>
      <c r="L184" s="21">
        <v>338.5</v>
      </c>
      <c r="M184" s="21">
        <v>559.70000000000005</v>
      </c>
      <c r="N184" s="21">
        <v>3</v>
      </c>
      <c r="O184" s="21">
        <v>2.2999999999999998</v>
      </c>
      <c r="P184" s="22">
        <v>3.9</v>
      </c>
    </row>
    <row r="185" spans="1:16">
      <c r="A185" s="6" t="s">
        <v>426</v>
      </c>
      <c r="B185" s="55" t="s">
        <v>427</v>
      </c>
      <c r="C185" s="44">
        <v>47216</v>
      </c>
      <c r="D185" s="21">
        <v>729.2</v>
      </c>
      <c r="E185" s="21">
        <v>462.6</v>
      </c>
      <c r="F185" s="21">
        <v>1041.5999999999999</v>
      </c>
      <c r="G185" s="21">
        <v>1.5</v>
      </c>
      <c r="H185" s="21">
        <v>1</v>
      </c>
      <c r="I185" s="22">
        <v>2.2000000000000002</v>
      </c>
      <c r="J185" s="35">
        <v>51157</v>
      </c>
      <c r="K185" s="21">
        <v>2363.1</v>
      </c>
      <c r="L185" s="21">
        <v>1858.4</v>
      </c>
      <c r="M185" s="21">
        <v>2933</v>
      </c>
      <c r="N185" s="21">
        <v>4.5999999999999996</v>
      </c>
      <c r="O185" s="21">
        <v>3.6</v>
      </c>
      <c r="P185" s="22">
        <v>5.7</v>
      </c>
    </row>
    <row r="186" spans="1:16">
      <c r="A186" s="6" t="s">
        <v>846</v>
      </c>
      <c r="B186" s="55" t="s">
        <v>847</v>
      </c>
      <c r="C186" s="44">
        <v>24895</v>
      </c>
      <c r="D186" s="21">
        <v>230.1</v>
      </c>
      <c r="E186" s="21">
        <v>152.1</v>
      </c>
      <c r="F186" s="21">
        <v>320.7</v>
      </c>
      <c r="G186" s="21">
        <v>0.9</v>
      </c>
      <c r="H186" s="21">
        <v>0.6</v>
      </c>
      <c r="I186" s="22">
        <v>1.3</v>
      </c>
      <c r="J186" s="35">
        <v>28035</v>
      </c>
      <c r="K186" s="21">
        <v>711.9</v>
      </c>
      <c r="L186" s="21">
        <v>553</v>
      </c>
      <c r="M186" s="21">
        <v>895.9</v>
      </c>
      <c r="N186" s="21">
        <v>2.5</v>
      </c>
      <c r="O186" s="21">
        <v>2</v>
      </c>
      <c r="P186" s="22">
        <v>3.2</v>
      </c>
    </row>
    <row r="187" spans="1:16">
      <c r="A187" s="6" t="s">
        <v>386</v>
      </c>
      <c r="B187" s="55" t="s">
        <v>387</v>
      </c>
      <c r="C187" s="44">
        <v>20430</v>
      </c>
      <c r="D187" s="21">
        <v>352.2</v>
      </c>
      <c r="E187" s="21">
        <v>229.6</v>
      </c>
      <c r="F187" s="21">
        <v>496.7</v>
      </c>
      <c r="G187" s="21">
        <v>1.7</v>
      </c>
      <c r="H187" s="21">
        <v>1.1000000000000001</v>
      </c>
      <c r="I187" s="22">
        <v>2.4</v>
      </c>
      <c r="J187" s="35">
        <v>21750</v>
      </c>
      <c r="K187" s="21">
        <v>990.1</v>
      </c>
      <c r="L187" s="21">
        <v>784.5</v>
      </c>
      <c r="M187" s="21">
        <v>1222.5999999999999</v>
      </c>
      <c r="N187" s="21">
        <v>4.5999999999999996</v>
      </c>
      <c r="O187" s="21">
        <v>3.6</v>
      </c>
      <c r="P187" s="22">
        <v>5.6</v>
      </c>
    </row>
    <row r="188" spans="1:16">
      <c r="A188" s="6" t="s">
        <v>464</v>
      </c>
      <c r="B188" s="55" t="s">
        <v>465</v>
      </c>
      <c r="C188" s="44">
        <v>39849</v>
      </c>
      <c r="D188" s="21">
        <v>631.5</v>
      </c>
      <c r="E188" s="21">
        <v>416.4</v>
      </c>
      <c r="F188" s="21">
        <v>885.9</v>
      </c>
      <c r="G188" s="21">
        <v>1.6</v>
      </c>
      <c r="H188" s="21">
        <v>1</v>
      </c>
      <c r="I188" s="22">
        <v>2.2000000000000002</v>
      </c>
      <c r="J188" s="35">
        <v>43652</v>
      </c>
      <c r="K188" s="21">
        <v>1906.5</v>
      </c>
      <c r="L188" s="21">
        <v>1510.2</v>
      </c>
      <c r="M188" s="21">
        <v>2353.6</v>
      </c>
      <c r="N188" s="21">
        <v>4.4000000000000004</v>
      </c>
      <c r="O188" s="21">
        <v>3.5</v>
      </c>
      <c r="P188" s="22">
        <v>5.4</v>
      </c>
    </row>
    <row r="189" spans="1:16">
      <c r="A189" s="6" t="s">
        <v>362</v>
      </c>
      <c r="B189" s="55" t="s">
        <v>363</v>
      </c>
      <c r="C189" s="44">
        <v>55561</v>
      </c>
      <c r="D189" s="21">
        <v>921.6</v>
      </c>
      <c r="E189" s="21">
        <v>612.9</v>
      </c>
      <c r="F189" s="21">
        <v>1275.3</v>
      </c>
      <c r="G189" s="21">
        <v>1.7</v>
      </c>
      <c r="H189" s="21">
        <v>1.1000000000000001</v>
      </c>
      <c r="I189" s="22">
        <v>2.2999999999999998</v>
      </c>
      <c r="J189" s="35">
        <v>60563</v>
      </c>
      <c r="K189" s="21">
        <v>2813.6</v>
      </c>
      <c r="L189" s="21">
        <v>2257.9</v>
      </c>
      <c r="M189" s="21">
        <v>3392.3</v>
      </c>
      <c r="N189" s="21">
        <v>4.5999999999999996</v>
      </c>
      <c r="O189" s="21">
        <v>3.7</v>
      </c>
      <c r="P189" s="22">
        <v>5.6</v>
      </c>
    </row>
    <row r="190" spans="1:16">
      <c r="A190" s="6" t="s">
        <v>428</v>
      </c>
      <c r="B190" s="55" t="s">
        <v>429</v>
      </c>
      <c r="C190" s="44">
        <v>38828</v>
      </c>
      <c r="D190" s="21">
        <v>612.29999999999995</v>
      </c>
      <c r="E190" s="21">
        <v>400.8</v>
      </c>
      <c r="F190" s="21">
        <v>845.5</v>
      </c>
      <c r="G190" s="21">
        <v>1.6</v>
      </c>
      <c r="H190" s="21">
        <v>1</v>
      </c>
      <c r="I190" s="22">
        <v>2.2000000000000002</v>
      </c>
      <c r="J190" s="35">
        <v>41675</v>
      </c>
      <c r="K190" s="21">
        <v>1878.3</v>
      </c>
      <c r="L190" s="21">
        <v>1529</v>
      </c>
      <c r="M190" s="21">
        <v>2289.6</v>
      </c>
      <c r="N190" s="21">
        <v>4.5</v>
      </c>
      <c r="O190" s="21">
        <v>3.7</v>
      </c>
      <c r="P190" s="22">
        <v>5.5</v>
      </c>
    </row>
    <row r="191" spans="1:16">
      <c r="A191" s="6" t="s">
        <v>608</v>
      </c>
      <c r="B191" s="55" t="s">
        <v>609</v>
      </c>
      <c r="C191" s="44">
        <v>29325</v>
      </c>
      <c r="D191" s="21">
        <v>414.7</v>
      </c>
      <c r="E191" s="21">
        <v>272.2</v>
      </c>
      <c r="F191" s="21">
        <v>588.20000000000005</v>
      </c>
      <c r="G191" s="21">
        <v>1.4</v>
      </c>
      <c r="H191" s="21">
        <v>0.9</v>
      </c>
      <c r="I191" s="22">
        <v>2</v>
      </c>
      <c r="J191" s="35">
        <v>30443</v>
      </c>
      <c r="K191" s="21">
        <v>1176.3</v>
      </c>
      <c r="L191" s="21">
        <v>907.9</v>
      </c>
      <c r="M191" s="21">
        <v>1481.4</v>
      </c>
      <c r="N191" s="21">
        <v>3.9</v>
      </c>
      <c r="O191" s="21">
        <v>3</v>
      </c>
      <c r="P191" s="22">
        <v>4.9000000000000004</v>
      </c>
    </row>
    <row r="192" spans="1:16">
      <c r="A192" s="6" t="s">
        <v>780</v>
      </c>
      <c r="B192" s="55" t="s">
        <v>781</v>
      </c>
      <c r="C192" s="44">
        <v>30269</v>
      </c>
      <c r="D192" s="21">
        <v>335.9</v>
      </c>
      <c r="E192" s="21">
        <v>219.7</v>
      </c>
      <c r="F192" s="21">
        <v>469.8</v>
      </c>
      <c r="G192" s="21">
        <v>1.1000000000000001</v>
      </c>
      <c r="H192" s="21">
        <v>0.7</v>
      </c>
      <c r="I192" s="22">
        <v>1.6</v>
      </c>
      <c r="J192" s="35">
        <v>31657</v>
      </c>
      <c r="K192" s="21">
        <v>1039.4000000000001</v>
      </c>
      <c r="L192" s="21">
        <v>823.1</v>
      </c>
      <c r="M192" s="21">
        <v>1274.0999999999999</v>
      </c>
      <c r="N192" s="21">
        <v>3.3</v>
      </c>
      <c r="O192" s="21">
        <v>2.6</v>
      </c>
      <c r="P192" s="22">
        <v>4</v>
      </c>
    </row>
    <row r="193" spans="1:16">
      <c r="A193" s="6" t="s">
        <v>854</v>
      </c>
      <c r="B193" s="55" t="s">
        <v>855</v>
      </c>
      <c r="C193" s="44">
        <v>54754</v>
      </c>
      <c r="D193" s="21">
        <v>553.1</v>
      </c>
      <c r="E193" s="21">
        <v>352.7</v>
      </c>
      <c r="F193" s="21">
        <v>778.3</v>
      </c>
      <c r="G193" s="21">
        <v>1</v>
      </c>
      <c r="H193" s="21">
        <v>0.6</v>
      </c>
      <c r="I193" s="22">
        <v>1.4</v>
      </c>
      <c r="J193" s="35">
        <v>59231</v>
      </c>
      <c r="K193" s="21">
        <v>1667.5</v>
      </c>
      <c r="L193" s="21">
        <v>1297.5999999999999</v>
      </c>
      <c r="M193" s="21">
        <v>2105.1999999999998</v>
      </c>
      <c r="N193" s="21">
        <v>2.8</v>
      </c>
      <c r="O193" s="21">
        <v>2.2000000000000002</v>
      </c>
      <c r="P193" s="22">
        <v>3.6</v>
      </c>
    </row>
    <row r="194" spans="1:16">
      <c r="A194" s="6" t="s">
        <v>342</v>
      </c>
      <c r="B194" s="55" t="s">
        <v>343</v>
      </c>
      <c r="C194" s="44">
        <v>33482</v>
      </c>
      <c r="D194" s="21">
        <v>549.6</v>
      </c>
      <c r="E194" s="21">
        <v>363.7</v>
      </c>
      <c r="F194" s="21">
        <v>766.6</v>
      </c>
      <c r="G194" s="21">
        <v>1.6</v>
      </c>
      <c r="H194" s="21">
        <v>1.1000000000000001</v>
      </c>
      <c r="I194" s="22">
        <v>2.2999999999999998</v>
      </c>
      <c r="J194" s="35">
        <v>37133</v>
      </c>
      <c r="K194" s="21">
        <v>1775.7</v>
      </c>
      <c r="L194" s="21">
        <v>1436.3</v>
      </c>
      <c r="M194" s="21">
        <v>2151.9</v>
      </c>
      <c r="N194" s="21">
        <v>4.8</v>
      </c>
      <c r="O194" s="21">
        <v>3.9</v>
      </c>
      <c r="P194" s="22">
        <v>5.8</v>
      </c>
    </row>
    <row r="195" spans="1:16">
      <c r="A195" s="6" t="s">
        <v>388</v>
      </c>
      <c r="B195" s="55" t="s">
        <v>389</v>
      </c>
      <c r="C195" s="44">
        <v>18735</v>
      </c>
      <c r="D195" s="21">
        <v>260.3</v>
      </c>
      <c r="E195" s="21">
        <v>172.8</v>
      </c>
      <c r="F195" s="21">
        <v>361.6</v>
      </c>
      <c r="G195" s="21">
        <v>1.4</v>
      </c>
      <c r="H195" s="21">
        <v>0.9</v>
      </c>
      <c r="I195" s="22">
        <v>1.9</v>
      </c>
      <c r="J195" s="35">
        <v>20021</v>
      </c>
      <c r="K195" s="21">
        <v>914.1</v>
      </c>
      <c r="L195" s="21">
        <v>751</v>
      </c>
      <c r="M195" s="21">
        <v>1098.2</v>
      </c>
      <c r="N195" s="21">
        <v>4.5999999999999996</v>
      </c>
      <c r="O195" s="21">
        <v>3.8</v>
      </c>
      <c r="P195" s="22">
        <v>5.5</v>
      </c>
    </row>
    <row r="196" spans="1:16">
      <c r="A196" s="6" t="s">
        <v>740</v>
      </c>
      <c r="B196" s="55" t="s">
        <v>741</v>
      </c>
      <c r="C196" s="44">
        <v>33456</v>
      </c>
      <c r="D196" s="21">
        <v>324.3</v>
      </c>
      <c r="E196" s="21">
        <v>218.4</v>
      </c>
      <c r="F196" s="21">
        <v>446.3</v>
      </c>
      <c r="G196" s="21">
        <v>1</v>
      </c>
      <c r="H196" s="21">
        <v>0.7</v>
      </c>
      <c r="I196" s="22">
        <v>1.3</v>
      </c>
      <c r="J196" s="35">
        <v>36778</v>
      </c>
      <c r="K196" s="21">
        <v>1026.3</v>
      </c>
      <c r="L196" s="21">
        <v>803.8</v>
      </c>
      <c r="M196" s="21">
        <v>1292</v>
      </c>
      <c r="N196" s="21">
        <v>2.8</v>
      </c>
      <c r="O196" s="21">
        <v>2.2000000000000002</v>
      </c>
      <c r="P196" s="22">
        <v>3.5</v>
      </c>
    </row>
    <row r="197" spans="1:16">
      <c r="A197" s="6" t="s">
        <v>664</v>
      </c>
      <c r="B197" s="55" t="s">
        <v>665</v>
      </c>
      <c r="C197" s="44">
        <v>16950</v>
      </c>
      <c r="D197" s="21">
        <v>161.6</v>
      </c>
      <c r="E197" s="21">
        <v>107.4</v>
      </c>
      <c r="F197" s="21">
        <v>223</v>
      </c>
      <c r="G197" s="21">
        <v>1</v>
      </c>
      <c r="H197" s="21">
        <v>0.6</v>
      </c>
      <c r="I197" s="22">
        <v>1.3</v>
      </c>
      <c r="J197" s="35">
        <v>18529</v>
      </c>
      <c r="K197" s="21">
        <v>539</v>
      </c>
      <c r="L197" s="21">
        <v>425.2</v>
      </c>
      <c r="M197" s="21">
        <v>676.9</v>
      </c>
      <c r="N197" s="21">
        <v>2.9</v>
      </c>
      <c r="O197" s="21">
        <v>2.2999999999999998</v>
      </c>
      <c r="P197" s="22">
        <v>3.7</v>
      </c>
    </row>
    <row r="198" spans="1:16">
      <c r="A198" s="6" t="s">
        <v>856</v>
      </c>
      <c r="B198" s="55" t="s">
        <v>857</v>
      </c>
      <c r="C198" s="44">
        <v>42445</v>
      </c>
      <c r="D198" s="21">
        <v>306.89999999999998</v>
      </c>
      <c r="E198" s="21">
        <v>198.2</v>
      </c>
      <c r="F198" s="21">
        <v>444</v>
      </c>
      <c r="G198" s="21">
        <v>0.7</v>
      </c>
      <c r="H198" s="21">
        <v>0.5</v>
      </c>
      <c r="I198" s="22">
        <v>1</v>
      </c>
      <c r="J198" s="35">
        <v>48199</v>
      </c>
      <c r="K198" s="21">
        <v>1003.7</v>
      </c>
      <c r="L198" s="21">
        <v>742</v>
      </c>
      <c r="M198" s="21">
        <v>1312.8</v>
      </c>
      <c r="N198" s="21">
        <v>2.1</v>
      </c>
      <c r="O198" s="21">
        <v>1.5</v>
      </c>
      <c r="P198" s="22">
        <v>2.7</v>
      </c>
    </row>
    <row r="199" spans="1:16">
      <c r="A199" s="6" t="s">
        <v>390</v>
      </c>
      <c r="B199" s="55" t="s">
        <v>391</v>
      </c>
      <c r="C199" s="44">
        <v>45542</v>
      </c>
      <c r="D199" s="21">
        <v>741.4</v>
      </c>
      <c r="E199" s="21">
        <v>476.8</v>
      </c>
      <c r="F199" s="21">
        <v>1046</v>
      </c>
      <c r="G199" s="21">
        <v>1.6</v>
      </c>
      <c r="H199" s="21">
        <v>1</v>
      </c>
      <c r="I199" s="22">
        <v>2.2999999999999998</v>
      </c>
      <c r="J199" s="35">
        <v>49215</v>
      </c>
      <c r="K199" s="21">
        <v>2362.1999999999998</v>
      </c>
      <c r="L199" s="21">
        <v>1869.6</v>
      </c>
      <c r="M199" s="21">
        <v>2945.5</v>
      </c>
      <c r="N199" s="21">
        <v>4.8</v>
      </c>
      <c r="O199" s="21">
        <v>3.8</v>
      </c>
      <c r="P199" s="22">
        <v>6</v>
      </c>
    </row>
    <row r="200" spans="1:16">
      <c r="A200" s="6" t="s">
        <v>770</v>
      </c>
      <c r="B200" s="55" t="s">
        <v>771</v>
      </c>
      <c r="C200" s="44">
        <v>20951</v>
      </c>
      <c r="D200" s="21">
        <v>212.4</v>
      </c>
      <c r="E200" s="21">
        <v>140</v>
      </c>
      <c r="F200" s="21">
        <v>294.60000000000002</v>
      </c>
      <c r="G200" s="21">
        <v>1</v>
      </c>
      <c r="H200" s="21">
        <v>0.7</v>
      </c>
      <c r="I200" s="22">
        <v>1.4</v>
      </c>
      <c r="J200" s="35">
        <v>23770</v>
      </c>
      <c r="K200" s="21">
        <v>643.4</v>
      </c>
      <c r="L200" s="21">
        <v>486.4</v>
      </c>
      <c r="M200" s="21">
        <v>832.4</v>
      </c>
      <c r="N200" s="21">
        <v>2.7</v>
      </c>
      <c r="O200" s="21">
        <v>2</v>
      </c>
      <c r="P200" s="22">
        <v>3.5</v>
      </c>
    </row>
    <row r="201" spans="1:16">
      <c r="A201" s="6" t="s">
        <v>444</v>
      </c>
      <c r="B201" s="55" t="s">
        <v>445</v>
      </c>
      <c r="C201" s="44">
        <v>16367</v>
      </c>
      <c r="D201" s="21">
        <v>252.7</v>
      </c>
      <c r="E201" s="21">
        <v>166.5</v>
      </c>
      <c r="F201" s="21">
        <v>348.9</v>
      </c>
      <c r="G201" s="21">
        <v>1.5</v>
      </c>
      <c r="H201" s="21">
        <v>1</v>
      </c>
      <c r="I201" s="22">
        <v>2.1</v>
      </c>
      <c r="J201" s="35">
        <v>17534</v>
      </c>
      <c r="K201" s="21">
        <v>754.1</v>
      </c>
      <c r="L201" s="21">
        <v>610.1</v>
      </c>
      <c r="M201" s="21">
        <v>912.7</v>
      </c>
      <c r="N201" s="21">
        <v>4.3</v>
      </c>
      <c r="O201" s="21">
        <v>3.5</v>
      </c>
      <c r="P201" s="22">
        <v>5.2</v>
      </c>
    </row>
    <row r="202" spans="1:16">
      <c r="A202" s="6" t="s">
        <v>296</v>
      </c>
      <c r="B202" s="55" t="s">
        <v>297</v>
      </c>
      <c r="C202" s="44">
        <v>26207</v>
      </c>
      <c r="D202" s="21">
        <v>429.2</v>
      </c>
      <c r="E202" s="21">
        <v>292.89999999999998</v>
      </c>
      <c r="F202" s="21">
        <v>581.4</v>
      </c>
      <c r="G202" s="21">
        <v>1.6</v>
      </c>
      <c r="H202" s="21">
        <v>1.1000000000000001</v>
      </c>
      <c r="I202" s="22">
        <v>2.2000000000000002</v>
      </c>
      <c r="J202" s="35">
        <v>30774</v>
      </c>
      <c r="K202" s="21">
        <v>1422.3</v>
      </c>
      <c r="L202" s="21">
        <v>1167.9000000000001</v>
      </c>
      <c r="M202" s="21">
        <v>1693.8</v>
      </c>
      <c r="N202" s="21">
        <v>4.5999999999999996</v>
      </c>
      <c r="O202" s="21">
        <v>3.8</v>
      </c>
      <c r="P202" s="22">
        <v>5.5</v>
      </c>
    </row>
    <row r="203" spans="1:16">
      <c r="A203" s="6" t="s">
        <v>310</v>
      </c>
      <c r="B203" s="55" t="s">
        <v>311</v>
      </c>
      <c r="C203" s="44">
        <v>59758</v>
      </c>
      <c r="D203" s="21">
        <v>1053.3</v>
      </c>
      <c r="E203" s="21">
        <v>699.6</v>
      </c>
      <c r="F203" s="21">
        <v>1463.2</v>
      </c>
      <c r="G203" s="21">
        <v>1.8</v>
      </c>
      <c r="H203" s="21">
        <v>1.2</v>
      </c>
      <c r="I203" s="22">
        <v>2.4</v>
      </c>
      <c r="J203" s="35">
        <v>64551</v>
      </c>
      <c r="K203" s="21">
        <v>3337.5</v>
      </c>
      <c r="L203" s="21">
        <v>2701.6</v>
      </c>
      <c r="M203" s="21">
        <v>4065.4</v>
      </c>
      <c r="N203" s="21">
        <v>5.2</v>
      </c>
      <c r="O203" s="21">
        <v>4.2</v>
      </c>
      <c r="P203" s="22">
        <v>6.3</v>
      </c>
    </row>
    <row r="204" spans="1:16">
      <c r="A204" s="6" t="s">
        <v>710</v>
      </c>
      <c r="B204" s="55" t="s">
        <v>711</v>
      </c>
      <c r="C204" s="44">
        <v>25577</v>
      </c>
      <c r="D204" s="21">
        <v>288.3</v>
      </c>
      <c r="E204" s="21">
        <v>191.4</v>
      </c>
      <c r="F204" s="21">
        <v>392.6</v>
      </c>
      <c r="G204" s="21">
        <v>1.1000000000000001</v>
      </c>
      <c r="H204" s="21">
        <v>0.7</v>
      </c>
      <c r="I204" s="22">
        <v>1.5</v>
      </c>
      <c r="J204" s="35">
        <v>27071</v>
      </c>
      <c r="K204" s="21">
        <v>849</v>
      </c>
      <c r="L204" s="21">
        <v>686.9</v>
      </c>
      <c r="M204" s="21">
        <v>1040.9000000000001</v>
      </c>
      <c r="N204" s="21">
        <v>3.1</v>
      </c>
      <c r="O204" s="21">
        <v>2.5</v>
      </c>
      <c r="P204" s="22">
        <v>3.8</v>
      </c>
    </row>
    <row r="205" spans="1:16">
      <c r="A205" s="6" t="s">
        <v>792</v>
      </c>
      <c r="B205" s="55" t="s">
        <v>793</v>
      </c>
      <c r="C205" s="44">
        <v>18369</v>
      </c>
      <c r="D205" s="21">
        <v>180.2</v>
      </c>
      <c r="E205" s="21">
        <v>118.9</v>
      </c>
      <c r="F205" s="21">
        <v>246.8</v>
      </c>
      <c r="G205" s="21">
        <v>1</v>
      </c>
      <c r="H205" s="21">
        <v>0.6</v>
      </c>
      <c r="I205" s="22">
        <v>1.3</v>
      </c>
      <c r="J205" s="35">
        <v>20309</v>
      </c>
      <c r="K205" s="21">
        <v>573</v>
      </c>
      <c r="L205" s="21">
        <v>453.4</v>
      </c>
      <c r="M205" s="21">
        <v>704.3</v>
      </c>
      <c r="N205" s="21">
        <v>2.8</v>
      </c>
      <c r="O205" s="21">
        <v>2.2000000000000002</v>
      </c>
      <c r="P205" s="22">
        <v>3.5</v>
      </c>
    </row>
    <row r="206" spans="1:16">
      <c r="A206" s="6" t="s">
        <v>794</v>
      </c>
      <c r="B206" s="55" t="s">
        <v>795</v>
      </c>
      <c r="C206" s="44">
        <v>29348</v>
      </c>
      <c r="D206" s="21">
        <v>224.8</v>
      </c>
      <c r="E206" s="21">
        <v>142.1</v>
      </c>
      <c r="F206" s="21">
        <v>327.3</v>
      </c>
      <c r="G206" s="21">
        <v>0.8</v>
      </c>
      <c r="H206" s="21">
        <v>0.5</v>
      </c>
      <c r="I206" s="22">
        <v>1.1000000000000001</v>
      </c>
      <c r="J206" s="35">
        <v>32183</v>
      </c>
      <c r="K206" s="21">
        <v>778.6</v>
      </c>
      <c r="L206" s="21">
        <v>559.20000000000005</v>
      </c>
      <c r="M206" s="21">
        <v>1056</v>
      </c>
      <c r="N206" s="21">
        <v>2.4</v>
      </c>
      <c r="O206" s="21">
        <v>1.7</v>
      </c>
      <c r="P206" s="22">
        <v>3.3</v>
      </c>
    </row>
    <row r="207" spans="1:16">
      <c r="A207" s="6" t="s">
        <v>666</v>
      </c>
      <c r="B207" s="55" t="s">
        <v>667</v>
      </c>
      <c r="C207" s="44">
        <v>20068</v>
      </c>
      <c r="D207" s="21">
        <v>245.4</v>
      </c>
      <c r="E207" s="21">
        <v>165.8</v>
      </c>
      <c r="F207" s="21">
        <v>334.5</v>
      </c>
      <c r="G207" s="21">
        <v>1.2</v>
      </c>
      <c r="H207" s="21">
        <v>0.8</v>
      </c>
      <c r="I207" s="22">
        <v>1.7</v>
      </c>
      <c r="J207" s="35">
        <v>21645</v>
      </c>
      <c r="K207" s="21">
        <v>710.1</v>
      </c>
      <c r="L207" s="21">
        <v>573.9</v>
      </c>
      <c r="M207" s="21">
        <v>865.4</v>
      </c>
      <c r="N207" s="21">
        <v>3.3</v>
      </c>
      <c r="O207" s="21">
        <v>2.7</v>
      </c>
      <c r="P207" s="22">
        <v>4</v>
      </c>
    </row>
    <row r="208" spans="1:16">
      <c r="A208" s="6" t="s">
        <v>668</v>
      </c>
      <c r="B208" s="55" t="s">
        <v>669</v>
      </c>
      <c r="C208" s="44">
        <v>10549</v>
      </c>
      <c r="D208" s="21">
        <v>98.3</v>
      </c>
      <c r="E208" s="21">
        <v>64.599999999999994</v>
      </c>
      <c r="F208" s="21">
        <v>136.80000000000001</v>
      </c>
      <c r="G208" s="21">
        <v>0.9</v>
      </c>
      <c r="H208" s="21">
        <v>0.6</v>
      </c>
      <c r="I208" s="22">
        <v>1.3</v>
      </c>
      <c r="J208" s="35">
        <v>11446</v>
      </c>
      <c r="K208" s="21">
        <v>320.8</v>
      </c>
      <c r="L208" s="21">
        <v>244.1</v>
      </c>
      <c r="M208" s="21">
        <v>410.2</v>
      </c>
      <c r="N208" s="21">
        <v>2.8</v>
      </c>
      <c r="O208" s="21">
        <v>2.1</v>
      </c>
      <c r="P208" s="22">
        <v>3.6</v>
      </c>
    </row>
    <row r="209" spans="1:16">
      <c r="A209" s="6" t="s">
        <v>446</v>
      </c>
      <c r="B209" s="55" t="s">
        <v>447</v>
      </c>
      <c r="C209" s="44">
        <v>46405</v>
      </c>
      <c r="D209" s="21">
        <v>712.3</v>
      </c>
      <c r="E209" s="21">
        <v>445.1</v>
      </c>
      <c r="F209" s="21">
        <v>1024.5</v>
      </c>
      <c r="G209" s="21">
        <v>1.5</v>
      </c>
      <c r="H209" s="21">
        <v>1</v>
      </c>
      <c r="I209" s="22">
        <v>2.2000000000000002</v>
      </c>
      <c r="J209" s="35">
        <v>48306</v>
      </c>
      <c r="K209" s="21">
        <v>2299.6999999999998</v>
      </c>
      <c r="L209" s="21">
        <v>1798.1</v>
      </c>
      <c r="M209" s="21">
        <v>2897.4</v>
      </c>
      <c r="N209" s="21">
        <v>4.8</v>
      </c>
      <c r="O209" s="21">
        <v>3.7</v>
      </c>
      <c r="P209" s="22">
        <v>6</v>
      </c>
    </row>
    <row r="210" spans="1:16">
      <c r="A210" s="6" t="s">
        <v>314</v>
      </c>
      <c r="B210" s="55" t="s">
        <v>315</v>
      </c>
      <c r="C210" s="44">
        <v>64982</v>
      </c>
      <c r="D210" s="21">
        <v>1285.9000000000001</v>
      </c>
      <c r="E210" s="21">
        <v>791.2</v>
      </c>
      <c r="F210" s="21">
        <v>1863.6</v>
      </c>
      <c r="G210" s="21">
        <v>2</v>
      </c>
      <c r="H210" s="21">
        <v>1.2</v>
      </c>
      <c r="I210" s="22">
        <v>2.9</v>
      </c>
      <c r="J210" s="35">
        <v>69805</v>
      </c>
      <c r="K210" s="21">
        <v>3764.2</v>
      </c>
      <c r="L210" s="21">
        <v>2878.8</v>
      </c>
      <c r="M210" s="21">
        <v>4832.7</v>
      </c>
      <c r="N210" s="21">
        <v>5.4</v>
      </c>
      <c r="O210" s="21">
        <v>4.0999999999999996</v>
      </c>
      <c r="P210" s="22">
        <v>6.9</v>
      </c>
    </row>
    <row r="211" spans="1:16">
      <c r="A211" s="6" t="s">
        <v>448</v>
      </c>
      <c r="B211" s="55" t="s">
        <v>449</v>
      </c>
      <c r="C211" s="44">
        <v>67420</v>
      </c>
      <c r="D211" s="21">
        <v>982.7</v>
      </c>
      <c r="E211" s="21">
        <v>653.79999999999995</v>
      </c>
      <c r="F211" s="21">
        <v>1362.7</v>
      </c>
      <c r="G211" s="21">
        <v>1.5</v>
      </c>
      <c r="H211" s="21">
        <v>1</v>
      </c>
      <c r="I211" s="22">
        <v>2</v>
      </c>
      <c r="J211" s="35">
        <v>76347</v>
      </c>
      <c r="K211" s="21">
        <v>3145.4</v>
      </c>
      <c r="L211" s="21">
        <v>2539</v>
      </c>
      <c r="M211" s="21">
        <v>3803.1</v>
      </c>
      <c r="N211" s="21">
        <v>4.0999999999999996</v>
      </c>
      <c r="O211" s="21">
        <v>3.3</v>
      </c>
      <c r="P211" s="22">
        <v>5</v>
      </c>
    </row>
    <row r="212" spans="1:16">
      <c r="A212" s="6" t="s">
        <v>684</v>
      </c>
      <c r="B212" s="55" t="s">
        <v>685</v>
      </c>
      <c r="C212" s="44">
        <v>28385</v>
      </c>
      <c r="D212" s="21">
        <v>300.2</v>
      </c>
      <c r="E212" s="21">
        <v>199.6</v>
      </c>
      <c r="F212" s="21">
        <v>410.7</v>
      </c>
      <c r="G212" s="21">
        <v>1.1000000000000001</v>
      </c>
      <c r="H212" s="21">
        <v>0.7</v>
      </c>
      <c r="I212" s="22">
        <v>1.4</v>
      </c>
      <c r="J212" s="35">
        <v>31932</v>
      </c>
      <c r="K212" s="21">
        <v>956.1</v>
      </c>
      <c r="L212" s="21">
        <v>767.2</v>
      </c>
      <c r="M212" s="21">
        <v>1168.4000000000001</v>
      </c>
      <c r="N212" s="21">
        <v>3</v>
      </c>
      <c r="O212" s="21">
        <v>2.4</v>
      </c>
      <c r="P212" s="22">
        <v>3.7</v>
      </c>
    </row>
    <row r="213" spans="1:16">
      <c r="A213" s="6" t="s">
        <v>562</v>
      </c>
      <c r="B213" s="55" t="s">
        <v>563</v>
      </c>
      <c r="C213" s="44">
        <v>109763</v>
      </c>
      <c r="D213" s="21">
        <v>1483.4</v>
      </c>
      <c r="E213" s="21">
        <v>981.2</v>
      </c>
      <c r="F213" s="21">
        <v>2088.9</v>
      </c>
      <c r="G213" s="21">
        <v>1.4</v>
      </c>
      <c r="H213" s="21">
        <v>0.9</v>
      </c>
      <c r="I213" s="22">
        <v>1.9</v>
      </c>
      <c r="J213" s="35">
        <v>118870</v>
      </c>
      <c r="K213" s="21">
        <v>4619.1000000000004</v>
      </c>
      <c r="L213" s="21">
        <v>3664.2</v>
      </c>
      <c r="M213" s="21">
        <v>5641.3</v>
      </c>
      <c r="N213" s="21">
        <v>3.9</v>
      </c>
      <c r="O213" s="21">
        <v>3.1</v>
      </c>
      <c r="P213" s="22">
        <v>4.7</v>
      </c>
    </row>
    <row r="214" spans="1:16">
      <c r="A214" s="6" t="s">
        <v>624</v>
      </c>
      <c r="B214" s="55" t="s">
        <v>625</v>
      </c>
      <c r="C214" s="44">
        <v>85567</v>
      </c>
      <c r="D214" s="21">
        <v>1053.3</v>
      </c>
      <c r="E214" s="21">
        <v>690</v>
      </c>
      <c r="F214" s="21">
        <v>1445.3</v>
      </c>
      <c r="G214" s="21">
        <v>1.2</v>
      </c>
      <c r="H214" s="21">
        <v>0.8</v>
      </c>
      <c r="I214" s="22">
        <v>1.7</v>
      </c>
      <c r="J214" s="35">
        <v>93841</v>
      </c>
      <c r="K214" s="21">
        <v>3327.6</v>
      </c>
      <c r="L214" s="21">
        <v>2659.1</v>
      </c>
      <c r="M214" s="21">
        <v>4087</v>
      </c>
      <c r="N214" s="21">
        <v>3.5</v>
      </c>
      <c r="O214" s="21">
        <v>2.8</v>
      </c>
      <c r="P214" s="22">
        <v>4.4000000000000004</v>
      </c>
    </row>
    <row r="215" spans="1:16">
      <c r="A215" s="6" t="s">
        <v>828</v>
      </c>
      <c r="B215" s="55" t="s">
        <v>829</v>
      </c>
      <c r="C215" s="44">
        <v>26767</v>
      </c>
      <c r="D215" s="21">
        <v>338.9</v>
      </c>
      <c r="E215" s="21">
        <v>211.1</v>
      </c>
      <c r="F215" s="21">
        <v>487.7</v>
      </c>
      <c r="G215" s="21">
        <v>1.3</v>
      </c>
      <c r="H215" s="21">
        <v>0.8</v>
      </c>
      <c r="I215" s="22">
        <v>1.8</v>
      </c>
      <c r="J215" s="35">
        <v>27087</v>
      </c>
      <c r="K215" s="21">
        <v>942.7</v>
      </c>
      <c r="L215" s="21">
        <v>703.4</v>
      </c>
      <c r="M215" s="21">
        <v>1209.7</v>
      </c>
      <c r="N215" s="21">
        <v>3.5</v>
      </c>
      <c r="O215" s="21">
        <v>2.6</v>
      </c>
      <c r="P215" s="22">
        <v>4.5</v>
      </c>
    </row>
    <row r="216" spans="1:16">
      <c r="A216" s="6" t="s">
        <v>618</v>
      </c>
      <c r="B216" s="55" t="s">
        <v>619</v>
      </c>
      <c r="C216" s="44">
        <v>48681</v>
      </c>
      <c r="D216" s="21">
        <v>562.70000000000005</v>
      </c>
      <c r="E216" s="21">
        <v>374.5</v>
      </c>
      <c r="F216" s="21">
        <v>775.6</v>
      </c>
      <c r="G216" s="21">
        <v>1.2</v>
      </c>
      <c r="H216" s="21">
        <v>0.8</v>
      </c>
      <c r="I216" s="22">
        <v>1.6</v>
      </c>
      <c r="J216" s="35">
        <v>55165</v>
      </c>
      <c r="K216" s="21">
        <v>1844.8</v>
      </c>
      <c r="L216" s="21">
        <v>1478.9</v>
      </c>
      <c r="M216" s="21">
        <v>2262.9</v>
      </c>
      <c r="N216" s="21">
        <v>3.3</v>
      </c>
      <c r="O216" s="21">
        <v>2.7</v>
      </c>
      <c r="P216" s="22">
        <v>4.0999999999999996</v>
      </c>
    </row>
    <row r="217" spans="1:16">
      <c r="A217" s="6" t="s">
        <v>450</v>
      </c>
      <c r="B217" s="55" t="s">
        <v>451</v>
      </c>
      <c r="C217" s="44">
        <v>145412</v>
      </c>
      <c r="D217" s="21">
        <v>2139</v>
      </c>
      <c r="E217" s="21">
        <v>1456.2</v>
      </c>
      <c r="F217" s="21">
        <v>2917.9</v>
      </c>
      <c r="G217" s="21">
        <v>1.5</v>
      </c>
      <c r="H217" s="21">
        <v>1</v>
      </c>
      <c r="I217" s="22">
        <v>2</v>
      </c>
      <c r="J217" s="35">
        <v>160783</v>
      </c>
      <c r="K217" s="21">
        <v>6270.5</v>
      </c>
      <c r="L217" s="21">
        <v>5110.6000000000004</v>
      </c>
      <c r="M217" s="21">
        <v>7496.3</v>
      </c>
      <c r="N217" s="21">
        <v>3.9</v>
      </c>
      <c r="O217" s="21">
        <v>3.2</v>
      </c>
      <c r="P217" s="22">
        <v>4.7</v>
      </c>
    </row>
    <row r="218" spans="1:16">
      <c r="A218" s="6" t="s">
        <v>812</v>
      </c>
      <c r="B218" s="55" t="s">
        <v>813</v>
      </c>
      <c r="C218" s="44">
        <v>38326</v>
      </c>
      <c r="D218" s="21">
        <v>303</v>
      </c>
      <c r="E218" s="21">
        <v>198.7</v>
      </c>
      <c r="F218" s="21">
        <v>427.1</v>
      </c>
      <c r="G218" s="21">
        <v>0.8</v>
      </c>
      <c r="H218" s="21">
        <v>0.5</v>
      </c>
      <c r="I218" s="22">
        <v>1.1000000000000001</v>
      </c>
      <c r="J218" s="35">
        <v>41918</v>
      </c>
      <c r="K218" s="21">
        <v>990.3</v>
      </c>
      <c r="L218" s="21">
        <v>738.2</v>
      </c>
      <c r="M218" s="21">
        <v>1285.4000000000001</v>
      </c>
      <c r="N218" s="21">
        <v>2.4</v>
      </c>
      <c r="O218" s="21">
        <v>1.8</v>
      </c>
      <c r="P218" s="22">
        <v>3.1</v>
      </c>
    </row>
    <row r="219" spans="1:16">
      <c r="A219" s="6" t="s">
        <v>642</v>
      </c>
      <c r="B219" s="55" t="s">
        <v>643</v>
      </c>
      <c r="C219" s="44">
        <v>25664</v>
      </c>
      <c r="D219" s="21">
        <v>291.7</v>
      </c>
      <c r="E219" s="21">
        <v>194</v>
      </c>
      <c r="F219" s="21">
        <v>399.1</v>
      </c>
      <c r="G219" s="21">
        <v>1.1000000000000001</v>
      </c>
      <c r="H219" s="21">
        <v>0.8</v>
      </c>
      <c r="I219" s="22">
        <v>1.6</v>
      </c>
      <c r="J219" s="35">
        <v>27799</v>
      </c>
      <c r="K219" s="21">
        <v>934.9</v>
      </c>
      <c r="L219" s="21">
        <v>750.1</v>
      </c>
      <c r="M219" s="21">
        <v>1139</v>
      </c>
      <c r="N219" s="21">
        <v>3.4</v>
      </c>
      <c r="O219" s="21">
        <v>2.7</v>
      </c>
      <c r="P219" s="22">
        <v>4.0999999999999996</v>
      </c>
    </row>
    <row r="220" spans="1:16">
      <c r="A220" s="6" t="s">
        <v>742</v>
      </c>
      <c r="B220" s="55" t="s">
        <v>743</v>
      </c>
      <c r="C220" s="44">
        <v>62920</v>
      </c>
      <c r="D220" s="21">
        <v>622.5</v>
      </c>
      <c r="E220" s="21">
        <v>414.6</v>
      </c>
      <c r="F220" s="21">
        <v>854.6</v>
      </c>
      <c r="G220" s="21">
        <v>1</v>
      </c>
      <c r="H220" s="21">
        <v>0.7</v>
      </c>
      <c r="I220" s="22">
        <v>1.4</v>
      </c>
      <c r="J220" s="35">
        <v>68622</v>
      </c>
      <c r="K220" s="21">
        <v>2049.8000000000002</v>
      </c>
      <c r="L220" s="21">
        <v>1619.9</v>
      </c>
      <c r="M220" s="21">
        <v>2552.6999999999998</v>
      </c>
      <c r="N220" s="21">
        <v>3</v>
      </c>
      <c r="O220" s="21">
        <v>2.4</v>
      </c>
      <c r="P220" s="22">
        <v>3.7</v>
      </c>
    </row>
    <row r="221" spans="1:16">
      <c r="A221" s="6" t="s">
        <v>516</v>
      </c>
      <c r="B221" s="55" t="s">
        <v>517</v>
      </c>
      <c r="C221" s="44">
        <v>24509</v>
      </c>
      <c r="D221" s="21">
        <v>302.89999999999998</v>
      </c>
      <c r="E221" s="21">
        <v>195</v>
      </c>
      <c r="F221" s="21">
        <v>419.5</v>
      </c>
      <c r="G221" s="21">
        <v>1.2</v>
      </c>
      <c r="H221" s="21">
        <v>0.8</v>
      </c>
      <c r="I221" s="22">
        <v>1.7</v>
      </c>
      <c r="J221" s="35">
        <v>28022</v>
      </c>
      <c r="K221" s="21">
        <v>987.9</v>
      </c>
      <c r="L221" s="21">
        <v>788.3</v>
      </c>
      <c r="M221" s="21">
        <v>1209.9000000000001</v>
      </c>
      <c r="N221" s="21">
        <v>3.5</v>
      </c>
      <c r="O221" s="21">
        <v>2.8</v>
      </c>
      <c r="P221" s="22">
        <v>4.3</v>
      </c>
    </row>
    <row r="222" spans="1:16">
      <c r="A222" s="6" t="s">
        <v>354</v>
      </c>
      <c r="B222" s="55" t="s">
        <v>355</v>
      </c>
      <c r="C222" s="44">
        <v>24452</v>
      </c>
      <c r="D222" s="21">
        <v>431.8</v>
      </c>
      <c r="E222" s="21">
        <v>281.8</v>
      </c>
      <c r="F222" s="21">
        <v>596.4</v>
      </c>
      <c r="G222" s="21">
        <v>1.8</v>
      </c>
      <c r="H222" s="21">
        <v>1.2</v>
      </c>
      <c r="I222" s="22">
        <v>2.4</v>
      </c>
      <c r="J222" s="35">
        <v>26506</v>
      </c>
      <c r="K222" s="21">
        <v>1206.8</v>
      </c>
      <c r="L222" s="21">
        <v>940.2</v>
      </c>
      <c r="M222" s="21">
        <v>1488.2</v>
      </c>
      <c r="N222" s="21">
        <v>4.5999999999999996</v>
      </c>
      <c r="O222" s="21">
        <v>3.5</v>
      </c>
      <c r="P222" s="22">
        <v>5.6</v>
      </c>
    </row>
    <row r="223" spans="1:16">
      <c r="A223" s="6" t="s">
        <v>644</v>
      </c>
      <c r="B223" s="55" t="s">
        <v>645</v>
      </c>
      <c r="C223" s="44">
        <v>35793</v>
      </c>
      <c r="D223" s="21">
        <v>397.1</v>
      </c>
      <c r="E223" s="21">
        <v>265.60000000000002</v>
      </c>
      <c r="F223" s="21">
        <v>540.29999999999995</v>
      </c>
      <c r="G223" s="21">
        <v>1.1000000000000001</v>
      </c>
      <c r="H223" s="21">
        <v>0.7</v>
      </c>
      <c r="I223" s="22">
        <v>1.5</v>
      </c>
      <c r="J223" s="35">
        <v>39807</v>
      </c>
      <c r="K223" s="21">
        <v>1259.2</v>
      </c>
      <c r="L223" s="21">
        <v>995.8</v>
      </c>
      <c r="M223" s="21">
        <v>1555.9</v>
      </c>
      <c r="N223" s="21">
        <v>3.2</v>
      </c>
      <c r="O223" s="21">
        <v>2.5</v>
      </c>
      <c r="P223" s="22">
        <v>3.9</v>
      </c>
    </row>
    <row r="224" spans="1:16">
      <c r="A224" s="6" t="s">
        <v>574</v>
      </c>
      <c r="B224" s="55" t="s">
        <v>575</v>
      </c>
      <c r="C224" s="44">
        <v>36538</v>
      </c>
      <c r="D224" s="21">
        <v>438.1</v>
      </c>
      <c r="E224" s="21">
        <v>291.3</v>
      </c>
      <c r="F224" s="21">
        <v>597.4</v>
      </c>
      <c r="G224" s="21">
        <v>1.2</v>
      </c>
      <c r="H224" s="21">
        <v>0.8</v>
      </c>
      <c r="I224" s="22">
        <v>1.6</v>
      </c>
      <c r="J224" s="35">
        <v>39954</v>
      </c>
      <c r="K224" s="21">
        <v>1431.7</v>
      </c>
      <c r="L224" s="21">
        <v>1152.9000000000001</v>
      </c>
      <c r="M224" s="21">
        <v>1740.3</v>
      </c>
      <c r="N224" s="21">
        <v>3.6</v>
      </c>
      <c r="O224" s="21">
        <v>2.9</v>
      </c>
      <c r="P224" s="22">
        <v>4.4000000000000004</v>
      </c>
    </row>
    <row r="225" spans="1:16">
      <c r="A225" s="6" t="s">
        <v>800</v>
      </c>
      <c r="B225" s="55" t="s">
        <v>801</v>
      </c>
      <c r="C225" s="44">
        <v>36093</v>
      </c>
      <c r="D225" s="21">
        <v>293.60000000000002</v>
      </c>
      <c r="E225" s="21">
        <v>190.2</v>
      </c>
      <c r="F225" s="21">
        <v>420.4</v>
      </c>
      <c r="G225" s="21">
        <v>0.8</v>
      </c>
      <c r="H225" s="21">
        <v>0.5</v>
      </c>
      <c r="I225" s="22">
        <v>1.2</v>
      </c>
      <c r="J225" s="35">
        <v>39544</v>
      </c>
      <c r="K225" s="21">
        <v>940.3</v>
      </c>
      <c r="L225" s="21">
        <v>694.8</v>
      </c>
      <c r="M225" s="21">
        <v>1231.2</v>
      </c>
      <c r="N225" s="21">
        <v>2.4</v>
      </c>
      <c r="O225" s="21">
        <v>1.8</v>
      </c>
      <c r="P225" s="22">
        <v>3.1</v>
      </c>
    </row>
    <row r="226" spans="1:16">
      <c r="A226" s="6" t="s">
        <v>694</v>
      </c>
      <c r="B226" s="55" t="s">
        <v>695</v>
      </c>
      <c r="C226" s="44">
        <v>27155</v>
      </c>
      <c r="D226" s="21">
        <v>302.89999999999998</v>
      </c>
      <c r="E226" s="21">
        <v>199.3</v>
      </c>
      <c r="F226" s="21">
        <v>413.1</v>
      </c>
      <c r="G226" s="21">
        <v>1.1000000000000001</v>
      </c>
      <c r="H226" s="21">
        <v>0.7</v>
      </c>
      <c r="I226" s="22">
        <v>1.5</v>
      </c>
      <c r="J226" s="35">
        <v>29717</v>
      </c>
      <c r="K226" s="21">
        <v>957.9</v>
      </c>
      <c r="L226" s="21">
        <v>768.8</v>
      </c>
      <c r="M226" s="21">
        <v>1171.5999999999999</v>
      </c>
      <c r="N226" s="21">
        <v>3.2</v>
      </c>
      <c r="O226" s="21">
        <v>2.6</v>
      </c>
      <c r="P226" s="22">
        <v>3.9</v>
      </c>
    </row>
    <row r="227" spans="1:16">
      <c r="A227" s="6" t="s">
        <v>534</v>
      </c>
      <c r="B227" s="55" t="s">
        <v>535</v>
      </c>
      <c r="C227" s="44">
        <v>29227</v>
      </c>
      <c r="D227" s="21">
        <v>385.7</v>
      </c>
      <c r="E227" s="21">
        <v>260.10000000000002</v>
      </c>
      <c r="F227" s="21">
        <v>525.79999999999995</v>
      </c>
      <c r="G227" s="21">
        <v>1.3</v>
      </c>
      <c r="H227" s="21">
        <v>0.9</v>
      </c>
      <c r="I227" s="22">
        <v>1.8</v>
      </c>
      <c r="J227" s="35">
        <v>31585</v>
      </c>
      <c r="K227" s="21">
        <v>1086.8</v>
      </c>
      <c r="L227" s="21">
        <v>867.4</v>
      </c>
      <c r="M227" s="21">
        <v>1323.9</v>
      </c>
      <c r="N227" s="21">
        <v>3.4</v>
      </c>
      <c r="O227" s="21">
        <v>2.7</v>
      </c>
      <c r="P227" s="22">
        <v>4.2</v>
      </c>
    </row>
    <row r="228" spans="1:16">
      <c r="A228" s="6" t="s">
        <v>316</v>
      </c>
      <c r="B228" s="55" t="s">
        <v>317</v>
      </c>
      <c r="C228" s="44">
        <v>33907</v>
      </c>
      <c r="D228" s="21">
        <v>608.79999999999995</v>
      </c>
      <c r="E228" s="21">
        <v>397.2</v>
      </c>
      <c r="F228" s="21">
        <v>861.8</v>
      </c>
      <c r="G228" s="21">
        <v>1.8</v>
      </c>
      <c r="H228" s="21">
        <v>1.2</v>
      </c>
      <c r="I228" s="22">
        <v>2.5</v>
      </c>
      <c r="J228" s="35">
        <v>37818</v>
      </c>
      <c r="K228" s="21">
        <v>1877.1</v>
      </c>
      <c r="L228" s="21">
        <v>1479</v>
      </c>
      <c r="M228" s="21">
        <v>2346.6</v>
      </c>
      <c r="N228" s="21">
        <v>5</v>
      </c>
      <c r="O228" s="21">
        <v>3.9</v>
      </c>
      <c r="P228" s="22">
        <v>6.2</v>
      </c>
    </row>
    <row r="229" spans="1:16">
      <c r="A229" s="6" t="s">
        <v>506</v>
      </c>
      <c r="B229" s="55" t="s">
        <v>507</v>
      </c>
      <c r="C229" s="44">
        <v>44134</v>
      </c>
      <c r="D229" s="21">
        <v>666</v>
      </c>
      <c r="E229" s="21">
        <v>432.8</v>
      </c>
      <c r="F229" s="21">
        <v>930.7</v>
      </c>
      <c r="G229" s="21">
        <v>1.5</v>
      </c>
      <c r="H229" s="21">
        <v>1</v>
      </c>
      <c r="I229" s="22">
        <v>2.1</v>
      </c>
      <c r="J229" s="35">
        <v>46012</v>
      </c>
      <c r="K229" s="21">
        <v>2038.3</v>
      </c>
      <c r="L229" s="21">
        <v>1636.1</v>
      </c>
      <c r="M229" s="21">
        <v>2496.4</v>
      </c>
      <c r="N229" s="21">
        <v>4.4000000000000004</v>
      </c>
      <c r="O229" s="21">
        <v>3.6</v>
      </c>
      <c r="P229" s="22">
        <v>5.4</v>
      </c>
    </row>
    <row r="230" spans="1:16">
      <c r="A230" s="6" t="s">
        <v>508</v>
      </c>
      <c r="B230" s="55" t="s">
        <v>509</v>
      </c>
      <c r="C230" s="44">
        <v>39783</v>
      </c>
      <c r="D230" s="21">
        <v>558.4</v>
      </c>
      <c r="E230" s="21">
        <v>374</v>
      </c>
      <c r="F230" s="21">
        <v>767.1</v>
      </c>
      <c r="G230" s="21">
        <v>1.4</v>
      </c>
      <c r="H230" s="21">
        <v>0.9</v>
      </c>
      <c r="I230" s="22">
        <v>1.9</v>
      </c>
      <c r="J230" s="35">
        <v>44064</v>
      </c>
      <c r="K230" s="21">
        <v>1766</v>
      </c>
      <c r="L230" s="21">
        <v>1442.3</v>
      </c>
      <c r="M230" s="21">
        <v>2136.6999999999998</v>
      </c>
      <c r="N230" s="21">
        <v>4</v>
      </c>
      <c r="O230" s="21">
        <v>3.3</v>
      </c>
      <c r="P230" s="22">
        <v>4.8</v>
      </c>
    </row>
    <row r="231" spans="1:16">
      <c r="A231" s="6" t="s">
        <v>760</v>
      </c>
      <c r="B231" s="55" t="s">
        <v>761</v>
      </c>
      <c r="C231" s="44">
        <v>46832</v>
      </c>
      <c r="D231" s="21">
        <v>571.5</v>
      </c>
      <c r="E231" s="21">
        <v>364.5</v>
      </c>
      <c r="F231" s="21">
        <v>818.7</v>
      </c>
      <c r="G231" s="21">
        <v>1.2</v>
      </c>
      <c r="H231" s="21">
        <v>0.8</v>
      </c>
      <c r="I231" s="22">
        <v>1.7</v>
      </c>
      <c r="J231" s="35">
        <v>52894</v>
      </c>
      <c r="K231" s="21">
        <v>1778.9</v>
      </c>
      <c r="L231" s="21">
        <v>1359.6</v>
      </c>
      <c r="M231" s="21">
        <v>2283.4</v>
      </c>
      <c r="N231" s="21">
        <v>3.4</v>
      </c>
      <c r="O231" s="21">
        <v>2.6</v>
      </c>
      <c r="P231" s="22">
        <v>4.3</v>
      </c>
    </row>
    <row r="232" spans="1:16">
      <c r="A232" s="6" t="s">
        <v>762</v>
      </c>
      <c r="B232" s="55" t="s">
        <v>763</v>
      </c>
      <c r="C232" s="44">
        <v>22484</v>
      </c>
      <c r="D232" s="21">
        <v>240.5</v>
      </c>
      <c r="E232" s="21">
        <v>161.30000000000001</v>
      </c>
      <c r="F232" s="21">
        <v>328.8</v>
      </c>
      <c r="G232" s="21">
        <v>1.1000000000000001</v>
      </c>
      <c r="H232" s="21">
        <v>0.7</v>
      </c>
      <c r="I232" s="22">
        <v>1.5</v>
      </c>
      <c r="J232" s="35">
        <v>24431</v>
      </c>
      <c r="K232" s="21">
        <v>750.6</v>
      </c>
      <c r="L232" s="21">
        <v>593.29999999999995</v>
      </c>
      <c r="M232" s="21">
        <v>922.7</v>
      </c>
      <c r="N232" s="21">
        <v>3.1</v>
      </c>
      <c r="O232" s="21">
        <v>2.4</v>
      </c>
      <c r="P232" s="22">
        <v>3.8</v>
      </c>
    </row>
    <row r="233" spans="1:16">
      <c r="A233" s="6" t="s">
        <v>868</v>
      </c>
      <c r="B233" s="55" t="s">
        <v>869</v>
      </c>
      <c r="C233" s="44">
        <v>32868</v>
      </c>
      <c r="D233" s="21">
        <v>238.5</v>
      </c>
      <c r="E233" s="21">
        <v>155</v>
      </c>
      <c r="F233" s="21">
        <v>341.2</v>
      </c>
      <c r="G233" s="21">
        <v>0.7</v>
      </c>
      <c r="H233" s="21">
        <v>0.5</v>
      </c>
      <c r="I233" s="22">
        <v>1</v>
      </c>
      <c r="J233" s="35">
        <v>36082</v>
      </c>
      <c r="K233" s="21">
        <v>764.3</v>
      </c>
      <c r="L233" s="21">
        <v>555.1</v>
      </c>
      <c r="M233" s="21">
        <v>1012.7</v>
      </c>
      <c r="N233" s="21">
        <v>2.1</v>
      </c>
      <c r="O233" s="21">
        <v>1.5</v>
      </c>
      <c r="P233" s="22">
        <v>2.8</v>
      </c>
    </row>
    <row r="234" spans="1:16">
      <c r="A234" s="6" t="s">
        <v>372</v>
      </c>
      <c r="B234" s="55" t="s">
        <v>373</v>
      </c>
      <c r="C234" s="44">
        <v>42419</v>
      </c>
      <c r="D234" s="21">
        <v>693.8</v>
      </c>
      <c r="E234" s="21">
        <v>454.3</v>
      </c>
      <c r="F234" s="21">
        <v>975</v>
      </c>
      <c r="G234" s="21">
        <v>1.6</v>
      </c>
      <c r="H234" s="21">
        <v>1.1000000000000001</v>
      </c>
      <c r="I234" s="22">
        <v>2.2999999999999998</v>
      </c>
      <c r="J234" s="35">
        <v>45744</v>
      </c>
      <c r="K234" s="21">
        <v>2105.1999999999998</v>
      </c>
      <c r="L234" s="21">
        <v>1670.1</v>
      </c>
      <c r="M234" s="21">
        <v>2604.4</v>
      </c>
      <c r="N234" s="21">
        <v>4.5999999999999996</v>
      </c>
      <c r="O234" s="21">
        <v>3.7</v>
      </c>
      <c r="P234" s="22">
        <v>5.7</v>
      </c>
    </row>
    <row r="235" spans="1:16">
      <c r="A235" s="6" t="s">
        <v>670</v>
      </c>
      <c r="B235" s="55" t="s">
        <v>671</v>
      </c>
      <c r="C235" s="44">
        <v>34375</v>
      </c>
      <c r="D235" s="21">
        <v>358.9</v>
      </c>
      <c r="E235" s="21">
        <v>240.9</v>
      </c>
      <c r="F235" s="21">
        <v>491.2</v>
      </c>
      <c r="G235" s="21">
        <v>1</v>
      </c>
      <c r="H235" s="21">
        <v>0.7</v>
      </c>
      <c r="I235" s="22">
        <v>1.4</v>
      </c>
      <c r="J235" s="35">
        <v>36781</v>
      </c>
      <c r="K235" s="21">
        <v>1178.4000000000001</v>
      </c>
      <c r="L235" s="21">
        <v>952.5</v>
      </c>
      <c r="M235" s="21">
        <v>1436.2</v>
      </c>
      <c r="N235" s="21">
        <v>3.2</v>
      </c>
      <c r="O235" s="21">
        <v>2.6</v>
      </c>
      <c r="P235" s="22">
        <v>3.9</v>
      </c>
    </row>
    <row r="236" spans="1:16">
      <c r="A236" s="6" t="s">
        <v>518</v>
      </c>
      <c r="B236" s="55" t="s">
        <v>519</v>
      </c>
      <c r="C236" s="44">
        <v>25863</v>
      </c>
      <c r="D236" s="21">
        <v>343.9</v>
      </c>
      <c r="E236" s="21">
        <v>232.5</v>
      </c>
      <c r="F236" s="21">
        <v>466.1</v>
      </c>
      <c r="G236" s="21">
        <v>1.3</v>
      </c>
      <c r="H236" s="21">
        <v>0.9</v>
      </c>
      <c r="I236" s="22">
        <v>1.8</v>
      </c>
      <c r="J236" s="35">
        <v>27809</v>
      </c>
      <c r="K236" s="21">
        <v>1001.9</v>
      </c>
      <c r="L236" s="21">
        <v>802.6</v>
      </c>
      <c r="M236" s="21">
        <v>1219.5999999999999</v>
      </c>
      <c r="N236" s="21">
        <v>3.6</v>
      </c>
      <c r="O236" s="21">
        <v>2.9</v>
      </c>
      <c r="P236" s="22">
        <v>4.4000000000000004</v>
      </c>
    </row>
    <row r="237" spans="1:16">
      <c r="A237" s="6" t="s">
        <v>466</v>
      </c>
      <c r="B237" s="55" t="s">
        <v>467</v>
      </c>
      <c r="C237" s="44">
        <v>17621</v>
      </c>
      <c r="D237" s="21">
        <v>267.8</v>
      </c>
      <c r="E237" s="21">
        <v>171.9</v>
      </c>
      <c r="F237" s="21">
        <v>375.1</v>
      </c>
      <c r="G237" s="21">
        <v>1.5</v>
      </c>
      <c r="H237" s="21">
        <v>1</v>
      </c>
      <c r="I237" s="22">
        <v>2.1</v>
      </c>
      <c r="J237" s="35">
        <v>19207</v>
      </c>
      <c r="K237" s="21">
        <v>836.9</v>
      </c>
      <c r="L237" s="21">
        <v>663.3</v>
      </c>
      <c r="M237" s="21">
        <v>1028.0999999999999</v>
      </c>
      <c r="N237" s="21">
        <v>4.4000000000000004</v>
      </c>
      <c r="O237" s="21">
        <v>3.5</v>
      </c>
      <c r="P237" s="22">
        <v>5.4</v>
      </c>
    </row>
    <row r="238" spans="1:16">
      <c r="A238" s="6" t="s">
        <v>548</v>
      </c>
      <c r="B238" s="55" t="s">
        <v>549</v>
      </c>
      <c r="C238" s="44">
        <v>65773</v>
      </c>
      <c r="D238" s="21">
        <v>813</v>
      </c>
      <c r="E238" s="21">
        <v>551.1</v>
      </c>
      <c r="F238" s="21">
        <v>1108.2</v>
      </c>
      <c r="G238" s="21">
        <v>1.2</v>
      </c>
      <c r="H238" s="21">
        <v>0.8</v>
      </c>
      <c r="I238" s="22">
        <v>1.7</v>
      </c>
      <c r="J238" s="35">
        <v>72970</v>
      </c>
      <c r="K238" s="21">
        <v>2683.9</v>
      </c>
      <c r="L238" s="21">
        <v>2192</v>
      </c>
      <c r="M238" s="21">
        <v>3220.6</v>
      </c>
      <c r="N238" s="21">
        <v>3.7</v>
      </c>
      <c r="O238" s="21">
        <v>3</v>
      </c>
      <c r="P238" s="22">
        <v>4.4000000000000004</v>
      </c>
    </row>
    <row r="239" spans="1:16">
      <c r="A239" s="6" t="s">
        <v>452</v>
      </c>
      <c r="B239" s="55" t="s">
        <v>453</v>
      </c>
      <c r="C239" s="44">
        <v>44400</v>
      </c>
      <c r="D239" s="21">
        <v>638.6</v>
      </c>
      <c r="E239" s="21">
        <v>427.5</v>
      </c>
      <c r="F239" s="21">
        <v>885.8</v>
      </c>
      <c r="G239" s="21">
        <v>1.4</v>
      </c>
      <c r="H239" s="21">
        <v>1</v>
      </c>
      <c r="I239" s="22">
        <v>2</v>
      </c>
      <c r="J239" s="35">
        <v>48190</v>
      </c>
      <c r="K239" s="21">
        <v>2037.1</v>
      </c>
      <c r="L239" s="21">
        <v>1633</v>
      </c>
      <c r="M239" s="21">
        <v>2469.1</v>
      </c>
      <c r="N239" s="21">
        <v>4.2</v>
      </c>
      <c r="O239" s="21">
        <v>3.4</v>
      </c>
      <c r="P239" s="22">
        <v>5.0999999999999996</v>
      </c>
    </row>
    <row r="240" spans="1:16">
      <c r="A240" s="6" t="s">
        <v>318</v>
      </c>
      <c r="B240" s="55" t="s">
        <v>319</v>
      </c>
      <c r="C240" s="44">
        <v>53154</v>
      </c>
      <c r="D240" s="21">
        <v>1010</v>
      </c>
      <c r="E240" s="21">
        <v>632.1</v>
      </c>
      <c r="F240" s="21">
        <v>1446.4</v>
      </c>
      <c r="G240" s="21">
        <v>1.9</v>
      </c>
      <c r="H240" s="21">
        <v>1.2</v>
      </c>
      <c r="I240" s="22">
        <v>2.7</v>
      </c>
      <c r="J240" s="35">
        <v>55428</v>
      </c>
      <c r="K240" s="21">
        <v>2921.8</v>
      </c>
      <c r="L240" s="21">
        <v>2292.6999999999998</v>
      </c>
      <c r="M240" s="21">
        <v>3654.2</v>
      </c>
      <c r="N240" s="21">
        <v>5.3</v>
      </c>
      <c r="O240" s="21">
        <v>4.0999999999999996</v>
      </c>
      <c r="P240" s="22">
        <v>6.6</v>
      </c>
    </row>
    <row r="241" spans="1:16">
      <c r="A241" s="6" t="s">
        <v>672</v>
      </c>
      <c r="B241" s="55" t="s">
        <v>673</v>
      </c>
      <c r="C241" s="44">
        <v>36700</v>
      </c>
      <c r="D241" s="21">
        <v>389.5</v>
      </c>
      <c r="E241" s="21">
        <v>259.5</v>
      </c>
      <c r="F241" s="21">
        <v>535.5</v>
      </c>
      <c r="G241" s="21">
        <v>1.1000000000000001</v>
      </c>
      <c r="H241" s="21">
        <v>0.7</v>
      </c>
      <c r="I241" s="22">
        <v>1.5</v>
      </c>
      <c r="J241" s="35">
        <v>40952</v>
      </c>
      <c r="K241" s="21">
        <v>1213.0999999999999</v>
      </c>
      <c r="L241" s="21">
        <v>958.4</v>
      </c>
      <c r="M241" s="21">
        <v>1489.7</v>
      </c>
      <c r="N241" s="21">
        <v>3</v>
      </c>
      <c r="O241" s="21">
        <v>2.2999999999999998</v>
      </c>
      <c r="P241" s="22">
        <v>3.6</v>
      </c>
    </row>
    <row r="242" spans="1:16">
      <c r="A242" s="6" t="s">
        <v>696</v>
      </c>
      <c r="B242" s="55" t="s">
        <v>697</v>
      </c>
      <c r="C242" s="44">
        <v>31076</v>
      </c>
      <c r="D242" s="21">
        <v>308.5</v>
      </c>
      <c r="E242" s="21">
        <v>206.6</v>
      </c>
      <c r="F242" s="21">
        <v>426.2</v>
      </c>
      <c r="G242" s="21">
        <v>1</v>
      </c>
      <c r="H242" s="21">
        <v>0.7</v>
      </c>
      <c r="I242" s="22">
        <v>1.4</v>
      </c>
      <c r="J242" s="35">
        <v>34384</v>
      </c>
      <c r="K242" s="21">
        <v>948.2</v>
      </c>
      <c r="L242" s="21">
        <v>741.6</v>
      </c>
      <c r="M242" s="21">
        <v>1198.0999999999999</v>
      </c>
      <c r="N242" s="21">
        <v>2.8</v>
      </c>
      <c r="O242" s="21">
        <v>2.2000000000000002</v>
      </c>
      <c r="P242" s="22">
        <v>3.5</v>
      </c>
    </row>
    <row r="243" spans="1:16">
      <c r="A243" s="6" t="s">
        <v>336</v>
      </c>
      <c r="B243" s="55" t="s">
        <v>337</v>
      </c>
      <c r="C243" s="44">
        <v>63046</v>
      </c>
      <c r="D243" s="21">
        <v>1107.2</v>
      </c>
      <c r="E243" s="21">
        <v>719.6</v>
      </c>
      <c r="F243" s="21">
        <v>1545.3</v>
      </c>
      <c r="G243" s="21">
        <v>1.8</v>
      </c>
      <c r="H243" s="21">
        <v>1.1000000000000001</v>
      </c>
      <c r="I243" s="22">
        <v>2.5</v>
      </c>
      <c r="J243" s="35">
        <v>70092</v>
      </c>
      <c r="K243" s="21">
        <v>3460.1</v>
      </c>
      <c r="L243" s="21">
        <v>2771.1</v>
      </c>
      <c r="M243" s="21">
        <v>4275.3999999999996</v>
      </c>
      <c r="N243" s="21">
        <v>4.9000000000000004</v>
      </c>
      <c r="O243" s="21">
        <v>4</v>
      </c>
      <c r="P243" s="22">
        <v>6.1</v>
      </c>
    </row>
    <row r="244" spans="1:16">
      <c r="A244" s="6" t="s">
        <v>782</v>
      </c>
      <c r="B244" s="55" t="s">
        <v>783</v>
      </c>
      <c r="C244" s="44">
        <v>21709</v>
      </c>
      <c r="D244" s="21">
        <v>177.1</v>
      </c>
      <c r="E244" s="21">
        <v>111.7</v>
      </c>
      <c r="F244" s="21">
        <v>261</v>
      </c>
      <c r="G244" s="21">
        <v>0.8</v>
      </c>
      <c r="H244" s="21">
        <v>0.5</v>
      </c>
      <c r="I244" s="22">
        <v>1.2</v>
      </c>
      <c r="J244" s="35">
        <v>23583</v>
      </c>
      <c r="K244" s="21">
        <v>595.5</v>
      </c>
      <c r="L244" s="21">
        <v>425.4</v>
      </c>
      <c r="M244" s="21">
        <v>809.1</v>
      </c>
      <c r="N244" s="21">
        <v>2.5</v>
      </c>
      <c r="O244" s="21">
        <v>1.8</v>
      </c>
      <c r="P244" s="22">
        <v>3.4</v>
      </c>
    </row>
    <row r="245" spans="1:16">
      <c r="A245" s="6" t="s">
        <v>802</v>
      </c>
      <c r="B245" s="55" t="s">
        <v>803</v>
      </c>
      <c r="C245" s="44">
        <v>42412</v>
      </c>
      <c r="D245" s="21">
        <v>425.8</v>
      </c>
      <c r="E245" s="21">
        <v>287</v>
      </c>
      <c r="F245" s="21">
        <v>580.9</v>
      </c>
      <c r="G245" s="21">
        <v>1</v>
      </c>
      <c r="H245" s="21">
        <v>0.7</v>
      </c>
      <c r="I245" s="22">
        <v>1.4</v>
      </c>
      <c r="J245" s="35">
        <v>47173</v>
      </c>
      <c r="K245" s="21">
        <v>1312.3</v>
      </c>
      <c r="L245" s="21">
        <v>1039.5999999999999</v>
      </c>
      <c r="M245" s="21">
        <v>1623.5</v>
      </c>
      <c r="N245" s="21">
        <v>2.8</v>
      </c>
      <c r="O245" s="21">
        <v>2.2000000000000002</v>
      </c>
      <c r="P245" s="22">
        <v>3.4</v>
      </c>
    </row>
    <row r="246" spans="1:16">
      <c r="A246" s="6" t="s">
        <v>408</v>
      </c>
      <c r="B246" s="55" t="s">
        <v>409</v>
      </c>
      <c r="C246" s="44">
        <v>34224</v>
      </c>
      <c r="D246" s="21">
        <v>546.79999999999995</v>
      </c>
      <c r="E246" s="21">
        <v>359.7</v>
      </c>
      <c r="F246" s="21">
        <v>754.9</v>
      </c>
      <c r="G246" s="21">
        <v>1.6</v>
      </c>
      <c r="H246" s="21">
        <v>1.1000000000000001</v>
      </c>
      <c r="I246" s="22">
        <v>2.2000000000000002</v>
      </c>
      <c r="J246" s="35">
        <v>36758</v>
      </c>
      <c r="K246" s="21">
        <v>1672.4</v>
      </c>
      <c r="L246" s="21">
        <v>1355.1</v>
      </c>
      <c r="M246" s="21">
        <v>2018.3</v>
      </c>
      <c r="N246" s="21">
        <v>4.5</v>
      </c>
      <c r="O246" s="21">
        <v>3.7</v>
      </c>
      <c r="P246" s="22">
        <v>5.5</v>
      </c>
    </row>
    <row r="247" spans="1:16">
      <c r="A247" s="6" t="s">
        <v>610</v>
      </c>
      <c r="B247" s="55" t="s">
        <v>611</v>
      </c>
      <c r="C247" s="44">
        <v>50362</v>
      </c>
      <c r="D247" s="21">
        <v>644.79999999999995</v>
      </c>
      <c r="E247" s="21">
        <v>438.3</v>
      </c>
      <c r="F247" s="21">
        <v>889.3</v>
      </c>
      <c r="G247" s="21">
        <v>1.3</v>
      </c>
      <c r="H247" s="21">
        <v>0.9</v>
      </c>
      <c r="I247" s="22">
        <v>1.8</v>
      </c>
      <c r="J247" s="35">
        <v>52707</v>
      </c>
      <c r="K247" s="21">
        <v>1962.5</v>
      </c>
      <c r="L247" s="21">
        <v>1613.5</v>
      </c>
      <c r="M247" s="21">
        <v>2368.5</v>
      </c>
      <c r="N247" s="21">
        <v>3.7</v>
      </c>
      <c r="O247" s="21">
        <v>3.1</v>
      </c>
      <c r="P247" s="22">
        <v>4.5</v>
      </c>
    </row>
    <row r="248" spans="1:16">
      <c r="A248" s="6" t="s">
        <v>338</v>
      </c>
      <c r="B248" s="55" t="s">
        <v>339</v>
      </c>
      <c r="C248" s="44">
        <v>49714</v>
      </c>
      <c r="D248" s="21">
        <v>897.6</v>
      </c>
      <c r="E248" s="21">
        <v>578.70000000000005</v>
      </c>
      <c r="F248" s="21">
        <v>1266.5999999999999</v>
      </c>
      <c r="G248" s="21">
        <v>1.8</v>
      </c>
      <c r="H248" s="21">
        <v>1.2</v>
      </c>
      <c r="I248" s="22">
        <v>2.5</v>
      </c>
      <c r="J248" s="35">
        <v>53179</v>
      </c>
      <c r="K248" s="21">
        <v>2719.1</v>
      </c>
      <c r="L248" s="21">
        <v>2166.6999999999998</v>
      </c>
      <c r="M248" s="21">
        <v>3369.7</v>
      </c>
      <c r="N248" s="21">
        <v>5.0999999999999996</v>
      </c>
      <c r="O248" s="21">
        <v>4.0999999999999996</v>
      </c>
      <c r="P248" s="22">
        <v>6.3</v>
      </c>
    </row>
    <row r="249" spans="1:16">
      <c r="A249" s="6" t="s">
        <v>410</v>
      </c>
      <c r="B249" s="55" t="s">
        <v>411</v>
      </c>
      <c r="C249" s="44">
        <v>17216</v>
      </c>
      <c r="D249" s="21">
        <v>276.10000000000002</v>
      </c>
      <c r="E249" s="21">
        <v>182.3</v>
      </c>
      <c r="F249" s="21">
        <v>382.6</v>
      </c>
      <c r="G249" s="21">
        <v>1.6</v>
      </c>
      <c r="H249" s="21">
        <v>1.1000000000000001</v>
      </c>
      <c r="I249" s="22">
        <v>2.2000000000000002</v>
      </c>
      <c r="J249" s="35">
        <v>19019</v>
      </c>
      <c r="K249" s="21">
        <v>839.7</v>
      </c>
      <c r="L249" s="21">
        <v>678.8</v>
      </c>
      <c r="M249" s="21">
        <v>1008.8</v>
      </c>
      <c r="N249" s="21">
        <v>4.4000000000000004</v>
      </c>
      <c r="O249" s="21">
        <v>3.6</v>
      </c>
      <c r="P249" s="22">
        <v>5.3</v>
      </c>
    </row>
    <row r="250" spans="1:16">
      <c r="A250" s="6" t="s">
        <v>764</v>
      </c>
      <c r="B250" s="55" t="s">
        <v>765</v>
      </c>
      <c r="C250" s="44">
        <v>20733</v>
      </c>
      <c r="D250" s="21">
        <v>196.6</v>
      </c>
      <c r="E250" s="21">
        <v>131.4</v>
      </c>
      <c r="F250" s="21">
        <v>271.3</v>
      </c>
      <c r="G250" s="21">
        <v>0.9</v>
      </c>
      <c r="H250" s="21">
        <v>0.6</v>
      </c>
      <c r="I250" s="22">
        <v>1.3</v>
      </c>
      <c r="J250" s="35">
        <v>23269</v>
      </c>
      <c r="K250" s="21">
        <v>661.5</v>
      </c>
      <c r="L250" s="21">
        <v>522</v>
      </c>
      <c r="M250" s="21">
        <v>823.9</v>
      </c>
      <c r="N250" s="21">
        <v>2.8</v>
      </c>
      <c r="O250" s="21">
        <v>2.2000000000000002</v>
      </c>
      <c r="P250" s="22">
        <v>3.5</v>
      </c>
    </row>
    <row r="251" spans="1:16">
      <c r="A251" s="6" t="s">
        <v>392</v>
      </c>
      <c r="B251" s="55" t="s">
        <v>393</v>
      </c>
      <c r="C251" s="44">
        <v>36109</v>
      </c>
      <c r="D251" s="21">
        <v>537.29999999999995</v>
      </c>
      <c r="E251" s="21">
        <v>365</v>
      </c>
      <c r="F251" s="21">
        <v>728.1</v>
      </c>
      <c r="G251" s="21">
        <v>1.5</v>
      </c>
      <c r="H251" s="21">
        <v>1</v>
      </c>
      <c r="I251" s="22">
        <v>2</v>
      </c>
      <c r="J251" s="35">
        <v>40775</v>
      </c>
      <c r="K251" s="21">
        <v>1557.4</v>
      </c>
      <c r="L251" s="21">
        <v>1276.7</v>
      </c>
      <c r="M251" s="21">
        <v>1870.7</v>
      </c>
      <c r="N251" s="21">
        <v>3.8</v>
      </c>
      <c r="O251" s="21">
        <v>3.1</v>
      </c>
      <c r="P251" s="22">
        <v>4.5999999999999996</v>
      </c>
    </row>
    <row r="252" spans="1:16">
      <c r="A252" s="6" t="s">
        <v>576</v>
      </c>
      <c r="B252" s="55" t="s">
        <v>577</v>
      </c>
      <c r="C252" s="44">
        <v>40619</v>
      </c>
      <c r="D252" s="21">
        <v>566.29999999999995</v>
      </c>
      <c r="E252" s="21">
        <v>379.2</v>
      </c>
      <c r="F252" s="21">
        <v>782.6</v>
      </c>
      <c r="G252" s="21">
        <v>1.4</v>
      </c>
      <c r="H252" s="21">
        <v>0.9</v>
      </c>
      <c r="I252" s="22">
        <v>1.9</v>
      </c>
      <c r="J252" s="35">
        <v>44021</v>
      </c>
      <c r="K252" s="21">
        <v>1749.9</v>
      </c>
      <c r="L252" s="21">
        <v>1417.4</v>
      </c>
      <c r="M252" s="21">
        <v>2126</v>
      </c>
      <c r="N252" s="21">
        <v>4</v>
      </c>
      <c r="O252" s="21">
        <v>3.2</v>
      </c>
      <c r="P252" s="22">
        <v>4.8</v>
      </c>
    </row>
    <row r="253" spans="1:16">
      <c r="A253" s="49" t="s">
        <v>282</v>
      </c>
      <c r="B253" s="54" t="s">
        <v>283</v>
      </c>
      <c r="C253" s="44">
        <v>40870</v>
      </c>
      <c r="D253" s="21">
        <v>820.4</v>
      </c>
      <c r="E253" s="21">
        <v>532.29999999999995</v>
      </c>
      <c r="F253" s="21">
        <v>1149.9000000000001</v>
      </c>
      <c r="G253" s="21">
        <v>2</v>
      </c>
      <c r="H253" s="21">
        <v>1.3</v>
      </c>
      <c r="I253" s="22">
        <v>2.8</v>
      </c>
      <c r="J253" s="35">
        <v>46286</v>
      </c>
      <c r="K253" s="21">
        <v>2739.2</v>
      </c>
      <c r="L253" s="21">
        <v>2204.1</v>
      </c>
      <c r="M253" s="21">
        <v>3322</v>
      </c>
      <c r="N253" s="21">
        <v>5.9</v>
      </c>
      <c r="O253" s="21">
        <v>4.8</v>
      </c>
      <c r="P253" s="22">
        <v>7.2</v>
      </c>
    </row>
    <row r="254" spans="1:16">
      <c r="A254" s="6" t="s">
        <v>638</v>
      </c>
      <c r="B254" s="55" t="s">
        <v>639</v>
      </c>
      <c r="C254" s="44">
        <v>31516</v>
      </c>
      <c r="D254" s="21">
        <v>314.5</v>
      </c>
      <c r="E254" s="21">
        <v>212.4</v>
      </c>
      <c r="F254" s="21">
        <v>432.6</v>
      </c>
      <c r="G254" s="21">
        <v>1</v>
      </c>
      <c r="H254" s="21">
        <v>0.7</v>
      </c>
      <c r="I254" s="22">
        <v>1.4</v>
      </c>
      <c r="J254" s="35">
        <v>34469</v>
      </c>
      <c r="K254" s="21">
        <v>1090.5</v>
      </c>
      <c r="L254" s="21">
        <v>859.2</v>
      </c>
      <c r="M254" s="21">
        <v>1357.1</v>
      </c>
      <c r="N254" s="21">
        <v>3.2</v>
      </c>
      <c r="O254" s="21">
        <v>2.5</v>
      </c>
      <c r="P254" s="22">
        <v>3.9</v>
      </c>
    </row>
    <row r="255" spans="1:16">
      <c r="A255" s="6" t="s">
        <v>698</v>
      </c>
      <c r="B255" s="55" t="s">
        <v>699</v>
      </c>
      <c r="C255" s="44">
        <v>22905</v>
      </c>
      <c r="D255" s="21">
        <v>217.4</v>
      </c>
      <c r="E255" s="21">
        <v>138.9</v>
      </c>
      <c r="F255" s="21">
        <v>304.5</v>
      </c>
      <c r="G255" s="21">
        <v>0.9</v>
      </c>
      <c r="H255" s="21">
        <v>0.6</v>
      </c>
      <c r="I255" s="22">
        <v>1.3</v>
      </c>
      <c r="J255" s="35">
        <v>25557</v>
      </c>
      <c r="K255" s="21">
        <v>806.9</v>
      </c>
      <c r="L255" s="21">
        <v>628.5</v>
      </c>
      <c r="M255" s="21">
        <v>1003.8</v>
      </c>
      <c r="N255" s="21">
        <v>3.2</v>
      </c>
      <c r="O255" s="21">
        <v>2.5</v>
      </c>
      <c r="P255" s="22">
        <v>3.9</v>
      </c>
    </row>
    <row r="256" spans="1:16">
      <c r="A256" s="6" t="s">
        <v>320</v>
      </c>
      <c r="B256" s="55" t="s">
        <v>321</v>
      </c>
      <c r="C256" s="44">
        <v>32982</v>
      </c>
      <c r="D256" s="21">
        <v>551.5</v>
      </c>
      <c r="E256" s="21">
        <v>364.2</v>
      </c>
      <c r="F256" s="21">
        <v>764.2</v>
      </c>
      <c r="G256" s="21">
        <v>1.7</v>
      </c>
      <c r="H256" s="21">
        <v>1.1000000000000001</v>
      </c>
      <c r="I256" s="22">
        <v>2.2999999999999998</v>
      </c>
      <c r="J256" s="35">
        <v>37922</v>
      </c>
      <c r="K256" s="21">
        <v>1853.8</v>
      </c>
      <c r="L256" s="21">
        <v>1504.3</v>
      </c>
      <c r="M256" s="21">
        <v>2241.3000000000002</v>
      </c>
      <c r="N256" s="21">
        <v>4.9000000000000004</v>
      </c>
      <c r="O256" s="21">
        <v>4</v>
      </c>
      <c r="P256" s="22">
        <v>5.9</v>
      </c>
    </row>
    <row r="257" spans="1:16">
      <c r="A257" s="6" t="s">
        <v>850</v>
      </c>
      <c r="B257" s="55" t="s">
        <v>851</v>
      </c>
      <c r="C257" s="44">
        <v>21007</v>
      </c>
      <c r="D257" s="21">
        <v>165.2</v>
      </c>
      <c r="E257" s="21">
        <v>104.2</v>
      </c>
      <c r="F257" s="21">
        <v>237.1</v>
      </c>
      <c r="G257" s="21">
        <v>0.8</v>
      </c>
      <c r="H257" s="21">
        <v>0.5</v>
      </c>
      <c r="I257" s="22">
        <v>1.1000000000000001</v>
      </c>
      <c r="J257" s="35">
        <v>23172</v>
      </c>
      <c r="K257" s="21">
        <v>581.20000000000005</v>
      </c>
      <c r="L257" s="21">
        <v>438.6</v>
      </c>
      <c r="M257" s="21">
        <v>746.5</v>
      </c>
      <c r="N257" s="21">
        <v>2.5</v>
      </c>
      <c r="O257" s="21">
        <v>1.9</v>
      </c>
      <c r="P257" s="22">
        <v>3.2</v>
      </c>
    </row>
    <row r="258" spans="1:16">
      <c r="A258" s="6" t="s">
        <v>588</v>
      </c>
      <c r="B258" s="55" t="s">
        <v>589</v>
      </c>
      <c r="C258" s="44">
        <v>32520</v>
      </c>
      <c r="D258" s="21">
        <v>454.8</v>
      </c>
      <c r="E258" s="21">
        <v>301.2</v>
      </c>
      <c r="F258" s="21">
        <v>632.9</v>
      </c>
      <c r="G258" s="21">
        <v>1.4</v>
      </c>
      <c r="H258" s="21">
        <v>0.9</v>
      </c>
      <c r="I258" s="22">
        <v>1.9</v>
      </c>
      <c r="J258" s="35">
        <v>35301</v>
      </c>
      <c r="K258" s="21">
        <v>1408.9</v>
      </c>
      <c r="L258" s="21">
        <v>1116.7</v>
      </c>
      <c r="M258" s="21">
        <v>1720.4</v>
      </c>
      <c r="N258" s="21">
        <v>4</v>
      </c>
      <c r="O258" s="21">
        <v>3.2</v>
      </c>
      <c r="P258" s="22">
        <v>4.9000000000000004</v>
      </c>
    </row>
    <row r="259" spans="1:16">
      <c r="A259" s="6" t="s">
        <v>720</v>
      </c>
      <c r="B259" s="55" t="s">
        <v>721</v>
      </c>
      <c r="C259" s="44">
        <v>30055</v>
      </c>
      <c r="D259" s="21">
        <v>313.10000000000002</v>
      </c>
      <c r="E259" s="21">
        <v>211.3</v>
      </c>
      <c r="F259" s="21">
        <v>427.4</v>
      </c>
      <c r="G259" s="21">
        <v>1</v>
      </c>
      <c r="H259" s="21">
        <v>0.7</v>
      </c>
      <c r="I259" s="22">
        <v>1.4</v>
      </c>
      <c r="J259" s="35">
        <v>33208</v>
      </c>
      <c r="K259" s="21">
        <v>1008.9</v>
      </c>
      <c r="L259" s="21">
        <v>808.9</v>
      </c>
      <c r="M259" s="21">
        <v>1234.0999999999999</v>
      </c>
      <c r="N259" s="21">
        <v>3</v>
      </c>
      <c r="O259" s="21">
        <v>2.4</v>
      </c>
      <c r="P259" s="22">
        <v>3.7</v>
      </c>
    </row>
    <row r="260" spans="1:16">
      <c r="A260" s="6" t="s">
        <v>312</v>
      </c>
      <c r="B260" s="55" t="s">
        <v>313</v>
      </c>
      <c r="C260" s="44">
        <v>36420</v>
      </c>
      <c r="D260" s="21">
        <v>636.29999999999995</v>
      </c>
      <c r="E260" s="21">
        <v>421.7</v>
      </c>
      <c r="F260" s="21">
        <v>876.9</v>
      </c>
      <c r="G260" s="21">
        <v>1.7</v>
      </c>
      <c r="H260" s="21">
        <v>1.2</v>
      </c>
      <c r="I260" s="22">
        <v>2.4</v>
      </c>
      <c r="J260" s="35">
        <v>40158</v>
      </c>
      <c r="K260" s="21">
        <v>1974.2</v>
      </c>
      <c r="L260" s="21">
        <v>1601</v>
      </c>
      <c r="M260" s="21">
        <v>2389.3000000000002</v>
      </c>
      <c r="N260" s="21">
        <v>4.9000000000000004</v>
      </c>
      <c r="O260" s="21">
        <v>4</v>
      </c>
      <c r="P260" s="22">
        <v>5.9</v>
      </c>
    </row>
    <row r="261" spans="1:16">
      <c r="A261" s="6" t="s">
        <v>374</v>
      </c>
      <c r="B261" s="55" t="s">
        <v>375</v>
      </c>
      <c r="C261" s="44">
        <v>19322</v>
      </c>
      <c r="D261" s="21">
        <v>322.7</v>
      </c>
      <c r="E261" s="21">
        <v>209.6</v>
      </c>
      <c r="F261" s="21">
        <v>455.9</v>
      </c>
      <c r="G261" s="21">
        <v>1.7</v>
      </c>
      <c r="H261" s="21">
        <v>1.1000000000000001</v>
      </c>
      <c r="I261" s="22">
        <v>2.4</v>
      </c>
      <c r="J261" s="35">
        <v>21299</v>
      </c>
      <c r="K261" s="21">
        <v>961.9</v>
      </c>
      <c r="L261" s="21">
        <v>744.3</v>
      </c>
      <c r="M261" s="21">
        <v>1202</v>
      </c>
      <c r="N261" s="21">
        <v>4.5</v>
      </c>
      <c r="O261" s="21">
        <v>3.5</v>
      </c>
      <c r="P261" s="22">
        <v>5.6</v>
      </c>
    </row>
    <row r="262" spans="1:16">
      <c r="A262" s="6" t="s">
        <v>804</v>
      </c>
      <c r="B262" s="55" t="s">
        <v>805</v>
      </c>
      <c r="C262" s="44">
        <v>38875</v>
      </c>
      <c r="D262" s="21">
        <v>520.1</v>
      </c>
      <c r="E262" s="21">
        <v>323.60000000000002</v>
      </c>
      <c r="F262" s="21">
        <v>753.6</v>
      </c>
      <c r="G262" s="21">
        <v>1.3</v>
      </c>
      <c r="H262" s="21">
        <v>0.8</v>
      </c>
      <c r="I262" s="22">
        <v>1.9</v>
      </c>
      <c r="J262" s="35">
        <v>37164</v>
      </c>
      <c r="K262" s="21">
        <v>1312</v>
      </c>
      <c r="L262" s="21">
        <v>989.7</v>
      </c>
      <c r="M262" s="21">
        <v>1696.1</v>
      </c>
      <c r="N262" s="21">
        <v>3.5</v>
      </c>
      <c r="O262" s="21">
        <v>2.7</v>
      </c>
      <c r="P262" s="22">
        <v>4.5999999999999996</v>
      </c>
    </row>
    <row r="263" spans="1:16">
      <c r="A263" s="6" t="s">
        <v>744</v>
      </c>
      <c r="B263" s="55" t="s">
        <v>745</v>
      </c>
      <c r="C263" s="44">
        <v>49571</v>
      </c>
      <c r="D263" s="21">
        <v>498.5</v>
      </c>
      <c r="E263" s="21">
        <v>333.7</v>
      </c>
      <c r="F263" s="21">
        <v>683</v>
      </c>
      <c r="G263" s="21">
        <v>1</v>
      </c>
      <c r="H263" s="21">
        <v>0.7</v>
      </c>
      <c r="I263" s="22">
        <v>1.4</v>
      </c>
      <c r="J263" s="35">
        <v>54985</v>
      </c>
      <c r="K263" s="21">
        <v>1645.8</v>
      </c>
      <c r="L263" s="21">
        <v>1320</v>
      </c>
      <c r="M263" s="21">
        <v>2015.3</v>
      </c>
      <c r="N263" s="21">
        <v>3</v>
      </c>
      <c r="O263" s="21">
        <v>2.4</v>
      </c>
      <c r="P263" s="22">
        <v>3.7</v>
      </c>
    </row>
    <row r="264" spans="1:16">
      <c r="A264" s="6" t="s">
        <v>806</v>
      </c>
      <c r="B264" s="55" t="s">
        <v>807</v>
      </c>
      <c r="C264" s="44">
        <v>26875</v>
      </c>
      <c r="D264" s="21">
        <v>239.9</v>
      </c>
      <c r="E264" s="21">
        <v>159.9</v>
      </c>
      <c r="F264" s="21">
        <v>329.5</v>
      </c>
      <c r="G264" s="21">
        <v>0.9</v>
      </c>
      <c r="H264" s="21">
        <v>0.6</v>
      </c>
      <c r="I264" s="22">
        <v>1.2</v>
      </c>
      <c r="J264" s="35">
        <v>29952</v>
      </c>
      <c r="K264" s="21">
        <v>786.5</v>
      </c>
      <c r="L264" s="21">
        <v>616.20000000000005</v>
      </c>
      <c r="M264" s="21">
        <v>983.2</v>
      </c>
      <c r="N264" s="21">
        <v>2.6</v>
      </c>
      <c r="O264" s="21">
        <v>2.1</v>
      </c>
      <c r="P264" s="22">
        <v>3.3</v>
      </c>
    </row>
    <row r="265" spans="1:16">
      <c r="A265" s="49" t="s">
        <v>870</v>
      </c>
      <c r="B265" s="54" t="s">
        <v>871</v>
      </c>
      <c r="C265" s="44">
        <v>22393</v>
      </c>
      <c r="D265" s="21">
        <v>177.5</v>
      </c>
      <c r="E265" s="21">
        <v>115.1</v>
      </c>
      <c r="F265" s="21">
        <v>253.1</v>
      </c>
      <c r="G265" s="21">
        <v>0.8</v>
      </c>
      <c r="H265" s="21">
        <v>0.5</v>
      </c>
      <c r="I265" s="22">
        <v>1.1000000000000001</v>
      </c>
      <c r="J265" s="35">
        <v>24502</v>
      </c>
      <c r="K265" s="21">
        <v>533.29999999999995</v>
      </c>
      <c r="L265" s="21">
        <v>392.5</v>
      </c>
      <c r="M265" s="21">
        <v>703.9</v>
      </c>
      <c r="N265" s="21">
        <v>2.2000000000000002</v>
      </c>
      <c r="O265" s="21">
        <v>1.6</v>
      </c>
      <c r="P265" s="22">
        <v>2.9</v>
      </c>
    </row>
    <row r="266" spans="1:16">
      <c r="A266" s="6" t="s">
        <v>830</v>
      </c>
      <c r="B266" s="55" t="s">
        <v>831</v>
      </c>
      <c r="C266" s="44">
        <v>32328</v>
      </c>
      <c r="D266" s="21">
        <v>254.9</v>
      </c>
      <c r="E266" s="21">
        <v>165.9</v>
      </c>
      <c r="F266" s="21">
        <v>362</v>
      </c>
      <c r="G266" s="21">
        <v>0.8</v>
      </c>
      <c r="H266" s="21">
        <v>0.5</v>
      </c>
      <c r="I266" s="22">
        <v>1.1000000000000001</v>
      </c>
      <c r="J266" s="35">
        <v>35129</v>
      </c>
      <c r="K266" s="21">
        <v>812.3</v>
      </c>
      <c r="L266" s="21">
        <v>596.70000000000005</v>
      </c>
      <c r="M266" s="21">
        <v>1069.7</v>
      </c>
      <c r="N266" s="21">
        <v>2.2999999999999998</v>
      </c>
      <c r="O266" s="21">
        <v>1.7</v>
      </c>
      <c r="P266" s="22">
        <v>3</v>
      </c>
    </row>
    <row r="267" spans="1:16">
      <c r="A267" s="6" t="s">
        <v>364</v>
      </c>
      <c r="B267" s="55" t="s">
        <v>365</v>
      </c>
      <c r="C267" s="44">
        <v>79399</v>
      </c>
      <c r="D267" s="21">
        <v>1305.5999999999999</v>
      </c>
      <c r="E267" s="21">
        <v>864.5</v>
      </c>
      <c r="F267" s="21">
        <v>1816.6</v>
      </c>
      <c r="G267" s="21">
        <v>1.6</v>
      </c>
      <c r="H267" s="21">
        <v>1.1000000000000001</v>
      </c>
      <c r="I267" s="22">
        <v>2.2999999999999998</v>
      </c>
      <c r="J267" s="35">
        <v>85395</v>
      </c>
      <c r="K267" s="21">
        <v>4061.7</v>
      </c>
      <c r="L267" s="21">
        <v>3291.5</v>
      </c>
      <c r="M267" s="21">
        <v>4968.5</v>
      </c>
      <c r="N267" s="21">
        <v>4.8</v>
      </c>
      <c r="O267" s="21">
        <v>3.9</v>
      </c>
      <c r="P267" s="22">
        <v>5.8</v>
      </c>
    </row>
    <row r="268" spans="1:16">
      <c r="A268" s="6" t="s">
        <v>322</v>
      </c>
      <c r="B268" s="55" t="s">
        <v>323</v>
      </c>
      <c r="C268" s="44">
        <v>57821</v>
      </c>
      <c r="D268" s="21">
        <v>1036.4000000000001</v>
      </c>
      <c r="E268" s="21">
        <v>644.79999999999995</v>
      </c>
      <c r="F268" s="21">
        <v>1480.8</v>
      </c>
      <c r="G268" s="21">
        <v>1.8</v>
      </c>
      <c r="H268" s="21">
        <v>1.1000000000000001</v>
      </c>
      <c r="I268" s="22">
        <v>2.6</v>
      </c>
      <c r="J268" s="35">
        <v>62595</v>
      </c>
      <c r="K268" s="21">
        <v>3231.2</v>
      </c>
      <c r="L268" s="21">
        <v>2501.3000000000002</v>
      </c>
      <c r="M268" s="21">
        <v>4069.1</v>
      </c>
      <c r="N268" s="21">
        <v>5.2</v>
      </c>
      <c r="O268" s="21">
        <v>4</v>
      </c>
      <c r="P268" s="22">
        <v>6.5</v>
      </c>
    </row>
    <row r="269" spans="1:16">
      <c r="A269" s="6" t="s">
        <v>766</v>
      </c>
      <c r="B269" s="55" t="s">
        <v>767</v>
      </c>
      <c r="C269" s="44">
        <v>45196</v>
      </c>
      <c r="D269" s="21">
        <v>583.1</v>
      </c>
      <c r="E269" s="21">
        <v>365.3</v>
      </c>
      <c r="F269" s="21">
        <v>833.6</v>
      </c>
      <c r="G269" s="21">
        <v>1.3</v>
      </c>
      <c r="H269" s="21">
        <v>0.8</v>
      </c>
      <c r="I269" s="22">
        <v>1.8</v>
      </c>
      <c r="J269" s="35">
        <v>50850</v>
      </c>
      <c r="K269" s="21">
        <v>1784.4</v>
      </c>
      <c r="L269" s="21">
        <v>1354.4</v>
      </c>
      <c r="M269" s="21">
        <v>2265.6999999999998</v>
      </c>
      <c r="N269" s="21">
        <v>3.5</v>
      </c>
      <c r="O269" s="21">
        <v>2.7</v>
      </c>
      <c r="P269" s="22">
        <v>4.5</v>
      </c>
    </row>
    <row r="270" spans="1:16">
      <c r="A270" s="6" t="s">
        <v>858</v>
      </c>
      <c r="B270" s="55" t="s">
        <v>859</v>
      </c>
      <c r="C270" s="44">
        <v>47882</v>
      </c>
      <c r="D270" s="21">
        <v>433.5</v>
      </c>
      <c r="E270" s="21">
        <v>285.3</v>
      </c>
      <c r="F270" s="21">
        <v>612.79999999999995</v>
      </c>
      <c r="G270" s="21">
        <v>0.9</v>
      </c>
      <c r="H270" s="21">
        <v>0.6</v>
      </c>
      <c r="I270" s="22">
        <v>1.3</v>
      </c>
      <c r="J270" s="35">
        <v>55660</v>
      </c>
      <c r="K270" s="21">
        <v>1471.2</v>
      </c>
      <c r="L270" s="21">
        <v>1153.9000000000001</v>
      </c>
      <c r="M270" s="21">
        <v>1830.2</v>
      </c>
      <c r="N270" s="21">
        <v>2.6</v>
      </c>
      <c r="O270" s="21">
        <v>2.1</v>
      </c>
      <c r="P270" s="22">
        <v>3.3</v>
      </c>
    </row>
    <row r="271" spans="1:16">
      <c r="A271" s="6" t="s">
        <v>646</v>
      </c>
      <c r="B271" s="55" t="s">
        <v>647</v>
      </c>
      <c r="C271" s="44">
        <v>48697</v>
      </c>
      <c r="D271" s="21">
        <v>584.6</v>
      </c>
      <c r="E271" s="21">
        <v>392.8</v>
      </c>
      <c r="F271" s="21">
        <v>800.3</v>
      </c>
      <c r="G271" s="21">
        <v>1.2</v>
      </c>
      <c r="H271" s="21">
        <v>0.8</v>
      </c>
      <c r="I271" s="22">
        <v>1.6</v>
      </c>
      <c r="J271" s="35">
        <v>52608</v>
      </c>
      <c r="K271" s="21">
        <v>1752.8</v>
      </c>
      <c r="L271" s="21">
        <v>1402.1</v>
      </c>
      <c r="M271" s="21">
        <v>2138.6999999999998</v>
      </c>
      <c r="N271" s="21">
        <v>3.3</v>
      </c>
      <c r="O271" s="21">
        <v>2.7</v>
      </c>
      <c r="P271" s="22">
        <v>4.0999999999999996</v>
      </c>
    </row>
    <row r="272" spans="1:16">
      <c r="A272" s="6" t="s">
        <v>784</v>
      </c>
      <c r="B272" s="55" t="s">
        <v>785</v>
      </c>
      <c r="C272" s="44">
        <v>32175</v>
      </c>
      <c r="D272" s="21">
        <v>294.2</v>
      </c>
      <c r="E272" s="21">
        <v>195.4</v>
      </c>
      <c r="F272" s="21">
        <v>405</v>
      </c>
      <c r="G272" s="21">
        <v>0.9</v>
      </c>
      <c r="H272" s="21">
        <v>0.6</v>
      </c>
      <c r="I272" s="22">
        <v>1.3</v>
      </c>
      <c r="J272" s="35">
        <v>35139</v>
      </c>
      <c r="K272" s="21">
        <v>924.6</v>
      </c>
      <c r="L272" s="21">
        <v>720.3</v>
      </c>
      <c r="M272" s="21">
        <v>1166.4000000000001</v>
      </c>
      <c r="N272" s="21">
        <v>2.6</v>
      </c>
      <c r="O272" s="21">
        <v>2</v>
      </c>
      <c r="P272" s="22">
        <v>3.3</v>
      </c>
    </row>
    <row r="273" spans="1:16">
      <c r="A273" s="6" t="s">
        <v>848</v>
      </c>
      <c r="B273" s="55" t="s">
        <v>849</v>
      </c>
      <c r="C273" s="44">
        <v>18982</v>
      </c>
      <c r="D273" s="21">
        <v>169.1</v>
      </c>
      <c r="E273" s="21">
        <v>108.7</v>
      </c>
      <c r="F273" s="21">
        <v>238.3</v>
      </c>
      <c r="G273" s="21">
        <v>0.9</v>
      </c>
      <c r="H273" s="21">
        <v>0.6</v>
      </c>
      <c r="I273" s="22">
        <v>1.3</v>
      </c>
      <c r="J273" s="35">
        <v>20287</v>
      </c>
      <c r="K273" s="21">
        <v>608.1</v>
      </c>
      <c r="L273" s="21">
        <v>476</v>
      </c>
      <c r="M273" s="21">
        <v>750</v>
      </c>
      <c r="N273" s="21">
        <v>3</v>
      </c>
      <c r="O273" s="21">
        <v>2.2999999999999998</v>
      </c>
      <c r="P273" s="22">
        <v>3.7</v>
      </c>
    </row>
    <row r="274" spans="1:16">
      <c r="A274" s="6" t="s">
        <v>814</v>
      </c>
      <c r="B274" s="55" t="s">
        <v>815</v>
      </c>
      <c r="C274" s="44">
        <v>31178</v>
      </c>
      <c r="D274" s="21">
        <v>230.3</v>
      </c>
      <c r="E274" s="21">
        <v>148.30000000000001</v>
      </c>
      <c r="F274" s="21">
        <v>333.8</v>
      </c>
      <c r="G274" s="21">
        <v>0.7</v>
      </c>
      <c r="H274" s="21">
        <v>0.5</v>
      </c>
      <c r="I274" s="22">
        <v>1.1000000000000001</v>
      </c>
      <c r="J274" s="35">
        <v>35319</v>
      </c>
      <c r="K274" s="21">
        <v>803.2</v>
      </c>
      <c r="L274" s="21">
        <v>585.70000000000005</v>
      </c>
      <c r="M274" s="21">
        <v>1070.5</v>
      </c>
      <c r="N274" s="21">
        <v>2.2999999999999998</v>
      </c>
      <c r="O274" s="21">
        <v>1.7</v>
      </c>
      <c r="P274" s="22">
        <v>3</v>
      </c>
    </row>
    <row r="275" spans="1:16">
      <c r="A275" s="6" t="s">
        <v>626</v>
      </c>
      <c r="B275" s="55" t="s">
        <v>627</v>
      </c>
      <c r="C275" s="44">
        <v>42694</v>
      </c>
      <c r="D275" s="21">
        <v>463.5</v>
      </c>
      <c r="E275" s="21">
        <v>312.89999999999998</v>
      </c>
      <c r="F275" s="21">
        <v>636.70000000000005</v>
      </c>
      <c r="G275" s="21">
        <v>1.1000000000000001</v>
      </c>
      <c r="H275" s="21">
        <v>0.7</v>
      </c>
      <c r="I275" s="22">
        <v>1.5</v>
      </c>
      <c r="J275" s="35">
        <v>48747</v>
      </c>
      <c r="K275" s="21">
        <v>1490.1</v>
      </c>
      <c r="L275" s="21">
        <v>1187</v>
      </c>
      <c r="M275" s="21">
        <v>1824.7</v>
      </c>
      <c r="N275" s="21">
        <v>3.1</v>
      </c>
      <c r="O275" s="21">
        <v>2.4</v>
      </c>
      <c r="P275" s="22">
        <v>3.7</v>
      </c>
    </row>
    <row r="276" spans="1:16">
      <c r="A276" s="6" t="s">
        <v>746</v>
      </c>
      <c r="B276" s="55" t="s">
        <v>747</v>
      </c>
      <c r="C276" s="44">
        <v>23735</v>
      </c>
      <c r="D276" s="21">
        <v>256.89999999999998</v>
      </c>
      <c r="E276" s="21">
        <v>170</v>
      </c>
      <c r="F276" s="21">
        <v>353.7</v>
      </c>
      <c r="G276" s="21">
        <v>1.1000000000000001</v>
      </c>
      <c r="H276" s="21">
        <v>0.7</v>
      </c>
      <c r="I276" s="22">
        <v>1.5</v>
      </c>
      <c r="J276" s="35">
        <v>25679</v>
      </c>
      <c r="K276" s="21">
        <v>771</v>
      </c>
      <c r="L276" s="21">
        <v>614.6</v>
      </c>
      <c r="M276" s="21">
        <v>946.3</v>
      </c>
      <c r="N276" s="21">
        <v>3</v>
      </c>
      <c r="O276" s="21">
        <v>2.4</v>
      </c>
      <c r="P276" s="22">
        <v>3.7</v>
      </c>
    </row>
    <row r="277" spans="1:16">
      <c r="A277" s="6" t="s">
        <v>772</v>
      </c>
      <c r="B277" s="55" t="s">
        <v>773</v>
      </c>
      <c r="C277" s="44">
        <v>38310</v>
      </c>
      <c r="D277" s="21">
        <v>345.1</v>
      </c>
      <c r="E277" s="21">
        <v>232.8</v>
      </c>
      <c r="F277" s="21">
        <v>479.4</v>
      </c>
      <c r="G277" s="21">
        <v>0.9</v>
      </c>
      <c r="H277" s="21">
        <v>0.6</v>
      </c>
      <c r="I277" s="22">
        <v>1.3</v>
      </c>
      <c r="J277" s="35">
        <v>41082</v>
      </c>
      <c r="K277" s="21">
        <v>1091</v>
      </c>
      <c r="L277" s="21">
        <v>841.6</v>
      </c>
      <c r="M277" s="21">
        <v>1392.5</v>
      </c>
      <c r="N277" s="21">
        <v>2.7</v>
      </c>
      <c r="O277" s="21">
        <v>2</v>
      </c>
      <c r="P277" s="22">
        <v>3.4</v>
      </c>
    </row>
    <row r="278" spans="1:16">
      <c r="A278" s="6" t="s">
        <v>480</v>
      </c>
      <c r="B278" s="55" t="s">
        <v>481</v>
      </c>
      <c r="C278" s="44">
        <v>16202</v>
      </c>
      <c r="D278" s="21">
        <v>226.9</v>
      </c>
      <c r="E278" s="21">
        <v>144.69999999999999</v>
      </c>
      <c r="F278" s="21">
        <v>317.2</v>
      </c>
      <c r="G278" s="21">
        <v>1.4</v>
      </c>
      <c r="H278" s="21">
        <v>0.9</v>
      </c>
      <c r="I278" s="22">
        <v>2</v>
      </c>
      <c r="J278" s="35">
        <v>18287</v>
      </c>
      <c r="K278" s="21">
        <v>728</v>
      </c>
      <c r="L278" s="21">
        <v>568.29999999999995</v>
      </c>
      <c r="M278" s="21">
        <v>899.7</v>
      </c>
      <c r="N278" s="21">
        <v>4</v>
      </c>
      <c r="O278" s="21">
        <v>3.1</v>
      </c>
      <c r="P278" s="22">
        <v>4.9000000000000004</v>
      </c>
    </row>
    <row r="279" spans="1:16">
      <c r="A279" s="6" t="s">
        <v>482</v>
      </c>
      <c r="B279" s="55" t="s">
        <v>483</v>
      </c>
      <c r="C279" s="44">
        <v>28238</v>
      </c>
      <c r="D279" s="21">
        <v>385</v>
      </c>
      <c r="E279" s="21">
        <v>260.60000000000002</v>
      </c>
      <c r="F279" s="21">
        <v>523.1</v>
      </c>
      <c r="G279" s="21">
        <v>1.4</v>
      </c>
      <c r="H279" s="21">
        <v>0.9</v>
      </c>
      <c r="I279" s="22">
        <v>1.9</v>
      </c>
      <c r="J279" s="35">
        <v>31473</v>
      </c>
      <c r="K279" s="21">
        <v>1148</v>
      </c>
      <c r="L279" s="21">
        <v>938.9</v>
      </c>
      <c r="M279" s="21">
        <v>1385.2</v>
      </c>
      <c r="N279" s="21">
        <v>3.6</v>
      </c>
      <c r="O279" s="21">
        <v>3</v>
      </c>
      <c r="P279" s="22">
        <v>4.4000000000000004</v>
      </c>
    </row>
    <row r="280" spans="1:16">
      <c r="A280" s="6" t="s">
        <v>484</v>
      </c>
      <c r="B280" s="55" t="s">
        <v>485</v>
      </c>
      <c r="C280" s="44">
        <v>25592</v>
      </c>
      <c r="D280" s="21">
        <v>378.1</v>
      </c>
      <c r="E280" s="21">
        <v>255</v>
      </c>
      <c r="F280" s="21">
        <v>518.5</v>
      </c>
      <c r="G280" s="21">
        <v>1.5</v>
      </c>
      <c r="H280" s="21">
        <v>1</v>
      </c>
      <c r="I280" s="22">
        <v>2</v>
      </c>
      <c r="J280" s="35">
        <v>27562</v>
      </c>
      <c r="K280" s="21">
        <v>1093.2</v>
      </c>
      <c r="L280" s="21">
        <v>885.8</v>
      </c>
      <c r="M280" s="21">
        <v>1316.3</v>
      </c>
      <c r="N280" s="21">
        <v>4</v>
      </c>
      <c r="O280" s="21">
        <v>3.2</v>
      </c>
      <c r="P280" s="22">
        <v>4.8</v>
      </c>
    </row>
    <row r="281" spans="1:16">
      <c r="A281" s="6" t="s">
        <v>674</v>
      </c>
      <c r="B281" s="55" t="s">
        <v>675</v>
      </c>
      <c r="C281" s="44">
        <v>91554</v>
      </c>
      <c r="D281" s="21">
        <v>1066.5</v>
      </c>
      <c r="E281" s="21">
        <v>720.6</v>
      </c>
      <c r="F281" s="21">
        <v>1459.1</v>
      </c>
      <c r="G281" s="21">
        <v>1.2</v>
      </c>
      <c r="H281" s="21">
        <v>0.8</v>
      </c>
      <c r="I281" s="22">
        <v>1.6</v>
      </c>
      <c r="J281" s="35">
        <v>97620</v>
      </c>
      <c r="K281" s="21">
        <v>3211.6</v>
      </c>
      <c r="L281" s="21">
        <v>2613</v>
      </c>
      <c r="M281" s="21">
        <v>3876.3</v>
      </c>
      <c r="N281" s="21">
        <v>3.3</v>
      </c>
      <c r="O281" s="21">
        <v>2.7</v>
      </c>
      <c r="P281" s="22">
        <v>4</v>
      </c>
    </row>
    <row r="282" spans="1:16">
      <c r="A282" s="6" t="s">
        <v>712</v>
      </c>
      <c r="B282" s="55" t="s">
        <v>713</v>
      </c>
      <c r="C282" s="44">
        <v>27626</v>
      </c>
      <c r="D282" s="21">
        <v>257.7</v>
      </c>
      <c r="E282" s="21">
        <v>170.9</v>
      </c>
      <c r="F282" s="21">
        <v>359.7</v>
      </c>
      <c r="G282" s="21">
        <v>0.9</v>
      </c>
      <c r="H282" s="21">
        <v>0.6</v>
      </c>
      <c r="I282" s="22">
        <v>1.3</v>
      </c>
      <c r="J282" s="35">
        <v>31054</v>
      </c>
      <c r="K282" s="21">
        <v>800.2</v>
      </c>
      <c r="L282" s="21">
        <v>602.70000000000005</v>
      </c>
      <c r="M282" s="21">
        <v>1043.2</v>
      </c>
      <c r="N282" s="21">
        <v>2.6</v>
      </c>
      <c r="O282" s="21">
        <v>1.9</v>
      </c>
      <c r="P282" s="22">
        <v>3.4</v>
      </c>
    </row>
    <row r="283" spans="1:16">
      <c r="A283" s="6" t="s">
        <v>536</v>
      </c>
      <c r="B283" s="55" t="s">
        <v>537</v>
      </c>
      <c r="C283" s="44">
        <v>41127</v>
      </c>
      <c r="D283" s="21">
        <v>571.5</v>
      </c>
      <c r="E283" s="21">
        <v>378</v>
      </c>
      <c r="F283" s="21">
        <v>779.7</v>
      </c>
      <c r="G283" s="21">
        <v>1.4</v>
      </c>
      <c r="H283" s="21">
        <v>0.9</v>
      </c>
      <c r="I283" s="22">
        <v>1.9</v>
      </c>
      <c r="J283" s="35">
        <v>44780</v>
      </c>
      <c r="K283" s="21">
        <v>1698</v>
      </c>
      <c r="L283" s="21">
        <v>1373</v>
      </c>
      <c r="M283" s="21">
        <v>2071.4</v>
      </c>
      <c r="N283" s="21">
        <v>3.8</v>
      </c>
      <c r="O283" s="21">
        <v>3.1</v>
      </c>
      <c r="P283" s="22">
        <v>4.5999999999999996</v>
      </c>
    </row>
    <row r="284" spans="1:16">
      <c r="A284" s="6" t="s">
        <v>786</v>
      </c>
      <c r="B284" s="55" t="s">
        <v>787</v>
      </c>
      <c r="C284" s="44">
        <v>36563</v>
      </c>
      <c r="D284" s="21">
        <v>380.2</v>
      </c>
      <c r="E284" s="21">
        <v>249.7</v>
      </c>
      <c r="F284" s="21">
        <v>536.1</v>
      </c>
      <c r="G284" s="21">
        <v>1</v>
      </c>
      <c r="H284" s="21">
        <v>0.7</v>
      </c>
      <c r="I284" s="22">
        <v>1.5</v>
      </c>
      <c r="J284" s="35">
        <v>41051</v>
      </c>
      <c r="K284" s="21">
        <v>1218.3</v>
      </c>
      <c r="L284" s="21">
        <v>961.8</v>
      </c>
      <c r="M284" s="21">
        <v>1511.4</v>
      </c>
      <c r="N284" s="21">
        <v>3</v>
      </c>
      <c r="O284" s="21">
        <v>2.2999999999999998</v>
      </c>
      <c r="P284" s="22">
        <v>3.7</v>
      </c>
    </row>
    <row r="285" spans="1:16">
      <c r="A285" s="6" t="s">
        <v>520</v>
      </c>
      <c r="B285" s="55" t="s">
        <v>521</v>
      </c>
      <c r="C285" s="44">
        <v>60481</v>
      </c>
      <c r="D285" s="21">
        <v>778.3</v>
      </c>
      <c r="E285" s="21">
        <v>528.5</v>
      </c>
      <c r="F285" s="21">
        <v>1061.3</v>
      </c>
      <c r="G285" s="21">
        <v>1.3</v>
      </c>
      <c r="H285" s="21">
        <v>0.9</v>
      </c>
      <c r="I285" s="22">
        <v>1.8</v>
      </c>
      <c r="J285" s="35">
        <v>65635</v>
      </c>
      <c r="K285" s="21">
        <v>2474.6</v>
      </c>
      <c r="L285" s="21">
        <v>2042.9</v>
      </c>
      <c r="M285" s="21">
        <v>2952.5</v>
      </c>
      <c r="N285" s="21">
        <v>3.8</v>
      </c>
      <c r="O285" s="21">
        <v>3.1</v>
      </c>
      <c r="P285" s="22">
        <v>4.5</v>
      </c>
    </row>
    <row r="286" spans="1:16">
      <c r="A286" s="6" t="s">
        <v>412</v>
      </c>
      <c r="B286" s="55" t="s">
        <v>413</v>
      </c>
      <c r="C286" s="44">
        <v>75503</v>
      </c>
      <c r="D286" s="21">
        <v>1160.2</v>
      </c>
      <c r="E286" s="21">
        <v>769.4</v>
      </c>
      <c r="F286" s="21">
        <v>1619.2</v>
      </c>
      <c r="G286" s="21">
        <v>1.5</v>
      </c>
      <c r="H286" s="21">
        <v>1</v>
      </c>
      <c r="I286" s="22">
        <v>2.1</v>
      </c>
      <c r="J286" s="35">
        <v>80254</v>
      </c>
      <c r="K286" s="21">
        <v>3618.2</v>
      </c>
      <c r="L286" s="21">
        <v>2911.2</v>
      </c>
      <c r="M286" s="21">
        <v>4415</v>
      </c>
      <c r="N286" s="21">
        <v>4.5</v>
      </c>
      <c r="O286" s="21">
        <v>3.6</v>
      </c>
      <c r="P286" s="22">
        <v>5.5</v>
      </c>
    </row>
    <row r="287" spans="1:16">
      <c r="A287" s="6" t="s">
        <v>628</v>
      </c>
      <c r="B287" s="55" t="s">
        <v>629</v>
      </c>
      <c r="C287" s="44">
        <v>123733</v>
      </c>
      <c r="D287" s="21">
        <v>1392.7</v>
      </c>
      <c r="E287" s="21">
        <v>936</v>
      </c>
      <c r="F287" s="21">
        <v>1899.2</v>
      </c>
      <c r="G287" s="21">
        <v>1.1000000000000001</v>
      </c>
      <c r="H287" s="21">
        <v>0.8</v>
      </c>
      <c r="I287" s="22">
        <v>1.5</v>
      </c>
      <c r="J287" s="35">
        <v>136930</v>
      </c>
      <c r="K287" s="21">
        <v>4390.6000000000004</v>
      </c>
      <c r="L287" s="21">
        <v>3561.5</v>
      </c>
      <c r="M287" s="21">
        <v>5335.3</v>
      </c>
      <c r="N287" s="21">
        <v>3.2</v>
      </c>
      <c r="O287" s="21">
        <v>2.6</v>
      </c>
      <c r="P287" s="22">
        <v>3.9</v>
      </c>
    </row>
    <row r="288" spans="1:16">
      <c r="A288" s="6" t="s">
        <v>796</v>
      </c>
      <c r="B288" s="55" t="s">
        <v>797</v>
      </c>
      <c r="C288" s="44">
        <v>30027</v>
      </c>
      <c r="D288" s="21">
        <v>248.5</v>
      </c>
      <c r="E288" s="21">
        <v>165.8</v>
      </c>
      <c r="F288" s="21">
        <v>344.4</v>
      </c>
      <c r="G288" s="21">
        <v>0.8</v>
      </c>
      <c r="H288" s="21">
        <v>0.6</v>
      </c>
      <c r="I288" s="22">
        <v>1.1000000000000001</v>
      </c>
      <c r="J288" s="35">
        <v>33582</v>
      </c>
      <c r="K288" s="21">
        <v>792.2</v>
      </c>
      <c r="L288" s="21">
        <v>599.5</v>
      </c>
      <c r="M288" s="21">
        <v>1025.0999999999999</v>
      </c>
      <c r="N288" s="21">
        <v>2.4</v>
      </c>
      <c r="O288" s="21">
        <v>1.8</v>
      </c>
      <c r="P288" s="22">
        <v>3.1</v>
      </c>
    </row>
    <row r="289" spans="1:16">
      <c r="A289" s="6" t="s">
        <v>860</v>
      </c>
      <c r="B289" s="55" t="s">
        <v>861</v>
      </c>
      <c r="C289" s="44">
        <v>35171</v>
      </c>
      <c r="D289" s="21">
        <v>273</v>
      </c>
      <c r="E289" s="21">
        <v>178.8</v>
      </c>
      <c r="F289" s="21">
        <v>388.1</v>
      </c>
      <c r="G289" s="21">
        <v>0.8</v>
      </c>
      <c r="H289" s="21">
        <v>0.5</v>
      </c>
      <c r="I289" s="22">
        <v>1.1000000000000001</v>
      </c>
      <c r="J289" s="35">
        <v>38723</v>
      </c>
      <c r="K289" s="21">
        <v>870</v>
      </c>
      <c r="L289" s="21">
        <v>638.70000000000005</v>
      </c>
      <c r="M289" s="21">
        <v>1149.7</v>
      </c>
      <c r="N289" s="21">
        <v>2.2000000000000002</v>
      </c>
      <c r="O289" s="21">
        <v>1.6</v>
      </c>
      <c r="P289" s="22">
        <v>3</v>
      </c>
    </row>
    <row r="290" spans="1:16">
      <c r="A290" s="6" t="s">
        <v>328</v>
      </c>
      <c r="B290" s="55" t="s">
        <v>329</v>
      </c>
      <c r="C290" s="44">
        <v>75390</v>
      </c>
      <c r="D290" s="21">
        <v>1198.5</v>
      </c>
      <c r="E290" s="21">
        <v>801.9</v>
      </c>
      <c r="F290" s="21">
        <v>1655.7</v>
      </c>
      <c r="G290" s="21">
        <v>1.6</v>
      </c>
      <c r="H290" s="21">
        <v>1.1000000000000001</v>
      </c>
      <c r="I290" s="22">
        <v>2.2000000000000002</v>
      </c>
      <c r="J290" s="35">
        <v>85104</v>
      </c>
      <c r="K290" s="21">
        <v>4010.7</v>
      </c>
      <c r="L290" s="21">
        <v>3250.7</v>
      </c>
      <c r="M290" s="21">
        <v>4853.8</v>
      </c>
      <c r="N290" s="21">
        <v>4.7</v>
      </c>
      <c r="O290" s="21">
        <v>3.8</v>
      </c>
      <c r="P290" s="22">
        <v>5.7</v>
      </c>
    </row>
    <row r="291" spans="1:16">
      <c r="A291" s="6" t="s">
        <v>862</v>
      </c>
      <c r="B291" s="55" t="s">
        <v>863</v>
      </c>
      <c r="C291" s="44">
        <v>21942</v>
      </c>
      <c r="D291" s="21">
        <v>160.19999999999999</v>
      </c>
      <c r="E291" s="21">
        <v>104.5</v>
      </c>
      <c r="F291" s="21">
        <v>226.6</v>
      </c>
      <c r="G291" s="21">
        <v>0.7</v>
      </c>
      <c r="H291" s="21">
        <v>0.5</v>
      </c>
      <c r="I291" s="22">
        <v>1</v>
      </c>
      <c r="J291" s="35">
        <v>23556</v>
      </c>
      <c r="K291" s="21">
        <v>562.9</v>
      </c>
      <c r="L291" s="21">
        <v>426.8</v>
      </c>
      <c r="M291" s="21">
        <v>726.5</v>
      </c>
      <c r="N291" s="21">
        <v>2.4</v>
      </c>
      <c r="O291" s="21">
        <v>1.8</v>
      </c>
      <c r="P291" s="22">
        <v>3.1</v>
      </c>
    </row>
    <row r="292" spans="1:16">
      <c r="A292" s="6" t="s">
        <v>864</v>
      </c>
      <c r="B292" s="55" t="s">
        <v>865</v>
      </c>
      <c r="C292" s="44">
        <v>39965</v>
      </c>
      <c r="D292" s="21">
        <v>287.8</v>
      </c>
      <c r="E292" s="21">
        <v>171.7</v>
      </c>
      <c r="F292" s="21">
        <v>437.1</v>
      </c>
      <c r="G292" s="21">
        <v>0.7</v>
      </c>
      <c r="H292" s="21">
        <v>0.4</v>
      </c>
      <c r="I292" s="22">
        <v>1.1000000000000001</v>
      </c>
      <c r="J292" s="35">
        <v>42759</v>
      </c>
      <c r="K292" s="21">
        <v>915.9</v>
      </c>
      <c r="L292" s="21">
        <v>609.79999999999995</v>
      </c>
      <c r="M292" s="21">
        <v>1297.8</v>
      </c>
      <c r="N292" s="21">
        <v>2.1</v>
      </c>
      <c r="O292" s="21">
        <v>1.4</v>
      </c>
      <c r="P292" s="22">
        <v>3</v>
      </c>
    </row>
    <row r="293" spans="1:16">
      <c r="A293" s="6" t="s">
        <v>414</v>
      </c>
      <c r="B293" s="55" t="s">
        <v>415</v>
      </c>
      <c r="C293" s="44">
        <v>53325</v>
      </c>
      <c r="D293" s="21">
        <v>887.8</v>
      </c>
      <c r="E293" s="21">
        <v>568.9</v>
      </c>
      <c r="F293" s="21">
        <v>1266.7</v>
      </c>
      <c r="G293" s="21">
        <v>1.7</v>
      </c>
      <c r="H293" s="21">
        <v>1.1000000000000001</v>
      </c>
      <c r="I293" s="22">
        <v>2.4</v>
      </c>
      <c r="J293" s="35">
        <v>57834</v>
      </c>
      <c r="K293" s="21">
        <v>2673.6</v>
      </c>
      <c r="L293" s="21">
        <v>2078.5</v>
      </c>
      <c r="M293" s="21">
        <v>3373.2</v>
      </c>
      <c r="N293" s="21">
        <v>4.5999999999999996</v>
      </c>
      <c r="O293" s="21">
        <v>3.6</v>
      </c>
      <c r="P293" s="22">
        <v>5.8</v>
      </c>
    </row>
    <row r="294" spans="1:16">
      <c r="A294" s="6" t="s">
        <v>590</v>
      </c>
      <c r="B294" s="55" t="s">
        <v>591</v>
      </c>
      <c r="C294" s="44">
        <v>22205</v>
      </c>
      <c r="D294" s="21">
        <v>264.8</v>
      </c>
      <c r="E294" s="21">
        <v>178.2</v>
      </c>
      <c r="F294" s="21">
        <v>362.6</v>
      </c>
      <c r="G294" s="21">
        <v>1.2</v>
      </c>
      <c r="H294" s="21">
        <v>0.8</v>
      </c>
      <c r="I294" s="22">
        <v>1.6</v>
      </c>
      <c r="J294" s="35">
        <v>23954</v>
      </c>
      <c r="K294" s="21">
        <v>882.5</v>
      </c>
      <c r="L294" s="21">
        <v>720.4</v>
      </c>
      <c r="M294" s="21">
        <v>1056.9000000000001</v>
      </c>
      <c r="N294" s="21">
        <v>3.7</v>
      </c>
      <c r="O294" s="21">
        <v>3</v>
      </c>
      <c r="P294" s="22">
        <v>4.4000000000000004</v>
      </c>
    </row>
    <row r="295" spans="1:16">
      <c r="A295" s="6" t="s">
        <v>486</v>
      </c>
      <c r="B295" s="55" t="s">
        <v>487</v>
      </c>
      <c r="C295" s="44">
        <v>26694</v>
      </c>
      <c r="D295" s="21">
        <v>358.8</v>
      </c>
      <c r="E295" s="21">
        <v>241</v>
      </c>
      <c r="F295" s="21">
        <v>490.9</v>
      </c>
      <c r="G295" s="21">
        <v>1.3</v>
      </c>
      <c r="H295" s="21">
        <v>0.9</v>
      </c>
      <c r="I295" s="22">
        <v>1.8</v>
      </c>
      <c r="J295" s="35">
        <v>30302</v>
      </c>
      <c r="K295" s="21">
        <v>1154.5</v>
      </c>
      <c r="L295" s="21">
        <v>944.9</v>
      </c>
      <c r="M295" s="21">
        <v>1385.8</v>
      </c>
      <c r="N295" s="21">
        <v>3.8</v>
      </c>
      <c r="O295" s="21">
        <v>3.1</v>
      </c>
      <c r="P295" s="22">
        <v>4.5999999999999996</v>
      </c>
    </row>
    <row r="296" spans="1:16">
      <c r="A296" s="6" t="s">
        <v>538</v>
      </c>
      <c r="B296" s="55" t="s">
        <v>539</v>
      </c>
      <c r="C296" s="44">
        <v>35062</v>
      </c>
      <c r="D296" s="21">
        <v>432.5</v>
      </c>
      <c r="E296" s="21">
        <v>289.10000000000002</v>
      </c>
      <c r="F296" s="21">
        <v>589.4</v>
      </c>
      <c r="G296" s="21">
        <v>1.2</v>
      </c>
      <c r="H296" s="21">
        <v>0.8</v>
      </c>
      <c r="I296" s="22">
        <v>1.7</v>
      </c>
      <c r="J296" s="35">
        <v>38411</v>
      </c>
      <c r="K296" s="21">
        <v>1439.3</v>
      </c>
      <c r="L296" s="21">
        <v>1174.0999999999999</v>
      </c>
      <c r="M296" s="21">
        <v>1738.4</v>
      </c>
      <c r="N296" s="21">
        <v>3.7</v>
      </c>
      <c r="O296" s="21">
        <v>3.1</v>
      </c>
      <c r="P296" s="22">
        <v>4.5</v>
      </c>
    </row>
    <row r="297" spans="1:16">
      <c r="A297" s="6" t="s">
        <v>430</v>
      </c>
      <c r="B297" s="55" t="s">
        <v>431</v>
      </c>
      <c r="C297" s="44">
        <v>31233</v>
      </c>
      <c r="D297" s="21">
        <v>422.1</v>
      </c>
      <c r="E297" s="21">
        <v>287.8</v>
      </c>
      <c r="F297" s="21">
        <v>574.6</v>
      </c>
      <c r="G297" s="21">
        <v>1.4</v>
      </c>
      <c r="H297" s="21">
        <v>0.9</v>
      </c>
      <c r="I297" s="22">
        <v>1.8</v>
      </c>
      <c r="J297" s="35">
        <v>34660</v>
      </c>
      <c r="K297" s="21">
        <v>1400.8</v>
      </c>
      <c r="L297" s="21">
        <v>1153.5999999999999</v>
      </c>
      <c r="M297" s="21">
        <v>1660.8</v>
      </c>
      <c r="N297" s="21">
        <v>4</v>
      </c>
      <c r="O297" s="21">
        <v>3.3</v>
      </c>
      <c r="P297" s="22">
        <v>4.8</v>
      </c>
    </row>
    <row r="298" spans="1:16">
      <c r="A298" s="6" t="s">
        <v>488</v>
      </c>
      <c r="B298" s="55" t="s">
        <v>489</v>
      </c>
      <c r="C298" s="44">
        <v>25957</v>
      </c>
      <c r="D298" s="21">
        <v>394.2</v>
      </c>
      <c r="E298" s="21">
        <v>264.5</v>
      </c>
      <c r="F298" s="21">
        <v>543.20000000000005</v>
      </c>
      <c r="G298" s="21">
        <v>1.5</v>
      </c>
      <c r="H298" s="21">
        <v>1</v>
      </c>
      <c r="I298" s="22">
        <v>2.1</v>
      </c>
      <c r="J298" s="35">
        <v>28363</v>
      </c>
      <c r="K298" s="21">
        <v>1164.5</v>
      </c>
      <c r="L298" s="21">
        <v>936.5</v>
      </c>
      <c r="M298" s="21">
        <v>1418</v>
      </c>
      <c r="N298" s="21">
        <v>4.0999999999999996</v>
      </c>
      <c r="O298" s="21">
        <v>3.3</v>
      </c>
      <c r="P298" s="22">
        <v>5</v>
      </c>
    </row>
    <row r="299" spans="1:16" ht="15.95" thickBot="1">
      <c r="A299" s="11" t="s">
        <v>748</v>
      </c>
      <c r="B299" s="68" t="s">
        <v>749</v>
      </c>
      <c r="C299" s="45">
        <v>41834</v>
      </c>
      <c r="D299" s="23">
        <v>374.4</v>
      </c>
      <c r="E299" s="23">
        <v>249.5</v>
      </c>
      <c r="F299" s="23">
        <v>522.4</v>
      </c>
      <c r="G299" s="23">
        <v>0.9</v>
      </c>
      <c r="H299" s="23">
        <v>0.6</v>
      </c>
      <c r="I299" s="24">
        <v>1.2</v>
      </c>
      <c r="J299" s="36">
        <v>46811</v>
      </c>
      <c r="K299" s="23">
        <v>1292.5</v>
      </c>
      <c r="L299" s="23">
        <v>990.7</v>
      </c>
      <c r="M299" s="23">
        <v>1664.8</v>
      </c>
      <c r="N299" s="23">
        <v>2.8</v>
      </c>
      <c r="O299" s="23">
        <v>2.1</v>
      </c>
      <c r="P299" s="24">
        <v>3.6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A3EBD8-8107-49F3-B177-7F38BD89768C}">
  <dimension ref="A1:W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23" width="14.140625" style="20" customWidth="1"/>
    <col min="24" max="16384" width="8.7109375" style="2"/>
  </cols>
  <sheetData>
    <row r="1" spans="1:23">
      <c r="A1" s="102" t="s">
        <v>280</v>
      </c>
      <c r="B1" s="104" t="s">
        <v>281</v>
      </c>
      <c r="C1" s="101" t="s">
        <v>265</v>
      </c>
      <c r="D1" s="99"/>
      <c r="E1" s="99"/>
      <c r="F1" s="99"/>
      <c r="G1" s="99"/>
      <c r="H1" s="99"/>
      <c r="I1" s="100"/>
      <c r="J1" s="101" t="s">
        <v>266</v>
      </c>
      <c r="K1" s="99"/>
      <c r="L1" s="99"/>
      <c r="M1" s="99"/>
      <c r="N1" s="99"/>
      <c r="O1" s="99"/>
      <c r="P1" s="100"/>
      <c r="Q1" s="98" t="s">
        <v>267</v>
      </c>
      <c r="R1" s="99"/>
      <c r="S1" s="99"/>
      <c r="T1" s="99"/>
      <c r="U1" s="99"/>
      <c r="V1" s="99"/>
      <c r="W1" s="100"/>
    </row>
    <row r="2" spans="1:23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32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</row>
    <row r="3" spans="1:23" ht="15.95" thickBot="1">
      <c r="A3" s="29" t="s">
        <v>220</v>
      </c>
      <c r="B3" s="52" t="s">
        <v>220</v>
      </c>
      <c r="C3" s="42">
        <v>14632684</v>
      </c>
      <c r="D3" s="30">
        <v>246610.2</v>
      </c>
      <c r="E3" s="30">
        <v>168903.6</v>
      </c>
      <c r="F3" s="30">
        <v>337346.1</v>
      </c>
      <c r="G3" s="30">
        <v>1.7</v>
      </c>
      <c r="H3" s="30">
        <v>1.2</v>
      </c>
      <c r="I3" s="31">
        <v>2.2999999999999998</v>
      </c>
      <c r="J3" s="42">
        <v>5519950</v>
      </c>
      <c r="K3" s="30">
        <v>166246.20000000001</v>
      </c>
      <c r="L3" s="30">
        <v>124532.4</v>
      </c>
      <c r="M3" s="30">
        <v>213306.6</v>
      </c>
      <c r="N3" s="30">
        <v>3</v>
      </c>
      <c r="O3" s="30">
        <v>2.2999999999999998</v>
      </c>
      <c r="P3" s="31">
        <v>3.9</v>
      </c>
      <c r="Q3" s="33">
        <v>5461142</v>
      </c>
      <c r="R3" s="30">
        <v>251219</v>
      </c>
      <c r="S3" s="30">
        <v>187352.6</v>
      </c>
      <c r="T3" s="30">
        <v>319326.8</v>
      </c>
      <c r="U3" s="30">
        <v>4.5999999999999996</v>
      </c>
      <c r="V3" s="30">
        <v>3.4</v>
      </c>
      <c r="W3" s="31">
        <v>5.8</v>
      </c>
    </row>
    <row r="4" spans="1:23">
      <c r="A4" s="7" t="s">
        <v>454</v>
      </c>
      <c r="B4" s="69" t="s">
        <v>455</v>
      </c>
      <c r="C4" s="43">
        <v>17732</v>
      </c>
      <c r="D4" s="27">
        <v>298.2</v>
      </c>
      <c r="E4" s="27">
        <v>201</v>
      </c>
      <c r="F4" s="27">
        <v>417</v>
      </c>
      <c r="G4" s="27">
        <v>1.7</v>
      </c>
      <c r="H4" s="27">
        <v>1.1000000000000001</v>
      </c>
      <c r="I4" s="28">
        <v>2.4</v>
      </c>
      <c r="J4" s="43">
        <v>7130</v>
      </c>
      <c r="K4" s="27">
        <v>217.2</v>
      </c>
      <c r="L4" s="27">
        <v>157.6</v>
      </c>
      <c r="M4" s="27">
        <v>284.89999999999998</v>
      </c>
      <c r="N4" s="27">
        <v>3</v>
      </c>
      <c r="O4" s="27">
        <v>2.2000000000000002</v>
      </c>
      <c r="P4" s="28">
        <v>4</v>
      </c>
      <c r="Q4" s="34">
        <v>8466</v>
      </c>
      <c r="R4" s="27">
        <v>396.9</v>
      </c>
      <c r="S4" s="27">
        <v>292.60000000000002</v>
      </c>
      <c r="T4" s="27">
        <v>512.20000000000005</v>
      </c>
      <c r="U4" s="27">
        <v>4.7</v>
      </c>
      <c r="V4" s="27">
        <v>3.5</v>
      </c>
      <c r="W4" s="28">
        <v>6</v>
      </c>
    </row>
    <row r="5" spans="1:23">
      <c r="A5" s="6" t="s">
        <v>612</v>
      </c>
      <c r="B5" s="55" t="s">
        <v>613</v>
      </c>
      <c r="C5" s="44">
        <v>36563</v>
      </c>
      <c r="D5" s="21">
        <v>578</v>
      </c>
      <c r="E5" s="21">
        <v>397.8</v>
      </c>
      <c r="F5" s="21">
        <v>792.7</v>
      </c>
      <c r="G5" s="21">
        <v>1.6</v>
      </c>
      <c r="H5" s="21">
        <v>1.1000000000000001</v>
      </c>
      <c r="I5" s="22">
        <v>2.2000000000000002</v>
      </c>
      <c r="J5" s="44">
        <v>15059</v>
      </c>
      <c r="K5" s="21">
        <v>423</v>
      </c>
      <c r="L5" s="21">
        <v>313.60000000000002</v>
      </c>
      <c r="M5" s="21">
        <v>542.6</v>
      </c>
      <c r="N5" s="21">
        <v>2.8</v>
      </c>
      <c r="O5" s="21">
        <v>2.1</v>
      </c>
      <c r="P5" s="22">
        <v>3.6</v>
      </c>
      <c r="Q5" s="35">
        <v>14965</v>
      </c>
      <c r="R5" s="21">
        <v>653.4</v>
      </c>
      <c r="S5" s="21">
        <v>484.2</v>
      </c>
      <c r="T5" s="21">
        <v>836.6</v>
      </c>
      <c r="U5" s="21">
        <v>4.4000000000000004</v>
      </c>
      <c r="V5" s="21">
        <v>3.2</v>
      </c>
      <c r="W5" s="22">
        <v>5.6</v>
      </c>
    </row>
    <row r="6" spans="1:23">
      <c r="A6" s="6" t="s">
        <v>348</v>
      </c>
      <c r="B6" s="55" t="s">
        <v>349</v>
      </c>
      <c r="C6" s="44">
        <v>44099</v>
      </c>
      <c r="D6" s="21">
        <v>777.3</v>
      </c>
      <c r="E6" s="21">
        <v>541</v>
      </c>
      <c r="F6" s="21">
        <v>1061.9000000000001</v>
      </c>
      <c r="G6" s="21">
        <v>1.8</v>
      </c>
      <c r="H6" s="21">
        <v>1.2</v>
      </c>
      <c r="I6" s="22">
        <v>2.4</v>
      </c>
      <c r="J6" s="44">
        <v>22465</v>
      </c>
      <c r="K6" s="21">
        <v>701.9</v>
      </c>
      <c r="L6" s="21">
        <v>522.20000000000005</v>
      </c>
      <c r="M6" s="21">
        <v>893.3</v>
      </c>
      <c r="N6" s="21">
        <v>3.1</v>
      </c>
      <c r="O6" s="21">
        <v>2.2999999999999998</v>
      </c>
      <c r="P6" s="22">
        <v>4</v>
      </c>
      <c r="Q6" s="35">
        <v>26923</v>
      </c>
      <c r="R6" s="21">
        <v>1276.9000000000001</v>
      </c>
      <c r="S6" s="21">
        <v>962.1</v>
      </c>
      <c r="T6" s="21">
        <v>1612.3</v>
      </c>
      <c r="U6" s="21">
        <v>4.7</v>
      </c>
      <c r="V6" s="21">
        <v>3.6</v>
      </c>
      <c r="W6" s="22">
        <v>6</v>
      </c>
    </row>
    <row r="7" spans="1:23">
      <c r="A7" s="6" t="s">
        <v>356</v>
      </c>
      <c r="B7" s="55" t="s">
        <v>357</v>
      </c>
      <c r="C7" s="44">
        <v>34195</v>
      </c>
      <c r="D7" s="21">
        <v>758</v>
      </c>
      <c r="E7" s="21">
        <v>522.20000000000005</v>
      </c>
      <c r="F7" s="21">
        <v>1037</v>
      </c>
      <c r="G7" s="21">
        <v>2.2000000000000002</v>
      </c>
      <c r="H7" s="21">
        <v>1.5</v>
      </c>
      <c r="I7" s="22">
        <v>3</v>
      </c>
      <c r="J7" s="44">
        <v>13004</v>
      </c>
      <c r="K7" s="21">
        <v>507.1</v>
      </c>
      <c r="L7" s="21">
        <v>365.5</v>
      </c>
      <c r="M7" s="21">
        <v>662.3</v>
      </c>
      <c r="N7" s="21">
        <v>3.9</v>
      </c>
      <c r="O7" s="21">
        <v>2.8</v>
      </c>
      <c r="P7" s="22">
        <v>5.0999999999999996</v>
      </c>
      <c r="Q7" s="35">
        <v>12982</v>
      </c>
      <c r="R7" s="21">
        <v>775.6</v>
      </c>
      <c r="S7" s="21">
        <v>570.1</v>
      </c>
      <c r="T7" s="21">
        <v>990.3</v>
      </c>
      <c r="U7" s="21">
        <v>6</v>
      </c>
      <c r="V7" s="21">
        <v>4.4000000000000004</v>
      </c>
      <c r="W7" s="22">
        <v>7.6</v>
      </c>
    </row>
    <row r="8" spans="1:23">
      <c r="A8" s="6" t="s">
        <v>592</v>
      </c>
      <c r="B8" s="55" t="s">
        <v>593</v>
      </c>
      <c r="C8" s="44">
        <v>36738</v>
      </c>
      <c r="D8" s="21">
        <v>605.5</v>
      </c>
      <c r="E8" s="21">
        <v>414.5</v>
      </c>
      <c r="F8" s="21">
        <v>836</v>
      </c>
      <c r="G8" s="21">
        <v>1.6</v>
      </c>
      <c r="H8" s="21">
        <v>1.1000000000000001</v>
      </c>
      <c r="I8" s="22">
        <v>2.2999999999999998</v>
      </c>
      <c r="J8" s="44">
        <v>13414</v>
      </c>
      <c r="K8" s="21">
        <v>395</v>
      </c>
      <c r="L8" s="21">
        <v>289.89999999999998</v>
      </c>
      <c r="M8" s="21">
        <v>508.4</v>
      </c>
      <c r="N8" s="21">
        <v>2.9</v>
      </c>
      <c r="O8" s="21">
        <v>2.2000000000000002</v>
      </c>
      <c r="P8" s="22">
        <v>3.8</v>
      </c>
      <c r="Q8" s="35">
        <v>14387</v>
      </c>
      <c r="R8" s="21">
        <v>648.1</v>
      </c>
      <c r="S8" s="21">
        <v>479.9</v>
      </c>
      <c r="T8" s="21">
        <v>823.7</v>
      </c>
      <c r="U8" s="21">
        <v>4.5</v>
      </c>
      <c r="V8" s="21">
        <v>3.3</v>
      </c>
      <c r="W8" s="22">
        <v>5.7</v>
      </c>
    </row>
    <row r="9" spans="1:23">
      <c r="A9" s="6" t="s">
        <v>490</v>
      </c>
      <c r="B9" s="55" t="s">
        <v>491</v>
      </c>
      <c r="C9" s="44">
        <v>26614</v>
      </c>
      <c r="D9" s="21">
        <v>419.4</v>
      </c>
      <c r="E9" s="21">
        <v>286</v>
      </c>
      <c r="F9" s="21">
        <v>581.20000000000005</v>
      </c>
      <c r="G9" s="21">
        <v>1.6</v>
      </c>
      <c r="H9" s="21">
        <v>1.1000000000000001</v>
      </c>
      <c r="I9" s="22">
        <v>2.2000000000000002</v>
      </c>
      <c r="J9" s="44">
        <v>12310</v>
      </c>
      <c r="K9" s="21">
        <v>344.7</v>
      </c>
      <c r="L9" s="21">
        <v>250.4</v>
      </c>
      <c r="M9" s="21">
        <v>454.5</v>
      </c>
      <c r="N9" s="21">
        <v>2.8</v>
      </c>
      <c r="O9" s="21">
        <v>2</v>
      </c>
      <c r="P9" s="22">
        <v>3.7</v>
      </c>
      <c r="Q9" s="35">
        <v>14013</v>
      </c>
      <c r="R9" s="21">
        <v>596</v>
      </c>
      <c r="S9" s="21">
        <v>438.8</v>
      </c>
      <c r="T9" s="21">
        <v>769.1</v>
      </c>
      <c r="U9" s="21">
        <v>4.3</v>
      </c>
      <c r="V9" s="21">
        <v>3.1</v>
      </c>
      <c r="W9" s="22">
        <v>5.5</v>
      </c>
    </row>
    <row r="10" spans="1:23">
      <c r="A10" s="6" t="s">
        <v>550</v>
      </c>
      <c r="B10" s="55" t="s">
        <v>551</v>
      </c>
      <c r="C10" s="44">
        <v>50936</v>
      </c>
      <c r="D10" s="21">
        <v>1160.5999999999999</v>
      </c>
      <c r="E10" s="21">
        <v>769.6</v>
      </c>
      <c r="F10" s="21">
        <v>1647.1</v>
      </c>
      <c r="G10" s="21">
        <v>2.2999999999999998</v>
      </c>
      <c r="H10" s="21">
        <v>1.5</v>
      </c>
      <c r="I10" s="22">
        <v>3.2</v>
      </c>
      <c r="J10" s="44">
        <v>11447</v>
      </c>
      <c r="K10" s="21">
        <v>471.8</v>
      </c>
      <c r="L10" s="21">
        <v>329.9</v>
      </c>
      <c r="M10" s="21">
        <v>651.20000000000005</v>
      </c>
      <c r="N10" s="21">
        <v>4.0999999999999996</v>
      </c>
      <c r="O10" s="21">
        <v>2.9</v>
      </c>
      <c r="P10" s="22">
        <v>5.7</v>
      </c>
      <c r="Q10" s="35">
        <v>8565</v>
      </c>
      <c r="R10" s="21">
        <v>550.5</v>
      </c>
      <c r="S10" s="21">
        <v>383.3</v>
      </c>
      <c r="T10" s="21">
        <v>751.9</v>
      </c>
      <c r="U10" s="21">
        <v>6.4</v>
      </c>
      <c r="V10" s="21">
        <v>4.5</v>
      </c>
      <c r="W10" s="22">
        <v>8.8000000000000007</v>
      </c>
    </row>
    <row r="11" spans="1:23">
      <c r="A11" s="6" t="s">
        <v>808</v>
      </c>
      <c r="B11" s="55" t="s">
        <v>809</v>
      </c>
      <c r="C11" s="44">
        <v>99436</v>
      </c>
      <c r="D11" s="21">
        <v>1272.5</v>
      </c>
      <c r="E11" s="21">
        <v>851.4</v>
      </c>
      <c r="F11" s="21">
        <v>1767.6</v>
      </c>
      <c r="G11" s="21">
        <v>1.3</v>
      </c>
      <c r="H11" s="21">
        <v>0.9</v>
      </c>
      <c r="I11" s="22">
        <v>1.8</v>
      </c>
      <c r="J11" s="44">
        <v>30786</v>
      </c>
      <c r="K11" s="21">
        <v>711.5</v>
      </c>
      <c r="L11" s="21">
        <v>512.9</v>
      </c>
      <c r="M11" s="21">
        <v>925.3</v>
      </c>
      <c r="N11" s="21">
        <v>2.2999999999999998</v>
      </c>
      <c r="O11" s="21">
        <v>1.7</v>
      </c>
      <c r="P11" s="22">
        <v>3</v>
      </c>
      <c r="Q11" s="35">
        <v>29872</v>
      </c>
      <c r="R11" s="21">
        <v>1098.3</v>
      </c>
      <c r="S11" s="21">
        <v>803.3</v>
      </c>
      <c r="T11" s="21">
        <v>1429.6</v>
      </c>
      <c r="U11" s="21">
        <v>3.7</v>
      </c>
      <c r="V11" s="21">
        <v>2.7</v>
      </c>
      <c r="W11" s="22">
        <v>4.8</v>
      </c>
    </row>
    <row r="12" spans="1:23">
      <c r="A12" s="6" t="s">
        <v>358</v>
      </c>
      <c r="B12" s="55" t="s">
        <v>359</v>
      </c>
      <c r="C12" s="44">
        <v>66071</v>
      </c>
      <c r="D12" s="21">
        <v>1452.4</v>
      </c>
      <c r="E12" s="21">
        <v>999.8</v>
      </c>
      <c r="F12" s="21">
        <v>2005.9</v>
      </c>
      <c r="G12" s="21">
        <v>2.2000000000000002</v>
      </c>
      <c r="H12" s="21">
        <v>1.5</v>
      </c>
      <c r="I12" s="22">
        <v>3</v>
      </c>
      <c r="J12" s="44">
        <v>26479</v>
      </c>
      <c r="K12" s="21">
        <v>1023</v>
      </c>
      <c r="L12" s="21">
        <v>733.6</v>
      </c>
      <c r="M12" s="21">
        <v>1354.5</v>
      </c>
      <c r="N12" s="21">
        <v>3.9</v>
      </c>
      <c r="O12" s="21">
        <v>2.8</v>
      </c>
      <c r="P12" s="22">
        <v>5.0999999999999996</v>
      </c>
      <c r="Q12" s="35">
        <v>24059</v>
      </c>
      <c r="R12" s="21">
        <v>1422.1</v>
      </c>
      <c r="S12" s="21">
        <v>1040.8</v>
      </c>
      <c r="T12" s="21">
        <v>1835</v>
      </c>
      <c r="U12" s="21">
        <v>5.9</v>
      </c>
      <c r="V12" s="21">
        <v>4.3</v>
      </c>
      <c r="W12" s="22">
        <v>7.6</v>
      </c>
    </row>
    <row r="13" spans="1:23">
      <c r="A13" s="6" t="s">
        <v>398</v>
      </c>
      <c r="B13" s="55" t="s">
        <v>399</v>
      </c>
      <c r="C13" s="44">
        <v>47337</v>
      </c>
      <c r="D13" s="21">
        <v>932.5</v>
      </c>
      <c r="E13" s="21">
        <v>649</v>
      </c>
      <c r="F13" s="21">
        <v>1278</v>
      </c>
      <c r="G13" s="21">
        <v>2</v>
      </c>
      <c r="H13" s="21">
        <v>1.4</v>
      </c>
      <c r="I13" s="22">
        <v>2.7</v>
      </c>
      <c r="J13" s="44">
        <v>16531</v>
      </c>
      <c r="K13" s="21">
        <v>583.4</v>
      </c>
      <c r="L13" s="21">
        <v>432</v>
      </c>
      <c r="M13" s="21">
        <v>748.9</v>
      </c>
      <c r="N13" s="21">
        <v>3.5</v>
      </c>
      <c r="O13" s="21">
        <v>2.6</v>
      </c>
      <c r="P13" s="22">
        <v>4.5</v>
      </c>
      <c r="Q13" s="35">
        <v>16509</v>
      </c>
      <c r="R13" s="21">
        <v>895.6</v>
      </c>
      <c r="S13" s="21">
        <v>663.1</v>
      </c>
      <c r="T13" s="21">
        <v>1142.7</v>
      </c>
      <c r="U13" s="21">
        <v>5.4</v>
      </c>
      <c r="V13" s="21">
        <v>4</v>
      </c>
      <c r="W13" s="22">
        <v>6.9</v>
      </c>
    </row>
    <row r="14" spans="1:23">
      <c r="A14" s="6" t="s">
        <v>700</v>
      </c>
      <c r="B14" s="55" t="s">
        <v>701</v>
      </c>
      <c r="C14" s="44">
        <v>50777</v>
      </c>
      <c r="D14" s="21">
        <v>690.9</v>
      </c>
      <c r="E14" s="21">
        <v>470.1</v>
      </c>
      <c r="F14" s="21">
        <v>953.6</v>
      </c>
      <c r="G14" s="21">
        <v>1.4</v>
      </c>
      <c r="H14" s="21">
        <v>0.9</v>
      </c>
      <c r="I14" s="22">
        <v>1.9</v>
      </c>
      <c r="J14" s="44">
        <v>17142</v>
      </c>
      <c r="K14" s="21">
        <v>423.4</v>
      </c>
      <c r="L14" s="21">
        <v>307</v>
      </c>
      <c r="M14" s="21">
        <v>558.79999999999995</v>
      </c>
      <c r="N14" s="21">
        <v>2.5</v>
      </c>
      <c r="O14" s="21">
        <v>1.8</v>
      </c>
      <c r="P14" s="22">
        <v>3.3</v>
      </c>
      <c r="Q14" s="35">
        <v>17488</v>
      </c>
      <c r="R14" s="21">
        <v>670.4</v>
      </c>
      <c r="S14" s="21">
        <v>487.1</v>
      </c>
      <c r="T14" s="21">
        <v>877.2</v>
      </c>
      <c r="U14" s="21">
        <v>3.8</v>
      </c>
      <c r="V14" s="21">
        <v>2.8</v>
      </c>
      <c r="W14" s="22">
        <v>5</v>
      </c>
    </row>
    <row r="15" spans="1:23">
      <c r="A15" s="6" t="s">
        <v>456</v>
      </c>
      <c r="B15" s="55" t="s">
        <v>457</v>
      </c>
      <c r="C15" s="44">
        <v>33954</v>
      </c>
      <c r="D15" s="21">
        <v>640.29999999999995</v>
      </c>
      <c r="E15" s="21">
        <v>440.9</v>
      </c>
      <c r="F15" s="21">
        <v>875.4</v>
      </c>
      <c r="G15" s="21">
        <v>1.9</v>
      </c>
      <c r="H15" s="21">
        <v>1.3</v>
      </c>
      <c r="I15" s="22">
        <v>2.6</v>
      </c>
      <c r="J15" s="44">
        <v>13955</v>
      </c>
      <c r="K15" s="21">
        <v>462.9</v>
      </c>
      <c r="L15" s="21">
        <v>344.4</v>
      </c>
      <c r="M15" s="21">
        <v>596.1</v>
      </c>
      <c r="N15" s="21">
        <v>3.3</v>
      </c>
      <c r="O15" s="21">
        <v>2.5</v>
      </c>
      <c r="P15" s="22">
        <v>4.3</v>
      </c>
      <c r="Q15" s="35">
        <v>13992</v>
      </c>
      <c r="R15" s="21">
        <v>714.6</v>
      </c>
      <c r="S15" s="21">
        <v>530.4</v>
      </c>
      <c r="T15" s="21">
        <v>907.8</v>
      </c>
      <c r="U15" s="21">
        <v>5.0999999999999996</v>
      </c>
      <c r="V15" s="21">
        <v>3.8</v>
      </c>
      <c r="W15" s="22">
        <v>6.5</v>
      </c>
    </row>
    <row r="16" spans="1:23">
      <c r="A16" s="6" t="s">
        <v>788</v>
      </c>
      <c r="B16" s="55" t="s">
        <v>789</v>
      </c>
      <c r="C16" s="44">
        <v>47673</v>
      </c>
      <c r="D16" s="21">
        <v>535</v>
      </c>
      <c r="E16" s="21">
        <v>354.1</v>
      </c>
      <c r="F16" s="21">
        <v>744.1</v>
      </c>
      <c r="G16" s="21">
        <v>1.1000000000000001</v>
      </c>
      <c r="H16" s="21">
        <v>0.7</v>
      </c>
      <c r="I16" s="22">
        <v>1.6</v>
      </c>
      <c r="J16" s="44">
        <v>18653</v>
      </c>
      <c r="K16" s="21">
        <v>379.7</v>
      </c>
      <c r="L16" s="21">
        <v>277.10000000000002</v>
      </c>
      <c r="M16" s="21">
        <v>490.7</v>
      </c>
      <c r="N16" s="21">
        <v>2</v>
      </c>
      <c r="O16" s="21">
        <v>1.5</v>
      </c>
      <c r="P16" s="22">
        <v>2.6</v>
      </c>
      <c r="Q16" s="35">
        <v>20431</v>
      </c>
      <c r="R16" s="21">
        <v>653.29999999999995</v>
      </c>
      <c r="S16" s="21">
        <v>472.4</v>
      </c>
      <c r="T16" s="21">
        <v>870.9</v>
      </c>
      <c r="U16" s="21">
        <v>3.2</v>
      </c>
      <c r="V16" s="21">
        <v>2.2999999999999998</v>
      </c>
      <c r="W16" s="22">
        <v>4.3</v>
      </c>
    </row>
    <row r="17" spans="1:23">
      <c r="A17" s="6" t="s">
        <v>522</v>
      </c>
      <c r="B17" s="55" t="s">
        <v>523</v>
      </c>
      <c r="C17" s="44">
        <v>48967</v>
      </c>
      <c r="D17" s="21">
        <v>842.4</v>
      </c>
      <c r="E17" s="21">
        <v>581.70000000000005</v>
      </c>
      <c r="F17" s="21">
        <v>1162.0999999999999</v>
      </c>
      <c r="G17" s="21">
        <v>1.7</v>
      </c>
      <c r="H17" s="21">
        <v>1.2</v>
      </c>
      <c r="I17" s="22">
        <v>2.4</v>
      </c>
      <c r="J17" s="44">
        <v>16800</v>
      </c>
      <c r="K17" s="21">
        <v>519.9</v>
      </c>
      <c r="L17" s="21">
        <v>390.1</v>
      </c>
      <c r="M17" s="21">
        <v>657</v>
      </c>
      <c r="N17" s="21">
        <v>3.1</v>
      </c>
      <c r="O17" s="21">
        <v>2.2999999999999998</v>
      </c>
      <c r="P17" s="22">
        <v>3.9</v>
      </c>
      <c r="Q17" s="35">
        <v>16589</v>
      </c>
      <c r="R17" s="21">
        <v>791.3</v>
      </c>
      <c r="S17" s="21">
        <v>594.5</v>
      </c>
      <c r="T17" s="21">
        <v>1006.8</v>
      </c>
      <c r="U17" s="21">
        <v>4.8</v>
      </c>
      <c r="V17" s="21">
        <v>3.6</v>
      </c>
      <c r="W17" s="22">
        <v>6.1</v>
      </c>
    </row>
    <row r="18" spans="1:23">
      <c r="A18" s="6" t="s">
        <v>722</v>
      </c>
      <c r="B18" s="55" t="s">
        <v>723</v>
      </c>
      <c r="C18" s="44">
        <v>64246</v>
      </c>
      <c r="D18" s="21">
        <v>924</v>
      </c>
      <c r="E18" s="21">
        <v>630.4</v>
      </c>
      <c r="F18" s="21">
        <v>1267</v>
      </c>
      <c r="G18" s="21">
        <v>1.4</v>
      </c>
      <c r="H18" s="21">
        <v>1</v>
      </c>
      <c r="I18" s="22">
        <v>2</v>
      </c>
      <c r="J18" s="44">
        <v>21036</v>
      </c>
      <c r="K18" s="21">
        <v>547.6</v>
      </c>
      <c r="L18" s="21">
        <v>395.2</v>
      </c>
      <c r="M18" s="21">
        <v>715.9</v>
      </c>
      <c r="N18" s="21">
        <v>2.6</v>
      </c>
      <c r="O18" s="21">
        <v>1.9</v>
      </c>
      <c r="P18" s="22">
        <v>3.4</v>
      </c>
      <c r="Q18" s="35">
        <v>21415</v>
      </c>
      <c r="R18" s="21">
        <v>876.5</v>
      </c>
      <c r="S18" s="21">
        <v>640.5</v>
      </c>
      <c r="T18" s="21">
        <v>1151.2</v>
      </c>
      <c r="U18" s="21">
        <v>4.0999999999999996</v>
      </c>
      <c r="V18" s="21">
        <v>3</v>
      </c>
      <c r="W18" s="22">
        <v>5.4</v>
      </c>
    </row>
    <row r="19" spans="1:23">
      <c r="A19" s="6" t="s">
        <v>492</v>
      </c>
      <c r="B19" s="55" t="s">
        <v>493</v>
      </c>
      <c r="C19" s="44">
        <v>253561</v>
      </c>
      <c r="D19" s="21">
        <v>5310.9</v>
      </c>
      <c r="E19" s="21">
        <v>3529.8</v>
      </c>
      <c r="F19" s="21">
        <v>7500.3</v>
      </c>
      <c r="G19" s="21">
        <v>2.1</v>
      </c>
      <c r="H19" s="21">
        <v>1.4</v>
      </c>
      <c r="I19" s="22">
        <v>3</v>
      </c>
      <c r="J19" s="44">
        <v>81298</v>
      </c>
      <c r="K19" s="21">
        <v>3019.3</v>
      </c>
      <c r="L19" s="21">
        <v>2128.1</v>
      </c>
      <c r="M19" s="21">
        <v>4149.3999999999996</v>
      </c>
      <c r="N19" s="21">
        <v>3.7</v>
      </c>
      <c r="O19" s="21">
        <v>2.6</v>
      </c>
      <c r="P19" s="22">
        <v>5.0999999999999996</v>
      </c>
      <c r="Q19" s="35">
        <v>73108</v>
      </c>
      <c r="R19" s="21">
        <v>4228.3999999999996</v>
      </c>
      <c r="S19" s="21">
        <v>2987.3</v>
      </c>
      <c r="T19" s="21">
        <v>5808.7</v>
      </c>
      <c r="U19" s="21">
        <v>5.8</v>
      </c>
      <c r="V19" s="21">
        <v>4.0999999999999996</v>
      </c>
      <c r="W19" s="22">
        <v>7.9</v>
      </c>
    </row>
    <row r="20" spans="1:23">
      <c r="A20" s="6" t="s">
        <v>686</v>
      </c>
      <c r="B20" s="55" t="s">
        <v>687</v>
      </c>
      <c r="C20" s="44">
        <v>27864</v>
      </c>
      <c r="D20" s="21">
        <v>362.8</v>
      </c>
      <c r="E20" s="21">
        <v>244.6</v>
      </c>
      <c r="F20" s="21">
        <v>496.3</v>
      </c>
      <c r="G20" s="21">
        <v>1.3</v>
      </c>
      <c r="H20" s="21">
        <v>0.9</v>
      </c>
      <c r="I20" s="22">
        <v>1.8</v>
      </c>
      <c r="J20" s="44">
        <v>10983</v>
      </c>
      <c r="K20" s="21">
        <v>257.3</v>
      </c>
      <c r="L20" s="21">
        <v>184.6</v>
      </c>
      <c r="M20" s="21">
        <v>340.9</v>
      </c>
      <c r="N20" s="21">
        <v>2.2999999999999998</v>
      </c>
      <c r="O20" s="21">
        <v>1.7</v>
      </c>
      <c r="P20" s="22">
        <v>3.1</v>
      </c>
      <c r="Q20" s="35">
        <v>11277</v>
      </c>
      <c r="R20" s="21">
        <v>411.2</v>
      </c>
      <c r="S20" s="21">
        <v>295.10000000000002</v>
      </c>
      <c r="T20" s="21">
        <v>543.1</v>
      </c>
      <c r="U20" s="21">
        <v>3.6</v>
      </c>
      <c r="V20" s="21">
        <v>2.6</v>
      </c>
      <c r="W20" s="22">
        <v>4.8</v>
      </c>
    </row>
    <row r="21" spans="1:23">
      <c r="A21" s="6" t="s">
        <v>432</v>
      </c>
      <c r="B21" s="55" t="s">
        <v>433</v>
      </c>
      <c r="C21" s="44">
        <v>38205</v>
      </c>
      <c r="D21" s="21">
        <v>825.3</v>
      </c>
      <c r="E21" s="21">
        <v>551.20000000000005</v>
      </c>
      <c r="F21" s="21">
        <v>1159.5</v>
      </c>
      <c r="G21" s="21">
        <v>2.2000000000000002</v>
      </c>
      <c r="H21" s="21">
        <v>1.4</v>
      </c>
      <c r="I21" s="22">
        <v>3</v>
      </c>
      <c r="J21" s="44">
        <v>12738</v>
      </c>
      <c r="K21" s="21">
        <v>485.2</v>
      </c>
      <c r="L21" s="21">
        <v>344.1</v>
      </c>
      <c r="M21" s="21">
        <v>665</v>
      </c>
      <c r="N21" s="21">
        <v>3.8</v>
      </c>
      <c r="O21" s="21">
        <v>2.7</v>
      </c>
      <c r="P21" s="22">
        <v>5.2</v>
      </c>
      <c r="Q21" s="35">
        <v>10437</v>
      </c>
      <c r="R21" s="21">
        <v>608.70000000000005</v>
      </c>
      <c r="S21" s="21">
        <v>433.6</v>
      </c>
      <c r="T21" s="21">
        <v>824</v>
      </c>
      <c r="U21" s="21">
        <v>5.8</v>
      </c>
      <c r="V21" s="21">
        <v>4.2</v>
      </c>
      <c r="W21" s="22">
        <v>7.9</v>
      </c>
    </row>
    <row r="22" spans="1:23">
      <c r="A22" s="6" t="s">
        <v>284</v>
      </c>
      <c r="B22" s="55" t="s">
        <v>285</v>
      </c>
      <c r="C22" s="44">
        <v>38506</v>
      </c>
      <c r="D22" s="21">
        <v>1057.4000000000001</v>
      </c>
      <c r="E22" s="21">
        <v>701.4</v>
      </c>
      <c r="F22" s="21">
        <v>1488.1</v>
      </c>
      <c r="G22" s="21">
        <v>2.7</v>
      </c>
      <c r="H22" s="21">
        <v>1.8</v>
      </c>
      <c r="I22" s="22">
        <v>3.9</v>
      </c>
      <c r="J22" s="44">
        <v>15248</v>
      </c>
      <c r="K22" s="21">
        <v>731.1</v>
      </c>
      <c r="L22" s="21">
        <v>518.4</v>
      </c>
      <c r="M22" s="21">
        <v>985.8</v>
      </c>
      <c r="N22" s="21">
        <v>4.8</v>
      </c>
      <c r="O22" s="21">
        <v>3.4</v>
      </c>
      <c r="P22" s="22">
        <v>6.5</v>
      </c>
      <c r="Q22" s="35">
        <v>14737</v>
      </c>
      <c r="R22" s="21">
        <v>1089</v>
      </c>
      <c r="S22" s="21">
        <v>784.3</v>
      </c>
      <c r="T22" s="21">
        <v>1440.9</v>
      </c>
      <c r="U22" s="21">
        <v>7.4</v>
      </c>
      <c r="V22" s="21">
        <v>5.3</v>
      </c>
      <c r="W22" s="22">
        <v>9.8000000000000007</v>
      </c>
    </row>
    <row r="23" spans="1:23">
      <c r="A23" s="6" t="s">
        <v>366</v>
      </c>
      <c r="B23" s="55" t="s">
        <v>367</v>
      </c>
      <c r="C23" s="44">
        <v>22863</v>
      </c>
      <c r="D23" s="21">
        <v>511.3</v>
      </c>
      <c r="E23" s="21">
        <v>354.3</v>
      </c>
      <c r="F23" s="21">
        <v>706.3</v>
      </c>
      <c r="G23" s="21">
        <v>2.2000000000000002</v>
      </c>
      <c r="H23" s="21">
        <v>1.5</v>
      </c>
      <c r="I23" s="22">
        <v>3.1</v>
      </c>
      <c r="J23" s="44">
        <v>9014</v>
      </c>
      <c r="K23" s="21">
        <v>353.2</v>
      </c>
      <c r="L23" s="21">
        <v>255.1</v>
      </c>
      <c r="M23" s="21">
        <v>456.9</v>
      </c>
      <c r="N23" s="21">
        <v>3.9</v>
      </c>
      <c r="O23" s="21">
        <v>2.8</v>
      </c>
      <c r="P23" s="22">
        <v>5.0999999999999996</v>
      </c>
      <c r="Q23" s="35">
        <v>8241</v>
      </c>
      <c r="R23" s="21">
        <v>496.5</v>
      </c>
      <c r="S23" s="21">
        <v>368.1</v>
      </c>
      <c r="T23" s="21">
        <v>634.29999999999995</v>
      </c>
      <c r="U23" s="21">
        <v>6</v>
      </c>
      <c r="V23" s="21">
        <v>4.5</v>
      </c>
      <c r="W23" s="22">
        <v>7.7</v>
      </c>
    </row>
    <row r="24" spans="1:23">
      <c r="A24" s="6" t="s">
        <v>400</v>
      </c>
      <c r="B24" s="55" t="s">
        <v>401</v>
      </c>
      <c r="C24" s="44">
        <v>74127</v>
      </c>
      <c r="D24" s="21">
        <v>1507.8</v>
      </c>
      <c r="E24" s="21">
        <v>1035.8</v>
      </c>
      <c r="F24" s="21">
        <v>2076.5</v>
      </c>
      <c r="G24" s="21">
        <v>2</v>
      </c>
      <c r="H24" s="21">
        <v>1.4</v>
      </c>
      <c r="I24" s="22">
        <v>2.8</v>
      </c>
      <c r="J24" s="44">
        <v>26888</v>
      </c>
      <c r="K24" s="21">
        <v>967.9</v>
      </c>
      <c r="L24" s="21">
        <v>706.4</v>
      </c>
      <c r="M24" s="21">
        <v>1277.8</v>
      </c>
      <c r="N24" s="21">
        <v>3.6</v>
      </c>
      <c r="O24" s="21">
        <v>2.6</v>
      </c>
      <c r="P24" s="22">
        <v>4.8</v>
      </c>
      <c r="Q24" s="35">
        <v>25468</v>
      </c>
      <c r="R24" s="21">
        <v>1408.1</v>
      </c>
      <c r="S24" s="21">
        <v>1031.0999999999999</v>
      </c>
      <c r="T24" s="21">
        <v>1827.2</v>
      </c>
      <c r="U24" s="21">
        <v>5.5</v>
      </c>
      <c r="V24" s="21">
        <v>4</v>
      </c>
      <c r="W24" s="22">
        <v>7.2</v>
      </c>
    </row>
    <row r="25" spans="1:23">
      <c r="A25" s="6" t="s">
        <v>458</v>
      </c>
      <c r="B25" s="55" t="s">
        <v>459</v>
      </c>
      <c r="C25" s="44">
        <v>18426</v>
      </c>
      <c r="D25" s="21">
        <v>378.1</v>
      </c>
      <c r="E25" s="21">
        <v>256.60000000000002</v>
      </c>
      <c r="F25" s="21">
        <v>522.20000000000005</v>
      </c>
      <c r="G25" s="21">
        <v>2.1</v>
      </c>
      <c r="H25" s="21">
        <v>1.4</v>
      </c>
      <c r="I25" s="22">
        <v>2.8</v>
      </c>
      <c r="J25" s="44">
        <v>7595</v>
      </c>
      <c r="K25" s="21">
        <v>270.7</v>
      </c>
      <c r="L25" s="21">
        <v>185.6</v>
      </c>
      <c r="M25" s="21">
        <v>369</v>
      </c>
      <c r="N25" s="21">
        <v>3.6</v>
      </c>
      <c r="O25" s="21">
        <v>2.4</v>
      </c>
      <c r="P25" s="22">
        <v>4.9000000000000004</v>
      </c>
      <c r="Q25" s="35">
        <v>7472</v>
      </c>
      <c r="R25" s="21">
        <v>406.7</v>
      </c>
      <c r="S25" s="21">
        <v>286.89999999999998</v>
      </c>
      <c r="T25" s="21">
        <v>540.1</v>
      </c>
      <c r="U25" s="21">
        <v>5.4</v>
      </c>
      <c r="V25" s="21">
        <v>3.8</v>
      </c>
      <c r="W25" s="22">
        <v>7.2</v>
      </c>
    </row>
    <row r="26" spans="1:23">
      <c r="A26" s="6" t="s">
        <v>540</v>
      </c>
      <c r="B26" s="55" t="s">
        <v>541</v>
      </c>
      <c r="C26" s="44">
        <v>102066</v>
      </c>
      <c r="D26" s="21">
        <v>1595.9</v>
      </c>
      <c r="E26" s="21">
        <v>1101.4000000000001</v>
      </c>
      <c r="F26" s="21">
        <v>2195.1</v>
      </c>
      <c r="G26" s="21">
        <v>1.6</v>
      </c>
      <c r="H26" s="21">
        <v>1.1000000000000001</v>
      </c>
      <c r="I26" s="22">
        <v>2.2000000000000002</v>
      </c>
      <c r="J26" s="44">
        <v>41699</v>
      </c>
      <c r="K26" s="21">
        <v>1175.8</v>
      </c>
      <c r="L26" s="21">
        <v>881.1</v>
      </c>
      <c r="M26" s="21">
        <v>1493</v>
      </c>
      <c r="N26" s="21">
        <v>2.8</v>
      </c>
      <c r="O26" s="21">
        <v>2.1</v>
      </c>
      <c r="P26" s="22">
        <v>3.6</v>
      </c>
      <c r="Q26" s="35">
        <v>47152</v>
      </c>
      <c r="R26" s="21">
        <v>2048.1999999999998</v>
      </c>
      <c r="S26" s="21">
        <v>1529.5</v>
      </c>
      <c r="T26" s="21">
        <v>2617.8000000000002</v>
      </c>
      <c r="U26" s="21">
        <v>4.3</v>
      </c>
      <c r="V26" s="21">
        <v>3.2</v>
      </c>
      <c r="W26" s="22">
        <v>5.6</v>
      </c>
    </row>
    <row r="27" spans="1:23">
      <c r="A27" s="6" t="s">
        <v>750</v>
      </c>
      <c r="B27" s="55" t="s">
        <v>751</v>
      </c>
      <c r="C27" s="44">
        <v>33981</v>
      </c>
      <c r="D27" s="21">
        <v>440.2</v>
      </c>
      <c r="E27" s="21">
        <v>294.5</v>
      </c>
      <c r="F27" s="21">
        <v>611.5</v>
      </c>
      <c r="G27" s="21">
        <v>1.3</v>
      </c>
      <c r="H27" s="21">
        <v>0.9</v>
      </c>
      <c r="I27" s="22">
        <v>1.8</v>
      </c>
      <c r="J27" s="44">
        <v>11057</v>
      </c>
      <c r="K27" s="21">
        <v>257.10000000000002</v>
      </c>
      <c r="L27" s="21">
        <v>182.9</v>
      </c>
      <c r="M27" s="21">
        <v>342.4</v>
      </c>
      <c r="N27" s="21">
        <v>2.2999999999999998</v>
      </c>
      <c r="O27" s="21">
        <v>1.7</v>
      </c>
      <c r="P27" s="22">
        <v>3.1</v>
      </c>
      <c r="Q27" s="35">
        <v>9825</v>
      </c>
      <c r="R27" s="21">
        <v>362</v>
      </c>
      <c r="S27" s="21">
        <v>258.5</v>
      </c>
      <c r="T27" s="21">
        <v>487.3</v>
      </c>
      <c r="U27" s="21">
        <v>3.7</v>
      </c>
      <c r="V27" s="21">
        <v>2.6</v>
      </c>
      <c r="W27" s="22">
        <v>5</v>
      </c>
    </row>
    <row r="28" spans="1:23">
      <c r="A28" s="6" t="s">
        <v>402</v>
      </c>
      <c r="B28" s="55" t="s">
        <v>403</v>
      </c>
      <c r="C28" s="44">
        <v>130611</v>
      </c>
      <c r="D28" s="21">
        <v>2730.2</v>
      </c>
      <c r="E28" s="21">
        <v>1872.8</v>
      </c>
      <c r="F28" s="21">
        <v>3779.5</v>
      </c>
      <c r="G28" s="21">
        <v>2.1</v>
      </c>
      <c r="H28" s="21">
        <v>1.4</v>
      </c>
      <c r="I28" s="22">
        <v>2.9</v>
      </c>
      <c r="J28" s="44">
        <v>46637</v>
      </c>
      <c r="K28" s="21">
        <v>1705.6</v>
      </c>
      <c r="L28" s="21">
        <v>1235</v>
      </c>
      <c r="M28" s="21">
        <v>2254.5</v>
      </c>
      <c r="N28" s="21">
        <v>3.7</v>
      </c>
      <c r="O28" s="21">
        <v>2.6</v>
      </c>
      <c r="P28" s="22">
        <v>4.8</v>
      </c>
      <c r="Q28" s="35">
        <v>40860</v>
      </c>
      <c r="R28" s="21">
        <v>2318.3000000000002</v>
      </c>
      <c r="S28" s="21">
        <v>1687.2</v>
      </c>
      <c r="T28" s="21">
        <v>3022.4</v>
      </c>
      <c r="U28" s="21">
        <v>5.7</v>
      </c>
      <c r="V28" s="21">
        <v>4.0999999999999996</v>
      </c>
      <c r="W28" s="22">
        <v>7.4</v>
      </c>
    </row>
    <row r="29" spans="1:23">
      <c r="A29" s="6" t="s">
        <v>702</v>
      </c>
      <c r="B29" s="55" t="s">
        <v>703</v>
      </c>
      <c r="C29" s="44">
        <v>43418</v>
      </c>
      <c r="D29" s="21">
        <v>643.70000000000005</v>
      </c>
      <c r="E29" s="21">
        <v>436</v>
      </c>
      <c r="F29" s="21">
        <v>885.8</v>
      </c>
      <c r="G29" s="21">
        <v>1.5</v>
      </c>
      <c r="H29" s="21">
        <v>1</v>
      </c>
      <c r="I29" s="22">
        <v>2</v>
      </c>
      <c r="J29" s="44">
        <v>16600</v>
      </c>
      <c r="K29" s="21">
        <v>440.8</v>
      </c>
      <c r="L29" s="21">
        <v>306.10000000000002</v>
      </c>
      <c r="M29" s="21">
        <v>598.6</v>
      </c>
      <c r="N29" s="21">
        <v>2.7</v>
      </c>
      <c r="O29" s="21">
        <v>1.8</v>
      </c>
      <c r="P29" s="22">
        <v>3.6</v>
      </c>
      <c r="Q29" s="35">
        <v>17631</v>
      </c>
      <c r="R29" s="21">
        <v>721.2</v>
      </c>
      <c r="S29" s="21">
        <v>512.6</v>
      </c>
      <c r="T29" s="21">
        <v>956.7</v>
      </c>
      <c r="U29" s="21">
        <v>4.0999999999999996</v>
      </c>
      <c r="V29" s="21">
        <v>2.9</v>
      </c>
      <c r="W29" s="22">
        <v>5.4</v>
      </c>
    </row>
    <row r="30" spans="1:23">
      <c r="A30" s="6" t="s">
        <v>360</v>
      </c>
      <c r="B30" s="55" t="s">
        <v>361</v>
      </c>
      <c r="C30" s="44">
        <v>39176</v>
      </c>
      <c r="D30" s="21">
        <v>775.7</v>
      </c>
      <c r="E30" s="21">
        <v>526.9</v>
      </c>
      <c r="F30" s="21">
        <v>1090.0999999999999</v>
      </c>
      <c r="G30" s="21">
        <v>2</v>
      </c>
      <c r="H30" s="21">
        <v>1.3</v>
      </c>
      <c r="I30" s="22">
        <v>2.8</v>
      </c>
      <c r="J30" s="44">
        <v>17967</v>
      </c>
      <c r="K30" s="21">
        <v>625.6</v>
      </c>
      <c r="L30" s="21">
        <v>444.8</v>
      </c>
      <c r="M30" s="21">
        <v>811.6</v>
      </c>
      <c r="N30" s="21">
        <v>3.5</v>
      </c>
      <c r="O30" s="21">
        <v>2.5</v>
      </c>
      <c r="P30" s="22">
        <v>4.5</v>
      </c>
      <c r="Q30" s="35">
        <v>19566</v>
      </c>
      <c r="R30" s="21">
        <v>1029.9000000000001</v>
      </c>
      <c r="S30" s="21">
        <v>771.8</v>
      </c>
      <c r="T30" s="21">
        <v>1308.2</v>
      </c>
      <c r="U30" s="21">
        <v>5.3</v>
      </c>
      <c r="V30" s="21">
        <v>3.9</v>
      </c>
      <c r="W30" s="22">
        <v>6.7</v>
      </c>
    </row>
    <row r="31" spans="1:23">
      <c r="A31" s="6" t="s">
        <v>676</v>
      </c>
      <c r="B31" s="55" t="s">
        <v>677</v>
      </c>
      <c r="C31" s="44">
        <v>82306</v>
      </c>
      <c r="D31" s="21">
        <v>1487.4</v>
      </c>
      <c r="E31" s="21">
        <v>997.8</v>
      </c>
      <c r="F31" s="21">
        <v>2087.1</v>
      </c>
      <c r="G31" s="21">
        <v>1.8</v>
      </c>
      <c r="H31" s="21">
        <v>1.2</v>
      </c>
      <c r="I31" s="22">
        <v>2.5</v>
      </c>
      <c r="J31" s="44">
        <v>24288</v>
      </c>
      <c r="K31" s="21">
        <v>775.2</v>
      </c>
      <c r="L31" s="21">
        <v>555.20000000000005</v>
      </c>
      <c r="M31" s="21">
        <v>1017.6</v>
      </c>
      <c r="N31" s="21">
        <v>3.2</v>
      </c>
      <c r="O31" s="21">
        <v>2.2999999999999998</v>
      </c>
      <c r="P31" s="22">
        <v>4.2</v>
      </c>
      <c r="Q31" s="35">
        <v>18659</v>
      </c>
      <c r="R31" s="21">
        <v>925.2</v>
      </c>
      <c r="S31" s="21">
        <v>662.7</v>
      </c>
      <c r="T31" s="21">
        <v>1201.8</v>
      </c>
      <c r="U31" s="21">
        <v>5</v>
      </c>
      <c r="V31" s="21">
        <v>3.6</v>
      </c>
      <c r="W31" s="22">
        <v>6.4</v>
      </c>
    </row>
    <row r="32" spans="1:23">
      <c r="A32" s="6" t="s">
        <v>852</v>
      </c>
      <c r="B32" s="55" t="s">
        <v>853</v>
      </c>
      <c r="C32" s="44">
        <v>20508</v>
      </c>
      <c r="D32" s="21">
        <v>214</v>
      </c>
      <c r="E32" s="21">
        <v>139.9</v>
      </c>
      <c r="F32" s="21">
        <v>300.8</v>
      </c>
      <c r="G32" s="21">
        <v>1</v>
      </c>
      <c r="H32" s="21">
        <v>0.7</v>
      </c>
      <c r="I32" s="22">
        <v>1.5</v>
      </c>
      <c r="J32" s="44">
        <v>7372</v>
      </c>
      <c r="K32" s="21">
        <v>138</v>
      </c>
      <c r="L32" s="21">
        <v>94.6</v>
      </c>
      <c r="M32" s="21">
        <v>191.9</v>
      </c>
      <c r="N32" s="21">
        <v>1.9</v>
      </c>
      <c r="O32" s="21">
        <v>1.3</v>
      </c>
      <c r="P32" s="22">
        <v>2.6</v>
      </c>
      <c r="Q32" s="35">
        <v>8585</v>
      </c>
      <c r="R32" s="21">
        <v>255.3</v>
      </c>
      <c r="S32" s="21">
        <v>175.3</v>
      </c>
      <c r="T32" s="21">
        <v>356.3</v>
      </c>
      <c r="U32" s="21">
        <v>3</v>
      </c>
      <c r="V32" s="21">
        <v>2</v>
      </c>
      <c r="W32" s="22">
        <v>4.0999999999999996</v>
      </c>
    </row>
    <row r="33" spans="1:23">
      <c r="A33" s="6" t="s">
        <v>630</v>
      </c>
      <c r="B33" s="55" t="s">
        <v>631</v>
      </c>
      <c r="C33" s="44">
        <v>74049</v>
      </c>
      <c r="D33" s="21">
        <v>1175.5999999999999</v>
      </c>
      <c r="E33" s="21">
        <v>792.1</v>
      </c>
      <c r="F33" s="21">
        <v>1631.1</v>
      </c>
      <c r="G33" s="21">
        <v>1.6</v>
      </c>
      <c r="H33" s="21">
        <v>1.1000000000000001</v>
      </c>
      <c r="I33" s="22">
        <v>2.2000000000000002</v>
      </c>
      <c r="J33" s="44">
        <v>21024</v>
      </c>
      <c r="K33" s="21">
        <v>607.5</v>
      </c>
      <c r="L33" s="21">
        <v>455.4</v>
      </c>
      <c r="M33" s="21">
        <v>762.8</v>
      </c>
      <c r="N33" s="21">
        <v>2.9</v>
      </c>
      <c r="O33" s="21">
        <v>2.2000000000000002</v>
      </c>
      <c r="P33" s="22">
        <v>3.6</v>
      </c>
      <c r="Q33" s="35">
        <v>19499</v>
      </c>
      <c r="R33" s="21">
        <v>907.7</v>
      </c>
      <c r="S33" s="21">
        <v>678.5</v>
      </c>
      <c r="T33" s="21">
        <v>1147.8</v>
      </c>
      <c r="U33" s="21">
        <v>4.7</v>
      </c>
      <c r="V33" s="21">
        <v>3.5</v>
      </c>
      <c r="W33" s="22">
        <v>5.9</v>
      </c>
    </row>
    <row r="34" spans="1:23">
      <c r="A34" s="6" t="s">
        <v>552</v>
      </c>
      <c r="B34" s="55" t="s">
        <v>553</v>
      </c>
      <c r="C34" s="44">
        <v>98117</v>
      </c>
      <c r="D34" s="21">
        <v>1735</v>
      </c>
      <c r="E34" s="21">
        <v>1176.7</v>
      </c>
      <c r="F34" s="21">
        <v>2419.1999999999998</v>
      </c>
      <c r="G34" s="21">
        <v>1.8</v>
      </c>
      <c r="H34" s="21">
        <v>1.2</v>
      </c>
      <c r="I34" s="22">
        <v>2.5</v>
      </c>
      <c r="J34" s="44">
        <v>32285</v>
      </c>
      <c r="K34" s="21">
        <v>1023</v>
      </c>
      <c r="L34" s="21">
        <v>756.1</v>
      </c>
      <c r="M34" s="21">
        <v>1315.5</v>
      </c>
      <c r="N34" s="21">
        <v>3.2</v>
      </c>
      <c r="O34" s="21">
        <v>2.2999999999999998</v>
      </c>
      <c r="P34" s="22">
        <v>4.0999999999999996</v>
      </c>
      <c r="Q34" s="35">
        <v>30001</v>
      </c>
      <c r="R34" s="21">
        <v>1496.4</v>
      </c>
      <c r="S34" s="21">
        <v>1099.8</v>
      </c>
      <c r="T34" s="21">
        <v>1912.5</v>
      </c>
      <c r="U34" s="21">
        <v>5</v>
      </c>
      <c r="V34" s="21">
        <v>3.7</v>
      </c>
      <c r="W34" s="22">
        <v>6.4</v>
      </c>
    </row>
    <row r="35" spans="1:23">
      <c r="A35" s="6" t="s">
        <v>614</v>
      </c>
      <c r="B35" s="55" t="s">
        <v>615</v>
      </c>
      <c r="C35" s="44">
        <v>37776</v>
      </c>
      <c r="D35" s="21">
        <v>518.5</v>
      </c>
      <c r="E35" s="21">
        <v>350.6</v>
      </c>
      <c r="F35" s="21">
        <v>708.9</v>
      </c>
      <c r="G35" s="21">
        <v>1.4</v>
      </c>
      <c r="H35" s="21">
        <v>0.9</v>
      </c>
      <c r="I35" s="22">
        <v>1.9</v>
      </c>
      <c r="J35" s="44">
        <v>16729</v>
      </c>
      <c r="K35" s="21">
        <v>410.9</v>
      </c>
      <c r="L35" s="21">
        <v>295.10000000000002</v>
      </c>
      <c r="M35" s="21">
        <v>540.79999999999995</v>
      </c>
      <c r="N35" s="21">
        <v>2.5</v>
      </c>
      <c r="O35" s="21">
        <v>1.8</v>
      </c>
      <c r="P35" s="22">
        <v>3.2</v>
      </c>
      <c r="Q35" s="35">
        <v>19228</v>
      </c>
      <c r="R35" s="21">
        <v>723.3</v>
      </c>
      <c r="S35" s="21">
        <v>523.6</v>
      </c>
      <c r="T35" s="21">
        <v>947.7</v>
      </c>
      <c r="U35" s="21">
        <v>3.8</v>
      </c>
      <c r="V35" s="21">
        <v>2.7</v>
      </c>
      <c r="W35" s="22">
        <v>4.9000000000000004</v>
      </c>
    </row>
    <row r="36" spans="1:23">
      <c r="A36" s="6" t="s">
        <v>816</v>
      </c>
      <c r="B36" s="55" t="s">
        <v>817</v>
      </c>
      <c r="C36" s="44">
        <v>90389</v>
      </c>
      <c r="D36" s="21">
        <v>1069.5</v>
      </c>
      <c r="E36" s="21">
        <v>720.9</v>
      </c>
      <c r="F36" s="21">
        <v>1470.2</v>
      </c>
      <c r="G36" s="21">
        <v>1.2</v>
      </c>
      <c r="H36" s="21">
        <v>0.8</v>
      </c>
      <c r="I36" s="22">
        <v>1.6</v>
      </c>
      <c r="J36" s="44">
        <v>28586</v>
      </c>
      <c r="K36" s="21">
        <v>616.79999999999995</v>
      </c>
      <c r="L36" s="21">
        <v>447.1</v>
      </c>
      <c r="M36" s="21">
        <v>813.3</v>
      </c>
      <c r="N36" s="21">
        <v>2.2000000000000002</v>
      </c>
      <c r="O36" s="21">
        <v>1.6</v>
      </c>
      <c r="P36" s="22">
        <v>2.8</v>
      </c>
      <c r="Q36" s="35">
        <v>31398</v>
      </c>
      <c r="R36" s="21">
        <v>1065.5</v>
      </c>
      <c r="S36" s="21">
        <v>768.1</v>
      </c>
      <c r="T36" s="21">
        <v>1414.9</v>
      </c>
      <c r="U36" s="21">
        <v>3.4</v>
      </c>
      <c r="V36" s="21">
        <v>2.4</v>
      </c>
      <c r="W36" s="22">
        <v>4.5</v>
      </c>
    </row>
    <row r="37" spans="1:23">
      <c r="A37" s="6" t="s">
        <v>768</v>
      </c>
      <c r="B37" s="55" t="s">
        <v>769</v>
      </c>
      <c r="C37" s="44">
        <v>27491</v>
      </c>
      <c r="D37" s="21">
        <v>322.2</v>
      </c>
      <c r="E37" s="21">
        <v>215.2</v>
      </c>
      <c r="F37" s="21">
        <v>445.2</v>
      </c>
      <c r="G37" s="21">
        <v>1.2</v>
      </c>
      <c r="H37" s="21">
        <v>0.8</v>
      </c>
      <c r="I37" s="22">
        <v>1.6</v>
      </c>
      <c r="J37" s="44">
        <v>11134</v>
      </c>
      <c r="K37" s="21">
        <v>235</v>
      </c>
      <c r="L37" s="21">
        <v>170.3</v>
      </c>
      <c r="M37" s="21">
        <v>314</v>
      </c>
      <c r="N37" s="21">
        <v>2.1</v>
      </c>
      <c r="O37" s="21">
        <v>1.5</v>
      </c>
      <c r="P37" s="22">
        <v>2.8</v>
      </c>
      <c r="Q37" s="35">
        <v>12528</v>
      </c>
      <c r="R37" s="21">
        <v>420.7</v>
      </c>
      <c r="S37" s="21">
        <v>301.5</v>
      </c>
      <c r="T37" s="21">
        <v>563.4</v>
      </c>
      <c r="U37" s="21">
        <v>3.4</v>
      </c>
      <c r="V37" s="21">
        <v>2.4</v>
      </c>
      <c r="W37" s="22">
        <v>4.5</v>
      </c>
    </row>
    <row r="38" spans="1:23">
      <c r="A38" s="6" t="s">
        <v>468</v>
      </c>
      <c r="B38" s="55" t="s">
        <v>469</v>
      </c>
      <c r="C38" s="44">
        <v>25951</v>
      </c>
      <c r="D38" s="21">
        <v>481.9</v>
      </c>
      <c r="E38" s="21">
        <v>331.6</v>
      </c>
      <c r="F38" s="21">
        <v>661.1</v>
      </c>
      <c r="G38" s="21">
        <v>1.9</v>
      </c>
      <c r="H38" s="21">
        <v>1.3</v>
      </c>
      <c r="I38" s="22">
        <v>2.5</v>
      </c>
      <c r="J38" s="44">
        <v>8554</v>
      </c>
      <c r="K38" s="21">
        <v>284.3</v>
      </c>
      <c r="L38" s="21">
        <v>209.1</v>
      </c>
      <c r="M38" s="21">
        <v>365.6</v>
      </c>
      <c r="N38" s="21">
        <v>3.3</v>
      </c>
      <c r="O38" s="21">
        <v>2.4</v>
      </c>
      <c r="P38" s="22">
        <v>4.3</v>
      </c>
      <c r="Q38" s="35">
        <v>9147</v>
      </c>
      <c r="R38" s="21">
        <v>470.3</v>
      </c>
      <c r="S38" s="21">
        <v>349.2</v>
      </c>
      <c r="T38" s="21">
        <v>598.5</v>
      </c>
      <c r="U38" s="21">
        <v>5.0999999999999996</v>
      </c>
      <c r="V38" s="21">
        <v>3.8</v>
      </c>
      <c r="W38" s="22">
        <v>6.5</v>
      </c>
    </row>
    <row r="39" spans="1:23">
      <c r="A39" s="6" t="s">
        <v>678</v>
      </c>
      <c r="B39" s="55" t="s">
        <v>679</v>
      </c>
      <c r="C39" s="44">
        <v>28772</v>
      </c>
      <c r="D39" s="21">
        <v>386.4</v>
      </c>
      <c r="E39" s="21">
        <v>260.2</v>
      </c>
      <c r="F39" s="21">
        <v>529.1</v>
      </c>
      <c r="G39" s="21">
        <v>1.3</v>
      </c>
      <c r="H39" s="21">
        <v>0.9</v>
      </c>
      <c r="I39" s="22">
        <v>1.8</v>
      </c>
      <c r="J39" s="44">
        <v>11937</v>
      </c>
      <c r="K39" s="21">
        <v>290.8</v>
      </c>
      <c r="L39" s="21">
        <v>212.6</v>
      </c>
      <c r="M39" s="21">
        <v>376</v>
      </c>
      <c r="N39" s="21">
        <v>2.4</v>
      </c>
      <c r="O39" s="21">
        <v>1.8</v>
      </c>
      <c r="P39" s="22">
        <v>3.2</v>
      </c>
      <c r="Q39" s="35">
        <v>12886</v>
      </c>
      <c r="R39" s="21">
        <v>488.5</v>
      </c>
      <c r="S39" s="21">
        <v>358.8</v>
      </c>
      <c r="T39" s="21">
        <v>641.6</v>
      </c>
      <c r="U39" s="21">
        <v>3.8</v>
      </c>
      <c r="V39" s="21">
        <v>2.8</v>
      </c>
      <c r="W39" s="22">
        <v>5</v>
      </c>
    </row>
    <row r="40" spans="1:23">
      <c r="A40" s="6" t="s">
        <v>752</v>
      </c>
      <c r="B40" s="55" t="s">
        <v>753</v>
      </c>
      <c r="C40" s="44">
        <v>154210</v>
      </c>
      <c r="D40" s="21">
        <v>1808.6</v>
      </c>
      <c r="E40" s="21">
        <v>1203.8</v>
      </c>
      <c r="F40" s="21">
        <v>2536.4</v>
      </c>
      <c r="G40" s="21">
        <v>1.2</v>
      </c>
      <c r="H40" s="21">
        <v>0.8</v>
      </c>
      <c r="I40" s="22">
        <v>1.6</v>
      </c>
      <c r="J40" s="44">
        <v>53842</v>
      </c>
      <c r="K40" s="21">
        <v>1151</v>
      </c>
      <c r="L40" s="21">
        <v>828.1</v>
      </c>
      <c r="M40" s="21">
        <v>1536</v>
      </c>
      <c r="N40" s="21">
        <v>2.1</v>
      </c>
      <c r="O40" s="21">
        <v>1.5</v>
      </c>
      <c r="P40" s="22">
        <v>2.9</v>
      </c>
      <c r="Q40" s="35">
        <v>56693</v>
      </c>
      <c r="R40" s="21">
        <v>1906</v>
      </c>
      <c r="S40" s="21">
        <v>1362.7</v>
      </c>
      <c r="T40" s="21">
        <v>2568.6</v>
      </c>
      <c r="U40" s="21">
        <v>3.4</v>
      </c>
      <c r="V40" s="21">
        <v>2.4</v>
      </c>
      <c r="W40" s="22">
        <v>4.5</v>
      </c>
    </row>
    <row r="41" spans="1:23">
      <c r="A41" s="6" t="s">
        <v>298</v>
      </c>
      <c r="B41" s="55" t="s">
        <v>299</v>
      </c>
      <c r="C41" s="44">
        <v>23873</v>
      </c>
      <c r="D41" s="21">
        <v>581.6</v>
      </c>
      <c r="E41" s="21">
        <v>389</v>
      </c>
      <c r="F41" s="21">
        <v>819.1</v>
      </c>
      <c r="G41" s="21">
        <v>2.4</v>
      </c>
      <c r="H41" s="21">
        <v>1.6</v>
      </c>
      <c r="I41" s="22">
        <v>3.4</v>
      </c>
      <c r="J41" s="44">
        <v>9348</v>
      </c>
      <c r="K41" s="21">
        <v>401.5</v>
      </c>
      <c r="L41" s="21">
        <v>290.10000000000002</v>
      </c>
      <c r="M41" s="21">
        <v>536.6</v>
      </c>
      <c r="N41" s="21">
        <v>4.3</v>
      </c>
      <c r="O41" s="21">
        <v>3.1</v>
      </c>
      <c r="P41" s="22">
        <v>5.7</v>
      </c>
      <c r="Q41" s="35">
        <v>8524</v>
      </c>
      <c r="R41" s="21">
        <v>556.79999999999995</v>
      </c>
      <c r="S41" s="21">
        <v>410.7</v>
      </c>
      <c r="T41" s="21">
        <v>732.3</v>
      </c>
      <c r="U41" s="21">
        <v>6.5</v>
      </c>
      <c r="V41" s="21">
        <v>4.8</v>
      </c>
      <c r="W41" s="22">
        <v>8.6</v>
      </c>
    </row>
    <row r="42" spans="1:23">
      <c r="A42" s="6" t="s">
        <v>554</v>
      </c>
      <c r="B42" s="55" t="s">
        <v>555</v>
      </c>
      <c r="C42" s="44">
        <v>49772</v>
      </c>
      <c r="D42" s="21">
        <v>869.8</v>
      </c>
      <c r="E42" s="21">
        <v>595.9</v>
      </c>
      <c r="F42" s="21">
        <v>1188.5</v>
      </c>
      <c r="G42" s="21">
        <v>1.7</v>
      </c>
      <c r="H42" s="21">
        <v>1.2</v>
      </c>
      <c r="I42" s="22">
        <v>2.4</v>
      </c>
      <c r="J42" s="44">
        <v>18314</v>
      </c>
      <c r="K42" s="21">
        <v>568</v>
      </c>
      <c r="L42" s="21">
        <v>423.1</v>
      </c>
      <c r="M42" s="21">
        <v>733.6</v>
      </c>
      <c r="N42" s="21">
        <v>3.1</v>
      </c>
      <c r="O42" s="21">
        <v>2.2999999999999998</v>
      </c>
      <c r="P42" s="22">
        <v>4</v>
      </c>
      <c r="Q42" s="35">
        <v>18186</v>
      </c>
      <c r="R42" s="21">
        <v>887.7</v>
      </c>
      <c r="S42" s="21">
        <v>656</v>
      </c>
      <c r="T42" s="21">
        <v>1133</v>
      </c>
      <c r="U42" s="21">
        <v>4.9000000000000004</v>
      </c>
      <c r="V42" s="21">
        <v>3.6</v>
      </c>
      <c r="W42" s="22">
        <v>6.2</v>
      </c>
    </row>
    <row r="43" spans="1:23">
      <c r="A43" s="6" t="s">
        <v>416</v>
      </c>
      <c r="B43" s="55" t="s">
        <v>417</v>
      </c>
      <c r="C43" s="44">
        <v>56672</v>
      </c>
      <c r="D43" s="21">
        <v>1126.8</v>
      </c>
      <c r="E43" s="21">
        <v>775.1</v>
      </c>
      <c r="F43" s="21">
        <v>1544.8</v>
      </c>
      <c r="G43" s="21">
        <v>2</v>
      </c>
      <c r="H43" s="21">
        <v>1.4</v>
      </c>
      <c r="I43" s="22">
        <v>2.7</v>
      </c>
      <c r="J43" s="44">
        <v>21650</v>
      </c>
      <c r="K43" s="21">
        <v>763.5</v>
      </c>
      <c r="L43" s="21">
        <v>563.6</v>
      </c>
      <c r="M43" s="21">
        <v>979.2</v>
      </c>
      <c r="N43" s="21">
        <v>3.5</v>
      </c>
      <c r="O43" s="21">
        <v>2.6</v>
      </c>
      <c r="P43" s="22">
        <v>4.5</v>
      </c>
      <c r="Q43" s="35">
        <v>19640</v>
      </c>
      <c r="R43" s="21">
        <v>1069.0999999999999</v>
      </c>
      <c r="S43" s="21">
        <v>788.8</v>
      </c>
      <c r="T43" s="21">
        <v>1352</v>
      </c>
      <c r="U43" s="21">
        <v>5.4</v>
      </c>
      <c r="V43" s="21">
        <v>4</v>
      </c>
      <c r="W43" s="22">
        <v>6.9</v>
      </c>
    </row>
    <row r="44" spans="1:23">
      <c r="A44" s="6" t="s">
        <v>836</v>
      </c>
      <c r="B44" s="55" t="s">
        <v>837</v>
      </c>
      <c r="C44" s="44">
        <v>28765</v>
      </c>
      <c r="D44" s="21">
        <v>330.8</v>
      </c>
      <c r="E44" s="21">
        <v>215.5</v>
      </c>
      <c r="F44" s="21">
        <v>465.4</v>
      </c>
      <c r="G44" s="21">
        <v>1.2</v>
      </c>
      <c r="H44" s="21">
        <v>0.7</v>
      </c>
      <c r="I44" s="22">
        <v>1.6</v>
      </c>
      <c r="J44" s="44">
        <v>8780</v>
      </c>
      <c r="K44" s="21">
        <v>181.2</v>
      </c>
      <c r="L44" s="21">
        <v>131.80000000000001</v>
      </c>
      <c r="M44" s="21">
        <v>236</v>
      </c>
      <c r="N44" s="21">
        <v>2.1</v>
      </c>
      <c r="O44" s="21">
        <v>1.5</v>
      </c>
      <c r="P44" s="22">
        <v>2.7</v>
      </c>
      <c r="Q44" s="35">
        <v>8585</v>
      </c>
      <c r="R44" s="21">
        <v>281.60000000000002</v>
      </c>
      <c r="S44" s="21">
        <v>206.9</v>
      </c>
      <c r="T44" s="21">
        <v>366.3</v>
      </c>
      <c r="U44" s="21">
        <v>3.3</v>
      </c>
      <c r="V44" s="21">
        <v>2.4</v>
      </c>
      <c r="W44" s="22">
        <v>4.3</v>
      </c>
    </row>
    <row r="45" spans="1:23">
      <c r="A45" s="6" t="s">
        <v>704</v>
      </c>
      <c r="B45" s="55" t="s">
        <v>705</v>
      </c>
      <c r="C45" s="44">
        <v>48604</v>
      </c>
      <c r="D45" s="21">
        <v>723.3</v>
      </c>
      <c r="E45" s="21">
        <v>480.8</v>
      </c>
      <c r="F45" s="21">
        <v>1016.7</v>
      </c>
      <c r="G45" s="21">
        <v>1.5</v>
      </c>
      <c r="H45" s="21">
        <v>1</v>
      </c>
      <c r="I45" s="22">
        <v>2.1</v>
      </c>
      <c r="J45" s="44">
        <v>14003</v>
      </c>
      <c r="K45" s="21">
        <v>372.7</v>
      </c>
      <c r="L45" s="21">
        <v>276.2</v>
      </c>
      <c r="M45" s="21">
        <v>474.9</v>
      </c>
      <c r="N45" s="21">
        <v>2.7</v>
      </c>
      <c r="O45" s="21">
        <v>2</v>
      </c>
      <c r="P45" s="22">
        <v>3.4</v>
      </c>
      <c r="Q45" s="35">
        <v>12309</v>
      </c>
      <c r="R45" s="21">
        <v>506.9</v>
      </c>
      <c r="S45" s="21">
        <v>376.5</v>
      </c>
      <c r="T45" s="21">
        <v>650.29999999999995</v>
      </c>
      <c r="U45" s="21">
        <v>4.0999999999999996</v>
      </c>
      <c r="V45" s="21">
        <v>3.1</v>
      </c>
      <c r="W45" s="22">
        <v>5.3</v>
      </c>
    </row>
    <row r="46" spans="1:23">
      <c r="A46" s="6" t="s">
        <v>494</v>
      </c>
      <c r="B46" s="55" t="s">
        <v>495</v>
      </c>
      <c r="C46" s="44">
        <v>27416</v>
      </c>
      <c r="D46" s="21">
        <v>519.20000000000005</v>
      </c>
      <c r="E46" s="21">
        <v>359</v>
      </c>
      <c r="F46" s="21">
        <v>709.6</v>
      </c>
      <c r="G46" s="21">
        <v>1.9</v>
      </c>
      <c r="H46" s="21">
        <v>1.3</v>
      </c>
      <c r="I46" s="22">
        <v>2.6</v>
      </c>
      <c r="J46" s="44">
        <v>10572</v>
      </c>
      <c r="K46" s="21">
        <v>356.9</v>
      </c>
      <c r="L46" s="21">
        <v>262.5</v>
      </c>
      <c r="M46" s="21">
        <v>459.3</v>
      </c>
      <c r="N46" s="21">
        <v>3.4</v>
      </c>
      <c r="O46" s="21">
        <v>2.5</v>
      </c>
      <c r="P46" s="22">
        <v>4.3</v>
      </c>
      <c r="Q46" s="35">
        <v>10254</v>
      </c>
      <c r="R46" s="21">
        <v>530.5</v>
      </c>
      <c r="S46" s="21">
        <v>393.1</v>
      </c>
      <c r="T46" s="21">
        <v>674.2</v>
      </c>
      <c r="U46" s="21">
        <v>5.2</v>
      </c>
      <c r="V46" s="21">
        <v>3.8</v>
      </c>
      <c r="W46" s="22">
        <v>6.6</v>
      </c>
    </row>
    <row r="47" spans="1:23">
      <c r="A47" s="6" t="s">
        <v>578</v>
      </c>
      <c r="B47" s="55" t="s">
        <v>579</v>
      </c>
      <c r="C47" s="44">
        <v>38721</v>
      </c>
      <c r="D47" s="21">
        <v>563.4</v>
      </c>
      <c r="E47" s="21">
        <v>383</v>
      </c>
      <c r="F47" s="21">
        <v>773.8</v>
      </c>
      <c r="G47" s="21">
        <v>1.5</v>
      </c>
      <c r="H47" s="21">
        <v>1</v>
      </c>
      <c r="I47" s="22">
        <v>2</v>
      </c>
      <c r="J47" s="44">
        <v>17414</v>
      </c>
      <c r="K47" s="21">
        <v>455.9</v>
      </c>
      <c r="L47" s="21">
        <v>335.9</v>
      </c>
      <c r="M47" s="21">
        <v>586.20000000000005</v>
      </c>
      <c r="N47" s="21">
        <v>2.6</v>
      </c>
      <c r="O47" s="21">
        <v>1.9</v>
      </c>
      <c r="P47" s="22">
        <v>3.4</v>
      </c>
      <c r="Q47" s="35">
        <v>18780</v>
      </c>
      <c r="R47" s="21">
        <v>761.9</v>
      </c>
      <c r="S47" s="21">
        <v>560.79999999999995</v>
      </c>
      <c r="T47" s="21">
        <v>984.3</v>
      </c>
      <c r="U47" s="21">
        <v>4.0999999999999996</v>
      </c>
      <c r="V47" s="21">
        <v>3</v>
      </c>
      <c r="W47" s="22">
        <v>5.2</v>
      </c>
    </row>
    <row r="48" spans="1:23">
      <c r="A48" s="6" t="s">
        <v>434</v>
      </c>
      <c r="B48" s="55" t="s">
        <v>435</v>
      </c>
      <c r="C48" s="44">
        <v>23278</v>
      </c>
      <c r="D48" s="21">
        <v>397.6</v>
      </c>
      <c r="E48" s="21">
        <v>277.2</v>
      </c>
      <c r="F48" s="21">
        <v>540.79999999999995</v>
      </c>
      <c r="G48" s="21">
        <v>1.7</v>
      </c>
      <c r="H48" s="21">
        <v>1.2</v>
      </c>
      <c r="I48" s="22">
        <v>2.2999999999999998</v>
      </c>
      <c r="J48" s="44">
        <v>10535</v>
      </c>
      <c r="K48" s="21">
        <v>324.39999999999998</v>
      </c>
      <c r="L48" s="21">
        <v>239.8</v>
      </c>
      <c r="M48" s="21">
        <v>417.2</v>
      </c>
      <c r="N48" s="21">
        <v>3.1</v>
      </c>
      <c r="O48" s="21">
        <v>2.2999999999999998</v>
      </c>
      <c r="P48" s="22">
        <v>4</v>
      </c>
      <c r="Q48" s="35">
        <v>12779</v>
      </c>
      <c r="R48" s="21">
        <v>594.4</v>
      </c>
      <c r="S48" s="21">
        <v>440.9</v>
      </c>
      <c r="T48" s="21">
        <v>761</v>
      </c>
      <c r="U48" s="21">
        <v>4.7</v>
      </c>
      <c r="V48" s="21">
        <v>3.5</v>
      </c>
      <c r="W48" s="22">
        <v>6</v>
      </c>
    </row>
    <row r="49" spans="1:23">
      <c r="A49" s="6" t="s">
        <v>648</v>
      </c>
      <c r="B49" s="55" t="s">
        <v>649</v>
      </c>
      <c r="C49" s="44">
        <v>80465</v>
      </c>
      <c r="D49" s="21">
        <v>1110.3</v>
      </c>
      <c r="E49" s="21">
        <v>752.4</v>
      </c>
      <c r="F49" s="21">
        <v>1529.8</v>
      </c>
      <c r="G49" s="21">
        <v>1.4</v>
      </c>
      <c r="H49" s="21">
        <v>0.9</v>
      </c>
      <c r="I49" s="22">
        <v>1.9</v>
      </c>
      <c r="J49" s="44">
        <v>29309</v>
      </c>
      <c r="K49" s="21">
        <v>728.5</v>
      </c>
      <c r="L49" s="21">
        <v>523.1</v>
      </c>
      <c r="M49" s="21">
        <v>965.8</v>
      </c>
      <c r="N49" s="21">
        <v>2.5</v>
      </c>
      <c r="O49" s="21">
        <v>1.8</v>
      </c>
      <c r="P49" s="22">
        <v>3.3</v>
      </c>
      <c r="Q49" s="35">
        <v>28147</v>
      </c>
      <c r="R49" s="21">
        <v>1080.9000000000001</v>
      </c>
      <c r="S49" s="21">
        <v>781.1</v>
      </c>
      <c r="T49" s="21">
        <v>1432.7</v>
      </c>
      <c r="U49" s="21">
        <v>3.8</v>
      </c>
      <c r="V49" s="21">
        <v>2.8</v>
      </c>
      <c r="W49" s="22">
        <v>5.0999999999999996</v>
      </c>
    </row>
    <row r="50" spans="1:23">
      <c r="A50" s="6" t="s">
        <v>754</v>
      </c>
      <c r="B50" s="55" t="s">
        <v>755</v>
      </c>
      <c r="C50" s="44">
        <v>45204</v>
      </c>
      <c r="D50" s="21">
        <v>572.4</v>
      </c>
      <c r="E50" s="21">
        <v>386.9</v>
      </c>
      <c r="F50" s="21">
        <v>781.7</v>
      </c>
      <c r="G50" s="21">
        <v>1.3</v>
      </c>
      <c r="H50" s="21">
        <v>0.9</v>
      </c>
      <c r="I50" s="22">
        <v>1.7</v>
      </c>
      <c r="J50" s="44">
        <v>18473</v>
      </c>
      <c r="K50" s="21">
        <v>419.7</v>
      </c>
      <c r="L50" s="21">
        <v>306.5</v>
      </c>
      <c r="M50" s="21">
        <v>555.5</v>
      </c>
      <c r="N50" s="21">
        <v>2.2999999999999998</v>
      </c>
      <c r="O50" s="21">
        <v>1.7</v>
      </c>
      <c r="P50" s="22">
        <v>3</v>
      </c>
      <c r="Q50" s="35">
        <v>18110</v>
      </c>
      <c r="R50" s="21">
        <v>644.9</v>
      </c>
      <c r="S50" s="21">
        <v>466.6</v>
      </c>
      <c r="T50" s="21">
        <v>853.4</v>
      </c>
      <c r="U50" s="21">
        <v>3.6</v>
      </c>
      <c r="V50" s="21">
        <v>2.6</v>
      </c>
      <c r="W50" s="22">
        <v>4.7</v>
      </c>
    </row>
    <row r="51" spans="1:23">
      <c r="A51" s="6" t="s">
        <v>756</v>
      </c>
      <c r="B51" s="55" t="s">
        <v>757</v>
      </c>
      <c r="C51" s="44">
        <v>48066</v>
      </c>
      <c r="D51" s="21">
        <v>605.20000000000005</v>
      </c>
      <c r="E51" s="21">
        <v>407.8</v>
      </c>
      <c r="F51" s="21">
        <v>829.7</v>
      </c>
      <c r="G51" s="21">
        <v>1.3</v>
      </c>
      <c r="H51" s="21">
        <v>0.8</v>
      </c>
      <c r="I51" s="22">
        <v>1.7</v>
      </c>
      <c r="J51" s="44">
        <v>17329</v>
      </c>
      <c r="K51" s="21">
        <v>394.2</v>
      </c>
      <c r="L51" s="21">
        <v>287.10000000000002</v>
      </c>
      <c r="M51" s="21">
        <v>519.20000000000005</v>
      </c>
      <c r="N51" s="21">
        <v>2.2999999999999998</v>
      </c>
      <c r="O51" s="21">
        <v>1.7</v>
      </c>
      <c r="P51" s="22">
        <v>3</v>
      </c>
      <c r="Q51" s="35">
        <v>19005</v>
      </c>
      <c r="R51" s="21">
        <v>670.8</v>
      </c>
      <c r="S51" s="21">
        <v>486.5</v>
      </c>
      <c r="T51" s="21">
        <v>883.8</v>
      </c>
      <c r="U51" s="21">
        <v>3.5</v>
      </c>
      <c r="V51" s="21">
        <v>2.6</v>
      </c>
      <c r="W51" s="22">
        <v>4.7</v>
      </c>
    </row>
    <row r="52" spans="1:23">
      <c r="A52" s="6" t="s">
        <v>810</v>
      </c>
      <c r="B52" s="55" t="s">
        <v>811</v>
      </c>
      <c r="C52" s="44">
        <v>30194</v>
      </c>
      <c r="D52" s="21">
        <v>330.2</v>
      </c>
      <c r="E52" s="21">
        <v>220.3</v>
      </c>
      <c r="F52" s="21">
        <v>462.4</v>
      </c>
      <c r="G52" s="21">
        <v>1.1000000000000001</v>
      </c>
      <c r="H52" s="21">
        <v>0.7</v>
      </c>
      <c r="I52" s="22">
        <v>1.5</v>
      </c>
      <c r="J52" s="44">
        <v>11176</v>
      </c>
      <c r="K52" s="21">
        <v>223.2</v>
      </c>
      <c r="L52" s="21">
        <v>161.69999999999999</v>
      </c>
      <c r="M52" s="21">
        <v>295.39999999999998</v>
      </c>
      <c r="N52" s="21">
        <v>2</v>
      </c>
      <c r="O52" s="21">
        <v>1.4</v>
      </c>
      <c r="P52" s="22">
        <v>2.6</v>
      </c>
      <c r="Q52" s="35">
        <v>12948</v>
      </c>
      <c r="R52" s="21">
        <v>407.6</v>
      </c>
      <c r="S52" s="21">
        <v>290.7</v>
      </c>
      <c r="T52" s="21">
        <v>551.9</v>
      </c>
      <c r="U52" s="21">
        <v>3.1</v>
      </c>
      <c r="V52" s="21">
        <v>2.2000000000000002</v>
      </c>
      <c r="W52" s="22">
        <v>4.3</v>
      </c>
    </row>
    <row r="53" spans="1:23">
      <c r="A53" s="6" t="s">
        <v>714</v>
      </c>
      <c r="B53" s="55" t="s">
        <v>715</v>
      </c>
      <c r="C53" s="44">
        <v>43745</v>
      </c>
      <c r="D53" s="21">
        <v>595</v>
      </c>
      <c r="E53" s="21">
        <v>405.1</v>
      </c>
      <c r="F53" s="21">
        <v>814</v>
      </c>
      <c r="G53" s="21">
        <v>1.4</v>
      </c>
      <c r="H53" s="21">
        <v>0.9</v>
      </c>
      <c r="I53" s="22">
        <v>1.9</v>
      </c>
      <c r="J53" s="44">
        <v>15118</v>
      </c>
      <c r="K53" s="21">
        <v>370.8</v>
      </c>
      <c r="L53" s="21">
        <v>274</v>
      </c>
      <c r="M53" s="21">
        <v>479.7</v>
      </c>
      <c r="N53" s="21">
        <v>2.5</v>
      </c>
      <c r="O53" s="21">
        <v>1.8</v>
      </c>
      <c r="P53" s="22">
        <v>3.2</v>
      </c>
      <c r="Q53" s="35">
        <v>15091</v>
      </c>
      <c r="R53" s="21">
        <v>575.1</v>
      </c>
      <c r="S53" s="21">
        <v>422.7</v>
      </c>
      <c r="T53" s="21">
        <v>747.7</v>
      </c>
      <c r="U53" s="21">
        <v>3.8</v>
      </c>
      <c r="V53" s="21">
        <v>2.8</v>
      </c>
      <c r="W53" s="22">
        <v>5</v>
      </c>
    </row>
    <row r="54" spans="1:23">
      <c r="A54" s="6" t="s">
        <v>680</v>
      </c>
      <c r="B54" s="55" t="s">
        <v>681</v>
      </c>
      <c r="C54" s="44">
        <v>114577</v>
      </c>
      <c r="D54" s="21">
        <v>1501.4</v>
      </c>
      <c r="E54" s="21">
        <v>1013</v>
      </c>
      <c r="F54" s="21">
        <v>2073.8000000000002</v>
      </c>
      <c r="G54" s="21">
        <v>1.3</v>
      </c>
      <c r="H54" s="21">
        <v>0.9</v>
      </c>
      <c r="I54" s="22">
        <v>1.8</v>
      </c>
      <c r="J54" s="44">
        <v>45543</v>
      </c>
      <c r="K54" s="21">
        <v>1065.5999999999999</v>
      </c>
      <c r="L54" s="21">
        <v>784.9</v>
      </c>
      <c r="M54" s="21">
        <v>1375.2</v>
      </c>
      <c r="N54" s="21">
        <v>2.2999999999999998</v>
      </c>
      <c r="O54" s="21">
        <v>1.7</v>
      </c>
      <c r="P54" s="22">
        <v>3</v>
      </c>
      <c r="Q54" s="35">
        <v>49370</v>
      </c>
      <c r="R54" s="21">
        <v>1814.6</v>
      </c>
      <c r="S54" s="21">
        <v>1334.4</v>
      </c>
      <c r="T54" s="21">
        <v>2370.4</v>
      </c>
      <c r="U54" s="21">
        <v>3.7</v>
      </c>
      <c r="V54" s="21">
        <v>2.7</v>
      </c>
      <c r="W54" s="22">
        <v>4.8</v>
      </c>
    </row>
    <row r="55" spans="1:23">
      <c r="A55" s="6" t="s">
        <v>594</v>
      </c>
      <c r="B55" s="55" t="s">
        <v>595</v>
      </c>
      <c r="C55" s="44">
        <v>98214</v>
      </c>
      <c r="D55" s="21">
        <v>1465.6</v>
      </c>
      <c r="E55" s="21">
        <v>1009</v>
      </c>
      <c r="F55" s="21">
        <v>2025</v>
      </c>
      <c r="G55" s="21">
        <v>1.5</v>
      </c>
      <c r="H55" s="21">
        <v>1</v>
      </c>
      <c r="I55" s="22">
        <v>2.1</v>
      </c>
      <c r="J55" s="44">
        <v>39819</v>
      </c>
      <c r="K55" s="21">
        <v>1056.3</v>
      </c>
      <c r="L55" s="21">
        <v>795.9</v>
      </c>
      <c r="M55" s="21">
        <v>1345.1</v>
      </c>
      <c r="N55" s="21">
        <v>2.7</v>
      </c>
      <c r="O55" s="21">
        <v>2</v>
      </c>
      <c r="P55" s="22">
        <v>3.4</v>
      </c>
      <c r="Q55" s="35">
        <v>40464</v>
      </c>
      <c r="R55" s="21">
        <v>1670.7</v>
      </c>
      <c r="S55" s="21">
        <v>1245.2</v>
      </c>
      <c r="T55" s="21">
        <v>2143.9</v>
      </c>
      <c r="U55" s="21">
        <v>4.0999999999999996</v>
      </c>
      <c r="V55" s="21">
        <v>3.1</v>
      </c>
      <c r="W55" s="22">
        <v>5.3</v>
      </c>
    </row>
    <row r="56" spans="1:23">
      <c r="A56" s="6" t="s">
        <v>418</v>
      </c>
      <c r="B56" s="55" t="s">
        <v>419</v>
      </c>
      <c r="C56" s="44">
        <v>28672</v>
      </c>
      <c r="D56" s="21">
        <v>556.70000000000005</v>
      </c>
      <c r="E56" s="21">
        <v>385</v>
      </c>
      <c r="F56" s="21">
        <v>761.9</v>
      </c>
      <c r="G56" s="21">
        <v>1.9</v>
      </c>
      <c r="H56" s="21">
        <v>1.3</v>
      </c>
      <c r="I56" s="22">
        <v>2.7</v>
      </c>
      <c r="J56" s="44">
        <v>12048</v>
      </c>
      <c r="K56" s="21">
        <v>412.4</v>
      </c>
      <c r="L56" s="21">
        <v>302.10000000000002</v>
      </c>
      <c r="M56" s="21">
        <v>533.5</v>
      </c>
      <c r="N56" s="21">
        <v>3.4</v>
      </c>
      <c r="O56" s="21">
        <v>2.5</v>
      </c>
      <c r="P56" s="22">
        <v>4.4000000000000004</v>
      </c>
      <c r="Q56" s="35">
        <v>11638</v>
      </c>
      <c r="R56" s="21">
        <v>619.29999999999995</v>
      </c>
      <c r="S56" s="21">
        <v>455.2</v>
      </c>
      <c r="T56" s="21">
        <v>792</v>
      </c>
      <c r="U56" s="21">
        <v>5.3</v>
      </c>
      <c r="V56" s="21">
        <v>3.9</v>
      </c>
      <c r="W56" s="22">
        <v>6.8</v>
      </c>
    </row>
    <row r="57" spans="1:23">
      <c r="A57" s="6" t="s">
        <v>496</v>
      </c>
      <c r="B57" s="55" t="s">
        <v>497</v>
      </c>
      <c r="C57" s="44">
        <v>33656</v>
      </c>
      <c r="D57" s="21">
        <v>500.3</v>
      </c>
      <c r="E57" s="21">
        <v>336.3</v>
      </c>
      <c r="F57" s="21">
        <v>691.3</v>
      </c>
      <c r="G57" s="21">
        <v>1.5</v>
      </c>
      <c r="H57" s="21">
        <v>1</v>
      </c>
      <c r="I57" s="22">
        <v>2.1</v>
      </c>
      <c r="J57" s="44">
        <v>16715</v>
      </c>
      <c r="K57" s="21">
        <v>440.8</v>
      </c>
      <c r="L57" s="21">
        <v>317.3</v>
      </c>
      <c r="M57" s="21">
        <v>579</v>
      </c>
      <c r="N57" s="21">
        <v>2.6</v>
      </c>
      <c r="O57" s="21">
        <v>1.9</v>
      </c>
      <c r="P57" s="22">
        <v>3.5</v>
      </c>
      <c r="Q57" s="35">
        <v>19012</v>
      </c>
      <c r="R57" s="21">
        <v>779.1</v>
      </c>
      <c r="S57" s="21">
        <v>574.29999999999995</v>
      </c>
      <c r="T57" s="21">
        <v>1006.8</v>
      </c>
      <c r="U57" s="21">
        <v>4.0999999999999996</v>
      </c>
      <c r="V57" s="21">
        <v>3</v>
      </c>
      <c r="W57" s="22">
        <v>5.3</v>
      </c>
    </row>
    <row r="58" spans="1:23">
      <c r="A58" s="6" t="s">
        <v>596</v>
      </c>
      <c r="B58" s="55" t="s">
        <v>597</v>
      </c>
      <c r="C58" s="44">
        <v>33193</v>
      </c>
      <c r="D58" s="21">
        <v>505.8</v>
      </c>
      <c r="E58" s="21">
        <v>349.7</v>
      </c>
      <c r="F58" s="21">
        <v>696.6</v>
      </c>
      <c r="G58" s="21">
        <v>1.5</v>
      </c>
      <c r="H58" s="21">
        <v>1.1000000000000001</v>
      </c>
      <c r="I58" s="22">
        <v>2.1</v>
      </c>
      <c r="J58" s="44">
        <v>12688</v>
      </c>
      <c r="K58" s="21">
        <v>348.9</v>
      </c>
      <c r="L58" s="21">
        <v>264.3</v>
      </c>
      <c r="M58" s="21">
        <v>440.4</v>
      </c>
      <c r="N58" s="21">
        <v>2.7</v>
      </c>
      <c r="O58" s="21">
        <v>2.1</v>
      </c>
      <c r="P58" s="22">
        <v>3.5</v>
      </c>
      <c r="Q58" s="35">
        <v>12589</v>
      </c>
      <c r="R58" s="21">
        <v>535.9</v>
      </c>
      <c r="S58" s="21">
        <v>398.6</v>
      </c>
      <c r="T58" s="21">
        <v>687.3</v>
      </c>
      <c r="U58" s="21">
        <v>4.3</v>
      </c>
      <c r="V58" s="21">
        <v>3.2</v>
      </c>
      <c r="W58" s="22">
        <v>5.5</v>
      </c>
    </row>
    <row r="59" spans="1:23">
      <c r="A59" s="6" t="s">
        <v>872</v>
      </c>
      <c r="B59" s="55" t="s">
        <v>873</v>
      </c>
      <c r="C59" s="44">
        <v>2741</v>
      </c>
      <c r="D59" s="21">
        <v>26.1</v>
      </c>
      <c r="E59" s="21">
        <v>16.7</v>
      </c>
      <c r="F59" s="21">
        <v>37.799999999999997</v>
      </c>
      <c r="G59" s="21">
        <v>1</v>
      </c>
      <c r="H59" s="21">
        <v>0.6</v>
      </c>
      <c r="I59" s="22">
        <v>1.4</v>
      </c>
      <c r="J59" s="44">
        <v>786</v>
      </c>
      <c r="K59" s="21">
        <v>14.1</v>
      </c>
      <c r="L59" s="21">
        <v>10</v>
      </c>
      <c r="M59" s="21">
        <v>18.600000000000001</v>
      </c>
      <c r="N59" s="21">
        <v>1.8</v>
      </c>
      <c r="O59" s="21">
        <v>1.3</v>
      </c>
      <c r="P59" s="22">
        <v>2.4</v>
      </c>
      <c r="Q59" s="35">
        <v>613</v>
      </c>
      <c r="R59" s="21">
        <v>18.100000000000001</v>
      </c>
      <c r="S59" s="21">
        <v>13.1</v>
      </c>
      <c r="T59" s="21">
        <v>23.7</v>
      </c>
      <c r="U59" s="21">
        <v>3</v>
      </c>
      <c r="V59" s="21">
        <v>2.1</v>
      </c>
      <c r="W59" s="22">
        <v>3.9</v>
      </c>
    </row>
    <row r="60" spans="1:23">
      <c r="A60" s="6" t="s">
        <v>640</v>
      </c>
      <c r="B60" s="55" t="s">
        <v>641</v>
      </c>
      <c r="C60" s="44">
        <v>48651</v>
      </c>
      <c r="D60" s="21">
        <v>728.6</v>
      </c>
      <c r="E60" s="21">
        <v>495.9</v>
      </c>
      <c r="F60" s="21">
        <v>1002.2</v>
      </c>
      <c r="G60" s="21">
        <v>1.5</v>
      </c>
      <c r="H60" s="21">
        <v>1</v>
      </c>
      <c r="I60" s="22">
        <v>2.1</v>
      </c>
      <c r="J60" s="44">
        <v>17200</v>
      </c>
      <c r="K60" s="21">
        <v>466.7</v>
      </c>
      <c r="L60" s="21">
        <v>343.9</v>
      </c>
      <c r="M60" s="21">
        <v>600.20000000000005</v>
      </c>
      <c r="N60" s="21">
        <v>2.7</v>
      </c>
      <c r="O60" s="21">
        <v>2</v>
      </c>
      <c r="P60" s="22">
        <v>3.5</v>
      </c>
      <c r="Q60" s="35">
        <v>18845</v>
      </c>
      <c r="R60" s="21">
        <v>784.2</v>
      </c>
      <c r="S60" s="21">
        <v>579.9</v>
      </c>
      <c r="T60" s="21">
        <v>1009.1</v>
      </c>
      <c r="U60" s="21">
        <v>4.2</v>
      </c>
      <c r="V60" s="21">
        <v>3.1</v>
      </c>
      <c r="W60" s="22">
        <v>5.4</v>
      </c>
    </row>
    <row r="61" spans="1:23">
      <c r="A61" s="6" t="s">
        <v>368</v>
      </c>
      <c r="B61" s="55" t="s">
        <v>369</v>
      </c>
      <c r="C61" s="44">
        <v>158763</v>
      </c>
      <c r="D61" s="21">
        <v>3099.9</v>
      </c>
      <c r="E61" s="21">
        <v>2093.1</v>
      </c>
      <c r="F61" s="21">
        <v>4371.3999999999996</v>
      </c>
      <c r="G61" s="21">
        <v>2</v>
      </c>
      <c r="H61" s="21">
        <v>1.3</v>
      </c>
      <c r="I61" s="22">
        <v>2.8</v>
      </c>
      <c r="J61" s="44">
        <v>75165</v>
      </c>
      <c r="K61" s="21">
        <v>2579.4</v>
      </c>
      <c r="L61" s="21">
        <v>1871.3</v>
      </c>
      <c r="M61" s="21">
        <v>3346.3</v>
      </c>
      <c r="N61" s="21">
        <v>3.4</v>
      </c>
      <c r="O61" s="21">
        <v>2.5</v>
      </c>
      <c r="P61" s="22">
        <v>4.5</v>
      </c>
      <c r="Q61" s="35">
        <v>76441</v>
      </c>
      <c r="R61" s="21">
        <v>4009.6</v>
      </c>
      <c r="S61" s="21">
        <v>2932</v>
      </c>
      <c r="T61" s="21">
        <v>5151.1000000000004</v>
      </c>
      <c r="U61" s="21">
        <v>5.2</v>
      </c>
      <c r="V61" s="21">
        <v>3.8</v>
      </c>
      <c r="W61" s="22">
        <v>6.7</v>
      </c>
    </row>
    <row r="62" spans="1:23">
      <c r="A62" s="6" t="s">
        <v>556</v>
      </c>
      <c r="B62" s="55" t="s">
        <v>557</v>
      </c>
      <c r="C62" s="44">
        <v>26286</v>
      </c>
      <c r="D62" s="21">
        <v>356.5</v>
      </c>
      <c r="E62" s="21">
        <v>237.2</v>
      </c>
      <c r="F62" s="21">
        <v>493.9</v>
      </c>
      <c r="G62" s="21">
        <v>1.4</v>
      </c>
      <c r="H62" s="21">
        <v>0.9</v>
      </c>
      <c r="I62" s="22">
        <v>1.9</v>
      </c>
      <c r="J62" s="44">
        <v>12001</v>
      </c>
      <c r="K62" s="21">
        <v>287.39999999999998</v>
      </c>
      <c r="L62" s="21">
        <v>209.5</v>
      </c>
      <c r="M62" s="21">
        <v>370</v>
      </c>
      <c r="N62" s="21">
        <v>2.4</v>
      </c>
      <c r="O62" s="21">
        <v>1.7</v>
      </c>
      <c r="P62" s="22">
        <v>3.1</v>
      </c>
      <c r="Q62" s="35">
        <v>13173</v>
      </c>
      <c r="R62" s="21">
        <v>488.5</v>
      </c>
      <c r="S62" s="21">
        <v>360.5</v>
      </c>
      <c r="T62" s="21">
        <v>631.79999999999995</v>
      </c>
      <c r="U62" s="21">
        <v>3.7</v>
      </c>
      <c r="V62" s="21">
        <v>2.7</v>
      </c>
      <c r="W62" s="22">
        <v>4.8</v>
      </c>
    </row>
    <row r="63" spans="1:23">
      <c r="A63" s="6" t="s">
        <v>376</v>
      </c>
      <c r="B63" s="55" t="s">
        <v>377</v>
      </c>
      <c r="C63" s="44">
        <v>141872</v>
      </c>
      <c r="D63" s="21">
        <v>2919.3</v>
      </c>
      <c r="E63" s="21">
        <v>2016.3</v>
      </c>
      <c r="F63" s="21">
        <v>4028.5</v>
      </c>
      <c r="G63" s="21">
        <v>2.1</v>
      </c>
      <c r="H63" s="21">
        <v>1.4</v>
      </c>
      <c r="I63" s="22">
        <v>2.8</v>
      </c>
      <c r="J63" s="44">
        <v>61802</v>
      </c>
      <c r="K63" s="21">
        <v>2228.3000000000002</v>
      </c>
      <c r="L63" s="21">
        <v>1624.9</v>
      </c>
      <c r="M63" s="21">
        <v>2901.8</v>
      </c>
      <c r="N63" s="21">
        <v>3.6</v>
      </c>
      <c r="O63" s="21">
        <v>2.6</v>
      </c>
      <c r="P63" s="22">
        <v>4.7</v>
      </c>
      <c r="Q63" s="35">
        <v>55936</v>
      </c>
      <c r="R63" s="21">
        <v>3101.2</v>
      </c>
      <c r="S63" s="21">
        <v>2299.1999999999998</v>
      </c>
      <c r="T63" s="21">
        <v>3976.9</v>
      </c>
      <c r="U63" s="21">
        <v>5.5</v>
      </c>
      <c r="V63" s="21">
        <v>4.0999999999999996</v>
      </c>
      <c r="W63" s="22">
        <v>7.1</v>
      </c>
    </row>
    <row r="64" spans="1:23">
      <c r="A64" s="6" t="s">
        <v>580</v>
      </c>
      <c r="B64" s="55" t="s">
        <v>581</v>
      </c>
      <c r="C64" s="44">
        <v>78048</v>
      </c>
      <c r="D64" s="21">
        <v>1422.6</v>
      </c>
      <c r="E64" s="21">
        <v>972.6</v>
      </c>
      <c r="F64" s="21">
        <v>1942.6</v>
      </c>
      <c r="G64" s="21">
        <v>1.8</v>
      </c>
      <c r="H64" s="21">
        <v>1.2</v>
      </c>
      <c r="I64" s="22">
        <v>2.5</v>
      </c>
      <c r="J64" s="44">
        <v>25858</v>
      </c>
      <c r="K64" s="21">
        <v>846.6</v>
      </c>
      <c r="L64" s="21">
        <v>620.29999999999995</v>
      </c>
      <c r="M64" s="21">
        <v>1103.9000000000001</v>
      </c>
      <c r="N64" s="21">
        <v>3.3</v>
      </c>
      <c r="O64" s="21">
        <v>2.4</v>
      </c>
      <c r="P64" s="22">
        <v>4.3</v>
      </c>
      <c r="Q64" s="35">
        <v>25442</v>
      </c>
      <c r="R64" s="21">
        <v>1298.7</v>
      </c>
      <c r="S64" s="21">
        <v>950</v>
      </c>
      <c r="T64" s="21">
        <v>1660.3</v>
      </c>
      <c r="U64" s="21">
        <v>5.0999999999999996</v>
      </c>
      <c r="V64" s="21">
        <v>3.7</v>
      </c>
      <c r="W64" s="22">
        <v>6.5</v>
      </c>
    </row>
    <row r="65" spans="1:23">
      <c r="A65" s="6" t="s">
        <v>524</v>
      </c>
      <c r="B65" s="55" t="s">
        <v>525</v>
      </c>
      <c r="C65" s="44">
        <v>29822</v>
      </c>
      <c r="D65" s="21">
        <v>590.79999999999995</v>
      </c>
      <c r="E65" s="21">
        <v>399</v>
      </c>
      <c r="F65" s="21">
        <v>820.4</v>
      </c>
      <c r="G65" s="21">
        <v>2</v>
      </c>
      <c r="H65" s="21">
        <v>1.3</v>
      </c>
      <c r="I65" s="22">
        <v>2.8</v>
      </c>
      <c r="J65" s="44">
        <v>9274</v>
      </c>
      <c r="K65" s="21">
        <v>332.8</v>
      </c>
      <c r="L65" s="21">
        <v>237.6</v>
      </c>
      <c r="M65" s="21">
        <v>441.4</v>
      </c>
      <c r="N65" s="21">
        <v>3.6</v>
      </c>
      <c r="O65" s="21">
        <v>2.6</v>
      </c>
      <c r="P65" s="22">
        <v>4.8</v>
      </c>
      <c r="Q65" s="35">
        <v>7463</v>
      </c>
      <c r="R65" s="21">
        <v>414.4</v>
      </c>
      <c r="S65" s="21">
        <v>302.60000000000002</v>
      </c>
      <c r="T65" s="21">
        <v>538.20000000000005</v>
      </c>
      <c r="U65" s="21">
        <v>5.6</v>
      </c>
      <c r="V65" s="21">
        <v>4.0999999999999996</v>
      </c>
      <c r="W65" s="22">
        <v>7.2</v>
      </c>
    </row>
    <row r="66" spans="1:23">
      <c r="A66" s="6" t="s">
        <v>650</v>
      </c>
      <c r="B66" s="55" t="s">
        <v>651</v>
      </c>
      <c r="C66" s="44">
        <v>101438</v>
      </c>
      <c r="D66" s="21">
        <v>1695.2</v>
      </c>
      <c r="E66" s="21">
        <v>1149.9000000000001</v>
      </c>
      <c r="F66" s="21">
        <v>2349</v>
      </c>
      <c r="G66" s="21">
        <v>1.7</v>
      </c>
      <c r="H66" s="21">
        <v>1.1000000000000001</v>
      </c>
      <c r="I66" s="22">
        <v>2.2999999999999998</v>
      </c>
      <c r="J66" s="44">
        <v>30108</v>
      </c>
      <c r="K66" s="21">
        <v>898.1</v>
      </c>
      <c r="L66" s="21">
        <v>663.1</v>
      </c>
      <c r="M66" s="21">
        <v>1149.7</v>
      </c>
      <c r="N66" s="21">
        <v>3</v>
      </c>
      <c r="O66" s="21">
        <v>2.2000000000000002</v>
      </c>
      <c r="P66" s="22">
        <v>3.8</v>
      </c>
      <c r="Q66" s="35">
        <v>26626</v>
      </c>
      <c r="R66" s="21">
        <v>1226.8</v>
      </c>
      <c r="S66" s="21">
        <v>900.2</v>
      </c>
      <c r="T66" s="21">
        <v>1573.3</v>
      </c>
      <c r="U66" s="21">
        <v>4.5999999999999996</v>
      </c>
      <c r="V66" s="21">
        <v>3.4</v>
      </c>
      <c r="W66" s="22">
        <v>5.9</v>
      </c>
    </row>
    <row r="67" spans="1:23">
      <c r="A67" s="6" t="s">
        <v>370</v>
      </c>
      <c r="B67" s="55" t="s">
        <v>371</v>
      </c>
      <c r="C67" s="44">
        <v>76780</v>
      </c>
      <c r="D67" s="21">
        <v>1521.4</v>
      </c>
      <c r="E67" s="21">
        <v>1054.2</v>
      </c>
      <c r="F67" s="21">
        <v>2088.5</v>
      </c>
      <c r="G67" s="21">
        <v>2</v>
      </c>
      <c r="H67" s="21">
        <v>1.4</v>
      </c>
      <c r="I67" s="22">
        <v>2.7</v>
      </c>
      <c r="J67" s="44">
        <v>34757</v>
      </c>
      <c r="K67" s="21">
        <v>1207.3</v>
      </c>
      <c r="L67" s="21">
        <v>891.7</v>
      </c>
      <c r="M67" s="21">
        <v>1540.5</v>
      </c>
      <c r="N67" s="21">
        <v>3.5</v>
      </c>
      <c r="O67" s="21">
        <v>2.6</v>
      </c>
      <c r="P67" s="22">
        <v>4.4000000000000004</v>
      </c>
      <c r="Q67" s="35">
        <v>32594</v>
      </c>
      <c r="R67" s="21">
        <v>1733.5</v>
      </c>
      <c r="S67" s="21">
        <v>1290.9000000000001</v>
      </c>
      <c r="T67" s="21">
        <v>2195.1999999999998</v>
      </c>
      <c r="U67" s="21">
        <v>5.3</v>
      </c>
      <c r="V67" s="21">
        <v>4</v>
      </c>
      <c r="W67" s="22">
        <v>6.7</v>
      </c>
    </row>
    <row r="68" spans="1:23">
      <c r="A68" s="6" t="s">
        <v>716</v>
      </c>
      <c r="B68" s="55" t="s">
        <v>717</v>
      </c>
      <c r="C68" s="44">
        <v>41518</v>
      </c>
      <c r="D68" s="21">
        <v>557.20000000000005</v>
      </c>
      <c r="E68" s="21">
        <v>374.6</v>
      </c>
      <c r="F68" s="21">
        <v>767.3</v>
      </c>
      <c r="G68" s="21">
        <v>1.3</v>
      </c>
      <c r="H68" s="21">
        <v>0.9</v>
      </c>
      <c r="I68" s="22">
        <v>1.8</v>
      </c>
      <c r="J68" s="44">
        <v>14445</v>
      </c>
      <c r="K68" s="21">
        <v>351.5</v>
      </c>
      <c r="L68" s="21">
        <v>257.10000000000002</v>
      </c>
      <c r="M68" s="21">
        <v>457.8</v>
      </c>
      <c r="N68" s="21">
        <v>2.4</v>
      </c>
      <c r="O68" s="21">
        <v>1.8</v>
      </c>
      <c r="P68" s="22">
        <v>3.2</v>
      </c>
      <c r="Q68" s="35">
        <v>14178</v>
      </c>
      <c r="R68" s="21">
        <v>543.79999999999995</v>
      </c>
      <c r="S68" s="21">
        <v>394.9</v>
      </c>
      <c r="T68" s="21">
        <v>715.1</v>
      </c>
      <c r="U68" s="21">
        <v>3.8</v>
      </c>
      <c r="V68" s="21">
        <v>2.8</v>
      </c>
      <c r="W68" s="22">
        <v>5</v>
      </c>
    </row>
    <row r="69" spans="1:23">
      <c r="A69" s="6" t="s">
        <v>378</v>
      </c>
      <c r="B69" s="55" t="s">
        <v>379</v>
      </c>
      <c r="C69" s="44">
        <v>29555</v>
      </c>
      <c r="D69" s="21">
        <v>573.1</v>
      </c>
      <c r="E69" s="21">
        <v>399.4</v>
      </c>
      <c r="F69" s="21">
        <v>786.3</v>
      </c>
      <c r="G69" s="21">
        <v>1.9</v>
      </c>
      <c r="H69" s="21">
        <v>1.4</v>
      </c>
      <c r="I69" s="22">
        <v>2.7</v>
      </c>
      <c r="J69" s="44">
        <v>12111</v>
      </c>
      <c r="K69" s="21">
        <v>416.5</v>
      </c>
      <c r="L69" s="21">
        <v>310.10000000000002</v>
      </c>
      <c r="M69" s="21">
        <v>534.70000000000005</v>
      </c>
      <c r="N69" s="21">
        <v>3.4</v>
      </c>
      <c r="O69" s="21">
        <v>2.6</v>
      </c>
      <c r="P69" s="22">
        <v>4.4000000000000004</v>
      </c>
      <c r="Q69" s="35">
        <v>11686</v>
      </c>
      <c r="R69" s="21">
        <v>618</v>
      </c>
      <c r="S69" s="21">
        <v>464.4</v>
      </c>
      <c r="T69" s="21">
        <v>782.3</v>
      </c>
      <c r="U69" s="21">
        <v>5.3</v>
      </c>
      <c r="V69" s="21">
        <v>4</v>
      </c>
      <c r="W69" s="22">
        <v>6.7</v>
      </c>
    </row>
    <row r="70" spans="1:23">
      <c r="A70" s="6" t="s">
        <v>652</v>
      </c>
      <c r="B70" s="55" t="s">
        <v>653</v>
      </c>
      <c r="C70" s="44">
        <v>29578</v>
      </c>
      <c r="D70" s="21">
        <v>491</v>
      </c>
      <c r="E70" s="21">
        <v>338.4</v>
      </c>
      <c r="F70" s="21">
        <v>677.4</v>
      </c>
      <c r="G70" s="21">
        <v>1.7</v>
      </c>
      <c r="H70" s="21">
        <v>1.1000000000000001</v>
      </c>
      <c r="I70" s="22">
        <v>2.2999999999999998</v>
      </c>
      <c r="J70" s="44">
        <v>8457</v>
      </c>
      <c r="K70" s="21">
        <v>253.5</v>
      </c>
      <c r="L70" s="21">
        <v>185.7</v>
      </c>
      <c r="M70" s="21">
        <v>327.7</v>
      </c>
      <c r="N70" s="21">
        <v>3</v>
      </c>
      <c r="O70" s="21">
        <v>2.2000000000000002</v>
      </c>
      <c r="P70" s="22">
        <v>3.9</v>
      </c>
      <c r="Q70" s="35">
        <v>8298</v>
      </c>
      <c r="R70" s="21">
        <v>388.6</v>
      </c>
      <c r="S70" s="21">
        <v>287.2</v>
      </c>
      <c r="T70" s="21">
        <v>497.1</v>
      </c>
      <c r="U70" s="21">
        <v>4.7</v>
      </c>
      <c r="V70" s="21">
        <v>3.5</v>
      </c>
      <c r="W70" s="22">
        <v>6</v>
      </c>
    </row>
    <row r="71" spans="1:23">
      <c r="A71" s="6" t="s">
        <v>470</v>
      </c>
      <c r="B71" s="55" t="s">
        <v>471</v>
      </c>
      <c r="C71" s="44">
        <v>63433</v>
      </c>
      <c r="D71" s="21">
        <v>1203.3</v>
      </c>
      <c r="E71" s="21">
        <v>833.5</v>
      </c>
      <c r="F71" s="21">
        <v>1638.4</v>
      </c>
      <c r="G71" s="21">
        <v>1.9</v>
      </c>
      <c r="H71" s="21">
        <v>1.3</v>
      </c>
      <c r="I71" s="22">
        <v>2.6</v>
      </c>
      <c r="J71" s="44">
        <v>22093</v>
      </c>
      <c r="K71" s="21">
        <v>751.1</v>
      </c>
      <c r="L71" s="21">
        <v>553.20000000000005</v>
      </c>
      <c r="M71" s="21">
        <v>976.1</v>
      </c>
      <c r="N71" s="21">
        <v>3.4</v>
      </c>
      <c r="O71" s="21">
        <v>2.5</v>
      </c>
      <c r="P71" s="22">
        <v>4.4000000000000004</v>
      </c>
      <c r="Q71" s="35">
        <v>22424</v>
      </c>
      <c r="R71" s="21">
        <v>1174</v>
      </c>
      <c r="S71" s="21">
        <v>870.5</v>
      </c>
      <c r="T71" s="21">
        <v>1512.2</v>
      </c>
      <c r="U71" s="21">
        <v>5.2</v>
      </c>
      <c r="V71" s="21">
        <v>3.9</v>
      </c>
      <c r="W71" s="22">
        <v>6.7</v>
      </c>
    </row>
    <row r="72" spans="1:23">
      <c r="A72" s="6" t="s">
        <v>798</v>
      </c>
      <c r="B72" s="55" t="s">
        <v>799</v>
      </c>
      <c r="C72" s="44">
        <v>22016</v>
      </c>
      <c r="D72" s="21">
        <v>239.4</v>
      </c>
      <c r="E72" s="21">
        <v>156.5</v>
      </c>
      <c r="F72" s="21">
        <v>334</v>
      </c>
      <c r="G72" s="21">
        <v>1.1000000000000001</v>
      </c>
      <c r="H72" s="21">
        <v>0.7</v>
      </c>
      <c r="I72" s="22">
        <v>1.5</v>
      </c>
      <c r="J72" s="44">
        <v>10360</v>
      </c>
      <c r="K72" s="21">
        <v>198.9</v>
      </c>
      <c r="L72" s="21">
        <v>139.30000000000001</v>
      </c>
      <c r="M72" s="21">
        <v>265.39999999999998</v>
      </c>
      <c r="N72" s="21">
        <v>1.9</v>
      </c>
      <c r="O72" s="21">
        <v>1.3</v>
      </c>
      <c r="P72" s="22">
        <v>2.6</v>
      </c>
      <c r="Q72" s="35">
        <v>10671</v>
      </c>
      <c r="R72" s="21">
        <v>325.3</v>
      </c>
      <c r="S72" s="21">
        <v>231</v>
      </c>
      <c r="T72" s="21">
        <v>437.8</v>
      </c>
      <c r="U72" s="21">
        <v>3</v>
      </c>
      <c r="V72" s="21">
        <v>2.2000000000000002</v>
      </c>
      <c r="W72" s="22">
        <v>4.0999999999999996</v>
      </c>
    </row>
    <row r="73" spans="1:23">
      <c r="A73" s="6" t="s">
        <v>330</v>
      </c>
      <c r="B73" s="55" t="s">
        <v>331</v>
      </c>
      <c r="C73" s="44">
        <v>81090</v>
      </c>
      <c r="D73" s="21">
        <v>1847.6</v>
      </c>
      <c r="E73" s="21">
        <v>1277.3</v>
      </c>
      <c r="F73" s="21">
        <v>2550.4</v>
      </c>
      <c r="G73" s="21">
        <v>2.2999999999999998</v>
      </c>
      <c r="H73" s="21">
        <v>1.6</v>
      </c>
      <c r="I73" s="22">
        <v>3.1</v>
      </c>
      <c r="J73" s="44">
        <v>32843</v>
      </c>
      <c r="K73" s="21">
        <v>1316.1</v>
      </c>
      <c r="L73" s="21">
        <v>958.2</v>
      </c>
      <c r="M73" s="21">
        <v>1718.8</v>
      </c>
      <c r="N73" s="21">
        <v>4</v>
      </c>
      <c r="O73" s="21">
        <v>2.9</v>
      </c>
      <c r="P73" s="22">
        <v>5.2</v>
      </c>
      <c r="Q73" s="35">
        <v>29848</v>
      </c>
      <c r="R73" s="21">
        <v>1820.6</v>
      </c>
      <c r="S73" s="21">
        <v>1342</v>
      </c>
      <c r="T73" s="21">
        <v>2322.1999999999998</v>
      </c>
      <c r="U73" s="21">
        <v>6.1</v>
      </c>
      <c r="V73" s="21">
        <v>4.5</v>
      </c>
      <c r="W73" s="22">
        <v>7.8</v>
      </c>
    </row>
    <row r="74" spans="1:23">
      <c r="A74" s="6" t="s">
        <v>472</v>
      </c>
      <c r="B74" s="55" t="s">
        <v>473</v>
      </c>
      <c r="C74" s="44">
        <v>105534</v>
      </c>
      <c r="D74" s="21">
        <v>1638.7</v>
      </c>
      <c r="E74" s="21">
        <v>1113.5</v>
      </c>
      <c r="F74" s="21">
        <v>2255.6999999999998</v>
      </c>
      <c r="G74" s="21">
        <v>1.6</v>
      </c>
      <c r="H74" s="21">
        <v>1.1000000000000001</v>
      </c>
      <c r="I74" s="22">
        <v>2.1</v>
      </c>
      <c r="J74" s="44">
        <v>56288</v>
      </c>
      <c r="K74" s="21">
        <v>1535.2</v>
      </c>
      <c r="L74" s="21">
        <v>1127</v>
      </c>
      <c r="M74" s="21">
        <v>1979.5</v>
      </c>
      <c r="N74" s="21">
        <v>2.7</v>
      </c>
      <c r="O74" s="21">
        <v>2</v>
      </c>
      <c r="P74" s="22">
        <v>3.5</v>
      </c>
      <c r="Q74" s="35">
        <v>62758</v>
      </c>
      <c r="R74" s="21">
        <v>2616.3000000000002</v>
      </c>
      <c r="S74" s="21">
        <v>1964.8</v>
      </c>
      <c r="T74" s="21">
        <v>3327.2</v>
      </c>
      <c r="U74" s="21">
        <v>4.2</v>
      </c>
      <c r="V74" s="21">
        <v>3.1</v>
      </c>
      <c r="W74" s="22">
        <v>5.3</v>
      </c>
    </row>
    <row r="75" spans="1:23">
      <c r="A75" s="6" t="s">
        <v>380</v>
      </c>
      <c r="B75" s="55" t="s">
        <v>381</v>
      </c>
      <c r="C75" s="44">
        <v>31463</v>
      </c>
      <c r="D75" s="21">
        <v>593.20000000000005</v>
      </c>
      <c r="E75" s="21">
        <v>409.3</v>
      </c>
      <c r="F75" s="21">
        <v>820</v>
      </c>
      <c r="G75" s="21">
        <v>1.9</v>
      </c>
      <c r="H75" s="21">
        <v>1.3</v>
      </c>
      <c r="I75" s="22">
        <v>2.6</v>
      </c>
      <c r="J75" s="44">
        <v>14938</v>
      </c>
      <c r="K75" s="21">
        <v>490.9</v>
      </c>
      <c r="L75" s="21">
        <v>363.2</v>
      </c>
      <c r="M75" s="21">
        <v>622.79999999999995</v>
      </c>
      <c r="N75" s="21">
        <v>3.3</v>
      </c>
      <c r="O75" s="21">
        <v>2.4</v>
      </c>
      <c r="P75" s="22">
        <v>4.2</v>
      </c>
      <c r="Q75" s="35">
        <v>14798</v>
      </c>
      <c r="R75" s="21">
        <v>743.1</v>
      </c>
      <c r="S75" s="21">
        <v>553.5</v>
      </c>
      <c r="T75" s="21">
        <v>933.8</v>
      </c>
      <c r="U75" s="21">
        <v>5</v>
      </c>
      <c r="V75" s="21">
        <v>3.7</v>
      </c>
      <c r="W75" s="22">
        <v>6.3</v>
      </c>
    </row>
    <row r="76" spans="1:23">
      <c r="A76" s="6" t="s">
        <v>460</v>
      </c>
      <c r="B76" s="55" t="s">
        <v>461</v>
      </c>
      <c r="C76" s="44">
        <v>83358</v>
      </c>
      <c r="D76" s="21">
        <v>1553.1</v>
      </c>
      <c r="E76" s="21">
        <v>1074.5</v>
      </c>
      <c r="F76" s="21">
        <v>2123.6</v>
      </c>
      <c r="G76" s="21">
        <v>1.9</v>
      </c>
      <c r="H76" s="21">
        <v>1.3</v>
      </c>
      <c r="I76" s="22">
        <v>2.5</v>
      </c>
      <c r="J76" s="44">
        <v>32676</v>
      </c>
      <c r="K76" s="21">
        <v>1086</v>
      </c>
      <c r="L76" s="21">
        <v>800.3</v>
      </c>
      <c r="M76" s="21">
        <v>1407.6</v>
      </c>
      <c r="N76" s="21">
        <v>3.3</v>
      </c>
      <c r="O76" s="21">
        <v>2.4</v>
      </c>
      <c r="P76" s="22">
        <v>4.3</v>
      </c>
      <c r="Q76" s="35">
        <v>34399</v>
      </c>
      <c r="R76" s="21">
        <v>1759</v>
      </c>
      <c r="S76" s="21">
        <v>1295.0999999999999</v>
      </c>
      <c r="T76" s="21">
        <v>2258.1</v>
      </c>
      <c r="U76" s="21">
        <v>5.0999999999999996</v>
      </c>
      <c r="V76" s="21">
        <v>3.8</v>
      </c>
      <c r="W76" s="22">
        <v>6.6</v>
      </c>
    </row>
    <row r="77" spans="1:23">
      <c r="A77" s="6" t="s">
        <v>774</v>
      </c>
      <c r="B77" s="55" t="s">
        <v>775</v>
      </c>
      <c r="C77" s="44">
        <v>93596</v>
      </c>
      <c r="D77" s="21">
        <v>1474.4</v>
      </c>
      <c r="E77" s="21">
        <v>994.2</v>
      </c>
      <c r="F77" s="21">
        <v>2056.6999999999998</v>
      </c>
      <c r="G77" s="21">
        <v>1.6</v>
      </c>
      <c r="H77" s="21">
        <v>1.1000000000000001</v>
      </c>
      <c r="I77" s="22">
        <v>2.2000000000000002</v>
      </c>
      <c r="J77" s="44">
        <v>26972</v>
      </c>
      <c r="K77" s="21">
        <v>762</v>
      </c>
      <c r="L77" s="21">
        <v>551.1</v>
      </c>
      <c r="M77" s="21">
        <v>986.4</v>
      </c>
      <c r="N77" s="21">
        <v>2.8</v>
      </c>
      <c r="O77" s="21">
        <v>2</v>
      </c>
      <c r="P77" s="22">
        <v>3.7</v>
      </c>
      <c r="Q77" s="35">
        <v>21673</v>
      </c>
      <c r="R77" s="21">
        <v>962.5</v>
      </c>
      <c r="S77" s="21">
        <v>698.6</v>
      </c>
      <c r="T77" s="21">
        <v>1254</v>
      </c>
      <c r="U77" s="21">
        <v>4.4000000000000004</v>
      </c>
      <c r="V77" s="21">
        <v>3.2</v>
      </c>
      <c r="W77" s="22">
        <v>5.8</v>
      </c>
    </row>
    <row r="78" spans="1:23">
      <c r="A78" s="6" t="s">
        <v>724</v>
      </c>
      <c r="B78" s="55" t="s">
        <v>725</v>
      </c>
      <c r="C78" s="44">
        <v>25155</v>
      </c>
      <c r="D78" s="21">
        <v>315.3</v>
      </c>
      <c r="E78" s="21">
        <v>209.6</v>
      </c>
      <c r="F78" s="21">
        <v>434.8</v>
      </c>
      <c r="G78" s="21">
        <v>1.3</v>
      </c>
      <c r="H78" s="21">
        <v>0.8</v>
      </c>
      <c r="I78" s="22">
        <v>1.7</v>
      </c>
      <c r="J78" s="44">
        <v>9674</v>
      </c>
      <c r="K78" s="21">
        <v>220</v>
      </c>
      <c r="L78" s="21">
        <v>156.19999999999999</v>
      </c>
      <c r="M78" s="21">
        <v>292.3</v>
      </c>
      <c r="N78" s="21">
        <v>2.2999999999999998</v>
      </c>
      <c r="O78" s="21">
        <v>1.6</v>
      </c>
      <c r="P78" s="22">
        <v>3</v>
      </c>
      <c r="Q78" s="35">
        <v>9919</v>
      </c>
      <c r="R78" s="21">
        <v>347.4</v>
      </c>
      <c r="S78" s="21">
        <v>249.2</v>
      </c>
      <c r="T78" s="21">
        <v>462.3</v>
      </c>
      <c r="U78" s="21">
        <v>3.5</v>
      </c>
      <c r="V78" s="21">
        <v>2.5</v>
      </c>
      <c r="W78" s="22">
        <v>4.7</v>
      </c>
    </row>
    <row r="79" spans="1:23">
      <c r="A79" s="6" t="s">
        <v>564</v>
      </c>
      <c r="B79" s="55" t="s">
        <v>565</v>
      </c>
      <c r="C79" s="44">
        <v>41285</v>
      </c>
      <c r="D79" s="21">
        <v>550.20000000000005</v>
      </c>
      <c r="E79" s="21">
        <v>367.1</v>
      </c>
      <c r="F79" s="21">
        <v>758.5</v>
      </c>
      <c r="G79" s="21">
        <v>1.3</v>
      </c>
      <c r="H79" s="21">
        <v>0.9</v>
      </c>
      <c r="I79" s="22">
        <v>1.8</v>
      </c>
      <c r="J79" s="44">
        <v>21704</v>
      </c>
      <c r="K79" s="21">
        <v>510.1</v>
      </c>
      <c r="L79" s="21">
        <v>370.9</v>
      </c>
      <c r="M79" s="21">
        <v>662.7</v>
      </c>
      <c r="N79" s="21">
        <v>2.4</v>
      </c>
      <c r="O79" s="21">
        <v>1.7</v>
      </c>
      <c r="P79" s="22">
        <v>3.1</v>
      </c>
      <c r="Q79" s="35">
        <v>26049</v>
      </c>
      <c r="R79" s="21">
        <v>946.3</v>
      </c>
      <c r="S79" s="21">
        <v>693.4</v>
      </c>
      <c r="T79" s="21">
        <v>1229.5</v>
      </c>
      <c r="U79" s="21">
        <v>3.6</v>
      </c>
      <c r="V79" s="21">
        <v>2.7</v>
      </c>
      <c r="W79" s="22">
        <v>4.7</v>
      </c>
    </row>
    <row r="80" spans="1:23">
      <c r="A80" s="6" t="s">
        <v>790</v>
      </c>
      <c r="B80" s="55" t="s">
        <v>791</v>
      </c>
      <c r="C80" s="44">
        <v>36499</v>
      </c>
      <c r="D80" s="21">
        <v>392.8</v>
      </c>
      <c r="E80" s="21">
        <v>260</v>
      </c>
      <c r="F80" s="21">
        <v>545.5</v>
      </c>
      <c r="G80" s="21">
        <v>1.1000000000000001</v>
      </c>
      <c r="H80" s="21">
        <v>0.7</v>
      </c>
      <c r="I80" s="22">
        <v>1.5</v>
      </c>
      <c r="J80" s="44">
        <v>14981</v>
      </c>
      <c r="K80" s="21">
        <v>287.5</v>
      </c>
      <c r="L80" s="21">
        <v>204.4</v>
      </c>
      <c r="M80" s="21">
        <v>389</v>
      </c>
      <c r="N80" s="21">
        <v>1.9</v>
      </c>
      <c r="O80" s="21">
        <v>1.4</v>
      </c>
      <c r="P80" s="22">
        <v>2.6</v>
      </c>
      <c r="Q80" s="35">
        <v>16712</v>
      </c>
      <c r="R80" s="21">
        <v>507.4</v>
      </c>
      <c r="S80" s="21">
        <v>359.3</v>
      </c>
      <c r="T80" s="21">
        <v>692.9</v>
      </c>
      <c r="U80" s="21">
        <v>3</v>
      </c>
      <c r="V80" s="21">
        <v>2.1</v>
      </c>
      <c r="W80" s="22">
        <v>4.0999999999999996</v>
      </c>
    </row>
    <row r="81" spans="1:23">
      <c r="A81" s="6" t="s">
        <v>832</v>
      </c>
      <c r="B81" s="55" t="s">
        <v>833</v>
      </c>
      <c r="C81" s="44">
        <v>42811</v>
      </c>
      <c r="D81" s="21">
        <v>450.3</v>
      </c>
      <c r="E81" s="21">
        <v>292.5</v>
      </c>
      <c r="F81" s="21">
        <v>638.29999999999995</v>
      </c>
      <c r="G81" s="21">
        <v>1.1000000000000001</v>
      </c>
      <c r="H81" s="21">
        <v>0.7</v>
      </c>
      <c r="I81" s="22">
        <v>1.5</v>
      </c>
      <c r="J81" s="44">
        <v>14611</v>
      </c>
      <c r="K81" s="21">
        <v>277.7</v>
      </c>
      <c r="L81" s="21">
        <v>192.9</v>
      </c>
      <c r="M81" s="21">
        <v>380.7</v>
      </c>
      <c r="N81" s="21">
        <v>1.9</v>
      </c>
      <c r="O81" s="21">
        <v>1.3</v>
      </c>
      <c r="P81" s="22">
        <v>2.6</v>
      </c>
      <c r="Q81" s="35">
        <v>15055</v>
      </c>
      <c r="R81" s="21">
        <v>453.2</v>
      </c>
      <c r="S81" s="21">
        <v>311.89999999999998</v>
      </c>
      <c r="T81" s="21">
        <v>636.70000000000005</v>
      </c>
      <c r="U81" s="21">
        <v>3</v>
      </c>
      <c r="V81" s="21">
        <v>2.1</v>
      </c>
      <c r="W81" s="22">
        <v>4.2</v>
      </c>
    </row>
    <row r="82" spans="1:23">
      <c r="A82" s="6" t="s">
        <v>300</v>
      </c>
      <c r="B82" s="55" t="s">
        <v>301</v>
      </c>
      <c r="C82" s="44">
        <v>41211</v>
      </c>
      <c r="D82" s="21">
        <v>930</v>
      </c>
      <c r="E82" s="21">
        <v>637.1</v>
      </c>
      <c r="F82" s="21">
        <v>1290</v>
      </c>
      <c r="G82" s="21">
        <v>2.2999999999999998</v>
      </c>
      <c r="H82" s="21">
        <v>1.5</v>
      </c>
      <c r="I82" s="22">
        <v>3.1</v>
      </c>
      <c r="J82" s="44">
        <v>23219</v>
      </c>
      <c r="K82" s="21">
        <v>902.7</v>
      </c>
      <c r="L82" s="21">
        <v>647.4</v>
      </c>
      <c r="M82" s="21">
        <v>1190.7</v>
      </c>
      <c r="N82" s="21">
        <v>3.9</v>
      </c>
      <c r="O82" s="21">
        <v>2.8</v>
      </c>
      <c r="P82" s="22">
        <v>5.0999999999999996</v>
      </c>
      <c r="Q82" s="35">
        <v>22517</v>
      </c>
      <c r="R82" s="21">
        <v>1311.9</v>
      </c>
      <c r="S82" s="21">
        <v>952.1</v>
      </c>
      <c r="T82" s="21">
        <v>1712.9</v>
      </c>
      <c r="U82" s="21">
        <v>5.8</v>
      </c>
      <c r="V82" s="21">
        <v>4.2</v>
      </c>
      <c r="W82" s="22">
        <v>7.6</v>
      </c>
    </row>
    <row r="83" spans="1:23">
      <c r="A83" s="6" t="s">
        <v>526</v>
      </c>
      <c r="B83" s="55" t="s">
        <v>527</v>
      </c>
      <c r="C83" s="44">
        <v>99255</v>
      </c>
      <c r="D83" s="21">
        <v>1534</v>
      </c>
      <c r="E83" s="21">
        <v>1058.8</v>
      </c>
      <c r="F83" s="21">
        <v>2113.4</v>
      </c>
      <c r="G83" s="21">
        <v>1.5</v>
      </c>
      <c r="H83" s="21">
        <v>1.1000000000000001</v>
      </c>
      <c r="I83" s="22">
        <v>2.1</v>
      </c>
      <c r="J83" s="44">
        <v>47595</v>
      </c>
      <c r="K83" s="21">
        <v>1300.5999999999999</v>
      </c>
      <c r="L83" s="21">
        <v>959.4</v>
      </c>
      <c r="M83" s="21">
        <v>1666.9</v>
      </c>
      <c r="N83" s="21">
        <v>2.7</v>
      </c>
      <c r="O83" s="21">
        <v>2</v>
      </c>
      <c r="P83" s="22">
        <v>3.5</v>
      </c>
      <c r="Q83" s="35">
        <v>48809</v>
      </c>
      <c r="R83" s="21">
        <v>2068.1999999999998</v>
      </c>
      <c r="S83" s="21">
        <v>1535.9</v>
      </c>
      <c r="T83" s="21">
        <v>2679.6</v>
      </c>
      <c r="U83" s="21">
        <v>4.2</v>
      </c>
      <c r="V83" s="21">
        <v>3.1</v>
      </c>
      <c r="W83" s="22">
        <v>5.5</v>
      </c>
    </row>
    <row r="84" spans="1:23">
      <c r="A84" s="6" t="s">
        <v>528</v>
      </c>
      <c r="B84" s="55" t="s">
        <v>529</v>
      </c>
      <c r="C84" s="44">
        <v>33528</v>
      </c>
      <c r="D84" s="21">
        <v>574.1</v>
      </c>
      <c r="E84" s="21">
        <v>395.8</v>
      </c>
      <c r="F84" s="21">
        <v>790</v>
      </c>
      <c r="G84" s="21">
        <v>1.7</v>
      </c>
      <c r="H84" s="21">
        <v>1.2</v>
      </c>
      <c r="I84" s="22">
        <v>2.4</v>
      </c>
      <c r="J84" s="44">
        <v>12831</v>
      </c>
      <c r="K84" s="21">
        <v>391.6</v>
      </c>
      <c r="L84" s="21">
        <v>287.2</v>
      </c>
      <c r="M84" s="21">
        <v>503.9</v>
      </c>
      <c r="N84" s="21">
        <v>3.1</v>
      </c>
      <c r="O84" s="21">
        <v>2.2000000000000002</v>
      </c>
      <c r="P84" s="22">
        <v>3.9</v>
      </c>
      <c r="Q84" s="35">
        <v>12163</v>
      </c>
      <c r="R84" s="21">
        <v>576.29999999999995</v>
      </c>
      <c r="S84" s="21">
        <v>431.3</v>
      </c>
      <c r="T84" s="21">
        <v>738.9</v>
      </c>
      <c r="U84" s="21">
        <v>4.7</v>
      </c>
      <c r="V84" s="21">
        <v>3.5</v>
      </c>
      <c r="W84" s="22">
        <v>6.1</v>
      </c>
    </row>
    <row r="85" spans="1:23">
      <c r="A85" s="6" t="s">
        <v>404</v>
      </c>
      <c r="B85" s="55" t="s">
        <v>405</v>
      </c>
      <c r="C85" s="44">
        <v>67566</v>
      </c>
      <c r="D85" s="21">
        <v>1171.7</v>
      </c>
      <c r="E85" s="21">
        <v>808.1</v>
      </c>
      <c r="F85" s="21">
        <v>1622.9</v>
      </c>
      <c r="G85" s="21">
        <v>1.7</v>
      </c>
      <c r="H85" s="21">
        <v>1.2</v>
      </c>
      <c r="I85" s="22">
        <v>2.4</v>
      </c>
      <c r="J85" s="44">
        <v>34171</v>
      </c>
      <c r="K85" s="21">
        <v>1042.9000000000001</v>
      </c>
      <c r="L85" s="21">
        <v>766.1</v>
      </c>
      <c r="M85" s="21">
        <v>1338.4</v>
      </c>
      <c r="N85" s="21">
        <v>3.1</v>
      </c>
      <c r="O85" s="21">
        <v>2.2000000000000002</v>
      </c>
      <c r="P85" s="22">
        <v>3.9</v>
      </c>
      <c r="Q85" s="35">
        <v>38178</v>
      </c>
      <c r="R85" s="21">
        <v>1777.3</v>
      </c>
      <c r="S85" s="21">
        <v>1318.1</v>
      </c>
      <c r="T85" s="21">
        <v>2255.3000000000002</v>
      </c>
      <c r="U85" s="21">
        <v>4.7</v>
      </c>
      <c r="V85" s="21">
        <v>3.5</v>
      </c>
      <c r="W85" s="22">
        <v>5.9</v>
      </c>
    </row>
    <row r="86" spans="1:23">
      <c r="A86" s="6" t="s">
        <v>302</v>
      </c>
      <c r="B86" s="55" t="s">
        <v>303</v>
      </c>
      <c r="C86" s="44">
        <v>26567</v>
      </c>
      <c r="D86" s="21">
        <v>543.29999999999995</v>
      </c>
      <c r="E86" s="21">
        <v>370.9</v>
      </c>
      <c r="F86" s="21">
        <v>751.4</v>
      </c>
      <c r="G86" s="21">
        <v>2</v>
      </c>
      <c r="H86" s="21">
        <v>1.4</v>
      </c>
      <c r="I86" s="22">
        <v>2.8</v>
      </c>
      <c r="J86" s="44">
        <v>11847</v>
      </c>
      <c r="K86" s="21">
        <v>427.6</v>
      </c>
      <c r="L86" s="21">
        <v>318.8</v>
      </c>
      <c r="M86" s="21">
        <v>539.6</v>
      </c>
      <c r="N86" s="21">
        <v>3.6</v>
      </c>
      <c r="O86" s="21">
        <v>2.7</v>
      </c>
      <c r="P86" s="22">
        <v>4.5999999999999996</v>
      </c>
      <c r="Q86" s="35">
        <v>14078</v>
      </c>
      <c r="R86" s="21">
        <v>785.8</v>
      </c>
      <c r="S86" s="21">
        <v>590.4</v>
      </c>
      <c r="T86" s="21">
        <v>984.9</v>
      </c>
      <c r="U86" s="21">
        <v>5.6</v>
      </c>
      <c r="V86" s="21">
        <v>4.2</v>
      </c>
      <c r="W86" s="22">
        <v>7</v>
      </c>
    </row>
    <row r="87" spans="1:23">
      <c r="A87" s="6" t="s">
        <v>620</v>
      </c>
      <c r="B87" s="55" t="s">
        <v>621</v>
      </c>
      <c r="C87" s="44">
        <v>36556</v>
      </c>
      <c r="D87" s="21">
        <v>480.1</v>
      </c>
      <c r="E87" s="21">
        <v>321.60000000000002</v>
      </c>
      <c r="F87" s="21">
        <v>673.2</v>
      </c>
      <c r="G87" s="21">
        <v>1.3</v>
      </c>
      <c r="H87" s="21">
        <v>0.9</v>
      </c>
      <c r="I87" s="22">
        <v>1.8</v>
      </c>
      <c r="J87" s="44">
        <v>13921</v>
      </c>
      <c r="K87" s="21">
        <v>331.3</v>
      </c>
      <c r="L87" s="21">
        <v>236.5</v>
      </c>
      <c r="M87" s="21">
        <v>437.4</v>
      </c>
      <c r="N87" s="21">
        <v>2.4</v>
      </c>
      <c r="O87" s="21">
        <v>1.7</v>
      </c>
      <c r="P87" s="22">
        <v>3.1</v>
      </c>
      <c r="Q87" s="35">
        <v>14684</v>
      </c>
      <c r="R87" s="21">
        <v>540.5</v>
      </c>
      <c r="S87" s="21">
        <v>387.6</v>
      </c>
      <c r="T87" s="21">
        <v>726.8</v>
      </c>
      <c r="U87" s="21">
        <v>3.7</v>
      </c>
      <c r="V87" s="21">
        <v>2.6</v>
      </c>
      <c r="W87" s="22">
        <v>4.9000000000000004</v>
      </c>
    </row>
    <row r="88" spans="1:23">
      <c r="A88" s="6" t="s">
        <v>838</v>
      </c>
      <c r="B88" s="55" t="s">
        <v>839</v>
      </c>
      <c r="C88" s="44">
        <v>40990</v>
      </c>
      <c r="D88" s="21">
        <v>392</v>
      </c>
      <c r="E88" s="21">
        <v>251.4</v>
      </c>
      <c r="F88" s="21">
        <v>570.79999999999995</v>
      </c>
      <c r="G88" s="21">
        <v>1</v>
      </c>
      <c r="H88" s="21">
        <v>0.6</v>
      </c>
      <c r="I88" s="22">
        <v>1.4</v>
      </c>
      <c r="J88" s="44">
        <v>12312</v>
      </c>
      <c r="K88" s="21">
        <v>218.4</v>
      </c>
      <c r="L88" s="21">
        <v>152.4</v>
      </c>
      <c r="M88" s="21">
        <v>297.8</v>
      </c>
      <c r="N88" s="21">
        <v>1.8</v>
      </c>
      <c r="O88" s="21">
        <v>1.2</v>
      </c>
      <c r="P88" s="22">
        <v>2.4</v>
      </c>
      <c r="Q88" s="35">
        <v>13801</v>
      </c>
      <c r="R88" s="21">
        <v>394.8</v>
      </c>
      <c r="S88" s="21">
        <v>269.89999999999998</v>
      </c>
      <c r="T88" s="21">
        <v>555.5</v>
      </c>
      <c r="U88" s="21">
        <v>2.9</v>
      </c>
      <c r="V88" s="21">
        <v>2</v>
      </c>
      <c r="W88" s="22">
        <v>4</v>
      </c>
    </row>
    <row r="89" spans="1:23">
      <c r="A89" s="6" t="s">
        <v>582</v>
      </c>
      <c r="B89" s="55" t="s">
        <v>583</v>
      </c>
      <c r="C89" s="44">
        <v>83718</v>
      </c>
      <c r="D89" s="21">
        <v>1552.9</v>
      </c>
      <c r="E89" s="21">
        <v>1061.7</v>
      </c>
      <c r="F89" s="21">
        <v>2161.4</v>
      </c>
      <c r="G89" s="21">
        <v>1.9</v>
      </c>
      <c r="H89" s="21">
        <v>1.3</v>
      </c>
      <c r="I89" s="22">
        <v>2.6</v>
      </c>
      <c r="J89" s="44">
        <v>25076</v>
      </c>
      <c r="K89" s="21">
        <v>820.1</v>
      </c>
      <c r="L89" s="21">
        <v>601.4</v>
      </c>
      <c r="M89" s="21">
        <v>1063.8</v>
      </c>
      <c r="N89" s="21">
        <v>3.3</v>
      </c>
      <c r="O89" s="21">
        <v>2.4</v>
      </c>
      <c r="P89" s="22">
        <v>4.2</v>
      </c>
      <c r="Q89" s="35">
        <v>22961</v>
      </c>
      <c r="R89" s="21">
        <v>1166.7</v>
      </c>
      <c r="S89" s="21">
        <v>852.4</v>
      </c>
      <c r="T89" s="21">
        <v>1508.3</v>
      </c>
      <c r="U89" s="21">
        <v>5.0999999999999996</v>
      </c>
      <c r="V89" s="21">
        <v>3.7</v>
      </c>
      <c r="W89" s="22">
        <v>6.6</v>
      </c>
    </row>
    <row r="90" spans="1:23">
      <c r="A90" s="6" t="s">
        <v>542</v>
      </c>
      <c r="B90" s="55" t="s">
        <v>543</v>
      </c>
      <c r="C90" s="44">
        <v>36629</v>
      </c>
      <c r="D90" s="21">
        <v>615.4</v>
      </c>
      <c r="E90" s="21">
        <v>426</v>
      </c>
      <c r="F90" s="21">
        <v>841.4</v>
      </c>
      <c r="G90" s="21">
        <v>1.7</v>
      </c>
      <c r="H90" s="21">
        <v>1.2</v>
      </c>
      <c r="I90" s="22">
        <v>2.2999999999999998</v>
      </c>
      <c r="J90" s="44">
        <v>13120</v>
      </c>
      <c r="K90" s="21">
        <v>393.6</v>
      </c>
      <c r="L90" s="21">
        <v>287.3</v>
      </c>
      <c r="M90" s="21">
        <v>512.4</v>
      </c>
      <c r="N90" s="21">
        <v>3</v>
      </c>
      <c r="O90" s="21">
        <v>2.2000000000000002</v>
      </c>
      <c r="P90" s="22">
        <v>3.9</v>
      </c>
      <c r="Q90" s="35">
        <v>14530</v>
      </c>
      <c r="R90" s="21">
        <v>676.2</v>
      </c>
      <c r="S90" s="21">
        <v>494</v>
      </c>
      <c r="T90" s="21">
        <v>863.3</v>
      </c>
      <c r="U90" s="21">
        <v>4.7</v>
      </c>
      <c r="V90" s="21">
        <v>3.4</v>
      </c>
      <c r="W90" s="22">
        <v>5.9</v>
      </c>
    </row>
    <row r="91" spans="1:23">
      <c r="A91" s="6" t="s">
        <v>818</v>
      </c>
      <c r="B91" s="55" t="s">
        <v>819</v>
      </c>
      <c r="C91" s="44">
        <v>22624</v>
      </c>
      <c r="D91" s="21">
        <v>232.4</v>
      </c>
      <c r="E91" s="21">
        <v>149.69999999999999</v>
      </c>
      <c r="F91" s="21">
        <v>332.8</v>
      </c>
      <c r="G91" s="21">
        <v>1</v>
      </c>
      <c r="H91" s="21">
        <v>0.7</v>
      </c>
      <c r="I91" s="22">
        <v>1.5</v>
      </c>
      <c r="J91" s="44">
        <v>7177</v>
      </c>
      <c r="K91" s="21">
        <v>137.19999999999999</v>
      </c>
      <c r="L91" s="21">
        <v>96.5</v>
      </c>
      <c r="M91" s="21">
        <v>184.2</v>
      </c>
      <c r="N91" s="21">
        <v>1.9</v>
      </c>
      <c r="O91" s="21">
        <v>1.3</v>
      </c>
      <c r="P91" s="22">
        <v>2.6</v>
      </c>
      <c r="Q91" s="35">
        <v>7909</v>
      </c>
      <c r="R91" s="21">
        <v>239.2</v>
      </c>
      <c r="S91" s="21">
        <v>165.6</v>
      </c>
      <c r="T91" s="21">
        <v>334</v>
      </c>
      <c r="U91" s="21">
        <v>3</v>
      </c>
      <c r="V91" s="21">
        <v>2.1</v>
      </c>
      <c r="W91" s="22">
        <v>4.2</v>
      </c>
    </row>
    <row r="92" spans="1:23">
      <c r="A92" s="6" t="s">
        <v>566</v>
      </c>
      <c r="B92" s="55" t="s">
        <v>567</v>
      </c>
      <c r="C92" s="44">
        <v>30717</v>
      </c>
      <c r="D92" s="21">
        <v>505.1</v>
      </c>
      <c r="E92" s="21">
        <v>350.1</v>
      </c>
      <c r="F92" s="21">
        <v>689.4</v>
      </c>
      <c r="G92" s="21">
        <v>1.6</v>
      </c>
      <c r="H92" s="21">
        <v>1.1000000000000001</v>
      </c>
      <c r="I92" s="22">
        <v>2.2000000000000002</v>
      </c>
      <c r="J92" s="44">
        <v>11966</v>
      </c>
      <c r="K92" s="21">
        <v>350.1</v>
      </c>
      <c r="L92" s="21">
        <v>262.3</v>
      </c>
      <c r="M92" s="21">
        <v>448.1</v>
      </c>
      <c r="N92" s="21">
        <v>2.9</v>
      </c>
      <c r="O92" s="21">
        <v>2.2000000000000002</v>
      </c>
      <c r="P92" s="22">
        <v>3.7</v>
      </c>
      <c r="Q92" s="35">
        <v>12288</v>
      </c>
      <c r="R92" s="21">
        <v>553.29999999999995</v>
      </c>
      <c r="S92" s="21">
        <v>412.7</v>
      </c>
      <c r="T92" s="21">
        <v>706.7</v>
      </c>
      <c r="U92" s="21">
        <v>4.5</v>
      </c>
      <c r="V92" s="21">
        <v>3.4</v>
      </c>
      <c r="W92" s="22">
        <v>5.8</v>
      </c>
    </row>
    <row r="93" spans="1:23">
      <c r="A93" s="6" t="s">
        <v>584</v>
      </c>
      <c r="B93" s="55" t="s">
        <v>585</v>
      </c>
      <c r="C93" s="44">
        <v>28996</v>
      </c>
      <c r="D93" s="21">
        <v>436.3</v>
      </c>
      <c r="E93" s="21">
        <v>297.7</v>
      </c>
      <c r="F93" s="21">
        <v>604.5</v>
      </c>
      <c r="G93" s="21">
        <v>1.5</v>
      </c>
      <c r="H93" s="21">
        <v>1</v>
      </c>
      <c r="I93" s="22">
        <v>2.1</v>
      </c>
      <c r="J93" s="44">
        <v>10837</v>
      </c>
      <c r="K93" s="21">
        <v>293.2</v>
      </c>
      <c r="L93" s="21">
        <v>219</v>
      </c>
      <c r="M93" s="21">
        <v>374.8</v>
      </c>
      <c r="N93" s="21">
        <v>2.7</v>
      </c>
      <c r="O93" s="21">
        <v>2</v>
      </c>
      <c r="P93" s="22">
        <v>3.5</v>
      </c>
      <c r="Q93" s="35">
        <v>11895</v>
      </c>
      <c r="R93" s="21">
        <v>506.6</v>
      </c>
      <c r="S93" s="21">
        <v>377.7</v>
      </c>
      <c r="T93" s="21">
        <v>649.5</v>
      </c>
      <c r="U93" s="21">
        <v>4.3</v>
      </c>
      <c r="V93" s="21">
        <v>3.2</v>
      </c>
      <c r="W93" s="22">
        <v>5.5</v>
      </c>
    </row>
    <row r="94" spans="1:23">
      <c r="A94" s="6" t="s">
        <v>688</v>
      </c>
      <c r="B94" s="55" t="s">
        <v>689</v>
      </c>
      <c r="C94" s="44">
        <v>31299</v>
      </c>
      <c r="D94" s="21">
        <v>358.5</v>
      </c>
      <c r="E94" s="21">
        <v>236.3</v>
      </c>
      <c r="F94" s="21">
        <v>501.4</v>
      </c>
      <c r="G94" s="21">
        <v>1.1000000000000001</v>
      </c>
      <c r="H94" s="21">
        <v>0.8</v>
      </c>
      <c r="I94" s="22">
        <v>1.6</v>
      </c>
      <c r="J94" s="44">
        <v>13670</v>
      </c>
      <c r="K94" s="21">
        <v>281.60000000000002</v>
      </c>
      <c r="L94" s="21">
        <v>200.3</v>
      </c>
      <c r="M94" s="21">
        <v>378.9</v>
      </c>
      <c r="N94" s="21">
        <v>2.1</v>
      </c>
      <c r="O94" s="21">
        <v>1.5</v>
      </c>
      <c r="P94" s="22">
        <v>2.8</v>
      </c>
      <c r="Q94" s="35">
        <v>16195</v>
      </c>
      <c r="R94" s="21">
        <v>526.4</v>
      </c>
      <c r="S94" s="21">
        <v>369.3</v>
      </c>
      <c r="T94" s="21">
        <v>726</v>
      </c>
      <c r="U94" s="21">
        <v>3.3</v>
      </c>
      <c r="V94" s="21">
        <v>2.2999999999999998</v>
      </c>
      <c r="W94" s="22">
        <v>4.5</v>
      </c>
    </row>
    <row r="95" spans="1:23">
      <c r="A95" s="6" t="s">
        <v>288</v>
      </c>
      <c r="B95" s="55" t="s">
        <v>289</v>
      </c>
      <c r="C95" s="44">
        <v>27680</v>
      </c>
      <c r="D95" s="21">
        <v>673.8</v>
      </c>
      <c r="E95" s="21">
        <v>464.8</v>
      </c>
      <c r="F95" s="21">
        <v>939.8</v>
      </c>
      <c r="G95" s="21">
        <v>2.4</v>
      </c>
      <c r="H95" s="21">
        <v>1.7</v>
      </c>
      <c r="I95" s="22">
        <v>3.4</v>
      </c>
      <c r="J95" s="44">
        <v>12139</v>
      </c>
      <c r="K95" s="21">
        <v>516</v>
      </c>
      <c r="L95" s="21">
        <v>379.1</v>
      </c>
      <c r="M95" s="21">
        <v>668.3</v>
      </c>
      <c r="N95" s="21">
        <v>4.3</v>
      </c>
      <c r="O95" s="21">
        <v>3.1</v>
      </c>
      <c r="P95" s="22">
        <v>5.5</v>
      </c>
      <c r="Q95" s="35">
        <v>12369</v>
      </c>
      <c r="R95" s="21">
        <v>794.2</v>
      </c>
      <c r="S95" s="21">
        <v>590.20000000000005</v>
      </c>
      <c r="T95" s="21">
        <v>1004.8</v>
      </c>
      <c r="U95" s="21">
        <v>6.4</v>
      </c>
      <c r="V95" s="21">
        <v>4.8</v>
      </c>
      <c r="W95" s="22">
        <v>8.1</v>
      </c>
    </row>
    <row r="96" spans="1:23">
      <c r="A96" s="6" t="s">
        <v>340</v>
      </c>
      <c r="B96" s="55" t="s">
        <v>341</v>
      </c>
      <c r="C96" s="44">
        <v>30147</v>
      </c>
      <c r="D96" s="21">
        <v>606.9</v>
      </c>
      <c r="E96" s="21">
        <v>420.6</v>
      </c>
      <c r="F96" s="21">
        <v>840.8</v>
      </c>
      <c r="G96" s="21">
        <v>2</v>
      </c>
      <c r="H96" s="21">
        <v>1.4</v>
      </c>
      <c r="I96" s="22">
        <v>2.8</v>
      </c>
      <c r="J96" s="44">
        <v>13904</v>
      </c>
      <c r="K96" s="21">
        <v>494.5</v>
      </c>
      <c r="L96" s="21">
        <v>364.5</v>
      </c>
      <c r="M96" s="21">
        <v>628.70000000000005</v>
      </c>
      <c r="N96" s="21">
        <v>3.6</v>
      </c>
      <c r="O96" s="21">
        <v>2.6</v>
      </c>
      <c r="P96" s="22">
        <v>4.5</v>
      </c>
      <c r="Q96" s="35">
        <v>14999</v>
      </c>
      <c r="R96" s="21">
        <v>807.7</v>
      </c>
      <c r="S96" s="21">
        <v>603.20000000000005</v>
      </c>
      <c r="T96" s="21">
        <v>1019.8</v>
      </c>
      <c r="U96" s="21">
        <v>5.4</v>
      </c>
      <c r="V96" s="21">
        <v>4</v>
      </c>
      <c r="W96" s="22">
        <v>6.8</v>
      </c>
    </row>
    <row r="97" spans="1:23">
      <c r="A97" s="6" t="s">
        <v>530</v>
      </c>
      <c r="B97" s="55" t="s">
        <v>531</v>
      </c>
      <c r="C97" s="44">
        <v>24812</v>
      </c>
      <c r="D97" s="21">
        <v>428.4</v>
      </c>
      <c r="E97" s="21">
        <v>291.8</v>
      </c>
      <c r="F97" s="21">
        <v>599.29999999999995</v>
      </c>
      <c r="G97" s="21">
        <v>1.7</v>
      </c>
      <c r="H97" s="21">
        <v>1.2</v>
      </c>
      <c r="I97" s="22">
        <v>2.4</v>
      </c>
      <c r="J97" s="44">
        <v>11554</v>
      </c>
      <c r="K97" s="21">
        <v>350.9</v>
      </c>
      <c r="L97" s="21">
        <v>248</v>
      </c>
      <c r="M97" s="21">
        <v>468.6</v>
      </c>
      <c r="N97" s="21">
        <v>3</v>
      </c>
      <c r="O97" s="21">
        <v>2.1</v>
      </c>
      <c r="P97" s="22">
        <v>4.0999999999999996</v>
      </c>
      <c r="Q97" s="35">
        <v>11415</v>
      </c>
      <c r="R97" s="21">
        <v>529.5</v>
      </c>
      <c r="S97" s="21">
        <v>387</v>
      </c>
      <c r="T97" s="21">
        <v>679.8</v>
      </c>
      <c r="U97" s="21">
        <v>4.5999999999999996</v>
      </c>
      <c r="V97" s="21">
        <v>3.4</v>
      </c>
      <c r="W97" s="22">
        <v>6</v>
      </c>
    </row>
    <row r="98" spans="1:23">
      <c r="A98" s="6" t="s">
        <v>568</v>
      </c>
      <c r="B98" s="55" t="s">
        <v>569</v>
      </c>
      <c r="C98" s="44">
        <v>24253</v>
      </c>
      <c r="D98" s="21">
        <v>357</v>
      </c>
      <c r="E98" s="21">
        <v>243.6</v>
      </c>
      <c r="F98" s="21">
        <v>492.6</v>
      </c>
      <c r="G98" s="21">
        <v>1.5</v>
      </c>
      <c r="H98" s="21">
        <v>1</v>
      </c>
      <c r="I98" s="22">
        <v>2</v>
      </c>
      <c r="J98" s="44">
        <v>12149</v>
      </c>
      <c r="K98" s="21">
        <v>315.60000000000002</v>
      </c>
      <c r="L98" s="21">
        <v>234.8</v>
      </c>
      <c r="M98" s="21">
        <v>404.6</v>
      </c>
      <c r="N98" s="21">
        <v>2.6</v>
      </c>
      <c r="O98" s="21">
        <v>1.9</v>
      </c>
      <c r="P98" s="22">
        <v>3.3</v>
      </c>
      <c r="Q98" s="35">
        <v>12668</v>
      </c>
      <c r="R98" s="21">
        <v>517.5</v>
      </c>
      <c r="S98" s="21">
        <v>382.6</v>
      </c>
      <c r="T98" s="21">
        <v>667.9</v>
      </c>
      <c r="U98" s="21">
        <v>4.0999999999999996</v>
      </c>
      <c r="V98" s="21">
        <v>3</v>
      </c>
      <c r="W98" s="22">
        <v>5.3</v>
      </c>
    </row>
    <row r="99" spans="1:23">
      <c r="A99" s="6" t="s">
        <v>406</v>
      </c>
      <c r="B99" s="55" t="s">
        <v>407</v>
      </c>
      <c r="C99" s="44">
        <v>51184</v>
      </c>
      <c r="D99" s="21">
        <v>1033.0999999999999</v>
      </c>
      <c r="E99" s="21">
        <v>715.1</v>
      </c>
      <c r="F99" s="21">
        <v>1414.6</v>
      </c>
      <c r="G99" s="21">
        <v>2</v>
      </c>
      <c r="H99" s="21">
        <v>1.4</v>
      </c>
      <c r="I99" s="22">
        <v>2.8</v>
      </c>
      <c r="J99" s="44">
        <v>21131</v>
      </c>
      <c r="K99" s="21">
        <v>756.8</v>
      </c>
      <c r="L99" s="21">
        <v>546.9</v>
      </c>
      <c r="M99" s="21">
        <v>987.4</v>
      </c>
      <c r="N99" s="21">
        <v>3.6</v>
      </c>
      <c r="O99" s="21">
        <v>2.6</v>
      </c>
      <c r="P99" s="22">
        <v>4.7</v>
      </c>
      <c r="Q99" s="35">
        <v>20190</v>
      </c>
      <c r="R99" s="21">
        <v>1121.2</v>
      </c>
      <c r="S99" s="21">
        <v>820.2</v>
      </c>
      <c r="T99" s="21">
        <v>1439.3</v>
      </c>
      <c r="U99" s="21">
        <v>5.6</v>
      </c>
      <c r="V99" s="21">
        <v>4.0999999999999996</v>
      </c>
      <c r="W99" s="22">
        <v>7.1</v>
      </c>
    </row>
    <row r="100" spans="1:23">
      <c r="A100" s="6" t="s">
        <v>616</v>
      </c>
      <c r="B100" s="55" t="s">
        <v>617</v>
      </c>
      <c r="C100" s="44">
        <v>31979</v>
      </c>
      <c r="D100" s="21">
        <v>474.4</v>
      </c>
      <c r="E100" s="21">
        <v>325.5</v>
      </c>
      <c r="F100" s="21">
        <v>650.5</v>
      </c>
      <c r="G100" s="21">
        <v>1.5</v>
      </c>
      <c r="H100" s="21">
        <v>1</v>
      </c>
      <c r="I100" s="22">
        <v>2</v>
      </c>
      <c r="J100" s="44">
        <v>12883</v>
      </c>
      <c r="K100" s="21">
        <v>340.1</v>
      </c>
      <c r="L100" s="21">
        <v>249.6</v>
      </c>
      <c r="M100" s="21">
        <v>438.9</v>
      </c>
      <c r="N100" s="21">
        <v>2.6</v>
      </c>
      <c r="O100" s="21">
        <v>1.9</v>
      </c>
      <c r="P100" s="22">
        <v>3.4</v>
      </c>
      <c r="Q100" s="35">
        <v>13223</v>
      </c>
      <c r="R100" s="21">
        <v>543.6</v>
      </c>
      <c r="S100" s="21">
        <v>396.7</v>
      </c>
      <c r="T100" s="21">
        <v>702.6</v>
      </c>
      <c r="U100" s="21">
        <v>4.0999999999999996</v>
      </c>
      <c r="V100" s="21">
        <v>3</v>
      </c>
      <c r="W100" s="22">
        <v>5.3</v>
      </c>
    </row>
    <row r="101" spans="1:23">
      <c r="A101" s="6" t="s">
        <v>598</v>
      </c>
      <c r="B101" s="55" t="s">
        <v>599</v>
      </c>
      <c r="C101" s="44">
        <v>33836</v>
      </c>
      <c r="D101" s="21">
        <v>577.1</v>
      </c>
      <c r="E101" s="21">
        <v>401.5</v>
      </c>
      <c r="F101" s="21">
        <v>784.1</v>
      </c>
      <c r="G101" s="21">
        <v>1.7</v>
      </c>
      <c r="H101" s="21">
        <v>1.2</v>
      </c>
      <c r="I101" s="22">
        <v>2.2999999999999998</v>
      </c>
      <c r="J101" s="44">
        <v>11927</v>
      </c>
      <c r="K101" s="21">
        <v>365.1</v>
      </c>
      <c r="L101" s="21">
        <v>269.7</v>
      </c>
      <c r="M101" s="21">
        <v>473.9</v>
      </c>
      <c r="N101" s="21">
        <v>3.1</v>
      </c>
      <c r="O101" s="21">
        <v>2.2999999999999998</v>
      </c>
      <c r="P101" s="22">
        <v>4</v>
      </c>
      <c r="Q101" s="35">
        <v>11464</v>
      </c>
      <c r="R101" s="21">
        <v>543.29999999999995</v>
      </c>
      <c r="S101" s="21">
        <v>400.4</v>
      </c>
      <c r="T101" s="21">
        <v>698.9</v>
      </c>
      <c r="U101" s="21">
        <v>4.7</v>
      </c>
      <c r="V101" s="21">
        <v>3.5</v>
      </c>
      <c r="W101" s="22">
        <v>6.1</v>
      </c>
    </row>
    <row r="102" spans="1:23">
      <c r="A102" s="6" t="s">
        <v>394</v>
      </c>
      <c r="B102" s="55" t="s">
        <v>395</v>
      </c>
      <c r="C102" s="44">
        <v>21704</v>
      </c>
      <c r="D102" s="21">
        <v>402.4</v>
      </c>
      <c r="E102" s="21">
        <v>278.7</v>
      </c>
      <c r="F102" s="21">
        <v>552.4</v>
      </c>
      <c r="G102" s="21">
        <v>1.9</v>
      </c>
      <c r="H102" s="21">
        <v>1.3</v>
      </c>
      <c r="I102" s="22">
        <v>2.5</v>
      </c>
      <c r="J102" s="44">
        <v>9271</v>
      </c>
      <c r="K102" s="21">
        <v>304.2</v>
      </c>
      <c r="L102" s="21">
        <v>227</v>
      </c>
      <c r="M102" s="21">
        <v>387.3</v>
      </c>
      <c r="N102" s="21">
        <v>3.3</v>
      </c>
      <c r="O102" s="21">
        <v>2.4</v>
      </c>
      <c r="P102" s="22">
        <v>4.2</v>
      </c>
      <c r="Q102" s="35">
        <v>9326</v>
      </c>
      <c r="R102" s="21">
        <v>467</v>
      </c>
      <c r="S102" s="21">
        <v>349.7</v>
      </c>
      <c r="T102" s="21">
        <v>594.29999999999995</v>
      </c>
      <c r="U102" s="21">
        <v>5</v>
      </c>
      <c r="V102" s="21">
        <v>3.8</v>
      </c>
      <c r="W102" s="22">
        <v>6.4</v>
      </c>
    </row>
    <row r="103" spans="1:23">
      <c r="A103" s="6" t="s">
        <v>544</v>
      </c>
      <c r="B103" s="55" t="s">
        <v>545</v>
      </c>
      <c r="C103" s="44">
        <v>26994</v>
      </c>
      <c r="D103" s="21">
        <v>489.4</v>
      </c>
      <c r="E103" s="21">
        <v>338.2</v>
      </c>
      <c r="F103" s="21">
        <v>672.2</v>
      </c>
      <c r="G103" s="21">
        <v>1.8</v>
      </c>
      <c r="H103" s="21">
        <v>1.3</v>
      </c>
      <c r="I103" s="22">
        <v>2.5</v>
      </c>
      <c r="J103" s="44">
        <v>9329</v>
      </c>
      <c r="K103" s="21">
        <v>302.7</v>
      </c>
      <c r="L103" s="21">
        <v>225.2</v>
      </c>
      <c r="M103" s="21">
        <v>388.8</v>
      </c>
      <c r="N103" s="21">
        <v>3.2</v>
      </c>
      <c r="O103" s="21">
        <v>2.4</v>
      </c>
      <c r="P103" s="22">
        <v>4.2</v>
      </c>
      <c r="Q103" s="35">
        <v>9391</v>
      </c>
      <c r="R103" s="21">
        <v>467.8</v>
      </c>
      <c r="S103" s="21">
        <v>347.4</v>
      </c>
      <c r="T103" s="21">
        <v>599.70000000000005</v>
      </c>
      <c r="U103" s="21">
        <v>5</v>
      </c>
      <c r="V103" s="21">
        <v>3.7</v>
      </c>
      <c r="W103" s="22">
        <v>6.4</v>
      </c>
    </row>
    <row r="104" spans="1:23">
      <c r="A104" s="6" t="s">
        <v>286</v>
      </c>
      <c r="B104" s="55" t="s">
        <v>287</v>
      </c>
      <c r="C104" s="44">
        <v>26612</v>
      </c>
      <c r="D104" s="21">
        <v>649.29999999999995</v>
      </c>
      <c r="E104" s="21">
        <v>444.4</v>
      </c>
      <c r="F104" s="21">
        <v>908.7</v>
      </c>
      <c r="G104" s="21">
        <v>2.4</v>
      </c>
      <c r="H104" s="21">
        <v>1.7</v>
      </c>
      <c r="I104" s="22">
        <v>3.4</v>
      </c>
      <c r="J104" s="44">
        <v>12503</v>
      </c>
      <c r="K104" s="21">
        <v>527.29999999999995</v>
      </c>
      <c r="L104" s="21">
        <v>383.1</v>
      </c>
      <c r="M104" s="21">
        <v>685</v>
      </c>
      <c r="N104" s="21">
        <v>4.2</v>
      </c>
      <c r="O104" s="21">
        <v>3.1</v>
      </c>
      <c r="P104" s="22">
        <v>5.5</v>
      </c>
      <c r="Q104" s="35">
        <v>12439</v>
      </c>
      <c r="R104" s="21">
        <v>788.4</v>
      </c>
      <c r="S104" s="21">
        <v>586.70000000000005</v>
      </c>
      <c r="T104" s="21">
        <v>1004.2</v>
      </c>
      <c r="U104" s="21">
        <v>6.3</v>
      </c>
      <c r="V104" s="21">
        <v>4.7</v>
      </c>
      <c r="W104" s="22">
        <v>8.1</v>
      </c>
    </row>
    <row r="105" spans="1:23">
      <c r="A105" s="6" t="s">
        <v>690</v>
      </c>
      <c r="B105" s="55" t="s">
        <v>691</v>
      </c>
      <c r="C105" s="44">
        <v>69307</v>
      </c>
      <c r="D105" s="21">
        <v>1236.2</v>
      </c>
      <c r="E105" s="21">
        <v>833.9</v>
      </c>
      <c r="F105" s="21">
        <v>1733.7</v>
      </c>
      <c r="G105" s="21">
        <v>1.8</v>
      </c>
      <c r="H105" s="21">
        <v>1.2</v>
      </c>
      <c r="I105" s="22">
        <v>2.5</v>
      </c>
      <c r="J105" s="44">
        <v>17993</v>
      </c>
      <c r="K105" s="21">
        <v>583.79999999999995</v>
      </c>
      <c r="L105" s="21">
        <v>428</v>
      </c>
      <c r="M105" s="21">
        <v>753.6</v>
      </c>
      <c r="N105" s="21">
        <v>3.2</v>
      </c>
      <c r="O105" s="21">
        <v>2.4</v>
      </c>
      <c r="P105" s="22">
        <v>4.2</v>
      </c>
      <c r="Q105" s="35">
        <v>14241</v>
      </c>
      <c r="R105" s="21">
        <v>715.9</v>
      </c>
      <c r="S105" s="21">
        <v>524.9</v>
      </c>
      <c r="T105" s="21">
        <v>920.2</v>
      </c>
      <c r="U105" s="21">
        <v>5</v>
      </c>
      <c r="V105" s="21">
        <v>3.7</v>
      </c>
      <c r="W105" s="22">
        <v>6.5</v>
      </c>
    </row>
    <row r="106" spans="1:23">
      <c r="A106" s="6" t="s">
        <v>840</v>
      </c>
      <c r="B106" s="55" t="s">
        <v>841</v>
      </c>
      <c r="C106" s="44">
        <v>37495</v>
      </c>
      <c r="D106" s="21">
        <v>377.4</v>
      </c>
      <c r="E106" s="21">
        <v>244.3</v>
      </c>
      <c r="F106" s="21">
        <v>534.4</v>
      </c>
      <c r="G106" s="21">
        <v>1</v>
      </c>
      <c r="H106" s="21">
        <v>0.7</v>
      </c>
      <c r="I106" s="22">
        <v>1.4</v>
      </c>
      <c r="J106" s="44">
        <v>12706</v>
      </c>
      <c r="K106" s="21">
        <v>233.2</v>
      </c>
      <c r="L106" s="21">
        <v>167.3</v>
      </c>
      <c r="M106" s="21">
        <v>309.39999999999998</v>
      </c>
      <c r="N106" s="21">
        <v>1.8</v>
      </c>
      <c r="O106" s="21">
        <v>1.3</v>
      </c>
      <c r="P106" s="22">
        <v>2.4</v>
      </c>
      <c r="Q106" s="35">
        <v>13346</v>
      </c>
      <c r="R106" s="21">
        <v>386.6</v>
      </c>
      <c r="S106" s="21">
        <v>273.5</v>
      </c>
      <c r="T106" s="21">
        <v>530.20000000000005</v>
      </c>
      <c r="U106" s="21">
        <v>2.9</v>
      </c>
      <c r="V106" s="21">
        <v>2</v>
      </c>
      <c r="W106" s="22">
        <v>4</v>
      </c>
    </row>
    <row r="107" spans="1:23">
      <c r="A107" s="6" t="s">
        <v>600</v>
      </c>
      <c r="B107" s="55" t="s">
        <v>601</v>
      </c>
      <c r="C107" s="44">
        <v>54484</v>
      </c>
      <c r="D107" s="21">
        <v>1137.5999999999999</v>
      </c>
      <c r="E107" s="21">
        <v>746.2</v>
      </c>
      <c r="F107" s="21">
        <v>1634.5</v>
      </c>
      <c r="G107" s="21">
        <v>2.1</v>
      </c>
      <c r="H107" s="21">
        <v>1.4</v>
      </c>
      <c r="I107" s="22">
        <v>3</v>
      </c>
      <c r="J107" s="44">
        <v>13867</v>
      </c>
      <c r="K107" s="21">
        <v>516.20000000000005</v>
      </c>
      <c r="L107" s="21">
        <v>363.7</v>
      </c>
      <c r="M107" s="21">
        <v>709.7</v>
      </c>
      <c r="N107" s="21">
        <v>3.7</v>
      </c>
      <c r="O107" s="21">
        <v>2.6</v>
      </c>
      <c r="P107" s="22">
        <v>5.0999999999999996</v>
      </c>
      <c r="Q107" s="35">
        <v>8733</v>
      </c>
      <c r="R107" s="21">
        <v>510.2</v>
      </c>
      <c r="S107" s="21">
        <v>356.8</v>
      </c>
      <c r="T107" s="21">
        <v>694.9</v>
      </c>
      <c r="U107" s="21">
        <v>5.8</v>
      </c>
      <c r="V107" s="21">
        <v>4.0999999999999996</v>
      </c>
      <c r="W107" s="22">
        <v>8</v>
      </c>
    </row>
    <row r="108" spans="1:23">
      <c r="A108" s="6" t="s">
        <v>350</v>
      </c>
      <c r="B108" s="55" t="s">
        <v>351</v>
      </c>
      <c r="C108" s="44">
        <v>34197</v>
      </c>
      <c r="D108" s="21">
        <v>759.6</v>
      </c>
      <c r="E108" s="21">
        <v>516.9</v>
      </c>
      <c r="F108" s="21">
        <v>1056.3</v>
      </c>
      <c r="G108" s="21">
        <v>2.2000000000000002</v>
      </c>
      <c r="H108" s="21">
        <v>1.5</v>
      </c>
      <c r="I108" s="22">
        <v>3.1</v>
      </c>
      <c r="J108" s="44">
        <v>14234</v>
      </c>
      <c r="K108" s="21">
        <v>563.20000000000005</v>
      </c>
      <c r="L108" s="21">
        <v>406.5</v>
      </c>
      <c r="M108" s="21">
        <v>756.8</v>
      </c>
      <c r="N108" s="21">
        <v>4</v>
      </c>
      <c r="O108" s="21">
        <v>2.9</v>
      </c>
      <c r="P108" s="22">
        <v>5.3</v>
      </c>
      <c r="Q108" s="35">
        <v>11145</v>
      </c>
      <c r="R108" s="21">
        <v>661.9</v>
      </c>
      <c r="S108" s="21">
        <v>485.5</v>
      </c>
      <c r="T108" s="21">
        <v>874.7</v>
      </c>
      <c r="U108" s="21">
        <v>5.9</v>
      </c>
      <c r="V108" s="21">
        <v>4.4000000000000004</v>
      </c>
      <c r="W108" s="22">
        <v>7.8</v>
      </c>
    </row>
    <row r="109" spans="1:23">
      <c r="A109" s="6" t="s">
        <v>726</v>
      </c>
      <c r="B109" s="55" t="s">
        <v>727</v>
      </c>
      <c r="C109" s="44">
        <v>43090</v>
      </c>
      <c r="D109" s="21">
        <v>665.1</v>
      </c>
      <c r="E109" s="21">
        <v>439.1</v>
      </c>
      <c r="F109" s="21">
        <v>946.6</v>
      </c>
      <c r="G109" s="21">
        <v>1.5</v>
      </c>
      <c r="H109" s="21">
        <v>1</v>
      </c>
      <c r="I109" s="22">
        <v>2.2000000000000002</v>
      </c>
      <c r="J109" s="44">
        <v>11321</v>
      </c>
      <c r="K109" s="21">
        <v>318.39999999999998</v>
      </c>
      <c r="L109" s="21">
        <v>232.7</v>
      </c>
      <c r="M109" s="21">
        <v>410.7</v>
      </c>
      <c r="N109" s="21">
        <v>2.8</v>
      </c>
      <c r="O109" s="21">
        <v>2.1</v>
      </c>
      <c r="P109" s="22">
        <v>3.6</v>
      </c>
      <c r="Q109" s="35">
        <v>9178</v>
      </c>
      <c r="R109" s="21">
        <v>399.2</v>
      </c>
      <c r="S109" s="21">
        <v>292.10000000000002</v>
      </c>
      <c r="T109" s="21">
        <v>514.9</v>
      </c>
      <c r="U109" s="21">
        <v>4.3</v>
      </c>
      <c r="V109" s="21">
        <v>3.2</v>
      </c>
      <c r="W109" s="22">
        <v>5.6</v>
      </c>
    </row>
    <row r="110" spans="1:23">
      <c r="A110" s="6" t="s">
        <v>728</v>
      </c>
      <c r="B110" s="55" t="s">
        <v>729</v>
      </c>
      <c r="C110" s="44">
        <v>29012</v>
      </c>
      <c r="D110" s="21">
        <v>331.4</v>
      </c>
      <c r="E110" s="21">
        <v>219.1</v>
      </c>
      <c r="F110" s="21">
        <v>460.2</v>
      </c>
      <c r="G110" s="21">
        <v>1.1000000000000001</v>
      </c>
      <c r="H110" s="21">
        <v>0.8</v>
      </c>
      <c r="I110" s="22">
        <v>1.6</v>
      </c>
      <c r="J110" s="44">
        <v>11637</v>
      </c>
      <c r="K110" s="21">
        <v>242.4</v>
      </c>
      <c r="L110" s="21">
        <v>171.1</v>
      </c>
      <c r="M110" s="21">
        <v>329.5</v>
      </c>
      <c r="N110" s="21">
        <v>2.1</v>
      </c>
      <c r="O110" s="21">
        <v>1.5</v>
      </c>
      <c r="P110" s="22">
        <v>2.8</v>
      </c>
      <c r="Q110" s="35">
        <v>12087</v>
      </c>
      <c r="R110" s="21">
        <v>387.7</v>
      </c>
      <c r="S110" s="21">
        <v>270.5</v>
      </c>
      <c r="T110" s="21">
        <v>531.29999999999995</v>
      </c>
      <c r="U110" s="21">
        <v>3.2</v>
      </c>
      <c r="V110" s="21">
        <v>2.2000000000000002</v>
      </c>
      <c r="W110" s="22">
        <v>4.4000000000000004</v>
      </c>
    </row>
    <row r="111" spans="1:23">
      <c r="A111" s="6" t="s">
        <v>632</v>
      </c>
      <c r="B111" s="55" t="s">
        <v>633</v>
      </c>
      <c r="C111" s="44">
        <v>66107</v>
      </c>
      <c r="D111" s="21">
        <v>1211.7</v>
      </c>
      <c r="E111" s="21">
        <v>809</v>
      </c>
      <c r="F111" s="21">
        <v>1722.2</v>
      </c>
      <c r="G111" s="21">
        <v>1.8</v>
      </c>
      <c r="H111" s="21">
        <v>1.2</v>
      </c>
      <c r="I111" s="22">
        <v>2.6</v>
      </c>
      <c r="J111" s="44">
        <v>17039</v>
      </c>
      <c r="K111" s="21">
        <v>550</v>
      </c>
      <c r="L111" s="21">
        <v>391.9</v>
      </c>
      <c r="M111" s="21">
        <v>727.9</v>
      </c>
      <c r="N111" s="21">
        <v>3.2</v>
      </c>
      <c r="O111" s="21">
        <v>2.2999999999999998</v>
      </c>
      <c r="P111" s="22">
        <v>4.3</v>
      </c>
      <c r="Q111" s="35">
        <v>12712</v>
      </c>
      <c r="R111" s="21">
        <v>645</v>
      </c>
      <c r="S111" s="21">
        <v>465.5</v>
      </c>
      <c r="T111" s="21">
        <v>851.6</v>
      </c>
      <c r="U111" s="21">
        <v>5.0999999999999996</v>
      </c>
      <c r="V111" s="21">
        <v>3.7</v>
      </c>
      <c r="W111" s="22">
        <v>6.7</v>
      </c>
    </row>
    <row r="112" spans="1:23">
      <c r="A112" s="6" t="s">
        <v>436</v>
      </c>
      <c r="B112" s="55" t="s">
        <v>437</v>
      </c>
      <c r="C112" s="44">
        <v>22687</v>
      </c>
      <c r="D112" s="21">
        <v>491</v>
      </c>
      <c r="E112" s="21">
        <v>330.9</v>
      </c>
      <c r="F112" s="21">
        <v>687.6</v>
      </c>
      <c r="G112" s="21">
        <v>2.2000000000000002</v>
      </c>
      <c r="H112" s="21">
        <v>1.5</v>
      </c>
      <c r="I112" s="22">
        <v>3</v>
      </c>
      <c r="J112" s="44">
        <v>7686</v>
      </c>
      <c r="K112" s="21">
        <v>294.60000000000002</v>
      </c>
      <c r="L112" s="21">
        <v>205.9</v>
      </c>
      <c r="M112" s="21">
        <v>394.3</v>
      </c>
      <c r="N112" s="21">
        <v>3.8</v>
      </c>
      <c r="O112" s="21">
        <v>2.7</v>
      </c>
      <c r="P112" s="22">
        <v>5.0999999999999996</v>
      </c>
      <c r="Q112" s="35">
        <v>6421</v>
      </c>
      <c r="R112" s="21">
        <v>383.7</v>
      </c>
      <c r="S112" s="21">
        <v>277.2</v>
      </c>
      <c r="T112" s="21">
        <v>492.9</v>
      </c>
      <c r="U112" s="21">
        <v>6</v>
      </c>
      <c r="V112" s="21">
        <v>4.3</v>
      </c>
      <c r="W112" s="22">
        <v>7.7</v>
      </c>
    </row>
    <row r="113" spans="1:23">
      <c r="A113" s="6" t="s">
        <v>820</v>
      </c>
      <c r="B113" s="55" t="s">
        <v>821</v>
      </c>
      <c r="C113" s="44">
        <v>63370</v>
      </c>
      <c r="D113" s="21">
        <v>793.4</v>
      </c>
      <c r="E113" s="21">
        <v>529.20000000000005</v>
      </c>
      <c r="F113" s="21">
        <v>1099.7</v>
      </c>
      <c r="G113" s="21">
        <v>1.3</v>
      </c>
      <c r="H113" s="21">
        <v>0.8</v>
      </c>
      <c r="I113" s="22">
        <v>1.7</v>
      </c>
      <c r="J113" s="44">
        <v>22441</v>
      </c>
      <c r="K113" s="21">
        <v>510.6</v>
      </c>
      <c r="L113" s="21">
        <v>363.1</v>
      </c>
      <c r="M113" s="21">
        <v>675.8</v>
      </c>
      <c r="N113" s="21">
        <v>2.2999999999999998</v>
      </c>
      <c r="O113" s="21">
        <v>1.6</v>
      </c>
      <c r="P113" s="22">
        <v>3</v>
      </c>
      <c r="Q113" s="35">
        <v>20146</v>
      </c>
      <c r="R113" s="21">
        <v>718.9</v>
      </c>
      <c r="S113" s="21">
        <v>519.70000000000005</v>
      </c>
      <c r="T113" s="21">
        <v>942.3</v>
      </c>
      <c r="U113" s="21">
        <v>3.6</v>
      </c>
      <c r="V113" s="21">
        <v>2.6</v>
      </c>
      <c r="W113" s="22">
        <v>4.7</v>
      </c>
    </row>
    <row r="114" spans="1:23">
      <c r="A114" s="6" t="s">
        <v>822</v>
      </c>
      <c r="B114" s="55" t="s">
        <v>823</v>
      </c>
      <c r="C114" s="44">
        <v>28292</v>
      </c>
      <c r="D114" s="21">
        <v>267.5</v>
      </c>
      <c r="E114" s="21">
        <v>162.4</v>
      </c>
      <c r="F114" s="21">
        <v>397.3</v>
      </c>
      <c r="G114" s="21">
        <v>0.9</v>
      </c>
      <c r="H114" s="21">
        <v>0.6</v>
      </c>
      <c r="I114" s="22">
        <v>1.4</v>
      </c>
      <c r="J114" s="44">
        <v>9844</v>
      </c>
      <c r="K114" s="21">
        <v>171.6</v>
      </c>
      <c r="L114" s="21">
        <v>110.7</v>
      </c>
      <c r="M114" s="21">
        <v>245</v>
      </c>
      <c r="N114" s="21">
        <v>1.7</v>
      </c>
      <c r="O114" s="21">
        <v>1.1000000000000001</v>
      </c>
      <c r="P114" s="22">
        <v>2.5</v>
      </c>
      <c r="Q114" s="35">
        <v>11417</v>
      </c>
      <c r="R114" s="21">
        <v>314.60000000000002</v>
      </c>
      <c r="S114" s="21">
        <v>200.3</v>
      </c>
      <c r="T114" s="21">
        <v>464.5</v>
      </c>
      <c r="U114" s="21">
        <v>2.8</v>
      </c>
      <c r="V114" s="21">
        <v>1.8</v>
      </c>
      <c r="W114" s="22">
        <v>4.0999999999999996</v>
      </c>
    </row>
    <row r="115" spans="1:23">
      <c r="A115" s="6" t="s">
        <v>294</v>
      </c>
      <c r="B115" s="55" t="s">
        <v>295</v>
      </c>
      <c r="C115" s="44">
        <v>25212</v>
      </c>
      <c r="D115" s="21">
        <v>597.6</v>
      </c>
      <c r="E115" s="21">
        <v>404.2</v>
      </c>
      <c r="F115" s="21">
        <v>829.1</v>
      </c>
      <c r="G115" s="21">
        <v>2.4</v>
      </c>
      <c r="H115" s="21">
        <v>1.6</v>
      </c>
      <c r="I115" s="22">
        <v>3.3</v>
      </c>
      <c r="J115" s="44">
        <v>10622</v>
      </c>
      <c r="K115" s="21">
        <v>436.6</v>
      </c>
      <c r="L115" s="21">
        <v>315.2</v>
      </c>
      <c r="M115" s="21">
        <v>586.5</v>
      </c>
      <c r="N115" s="21">
        <v>4.0999999999999996</v>
      </c>
      <c r="O115" s="21">
        <v>3</v>
      </c>
      <c r="P115" s="22">
        <v>5.5</v>
      </c>
      <c r="Q115" s="35">
        <v>9026</v>
      </c>
      <c r="R115" s="21">
        <v>576.20000000000005</v>
      </c>
      <c r="S115" s="21">
        <v>417.2</v>
      </c>
      <c r="T115" s="21">
        <v>757.9</v>
      </c>
      <c r="U115" s="21">
        <v>6.4</v>
      </c>
      <c r="V115" s="21">
        <v>4.5999999999999996</v>
      </c>
      <c r="W115" s="22">
        <v>8.4</v>
      </c>
    </row>
    <row r="116" spans="1:23">
      <c r="A116" s="6" t="s">
        <v>332</v>
      </c>
      <c r="B116" s="55" t="s">
        <v>333</v>
      </c>
      <c r="C116" s="44">
        <v>25027</v>
      </c>
      <c r="D116" s="21">
        <v>555</v>
      </c>
      <c r="E116" s="21">
        <v>375.9</v>
      </c>
      <c r="F116" s="21">
        <v>779.8</v>
      </c>
      <c r="G116" s="21">
        <v>2.2000000000000002</v>
      </c>
      <c r="H116" s="21">
        <v>1.5</v>
      </c>
      <c r="I116" s="22">
        <v>3.1</v>
      </c>
      <c r="J116" s="44">
        <v>9921</v>
      </c>
      <c r="K116" s="21">
        <v>384.4</v>
      </c>
      <c r="L116" s="21">
        <v>278.3</v>
      </c>
      <c r="M116" s="21">
        <v>503.6</v>
      </c>
      <c r="N116" s="21">
        <v>3.9</v>
      </c>
      <c r="O116" s="21">
        <v>2.8</v>
      </c>
      <c r="P116" s="22">
        <v>5.0999999999999996</v>
      </c>
      <c r="Q116" s="35">
        <v>9298</v>
      </c>
      <c r="R116" s="21">
        <v>559.70000000000005</v>
      </c>
      <c r="S116" s="21">
        <v>406.8</v>
      </c>
      <c r="T116" s="21">
        <v>725</v>
      </c>
      <c r="U116" s="21">
        <v>6</v>
      </c>
      <c r="V116" s="21">
        <v>4.4000000000000004</v>
      </c>
      <c r="W116" s="22">
        <v>7.8</v>
      </c>
    </row>
    <row r="117" spans="1:23">
      <c r="A117" s="6" t="s">
        <v>344</v>
      </c>
      <c r="B117" s="55" t="s">
        <v>345</v>
      </c>
      <c r="C117" s="44">
        <v>33107</v>
      </c>
      <c r="D117" s="21">
        <v>618.4</v>
      </c>
      <c r="E117" s="21">
        <v>428.9</v>
      </c>
      <c r="F117" s="21">
        <v>848.9</v>
      </c>
      <c r="G117" s="21">
        <v>1.9</v>
      </c>
      <c r="H117" s="21">
        <v>1.3</v>
      </c>
      <c r="I117" s="22">
        <v>2.6</v>
      </c>
      <c r="J117" s="44">
        <v>15232</v>
      </c>
      <c r="K117" s="21">
        <v>496.9</v>
      </c>
      <c r="L117" s="21">
        <v>368.2</v>
      </c>
      <c r="M117" s="21">
        <v>633.70000000000005</v>
      </c>
      <c r="N117" s="21">
        <v>3.3</v>
      </c>
      <c r="O117" s="21">
        <v>2.4</v>
      </c>
      <c r="P117" s="22">
        <v>4.2</v>
      </c>
      <c r="Q117" s="35">
        <v>16532</v>
      </c>
      <c r="R117" s="21">
        <v>833.2</v>
      </c>
      <c r="S117" s="21">
        <v>629.4</v>
      </c>
      <c r="T117" s="21">
        <v>1053.9000000000001</v>
      </c>
      <c r="U117" s="21">
        <v>5</v>
      </c>
      <c r="V117" s="21">
        <v>3.8</v>
      </c>
      <c r="W117" s="22">
        <v>6.4</v>
      </c>
    </row>
    <row r="118" spans="1:23">
      <c r="A118" s="6" t="s">
        <v>730</v>
      </c>
      <c r="B118" s="55" t="s">
        <v>731</v>
      </c>
      <c r="C118" s="44">
        <v>65654</v>
      </c>
      <c r="D118" s="21">
        <v>942.3</v>
      </c>
      <c r="E118" s="21">
        <v>639.4</v>
      </c>
      <c r="F118" s="21">
        <v>1286.5</v>
      </c>
      <c r="G118" s="21">
        <v>1.4</v>
      </c>
      <c r="H118" s="21">
        <v>1</v>
      </c>
      <c r="I118" s="22">
        <v>2</v>
      </c>
      <c r="J118" s="44">
        <v>23452</v>
      </c>
      <c r="K118" s="21">
        <v>604.70000000000005</v>
      </c>
      <c r="L118" s="21">
        <v>432.2</v>
      </c>
      <c r="M118" s="21">
        <v>797</v>
      </c>
      <c r="N118" s="21">
        <v>2.6</v>
      </c>
      <c r="O118" s="21">
        <v>1.8</v>
      </c>
      <c r="P118" s="22">
        <v>3.4</v>
      </c>
      <c r="Q118" s="35">
        <v>24257</v>
      </c>
      <c r="R118" s="21">
        <v>983.7</v>
      </c>
      <c r="S118" s="21">
        <v>709.5</v>
      </c>
      <c r="T118" s="21">
        <v>1303.9000000000001</v>
      </c>
      <c r="U118" s="21">
        <v>4.0999999999999996</v>
      </c>
      <c r="V118" s="21">
        <v>2.9</v>
      </c>
      <c r="W118" s="22">
        <v>5.4</v>
      </c>
    </row>
    <row r="119" spans="1:23">
      <c r="A119" s="6" t="s">
        <v>498</v>
      </c>
      <c r="B119" s="55" t="s">
        <v>499</v>
      </c>
      <c r="C119" s="44">
        <v>52012</v>
      </c>
      <c r="D119" s="21">
        <v>856.3</v>
      </c>
      <c r="E119" s="21">
        <v>579.20000000000005</v>
      </c>
      <c r="F119" s="21">
        <v>1201.2</v>
      </c>
      <c r="G119" s="21">
        <v>1.6</v>
      </c>
      <c r="H119" s="21">
        <v>1.1000000000000001</v>
      </c>
      <c r="I119" s="22">
        <v>2.2999999999999998</v>
      </c>
      <c r="J119" s="44">
        <v>25429</v>
      </c>
      <c r="K119" s="21">
        <v>731</v>
      </c>
      <c r="L119" s="21">
        <v>526</v>
      </c>
      <c r="M119" s="21">
        <v>958.7</v>
      </c>
      <c r="N119" s="21">
        <v>2.9</v>
      </c>
      <c r="O119" s="21">
        <v>2.1</v>
      </c>
      <c r="P119" s="22">
        <v>3.8</v>
      </c>
      <c r="Q119" s="35">
        <v>26087</v>
      </c>
      <c r="R119" s="21">
        <v>1149.5</v>
      </c>
      <c r="S119" s="21">
        <v>861.2</v>
      </c>
      <c r="T119" s="21">
        <v>1457.2</v>
      </c>
      <c r="U119" s="21">
        <v>4.4000000000000004</v>
      </c>
      <c r="V119" s="21">
        <v>3.3</v>
      </c>
      <c r="W119" s="22">
        <v>5.6</v>
      </c>
    </row>
    <row r="120" spans="1:23">
      <c r="A120" s="6" t="s">
        <v>654</v>
      </c>
      <c r="B120" s="55" t="s">
        <v>655</v>
      </c>
      <c r="C120" s="44">
        <v>29128</v>
      </c>
      <c r="D120" s="21">
        <v>407.9</v>
      </c>
      <c r="E120" s="21">
        <v>274.10000000000002</v>
      </c>
      <c r="F120" s="21">
        <v>565.29999999999995</v>
      </c>
      <c r="G120" s="21">
        <v>1.4</v>
      </c>
      <c r="H120" s="21">
        <v>0.9</v>
      </c>
      <c r="I120" s="22">
        <v>1.9</v>
      </c>
      <c r="J120" s="44">
        <v>9785</v>
      </c>
      <c r="K120" s="21">
        <v>246.1</v>
      </c>
      <c r="L120" s="21">
        <v>180.4</v>
      </c>
      <c r="M120" s="21">
        <v>322.60000000000002</v>
      </c>
      <c r="N120" s="21">
        <v>2.5</v>
      </c>
      <c r="O120" s="21">
        <v>1.8</v>
      </c>
      <c r="P120" s="22">
        <v>3.3</v>
      </c>
      <c r="Q120" s="35">
        <v>10667</v>
      </c>
      <c r="R120" s="21">
        <v>426.8</v>
      </c>
      <c r="S120" s="21">
        <v>312.3</v>
      </c>
      <c r="T120" s="21">
        <v>557.29999999999995</v>
      </c>
      <c r="U120" s="21">
        <v>4</v>
      </c>
      <c r="V120" s="21">
        <v>2.9</v>
      </c>
      <c r="W120" s="22">
        <v>5.2</v>
      </c>
    </row>
    <row r="121" spans="1:23">
      <c r="A121" s="6" t="s">
        <v>692</v>
      </c>
      <c r="B121" s="55" t="s">
        <v>693</v>
      </c>
      <c r="C121" s="44">
        <v>26713</v>
      </c>
      <c r="D121" s="21">
        <v>368.6</v>
      </c>
      <c r="E121" s="21">
        <v>251.3</v>
      </c>
      <c r="F121" s="21">
        <v>504.9</v>
      </c>
      <c r="G121" s="21">
        <v>1.4</v>
      </c>
      <c r="H121" s="21">
        <v>0.9</v>
      </c>
      <c r="I121" s="22">
        <v>1.9</v>
      </c>
      <c r="J121" s="44">
        <v>11141</v>
      </c>
      <c r="K121" s="21">
        <v>270.39999999999998</v>
      </c>
      <c r="L121" s="21">
        <v>198.2</v>
      </c>
      <c r="M121" s="21">
        <v>351.5</v>
      </c>
      <c r="N121" s="21">
        <v>2.4</v>
      </c>
      <c r="O121" s="21">
        <v>1.8</v>
      </c>
      <c r="P121" s="22">
        <v>3.2</v>
      </c>
      <c r="Q121" s="35">
        <v>10155</v>
      </c>
      <c r="R121" s="21">
        <v>386.2</v>
      </c>
      <c r="S121" s="21">
        <v>283.2</v>
      </c>
      <c r="T121" s="21">
        <v>500.4</v>
      </c>
      <c r="U121" s="21">
        <v>3.8</v>
      </c>
      <c r="V121" s="21">
        <v>2.8</v>
      </c>
      <c r="W121" s="22">
        <v>4.9000000000000004</v>
      </c>
    </row>
    <row r="122" spans="1:23">
      <c r="A122" s="6" t="s">
        <v>834</v>
      </c>
      <c r="B122" s="55" t="s">
        <v>835</v>
      </c>
      <c r="C122" s="44">
        <v>76437</v>
      </c>
      <c r="D122" s="21">
        <v>1088.8</v>
      </c>
      <c r="E122" s="21">
        <v>741.5</v>
      </c>
      <c r="F122" s="21">
        <v>1504.1</v>
      </c>
      <c r="G122" s="21">
        <v>1.4</v>
      </c>
      <c r="H122" s="21">
        <v>1</v>
      </c>
      <c r="I122" s="22">
        <v>2</v>
      </c>
      <c r="J122" s="44">
        <v>22586</v>
      </c>
      <c r="K122" s="21">
        <v>580.9</v>
      </c>
      <c r="L122" s="21">
        <v>409.8</v>
      </c>
      <c r="M122" s="21">
        <v>772.3</v>
      </c>
      <c r="N122" s="21">
        <v>2.6</v>
      </c>
      <c r="O122" s="21">
        <v>1.8</v>
      </c>
      <c r="P122" s="22">
        <v>3.4</v>
      </c>
      <c r="Q122" s="35">
        <v>20612</v>
      </c>
      <c r="R122" s="21">
        <v>839</v>
      </c>
      <c r="S122" s="21">
        <v>602.79999999999995</v>
      </c>
      <c r="T122" s="21">
        <v>1121.5</v>
      </c>
      <c r="U122" s="21">
        <v>4.0999999999999996</v>
      </c>
      <c r="V122" s="21">
        <v>2.9</v>
      </c>
      <c r="W122" s="22">
        <v>5.4</v>
      </c>
    </row>
    <row r="123" spans="1:23">
      <c r="A123" s="6" t="s">
        <v>656</v>
      </c>
      <c r="B123" s="55" t="s">
        <v>657</v>
      </c>
      <c r="C123" s="44">
        <v>31307</v>
      </c>
      <c r="D123" s="21">
        <v>430.2</v>
      </c>
      <c r="E123" s="21">
        <v>292.39999999999998</v>
      </c>
      <c r="F123" s="21">
        <v>591</v>
      </c>
      <c r="G123" s="21">
        <v>1.4</v>
      </c>
      <c r="H123" s="21">
        <v>0.9</v>
      </c>
      <c r="I123" s="22">
        <v>1.9</v>
      </c>
      <c r="J123" s="44">
        <v>13230</v>
      </c>
      <c r="K123" s="21">
        <v>328.3</v>
      </c>
      <c r="L123" s="21">
        <v>240.8</v>
      </c>
      <c r="M123" s="21">
        <v>431.1</v>
      </c>
      <c r="N123" s="21">
        <v>2.5</v>
      </c>
      <c r="O123" s="21">
        <v>1.8</v>
      </c>
      <c r="P123" s="22">
        <v>3.3</v>
      </c>
      <c r="Q123" s="35">
        <v>13391</v>
      </c>
      <c r="R123" s="21">
        <v>510.4</v>
      </c>
      <c r="S123" s="21">
        <v>369.7</v>
      </c>
      <c r="T123" s="21">
        <v>665.3</v>
      </c>
      <c r="U123" s="21">
        <v>3.8</v>
      </c>
      <c r="V123" s="21">
        <v>2.8</v>
      </c>
      <c r="W123" s="22">
        <v>5</v>
      </c>
    </row>
    <row r="124" spans="1:23">
      <c r="A124" s="6" t="s">
        <v>732</v>
      </c>
      <c r="B124" s="55" t="s">
        <v>733</v>
      </c>
      <c r="C124" s="44">
        <v>41372</v>
      </c>
      <c r="D124" s="21">
        <v>474.8</v>
      </c>
      <c r="E124" s="21">
        <v>313.39999999999998</v>
      </c>
      <c r="F124" s="21">
        <v>658.2</v>
      </c>
      <c r="G124" s="21">
        <v>1.1000000000000001</v>
      </c>
      <c r="H124" s="21">
        <v>0.8</v>
      </c>
      <c r="I124" s="22">
        <v>1.6</v>
      </c>
      <c r="J124" s="44">
        <v>17044</v>
      </c>
      <c r="K124" s="21">
        <v>352.3</v>
      </c>
      <c r="L124" s="21">
        <v>251.3</v>
      </c>
      <c r="M124" s="21">
        <v>466.8</v>
      </c>
      <c r="N124" s="21">
        <v>2.1</v>
      </c>
      <c r="O124" s="21">
        <v>1.5</v>
      </c>
      <c r="P124" s="22">
        <v>2.7</v>
      </c>
      <c r="Q124" s="35">
        <v>18677</v>
      </c>
      <c r="R124" s="21">
        <v>604.1</v>
      </c>
      <c r="S124" s="21">
        <v>432.7</v>
      </c>
      <c r="T124" s="21">
        <v>810.3</v>
      </c>
      <c r="U124" s="21">
        <v>3.2</v>
      </c>
      <c r="V124" s="21">
        <v>2.2999999999999998</v>
      </c>
      <c r="W124" s="22">
        <v>4.3</v>
      </c>
    </row>
    <row r="125" spans="1:23">
      <c r="A125" s="6" t="s">
        <v>842</v>
      </c>
      <c r="B125" s="55" t="s">
        <v>843</v>
      </c>
      <c r="C125" s="44">
        <v>73570</v>
      </c>
      <c r="D125" s="21">
        <v>1121.5</v>
      </c>
      <c r="E125" s="21">
        <v>754.3</v>
      </c>
      <c r="F125" s="21">
        <v>1586.4</v>
      </c>
      <c r="G125" s="21">
        <v>1.5</v>
      </c>
      <c r="H125" s="21">
        <v>1</v>
      </c>
      <c r="I125" s="22">
        <v>2.2000000000000002</v>
      </c>
      <c r="J125" s="44">
        <v>20411</v>
      </c>
      <c r="K125" s="21">
        <v>564.70000000000005</v>
      </c>
      <c r="L125" s="21">
        <v>397.9</v>
      </c>
      <c r="M125" s="21">
        <v>752.2</v>
      </c>
      <c r="N125" s="21">
        <v>2.8</v>
      </c>
      <c r="O125" s="21">
        <v>1.9</v>
      </c>
      <c r="P125" s="22">
        <v>3.7</v>
      </c>
      <c r="Q125" s="35">
        <v>16213</v>
      </c>
      <c r="R125" s="21">
        <v>692.8</v>
      </c>
      <c r="S125" s="21">
        <v>494.5</v>
      </c>
      <c r="T125" s="21">
        <v>917.1</v>
      </c>
      <c r="U125" s="21">
        <v>4.3</v>
      </c>
      <c r="V125" s="21">
        <v>3.1</v>
      </c>
      <c r="W125" s="22">
        <v>5.7</v>
      </c>
    </row>
    <row r="126" spans="1:23">
      <c r="A126" s="6" t="s">
        <v>682</v>
      </c>
      <c r="B126" s="55" t="s">
        <v>683</v>
      </c>
      <c r="C126" s="44">
        <v>50477</v>
      </c>
      <c r="D126" s="21">
        <v>684</v>
      </c>
      <c r="E126" s="21">
        <v>460.2</v>
      </c>
      <c r="F126" s="21">
        <v>938.9</v>
      </c>
      <c r="G126" s="21">
        <v>1.4</v>
      </c>
      <c r="H126" s="21">
        <v>0.9</v>
      </c>
      <c r="I126" s="22">
        <v>1.9</v>
      </c>
      <c r="J126" s="44">
        <v>19264</v>
      </c>
      <c r="K126" s="21">
        <v>472.2</v>
      </c>
      <c r="L126" s="21">
        <v>339.9</v>
      </c>
      <c r="M126" s="21">
        <v>620.1</v>
      </c>
      <c r="N126" s="21">
        <v>2.5</v>
      </c>
      <c r="O126" s="21">
        <v>1.8</v>
      </c>
      <c r="P126" s="22">
        <v>3.2</v>
      </c>
      <c r="Q126" s="35">
        <v>19801</v>
      </c>
      <c r="R126" s="21">
        <v>744.8</v>
      </c>
      <c r="S126" s="21">
        <v>542.1</v>
      </c>
      <c r="T126" s="21">
        <v>976.8</v>
      </c>
      <c r="U126" s="21">
        <v>3.8</v>
      </c>
      <c r="V126" s="21">
        <v>2.7</v>
      </c>
      <c r="W126" s="22">
        <v>4.9000000000000004</v>
      </c>
    </row>
    <row r="127" spans="1:23">
      <c r="A127" s="6" t="s">
        <v>352</v>
      </c>
      <c r="B127" s="55" t="s">
        <v>353</v>
      </c>
      <c r="C127" s="44">
        <v>21144</v>
      </c>
      <c r="D127" s="21">
        <v>463.3</v>
      </c>
      <c r="E127" s="21">
        <v>315.10000000000002</v>
      </c>
      <c r="F127" s="21">
        <v>642.70000000000005</v>
      </c>
      <c r="G127" s="21">
        <v>2.2000000000000002</v>
      </c>
      <c r="H127" s="21">
        <v>1.5</v>
      </c>
      <c r="I127" s="22">
        <v>3</v>
      </c>
      <c r="J127" s="44">
        <v>7860</v>
      </c>
      <c r="K127" s="21">
        <v>304.2</v>
      </c>
      <c r="L127" s="21">
        <v>221.1</v>
      </c>
      <c r="M127" s="21">
        <v>403.2</v>
      </c>
      <c r="N127" s="21">
        <v>3.9</v>
      </c>
      <c r="O127" s="21">
        <v>2.8</v>
      </c>
      <c r="P127" s="22">
        <v>5.0999999999999996</v>
      </c>
      <c r="Q127" s="35">
        <v>7628</v>
      </c>
      <c r="R127" s="21">
        <v>452.9</v>
      </c>
      <c r="S127" s="21">
        <v>330.5</v>
      </c>
      <c r="T127" s="21">
        <v>588.9</v>
      </c>
      <c r="U127" s="21">
        <v>5.9</v>
      </c>
      <c r="V127" s="21">
        <v>4.3</v>
      </c>
      <c r="W127" s="22">
        <v>7.7</v>
      </c>
    </row>
    <row r="128" spans="1:23">
      <c r="A128" s="6" t="s">
        <v>546</v>
      </c>
      <c r="B128" s="55" t="s">
        <v>547</v>
      </c>
      <c r="C128" s="44">
        <v>33773</v>
      </c>
      <c r="D128" s="21">
        <v>621.9</v>
      </c>
      <c r="E128" s="21">
        <v>431</v>
      </c>
      <c r="F128" s="21">
        <v>853.9</v>
      </c>
      <c r="G128" s="21">
        <v>1.8</v>
      </c>
      <c r="H128" s="21">
        <v>1.3</v>
      </c>
      <c r="I128" s="22">
        <v>2.5</v>
      </c>
      <c r="J128" s="44">
        <v>12217</v>
      </c>
      <c r="K128" s="21">
        <v>402.7</v>
      </c>
      <c r="L128" s="21">
        <v>293.89999999999998</v>
      </c>
      <c r="M128" s="21">
        <v>526.6</v>
      </c>
      <c r="N128" s="21">
        <v>3.3</v>
      </c>
      <c r="O128" s="21">
        <v>2.4</v>
      </c>
      <c r="P128" s="22">
        <v>4.3</v>
      </c>
      <c r="Q128" s="35">
        <v>11765</v>
      </c>
      <c r="R128" s="21">
        <v>594</v>
      </c>
      <c r="S128" s="21">
        <v>434.5</v>
      </c>
      <c r="T128" s="21">
        <v>764.1</v>
      </c>
      <c r="U128" s="21">
        <v>5</v>
      </c>
      <c r="V128" s="21">
        <v>3.7</v>
      </c>
      <c r="W128" s="22">
        <v>6.5</v>
      </c>
    </row>
    <row r="129" spans="1:23">
      <c r="A129" s="6" t="s">
        <v>306</v>
      </c>
      <c r="B129" s="55" t="s">
        <v>307</v>
      </c>
      <c r="C129" s="44">
        <v>38964</v>
      </c>
      <c r="D129" s="21">
        <v>806.7</v>
      </c>
      <c r="E129" s="21">
        <v>554.9</v>
      </c>
      <c r="F129" s="21">
        <v>1122.4000000000001</v>
      </c>
      <c r="G129" s="21">
        <v>2.1</v>
      </c>
      <c r="H129" s="21">
        <v>1.4</v>
      </c>
      <c r="I129" s="22">
        <v>2.9</v>
      </c>
      <c r="J129" s="44">
        <v>20625</v>
      </c>
      <c r="K129" s="21">
        <v>745.9</v>
      </c>
      <c r="L129" s="21">
        <v>548</v>
      </c>
      <c r="M129" s="21">
        <v>954.2</v>
      </c>
      <c r="N129" s="21">
        <v>3.6</v>
      </c>
      <c r="O129" s="21">
        <v>2.7</v>
      </c>
      <c r="P129" s="22">
        <v>4.5999999999999996</v>
      </c>
      <c r="Q129" s="35">
        <v>22118</v>
      </c>
      <c r="R129" s="21">
        <v>1211.5</v>
      </c>
      <c r="S129" s="21">
        <v>906.7</v>
      </c>
      <c r="T129" s="21">
        <v>1536.4</v>
      </c>
      <c r="U129" s="21">
        <v>5.5</v>
      </c>
      <c r="V129" s="21">
        <v>4.0999999999999996</v>
      </c>
      <c r="W129" s="22">
        <v>6.9</v>
      </c>
    </row>
    <row r="130" spans="1:23">
      <c r="A130" s="6" t="s">
        <v>658</v>
      </c>
      <c r="B130" s="55" t="s">
        <v>659</v>
      </c>
      <c r="C130" s="44">
        <v>622</v>
      </c>
      <c r="D130" s="21">
        <v>7.7</v>
      </c>
      <c r="E130" s="21">
        <v>4.8</v>
      </c>
      <c r="F130" s="21">
        <v>11.2</v>
      </c>
      <c r="G130" s="21">
        <v>1.2</v>
      </c>
      <c r="H130" s="21">
        <v>0.8</v>
      </c>
      <c r="I130" s="22">
        <v>1.8</v>
      </c>
      <c r="J130" s="44">
        <v>242</v>
      </c>
      <c r="K130" s="21">
        <v>5.4</v>
      </c>
      <c r="L130" s="21">
        <v>3.4</v>
      </c>
      <c r="M130" s="21">
        <v>7.7</v>
      </c>
      <c r="N130" s="21">
        <v>2.2000000000000002</v>
      </c>
      <c r="O130" s="21">
        <v>1.4</v>
      </c>
      <c r="P130" s="22">
        <v>3.2</v>
      </c>
      <c r="Q130" s="35">
        <v>354</v>
      </c>
      <c r="R130" s="21">
        <v>11.6</v>
      </c>
      <c r="S130" s="21">
        <v>7.3</v>
      </c>
      <c r="T130" s="21">
        <v>16.399999999999999</v>
      </c>
      <c r="U130" s="21">
        <v>3.3</v>
      </c>
      <c r="V130" s="21">
        <v>2.1</v>
      </c>
      <c r="W130" s="22">
        <v>4.5999999999999996</v>
      </c>
    </row>
    <row r="131" spans="1:23">
      <c r="A131" s="6" t="s">
        <v>734</v>
      </c>
      <c r="B131" s="55" t="s">
        <v>735</v>
      </c>
      <c r="C131" s="44">
        <v>46274</v>
      </c>
      <c r="D131" s="21">
        <v>762.1</v>
      </c>
      <c r="E131" s="21">
        <v>494.4</v>
      </c>
      <c r="F131" s="21">
        <v>1105.5999999999999</v>
      </c>
      <c r="G131" s="21">
        <v>1.6</v>
      </c>
      <c r="H131" s="21">
        <v>1.1000000000000001</v>
      </c>
      <c r="I131" s="22">
        <v>2.4</v>
      </c>
      <c r="J131" s="44">
        <v>12397</v>
      </c>
      <c r="K131" s="21">
        <v>362.7</v>
      </c>
      <c r="L131" s="21">
        <v>257</v>
      </c>
      <c r="M131" s="21">
        <v>484.8</v>
      </c>
      <c r="N131" s="21">
        <v>2.9</v>
      </c>
      <c r="O131" s="21">
        <v>2.1</v>
      </c>
      <c r="P131" s="22">
        <v>3.9</v>
      </c>
      <c r="Q131" s="35">
        <v>9233</v>
      </c>
      <c r="R131" s="21">
        <v>428.9</v>
      </c>
      <c r="S131" s="21">
        <v>304.89999999999998</v>
      </c>
      <c r="T131" s="21">
        <v>572.4</v>
      </c>
      <c r="U131" s="21">
        <v>4.5999999999999996</v>
      </c>
      <c r="V131" s="21">
        <v>3.3</v>
      </c>
      <c r="W131" s="22">
        <v>6.2</v>
      </c>
    </row>
    <row r="132" spans="1:23">
      <c r="A132" s="6" t="s">
        <v>586</v>
      </c>
      <c r="B132" s="55" t="s">
        <v>587</v>
      </c>
      <c r="C132" s="44">
        <v>38985</v>
      </c>
      <c r="D132" s="21">
        <v>629.5</v>
      </c>
      <c r="E132" s="21">
        <v>419.9</v>
      </c>
      <c r="F132" s="21">
        <v>888.9</v>
      </c>
      <c r="G132" s="21">
        <v>1.6</v>
      </c>
      <c r="H132" s="21">
        <v>1.1000000000000001</v>
      </c>
      <c r="I132" s="22">
        <v>2.2999999999999998</v>
      </c>
      <c r="J132" s="44">
        <v>11859</v>
      </c>
      <c r="K132" s="21">
        <v>344.1</v>
      </c>
      <c r="L132" s="21">
        <v>254.5</v>
      </c>
      <c r="M132" s="21">
        <v>434.9</v>
      </c>
      <c r="N132" s="21">
        <v>2.9</v>
      </c>
      <c r="O132" s="21">
        <v>2.1</v>
      </c>
      <c r="P132" s="22">
        <v>3.7</v>
      </c>
      <c r="Q132" s="35">
        <v>10455</v>
      </c>
      <c r="R132" s="21">
        <v>464.4</v>
      </c>
      <c r="S132" s="21">
        <v>347.2</v>
      </c>
      <c r="T132" s="21">
        <v>591.4</v>
      </c>
      <c r="U132" s="21">
        <v>4.4000000000000004</v>
      </c>
      <c r="V132" s="21">
        <v>3.3</v>
      </c>
      <c r="W132" s="22">
        <v>5.7</v>
      </c>
    </row>
    <row r="133" spans="1:23">
      <c r="A133" s="6" t="s">
        <v>304</v>
      </c>
      <c r="B133" s="55" t="s">
        <v>305</v>
      </c>
      <c r="C133" s="44">
        <v>41539</v>
      </c>
      <c r="D133" s="21">
        <v>911</v>
      </c>
      <c r="E133" s="21">
        <v>618.20000000000005</v>
      </c>
      <c r="F133" s="21">
        <v>1268.3</v>
      </c>
      <c r="G133" s="21">
        <v>2.2000000000000002</v>
      </c>
      <c r="H133" s="21">
        <v>1.5</v>
      </c>
      <c r="I133" s="22">
        <v>3.1</v>
      </c>
      <c r="J133" s="44">
        <v>19802</v>
      </c>
      <c r="K133" s="21">
        <v>762.8</v>
      </c>
      <c r="L133" s="21">
        <v>554.79999999999995</v>
      </c>
      <c r="M133" s="21">
        <v>989</v>
      </c>
      <c r="N133" s="21">
        <v>3.9</v>
      </c>
      <c r="O133" s="21">
        <v>2.8</v>
      </c>
      <c r="P133" s="22">
        <v>5</v>
      </c>
      <c r="Q133" s="35">
        <v>21680</v>
      </c>
      <c r="R133" s="21">
        <v>1260</v>
      </c>
      <c r="S133" s="21">
        <v>939.2</v>
      </c>
      <c r="T133" s="21">
        <v>1605.6</v>
      </c>
      <c r="U133" s="21">
        <v>5.8</v>
      </c>
      <c r="V133" s="21">
        <v>4.3</v>
      </c>
      <c r="W133" s="22">
        <v>7.4</v>
      </c>
    </row>
    <row r="134" spans="1:23">
      <c r="A134" s="6" t="s">
        <v>290</v>
      </c>
      <c r="B134" s="55" t="s">
        <v>291</v>
      </c>
      <c r="C134" s="44">
        <v>63934</v>
      </c>
      <c r="D134" s="21">
        <v>1684.6</v>
      </c>
      <c r="E134" s="21">
        <v>1129.7</v>
      </c>
      <c r="F134" s="21">
        <v>2344.6</v>
      </c>
      <c r="G134" s="21">
        <v>2.6</v>
      </c>
      <c r="H134" s="21">
        <v>1.8</v>
      </c>
      <c r="I134" s="22">
        <v>3.7</v>
      </c>
      <c r="J134" s="44">
        <v>23609</v>
      </c>
      <c r="K134" s="21">
        <v>1093.2</v>
      </c>
      <c r="L134" s="21">
        <v>778.2</v>
      </c>
      <c r="M134" s="21">
        <v>1470</v>
      </c>
      <c r="N134" s="21">
        <v>4.5999999999999996</v>
      </c>
      <c r="O134" s="21">
        <v>3.3</v>
      </c>
      <c r="P134" s="22">
        <v>6.2</v>
      </c>
      <c r="Q134" s="35">
        <v>19090</v>
      </c>
      <c r="R134" s="21">
        <v>1354.5</v>
      </c>
      <c r="S134" s="21">
        <v>978.4</v>
      </c>
      <c r="T134" s="21">
        <v>1779.5</v>
      </c>
      <c r="U134" s="21">
        <v>7.1</v>
      </c>
      <c r="V134" s="21">
        <v>5.0999999999999996</v>
      </c>
      <c r="W134" s="22">
        <v>9.3000000000000007</v>
      </c>
    </row>
    <row r="135" spans="1:23">
      <c r="A135" s="6" t="s">
        <v>866</v>
      </c>
      <c r="B135" s="55" t="s">
        <v>867</v>
      </c>
      <c r="C135" s="44">
        <v>44139</v>
      </c>
      <c r="D135" s="21">
        <v>453.5</v>
      </c>
      <c r="E135" s="21">
        <v>295.2</v>
      </c>
      <c r="F135" s="21">
        <v>634.1</v>
      </c>
      <c r="G135" s="21">
        <v>1</v>
      </c>
      <c r="H135" s="21">
        <v>0.7</v>
      </c>
      <c r="I135" s="22">
        <v>1.4</v>
      </c>
      <c r="J135" s="44">
        <v>13176</v>
      </c>
      <c r="K135" s="21">
        <v>249.2</v>
      </c>
      <c r="L135" s="21">
        <v>179.3</v>
      </c>
      <c r="M135" s="21">
        <v>326.39999999999998</v>
      </c>
      <c r="N135" s="21">
        <v>1.9</v>
      </c>
      <c r="O135" s="21">
        <v>1.4</v>
      </c>
      <c r="P135" s="22">
        <v>2.5</v>
      </c>
      <c r="Q135" s="35">
        <v>12750</v>
      </c>
      <c r="R135" s="21">
        <v>381.6</v>
      </c>
      <c r="S135" s="21">
        <v>272.2</v>
      </c>
      <c r="T135" s="21">
        <v>507</v>
      </c>
      <c r="U135" s="21">
        <v>3</v>
      </c>
      <c r="V135" s="21">
        <v>2.1</v>
      </c>
      <c r="W135" s="22">
        <v>4</v>
      </c>
    </row>
    <row r="136" spans="1:23">
      <c r="A136" s="6" t="s">
        <v>500</v>
      </c>
      <c r="B136" s="55" t="s">
        <v>501</v>
      </c>
      <c r="C136" s="44">
        <v>112433</v>
      </c>
      <c r="D136" s="21">
        <v>2100.6</v>
      </c>
      <c r="E136" s="21">
        <v>1449.1</v>
      </c>
      <c r="F136" s="21">
        <v>2870.1</v>
      </c>
      <c r="G136" s="21">
        <v>1.9</v>
      </c>
      <c r="H136" s="21">
        <v>1.3</v>
      </c>
      <c r="I136" s="22">
        <v>2.6</v>
      </c>
      <c r="J136" s="44">
        <v>41680</v>
      </c>
      <c r="K136" s="21">
        <v>1377.5</v>
      </c>
      <c r="L136" s="21">
        <v>1018.3</v>
      </c>
      <c r="M136" s="21">
        <v>1772.8</v>
      </c>
      <c r="N136" s="21">
        <v>3.3</v>
      </c>
      <c r="O136" s="21">
        <v>2.4</v>
      </c>
      <c r="P136" s="22">
        <v>4.3</v>
      </c>
      <c r="Q136" s="35">
        <v>39296</v>
      </c>
      <c r="R136" s="21">
        <v>2011.8</v>
      </c>
      <c r="S136" s="21">
        <v>1489.3</v>
      </c>
      <c r="T136" s="21">
        <v>2559.5</v>
      </c>
      <c r="U136" s="21">
        <v>5.0999999999999996</v>
      </c>
      <c r="V136" s="21">
        <v>3.8</v>
      </c>
      <c r="W136" s="22">
        <v>6.5</v>
      </c>
    </row>
    <row r="137" spans="1:23">
      <c r="A137" s="6" t="s">
        <v>292</v>
      </c>
      <c r="B137" s="55" t="s">
        <v>293</v>
      </c>
      <c r="C137" s="44">
        <v>40505</v>
      </c>
      <c r="D137" s="21">
        <v>1055.2</v>
      </c>
      <c r="E137" s="21">
        <v>691.2</v>
      </c>
      <c r="F137" s="21">
        <v>1499.1</v>
      </c>
      <c r="G137" s="21">
        <v>2.6</v>
      </c>
      <c r="H137" s="21">
        <v>1.7</v>
      </c>
      <c r="I137" s="22">
        <v>3.7</v>
      </c>
      <c r="J137" s="44">
        <v>16300</v>
      </c>
      <c r="K137" s="21">
        <v>741.2</v>
      </c>
      <c r="L137" s="21">
        <v>524.1</v>
      </c>
      <c r="M137" s="21">
        <v>1017.2</v>
      </c>
      <c r="N137" s="21">
        <v>4.5</v>
      </c>
      <c r="O137" s="21">
        <v>3.2</v>
      </c>
      <c r="P137" s="22">
        <v>6.2</v>
      </c>
      <c r="Q137" s="35">
        <v>11860</v>
      </c>
      <c r="R137" s="21">
        <v>819.2</v>
      </c>
      <c r="S137" s="21">
        <v>585.9</v>
      </c>
      <c r="T137" s="21">
        <v>1098.8</v>
      </c>
      <c r="U137" s="21">
        <v>6.9</v>
      </c>
      <c r="V137" s="21">
        <v>4.9000000000000004</v>
      </c>
      <c r="W137" s="22">
        <v>9.3000000000000007</v>
      </c>
    </row>
    <row r="138" spans="1:23">
      <c r="A138" s="6" t="s">
        <v>776</v>
      </c>
      <c r="B138" s="55" t="s">
        <v>777</v>
      </c>
      <c r="C138" s="44">
        <v>71621</v>
      </c>
      <c r="D138" s="21">
        <v>1225.5999999999999</v>
      </c>
      <c r="E138" s="21">
        <v>810.7</v>
      </c>
      <c r="F138" s="21">
        <v>1748.2</v>
      </c>
      <c r="G138" s="21">
        <v>1.7</v>
      </c>
      <c r="H138" s="21">
        <v>1.1000000000000001</v>
      </c>
      <c r="I138" s="22">
        <v>2.4</v>
      </c>
      <c r="J138" s="44">
        <v>17855</v>
      </c>
      <c r="K138" s="21">
        <v>548.4</v>
      </c>
      <c r="L138" s="21">
        <v>392</v>
      </c>
      <c r="M138" s="21">
        <v>732.1</v>
      </c>
      <c r="N138" s="21">
        <v>3.1</v>
      </c>
      <c r="O138" s="21">
        <v>2.2000000000000002</v>
      </c>
      <c r="P138" s="22">
        <v>4.0999999999999996</v>
      </c>
      <c r="Q138" s="35">
        <v>12159</v>
      </c>
      <c r="R138" s="21">
        <v>590.9</v>
      </c>
      <c r="S138" s="21">
        <v>418.6</v>
      </c>
      <c r="T138" s="21">
        <v>781.7</v>
      </c>
      <c r="U138" s="21">
        <v>4.9000000000000004</v>
      </c>
      <c r="V138" s="21">
        <v>3.4</v>
      </c>
      <c r="W138" s="22">
        <v>6.4</v>
      </c>
    </row>
    <row r="139" spans="1:23">
      <c r="A139" s="6" t="s">
        <v>558</v>
      </c>
      <c r="B139" s="55" t="s">
        <v>559</v>
      </c>
      <c r="C139" s="44">
        <v>35445</v>
      </c>
      <c r="D139" s="21">
        <v>586.9</v>
      </c>
      <c r="E139" s="21">
        <v>399.2</v>
      </c>
      <c r="F139" s="21">
        <v>811.8</v>
      </c>
      <c r="G139" s="21">
        <v>1.7</v>
      </c>
      <c r="H139" s="21">
        <v>1.1000000000000001</v>
      </c>
      <c r="I139" s="22">
        <v>2.2999999999999998</v>
      </c>
      <c r="J139" s="44">
        <v>15274</v>
      </c>
      <c r="K139" s="21">
        <v>449.1</v>
      </c>
      <c r="L139" s="21">
        <v>331.2</v>
      </c>
      <c r="M139" s="21">
        <v>577.1</v>
      </c>
      <c r="N139" s="21">
        <v>2.9</v>
      </c>
      <c r="O139" s="21">
        <v>2.2000000000000002</v>
      </c>
      <c r="P139" s="22">
        <v>3.8</v>
      </c>
      <c r="Q139" s="35">
        <v>15167</v>
      </c>
      <c r="R139" s="21">
        <v>686.9</v>
      </c>
      <c r="S139" s="21">
        <v>504.1</v>
      </c>
      <c r="T139" s="21">
        <v>877.2</v>
      </c>
      <c r="U139" s="21">
        <v>4.5</v>
      </c>
      <c r="V139" s="21">
        <v>3.3</v>
      </c>
      <c r="W139" s="22">
        <v>5.8</v>
      </c>
    </row>
    <row r="140" spans="1:23">
      <c r="A140" s="6" t="s">
        <v>532</v>
      </c>
      <c r="B140" s="55" t="s">
        <v>533</v>
      </c>
      <c r="C140" s="44">
        <v>188815</v>
      </c>
      <c r="D140" s="21">
        <v>3353.3</v>
      </c>
      <c r="E140" s="21">
        <v>2323.5</v>
      </c>
      <c r="F140" s="21">
        <v>4589.6000000000004</v>
      </c>
      <c r="G140" s="21">
        <v>1.8</v>
      </c>
      <c r="H140" s="21">
        <v>1.2</v>
      </c>
      <c r="I140" s="22">
        <v>2.4</v>
      </c>
      <c r="J140" s="44">
        <v>66726</v>
      </c>
      <c r="K140" s="21">
        <v>2125.5</v>
      </c>
      <c r="L140" s="21">
        <v>1578.6</v>
      </c>
      <c r="M140" s="21">
        <v>2749.8</v>
      </c>
      <c r="N140" s="21">
        <v>3.2</v>
      </c>
      <c r="O140" s="21">
        <v>2.4</v>
      </c>
      <c r="P140" s="22">
        <v>4.0999999999999996</v>
      </c>
      <c r="Q140" s="35">
        <v>65119</v>
      </c>
      <c r="R140" s="21">
        <v>3218.5</v>
      </c>
      <c r="S140" s="21">
        <v>2374.6999999999998</v>
      </c>
      <c r="T140" s="21">
        <v>4127.6000000000004</v>
      </c>
      <c r="U140" s="21">
        <v>4.9000000000000004</v>
      </c>
      <c r="V140" s="21">
        <v>3.6</v>
      </c>
      <c r="W140" s="22">
        <v>6.3</v>
      </c>
    </row>
    <row r="141" spans="1:23">
      <c r="A141" s="6" t="s">
        <v>660</v>
      </c>
      <c r="B141" s="55" t="s">
        <v>661</v>
      </c>
      <c r="C141" s="44">
        <v>81670</v>
      </c>
      <c r="D141" s="21">
        <v>1550.6</v>
      </c>
      <c r="E141" s="21">
        <v>1045.0999999999999</v>
      </c>
      <c r="F141" s="21">
        <v>2167.6999999999998</v>
      </c>
      <c r="G141" s="21">
        <v>1.9</v>
      </c>
      <c r="H141" s="21">
        <v>1.3</v>
      </c>
      <c r="I141" s="22">
        <v>2.7</v>
      </c>
      <c r="J141" s="44">
        <v>26613</v>
      </c>
      <c r="K141" s="21">
        <v>898</v>
      </c>
      <c r="L141" s="21">
        <v>636.1</v>
      </c>
      <c r="M141" s="21">
        <v>1202.8</v>
      </c>
      <c r="N141" s="21">
        <v>3.4</v>
      </c>
      <c r="O141" s="21">
        <v>2.4</v>
      </c>
      <c r="P141" s="22">
        <v>4.5</v>
      </c>
      <c r="Q141" s="35">
        <v>20010</v>
      </c>
      <c r="R141" s="21">
        <v>1039.4000000000001</v>
      </c>
      <c r="S141" s="21">
        <v>738.8</v>
      </c>
      <c r="T141" s="21">
        <v>1392.6</v>
      </c>
      <c r="U141" s="21">
        <v>5.2</v>
      </c>
      <c r="V141" s="21">
        <v>3.7</v>
      </c>
      <c r="W141" s="22">
        <v>7</v>
      </c>
    </row>
    <row r="142" spans="1:23">
      <c r="A142" s="6" t="s">
        <v>438</v>
      </c>
      <c r="B142" s="55" t="s">
        <v>439</v>
      </c>
      <c r="C142" s="44">
        <v>28037</v>
      </c>
      <c r="D142" s="21">
        <v>439.9</v>
      </c>
      <c r="E142" s="21">
        <v>301.39999999999998</v>
      </c>
      <c r="F142" s="21">
        <v>609.70000000000005</v>
      </c>
      <c r="G142" s="21">
        <v>1.6</v>
      </c>
      <c r="H142" s="21">
        <v>1.1000000000000001</v>
      </c>
      <c r="I142" s="22">
        <v>2.2000000000000002</v>
      </c>
      <c r="J142" s="44">
        <v>12763</v>
      </c>
      <c r="K142" s="21">
        <v>358.5</v>
      </c>
      <c r="L142" s="21">
        <v>264.89999999999998</v>
      </c>
      <c r="M142" s="21">
        <v>462.9</v>
      </c>
      <c r="N142" s="21">
        <v>2.8</v>
      </c>
      <c r="O142" s="21">
        <v>2.1</v>
      </c>
      <c r="P142" s="22">
        <v>3.6</v>
      </c>
      <c r="Q142" s="35">
        <v>14898</v>
      </c>
      <c r="R142" s="21">
        <v>650.4</v>
      </c>
      <c r="S142" s="21">
        <v>484.5</v>
      </c>
      <c r="T142" s="21">
        <v>826.8</v>
      </c>
      <c r="U142" s="21">
        <v>4.4000000000000004</v>
      </c>
      <c r="V142" s="21">
        <v>3.3</v>
      </c>
      <c r="W142" s="22">
        <v>5.5</v>
      </c>
    </row>
    <row r="143" spans="1:23">
      <c r="A143" s="6" t="s">
        <v>706</v>
      </c>
      <c r="B143" s="55" t="s">
        <v>707</v>
      </c>
      <c r="C143" s="44">
        <v>73616</v>
      </c>
      <c r="D143" s="21">
        <v>1331.4</v>
      </c>
      <c r="E143" s="21">
        <v>880</v>
      </c>
      <c r="F143" s="21">
        <v>1900.7</v>
      </c>
      <c r="G143" s="21">
        <v>1.8</v>
      </c>
      <c r="H143" s="21">
        <v>1.2</v>
      </c>
      <c r="I143" s="22">
        <v>2.6</v>
      </c>
      <c r="J143" s="44">
        <v>17897</v>
      </c>
      <c r="K143" s="21">
        <v>573</v>
      </c>
      <c r="L143" s="21">
        <v>413.2</v>
      </c>
      <c r="M143" s="21">
        <v>756.5</v>
      </c>
      <c r="N143" s="21">
        <v>3.2</v>
      </c>
      <c r="O143" s="21">
        <v>2.2999999999999998</v>
      </c>
      <c r="P143" s="22">
        <v>4.2</v>
      </c>
      <c r="Q143" s="35">
        <v>13210</v>
      </c>
      <c r="R143" s="21">
        <v>683.6</v>
      </c>
      <c r="S143" s="21">
        <v>495.9</v>
      </c>
      <c r="T143" s="21">
        <v>895.5</v>
      </c>
      <c r="U143" s="21">
        <v>5.2</v>
      </c>
      <c r="V143" s="21">
        <v>3.8</v>
      </c>
      <c r="W143" s="22">
        <v>6.8</v>
      </c>
    </row>
    <row r="144" spans="1:23">
      <c r="A144" s="6" t="s">
        <v>622</v>
      </c>
      <c r="B144" s="55" t="s">
        <v>623</v>
      </c>
      <c r="C144" s="44">
        <v>30022</v>
      </c>
      <c r="D144" s="21">
        <v>395.3</v>
      </c>
      <c r="E144" s="21">
        <v>267.2</v>
      </c>
      <c r="F144" s="21">
        <v>542.6</v>
      </c>
      <c r="G144" s="21">
        <v>1.3</v>
      </c>
      <c r="H144" s="21">
        <v>0.9</v>
      </c>
      <c r="I144" s="22">
        <v>1.8</v>
      </c>
      <c r="J144" s="44">
        <v>12426</v>
      </c>
      <c r="K144" s="21">
        <v>295</v>
      </c>
      <c r="L144" s="21">
        <v>218</v>
      </c>
      <c r="M144" s="21">
        <v>381.4</v>
      </c>
      <c r="N144" s="21">
        <v>2.4</v>
      </c>
      <c r="O144" s="21">
        <v>1.8</v>
      </c>
      <c r="P144" s="22">
        <v>3.1</v>
      </c>
      <c r="Q144" s="35">
        <v>14461</v>
      </c>
      <c r="R144" s="21">
        <v>533</v>
      </c>
      <c r="S144" s="21">
        <v>390</v>
      </c>
      <c r="T144" s="21">
        <v>693.3</v>
      </c>
      <c r="U144" s="21">
        <v>3.7</v>
      </c>
      <c r="V144" s="21">
        <v>2.7</v>
      </c>
      <c r="W144" s="22">
        <v>4.8</v>
      </c>
    </row>
    <row r="145" spans="1:23">
      <c r="A145" s="6" t="s">
        <v>308</v>
      </c>
      <c r="B145" s="55" t="s">
        <v>309</v>
      </c>
      <c r="C145" s="44">
        <v>21977</v>
      </c>
      <c r="D145" s="21">
        <v>492.3</v>
      </c>
      <c r="E145" s="21">
        <v>337.9</v>
      </c>
      <c r="F145" s="21">
        <v>683.9</v>
      </c>
      <c r="G145" s="21">
        <v>2.2000000000000002</v>
      </c>
      <c r="H145" s="21">
        <v>1.5</v>
      </c>
      <c r="I145" s="22">
        <v>3.1</v>
      </c>
      <c r="J145" s="44">
        <v>8066</v>
      </c>
      <c r="K145" s="21">
        <v>318.89999999999998</v>
      </c>
      <c r="L145" s="21">
        <v>236.1</v>
      </c>
      <c r="M145" s="21">
        <v>408.7</v>
      </c>
      <c r="N145" s="21">
        <v>4</v>
      </c>
      <c r="O145" s="21">
        <v>2.9</v>
      </c>
      <c r="P145" s="22">
        <v>5.0999999999999996</v>
      </c>
      <c r="Q145" s="35">
        <v>7809</v>
      </c>
      <c r="R145" s="21">
        <v>477.6</v>
      </c>
      <c r="S145" s="21">
        <v>354.5</v>
      </c>
      <c r="T145" s="21">
        <v>604.6</v>
      </c>
      <c r="U145" s="21">
        <v>6.1</v>
      </c>
      <c r="V145" s="21">
        <v>4.5</v>
      </c>
      <c r="W145" s="22">
        <v>7.7</v>
      </c>
    </row>
    <row r="146" spans="1:23">
      <c r="A146" s="6" t="s">
        <v>324</v>
      </c>
      <c r="B146" s="55" t="s">
        <v>325</v>
      </c>
      <c r="C146" s="44">
        <v>109706</v>
      </c>
      <c r="D146" s="21">
        <v>2541.9</v>
      </c>
      <c r="E146" s="21">
        <v>1652.6</v>
      </c>
      <c r="F146" s="21">
        <v>3671.1</v>
      </c>
      <c r="G146" s="21">
        <v>2.2999999999999998</v>
      </c>
      <c r="H146" s="21">
        <v>1.5</v>
      </c>
      <c r="I146" s="22">
        <v>3.3</v>
      </c>
      <c r="J146" s="44">
        <v>43456</v>
      </c>
      <c r="K146" s="21">
        <v>1784.8</v>
      </c>
      <c r="L146" s="21">
        <v>1235.5999999999999</v>
      </c>
      <c r="M146" s="21">
        <v>2507</v>
      </c>
      <c r="N146" s="21">
        <v>4.0999999999999996</v>
      </c>
      <c r="O146" s="21">
        <v>2.8</v>
      </c>
      <c r="P146" s="22">
        <v>5.8</v>
      </c>
      <c r="Q146" s="35">
        <v>34576</v>
      </c>
      <c r="R146" s="21">
        <v>2178.5</v>
      </c>
      <c r="S146" s="21">
        <v>1530.3</v>
      </c>
      <c r="T146" s="21">
        <v>2985.6</v>
      </c>
      <c r="U146" s="21">
        <v>6.3</v>
      </c>
      <c r="V146" s="21">
        <v>4.4000000000000004</v>
      </c>
      <c r="W146" s="22">
        <v>8.6</v>
      </c>
    </row>
    <row r="147" spans="1:23">
      <c r="A147" s="6" t="s">
        <v>634</v>
      </c>
      <c r="B147" s="55" t="s">
        <v>635</v>
      </c>
      <c r="C147" s="44">
        <v>51067</v>
      </c>
      <c r="D147" s="21">
        <v>966</v>
      </c>
      <c r="E147" s="21">
        <v>658.9</v>
      </c>
      <c r="F147" s="21">
        <v>1329</v>
      </c>
      <c r="G147" s="21">
        <v>1.9</v>
      </c>
      <c r="H147" s="21">
        <v>1.3</v>
      </c>
      <c r="I147" s="22">
        <v>2.6</v>
      </c>
      <c r="J147" s="44">
        <v>14555</v>
      </c>
      <c r="K147" s="21">
        <v>503.5</v>
      </c>
      <c r="L147" s="21">
        <v>362.6</v>
      </c>
      <c r="M147" s="21">
        <v>665.3</v>
      </c>
      <c r="N147" s="21">
        <v>3.5</v>
      </c>
      <c r="O147" s="21">
        <v>2.5</v>
      </c>
      <c r="P147" s="22">
        <v>4.5999999999999996</v>
      </c>
      <c r="Q147" s="35">
        <v>12638</v>
      </c>
      <c r="R147" s="21">
        <v>676.3</v>
      </c>
      <c r="S147" s="21">
        <v>492.7</v>
      </c>
      <c r="T147" s="21">
        <v>873.1</v>
      </c>
      <c r="U147" s="21">
        <v>5.4</v>
      </c>
      <c r="V147" s="21">
        <v>3.9</v>
      </c>
      <c r="W147" s="22">
        <v>6.9</v>
      </c>
    </row>
    <row r="148" spans="1:23">
      <c r="A148" s="6" t="s">
        <v>602</v>
      </c>
      <c r="B148" s="55" t="s">
        <v>603</v>
      </c>
      <c r="C148" s="44">
        <v>47494</v>
      </c>
      <c r="D148" s="21">
        <v>750</v>
      </c>
      <c r="E148" s="21">
        <v>515.9</v>
      </c>
      <c r="F148" s="21">
        <v>1033.5999999999999</v>
      </c>
      <c r="G148" s="21">
        <v>1.6</v>
      </c>
      <c r="H148" s="21">
        <v>1.1000000000000001</v>
      </c>
      <c r="I148" s="22">
        <v>2.2000000000000002</v>
      </c>
      <c r="J148" s="44">
        <v>17097</v>
      </c>
      <c r="K148" s="21">
        <v>487.5</v>
      </c>
      <c r="L148" s="21">
        <v>356.1</v>
      </c>
      <c r="M148" s="21">
        <v>634.79999999999995</v>
      </c>
      <c r="N148" s="21">
        <v>2.9</v>
      </c>
      <c r="O148" s="21">
        <v>2.1</v>
      </c>
      <c r="P148" s="22">
        <v>3.7</v>
      </c>
      <c r="Q148" s="35">
        <v>18515</v>
      </c>
      <c r="R148" s="21">
        <v>805.4</v>
      </c>
      <c r="S148" s="21">
        <v>595.5</v>
      </c>
      <c r="T148" s="21">
        <v>1038.5999999999999</v>
      </c>
      <c r="U148" s="21">
        <v>4.4000000000000004</v>
      </c>
      <c r="V148" s="21">
        <v>3.2</v>
      </c>
      <c r="W148" s="22">
        <v>5.6</v>
      </c>
    </row>
    <row r="149" spans="1:23">
      <c r="A149" s="6" t="s">
        <v>736</v>
      </c>
      <c r="B149" s="55" t="s">
        <v>737</v>
      </c>
      <c r="C149" s="44">
        <v>19440</v>
      </c>
      <c r="D149" s="21">
        <v>265.89999999999998</v>
      </c>
      <c r="E149" s="21">
        <v>179.1</v>
      </c>
      <c r="F149" s="21">
        <v>365.3</v>
      </c>
      <c r="G149" s="21">
        <v>1.4</v>
      </c>
      <c r="H149" s="21">
        <v>0.9</v>
      </c>
      <c r="I149" s="22">
        <v>1.9</v>
      </c>
      <c r="J149" s="44">
        <v>8650</v>
      </c>
      <c r="K149" s="21">
        <v>207.3</v>
      </c>
      <c r="L149" s="21">
        <v>144.6</v>
      </c>
      <c r="M149" s="21">
        <v>278.7</v>
      </c>
      <c r="N149" s="21">
        <v>2.4</v>
      </c>
      <c r="O149" s="21">
        <v>1.7</v>
      </c>
      <c r="P149" s="22">
        <v>3.2</v>
      </c>
      <c r="Q149" s="35">
        <v>9274</v>
      </c>
      <c r="R149" s="21">
        <v>344</v>
      </c>
      <c r="S149" s="21">
        <v>244.3</v>
      </c>
      <c r="T149" s="21">
        <v>449.1</v>
      </c>
      <c r="U149" s="21">
        <v>3.7</v>
      </c>
      <c r="V149" s="21">
        <v>2.6</v>
      </c>
      <c r="W149" s="22">
        <v>4.8</v>
      </c>
    </row>
    <row r="150" spans="1:23">
      <c r="A150" s="6" t="s">
        <v>636</v>
      </c>
      <c r="B150" s="55" t="s">
        <v>637</v>
      </c>
      <c r="C150" s="44">
        <v>23357</v>
      </c>
      <c r="D150" s="21">
        <v>318.8</v>
      </c>
      <c r="E150" s="21">
        <v>211.8</v>
      </c>
      <c r="F150" s="21">
        <v>446</v>
      </c>
      <c r="G150" s="21">
        <v>1.4</v>
      </c>
      <c r="H150" s="21">
        <v>0.9</v>
      </c>
      <c r="I150" s="22">
        <v>1.9</v>
      </c>
      <c r="J150" s="44">
        <v>11253</v>
      </c>
      <c r="K150" s="21">
        <v>273.5</v>
      </c>
      <c r="L150" s="21">
        <v>195.5</v>
      </c>
      <c r="M150" s="21">
        <v>359.3</v>
      </c>
      <c r="N150" s="21">
        <v>2.4</v>
      </c>
      <c r="O150" s="21">
        <v>1.7</v>
      </c>
      <c r="P150" s="22">
        <v>3.2</v>
      </c>
      <c r="Q150" s="35">
        <v>12567</v>
      </c>
      <c r="R150" s="21">
        <v>473.8</v>
      </c>
      <c r="S150" s="21">
        <v>346</v>
      </c>
      <c r="T150" s="21">
        <v>611.70000000000005</v>
      </c>
      <c r="U150" s="21">
        <v>3.8</v>
      </c>
      <c r="V150" s="21">
        <v>2.8</v>
      </c>
      <c r="W150" s="22">
        <v>4.9000000000000004</v>
      </c>
    </row>
    <row r="151" spans="1:23">
      <c r="A151" s="6" t="s">
        <v>474</v>
      </c>
      <c r="B151" s="55" t="s">
        <v>475</v>
      </c>
      <c r="C151" s="44">
        <v>111834</v>
      </c>
      <c r="D151" s="21">
        <v>2496.4</v>
      </c>
      <c r="E151" s="21">
        <v>1616</v>
      </c>
      <c r="F151" s="21">
        <v>3610.2</v>
      </c>
      <c r="G151" s="21">
        <v>2.2000000000000002</v>
      </c>
      <c r="H151" s="21">
        <v>1.4</v>
      </c>
      <c r="I151" s="22">
        <v>3.2</v>
      </c>
      <c r="J151" s="44">
        <v>31931</v>
      </c>
      <c r="K151" s="21">
        <v>1259.2</v>
      </c>
      <c r="L151" s="21">
        <v>870.8</v>
      </c>
      <c r="M151" s="21">
        <v>1772.5</v>
      </c>
      <c r="N151" s="21">
        <v>3.9</v>
      </c>
      <c r="O151" s="21">
        <v>2.7</v>
      </c>
      <c r="P151" s="22">
        <v>5.6</v>
      </c>
      <c r="Q151" s="35">
        <v>23163</v>
      </c>
      <c r="R151" s="21">
        <v>1434.4</v>
      </c>
      <c r="S151" s="21">
        <v>991.1</v>
      </c>
      <c r="T151" s="21">
        <v>1983</v>
      </c>
      <c r="U151" s="21">
        <v>6.2</v>
      </c>
      <c r="V151" s="21">
        <v>4.3</v>
      </c>
      <c r="W151" s="22">
        <v>8.6</v>
      </c>
    </row>
    <row r="152" spans="1:23">
      <c r="A152" s="6" t="s">
        <v>382</v>
      </c>
      <c r="B152" s="55" t="s">
        <v>383</v>
      </c>
      <c r="C152" s="44">
        <v>29318</v>
      </c>
      <c r="D152" s="21">
        <v>623.29999999999995</v>
      </c>
      <c r="E152" s="21">
        <v>430.7</v>
      </c>
      <c r="F152" s="21">
        <v>856.5</v>
      </c>
      <c r="G152" s="21">
        <v>2.1</v>
      </c>
      <c r="H152" s="21">
        <v>1.5</v>
      </c>
      <c r="I152" s="22">
        <v>2.9</v>
      </c>
      <c r="J152" s="44">
        <v>11727</v>
      </c>
      <c r="K152" s="21">
        <v>438.4</v>
      </c>
      <c r="L152" s="21">
        <v>317.60000000000002</v>
      </c>
      <c r="M152" s="21">
        <v>581.29999999999995</v>
      </c>
      <c r="N152" s="21">
        <v>3.7</v>
      </c>
      <c r="O152" s="21">
        <v>2.7</v>
      </c>
      <c r="P152" s="22">
        <v>5</v>
      </c>
      <c r="Q152" s="35">
        <v>10719</v>
      </c>
      <c r="R152" s="21">
        <v>616.9</v>
      </c>
      <c r="S152" s="21">
        <v>448.7</v>
      </c>
      <c r="T152" s="21">
        <v>798.1</v>
      </c>
      <c r="U152" s="21">
        <v>5.8</v>
      </c>
      <c r="V152" s="21">
        <v>4.2</v>
      </c>
      <c r="W152" s="22">
        <v>7.4</v>
      </c>
    </row>
    <row r="153" spans="1:23">
      <c r="A153" s="6" t="s">
        <v>510</v>
      </c>
      <c r="B153" s="55" t="s">
        <v>511</v>
      </c>
      <c r="C153" s="44">
        <v>71621</v>
      </c>
      <c r="D153" s="21">
        <v>1364.3</v>
      </c>
      <c r="E153" s="21">
        <v>940.2</v>
      </c>
      <c r="F153" s="21">
        <v>1863.7</v>
      </c>
      <c r="G153" s="21">
        <v>1.9</v>
      </c>
      <c r="H153" s="21">
        <v>1.3</v>
      </c>
      <c r="I153" s="22">
        <v>2.6</v>
      </c>
      <c r="J153" s="44">
        <v>24980</v>
      </c>
      <c r="K153" s="21">
        <v>852.4</v>
      </c>
      <c r="L153" s="21">
        <v>628.6</v>
      </c>
      <c r="M153" s="21">
        <v>1097.4000000000001</v>
      </c>
      <c r="N153" s="21">
        <v>3.4</v>
      </c>
      <c r="O153" s="21">
        <v>2.5</v>
      </c>
      <c r="P153" s="22">
        <v>4.4000000000000004</v>
      </c>
      <c r="Q153" s="35">
        <v>23089</v>
      </c>
      <c r="R153" s="21">
        <v>1208.2</v>
      </c>
      <c r="S153" s="21">
        <v>890.8</v>
      </c>
      <c r="T153" s="21">
        <v>1544.1</v>
      </c>
      <c r="U153" s="21">
        <v>5.2</v>
      </c>
      <c r="V153" s="21">
        <v>3.9</v>
      </c>
      <c r="W153" s="22">
        <v>6.7</v>
      </c>
    </row>
    <row r="154" spans="1:23">
      <c r="A154" s="6" t="s">
        <v>662</v>
      </c>
      <c r="B154" s="55" t="s">
        <v>663</v>
      </c>
      <c r="C154" s="44">
        <v>15441</v>
      </c>
      <c r="D154" s="21">
        <v>210</v>
      </c>
      <c r="E154" s="21">
        <v>142.1</v>
      </c>
      <c r="F154" s="21">
        <v>289.8</v>
      </c>
      <c r="G154" s="21">
        <v>1.4</v>
      </c>
      <c r="H154" s="21">
        <v>0.9</v>
      </c>
      <c r="I154" s="22">
        <v>1.9</v>
      </c>
      <c r="J154" s="44">
        <v>6656</v>
      </c>
      <c r="K154" s="21">
        <v>161.19999999999999</v>
      </c>
      <c r="L154" s="21">
        <v>117.7</v>
      </c>
      <c r="M154" s="21">
        <v>212.8</v>
      </c>
      <c r="N154" s="21">
        <v>2.4</v>
      </c>
      <c r="O154" s="21">
        <v>1.8</v>
      </c>
      <c r="P154" s="22">
        <v>3.2</v>
      </c>
      <c r="Q154" s="35">
        <v>6396</v>
      </c>
      <c r="R154" s="21">
        <v>237.5</v>
      </c>
      <c r="S154" s="21">
        <v>172.2</v>
      </c>
      <c r="T154" s="21">
        <v>311.7</v>
      </c>
      <c r="U154" s="21">
        <v>3.7</v>
      </c>
      <c r="V154" s="21">
        <v>2.7</v>
      </c>
      <c r="W154" s="22">
        <v>4.9000000000000004</v>
      </c>
    </row>
    <row r="155" spans="1:23">
      <c r="A155" s="6" t="s">
        <v>844</v>
      </c>
      <c r="B155" s="55" t="s">
        <v>845</v>
      </c>
      <c r="C155" s="44">
        <v>54863</v>
      </c>
      <c r="D155" s="21">
        <v>689.3</v>
      </c>
      <c r="E155" s="21">
        <v>463.2</v>
      </c>
      <c r="F155" s="21">
        <v>957.2</v>
      </c>
      <c r="G155" s="21">
        <v>1.3</v>
      </c>
      <c r="H155" s="21">
        <v>0.8</v>
      </c>
      <c r="I155" s="22">
        <v>1.7</v>
      </c>
      <c r="J155" s="44">
        <v>15630</v>
      </c>
      <c r="K155" s="21">
        <v>359.7</v>
      </c>
      <c r="L155" s="21">
        <v>261.2</v>
      </c>
      <c r="M155" s="21">
        <v>466.6</v>
      </c>
      <c r="N155" s="21">
        <v>2.2999999999999998</v>
      </c>
      <c r="O155" s="21">
        <v>1.7</v>
      </c>
      <c r="P155" s="22">
        <v>3</v>
      </c>
      <c r="Q155" s="35">
        <v>13260</v>
      </c>
      <c r="R155" s="21">
        <v>477.4</v>
      </c>
      <c r="S155" s="21">
        <v>348.5</v>
      </c>
      <c r="T155" s="21">
        <v>632.29999999999995</v>
      </c>
      <c r="U155" s="21">
        <v>3.6</v>
      </c>
      <c r="V155" s="21">
        <v>2.6</v>
      </c>
      <c r="W155" s="22">
        <v>4.8</v>
      </c>
    </row>
    <row r="156" spans="1:23">
      <c r="A156" s="6" t="s">
        <v>570</v>
      </c>
      <c r="B156" s="55" t="s">
        <v>571</v>
      </c>
      <c r="C156" s="44">
        <v>23565</v>
      </c>
      <c r="D156" s="21">
        <v>377.9</v>
      </c>
      <c r="E156" s="21">
        <v>254.2</v>
      </c>
      <c r="F156" s="21">
        <v>530.29999999999995</v>
      </c>
      <c r="G156" s="21">
        <v>1.6</v>
      </c>
      <c r="H156" s="21">
        <v>1.1000000000000001</v>
      </c>
      <c r="I156" s="22">
        <v>2.2999999999999998</v>
      </c>
      <c r="J156" s="44">
        <v>10520</v>
      </c>
      <c r="K156" s="21">
        <v>293.60000000000002</v>
      </c>
      <c r="L156" s="21">
        <v>207.1</v>
      </c>
      <c r="M156" s="21">
        <v>391.4</v>
      </c>
      <c r="N156" s="21">
        <v>2.8</v>
      </c>
      <c r="O156" s="21">
        <v>2</v>
      </c>
      <c r="P156" s="22">
        <v>3.7</v>
      </c>
      <c r="Q156" s="35">
        <v>10628</v>
      </c>
      <c r="R156" s="21">
        <v>458.7</v>
      </c>
      <c r="S156" s="21">
        <v>337.8</v>
      </c>
      <c r="T156" s="21">
        <v>586.1</v>
      </c>
      <c r="U156" s="21">
        <v>4.3</v>
      </c>
      <c r="V156" s="21">
        <v>3.2</v>
      </c>
      <c r="W156" s="22">
        <v>5.5</v>
      </c>
    </row>
    <row r="157" spans="1:23">
      <c r="A157" s="6" t="s">
        <v>502</v>
      </c>
      <c r="B157" s="55" t="s">
        <v>503</v>
      </c>
      <c r="C157" s="44">
        <v>30329</v>
      </c>
      <c r="D157" s="21">
        <v>495</v>
      </c>
      <c r="E157" s="21">
        <v>333.5</v>
      </c>
      <c r="F157" s="21">
        <v>684.9</v>
      </c>
      <c r="G157" s="21">
        <v>1.6</v>
      </c>
      <c r="H157" s="21">
        <v>1.1000000000000001</v>
      </c>
      <c r="I157" s="22">
        <v>2.2999999999999998</v>
      </c>
      <c r="J157" s="44">
        <v>14017</v>
      </c>
      <c r="K157" s="21">
        <v>403.1</v>
      </c>
      <c r="L157" s="21">
        <v>283.7</v>
      </c>
      <c r="M157" s="21">
        <v>534.9</v>
      </c>
      <c r="N157" s="21">
        <v>2.9</v>
      </c>
      <c r="O157" s="21">
        <v>2</v>
      </c>
      <c r="P157" s="22">
        <v>3.8</v>
      </c>
      <c r="Q157" s="35">
        <v>14331</v>
      </c>
      <c r="R157" s="21">
        <v>629.20000000000005</v>
      </c>
      <c r="S157" s="21">
        <v>460.8</v>
      </c>
      <c r="T157" s="21">
        <v>810.5</v>
      </c>
      <c r="U157" s="21">
        <v>4.4000000000000004</v>
      </c>
      <c r="V157" s="21">
        <v>3.2</v>
      </c>
      <c r="W157" s="22">
        <v>5.7</v>
      </c>
    </row>
    <row r="158" spans="1:23">
      <c r="A158" s="6" t="s">
        <v>778</v>
      </c>
      <c r="B158" s="55" t="s">
        <v>779</v>
      </c>
      <c r="C158" s="44">
        <v>43159</v>
      </c>
      <c r="D158" s="21">
        <v>449</v>
      </c>
      <c r="E158" s="21">
        <v>290.3</v>
      </c>
      <c r="F158" s="21">
        <v>644.70000000000005</v>
      </c>
      <c r="G158" s="21">
        <v>1</v>
      </c>
      <c r="H158" s="21">
        <v>0.7</v>
      </c>
      <c r="I158" s="22">
        <v>1.5</v>
      </c>
      <c r="J158" s="44">
        <v>15836</v>
      </c>
      <c r="K158" s="21">
        <v>300.10000000000002</v>
      </c>
      <c r="L158" s="21">
        <v>207.9</v>
      </c>
      <c r="M158" s="21">
        <v>408.3</v>
      </c>
      <c r="N158" s="21">
        <v>1.9</v>
      </c>
      <c r="O158" s="21">
        <v>1.3</v>
      </c>
      <c r="P158" s="22">
        <v>2.6</v>
      </c>
      <c r="Q158" s="35">
        <v>17780</v>
      </c>
      <c r="R158" s="21">
        <v>530.6</v>
      </c>
      <c r="S158" s="21">
        <v>362.5</v>
      </c>
      <c r="T158" s="21">
        <v>745.7</v>
      </c>
      <c r="U158" s="21">
        <v>3</v>
      </c>
      <c r="V158" s="21">
        <v>2</v>
      </c>
      <c r="W158" s="22">
        <v>4.2</v>
      </c>
    </row>
    <row r="159" spans="1:23">
      <c r="A159" s="6" t="s">
        <v>346</v>
      </c>
      <c r="B159" s="55" t="s">
        <v>347</v>
      </c>
      <c r="C159" s="44">
        <v>33625</v>
      </c>
      <c r="D159" s="21">
        <v>737.7</v>
      </c>
      <c r="E159" s="21">
        <v>498</v>
      </c>
      <c r="F159" s="21">
        <v>1024.4000000000001</v>
      </c>
      <c r="G159" s="21">
        <v>2.2000000000000002</v>
      </c>
      <c r="H159" s="21">
        <v>1.5</v>
      </c>
      <c r="I159" s="22">
        <v>3</v>
      </c>
      <c r="J159" s="44">
        <v>14248</v>
      </c>
      <c r="K159" s="21">
        <v>548.1</v>
      </c>
      <c r="L159" s="21">
        <v>395.4</v>
      </c>
      <c r="M159" s="21">
        <v>744</v>
      </c>
      <c r="N159" s="21">
        <v>3.8</v>
      </c>
      <c r="O159" s="21">
        <v>2.8</v>
      </c>
      <c r="P159" s="22">
        <v>5.2</v>
      </c>
      <c r="Q159" s="35">
        <v>11733</v>
      </c>
      <c r="R159" s="21">
        <v>690.6</v>
      </c>
      <c r="S159" s="21">
        <v>492.1</v>
      </c>
      <c r="T159" s="21">
        <v>918.6</v>
      </c>
      <c r="U159" s="21">
        <v>5.9</v>
      </c>
      <c r="V159" s="21">
        <v>4.2</v>
      </c>
      <c r="W159" s="22">
        <v>7.8</v>
      </c>
    </row>
    <row r="160" spans="1:23">
      <c r="A160" s="6" t="s">
        <v>758</v>
      </c>
      <c r="B160" s="55" t="s">
        <v>759</v>
      </c>
      <c r="C160" s="44">
        <v>74932</v>
      </c>
      <c r="D160" s="21">
        <v>1130.2</v>
      </c>
      <c r="E160" s="21">
        <v>777.6</v>
      </c>
      <c r="F160" s="21">
        <v>1556</v>
      </c>
      <c r="G160" s="21">
        <v>1.5</v>
      </c>
      <c r="H160" s="21">
        <v>1</v>
      </c>
      <c r="I160" s="22">
        <v>2.1</v>
      </c>
      <c r="J160" s="44">
        <v>24005</v>
      </c>
      <c r="K160" s="21">
        <v>658.4</v>
      </c>
      <c r="L160" s="21">
        <v>485.7</v>
      </c>
      <c r="M160" s="21">
        <v>852.2</v>
      </c>
      <c r="N160" s="21">
        <v>2.7</v>
      </c>
      <c r="O160" s="21">
        <v>2</v>
      </c>
      <c r="P160" s="22">
        <v>3.6</v>
      </c>
      <c r="Q160" s="35">
        <v>19500</v>
      </c>
      <c r="R160" s="21">
        <v>824.8</v>
      </c>
      <c r="S160" s="21">
        <v>605.79999999999995</v>
      </c>
      <c r="T160" s="21">
        <v>1072.5</v>
      </c>
      <c r="U160" s="21">
        <v>4.2</v>
      </c>
      <c r="V160" s="21">
        <v>3.1</v>
      </c>
      <c r="W160" s="22">
        <v>5.5</v>
      </c>
    </row>
    <row r="161" spans="1:23">
      <c r="A161" s="6" t="s">
        <v>824</v>
      </c>
      <c r="B161" s="55" t="s">
        <v>825</v>
      </c>
      <c r="C161" s="44">
        <v>25748</v>
      </c>
      <c r="D161" s="21">
        <v>261.39999999999998</v>
      </c>
      <c r="E161" s="21">
        <v>170.4</v>
      </c>
      <c r="F161" s="21">
        <v>367.3</v>
      </c>
      <c r="G161" s="21">
        <v>1</v>
      </c>
      <c r="H161" s="21">
        <v>0.7</v>
      </c>
      <c r="I161" s="22">
        <v>1.4</v>
      </c>
      <c r="J161" s="44">
        <v>10122</v>
      </c>
      <c r="K161" s="21">
        <v>184.3</v>
      </c>
      <c r="L161" s="21">
        <v>131.80000000000001</v>
      </c>
      <c r="M161" s="21">
        <v>247.8</v>
      </c>
      <c r="N161" s="21">
        <v>1.8</v>
      </c>
      <c r="O161" s="21">
        <v>1.3</v>
      </c>
      <c r="P161" s="22">
        <v>2.4</v>
      </c>
      <c r="Q161" s="35">
        <v>11667</v>
      </c>
      <c r="R161" s="21">
        <v>339.1</v>
      </c>
      <c r="S161" s="21">
        <v>238.5</v>
      </c>
      <c r="T161" s="21">
        <v>464.6</v>
      </c>
      <c r="U161" s="21">
        <v>2.9</v>
      </c>
      <c r="V161" s="21">
        <v>2</v>
      </c>
      <c r="W161" s="22">
        <v>4</v>
      </c>
    </row>
    <row r="162" spans="1:23">
      <c r="A162" s="6" t="s">
        <v>384</v>
      </c>
      <c r="B162" s="55" t="s">
        <v>385</v>
      </c>
      <c r="C162" s="44">
        <v>48334</v>
      </c>
      <c r="D162" s="21">
        <v>757.1</v>
      </c>
      <c r="E162" s="21">
        <v>517.1</v>
      </c>
      <c r="F162" s="21">
        <v>1039</v>
      </c>
      <c r="G162" s="21">
        <v>1.6</v>
      </c>
      <c r="H162" s="21">
        <v>1.1000000000000001</v>
      </c>
      <c r="I162" s="22">
        <v>2.1</v>
      </c>
      <c r="J162" s="44">
        <v>24719</v>
      </c>
      <c r="K162" s="21">
        <v>685.1</v>
      </c>
      <c r="L162" s="21">
        <v>501.6</v>
      </c>
      <c r="M162" s="21">
        <v>893.5</v>
      </c>
      <c r="N162" s="21">
        <v>2.8</v>
      </c>
      <c r="O162" s="21">
        <v>2</v>
      </c>
      <c r="P162" s="22">
        <v>3.6</v>
      </c>
      <c r="Q162" s="35">
        <v>29307</v>
      </c>
      <c r="R162" s="21">
        <v>1246.5999999999999</v>
      </c>
      <c r="S162" s="21">
        <v>914.2</v>
      </c>
      <c r="T162" s="21">
        <v>1608.5</v>
      </c>
      <c r="U162" s="21">
        <v>4.3</v>
      </c>
      <c r="V162" s="21">
        <v>3.1</v>
      </c>
      <c r="W162" s="22">
        <v>5.5</v>
      </c>
    </row>
    <row r="163" spans="1:23">
      <c r="A163" s="6" t="s">
        <v>420</v>
      </c>
      <c r="B163" s="55" t="s">
        <v>421</v>
      </c>
      <c r="C163" s="44">
        <v>34463</v>
      </c>
      <c r="D163" s="21">
        <v>628.6</v>
      </c>
      <c r="E163" s="21">
        <v>436.5</v>
      </c>
      <c r="F163" s="21">
        <v>860.2</v>
      </c>
      <c r="G163" s="21">
        <v>1.8</v>
      </c>
      <c r="H163" s="21">
        <v>1.3</v>
      </c>
      <c r="I163" s="22">
        <v>2.5</v>
      </c>
      <c r="J163" s="44">
        <v>14801</v>
      </c>
      <c r="K163" s="21">
        <v>474.2</v>
      </c>
      <c r="L163" s="21">
        <v>353.4</v>
      </c>
      <c r="M163" s="21">
        <v>602.5</v>
      </c>
      <c r="N163" s="21">
        <v>3.2</v>
      </c>
      <c r="O163" s="21">
        <v>2.4</v>
      </c>
      <c r="P163" s="22">
        <v>4.0999999999999996</v>
      </c>
      <c r="Q163" s="35">
        <v>14662</v>
      </c>
      <c r="R163" s="21">
        <v>725.4</v>
      </c>
      <c r="S163" s="21">
        <v>544.9</v>
      </c>
      <c r="T163" s="21">
        <v>917.9</v>
      </c>
      <c r="U163" s="21">
        <v>4.9000000000000004</v>
      </c>
      <c r="V163" s="21">
        <v>3.7</v>
      </c>
      <c r="W163" s="22">
        <v>6.3</v>
      </c>
    </row>
    <row r="164" spans="1:23">
      <c r="A164" s="6" t="s">
        <v>504</v>
      </c>
      <c r="B164" s="55" t="s">
        <v>505</v>
      </c>
      <c r="C164" s="44">
        <v>32569</v>
      </c>
      <c r="D164" s="21">
        <v>571.6</v>
      </c>
      <c r="E164" s="21">
        <v>395.5</v>
      </c>
      <c r="F164" s="21">
        <v>791</v>
      </c>
      <c r="G164" s="21">
        <v>1.8</v>
      </c>
      <c r="H164" s="21">
        <v>1.2</v>
      </c>
      <c r="I164" s="22">
        <v>2.4</v>
      </c>
      <c r="J164" s="44">
        <v>13698</v>
      </c>
      <c r="K164" s="21">
        <v>428.4</v>
      </c>
      <c r="L164" s="21">
        <v>318.89999999999998</v>
      </c>
      <c r="M164" s="21">
        <v>545.9</v>
      </c>
      <c r="N164" s="21">
        <v>3.1</v>
      </c>
      <c r="O164" s="21">
        <v>2.2999999999999998</v>
      </c>
      <c r="P164" s="22">
        <v>4</v>
      </c>
      <c r="Q164" s="35">
        <v>14034</v>
      </c>
      <c r="R164" s="21">
        <v>674.6</v>
      </c>
      <c r="S164" s="21">
        <v>501.6</v>
      </c>
      <c r="T164" s="21">
        <v>862.3</v>
      </c>
      <c r="U164" s="21">
        <v>4.8</v>
      </c>
      <c r="V164" s="21">
        <v>3.6</v>
      </c>
      <c r="W164" s="22">
        <v>6.1</v>
      </c>
    </row>
    <row r="165" spans="1:23">
      <c r="A165" s="6" t="s">
        <v>476</v>
      </c>
      <c r="B165" s="55" t="s">
        <v>477</v>
      </c>
      <c r="C165" s="44">
        <v>65280</v>
      </c>
      <c r="D165" s="21">
        <v>1238.5</v>
      </c>
      <c r="E165" s="21">
        <v>843.5</v>
      </c>
      <c r="F165" s="21">
        <v>1707.2</v>
      </c>
      <c r="G165" s="21">
        <v>1.9</v>
      </c>
      <c r="H165" s="21">
        <v>1.3</v>
      </c>
      <c r="I165" s="22">
        <v>2.6</v>
      </c>
      <c r="J165" s="44">
        <v>25124</v>
      </c>
      <c r="K165" s="21">
        <v>855.3</v>
      </c>
      <c r="L165" s="21">
        <v>621.6</v>
      </c>
      <c r="M165" s="21">
        <v>1141.5</v>
      </c>
      <c r="N165" s="21">
        <v>3.4</v>
      </c>
      <c r="O165" s="21">
        <v>2.5</v>
      </c>
      <c r="P165" s="22">
        <v>4.5</v>
      </c>
      <c r="Q165" s="35">
        <v>22280</v>
      </c>
      <c r="R165" s="21">
        <v>1179.7</v>
      </c>
      <c r="S165" s="21">
        <v>856.9</v>
      </c>
      <c r="T165" s="21">
        <v>1555.9</v>
      </c>
      <c r="U165" s="21">
        <v>5.3</v>
      </c>
      <c r="V165" s="21">
        <v>3.8</v>
      </c>
      <c r="W165" s="22">
        <v>7</v>
      </c>
    </row>
    <row r="166" spans="1:23">
      <c r="A166" s="6" t="s">
        <v>826</v>
      </c>
      <c r="B166" s="55" t="s">
        <v>827</v>
      </c>
      <c r="C166" s="44">
        <v>74291</v>
      </c>
      <c r="D166" s="21">
        <v>1351.4</v>
      </c>
      <c r="E166" s="21">
        <v>885.7</v>
      </c>
      <c r="F166" s="21">
        <v>1937.8</v>
      </c>
      <c r="G166" s="21">
        <v>1.8</v>
      </c>
      <c r="H166" s="21">
        <v>1.2</v>
      </c>
      <c r="I166" s="22">
        <v>2.6</v>
      </c>
      <c r="J166" s="44">
        <v>17650</v>
      </c>
      <c r="K166" s="21">
        <v>578.20000000000005</v>
      </c>
      <c r="L166" s="21">
        <v>390.8</v>
      </c>
      <c r="M166" s="21">
        <v>809.5</v>
      </c>
      <c r="N166" s="21">
        <v>3.3</v>
      </c>
      <c r="O166" s="21">
        <v>2.2000000000000002</v>
      </c>
      <c r="P166" s="22">
        <v>4.5999999999999996</v>
      </c>
      <c r="Q166" s="35">
        <v>10558</v>
      </c>
      <c r="R166" s="21">
        <v>545</v>
      </c>
      <c r="S166" s="21">
        <v>370</v>
      </c>
      <c r="T166" s="21">
        <v>755</v>
      </c>
      <c r="U166" s="21">
        <v>5.2</v>
      </c>
      <c r="V166" s="21">
        <v>3.5</v>
      </c>
      <c r="W166" s="22">
        <v>7.2</v>
      </c>
    </row>
    <row r="167" spans="1:23">
      <c r="A167" s="6" t="s">
        <v>440</v>
      </c>
      <c r="B167" s="55" t="s">
        <v>441</v>
      </c>
      <c r="C167" s="44">
        <v>27781</v>
      </c>
      <c r="D167" s="21">
        <v>494.8</v>
      </c>
      <c r="E167" s="21">
        <v>339</v>
      </c>
      <c r="F167" s="21">
        <v>689.9</v>
      </c>
      <c r="G167" s="21">
        <v>1.8</v>
      </c>
      <c r="H167" s="21">
        <v>1.2</v>
      </c>
      <c r="I167" s="22">
        <v>2.5</v>
      </c>
      <c r="J167" s="44">
        <v>12971</v>
      </c>
      <c r="K167" s="21">
        <v>408</v>
      </c>
      <c r="L167" s="21">
        <v>298.89999999999998</v>
      </c>
      <c r="M167" s="21">
        <v>530.1</v>
      </c>
      <c r="N167" s="21">
        <v>3.1</v>
      </c>
      <c r="O167" s="21">
        <v>2.2999999999999998</v>
      </c>
      <c r="P167" s="22">
        <v>4.0999999999999996</v>
      </c>
      <c r="Q167" s="35">
        <v>13830</v>
      </c>
      <c r="R167" s="21">
        <v>664.8</v>
      </c>
      <c r="S167" s="21">
        <v>491.8</v>
      </c>
      <c r="T167" s="21">
        <v>850.1</v>
      </c>
      <c r="U167" s="21">
        <v>4.8</v>
      </c>
      <c r="V167" s="21">
        <v>3.6</v>
      </c>
      <c r="W167" s="22">
        <v>6.1</v>
      </c>
    </row>
    <row r="168" spans="1:23">
      <c r="A168" s="6" t="s">
        <v>560</v>
      </c>
      <c r="B168" s="55" t="s">
        <v>561</v>
      </c>
      <c r="C168" s="44">
        <v>28721</v>
      </c>
      <c r="D168" s="21">
        <v>459.1</v>
      </c>
      <c r="E168" s="21">
        <v>314.89999999999998</v>
      </c>
      <c r="F168" s="21">
        <v>629.1</v>
      </c>
      <c r="G168" s="21">
        <v>1.6</v>
      </c>
      <c r="H168" s="21">
        <v>1.1000000000000001</v>
      </c>
      <c r="I168" s="22">
        <v>2.2000000000000002</v>
      </c>
      <c r="J168" s="44">
        <v>12940</v>
      </c>
      <c r="K168" s="21">
        <v>365.9</v>
      </c>
      <c r="L168" s="21">
        <v>269.7</v>
      </c>
      <c r="M168" s="21">
        <v>469.3</v>
      </c>
      <c r="N168" s="21">
        <v>2.8</v>
      </c>
      <c r="O168" s="21">
        <v>2.1</v>
      </c>
      <c r="P168" s="22">
        <v>3.6</v>
      </c>
      <c r="Q168" s="35">
        <v>13495</v>
      </c>
      <c r="R168" s="21">
        <v>582.9</v>
      </c>
      <c r="S168" s="21">
        <v>430.5</v>
      </c>
      <c r="T168" s="21">
        <v>749.3</v>
      </c>
      <c r="U168" s="21">
        <v>4.3</v>
      </c>
      <c r="V168" s="21">
        <v>3.2</v>
      </c>
      <c r="W168" s="22">
        <v>5.6</v>
      </c>
    </row>
    <row r="169" spans="1:23">
      <c r="A169" s="6" t="s">
        <v>326</v>
      </c>
      <c r="B169" s="55" t="s">
        <v>327</v>
      </c>
      <c r="C169" s="44">
        <v>41657</v>
      </c>
      <c r="D169" s="21">
        <v>898</v>
      </c>
      <c r="E169" s="21">
        <v>622.4</v>
      </c>
      <c r="F169" s="21">
        <v>1228.2</v>
      </c>
      <c r="G169" s="21">
        <v>2.2000000000000002</v>
      </c>
      <c r="H169" s="21">
        <v>1.5</v>
      </c>
      <c r="I169" s="22">
        <v>2.9</v>
      </c>
      <c r="J169" s="44">
        <v>17579</v>
      </c>
      <c r="K169" s="21">
        <v>664.7</v>
      </c>
      <c r="L169" s="21">
        <v>495.1</v>
      </c>
      <c r="M169" s="21">
        <v>863</v>
      </c>
      <c r="N169" s="21">
        <v>3.8</v>
      </c>
      <c r="O169" s="21">
        <v>2.8</v>
      </c>
      <c r="P169" s="22">
        <v>4.9000000000000004</v>
      </c>
      <c r="Q169" s="35">
        <v>17011</v>
      </c>
      <c r="R169" s="21">
        <v>976.6</v>
      </c>
      <c r="S169" s="21">
        <v>717.5</v>
      </c>
      <c r="T169" s="21">
        <v>1245.9000000000001</v>
      </c>
      <c r="U169" s="21">
        <v>5.7</v>
      </c>
      <c r="V169" s="21">
        <v>4.2</v>
      </c>
      <c r="W169" s="22">
        <v>7.3</v>
      </c>
    </row>
    <row r="170" spans="1:23">
      <c r="A170" s="6" t="s">
        <v>738</v>
      </c>
      <c r="B170" s="55" t="s">
        <v>739</v>
      </c>
      <c r="C170" s="44">
        <v>36148</v>
      </c>
      <c r="D170" s="21">
        <v>447.5</v>
      </c>
      <c r="E170" s="21">
        <v>300.2</v>
      </c>
      <c r="F170" s="21">
        <v>620.4</v>
      </c>
      <c r="G170" s="21">
        <v>1.2</v>
      </c>
      <c r="H170" s="21">
        <v>0.8</v>
      </c>
      <c r="I170" s="22">
        <v>1.7</v>
      </c>
      <c r="J170" s="44">
        <v>13070</v>
      </c>
      <c r="K170" s="21">
        <v>291.10000000000002</v>
      </c>
      <c r="L170" s="21">
        <v>209.6</v>
      </c>
      <c r="M170" s="21">
        <v>385.1</v>
      </c>
      <c r="N170" s="21">
        <v>2.2000000000000002</v>
      </c>
      <c r="O170" s="21">
        <v>1.6</v>
      </c>
      <c r="P170" s="22">
        <v>2.9</v>
      </c>
      <c r="Q170" s="35">
        <v>14383</v>
      </c>
      <c r="R170" s="21">
        <v>510</v>
      </c>
      <c r="S170" s="21">
        <v>368.3</v>
      </c>
      <c r="T170" s="21">
        <v>682.6</v>
      </c>
      <c r="U170" s="21">
        <v>3.5</v>
      </c>
      <c r="V170" s="21">
        <v>2.6</v>
      </c>
      <c r="W170" s="22">
        <v>4.7</v>
      </c>
    </row>
    <row r="171" spans="1:23">
      <c r="A171" s="6" t="s">
        <v>572</v>
      </c>
      <c r="B171" s="55" t="s">
        <v>573</v>
      </c>
      <c r="C171" s="44">
        <v>33544</v>
      </c>
      <c r="D171" s="21">
        <v>488.7</v>
      </c>
      <c r="E171" s="21">
        <v>330.9</v>
      </c>
      <c r="F171" s="21">
        <v>675.5</v>
      </c>
      <c r="G171" s="21">
        <v>1.5</v>
      </c>
      <c r="H171" s="21">
        <v>1</v>
      </c>
      <c r="I171" s="22">
        <v>2</v>
      </c>
      <c r="J171" s="44">
        <v>14023</v>
      </c>
      <c r="K171" s="21">
        <v>364.9</v>
      </c>
      <c r="L171" s="21">
        <v>267.3</v>
      </c>
      <c r="M171" s="21">
        <v>476.1</v>
      </c>
      <c r="N171" s="21">
        <v>2.6</v>
      </c>
      <c r="O171" s="21">
        <v>1.9</v>
      </c>
      <c r="P171" s="22">
        <v>3.4</v>
      </c>
      <c r="Q171" s="35">
        <v>15254</v>
      </c>
      <c r="R171" s="21">
        <v>604.20000000000005</v>
      </c>
      <c r="S171" s="21">
        <v>441.8</v>
      </c>
      <c r="T171" s="21">
        <v>784</v>
      </c>
      <c r="U171" s="21">
        <v>4</v>
      </c>
      <c r="V171" s="21">
        <v>2.9</v>
      </c>
      <c r="W171" s="22">
        <v>5.0999999999999996</v>
      </c>
    </row>
    <row r="172" spans="1:23">
      <c r="A172" s="6" t="s">
        <v>396</v>
      </c>
      <c r="B172" s="55" t="s">
        <v>397</v>
      </c>
      <c r="C172" s="44">
        <v>46121</v>
      </c>
      <c r="D172" s="21">
        <v>876.8</v>
      </c>
      <c r="E172" s="21">
        <v>610</v>
      </c>
      <c r="F172" s="21">
        <v>1195.2</v>
      </c>
      <c r="G172" s="21">
        <v>1.9</v>
      </c>
      <c r="H172" s="21">
        <v>1.3</v>
      </c>
      <c r="I172" s="22">
        <v>2.6</v>
      </c>
      <c r="J172" s="44">
        <v>19997</v>
      </c>
      <c r="K172" s="21">
        <v>672.6</v>
      </c>
      <c r="L172" s="21">
        <v>501.2</v>
      </c>
      <c r="M172" s="21">
        <v>852.4</v>
      </c>
      <c r="N172" s="21">
        <v>3.4</v>
      </c>
      <c r="O172" s="21">
        <v>2.5</v>
      </c>
      <c r="P172" s="22">
        <v>4.3</v>
      </c>
      <c r="Q172" s="35">
        <v>19269</v>
      </c>
      <c r="R172" s="21">
        <v>994.9</v>
      </c>
      <c r="S172" s="21">
        <v>749.8</v>
      </c>
      <c r="T172" s="21">
        <v>1262.8</v>
      </c>
      <c r="U172" s="21">
        <v>5.2</v>
      </c>
      <c r="V172" s="21">
        <v>3.9</v>
      </c>
      <c r="W172" s="22">
        <v>6.6</v>
      </c>
    </row>
    <row r="173" spans="1:23">
      <c r="A173" s="6" t="s">
        <v>334</v>
      </c>
      <c r="B173" s="55" t="s">
        <v>335</v>
      </c>
      <c r="C173" s="44">
        <v>28283</v>
      </c>
      <c r="D173" s="21">
        <v>550.29999999999995</v>
      </c>
      <c r="E173" s="21">
        <v>368.7</v>
      </c>
      <c r="F173" s="21">
        <v>784.6</v>
      </c>
      <c r="G173" s="21">
        <v>1.9</v>
      </c>
      <c r="H173" s="21">
        <v>1.3</v>
      </c>
      <c r="I173" s="22">
        <v>2.8</v>
      </c>
      <c r="J173" s="44">
        <v>17228</v>
      </c>
      <c r="K173" s="21">
        <v>576.5</v>
      </c>
      <c r="L173" s="21">
        <v>406.7</v>
      </c>
      <c r="M173" s="21">
        <v>756.8</v>
      </c>
      <c r="N173" s="21">
        <v>3.3</v>
      </c>
      <c r="O173" s="21">
        <v>2.4</v>
      </c>
      <c r="P173" s="22">
        <v>4.4000000000000004</v>
      </c>
      <c r="Q173" s="35">
        <v>18852</v>
      </c>
      <c r="R173" s="21">
        <v>960</v>
      </c>
      <c r="S173" s="21">
        <v>702</v>
      </c>
      <c r="T173" s="21">
        <v>1235.3</v>
      </c>
      <c r="U173" s="21">
        <v>5.0999999999999996</v>
      </c>
      <c r="V173" s="21">
        <v>3.7</v>
      </c>
      <c r="W173" s="22">
        <v>6.6</v>
      </c>
    </row>
    <row r="174" spans="1:23">
      <c r="A174" s="6" t="s">
        <v>512</v>
      </c>
      <c r="B174" s="55" t="s">
        <v>513</v>
      </c>
      <c r="C174" s="44">
        <v>97320</v>
      </c>
      <c r="D174" s="21">
        <v>1745.7</v>
      </c>
      <c r="E174" s="21">
        <v>1216.5999999999999</v>
      </c>
      <c r="F174" s="21">
        <v>2393.6999999999998</v>
      </c>
      <c r="G174" s="21">
        <v>1.8</v>
      </c>
      <c r="H174" s="21">
        <v>1.3</v>
      </c>
      <c r="I174" s="22">
        <v>2.5</v>
      </c>
      <c r="J174" s="44">
        <v>35237</v>
      </c>
      <c r="K174" s="21">
        <v>1132.7</v>
      </c>
      <c r="L174" s="21">
        <v>850.5</v>
      </c>
      <c r="M174" s="21">
        <v>1443.5</v>
      </c>
      <c r="N174" s="21">
        <v>3.2</v>
      </c>
      <c r="O174" s="21">
        <v>2.4</v>
      </c>
      <c r="P174" s="22">
        <v>4.0999999999999996</v>
      </c>
      <c r="Q174" s="35">
        <v>33610</v>
      </c>
      <c r="R174" s="21">
        <v>1647.6</v>
      </c>
      <c r="S174" s="21">
        <v>1231.7</v>
      </c>
      <c r="T174" s="21">
        <v>2101.1</v>
      </c>
      <c r="U174" s="21">
        <v>4.9000000000000004</v>
      </c>
      <c r="V174" s="21">
        <v>3.7</v>
      </c>
      <c r="W174" s="22">
        <v>6.3</v>
      </c>
    </row>
    <row r="175" spans="1:23">
      <c r="A175" s="6" t="s">
        <v>604</v>
      </c>
      <c r="B175" s="55" t="s">
        <v>605</v>
      </c>
      <c r="C175" s="44">
        <v>59415</v>
      </c>
      <c r="D175" s="21">
        <v>828.2</v>
      </c>
      <c r="E175" s="21">
        <v>568.4</v>
      </c>
      <c r="F175" s="21">
        <v>1137.3</v>
      </c>
      <c r="G175" s="21">
        <v>1.4</v>
      </c>
      <c r="H175" s="21">
        <v>1</v>
      </c>
      <c r="I175" s="22">
        <v>1.9</v>
      </c>
      <c r="J175" s="44">
        <v>24949</v>
      </c>
      <c r="K175" s="21">
        <v>627.29999999999995</v>
      </c>
      <c r="L175" s="21">
        <v>465.8</v>
      </c>
      <c r="M175" s="21">
        <v>796.8</v>
      </c>
      <c r="N175" s="21">
        <v>2.5</v>
      </c>
      <c r="O175" s="21">
        <v>1.9</v>
      </c>
      <c r="P175" s="22">
        <v>3.2</v>
      </c>
      <c r="Q175" s="35">
        <v>29001</v>
      </c>
      <c r="R175" s="21">
        <v>1128</v>
      </c>
      <c r="S175" s="21">
        <v>832.4</v>
      </c>
      <c r="T175" s="21">
        <v>1456.7</v>
      </c>
      <c r="U175" s="21">
        <v>3.9</v>
      </c>
      <c r="V175" s="21">
        <v>2.9</v>
      </c>
      <c r="W175" s="22">
        <v>5</v>
      </c>
    </row>
    <row r="176" spans="1:23">
      <c r="A176" s="6" t="s">
        <v>514</v>
      </c>
      <c r="B176" s="55" t="s">
        <v>515</v>
      </c>
      <c r="C176" s="44">
        <v>56233</v>
      </c>
      <c r="D176" s="21">
        <v>967.8</v>
      </c>
      <c r="E176" s="21">
        <v>669.8</v>
      </c>
      <c r="F176" s="21">
        <v>1328.8</v>
      </c>
      <c r="G176" s="21">
        <v>1.7</v>
      </c>
      <c r="H176" s="21">
        <v>1.2</v>
      </c>
      <c r="I176" s="22">
        <v>2.4</v>
      </c>
      <c r="J176" s="44">
        <v>23933</v>
      </c>
      <c r="K176" s="21">
        <v>745.1</v>
      </c>
      <c r="L176" s="21">
        <v>556.5</v>
      </c>
      <c r="M176" s="21">
        <v>960.2</v>
      </c>
      <c r="N176" s="21">
        <v>3.1</v>
      </c>
      <c r="O176" s="21">
        <v>2.2999999999999998</v>
      </c>
      <c r="P176" s="22">
        <v>4</v>
      </c>
      <c r="Q176" s="35">
        <v>21589</v>
      </c>
      <c r="R176" s="21">
        <v>1032.0999999999999</v>
      </c>
      <c r="S176" s="21">
        <v>760.7</v>
      </c>
      <c r="T176" s="21">
        <v>1338.7</v>
      </c>
      <c r="U176" s="21">
        <v>4.8</v>
      </c>
      <c r="V176" s="21">
        <v>3.5</v>
      </c>
      <c r="W176" s="22">
        <v>6.2</v>
      </c>
    </row>
    <row r="177" spans="1:23">
      <c r="A177" s="6" t="s">
        <v>422</v>
      </c>
      <c r="B177" s="55" t="s">
        <v>423</v>
      </c>
      <c r="C177" s="44">
        <v>18459</v>
      </c>
      <c r="D177" s="21">
        <v>343.9</v>
      </c>
      <c r="E177" s="21">
        <v>239.9</v>
      </c>
      <c r="F177" s="21">
        <v>471.1</v>
      </c>
      <c r="G177" s="21">
        <v>1.9</v>
      </c>
      <c r="H177" s="21">
        <v>1.3</v>
      </c>
      <c r="I177" s="22">
        <v>2.6</v>
      </c>
      <c r="J177" s="44">
        <v>7399</v>
      </c>
      <c r="K177" s="21">
        <v>241.1</v>
      </c>
      <c r="L177" s="21">
        <v>175.7</v>
      </c>
      <c r="M177" s="21">
        <v>311.7</v>
      </c>
      <c r="N177" s="21">
        <v>3.3</v>
      </c>
      <c r="O177" s="21">
        <v>2.4</v>
      </c>
      <c r="P177" s="22">
        <v>4.2</v>
      </c>
      <c r="Q177" s="35">
        <v>7582</v>
      </c>
      <c r="R177" s="21">
        <v>382</v>
      </c>
      <c r="S177" s="21">
        <v>284.39999999999998</v>
      </c>
      <c r="T177" s="21">
        <v>486.2</v>
      </c>
      <c r="U177" s="21">
        <v>5</v>
      </c>
      <c r="V177" s="21">
        <v>3.8</v>
      </c>
      <c r="W177" s="22">
        <v>6.4</v>
      </c>
    </row>
    <row r="178" spans="1:23">
      <c r="A178" s="6" t="s">
        <v>718</v>
      </c>
      <c r="B178" s="55" t="s">
        <v>719</v>
      </c>
      <c r="C178" s="44">
        <v>30156</v>
      </c>
      <c r="D178" s="21">
        <v>423.6</v>
      </c>
      <c r="E178" s="21">
        <v>293.3</v>
      </c>
      <c r="F178" s="21">
        <v>577.70000000000005</v>
      </c>
      <c r="G178" s="21">
        <v>1.4</v>
      </c>
      <c r="H178" s="21">
        <v>1</v>
      </c>
      <c r="I178" s="22">
        <v>1.9</v>
      </c>
      <c r="J178" s="44">
        <v>11579</v>
      </c>
      <c r="K178" s="21">
        <v>291.5</v>
      </c>
      <c r="L178" s="21">
        <v>213</v>
      </c>
      <c r="M178" s="21">
        <v>382.3</v>
      </c>
      <c r="N178" s="21">
        <v>2.5</v>
      </c>
      <c r="O178" s="21">
        <v>1.8</v>
      </c>
      <c r="P178" s="22">
        <v>3.3</v>
      </c>
      <c r="Q178" s="35">
        <v>10924</v>
      </c>
      <c r="R178" s="21">
        <v>422.2</v>
      </c>
      <c r="S178" s="21">
        <v>305.8</v>
      </c>
      <c r="T178" s="21">
        <v>548.6</v>
      </c>
      <c r="U178" s="21">
        <v>3.9</v>
      </c>
      <c r="V178" s="21">
        <v>2.8</v>
      </c>
      <c r="W178" s="22">
        <v>5</v>
      </c>
    </row>
    <row r="179" spans="1:23">
      <c r="A179" s="6" t="s">
        <v>606</v>
      </c>
      <c r="B179" s="55" t="s">
        <v>607</v>
      </c>
      <c r="C179" s="44">
        <v>177617</v>
      </c>
      <c r="D179" s="21">
        <v>2507.6999999999998</v>
      </c>
      <c r="E179" s="21">
        <v>1692.2</v>
      </c>
      <c r="F179" s="21">
        <v>3453.8</v>
      </c>
      <c r="G179" s="21">
        <v>1.4</v>
      </c>
      <c r="H179" s="21">
        <v>1</v>
      </c>
      <c r="I179" s="22">
        <v>1.9</v>
      </c>
      <c r="J179" s="44">
        <v>82115</v>
      </c>
      <c r="K179" s="21">
        <v>2028.1</v>
      </c>
      <c r="L179" s="21">
        <v>1503.4</v>
      </c>
      <c r="M179" s="21">
        <v>2591.4</v>
      </c>
      <c r="N179" s="21">
        <v>2.5</v>
      </c>
      <c r="O179" s="21">
        <v>1.8</v>
      </c>
      <c r="P179" s="22">
        <v>3.2</v>
      </c>
      <c r="Q179" s="35">
        <v>83088</v>
      </c>
      <c r="R179" s="21">
        <v>3218.7</v>
      </c>
      <c r="S179" s="21">
        <v>2388.4</v>
      </c>
      <c r="T179" s="21">
        <v>4131.1000000000004</v>
      </c>
      <c r="U179" s="21">
        <v>3.9</v>
      </c>
      <c r="V179" s="21">
        <v>2.9</v>
      </c>
      <c r="W179" s="22">
        <v>5</v>
      </c>
    </row>
    <row r="180" spans="1:23">
      <c r="A180" s="6" t="s">
        <v>478</v>
      </c>
      <c r="B180" s="55" t="s">
        <v>479</v>
      </c>
      <c r="C180" s="44">
        <v>92039</v>
      </c>
      <c r="D180" s="21">
        <v>1582.5</v>
      </c>
      <c r="E180" s="21">
        <v>1082.4000000000001</v>
      </c>
      <c r="F180" s="21">
        <v>2172</v>
      </c>
      <c r="G180" s="21">
        <v>1.7</v>
      </c>
      <c r="H180" s="21">
        <v>1.2</v>
      </c>
      <c r="I180" s="22">
        <v>2.4</v>
      </c>
      <c r="J180" s="44">
        <v>45809</v>
      </c>
      <c r="K180" s="21">
        <v>1380.8</v>
      </c>
      <c r="L180" s="21">
        <v>1026.8</v>
      </c>
      <c r="M180" s="21">
        <v>1757.9</v>
      </c>
      <c r="N180" s="21">
        <v>3</v>
      </c>
      <c r="O180" s="21">
        <v>2.2000000000000002</v>
      </c>
      <c r="P180" s="22">
        <v>3.8</v>
      </c>
      <c r="Q180" s="35">
        <v>42389</v>
      </c>
      <c r="R180" s="21">
        <v>1968.4</v>
      </c>
      <c r="S180" s="21">
        <v>1460.4</v>
      </c>
      <c r="T180" s="21">
        <v>2494.8000000000002</v>
      </c>
      <c r="U180" s="21">
        <v>4.5999999999999996</v>
      </c>
      <c r="V180" s="21">
        <v>3.4</v>
      </c>
      <c r="W180" s="22">
        <v>5.9</v>
      </c>
    </row>
    <row r="181" spans="1:23">
      <c r="A181" s="6" t="s">
        <v>424</v>
      </c>
      <c r="B181" s="55" t="s">
        <v>425</v>
      </c>
      <c r="C181" s="44">
        <v>30893</v>
      </c>
      <c r="D181" s="21">
        <v>605.20000000000005</v>
      </c>
      <c r="E181" s="21">
        <v>410.2</v>
      </c>
      <c r="F181" s="21">
        <v>846</v>
      </c>
      <c r="G181" s="21">
        <v>2</v>
      </c>
      <c r="H181" s="21">
        <v>1.3</v>
      </c>
      <c r="I181" s="22">
        <v>2.7</v>
      </c>
      <c r="J181" s="44">
        <v>10944</v>
      </c>
      <c r="K181" s="21">
        <v>385.7</v>
      </c>
      <c r="L181" s="21">
        <v>279.7</v>
      </c>
      <c r="M181" s="21">
        <v>510</v>
      </c>
      <c r="N181" s="21">
        <v>3.5</v>
      </c>
      <c r="O181" s="21">
        <v>2.6</v>
      </c>
      <c r="P181" s="22">
        <v>4.7</v>
      </c>
      <c r="Q181" s="35">
        <v>11029</v>
      </c>
      <c r="R181" s="21">
        <v>604.6</v>
      </c>
      <c r="S181" s="21">
        <v>437</v>
      </c>
      <c r="T181" s="21">
        <v>792.1</v>
      </c>
      <c r="U181" s="21">
        <v>5.5</v>
      </c>
      <c r="V181" s="21">
        <v>4</v>
      </c>
      <c r="W181" s="22">
        <v>7.2</v>
      </c>
    </row>
    <row r="182" spans="1:23">
      <c r="A182" s="6" t="s">
        <v>442</v>
      </c>
      <c r="B182" s="55" t="s">
        <v>443</v>
      </c>
      <c r="C182" s="44">
        <v>65189</v>
      </c>
      <c r="D182" s="21">
        <v>1412.3</v>
      </c>
      <c r="E182" s="21">
        <v>931.6</v>
      </c>
      <c r="F182" s="21">
        <v>1988.6</v>
      </c>
      <c r="G182" s="21">
        <v>2.2000000000000002</v>
      </c>
      <c r="H182" s="21">
        <v>1.4</v>
      </c>
      <c r="I182" s="22">
        <v>3.1</v>
      </c>
      <c r="J182" s="44">
        <v>21096</v>
      </c>
      <c r="K182" s="21">
        <v>817.5</v>
      </c>
      <c r="L182" s="21">
        <v>578.1</v>
      </c>
      <c r="M182" s="21">
        <v>1125.2</v>
      </c>
      <c r="N182" s="21">
        <v>3.9</v>
      </c>
      <c r="O182" s="21">
        <v>2.7</v>
      </c>
      <c r="P182" s="22">
        <v>5.3</v>
      </c>
      <c r="Q182" s="35">
        <v>18066</v>
      </c>
      <c r="R182" s="21">
        <v>1079.5</v>
      </c>
      <c r="S182" s="21">
        <v>762.8</v>
      </c>
      <c r="T182" s="21">
        <v>1478.2</v>
      </c>
      <c r="U182" s="21">
        <v>6</v>
      </c>
      <c r="V182" s="21">
        <v>4.2</v>
      </c>
      <c r="W182" s="22">
        <v>8.1999999999999993</v>
      </c>
    </row>
    <row r="183" spans="1:23">
      <c r="A183" s="6" t="s">
        <v>462</v>
      </c>
      <c r="B183" s="55" t="s">
        <v>463</v>
      </c>
      <c r="C183" s="44">
        <v>35088</v>
      </c>
      <c r="D183" s="21">
        <v>687.1</v>
      </c>
      <c r="E183" s="21">
        <v>471.7</v>
      </c>
      <c r="F183" s="21">
        <v>942.2</v>
      </c>
      <c r="G183" s="21">
        <v>2</v>
      </c>
      <c r="H183" s="21">
        <v>1.3</v>
      </c>
      <c r="I183" s="22">
        <v>2.7</v>
      </c>
      <c r="J183" s="44">
        <v>13634</v>
      </c>
      <c r="K183" s="21">
        <v>476.6</v>
      </c>
      <c r="L183" s="21">
        <v>349.5</v>
      </c>
      <c r="M183" s="21">
        <v>620.20000000000005</v>
      </c>
      <c r="N183" s="21">
        <v>3.5</v>
      </c>
      <c r="O183" s="21">
        <v>2.6</v>
      </c>
      <c r="P183" s="22">
        <v>4.5</v>
      </c>
      <c r="Q183" s="35">
        <v>13207</v>
      </c>
      <c r="R183" s="21">
        <v>708.7</v>
      </c>
      <c r="S183" s="21">
        <v>521.9</v>
      </c>
      <c r="T183" s="21">
        <v>906.9</v>
      </c>
      <c r="U183" s="21">
        <v>5.4</v>
      </c>
      <c r="V183" s="21">
        <v>4</v>
      </c>
      <c r="W183" s="22">
        <v>6.9</v>
      </c>
    </row>
    <row r="184" spans="1:23">
      <c r="A184" s="6" t="s">
        <v>708</v>
      </c>
      <c r="B184" s="55" t="s">
        <v>709</v>
      </c>
      <c r="C184" s="44">
        <v>14809</v>
      </c>
      <c r="D184" s="21">
        <v>192</v>
      </c>
      <c r="E184" s="21">
        <v>129.80000000000001</v>
      </c>
      <c r="F184" s="21">
        <v>265.3</v>
      </c>
      <c r="G184" s="21">
        <v>1.3</v>
      </c>
      <c r="H184" s="21">
        <v>0.9</v>
      </c>
      <c r="I184" s="22">
        <v>1.8</v>
      </c>
      <c r="J184" s="44">
        <v>5963</v>
      </c>
      <c r="K184" s="21">
        <v>137.9</v>
      </c>
      <c r="L184" s="21">
        <v>98.3</v>
      </c>
      <c r="M184" s="21">
        <v>184.8</v>
      </c>
      <c r="N184" s="21">
        <v>2.2999999999999998</v>
      </c>
      <c r="O184" s="21">
        <v>1.6</v>
      </c>
      <c r="P184" s="22">
        <v>3.1</v>
      </c>
      <c r="Q184" s="35">
        <v>6643</v>
      </c>
      <c r="R184" s="21">
        <v>242.1</v>
      </c>
      <c r="S184" s="21">
        <v>173.8</v>
      </c>
      <c r="T184" s="21">
        <v>323.3</v>
      </c>
      <c r="U184" s="21">
        <v>3.6</v>
      </c>
      <c r="V184" s="21">
        <v>2.6</v>
      </c>
      <c r="W184" s="22">
        <v>4.9000000000000004</v>
      </c>
    </row>
    <row r="185" spans="1:23">
      <c r="A185" s="6" t="s">
        <v>426</v>
      </c>
      <c r="B185" s="55" t="s">
        <v>427</v>
      </c>
      <c r="C185" s="44">
        <v>58811</v>
      </c>
      <c r="D185" s="21">
        <v>1240.8</v>
      </c>
      <c r="E185" s="21">
        <v>853.9</v>
      </c>
      <c r="F185" s="21">
        <v>1713.3</v>
      </c>
      <c r="G185" s="21">
        <v>2.1</v>
      </c>
      <c r="H185" s="21">
        <v>1.5</v>
      </c>
      <c r="I185" s="22">
        <v>2.9</v>
      </c>
      <c r="J185" s="44">
        <v>20452</v>
      </c>
      <c r="K185" s="21">
        <v>761.1</v>
      </c>
      <c r="L185" s="21">
        <v>551</v>
      </c>
      <c r="M185" s="21">
        <v>1010.7</v>
      </c>
      <c r="N185" s="21">
        <v>3.7</v>
      </c>
      <c r="O185" s="21">
        <v>2.7</v>
      </c>
      <c r="P185" s="22">
        <v>4.9000000000000004</v>
      </c>
      <c r="Q185" s="35">
        <v>19110</v>
      </c>
      <c r="R185" s="21">
        <v>1090.3</v>
      </c>
      <c r="S185" s="21">
        <v>793.9</v>
      </c>
      <c r="T185" s="21">
        <v>1430.6</v>
      </c>
      <c r="U185" s="21">
        <v>5.7</v>
      </c>
      <c r="V185" s="21">
        <v>4.2</v>
      </c>
      <c r="W185" s="22">
        <v>7.5</v>
      </c>
    </row>
    <row r="186" spans="1:23">
      <c r="A186" s="6" t="s">
        <v>846</v>
      </c>
      <c r="B186" s="55" t="s">
        <v>847</v>
      </c>
      <c r="C186" s="44">
        <v>32920</v>
      </c>
      <c r="D186" s="21">
        <v>394.3</v>
      </c>
      <c r="E186" s="21">
        <v>260.7</v>
      </c>
      <c r="F186" s="21">
        <v>546.20000000000005</v>
      </c>
      <c r="G186" s="21">
        <v>1.2</v>
      </c>
      <c r="H186" s="21">
        <v>0.8</v>
      </c>
      <c r="I186" s="22">
        <v>1.7</v>
      </c>
      <c r="J186" s="44">
        <v>10291</v>
      </c>
      <c r="K186" s="21">
        <v>220.5</v>
      </c>
      <c r="L186" s="21">
        <v>159.80000000000001</v>
      </c>
      <c r="M186" s="21">
        <v>287</v>
      </c>
      <c r="N186" s="21">
        <v>2.1</v>
      </c>
      <c r="O186" s="21">
        <v>1.6</v>
      </c>
      <c r="P186" s="22">
        <v>2.8</v>
      </c>
      <c r="Q186" s="35">
        <v>9719</v>
      </c>
      <c r="R186" s="21">
        <v>327.2</v>
      </c>
      <c r="S186" s="21">
        <v>239.3</v>
      </c>
      <c r="T186" s="21">
        <v>431.8</v>
      </c>
      <c r="U186" s="21">
        <v>3.4</v>
      </c>
      <c r="V186" s="21">
        <v>2.5</v>
      </c>
      <c r="W186" s="22">
        <v>4.4000000000000004</v>
      </c>
    </row>
    <row r="187" spans="1:23">
      <c r="A187" s="6" t="s">
        <v>386</v>
      </c>
      <c r="B187" s="55" t="s">
        <v>387</v>
      </c>
      <c r="C187" s="44">
        <v>23871</v>
      </c>
      <c r="D187" s="21">
        <v>504.5</v>
      </c>
      <c r="E187" s="21">
        <v>346.4</v>
      </c>
      <c r="F187" s="21">
        <v>694</v>
      </c>
      <c r="G187" s="21">
        <v>2.1</v>
      </c>
      <c r="H187" s="21">
        <v>1.5</v>
      </c>
      <c r="I187" s="22">
        <v>2.9</v>
      </c>
      <c r="J187" s="44">
        <v>9685</v>
      </c>
      <c r="K187" s="21">
        <v>357.3</v>
      </c>
      <c r="L187" s="21">
        <v>259.8</v>
      </c>
      <c r="M187" s="21">
        <v>469.8</v>
      </c>
      <c r="N187" s="21">
        <v>3.7</v>
      </c>
      <c r="O187" s="21">
        <v>2.7</v>
      </c>
      <c r="P187" s="22">
        <v>4.9000000000000004</v>
      </c>
      <c r="Q187" s="35">
        <v>8624</v>
      </c>
      <c r="R187" s="21">
        <v>480.5</v>
      </c>
      <c r="S187" s="21">
        <v>350.2</v>
      </c>
      <c r="T187" s="21">
        <v>623.70000000000005</v>
      </c>
      <c r="U187" s="21">
        <v>5.6</v>
      </c>
      <c r="V187" s="21">
        <v>4.0999999999999996</v>
      </c>
      <c r="W187" s="22">
        <v>7.2</v>
      </c>
    </row>
    <row r="188" spans="1:23">
      <c r="A188" s="6" t="s">
        <v>464</v>
      </c>
      <c r="B188" s="55" t="s">
        <v>465</v>
      </c>
      <c r="C188" s="44">
        <v>51333</v>
      </c>
      <c r="D188" s="21">
        <v>1060.5999999999999</v>
      </c>
      <c r="E188" s="21">
        <v>732.6</v>
      </c>
      <c r="F188" s="21">
        <v>1456.2</v>
      </c>
      <c r="G188" s="21">
        <v>2.1</v>
      </c>
      <c r="H188" s="21">
        <v>1.4</v>
      </c>
      <c r="I188" s="22">
        <v>2.8</v>
      </c>
      <c r="J188" s="44">
        <v>16725</v>
      </c>
      <c r="K188" s="21">
        <v>614.79999999999995</v>
      </c>
      <c r="L188" s="21">
        <v>449.6</v>
      </c>
      <c r="M188" s="21">
        <v>806.3</v>
      </c>
      <c r="N188" s="21">
        <v>3.7</v>
      </c>
      <c r="O188" s="21">
        <v>2.7</v>
      </c>
      <c r="P188" s="22">
        <v>4.8</v>
      </c>
      <c r="Q188" s="35">
        <v>15443</v>
      </c>
      <c r="R188" s="21">
        <v>862.5</v>
      </c>
      <c r="S188" s="21">
        <v>627</v>
      </c>
      <c r="T188" s="21">
        <v>1108.5999999999999</v>
      </c>
      <c r="U188" s="21">
        <v>5.6</v>
      </c>
      <c r="V188" s="21">
        <v>4.0999999999999996</v>
      </c>
      <c r="W188" s="22">
        <v>7.2</v>
      </c>
    </row>
    <row r="189" spans="1:23">
      <c r="A189" s="6" t="s">
        <v>362</v>
      </c>
      <c r="B189" s="55" t="s">
        <v>363</v>
      </c>
      <c r="C189" s="44">
        <v>64785</v>
      </c>
      <c r="D189" s="21">
        <v>1336.4</v>
      </c>
      <c r="E189" s="21">
        <v>920.2</v>
      </c>
      <c r="F189" s="21">
        <v>1834.3</v>
      </c>
      <c r="G189" s="21">
        <v>2.1</v>
      </c>
      <c r="H189" s="21">
        <v>1.4</v>
      </c>
      <c r="I189" s="22">
        <v>2.8</v>
      </c>
      <c r="J189" s="44">
        <v>25680</v>
      </c>
      <c r="K189" s="21">
        <v>951.9</v>
      </c>
      <c r="L189" s="21">
        <v>703</v>
      </c>
      <c r="M189" s="21">
        <v>1234.2</v>
      </c>
      <c r="N189" s="21">
        <v>3.7</v>
      </c>
      <c r="O189" s="21">
        <v>2.7</v>
      </c>
      <c r="P189" s="22">
        <v>4.8</v>
      </c>
      <c r="Q189" s="35">
        <v>25659</v>
      </c>
      <c r="R189" s="21">
        <v>1446.9</v>
      </c>
      <c r="S189" s="21">
        <v>1063.3</v>
      </c>
      <c r="T189" s="21">
        <v>1850.4</v>
      </c>
      <c r="U189" s="21">
        <v>5.6</v>
      </c>
      <c r="V189" s="21">
        <v>4.0999999999999996</v>
      </c>
      <c r="W189" s="22">
        <v>7.2</v>
      </c>
    </row>
    <row r="190" spans="1:23">
      <c r="A190" s="6" t="s">
        <v>428</v>
      </c>
      <c r="B190" s="55" t="s">
        <v>429</v>
      </c>
      <c r="C190" s="44">
        <v>48543</v>
      </c>
      <c r="D190" s="21">
        <v>998.8</v>
      </c>
      <c r="E190" s="21">
        <v>683.6</v>
      </c>
      <c r="F190" s="21">
        <v>1382</v>
      </c>
      <c r="G190" s="21">
        <v>2.1</v>
      </c>
      <c r="H190" s="21">
        <v>1.4</v>
      </c>
      <c r="I190" s="22">
        <v>2.8</v>
      </c>
      <c r="J190" s="44">
        <v>16462</v>
      </c>
      <c r="K190" s="21">
        <v>604.70000000000005</v>
      </c>
      <c r="L190" s="21">
        <v>442.8</v>
      </c>
      <c r="M190" s="21">
        <v>777.7</v>
      </c>
      <c r="N190" s="21">
        <v>3.7</v>
      </c>
      <c r="O190" s="21">
        <v>2.7</v>
      </c>
      <c r="P190" s="22">
        <v>4.7</v>
      </c>
      <c r="Q190" s="35">
        <v>15498</v>
      </c>
      <c r="R190" s="21">
        <v>887.2</v>
      </c>
      <c r="S190" s="21">
        <v>656.2</v>
      </c>
      <c r="T190" s="21">
        <v>1127.9000000000001</v>
      </c>
      <c r="U190" s="21">
        <v>5.7</v>
      </c>
      <c r="V190" s="21">
        <v>4.2</v>
      </c>
      <c r="W190" s="22">
        <v>7.3</v>
      </c>
    </row>
    <row r="191" spans="1:23">
      <c r="A191" s="6" t="s">
        <v>608</v>
      </c>
      <c r="B191" s="55" t="s">
        <v>609</v>
      </c>
      <c r="C191" s="44">
        <v>36546</v>
      </c>
      <c r="D191" s="21">
        <v>655.29999999999995</v>
      </c>
      <c r="E191" s="21">
        <v>445</v>
      </c>
      <c r="F191" s="21">
        <v>907.5</v>
      </c>
      <c r="G191" s="21">
        <v>1.8</v>
      </c>
      <c r="H191" s="21">
        <v>1.2</v>
      </c>
      <c r="I191" s="22">
        <v>2.5</v>
      </c>
      <c r="J191" s="44">
        <v>12308</v>
      </c>
      <c r="K191" s="21">
        <v>394</v>
      </c>
      <c r="L191" s="21">
        <v>286.39999999999998</v>
      </c>
      <c r="M191" s="21">
        <v>523.20000000000005</v>
      </c>
      <c r="N191" s="21">
        <v>3.2</v>
      </c>
      <c r="O191" s="21">
        <v>2.2999999999999998</v>
      </c>
      <c r="P191" s="22">
        <v>4.3</v>
      </c>
      <c r="Q191" s="35">
        <v>10914</v>
      </c>
      <c r="R191" s="21">
        <v>541.70000000000005</v>
      </c>
      <c r="S191" s="21">
        <v>387.7</v>
      </c>
      <c r="T191" s="21">
        <v>719.4</v>
      </c>
      <c r="U191" s="21">
        <v>5</v>
      </c>
      <c r="V191" s="21">
        <v>3.6</v>
      </c>
      <c r="W191" s="22">
        <v>6.6</v>
      </c>
    </row>
    <row r="192" spans="1:23">
      <c r="A192" s="6" t="s">
        <v>780</v>
      </c>
      <c r="B192" s="55" t="s">
        <v>781</v>
      </c>
      <c r="C192" s="44">
        <v>39699</v>
      </c>
      <c r="D192" s="21">
        <v>597.4</v>
      </c>
      <c r="E192" s="21">
        <v>406.5</v>
      </c>
      <c r="F192" s="21">
        <v>825.1</v>
      </c>
      <c r="G192" s="21">
        <v>1.5</v>
      </c>
      <c r="H192" s="21">
        <v>1</v>
      </c>
      <c r="I192" s="22">
        <v>2.1</v>
      </c>
      <c r="J192" s="44">
        <v>11334</v>
      </c>
      <c r="K192" s="21">
        <v>311.39999999999998</v>
      </c>
      <c r="L192" s="21">
        <v>227.6</v>
      </c>
      <c r="M192" s="21">
        <v>403.6</v>
      </c>
      <c r="N192" s="21">
        <v>2.7</v>
      </c>
      <c r="O192" s="21">
        <v>2</v>
      </c>
      <c r="P192" s="22">
        <v>3.6</v>
      </c>
      <c r="Q192" s="35">
        <v>10893</v>
      </c>
      <c r="R192" s="21">
        <v>466.5</v>
      </c>
      <c r="S192" s="21">
        <v>341.2</v>
      </c>
      <c r="T192" s="21">
        <v>604.79999999999995</v>
      </c>
      <c r="U192" s="21">
        <v>4.3</v>
      </c>
      <c r="V192" s="21">
        <v>3.1</v>
      </c>
      <c r="W192" s="22">
        <v>5.6</v>
      </c>
    </row>
    <row r="193" spans="1:23">
      <c r="A193" s="6" t="s">
        <v>854</v>
      </c>
      <c r="B193" s="55" t="s">
        <v>855</v>
      </c>
      <c r="C193" s="44">
        <v>73621</v>
      </c>
      <c r="D193" s="21">
        <v>984.9</v>
      </c>
      <c r="E193" s="21">
        <v>659.9</v>
      </c>
      <c r="F193" s="21">
        <v>1377.2</v>
      </c>
      <c r="G193" s="21">
        <v>1.3</v>
      </c>
      <c r="H193" s="21">
        <v>0.9</v>
      </c>
      <c r="I193" s="22">
        <v>1.9</v>
      </c>
      <c r="J193" s="44">
        <v>21874</v>
      </c>
      <c r="K193" s="21">
        <v>530.1</v>
      </c>
      <c r="L193" s="21">
        <v>372</v>
      </c>
      <c r="M193" s="21">
        <v>710.8</v>
      </c>
      <c r="N193" s="21">
        <v>2.4</v>
      </c>
      <c r="O193" s="21">
        <v>1.7</v>
      </c>
      <c r="P193" s="22">
        <v>3.2</v>
      </c>
      <c r="Q193" s="35">
        <v>18490</v>
      </c>
      <c r="R193" s="21">
        <v>705.6</v>
      </c>
      <c r="S193" s="21">
        <v>506.1</v>
      </c>
      <c r="T193" s="21">
        <v>934.2</v>
      </c>
      <c r="U193" s="21">
        <v>3.8</v>
      </c>
      <c r="V193" s="21">
        <v>2.7</v>
      </c>
      <c r="W193" s="22">
        <v>5.0999999999999996</v>
      </c>
    </row>
    <row r="194" spans="1:23">
      <c r="A194" s="6" t="s">
        <v>342</v>
      </c>
      <c r="B194" s="55" t="s">
        <v>343</v>
      </c>
      <c r="C194" s="44">
        <v>37131</v>
      </c>
      <c r="D194" s="21">
        <v>781.1</v>
      </c>
      <c r="E194" s="21">
        <v>542.9</v>
      </c>
      <c r="F194" s="21">
        <v>1076.9000000000001</v>
      </c>
      <c r="G194" s="21">
        <v>2.1</v>
      </c>
      <c r="H194" s="21">
        <v>1.5</v>
      </c>
      <c r="I194" s="22">
        <v>2.9</v>
      </c>
      <c r="J194" s="44">
        <v>17013</v>
      </c>
      <c r="K194" s="21">
        <v>626.29999999999995</v>
      </c>
      <c r="L194" s="21">
        <v>463</v>
      </c>
      <c r="M194" s="21">
        <v>811.5</v>
      </c>
      <c r="N194" s="21">
        <v>3.7</v>
      </c>
      <c r="O194" s="21">
        <v>2.7</v>
      </c>
      <c r="P194" s="22">
        <v>4.8</v>
      </c>
      <c r="Q194" s="35">
        <v>16471</v>
      </c>
      <c r="R194" s="21">
        <v>917.9</v>
      </c>
      <c r="S194" s="21">
        <v>679.3</v>
      </c>
      <c r="T194" s="21">
        <v>1165.3</v>
      </c>
      <c r="U194" s="21">
        <v>5.6</v>
      </c>
      <c r="V194" s="21">
        <v>4.0999999999999996</v>
      </c>
      <c r="W194" s="22">
        <v>7.1</v>
      </c>
    </row>
    <row r="195" spans="1:23">
      <c r="A195" s="6" t="s">
        <v>388</v>
      </c>
      <c r="B195" s="55" t="s">
        <v>389</v>
      </c>
      <c r="C195" s="44">
        <v>21887</v>
      </c>
      <c r="D195" s="21">
        <v>433.5</v>
      </c>
      <c r="E195" s="21">
        <v>301.10000000000002</v>
      </c>
      <c r="F195" s="21">
        <v>593.4</v>
      </c>
      <c r="G195" s="21">
        <v>2</v>
      </c>
      <c r="H195" s="21">
        <v>1.4</v>
      </c>
      <c r="I195" s="22">
        <v>2.7</v>
      </c>
      <c r="J195" s="44">
        <v>9152</v>
      </c>
      <c r="K195" s="21">
        <v>326.7</v>
      </c>
      <c r="L195" s="21">
        <v>244.6</v>
      </c>
      <c r="M195" s="21">
        <v>415.1</v>
      </c>
      <c r="N195" s="21">
        <v>3.6</v>
      </c>
      <c r="O195" s="21">
        <v>2.7</v>
      </c>
      <c r="P195" s="22">
        <v>4.5</v>
      </c>
      <c r="Q195" s="35">
        <v>7717</v>
      </c>
      <c r="R195" s="21">
        <v>414.2</v>
      </c>
      <c r="S195" s="21">
        <v>312.89999999999998</v>
      </c>
      <c r="T195" s="21">
        <v>523.4</v>
      </c>
      <c r="U195" s="21">
        <v>5.4</v>
      </c>
      <c r="V195" s="21">
        <v>4.0999999999999996</v>
      </c>
      <c r="W195" s="22">
        <v>6.8</v>
      </c>
    </row>
    <row r="196" spans="1:23">
      <c r="A196" s="6" t="s">
        <v>740</v>
      </c>
      <c r="B196" s="55" t="s">
        <v>741</v>
      </c>
      <c r="C196" s="44">
        <v>41430</v>
      </c>
      <c r="D196" s="21">
        <v>510.9</v>
      </c>
      <c r="E196" s="21">
        <v>340.3</v>
      </c>
      <c r="F196" s="21">
        <v>708.4</v>
      </c>
      <c r="G196" s="21">
        <v>1.2</v>
      </c>
      <c r="H196" s="21">
        <v>0.8</v>
      </c>
      <c r="I196" s="22">
        <v>1.7</v>
      </c>
      <c r="J196" s="44">
        <v>13825</v>
      </c>
      <c r="K196" s="21">
        <v>310</v>
      </c>
      <c r="L196" s="21">
        <v>225.8</v>
      </c>
      <c r="M196" s="21">
        <v>406.7</v>
      </c>
      <c r="N196" s="21">
        <v>2.2000000000000002</v>
      </c>
      <c r="O196" s="21">
        <v>1.6</v>
      </c>
      <c r="P196" s="22">
        <v>2.9</v>
      </c>
      <c r="Q196" s="35">
        <v>14979</v>
      </c>
      <c r="R196" s="21">
        <v>529.70000000000005</v>
      </c>
      <c r="S196" s="21">
        <v>383.9</v>
      </c>
      <c r="T196" s="21">
        <v>701.3</v>
      </c>
      <c r="U196" s="21">
        <v>3.5</v>
      </c>
      <c r="V196" s="21">
        <v>2.6</v>
      </c>
      <c r="W196" s="22">
        <v>4.7</v>
      </c>
    </row>
    <row r="197" spans="1:23">
      <c r="A197" s="6" t="s">
        <v>664</v>
      </c>
      <c r="B197" s="55" t="s">
        <v>665</v>
      </c>
      <c r="C197" s="44">
        <v>18985</v>
      </c>
      <c r="D197" s="21">
        <v>232.5</v>
      </c>
      <c r="E197" s="21">
        <v>153.4</v>
      </c>
      <c r="F197" s="21">
        <v>325</v>
      </c>
      <c r="G197" s="21">
        <v>1.2</v>
      </c>
      <c r="H197" s="21">
        <v>0.8</v>
      </c>
      <c r="I197" s="22">
        <v>1.7</v>
      </c>
      <c r="J197" s="44">
        <v>8113</v>
      </c>
      <c r="K197" s="21">
        <v>178.6</v>
      </c>
      <c r="L197" s="21">
        <v>127.8</v>
      </c>
      <c r="M197" s="21">
        <v>233.1</v>
      </c>
      <c r="N197" s="21">
        <v>2.2000000000000002</v>
      </c>
      <c r="O197" s="21">
        <v>1.6</v>
      </c>
      <c r="P197" s="22">
        <v>2.9</v>
      </c>
      <c r="Q197" s="35">
        <v>8381</v>
      </c>
      <c r="R197" s="21">
        <v>289.5</v>
      </c>
      <c r="S197" s="21">
        <v>208.8</v>
      </c>
      <c r="T197" s="21">
        <v>382.6</v>
      </c>
      <c r="U197" s="21">
        <v>3.5</v>
      </c>
      <c r="V197" s="21">
        <v>2.5</v>
      </c>
      <c r="W197" s="22">
        <v>4.5999999999999996</v>
      </c>
    </row>
    <row r="198" spans="1:23">
      <c r="A198" s="6" t="s">
        <v>856</v>
      </c>
      <c r="B198" s="55" t="s">
        <v>857</v>
      </c>
      <c r="C198" s="44">
        <v>57258</v>
      </c>
      <c r="D198" s="21">
        <v>545.4</v>
      </c>
      <c r="E198" s="21">
        <v>348.6</v>
      </c>
      <c r="F198" s="21">
        <v>790.4</v>
      </c>
      <c r="G198" s="21">
        <v>1</v>
      </c>
      <c r="H198" s="21">
        <v>0.6</v>
      </c>
      <c r="I198" s="22">
        <v>1.4</v>
      </c>
      <c r="J198" s="44">
        <v>16759</v>
      </c>
      <c r="K198" s="21">
        <v>296.89999999999998</v>
      </c>
      <c r="L198" s="21">
        <v>211.8</v>
      </c>
      <c r="M198" s="21">
        <v>399.9</v>
      </c>
      <c r="N198" s="21">
        <v>1.8</v>
      </c>
      <c r="O198" s="21">
        <v>1.3</v>
      </c>
      <c r="P198" s="22">
        <v>2.4</v>
      </c>
      <c r="Q198" s="35">
        <v>16627</v>
      </c>
      <c r="R198" s="21">
        <v>468.4</v>
      </c>
      <c r="S198" s="21">
        <v>326</v>
      </c>
      <c r="T198" s="21">
        <v>647.79999999999995</v>
      </c>
      <c r="U198" s="21">
        <v>2.8</v>
      </c>
      <c r="V198" s="21">
        <v>2</v>
      </c>
      <c r="W198" s="22">
        <v>3.9</v>
      </c>
    </row>
    <row r="199" spans="1:23">
      <c r="A199" s="6" t="s">
        <v>390</v>
      </c>
      <c r="B199" s="55" t="s">
        <v>391</v>
      </c>
      <c r="C199" s="44">
        <v>56187</v>
      </c>
      <c r="D199" s="21">
        <v>1236.3</v>
      </c>
      <c r="E199" s="21">
        <v>848.2</v>
      </c>
      <c r="F199" s="21">
        <v>1711.1</v>
      </c>
      <c r="G199" s="21">
        <v>2.2000000000000002</v>
      </c>
      <c r="H199" s="21">
        <v>1.5</v>
      </c>
      <c r="I199" s="22">
        <v>3</v>
      </c>
      <c r="J199" s="44">
        <v>20865</v>
      </c>
      <c r="K199" s="21">
        <v>809.9</v>
      </c>
      <c r="L199" s="21">
        <v>584.79999999999995</v>
      </c>
      <c r="M199" s="21">
        <v>1074.2</v>
      </c>
      <c r="N199" s="21">
        <v>3.9</v>
      </c>
      <c r="O199" s="21">
        <v>2.8</v>
      </c>
      <c r="P199" s="22">
        <v>5.0999999999999996</v>
      </c>
      <c r="Q199" s="35">
        <v>17705</v>
      </c>
      <c r="R199" s="21">
        <v>1057.4000000000001</v>
      </c>
      <c r="S199" s="21">
        <v>765.1</v>
      </c>
      <c r="T199" s="21">
        <v>1382.1</v>
      </c>
      <c r="U199" s="21">
        <v>6</v>
      </c>
      <c r="V199" s="21">
        <v>4.3</v>
      </c>
      <c r="W199" s="22">
        <v>7.8</v>
      </c>
    </row>
    <row r="200" spans="1:23">
      <c r="A200" s="6" t="s">
        <v>770</v>
      </c>
      <c r="B200" s="55" t="s">
        <v>771</v>
      </c>
      <c r="C200" s="44">
        <v>23971</v>
      </c>
      <c r="D200" s="21">
        <v>286</v>
      </c>
      <c r="E200" s="21">
        <v>190.3</v>
      </c>
      <c r="F200" s="21">
        <v>396.1</v>
      </c>
      <c r="G200" s="21">
        <v>1.2</v>
      </c>
      <c r="H200" s="21">
        <v>0.8</v>
      </c>
      <c r="I200" s="22">
        <v>1.7</v>
      </c>
      <c r="J200" s="44">
        <v>9661</v>
      </c>
      <c r="K200" s="21">
        <v>206.1</v>
      </c>
      <c r="L200" s="21">
        <v>144.80000000000001</v>
      </c>
      <c r="M200" s="21">
        <v>278.89999999999998</v>
      </c>
      <c r="N200" s="21">
        <v>2.1</v>
      </c>
      <c r="O200" s="21">
        <v>1.5</v>
      </c>
      <c r="P200" s="22">
        <v>2.9</v>
      </c>
      <c r="Q200" s="35">
        <v>11089</v>
      </c>
      <c r="R200" s="21">
        <v>363.8</v>
      </c>
      <c r="S200" s="21">
        <v>256.2</v>
      </c>
      <c r="T200" s="21">
        <v>495.7</v>
      </c>
      <c r="U200" s="21">
        <v>3.3</v>
      </c>
      <c r="V200" s="21">
        <v>2.2999999999999998</v>
      </c>
      <c r="W200" s="22">
        <v>4.5</v>
      </c>
    </row>
    <row r="201" spans="1:23">
      <c r="A201" s="6" t="s">
        <v>444</v>
      </c>
      <c r="B201" s="55" t="s">
        <v>445</v>
      </c>
      <c r="C201" s="44">
        <v>19690</v>
      </c>
      <c r="D201" s="21">
        <v>386.1</v>
      </c>
      <c r="E201" s="21">
        <v>266</v>
      </c>
      <c r="F201" s="21">
        <v>532.70000000000005</v>
      </c>
      <c r="G201" s="21">
        <v>2</v>
      </c>
      <c r="H201" s="21">
        <v>1.4</v>
      </c>
      <c r="I201" s="22">
        <v>2.7</v>
      </c>
      <c r="J201" s="44">
        <v>7502</v>
      </c>
      <c r="K201" s="21">
        <v>261</v>
      </c>
      <c r="L201" s="21">
        <v>191.7</v>
      </c>
      <c r="M201" s="21">
        <v>334</v>
      </c>
      <c r="N201" s="21">
        <v>3.5</v>
      </c>
      <c r="O201" s="21">
        <v>2.6</v>
      </c>
      <c r="P201" s="22">
        <v>4.5</v>
      </c>
      <c r="Q201" s="35">
        <v>6709</v>
      </c>
      <c r="R201" s="21">
        <v>359.7</v>
      </c>
      <c r="S201" s="21">
        <v>267.5</v>
      </c>
      <c r="T201" s="21">
        <v>459.1</v>
      </c>
      <c r="U201" s="21">
        <v>5.4</v>
      </c>
      <c r="V201" s="21">
        <v>4</v>
      </c>
      <c r="W201" s="22">
        <v>6.8</v>
      </c>
    </row>
    <row r="202" spans="1:23">
      <c r="A202" s="6" t="s">
        <v>296</v>
      </c>
      <c r="B202" s="55" t="s">
        <v>297</v>
      </c>
      <c r="C202" s="44">
        <v>25715</v>
      </c>
      <c r="D202" s="21">
        <v>494.4</v>
      </c>
      <c r="E202" s="21">
        <v>343</v>
      </c>
      <c r="F202" s="21">
        <v>680</v>
      </c>
      <c r="G202" s="21">
        <v>1.9</v>
      </c>
      <c r="H202" s="21">
        <v>1.3</v>
      </c>
      <c r="I202" s="22">
        <v>2.6</v>
      </c>
      <c r="J202" s="44">
        <v>14197</v>
      </c>
      <c r="K202" s="21">
        <v>479.3</v>
      </c>
      <c r="L202" s="21">
        <v>354.6</v>
      </c>
      <c r="M202" s="21">
        <v>610.1</v>
      </c>
      <c r="N202" s="21">
        <v>3.4</v>
      </c>
      <c r="O202" s="21">
        <v>2.5</v>
      </c>
      <c r="P202" s="22">
        <v>4.3</v>
      </c>
      <c r="Q202" s="35">
        <v>17069</v>
      </c>
      <c r="R202" s="21">
        <v>877.7</v>
      </c>
      <c r="S202" s="21">
        <v>660.9</v>
      </c>
      <c r="T202" s="21">
        <v>1098.8</v>
      </c>
      <c r="U202" s="21">
        <v>5.0999999999999996</v>
      </c>
      <c r="V202" s="21">
        <v>3.9</v>
      </c>
      <c r="W202" s="22">
        <v>6.4</v>
      </c>
    </row>
    <row r="203" spans="1:23">
      <c r="A203" s="6" t="s">
        <v>310</v>
      </c>
      <c r="B203" s="55" t="s">
        <v>311</v>
      </c>
      <c r="C203" s="44">
        <v>69952</v>
      </c>
      <c r="D203" s="21">
        <v>1620.1</v>
      </c>
      <c r="E203" s="21">
        <v>1120</v>
      </c>
      <c r="F203" s="21">
        <v>2230.6</v>
      </c>
      <c r="G203" s="21">
        <v>2.2999999999999998</v>
      </c>
      <c r="H203" s="21">
        <v>1.6</v>
      </c>
      <c r="I203" s="22">
        <v>3.2</v>
      </c>
      <c r="J203" s="44">
        <v>27657</v>
      </c>
      <c r="K203" s="21">
        <v>1125.2</v>
      </c>
      <c r="L203" s="21">
        <v>827.7</v>
      </c>
      <c r="M203" s="21">
        <v>1457.6</v>
      </c>
      <c r="N203" s="21">
        <v>4.0999999999999996</v>
      </c>
      <c r="O203" s="21">
        <v>3</v>
      </c>
      <c r="P203" s="22">
        <v>5.3</v>
      </c>
      <c r="Q203" s="35">
        <v>26700</v>
      </c>
      <c r="R203" s="21">
        <v>1645.6</v>
      </c>
      <c r="S203" s="21">
        <v>1218.9000000000001</v>
      </c>
      <c r="T203" s="21">
        <v>2085</v>
      </c>
      <c r="U203" s="21">
        <v>6.2</v>
      </c>
      <c r="V203" s="21">
        <v>4.5999999999999996</v>
      </c>
      <c r="W203" s="22">
        <v>7.8</v>
      </c>
    </row>
    <row r="204" spans="1:23">
      <c r="A204" s="6" t="s">
        <v>710</v>
      </c>
      <c r="B204" s="55" t="s">
        <v>711</v>
      </c>
      <c r="C204" s="44">
        <v>30898</v>
      </c>
      <c r="D204" s="21">
        <v>430</v>
      </c>
      <c r="E204" s="21">
        <v>290.10000000000002</v>
      </c>
      <c r="F204" s="21">
        <v>590</v>
      </c>
      <c r="G204" s="21">
        <v>1.4</v>
      </c>
      <c r="H204" s="21">
        <v>0.9</v>
      </c>
      <c r="I204" s="22">
        <v>1.9</v>
      </c>
      <c r="J204" s="44">
        <v>10313</v>
      </c>
      <c r="K204" s="21">
        <v>259.39999999999998</v>
      </c>
      <c r="L204" s="21">
        <v>189.6</v>
      </c>
      <c r="M204" s="21">
        <v>337.5</v>
      </c>
      <c r="N204" s="21">
        <v>2.5</v>
      </c>
      <c r="O204" s="21">
        <v>1.8</v>
      </c>
      <c r="P204" s="22">
        <v>3.3</v>
      </c>
      <c r="Q204" s="35">
        <v>11437</v>
      </c>
      <c r="R204" s="21">
        <v>447.9</v>
      </c>
      <c r="S204" s="21">
        <v>326.89999999999998</v>
      </c>
      <c r="T204" s="21">
        <v>585</v>
      </c>
      <c r="U204" s="21">
        <v>3.9</v>
      </c>
      <c r="V204" s="21">
        <v>2.9</v>
      </c>
      <c r="W204" s="22">
        <v>5.0999999999999996</v>
      </c>
    </row>
    <row r="205" spans="1:23">
      <c r="A205" s="6" t="s">
        <v>792</v>
      </c>
      <c r="B205" s="55" t="s">
        <v>793</v>
      </c>
      <c r="C205" s="44">
        <v>22867</v>
      </c>
      <c r="D205" s="21">
        <v>286.3</v>
      </c>
      <c r="E205" s="21">
        <v>192.2</v>
      </c>
      <c r="F205" s="21">
        <v>391.4</v>
      </c>
      <c r="G205" s="21">
        <v>1.3</v>
      </c>
      <c r="H205" s="21">
        <v>0.8</v>
      </c>
      <c r="I205" s="22">
        <v>1.7</v>
      </c>
      <c r="J205" s="44">
        <v>7553</v>
      </c>
      <c r="K205" s="21">
        <v>172.2</v>
      </c>
      <c r="L205" s="21">
        <v>123.4</v>
      </c>
      <c r="M205" s="21">
        <v>228.8</v>
      </c>
      <c r="N205" s="21">
        <v>2.2999999999999998</v>
      </c>
      <c r="O205" s="21">
        <v>1.6</v>
      </c>
      <c r="P205" s="22">
        <v>3</v>
      </c>
      <c r="Q205" s="35">
        <v>8258</v>
      </c>
      <c r="R205" s="21">
        <v>294.8</v>
      </c>
      <c r="S205" s="21">
        <v>213.5</v>
      </c>
      <c r="T205" s="21">
        <v>390.7</v>
      </c>
      <c r="U205" s="21">
        <v>3.6</v>
      </c>
      <c r="V205" s="21">
        <v>2.6</v>
      </c>
      <c r="W205" s="22">
        <v>4.7</v>
      </c>
    </row>
    <row r="206" spans="1:23">
      <c r="A206" s="6" t="s">
        <v>794</v>
      </c>
      <c r="B206" s="55" t="s">
        <v>795</v>
      </c>
      <c r="C206" s="44">
        <v>33660</v>
      </c>
      <c r="D206" s="21">
        <v>333.2</v>
      </c>
      <c r="E206" s="21">
        <v>212.3</v>
      </c>
      <c r="F206" s="21">
        <v>475.1</v>
      </c>
      <c r="G206" s="21">
        <v>1</v>
      </c>
      <c r="H206" s="21">
        <v>0.6</v>
      </c>
      <c r="I206" s="22">
        <v>1.4</v>
      </c>
      <c r="J206" s="44">
        <v>13337</v>
      </c>
      <c r="K206" s="21">
        <v>242.8</v>
      </c>
      <c r="L206" s="21">
        <v>166.9</v>
      </c>
      <c r="M206" s="21">
        <v>337.7</v>
      </c>
      <c r="N206" s="21">
        <v>1.8</v>
      </c>
      <c r="O206" s="21">
        <v>1.3</v>
      </c>
      <c r="P206" s="22">
        <v>2.5</v>
      </c>
      <c r="Q206" s="35">
        <v>14534</v>
      </c>
      <c r="R206" s="21">
        <v>427.3</v>
      </c>
      <c r="S206" s="21">
        <v>285.89999999999998</v>
      </c>
      <c r="T206" s="21">
        <v>613.20000000000005</v>
      </c>
      <c r="U206" s="21">
        <v>2.9</v>
      </c>
      <c r="V206" s="21">
        <v>2</v>
      </c>
      <c r="W206" s="22">
        <v>4.2</v>
      </c>
    </row>
    <row r="207" spans="1:23">
      <c r="A207" s="6" t="s">
        <v>666</v>
      </c>
      <c r="B207" s="55" t="s">
        <v>667</v>
      </c>
      <c r="C207" s="44">
        <v>25589</v>
      </c>
      <c r="D207" s="21">
        <v>392.4</v>
      </c>
      <c r="E207" s="21">
        <v>267.8</v>
      </c>
      <c r="F207" s="21">
        <v>539.70000000000005</v>
      </c>
      <c r="G207" s="21">
        <v>1.5</v>
      </c>
      <c r="H207" s="21">
        <v>1</v>
      </c>
      <c r="I207" s="22">
        <v>2.1</v>
      </c>
      <c r="J207" s="44">
        <v>8003</v>
      </c>
      <c r="K207" s="21">
        <v>225.5</v>
      </c>
      <c r="L207" s="21">
        <v>167.3</v>
      </c>
      <c r="M207" s="21">
        <v>290.60000000000002</v>
      </c>
      <c r="N207" s="21">
        <v>2.8</v>
      </c>
      <c r="O207" s="21">
        <v>2.1</v>
      </c>
      <c r="P207" s="22">
        <v>3.6</v>
      </c>
      <c r="Q207" s="35">
        <v>8121</v>
      </c>
      <c r="R207" s="21">
        <v>337.7</v>
      </c>
      <c r="S207" s="21">
        <v>249.9</v>
      </c>
      <c r="T207" s="21">
        <v>434</v>
      </c>
      <c r="U207" s="21">
        <v>4.2</v>
      </c>
      <c r="V207" s="21">
        <v>3.1</v>
      </c>
      <c r="W207" s="22">
        <v>5.3</v>
      </c>
    </row>
    <row r="208" spans="1:23">
      <c r="A208" s="6" t="s">
        <v>668</v>
      </c>
      <c r="B208" s="55" t="s">
        <v>669</v>
      </c>
      <c r="C208" s="44">
        <v>11046</v>
      </c>
      <c r="D208" s="21">
        <v>126.9</v>
      </c>
      <c r="E208" s="21">
        <v>83.6</v>
      </c>
      <c r="F208" s="21">
        <v>176.7</v>
      </c>
      <c r="G208" s="21">
        <v>1.1000000000000001</v>
      </c>
      <c r="H208" s="21">
        <v>0.8</v>
      </c>
      <c r="I208" s="22">
        <v>1.6</v>
      </c>
      <c r="J208" s="44">
        <v>5097</v>
      </c>
      <c r="K208" s="21">
        <v>104.6</v>
      </c>
      <c r="L208" s="21">
        <v>75.099999999999994</v>
      </c>
      <c r="M208" s="21">
        <v>139.80000000000001</v>
      </c>
      <c r="N208" s="21">
        <v>2.1</v>
      </c>
      <c r="O208" s="21">
        <v>1.5</v>
      </c>
      <c r="P208" s="22">
        <v>2.7</v>
      </c>
      <c r="Q208" s="35">
        <v>5852</v>
      </c>
      <c r="R208" s="21">
        <v>187.6</v>
      </c>
      <c r="S208" s="21">
        <v>133</v>
      </c>
      <c r="T208" s="21">
        <v>253.7</v>
      </c>
      <c r="U208" s="21">
        <v>3.2</v>
      </c>
      <c r="V208" s="21">
        <v>2.2999999999999998</v>
      </c>
      <c r="W208" s="22">
        <v>4.3</v>
      </c>
    </row>
    <row r="209" spans="1:23">
      <c r="A209" s="6" t="s">
        <v>446</v>
      </c>
      <c r="B209" s="55" t="s">
        <v>447</v>
      </c>
      <c r="C209" s="44">
        <v>57767</v>
      </c>
      <c r="D209" s="21">
        <v>1232.8</v>
      </c>
      <c r="E209" s="21">
        <v>834.7</v>
      </c>
      <c r="F209" s="21">
        <v>1712.4</v>
      </c>
      <c r="G209" s="21">
        <v>2.1</v>
      </c>
      <c r="H209" s="21">
        <v>1.4</v>
      </c>
      <c r="I209" s="22">
        <v>3</v>
      </c>
      <c r="J209" s="44">
        <v>19240</v>
      </c>
      <c r="K209" s="21">
        <v>736.3</v>
      </c>
      <c r="L209" s="21">
        <v>534.5</v>
      </c>
      <c r="M209" s="21">
        <v>987.7</v>
      </c>
      <c r="N209" s="21">
        <v>3.8</v>
      </c>
      <c r="O209" s="21">
        <v>2.8</v>
      </c>
      <c r="P209" s="22">
        <v>5.0999999999999996</v>
      </c>
      <c r="Q209" s="35">
        <v>17704</v>
      </c>
      <c r="R209" s="21">
        <v>1042.8</v>
      </c>
      <c r="S209" s="21">
        <v>754.3</v>
      </c>
      <c r="T209" s="21">
        <v>1378.7</v>
      </c>
      <c r="U209" s="21">
        <v>5.9</v>
      </c>
      <c r="V209" s="21">
        <v>4.3</v>
      </c>
      <c r="W209" s="22">
        <v>7.8</v>
      </c>
    </row>
    <row r="210" spans="1:23">
      <c r="A210" s="6" t="s">
        <v>314</v>
      </c>
      <c r="B210" s="55" t="s">
        <v>315</v>
      </c>
      <c r="C210" s="44">
        <v>83546</v>
      </c>
      <c r="D210" s="21">
        <v>2131.9</v>
      </c>
      <c r="E210" s="21">
        <v>1407.4</v>
      </c>
      <c r="F210" s="21">
        <v>2998.7</v>
      </c>
      <c r="G210" s="21">
        <v>2.6</v>
      </c>
      <c r="H210" s="21">
        <v>1.7</v>
      </c>
      <c r="I210" s="22">
        <v>3.6</v>
      </c>
      <c r="J210" s="44">
        <v>26940</v>
      </c>
      <c r="K210" s="21">
        <v>1227</v>
      </c>
      <c r="L210" s="21">
        <v>864.7</v>
      </c>
      <c r="M210" s="21">
        <v>1685.4</v>
      </c>
      <c r="N210" s="21">
        <v>4.5999999999999996</v>
      </c>
      <c r="O210" s="21">
        <v>3.2</v>
      </c>
      <c r="P210" s="22">
        <v>6.3</v>
      </c>
      <c r="Q210" s="35">
        <v>24301</v>
      </c>
      <c r="R210" s="21">
        <v>1691.3</v>
      </c>
      <c r="S210" s="21">
        <v>1202.0999999999999</v>
      </c>
      <c r="T210" s="21">
        <v>2268.4</v>
      </c>
      <c r="U210" s="21">
        <v>7</v>
      </c>
      <c r="V210" s="21">
        <v>4.9000000000000004</v>
      </c>
      <c r="W210" s="22">
        <v>9.3000000000000007</v>
      </c>
    </row>
    <row r="211" spans="1:23">
      <c r="A211" s="6" t="s">
        <v>448</v>
      </c>
      <c r="B211" s="55" t="s">
        <v>449</v>
      </c>
      <c r="C211" s="44">
        <v>75904</v>
      </c>
      <c r="D211" s="21">
        <v>1365.1</v>
      </c>
      <c r="E211" s="21">
        <v>946.5</v>
      </c>
      <c r="F211" s="21">
        <v>1871.8</v>
      </c>
      <c r="G211" s="21">
        <v>1.8</v>
      </c>
      <c r="H211" s="21">
        <v>1.2</v>
      </c>
      <c r="I211" s="22">
        <v>2.5</v>
      </c>
      <c r="J211" s="44">
        <v>33690</v>
      </c>
      <c r="K211" s="21">
        <v>1077.0999999999999</v>
      </c>
      <c r="L211" s="21">
        <v>797.6</v>
      </c>
      <c r="M211" s="21">
        <v>1392.7</v>
      </c>
      <c r="N211" s="21">
        <v>3.2</v>
      </c>
      <c r="O211" s="21">
        <v>2.4</v>
      </c>
      <c r="P211" s="22">
        <v>4.0999999999999996</v>
      </c>
      <c r="Q211" s="35">
        <v>34173</v>
      </c>
      <c r="R211" s="21">
        <v>1685.9</v>
      </c>
      <c r="S211" s="21">
        <v>1242.5</v>
      </c>
      <c r="T211" s="21">
        <v>2150</v>
      </c>
      <c r="U211" s="21">
        <v>4.9000000000000004</v>
      </c>
      <c r="V211" s="21">
        <v>3.6</v>
      </c>
      <c r="W211" s="22">
        <v>6.3</v>
      </c>
    </row>
    <row r="212" spans="1:23">
      <c r="A212" s="6" t="s">
        <v>684</v>
      </c>
      <c r="B212" s="55" t="s">
        <v>685</v>
      </c>
      <c r="C212" s="44">
        <v>33125</v>
      </c>
      <c r="D212" s="21">
        <v>429.6</v>
      </c>
      <c r="E212" s="21">
        <v>288.39999999999998</v>
      </c>
      <c r="F212" s="21">
        <v>590.6</v>
      </c>
      <c r="G212" s="21">
        <v>1.3</v>
      </c>
      <c r="H212" s="21">
        <v>0.9</v>
      </c>
      <c r="I212" s="22">
        <v>1.8</v>
      </c>
      <c r="J212" s="44">
        <v>12668</v>
      </c>
      <c r="K212" s="21">
        <v>297.8</v>
      </c>
      <c r="L212" s="21">
        <v>217.9</v>
      </c>
      <c r="M212" s="21">
        <v>387.1</v>
      </c>
      <c r="N212" s="21">
        <v>2.4</v>
      </c>
      <c r="O212" s="21">
        <v>1.7</v>
      </c>
      <c r="P212" s="22">
        <v>3.1</v>
      </c>
      <c r="Q212" s="35">
        <v>14524</v>
      </c>
      <c r="R212" s="21">
        <v>528.9</v>
      </c>
      <c r="S212" s="21">
        <v>386.3</v>
      </c>
      <c r="T212" s="21">
        <v>690.3</v>
      </c>
      <c r="U212" s="21">
        <v>3.6</v>
      </c>
      <c r="V212" s="21">
        <v>2.7</v>
      </c>
      <c r="W212" s="22">
        <v>4.8</v>
      </c>
    </row>
    <row r="213" spans="1:23">
      <c r="A213" s="6" t="s">
        <v>562</v>
      </c>
      <c r="B213" s="55" t="s">
        <v>563</v>
      </c>
      <c r="C213" s="44">
        <v>130872</v>
      </c>
      <c r="D213" s="21">
        <v>2253.9</v>
      </c>
      <c r="E213" s="21">
        <v>1551.2</v>
      </c>
      <c r="F213" s="21">
        <v>3084.2</v>
      </c>
      <c r="G213" s="21">
        <v>1.7</v>
      </c>
      <c r="H213" s="21">
        <v>1.2</v>
      </c>
      <c r="I213" s="22">
        <v>2.4</v>
      </c>
      <c r="J213" s="44">
        <v>48542</v>
      </c>
      <c r="K213" s="21">
        <v>1479.7</v>
      </c>
      <c r="L213" s="21">
        <v>1091.5</v>
      </c>
      <c r="M213" s="21">
        <v>1931.6</v>
      </c>
      <c r="N213" s="21">
        <v>3</v>
      </c>
      <c r="O213" s="21">
        <v>2.2000000000000002</v>
      </c>
      <c r="P213" s="22">
        <v>4</v>
      </c>
      <c r="Q213" s="35">
        <v>49219</v>
      </c>
      <c r="R213" s="21">
        <v>2368.9</v>
      </c>
      <c r="S213" s="21">
        <v>1732</v>
      </c>
      <c r="T213" s="21">
        <v>3069.7</v>
      </c>
      <c r="U213" s="21">
        <v>4.8</v>
      </c>
      <c r="V213" s="21">
        <v>3.5</v>
      </c>
      <c r="W213" s="22">
        <v>6.2</v>
      </c>
    </row>
    <row r="214" spans="1:23">
      <c r="A214" s="6" t="s">
        <v>624</v>
      </c>
      <c r="B214" s="55" t="s">
        <v>625</v>
      </c>
      <c r="C214" s="44">
        <v>91612</v>
      </c>
      <c r="D214" s="21">
        <v>1380</v>
      </c>
      <c r="E214" s="21">
        <v>942.9</v>
      </c>
      <c r="F214" s="21">
        <v>1915.5</v>
      </c>
      <c r="G214" s="21">
        <v>1.5</v>
      </c>
      <c r="H214" s="21">
        <v>1</v>
      </c>
      <c r="I214" s="22">
        <v>2.1</v>
      </c>
      <c r="J214" s="44">
        <v>42433</v>
      </c>
      <c r="K214" s="21">
        <v>1128.8</v>
      </c>
      <c r="L214" s="21">
        <v>812.7</v>
      </c>
      <c r="M214" s="21">
        <v>1476.1</v>
      </c>
      <c r="N214" s="21">
        <v>2.7</v>
      </c>
      <c r="O214" s="21">
        <v>1.9</v>
      </c>
      <c r="P214" s="22">
        <v>3.5</v>
      </c>
      <c r="Q214" s="35">
        <v>45363</v>
      </c>
      <c r="R214" s="21">
        <v>1872</v>
      </c>
      <c r="S214" s="21">
        <v>1361</v>
      </c>
      <c r="T214" s="21">
        <v>2430.9</v>
      </c>
      <c r="U214" s="21">
        <v>4.0999999999999996</v>
      </c>
      <c r="V214" s="21">
        <v>3</v>
      </c>
      <c r="W214" s="22">
        <v>5.4</v>
      </c>
    </row>
    <row r="215" spans="1:23">
      <c r="A215" s="6" t="s">
        <v>828</v>
      </c>
      <c r="B215" s="55" t="s">
        <v>829</v>
      </c>
      <c r="C215" s="44">
        <v>37506</v>
      </c>
      <c r="D215" s="21">
        <v>648.79999999999995</v>
      </c>
      <c r="E215" s="21">
        <v>442.6</v>
      </c>
      <c r="F215" s="21">
        <v>909.7</v>
      </c>
      <c r="G215" s="21">
        <v>1.7</v>
      </c>
      <c r="H215" s="21">
        <v>1.2</v>
      </c>
      <c r="I215" s="22">
        <v>2.4</v>
      </c>
      <c r="J215" s="44">
        <v>9643</v>
      </c>
      <c r="K215" s="21">
        <v>303.60000000000002</v>
      </c>
      <c r="L215" s="21">
        <v>208.9</v>
      </c>
      <c r="M215" s="21">
        <v>412.4</v>
      </c>
      <c r="N215" s="21">
        <v>3.1</v>
      </c>
      <c r="O215" s="21">
        <v>2.2000000000000002</v>
      </c>
      <c r="P215" s="22">
        <v>4.3</v>
      </c>
      <c r="Q215" s="35">
        <v>6705</v>
      </c>
      <c r="R215" s="21">
        <v>329.2</v>
      </c>
      <c r="S215" s="21">
        <v>230.8</v>
      </c>
      <c r="T215" s="21">
        <v>438.6</v>
      </c>
      <c r="U215" s="21">
        <v>4.9000000000000004</v>
      </c>
      <c r="V215" s="21">
        <v>3.4</v>
      </c>
      <c r="W215" s="22">
        <v>6.5</v>
      </c>
    </row>
    <row r="216" spans="1:23">
      <c r="A216" s="6" t="s">
        <v>618</v>
      </c>
      <c r="B216" s="55" t="s">
        <v>619</v>
      </c>
      <c r="C216" s="44">
        <v>56821</v>
      </c>
      <c r="D216" s="21">
        <v>818.5</v>
      </c>
      <c r="E216" s="21">
        <v>559</v>
      </c>
      <c r="F216" s="21">
        <v>1123</v>
      </c>
      <c r="G216" s="21">
        <v>1.4</v>
      </c>
      <c r="H216" s="21">
        <v>1</v>
      </c>
      <c r="I216" s="22">
        <v>2</v>
      </c>
      <c r="J216" s="44">
        <v>21817</v>
      </c>
      <c r="K216" s="21">
        <v>565.4</v>
      </c>
      <c r="L216" s="21">
        <v>415.7</v>
      </c>
      <c r="M216" s="21">
        <v>724.2</v>
      </c>
      <c r="N216" s="21">
        <v>2.6</v>
      </c>
      <c r="O216" s="21">
        <v>1.9</v>
      </c>
      <c r="P216" s="22">
        <v>3.3</v>
      </c>
      <c r="Q216" s="35">
        <v>25208</v>
      </c>
      <c r="R216" s="21">
        <v>1023.7</v>
      </c>
      <c r="S216" s="21">
        <v>751.5</v>
      </c>
      <c r="T216" s="21">
        <v>1337.4</v>
      </c>
      <c r="U216" s="21">
        <v>4.0999999999999996</v>
      </c>
      <c r="V216" s="21">
        <v>3</v>
      </c>
      <c r="W216" s="22">
        <v>5.3</v>
      </c>
    </row>
    <row r="217" spans="1:23">
      <c r="A217" s="6" t="s">
        <v>450</v>
      </c>
      <c r="B217" s="55" t="s">
        <v>451</v>
      </c>
      <c r="C217" s="44">
        <v>156615</v>
      </c>
      <c r="D217" s="21">
        <v>2661.2</v>
      </c>
      <c r="E217" s="21">
        <v>1822.6</v>
      </c>
      <c r="F217" s="21">
        <v>3697.8</v>
      </c>
      <c r="G217" s="21">
        <v>1.7</v>
      </c>
      <c r="H217" s="21">
        <v>1.2</v>
      </c>
      <c r="I217" s="22">
        <v>2.4</v>
      </c>
      <c r="J217" s="44">
        <v>72977</v>
      </c>
      <c r="K217" s="21">
        <v>2194.4</v>
      </c>
      <c r="L217" s="21">
        <v>1602.9</v>
      </c>
      <c r="M217" s="21">
        <v>2828.6</v>
      </c>
      <c r="N217" s="21">
        <v>3</v>
      </c>
      <c r="O217" s="21">
        <v>2.2000000000000002</v>
      </c>
      <c r="P217" s="22">
        <v>3.9</v>
      </c>
      <c r="Q217" s="35">
        <v>76603</v>
      </c>
      <c r="R217" s="21">
        <v>3553.9</v>
      </c>
      <c r="S217" s="21">
        <v>2655.1</v>
      </c>
      <c r="T217" s="21">
        <v>4472.8</v>
      </c>
      <c r="U217" s="21">
        <v>4.5999999999999996</v>
      </c>
      <c r="V217" s="21">
        <v>3.5</v>
      </c>
      <c r="W217" s="22">
        <v>5.8</v>
      </c>
    </row>
    <row r="218" spans="1:23">
      <c r="A218" s="6" t="s">
        <v>812</v>
      </c>
      <c r="B218" s="55" t="s">
        <v>813</v>
      </c>
      <c r="C218" s="44">
        <v>46045</v>
      </c>
      <c r="D218" s="21">
        <v>466.2</v>
      </c>
      <c r="E218" s="21">
        <v>301.3</v>
      </c>
      <c r="F218" s="21">
        <v>656.8</v>
      </c>
      <c r="G218" s="21">
        <v>1</v>
      </c>
      <c r="H218" s="21">
        <v>0.7</v>
      </c>
      <c r="I218" s="22">
        <v>1.4</v>
      </c>
      <c r="J218" s="44">
        <v>16325</v>
      </c>
      <c r="K218" s="21">
        <v>304</v>
      </c>
      <c r="L218" s="21">
        <v>215.8</v>
      </c>
      <c r="M218" s="21">
        <v>406.8</v>
      </c>
      <c r="N218" s="21">
        <v>1.9</v>
      </c>
      <c r="O218" s="21">
        <v>1.3</v>
      </c>
      <c r="P218" s="22">
        <v>2.5</v>
      </c>
      <c r="Q218" s="35">
        <v>17874</v>
      </c>
      <c r="R218" s="21">
        <v>523.1</v>
      </c>
      <c r="S218" s="21">
        <v>366.9</v>
      </c>
      <c r="T218" s="21">
        <v>714.2</v>
      </c>
      <c r="U218" s="21">
        <v>2.9</v>
      </c>
      <c r="V218" s="21">
        <v>2.1</v>
      </c>
      <c r="W218" s="22">
        <v>4</v>
      </c>
    </row>
    <row r="219" spans="1:23">
      <c r="A219" s="6" t="s">
        <v>642</v>
      </c>
      <c r="B219" s="55" t="s">
        <v>643</v>
      </c>
      <c r="C219" s="44">
        <v>31424</v>
      </c>
      <c r="D219" s="21">
        <v>474.7</v>
      </c>
      <c r="E219" s="21">
        <v>323</v>
      </c>
      <c r="F219" s="21">
        <v>650.4</v>
      </c>
      <c r="G219" s="21">
        <v>1.5</v>
      </c>
      <c r="H219" s="21">
        <v>1</v>
      </c>
      <c r="I219" s="22">
        <v>2.1</v>
      </c>
      <c r="J219" s="44">
        <v>11452</v>
      </c>
      <c r="K219" s="21">
        <v>310.39999999999998</v>
      </c>
      <c r="L219" s="21">
        <v>228.4</v>
      </c>
      <c r="M219" s="21">
        <v>403.6</v>
      </c>
      <c r="N219" s="21">
        <v>2.7</v>
      </c>
      <c r="O219" s="21">
        <v>2</v>
      </c>
      <c r="P219" s="22">
        <v>3.5</v>
      </c>
      <c r="Q219" s="35">
        <v>10587</v>
      </c>
      <c r="R219" s="21">
        <v>441.5</v>
      </c>
      <c r="S219" s="21">
        <v>325.5</v>
      </c>
      <c r="T219" s="21">
        <v>573.9</v>
      </c>
      <c r="U219" s="21">
        <v>4.2</v>
      </c>
      <c r="V219" s="21">
        <v>3.1</v>
      </c>
      <c r="W219" s="22">
        <v>5.4</v>
      </c>
    </row>
    <row r="220" spans="1:23">
      <c r="A220" s="6" t="s">
        <v>742</v>
      </c>
      <c r="B220" s="55" t="s">
        <v>743</v>
      </c>
      <c r="C220" s="44">
        <v>74440</v>
      </c>
      <c r="D220" s="21">
        <v>957.8</v>
      </c>
      <c r="E220" s="21">
        <v>643.29999999999995</v>
      </c>
      <c r="F220" s="21">
        <v>1317.6</v>
      </c>
      <c r="G220" s="21">
        <v>1.3</v>
      </c>
      <c r="H220" s="21">
        <v>0.9</v>
      </c>
      <c r="I220" s="22">
        <v>1.8</v>
      </c>
      <c r="J220" s="44">
        <v>27194</v>
      </c>
      <c r="K220" s="21">
        <v>632.4</v>
      </c>
      <c r="L220" s="21">
        <v>459.2</v>
      </c>
      <c r="M220" s="21">
        <v>831.6</v>
      </c>
      <c r="N220" s="21">
        <v>2.2999999999999998</v>
      </c>
      <c r="O220" s="21">
        <v>1.7</v>
      </c>
      <c r="P220" s="22">
        <v>3.1</v>
      </c>
      <c r="Q220" s="35">
        <v>29908</v>
      </c>
      <c r="R220" s="21">
        <v>1082.2</v>
      </c>
      <c r="S220" s="21">
        <v>786.3</v>
      </c>
      <c r="T220" s="21">
        <v>1429.8</v>
      </c>
      <c r="U220" s="21">
        <v>3.6</v>
      </c>
      <c r="V220" s="21">
        <v>2.6</v>
      </c>
      <c r="W220" s="22">
        <v>4.8</v>
      </c>
    </row>
    <row r="221" spans="1:23">
      <c r="A221" s="6" t="s">
        <v>516</v>
      </c>
      <c r="B221" s="55" t="s">
        <v>517</v>
      </c>
      <c r="C221" s="44">
        <v>25971</v>
      </c>
      <c r="D221" s="21">
        <v>392.2</v>
      </c>
      <c r="E221" s="21">
        <v>257.10000000000002</v>
      </c>
      <c r="F221" s="21">
        <v>552.4</v>
      </c>
      <c r="G221" s="21">
        <v>1.5</v>
      </c>
      <c r="H221" s="21">
        <v>1</v>
      </c>
      <c r="I221" s="22">
        <v>2.1</v>
      </c>
      <c r="J221" s="44">
        <v>13141</v>
      </c>
      <c r="K221" s="21">
        <v>349.2</v>
      </c>
      <c r="L221" s="21">
        <v>247.8</v>
      </c>
      <c r="M221" s="21">
        <v>460.4</v>
      </c>
      <c r="N221" s="21">
        <v>2.7</v>
      </c>
      <c r="O221" s="21">
        <v>1.9</v>
      </c>
      <c r="P221" s="22">
        <v>3.5</v>
      </c>
      <c r="Q221" s="35">
        <v>13419</v>
      </c>
      <c r="R221" s="21">
        <v>549.4</v>
      </c>
      <c r="S221" s="21">
        <v>404.2</v>
      </c>
      <c r="T221" s="21">
        <v>706.9</v>
      </c>
      <c r="U221" s="21">
        <v>4.0999999999999996</v>
      </c>
      <c r="V221" s="21">
        <v>3</v>
      </c>
      <c r="W221" s="22">
        <v>5.3</v>
      </c>
    </row>
    <row r="222" spans="1:23">
      <c r="A222" s="6" t="s">
        <v>354</v>
      </c>
      <c r="B222" s="55" t="s">
        <v>355</v>
      </c>
      <c r="C222" s="44">
        <v>26929</v>
      </c>
      <c r="D222" s="21">
        <v>549.6</v>
      </c>
      <c r="E222" s="21">
        <v>373.4</v>
      </c>
      <c r="F222" s="21">
        <v>768.7</v>
      </c>
      <c r="G222" s="21">
        <v>2</v>
      </c>
      <c r="H222" s="21">
        <v>1.4</v>
      </c>
      <c r="I222" s="22">
        <v>2.9</v>
      </c>
      <c r="J222" s="44">
        <v>11550</v>
      </c>
      <c r="K222" s="21">
        <v>414.5</v>
      </c>
      <c r="L222" s="21">
        <v>292.39999999999998</v>
      </c>
      <c r="M222" s="21">
        <v>550.29999999999995</v>
      </c>
      <c r="N222" s="21">
        <v>3.6</v>
      </c>
      <c r="O222" s="21">
        <v>2.5</v>
      </c>
      <c r="P222" s="22">
        <v>4.8</v>
      </c>
      <c r="Q222" s="35">
        <v>12479</v>
      </c>
      <c r="R222" s="21">
        <v>674.4</v>
      </c>
      <c r="S222" s="21">
        <v>493.4</v>
      </c>
      <c r="T222" s="21">
        <v>866.5</v>
      </c>
      <c r="U222" s="21">
        <v>5.4</v>
      </c>
      <c r="V222" s="21">
        <v>4</v>
      </c>
      <c r="W222" s="22">
        <v>6.9</v>
      </c>
    </row>
    <row r="223" spans="1:23">
      <c r="A223" s="6" t="s">
        <v>644</v>
      </c>
      <c r="B223" s="55" t="s">
        <v>645</v>
      </c>
      <c r="C223" s="44">
        <v>40495</v>
      </c>
      <c r="D223" s="21">
        <v>556.70000000000005</v>
      </c>
      <c r="E223" s="21">
        <v>376.8</v>
      </c>
      <c r="F223" s="21">
        <v>767.4</v>
      </c>
      <c r="G223" s="21">
        <v>1.4</v>
      </c>
      <c r="H223" s="21">
        <v>0.9</v>
      </c>
      <c r="I223" s="22">
        <v>1.9</v>
      </c>
      <c r="J223" s="44">
        <v>17261</v>
      </c>
      <c r="K223" s="21">
        <v>425.1</v>
      </c>
      <c r="L223" s="21">
        <v>310.39999999999998</v>
      </c>
      <c r="M223" s="21">
        <v>560</v>
      </c>
      <c r="N223" s="21">
        <v>2.5</v>
      </c>
      <c r="O223" s="21">
        <v>1.8</v>
      </c>
      <c r="P223" s="22">
        <v>3.2</v>
      </c>
      <c r="Q223" s="35">
        <v>17844</v>
      </c>
      <c r="R223" s="21">
        <v>674.6</v>
      </c>
      <c r="S223" s="21">
        <v>491.5</v>
      </c>
      <c r="T223" s="21">
        <v>879.7</v>
      </c>
      <c r="U223" s="21">
        <v>3.8</v>
      </c>
      <c r="V223" s="21">
        <v>2.8</v>
      </c>
      <c r="W223" s="22">
        <v>4.9000000000000004</v>
      </c>
    </row>
    <row r="224" spans="1:23">
      <c r="A224" s="6" t="s">
        <v>574</v>
      </c>
      <c r="B224" s="55" t="s">
        <v>575</v>
      </c>
      <c r="C224" s="44">
        <v>39720</v>
      </c>
      <c r="D224" s="21">
        <v>600.29999999999995</v>
      </c>
      <c r="E224" s="21">
        <v>411.2</v>
      </c>
      <c r="F224" s="21">
        <v>825.2</v>
      </c>
      <c r="G224" s="21">
        <v>1.5</v>
      </c>
      <c r="H224" s="21">
        <v>1</v>
      </c>
      <c r="I224" s="22">
        <v>2.1</v>
      </c>
      <c r="J224" s="44">
        <v>17459</v>
      </c>
      <c r="K224" s="21">
        <v>471.5</v>
      </c>
      <c r="L224" s="21">
        <v>344.7</v>
      </c>
      <c r="M224" s="21">
        <v>614.1</v>
      </c>
      <c r="N224" s="21">
        <v>2.7</v>
      </c>
      <c r="O224" s="21">
        <v>2</v>
      </c>
      <c r="P224" s="22">
        <v>3.5</v>
      </c>
      <c r="Q224" s="35">
        <v>19313</v>
      </c>
      <c r="R224" s="21">
        <v>797.9</v>
      </c>
      <c r="S224" s="21">
        <v>589.29999999999995</v>
      </c>
      <c r="T224" s="21">
        <v>1026.3</v>
      </c>
      <c r="U224" s="21">
        <v>4.0999999999999996</v>
      </c>
      <c r="V224" s="21">
        <v>3.1</v>
      </c>
      <c r="W224" s="22">
        <v>5.3</v>
      </c>
    </row>
    <row r="225" spans="1:23">
      <c r="A225" s="6" t="s">
        <v>800</v>
      </c>
      <c r="B225" s="55" t="s">
        <v>801</v>
      </c>
      <c r="C225" s="44">
        <v>42613</v>
      </c>
      <c r="D225" s="21">
        <v>433.7</v>
      </c>
      <c r="E225" s="21">
        <v>280.5</v>
      </c>
      <c r="F225" s="21">
        <v>618.9</v>
      </c>
      <c r="G225" s="21">
        <v>1</v>
      </c>
      <c r="H225" s="21">
        <v>0.7</v>
      </c>
      <c r="I225" s="22">
        <v>1.5</v>
      </c>
      <c r="J225" s="44">
        <v>15559</v>
      </c>
      <c r="K225" s="21">
        <v>288.8</v>
      </c>
      <c r="L225" s="21">
        <v>202.3</v>
      </c>
      <c r="M225" s="21">
        <v>389.9</v>
      </c>
      <c r="N225" s="21">
        <v>1.9</v>
      </c>
      <c r="O225" s="21">
        <v>1.3</v>
      </c>
      <c r="P225" s="22">
        <v>2.5</v>
      </c>
      <c r="Q225" s="35">
        <v>17465</v>
      </c>
      <c r="R225" s="21">
        <v>511.4</v>
      </c>
      <c r="S225" s="21">
        <v>353.9</v>
      </c>
      <c r="T225" s="21">
        <v>709.2</v>
      </c>
      <c r="U225" s="21">
        <v>2.9</v>
      </c>
      <c r="V225" s="21">
        <v>2</v>
      </c>
      <c r="W225" s="22">
        <v>4.0999999999999996</v>
      </c>
    </row>
    <row r="226" spans="1:23">
      <c r="A226" s="6" t="s">
        <v>694</v>
      </c>
      <c r="B226" s="55" t="s">
        <v>695</v>
      </c>
      <c r="C226" s="44">
        <v>31300</v>
      </c>
      <c r="D226" s="21">
        <v>437</v>
      </c>
      <c r="E226" s="21">
        <v>296.89999999999998</v>
      </c>
      <c r="F226" s="21">
        <v>599</v>
      </c>
      <c r="G226" s="21">
        <v>1.4</v>
      </c>
      <c r="H226" s="21">
        <v>0.9</v>
      </c>
      <c r="I226" s="22">
        <v>1.9</v>
      </c>
      <c r="J226" s="44">
        <v>12766</v>
      </c>
      <c r="K226" s="21">
        <v>322.8</v>
      </c>
      <c r="L226" s="21">
        <v>233.3</v>
      </c>
      <c r="M226" s="21">
        <v>420.9</v>
      </c>
      <c r="N226" s="21">
        <v>2.5</v>
      </c>
      <c r="O226" s="21">
        <v>1.8</v>
      </c>
      <c r="P226" s="22">
        <v>3.3</v>
      </c>
      <c r="Q226" s="35">
        <v>12806</v>
      </c>
      <c r="R226" s="21">
        <v>501</v>
      </c>
      <c r="S226" s="21">
        <v>364.7</v>
      </c>
      <c r="T226" s="21">
        <v>656.3</v>
      </c>
      <c r="U226" s="21">
        <v>3.9</v>
      </c>
      <c r="V226" s="21">
        <v>2.8</v>
      </c>
      <c r="W226" s="22">
        <v>5.0999999999999996</v>
      </c>
    </row>
    <row r="227" spans="1:23">
      <c r="A227" s="6" t="s">
        <v>534</v>
      </c>
      <c r="B227" s="55" t="s">
        <v>535</v>
      </c>
      <c r="C227" s="44">
        <v>31245</v>
      </c>
      <c r="D227" s="21">
        <v>463.1</v>
      </c>
      <c r="E227" s="21">
        <v>316.7</v>
      </c>
      <c r="F227" s="21">
        <v>633.4</v>
      </c>
      <c r="G227" s="21">
        <v>1.5</v>
      </c>
      <c r="H227" s="21">
        <v>1</v>
      </c>
      <c r="I227" s="22">
        <v>2</v>
      </c>
      <c r="J227" s="44">
        <v>14105</v>
      </c>
      <c r="K227" s="21">
        <v>374.9</v>
      </c>
      <c r="L227" s="21">
        <v>278.5</v>
      </c>
      <c r="M227" s="21">
        <v>486.2</v>
      </c>
      <c r="N227" s="21">
        <v>2.7</v>
      </c>
      <c r="O227" s="21">
        <v>2</v>
      </c>
      <c r="P227" s="22">
        <v>3.4</v>
      </c>
      <c r="Q227" s="35">
        <v>15462</v>
      </c>
      <c r="R227" s="21">
        <v>634.5</v>
      </c>
      <c r="S227" s="21">
        <v>465.2</v>
      </c>
      <c r="T227" s="21">
        <v>809.5</v>
      </c>
      <c r="U227" s="21">
        <v>4.0999999999999996</v>
      </c>
      <c r="V227" s="21">
        <v>3</v>
      </c>
      <c r="W227" s="22">
        <v>5.2</v>
      </c>
    </row>
    <row r="228" spans="1:23">
      <c r="A228" s="6" t="s">
        <v>316</v>
      </c>
      <c r="B228" s="55" t="s">
        <v>317</v>
      </c>
      <c r="C228" s="44">
        <v>39186</v>
      </c>
      <c r="D228" s="21">
        <v>881.3</v>
      </c>
      <c r="E228" s="21">
        <v>603.29999999999995</v>
      </c>
      <c r="F228" s="21">
        <v>1219.5999999999999</v>
      </c>
      <c r="G228" s="21">
        <v>2.2000000000000002</v>
      </c>
      <c r="H228" s="21">
        <v>1.5</v>
      </c>
      <c r="I228" s="22">
        <v>3.1</v>
      </c>
      <c r="J228" s="44">
        <v>17449</v>
      </c>
      <c r="K228" s="21">
        <v>689.1</v>
      </c>
      <c r="L228" s="21">
        <v>498.4</v>
      </c>
      <c r="M228" s="21">
        <v>914.8</v>
      </c>
      <c r="N228" s="21">
        <v>3.9</v>
      </c>
      <c r="O228" s="21">
        <v>2.9</v>
      </c>
      <c r="P228" s="22">
        <v>5.2</v>
      </c>
      <c r="Q228" s="35">
        <v>15090</v>
      </c>
      <c r="R228" s="21">
        <v>915.5</v>
      </c>
      <c r="S228" s="21">
        <v>663.9</v>
      </c>
      <c r="T228" s="21">
        <v>1196.5999999999999</v>
      </c>
      <c r="U228" s="21">
        <v>6.1</v>
      </c>
      <c r="V228" s="21">
        <v>4.4000000000000004</v>
      </c>
      <c r="W228" s="22">
        <v>7.9</v>
      </c>
    </row>
    <row r="229" spans="1:23">
      <c r="A229" s="6" t="s">
        <v>506</v>
      </c>
      <c r="B229" s="55" t="s">
        <v>507</v>
      </c>
      <c r="C229" s="44">
        <v>54591</v>
      </c>
      <c r="D229" s="21">
        <v>1096.0999999999999</v>
      </c>
      <c r="E229" s="21">
        <v>749.2</v>
      </c>
      <c r="F229" s="21">
        <v>1522.5</v>
      </c>
      <c r="G229" s="21">
        <v>2</v>
      </c>
      <c r="H229" s="21">
        <v>1.4</v>
      </c>
      <c r="I229" s="22">
        <v>2.8</v>
      </c>
      <c r="J229" s="44">
        <v>18749</v>
      </c>
      <c r="K229" s="21">
        <v>669.9</v>
      </c>
      <c r="L229" s="21">
        <v>487.3</v>
      </c>
      <c r="M229" s="21">
        <v>870.7</v>
      </c>
      <c r="N229" s="21">
        <v>3.6</v>
      </c>
      <c r="O229" s="21">
        <v>2.6</v>
      </c>
      <c r="P229" s="22">
        <v>4.5999999999999996</v>
      </c>
      <c r="Q229" s="35">
        <v>16806</v>
      </c>
      <c r="R229" s="21">
        <v>938.3</v>
      </c>
      <c r="S229" s="21">
        <v>691.4</v>
      </c>
      <c r="T229" s="21">
        <v>1198.7</v>
      </c>
      <c r="U229" s="21">
        <v>5.6</v>
      </c>
      <c r="V229" s="21">
        <v>4.0999999999999996</v>
      </c>
      <c r="W229" s="22">
        <v>7.1</v>
      </c>
    </row>
    <row r="230" spans="1:23">
      <c r="A230" s="6" t="s">
        <v>508</v>
      </c>
      <c r="B230" s="55" t="s">
        <v>509</v>
      </c>
      <c r="C230" s="44">
        <v>48038</v>
      </c>
      <c r="D230" s="21">
        <v>855.3</v>
      </c>
      <c r="E230" s="21">
        <v>595.20000000000005</v>
      </c>
      <c r="F230" s="21">
        <v>1166.4000000000001</v>
      </c>
      <c r="G230" s="21">
        <v>1.8</v>
      </c>
      <c r="H230" s="21">
        <v>1.2</v>
      </c>
      <c r="I230" s="22">
        <v>2.4</v>
      </c>
      <c r="J230" s="44">
        <v>17307</v>
      </c>
      <c r="K230" s="21">
        <v>554.79999999999995</v>
      </c>
      <c r="L230" s="21">
        <v>415.3</v>
      </c>
      <c r="M230" s="21">
        <v>711.1</v>
      </c>
      <c r="N230" s="21">
        <v>3.2</v>
      </c>
      <c r="O230" s="21">
        <v>2.4</v>
      </c>
      <c r="P230" s="22">
        <v>4.0999999999999996</v>
      </c>
      <c r="Q230" s="35">
        <v>18502</v>
      </c>
      <c r="R230" s="21">
        <v>914.4</v>
      </c>
      <c r="S230" s="21">
        <v>684.8</v>
      </c>
      <c r="T230" s="21">
        <v>1167.2</v>
      </c>
      <c r="U230" s="21">
        <v>4.9000000000000004</v>
      </c>
      <c r="V230" s="21">
        <v>3.7</v>
      </c>
      <c r="W230" s="22">
        <v>6.3</v>
      </c>
    </row>
    <row r="231" spans="1:23">
      <c r="A231" s="6" t="s">
        <v>760</v>
      </c>
      <c r="B231" s="55" t="s">
        <v>761</v>
      </c>
      <c r="C231" s="44">
        <v>71044</v>
      </c>
      <c r="D231" s="21">
        <v>1235.9000000000001</v>
      </c>
      <c r="E231" s="21">
        <v>817.2</v>
      </c>
      <c r="F231" s="21">
        <v>1765.7</v>
      </c>
      <c r="G231" s="21">
        <v>1.7</v>
      </c>
      <c r="H231" s="21">
        <v>1.2</v>
      </c>
      <c r="I231" s="22">
        <v>2.5</v>
      </c>
      <c r="J231" s="44">
        <v>17134</v>
      </c>
      <c r="K231" s="21">
        <v>539</v>
      </c>
      <c r="L231" s="21">
        <v>389.3</v>
      </c>
      <c r="M231" s="21">
        <v>713.3</v>
      </c>
      <c r="N231" s="21">
        <v>3.1</v>
      </c>
      <c r="O231" s="21">
        <v>2.2999999999999998</v>
      </c>
      <c r="P231" s="22">
        <v>4.2</v>
      </c>
      <c r="Q231" s="35">
        <v>11548</v>
      </c>
      <c r="R231" s="21">
        <v>575.5</v>
      </c>
      <c r="S231" s="21">
        <v>416.1</v>
      </c>
      <c r="T231" s="21">
        <v>758.1</v>
      </c>
      <c r="U231" s="21">
        <v>5</v>
      </c>
      <c r="V231" s="21">
        <v>3.6</v>
      </c>
      <c r="W231" s="22">
        <v>6.6</v>
      </c>
    </row>
    <row r="232" spans="1:23">
      <c r="A232" s="6" t="s">
        <v>762</v>
      </c>
      <c r="B232" s="55" t="s">
        <v>763</v>
      </c>
      <c r="C232" s="44">
        <v>27731</v>
      </c>
      <c r="D232" s="21">
        <v>377.9</v>
      </c>
      <c r="E232" s="21">
        <v>256.60000000000002</v>
      </c>
      <c r="F232" s="21">
        <v>523.70000000000005</v>
      </c>
      <c r="G232" s="21">
        <v>1.4</v>
      </c>
      <c r="H232" s="21">
        <v>0.9</v>
      </c>
      <c r="I232" s="22">
        <v>1.9</v>
      </c>
      <c r="J232" s="44">
        <v>9124</v>
      </c>
      <c r="K232" s="21">
        <v>224.6</v>
      </c>
      <c r="L232" s="21">
        <v>163</v>
      </c>
      <c r="M232" s="21">
        <v>295.5</v>
      </c>
      <c r="N232" s="21">
        <v>2.5</v>
      </c>
      <c r="O232" s="21">
        <v>1.8</v>
      </c>
      <c r="P232" s="22">
        <v>3.2</v>
      </c>
      <c r="Q232" s="35">
        <v>10060</v>
      </c>
      <c r="R232" s="21">
        <v>388.6</v>
      </c>
      <c r="S232" s="21">
        <v>282.3</v>
      </c>
      <c r="T232" s="21">
        <v>507.6</v>
      </c>
      <c r="U232" s="21">
        <v>3.9</v>
      </c>
      <c r="V232" s="21">
        <v>2.8</v>
      </c>
      <c r="W232" s="22">
        <v>5</v>
      </c>
    </row>
    <row r="233" spans="1:23">
      <c r="A233" s="6" t="s">
        <v>868</v>
      </c>
      <c r="B233" s="55" t="s">
        <v>869</v>
      </c>
      <c r="C233" s="44">
        <v>42399</v>
      </c>
      <c r="D233" s="21">
        <v>397</v>
      </c>
      <c r="E233" s="21">
        <v>253</v>
      </c>
      <c r="F233" s="21">
        <v>574.70000000000005</v>
      </c>
      <c r="G233" s="21">
        <v>0.9</v>
      </c>
      <c r="H233" s="21">
        <v>0.6</v>
      </c>
      <c r="I233" s="22">
        <v>1.4</v>
      </c>
      <c r="J233" s="44">
        <v>12675</v>
      </c>
      <c r="K233" s="21">
        <v>220.6</v>
      </c>
      <c r="L233" s="21">
        <v>152.80000000000001</v>
      </c>
      <c r="M233" s="21">
        <v>303.10000000000002</v>
      </c>
      <c r="N233" s="21">
        <v>1.7</v>
      </c>
      <c r="O233" s="21">
        <v>1.2</v>
      </c>
      <c r="P233" s="22">
        <v>2.4</v>
      </c>
      <c r="Q233" s="35">
        <v>13876</v>
      </c>
      <c r="R233" s="21">
        <v>385.2</v>
      </c>
      <c r="S233" s="21">
        <v>262.7</v>
      </c>
      <c r="T233" s="21">
        <v>544</v>
      </c>
      <c r="U233" s="21">
        <v>2.8</v>
      </c>
      <c r="V233" s="21">
        <v>1.9</v>
      </c>
      <c r="W233" s="22">
        <v>3.9</v>
      </c>
    </row>
    <row r="234" spans="1:23">
      <c r="A234" s="6" t="s">
        <v>372</v>
      </c>
      <c r="B234" s="55" t="s">
        <v>373</v>
      </c>
      <c r="C234" s="44">
        <v>49342</v>
      </c>
      <c r="D234" s="21">
        <v>1014.4</v>
      </c>
      <c r="E234" s="21">
        <v>696.1</v>
      </c>
      <c r="F234" s="21">
        <v>1408.2</v>
      </c>
      <c r="G234" s="21">
        <v>2.1</v>
      </c>
      <c r="H234" s="21">
        <v>1.4</v>
      </c>
      <c r="I234" s="22">
        <v>2.9</v>
      </c>
      <c r="J234" s="44">
        <v>19552</v>
      </c>
      <c r="K234" s="21">
        <v>713.1</v>
      </c>
      <c r="L234" s="21">
        <v>523.20000000000005</v>
      </c>
      <c r="M234" s="21">
        <v>940</v>
      </c>
      <c r="N234" s="21">
        <v>3.6</v>
      </c>
      <c r="O234" s="21">
        <v>2.7</v>
      </c>
      <c r="P234" s="22">
        <v>4.8</v>
      </c>
      <c r="Q234" s="35">
        <v>19269</v>
      </c>
      <c r="R234" s="21">
        <v>1071.5</v>
      </c>
      <c r="S234" s="21">
        <v>784.7</v>
      </c>
      <c r="T234" s="21">
        <v>1387</v>
      </c>
      <c r="U234" s="21">
        <v>5.6</v>
      </c>
      <c r="V234" s="21">
        <v>4.0999999999999996</v>
      </c>
      <c r="W234" s="22">
        <v>7.2</v>
      </c>
    </row>
    <row r="235" spans="1:23">
      <c r="A235" s="6" t="s">
        <v>670</v>
      </c>
      <c r="B235" s="55" t="s">
        <v>671</v>
      </c>
      <c r="C235" s="44">
        <v>38092</v>
      </c>
      <c r="D235" s="21">
        <v>512</v>
      </c>
      <c r="E235" s="21">
        <v>347.7</v>
      </c>
      <c r="F235" s="21">
        <v>701.8</v>
      </c>
      <c r="G235" s="21">
        <v>1.3</v>
      </c>
      <c r="H235" s="21">
        <v>0.9</v>
      </c>
      <c r="I235" s="22">
        <v>1.8</v>
      </c>
      <c r="J235" s="44">
        <v>15929</v>
      </c>
      <c r="K235" s="21">
        <v>382.7</v>
      </c>
      <c r="L235" s="21">
        <v>282.8</v>
      </c>
      <c r="M235" s="21">
        <v>497.4</v>
      </c>
      <c r="N235" s="21">
        <v>2.4</v>
      </c>
      <c r="O235" s="21">
        <v>1.8</v>
      </c>
      <c r="P235" s="22">
        <v>3.1</v>
      </c>
      <c r="Q235" s="35">
        <v>17135</v>
      </c>
      <c r="R235" s="21">
        <v>642.6</v>
      </c>
      <c r="S235" s="21">
        <v>471.2</v>
      </c>
      <c r="T235" s="21">
        <v>836.7</v>
      </c>
      <c r="U235" s="21">
        <v>3.8</v>
      </c>
      <c r="V235" s="21">
        <v>2.7</v>
      </c>
      <c r="W235" s="22">
        <v>4.9000000000000004</v>
      </c>
    </row>
    <row r="236" spans="1:23">
      <c r="A236" s="6" t="s">
        <v>518</v>
      </c>
      <c r="B236" s="55" t="s">
        <v>519</v>
      </c>
      <c r="C236" s="44">
        <v>27513</v>
      </c>
      <c r="D236" s="21">
        <v>425.1</v>
      </c>
      <c r="E236" s="21">
        <v>293.39999999999998</v>
      </c>
      <c r="F236" s="21">
        <v>584.79999999999995</v>
      </c>
      <c r="G236" s="21">
        <v>1.5</v>
      </c>
      <c r="H236" s="21">
        <v>1.1000000000000001</v>
      </c>
      <c r="I236" s="22">
        <v>2.1</v>
      </c>
      <c r="J236" s="44">
        <v>12649</v>
      </c>
      <c r="K236" s="21">
        <v>348</v>
      </c>
      <c r="L236" s="21">
        <v>256.3</v>
      </c>
      <c r="M236" s="21">
        <v>452.1</v>
      </c>
      <c r="N236" s="21">
        <v>2.8</v>
      </c>
      <c r="O236" s="21">
        <v>2</v>
      </c>
      <c r="P236" s="22">
        <v>3.6</v>
      </c>
      <c r="Q236" s="35">
        <v>13510</v>
      </c>
      <c r="R236" s="21">
        <v>572.70000000000005</v>
      </c>
      <c r="S236" s="21">
        <v>421.3</v>
      </c>
      <c r="T236" s="21">
        <v>739.5</v>
      </c>
      <c r="U236" s="21">
        <v>4.2</v>
      </c>
      <c r="V236" s="21">
        <v>3.1</v>
      </c>
      <c r="W236" s="22">
        <v>5.5</v>
      </c>
    </row>
    <row r="237" spans="1:23">
      <c r="A237" s="6" t="s">
        <v>466</v>
      </c>
      <c r="B237" s="55" t="s">
        <v>467</v>
      </c>
      <c r="C237" s="44">
        <v>22449</v>
      </c>
      <c r="D237" s="21">
        <v>451.9</v>
      </c>
      <c r="E237" s="21">
        <v>307.5</v>
      </c>
      <c r="F237" s="21">
        <v>631.1</v>
      </c>
      <c r="G237" s="21">
        <v>2</v>
      </c>
      <c r="H237" s="21">
        <v>1.4</v>
      </c>
      <c r="I237" s="22">
        <v>2.8</v>
      </c>
      <c r="J237" s="44">
        <v>7459</v>
      </c>
      <c r="K237" s="21">
        <v>265.5</v>
      </c>
      <c r="L237" s="21">
        <v>190.7</v>
      </c>
      <c r="M237" s="21">
        <v>343.2</v>
      </c>
      <c r="N237" s="21">
        <v>3.6</v>
      </c>
      <c r="O237" s="21">
        <v>2.6</v>
      </c>
      <c r="P237" s="22">
        <v>4.5999999999999996</v>
      </c>
      <c r="Q237" s="35">
        <v>6920</v>
      </c>
      <c r="R237" s="21">
        <v>387.4</v>
      </c>
      <c r="S237" s="21">
        <v>289.89999999999998</v>
      </c>
      <c r="T237" s="21">
        <v>491.7</v>
      </c>
      <c r="U237" s="21">
        <v>5.6</v>
      </c>
      <c r="V237" s="21">
        <v>4.2</v>
      </c>
      <c r="W237" s="22">
        <v>7.1</v>
      </c>
    </row>
    <row r="238" spans="1:23">
      <c r="A238" s="6" t="s">
        <v>548</v>
      </c>
      <c r="B238" s="55" t="s">
        <v>549</v>
      </c>
      <c r="C238" s="44">
        <v>77508</v>
      </c>
      <c r="D238" s="21">
        <v>1237.0999999999999</v>
      </c>
      <c r="E238" s="21">
        <v>851.8</v>
      </c>
      <c r="F238" s="21">
        <v>1706.9</v>
      </c>
      <c r="G238" s="21">
        <v>1.6</v>
      </c>
      <c r="H238" s="21">
        <v>1.1000000000000001</v>
      </c>
      <c r="I238" s="22">
        <v>2.2000000000000002</v>
      </c>
      <c r="J238" s="44">
        <v>29827</v>
      </c>
      <c r="K238" s="21">
        <v>853.3</v>
      </c>
      <c r="L238" s="21">
        <v>644.79999999999995</v>
      </c>
      <c r="M238" s="21">
        <v>1081.7</v>
      </c>
      <c r="N238" s="21">
        <v>2.9</v>
      </c>
      <c r="O238" s="21">
        <v>2.2000000000000002</v>
      </c>
      <c r="P238" s="22">
        <v>3.6</v>
      </c>
      <c r="Q238" s="35">
        <v>31408</v>
      </c>
      <c r="R238" s="21">
        <v>1406.6</v>
      </c>
      <c r="S238" s="21">
        <v>1051.4000000000001</v>
      </c>
      <c r="T238" s="21">
        <v>1790.3</v>
      </c>
      <c r="U238" s="21">
        <v>4.5</v>
      </c>
      <c r="V238" s="21">
        <v>3.3</v>
      </c>
      <c r="W238" s="22">
        <v>5.7</v>
      </c>
    </row>
    <row r="239" spans="1:23">
      <c r="A239" s="6" t="s">
        <v>452</v>
      </c>
      <c r="B239" s="55" t="s">
        <v>453</v>
      </c>
      <c r="C239" s="44">
        <v>52283</v>
      </c>
      <c r="D239" s="21">
        <v>987.6</v>
      </c>
      <c r="E239" s="21">
        <v>689.6</v>
      </c>
      <c r="F239" s="21">
        <v>1341.5</v>
      </c>
      <c r="G239" s="21">
        <v>1.9</v>
      </c>
      <c r="H239" s="21">
        <v>1.3</v>
      </c>
      <c r="I239" s="22">
        <v>2.6</v>
      </c>
      <c r="J239" s="44">
        <v>21630</v>
      </c>
      <c r="K239" s="21">
        <v>726.5</v>
      </c>
      <c r="L239" s="21">
        <v>540.4</v>
      </c>
      <c r="M239" s="21">
        <v>937.8</v>
      </c>
      <c r="N239" s="21">
        <v>3.4</v>
      </c>
      <c r="O239" s="21">
        <v>2.5</v>
      </c>
      <c r="P239" s="22">
        <v>4.3</v>
      </c>
      <c r="Q239" s="35">
        <v>18677</v>
      </c>
      <c r="R239" s="21">
        <v>961.7</v>
      </c>
      <c r="S239" s="21">
        <v>710.4</v>
      </c>
      <c r="T239" s="21">
        <v>1229.7</v>
      </c>
      <c r="U239" s="21">
        <v>5.0999999999999996</v>
      </c>
      <c r="V239" s="21">
        <v>3.8</v>
      </c>
      <c r="W239" s="22">
        <v>6.6</v>
      </c>
    </row>
    <row r="240" spans="1:23">
      <c r="A240" s="6" t="s">
        <v>318</v>
      </c>
      <c r="B240" s="55" t="s">
        <v>319</v>
      </c>
      <c r="C240" s="44">
        <v>62552</v>
      </c>
      <c r="D240" s="21">
        <v>1490.6</v>
      </c>
      <c r="E240" s="21">
        <v>1004.9</v>
      </c>
      <c r="F240" s="21">
        <v>2072.5</v>
      </c>
      <c r="G240" s="21">
        <v>2.4</v>
      </c>
      <c r="H240" s="21">
        <v>1.6</v>
      </c>
      <c r="I240" s="22">
        <v>3.3</v>
      </c>
      <c r="J240" s="44">
        <v>23876</v>
      </c>
      <c r="K240" s="21">
        <v>1008.7</v>
      </c>
      <c r="L240" s="21">
        <v>719.1</v>
      </c>
      <c r="M240" s="21">
        <v>1352</v>
      </c>
      <c r="N240" s="21">
        <v>4.2</v>
      </c>
      <c r="O240" s="21">
        <v>3</v>
      </c>
      <c r="P240" s="22">
        <v>5.7</v>
      </c>
      <c r="Q240" s="35">
        <v>22154</v>
      </c>
      <c r="R240" s="21">
        <v>1432.5</v>
      </c>
      <c r="S240" s="21">
        <v>1042</v>
      </c>
      <c r="T240" s="21">
        <v>1875.8</v>
      </c>
      <c r="U240" s="21">
        <v>6.5</v>
      </c>
      <c r="V240" s="21">
        <v>4.7</v>
      </c>
      <c r="W240" s="22">
        <v>8.5</v>
      </c>
    </row>
    <row r="241" spans="1:23">
      <c r="A241" s="6" t="s">
        <v>672</v>
      </c>
      <c r="B241" s="55" t="s">
        <v>673</v>
      </c>
      <c r="C241" s="44">
        <v>40555</v>
      </c>
      <c r="D241" s="21">
        <v>512.1</v>
      </c>
      <c r="E241" s="21">
        <v>344.5</v>
      </c>
      <c r="F241" s="21">
        <v>711.5</v>
      </c>
      <c r="G241" s="21">
        <v>1.3</v>
      </c>
      <c r="H241" s="21">
        <v>0.8</v>
      </c>
      <c r="I241" s="22">
        <v>1.8</v>
      </c>
      <c r="J241" s="44">
        <v>17455</v>
      </c>
      <c r="K241" s="21">
        <v>394.2</v>
      </c>
      <c r="L241" s="21">
        <v>280.8</v>
      </c>
      <c r="M241" s="21">
        <v>513</v>
      </c>
      <c r="N241" s="21">
        <v>2.2999999999999998</v>
      </c>
      <c r="O241" s="21">
        <v>1.6</v>
      </c>
      <c r="P241" s="22">
        <v>2.9</v>
      </c>
      <c r="Q241" s="35">
        <v>19642</v>
      </c>
      <c r="R241" s="21">
        <v>696.2</v>
      </c>
      <c r="S241" s="21">
        <v>503.2</v>
      </c>
      <c r="T241" s="21">
        <v>906.7</v>
      </c>
      <c r="U241" s="21">
        <v>3.5</v>
      </c>
      <c r="V241" s="21">
        <v>2.6</v>
      </c>
      <c r="W241" s="22">
        <v>4.5999999999999996</v>
      </c>
    </row>
    <row r="242" spans="1:23">
      <c r="A242" s="6" t="s">
        <v>696</v>
      </c>
      <c r="B242" s="55" t="s">
        <v>697</v>
      </c>
      <c r="C242" s="44">
        <v>35464</v>
      </c>
      <c r="D242" s="21">
        <v>427.3</v>
      </c>
      <c r="E242" s="21">
        <v>283.7</v>
      </c>
      <c r="F242" s="21">
        <v>592</v>
      </c>
      <c r="G242" s="21">
        <v>1.2</v>
      </c>
      <c r="H242" s="21">
        <v>0.8</v>
      </c>
      <c r="I242" s="22">
        <v>1.7</v>
      </c>
      <c r="J242" s="44">
        <v>15032</v>
      </c>
      <c r="K242" s="21">
        <v>323</v>
      </c>
      <c r="L242" s="21">
        <v>234</v>
      </c>
      <c r="M242" s="21">
        <v>427.3</v>
      </c>
      <c r="N242" s="21">
        <v>2.1</v>
      </c>
      <c r="O242" s="21">
        <v>1.6</v>
      </c>
      <c r="P242" s="22">
        <v>2.8</v>
      </c>
      <c r="Q242" s="35">
        <v>14964</v>
      </c>
      <c r="R242" s="21">
        <v>506.3</v>
      </c>
      <c r="S242" s="21">
        <v>365.4</v>
      </c>
      <c r="T242" s="21">
        <v>672.8</v>
      </c>
      <c r="U242" s="21">
        <v>3.4</v>
      </c>
      <c r="V242" s="21">
        <v>2.4</v>
      </c>
      <c r="W242" s="22">
        <v>4.5</v>
      </c>
    </row>
    <row r="243" spans="1:23">
      <c r="A243" s="6" t="s">
        <v>336</v>
      </c>
      <c r="B243" s="55" t="s">
        <v>337</v>
      </c>
      <c r="C243" s="44">
        <v>73293</v>
      </c>
      <c r="D243" s="21">
        <v>1638.2</v>
      </c>
      <c r="E243" s="21">
        <v>1129.2</v>
      </c>
      <c r="F243" s="21">
        <v>2272.1</v>
      </c>
      <c r="G243" s="21">
        <v>2.2000000000000002</v>
      </c>
      <c r="H243" s="21">
        <v>1.5</v>
      </c>
      <c r="I243" s="22">
        <v>3.1</v>
      </c>
      <c r="J243" s="44">
        <v>32132</v>
      </c>
      <c r="K243" s="21">
        <v>1262.4000000000001</v>
      </c>
      <c r="L243" s="21">
        <v>914.4</v>
      </c>
      <c r="M243" s="21">
        <v>1665.8</v>
      </c>
      <c r="N243" s="21">
        <v>3.9</v>
      </c>
      <c r="O243" s="21">
        <v>2.8</v>
      </c>
      <c r="P243" s="22">
        <v>5.2</v>
      </c>
      <c r="Q243" s="35">
        <v>27713</v>
      </c>
      <c r="R243" s="21">
        <v>1666.7</v>
      </c>
      <c r="S243" s="21">
        <v>1223.0999999999999</v>
      </c>
      <c r="T243" s="21">
        <v>2153</v>
      </c>
      <c r="U243" s="21">
        <v>6</v>
      </c>
      <c r="V243" s="21">
        <v>4.4000000000000004</v>
      </c>
      <c r="W243" s="22">
        <v>7.8</v>
      </c>
    </row>
    <row r="244" spans="1:23">
      <c r="A244" s="6" t="s">
        <v>782</v>
      </c>
      <c r="B244" s="55" t="s">
        <v>783</v>
      </c>
      <c r="C244" s="44">
        <v>26053</v>
      </c>
      <c r="D244" s="21">
        <v>279.39999999999998</v>
      </c>
      <c r="E244" s="21">
        <v>181.5</v>
      </c>
      <c r="F244" s="21">
        <v>403</v>
      </c>
      <c r="G244" s="21">
        <v>1.1000000000000001</v>
      </c>
      <c r="H244" s="21">
        <v>0.7</v>
      </c>
      <c r="I244" s="22">
        <v>1.5</v>
      </c>
      <c r="J244" s="44">
        <v>8835</v>
      </c>
      <c r="K244" s="21">
        <v>173.1</v>
      </c>
      <c r="L244" s="21">
        <v>119</v>
      </c>
      <c r="M244" s="21">
        <v>239.2</v>
      </c>
      <c r="N244" s="21">
        <v>2</v>
      </c>
      <c r="O244" s="21">
        <v>1.3</v>
      </c>
      <c r="P244" s="22">
        <v>2.7</v>
      </c>
      <c r="Q244" s="35">
        <v>10404</v>
      </c>
      <c r="R244" s="21">
        <v>320.10000000000002</v>
      </c>
      <c r="S244" s="21">
        <v>216.1</v>
      </c>
      <c r="T244" s="21">
        <v>454.6</v>
      </c>
      <c r="U244" s="21">
        <v>3.1</v>
      </c>
      <c r="V244" s="21">
        <v>2.1</v>
      </c>
      <c r="W244" s="22">
        <v>4.4000000000000004</v>
      </c>
    </row>
    <row r="245" spans="1:23">
      <c r="A245" s="6" t="s">
        <v>802</v>
      </c>
      <c r="B245" s="55" t="s">
        <v>803</v>
      </c>
      <c r="C245" s="44">
        <v>56695</v>
      </c>
      <c r="D245" s="21">
        <v>736.6</v>
      </c>
      <c r="E245" s="21">
        <v>497.9</v>
      </c>
      <c r="F245" s="21">
        <v>1005.4</v>
      </c>
      <c r="G245" s="21">
        <v>1.3</v>
      </c>
      <c r="H245" s="21">
        <v>0.9</v>
      </c>
      <c r="I245" s="22">
        <v>1.8</v>
      </c>
      <c r="J245" s="44">
        <v>16649</v>
      </c>
      <c r="K245" s="21">
        <v>393.9</v>
      </c>
      <c r="L245" s="21">
        <v>286.7</v>
      </c>
      <c r="M245" s="21">
        <v>518.9</v>
      </c>
      <c r="N245" s="21">
        <v>2.4</v>
      </c>
      <c r="O245" s="21">
        <v>1.7</v>
      </c>
      <c r="P245" s="22">
        <v>3.1</v>
      </c>
      <c r="Q245" s="35">
        <v>16241</v>
      </c>
      <c r="R245" s="21">
        <v>607.5</v>
      </c>
      <c r="S245" s="21">
        <v>440.4</v>
      </c>
      <c r="T245" s="21">
        <v>800.2</v>
      </c>
      <c r="U245" s="21">
        <v>3.7</v>
      </c>
      <c r="V245" s="21">
        <v>2.7</v>
      </c>
      <c r="W245" s="22">
        <v>4.9000000000000004</v>
      </c>
    </row>
    <row r="246" spans="1:23">
      <c r="A246" s="6" t="s">
        <v>408</v>
      </c>
      <c r="B246" s="55" t="s">
        <v>409</v>
      </c>
      <c r="C246" s="44">
        <v>40575</v>
      </c>
      <c r="D246" s="21">
        <v>834.3</v>
      </c>
      <c r="E246" s="21">
        <v>571.6</v>
      </c>
      <c r="F246" s="21">
        <v>1152.5</v>
      </c>
      <c r="G246" s="21">
        <v>2.1</v>
      </c>
      <c r="H246" s="21">
        <v>1.4</v>
      </c>
      <c r="I246" s="22">
        <v>2.8</v>
      </c>
      <c r="J246" s="44">
        <v>15392</v>
      </c>
      <c r="K246" s="21">
        <v>553.4</v>
      </c>
      <c r="L246" s="21">
        <v>403.1</v>
      </c>
      <c r="M246" s="21">
        <v>717.1</v>
      </c>
      <c r="N246" s="21">
        <v>3.6</v>
      </c>
      <c r="O246" s="21">
        <v>2.6</v>
      </c>
      <c r="P246" s="22">
        <v>4.7</v>
      </c>
      <c r="Q246" s="35">
        <v>15015</v>
      </c>
      <c r="R246" s="21">
        <v>831.5</v>
      </c>
      <c r="S246" s="21">
        <v>615.6</v>
      </c>
      <c r="T246" s="21">
        <v>1056.9000000000001</v>
      </c>
      <c r="U246" s="21">
        <v>5.5</v>
      </c>
      <c r="V246" s="21">
        <v>4.0999999999999996</v>
      </c>
      <c r="W246" s="22">
        <v>7</v>
      </c>
    </row>
    <row r="247" spans="1:23">
      <c r="A247" s="6" t="s">
        <v>610</v>
      </c>
      <c r="B247" s="55" t="s">
        <v>611</v>
      </c>
      <c r="C247" s="44">
        <v>63301</v>
      </c>
      <c r="D247" s="21">
        <v>1074.5</v>
      </c>
      <c r="E247" s="21">
        <v>745.8</v>
      </c>
      <c r="F247" s="21">
        <v>1458.7</v>
      </c>
      <c r="G247" s="21">
        <v>1.7</v>
      </c>
      <c r="H247" s="21">
        <v>1.2</v>
      </c>
      <c r="I247" s="22">
        <v>2.2999999999999998</v>
      </c>
      <c r="J247" s="44">
        <v>20880</v>
      </c>
      <c r="K247" s="21">
        <v>638.4</v>
      </c>
      <c r="L247" s="21">
        <v>476.7</v>
      </c>
      <c r="M247" s="21">
        <v>811.2</v>
      </c>
      <c r="N247" s="21">
        <v>3.1</v>
      </c>
      <c r="O247" s="21">
        <v>2.2999999999999998</v>
      </c>
      <c r="P247" s="22">
        <v>3.9</v>
      </c>
      <c r="Q247" s="35">
        <v>18888</v>
      </c>
      <c r="R247" s="21">
        <v>894.4</v>
      </c>
      <c r="S247" s="21">
        <v>669</v>
      </c>
      <c r="T247" s="21">
        <v>1142.3</v>
      </c>
      <c r="U247" s="21">
        <v>4.7</v>
      </c>
      <c r="V247" s="21">
        <v>3.5</v>
      </c>
      <c r="W247" s="22">
        <v>6</v>
      </c>
    </row>
    <row r="248" spans="1:23">
      <c r="A248" s="6" t="s">
        <v>338</v>
      </c>
      <c r="B248" s="55" t="s">
        <v>339</v>
      </c>
      <c r="C248" s="44">
        <v>60724</v>
      </c>
      <c r="D248" s="21">
        <v>1422.3</v>
      </c>
      <c r="E248" s="21">
        <v>970.8</v>
      </c>
      <c r="F248" s="21">
        <v>1973.9</v>
      </c>
      <c r="G248" s="21">
        <v>2.2999999999999998</v>
      </c>
      <c r="H248" s="21">
        <v>1.6</v>
      </c>
      <c r="I248" s="22">
        <v>3.3</v>
      </c>
      <c r="J248" s="44">
        <v>22155</v>
      </c>
      <c r="K248" s="21">
        <v>921.9</v>
      </c>
      <c r="L248" s="21">
        <v>663.9</v>
      </c>
      <c r="M248" s="21">
        <v>1217.5999999999999</v>
      </c>
      <c r="N248" s="21">
        <v>4.2</v>
      </c>
      <c r="O248" s="21">
        <v>3</v>
      </c>
      <c r="P248" s="22">
        <v>5.5</v>
      </c>
      <c r="Q248" s="35">
        <v>20014</v>
      </c>
      <c r="R248" s="21">
        <v>1272.7</v>
      </c>
      <c r="S248" s="21">
        <v>934.7</v>
      </c>
      <c r="T248" s="21">
        <v>1639.2</v>
      </c>
      <c r="U248" s="21">
        <v>6.4</v>
      </c>
      <c r="V248" s="21">
        <v>4.7</v>
      </c>
      <c r="W248" s="22">
        <v>8.1999999999999993</v>
      </c>
    </row>
    <row r="249" spans="1:23">
      <c r="A249" s="6" t="s">
        <v>410</v>
      </c>
      <c r="B249" s="55" t="s">
        <v>411</v>
      </c>
      <c r="C249" s="44">
        <v>20553</v>
      </c>
      <c r="D249" s="21">
        <v>413.7</v>
      </c>
      <c r="E249" s="21">
        <v>286.7</v>
      </c>
      <c r="F249" s="21">
        <v>565.5</v>
      </c>
      <c r="G249" s="21">
        <v>2</v>
      </c>
      <c r="H249" s="21">
        <v>1.4</v>
      </c>
      <c r="I249" s="22">
        <v>2.8</v>
      </c>
      <c r="J249" s="44">
        <v>8253</v>
      </c>
      <c r="K249" s="21">
        <v>297.89999999999998</v>
      </c>
      <c r="L249" s="21">
        <v>215.8</v>
      </c>
      <c r="M249" s="21">
        <v>385</v>
      </c>
      <c r="N249" s="21">
        <v>3.6</v>
      </c>
      <c r="O249" s="21">
        <v>2.6</v>
      </c>
      <c r="P249" s="22">
        <v>4.7</v>
      </c>
      <c r="Q249" s="35">
        <v>7429</v>
      </c>
      <c r="R249" s="21">
        <v>404.1</v>
      </c>
      <c r="S249" s="21">
        <v>300</v>
      </c>
      <c r="T249" s="21">
        <v>515.70000000000005</v>
      </c>
      <c r="U249" s="21">
        <v>5.4</v>
      </c>
      <c r="V249" s="21">
        <v>4</v>
      </c>
      <c r="W249" s="22">
        <v>6.9</v>
      </c>
    </row>
    <row r="250" spans="1:23">
      <c r="A250" s="6" t="s">
        <v>764</v>
      </c>
      <c r="B250" s="55" t="s">
        <v>765</v>
      </c>
      <c r="C250" s="44">
        <v>24626</v>
      </c>
      <c r="D250" s="21">
        <v>300.7</v>
      </c>
      <c r="E250" s="21">
        <v>202.5</v>
      </c>
      <c r="F250" s="21">
        <v>414.7</v>
      </c>
      <c r="G250" s="21">
        <v>1.2</v>
      </c>
      <c r="H250" s="21">
        <v>0.8</v>
      </c>
      <c r="I250" s="22">
        <v>1.7</v>
      </c>
      <c r="J250" s="44">
        <v>9103</v>
      </c>
      <c r="K250" s="21">
        <v>203.2</v>
      </c>
      <c r="L250" s="21">
        <v>147.1</v>
      </c>
      <c r="M250" s="21">
        <v>267.8</v>
      </c>
      <c r="N250" s="21">
        <v>2.2000000000000002</v>
      </c>
      <c r="O250" s="21">
        <v>1.6</v>
      </c>
      <c r="P250" s="22">
        <v>2.9</v>
      </c>
      <c r="Q250" s="35">
        <v>10273</v>
      </c>
      <c r="R250" s="21">
        <v>354.2</v>
      </c>
      <c r="S250" s="21">
        <v>254</v>
      </c>
      <c r="T250" s="21">
        <v>464.1</v>
      </c>
      <c r="U250" s="21">
        <v>3.4</v>
      </c>
      <c r="V250" s="21">
        <v>2.5</v>
      </c>
      <c r="W250" s="22">
        <v>4.5</v>
      </c>
    </row>
    <row r="251" spans="1:23">
      <c r="A251" s="6" t="s">
        <v>392</v>
      </c>
      <c r="B251" s="55" t="s">
        <v>393</v>
      </c>
      <c r="C251" s="44">
        <v>38327</v>
      </c>
      <c r="D251" s="21">
        <v>641.6</v>
      </c>
      <c r="E251" s="21">
        <v>440.3</v>
      </c>
      <c r="F251" s="21">
        <v>881.4</v>
      </c>
      <c r="G251" s="21">
        <v>1.7</v>
      </c>
      <c r="H251" s="21">
        <v>1.1000000000000001</v>
      </c>
      <c r="I251" s="22">
        <v>2.2999999999999998</v>
      </c>
      <c r="J251" s="44">
        <v>18825</v>
      </c>
      <c r="K251" s="21">
        <v>555.79999999999995</v>
      </c>
      <c r="L251" s="21">
        <v>411.2</v>
      </c>
      <c r="M251" s="21">
        <v>714.9</v>
      </c>
      <c r="N251" s="21">
        <v>3</v>
      </c>
      <c r="O251" s="21">
        <v>2.2000000000000002</v>
      </c>
      <c r="P251" s="22">
        <v>3.8</v>
      </c>
      <c r="Q251" s="35">
        <v>19732</v>
      </c>
      <c r="R251" s="21">
        <v>897.3</v>
      </c>
      <c r="S251" s="21">
        <v>675.8</v>
      </c>
      <c r="T251" s="21">
        <v>1132.2</v>
      </c>
      <c r="U251" s="21">
        <v>4.5</v>
      </c>
      <c r="V251" s="21">
        <v>3.4</v>
      </c>
      <c r="W251" s="22">
        <v>5.7</v>
      </c>
    </row>
    <row r="252" spans="1:23">
      <c r="A252" s="6" t="s">
        <v>576</v>
      </c>
      <c r="B252" s="55" t="s">
        <v>577</v>
      </c>
      <c r="C252" s="44">
        <v>49646</v>
      </c>
      <c r="D252" s="21">
        <v>899.3</v>
      </c>
      <c r="E252" s="21">
        <v>620.6</v>
      </c>
      <c r="F252" s="21">
        <v>1229</v>
      </c>
      <c r="G252" s="21">
        <v>1.8</v>
      </c>
      <c r="H252" s="21">
        <v>1.3</v>
      </c>
      <c r="I252" s="22">
        <v>2.5</v>
      </c>
      <c r="J252" s="44">
        <v>18300</v>
      </c>
      <c r="K252" s="21">
        <v>590</v>
      </c>
      <c r="L252" s="21">
        <v>430.5</v>
      </c>
      <c r="M252" s="21">
        <v>766.1</v>
      </c>
      <c r="N252" s="21">
        <v>3.2</v>
      </c>
      <c r="O252" s="21">
        <v>2.4</v>
      </c>
      <c r="P252" s="22">
        <v>4.2</v>
      </c>
      <c r="Q252" s="35">
        <v>16694</v>
      </c>
      <c r="R252" s="21">
        <v>826.9</v>
      </c>
      <c r="S252" s="21">
        <v>607.6</v>
      </c>
      <c r="T252" s="21">
        <v>1067.9000000000001</v>
      </c>
      <c r="U252" s="21">
        <v>5</v>
      </c>
      <c r="V252" s="21">
        <v>3.6</v>
      </c>
      <c r="W252" s="22">
        <v>6.4</v>
      </c>
    </row>
    <row r="253" spans="1:23">
      <c r="A253" s="6" t="s">
        <v>282</v>
      </c>
      <c r="B253" s="55" t="s">
        <v>283</v>
      </c>
      <c r="C253" s="44">
        <v>40976</v>
      </c>
      <c r="D253" s="21">
        <v>1020.1</v>
      </c>
      <c r="E253" s="21">
        <v>694.6</v>
      </c>
      <c r="F253" s="21">
        <v>1420</v>
      </c>
      <c r="G253" s="21">
        <v>2.5</v>
      </c>
      <c r="H253" s="21">
        <v>1.7</v>
      </c>
      <c r="I253" s="22">
        <v>3.5</v>
      </c>
      <c r="J253" s="44">
        <v>21676</v>
      </c>
      <c r="K253" s="21">
        <v>942.9</v>
      </c>
      <c r="L253" s="21">
        <v>686.3</v>
      </c>
      <c r="M253" s="21">
        <v>1215.5999999999999</v>
      </c>
      <c r="N253" s="21">
        <v>4.3</v>
      </c>
      <c r="O253" s="21">
        <v>3.2</v>
      </c>
      <c r="P253" s="22">
        <v>5.6</v>
      </c>
      <c r="Q253" s="35">
        <v>24504</v>
      </c>
      <c r="R253" s="21">
        <v>1596.6</v>
      </c>
      <c r="S253" s="21">
        <v>1188.9000000000001</v>
      </c>
      <c r="T253" s="21">
        <v>2018.2</v>
      </c>
      <c r="U253" s="21">
        <v>6.5</v>
      </c>
      <c r="V253" s="21">
        <v>4.9000000000000004</v>
      </c>
      <c r="W253" s="22">
        <v>8.1999999999999993</v>
      </c>
    </row>
    <row r="254" spans="1:23">
      <c r="A254" s="6" t="s">
        <v>638</v>
      </c>
      <c r="B254" s="55" t="s">
        <v>639</v>
      </c>
      <c r="C254" s="44">
        <v>36290</v>
      </c>
      <c r="D254" s="21">
        <v>484.7</v>
      </c>
      <c r="E254" s="21">
        <v>327.5</v>
      </c>
      <c r="F254" s="21">
        <v>659.8</v>
      </c>
      <c r="G254" s="21">
        <v>1.3</v>
      </c>
      <c r="H254" s="21">
        <v>0.9</v>
      </c>
      <c r="I254" s="22">
        <v>1.8</v>
      </c>
      <c r="J254" s="44">
        <v>14142</v>
      </c>
      <c r="K254" s="21">
        <v>338</v>
      </c>
      <c r="L254" s="21">
        <v>246.6</v>
      </c>
      <c r="M254" s="21">
        <v>448.6</v>
      </c>
      <c r="N254" s="21">
        <v>2.4</v>
      </c>
      <c r="O254" s="21">
        <v>1.7</v>
      </c>
      <c r="P254" s="22">
        <v>3.2</v>
      </c>
      <c r="Q254" s="35">
        <v>15553</v>
      </c>
      <c r="R254" s="21">
        <v>582.29999999999995</v>
      </c>
      <c r="S254" s="21">
        <v>422.1</v>
      </c>
      <c r="T254" s="21">
        <v>763.3</v>
      </c>
      <c r="U254" s="21">
        <v>3.7</v>
      </c>
      <c r="V254" s="21">
        <v>2.7</v>
      </c>
      <c r="W254" s="22">
        <v>4.9000000000000004</v>
      </c>
    </row>
    <row r="255" spans="1:23">
      <c r="A255" s="6" t="s">
        <v>698</v>
      </c>
      <c r="B255" s="55" t="s">
        <v>699</v>
      </c>
      <c r="C255" s="44">
        <v>26080</v>
      </c>
      <c r="D255" s="21">
        <v>344.6</v>
      </c>
      <c r="E255" s="21">
        <v>231.6</v>
      </c>
      <c r="F255" s="21">
        <v>475</v>
      </c>
      <c r="G255" s="21">
        <v>1.3</v>
      </c>
      <c r="H255" s="21">
        <v>0.9</v>
      </c>
      <c r="I255" s="22">
        <v>1.8</v>
      </c>
      <c r="J255" s="44">
        <v>10925</v>
      </c>
      <c r="K255" s="21">
        <v>258.8</v>
      </c>
      <c r="L255" s="21">
        <v>185.4</v>
      </c>
      <c r="M255" s="21">
        <v>342.6</v>
      </c>
      <c r="N255" s="21">
        <v>2.4</v>
      </c>
      <c r="O255" s="21">
        <v>1.7</v>
      </c>
      <c r="P255" s="22">
        <v>3.1</v>
      </c>
      <c r="Q255" s="35">
        <v>11457</v>
      </c>
      <c r="R255" s="21">
        <v>421</v>
      </c>
      <c r="S255" s="21">
        <v>304.10000000000002</v>
      </c>
      <c r="T255" s="21">
        <v>567</v>
      </c>
      <c r="U255" s="21">
        <v>3.7</v>
      </c>
      <c r="V255" s="21">
        <v>2.7</v>
      </c>
      <c r="W255" s="22">
        <v>4.9000000000000004</v>
      </c>
    </row>
    <row r="256" spans="1:23">
      <c r="A256" s="6" t="s">
        <v>320</v>
      </c>
      <c r="B256" s="55" t="s">
        <v>321</v>
      </c>
      <c r="C256" s="44">
        <v>36862</v>
      </c>
      <c r="D256" s="21">
        <v>785</v>
      </c>
      <c r="E256" s="21">
        <v>539.5</v>
      </c>
      <c r="F256" s="21">
        <v>1094.7</v>
      </c>
      <c r="G256" s="21">
        <v>2.1</v>
      </c>
      <c r="H256" s="21">
        <v>1.5</v>
      </c>
      <c r="I256" s="22">
        <v>3</v>
      </c>
      <c r="J256" s="44">
        <v>16757</v>
      </c>
      <c r="K256" s="21">
        <v>627.1</v>
      </c>
      <c r="L256" s="21">
        <v>460.6</v>
      </c>
      <c r="M256" s="21">
        <v>808.7</v>
      </c>
      <c r="N256" s="21">
        <v>3.7</v>
      </c>
      <c r="O256" s="21">
        <v>2.7</v>
      </c>
      <c r="P256" s="22">
        <v>4.8</v>
      </c>
      <c r="Q256" s="35">
        <v>17285</v>
      </c>
      <c r="R256" s="21">
        <v>993.1</v>
      </c>
      <c r="S256" s="21">
        <v>729.9</v>
      </c>
      <c r="T256" s="21">
        <v>1264.5999999999999</v>
      </c>
      <c r="U256" s="21">
        <v>5.7</v>
      </c>
      <c r="V256" s="21">
        <v>4.2</v>
      </c>
      <c r="W256" s="22">
        <v>7.3</v>
      </c>
    </row>
    <row r="257" spans="1:23">
      <c r="A257" s="6" t="s">
        <v>850</v>
      </c>
      <c r="B257" s="55" t="s">
        <v>851</v>
      </c>
      <c r="C257" s="44">
        <v>26435</v>
      </c>
      <c r="D257" s="21">
        <v>288.10000000000002</v>
      </c>
      <c r="E257" s="21">
        <v>188.3</v>
      </c>
      <c r="F257" s="21">
        <v>407.7</v>
      </c>
      <c r="G257" s="21">
        <v>1.1000000000000001</v>
      </c>
      <c r="H257" s="21">
        <v>0.7</v>
      </c>
      <c r="I257" s="22">
        <v>1.5</v>
      </c>
      <c r="J257" s="44">
        <v>8724</v>
      </c>
      <c r="K257" s="21">
        <v>174.7</v>
      </c>
      <c r="L257" s="21">
        <v>122.3</v>
      </c>
      <c r="M257" s="21">
        <v>237.5</v>
      </c>
      <c r="N257" s="21">
        <v>2</v>
      </c>
      <c r="O257" s="21">
        <v>1.4</v>
      </c>
      <c r="P257" s="22">
        <v>2.7</v>
      </c>
      <c r="Q257" s="35">
        <v>9020</v>
      </c>
      <c r="R257" s="21">
        <v>283.60000000000002</v>
      </c>
      <c r="S257" s="21">
        <v>198.7</v>
      </c>
      <c r="T257" s="21">
        <v>390.4</v>
      </c>
      <c r="U257" s="21">
        <v>3.1</v>
      </c>
      <c r="V257" s="21">
        <v>2.2000000000000002</v>
      </c>
      <c r="W257" s="22">
        <v>4.3</v>
      </c>
    </row>
    <row r="258" spans="1:23">
      <c r="A258" s="6" t="s">
        <v>588</v>
      </c>
      <c r="B258" s="55" t="s">
        <v>589</v>
      </c>
      <c r="C258" s="44">
        <v>43305</v>
      </c>
      <c r="D258" s="21">
        <v>815.4</v>
      </c>
      <c r="E258" s="21">
        <v>563.4</v>
      </c>
      <c r="F258" s="21">
        <v>1120.2</v>
      </c>
      <c r="G258" s="21">
        <v>1.9</v>
      </c>
      <c r="H258" s="21">
        <v>1.3</v>
      </c>
      <c r="I258" s="22">
        <v>2.6</v>
      </c>
      <c r="J258" s="44">
        <v>12864</v>
      </c>
      <c r="K258" s="21">
        <v>436.7</v>
      </c>
      <c r="L258" s="21">
        <v>315.2</v>
      </c>
      <c r="M258" s="21">
        <v>571.20000000000005</v>
      </c>
      <c r="N258" s="21">
        <v>3.4</v>
      </c>
      <c r="O258" s="21">
        <v>2.5</v>
      </c>
      <c r="P258" s="22">
        <v>4.4000000000000004</v>
      </c>
      <c r="Q258" s="35">
        <v>11652</v>
      </c>
      <c r="R258" s="21">
        <v>611.6</v>
      </c>
      <c r="S258" s="21">
        <v>451.5</v>
      </c>
      <c r="T258" s="21">
        <v>791.8</v>
      </c>
      <c r="U258" s="21">
        <v>5.2</v>
      </c>
      <c r="V258" s="21">
        <v>3.9</v>
      </c>
      <c r="W258" s="22">
        <v>6.8</v>
      </c>
    </row>
    <row r="259" spans="1:23">
      <c r="A259" s="6" t="s">
        <v>720</v>
      </c>
      <c r="B259" s="55" t="s">
        <v>721</v>
      </c>
      <c r="C259" s="44">
        <v>36685</v>
      </c>
      <c r="D259" s="21">
        <v>491.3</v>
      </c>
      <c r="E259" s="21">
        <v>333.5</v>
      </c>
      <c r="F259" s="21">
        <v>673.5</v>
      </c>
      <c r="G259" s="21">
        <v>1.3</v>
      </c>
      <c r="H259" s="21">
        <v>0.9</v>
      </c>
      <c r="I259" s="22">
        <v>1.8</v>
      </c>
      <c r="J259" s="44">
        <v>12792</v>
      </c>
      <c r="K259" s="21">
        <v>309.60000000000002</v>
      </c>
      <c r="L259" s="21">
        <v>226.7</v>
      </c>
      <c r="M259" s="21">
        <v>403</v>
      </c>
      <c r="N259" s="21">
        <v>2.4</v>
      </c>
      <c r="O259" s="21">
        <v>1.8</v>
      </c>
      <c r="P259" s="22">
        <v>3.2</v>
      </c>
      <c r="Q259" s="35">
        <v>13786</v>
      </c>
      <c r="R259" s="21">
        <v>521.1</v>
      </c>
      <c r="S259" s="21">
        <v>381.4</v>
      </c>
      <c r="T259" s="21">
        <v>680.6</v>
      </c>
      <c r="U259" s="21">
        <v>3.8</v>
      </c>
      <c r="V259" s="21">
        <v>2.8</v>
      </c>
      <c r="W259" s="22">
        <v>4.9000000000000004</v>
      </c>
    </row>
    <row r="260" spans="1:23">
      <c r="A260" s="6" t="s">
        <v>312</v>
      </c>
      <c r="B260" s="55" t="s">
        <v>313</v>
      </c>
      <c r="C260" s="44">
        <v>38344</v>
      </c>
      <c r="D260" s="21">
        <v>805.8</v>
      </c>
      <c r="E260" s="21">
        <v>551.9</v>
      </c>
      <c r="F260" s="21">
        <v>1126</v>
      </c>
      <c r="G260" s="21">
        <v>2.1</v>
      </c>
      <c r="H260" s="21">
        <v>1.4</v>
      </c>
      <c r="I260" s="22">
        <v>2.9</v>
      </c>
      <c r="J260" s="44">
        <v>18019</v>
      </c>
      <c r="K260" s="21">
        <v>667.5</v>
      </c>
      <c r="L260" s="21">
        <v>490</v>
      </c>
      <c r="M260" s="21">
        <v>858</v>
      </c>
      <c r="N260" s="21">
        <v>3.7</v>
      </c>
      <c r="O260" s="21">
        <v>2.7</v>
      </c>
      <c r="P260" s="22">
        <v>4.8</v>
      </c>
      <c r="Q260" s="35">
        <v>20215</v>
      </c>
      <c r="R260" s="21">
        <v>1137.2</v>
      </c>
      <c r="S260" s="21">
        <v>842.2</v>
      </c>
      <c r="T260" s="21">
        <v>1446.2</v>
      </c>
      <c r="U260" s="21">
        <v>5.6</v>
      </c>
      <c r="V260" s="21">
        <v>4.2</v>
      </c>
      <c r="W260" s="22">
        <v>7.2</v>
      </c>
    </row>
    <row r="261" spans="1:23">
      <c r="A261" s="6" t="s">
        <v>374</v>
      </c>
      <c r="B261" s="55" t="s">
        <v>375</v>
      </c>
      <c r="C261" s="44">
        <v>19931</v>
      </c>
      <c r="D261" s="21">
        <v>392.9</v>
      </c>
      <c r="E261" s="21">
        <v>262.5</v>
      </c>
      <c r="F261" s="21">
        <v>558.4</v>
      </c>
      <c r="G261" s="21">
        <v>2</v>
      </c>
      <c r="H261" s="21">
        <v>1.3</v>
      </c>
      <c r="I261" s="22">
        <v>2.8</v>
      </c>
      <c r="J261" s="44">
        <v>10421</v>
      </c>
      <c r="K261" s="21">
        <v>358.2</v>
      </c>
      <c r="L261" s="21">
        <v>252.9</v>
      </c>
      <c r="M261" s="21">
        <v>477.5</v>
      </c>
      <c r="N261" s="21">
        <v>3.4</v>
      </c>
      <c r="O261" s="21">
        <v>2.4</v>
      </c>
      <c r="P261" s="22">
        <v>4.5999999999999996</v>
      </c>
      <c r="Q261" s="35">
        <v>10269</v>
      </c>
      <c r="R261" s="21">
        <v>533.5</v>
      </c>
      <c r="S261" s="21">
        <v>387.5</v>
      </c>
      <c r="T261" s="21">
        <v>693.1</v>
      </c>
      <c r="U261" s="21">
        <v>5.2</v>
      </c>
      <c r="V261" s="21">
        <v>3.8</v>
      </c>
      <c r="W261" s="22">
        <v>6.7</v>
      </c>
    </row>
    <row r="262" spans="1:23">
      <c r="A262" s="6" t="s">
        <v>804</v>
      </c>
      <c r="B262" s="55" t="s">
        <v>805</v>
      </c>
      <c r="C262" s="44">
        <v>56480</v>
      </c>
      <c r="D262" s="21">
        <v>1022.6</v>
      </c>
      <c r="E262" s="21">
        <v>681.1</v>
      </c>
      <c r="F262" s="21">
        <v>1447.3</v>
      </c>
      <c r="G262" s="21">
        <v>1.8</v>
      </c>
      <c r="H262" s="21">
        <v>1.2</v>
      </c>
      <c r="I262" s="22">
        <v>2.6</v>
      </c>
      <c r="J262" s="44">
        <v>12025</v>
      </c>
      <c r="K262" s="21">
        <v>407.6</v>
      </c>
      <c r="L262" s="21">
        <v>287.8</v>
      </c>
      <c r="M262" s="21">
        <v>552</v>
      </c>
      <c r="N262" s="21">
        <v>3.4</v>
      </c>
      <c r="O262" s="21">
        <v>2.4</v>
      </c>
      <c r="P262" s="22">
        <v>4.5999999999999996</v>
      </c>
      <c r="Q262" s="35">
        <v>7534</v>
      </c>
      <c r="R262" s="21">
        <v>402</v>
      </c>
      <c r="S262" s="21">
        <v>284.3</v>
      </c>
      <c r="T262" s="21">
        <v>541.4</v>
      </c>
      <c r="U262" s="21">
        <v>5.3</v>
      </c>
      <c r="V262" s="21">
        <v>3.8</v>
      </c>
      <c r="W262" s="22">
        <v>7.2</v>
      </c>
    </row>
    <row r="263" spans="1:23">
      <c r="A263" s="6" t="s">
        <v>744</v>
      </c>
      <c r="B263" s="55" t="s">
        <v>745</v>
      </c>
      <c r="C263" s="44">
        <v>62041</v>
      </c>
      <c r="D263" s="21">
        <v>815.9</v>
      </c>
      <c r="E263" s="21">
        <v>553.9</v>
      </c>
      <c r="F263" s="21">
        <v>1125.3</v>
      </c>
      <c r="G263" s="21">
        <v>1.3</v>
      </c>
      <c r="H263" s="21">
        <v>0.9</v>
      </c>
      <c r="I263" s="22">
        <v>1.8</v>
      </c>
      <c r="J263" s="44">
        <v>21150</v>
      </c>
      <c r="K263" s="21">
        <v>511.9</v>
      </c>
      <c r="L263" s="21">
        <v>377.5</v>
      </c>
      <c r="M263" s="21">
        <v>659</v>
      </c>
      <c r="N263" s="21">
        <v>2.4</v>
      </c>
      <c r="O263" s="21">
        <v>1.8</v>
      </c>
      <c r="P263" s="22">
        <v>3.1</v>
      </c>
      <c r="Q263" s="35">
        <v>21365</v>
      </c>
      <c r="R263" s="21">
        <v>816.5</v>
      </c>
      <c r="S263" s="21">
        <v>599.6</v>
      </c>
      <c r="T263" s="21">
        <v>1064.3</v>
      </c>
      <c r="U263" s="21">
        <v>3.8</v>
      </c>
      <c r="V263" s="21">
        <v>2.8</v>
      </c>
      <c r="W263" s="22">
        <v>5</v>
      </c>
    </row>
    <row r="264" spans="1:23">
      <c r="A264" s="6" t="s">
        <v>806</v>
      </c>
      <c r="B264" s="55" t="s">
        <v>807</v>
      </c>
      <c r="C264" s="44">
        <v>32803</v>
      </c>
      <c r="D264" s="21">
        <v>373</v>
      </c>
      <c r="E264" s="21">
        <v>247.1</v>
      </c>
      <c r="F264" s="21">
        <v>516.29999999999995</v>
      </c>
      <c r="G264" s="21">
        <v>1.1000000000000001</v>
      </c>
      <c r="H264" s="21">
        <v>0.8</v>
      </c>
      <c r="I264" s="22">
        <v>1.6</v>
      </c>
      <c r="J264" s="44">
        <v>11204</v>
      </c>
      <c r="K264" s="21">
        <v>233.5</v>
      </c>
      <c r="L264" s="21">
        <v>169.2</v>
      </c>
      <c r="M264" s="21">
        <v>307.60000000000002</v>
      </c>
      <c r="N264" s="21">
        <v>2.1</v>
      </c>
      <c r="O264" s="21">
        <v>1.5</v>
      </c>
      <c r="P264" s="22">
        <v>2.7</v>
      </c>
      <c r="Q264" s="35">
        <v>12820</v>
      </c>
      <c r="R264" s="21">
        <v>419.9</v>
      </c>
      <c r="S264" s="21">
        <v>303</v>
      </c>
      <c r="T264" s="21">
        <v>561.20000000000005</v>
      </c>
      <c r="U264" s="21">
        <v>3.3</v>
      </c>
      <c r="V264" s="21">
        <v>2.4</v>
      </c>
      <c r="W264" s="22">
        <v>4.4000000000000004</v>
      </c>
    </row>
    <row r="265" spans="1:23">
      <c r="A265" s="6" t="s">
        <v>870</v>
      </c>
      <c r="B265" s="55" t="s">
        <v>871</v>
      </c>
      <c r="C265" s="44">
        <v>26566</v>
      </c>
      <c r="D265" s="21">
        <v>256.3</v>
      </c>
      <c r="E265" s="21">
        <v>167.6</v>
      </c>
      <c r="F265" s="21">
        <v>358</v>
      </c>
      <c r="G265" s="21">
        <v>1</v>
      </c>
      <c r="H265" s="21">
        <v>0.6</v>
      </c>
      <c r="I265" s="22">
        <v>1.3</v>
      </c>
      <c r="J265" s="44">
        <v>9951</v>
      </c>
      <c r="K265" s="21">
        <v>172.3</v>
      </c>
      <c r="L265" s="21">
        <v>117.7</v>
      </c>
      <c r="M265" s="21">
        <v>239.1</v>
      </c>
      <c r="N265" s="21">
        <v>1.7</v>
      </c>
      <c r="O265" s="21">
        <v>1.2</v>
      </c>
      <c r="P265" s="22">
        <v>2.4</v>
      </c>
      <c r="Q265" s="35">
        <v>10378</v>
      </c>
      <c r="R265" s="21">
        <v>282.2</v>
      </c>
      <c r="S265" s="21">
        <v>192.6</v>
      </c>
      <c r="T265" s="21">
        <v>393.4</v>
      </c>
      <c r="U265" s="21">
        <v>2.7</v>
      </c>
      <c r="V265" s="21">
        <v>1.9</v>
      </c>
      <c r="W265" s="22">
        <v>3.8</v>
      </c>
    </row>
    <row r="266" spans="1:23">
      <c r="A266" s="6" t="s">
        <v>830</v>
      </c>
      <c r="B266" s="55" t="s">
        <v>831</v>
      </c>
      <c r="C266" s="44">
        <v>37676</v>
      </c>
      <c r="D266" s="21">
        <v>373.1</v>
      </c>
      <c r="E266" s="21">
        <v>240.6</v>
      </c>
      <c r="F266" s="21">
        <v>524.1</v>
      </c>
      <c r="G266" s="21">
        <v>1</v>
      </c>
      <c r="H266" s="21">
        <v>0.6</v>
      </c>
      <c r="I266" s="22">
        <v>1.4</v>
      </c>
      <c r="J266" s="44">
        <v>14351</v>
      </c>
      <c r="K266" s="21">
        <v>258</v>
      </c>
      <c r="L266" s="21">
        <v>180.4</v>
      </c>
      <c r="M266" s="21">
        <v>349.7</v>
      </c>
      <c r="N266" s="21">
        <v>1.8</v>
      </c>
      <c r="O266" s="21">
        <v>1.3</v>
      </c>
      <c r="P266" s="22">
        <v>2.4</v>
      </c>
      <c r="Q266" s="35">
        <v>15430</v>
      </c>
      <c r="R266" s="21">
        <v>436.1</v>
      </c>
      <c r="S266" s="21">
        <v>300.3</v>
      </c>
      <c r="T266" s="21">
        <v>606.70000000000005</v>
      </c>
      <c r="U266" s="21">
        <v>2.8</v>
      </c>
      <c r="V266" s="21">
        <v>1.9</v>
      </c>
      <c r="W266" s="22">
        <v>3.9</v>
      </c>
    </row>
    <row r="267" spans="1:23">
      <c r="A267" s="6" t="s">
        <v>364</v>
      </c>
      <c r="B267" s="55" t="s">
        <v>365</v>
      </c>
      <c r="C267" s="44">
        <v>94573</v>
      </c>
      <c r="D267" s="21">
        <v>2032</v>
      </c>
      <c r="E267" s="21">
        <v>1407</v>
      </c>
      <c r="F267" s="21">
        <v>2808.1</v>
      </c>
      <c r="G267" s="21">
        <v>2.1</v>
      </c>
      <c r="H267" s="21">
        <v>1.5</v>
      </c>
      <c r="I267" s="22">
        <v>3</v>
      </c>
      <c r="J267" s="44">
        <v>36461</v>
      </c>
      <c r="K267" s="21">
        <v>1381.4</v>
      </c>
      <c r="L267" s="21">
        <v>1015.4</v>
      </c>
      <c r="M267" s="21">
        <v>1795.9</v>
      </c>
      <c r="N267" s="21">
        <v>3.8</v>
      </c>
      <c r="O267" s="21">
        <v>2.8</v>
      </c>
      <c r="P267" s="22">
        <v>4.9000000000000004</v>
      </c>
      <c r="Q267" s="35">
        <v>33760</v>
      </c>
      <c r="R267" s="21">
        <v>1954</v>
      </c>
      <c r="S267" s="21">
        <v>1448.7</v>
      </c>
      <c r="T267" s="21">
        <v>2487.1</v>
      </c>
      <c r="U267" s="21">
        <v>5.8</v>
      </c>
      <c r="V267" s="21">
        <v>4.3</v>
      </c>
      <c r="W267" s="22">
        <v>7.4</v>
      </c>
    </row>
    <row r="268" spans="1:23">
      <c r="A268" s="6" t="s">
        <v>322</v>
      </c>
      <c r="B268" s="55" t="s">
        <v>323</v>
      </c>
      <c r="C268" s="44">
        <v>69828</v>
      </c>
      <c r="D268" s="21">
        <v>1629</v>
      </c>
      <c r="E268" s="21">
        <v>1107.8</v>
      </c>
      <c r="F268" s="21">
        <v>2250.5</v>
      </c>
      <c r="G268" s="21">
        <v>2.2999999999999998</v>
      </c>
      <c r="H268" s="21">
        <v>1.6</v>
      </c>
      <c r="I268" s="22">
        <v>3.2</v>
      </c>
      <c r="J268" s="44">
        <v>25036</v>
      </c>
      <c r="K268" s="21">
        <v>1028.9000000000001</v>
      </c>
      <c r="L268" s="21">
        <v>744.2</v>
      </c>
      <c r="M268" s="21">
        <v>1377.5</v>
      </c>
      <c r="N268" s="21">
        <v>4.0999999999999996</v>
      </c>
      <c r="O268" s="21">
        <v>3</v>
      </c>
      <c r="P268" s="22">
        <v>5.5</v>
      </c>
      <c r="Q268" s="35">
        <v>25552</v>
      </c>
      <c r="R268" s="21">
        <v>1609.7</v>
      </c>
      <c r="S268" s="21">
        <v>1169.5999999999999</v>
      </c>
      <c r="T268" s="21">
        <v>2108.1</v>
      </c>
      <c r="U268" s="21">
        <v>6.3</v>
      </c>
      <c r="V268" s="21">
        <v>4.5999999999999996</v>
      </c>
      <c r="W268" s="22">
        <v>8.3000000000000007</v>
      </c>
    </row>
    <row r="269" spans="1:23">
      <c r="A269" s="6" t="s">
        <v>766</v>
      </c>
      <c r="B269" s="55" t="s">
        <v>767</v>
      </c>
      <c r="C269" s="44">
        <v>65979</v>
      </c>
      <c r="D269" s="21">
        <v>1165.8</v>
      </c>
      <c r="E269" s="21">
        <v>784.1</v>
      </c>
      <c r="F269" s="21">
        <v>1649.4</v>
      </c>
      <c r="G269" s="21">
        <v>1.8</v>
      </c>
      <c r="H269" s="21">
        <v>1.2</v>
      </c>
      <c r="I269" s="22">
        <v>2.5</v>
      </c>
      <c r="J269" s="44">
        <v>16796</v>
      </c>
      <c r="K269" s="21">
        <v>538.1</v>
      </c>
      <c r="L269" s="21">
        <v>378.1</v>
      </c>
      <c r="M269" s="21">
        <v>715.9</v>
      </c>
      <c r="N269" s="21">
        <v>3.2</v>
      </c>
      <c r="O269" s="21">
        <v>2.2999999999999998</v>
      </c>
      <c r="P269" s="22">
        <v>4.3</v>
      </c>
      <c r="Q269" s="35">
        <v>13271</v>
      </c>
      <c r="R269" s="21">
        <v>663.6</v>
      </c>
      <c r="S269" s="21">
        <v>467.4</v>
      </c>
      <c r="T269" s="21">
        <v>874.4</v>
      </c>
      <c r="U269" s="21">
        <v>5</v>
      </c>
      <c r="V269" s="21">
        <v>3.5</v>
      </c>
      <c r="W269" s="22">
        <v>6.6</v>
      </c>
    </row>
    <row r="270" spans="1:23">
      <c r="A270" s="6" t="s">
        <v>858</v>
      </c>
      <c r="B270" s="55" t="s">
        <v>859</v>
      </c>
      <c r="C270" s="44">
        <v>69991</v>
      </c>
      <c r="D270" s="21">
        <v>895.5</v>
      </c>
      <c r="E270" s="21">
        <v>594.1</v>
      </c>
      <c r="F270" s="21">
        <v>1258</v>
      </c>
      <c r="G270" s="21">
        <v>1.3</v>
      </c>
      <c r="H270" s="21">
        <v>0.8</v>
      </c>
      <c r="I270" s="22">
        <v>1.8</v>
      </c>
      <c r="J270" s="44">
        <v>17891</v>
      </c>
      <c r="K270" s="21">
        <v>422.8</v>
      </c>
      <c r="L270" s="21">
        <v>303.89999999999998</v>
      </c>
      <c r="M270" s="21">
        <v>550.20000000000005</v>
      </c>
      <c r="N270" s="21">
        <v>2.4</v>
      </c>
      <c r="O270" s="21">
        <v>1.7</v>
      </c>
      <c r="P270" s="22">
        <v>3.1</v>
      </c>
      <c r="Q270" s="35">
        <v>15660</v>
      </c>
      <c r="R270" s="21">
        <v>586.4</v>
      </c>
      <c r="S270" s="21">
        <v>426</v>
      </c>
      <c r="T270" s="21">
        <v>769.5</v>
      </c>
      <c r="U270" s="21">
        <v>3.7</v>
      </c>
      <c r="V270" s="21">
        <v>2.7</v>
      </c>
      <c r="W270" s="22">
        <v>4.9000000000000004</v>
      </c>
    </row>
    <row r="271" spans="1:23">
      <c r="A271" s="6" t="s">
        <v>646</v>
      </c>
      <c r="B271" s="55" t="s">
        <v>647</v>
      </c>
      <c r="C271" s="44">
        <v>58620</v>
      </c>
      <c r="D271" s="21">
        <v>867.8</v>
      </c>
      <c r="E271" s="21">
        <v>597.4</v>
      </c>
      <c r="F271" s="21">
        <v>1193.2</v>
      </c>
      <c r="G271" s="21">
        <v>1.5</v>
      </c>
      <c r="H271" s="21">
        <v>1</v>
      </c>
      <c r="I271" s="22">
        <v>2</v>
      </c>
      <c r="J271" s="44">
        <v>21276</v>
      </c>
      <c r="K271" s="21">
        <v>569.1</v>
      </c>
      <c r="L271" s="21">
        <v>418.6</v>
      </c>
      <c r="M271" s="21">
        <v>739.5</v>
      </c>
      <c r="N271" s="21">
        <v>2.7</v>
      </c>
      <c r="O271" s="21">
        <v>2</v>
      </c>
      <c r="P271" s="22">
        <v>3.5</v>
      </c>
      <c r="Q271" s="35">
        <v>21409</v>
      </c>
      <c r="R271" s="21">
        <v>900.4</v>
      </c>
      <c r="S271" s="21">
        <v>663.9</v>
      </c>
      <c r="T271" s="21">
        <v>1175.5</v>
      </c>
      <c r="U271" s="21">
        <v>4.2</v>
      </c>
      <c r="V271" s="21">
        <v>3.1</v>
      </c>
      <c r="W271" s="22">
        <v>5.5</v>
      </c>
    </row>
    <row r="272" spans="1:23">
      <c r="A272" s="6" t="s">
        <v>784</v>
      </c>
      <c r="B272" s="55" t="s">
        <v>785</v>
      </c>
      <c r="C272" s="44">
        <v>37875</v>
      </c>
      <c r="D272" s="21">
        <v>427.2</v>
      </c>
      <c r="E272" s="21">
        <v>283.10000000000002</v>
      </c>
      <c r="F272" s="21">
        <v>592.4</v>
      </c>
      <c r="G272" s="21">
        <v>1.1000000000000001</v>
      </c>
      <c r="H272" s="21">
        <v>0.7</v>
      </c>
      <c r="I272" s="22">
        <v>1.6</v>
      </c>
      <c r="J272" s="44">
        <v>13962</v>
      </c>
      <c r="K272" s="21">
        <v>289.60000000000002</v>
      </c>
      <c r="L272" s="21">
        <v>209.4</v>
      </c>
      <c r="M272" s="21">
        <v>382.5</v>
      </c>
      <c r="N272" s="21">
        <v>2.1</v>
      </c>
      <c r="O272" s="21">
        <v>1.5</v>
      </c>
      <c r="P272" s="22">
        <v>2.7</v>
      </c>
      <c r="Q272" s="35">
        <v>15477</v>
      </c>
      <c r="R272" s="21">
        <v>502</v>
      </c>
      <c r="S272" s="21">
        <v>360.6</v>
      </c>
      <c r="T272" s="21">
        <v>669.5</v>
      </c>
      <c r="U272" s="21">
        <v>3.2</v>
      </c>
      <c r="V272" s="21">
        <v>2.2999999999999998</v>
      </c>
      <c r="W272" s="22">
        <v>4.3</v>
      </c>
    </row>
    <row r="273" spans="1:23">
      <c r="A273" s="6" t="s">
        <v>848</v>
      </c>
      <c r="B273" s="55" t="s">
        <v>849</v>
      </c>
      <c r="C273" s="44">
        <v>25423</v>
      </c>
      <c r="D273" s="21">
        <v>340.3</v>
      </c>
      <c r="E273" s="21">
        <v>230.9</v>
      </c>
      <c r="F273" s="21">
        <v>471.3</v>
      </c>
      <c r="G273" s="21">
        <v>1.3</v>
      </c>
      <c r="H273" s="21">
        <v>0.9</v>
      </c>
      <c r="I273" s="22">
        <v>1.9</v>
      </c>
      <c r="J273" s="44">
        <v>7009</v>
      </c>
      <c r="K273" s="21">
        <v>171.4</v>
      </c>
      <c r="L273" s="21">
        <v>122.8</v>
      </c>
      <c r="M273" s="21">
        <v>226.5</v>
      </c>
      <c r="N273" s="21">
        <v>2.4</v>
      </c>
      <c r="O273" s="21">
        <v>1.8</v>
      </c>
      <c r="P273" s="22">
        <v>3.2</v>
      </c>
      <c r="Q273" s="35">
        <v>6837</v>
      </c>
      <c r="R273" s="21">
        <v>265.5</v>
      </c>
      <c r="S273" s="21">
        <v>190.9</v>
      </c>
      <c r="T273" s="21">
        <v>349.3</v>
      </c>
      <c r="U273" s="21">
        <v>3.9</v>
      </c>
      <c r="V273" s="21">
        <v>2.8</v>
      </c>
      <c r="W273" s="22">
        <v>5.0999999999999996</v>
      </c>
    </row>
    <row r="274" spans="1:23">
      <c r="A274" s="6" t="s">
        <v>814</v>
      </c>
      <c r="B274" s="55" t="s">
        <v>815</v>
      </c>
      <c r="C274" s="44">
        <v>36789</v>
      </c>
      <c r="D274" s="21">
        <v>346.5</v>
      </c>
      <c r="E274" s="21">
        <v>220.9</v>
      </c>
      <c r="F274" s="21">
        <v>494.6</v>
      </c>
      <c r="G274" s="21">
        <v>0.9</v>
      </c>
      <c r="H274" s="21">
        <v>0.6</v>
      </c>
      <c r="I274" s="22">
        <v>1.3</v>
      </c>
      <c r="J274" s="44">
        <v>13373</v>
      </c>
      <c r="K274" s="21">
        <v>234</v>
      </c>
      <c r="L274" s="21">
        <v>164.2</v>
      </c>
      <c r="M274" s="21">
        <v>317.89999999999998</v>
      </c>
      <c r="N274" s="21">
        <v>1.8</v>
      </c>
      <c r="O274" s="21">
        <v>1.2</v>
      </c>
      <c r="P274" s="22">
        <v>2.4</v>
      </c>
      <c r="Q274" s="35">
        <v>16335</v>
      </c>
      <c r="R274" s="21">
        <v>452.9</v>
      </c>
      <c r="S274" s="21">
        <v>308.60000000000002</v>
      </c>
      <c r="T274" s="21">
        <v>639.4</v>
      </c>
      <c r="U274" s="21">
        <v>2.8</v>
      </c>
      <c r="V274" s="21">
        <v>1.9</v>
      </c>
      <c r="W274" s="22">
        <v>3.9</v>
      </c>
    </row>
    <row r="275" spans="1:23">
      <c r="A275" s="6" t="s">
        <v>626</v>
      </c>
      <c r="B275" s="55" t="s">
        <v>627</v>
      </c>
      <c r="C275" s="44">
        <v>46097</v>
      </c>
      <c r="D275" s="21">
        <v>601</v>
      </c>
      <c r="E275" s="21">
        <v>405.6</v>
      </c>
      <c r="F275" s="21">
        <v>825.5</v>
      </c>
      <c r="G275" s="21">
        <v>1.3</v>
      </c>
      <c r="H275" s="21">
        <v>0.9</v>
      </c>
      <c r="I275" s="22">
        <v>1.8</v>
      </c>
      <c r="J275" s="44">
        <v>21424</v>
      </c>
      <c r="K275" s="21">
        <v>495.6</v>
      </c>
      <c r="L275" s="21">
        <v>362.2</v>
      </c>
      <c r="M275" s="21">
        <v>642.79999999999995</v>
      </c>
      <c r="N275" s="21">
        <v>2.2999999999999998</v>
      </c>
      <c r="O275" s="21">
        <v>1.7</v>
      </c>
      <c r="P275" s="22">
        <v>3</v>
      </c>
      <c r="Q275" s="35">
        <v>23920</v>
      </c>
      <c r="R275" s="21">
        <v>857</v>
      </c>
      <c r="S275" s="21">
        <v>622.79999999999995</v>
      </c>
      <c r="T275" s="21">
        <v>1117.9000000000001</v>
      </c>
      <c r="U275" s="21">
        <v>3.6</v>
      </c>
      <c r="V275" s="21">
        <v>2.6</v>
      </c>
      <c r="W275" s="22">
        <v>4.7</v>
      </c>
    </row>
    <row r="276" spans="1:23">
      <c r="A276" s="6" t="s">
        <v>746</v>
      </c>
      <c r="B276" s="55" t="s">
        <v>747</v>
      </c>
      <c r="C276" s="44">
        <v>29519</v>
      </c>
      <c r="D276" s="21">
        <v>400.4</v>
      </c>
      <c r="E276" s="21">
        <v>270.60000000000002</v>
      </c>
      <c r="F276" s="21">
        <v>550.20000000000005</v>
      </c>
      <c r="G276" s="21">
        <v>1.4</v>
      </c>
      <c r="H276" s="21">
        <v>0.9</v>
      </c>
      <c r="I276" s="22">
        <v>1.9</v>
      </c>
      <c r="J276" s="44">
        <v>9845</v>
      </c>
      <c r="K276" s="21">
        <v>240.2</v>
      </c>
      <c r="L276" s="21">
        <v>174.4</v>
      </c>
      <c r="M276" s="21">
        <v>313.89999999999998</v>
      </c>
      <c r="N276" s="21">
        <v>2.4</v>
      </c>
      <c r="O276" s="21">
        <v>1.8</v>
      </c>
      <c r="P276" s="22">
        <v>3.2</v>
      </c>
      <c r="Q276" s="35">
        <v>10050</v>
      </c>
      <c r="R276" s="21">
        <v>387.4</v>
      </c>
      <c r="S276" s="21">
        <v>283.2</v>
      </c>
      <c r="T276" s="21">
        <v>506.1</v>
      </c>
      <c r="U276" s="21">
        <v>3.9</v>
      </c>
      <c r="V276" s="21">
        <v>2.8</v>
      </c>
      <c r="W276" s="22">
        <v>5</v>
      </c>
    </row>
    <row r="277" spans="1:23">
      <c r="A277" s="6" t="s">
        <v>772</v>
      </c>
      <c r="B277" s="55" t="s">
        <v>773</v>
      </c>
      <c r="C277" s="44">
        <v>45831</v>
      </c>
      <c r="D277" s="21">
        <v>533</v>
      </c>
      <c r="E277" s="21">
        <v>354.4</v>
      </c>
      <c r="F277" s="21">
        <v>733.2</v>
      </c>
      <c r="G277" s="21">
        <v>1.2</v>
      </c>
      <c r="H277" s="21">
        <v>0.8</v>
      </c>
      <c r="I277" s="22">
        <v>1.6</v>
      </c>
      <c r="J277" s="44">
        <v>16911</v>
      </c>
      <c r="K277" s="21">
        <v>357.9</v>
      </c>
      <c r="L277" s="21">
        <v>257.7</v>
      </c>
      <c r="M277" s="21">
        <v>475.7</v>
      </c>
      <c r="N277" s="21">
        <v>2.1</v>
      </c>
      <c r="O277" s="21">
        <v>1.5</v>
      </c>
      <c r="P277" s="22">
        <v>2.8</v>
      </c>
      <c r="Q277" s="35">
        <v>16650</v>
      </c>
      <c r="R277" s="21">
        <v>545.20000000000005</v>
      </c>
      <c r="S277" s="21">
        <v>390.6</v>
      </c>
      <c r="T277" s="21">
        <v>725.5</v>
      </c>
      <c r="U277" s="21">
        <v>3.3</v>
      </c>
      <c r="V277" s="21">
        <v>2.2999999999999998</v>
      </c>
      <c r="W277" s="22">
        <v>4.4000000000000004</v>
      </c>
    </row>
    <row r="278" spans="1:23">
      <c r="A278" s="6" t="s">
        <v>480</v>
      </c>
      <c r="B278" s="55" t="s">
        <v>481</v>
      </c>
      <c r="C278" s="44">
        <v>17002</v>
      </c>
      <c r="D278" s="21">
        <v>290.2</v>
      </c>
      <c r="E278" s="21">
        <v>193.7</v>
      </c>
      <c r="F278" s="21">
        <v>409.6</v>
      </c>
      <c r="G278" s="21">
        <v>1.7</v>
      </c>
      <c r="H278" s="21">
        <v>1.1000000000000001</v>
      </c>
      <c r="I278" s="22">
        <v>2.4</v>
      </c>
      <c r="J278" s="44">
        <v>8608</v>
      </c>
      <c r="K278" s="21">
        <v>256.10000000000002</v>
      </c>
      <c r="L278" s="21">
        <v>178.9</v>
      </c>
      <c r="M278" s="21">
        <v>341.1</v>
      </c>
      <c r="N278" s="21">
        <v>3</v>
      </c>
      <c r="O278" s="21">
        <v>2.1</v>
      </c>
      <c r="P278" s="22">
        <v>4</v>
      </c>
      <c r="Q278" s="35">
        <v>8879</v>
      </c>
      <c r="R278" s="21">
        <v>408.7</v>
      </c>
      <c r="S278" s="21">
        <v>296.10000000000002</v>
      </c>
      <c r="T278" s="21">
        <v>526.20000000000005</v>
      </c>
      <c r="U278" s="21">
        <v>4.5999999999999996</v>
      </c>
      <c r="V278" s="21">
        <v>3.3</v>
      </c>
      <c r="W278" s="22">
        <v>5.9</v>
      </c>
    </row>
    <row r="279" spans="1:23">
      <c r="A279" s="6" t="s">
        <v>482</v>
      </c>
      <c r="B279" s="55" t="s">
        <v>483</v>
      </c>
      <c r="C279" s="44">
        <v>32265</v>
      </c>
      <c r="D279" s="21">
        <v>522.79999999999995</v>
      </c>
      <c r="E279" s="21">
        <v>358.4</v>
      </c>
      <c r="F279" s="21">
        <v>721.4</v>
      </c>
      <c r="G279" s="21">
        <v>1.6</v>
      </c>
      <c r="H279" s="21">
        <v>1.1000000000000001</v>
      </c>
      <c r="I279" s="22">
        <v>2.2000000000000002</v>
      </c>
      <c r="J279" s="44">
        <v>13644</v>
      </c>
      <c r="K279" s="21">
        <v>393.2</v>
      </c>
      <c r="L279" s="21">
        <v>293.39999999999998</v>
      </c>
      <c r="M279" s="21">
        <v>496.2</v>
      </c>
      <c r="N279" s="21">
        <v>2.9</v>
      </c>
      <c r="O279" s="21">
        <v>2.2000000000000002</v>
      </c>
      <c r="P279" s="22">
        <v>3.6</v>
      </c>
      <c r="Q279" s="35">
        <v>13802</v>
      </c>
      <c r="R279" s="21">
        <v>616.9</v>
      </c>
      <c r="S279" s="21">
        <v>466.9</v>
      </c>
      <c r="T279" s="21">
        <v>783.6</v>
      </c>
      <c r="U279" s="21">
        <v>4.5</v>
      </c>
      <c r="V279" s="21">
        <v>3.4</v>
      </c>
      <c r="W279" s="22">
        <v>5.7</v>
      </c>
    </row>
    <row r="280" spans="1:23">
      <c r="A280" s="6" t="s">
        <v>484</v>
      </c>
      <c r="B280" s="55" t="s">
        <v>485</v>
      </c>
      <c r="C280" s="44">
        <v>27635</v>
      </c>
      <c r="D280" s="21">
        <v>480.6</v>
      </c>
      <c r="E280" s="21">
        <v>328.2</v>
      </c>
      <c r="F280" s="21">
        <v>662.4</v>
      </c>
      <c r="G280" s="21">
        <v>1.7</v>
      </c>
      <c r="H280" s="21">
        <v>1.2</v>
      </c>
      <c r="I280" s="22">
        <v>2.4</v>
      </c>
      <c r="J280" s="44">
        <v>12824</v>
      </c>
      <c r="K280" s="21">
        <v>396</v>
      </c>
      <c r="L280" s="21">
        <v>288.3</v>
      </c>
      <c r="M280" s="21">
        <v>510.4</v>
      </c>
      <c r="N280" s="21">
        <v>3.1</v>
      </c>
      <c r="O280" s="21">
        <v>2.2000000000000002</v>
      </c>
      <c r="P280" s="22">
        <v>4</v>
      </c>
      <c r="Q280" s="35">
        <v>12695</v>
      </c>
      <c r="R280" s="21">
        <v>594.70000000000005</v>
      </c>
      <c r="S280" s="21">
        <v>439.9</v>
      </c>
      <c r="T280" s="21">
        <v>764.9</v>
      </c>
      <c r="U280" s="21">
        <v>4.7</v>
      </c>
      <c r="V280" s="21">
        <v>3.5</v>
      </c>
      <c r="W280" s="22">
        <v>6</v>
      </c>
    </row>
    <row r="281" spans="1:23">
      <c r="A281" s="6" t="s">
        <v>674</v>
      </c>
      <c r="B281" s="55" t="s">
        <v>675</v>
      </c>
      <c r="C281" s="44">
        <v>112198</v>
      </c>
      <c r="D281" s="21">
        <v>1668</v>
      </c>
      <c r="E281" s="21">
        <v>1150.5</v>
      </c>
      <c r="F281" s="21">
        <v>2287.1</v>
      </c>
      <c r="G281" s="21">
        <v>1.5</v>
      </c>
      <c r="H281" s="21">
        <v>1</v>
      </c>
      <c r="I281" s="22">
        <v>2</v>
      </c>
      <c r="J281" s="44">
        <v>39009</v>
      </c>
      <c r="K281" s="21">
        <v>1046.7</v>
      </c>
      <c r="L281" s="21">
        <v>777.2</v>
      </c>
      <c r="M281" s="21">
        <v>1343</v>
      </c>
      <c r="N281" s="21">
        <v>2.7</v>
      </c>
      <c r="O281" s="21">
        <v>2</v>
      </c>
      <c r="P281" s="22">
        <v>3.4</v>
      </c>
      <c r="Q281" s="35">
        <v>37967</v>
      </c>
      <c r="R281" s="21">
        <v>1563.4</v>
      </c>
      <c r="S281" s="21">
        <v>1158.7</v>
      </c>
      <c r="T281" s="21">
        <v>2011.2</v>
      </c>
      <c r="U281" s="21">
        <v>4.0999999999999996</v>
      </c>
      <c r="V281" s="21">
        <v>3.1</v>
      </c>
      <c r="W281" s="22">
        <v>5.3</v>
      </c>
    </row>
    <row r="282" spans="1:23">
      <c r="A282" s="6" t="s">
        <v>712</v>
      </c>
      <c r="B282" s="55" t="s">
        <v>713</v>
      </c>
      <c r="C282" s="44">
        <v>31705</v>
      </c>
      <c r="D282" s="21">
        <v>355.7</v>
      </c>
      <c r="E282" s="21">
        <v>233.7</v>
      </c>
      <c r="F282" s="21">
        <v>501.2</v>
      </c>
      <c r="G282" s="21">
        <v>1.1000000000000001</v>
      </c>
      <c r="H282" s="21">
        <v>0.7</v>
      </c>
      <c r="I282" s="22">
        <v>1.6</v>
      </c>
      <c r="J282" s="44">
        <v>12843</v>
      </c>
      <c r="K282" s="21">
        <v>257.7</v>
      </c>
      <c r="L282" s="21">
        <v>182.7</v>
      </c>
      <c r="M282" s="21">
        <v>341.7</v>
      </c>
      <c r="N282" s="21">
        <v>2</v>
      </c>
      <c r="O282" s="21">
        <v>1.4</v>
      </c>
      <c r="P282" s="22">
        <v>2.7</v>
      </c>
      <c r="Q282" s="35">
        <v>14132</v>
      </c>
      <c r="R282" s="21">
        <v>444.6</v>
      </c>
      <c r="S282" s="21">
        <v>315</v>
      </c>
      <c r="T282" s="21">
        <v>608.29999999999995</v>
      </c>
      <c r="U282" s="21">
        <v>3.1</v>
      </c>
      <c r="V282" s="21">
        <v>2.2000000000000002</v>
      </c>
      <c r="W282" s="22">
        <v>4.3</v>
      </c>
    </row>
    <row r="283" spans="1:23">
      <c r="A283" s="6" t="s">
        <v>536</v>
      </c>
      <c r="B283" s="55" t="s">
        <v>537</v>
      </c>
      <c r="C283" s="44">
        <v>46369</v>
      </c>
      <c r="D283" s="21">
        <v>766.4</v>
      </c>
      <c r="E283" s="21">
        <v>526</v>
      </c>
      <c r="F283" s="21">
        <v>1057.3</v>
      </c>
      <c r="G283" s="21">
        <v>1.7</v>
      </c>
      <c r="H283" s="21">
        <v>1.1000000000000001</v>
      </c>
      <c r="I283" s="22">
        <v>2.2999999999999998</v>
      </c>
      <c r="J283" s="44">
        <v>18471</v>
      </c>
      <c r="K283" s="21">
        <v>544.70000000000005</v>
      </c>
      <c r="L283" s="21">
        <v>393</v>
      </c>
      <c r="M283" s="21">
        <v>715.9</v>
      </c>
      <c r="N283" s="21">
        <v>2.9</v>
      </c>
      <c r="O283" s="21">
        <v>2.1</v>
      </c>
      <c r="P283" s="22">
        <v>3.9</v>
      </c>
      <c r="Q283" s="35">
        <v>21067</v>
      </c>
      <c r="R283" s="21">
        <v>958.4</v>
      </c>
      <c r="S283" s="21">
        <v>708.1</v>
      </c>
      <c r="T283" s="21">
        <v>1222.0999999999999</v>
      </c>
      <c r="U283" s="21">
        <v>4.5</v>
      </c>
      <c r="V283" s="21">
        <v>3.4</v>
      </c>
      <c r="W283" s="22">
        <v>5.8</v>
      </c>
    </row>
    <row r="284" spans="1:23">
      <c r="A284" s="6" t="s">
        <v>786</v>
      </c>
      <c r="B284" s="55" t="s">
        <v>787</v>
      </c>
      <c r="C284" s="44">
        <v>51086</v>
      </c>
      <c r="D284" s="21">
        <v>736.9</v>
      </c>
      <c r="E284" s="21">
        <v>493.1</v>
      </c>
      <c r="F284" s="21">
        <v>1035.2</v>
      </c>
      <c r="G284" s="21">
        <v>1.4</v>
      </c>
      <c r="H284" s="21">
        <v>1</v>
      </c>
      <c r="I284" s="22">
        <v>2</v>
      </c>
      <c r="J284" s="44">
        <v>14362</v>
      </c>
      <c r="K284" s="21">
        <v>370.6</v>
      </c>
      <c r="L284" s="21">
        <v>271.7</v>
      </c>
      <c r="M284" s="21">
        <v>480.4</v>
      </c>
      <c r="N284" s="21">
        <v>2.6</v>
      </c>
      <c r="O284" s="21">
        <v>1.9</v>
      </c>
      <c r="P284" s="22">
        <v>3.3</v>
      </c>
      <c r="Q284" s="35">
        <v>12166</v>
      </c>
      <c r="R284" s="21">
        <v>491.1</v>
      </c>
      <c r="S284" s="21">
        <v>361.2</v>
      </c>
      <c r="T284" s="21">
        <v>638.5</v>
      </c>
      <c r="U284" s="21">
        <v>4</v>
      </c>
      <c r="V284" s="21">
        <v>3</v>
      </c>
      <c r="W284" s="22">
        <v>5.2</v>
      </c>
    </row>
    <row r="285" spans="1:23">
      <c r="A285" s="6" t="s">
        <v>520</v>
      </c>
      <c r="B285" s="55" t="s">
        <v>521</v>
      </c>
      <c r="C285" s="44">
        <v>64971</v>
      </c>
      <c r="D285" s="21">
        <v>1048.3</v>
      </c>
      <c r="E285" s="21">
        <v>721.5</v>
      </c>
      <c r="F285" s="21">
        <v>1434.2</v>
      </c>
      <c r="G285" s="21">
        <v>1.6</v>
      </c>
      <c r="H285" s="21">
        <v>1.1000000000000001</v>
      </c>
      <c r="I285" s="22">
        <v>2.2000000000000002</v>
      </c>
      <c r="J285" s="44">
        <v>30133</v>
      </c>
      <c r="K285" s="21">
        <v>851.3</v>
      </c>
      <c r="L285" s="21">
        <v>635.70000000000005</v>
      </c>
      <c r="M285" s="21">
        <v>1081.2</v>
      </c>
      <c r="N285" s="21">
        <v>2.8</v>
      </c>
      <c r="O285" s="21">
        <v>2.1</v>
      </c>
      <c r="P285" s="22">
        <v>3.6</v>
      </c>
      <c r="Q285" s="35">
        <v>31012</v>
      </c>
      <c r="R285" s="21">
        <v>1353.3</v>
      </c>
      <c r="S285" s="21">
        <v>1014.3</v>
      </c>
      <c r="T285" s="21">
        <v>1710.6</v>
      </c>
      <c r="U285" s="21">
        <v>4.4000000000000004</v>
      </c>
      <c r="V285" s="21">
        <v>3.3</v>
      </c>
      <c r="W285" s="22">
        <v>5.5</v>
      </c>
    </row>
    <row r="286" spans="1:23">
      <c r="A286" s="6" t="s">
        <v>412</v>
      </c>
      <c r="B286" s="55" t="s">
        <v>413</v>
      </c>
      <c r="C286" s="44">
        <v>89270</v>
      </c>
      <c r="D286" s="21">
        <v>1789.1</v>
      </c>
      <c r="E286" s="21">
        <v>1251.2</v>
      </c>
      <c r="F286" s="21">
        <v>2435.6</v>
      </c>
      <c r="G286" s="21">
        <v>2</v>
      </c>
      <c r="H286" s="21">
        <v>1.4</v>
      </c>
      <c r="I286" s="22">
        <v>2.7</v>
      </c>
      <c r="J286" s="44">
        <v>33686</v>
      </c>
      <c r="K286" s="21">
        <v>1204.5999999999999</v>
      </c>
      <c r="L286" s="21">
        <v>894.3</v>
      </c>
      <c r="M286" s="21">
        <v>1565.3</v>
      </c>
      <c r="N286" s="21">
        <v>3.6</v>
      </c>
      <c r="O286" s="21">
        <v>2.7</v>
      </c>
      <c r="P286" s="22">
        <v>4.5999999999999996</v>
      </c>
      <c r="Q286" s="35">
        <v>32801</v>
      </c>
      <c r="R286" s="21">
        <v>1784.7</v>
      </c>
      <c r="S286" s="21">
        <v>1320</v>
      </c>
      <c r="T286" s="21">
        <v>2273.5</v>
      </c>
      <c r="U286" s="21">
        <v>5.4</v>
      </c>
      <c r="V286" s="21">
        <v>4</v>
      </c>
      <c r="W286" s="22">
        <v>6.9</v>
      </c>
    </row>
    <row r="287" spans="1:23">
      <c r="A287" s="6" t="s">
        <v>628</v>
      </c>
      <c r="B287" s="55" t="s">
        <v>629</v>
      </c>
      <c r="C287" s="44">
        <v>140512</v>
      </c>
      <c r="D287" s="21">
        <v>1955</v>
      </c>
      <c r="E287" s="21">
        <v>1322.6</v>
      </c>
      <c r="F287" s="21">
        <v>2689.7</v>
      </c>
      <c r="G287" s="21">
        <v>1.4</v>
      </c>
      <c r="H287" s="21">
        <v>0.9</v>
      </c>
      <c r="I287" s="22">
        <v>1.9</v>
      </c>
      <c r="J287" s="44">
        <v>58485</v>
      </c>
      <c r="K287" s="21">
        <v>1455.6</v>
      </c>
      <c r="L287" s="21">
        <v>1068.0999999999999</v>
      </c>
      <c r="M287" s="21">
        <v>1879.8</v>
      </c>
      <c r="N287" s="21">
        <v>2.5</v>
      </c>
      <c r="O287" s="21">
        <v>1.8</v>
      </c>
      <c r="P287" s="22">
        <v>3.2</v>
      </c>
      <c r="Q287" s="35">
        <v>61666</v>
      </c>
      <c r="R287" s="21">
        <v>2372.6999999999998</v>
      </c>
      <c r="S287" s="21">
        <v>1757.2</v>
      </c>
      <c r="T287" s="21">
        <v>3065.6</v>
      </c>
      <c r="U287" s="21">
        <v>3.8</v>
      </c>
      <c r="V287" s="21">
        <v>2.8</v>
      </c>
      <c r="W287" s="22">
        <v>5</v>
      </c>
    </row>
    <row r="288" spans="1:23">
      <c r="A288" s="6" t="s">
        <v>796</v>
      </c>
      <c r="B288" s="55" t="s">
        <v>797</v>
      </c>
      <c r="C288" s="44">
        <v>35097</v>
      </c>
      <c r="D288" s="21">
        <v>356.2</v>
      </c>
      <c r="E288" s="21">
        <v>231.6</v>
      </c>
      <c r="F288" s="21">
        <v>503.5</v>
      </c>
      <c r="G288" s="21">
        <v>1</v>
      </c>
      <c r="H288" s="21">
        <v>0.7</v>
      </c>
      <c r="I288" s="22">
        <v>1.4</v>
      </c>
      <c r="J288" s="44">
        <v>13521</v>
      </c>
      <c r="K288" s="21">
        <v>248.5</v>
      </c>
      <c r="L288" s="21">
        <v>178.8</v>
      </c>
      <c r="M288" s="21">
        <v>328.5</v>
      </c>
      <c r="N288" s="21">
        <v>1.8</v>
      </c>
      <c r="O288" s="21">
        <v>1.3</v>
      </c>
      <c r="P288" s="22">
        <v>2.4</v>
      </c>
      <c r="Q288" s="35">
        <v>14991</v>
      </c>
      <c r="R288" s="21">
        <v>436</v>
      </c>
      <c r="S288" s="21">
        <v>309</v>
      </c>
      <c r="T288" s="21">
        <v>590.79999999999995</v>
      </c>
      <c r="U288" s="21">
        <v>2.9</v>
      </c>
      <c r="V288" s="21">
        <v>2.1</v>
      </c>
      <c r="W288" s="22">
        <v>3.9</v>
      </c>
    </row>
    <row r="289" spans="1:23">
      <c r="A289" s="6" t="s">
        <v>860</v>
      </c>
      <c r="B289" s="55" t="s">
        <v>861</v>
      </c>
      <c r="C289" s="44">
        <v>43925</v>
      </c>
      <c r="D289" s="21">
        <v>431.4</v>
      </c>
      <c r="E289" s="21">
        <v>278.5</v>
      </c>
      <c r="F289" s="21">
        <v>616.70000000000005</v>
      </c>
      <c r="G289" s="21">
        <v>1</v>
      </c>
      <c r="H289" s="21">
        <v>0.6</v>
      </c>
      <c r="I289" s="22">
        <v>1.4</v>
      </c>
      <c r="J289" s="44">
        <v>14271</v>
      </c>
      <c r="K289" s="21">
        <v>260.2</v>
      </c>
      <c r="L289" s="21">
        <v>181.7</v>
      </c>
      <c r="M289" s="21">
        <v>355.5</v>
      </c>
      <c r="N289" s="21">
        <v>1.8</v>
      </c>
      <c r="O289" s="21">
        <v>1.3</v>
      </c>
      <c r="P289" s="22">
        <v>2.5</v>
      </c>
      <c r="Q289" s="35">
        <v>15698</v>
      </c>
      <c r="R289" s="21">
        <v>451.4</v>
      </c>
      <c r="S289" s="21">
        <v>310.89999999999998</v>
      </c>
      <c r="T289" s="21">
        <v>634.70000000000005</v>
      </c>
      <c r="U289" s="21">
        <v>2.9</v>
      </c>
      <c r="V289" s="21">
        <v>2</v>
      </c>
      <c r="W289" s="22">
        <v>4</v>
      </c>
    </row>
    <row r="290" spans="1:23">
      <c r="A290" s="6" t="s">
        <v>328</v>
      </c>
      <c r="B290" s="55" t="s">
        <v>329</v>
      </c>
      <c r="C290" s="44">
        <v>86380</v>
      </c>
      <c r="D290" s="21">
        <v>1784.9</v>
      </c>
      <c r="E290" s="21">
        <v>1240.3</v>
      </c>
      <c r="F290" s="21">
        <v>2452</v>
      </c>
      <c r="G290" s="21">
        <v>2.1</v>
      </c>
      <c r="H290" s="21">
        <v>1.4</v>
      </c>
      <c r="I290" s="22">
        <v>2.8</v>
      </c>
      <c r="J290" s="44">
        <v>37755</v>
      </c>
      <c r="K290" s="21">
        <v>1374.7</v>
      </c>
      <c r="L290" s="21">
        <v>1021.7</v>
      </c>
      <c r="M290" s="21">
        <v>1764.5</v>
      </c>
      <c r="N290" s="21">
        <v>3.6</v>
      </c>
      <c r="O290" s="21">
        <v>2.7</v>
      </c>
      <c r="P290" s="22">
        <v>4.7</v>
      </c>
      <c r="Q290" s="35">
        <v>36359</v>
      </c>
      <c r="R290" s="21">
        <v>2049.6999999999998</v>
      </c>
      <c r="S290" s="21">
        <v>1534.2</v>
      </c>
      <c r="T290" s="21">
        <v>2588.1999999999998</v>
      </c>
      <c r="U290" s="21">
        <v>5.6</v>
      </c>
      <c r="V290" s="21">
        <v>4.2</v>
      </c>
      <c r="W290" s="22">
        <v>7.1</v>
      </c>
    </row>
    <row r="291" spans="1:23">
      <c r="A291" s="6" t="s">
        <v>862</v>
      </c>
      <c r="B291" s="55" t="s">
        <v>863</v>
      </c>
      <c r="C291" s="44">
        <v>27437</v>
      </c>
      <c r="D291" s="21">
        <v>281.3</v>
      </c>
      <c r="E291" s="21">
        <v>183.9</v>
      </c>
      <c r="F291" s="21">
        <v>395.6</v>
      </c>
      <c r="G291" s="21">
        <v>1</v>
      </c>
      <c r="H291" s="21">
        <v>0.7</v>
      </c>
      <c r="I291" s="22">
        <v>1.4</v>
      </c>
      <c r="J291" s="44">
        <v>8776</v>
      </c>
      <c r="K291" s="21">
        <v>164.2</v>
      </c>
      <c r="L291" s="21">
        <v>117.9</v>
      </c>
      <c r="M291" s="21">
        <v>218.8</v>
      </c>
      <c r="N291" s="21">
        <v>1.9</v>
      </c>
      <c r="O291" s="21">
        <v>1.3</v>
      </c>
      <c r="P291" s="22">
        <v>2.5</v>
      </c>
      <c r="Q291" s="35">
        <v>9285</v>
      </c>
      <c r="R291" s="21">
        <v>277.60000000000002</v>
      </c>
      <c r="S291" s="21">
        <v>196.7</v>
      </c>
      <c r="T291" s="21">
        <v>379.7</v>
      </c>
      <c r="U291" s="21">
        <v>3</v>
      </c>
      <c r="V291" s="21">
        <v>2.1</v>
      </c>
      <c r="W291" s="22">
        <v>4.0999999999999996</v>
      </c>
    </row>
    <row r="292" spans="1:23">
      <c r="A292" s="6" t="s">
        <v>864</v>
      </c>
      <c r="B292" s="55" t="s">
        <v>865</v>
      </c>
      <c r="C292" s="44">
        <v>50205</v>
      </c>
      <c r="D292" s="21">
        <v>469.4</v>
      </c>
      <c r="E292" s="21">
        <v>289.39999999999998</v>
      </c>
      <c r="F292" s="21">
        <v>696.7</v>
      </c>
      <c r="G292" s="21">
        <v>0.9</v>
      </c>
      <c r="H292" s="21">
        <v>0.6</v>
      </c>
      <c r="I292" s="22">
        <v>1.4</v>
      </c>
      <c r="J292" s="44">
        <v>15685</v>
      </c>
      <c r="K292" s="21">
        <v>271.3</v>
      </c>
      <c r="L292" s="21">
        <v>174.8</v>
      </c>
      <c r="M292" s="21">
        <v>393.4</v>
      </c>
      <c r="N292" s="21">
        <v>1.7</v>
      </c>
      <c r="O292" s="21">
        <v>1.1000000000000001</v>
      </c>
      <c r="P292" s="22">
        <v>2.5</v>
      </c>
      <c r="Q292" s="35">
        <v>16834</v>
      </c>
      <c r="R292" s="21">
        <v>463</v>
      </c>
      <c r="S292" s="21">
        <v>293.2</v>
      </c>
      <c r="T292" s="21">
        <v>689.9</v>
      </c>
      <c r="U292" s="21">
        <v>2.8</v>
      </c>
      <c r="V292" s="21">
        <v>1.7</v>
      </c>
      <c r="W292" s="22">
        <v>4.0999999999999996</v>
      </c>
    </row>
    <row r="293" spans="1:23">
      <c r="A293" s="6" t="s">
        <v>414</v>
      </c>
      <c r="B293" s="55" t="s">
        <v>415</v>
      </c>
      <c r="C293" s="44">
        <v>66051</v>
      </c>
      <c r="D293" s="21">
        <v>1405</v>
      </c>
      <c r="E293" s="21">
        <v>953.3</v>
      </c>
      <c r="F293" s="21">
        <v>1948.5</v>
      </c>
      <c r="G293" s="21">
        <v>2.1</v>
      </c>
      <c r="H293" s="21">
        <v>1.4</v>
      </c>
      <c r="I293" s="22">
        <v>2.9</v>
      </c>
      <c r="J293" s="44">
        <v>23364</v>
      </c>
      <c r="K293" s="21">
        <v>890.9</v>
      </c>
      <c r="L293" s="21">
        <v>636.4</v>
      </c>
      <c r="M293" s="21">
        <v>1199.9000000000001</v>
      </c>
      <c r="N293" s="21">
        <v>3.8</v>
      </c>
      <c r="O293" s="21">
        <v>2.7</v>
      </c>
      <c r="P293" s="22">
        <v>5.0999999999999996</v>
      </c>
      <c r="Q293" s="35">
        <v>21744</v>
      </c>
      <c r="R293" s="21">
        <v>1265.5999999999999</v>
      </c>
      <c r="S293" s="21">
        <v>907.5</v>
      </c>
      <c r="T293" s="21">
        <v>1684.5</v>
      </c>
      <c r="U293" s="21">
        <v>5.8</v>
      </c>
      <c r="V293" s="21">
        <v>4.2</v>
      </c>
      <c r="W293" s="22">
        <v>7.7</v>
      </c>
    </row>
    <row r="294" spans="1:23">
      <c r="A294" s="6" t="s">
        <v>590</v>
      </c>
      <c r="B294" s="55" t="s">
        <v>591</v>
      </c>
      <c r="C294" s="44">
        <v>26747</v>
      </c>
      <c r="D294" s="21">
        <v>428.7</v>
      </c>
      <c r="E294" s="21">
        <v>295.39999999999998</v>
      </c>
      <c r="F294" s="21">
        <v>590</v>
      </c>
      <c r="G294" s="21">
        <v>1.6</v>
      </c>
      <c r="H294" s="21">
        <v>1.1000000000000001</v>
      </c>
      <c r="I294" s="22">
        <v>2.2000000000000002</v>
      </c>
      <c r="J294" s="44">
        <v>9674</v>
      </c>
      <c r="K294" s="21">
        <v>280.60000000000002</v>
      </c>
      <c r="L294" s="21">
        <v>210.6</v>
      </c>
      <c r="M294" s="21">
        <v>356.7</v>
      </c>
      <c r="N294" s="21">
        <v>2.9</v>
      </c>
      <c r="O294" s="21">
        <v>2.2000000000000002</v>
      </c>
      <c r="P294" s="22">
        <v>3.7</v>
      </c>
      <c r="Q294" s="35">
        <v>9738</v>
      </c>
      <c r="R294" s="21">
        <v>438</v>
      </c>
      <c r="S294" s="21">
        <v>325.7</v>
      </c>
      <c r="T294" s="21">
        <v>559.29999999999995</v>
      </c>
      <c r="U294" s="21">
        <v>4.5</v>
      </c>
      <c r="V294" s="21">
        <v>3.3</v>
      </c>
      <c r="W294" s="22">
        <v>5.7</v>
      </c>
    </row>
    <row r="295" spans="1:23">
      <c r="A295" s="6" t="s">
        <v>486</v>
      </c>
      <c r="B295" s="55" t="s">
        <v>487</v>
      </c>
      <c r="C295" s="44">
        <v>30883</v>
      </c>
      <c r="D295" s="21">
        <v>506.6</v>
      </c>
      <c r="E295" s="21">
        <v>347</v>
      </c>
      <c r="F295" s="21">
        <v>694</v>
      </c>
      <c r="G295" s="21">
        <v>1.6</v>
      </c>
      <c r="H295" s="21">
        <v>1.1000000000000001</v>
      </c>
      <c r="I295" s="22">
        <v>2.2000000000000002</v>
      </c>
      <c r="J295" s="44">
        <v>11960</v>
      </c>
      <c r="K295" s="21">
        <v>354.8</v>
      </c>
      <c r="L295" s="21">
        <v>264.2</v>
      </c>
      <c r="M295" s="21">
        <v>453.8</v>
      </c>
      <c r="N295" s="21">
        <v>3</v>
      </c>
      <c r="O295" s="21">
        <v>2.2000000000000002</v>
      </c>
      <c r="P295" s="22">
        <v>3.8</v>
      </c>
      <c r="Q295" s="35">
        <v>14153</v>
      </c>
      <c r="R295" s="21">
        <v>651.79999999999995</v>
      </c>
      <c r="S295" s="21">
        <v>489.4</v>
      </c>
      <c r="T295" s="21">
        <v>830.8</v>
      </c>
      <c r="U295" s="21">
        <v>4.5999999999999996</v>
      </c>
      <c r="V295" s="21">
        <v>3.5</v>
      </c>
      <c r="W295" s="22">
        <v>5.9</v>
      </c>
    </row>
    <row r="296" spans="1:23">
      <c r="A296" s="6" t="s">
        <v>538</v>
      </c>
      <c r="B296" s="55" t="s">
        <v>539</v>
      </c>
      <c r="C296" s="44">
        <v>38112</v>
      </c>
      <c r="D296" s="21">
        <v>602.20000000000005</v>
      </c>
      <c r="E296" s="21">
        <v>410.9</v>
      </c>
      <c r="F296" s="21">
        <v>828.5</v>
      </c>
      <c r="G296" s="21">
        <v>1.6</v>
      </c>
      <c r="H296" s="21">
        <v>1.1000000000000001</v>
      </c>
      <c r="I296" s="22">
        <v>2.2000000000000002</v>
      </c>
      <c r="J296" s="44">
        <v>17060</v>
      </c>
      <c r="K296" s="21">
        <v>479.7</v>
      </c>
      <c r="L296" s="21">
        <v>354.4</v>
      </c>
      <c r="M296" s="21">
        <v>618.9</v>
      </c>
      <c r="N296" s="21">
        <v>2.8</v>
      </c>
      <c r="O296" s="21">
        <v>2.1</v>
      </c>
      <c r="P296" s="22">
        <v>3.6</v>
      </c>
      <c r="Q296" s="35">
        <v>18301</v>
      </c>
      <c r="R296" s="21">
        <v>789.8</v>
      </c>
      <c r="S296" s="21">
        <v>585.70000000000005</v>
      </c>
      <c r="T296" s="21">
        <v>1008</v>
      </c>
      <c r="U296" s="21">
        <v>4.3</v>
      </c>
      <c r="V296" s="21">
        <v>3.2</v>
      </c>
      <c r="W296" s="22">
        <v>5.5</v>
      </c>
    </row>
    <row r="297" spans="1:23">
      <c r="A297" s="6" t="s">
        <v>430</v>
      </c>
      <c r="B297" s="55" t="s">
        <v>431</v>
      </c>
      <c r="C297" s="44">
        <v>32202</v>
      </c>
      <c r="D297" s="21">
        <v>541.9</v>
      </c>
      <c r="E297" s="21">
        <v>376.8</v>
      </c>
      <c r="F297" s="21">
        <v>739.6</v>
      </c>
      <c r="G297" s="21">
        <v>1.7</v>
      </c>
      <c r="H297" s="21">
        <v>1.2</v>
      </c>
      <c r="I297" s="22">
        <v>2.2999999999999998</v>
      </c>
      <c r="J297" s="44">
        <v>16602</v>
      </c>
      <c r="K297" s="21">
        <v>494.5</v>
      </c>
      <c r="L297" s="21">
        <v>371.7</v>
      </c>
      <c r="M297" s="21">
        <v>627.20000000000005</v>
      </c>
      <c r="N297" s="21">
        <v>3</v>
      </c>
      <c r="O297" s="21">
        <v>2.2000000000000002</v>
      </c>
      <c r="P297" s="22">
        <v>3.8</v>
      </c>
      <c r="Q297" s="35">
        <v>17089</v>
      </c>
      <c r="R297" s="21">
        <v>786.5</v>
      </c>
      <c r="S297" s="21">
        <v>590.6</v>
      </c>
      <c r="T297" s="21">
        <v>1003.1</v>
      </c>
      <c r="U297" s="21">
        <v>4.5999999999999996</v>
      </c>
      <c r="V297" s="21">
        <v>3.5</v>
      </c>
      <c r="W297" s="22">
        <v>5.9</v>
      </c>
    </row>
    <row r="298" spans="1:23">
      <c r="A298" s="6" t="s">
        <v>488</v>
      </c>
      <c r="B298" s="55" t="s">
        <v>489</v>
      </c>
      <c r="C298" s="44">
        <v>27893</v>
      </c>
      <c r="D298" s="21">
        <v>494.5</v>
      </c>
      <c r="E298" s="21">
        <v>337.9</v>
      </c>
      <c r="F298" s="21">
        <v>677.5</v>
      </c>
      <c r="G298" s="21">
        <v>1.8</v>
      </c>
      <c r="H298" s="21">
        <v>1.2</v>
      </c>
      <c r="I298" s="22">
        <v>2.4</v>
      </c>
      <c r="J298" s="44">
        <v>12392</v>
      </c>
      <c r="K298" s="21">
        <v>392.4</v>
      </c>
      <c r="L298" s="21">
        <v>286.39999999999998</v>
      </c>
      <c r="M298" s="21">
        <v>509.2</v>
      </c>
      <c r="N298" s="21">
        <v>3.2</v>
      </c>
      <c r="O298" s="21">
        <v>2.2999999999999998</v>
      </c>
      <c r="P298" s="22">
        <v>4.0999999999999996</v>
      </c>
      <c r="Q298" s="35">
        <v>14035</v>
      </c>
      <c r="R298" s="21">
        <v>671.8</v>
      </c>
      <c r="S298" s="21">
        <v>492.9</v>
      </c>
      <c r="T298" s="21">
        <v>865.8</v>
      </c>
      <c r="U298" s="21">
        <v>4.8</v>
      </c>
      <c r="V298" s="21">
        <v>3.5</v>
      </c>
      <c r="W298" s="22">
        <v>6.2</v>
      </c>
    </row>
    <row r="299" spans="1:23" ht="15.95" thickBot="1">
      <c r="A299" s="11" t="s">
        <v>748</v>
      </c>
      <c r="B299" s="68" t="s">
        <v>749</v>
      </c>
      <c r="C299" s="45">
        <v>48427</v>
      </c>
      <c r="D299" s="23">
        <v>562.70000000000005</v>
      </c>
      <c r="E299" s="23">
        <v>375.5</v>
      </c>
      <c r="F299" s="23">
        <v>785.3</v>
      </c>
      <c r="G299" s="23">
        <v>1.2</v>
      </c>
      <c r="H299" s="23">
        <v>0.8</v>
      </c>
      <c r="I299" s="24">
        <v>1.6</v>
      </c>
      <c r="J299" s="45">
        <v>19280</v>
      </c>
      <c r="K299" s="23">
        <v>403.1</v>
      </c>
      <c r="L299" s="23">
        <v>290.39999999999998</v>
      </c>
      <c r="M299" s="23">
        <v>531.1</v>
      </c>
      <c r="N299" s="23">
        <v>2.1</v>
      </c>
      <c r="O299" s="23">
        <v>1.5</v>
      </c>
      <c r="P299" s="24">
        <v>2.8</v>
      </c>
      <c r="Q299" s="36">
        <v>20938</v>
      </c>
      <c r="R299" s="23">
        <v>701</v>
      </c>
      <c r="S299" s="23">
        <v>502.6</v>
      </c>
      <c r="T299" s="23">
        <v>947.1</v>
      </c>
      <c r="U299" s="23">
        <v>3.3</v>
      </c>
      <c r="V299" s="23">
        <v>2.4</v>
      </c>
      <c r="W299" s="24">
        <v>4.5</v>
      </c>
    </row>
  </sheetData>
  <mergeCells count="5">
    <mergeCell ref="A1:A2"/>
    <mergeCell ref="B1:B2"/>
    <mergeCell ref="C1:I1"/>
    <mergeCell ref="J1:P1"/>
    <mergeCell ref="Q1:W1"/>
  </mergeCells>
  <pageMargins left="0.7" right="0.7" top="0.75" bottom="0.75" header="0.3" footer="0.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6448B7-0874-44D0-B842-4A412292A9CE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268</v>
      </c>
      <c r="D1" s="99"/>
      <c r="E1" s="99"/>
      <c r="F1" s="99"/>
      <c r="G1" s="99"/>
      <c r="H1" s="99"/>
      <c r="I1" s="100"/>
      <c r="J1" s="98" t="s">
        <v>269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18065766.100000001</v>
      </c>
      <c r="D3" s="30">
        <v>539865.30000000005</v>
      </c>
      <c r="E3" s="30">
        <v>434575.8</v>
      </c>
      <c r="F3" s="30">
        <v>648189.69999999995</v>
      </c>
      <c r="G3" s="30">
        <v>3</v>
      </c>
      <c r="H3" s="30">
        <v>2.4</v>
      </c>
      <c r="I3" s="31">
        <v>3.6</v>
      </c>
      <c r="J3" s="33">
        <v>7548009.9000000004</v>
      </c>
      <c r="K3" s="30">
        <v>124210.1</v>
      </c>
      <c r="L3" s="30">
        <v>84646.8</v>
      </c>
      <c r="M3" s="30">
        <v>168635.8</v>
      </c>
      <c r="N3" s="30">
        <v>1.6</v>
      </c>
      <c r="O3" s="30">
        <v>1.1000000000000001</v>
      </c>
      <c r="P3" s="31">
        <v>2.2000000000000002</v>
      </c>
    </row>
    <row r="4" spans="1:16">
      <c r="A4" s="7" t="s">
        <v>454</v>
      </c>
      <c r="B4" s="69" t="s">
        <v>455</v>
      </c>
      <c r="C4" s="43">
        <v>24901.200000000001</v>
      </c>
      <c r="D4" s="27">
        <v>761.4</v>
      </c>
      <c r="E4" s="27">
        <v>599.1</v>
      </c>
      <c r="F4" s="27">
        <v>930.6</v>
      </c>
      <c r="G4" s="27">
        <v>3.1</v>
      </c>
      <c r="H4" s="27">
        <v>2.4</v>
      </c>
      <c r="I4" s="28">
        <v>3.7</v>
      </c>
      <c r="J4" s="34">
        <v>8426.7999999999993</v>
      </c>
      <c r="K4" s="27">
        <v>150.9</v>
      </c>
      <c r="L4" s="27">
        <v>101.9</v>
      </c>
      <c r="M4" s="27">
        <v>203</v>
      </c>
      <c r="N4" s="27">
        <v>1.8</v>
      </c>
      <c r="O4" s="27">
        <v>1.2</v>
      </c>
      <c r="P4" s="28">
        <v>2.4</v>
      </c>
    </row>
    <row r="5" spans="1:16">
      <c r="A5" s="6" t="s">
        <v>612</v>
      </c>
      <c r="B5" s="55" t="s">
        <v>613</v>
      </c>
      <c r="C5" s="44">
        <v>48958.5</v>
      </c>
      <c r="D5" s="21">
        <v>1375.2</v>
      </c>
      <c r="E5" s="21">
        <v>1101.9000000000001</v>
      </c>
      <c r="F5" s="21">
        <v>1658.2</v>
      </c>
      <c r="G5" s="21">
        <v>2.8</v>
      </c>
      <c r="H5" s="21">
        <v>2.2999999999999998</v>
      </c>
      <c r="I5" s="22">
        <v>3.4</v>
      </c>
      <c r="J5" s="35">
        <v>17628.5</v>
      </c>
      <c r="K5" s="21">
        <v>279.2</v>
      </c>
      <c r="L5" s="21">
        <v>190.4</v>
      </c>
      <c r="M5" s="21">
        <v>376.3</v>
      </c>
      <c r="N5" s="21">
        <v>1.6</v>
      </c>
      <c r="O5" s="21">
        <v>1.1000000000000001</v>
      </c>
      <c r="P5" s="22">
        <v>2.1</v>
      </c>
    </row>
    <row r="6" spans="1:16">
      <c r="A6" s="6" t="s">
        <v>348</v>
      </c>
      <c r="B6" s="55" t="s">
        <v>349</v>
      </c>
      <c r="C6" s="44">
        <v>70076.3</v>
      </c>
      <c r="D6" s="21">
        <v>2301.3000000000002</v>
      </c>
      <c r="E6" s="21">
        <v>1870</v>
      </c>
      <c r="F6" s="21">
        <v>2742.3</v>
      </c>
      <c r="G6" s="21">
        <v>3.3</v>
      </c>
      <c r="H6" s="21">
        <v>2.7</v>
      </c>
      <c r="I6" s="22">
        <v>3.9</v>
      </c>
      <c r="J6" s="35">
        <v>23410.7</v>
      </c>
      <c r="K6" s="21">
        <v>454.9</v>
      </c>
      <c r="L6" s="21">
        <v>318.89999999999998</v>
      </c>
      <c r="M6" s="21">
        <v>596.9</v>
      </c>
      <c r="N6" s="21">
        <v>1.9</v>
      </c>
      <c r="O6" s="21">
        <v>1.4</v>
      </c>
      <c r="P6" s="22">
        <v>2.5</v>
      </c>
    </row>
    <row r="7" spans="1:16">
      <c r="A7" s="6" t="s">
        <v>356</v>
      </c>
      <c r="B7" s="55" t="s">
        <v>357</v>
      </c>
      <c r="C7" s="44">
        <v>49990.3</v>
      </c>
      <c r="D7" s="21">
        <v>1831.3</v>
      </c>
      <c r="E7" s="21">
        <v>1456.8</v>
      </c>
      <c r="F7" s="21">
        <v>2219.3000000000002</v>
      </c>
      <c r="G7" s="21">
        <v>3.7</v>
      </c>
      <c r="H7" s="21">
        <v>2.9</v>
      </c>
      <c r="I7" s="22">
        <v>4.4000000000000004</v>
      </c>
      <c r="J7" s="35">
        <v>10190.700000000001</v>
      </c>
      <c r="K7" s="21">
        <v>209.4</v>
      </c>
      <c r="L7" s="21">
        <v>137.30000000000001</v>
      </c>
      <c r="M7" s="21">
        <v>287.39999999999998</v>
      </c>
      <c r="N7" s="21">
        <v>2.1</v>
      </c>
      <c r="O7" s="21">
        <v>1.3</v>
      </c>
      <c r="P7" s="22">
        <v>2.8</v>
      </c>
    </row>
    <row r="8" spans="1:16">
      <c r="A8" s="6" t="s">
        <v>592</v>
      </c>
      <c r="B8" s="55" t="s">
        <v>593</v>
      </c>
      <c r="C8" s="44">
        <v>46801.5</v>
      </c>
      <c r="D8" s="21">
        <v>1350.5</v>
      </c>
      <c r="E8" s="21">
        <v>1073.5</v>
      </c>
      <c r="F8" s="21">
        <v>1631.3</v>
      </c>
      <c r="G8" s="21">
        <v>2.9</v>
      </c>
      <c r="H8" s="21">
        <v>2.2999999999999998</v>
      </c>
      <c r="I8" s="22">
        <v>3.5</v>
      </c>
      <c r="J8" s="35">
        <v>17737.5</v>
      </c>
      <c r="K8" s="21">
        <v>298.10000000000002</v>
      </c>
      <c r="L8" s="21">
        <v>202.6</v>
      </c>
      <c r="M8" s="21">
        <v>401.2</v>
      </c>
      <c r="N8" s="21">
        <v>1.7</v>
      </c>
      <c r="O8" s="21">
        <v>1.1000000000000001</v>
      </c>
      <c r="P8" s="22">
        <v>2.2999999999999998</v>
      </c>
    </row>
    <row r="9" spans="1:16">
      <c r="A9" s="6" t="s">
        <v>490</v>
      </c>
      <c r="B9" s="55" t="s">
        <v>491</v>
      </c>
      <c r="C9" s="44">
        <v>37856.800000000003</v>
      </c>
      <c r="D9" s="21">
        <v>1102.8</v>
      </c>
      <c r="E9" s="21">
        <v>863.1</v>
      </c>
      <c r="F9" s="21">
        <v>1350</v>
      </c>
      <c r="G9" s="21">
        <v>2.9</v>
      </c>
      <c r="H9" s="21">
        <v>2.2999999999999998</v>
      </c>
      <c r="I9" s="22">
        <v>3.6</v>
      </c>
      <c r="J9" s="35">
        <v>15080.2</v>
      </c>
      <c r="K9" s="21">
        <v>257.2</v>
      </c>
      <c r="L9" s="21">
        <v>175.3</v>
      </c>
      <c r="M9" s="21">
        <v>341.2</v>
      </c>
      <c r="N9" s="21">
        <v>1.7</v>
      </c>
      <c r="O9" s="21">
        <v>1.2</v>
      </c>
      <c r="P9" s="22">
        <v>2.2999999999999998</v>
      </c>
    </row>
    <row r="10" spans="1:16">
      <c r="A10" s="6" t="s">
        <v>550</v>
      </c>
      <c r="B10" s="55" t="s">
        <v>551</v>
      </c>
      <c r="C10" s="44">
        <v>52845</v>
      </c>
      <c r="D10" s="21">
        <v>1827.7</v>
      </c>
      <c r="E10" s="21">
        <v>1355.4</v>
      </c>
      <c r="F10" s="21">
        <v>2394.5</v>
      </c>
      <c r="G10" s="21">
        <v>3.5</v>
      </c>
      <c r="H10" s="21">
        <v>2.6</v>
      </c>
      <c r="I10" s="22">
        <v>4.5</v>
      </c>
      <c r="J10" s="35">
        <v>18103</v>
      </c>
      <c r="K10" s="21">
        <v>355.1</v>
      </c>
      <c r="L10" s="21">
        <v>214.4</v>
      </c>
      <c r="M10" s="21">
        <v>539.6</v>
      </c>
      <c r="N10" s="21">
        <v>2</v>
      </c>
      <c r="O10" s="21">
        <v>1.2</v>
      </c>
      <c r="P10" s="22">
        <v>3</v>
      </c>
    </row>
    <row r="11" spans="1:16">
      <c r="A11" s="6" t="s">
        <v>808</v>
      </c>
      <c r="B11" s="55" t="s">
        <v>809</v>
      </c>
      <c r="C11" s="44">
        <v>88460.800000000003</v>
      </c>
      <c r="D11" s="21">
        <v>2110.6999999999998</v>
      </c>
      <c r="E11" s="21">
        <v>1650.9</v>
      </c>
      <c r="F11" s="21">
        <v>2596</v>
      </c>
      <c r="G11" s="21">
        <v>2.4</v>
      </c>
      <c r="H11" s="21">
        <v>1.9</v>
      </c>
      <c r="I11" s="22">
        <v>2.9</v>
      </c>
      <c r="J11" s="35">
        <v>71633.2</v>
      </c>
      <c r="K11" s="21">
        <v>971.5</v>
      </c>
      <c r="L11" s="21">
        <v>651.1</v>
      </c>
      <c r="M11" s="21">
        <v>1326.4</v>
      </c>
      <c r="N11" s="21">
        <v>1.4</v>
      </c>
      <c r="O11" s="21">
        <v>0.9</v>
      </c>
      <c r="P11" s="22">
        <v>1.9</v>
      </c>
    </row>
    <row r="12" spans="1:16">
      <c r="A12" s="6" t="s">
        <v>358</v>
      </c>
      <c r="B12" s="55" t="s">
        <v>359</v>
      </c>
      <c r="C12" s="44">
        <v>93297.4</v>
      </c>
      <c r="D12" s="21">
        <v>3395.9</v>
      </c>
      <c r="E12" s="21">
        <v>2674.6</v>
      </c>
      <c r="F12" s="21">
        <v>4181.3999999999996</v>
      </c>
      <c r="G12" s="21">
        <v>3.6</v>
      </c>
      <c r="H12" s="21">
        <v>2.9</v>
      </c>
      <c r="I12" s="22">
        <v>4.5</v>
      </c>
      <c r="J12" s="35">
        <v>23311.599999999999</v>
      </c>
      <c r="K12" s="21">
        <v>501.6</v>
      </c>
      <c r="L12" s="21">
        <v>328.1</v>
      </c>
      <c r="M12" s="21">
        <v>695.6</v>
      </c>
      <c r="N12" s="21">
        <v>2.2000000000000002</v>
      </c>
      <c r="O12" s="21">
        <v>1.4</v>
      </c>
      <c r="P12" s="22">
        <v>3</v>
      </c>
    </row>
    <row r="13" spans="1:16">
      <c r="A13" s="6" t="s">
        <v>398</v>
      </c>
      <c r="B13" s="55" t="s">
        <v>399</v>
      </c>
      <c r="C13" s="44">
        <v>64628.9</v>
      </c>
      <c r="D13" s="21">
        <v>2127.4</v>
      </c>
      <c r="E13" s="21">
        <v>1716.3</v>
      </c>
      <c r="F13" s="21">
        <v>2583.1</v>
      </c>
      <c r="G13" s="21">
        <v>3.3</v>
      </c>
      <c r="H13" s="21">
        <v>2.7</v>
      </c>
      <c r="I13" s="22">
        <v>4</v>
      </c>
      <c r="J13" s="35">
        <v>15748.1</v>
      </c>
      <c r="K13" s="21">
        <v>284</v>
      </c>
      <c r="L13" s="21">
        <v>189.7</v>
      </c>
      <c r="M13" s="21">
        <v>391.8</v>
      </c>
      <c r="N13" s="21">
        <v>1.8</v>
      </c>
      <c r="O13" s="21">
        <v>1.2</v>
      </c>
      <c r="P13" s="22">
        <v>2.5</v>
      </c>
    </row>
    <row r="14" spans="1:16">
      <c r="A14" s="6" t="s">
        <v>700</v>
      </c>
      <c r="B14" s="55" t="s">
        <v>701</v>
      </c>
      <c r="C14" s="44">
        <v>58842.8</v>
      </c>
      <c r="D14" s="21">
        <v>1433.4</v>
      </c>
      <c r="E14" s="21">
        <v>1125.8</v>
      </c>
      <c r="F14" s="21">
        <v>1798.1</v>
      </c>
      <c r="G14" s="21">
        <v>2.4</v>
      </c>
      <c r="H14" s="21">
        <v>1.9</v>
      </c>
      <c r="I14" s="22">
        <v>3.1</v>
      </c>
      <c r="J14" s="35">
        <v>26564.2</v>
      </c>
      <c r="K14" s="21">
        <v>351.2</v>
      </c>
      <c r="L14" s="21">
        <v>235.2</v>
      </c>
      <c r="M14" s="21">
        <v>477</v>
      </c>
      <c r="N14" s="21">
        <v>1.3</v>
      </c>
      <c r="O14" s="21">
        <v>0.9</v>
      </c>
      <c r="P14" s="22">
        <v>1.8</v>
      </c>
    </row>
    <row r="15" spans="1:16">
      <c r="A15" s="6" t="s">
        <v>456</v>
      </c>
      <c r="B15" s="55" t="s">
        <v>457</v>
      </c>
      <c r="C15" s="44">
        <v>47390.2</v>
      </c>
      <c r="D15" s="21">
        <v>1544.7</v>
      </c>
      <c r="E15" s="21">
        <v>1249.4000000000001</v>
      </c>
      <c r="F15" s="21">
        <v>1847.9</v>
      </c>
      <c r="G15" s="21">
        <v>3.3</v>
      </c>
      <c r="H15" s="21">
        <v>2.6</v>
      </c>
      <c r="I15" s="22">
        <v>3.9</v>
      </c>
      <c r="J15" s="35">
        <v>14510.8</v>
      </c>
      <c r="K15" s="21">
        <v>273.10000000000002</v>
      </c>
      <c r="L15" s="21">
        <v>186.4</v>
      </c>
      <c r="M15" s="21">
        <v>369.4</v>
      </c>
      <c r="N15" s="21">
        <v>1.9</v>
      </c>
      <c r="O15" s="21">
        <v>1.3</v>
      </c>
      <c r="P15" s="22">
        <v>2.5</v>
      </c>
    </row>
    <row r="16" spans="1:16">
      <c r="A16" s="6" t="s">
        <v>788</v>
      </c>
      <c r="B16" s="55" t="s">
        <v>789</v>
      </c>
      <c r="C16" s="44">
        <v>52987.1</v>
      </c>
      <c r="D16" s="21">
        <v>1152.3</v>
      </c>
      <c r="E16" s="21">
        <v>893.3</v>
      </c>
      <c r="F16" s="21">
        <v>1445.1</v>
      </c>
      <c r="G16" s="21">
        <v>2.2000000000000002</v>
      </c>
      <c r="H16" s="21">
        <v>1.7</v>
      </c>
      <c r="I16" s="22">
        <v>2.7</v>
      </c>
      <c r="J16" s="35">
        <v>33769.9</v>
      </c>
      <c r="K16" s="21">
        <v>415.8</v>
      </c>
      <c r="L16" s="21">
        <v>282.7</v>
      </c>
      <c r="M16" s="21">
        <v>566.20000000000005</v>
      </c>
      <c r="N16" s="21">
        <v>1.2</v>
      </c>
      <c r="O16" s="21">
        <v>0.8</v>
      </c>
      <c r="P16" s="22">
        <v>1.7</v>
      </c>
    </row>
    <row r="17" spans="1:16">
      <c r="A17" s="6" t="s">
        <v>522</v>
      </c>
      <c r="B17" s="55" t="s">
        <v>523</v>
      </c>
      <c r="C17" s="44">
        <v>56436.1</v>
      </c>
      <c r="D17" s="21">
        <v>1696.2</v>
      </c>
      <c r="E17" s="21">
        <v>1372.9</v>
      </c>
      <c r="F17" s="21">
        <v>2027.1</v>
      </c>
      <c r="G17" s="21">
        <v>3</v>
      </c>
      <c r="H17" s="21">
        <v>2.4</v>
      </c>
      <c r="I17" s="22">
        <v>3.6</v>
      </c>
      <c r="J17" s="35">
        <v>25919.9</v>
      </c>
      <c r="K17" s="21">
        <v>457.4</v>
      </c>
      <c r="L17" s="21">
        <v>315.10000000000002</v>
      </c>
      <c r="M17" s="21">
        <v>614</v>
      </c>
      <c r="N17" s="21">
        <v>1.8</v>
      </c>
      <c r="O17" s="21">
        <v>1.2</v>
      </c>
      <c r="P17" s="22">
        <v>2.4</v>
      </c>
    </row>
    <row r="18" spans="1:16">
      <c r="A18" s="6" t="s">
        <v>722</v>
      </c>
      <c r="B18" s="55" t="s">
        <v>723</v>
      </c>
      <c r="C18" s="44">
        <v>80483.199999999997</v>
      </c>
      <c r="D18" s="21">
        <v>1993.7</v>
      </c>
      <c r="E18" s="21">
        <v>1569.5</v>
      </c>
      <c r="F18" s="21">
        <v>2438.3000000000002</v>
      </c>
      <c r="G18" s="21">
        <v>2.5</v>
      </c>
      <c r="H18" s="21">
        <v>2</v>
      </c>
      <c r="I18" s="22">
        <v>3</v>
      </c>
      <c r="J18" s="35">
        <v>26213.8</v>
      </c>
      <c r="K18" s="21">
        <v>354.4</v>
      </c>
      <c r="L18" s="21">
        <v>236</v>
      </c>
      <c r="M18" s="21">
        <v>486.5</v>
      </c>
      <c r="N18" s="21">
        <v>1.4</v>
      </c>
      <c r="O18" s="21">
        <v>0.9</v>
      </c>
      <c r="P18" s="22">
        <v>1.9</v>
      </c>
    </row>
    <row r="19" spans="1:16">
      <c r="A19" s="6" t="s">
        <v>492</v>
      </c>
      <c r="B19" s="55" t="s">
        <v>493</v>
      </c>
      <c r="C19" s="44">
        <v>309893.90000000002</v>
      </c>
      <c r="D19" s="21">
        <v>10588.3</v>
      </c>
      <c r="E19" s="21">
        <v>7878.6</v>
      </c>
      <c r="F19" s="21">
        <v>13751.1</v>
      </c>
      <c r="G19" s="21">
        <v>3.4</v>
      </c>
      <c r="H19" s="21">
        <v>2.5</v>
      </c>
      <c r="I19" s="22">
        <v>4.4000000000000004</v>
      </c>
      <c r="J19" s="35">
        <v>98073.1</v>
      </c>
      <c r="K19" s="21">
        <v>1970.2</v>
      </c>
      <c r="L19" s="21">
        <v>1233</v>
      </c>
      <c r="M19" s="21">
        <v>2890.5</v>
      </c>
      <c r="N19" s="21">
        <v>2</v>
      </c>
      <c r="O19" s="21">
        <v>1.3</v>
      </c>
      <c r="P19" s="22">
        <v>2.9</v>
      </c>
    </row>
    <row r="20" spans="1:16">
      <c r="A20" s="6" t="s">
        <v>686</v>
      </c>
      <c r="B20" s="55" t="s">
        <v>687</v>
      </c>
      <c r="C20" s="44">
        <v>37485.5</v>
      </c>
      <c r="D20" s="21">
        <v>867.4</v>
      </c>
      <c r="E20" s="21">
        <v>671.8</v>
      </c>
      <c r="F20" s="21">
        <v>1079.5999999999999</v>
      </c>
      <c r="G20" s="21">
        <v>2.2999999999999998</v>
      </c>
      <c r="H20" s="21">
        <v>1.8</v>
      </c>
      <c r="I20" s="22">
        <v>2.9</v>
      </c>
      <c r="J20" s="35">
        <v>12638.5</v>
      </c>
      <c r="K20" s="21">
        <v>164</v>
      </c>
      <c r="L20" s="21">
        <v>112.5</v>
      </c>
      <c r="M20" s="21">
        <v>222.6</v>
      </c>
      <c r="N20" s="21">
        <v>1.3</v>
      </c>
      <c r="O20" s="21">
        <v>0.9</v>
      </c>
      <c r="P20" s="22">
        <v>1.8</v>
      </c>
    </row>
    <row r="21" spans="1:16">
      <c r="A21" s="6" t="s">
        <v>432</v>
      </c>
      <c r="B21" s="55" t="s">
        <v>433</v>
      </c>
      <c r="C21" s="44">
        <v>47762.8</v>
      </c>
      <c r="D21" s="21">
        <v>1637.3</v>
      </c>
      <c r="E21" s="21">
        <v>1244</v>
      </c>
      <c r="F21" s="21">
        <v>2102.5</v>
      </c>
      <c r="G21" s="21">
        <v>3.4</v>
      </c>
      <c r="H21" s="21">
        <v>2.6</v>
      </c>
      <c r="I21" s="22">
        <v>4.4000000000000004</v>
      </c>
      <c r="J21" s="35">
        <v>13617.2</v>
      </c>
      <c r="K21" s="21">
        <v>282</v>
      </c>
      <c r="L21" s="21">
        <v>177.6</v>
      </c>
      <c r="M21" s="21">
        <v>408.4</v>
      </c>
      <c r="N21" s="21">
        <v>2.1</v>
      </c>
      <c r="O21" s="21">
        <v>1.3</v>
      </c>
      <c r="P21" s="22">
        <v>3</v>
      </c>
    </row>
    <row r="22" spans="1:16">
      <c r="A22" s="6" t="s">
        <v>284</v>
      </c>
      <c r="B22" s="55" t="s">
        <v>285</v>
      </c>
      <c r="C22" s="44">
        <v>55965.7</v>
      </c>
      <c r="D22" s="21">
        <v>2539.9</v>
      </c>
      <c r="E22" s="21">
        <v>1940.9</v>
      </c>
      <c r="F22" s="21">
        <v>3216.7</v>
      </c>
      <c r="G22" s="21">
        <v>4.5</v>
      </c>
      <c r="H22" s="21">
        <v>3.5</v>
      </c>
      <c r="I22" s="22">
        <v>5.7</v>
      </c>
      <c r="J22" s="35">
        <v>12525.3</v>
      </c>
      <c r="K22" s="21">
        <v>337.6</v>
      </c>
      <c r="L22" s="21">
        <v>213.9</v>
      </c>
      <c r="M22" s="21">
        <v>488.8</v>
      </c>
      <c r="N22" s="21">
        <v>2.7</v>
      </c>
      <c r="O22" s="21">
        <v>1.7</v>
      </c>
      <c r="P22" s="22">
        <v>3.9</v>
      </c>
    </row>
    <row r="23" spans="1:16">
      <c r="A23" s="6" t="s">
        <v>366</v>
      </c>
      <c r="B23" s="55" t="s">
        <v>367</v>
      </c>
      <c r="C23" s="44">
        <v>32729.5</v>
      </c>
      <c r="D23" s="21">
        <v>1205.5</v>
      </c>
      <c r="E23" s="21">
        <v>957.8</v>
      </c>
      <c r="F23" s="21">
        <v>1467.1</v>
      </c>
      <c r="G23" s="21">
        <v>3.7</v>
      </c>
      <c r="H23" s="21">
        <v>2.9</v>
      </c>
      <c r="I23" s="22">
        <v>4.5</v>
      </c>
      <c r="J23" s="35">
        <v>7388.5</v>
      </c>
      <c r="K23" s="21">
        <v>155.6</v>
      </c>
      <c r="L23" s="21">
        <v>102.3</v>
      </c>
      <c r="M23" s="21">
        <v>213.1</v>
      </c>
      <c r="N23" s="21">
        <v>2.1</v>
      </c>
      <c r="O23" s="21">
        <v>1.4</v>
      </c>
      <c r="P23" s="22">
        <v>2.9</v>
      </c>
    </row>
    <row r="24" spans="1:16">
      <c r="A24" s="6" t="s">
        <v>400</v>
      </c>
      <c r="B24" s="55" t="s">
        <v>401</v>
      </c>
      <c r="C24" s="44">
        <v>96347.199999999997</v>
      </c>
      <c r="D24" s="21">
        <v>3279.4</v>
      </c>
      <c r="E24" s="21">
        <v>2564</v>
      </c>
      <c r="F24" s="21">
        <v>4078.1</v>
      </c>
      <c r="G24" s="21">
        <v>3.4</v>
      </c>
      <c r="H24" s="21">
        <v>2.7</v>
      </c>
      <c r="I24" s="22">
        <v>4.2</v>
      </c>
      <c r="J24" s="35">
        <v>30135.8</v>
      </c>
      <c r="K24" s="21">
        <v>604.5</v>
      </c>
      <c r="L24" s="21">
        <v>394.4</v>
      </c>
      <c r="M24" s="21">
        <v>844.3</v>
      </c>
      <c r="N24" s="21">
        <v>2</v>
      </c>
      <c r="O24" s="21">
        <v>1.3</v>
      </c>
      <c r="P24" s="22">
        <v>2.8</v>
      </c>
    </row>
    <row r="25" spans="1:16">
      <c r="A25" s="6" t="s">
        <v>458</v>
      </c>
      <c r="B25" s="55" t="s">
        <v>459</v>
      </c>
      <c r="C25" s="44">
        <v>27807.1</v>
      </c>
      <c r="D25" s="21">
        <v>938.8</v>
      </c>
      <c r="E25" s="21">
        <v>711.4</v>
      </c>
      <c r="F25" s="21">
        <v>1187.0999999999999</v>
      </c>
      <c r="G25" s="21">
        <v>3.4</v>
      </c>
      <c r="H25" s="21">
        <v>2.6</v>
      </c>
      <c r="I25" s="22">
        <v>4.3</v>
      </c>
      <c r="J25" s="35">
        <v>5685.9</v>
      </c>
      <c r="K25" s="21">
        <v>116.6</v>
      </c>
      <c r="L25" s="21">
        <v>75.400000000000006</v>
      </c>
      <c r="M25" s="21">
        <v>162.6</v>
      </c>
      <c r="N25" s="21">
        <v>2.1</v>
      </c>
      <c r="O25" s="21">
        <v>1.3</v>
      </c>
      <c r="P25" s="22">
        <v>2.9</v>
      </c>
    </row>
    <row r="26" spans="1:16">
      <c r="A26" s="6" t="s">
        <v>540</v>
      </c>
      <c r="B26" s="55" t="s">
        <v>541</v>
      </c>
      <c r="C26" s="44">
        <v>136401.5</v>
      </c>
      <c r="D26" s="21">
        <v>3928.5</v>
      </c>
      <c r="E26" s="21">
        <v>3155.7</v>
      </c>
      <c r="F26" s="21">
        <v>4720.8999999999996</v>
      </c>
      <c r="G26" s="21">
        <v>2.9</v>
      </c>
      <c r="H26" s="21">
        <v>2.2999999999999998</v>
      </c>
      <c r="I26" s="22">
        <v>3.5</v>
      </c>
      <c r="J26" s="35">
        <v>54515.5</v>
      </c>
      <c r="K26" s="21">
        <v>891.5</v>
      </c>
      <c r="L26" s="21">
        <v>620.5</v>
      </c>
      <c r="M26" s="21">
        <v>1198.4000000000001</v>
      </c>
      <c r="N26" s="21">
        <v>1.6</v>
      </c>
      <c r="O26" s="21">
        <v>1.1000000000000001</v>
      </c>
      <c r="P26" s="22">
        <v>2.2000000000000002</v>
      </c>
    </row>
    <row r="27" spans="1:16">
      <c r="A27" s="6" t="s">
        <v>750</v>
      </c>
      <c r="B27" s="55" t="s">
        <v>751</v>
      </c>
      <c r="C27" s="44">
        <v>37427.800000000003</v>
      </c>
      <c r="D27" s="21">
        <v>843.2</v>
      </c>
      <c r="E27" s="21">
        <v>642.4</v>
      </c>
      <c r="F27" s="21">
        <v>1067</v>
      </c>
      <c r="G27" s="21">
        <v>2.2999999999999998</v>
      </c>
      <c r="H27" s="21">
        <v>1.7</v>
      </c>
      <c r="I27" s="22">
        <v>2.9</v>
      </c>
      <c r="J27" s="35">
        <v>17435.2</v>
      </c>
      <c r="K27" s="21">
        <v>216.2</v>
      </c>
      <c r="L27" s="21">
        <v>145</v>
      </c>
      <c r="M27" s="21">
        <v>297</v>
      </c>
      <c r="N27" s="21">
        <v>1.2</v>
      </c>
      <c r="O27" s="21">
        <v>0.8</v>
      </c>
      <c r="P27" s="22">
        <v>1.7</v>
      </c>
    </row>
    <row r="28" spans="1:16">
      <c r="A28" s="6" t="s">
        <v>402</v>
      </c>
      <c r="B28" s="55" t="s">
        <v>403</v>
      </c>
      <c r="C28" s="44">
        <v>164204.20000000001</v>
      </c>
      <c r="D28" s="21">
        <v>5622.3</v>
      </c>
      <c r="E28" s="21">
        <v>4378.6000000000004</v>
      </c>
      <c r="F28" s="21">
        <v>7006.6</v>
      </c>
      <c r="G28" s="21">
        <v>3.4</v>
      </c>
      <c r="H28" s="21">
        <v>2.7</v>
      </c>
      <c r="I28" s="22">
        <v>4.3</v>
      </c>
      <c r="J28" s="35">
        <v>53903.8</v>
      </c>
      <c r="K28" s="21">
        <v>1131.9000000000001</v>
      </c>
      <c r="L28" s="21">
        <v>739.9</v>
      </c>
      <c r="M28" s="21">
        <v>1579.1</v>
      </c>
      <c r="N28" s="21">
        <v>2.1</v>
      </c>
      <c r="O28" s="21">
        <v>1.4</v>
      </c>
      <c r="P28" s="22">
        <v>2.9</v>
      </c>
    </row>
    <row r="29" spans="1:16">
      <c r="A29" s="6" t="s">
        <v>702</v>
      </c>
      <c r="B29" s="55" t="s">
        <v>703</v>
      </c>
      <c r="C29" s="44">
        <v>59571.1</v>
      </c>
      <c r="D29" s="21">
        <v>1539</v>
      </c>
      <c r="E29" s="21">
        <v>1155</v>
      </c>
      <c r="F29" s="21">
        <v>1931.1</v>
      </c>
      <c r="G29" s="21">
        <v>2.6</v>
      </c>
      <c r="H29" s="21">
        <v>1.9</v>
      </c>
      <c r="I29" s="22">
        <v>3.2</v>
      </c>
      <c r="J29" s="35">
        <v>18077.900000000001</v>
      </c>
      <c r="K29" s="21">
        <v>266.7</v>
      </c>
      <c r="L29" s="21">
        <v>179.1</v>
      </c>
      <c r="M29" s="21">
        <v>365.4</v>
      </c>
      <c r="N29" s="21">
        <v>1.5</v>
      </c>
      <c r="O29" s="21">
        <v>1</v>
      </c>
      <c r="P29" s="22">
        <v>2</v>
      </c>
    </row>
    <row r="30" spans="1:16">
      <c r="A30" s="6" t="s">
        <v>360</v>
      </c>
      <c r="B30" s="55" t="s">
        <v>361</v>
      </c>
      <c r="C30" s="44">
        <v>60213.5</v>
      </c>
      <c r="D30" s="21">
        <v>2089.1</v>
      </c>
      <c r="E30" s="21">
        <v>1614.7</v>
      </c>
      <c r="F30" s="21">
        <v>2551.9</v>
      </c>
      <c r="G30" s="21">
        <v>3.5</v>
      </c>
      <c r="H30" s="21">
        <v>2.7</v>
      </c>
      <c r="I30" s="22">
        <v>4.2</v>
      </c>
      <c r="J30" s="35">
        <v>16495.5</v>
      </c>
      <c r="K30" s="21">
        <v>342.2</v>
      </c>
      <c r="L30" s="21">
        <v>233.7</v>
      </c>
      <c r="M30" s="21">
        <v>460.8</v>
      </c>
      <c r="N30" s="21">
        <v>2.1</v>
      </c>
      <c r="O30" s="21">
        <v>1.4</v>
      </c>
      <c r="P30" s="22">
        <v>2.8</v>
      </c>
    </row>
    <row r="31" spans="1:16">
      <c r="A31" s="6" t="s">
        <v>676</v>
      </c>
      <c r="B31" s="55" t="s">
        <v>677</v>
      </c>
      <c r="C31" s="44">
        <v>84416.2</v>
      </c>
      <c r="D31" s="21">
        <v>2466.1</v>
      </c>
      <c r="E31" s="21">
        <v>1884.2</v>
      </c>
      <c r="F31" s="21">
        <v>3057.4</v>
      </c>
      <c r="G31" s="21">
        <v>2.9</v>
      </c>
      <c r="H31" s="21">
        <v>2.2000000000000002</v>
      </c>
      <c r="I31" s="22">
        <v>3.6</v>
      </c>
      <c r="J31" s="35">
        <v>40836.800000000003</v>
      </c>
      <c r="K31" s="21">
        <v>721.6</v>
      </c>
      <c r="L31" s="21">
        <v>464.2</v>
      </c>
      <c r="M31" s="21">
        <v>1012.1</v>
      </c>
      <c r="N31" s="21">
        <v>1.8</v>
      </c>
      <c r="O31" s="21">
        <v>1.1000000000000001</v>
      </c>
      <c r="P31" s="22">
        <v>2.5</v>
      </c>
    </row>
    <row r="32" spans="1:16">
      <c r="A32" s="6" t="s">
        <v>852</v>
      </c>
      <c r="B32" s="55" t="s">
        <v>853</v>
      </c>
      <c r="C32" s="44">
        <v>25482.799999999999</v>
      </c>
      <c r="D32" s="21">
        <v>490.1</v>
      </c>
      <c r="E32" s="21">
        <v>357.1</v>
      </c>
      <c r="F32" s="21">
        <v>636.4</v>
      </c>
      <c r="G32" s="21">
        <v>1.9</v>
      </c>
      <c r="H32" s="21">
        <v>1.4</v>
      </c>
      <c r="I32" s="22">
        <v>2.5</v>
      </c>
      <c r="J32" s="35">
        <v>10982.2</v>
      </c>
      <c r="K32" s="21">
        <v>117.2</v>
      </c>
      <c r="L32" s="21">
        <v>76.7</v>
      </c>
      <c r="M32" s="21">
        <v>163.6</v>
      </c>
      <c r="N32" s="21">
        <v>1.1000000000000001</v>
      </c>
      <c r="O32" s="21">
        <v>0.7</v>
      </c>
      <c r="P32" s="22">
        <v>1.5</v>
      </c>
    </row>
    <row r="33" spans="1:16">
      <c r="A33" s="6" t="s">
        <v>630</v>
      </c>
      <c r="B33" s="55" t="s">
        <v>631</v>
      </c>
      <c r="C33" s="44">
        <v>65486.2</v>
      </c>
      <c r="D33" s="21">
        <v>1881</v>
      </c>
      <c r="E33" s="21">
        <v>1524.8</v>
      </c>
      <c r="F33" s="21">
        <v>2251.1999999999998</v>
      </c>
      <c r="G33" s="21">
        <v>2.9</v>
      </c>
      <c r="H33" s="21">
        <v>2.2999999999999998</v>
      </c>
      <c r="I33" s="22">
        <v>3.4</v>
      </c>
      <c r="J33" s="35">
        <v>49085.8</v>
      </c>
      <c r="K33" s="21">
        <v>809.8</v>
      </c>
      <c r="L33" s="21">
        <v>542.5</v>
      </c>
      <c r="M33" s="21">
        <v>1111.5999999999999</v>
      </c>
      <c r="N33" s="21">
        <v>1.6</v>
      </c>
      <c r="O33" s="21">
        <v>1.1000000000000001</v>
      </c>
      <c r="P33" s="22">
        <v>2.2999999999999998</v>
      </c>
    </row>
    <row r="34" spans="1:16">
      <c r="A34" s="6" t="s">
        <v>552</v>
      </c>
      <c r="B34" s="55" t="s">
        <v>553</v>
      </c>
      <c r="C34" s="44">
        <v>105886.3</v>
      </c>
      <c r="D34" s="21">
        <v>3268</v>
      </c>
      <c r="E34" s="21">
        <v>2598.8000000000002</v>
      </c>
      <c r="F34" s="21">
        <v>4043.3</v>
      </c>
      <c r="G34" s="21">
        <v>3.1</v>
      </c>
      <c r="H34" s="21">
        <v>2.5</v>
      </c>
      <c r="I34" s="22">
        <v>3.8</v>
      </c>
      <c r="J34" s="35">
        <v>54516.7</v>
      </c>
      <c r="K34" s="21">
        <v>986.4</v>
      </c>
      <c r="L34" s="21">
        <v>648.1</v>
      </c>
      <c r="M34" s="21">
        <v>1378.5</v>
      </c>
      <c r="N34" s="21">
        <v>1.8</v>
      </c>
      <c r="O34" s="21">
        <v>1.2</v>
      </c>
      <c r="P34" s="22">
        <v>2.5</v>
      </c>
    </row>
    <row r="35" spans="1:16">
      <c r="A35" s="6" t="s">
        <v>614</v>
      </c>
      <c r="B35" s="55" t="s">
        <v>615</v>
      </c>
      <c r="C35" s="44">
        <v>55722</v>
      </c>
      <c r="D35" s="21">
        <v>1393.9</v>
      </c>
      <c r="E35" s="21">
        <v>1087.5</v>
      </c>
      <c r="F35" s="21">
        <v>1720.3</v>
      </c>
      <c r="G35" s="21">
        <v>2.5</v>
      </c>
      <c r="H35" s="21">
        <v>2</v>
      </c>
      <c r="I35" s="22">
        <v>3.1</v>
      </c>
      <c r="J35" s="35">
        <v>18011</v>
      </c>
      <c r="K35" s="21">
        <v>258.8</v>
      </c>
      <c r="L35" s="21">
        <v>178.3</v>
      </c>
      <c r="M35" s="21">
        <v>344.9</v>
      </c>
      <c r="N35" s="21">
        <v>1.4</v>
      </c>
      <c r="O35" s="21">
        <v>1</v>
      </c>
      <c r="P35" s="22">
        <v>1.9</v>
      </c>
    </row>
    <row r="36" spans="1:16">
      <c r="A36" s="6" t="s">
        <v>816</v>
      </c>
      <c r="B36" s="55" t="s">
        <v>817</v>
      </c>
      <c r="C36" s="44">
        <v>95921.2</v>
      </c>
      <c r="D36" s="21">
        <v>2093.9</v>
      </c>
      <c r="E36" s="21">
        <v>1612.9</v>
      </c>
      <c r="F36" s="21">
        <v>2622.6</v>
      </c>
      <c r="G36" s="21">
        <v>2.2000000000000002</v>
      </c>
      <c r="H36" s="21">
        <v>1.7</v>
      </c>
      <c r="I36" s="22">
        <v>2.7</v>
      </c>
      <c r="J36" s="35">
        <v>54451.8</v>
      </c>
      <c r="K36" s="21">
        <v>657.9</v>
      </c>
      <c r="L36" s="21">
        <v>435.1</v>
      </c>
      <c r="M36" s="21">
        <v>909.8</v>
      </c>
      <c r="N36" s="21">
        <v>1.2</v>
      </c>
      <c r="O36" s="21">
        <v>0.8</v>
      </c>
      <c r="P36" s="22">
        <v>1.7</v>
      </c>
    </row>
    <row r="37" spans="1:16">
      <c r="A37" s="6" t="s">
        <v>768</v>
      </c>
      <c r="B37" s="55" t="s">
        <v>769</v>
      </c>
      <c r="C37" s="44">
        <v>34545.199999999997</v>
      </c>
      <c r="D37" s="21">
        <v>775.3</v>
      </c>
      <c r="E37" s="21">
        <v>595.6</v>
      </c>
      <c r="F37" s="21">
        <v>981.1</v>
      </c>
      <c r="G37" s="21">
        <v>2.2000000000000002</v>
      </c>
      <c r="H37" s="21">
        <v>1.7</v>
      </c>
      <c r="I37" s="22">
        <v>2.8</v>
      </c>
      <c r="J37" s="35">
        <v>16607.8</v>
      </c>
      <c r="K37" s="21">
        <v>202.7</v>
      </c>
      <c r="L37" s="21">
        <v>136.19999999999999</v>
      </c>
      <c r="M37" s="21">
        <v>276.89999999999998</v>
      </c>
      <c r="N37" s="21">
        <v>1.2</v>
      </c>
      <c r="O37" s="21">
        <v>0.8</v>
      </c>
      <c r="P37" s="22">
        <v>1.7</v>
      </c>
    </row>
    <row r="38" spans="1:16">
      <c r="A38" s="6" t="s">
        <v>468</v>
      </c>
      <c r="B38" s="55" t="s">
        <v>469</v>
      </c>
      <c r="C38" s="44">
        <v>34682.199999999997</v>
      </c>
      <c r="D38" s="21">
        <v>1081.5999999999999</v>
      </c>
      <c r="E38" s="21">
        <v>862.4</v>
      </c>
      <c r="F38" s="21">
        <v>1303.0999999999999</v>
      </c>
      <c r="G38" s="21">
        <v>3.1</v>
      </c>
      <c r="H38" s="21">
        <v>2.5</v>
      </c>
      <c r="I38" s="22">
        <v>3.8</v>
      </c>
      <c r="J38" s="35">
        <v>8969.7999999999993</v>
      </c>
      <c r="K38" s="21">
        <v>154.9</v>
      </c>
      <c r="L38" s="21">
        <v>103.1</v>
      </c>
      <c r="M38" s="21">
        <v>209.8</v>
      </c>
      <c r="N38" s="21">
        <v>1.7</v>
      </c>
      <c r="O38" s="21">
        <v>1.1000000000000001</v>
      </c>
      <c r="P38" s="22">
        <v>2.2999999999999998</v>
      </c>
    </row>
    <row r="39" spans="1:16">
      <c r="A39" s="6" t="s">
        <v>678</v>
      </c>
      <c r="B39" s="55" t="s">
        <v>679</v>
      </c>
      <c r="C39" s="44">
        <v>38572.6</v>
      </c>
      <c r="D39" s="21">
        <v>964.7</v>
      </c>
      <c r="E39" s="21">
        <v>760.8</v>
      </c>
      <c r="F39" s="21">
        <v>1180.5999999999999</v>
      </c>
      <c r="G39" s="21">
        <v>2.5</v>
      </c>
      <c r="H39" s="21">
        <v>2</v>
      </c>
      <c r="I39" s="22">
        <v>3.1</v>
      </c>
      <c r="J39" s="35">
        <v>15022.4</v>
      </c>
      <c r="K39" s="21">
        <v>201</v>
      </c>
      <c r="L39" s="21">
        <v>135</v>
      </c>
      <c r="M39" s="21">
        <v>274.3</v>
      </c>
      <c r="N39" s="21">
        <v>1.3</v>
      </c>
      <c r="O39" s="21">
        <v>0.9</v>
      </c>
      <c r="P39" s="22">
        <v>1.8</v>
      </c>
    </row>
    <row r="40" spans="1:16">
      <c r="A40" s="6" t="s">
        <v>752</v>
      </c>
      <c r="B40" s="55" t="s">
        <v>753</v>
      </c>
      <c r="C40" s="44">
        <v>162596.4</v>
      </c>
      <c r="D40" s="21">
        <v>3617.9</v>
      </c>
      <c r="E40" s="21">
        <v>2749.1</v>
      </c>
      <c r="F40" s="21">
        <v>4613.8</v>
      </c>
      <c r="G40" s="21">
        <v>2.2000000000000002</v>
      </c>
      <c r="H40" s="21">
        <v>1.7</v>
      </c>
      <c r="I40" s="22">
        <v>2.8</v>
      </c>
      <c r="J40" s="35">
        <v>102148.6</v>
      </c>
      <c r="K40" s="21">
        <v>1247.8</v>
      </c>
      <c r="L40" s="21">
        <v>845.1</v>
      </c>
      <c r="M40" s="21">
        <v>1704</v>
      </c>
      <c r="N40" s="21">
        <v>1.2</v>
      </c>
      <c r="O40" s="21">
        <v>0.8</v>
      </c>
      <c r="P40" s="22">
        <v>1.7</v>
      </c>
    </row>
    <row r="41" spans="1:16">
      <c r="A41" s="6" t="s">
        <v>298</v>
      </c>
      <c r="B41" s="55" t="s">
        <v>299</v>
      </c>
      <c r="C41" s="44">
        <v>33056.199999999997</v>
      </c>
      <c r="D41" s="21">
        <v>1328.4</v>
      </c>
      <c r="E41" s="21">
        <v>1032.5999999999999</v>
      </c>
      <c r="F41" s="21">
        <v>1677.5</v>
      </c>
      <c r="G41" s="21">
        <v>4</v>
      </c>
      <c r="H41" s="21">
        <v>3.1</v>
      </c>
      <c r="I41" s="22">
        <v>5.0999999999999996</v>
      </c>
      <c r="J41" s="35">
        <v>8688.7999999999993</v>
      </c>
      <c r="K41" s="21">
        <v>211.5</v>
      </c>
      <c r="L41" s="21">
        <v>136.6</v>
      </c>
      <c r="M41" s="21">
        <v>299.60000000000002</v>
      </c>
      <c r="N41" s="21">
        <v>2.4</v>
      </c>
      <c r="O41" s="21">
        <v>1.6</v>
      </c>
      <c r="P41" s="22">
        <v>3.4</v>
      </c>
    </row>
    <row r="42" spans="1:16">
      <c r="A42" s="6" t="s">
        <v>554</v>
      </c>
      <c r="B42" s="55" t="s">
        <v>555</v>
      </c>
      <c r="C42" s="44">
        <v>62660.4</v>
      </c>
      <c r="D42" s="21">
        <v>1911.3</v>
      </c>
      <c r="E42" s="21">
        <v>1537.3</v>
      </c>
      <c r="F42" s="21">
        <v>2312.5</v>
      </c>
      <c r="G42" s="21">
        <v>3.1</v>
      </c>
      <c r="H42" s="21">
        <v>2.5</v>
      </c>
      <c r="I42" s="22">
        <v>3.7</v>
      </c>
      <c r="J42" s="35">
        <v>23611.599999999999</v>
      </c>
      <c r="K42" s="21">
        <v>414.3</v>
      </c>
      <c r="L42" s="21">
        <v>276.8</v>
      </c>
      <c r="M42" s="21">
        <v>565.79999999999995</v>
      </c>
      <c r="N42" s="21">
        <v>1.8</v>
      </c>
      <c r="O42" s="21">
        <v>1.2</v>
      </c>
      <c r="P42" s="22">
        <v>2.4</v>
      </c>
    </row>
    <row r="43" spans="1:16">
      <c r="A43" s="6" t="s">
        <v>416</v>
      </c>
      <c r="B43" s="55" t="s">
        <v>417</v>
      </c>
      <c r="C43" s="44">
        <v>69874.399999999994</v>
      </c>
      <c r="D43" s="21">
        <v>2383.3000000000002</v>
      </c>
      <c r="E43" s="21">
        <v>1925.1</v>
      </c>
      <c r="F43" s="21">
        <v>2847.6</v>
      </c>
      <c r="G43" s="21">
        <v>3.4</v>
      </c>
      <c r="H43" s="21">
        <v>2.8</v>
      </c>
      <c r="I43" s="22">
        <v>4.0999999999999996</v>
      </c>
      <c r="J43" s="35">
        <v>28087.599999999999</v>
      </c>
      <c r="K43" s="21">
        <v>576</v>
      </c>
      <c r="L43" s="21">
        <v>384.6</v>
      </c>
      <c r="M43" s="21">
        <v>780.6</v>
      </c>
      <c r="N43" s="21">
        <v>2.1</v>
      </c>
      <c r="O43" s="21">
        <v>1.4</v>
      </c>
      <c r="P43" s="22">
        <v>2.8</v>
      </c>
    </row>
    <row r="44" spans="1:16">
      <c r="A44" s="6" t="s">
        <v>836</v>
      </c>
      <c r="B44" s="55" t="s">
        <v>837</v>
      </c>
      <c r="C44" s="44">
        <v>21402.6</v>
      </c>
      <c r="D44" s="21">
        <v>472.3</v>
      </c>
      <c r="E44" s="21">
        <v>366.7</v>
      </c>
      <c r="F44" s="21">
        <v>584.20000000000005</v>
      </c>
      <c r="G44" s="21">
        <v>2.2000000000000002</v>
      </c>
      <c r="H44" s="21">
        <v>1.7</v>
      </c>
      <c r="I44" s="22">
        <v>2.7</v>
      </c>
      <c r="J44" s="35">
        <v>24727.4</v>
      </c>
      <c r="K44" s="21">
        <v>321.39999999999998</v>
      </c>
      <c r="L44" s="21">
        <v>217.2</v>
      </c>
      <c r="M44" s="21">
        <v>441.7</v>
      </c>
      <c r="N44" s="21">
        <v>1.3</v>
      </c>
      <c r="O44" s="21">
        <v>0.9</v>
      </c>
      <c r="P44" s="22">
        <v>1.8</v>
      </c>
    </row>
    <row r="45" spans="1:16">
      <c r="A45" s="6" t="s">
        <v>704</v>
      </c>
      <c r="B45" s="55" t="s">
        <v>705</v>
      </c>
      <c r="C45" s="44">
        <v>35809.4</v>
      </c>
      <c r="D45" s="21">
        <v>956.8</v>
      </c>
      <c r="E45" s="21">
        <v>763.9</v>
      </c>
      <c r="F45" s="21">
        <v>1170.7</v>
      </c>
      <c r="G45" s="21">
        <v>2.7</v>
      </c>
      <c r="H45" s="21">
        <v>2.1</v>
      </c>
      <c r="I45" s="22">
        <v>3.3</v>
      </c>
      <c r="J45" s="35">
        <v>39106.6</v>
      </c>
      <c r="K45" s="21">
        <v>646.20000000000005</v>
      </c>
      <c r="L45" s="21">
        <v>432.9</v>
      </c>
      <c r="M45" s="21">
        <v>886.6</v>
      </c>
      <c r="N45" s="21">
        <v>1.7</v>
      </c>
      <c r="O45" s="21">
        <v>1.1000000000000001</v>
      </c>
      <c r="P45" s="22">
        <v>2.2999999999999998</v>
      </c>
    </row>
    <row r="46" spans="1:16">
      <c r="A46" s="6" t="s">
        <v>494</v>
      </c>
      <c r="B46" s="55" t="s">
        <v>495</v>
      </c>
      <c r="C46" s="44">
        <v>39406</v>
      </c>
      <c r="D46" s="21">
        <v>1246.3</v>
      </c>
      <c r="E46" s="21">
        <v>997.7</v>
      </c>
      <c r="F46" s="21">
        <v>1500.2</v>
      </c>
      <c r="G46" s="21">
        <v>3.2</v>
      </c>
      <c r="H46" s="21">
        <v>2.5</v>
      </c>
      <c r="I46" s="22">
        <v>3.8</v>
      </c>
      <c r="J46" s="35">
        <v>8836</v>
      </c>
      <c r="K46" s="21">
        <v>160.30000000000001</v>
      </c>
      <c r="L46" s="21">
        <v>107.9</v>
      </c>
      <c r="M46" s="21">
        <v>216.5</v>
      </c>
      <c r="N46" s="21">
        <v>1.8</v>
      </c>
      <c r="O46" s="21">
        <v>1.2</v>
      </c>
      <c r="P46" s="22">
        <v>2.5</v>
      </c>
    </row>
    <row r="47" spans="1:16">
      <c r="A47" s="6" t="s">
        <v>578</v>
      </c>
      <c r="B47" s="55" t="s">
        <v>579</v>
      </c>
      <c r="C47" s="44">
        <v>51271.7</v>
      </c>
      <c r="D47" s="21">
        <v>1401.6</v>
      </c>
      <c r="E47" s="21">
        <v>1104.0999999999999</v>
      </c>
      <c r="F47" s="21">
        <v>1700.6</v>
      </c>
      <c r="G47" s="21">
        <v>2.7</v>
      </c>
      <c r="H47" s="21">
        <v>2.2000000000000002</v>
      </c>
      <c r="I47" s="22">
        <v>3.3</v>
      </c>
      <c r="J47" s="35">
        <v>23643.3</v>
      </c>
      <c r="K47" s="21">
        <v>379.6</v>
      </c>
      <c r="L47" s="21">
        <v>263.5</v>
      </c>
      <c r="M47" s="21">
        <v>511.5</v>
      </c>
      <c r="N47" s="21">
        <v>1.6</v>
      </c>
      <c r="O47" s="21">
        <v>1.1000000000000001</v>
      </c>
      <c r="P47" s="22">
        <v>2.2000000000000002</v>
      </c>
    </row>
    <row r="48" spans="1:16">
      <c r="A48" s="6" t="s">
        <v>434</v>
      </c>
      <c r="B48" s="55" t="s">
        <v>435</v>
      </c>
      <c r="C48" s="44">
        <v>39767.5</v>
      </c>
      <c r="D48" s="21">
        <v>1204.0999999999999</v>
      </c>
      <c r="E48" s="21">
        <v>968.9</v>
      </c>
      <c r="F48" s="21">
        <v>1443.3</v>
      </c>
      <c r="G48" s="21">
        <v>3</v>
      </c>
      <c r="H48" s="21">
        <v>2.4</v>
      </c>
      <c r="I48" s="22">
        <v>3.6</v>
      </c>
      <c r="J48" s="35">
        <v>6824.5</v>
      </c>
      <c r="K48" s="21">
        <v>112.2</v>
      </c>
      <c r="L48" s="21">
        <v>77.3</v>
      </c>
      <c r="M48" s="21">
        <v>150</v>
      </c>
      <c r="N48" s="21">
        <v>1.6</v>
      </c>
      <c r="O48" s="21">
        <v>1.1000000000000001</v>
      </c>
      <c r="P48" s="22">
        <v>2.2000000000000002</v>
      </c>
    </row>
    <row r="49" spans="1:16">
      <c r="A49" s="6" t="s">
        <v>648</v>
      </c>
      <c r="B49" s="55" t="s">
        <v>649</v>
      </c>
      <c r="C49" s="44">
        <v>98564.1</v>
      </c>
      <c r="D49" s="21">
        <v>2380.9</v>
      </c>
      <c r="E49" s="21">
        <v>1856</v>
      </c>
      <c r="F49" s="21">
        <v>2989.2</v>
      </c>
      <c r="G49" s="21">
        <v>2.4</v>
      </c>
      <c r="H49" s="21">
        <v>1.9</v>
      </c>
      <c r="I49" s="22">
        <v>3</v>
      </c>
      <c r="J49" s="35">
        <v>39356.9</v>
      </c>
      <c r="K49" s="21">
        <v>538.79999999999995</v>
      </c>
      <c r="L49" s="21">
        <v>361.7</v>
      </c>
      <c r="M49" s="21">
        <v>730.6</v>
      </c>
      <c r="N49" s="21">
        <v>1.4</v>
      </c>
      <c r="O49" s="21">
        <v>0.9</v>
      </c>
      <c r="P49" s="22">
        <v>1.9</v>
      </c>
    </row>
    <row r="50" spans="1:16">
      <c r="A50" s="6" t="s">
        <v>754</v>
      </c>
      <c r="B50" s="55" t="s">
        <v>755</v>
      </c>
      <c r="C50" s="44">
        <v>58234.7</v>
      </c>
      <c r="D50" s="21">
        <v>1335.9</v>
      </c>
      <c r="E50" s="21">
        <v>1040</v>
      </c>
      <c r="F50" s="21">
        <v>1649.3</v>
      </c>
      <c r="G50" s="21">
        <v>2.2999999999999998</v>
      </c>
      <c r="H50" s="21">
        <v>1.8</v>
      </c>
      <c r="I50" s="22">
        <v>2.8</v>
      </c>
      <c r="J50" s="35">
        <v>23552.3</v>
      </c>
      <c r="K50" s="21">
        <v>301.2</v>
      </c>
      <c r="L50" s="21">
        <v>204.3</v>
      </c>
      <c r="M50" s="21">
        <v>409.4</v>
      </c>
      <c r="N50" s="21">
        <v>1.3</v>
      </c>
      <c r="O50" s="21">
        <v>0.9</v>
      </c>
      <c r="P50" s="22">
        <v>1.7</v>
      </c>
    </row>
    <row r="51" spans="1:16">
      <c r="A51" s="6" t="s">
        <v>756</v>
      </c>
      <c r="B51" s="55" t="s">
        <v>757</v>
      </c>
      <c r="C51" s="44">
        <v>60417.7</v>
      </c>
      <c r="D51" s="21">
        <v>1373.5</v>
      </c>
      <c r="E51" s="21">
        <v>1071.8</v>
      </c>
      <c r="F51" s="21">
        <v>1708.4</v>
      </c>
      <c r="G51" s="21">
        <v>2.2999999999999998</v>
      </c>
      <c r="H51" s="21">
        <v>1.8</v>
      </c>
      <c r="I51" s="22">
        <v>2.8</v>
      </c>
      <c r="J51" s="35">
        <v>23982.3</v>
      </c>
      <c r="K51" s="21">
        <v>296.7</v>
      </c>
      <c r="L51" s="21">
        <v>200.6</v>
      </c>
      <c r="M51" s="21">
        <v>401.4</v>
      </c>
      <c r="N51" s="21">
        <v>1.2</v>
      </c>
      <c r="O51" s="21">
        <v>0.8</v>
      </c>
      <c r="P51" s="22">
        <v>1.7</v>
      </c>
    </row>
    <row r="52" spans="1:16">
      <c r="A52" s="6" t="s">
        <v>810</v>
      </c>
      <c r="B52" s="55" t="s">
        <v>811</v>
      </c>
      <c r="C52" s="44">
        <v>32970.800000000003</v>
      </c>
      <c r="D52" s="21">
        <v>707.6</v>
      </c>
      <c r="E52" s="21">
        <v>536.5</v>
      </c>
      <c r="F52" s="21">
        <v>904</v>
      </c>
      <c r="G52" s="21">
        <v>2.1</v>
      </c>
      <c r="H52" s="21">
        <v>1.6</v>
      </c>
      <c r="I52" s="22">
        <v>2.7</v>
      </c>
      <c r="J52" s="35">
        <v>21347.200000000001</v>
      </c>
      <c r="K52" s="21">
        <v>253.4</v>
      </c>
      <c r="L52" s="21">
        <v>168</v>
      </c>
      <c r="M52" s="21">
        <v>351.4</v>
      </c>
      <c r="N52" s="21">
        <v>1.2</v>
      </c>
      <c r="O52" s="21">
        <v>0.8</v>
      </c>
      <c r="P52" s="22">
        <v>1.6</v>
      </c>
    </row>
    <row r="53" spans="1:16">
      <c r="A53" s="6" t="s">
        <v>714</v>
      </c>
      <c r="B53" s="55" t="s">
        <v>715</v>
      </c>
      <c r="C53" s="44">
        <v>50672.4</v>
      </c>
      <c r="D53" s="21">
        <v>1217.2</v>
      </c>
      <c r="E53" s="21">
        <v>971.4</v>
      </c>
      <c r="F53" s="21">
        <v>1478.5</v>
      </c>
      <c r="G53" s="21">
        <v>2.4</v>
      </c>
      <c r="H53" s="21">
        <v>1.9</v>
      </c>
      <c r="I53" s="22">
        <v>2.9</v>
      </c>
      <c r="J53" s="35">
        <v>23281.599999999999</v>
      </c>
      <c r="K53" s="21">
        <v>323.7</v>
      </c>
      <c r="L53" s="21">
        <v>219.1</v>
      </c>
      <c r="M53" s="21">
        <v>440</v>
      </c>
      <c r="N53" s="21">
        <v>1.4</v>
      </c>
      <c r="O53" s="21">
        <v>0.9</v>
      </c>
      <c r="P53" s="22">
        <v>1.9</v>
      </c>
    </row>
    <row r="54" spans="1:16">
      <c r="A54" s="6" t="s">
        <v>680</v>
      </c>
      <c r="B54" s="55" t="s">
        <v>681</v>
      </c>
      <c r="C54" s="44">
        <v>136125.70000000001</v>
      </c>
      <c r="D54" s="21">
        <v>3365.8</v>
      </c>
      <c r="E54" s="21">
        <v>2654.6</v>
      </c>
      <c r="F54" s="21">
        <v>4161.6000000000004</v>
      </c>
      <c r="G54" s="21">
        <v>2.5</v>
      </c>
      <c r="H54" s="21">
        <v>2</v>
      </c>
      <c r="I54" s="22">
        <v>3.1</v>
      </c>
      <c r="J54" s="35">
        <v>73364.3</v>
      </c>
      <c r="K54" s="21">
        <v>1015.7</v>
      </c>
      <c r="L54" s="21">
        <v>689.7</v>
      </c>
      <c r="M54" s="21">
        <v>1382</v>
      </c>
      <c r="N54" s="21">
        <v>1.4</v>
      </c>
      <c r="O54" s="21">
        <v>0.9</v>
      </c>
      <c r="P54" s="22">
        <v>1.9</v>
      </c>
    </row>
    <row r="55" spans="1:16">
      <c r="A55" s="6" t="s">
        <v>594</v>
      </c>
      <c r="B55" s="55" t="s">
        <v>595</v>
      </c>
      <c r="C55" s="44">
        <v>119727.6</v>
      </c>
      <c r="D55" s="21">
        <v>3282.3</v>
      </c>
      <c r="E55" s="21">
        <v>2621.1999999999998</v>
      </c>
      <c r="F55" s="21">
        <v>3975.3</v>
      </c>
      <c r="G55" s="21">
        <v>2.7</v>
      </c>
      <c r="H55" s="21">
        <v>2.2000000000000002</v>
      </c>
      <c r="I55" s="22">
        <v>3.3</v>
      </c>
      <c r="J55" s="35">
        <v>58769.4</v>
      </c>
      <c r="K55" s="21">
        <v>910.3</v>
      </c>
      <c r="L55" s="21">
        <v>625.5</v>
      </c>
      <c r="M55" s="21">
        <v>1226.2</v>
      </c>
      <c r="N55" s="21">
        <v>1.5</v>
      </c>
      <c r="O55" s="21">
        <v>1.1000000000000001</v>
      </c>
      <c r="P55" s="22">
        <v>2.1</v>
      </c>
    </row>
    <row r="56" spans="1:16">
      <c r="A56" s="6" t="s">
        <v>418</v>
      </c>
      <c r="B56" s="55" t="s">
        <v>419</v>
      </c>
      <c r="C56" s="44">
        <v>39902.6</v>
      </c>
      <c r="D56" s="21">
        <v>1344.8</v>
      </c>
      <c r="E56" s="21">
        <v>1072.8</v>
      </c>
      <c r="F56" s="21">
        <v>1636.8</v>
      </c>
      <c r="G56" s="21">
        <v>3.4</v>
      </c>
      <c r="H56" s="21">
        <v>2.7</v>
      </c>
      <c r="I56" s="22">
        <v>4.0999999999999996</v>
      </c>
      <c r="J56" s="35">
        <v>12455.4</v>
      </c>
      <c r="K56" s="21">
        <v>243.6</v>
      </c>
      <c r="L56" s="21">
        <v>163.1</v>
      </c>
      <c r="M56" s="21">
        <v>332</v>
      </c>
      <c r="N56" s="21">
        <v>2</v>
      </c>
      <c r="O56" s="21">
        <v>1.3</v>
      </c>
      <c r="P56" s="22">
        <v>2.7</v>
      </c>
    </row>
    <row r="57" spans="1:16">
      <c r="A57" s="6" t="s">
        <v>496</v>
      </c>
      <c r="B57" s="55" t="s">
        <v>497</v>
      </c>
      <c r="C57" s="44">
        <v>43552.9</v>
      </c>
      <c r="D57" s="21">
        <v>1276.0999999999999</v>
      </c>
      <c r="E57" s="21">
        <v>995.9</v>
      </c>
      <c r="F57" s="21">
        <v>1581.2</v>
      </c>
      <c r="G57" s="21">
        <v>2.9</v>
      </c>
      <c r="H57" s="21">
        <v>2.2999999999999998</v>
      </c>
      <c r="I57" s="22">
        <v>3.6</v>
      </c>
      <c r="J57" s="35">
        <v>25830.1</v>
      </c>
      <c r="K57" s="21">
        <v>444</v>
      </c>
      <c r="L57" s="21">
        <v>307.5</v>
      </c>
      <c r="M57" s="21">
        <v>588</v>
      </c>
      <c r="N57" s="21">
        <v>1.7</v>
      </c>
      <c r="O57" s="21">
        <v>1.2</v>
      </c>
      <c r="P57" s="22">
        <v>2.2999999999999998</v>
      </c>
    </row>
    <row r="58" spans="1:16">
      <c r="A58" s="6" t="s">
        <v>596</v>
      </c>
      <c r="B58" s="55" t="s">
        <v>597</v>
      </c>
      <c r="C58" s="44">
        <v>40755.199999999997</v>
      </c>
      <c r="D58" s="21">
        <v>1114.4000000000001</v>
      </c>
      <c r="E58" s="21">
        <v>903.9</v>
      </c>
      <c r="F58" s="21">
        <v>1338.7</v>
      </c>
      <c r="G58" s="21">
        <v>2.7</v>
      </c>
      <c r="H58" s="21">
        <v>2.2000000000000002</v>
      </c>
      <c r="I58" s="22">
        <v>3.3</v>
      </c>
      <c r="J58" s="35">
        <v>17714.8</v>
      </c>
      <c r="K58" s="21">
        <v>276.2</v>
      </c>
      <c r="L58" s="21">
        <v>188.8</v>
      </c>
      <c r="M58" s="21">
        <v>372.9</v>
      </c>
      <c r="N58" s="21">
        <v>1.6</v>
      </c>
      <c r="O58" s="21">
        <v>1.1000000000000001</v>
      </c>
      <c r="P58" s="22">
        <v>2.1</v>
      </c>
    </row>
    <row r="59" spans="1:16">
      <c r="A59" s="49" t="s">
        <v>872</v>
      </c>
      <c r="B59" s="54" t="s">
        <v>873</v>
      </c>
      <c r="C59" s="44">
        <v>1291.8</v>
      </c>
      <c r="D59" s="21">
        <v>24.7</v>
      </c>
      <c r="E59" s="21">
        <v>18.899999999999999</v>
      </c>
      <c r="F59" s="21">
        <v>31.2</v>
      </c>
      <c r="G59" s="21">
        <v>1.9</v>
      </c>
      <c r="H59" s="21">
        <v>1.5</v>
      </c>
      <c r="I59" s="22">
        <v>2.4</v>
      </c>
      <c r="J59" s="35">
        <v>2848.2</v>
      </c>
      <c r="K59" s="21">
        <v>33.700000000000003</v>
      </c>
      <c r="L59" s="21">
        <v>22.8</v>
      </c>
      <c r="M59" s="21">
        <v>46.4</v>
      </c>
      <c r="N59" s="21">
        <v>1.2</v>
      </c>
      <c r="O59" s="21">
        <v>0.8</v>
      </c>
      <c r="P59" s="22">
        <v>1.6</v>
      </c>
    </row>
    <row r="60" spans="1:16">
      <c r="A60" s="6" t="s">
        <v>640</v>
      </c>
      <c r="B60" s="55" t="s">
        <v>641</v>
      </c>
      <c r="C60" s="44">
        <v>59977.4</v>
      </c>
      <c r="D60" s="21">
        <v>1598.9</v>
      </c>
      <c r="E60" s="21">
        <v>1272</v>
      </c>
      <c r="F60" s="21">
        <v>1941.3</v>
      </c>
      <c r="G60" s="21">
        <v>2.7</v>
      </c>
      <c r="H60" s="21">
        <v>2.1</v>
      </c>
      <c r="I60" s="22">
        <v>3.2</v>
      </c>
      <c r="J60" s="35">
        <v>24718.6</v>
      </c>
      <c r="K60" s="21">
        <v>380.7</v>
      </c>
      <c r="L60" s="21">
        <v>257.89999999999998</v>
      </c>
      <c r="M60" s="21">
        <v>516.20000000000005</v>
      </c>
      <c r="N60" s="21">
        <v>1.5</v>
      </c>
      <c r="O60" s="21">
        <v>1</v>
      </c>
      <c r="P60" s="22">
        <v>2.1</v>
      </c>
    </row>
    <row r="61" spans="1:16">
      <c r="A61" s="6" t="s">
        <v>368</v>
      </c>
      <c r="B61" s="55" t="s">
        <v>369</v>
      </c>
      <c r="C61" s="44">
        <v>220945.9</v>
      </c>
      <c r="D61" s="21">
        <v>7774.5</v>
      </c>
      <c r="E61" s="21">
        <v>6081.4</v>
      </c>
      <c r="F61" s="21">
        <v>9546.9</v>
      </c>
      <c r="G61" s="21">
        <v>3.5</v>
      </c>
      <c r="H61" s="21">
        <v>2.8</v>
      </c>
      <c r="I61" s="22">
        <v>4.3</v>
      </c>
      <c r="J61" s="35">
        <v>89423.1</v>
      </c>
      <c r="K61" s="21">
        <v>1914.4</v>
      </c>
      <c r="L61" s="21">
        <v>1278.7</v>
      </c>
      <c r="M61" s="21">
        <v>2580</v>
      </c>
      <c r="N61" s="21">
        <v>2.1</v>
      </c>
      <c r="O61" s="21">
        <v>1.4</v>
      </c>
      <c r="P61" s="22">
        <v>2.9</v>
      </c>
    </row>
    <row r="62" spans="1:16">
      <c r="A62" s="6" t="s">
        <v>556</v>
      </c>
      <c r="B62" s="55" t="s">
        <v>557</v>
      </c>
      <c r="C62" s="44">
        <v>31292.3</v>
      </c>
      <c r="D62" s="21">
        <v>828.2</v>
      </c>
      <c r="E62" s="21">
        <v>654.20000000000005</v>
      </c>
      <c r="F62" s="21">
        <v>1020.4</v>
      </c>
      <c r="G62" s="21">
        <v>2.6</v>
      </c>
      <c r="H62" s="21">
        <v>2.1</v>
      </c>
      <c r="I62" s="22">
        <v>3.3</v>
      </c>
      <c r="J62" s="35">
        <v>20167.7</v>
      </c>
      <c r="K62" s="21">
        <v>304.2</v>
      </c>
      <c r="L62" s="21">
        <v>209.8</v>
      </c>
      <c r="M62" s="21">
        <v>402.9</v>
      </c>
      <c r="N62" s="21">
        <v>1.5</v>
      </c>
      <c r="O62" s="21">
        <v>1</v>
      </c>
      <c r="P62" s="22">
        <v>2</v>
      </c>
    </row>
    <row r="63" spans="1:16">
      <c r="A63" s="6" t="s">
        <v>376</v>
      </c>
      <c r="B63" s="55" t="s">
        <v>377</v>
      </c>
      <c r="C63" s="44">
        <v>197782</v>
      </c>
      <c r="D63" s="21">
        <v>6956.1</v>
      </c>
      <c r="E63" s="21">
        <v>5542.2</v>
      </c>
      <c r="F63" s="21">
        <v>8507.4</v>
      </c>
      <c r="G63" s="21">
        <v>3.5</v>
      </c>
      <c r="H63" s="21">
        <v>2.8</v>
      </c>
      <c r="I63" s="22">
        <v>4.3</v>
      </c>
      <c r="J63" s="35">
        <v>61828</v>
      </c>
      <c r="K63" s="21">
        <v>1292.5999999999999</v>
      </c>
      <c r="L63" s="21">
        <v>851.6</v>
      </c>
      <c r="M63" s="21">
        <v>1773.5</v>
      </c>
      <c r="N63" s="21">
        <v>2.1</v>
      </c>
      <c r="O63" s="21">
        <v>1.4</v>
      </c>
      <c r="P63" s="22">
        <v>2.9</v>
      </c>
    </row>
    <row r="64" spans="1:16">
      <c r="A64" s="6" t="s">
        <v>580</v>
      </c>
      <c r="B64" s="55" t="s">
        <v>581</v>
      </c>
      <c r="C64" s="44">
        <v>97861.4</v>
      </c>
      <c r="D64" s="21">
        <v>3017.7</v>
      </c>
      <c r="E64" s="21">
        <v>2417.1</v>
      </c>
      <c r="F64" s="21">
        <v>3664.6</v>
      </c>
      <c r="G64" s="21">
        <v>3.1</v>
      </c>
      <c r="H64" s="21">
        <v>2.5</v>
      </c>
      <c r="I64" s="22">
        <v>3.7</v>
      </c>
      <c r="J64" s="35">
        <v>31486.6</v>
      </c>
      <c r="K64" s="21">
        <v>550.20000000000005</v>
      </c>
      <c r="L64" s="21">
        <v>362.2</v>
      </c>
      <c r="M64" s="21">
        <v>756.8</v>
      </c>
      <c r="N64" s="21">
        <v>1.7</v>
      </c>
      <c r="O64" s="21">
        <v>1.2</v>
      </c>
      <c r="P64" s="22">
        <v>2.4</v>
      </c>
    </row>
    <row r="65" spans="1:16">
      <c r="A65" s="6" t="s">
        <v>524</v>
      </c>
      <c r="B65" s="55" t="s">
        <v>525</v>
      </c>
      <c r="C65" s="44">
        <v>36406.6</v>
      </c>
      <c r="D65" s="21">
        <v>1158.7</v>
      </c>
      <c r="E65" s="21">
        <v>896.6</v>
      </c>
      <c r="F65" s="21">
        <v>1448.8</v>
      </c>
      <c r="G65" s="21">
        <v>3.2</v>
      </c>
      <c r="H65" s="21">
        <v>2.5</v>
      </c>
      <c r="I65" s="22">
        <v>4</v>
      </c>
      <c r="J65" s="35">
        <v>10152.4</v>
      </c>
      <c r="K65" s="21">
        <v>179.3</v>
      </c>
      <c r="L65" s="21">
        <v>117</v>
      </c>
      <c r="M65" s="21">
        <v>249</v>
      </c>
      <c r="N65" s="21">
        <v>1.8</v>
      </c>
      <c r="O65" s="21">
        <v>1.2</v>
      </c>
      <c r="P65" s="22">
        <v>2.5</v>
      </c>
    </row>
    <row r="66" spans="1:16">
      <c r="A66" s="6" t="s">
        <v>650</v>
      </c>
      <c r="B66" s="55" t="s">
        <v>651</v>
      </c>
      <c r="C66" s="44">
        <v>103408.2</v>
      </c>
      <c r="D66" s="21">
        <v>2902</v>
      </c>
      <c r="E66" s="21">
        <v>2304.6999999999998</v>
      </c>
      <c r="F66" s="21">
        <v>3542.5</v>
      </c>
      <c r="G66" s="21">
        <v>2.8</v>
      </c>
      <c r="H66" s="21">
        <v>2.2000000000000002</v>
      </c>
      <c r="I66" s="22">
        <v>3.4</v>
      </c>
      <c r="J66" s="35">
        <v>54763.8</v>
      </c>
      <c r="K66" s="21">
        <v>918.1</v>
      </c>
      <c r="L66" s="21">
        <v>611.70000000000005</v>
      </c>
      <c r="M66" s="21">
        <v>1263.3</v>
      </c>
      <c r="N66" s="21">
        <v>1.7</v>
      </c>
      <c r="O66" s="21">
        <v>1.1000000000000001</v>
      </c>
      <c r="P66" s="22">
        <v>2.2999999999999998</v>
      </c>
    </row>
    <row r="67" spans="1:16">
      <c r="A67" s="6" t="s">
        <v>370</v>
      </c>
      <c r="B67" s="55" t="s">
        <v>371</v>
      </c>
      <c r="C67" s="44">
        <v>107701.1</v>
      </c>
      <c r="D67" s="21">
        <v>3705.1</v>
      </c>
      <c r="E67" s="21">
        <v>3003.2</v>
      </c>
      <c r="F67" s="21">
        <v>4465.7</v>
      </c>
      <c r="G67" s="21">
        <v>3.4</v>
      </c>
      <c r="H67" s="21">
        <v>2.8</v>
      </c>
      <c r="I67" s="22">
        <v>4.0999999999999996</v>
      </c>
      <c r="J67" s="35">
        <v>36429.9</v>
      </c>
      <c r="K67" s="21">
        <v>757.1</v>
      </c>
      <c r="L67" s="21">
        <v>517.1</v>
      </c>
      <c r="M67" s="21">
        <v>1010.1</v>
      </c>
      <c r="N67" s="21">
        <v>2.1</v>
      </c>
      <c r="O67" s="21">
        <v>1.4</v>
      </c>
      <c r="P67" s="22">
        <v>2.8</v>
      </c>
    </row>
    <row r="68" spans="1:16">
      <c r="A68" s="6" t="s">
        <v>716</v>
      </c>
      <c r="B68" s="55" t="s">
        <v>717</v>
      </c>
      <c r="C68" s="44">
        <v>45994.400000000001</v>
      </c>
      <c r="D68" s="21">
        <v>1120.2</v>
      </c>
      <c r="E68" s="21">
        <v>876.4</v>
      </c>
      <c r="F68" s="21">
        <v>1385.3</v>
      </c>
      <c r="G68" s="21">
        <v>2.4</v>
      </c>
      <c r="H68" s="21">
        <v>1.9</v>
      </c>
      <c r="I68" s="22">
        <v>3</v>
      </c>
      <c r="J68" s="35">
        <v>24146.6</v>
      </c>
      <c r="K68" s="21">
        <v>332.3</v>
      </c>
      <c r="L68" s="21">
        <v>224.5</v>
      </c>
      <c r="M68" s="21">
        <v>450.8</v>
      </c>
      <c r="N68" s="21">
        <v>1.4</v>
      </c>
      <c r="O68" s="21">
        <v>0.9</v>
      </c>
      <c r="P68" s="22">
        <v>1.9</v>
      </c>
    </row>
    <row r="69" spans="1:16">
      <c r="A69" s="6" t="s">
        <v>378</v>
      </c>
      <c r="B69" s="55" t="s">
        <v>379</v>
      </c>
      <c r="C69" s="44">
        <v>39351.800000000003</v>
      </c>
      <c r="D69" s="21">
        <v>1332.5</v>
      </c>
      <c r="E69" s="21">
        <v>1063.7</v>
      </c>
      <c r="F69" s="21">
        <v>1610.9</v>
      </c>
      <c r="G69" s="21">
        <v>3.4</v>
      </c>
      <c r="H69" s="21">
        <v>2.7</v>
      </c>
      <c r="I69" s="22">
        <v>4.0999999999999996</v>
      </c>
      <c r="J69" s="35">
        <v>14000.2</v>
      </c>
      <c r="K69" s="21">
        <v>275.10000000000002</v>
      </c>
      <c r="L69" s="21">
        <v>185</v>
      </c>
      <c r="M69" s="21">
        <v>373.6</v>
      </c>
      <c r="N69" s="21">
        <v>2</v>
      </c>
      <c r="O69" s="21">
        <v>1.3</v>
      </c>
      <c r="P69" s="22">
        <v>2.7</v>
      </c>
    </row>
    <row r="70" spans="1:16">
      <c r="A70" s="6" t="s">
        <v>652</v>
      </c>
      <c r="B70" s="55" t="s">
        <v>653</v>
      </c>
      <c r="C70" s="44">
        <v>34799.699999999997</v>
      </c>
      <c r="D70" s="21">
        <v>956</v>
      </c>
      <c r="E70" s="21">
        <v>760.6</v>
      </c>
      <c r="F70" s="21">
        <v>1157.7</v>
      </c>
      <c r="G70" s="21">
        <v>2.7</v>
      </c>
      <c r="H70" s="21">
        <v>2.2000000000000002</v>
      </c>
      <c r="I70" s="22">
        <v>3.3</v>
      </c>
      <c r="J70" s="35">
        <v>11533.3</v>
      </c>
      <c r="K70" s="21">
        <v>177.1</v>
      </c>
      <c r="L70" s="21">
        <v>117.9</v>
      </c>
      <c r="M70" s="21">
        <v>244.1</v>
      </c>
      <c r="N70" s="21">
        <v>1.5</v>
      </c>
      <c r="O70" s="21">
        <v>1</v>
      </c>
      <c r="P70" s="22">
        <v>2.1</v>
      </c>
    </row>
    <row r="71" spans="1:16">
      <c r="A71" s="6" t="s">
        <v>470</v>
      </c>
      <c r="B71" s="55" t="s">
        <v>471</v>
      </c>
      <c r="C71" s="44">
        <v>79908.600000000006</v>
      </c>
      <c r="D71" s="21">
        <v>2610.5</v>
      </c>
      <c r="E71" s="21">
        <v>2056.9</v>
      </c>
      <c r="F71" s="21">
        <v>3192.7</v>
      </c>
      <c r="G71" s="21">
        <v>3.3</v>
      </c>
      <c r="H71" s="21">
        <v>2.6</v>
      </c>
      <c r="I71" s="22">
        <v>4</v>
      </c>
      <c r="J71" s="35">
        <v>28041.4</v>
      </c>
      <c r="K71" s="21">
        <v>517.9</v>
      </c>
      <c r="L71" s="21">
        <v>343.5</v>
      </c>
      <c r="M71" s="21">
        <v>717.7</v>
      </c>
      <c r="N71" s="21">
        <v>1.8</v>
      </c>
      <c r="O71" s="21">
        <v>1.2</v>
      </c>
      <c r="P71" s="22">
        <v>2.6</v>
      </c>
    </row>
    <row r="72" spans="1:16">
      <c r="A72" s="6" t="s">
        <v>798</v>
      </c>
      <c r="B72" s="55" t="s">
        <v>799</v>
      </c>
      <c r="C72" s="44">
        <v>25994.1</v>
      </c>
      <c r="D72" s="21">
        <v>552.6</v>
      </c>
      <c r="E72" s="21">
        <v>412.9</v>
      </c>
      <c r="F72" s="21">
        <v>700.9</v>
      </c>
      <c r="G72" s="21">
        <v>2.1</v>
      </c>
      <c r="H72" s="21">
        <v>1.6</v>
      </c>
      <c r="I72" s="22">
        <v>2.7</v>
      </c>
      <c r="J72" s="35">
        <v>17052.900000000001</v>
      </c>
      <c r="K72" s="21">
        <v>211</v>
      </c>
      <c r="L72" s="21">
        <v>142.80000000000001</v>
      </c>
      <c r="M72" s="21">
        <v>286.89999999999998</v>
      </c>
      <c r="N72" s="21">
        <v>1.2</v>
      </c>
      <c r="O72" s="21">
        <v>0.8</v>
      </c>
      <c r="P72" s="22">
        <v>1.7</v>
      </c>
    </row>
    <row r="73" spans="1:16">
      <c r="A73" s="6" t="s">
        <v>330</v>
      </c>
      <c r="B73" s="55" t="s">
        <v>331</v>
      </c>
      <c r="C73" s="44">
        <v>114978</v>
      </c>
      <c r="D73" s="21">
        <v>4336.5</v>
      </c>
      <c r="E73" s="21">
        <v>3455.8</v>
      </c>
      <c r="F73" s="21">
        <v>5285.4</v>
      </c>
      <c r="G73" s="21">
        <v>3.8</v>
      </c>
      <c r="H73" s="21">
        <v>3</v>
      </c>
      <c r="I73" s="22">
        <v>4.5999999999999996</v>
      </c>
      <c r="J73" s="35">
        <v>28803</v>
      </c>
      <c r="K73" s="21">
        <v>647.79999999999995</v>
      </c>
      <c r="L73" s="21">
        <v>430.9</v>
      </c>
      <c r="M73" s="21">
        <v>890.4</v>
      </c>
      <c r="N73" s="21">
        <v>2.2000000000000002</v>
      </c>
      <c r="O73" s="21">
        <v>1.5</v>
      </c>
      <c r="P73" s="22">
        <v>3.1</v>
      </c>
    </row>
    <row r="74" spans="1:16">
      <c r="A74" s="6" t="s">
        <v>472</v>
      </c>
      <c r="B74" s="55" t="s">
        <v>473</v>
      </c>
      <c r="C74" s="44">
        <v>154296.20000000001</v>
      </c>
      <c r="D74" s="21">
        <v>4557</v>
      </c>
      <c r="E74" s="21">
        <v>3634.8</v>
      </c>
      <c r="F74" s="21">
        <v>5537.4</v>
      </c>
      <c r="G74" s="21">
        <v>3</v>
      </c>
      <c r="H74" s="21">
        <v>2.4</v>
      </c>
      <c r="I74" s="22">
        <v>3.6</v>
      </c>
      <c r="J74" s="35">
        <v>70283.8</v>
      </c>
      <c r="K74" s="21">
        <v>1233.2</v>
      </c>
      <c r="L74" s="21">
        <v>866</v>
      </c>
      <c r="M74" s="21">
        <v>1624.5</v>
      </c>
      <c r="N74" s="21">
        <v>1.8</v>
      </c>
      <c r="O74" s="21">
        <v>1.2</v>
      </c>
      <c r="P74" s="22">
        <v>2.2999999999999998</v>
      </c>
    </row>
    <row r="75" spans="1:16">
      <c r="A75" s="6" t="s">
        <v>380</v>
      </c>
      <c r="B75" s="55" t="s">
        <v>381</v>
      </c>
      <c r="C75" s="44">
        <v>45411.199999999997</v>
      </c>
      <c r="D75" s="21">
        <v>1506.8</v>
      </c>
      <c r="E75" s="21">
        <v>1209.5</v>
      </c>
      <c r="F75" s="21">
        <v>1791.4</v>
      </c>
      <c r="G75" s="21">
        <v>3.3</v>
      </c>
      <c r="H75" s="21">
        <v>2.7</v>
      </c>
      <c r="I75" s="22">
        <v>3.9</v>
      </c>
      <c r="J75" s="35">
        <v>15787.8</v>
      </c>
      <c r="K75" s="21">
        <v>320.3</v>
      </c>
      <c r="L75" s="21">
        <v>217.8</v>
      </c>
      <c r="M75" s="21">
        <v>424.7</v>
      </c>
      <c r="N75" s="21">
        <v>2</v>
      </c>
      <c r="O75" s="21">
        <v>1.4</v>
      </c>
      <c r="P75" s="22">
        <v>2.7</v>
      </c>
    </row>
    <row r="76" spans="1:16">
      <c r="A76" s="6" t="s">
        <v>460</v>
      </c>
      <c r="B76" s="55" t="s">
        <v>461</v>
      </c>
      <c r="C76" s="44">
        <v>119770.7</v>
      </c>
      <c r="D76" s="21">
        <v>3845.7</v>
      </c>
      <c r="E76" s="21">
        <v>3087</v>
      </c>
      <c r="F76" s="21">
        <v>4681.8999999999996</v>
      </c>
      <c r="G76" s="21">
        <v>3.2</v>
      </c>
      <c r="H76" s="21">
        <v>2.6</v>
      </c>
      <c r="I76" s="22">
        <v>3.9</v>
      </c>
      <c r="J76" s="35">
        <v>30662.3</v>
      </c>
      <c r="K76" s="21">
        <v>552.4</v>
      </c>
      <c r="L76" s="21">
        <v>368</v>
      </c>
      <c r="M76" s="21">
        <v>758.3</v>
      </c>
      <c r="N76" s="21">
        <v>1.8</v>
      </c>
      <c r="O76" s="21">
        <v>1.2</v>
      </c>
      <c r="P76" s="22">
        <v>2.5</v>
      </c>
    </row>
    <row r="77" spans="1:16">
      <c r="A77" s="6" t="s">
        <v>774</v>
      </c>
      <c r="B77" s="55" t="s">
        <v>775</v>
      </c>
      <c r="C77" s="44">
        <v>87604</v>
      </c>
      <c r="D77" s="21">
        <v>2322.8000000000002</v>
      </c>
      <c r="E77" s="21">
        <v>1799.7</v>
      </c>
      <c r="F77" s="21">
        <v>2867.7</v>
      </c>
      <c r="G77" s="21">
        <v>2.7</v>
      </c>
      <c r="H77" s="21">
        <v>2.1</v>
      </c>
      <c r="I77" s="22">
        <v>3.3</v>
      </c>
      <c r="J77" s="35">
        <v>54637</v>
      </c>
      <c r="K77" s="21">
        <v>876.1</v>
      </c>
      <c r="L77" s="21">
        <v>571.5</v>
      </c>
      <c r="M77" s="21">
        <v>1223.5</v>
      </c>
      <c r="N77" s="21">
        <v>1.6</v>
      </c>
      <c r="O77" s="21">
        <v>1</v>
      </c>
      <c r="P77" s="22">
        <v>2.2000000000000002</v>
      </c>
    </row>
    <row r="78" spans="1:16">
      <c r="A78" s="6" t="s">
        <v>724</v>
      </c>
      <c r="B78" s="55" t="s">
        <v>725</v>
      </c>
      <c r="C78" s="44">
        <v>30705</v>
      </c>
      <c r="D78" s="21">
        <v>701.1</v>
      </c>
      <c r="E78" s="21">
        <v>535.29999999999995</v>
      </c>
      <c r="F78" s="21">
        <v>877.8</v>
      </c>
      <c r="G78" s="21">
        <v>2.2999999999999998</v>
      </c>
      <c r="H78" s="21">
        <v>1.7</v>
      </c>
      <c r="I78" s="22">
        <v>2.9</v>
      </c>
      <c r="J78" s="35">
        <v>14043</v>
      </c>
      <c r="K78" s="21">
        <v>181.5</v>
      </c>
      <c r="L78" s="21">
        <v>123.2</v>
      </c>
      <c r="M78" s="21">
        <v>247.1</v>
      </c>
      <c r="N78" s="21">
        <v>1.3</v>
      </c>
      <c r="O78" s="21">
        <v>0.9</v>
      </c>
      <c r="P78" s="22">
        <v>1.8</v>
      </c>
    </row>
    <row r="79" spans="1:16">
      <c r="A79" s="6" t="s">
        <v>564</v>
      </c>
      <c r="B79" s="55" t="s">
        <v>565</v>
      </c>
      <c r="C79" s="44">
        <v>59107.3</v>
      </c>
      <c r="D79" s="21">
        <v>1541.5</v>
      </c>
      <c r="E79" s="21">
        <v>1206.5999999999999</v>
      </c>
      <c r="F79" s="21">
        <v>1904.5</v>
      </c>
      <c r="G79" s="21">
        <v>2.6</v>
      </c>
      <c r="H79" s="21">
        <v>2</v>
      </c>
      <c r="I79" s="22">
        <v>3.2</v>
      </c>
      <c r="J79" s="35">
        <v>29930.7</v>
      </c>
      <c r="K79" s="21">
        <v>465</v>
      </c>
      <c r="L79" s="21">
        <v>324.60000000000002</v>
      </c>
      <c r="M79" s="21">
        <v>614.20000000000005</v>
      </c>
      <c r="N79" s="21">
        <v>1.6</v>
      </c>
      <c r="O79" s="21">
        <v>1.1000000000000001</v>
      </c>
      <c r="P79" s="22">
        <v>2.1</v>
      </c>
    </row>
    <row r="80" spans="1:16">
      <c r="A80" s="6" t="s">
        <v>790</v>
      </c>
      <c r="B80" s="55" t="s">
        <v>791</v>
      </c>
      <c r="C80" s="44">
        <v>42186.7</v>
      </c>
      <c r="D80" s="21">
        <v>884.5</v>
      </c>
      <c r="E80" s="21">
        <v>662.1</v>
      </c>
      <c r="F80" s="21">
        <v>1139.7</v>
      </c>
      <c r="G80" s="21">
        <v>2.1</v>
      </c>
      <c r="H80" s="21">
        <v>1.6</v>
      </c>
      <c r="I80" s="22">
        <v>2.7</v>
      </c>
      <c r="J80" s="35">
        <v>26005.3</v>
      </c>
      <c r="K80" s="21">
        <v>303.3</v>
      </c>
      <c r="L80" s="21">
        <v>205.9</v>
      </c>
      <c r="M80" s="21">
        <v>414.8</v>
      </c>
      <c r="N80" s="21">
        <v>1.2</v>
      </c>
      <c r="O80" s="21">
        <v>0.8</v>
      </c>
      <c r="P80" s="22">
        <v>1.6</v>
      </c>
    </row>
    <row r="81" spans="1:16">
      <c r="A81" s="6" t="s">
        <v>832</v>
      </c>
      <c r="B81" s="55" t="s">
        <v>833</v>
      </c>
      <c r="C81" s="44">
        <v>47609.4</v>
      </c>
      <c r="D81" s="21">
        <v>915.5</v>
      </c>
      <c r="E81" s="21">
        <v>670.9</v>
      </c>
      <c r="F81" s="21">
        <v>1204.0999999999999</v>
      </c>
      <c r="G81" s="21">
        <v>1.9</v>
      </c>
      <c r="H81" s="21">
        <v>1.4</v>
      </c>
      <c r="I81" s="22">
        <v>2.5</v>
      </c>
      <c r="J81" s="35">
        <v>24867.599999999999</v>
      </c>
      <c r="K81" s="21">
        <v>265.7</v>
      </c>
      <c r="L81" s="21">
        <v>174.1</v>
      </c>
      <c r="M81" s="21">
        <v>374.8</v>
      </c>
      <c r="N81" s="21">
        <v>1.1000000000000001</v>
      </c>
      <c r="O81" s="21">
        <v>0.7</v>
      </c>
      <c r="P81" s="22">
        <v>1.5</v>
      </c>
    </row>
    <row r="82" spans="1:16">
      <c r="A82" s="6" t="s">
        <v>300</v>
      </c>
      <c r="B82" s="55" t="s">
        <v>301</v>
      </c>
      <c r="C82" s="44">
        <v>69546.2</v>
      </c>
      <c r="D82" s="21">
        <v>2727.4</v>
      </c>
      <c r="E82" s="21">
        <v>2133.4</v>
      </c>
      <c r="F82" s="21">
        <v>3383.8</v>
      </c>
      <c r="G82" s="21">
        <v>3.9</v>
      </c>
      <c r="H82" s="21">
        <v>3.1</v>
      </c>
      <c r="I82" s="22">
        <v>4.9000000000000004</v>
      </c>
      <c r="J82" s="35">
        <v>17400.8</v>
      </c>
      <c r="K82" s="21">
        <v>417.1</v>
      </c>
      <c r="L82" s="21">
        <v>275.7</v>
      </c>
      <c r="M82" s="21">
        <v>576.1</v>
      </c>
      <c r="N82" s="21">
        <v>2.4</v>
      </c>
      <c r="O82" s="21">
        <v>1.6</v>
      </c>
      <c r="P82" s="22">
        <v>3.3</v>
      </c>
    </row>
    <row r="83" spans="1:16">
      <c r="A83" s="6" t="s">
        <v>526</v>
      </c>
      <c r="B83" s="55" t="s">
        <v>527</v>
      </c>
      <c r="C83" s="44">
        <v>140843</v>
      </c>
      <c r="D83" s="21">
        <v>4001.2</v>
      </c>
      <c r="E83" s="21">
        <v>3198.9</v>
      </c>
      <c r="F83" s="21">
        <v>4863.5</v>
      </c>
      <c r="G83" s="21">
        <v>2.8</v>
      </c>
      <c r="H83" s="21">
        <v>2.2999999999999998</v>
      </c>
      <c r="I83" s="22">
        <v>3.5</v>
      </c>
      <c r="J83" s="35">
        <v>54816</v>
      </c>
      <c r="K83" s="21">
        <v>901.6</v>
      </c>
      <c r="L83" s="21">
        <v>621.20000000000005</v>
      </c>
      <c r="M83" s="21">
        <v>1205.3</v>
      </c>
      <c r="N83" s="21">
        <v>1.6</v>
      </c>
      <c r="O83" s="21">
        <v>1.1000000000000001</v>
      </c>
      <c r="P83" s="22">
        <v>2.2000000000000002</v>
      </c>
    </row>
    <row r="84" spans="1:16">
      <c r="A84" s="6" t="s">
        <v>528</v>
      </c>
      <c r="B84" s="55" t="s">
        <v>529</v>
      </c>
      <c r="C84" s="44">
        <v>43069.599999999999</v>
      </c>
      <c r="D84" s="21">
        <v>1281.7</v>
      </c>
      <c r="E84" s="21">
        <v>1028.8</v>
      </c>
      <c r="F84" s="21">
        <v>1546.4</v>
      </c>
      <c r="G84" s="21">
        <v>3</v>
      </c>
      <c r="H84" s="21">
        <v>2.4</v>
      </c>
      <c r="I84" s="22">
        <v>3.6</v>
      </c>
      <c r="J84" s="35">
        <v>15452.4</v>
      </c>
      <c r="K84" s="21">
        <v>260.2</v>
      </c>
      <c r="L84" s="21">
        <v>178.5</v>
      </c>
      <c r="M84" s="21">
        <v>350.8</v>
      </c>
      <c r="N84" s="21">
        <v>1.7</v>
      </c>
      <c r="O84" s="21">
        <v>1.2</v>
      </c>
      <c r="P84" s="22">
        <v>2.2999999999999998</v>
      </c>
    </row>
    <row r="85" spans="1:16">
      <c r="A85" s="6" t="s">
        <v>404</v>
      </c>
      <c r="B85" s="55" t="s">
        <v>405</v>
      </c>
      <c r="C85" s="44">
        <v>102259.4</v>
      </c>
      <c r="D85" s="21">
        <v>3279.3</v>
      </c>
      <c r="E85" s="21">
        <v>2609.5</v>
      </c>
      <c r="F85" s="21">
        <v>3991.7</v>
      </c>
      <c r="G85" s="21">
        <v>3.2</v>
      </c>
      <c r="H85" s="21">
        <v>2.6</v>
      </c>
      <c r="I85" s="22">
        <v>3.9</v>
      </c>
      <c r="J85" s="35">
        <v>37655.599999999999</v>
      </c>
      <c r="K85" s="21">
        <v>712.6</v>
      </c>
      <c r="L85" s="21">
        <v>497.2</v>
      </c>
      <c r="M85" s="21">
        <v>947.6</v>
      </c>
      <c r="N85" s="21">
        <v>1.9</v>
      </c>
      <c r="O85" s="21">
        <v>1.3</v>
      </c>
      <c r="P85" s="22">
        <v>2.5</v>
      </c>
    </row>
    <row r="86" spans="1:16">
      <c r="A86" s="6" t="s">
        <v>302</v>
      </c>
      <c r="B86" s="55" t="s">
        <v>303</v>
      </c>
      <c r="C86" s="44">
        <v>37617.300000000003</v>
      </c>
      <c r="D86" s="21">
        <v>1419.4</v>
      </c>
      <c r="E86" s="21">
        <v>1141</v>
      </c>
      <c r="F86" s="21">
        <v>1692.4</v>
      </c>
      <c r="G86" s="21">
        <v>3.8</v>
      </c>
      <c r="H86" s="21">
        <v>3</v>
      </c>
      <c r="I86" s="22">
        <v>4.5</v>
      </c>
      <c r="J86" s="35">
        <v>14874.7</v>
      </c>
      <c r="K86" s="21">
        <v>337.3</v>
      </c>
      <c r="L86" s="21">
        <v>231.4</v>
      </c>
      <c r="M86" s="21">
        <v>446.6</v>
      </c>
      <c r="N86" s="21">
        <v>2.2999999999999998</v>
      </c>
      <c r="O86" s="21">
        <v>1.6</v>
      </c>
      <c r="P86" s="22">
        <v>3</v>
      </c>
    </row>
    <row r="87" spans="1:16">
      <c r="A87" s="6" t="s">
        <v>620</v>
      </c>
      <c r="B87" s="55" t="s">
        <v>621</v>
      </c>
      <c r="C87" s="44">
        <v>46700.4</v>
      </c>
      <c r="D87" s="21">
        <v>1109.9000000000001</v>
      </c>
      <c r="E87" s="21">
        <v>857.7</v>
      </c>
      <c r="F87" s="21">
        <v>1415.1</v>
      </c>
      <c r="G87" s="21">
        <v>2.4</v>
      </c>
      <c r="H87" s="21">
        <v>1.8</v>
      </c>
      <c r="I87" s="22">
        <v>3</v>
      </c>
      <c r="J87" s="35">
        <v>18460.599999999999</v>
      </c>
      <c r="K87" s="21">
        <v>242</v>
      </c>
      <c r="L87" s="21">
        <v>161.69999999999999</v>
      </c>
      <c r="M87" s="21">
        <v>331</v>
      </c>
      <c r="N87" s="21">
        <v>1.3</v>
      </c>
      <c r="O87" s="21">
        <v>0.9</v>
      </c>
      <c r="P87" s="22">
        <v>1.8</v>
      </c>
    </row>
    <row r="88" spans="1:16">
      <c r="A88" s="6" t="s">
        <v>838</v>
      </c>
      <c r="B88" s="55" t="s">
        <v>839</v>
      </c>
      <c r="C88" s="44">
        <v>33852.800000000003</v>
      </c>
      <c r="D88" s="21">
        <v>664.1</v>
      </c>
      <c r="E88" s="21">
        <v>480.4</v>
      </c>
      <c r="F88" s="21">
        <v>892.9</v>
      </c>
      <c r="G88" s="21">
        <v>2</v>
      </c>
      <c r="H88" s="21">
        <v>1.4</v>
      </c>
      <c r="I88" s="22">
        <v>2.6</v>
      </c>
      <c r="J88" s="35">
        <v>33250.199999999997</v>
      </c>
      <c r="K88" s="21">
        <v>341.1</v>
      </c>
      <c r="L88" s="21">
        <v>222.3</v>
      </c>
      <c r="M88" s="21">
        <v>491.2</v>
      </c>
      <c r="N88" s="21">
        <v>1</v>
      </c>
      <c r="O88" s="21">
        <v>0.7</v>
      </c>
      <c r="P88" s="22">
        <v>1.5</v>
      </c>
    </row>
    <row r="89" spans="1:16">
      <c r="A89" s="6" t="s">
        <v>582</v>
      </c>
      <c r="B89" s="55" t="s">
        <v>583</v>
      </c>
      <c r="C89" s="44">
        <v>90828.2</v>
      </c>
      <c r="D89" s="21">
        <v>2794.6</v>
      </c>
      <c r="E89" s="21">
        <v>2208.6999999999998</v>
      </c>
      <c r="F89" s="21">
        <v>3444.1</v>
      </c>
      <c r="G89" s="21">
        <v>3.1</v>
      </c>
      <c r="H89" s="21">
        <v>2.4</v>
      </c>
      <c r="I89" s="22">
        <v>3.8</v>
      </c>
      <c r="J89" s="35">
        <v>40926.800000000003</v>
      </c>
      <c r="K89" s="21">
        <v>745</v>
      </c>
      <c r="L89" s="21">
        <v>488.6</v>
      </c>
      <c r="M89" s="21">
        <v>1034.9000000000001</v>
      </c>
      <c r="N89" s="21">
        <v>1.8</v>
      </c>
      <c r="O89" s="21">
        <v>1.2</v>
      </c>
      <c r="P89" s="22">
        <v>2.5</v>
      </c>
    </row>
    <row r="90" spans="1:16">
      <c r="A90" s="6" t="s">
        <v>542</v>
      </c>
      <c r="B90" s="55" t="s">
        <v>543</v>
      </c>
      <c r="C90" s="44">
        <v>47327.4</v>
      </c>
      <c r="D90" s="21">
        <v>1401.6</v>
      </c>
      <c r="E90" s="21">
        <v>1102.4000000000001</v>
      </c>
      <c r="F90" s="21">
        <v>1703.4</v>
      </c>
      <c r="G90" s="21">
        <v>3</v>
      </c>
      <c r="H90" s="21">
        <v>2.2999999999999998</v>
      </c>
      <c r="I90" s="22">
        <v>3.6</v>
      </c>
      <c r="J90" s="35">
        <v>16951.599999999999</v>
      </c>
      <c r="K90" s="21">
        <v>283.5</v>
      </c>
      <c r="L90" s="21">
        <v>192.7</v>
      </c>
      <c r="M90" s="21">
        <v>378.5</v>
      </c>
      <c r="N90" s="21">
        <v>1.7</v>
      </c>
      <c r="O90" s="21">
        <v>1.1000000000000001</v>
      </c>
      <c r="P90" s="22">
        <v>2.2000000000000002</v>
      </c>
    </row>
    <row r="91" spans="1:16">
      <c r="A91" s="6" t="s">
        <v>818</v>
      </c>
      <c r="B91" s="55" t="s">
        <v>819</v>
      </c>
      <c r="C91" s="44">
        <v>22733.8</v>
      </c>
      <c r="D91" s="21">
        <v>450.2</v>
      </c>
      <c r="E91" s="21">
        <v>328.7</v>
      </c>
      <c r="F91" s="21">
        <v>595.9</v>
      </c>
      <c r="G91" s="21">
        <v>2</v>
      </c>
      <c r="H91" s="21">
        <v>1.4</v>
      </c>
      <c r="I91" s="22">
        <v>2.6</v>
      </c>
      <c r="J91" s="35">
        <v>14976.2</v>
      </c>
      <c r="K91" s="21">
        <v>158.6</v>
      </c>
      <c r="L91" s="21">
        <v>102.9</v>
      </c>
      <c r="M91" s="21">
        <v>224.9</v>
      </c>
      <c r="N91" s="21">
        <v>1.1000000000000001</v>
      </c>
      <c r="O91" s="21">
        <v>0.7</v>
      </c>
      <c r="P91" s="22">
        <v>1.5</v>
      </c>
    </row>
    <row r="92" spans="1:16">
      <c r="A92" s="6" t="s">
        <v>566</v>
      </c>
      <c r="B92" s="55" t="s">
        <v>567</v>
      </c>
      <c r="C92" s="44">
        <v>42840.7</v>
      </c>
      <c r="D92" s="21">
        <v>1216.7</v>
      </c>
      <c r="E92" s="21">
        <v>983</v>
      </c>
      <c r="F92" s="21">
        <v>1458.5</v>
      </c>
      <c r="G92" s="21">
        <v>2.8</v>
      </c>
      <c r="H92" s="21">
        <v>2.2999999999999998</v>
      </c>
      <c r="I92" s="22">
        <v>3.4</v>
      </c>
      <c r="J92" s="35">
        <v>12130.3</v>
      </c>
      <c r="K92" s="21">
        <v>191.7</v>
      </c>
      <c r="L92" s="21">
        <v>130.30000000000001</v>
      </c>
      <c r="M92" s="21">
        <v>260.2</v>
      </c>
      <c r="N92" s="21">
        <v>1.6</v>
      </c>
      <c r="O92" s="21">
        <v>1.1000000000000001</v>
      </c>
      <c r="P92" s="22">
        <v>2.1</v>
      </c>
    </row>
    <row r="93" spans="1:16">
      <c r="A93" s="6" t="s">
        <v>584</v>
      </c>
      <c r="B93" s="55" t="s">
        <v>585</v>
      </c>
      <c r="C93" s="44">
        <v>34769.4</v>
      </c>
      <c r="D93" s="21">
        <v>956</v>
      </c>
      <c r="E93" s="21">
        <v>762</v>
      </c>
      <c r="F93" s="21">
        <v>1158.4000000000001</v>
      </c>
      <c r="G93" s="21">
        <v>2.7</v>
      </c>
      <c r="H93" s="21">
        <v>2.2000000000000002</v>
      </c>
      <c r="I93" s="22">
        <v>3.3</v>
      </c>
      <c r="J93" s="35">
        <v>16958.599999999999</v>
      </c>
      <c r="K93" s="21">
        <v>280.10000000000002</v>
      </c>
      <c r="L93" s="21">
        <v>193.7</v>
      </c>
      <c r="M93" s="21">
        <v>374.9</v>
      </c>
      <c r="N93" s="21">
        <v>1.7</v>
      </c>
      <c r="O93" s="21">
        <v>1.1000000000000001</v>
      </c>
      <c r="P93" s="22">
        <v>2.2000000000000002</v>
      </c>
    </row>
    <row r="94" spans="1:16">
      <c r="A94" s="6" t="s">
        <v>688</v>
      </c>
      <c r="B94" s="55" t="s">
        <v>689</v>
      </c>
      <c r="C94" s="44">
        <v>42802.5</v>
      </c>
      <c r="D94" s="21">
        <v>954</v>
      </c>
      <c r="E94" s="21">
        <v>712.9</v>
      </c>
      <c r="F94" s="21">
        <v>1244.5999999999999</v>
      </c>
      <c r="G94" s="21">
        <v>2.2000000000000002</v>
      </c>
      <c r="H94" s="21">
        <v>1.7</v>
      </c>
      <c r="I94" s="22">
        <v>2.9</v>
      </c>
      <c r="J94" s="35">
        <v>18361.5</v>
      </c>
      <c r="K94" s="21">
        <v>212.6</v>
      </c>
      <c r="L94" s="21">
        <v>142.80000000000001</v>
      </c>
      <c r="M94" s="21">
        <v>294</v>
      </c>
      <c r="N94" s="21">
        <v>1.2</v>
      </c>
      <c r="O94" s="21">
        <v>0.8</v>
      </c>
      <c r="P94" s="22">
        <v>1.6</v>
      </c>
    </row>
    <row r="95" spans="1:16">
      <c r="A95" s="6" t="s">
        <v>288</v>
      </c>
      <c r="B95" s="55" t="s">
        <v>289</v>
      </c>
      <c r="C95" s="44">
        <v>43460.2</v>
      </c>
      <c r="D95" s="21">
        <v>1773.3</v>
      </c>
      <c r="E95" s="21">
        <v>1403.1</v>
      </c>
      <c r="F95" s="21">
        <v>2155.6999999999998</v>
      </c>
      <c r="G95" s="21">
        <v>4.0999999999999996</v>
      </c>
      <c r="H95" s="21">
        <v>3.2</v>
      </c>
      <c r="I95" s="22">
        <v>5</v>
      </c>
      <c r="J95" s="35">
        <v>8727.7999999999993</v>
      </c>
      <c r="K95" s="21">
        <v>210.7</v>
      </c>
      <c r="L95" s="21">
        <v>140</v>
      </c>
      <c r="M95" s="21">
        <v>286.10000000000002</v>
      </c>
      <c r="N95" s="21">
        <v>2.4</v>
      </c>
      <c r="O95" s="21">
        <v>1.6</v>
      </c>
      <c r="P95" s="22">
        <v>3.3</v>
      </c>
    </row>
    <row r="96" spans="1:16">
      <c r="A96" s="6" t="s">
        <v>340</v>
      </c>
      <c r="B96" s="55" t="s">
        <v>341</v>
      </c>
      <c r="C96" s="44">
        <v>43995.5</v>
      </c>
      <c r="D96" s="21">
        <v>1583.4</v>
      </c>
      <c r="E96" s="21">
        <v>1270</v>
      </c>
      <c r="F96" s="21">
        <v>1891.6</v>
      </c>
      <c r="G96" s="21">
        <v>3.6</v>
      </c>
      <c r="H96" s="21">
        <v>2.9</v>
      </c>
      <c r="I96" s="22">
        <v>4.3</v>
      </c>
      <c r="J96" s="35">
        <v>15054.5</v>
      </c>
      <c r="K96" s="21">
        <v>325.7</v>
      </c>
      <c r="L96" s="21">
        <v>221.3</v>
      </c>
      <c r="M96" s="21">
        <v>434.3</v>
      </c>
      <c r="N96" s="21">
        <v>2.2000000000000002</v>
      </c>
      <c r="O96" s="21">
        <v>1.5</v>
      </c>
      <c r="P96" s="22">
        <v>2.9</v>
      </c>
    </row>
    <row r="97" spans="1:16">
      <c r="A97" s="6" t="s">
        <v>530</v>
      </c>
      <c r="B97" s="55" t="s">
        <v>531</v>
      </c>
      <c r="C97" s="44">
        <v>34317.599999999999</v>
      </c>
      <c r="D97" s="21">
        <v>1063</v>
      </c>
      <c r="E97" s="21">
        <v>814.3</v>
      </c>
      <c r="F97" s="21">
        <v>1320.7</v>
      </c>
      <c r="G97" s="21">
        <v>3.1</v>
      </c>
      <c r="H97" s="21">
        <v>2.4</v>
      </c>
      <c r="I97" s="22">
        <v>3.8</v>
      </c>
      <c r="J97" s="35">
        <v>13463.4</v>
      </c>
      <c r="K97" s="21">
        <v>245.8</v>
      </c>
      <c r="L97" s="21">
        <v>166.7</v>
      </c>
      <c r="M97" s="21">
        <v>334</v>
      </c>
      <c r="N97" s="21">
        <v>1.8</v>
      </c>
      <c r="O97" s="21">
        <v>1.2</v>
      </c>
      <c r="P97" s="22">
        <v>2.5</v>
      </c>
    </row>
    <row r="98" spans="1:16">
      <c r="A98" s="6" t="s">
        <v>568</v>
      </c>
      <c r="B98" s="55" t="s">
        <v>569</v>
      </c>
      <c r="C98" s="44">
        <v>33415.599999999999</v>
      </c>
      <c r="D98" s="21">
        <v>943.9</v>
      </c>
      <c r="E98" s="21">
        <v>751.6</v>
      </c>
      <c r="F98" s="21">
        <v>1145.3</v>
      </c>
      <c r="G98" s="21">
        <v>2.8</v>
      </c>
      <c r="H98" s="21">
        <v>2.2000000000000002</v>
      </c>
      <c r="I98" s="22">
        <v>3.4</v>
      </c>
      <c r="J98" s="35">
        <v>15654.4</v>
      </c>
      <c r="K98" s="21">
        <v>246.1</v>
      </c>
      <c r="L98" s="21">
        <v>169.2</v>
      </c>
      <c r="M98" s="21">
        <v>329.6</v>
      </c>
      <c r="N98" s="21">
        <v>1.6</v>
      </c>
      <c r="O98" s="21">
        <v>1.1000000000000001</v>
      </c>
      <c r="P98" s="22">
        <v>2.1</v>
      </c>
    </row>
    <row r="99" spans="1:16">
      <c r="A99" s="6" t="s">
        <v>406</v>
      </c>
      <c r="B99" s="55" t="s">
        <v>407</v>
      </c>
      <c r="C99" s="44">
        <v>72811</v>
      </c>
      <c r="D99" s="21">
        <v>2527</v>
      </c>
      <c r="E99" s="21">
        <v>2011.8</v>
      </c>
      <c r="F99" s="21">
        <v>3081.2</v>
      </c>
      <c r="G99" s="21">
        <v>3.5</v>
      </c>
      <c r="H99" s="21">
        <v>2.8</v>
      </c>
      <c r="I99" s="22">
        <v>4.2</v>
      </c>
      <c r="J99" s="35">
        <v>19694</v>
      </c>
      <c r="K99" s="21">
        <v>384.1</v>
      </c>
      <c r="L99" s="21">
        <v>253.3</v>
      </c>
      <c r="M99" s="21">
        <v>528.6</v>
      </c>
      <c r="N99" s="21">
        <v>2</v>
      </c>
      <c r="O99" s="21">
        <v>1.3</v>
      </c>
      <c r="P99" s="22">
        <v>2.7</v>
      </c>
    </row>
    <row r="100" spans="1:16">
      <c r="A100" s="6" t="s">
        <v>616</v>
      </c>
      <c r="B100" s="55" t="s">
        <v>617</v>
      </c>
      <c r="C100" s="44">
        <v>42235.3</v>
      </c>
      <c r="D100" s="21">
        <v>1116.4000000000001</v>
      </c>
      <c r="E100" s="21">
        <v>886</v>
      </c>
      <c r="F100" s="21">
        <v>1359.4</v>
      </c>
      <c r="G100" s="21">
        <v>2.6</v>
      </c>
      <c r="H100" s="21">
        <v>2.1</v>
      </c>
      <c r="I100" s="22">
        <v>3.2</v>
      </c>
      <c r="J100" s="35">
        <v>15849.7</v>
      </c>
      <c r="K100" s="21">
        <v>241.7</v>
      </c>
      <c r="L100" s="21">
        <v>164.8</v>
      </c>
      <c r="M100" s="21">
        <v>324</v>
      </c>
      <c r="N100" s="21">
        <v>1.5</v>
      </c>
      <c r="O100" s="21">
        <v>1</v>
      </c>
      <c r="P100" s="22">
        <v>2</v>
      </c>
    </row>
    <row r="101" spans="1:16">
      <c r="A101" s="6" t="s">
        <v>598</v>
      </c>
      <c r="B101" s="55" t="s">
        <v>599</v>
      </c>
      <c r="C101" s="44">
        <v>43747.5</v>
      </c>
      <c r="D101" s="21">
        <v>1265.2</v>
      </c>
      <c r="E101" s="21">
        <v>1003.1</v>
      </c>
      <c r="F101" s="21">
        <v>1534.3</v>
      </c>
      <c r="G101" s="21">
        <v>2.9</v>
      </c>
      <c r="H101" s="21">
        <v>2.2999999999999998</v>
      </c>
      <c r="I101" s="22">
        <v>3.5</v>
      </c>
      <c r="J101" s="35">
        <v>13479.5</v>
      </c>
      <c r="K101" s="21">
        <v>220.3</v>
      </c>
      <c r="L101" s="21">
        <v>146</v>
      </c>
      <c r="M101" s="21">
        <v>303.5</v>
      </c>
      <c r="N101" s="21">
        <v>1.6</v>
      </c>
      <c r="O101" s="21">
        <v>1.1000000000000001</v>
      </c>
      <c r="P101" s="22">
        <v>2.2999999999999998</v>
      </c>
    </row>
    <row r="102" spans="1:16">
      <c r="A102" s="6" t="s">
        <v>394</v>
      </c>
      <c r="B102" s="55" t="s">
        <v>395</v>
      </c>
      <c r="C102" s="44">
        <v>30873.3</v>
      </c>
      <c r="D102" s="21">
        <v>998.4</v>
      </c>
      <c r="E102" s="21">
        <v>811.4</v>
      </c>
      <c r="F102" s="21">
        <v>1192.9000000000001</v>
      </c>
      <c r="G102" s="21">
        <v>3.2</v>
      </c>
      <c r="H102" s="21">
        <v>2.6</v>
      </c>
      <c r="I102" s="22">
        <v>3.9</v>
      </c>
      <c r="J102" s="35">
        <v>9427.7000000000007</v>
      </c>
      <c r="K102" s="21">
        <v>175.2</v>
      </c>
      <c r="L102" s="21">
        <v>120.4</v>
      </c>
      <c r="M102" s="21">
        <v>234.4</v>
      </c>
      <c r="N102" s="21">
        <v>1.9</v>
      </c>
      <c r="O102" s="21">
        <v>1.3</v>
      </c>
      <c r="P102" s="22">
        <v>2.5</v>
      </c>
    </row>
    <row r="103" spans="1:16">
      <c r="A103" s="6" t="s">
        <v>544</v>
      </c>
      <c r="B103" s="55" t="s">
        <v>545</v>
      </c>
      <c r="C103" s="44">
        <v>35790.199999999997</v>
      </c>
      <c r="D103" s="21">
        <v>1090</v>
      </c>
      <c r="E103" s="21">
        <v>879.4</v>
      </c>
      <c r="F103" s="21">
        <v>1317.2</v>
      </c>
      <c r="G103" s="21">
        <v>3</v>
      </c>
      <c r="H103" s="21">
        <v>2.5</v>
      </c>
      <c r="I103" s="22">
        <v>3.7</v>
      </c>
      <c r="J103" s="35">
        <v>9923.7999999999993</v>
      </c>
      <c r="K103" s="21">
        <v>169.9</v>
      </c>
      <c r="L103" s="21">
        <v>114.6</v>
      </c>
      <c r="M103" s="21">
        <v>231.8</v>
      </c>
      <c r="N103" s="21">
        <v>1.7</v>
      </c>
      <c r="O103" s="21">
        <v>1.2</v>
      </c>
      <c r="P103" s="22">
        <v>2.2999999999999998</v>
      </c>
    </row>
    <row r="104" spans="1:16">
      <c r="A104" s="6" t="s">
        <v>286</v>
      </c>
      <c r="B104" s="55" t="s">
        <v>287</v>
      </c>
      <c r="C104" s="44">
        <v>43337.8</v>
      </c>
      <c r="D104" s="21">
        <v>1767.8</v>
      </c>
      <c r="E104" s="21">
        <v>1402.1</v>
      </c>
      <c r="F104" s="21">
        <v>2153.3000000000002</v>
      </c>
      <c r="G104" s="21">
        <v>4.0999999999999996</v>
      </c>
      <c r="H104" s="21">
        <v>3.2</v>
      </c>
      <c r="I104" s="22">
        <v>5</v>
      </c>
      <c r="J104" s="35">
        <v>8216.2000000000007</v>
      </c>
      <c r="K104" s="21">
        <v>197.2</v>
      </c>
      <c r="L104" s="21">
        <v>131.30000000000001</v>
      </c>
      <c r="M104" s="21">
        <v>269.10000000000002</v>
      </c>
      <c r="N104" s="21">
        <v>2.4</v>
      </c>
      <c r="O104" s="21">
        <v>1.6</v>
      </c>
      <c r="P104" s="22">
        <v>3.3</v>
      </c>
    </row>
    <row r="105" spans="1:16">
      <c r="A105" s="6" t="s">
        <v>690</v>
      </c>
      <c r="B105" s="55" t="s">
        <v>691</v>
      </c>
      <c r="C105" s="44">
        <v>64328.6</v>
      </c>
      <c r="D105" s="21">
        <v>1896.8</v>
      </c>
      <c r="E105" s="21">
        <v>1501.8</v>
      </c>
      <c r="F105" s="21">
        <v>2337</v>
      </c>
      <c r="G105" s="21">
        <v>2.9</v>
      </c>
      <c r="H105" s="21">
        <v>2.2999999999999998</v>
      </c>
      <c r="I105" s="22">
        <v>3.6</v>
      </c>
      <c r="J105" s="35">
        <v>37212.400000000001</v>
      </c>
      <c r="K105" s="21">
        <v>639.1</v>
      </c>
      <c r="L105" s="21">
        <v>414.6</v>
      </c>
      <c r="M105" s="21">
        <v>900</v>
      </c>
      <c r="N105" s="21">
        <v>1.7</v>
      </c>
      <c r="O105" s="21">
        <v>1.1000000000000001</v>
      </c>
      <c r="P105" s="22">
        <v>2.4</v>
      </c>
    </row>
    <row r="106" spans="1:16">
      <c r="A106" s="6" t="s">
        <v>840</v>
      </c>
      <c r="B106" s="55" t="s">
        <v>841</v>
      </c>
      <c r="C106" s="44">
        <v>35920.9</v>
      </c>
      <c r="D106" s="21">
        <v>701.9</v>
      </c>
      <c r="E106" s="21">
        <v>528</v>
      </c>
      <c r="F106" s="21">
        <v>905</v>
      </c>
      <c r="G106" s="21">
        <v>2</v>
      </c>
      <c r="H106" s="21">
        <v>1.5</v>
      </c>
      <c r="I106" s="22">
        <v>2.5</v>
      </c>
      <c r="J106" s="35">
        <v>27626.1</v>
      </c>
      <c r="K106" s="21">
        <v>295.39999999999998</v>
      </c>
      <c r="L106" s="21">
        <v>196.7</v>
      </c>
      <c r="M106" s="21">
        <v>410.9</v>
      </c>
      <c r="N106" s="21">
        <v>1.1000000000000001</v>
      </c>
      <c r="O106" s="21">
        <v>0.7</v>
      </c>
      <c r="P106" s="22">
        <v>1.5</v>
      </c>
    </row>
    <row r="107" spans="1:16">
      <c r="A107" s="6" t="s">
        <v>600</v>
      </c>
      <c r="B107" s="55" t="s">
        <v>601</v>
      </c>
      <c r="C107" s="44">
        <v>48142.2</v>
      </c>
      <c r="D107" s="21">
        <v>1585.7</v>
      </c>
      <c r="E107" s="21">
        <v>1178.4000000000001</v>
      </c>
      <c r="F107" s="21">
        <v>2051.8000000000002</v>
      </c>
      <c r="G107" s="21">
        <v>3.3</v>
      </c>
      <c r="H107" s="21">
        <v>2.4</v>
      </c>
      <c r="I107" s="22">
        <v>4.3</v>
      </c>
      <c r="J107" s="35">
        <v>28941.8</v>
      </c>
      <c r="K107" s="21">
        <v>578.4</v>
      </c>
      <c r="L107" s="21">
        <v>356</v>
      </c>
      <c r="M107" s="21">
        <v>853.6</v>
      </c>
      <c r="N107" s="21">
        <v>2</v>
      </c>
      <c r="O107" s="21">
        <v>1.2</v>
      </c>
      <c r="P107" s="22">
        <v>2.9</v>
      </c>
    </row>
    <row r="108" spans="1:16">
      <c r="A108" s="6" t="s">
        <v>350</v>
      </c>
      <c r="B108" s="55" t="s">
        <v>351</v>
      </c>
      <c r="C108" s="44">
        <v>47868.2</v>
      </c>
      <c r="D108" s="21">
        <v>1736.9</v>
      </c>
      <c r="E108" s="21">
        <v>1356.3</v>
      </c>
      <c r="F108" s="21">
        <v>2184.9</v>
      </c>
      <c r="G108" s="21">
        <v>3.6</v>
      </c>
      <c r="H108" s="21">
        <v>2.8</v>
      </c>
      <c r="I108" s="22">
        <v>4.5999999999999996</v>
      </c>
      <c r="J108" s="35">
        <v>11707.8</v>
      </c>
      <c r="K108" s="21">
        <v>247.8</v>
      </c>
      <c r="L108" s="21">
        <v>158.80000000000001</v>
      </c>
      <c r="M108" s="21">
        <v>350.6</v>
      </c>
      <c r="N108" s="21">
        <v>2.1</v>
      </c>
      <c r="O108" s="21">
        <v>1.4</v>
      </c>
      <c r="P108" s="22">
        <v>3</v>
      </c>
    </row>
    <row r="109" spans="1:16">
      <c r="A109" s="6" t="s">
        <v>726</v>
      </c>
      <c r="B109" s="55" t="s">
        <v>727</v>
      </c>
      <c r="C109" s="44">
        <v>33305</v>
      </c>
      <c r="D109" s="21">
        <v>909.1</v>
      </c>
      <c r="E109" s="21">
        <v>718.2</v>
      </c>
      <c r="F109" s="21">
        <v>1122.9000000000001</v>
      </c>
      <c r="G109" s="21">
        <v>2.7</v>
      </c>
      <c r="H109" s="21">
        <v>2.2000000000000002</v>
      </c>
      <c r="I109" s="22">
        <v>3.4</v>
      </c>
      <c r="J109" s="35">
        <v>30284</v>
      </c>
      <c r="K109" s="21">
        <v>473.7</v>
      </c>
      <c r="L109" s="21">
        <v>306.60000000000002</v>
      </c>
      <c r="M109" s="21">
        <v>665.2</v>
      </c>
      <c r="N109" s="21">
        <v>1.6</v>
      </c>
      <c r="O109" s="21">
        <v>1</v>
      </c>
      <c r="P109" s="22">
        <v>2.2000000000000002</v>
      </c>
    </row>
    <row r="110" spans="1:16">
      <c r="A110" s="6" t="s">
        <v>728</v>
      </c>
      <c r="B110" s="55" t="s">
        <v>729</v>
      </c>
      <c r="C110" s="44">
        <v>34242.699999999997</v>
      </c>
      <c r="D110" s="21">
        <v>736.7</v>
      </c>
      <c r="E110" s="21">
        <v>544.4</v>
      </c>
      <c r="F110" s="21">
        <v>967.1</v>
      </c>
      <c r="G110" s="21">
        <v>2.2000000000000002</v>
      </c>
      <c r="H110" s="21">
        <v>1.6</v>
      </c>
      <c r="I110" s="22">
        <v>2.8</v>
      </c>
      <c r="J110" s="35">
        <v>18493.3</v>
      </c>
      <c r="K110" s="21">
        <v>224.8</v>
      </c>
      <c r="L110" s="21">
        <v>152.4</v>
      </c>
      <c r="M110" s="21">
        <v>313.10000000000002</v>
      </c>
      <c r="N110" s="21">
        <v>1.2</v>
      </c>
      <c r="O110" s="21">
        <v>0.8</v>
      </c>
      <c r="P110" s="22">
        <v>1.7</v>
      </c>
    </row>
    <row r="111" spans="1:16">
      <c r="A111" s="6" t="s">
        <v>632</v>
      </c>
      <c r="B111" s="55" t="s">
        <v>633</v>
      </c>
      <c r="C111" s="44">
        <v>54982.6</v>
      </c>
      <c r="D111" s="21">
        <v>1637.7</v>
      </c>
      <c r="E111" s="21">
        <v>1263.5999999999999</v>
      </c>
      <c r="F111" s="21">
        <v>2065.1999999999998</v>
      </c>
      <c r="G111" s="21">
        <v>3</v>
      </c>
      <c r="H111" s="21">
        <v>2.2999999999999998</v>
      </c>
      <c r="I111" s="22">
        <v>3.8</v>
      </c>
      <c r="J111" s="35">
        <v>40875.4</v>
      </c>
      <c r="K111" s="21">
        <v>769.1</v>
      </c>
      <c r="L111" s="21">
        <v>493.4</v>
      </c>
      <c r="M111" s="21">
        <v>1091.2</v>
      </c>
      <c r="N111" s="21">
        <v>1.9</v>
      </c>
      <c r="O111" s="21">
        <v>1.2</v>
      </c>
      <c r="P111" s="22">
        <v>2.7</v>
      </c>
    </row>
    <row r="112" spans="1:16">
      <c r="A112" s="6" t="s">
        <v>436</v>
      </c>
      <c r="B112" s="55" t="s">
        <v>437</v>
      </c>
      <c r="C112" s="44">
        <v>29941.599999999999</v>
      </c>
      <c r="D112" s="21">
        <v>1031.4000000000001</v>
      </c>
      <c r="E112" s="21">
        <v>796.7</v>
      </c>
      <c r="F112" s="21">
        <v>1296.2</v>
      </c>
      <c r="G112" s="21">
        <v>3.4</v>
      </c>
      <c r="H112" s="21">
        <v>2.7</v>
      </c>
      <c r="I112" s="22">
        <v>4.3</v>
      </c>
      <c r="J112" s="35">
        <v>6852.4</v>
      </c>
      <c r="K112" s="21">
        <v>137.9</v>
      </c>
      <c r="L112" s="21">
        <v>89</v>
      </c>
      <c r="M112" s="21">
        <v>191.3</v>
      </c>
      <c r="N112" s="21">
        <v>2</v>
      </c>
      <c r="O112" s="21">
        <v>1.3</v>
      </c>
      <c r="P112" s="22">
        <v>2.8</v>
      </c>
    </row>
    <row r="113" spans="1:16">
      <c r="A113" s="6" t="s">
        <v>820</v>
      </c>
      <c r="B113" s="55" t="s">
        <v>821</v>
      </c>
      <c r="C113" s="44">
        <v>65663.8</v>
      </c>
      <c r="D113" s="21">
        <v>1508.4</v>
      </c>
      <c r="E113" s="21">
        <v>1163.5</v>
      </c>
      <c r="F113" s="21">
        <v>1877.4</v>
      </c>
      <c r="G113" s="21">
        <v>2.2999999999999998</v>
      </c>
      <c r="H113" s="21">
        <v>1.8</v>
      </c>
      <c r="I113" s="22">
        <v>2.9</v>
      </c>
      <c r="J113" s="35">
        <v>40293.199999999997</v>
      </c>
      <c r="K113" s="21">
        <v>514.5</v>
      </c>
      <c r="L113" s="21">
        <v>342.3</v>
      </c>
      <c r="M113" s="21">
        <v>709.5</v>
      </c>
      <c r="N113" s="21">
        <v>1.3</v>
      </c>
      <c r="O113" s="21">
        <v>0.8</v>
      </c>
      <c r="P113" s="22">
        <v>1.8</v>
      </c>
    </row>
    <row r="114" spans="1:16">
      <c r="A114" s="6" t="s">
        <v>822</v>
      </c>
      <c r="B114" s="55" t="s">
        <v>823</v>
      </c>
      <c r="C114" s="44">
        <v>29952.2</v>
      </c>
      <c r="D114" s="21">
        <v>564.5</v>
      </c>
      <c r="E114" s="21">
        <v>377.1</v>
      </c>
      <c r="F114" s="21">
        <v>794.4</v>
      </c>
      <c r="G114" s="21">
        <v>1.9</v>
      </c>
      <c r="H114" s="21">
        <v>1.3</v>
      </c>
      <c r="I114" s="22">
        <v>2.7</v>
      </c>
      <c r="J114" s="35">
        <v>19600.8</v>
      </c>
      <c r="K114" s="21">
        <v>189.2</v>
      </c>
      <c r="L114" s="21">
        <v>119.3</v>
      </c>
      <c r="M114" s="21">
        <v>276.10000000000002</v>
      </c>
      <c r="N114" s="21">
        <v>1</v>
      </c>
      <c r="O114" s="21">
        <v>0.6</v>
      </c>
      <c r="P114" s="22">
        <v>1.4</v>
      </c>
    </row>
    <row r="115" spans="1:16">
      <c r="A115" s="6" t="s">
        <v>294</v>
      </c>
      <c r="B115" s="55" t="s">
        <v>295</v>
      </c>
      <c r="C115" s="44">
        <v>35639.4</v>
      </c>
      <c r="D115" s="21">
        <v>1399.2</v>
      </c>
      <c r="E115" s="21">
        <v>1089.3</v>
      </c>
      <c r="F115" s="21">
        <v>1762.9</v>
      </c>
      <c r="G115" s="21">
        <v>3.9</v>
      </c>
      <c r="H115" s="21">
        <v>3.1</v>
      </c>
      <c r="I115" s="22">
        <v>4.9000000000000004</v>
      </c>
      <c r="J115" s="35">
        <v>9220.6</v>
      </c>
      <c r="K115" s="21">
        <v>211.3</v>
      </c>
      <c r="L115" s="21">
        <v>136.4</v>
      </c>
      <c r="M115" s="21">
        <v>300</v>
      </c>
      <c r="N115" s="21">
        <v>2.2999999999999998</v>
      </c>
      <c r="O115" s="21">
        <v>1.5</v>
      </c>
      <c r="P115" s="22">
        <v>3.3</v>
      </c>
    </row>
    <row r="116" spans="1:16">
      <c r="A116" s="6" t="s">
        <v>332</v>
      </c>
      <c r="B116" s="55" t="s">
        <v>333</v>
      </c>
      <c r="C116" s="44">
        <v>32123.1</v>
      </c>
      <c r="D116" s="21">
        <v>1214.5999999999999</v>
      </c>
      <c r="E116" s="21">
        <v>952.5</v>
      </c>
      <c r="F116" s="21">
        <v>1503.4</v>
      </c>
      <c r="G116" s="21">
        <v>3.8</v>
      </c>
      <c r="H116" s="21">
        <v>3</v>
      </c>
      <c r="I116" s="22">
        <v>4.7</v>
      </c>
      <c r="J116" s="35">
        <v>12122.9</v>
      </c>
      <c r="K116" s="21">
        <v>284.5</v>
      </c>
      <c r="L116" s="21">
        <v>187.5</v>
      </c>
      <c r="M116" s="21">
        <v>399.3</v>
      </c>
      <c r="N116" s="21">
        <v>2.2999999999999998</v>
      </c>
      <c r="O116" s="21">
        <v>1.5</v>
      </c>
      <c r="P116" s="22">
        <v>3.3</v>
      </c>
    </row>
    <row r="117" spans="1:16">
      <c r="A117" s="6" t="s">
        <v>344</v>
      </c>
      <c r="B117" s="55" t="s">
        <v>345</v>
      </c>
      <c r="C117" s="44">
        <v>48524</v>
      </c>
      <c r="D117" s="21">
        <v>1628.1</v>
      </c>
      <c r="E117" s="21">
        <v>1309.8</v>
      </c>
      <c r="F117" s="21">
        <v>1946.1</v>
      </c>
      <c r="G117" s="21">
        <v>3.4</v>
      </c>
      <c r="H117" s="21">
        <v>2.7</v>
      </c>
      <c r="I117" s="22">
        <v>4</v>
      </c>
      <c r="J117" s="35">
        <v>16347</v>
      </c>
      <c r="K117" s="21">
        <v>320.39999999999998</v>
      </c>
      <c r="L117" s="21">
        <v>221.7</v>
      </c>
      <c r="M117" s="21">
        <v>427.9</v>
      </c>
      <c r="N117" s="21">
        <v>2</v>
      </c>
      <c r="O117" s="21">
        <v>1.4</v>
      </c>
      <c r="P117" s="22">
        <v>2.6</v>
      </c>
    </row>
    <row r="118" spans="1:16">
      <c r="A118" s="6" t="s">
        <v>730</v>
      </c>
      <c r="B118" s="55" t="s">
        <v>731</v>
      </c>
      <c r="C118" s="44">
        <v>88993.9</v>
      </c>
      <c r="D118" s="21">
        <v>2201</v>
      </c>
      <c r="E118" s="21">
        <v>1717.3</v>
      </c>
      <c r="F118" s="21">
        <v>2701.9</v>
      </c>
      <c r="G118" s="21">
        <v>2.5</v>
      </c>
      <c r="H118" s="21">
        <v>1.9</v>
      </c>
      <c r="I118" s="22">
        <v>3</v>
      </c>
      <c r="J118" s="35">
        <v>24369.1</v>
      </c>
      <c r="K118" s="21">
        <v>329.7</v>
      </c>
      <c r="L118" s="21">
        <v>216.7</v>
      </c>
      <c r="M118" s="21">
        <v>457.7</v>
      </c>
      <c r="N118" s="21">
        <v>1.4</v>
      </c>
      <c r="O118" s="21">
        <v>0.9</v>
      </c>
      <c r="P118" s="22">
        <v>1.9</v>
      </c>
    </row>
    <row r="119" spans="1:16">
      <c r="A119" s="6" t="s">
        <v>498</v>
      </c>
      <c r="B119" s="55" t="s">
        <v>499</v>
      </c>
      <c r="C119" s="44">
        <v>69782.7</v>
      </c>
      <c r="D119" s="21">
        <v>2106.1</v>
      </c>
      <c r="E119" s="21">
        <v>1639.1</v>
      </c>
      <c r="F119" s="21">
        <v>2574.8000000000002</v>
      </c>
      <c r="G119" s="21">
        <v>3</v>
      </c>
      <c r="H119" s="21">
        <v>2.2999999999999998</v>
      </c>
      <c r="I119" s="22">
        <v>3.7</v>
      </c>
      <c r="J119" s="35">
        <v>33745.300000000003</v>
      </c>
      <c r="K119" s="21">
        <v>630.70000000000005</v>
      </c>
      <c r="L119" s="21">
        <v>435.8</v>
      </c>
      <c r="M119" s="21">
        <v>841.8</v>
      </c>
      <c r="N119" s="21">
        <v>1.9</v>
      </c>
      <c r="O119" s="21">
        <v>1.3</v>
      </c>
      <c r="P119" s="22">
        <v>2.5</v>
      </c>
    </row>
    <row r="120" spans="1:16">
      <c r="A120" s="6" t="s">
        <v>654</v>
      </c>
      <c r="B120" s="55" t="s">
        <v>655</v>
      </c>
      <c r="C120" s="44">
        <v>33034.699999999997</v>
      </c>
      <c r="D120" s="21">
        <v>849.6</v>
      </c>
      <c r="E120" s="21">
        <v>666.9</v>
      </c>
      <c r="F120" s="21">
        <v>1050.2</v>
      </c>
      <c r="G120" s="21">
        <v>2.6</v>
      </c>
      <c r="H120" s="21">
        <v>2</v>
      </c>
      <c r="I120" s="22">
        <v>3.2</v>
      </c>
      <c r="J120" s="35">
        <v>16545.3</v>
      </c>
      <c r="K120" s="21">
        <v>231.2</v>
      </c>
      <c r="L120" s="21">
        <v>156.19999999999999</v>
      </c>
      <c r="M120" s="21">
        <v>314.39999999999998</v>
      </c>
      <c r="N120" s="21">
        <v>1.4</v>
      </c>
      <c r="O120" s="21">
        <v>0.9</v>
      </c>
      <c r="P120" s="22">
        <v>1.9</v>
      </c>
    </row>
    <row r="121" spans="1:16">
      <c r="A121" s="6" t="s">
        <v>692</v>
      </c>
      <c r="B121" s="55" t="s">
        <v>693</v>
      </c>
      <c r="C121" s="44">
        <v>31554.2</v>
      </c>
      <c r="D121" s="21">
        <v>780.5</v>
      </c>
      <c r="E121" s="21">
        <v>611.1</v>
      </c>
      <c r="F121" s="21">
        <v>953.7</v>
      </c>
      <c r="G121" s="21">
        <v>2.5</v>
      </c>
      <c r="H121" s="21">
        <v>1.9</v>
      </c>
      <c r="I121" s="22">
        <v>3</v>
      </c>
      <c r="J121" s="35">
        <v>16454.8</v>
      </c>
      <c r="K121" s="21">
        <v>244.7</v>
      </c>
      <c r="L121" s="21">
        <v>166.8</v>
      </c>
      <c r="M121" s="21">
        <v>328.4</v>
      </c>
      <c r="N121" s="21">
        <v>1.5</v>
      </c>
      <c r="O121" s="21">
        <v>1</v>
      </c>
      <c r="P121" s="22">
        <v>2</v>
      </c>
    </row>
    <row r="122" spans="1:16">
      <c r="A122" s="6" t="s">
        <v>834</v>
      </c>
      <c r="B122" s="55" t="s">
        <v>835</v>
      </c>
      <c r="C122" s="44">
        <v>83702.3</v>
      </c>
      <c r="D122" s="21">
        <v>2018.1</v>
      </c>
      <c r="E122" s="21">
        <v>1544.7</v>
      </c>
      <c r="F122" s="21">
        <v>2538.9</v>
      </c>
      <c r="G122" s="21">
        <v>2.4</v>
      </c>
      <c r="H122" s="21">
        <v>1.8</v>
      </c>
      <c r="I122" s="22">
        <v>3</v>
      </c>
      <c r="J122" s="35">
        <v>35932.699999999997</v>
      </c>
      <c r="K122" s="21">
        <v>490.6</v>
      </c>
      <c r="L122" s="21">
        <v>318.2</v>
      </c>
      <c r="M122" s="21">
        <v>681.3</v>
      </c>
      <c r="N122" s="21">
        <v>1.4</v>
      </c>
      <c r="O122" s="21">
        <v>0.9</v>
      </c>
      <c r="P122" s="22">
        <v>1.9</v>
      </c>
    </row>
    <row r="123" spans="1:16">
      <c r="A123" s="6" t="s">
        <v>656</v>
      </c>
      <c r="B123" s="55" t="s">
        <v>657</v>
      </c>
      <c r="C123" s="44">
        <v>43224.4</v>
      </c>
      <c r="D123" s="21">
        <v>1066</v>
      </c>
      <c r="E123" s="21">
        <v>838.6</v>
      </c>
      <c r="F123" s="21">
        <v>1318.5</v>
      </c>
      <c r="G123" s="21">
        <v>2.5</v>
      </c>
      <c r="H123" s="21">
        <v>1.9</v>
      </c>
      <c r="I123" s="22">
        <v>3.1</v>
      </c>
      <c r="J123" s="35">
        <v>14703.6</v>
      </c>
      <c r="K123" s="21">
        <v>202.9</v>
      </c>
      <c r="L123" s="21">
        <v>138</v>
      </c>
      <c r="M123" s="21">
        <v>272.10000000000002</v>
      </c>
      <c r="N123" s="21">
        <v>1.4</v>
      </c>
      <c r="O123" s="21">
        <v>0.9</v>
      </c>
      <c r="P123" s="22">
        <v>1.9</v>
      </c>
    </row>
    <row r="124" spans="1:16">
      <c r="A124" s="6" t="s">
        <v>732</v>
      </c>
      <c r="B124" s="55" t="s">
        <v>733</v>
      </c>
      <c r="C124" s="44">
        <v>49807.8</v>
      </c>
      <c r="D124" s="21">
        <v>1097</v>
      </c>
      <c r="E124" s="21">
        <v>838.6</v>
      </c>
      <c r="F124" s="21">
        <v>1380.7</v>
      </c>
      <c r="G124" s="21">
        <v>2.2000000000000002</v>
      </c>
      <c r="H124" s="21">
        <v>1.7</v>
      </c>
      <c r="I124" s="22">
        <v>2.8</v>
      </c>
      <c r="J124" s="35">
        <v>27285.200000000001</v>
      </c>
      <c r="K124" s="21">
        <v>334.2</v>
      </c>
      <c r="L124" s="21">
        <v>227.2</v>
      </c>
      <c r="M124" s="21">
        <v>452.6</v>
      </c>
      <c r="N124" s="21">
        <v>1.2</v>
      </c>
      <c r="O124" s="21">
        <v>0.8</v>
      </c>
      <c r="P124" s="22">
        <v>1.7</v>
      </c>
    </row>
    <row r="125" spans="1:16">
      <c r="A125" s="6" t="s">
        <v>842</v>
      </c>
      <c r="B125" s="55" t="s">
        <v>843</v>
      </c>
      <c r="C125" s="44">
        <v>72100.7</v>
      </c>
      <c r="D125" s="21">
        <v>1811.3</v>
      </c>
      <c r="E125" s="21">
        <v>1348.3</v>
      </c>
      <c r="F125" s="21">
        <v>2302.1999999999998</v>
      </c>
      <c r="G125" s="21">
        <v>2.5</v>
      </c>
      <c r="H125" s="21">
        <v>1.9</v>
      </c>
      <c r="I125" s="22">
        <v>3.2</v>
      </c>
      <c r="J125" s="35">
        <v>38093.300000000003</v>
      </c>
      <c r="K125" s="21">
        <v>567.79999999999995</v>
      </c>
      <c r="L125" s="21">
        <v>359.5</v>
      </c>
      <c r="M125" s="21">
        <v>801.6</v>
      </c>
      <c r="N125" s="21">
        <v>1.5</v>
      </c>
      <c r="O125" s="21">
        <v>0.9</v>
      </c>
      <c r="P125" s="22">
        <v>2.1</v>
      </c>
    </row>
    <row r="126" spans="1:16">
      <c r="A126" s="6" t="s">
        <v>682</v>
      </c>
      <c r="B126" s="55" t="s">
        <v>683</v>
      </c>
      <c r="C126" s="44">
        <v>62634.400000000001</v>
      </c>
      <c r="D126" s="21">
        <v>1532.2</v>
      </c>
      <c r="E126" s="21">
        <v>1191.5</v>
      </c>
      <c r="F126" s="21">
        <v>1892.6</v>
      </c>
      <c r="G126" s="21">
        <v>2.4</v>
      </c>
      <c r="H126" s="21">
        <v>1.9</v>
      </c>
      <c r="I126" s="22">
        <v>3</v>
      </c>
      <c r="J126" s="35">
        <v>26907.599999999999</v>
      </c>
      <c r="K126" s="21">
        <v>368.7</v>
      </c>
      <c r="L126" s="21">
        <v>251.5</v>
      </c>
      <c r="M126" s="21">
        <v>497.6</v>
      </c>
      <c r="N126" s="21">
        <v>1.4</v>
      </c>
      <c r="O126" s="21">
        <v>0.9</v>
      </c>
      <c r="P126" s="22">
        <v>1.8</v>
      </c>
    </row>
    <row r="127" spans="1:16">
      <c r="A127" s="6" t="s">
        <v>352</v>
      </c>
      <c r="B127" s="55" t="s">
        <v>353</v>
      </c>
      <c r="C127" s="44">
        <v>28824.5</v>
      </c>
      <c r="D127" s="21">
        <v>1051.2</v>
      </c>
      <c r="E127" s="21">
        <v>820.4</v>
      </c>
      <c r="F127" s="21">
        <v>1311.9</v>
      </c>
      <c r="G127" s="21">
        <v>3.6</v>
      </c>
      <c r="H127" s="21">
        <v>2.8</v>
      </c>
      <c r="I127" s="22">
        <v>4.5999999999999996</v>
      </c>
      <c r="J127" s="35">
        <v>7807.5</v>
      </c>
      <c r="K127" s="21">
        <v>169.2</v>
      </c>
      <c r="L127" s="21">
        <v>109.3</v>
      </c>
      <c r="M127" s="21">
        <v>238.2</v>
      </c>
      <c r="N127" s="21">
        <v>2.2000000000000002</v>
      </c>
      <c r="O127" s="21">
        <v>1.4</v>
      </c>
      <c r="P127" s="22">
        <v>3.1</v>
      </c>
    </row>
    <row r="128" spans="1:16">
      <c r="A128" s="6" t="s">
        <v>546</v>
      </c>
      <c r="B128" s="55" t="s">
        <v>547</v>
      </c>
      <c r="C128" s="44">
        <v>44779.9</v>
      </c>
      <c r="D128" s="21">
        <v>1387.1</v>
      </c>
      <c r="E128" s="21">
        <v>1096</v>
      </c>
      <c r="F128" s="21">
        <v>1697.5</v>
      </c>
      <c r="G128" s="21">
        <v>3.1</v>
      </c>
      <c r="H128" s="21">
        <v>2.4</v>
      </c>
      <c r="I128" s="22">
        <v>3.8</v>
      </c>
      <c r="J128" s="35">
        <v>12975.1</v>
      </c>
      <c r="K128" s="21">
        <v>231.5</v>
      </c>
      <c r="L128" s="21">
        <v>151.6</v>
      </c>
      <c r="M128" s="21">
        <v>318.60000000000002</v>
      </c>
      <c r="N128" s="21">
        <v>1.8</v>
      </c>
      <c r="O128" s="21">
        <v>1.2</v>
      </c>
      <c r="P128" s="22">
        <v>2.5</v>
      </c>
    </row>
    <row r="129" spans="1:16">
      <c r="A129" s="6" t="s">
        <v>306</v>
      </c>
      <c r="B129" s="55" t="s">
        <v>307</v>
      </c>
      <c r="C129" s="44">
        <v>59951.3</v>
      </c>
      <c r="D129" s="21">
        <v>2267.6</v>
      </c>
      <c r="E129" s="21">
        <v>1798.7</v>
      </c>
      <c r="F129" s="21">
        <v>2748.2</v>
      </c>
      <c r="G129" s="21">
        <v>3.8</v>
      </c>
      <c r="H129" s="21">
        <v>3</v>
      </c>
      <c r="I129" s="22">
        <v>4.5999999999999996</v>
      </c>
      <c r="J129" s="35">
        <v>21755.7</v>
      </c>
      <c r="K129" s="21">
        <v>496.5</v>
      </c>
      <c r="L129" s="21">
        <v>335.6</v>
      </c>
      <c r="M129" s="21">
        <v>656.6</v>
      </c>
      <c r="N129" s="21">
        <v>2.2999999999999998</v>
      </c>
      <c r="O129" s="21">
        <v>1.5</v>
      </c>
      <c r="P129" s="22">
        <v>3</v>
      </c>
    </row>
    <row r="130" spans="1:16">
      <c r="A130" s="6" t="s">
        <v>658</v>
      </c>
      <c r="B130" s="55" t="s">
        <v>659</v>
      </c>
      <c r="C130" s="44">
        <v>808.4</v>
      </c>
      <c r="D130" s="21">
        <v>18.600000000000001</v>
      </c>
      <c r="E130" s="21">
        <v>12.2</v>
      </c>
      <c r="F130" s="21">
        <v>25.5</v>
      </c>
      <c r="G130" s="21">
        <v>2.2999999999999998</v>
      </c>
      <c r="H130" s="21">
        <v>1.5</v>
      </c>
      <c r="I130" s="22">
        <v>3.2</v>
      </c>
      <c r="J130" s="35">
        <v>409.6</v>
      </c>
      <c r="K130" s="21">
        <v>6</v>
      </c>
      <c r="L130" s="21">
        <v>3.8</v>
      </c>
      <c r="M130" s="21">
        <v>8.6999999999999993</v>
      </c>
      <c r="N130" s="21">
        <v>1.5</v>
      </c>
      <c r="O130" s="21">
        <v>0.9</v>
      </c>
      <c r="P130" s="22">
        <v>2.1</v>
      </c>
    </row>
    <row r="131" spans="1:16">
      <c r="A131" s="6" t="s">
        <v>734</v>
      </c>
      <c r="B131" s="55" t="s">
        <v>735</v>
      </c>
      <c r="C131" s="44">
        <v>38500.5</v>
      </c>
      <c r="D131" s="21">
        <v>1069</v>
      </c>
      <c r="E131" s="21">
        <v>809.6</v>
      </c>
      <c r="F131" s="21">
        <v>1371</v>
      </c>
      <c r="G131" s="21">
        <v>2.8</v>
      </c>
      <c r="H131" s="21">
        <v>2.1</v>
      </c>
      <c r="I131" s="22">
        <v>3.6</v>
      </c>
      <c r="J131" s="35">
        <v>29403.5</v>
      </c>
      <c r="K131" s="21">
        <v>484.6</v>
      </c>
      <c r="L131" s="21">
        <v>308</v>
      </c>
      <c r="M131" s="21">
        <v>703</v>
      </c>
      <c r="N131" s="21">
        <v>1.6</v>
      </c>
      <c r="O131" s="21">
        <v>1</v>
      </c>
      <c r="P131" s="22">
        <v>2.4</v>
      </c>
    </row>
    <row r="132" spans="1:16">
      <c r="A132" s="6" t="s">
        <v>586</v>
      </c>
      <c r="B132" s="55" t="s">
        <v>587</v>
      </c>
      <c r="C132" s="44">
        <v>27946.2</v>
      </c>
      <c r="D132" s="21">
        <v>855.9</v>
      </c>
      <c r="E132" s="21">
        <v>692</v>
      </c>
      <c r="F132" s="21">
        <v>1040.0999999999999</v>
      </c>
      <c r="G132" s="21">
        <v>3.1</v>
      </c>
      <c r="H132" s="21">
        <v>2.5</v>
      </c>
      <c r="I132" s="22">
        <v>3.7</v>
      </c>
      <c r="J132" s="35">
        <v>33352.800000000003</v>
      </c>
      <c r="K132" s="21">
        <v>582.20000000000005</v>
      </c>
      <c r="L132" s="21">
        <v>387</v>
      </c>
      <c r="M132" s="21">
        <v>798.2</v>
      </c>
      <c r="N132" s="21">
        <v>1.7</v>
      </c>
      <c r="O132" s="21">
        <v>1.2</v>
      </c>
      <c r="P132" s="22">
        <v>2.4</v>
      </c>
    </row>
    <row r="133" spans="1:16">
      <c r="A133" s="6" t="s">
        <v>304</v>
      </c>
      <c r="B133" s="55" t="s">
        <v>305</v>
      </c>
      <c r="C133" s="44">
        <v>65175.9</v>
      </c>
      <c r="D133" s="21">
        <v>2520.3000000000002</v>
      </c>
      <c r="E133" s="21">
        <v>1957.6</v>
      </c>
      <c r="F133" s="21">
        <v>3087.1</v>
      </c>
      <c r="G133" s="21">
        <v>3.9</v>
      </c>
      <c r="H133" s="21">
        <v>3</v>
      </c>
      <c r="I133" s="22">
        <v>4.7</v>
      </c>
      <c r="J133" s="35">
        <v>17845.099999999999</v>
      </c>
      <c r="K133" s="21">
        <v>413.6</v>
      </c>
      <c r="L133" s="21">
        <v>280.3</v>
      </c>
      <c r="M133" s="21">
        <v>552.5</v>
      </c>
      <c r="N133" s="21">
        <v>2.2999999999999998</v>
      </c>
      <c r="O133" s="21">
        <v>1.6</v>
      </c>
      <c r="P133" s="22">
        <v>3.1</v>
      </c>
    </row>
    <row r="134" spans="1:16">
      <c r="A134" s="6" t="s">
        <v>290</v>
      </c>
      <c r="B134" s="55" t="s">
        <v>291</v>
      </c>
      <c r="C134" s="44">
        <v>88709.9</v>
      </c>
      <c r="D134" s="21">
        <v>3695.3</v>
      </c>
      <c r="E134" s="21">
        <v>2835.9</v>
      </c>
      <c r="F134" s="21">
        <v>4681.3</v>
      </c>
      <c r="G134" s="21">
        <v>4.2</v>
      </c>
      <c r="H134" s="21">
        <v>3.2</v>
      </c>
      <c r="I134" s="22">
        <v>5.3</v>
      </c>
      <c r="J134" s="35">
        <v>17923.099999999999</v>
      </c>
      <c r="K134" s="21">
        <v>437</v>
      </c>
      <c r="L134" s="21">
        <v>278.89999999999998</v>
      </c>
      <c r="M134" s="21">
        <v>625.9</v>
      </c>
      <c r="N134" s="21">
        <v>2.4</v>
      </c>
      <c r="O134" s="21">
        <v>1.6</v>
      </c>
      <c r="P134" s="22">
        <v>3.5</v>
      </c>
    </row>
    <row r="135" spans="1:16">
      <c r="A135" s="6" t="s">
        <v>866</v>
      </c>
      <c r="B135" s="55" t="s">
        <v>867</v>
      </c>
      <c r="C135" s="44">
        <v>37239.5</v>
      </c>
      <c r="D135" s="21">
        <v>730.1</v>
      </c>
      <c r="E135" s="21">
        <v>559</v>
      </c>
      <c r="F135" s="21">
        <v>914</v>
      </c>
      <c r="G135" s="21">
        <v>2</v>
      </c>
      <c r="H135" s="21">
        <v>1.5</v>
      </c>
      <c r="I135" s="22">
        <v>2.5</v>
      </c>
      <c r="J135" s="35">
        <v>32825.5</v>
      </c>
      <c r="K135" s="21">
        <v>354.2</v>
      </c>
      <c r="L135" s="21">
        <v>236.7</v>
      </c>
      <c r="M135" s="21">
        <v>491.1</v>
      </c>
      <c r="N135" s="21">
        <v>1.1000000000000001</v>
      </c>
      <c r="O135" s="21">
        <v>0.7</v>
      </c>
      <c r="P135" s="22">
        <v>1.5</v>
      </c>
    </row>
    <row r="136" spans="1:16">
      <c r="A136" s="6" t="s">
        <v>500</v>
      </c>
      <c r="B136" s="55" t="s">
        <v>501</v>
      </c>
      <c r="C136" s="44">
        <v>142521.4</v>
      </c>
      <c r="D136" s="21">
        <v>4539.7</v>
      </c>
      <c r="E136" s="21">
        <v>3657.7</v>
      </c>
      <c r="F136" s="21">
        <v>5480.8</v>
      </c>
      <c r="G136" s="21">
        <v>3.2</v>
      </c>
      <c r="H136" s="21">
        <v>2.6</v>
      </c>
      <c r="I136" s="22">
        <v>3.8</v>
      </c>
      <c r="J136" s="35">
        <v>50887.6</v>
      </c>
      <c r="K136" s="21">
        <v>950.2</v>
      </c>
      <c r="L136" s="21">
        <v>636.20000000000005</v>
      </c>
      <c r="M136" s="21">
        <v>1294.2</v>
      </c>
      <c r="N136" s="21">
        <v>1.9</v>
      </c>
      <c r="O136" s="21">
        <v>1.3</v>
      </c>
      <c r="P136" s="22">
        <v>2.5</v>
      </c>
    </row>
    <row r="137" spans="1:16">
      <c r="A137" s="6" t="s">
        <v>292</v>
      </c>
      <c r="B137" s="55" t="s">
        <v>293</v>
      </c>
      <c r="C137" s="44">
        <v>56715</v>
      </c>
      <c r="D137" s="21">
        <v>2325.3000000000002</v>
      </c>
      <c r="E137" s="21">
        <v>1745.6</v>
      </c>
      <c r="F137" s="21">
        <v>3016.1</v>
      </c>
      <c r="G137" s="21">
        <v>4.0999999999999996</v>
      </c>
      <c r="H137" s="21">
        <v>3.1</v>
      </c>
      <c r="I137" s="22">
        <v>5.3</v>
      </c>
      <c r="J137" s="35">
        <v>11950</v>
      </c>
      <c r="K137" s="21">
        <v>290.3</v>
      </c>
      <c r="L137" s="21">
        <v>179.7</v>
      </c>
      <c r="M137" s="21">
        <v>420.8</v>
      </c>
      <c r="N137" s="21">
        <v>2.4</v>
      </c>
      <c r="O137" s="21">
        <v>1.5</v>
      </c>
      <c r="P137" s="22">
        <v>3.5</v>
      </c>
    </row>
    <row r="138" spans="1:16">
      <c r="A138" s="6" t="s">
        <v>776</v>
      </c>
      <c r="B138" s="55" t="s">
        <v>777</v>
      </c>
      <c r="C138" s="44">
        <v>59274.8</v>
      </c>
      <c r="D138" s="21">
        <v>1658.5</v>
      </c>
      <c r="E138" s="21">
        <v>1261.3</v>
      </c>
      <c r="F138" s="21">
        <v>2096.4</v>
      </c>
      <c r="G138" s="21">
        <v>2.8</v>
      </c>
      <c r="H138" s="21">
        <v>2.1</v>
      </c>
      <c r="I138" s="22">
        <v>3.5</v>
      </c>
      <c r="J138" s="35">
        <v>42360.2</v>
      </c>
      <c r="K138" s="21">
        <v>706.4</v>
      </c>
      <c r="L138" s="21">
        <v>446.1</v>
      </c>
      <c r="M138" s="21">
        <v>1014.6</v>
      </c>
      <c r="N138" s="21">
        <v>1.7</v>
      </c>
      <c r="O138" s="21">
        <v>1.1000000000000001</v>
      </c>
      <c r="P138" s="22">
        <v>2.4</v>
      </c>
    </row>
    <row r="139" spans="1:16">
      <c r="A139" s="6" t="s">
        <v>558</v>
      </c>
      <c r="B139" s="55" t="s">
        <v>559</v>
      </c>
      <c r="C139" s="44">
        <v>45279.199999999997</v>
      </c>
      <c r="D139" s="21">
        <v>1350.7</v>
      </c>
      <c r="E139" s="21">
        <v>1082.5</v>
      </c>
      <c r="F139" s="21">
        <v>1638.2</v>
      </c>
      <c r="G139" s="21">
        <v>3</v>
      </c>
      <c r="H139" s="21">
        <v>2.4</v>
      </c>
      <c r="I139" s="22">
        <v>3.6</v>
      </c>
      <c r="J139" s="35">
        <v>20606.8</v>
      </c>
      <c r="K139" s="21">
        <v>372.3</v>
      </c>
      <c r="L139" s="21">
        <v>252</v>
      </c>
      <c r="M139" s="21">
        <v>501.9</v>
      </c>
      <c r="N139" s="21">
        <v>1.8</v>
      </c>
      <c r="O139" s="21">
        <v>1.2</v>
      </c>
      <c r="P139" s="22">
        <v>2.4</v>
      </c>
    </row>
    <row r="140" spans="1:16">
      <c r="A140" s="6" t="s">
        <v>532</v>
      </c>
      <c r="B140" s="55" t="s">
        <v>533</v>
      </c>
      <c r="C140" s="44">
        <v>232651.2</v>
      </c>
      <c r="D140" s="21">
        <v>7141.6</v>
      </c>
      <c r="E140" s="21">
        <v>5676.9</v>
      </c>
      <c r="F140" s="21">
        <v>8734.1</v>
      </c>
      <c r="G140" s="21">
        <v>3.1</v>
      </c>
      <c r="H140" s="21">
        <v>2.4</v>
      </c>
      <c r="I140" s="22">
        <v>3.8</v>
      </c>
      <c r="J140" s="35">
        <v>88008.8</v>
      </c>
      <c r="K140" s="21">
        <v>1555.7</v>
      </c>
      <c r="L140" s="21">
        <v>1028.7</v>
      </c>
      <c r="M140" s="21">
        <v>2145.4</v>
      </c>
      <c r="N140" s="21">
        <v>1.8</v>
      </c>
      <c r="O140" s="21">
        <v>1.2</v>
      </c>
      <c r="P140" s="22">
        <v>2.4</v>
      </c>
    </row>
    <row r="141" spans="1:16">
      <c r="A141" s="6" t="s">
        <v>660</v>
      </c>
      <c r="B141" s="55" t="s">
        <v>661</v>
      </c>
      <c r="C141" s="44">
        <v>102272</v>
      </c>
      <c r="D141" s="21">
        <v>3035.9</v>
      </c>
      <c r="E141" s="21">
        <v>2316.6</v>
      </c>
      <c r="F141" s="21">
        <v>3823</v>
      </c>
      <c r="G141" s="21">
        <v>3</v>
      </c>
      <c r="H141" s="21">
        <v>2.2999999999999998</v>
      </c>
      <c r="I141" s="22">
        <v>3.7</v>
      </c>
      <c r="J141" s="35">
        <v>26021</v>
      </c>
      <c r="K141" s="21">
        <v>452.1</v>
      </c>
      <c r="L141" s="21">
        <v>286.5</v>
      </c>
      <c r="M141" s="21">
        <v>642.4</v>
      </c>
      <c r="N141" s="21">
        <v>1.7</v>
      </c>
      <c r="O141" s="21">
        <v>1.1000000000000001</v>
      </c>
      <c r="P141" s="22">
        <v>2.5</v>
      </c>
    </row>
    <row r="142" spans="1:16">
      <c r="A142" s="6" t="s">
        <v>438</v>
      </c>
      <c r="B142" s="55" t="s">
        <v>439</v>
      </c>
      <c r="C142" s="44">
        <v>36245</v>
      </c>
      <c r="D142" s="21">
        <v>1100.5999999999999</v>
      </c>
      <c r="E142" s="21">
        <v>876.6</v>
      </c>
      <c r="F142" s="21">
        <v>1332.6</v>
      </c>
      <c r="G142" s="21">
        <v>3</v>
      </c>
      <c r="H142" s="21">
        <v>2.4</v>
      </c>
      <c r="I142" s="22">
        <v>3.7</v>
      </c>
      <c r="J142" s="35">
        <v>19453</v>
      </c>
      <c r="K142" s="21">
        <v>348.2</v>
      </c>
      <c r="L142" s="21">
        <v>239.8</v>
      </c>
      <c r="M142" s="21">
        <v>456.2</v>
      </c>
      <c r="N142" s="21">
        <v>1.8</v>
      </c>
      <c r="O142" s="21">
        <v>1.2</v>
      </c>
      <c r="P142" s="22">
        <v>2.2999999999999998</v>
      </c>
    </row>
    <row r="143" spans="1:16">
      <c r="A143" s="6" t="s">
        <v>706</v>
      </c>
      <c r="B143" s="55" t="s">
        <v>707</v>
      </c>
      <c r="C143" s="44">
        <v>63042.1</v>
      </c>
      <c r="D143" s="21">
        <v>1852.4</v>
      </c>
      <c r="E143" s="21">
        <v>1431.1</v>
      </c>
      <c r="F143" s="21">
        <v>2331.6</v>
      </c>
      <c r="G143" s="21">
        <v>2.9</v>
      </c>
      <c r="H143" s="21">
        <v>2.2999999999999998</v>
      </c>
      <c r="I143" s="22">
        <v>3.7</v>
      </c>
      <c r="J143" s="35">
        <v>41680.9</v>
      </c>
      <c r="K143" s="21">
        <v>735.5</v>
      </c>
      <c r="L143" s="21">
        <v>464</v>
      </c>
      <c r="M143" s="21">
        <v>1061.9000000000001</v>
      </c>
      <c r="N143" s="21">
        <v>1.8</v>
      </c>
      <c r="O143" s="21">
        <v>1.1000000000000001</v>
      </c>
      <c r="P143" s="22">
        <v>2.5</v>
      </c>
    </row>
    <row r="144" spans="1:16">
      <c r="A144" s="6" t="s">
        <v>622</v>
      </c>
      <c r="B144" s="55" t="s">
        <v>623</v>
      </c>
      <c r="C144" s="44">
        <v>39650</v>
      </c>
      <c r="D144" s="21">
        <v>984.7</v>
      </c>
      <c r="E144" s="21">
        <v>776.8</v>
      </c>
      <c r="F144" s="21">
        <v>1211.3</v>
      </c>
      <c r="G144" s="21">
        <v>2.5</v>
      </c>
      <c r="H144" s="21">
        <v>2</v>
      </c>
      <c r="I144" s="22">
        <v>3.1</v>
      </c>
      <c r="J144" s="35">
        <v>17259</v>
      </c>
      <c r="K144" s="21">
        <v>238.5</v>
      </c>
      <c r="L144" s="21">
        <v>164.3</v>
      </c>
      <c r="M144" s="21">
        <v>319.39999999999998</v>
      </c>
      <c r="N144" s="21">
        <v>1.4</v>
      </c>
      <c r="O144" s="21">
        <v>1</v>
      </c>
      <c r="P144" s="22">
        <v>1.9</v>
      </c>
    </row>
    <row r="145" spans="1:16">
      <c r="A145" s="6" t="s">
        <v>308</v>
      </c>
      <c r="B145" s="55" t="s">
        <v>309</v>
      </c>
      <c r="C145" s="44">
        <v>28790.7</v>
      </c>
      <c r="D145" s="21">
        <v>1082.7</v>
      </c>
      <c r="E145" s="21">
        <v>866.4</v>
      </c>
      <c r="F145" s="21">
        <v>1319.2</v>
      </c>
      <c r="G145" s="21">
        <v>3.8</v>
      </c>
      <c r="H145" s="21">
        <v>3</v>
      </c>
      <c r="I145" s="22">
        <v>4.5999999999999996</v>
      </c>
      <c r="J145" s="35">
        <v>9061.2999999999993</v>
      </c>
      <c r="K145" s="21">
        <v>206.1</v>
      </c>
      <c r="L145" s="21">
        <v>138.19999999999999</v>
      </c>
      <c r="M145" s="21">
        <v>277.8</v>
      </c>
      <c r="N145" s="21">
        <v>2.2999999999999998</v>
      </c>
      <c r="O145" s="21">
        <v>1.5</v>
      </c>
      <c r="P145" s="22">
        <v>3.1</v>
      </c>
    </row>
    <row r="146" spans="1:16">
      <c r="A146" s="6" t="s">
        <v>324</v>
      </c>
      <c r="B146" s="55" t="s">
        <v>325</v>
      </c>
      <c r="C146" s="44">
        <v>143770</v>
      </c>
      <c r="D146" s="21">
        <v>5507.3</v>
      </c>
      <c r="E146" s="21">
        <v>4069.3</v>
      </c>
      <c r="F146" s="21">
        <v>7218.9</v>
      </c>
      <c r="G146" s="21">
        <v>3.8</v>
      </c>
      <c r="H146" s="21">
        <v>2.8</v>
      </c>
      <c r="I146" s="22">
        <v>5</v>
      </c>
      <c r="J146" s="35">
        <v>43968</v>
      </c>
      <c r="K146" s="21">
        <v>997.9</v>
      </c>
      <c r="L146" s="21">
        <v>616.6</v>
      </c>
      <c r="M146" s="21">
        <v>1464.1</v>
      </c>
      <c r="N146" s="21">
        <v>2.2999999999999998</v>
      </c>
      <c r="O146" s="21">
        <v>1.4</v>
      </c>
      <c r="P146" s="22">
        <v>3.3</v>
      </c>
    </row>
    <row r="147" spans="1:16">
      <c r="A147" s="6" t="s">
        <v>634</v>
      </c>
      <c r="B147" s="55" t="s">
        <v>635</v>
      </c>
      <c r="C147" s="44">
        <v>60412.1</v>
      </c>
      <c r="D147" s="21">
        <v>1837.5</v>
      </c>
      <c r="E147" s="21">
        <v>1441.4</v>
      </c>
      <c r="F147" s="21">
        <v>2256.6999999999998</v>
      </c>
      <c r="G147" s="21">
        <v>3</v>
      </c>
      <c r="H147" s="21">
        <v>2.4</v>
      </c>
      <c r="I147" s="22">
        <v>3.7</v>
      </c>
      <c r="J147" s="35">
        <v>17847.900000000001</v>
      </c>
      <c r="K147" s="21">
        <v>308.39999999999998</v>
      </c>
      <c r="L147" s="21">
        <v>199.2</v>
      </c>
      <c r="M147" s="21">
        <v>432.7</v>
      </c>
      <c r="N147" s="21">
        <v>1.7</v>
      </c>
      <c r="O147" s="21">
        <v>1.1000000000000001</v>
      </c>
      <c r="P147" s="22">
        <v>2.4</v>
      </c>
    </row>
    <row r="148" spans="1:16">
      <c r="A148" s="6" t="s">
        <v>602</v>
      </c>
      <c r="B148" s="55" t="s">
        <v>603</v>
      </c>
      <c r="C148" s="44">
        <v>61120.3</v>
      </c>
      <c r="D148" s="21">
        <v>1692.6</v>
      </c>
      <c r="E148" s="21">
        <v>1337.2</v>
      </c>
      <c r="F148" s="21">
        <v>2069.1</v>
      </c>
      <c r="G148" s="21">
        <v>2.8</v>
      </c>
      <c r="H148" s="21">
        <v>2.2000000000000002</v>
      </c>
      <c r="I148" s="22">
        <v>3.4</v>
      </c>
      <c r="J148" s="35">
        <v>21985.7</v>
      </c>
      <c r="K148" s="21">
        <v>350.3</v>
      </c>
      <c r="L148" s="21">
        <v>237.8</v>
      </c>
      <c r="M148" s="21">
        <v>474</v>
      </c>
      <c r="N148" s="21">
        <v>1.6</v>
      </c>
      <c r="O148" s="21">
        <v>1.1000000000000001</v>
      </c>
      <c r="P148" s="22">
        <v>2.2000000000000002</v>
      </c>
    </row>
    <row r="149" spans="1:16">
      <c r="A149" s="6" t="s">
        <v>736</v>
      </c>
      <c r="B149" s="55" t="s">
        <v>737</v>
      </c>
      <c r="C149" s="44">
        <v>28429.7</v>
      </c>
      <c r="D149" s="21">
        <v>691.4</v>
      </c>
      <c r="E149" s="21">
        <v>523.20000000000005</v>
      </c>
      <c r="F149" s="21">
        <v>865.5</v>
      </c>
      <c r="G149" s="21">
        <v>2.4</v>
      </c>
      <c r="H149" s="21">
        <v>1.8</v>
      </c>
      <c r="I149" s="22">
        <v>3</v>
      </c>
      <c r="J149" s="35">
        <v>8934.2999999999993</v>
      </c>
      <c r="K149" s="21">
        <v>125.9</v>
      </c>
      <c r="L149" s="21">
        <v>85.4</v>
      </c>
      <c r="M149" s="21">
        <v>171.3</v>
      </c>
      <c r="N149" s="21">
        <v>1.4</v>
      </c>
      <c r="O149" s="21">
        <v>1</v>
      </c>
      <c r="P149" s="22">
        <v>1.9</v>
      </c>
    </row>
    <row r="150" spans="1:16">
      <c r="A150" s="6" t="s">
        <v>636</v>
      </c>
      <c r="B150" s="55" t="s">
        <v>637</v>
      </c>
      <c r="C150" s="44">
        <v>28951.200000000001</v>
      </c>
      <c r="D150" s="21">
        <v>784.2</v>
      </c>
      <c r="E150" s="21">
        <v>607.1</v>
      </c>
      <c r="F150" s="21">
        <v>966.6</v>
      </c>
      <c r="G150" s="21">
        <v>2.7</v>
      </c>
      <c r="H150" s="21">
        <v>2.1</v>
      </c>
      <c r="I150" s="22">
        <v>3.3</v>
      </c>
      <c r="J150" s="35">
        <v>18225.8</v>
      </c>
      <c r="K150" s="21">
        <v>281.89999999999998</v>
      </c>
      <c r="L150" s="21">
        <v>192.9</v>
      </c>
      <c r="M150" s="21">
        <v>380.2</v>
      </c>
      <c r="N150" s="21">
        <v>1.5</v>
      </c>
      <c r="O150" s="21">
        <v>1.1000000000000001</v>
      </c>
      <c r="P150" s="22">
        <v>2.1</v>
      </c>
    </row>
    <row r="151" spans="1:16">
      <c r="A151" s="6" t="s">
        <v>474</v>
      </c>
      <c r="B151" s="55" t="s">
        <v>475</v>
      </c>
      <c r="C151" s="44">
        <v>121236.4</v>
      </c>
      <c r="D151" s="21">
        <v>4248.3999999999996</v>
      </c>
      <c r="E151" s="21">
        <v>3092.9</v>
      </c>
      <c r="F151" s="21">
        <v>5600.8</v>
      </c>
      <c r="G151" s="21">
        <v>3.5</v>
      </c>
      <c r="H151" s="21">
        <v>2.6</v>
      </c>
      <c r="I151" s="22">
        <v>4.5999999999999996</v>
      </c>
      <c r="J151" s="35">
        <v>45691.6</v>
      </c>
      <c r="K151" s="21">
        <v>941.6</v>
      </c>
      <c r="L151" s="21">
        <v>570.4</v>
      </c>
      <c r="M151" s="21">
        <v>1412.3</v>
      </c>
      <c r="N151" s="21">
        <v>2.1</v>
      </c>
      <c r="O151" s="21">
        <v>1.2</v>
      </c>
      <c r="P151" s="22">
        <v>3.1</v>
      </c>
    </row>
    <row r="152" spans="1:16">
      <c r="A152" s="6" t="s">
        <v>382</v>
      </c>
      <c r="B152" s="55" t="s">
        <v>383</v>
      </c>
      <c r="C152" s="44">
        <v>42210.9</v>
      </c>
      <c r="D152" s="21">
        <v>1482</v>
      </c>
      <c r="E152" s="21">
        <v>1166.3</v>
      </c>
      <c r="F152" s="21">
        <v>1834.5</v>
      </c>
      <c r="G152" s="21">
        <v>3.5</v>
      </c>
      <c r="H152" s="21">
        <v>2.8</v>
      </c>
      <c r="I152" s="22">
        <v>4.3</v>
      </c>
      <c r="J152" s="35">
        <v>9553.1</v>
      </c>
      <c r="K152" s="21">
        <v>196.6</v>
      </c>
      <c r="L152" s="21">
        <v>128.80000000000001</v>
      </c>
      <c r="M152" s="21">
        <v>272.60000000000002</v>
      </c>
      <c r="N152" s="21">
        <v>2.1</v>
      </c>
      <c r="O152" s="21">
        <v>1.3</v>
      </c>
      <c r="P152" s="22">
        <v>2.9</v>
      </c>
    </row>
    <row r="153" spans="1:16">
      <c r="A153" s="6" t="s">
        <v>510</v>
      </c>
      <c r="B153" s="55" t="s">
        <v>511</v>
      </c>
      <c r="C153" s="44">
        <v>94367.9</v>
      </c>
      <c r="D153" s="21">
        <v>2975.4</v>
      </c>
      <c r="E153" s="21">
        <v>2412.1</v>
      </c>
      <c r="F153" s="21">
        <v>3597.2</v>
      </c>
      <c r="G153" s="21">
        <v>3.2</v>
      </c>
      <c r="H153" s="21">
        <v>2.6</v>
      </c>
      <c r="I153" s="22">
        <v>3.8</v>
      </c>
      <c r="J153" s="35">
        <v>25322.1</v>
      </c>
      <c r="K153" s="21">
        <v>449.5</v>
      </c>
      <c r="L153" s="21">
        <v>299.5</v>
      </c>
      <c r="M153" s="21">
        <v>617.6</v>
      </c>
      <c r="N153" s="21">
        <v>1.8</v>
      </c>
      <c r="O153" s="21">
        <v>1.2</v>
      </c>
      <c r="P153" s="22">
        <v>2.4</v>
      </c>
    </row>
    <row r="154" spans="1:16">
      <c r="A154" s="6" t="s">
        <v>662</v>
      </c>
      <c r="B154" s="55" t="s">
        <v>663</v>
      </c>
      <c r="C154" s="44">
        <v>20075.3</v>
      </c>
      <c r="D154" s="21">
        <v>492.2</v>
      </c>
      <c r="E154" s="21">
        <v>385</v>
      </c>
      <c r="F154" s="21">
        <v>610.79999999999995</v>
      </c>
      <c r="G154" s="21">
        <v>2.5</v>
      </c>
      <c r="H154" s="21">
        <v>1.9</v>
      </c>
      <c r="I154" s="22">
        <v>3</v>
      </c>
      <c r="J154" s="35">
        <v>8417.7000000000007</v>
      </c>
      <c r="K154" s="21">
        <v>116.5</v>
      </c>
      <c r="L154" s="21">
        <v>79.099999999999994</v>
      </c>
      <c r="M154" s="21">
        <v>156.1</v>
      </c>
      <c r="N154" s="21">
        <v>1.4</v>
      </c>
      <c r="O154" s="21">
        <v>0.9</v>
      </c>
      <c r="P154" s="22">
        <v>1.9</v>
      </c>
    </row>
    <row r="155" spans="1:16">
      <c r="A155" s="6" t="s">
        <v>844</v>
      </c>
      <c r="B155" s="55" t="s">
        <v>845</v>
      </c>
      <c r="C155" s="44">
        <v>47946.5</v>
      </c>
      <c r="D155" s="21">
        <v>1063.5</v>
      </c>
      <c r="E155" s="21">
        <v>828.7</v>
      </c>
      <c r="F155" s="21">
        <v>1318.1</v>
      </c>
      <c r="G155" s="21">
        <v>2.2000000000000002</v>
      </c>
      <c r="H155" s="21">
        <v>1.7</v>
      </c>
      <c r="I155" s="22">
        <v>2.7</v>
      </c>
      <c r="J155" s="35">
        <v>35806.5</v>
      </c>
      <c r="K155" s="21">
        <v>462.9</v>
      </c>
      <c r="L155" s="21">
        <v>304.5</v>
      </c>
      <c r="M155" s="21">
        <v>634.20000000000005</v>
      </c>
      <c r="N155" s="21">
        <v>1.3</v>
      </c>
      <c r="O155" s="21">
        <v>0.9</v>
      </c>
      <c r="P155" s="22">
        <v>1.8</v>
      </c>
    </row>
    <row r="156" spans="1:16">
      <c r="A156" s="6" t="s">
        <v>570</v>
      </c>
      <c r="B156" s="55" t="s">
        <v>571</v>
      </c>
      <c r="C156" s="44">
        <v>31229.7</v>
      </c>
      <c r="D156" s="21">
        <v>891.9</v>
      </c>
      <c r="E156" s="21">
        <v>681.1</v>
      </c>
      <c r="F156" s="21">
        <v>1107.5999999999999</v>
      </c>
      <c r="G156" s="21">
        <v>2.9</v>
      </c>
      <c r="H156" s="21">
        <v>2.2000000000000002</v>
      </c>
      <c r="I156" s="22">
        <v>3.5</v>
      </c>
      <c r="J156" s="35">
        <v>13483.3</v>
      </c>
      <c r="K156" s="21">
        <v>238.3</v>
      </c>
      <c r="L156" s="21">
        <v>164.4</v>
      </c>
      <c r="M156" s="21">
        <v>321.3</v>
      </c>
      <c r="N156" s="21">
        <v>1.8</v>
      </c>
      <c r="O156" s="21">
        <v>1.2</v>
      </c>
      <c r="P156" s="22">
        <v>2.4</v>
      </c>
    </row>
    <row r="157" spans="1:16">
      <c r="A157" s="6" t="s">
        <v>502</v>
      </c>
      <c r="B157" s="55" t="s">
        <v>503</v>
      </c>
      <c r="C157" s="44">
        <v>42066.2</v>
      </c>
      <c r="D157" s="21">
        <v>1242</v>
      </c>
      <c r="E157" s="21">
        <v>956.2</v>
      </c>
      <c r="F157" s="21">
        <v>1536.7</v>
      </c>
      <c r="G157" s="21">
        <v>3</v>
      </c>
      <c r="H157" s="21">
        <v>2.2999999999999998</v>
      </c>
      <c r="I157" s="22">
        <v>3.7</v>
      </c>
      <c r="J157" s="35">
        <v>16610.8</v>
      </c>
      <c r="K157" s="21">
        <v>285.3</v>
      </c>
      <c r="L157" s="21">
        <v>197.1</v>
      </c>
      <c r="M157" s="21">
        <v>382.7</v>
      </c>
      <c r="N157" s="21">
        <v>1.7</v>
      </c>
      <c r="O157" s="21">
        <v>1.2</v>
      </c>
      <c r="P157" s="22">
        <v>2.2999999999999998</v>
      </c>
    </row>
    <row r="158" spans="1:16">
      <c r="A158" s="6" t="s">
        <v>778</v>
      </c>
      <c r="B158" s="55" t="s">
        <v>779</v>
      </c>
      <c r="C158" s="44">
        <v>49248.4</v>
      </c>
      <c r="D158" s="21">
        <v>980.4</v>
      </c>
      <c r="E158" s="21">
        <v>711.2</v>
      </c>
      <c r="F158" s="21">
        <v>1310.4000000000001</v>
      </c>
      <c r="G158" s="21">
        <v>2</v>
      </c>
      <c r="H158" s="21">
        <v>1.4</v>
      </c>
      <c r="I158" s="22">
        <v>2.7</v>
      </c>
      <c r="J158" s="35">
        <v>27526.6</v>
      </c>
      <c r="K158" s="21">
        <v>299.3</v>
      </c>
      <c r="L158" s="21">
        <v>197</v>
      </c>
      <c r="M158" s="21">
        <v>425.1</v>
      </c>
      <c r="N158" s="21">
        <v>1.1000000000000001</v>
      </c>
      <c r="O158" s="21">
        <v>0.7</v>
      </c>
      <c r="P158" s="22">
        <v>1.5</v>
      </c>
    </row>
    <row r="159" spans="1:16">
      <c r="A159" s="6" t="s">
        <v>346</v>
      </c>
      <c r="B159" s="55" t="s">
        <v>347</v>
      </c>
      <c r="C159" s="44">
        <v>47709</v>
      </c>
      <c r="D159" s="21">
        <v>1718.2</v>
      </c>
      <c r="E159" s="21">
        <v>1324.7</v>
      </c>
      <c r="F159" s="21">
        <v>2188.1999999999998</v>
      </c>
      <c r="G159" s="21">
        <v>3.6</v>
      </c>
      <c r="H159" s="21">
        <v>2.8</v>
      </c>
      <c r="I159" s="22">
        <v>4.5999999999999996</v>
      </c>
      <c r="J159" s="35">
        <v>11897</v>
      </c>
      <c r="K159" s="21">
        <v>258.2</v>
      </c>
      <c r="L159" s="21">
        <v>166.5</v>
      </c>
      <c r="M159" s="21">
        <v>366.7</v>
      </c>
      <c r="N159" s="21">
        <v>2.2000000000000002</v>
      </c>
      <c r="O159" s="21">
        <v>1.4</v>
      </c>
      <c r="P159" s="22">
        <v>3.1</v>
      </c>
    </row>
    <row r="160" spans="1:16">
      <c r="A160" s="6" t="s">
        <v>758</v>
      </c>
      <c r="B160" s="55" t="s">
        <v>759</v>
      </c>
      <c r="C160" s="44">
        <v>81629.399999999994</v>
      </c>
      <c r="D160" s="21">
        <v>2083.9</v>
      </c>
      <c r="E160" s="21">
        <v>1668.5</v>
      </c>
      <c r="F160" s="21">
        <v>2524.6999999999998</v>
      </c>
      <c r="G160" s="21">
        <v>2.6</v>
      </c>
      <c r="H160" s="21">
        <v>2</v>
      </c>
      <c r="I160" s="22">
        <v>3.1</v>
      </c>
      <c r="J160" s="35">
        <v>36807.599999999999</v>
      </c>
      <c r="K160" s="21">
        <v>529.5</v>
      </c>
      <c r="L160" s="21">
        <v>355.3</v>
      </c>
      <c r="M160" s="21">
        <v>726.9</v>
      </c>
      <c r="N160" s="21">
        <v>1.4</v>
      </c>
      <c r="O160" s="21">
        <v>1</v>
      </c>
      <c r="P160" s="22">
        <v>2</v>
      </c>
    </row>
    <row r="161" spans="1:16">
      <c r="A161" s="6" t="s">
        <v>824</v>
      </c>
      <c r="B161" s="55" t="s">
        <v>825</v>
      </c>
      <c r="C161" s="44">
        <v>27691.4</v>
      </c>
      <c r="D161" s="21">
        <v>562.4</v>
      </c>
      <c r="E161" s="21">
        <v>420.6</v>
      </c>
      <c r="F161" s="21">
        <v>720.7</v>
      </c>
      <c r="G161" s="21">
        <v>2</v>
      </c>
      <c r="H161" s="21">
        <v>1.5</v>
      </c>
      <c r="I161" s="22">
        <v>2.6</v>
      </c>
      <c r="J161" s="35">
        <v>19845.599999999999</v>
      </c>
      <c r="K161" s="21">
        <v>222.4</v>
      </c>
      <c r="L161" s="21">
        <v>150.30000000000001</v>
      </c>
      <c r="M161" s="21">
        <v>305.7</v>
      </c>
      <c r="N161" s="21">
        <v>1.1000000000000001</v>
      </c>
      <c r="O161" s="21">
        <v>0.8</v>
      </c>
      <c r="P161" s="22">
        <v>1.5</v>
      </c>
    </row>
    <row r="162" spans="1:16">
      <c r="A162" s="6" t="s">
        <v>384</v>
      </c>
      <c r="B162" s="55" t="s">
        <v>385</v>
      </c>
      <c r="C162" s="44">
        <v>71647.199999999997</v>
      </c>
      <c r="D162" s="21">
        <v>2156.5</v>
      </c>
      <c r="E162" s="21">
        <v>1691.2</v>
      </c>
      <c r="F162" s="21">
        <v>2651</v>
      </c>
      <c r="G162" s="21">
        <v>3</v>
      </c>
      <c r="H162" s="21">
        <v>2.4</v>
      </c>
      <c r="I162" s="22">
        <v>3.7</v>
      </c>
      <c r="J162" s="35">
        <v>30712.799999999999</v>
      </c>
      <c r="K162" s="21">
        <v>532.29999999999995</v>
      </c>
      <c r="L162" s="21">
        <v>368</v>
      </c>
      <c r="M162" s="21">
        <v>700.3</v>
      </c>
      <c r="N162" s="21">
        <v>1.7</v>
      </c>
      <c r="O162" s="21">
        <v>1.2</v>
      </c>
      <c r="P162" s="22">
        <v>2.2999999999999998</v>
      </c>
    </row>
    <row r="163" spans="1:16">
      <c r="A163" s="6" t="s">
        <v>420</v>
      </c>
      <c r="B163" s="55" t="s">
        <v>421</v>
      </c>
      <c r="C163" s="44">
        <v>46050.400000000001</v>
      </c>
      <c r="D163" s="21">
        <v>1484.9</v>
      </c>
      <c r="E163" s="21">
        <v>1197.4000000000001</v>
      </c>
      <c r="F163" s="21">
        <v>1778.2</v>
      </c>
      <c r="G163" s="21">
        <v>3.2</v>
      </c>
      <c r="H163" s="21">
        <v>2.6</v>
      </c>
      <c r="I163" s="22">
        <v>3.9</v>
      </c>
      <c r="J163" s="35">
        <v>17875.599999999999</v>
      </c>
      <c r="K163" s="21">
        <v>343.2</v>
      </c>
      <c r="L163" s="21">
        <v>237.7</v>
      </c>
      <c r="M163" s="21">
        <v>456.8</v>
      </c>
      <c r="N163" s="21">
        <v>1.9</v>
      </c>
      <c r="O163" s="21">
        <v>1.3</v>
      </c>
      <c r="P163" s="22">
        <v>2.6</v>
      </c>
    </row>
    <row r="164" spans="1:16">
      <c r="A164" s="6" t="s">
        <v>504</v>
      </c>
      <c r="B164" s="55" t="s">
        <v>505</v>
      </c>
      <c r="C164" s="44">
        <v>45515.1</v>
      </c>
      <c r="D164" s="21">
        <v>1412</v>
      </c>
      <c r="E164" s="21">
        <v>1134.7</v>
      </c>
      <c r="F164" s="21">
        <v>1701.3</v>
      </c>
      <c r="G164" s="21">
        <v>3.1</v>
      </c>
      <c r="H164" s="21">
        <v>2.5</v>
      </c>
      <c r="I164" s="22">
        <v>3.7</v>
      </c>
      <c r="J164" s="35">
        <v>14785.9</v>
      </c>
      <c r="K164" s="21">
        <v>262.60000000000002</v>
      </c>
      <c r="L164" s="21">
        <v>179.8</v>
      </c>
      <c r="M164" s="21">
        <v>351</v>
      </c>
      <c r="N164" s="21">
        <v>1.8</v>
      </c>
      <c r="O164" s="21">
        <v>1.2</v>
      </c>
      <c r="P164" s="22">
        <v>2.4</v>
      </c>
    </row>
    <row r="165" spans="1:16">
      <c r="A165" s="6" t="s">
        <v>476</v>
      </c>
      <c r="B165" s="55" t="s">
        <v>477</v>
      </c>
      <c r="C165" s="44">
        <v>81439.5</v>
      </c>
      <c r="D165" s="21">
        <v>2677.7</v>
      </c>
      <c r="E165" s="21">
        <v>2076.6999999999998</v>
      </c>
      <c r="F165" s="21">
        <v>3374.3</v>
      </c>
      <c r="G165" s="21">
        <v>3.3</v>
      </c>
      <c r="H165" s="21">
        <v>2.6</v>
      </c>
      <c r="I165" s="22">
        <v>4.0999999999999996</v>
      </c>
      <c r="J165" s="35">
        <v>31244.5</v>
      </c>
      <c r="K165" s="21">
        <v>595.79999999999995</v>
      </c>
      <c r="L165" s="21">
        <v>385.2</v>
      </c>
      <c r="M165" s="21">
        <v>838.6</v>
      </c>
      <c r="N165" s="21">
        <v>1.9</v>
      </c>
      <c r="O165" s="21">
        <v>1.2</v>
      </c>
      <c r="P165" s="22">
        <v>2.7</v>
      </c>
    </row>
    <row r="166" spans="1:16">
      <c r="A166" s="6" t="s">
        <v>826</v>
      </c>
      <c r="B166" s="55" t="s">
        <v>827</v>
      </c>
      <c r="C166" s="44">
        <v>74619.399999999994</v>
      </c>
      <c r="D166" s="21">
        <v>2025.9</v>
      </c>
      <c r="E166" s="21">
        <v>1442.8</v>
      </c>
      <c r="F166" s="21">
        <v>2673.9</v>
      </c>
      <c r="G166" s="21">
        <v>2.7</v>
      </c>
      <c r="H166" s="21">
        <v>1.9</v>
      </c>
      <c r="I166" s="22">
        <v>3.6</v>
      </c>
      <c r="J166" s="35">
        <v>27879.599999999999</v>
      </c>
      <c r="K166" s="21">
        <v>448.7</v>
      </c>
      <c r="L166" s="21">
        <v>268.7</v>
      </c>
      <c r="M166" s="21">
        <v>662.3</v>
      </c>
      <c r="N166" s="21">
        <v>1.6</v>
      </c>
      <c r="O166" s="21">
        <v>1</v>
      </c>
      <c r="P166" s="22">
        <v>2.4</v>
      </c>
    </row>
    <row r="167" spans="1:16">
      <c r="A167" s="6" t="s">
        <v>440</v>
      </c>
      <c r="B167" s="55" t="s">
        <v>441</v>
      </c>
      <c r="C167" s="44">
        <v>39911.300000000003</v>
      </c>
      <c r="D167" s="21">
        <v>1284.5999999999999</v>
      </c>
      <c r="E167" s="21">
        <v>1010.4</v>
      </c>
      <c r="F167" s="21">
        <v>1556.4</v>
      </c>
      <c r="G167" s="21">
        <v>3.2</v>
      </c>
      <c r="H167" s="21">
        <v>2.5</v>
      </c>
      <c r="I167" s="22">
        <v>3.9</v>
      </c>
      <c r="J167" s="35">
        <v>14670.7</v>
      </c>
      <c r="K167" s="21">
        <v>283</v>
      </c>
      <c r="L167" s="21">
        <v>192.5</v>
      </c>
      <c r="M167" s="21">
        <v>379</v>
      </c>
      <c r="N167" s="21">
        <v>1.9</v>
      </c>
      <c r="O167" s="21">
        <v>1.3</v>
      </c>
      <c r="P167" s="22">
        <v>2.6</v>
      </c>
    </row>
    <row r="168" spans="1:16">
      <c r="A168" s="6" t="s">
        <v>560</v>
      </c>
      <c r="B168" s="55" t="s">
        <v>561</v>
      </c>
      <c r="C168" s="44">
        <v>41555.300000000003</v>
      </c>
      <c r="D168" s="21">
        <v>1182.8</v>
      </c>
      <c r="E168" s="21">
        <v>944.2</v>
      </c>
      <c r="F168" s="21">
        <v>1437.6</v>
      </c>
      <c r="G168" s="21">
        <v>2.8</v>
      </c>
      <c r="H168" s="21">
        <v>2.2999999999999998</v>
      </c>
      <c r="I168" s="22">
        <v>3.5</v>
      </c>
      <c r="J168" s="35">
        <v>13600.7</v>
      </c>
      <c r="K168" s="21">
        <v>225.1</v>
      </c>
      <c r="L168" s="21">
        <v>154</v>
      </c>
      <c r="M168" s="21">
        <v>302.5</v>
      </c>
      <c r="N168" s="21">
        <v>1.7</v>
      </c>
      <c r="O168" s="21">
        <v>1.1000000000000001</v>
      </c>
      <c r="P168" s="22">
        <v>2.2000000000000002</v>
      </c>
    </row>
    <row r="169" spans="1:16">
      <c r="A169" s="6" t="s">
        <v>326</v>
      </c>
      <c r="B169" s="55" t="s">
        <v>327</v>
      </c>
      <c r="C169" s="44">
        <v>62243.1</v>
      </c>
      <c r="D169" s="21">
        <v>2239.1999999999998</v>
      </c>
      <c r="E169" s="21">
        <v>1795.8</v>
      </c>
      <c r="F169" s="21">
        <v>2719.9</v>
      </c>
      <c r="G169" s="21">
        <v>3.6</v>
      </c>
      <c r="H169" s="21">
        <v>2.9</v>
      </c>
      <c r="I169" s="22">
        <v>4.4000000000000004</v>
      </c>
      <c r="J169" s="35">
        <v>14003.9</v>
      </c>
      <c r="K169" s="21">
        <v>300.10000000000002</v>
      </c>
      <c r="L169" s="21">
        <v>203</v>
      </c>
      <c r="M169" s="21">
        <v>410</v>
      </c>
      <c r="N169" s="21">
        <v>2.1</v>
      </c>
      <c r="O169" s="21">
        <v>1.4</v>
      </c>
      <c r="P169" s="22">
        <v>2.9</v>
      </c>
    </row>
    <row r="170" spans="1:16">
      <c r="A170" s="6" t="s">
        <v>738</v>
      </c>
      <c r="B170" s="55" t="s">
        <v>739</v>
      </c>
      <c r="C170" s="44">
        <v>40323.800000000003</v>
      </c>
      <c r="D170" s="21">
        <v>948.9</v>
      </c>
      <c r="E170" s="21">
        <v>727.3</v>
      </c>
      <c r="F170" s="21">
        <v>1190.0999999999999</v>
      </c>
      <c r="G170" s="21">
        <v>2.4</v>
      </c>
      <c r="H170" s="21">
        <v>1.8</v>
      </c>
      <c r="I170" s="22">
        <v>3</v>
      </c>
      <c r="J170" s="35">
        <v>23277.200000000001</v>
      </c>
      <c r="K170" s="21">
        <v>299.60000000000002</v>
      </c>
      <c r="L170" s="21">
        <v>203.7</v>
      </c>
      <c r="M170" s="21">
        <v>409</v>
      </c>
      <c r="N170" s="21">
        <v>1.3</v>
      </c>
      <c r="O170" s="21">
        <v>0.9</v>
      </c>
      <c r="P170" s="22">
        <v>1.8</v>
      </c>
    </row>
    <row r="171" spans="1:16">
      <c r="A171" s="6" t="s">
        <v>572</v>
      </c>
      <c r="B171" s="55" t="s">
        <v>573</v>
      </c>
      <c r="C171" s="44">
        <v>46042.6</v>
      </c>
      <c r="D171" s="21">
        <v>1213.5999999999999</v>
      </c>
      <c r="E171" s="21">
        <v>960.1</v>
      </c>
      <c r="F171" s="21">
        <v>1502.5</v>
      </c>
      <c r="G171" s="21">
        <v>2.6</v>
      </c>
      <c r="H171" s="21">
        <v>2.1</v>
      </c>
      <c r="I171" s="22">
        <v>3.3</v>
      </c>
      <c r="J171" s="35">
        <v>16778.400000000001</v>
      </c>
      <c r="K171" s="21">
        <v>244.2</v>
      </c>
      <c r="L171" s="21">
        <v>166.2</v>
      </c>
      <c r="M171" s="21">
        <v>326</v>
      </c>
      <c r="N171" s="21">
        <v>1.5</v>
      </c>
      <c r="O171" s="21">
        <v>1</v>
      </c>
      <c r="P171" s="22">
        <v>1.9</v>
      </c>
    </row>
    <row r="172" spans="1:16">
      <c r="A172" s="6" t="s">
        <v>396</v>
      </c>
      <c r="B172" s="55" t="s">
        <v>397</v>
      </c>
      <c r="C172" s="44">
        <v>67158.2</v>
      </c>
      <c r="D172" s="21">
        <v>2197.4</v>
      </c>
      <c r="E172" s="21">
        <v>1781.7</v>
      </c>
      <c r="F172" s="21">
        <v>2609.8000000000002</v>
      </c>
      <c r="G172" s="21">
        <v>3.3</v>
      </c>
      <c r="H172" s="21">
        <v>2.7</v>
      </c>
      <c r="I172" s="22">
        <v>3.9</v>
      </c>
      <c r="J172" s="35">
        <v>18228.8</v>
      </c>
      <c r="K172" s="21">
        <v>346.8</v>
      </c>
      <c r="L172" s="21">
        <v>237.3</v>
      </c>
      <c r="M172" s="21">
        <v>464.5</v>
      </c>
      <c r="N172" s="21">
        <v>1.9</v>
      </c>
      <c r="O172" s="21">
        <v>1.3</v>
      </c>
      <c r="P172" s="22">
        <v>2.5</v>
      </c>
    </row>
    <row r="173" spans="1:16">
      <c r="A173" s="6" t="s">
        <v>334</v>
      </c>
      <c r="B173" s="55" t="s">
        <v>335</v>
      </c>
      <c r="C173" s="44">
        <v>47356.4</v>
      </c>
      <c r="D173" s="21">
        <v>1705.8</v>
      </c>
      <c r="E173" s="21">
        <v>1293.5999999999999</v>
      </c>
      <c r="F173" s="21">
        <v>2113.4</v>
      </c>
      <c r="G173" s="21">
        <v>3.6</v>
      </c>
      <c r="H173" s="21">
        <v>2.7</v>
      </c>
      <c r="I173" s="22">
        <v>4.5</v>
      </c>
      <c r="J173" s="35">
        <v>17006.599999999999</v>
      </c>
      <c r="K173" s="21">
        <v>381</v>
      </c>
      <c r="L173" s="21">
        <v>252.5</v>
      </c>
      <c r="M173" s="21">
        <v>512.79999999999995</v>
      </c>
      <c r="N173" s="21">
        <v>2.2000000000000002</v>
      </c>
      <c r="O173" s="21">
        <v>1.5</v>
      </c>
      <c r="P173" s="22">
        <v>3</v>
      </c>
    </row>
    <row r="174" spans="1:16">
      <c r="A174" s="6" t="s">
        <v>512</v>
      </c>
      <c r="B174" s="55" t="s">
        <v>513</v>
      </c>
      <c r="C174" s="44">
        <v>126337.4</v>
      </c>
      <c r="D174" s="21">
        <v>3821</v>
      </c>
      <c r="E174" s="21">
        <v>3101</v>
      </c>
      <c r="F174" s="21">
        <v>4553.8999999999996</v>
      </c>
      <c r="G174" s="21">
        <v>3</v>
      </c>
      <c r="H174" s="21">
        <v>2.5</v>
      </c>
      <c r="I174" s="22">
        <v>3.6</v>
      </c>
      <c r="J174" s="35">
        <v>39829.599999999999</v>
      </c>
      <c r="K174" s="21">
        <v>705</v>
      </c>
      <c r="L174" s="21">
        <v>482.4</v>
      </c>
      <c r="M174" s="21">
        <v>949</v>
      </c>
      <c r="N174" s="21">
        <v>1.8</v>
      </c>
      <c r="O174" s="21">
        <v>1.2</v>
      </c>
      <c r="P174" s="22">
        <v>2.4</v>
      </c>
    </row>
    <row r="175" spans="1:16">
      <c r="A175" s="6" t="s">
        <v>604</v>
      </c>
      <c r="B175" s="55" t="s">
        <v>605</v>
      </c>
      <c r="C175" s="44">
        <v>77933.100000000006</v>
      </c>
      <c r="D175" s="21">
        <v>2051.6</v>
      </c>
      <c r="E175" s="21">
        <v>1632.9</v>
      </c>
      <c r="F175" s="21">
        <v>2500.1</v>
      </c>
      <c r="G175" s="21">
        <v>2.6</v>
      </c>
      <c r="H175" s="21">
        <v>2.1</v>
      </c>
      <c r="I175" s="22">
        <v>3.2</v>
      </c>
      <c r="J175" s="35">
        <v>35431.9</v>
      </c>
      <c r="K175" s="21">
        <v>531.9</v>
      </c>
      <c r="L175" s="21">
        <v>365</v>
      </c>
      <c r="M175" s="21">
        <v>714.7</v>
      </c>
      <c r="N175" s="21">
        <v>1.5</v>
      </c>
      <c r="O175" s="21">
        <v>1</v>
      </c>
      <c r="P175" s="22">
        <v>2</v>
      </c>
    </row>
    <row r="176" spans="1:16">
      <c r="A176" s="6" t="s">
        <v>514</v>
      </c>
      <c r="B176" s="55" t="s">
        <v>515</v>
      </c>
      <c r="C176" s="44">
        <v>74436.7</v>
      </c>
      <c r="D176" s="21">
        <v>2276.1</v>
      </c>
      <c r="E176" s="21">
        <v>1811.3</v>
      </c>
      <c r="F176" s="21">
        <v>2799.5</v>
      </c>
      <c r="G176" s="21">
        <v>3.1</v>
      </c>
      <c r="H176" s="21">
        <v>2.4</v>
      </c>
      <c r="I176" s="22">
        <v>3.8</v>
      </c>
      <c r="J176" s="35">
        <v>27318.3</v>
      </c>
      <c r="K176" s="21">
        <v>468.9</v>
      </c>
      <c r="L176" s="21">
        <v>313.2</v>
      </c>
      <c r="M176" s="21">
        <v>641.79999999999995</v>
      </c>
      <c r="N176" s="21">
        <v>1.7</v>
      </c>
      <c r="O176" s="21">
        <v>1.1000000000000001</v>
      </c>
      <c r="P176" s="22">
        <v>2.2999999999999998</v>
      </c>
    </row>
    <row r="177" spans="1:16">
      <c r="A177" s="6" t="s">
        <v>422</v>
      </c>
      <c r="B177" s="55" t="s">
        <v>423</v>
      </c>
      <c r="C177" s="44">
        <v>26377.9</v>
      </c>
      <c r="D177" s="21">
        <v>837.3</v>
      </c>
      <c r="E177" s="21">
        <v>667.1</v>
      </c>
      <c r="F177" s="21">
        <v>1008.8</v>
      </c>
      <c r="G177" s="21">
        <v>3.2</v>
      </c>
      <c r="H177" s="21">
        <v>2.5</v>
      </c>
      <c r="I177" s="22">
        <v>3.8</v>
      </c>
      <c r="J177" s="35">
        <v>7062.1</v>
      </c>
      <c r="K177" s="21">
        <v>129.69999999999999</v>
      </c>
      <c r="L177" s="21">
        <v>88.2</v>
      </c>
      <c r="M177" s="21">
        <v>172.9</v>
      </c>
      <c r="N177" s="21">
        <v>1.8</v>
      </c>
      <c r="O177" s="21">
        <v>1.2</v>
      </c>
      <c r="P177" s="22">
        <v>2.4</v>
      </c>
    </row>
    <row r="178" spans="1:16">
      <c r="A178" s="6" t="s">
        <v>718</v>
      </c>
      <c r="B178" s="55" t="s">
        <v>719</v>
      </c>
      <c r="C178" s="44">
        <v>38725.4</v>
      </c>
      <c r="D178" s="21">
        <v>946.6</v>
      </c>
      <c r="E178" s="21">
        <v>744.8</v>
      </c>
      <c r="F178" s="21">
        <v>1158</v>
      </c>
      <c r="G178" s="21">
        <v>2.4</v>
      </c>
      <c r="H178" s="21">
        <v>1.9</v>
      </c>
      <c r="I178" s="22">
        <v>3</v>
      </c>
      <c r="J178" s="35">
        <v>13933.6</v>
      </c>
      <c r="K178" s="21">
        <v>190.7</v>
      </c>
      <c r="L178" s="21">
        <v>129</v>
      </c>
      <c r="M178" s="21">
        <v>258.5</v>
      </c>
      <c r="N178" s="21">
        <v>1.4</v>
      </c>
      <c r="O178" s="21">
        <v>0.9</v>
      </c>
      <c r="P178" s="22">
        <v>1.9</v>
      </c>
    </row>
    <row r="179" spans="1:16">
      <c r="A179" s="6" t="s">
        <v>606</v>
      </c>
      <c r="B179" s="55" t="s">
        <v>607</v>
      </c>
      <c r="C179" s="44">
        <v>216085.2</v>
      </c>
      <c r="D179" s="21">
        <v>5721.1</v>
      </c>
      <c r="E179" s="21">
        <v>4540.8</v>
      </c>
      <c r="F179" s="21">
        <v>6944.7</v>
      </c>
      <c r="G179" s="21">
        <v>2.6</v>
      </c>
      <c r="H179" s="21">
        <v>2.1</v>
      </c>
      <c r="I179" s="22">
        <v>3.2</v>
      </c>
      <c r="J179" s="35">
        <v>126734.8</v>
      </c>
      <c r="K179" s="21">
        <v>2033.4</v>
      </c>
      <c r="L179" s="21">
        <v>1420.4</v>
      </c>
      <c r="M179" s="21">
        <v>2707.5</v>
      </c>
      <c r="N179" s="21">
        <v>1.6</v>
      </c>
      <c r="O179" s="21">
        <v>1.1000000000000001</v>
      </c>
      <c r="P179" s="22">
        <v>2.1</v>
      </c>
    </row>
    <row r="180" spans="1:16">
      <c r="A180" s="6" t="s">
        <v>478</v>
      </c>
      <c r="B180" s="55" t="s">
        <v>479</v>
      </c>
      <c r="C180" s="44">
        <v>127141.9</v>
      </c>
      <c r="D180" s="21">
        <v>3937.4</v>
      </c>
      <c r="E180" s="21">
        <v>3164.7</v>
      </c>
      <c r="F180" s="21">
        <v>4753.6000000000004</v>
      </c>
      <c r="G180" s="21">
        <v>3.1</v>
      </c>
      <c r="H180" s="21">
        <v>2.5</v>
      </c>
      <c r="I180" s="22">
        <v>3.7</v>
      </c>
      <c r="J180" s="35">
        <v>53095.1</v>
      </c>
      <c r="K180" s="21">
        <v>994.2</v>
      </c>
      <c r="L180" s="21">
        <v>684.2</v>
      </c>
      <c r="M180" s="21">
        <v>1332.5</v>
      </c>
      <c r="N180" s="21">
        <v>1.9</v>
      </c>
      <c r="O180" s="21">
        <v>1.3</v>
      </c>
      <c r="P180" s="22">
        <v>2.5</v>
      </c>
    </row>
    <row r="181" spans="1:16">
      <c r="A181" s="6" t="s">
        <v>424</v>
      </c>
      <c r="B181" s="55" t="s">
        <v>425</v>
      </c>
      <c r="C181" s="44">
        <v>36311.4</v>
      </c>
      <c r="D181" s="21">
        <v>1249</v>
      </c>
      <c r="E181" s="21">
        <v>968.1</v>
      </c>
      <c r="F181" s="21">
        <v>1561.1</v>
      </c>
      <c r="G181" s="21">
        <v>3.4</v>
      </c>
      <c r="H181" s="21">
        <v>2.7</v>
      </c>
      <c r="I181" s="22">
        <v>4.3</v>
      </c>
      <c r="J181" s="35">
        <v>16554.599999999999</v>
      </c>
      <c r="K181" s="21">
        <v>346.6</v>
      </c>
      <c r="L181" s="21">
        <v>226.5</v>
      </c>
      <c r="M181" s="21">
        <v>488.2</v>
      </c>
      <c r="N181" s="21">
        <v>2.1</v>
      </c>
      <c r="O181" s="21">
        <v>1.4</v>
      </c>
      <c r="P181" s="22">
        <v>2.9</v>
      </c>
    </row>
    <row r="182" spans="1:16">
      <c r="A182" s="6" t="s">
        <v>442</v>
      </c>
      <c r="B182" s="55" t="s">
        <v>443</v>
      </c>
      <c r="C182" s="44">
        <v>79762.7</v>
      </c>
      <c r="D182" s="21">
        <v>2805.6</v>
      </c>
      <c r="E182" s="21">
        <v>2089.3000000000002</v>
      </c>
      <c r="F182" s="21">
        <v>3640</v>
      </c>
      <c r="G182" s="21">
        <v>3.5</v>
      </c>
      <c r="H182" s="21">
        <v>2.6</v>
      </c>
      <c r="I182" s="22">
        <v>4.5999999999999996</v>
      </c>
      <c r="J182" s="35">
        <v>24588.3</v>
      </c>
      <c r="K182" s="21">
        <v>503.7</v>
      </c>
      <c r="L182" s="21">
        <v>312.8</v>
      </c>
      <c r="M182" s="21">
        <v>742.4</v>
      </c>
      <c r="N182" s="21">
        <v>2</v>
      </c>
      <c r="O182" s="21">
        <v>1.3</v>
      </c>
      <c r="P182" s="22">
        <v>3</v>
      </c>
    </row>
    <row r="183" spans="1:16">
      <c r="A183" s="6" t="s">
        <v>462</v>
      </c>
      <c r="B183" s="55" t="s">
        <v>463</v>
      </c>
      <c r="C183" s="44">
        <v>49896.9</v>
      </c>
      <c r="D183" s="21">
        <v>1648.4</v>
      </c>
      <c r="E183" s="21">
        <v>1319.2</v>
      </c>
      <c r="F183" s="21">
        <v>2009.7</v>
      </c>
      <c r="G183" s="21">
        <v>3.3</v>
      </c>
      <c r="H183" s="21">
        <v>2.6</v>
      </c>
      <c r="I183" s="22">
        <v>4</v>
      </c>
      <c r="J183" s="35">
        <v>12032.1</v>
      </c>
      <c r="K183" s="21">
        <v>224</v>
      </c>
      <c r="L183" s="21">
        <v>148.69999999999999</v>
      </c>
      <c r="M183" s="21">
        <v>308</v>
      </c>
      <c r="N183" s="21">
        <v>1.9</v>
      </c>
      <c r="O183" s="21">
        <v>1.2</v>
      </c>
      <c r="P183" s="22">
        <v>2.6</v>
      </c>
    </row>
    <row r="184" spans="1:16">
      <c r="A184" s="6" t="s">
        <v>708</v>
      </c>
      <c r="B184" s="55" t="s">
        <v>709</v>
      </c>
      <c r="C184" s="44">
        <v>20090</v>
      </c>
      <c r="D184" s="21">
        <v>475.8</v>
      </c>
      <c r="E184" s="21">
        <v>364.5</v>
      </c>
      <c r="F184" s="21">
        <v>604</v>
      </c>
      <c r="G184" s="21">
        <v>2.4</v>
      </c>
      <c r="H184" s="21">
        <v>1.8</v>
      </c>
      <c r="I184" s="22">
        <v>3</v>
      </c>
      <c r="J184" s="35">
        <v>7325</v>
      </c>
      <c r="K184" s="21">
        <v>96.2</v>
      </c>
      <c r="L184" s="21">
        <v>64.599999999999994</v>
      </c>
      <c r="M184" s="21">
        <v>131.6</v>
      </c>
      <c r="N184" s="21">
        <v>1.3</v>
      </c>
      <c r="O184" s="21">
        <v>0.9</v>
      </c>
      <c r="P184" s="22">
        <v>1.8</v>
      </c>
    </row>
    <row r="185" spans="1:16">
      <c r="A185" s="6" t="s">
        <v>426</v>
      </c>
      <c r="B185" s="55" t="s">
        <v>427</v>
      </c>
      <c r="C185" s="44">
        <v>77925.3</v>
      </c>
      <c r="D185" s="21">
        <v>2670.6</v>
      </c>
      <c r="E185" s="21">
        <v>2088.3000000000002</v>
      </c>
      <c r="F185" s="21">
        <v>3338.9</v>
      </c>
      <c r="G185" s="21">
        <v>3.4</v>
      </c>
      <c r="H185" s="21">
        <v>2.7</v>
      </c>
      <c r="I185" s="22">
        <v>4.3</v>
      </c>
      <c r="J185" s="35">
        <v>20447.7</v>
      </c>
      <c r="K185" s="21">
        <v>421.7</v>
      </c>
      <c r="L185" s="21">
        <v>273.39999999999998</v>
      </c>
      <c r="M185" s="21">
        <v>591.1</v>
      </c>
      <c r="N185" s="21">
        <v>2.1</v>
      </c>
      <c r="O185" s="21">
        <v>1.3</v>
      </c>
      <c r="P185" s="22">
        <v>2.9</v>
      </c>
    </row>
    <row r="186" spans="1:16">
      <c r="A186" s="6" t="s">
        <v>846</v>
      </c>
      <c r="B186" s="55" t="s">
        <v>847</v>
      </c>
      <c r="C186" s="44">
        <v>27090.3</v>
      </c>
      <c r="D186" s="21">
        <v>591.70000000000005</v>
      </c>
      <c r="E186" s="21">
        <v>456.7</v>
      </c>
      <c r="F186" s="21">
        <v>735.4</v>
      </c>
      <c r="G186" s="21">
        <v>2.2000000000000002</v>
      </c>
      <c r="H186" s="21">
        <v>1.7</v>
      </c>
      <c r="I186" s="22">
        <v>2.7</v>
      </c>
      <c r="J186" s="35">
        <v>25839.7</v>
      </c>
      <c r="K186" s="21">
        <v>350.2</v>
      </c>
      <c r="L186" s="21">
        <v>235.9</v>
      </c>
      <c r="M186" s="21">
        <v>484.5</v>
      </c>
      <c r="N186" s="21">
        <v>1.4</v>
      </c>
      <c r="O186" s="21">
        <v>0.9</v>
      </c>
      <c r="P186" s="22">
        <v>1.9</v>
      </c>
    </row>
    <row r="187" spans="1:16">
      <c r="A187" s="6" t="s">
        <v>386</v>
      </c>
      <c r="B187" s="55" t="s">
        <v>387</v>
      </c>
      <c r="C187" s="44">
        <v>32537.1</v>
      </c>
      <c r="D187" s="21">
        <v>1131.5999999999999</v>
      </c>
      <c r="E187" s="21">
        <v>890.2</v>
      </c>
      <c r="F187" s="21">
        <v>1389.1</v>
      </c>
      <c r="G187" s="21">
        <v>3.5</v>
      </c>
      <c r="H187" s="21">
        <v>2.7</v>
      </c>
      <c r="I187" s="22">
        <v>4.3</v>
      </c>
      <c r="J187" s="35">
        <v>9642.9</v>
      </c>
      <c r="K187" s="21">
        <v>210.6</v>
      </c>
      <c r="L187" s="21">
        <v>140</v>
      </c>
      <c r="M187" s="21">
        <v>292.2</v>
      </c>
      <c r="N187" s="21">
        <v>2.2000000000000002</v>
      </c>
      <c r="O187" s="21">
        <v>1.5</v>
      </c>
      <c r="P187" s="22">
        <v>3</v>
      </c>
    </row>
    <row r="188" spans="1:16">
      <c r="A188" s="6" t="s">
        <v>464</v>
      </c>
      <c r="B188" s="55" t="s">
        <v>465</v>
      </c>
      <c r="C188" s="44">
        <v>64654.2</v>
      </c>
      <c r="D188" s="21">
        <v>2172.1999999999998</v>
      </c>
      <c r="E188" s="21">
        <v>1711.6</v>
      </c>
      <c r="F188" s="21">
        <v>2687.1</v>
      </c>
      <c r="G188" s="21">
        <v>3.4</v>
      </c>
      <c r="H188" s="21">
        <v>2.6</v>
      </c>
      <c r="I188" s="22">
        <v>4.2</v>
      </c>
      <c r="J188" s="35">
        <v>18846.8</v>
      </c>
      <c r="K188" s="21">
        <v>365.7</v>
      </c>
      <c r="L188" s="21">
        <v>240</v>
      </c>
      <c r="M188" s="21">
        <v>511.6</v>
      </c>
      <c r="N188" s="21">
        <v>1.9</v>
      </c>
      <c r="O188" s="21">
        <v>1.3</v>
      </c>
      <c r="P188" s="22">
        <v>2.7</v>
      </c>
    </row>
    <row r="189" spans="1:16">
      <c r="A189" s="6" t="s">
        <v>362</v>
      </c>
      <c r="B189" s="55" t="s">
        <v>363</v>
      </c>
      <c r="C189" s="44">
        <v>89714.1</v>
      </c>
      <c r="D189" s="21">
        <v>3202.7</v>
      </c>
      <c r="E189" s="21">
        <v>2571.3000000000002</v>
      </c>
      <c r="F189" s="21">
        <v>3893.5</v>
      </c>
      <c r="G189" s="21">
        <v>3.6</v>
      </c>
      <c r="H189" s="21">
        <v>2.9</v>
      </c>
      <c r="I189" s="22">
        <v>4.3</v>
      </c>
      <c r="J189" s="35">
        <v>26409.9</v>
      </c>
      <c r="K189" s="21">
        <v>532.5</v>
      </c>
      <c r="L189" s="21">
        <v>355.9</v>
      </c>
      <c r="M189" s="21">
        <v>733.2</v>
      </c>
      <c r="N189" s="21">
        <v>2</v>
      </c>
      <c r="O189" s="21">
        <v>1.3</v>
      </c>
      <c r="P189" s="22">
        <v>2.8</v>
      </c>
    </row>
    <row r="190" spans="1:16">
      <c r="A190" s="6" t="s">
        <v>428</v>
      </c>
      <c r="B190" s="55" t="s">
        <v>429</v>
      </c>
      <c r="C190" s="44">
        <v>59698.7</v>
      </c>
      <c r="D190" s="21">
        <v>2071</v>
      </c>
      <c r="E190" s="21">
        <v>1645</v>
      </c>
      <c r="F190" s="21">
        <v>2512.6999999999998</v>
      </c>
      <c r="G190" s="21">
        <v>3.5</v>
      </c>
      <c r="H190" s="21">
        <v>2.8</v>
      </c>
      <c r="I190" s="22">
        <v>4.2</v>
      </c>
      <c r="J190" s="35">
        <v>20804.3</v>
      </c>
      <c r="K190" s="21">
        <v>419.6</v>
      </c>
      <c r="L190" s="21">
        <v>275.2</v>
      </c>
      <c r="M190" s="21">
        <v>576.9</v>
      </c>
      <c r="N190" s="21">
        <v>2</v>
      </c>
      <c r="O190" s="21">
        <v>1.3</v>
      </c>
      <c r="P190" s="22">
        <v>2.8</v>
      </c>
    </row>
    <row r="191" spans="1:16">
      <c r="A191" s="6" t="s">
        <v>608</v>
      </c>
      <c r="B191" s="55" t="s">
        <v>609</v>
      </c>
      <c r="C191" s="44">
        <v>43733</v>
      </c>
      <c r="D191" s="21">
        <v>1311.5</v>
      </c>
      <c r="E191" s="21">
        <v>1006.1</v>
      </c>
      <c r="F191" s="21">
        <v>1652.8</v>
      </c>
      <c r="G191" s="21">
        <v>3</v>
      </c>
      <c r="H191" s="21">
        <v>2.2999999999999998</v>
      </c>
      <c r="I191" s="22">
        <v>3.8</v>
      </c>
      <c r="J191" s="35">
        <v>16035</v>
      </c>
      <c r="K191" s="21">
        <v>279.60000000000002</v>
      </c>
      <c r="L191" s="21">
        <v>180.7</v>
      </c>
      <c r="M191" s="21">
        <v>394.4</v>
      </c>
      <c r="N191" s="21">
        <v>1.7</v>
      </c>
      <c r="O191" s="21">
        <v>1.1000000000000001</v>
      </c>
      <c r="P191" s="22">
        <v>2.5</v>
      </c>
    </row>
    <row r="192" spans="1:16">
      <c r="A192" s="6" t="s">
        <v>780</v>
      </c>
      <c r="B192" s="55" t="s">
        <v>781</v>
      </c>
      <c r="C192" s="44">
        <v>40972.9</v>
      </c>
      <c r="D192" s="21">
        <v>1066</v>
      </c>
      <c r="E192" s="21">
        <v>832.9</v>
      </c>
      <c r="F192" s="21">
        <v>1310.0999999999999</v>
      </c>
      <c r="G192" s="21">
        <v>2.6</v>
      </c>
      <c r="H192" s="21">
        <v>2</v>
      </c>
      <c r="I192" s="22">
        <v>3.2</v>
      </c>
      <c r="J192" s="35">
        <v>20953.099999999999</v>
      </c>
      <c r="K192" s="21">
        <v>309.2</v>
      </c>
      <c r="L192" s="21">
        <v>204.3</v>
      </c>
      <c r="M192" s="21">
        <v>425.2</v>
      </c>
      <c r="N192" s="21">
        <v>1.5</v>
      </c>
      <c r="O192" s="21">
        <v>1</v>
      </c>
      <c r="P192" s="22">
        <v>2</v>
      </c>
    </row>
    <row r="193" spans="1:16">
      <c r="A193" s="6" t="s">
        <v>854</v>
      </c>
      <c r="B193" s="55" t="s">
        <v>855</v>
      </c>
      <c r="C193" s="44">
        <v>74783.399999999994</v>
      </c>
      <c r="D193" s="21">
        <v>1715.5</v>
      </c>
      <c r="E193" s="21">
        <v>1304.2</v>
      </c>
      <c r="F193" s="21">
        <v>2154.1999999999998</v>
      </c>
      <c r="G193" s="21">
        <v>2.2999999999999998</v>
      </c>
      <c r="H193" s="21">
        <v>1.7</v>
      </c>
      <c r="I193" s="22">
        <v>2.9</v>
      </c>
      <c r="J193" s="35">
        <v>39201.599999999999</v>
      </c>
      <c r="K193" s="21">
        <v>505.1</v>
      </c>
      <c r="L193" s="21">
        <v>328.9</v>
      </c>
      <c r="M193" s="21">
        <v>706.4</v>
      </c>
      <c r="N193" s="21">
        <v>1.3</v>
      </c>
      <c r="O193" s="21">
        <v>0.8</v>
      </c>
      <c r="P193" s="22">
        <v>1.8</v>
      </c>
    </row>
    <row r="194" spans="1:16">
      <c r="A194" s="6" t="s">
        <v>342</v>
      </c>
      <c r="B194" s="55" t="s">
        <v>343</v>
      </c>
      <c r="C194" s="44">
        <v>55350.7</v>
      </c>
      <c r="D194" s="21">
        <v>1996.3</v>
      </c>
      <c r="E194" s="21">
        <v>1596.8</v>
      </c>
      <c r="F194" s="21">
        <v>2427</v>
      </c>
      <c r="G194" s="21">
        <v>3.6</v>
      </c>
      <c r="H194" s="21">
        <v>2.9</v>
      </c>
      <c r="I194" s="22">
        <v>4.4000000000000004</v>
      </c>
      <c r="J194" s="35">
        <v>15264.3</v>
      </c>
      <c r="K194" s="21">
        <v>328.9</v>
      </c>
      <c r="L194" s="21">
        <v>221.6</v>
      </c>
      <c r="M194" s="21">
        <v>447.7</v>
      </c>
      <c r="N194" s="21">
        <v>2.2000000000000002</v>
      </c>
      <c r="O194" s="21">
        <v>1.5</v>
      </c>
      <c r="P194" s="22">
        <v>2.9</v>
      </c>
    </row>
    <row r="195" spans="1:16">
      <c r="A195" s="6" t="s">
        <v>388</v>
      </c>
      <c r="B195" s="55" t="s">
        <v>389</v>
      </c>
      <c r="C195" s="44">
        <v>30180.9</v>
      </c>
      <c r="D195" s="21">
        <v>1009.3</v>
      </c>
      <c r="E195" s="21">
        <v>819.9</v>
      </c>
      <c r="F195" s="21">
        <v>1203.9000000000001</v>
      </c>
      <c r="G195" s="21">
        <v>3.3</v>
      </c>
      <c r="H195" s="21">
        <v>2.7</v>
      </c>
      <c r="I195" s="22">
        <v>4</v>
      </c>
      <c r="J195" s="35">
        <v>8575.1</v>
      </c>
      <c r="K195" s="21">
        <v>165.1</v>
      </c>
      <c r="L195" s="21">
        <v>111.6</v>
      </c>
      <c r="M195" s="21">
        <v>222.8</v>
      </c>
      <c r="N195" s="21">
        <v>1.9</v>
      </c>
      <c r="O195" s="21">
        <v>1.3</v>
      </c>
      <c r="P195" s="22">
        <v>2.6</v>
      </c>
    </row>
    <row r="196" spans="1:16">
      <c r="A196" s="6" t="s">
        <v>740</v>
      </c>
      <c r="B196" s="55" t="s">
        <v>741</v>
      </c>
      <c r="C196" s="44">
        <v>45011.5</v>
      </c>
      <c r="D196" s="21">
        <v>1030.3</v>
      </c>
      <c r="E196" s="21">
        <v>803.2</v>
      </c>
      <c r="F196" s="21">
        <v>1292</v>
      </c>
      <c r="G196" s="21">
        <v>2.2999999999999998</v>
      </c>
      <c r="H196" s="21">
        <v>1.8</v>
      </c>
      <c r="I196" s="22">
        <v>2.9</v>
      </c>
      <c r="J196" s="35">
        <v>25222.5</v>
      </c>
      <c r="K196" s="21">
        <v>320.3</v>
      </c>
      <c r="L196" s="21">
        <v>216.4</v>
      </c>
      <c r="M196" s="21">
        <v>433.5</v>
      </c>
      <c r="N196" s="21">
        <v>1.3</v>
      </c>
      <c r="O196" s="21">
        <v>0.9</v>
      </c>
      <c r="P196" s="22">
        <v>1.7</v>
      </c>
    </row>
    <row r="197" spans="1:16">
      <c r="A197" s="6" t="s">
        <v>664</v>
      </c>
      <c r="B197" s="55" t="s">
        <v>665</v>
      </c>
      <c r="C197" s="44">
        <v>22217.200000000001</v>
      </c>
      <c r="D197" s="21">
        <v>520.5</v>
      </c>
      <c r="E197" s="21">
        <v>402.9</v>
      </c>
      <c r="F197" s="21">
        <v>654.9</v>
      </c>
      <c r="G197" s="21">
        <v>2.2999999999999998</v>
      </c>
      <c r="H197" s="21">
        <v>1.8</v>
      </c>
      <c r="I197" s="22">
        <v>2.9</v>
      </c>
      <c r="J197" s="35">
        <v>13261.8</v>
      </c>
      <c r="K197" s="21">
        <v>180.1</v>
      </c>
      <c r="L197" s="21">
        <v>123.1</v>
      </c>
      <c r="M197" s="21">
        <v>244.2</v>
      </c>
      <c r="N197" s="21">
        <v>1.4</v>
      </c>
      <c r="O197" s="21">
        <v>0.9</v>
      </c>
      <c r="P197" s="22">
        <v>1.8</v>
      </c>
    </row>
    <row r="198" spans="1:16">
      <c r="A198" s="6" t="s">
        <v>856</v>
      </c>
      <c r="B198" s="55" t="s">
        <v>857</v>
      </c>
      <c r="C198" s="44">
        <v>37813.4</v>
      </c>
      <c r="D198" s="21">
        <v>746.8</v>
      </c>
      <c r="E198" s="21">
        <v>552.70000000000005</v>
      </c>
      <c r="F198" s="21">
        <v>980.9</v>
      </c>
      <c r="G198" s="21">
        <v>2</v>
      </c>
      <c r="H198" s="21">
        <v>1.5</v>
      </c>
      <c r="I198" s="22">
        <v>2.6</v>
      </c>
      <c r="J198" s="35">
        <v>52830.6</v>
      </c>
      <c r="K198" s="21">
        <v>563.79999999999995</v>
      </c>
      <c r="L198" s="21">
        <v>372</v>
      </c>
      <c r="M198" s="21">
        <v>799.7</v>
      </c>
      <c r="N198" s="21">
        <v>1.1000000000000001</v>
      </c>
      <c r="O198" s="21">
        <v>0.7</v>
      </c>
      <c r="P198" s="22">
        <v>1.5</v>
      </c>
    </row>
    <row r="199" spans="1:16">
      <c r="A199" s="6" t="s">
        <v>390</v>
      </c>
      <c r="B199" s="55" t="s">
        <v>391</v>
      </c>
      <c r="C199" s="44">
        <v>73902.7</v>
      </c>
      <c r="D199" s="21">
        <v>2650.9</v>
      </c>
      <c r="E199" s="21">
        <v>2074.6</v>
      </c>
      <c r="F199" s="21">
        <v>3315.3</v>
      </c>
      <c r="G199" s="21">
        <v>3.6</v>
      </c>
      <c r="H199" s="21">
        <v>2.8</v>
      </c>
      <c r="I199" s="22">
        <v>4.5</v>
      </c>
      <c r="J199" s="35">
        <v>20854.3</v>
      </c>
      <c r="K199" s="21">
        <v>452.7</v>
      </c>
      <c r="L199" s="21">
        <v>294.39999999999998</v>
      </c>
      <c r="M199" s="21">
        <v>634.70000000000005</v>
      </c>
      <c r="N199" s="21">
        <v>2.2000000000000002</v>
      </c>
      <c r="O199" s="21">
        <v>1.4</v>
      </c>
      <c r="P199" s="22">
        <v>3</v>
      </c>
    </row>
    <row r="200" spans="1:16">
      <c r="A200" s="6" t="s">
        <v>770</v>
      </c>
      <c r="B200" s="55" t="s">
        <v>771</v>
      </c>
      <c r="C200" s="44">
        <v>36427.599999999999</v>
      </c>
      <c r="D200" s="21">
        <v>761.8</v>
      </c>
      <c r="E200" s="21">
        <v>577.29999999999995</v>
      </c>
      <c r="F200" s="21">
        <v>970.1</v>
      </c>
      <c r="G200" s="21">
        <v>2.1</v>
      </c>
      <c r="H200" s="21">
        <v>1.6</v>
      </c>
      <c r="I200" s="22">
        <v>2.7</v>
      </c>
      <c r="J200" s="35">
        <v>8293.4</v>
      </c>
      <c r="K200" s="21">
        <v>94.1</v>
      </c>
      <c r="L200" s="21">
        <v>62.7</v>
      </c>
      <c r="M200" s="21">
        <v>129.5</v>
      </c>
      <c r="N200" s="21">
        <v>1.1000000000000001</v>
      </c>
      <c r="O200" s="21">
        <v>0.8</v>
      </c>
      <c r="P200" s="22">
        <v>1.6</v>
      </c>
    </row>
    <row r="201" spans="1:16">
      <c r="A201" s="6" t="s">
        <v>444</v>
      </c>
      <c r="B201" s="55" t="s">
        <v>445</v>
      </c>
      <c r="C201" s="44">
        <v>24657.599999999999</v>
      </c>
      <c r="D201" s="21">
        <v>821.4</v>
      </c>
      <c r="E201" s="21">
        <v>657.5</v>
      </c>
      <c r="F201" s="21">
        <v>996.6</v>
      </c>
      <c r="G201" s="21">
        <v>3.3</v>
      </c>
      <c r="H201" s="21">
        <v>2.7</v>
      </c>
      <c r="I201" s="22">
        <v>4</v>
      </c>
      <c r="J201" s="35">
        <v>9243.4</v>
      </c>
      <c r="K201" s="21">
        <v>185.3</v>
      </c>
      <c r="L201" s="21">
        <v>123.1</v>
      </c>
      <c r="M201" s="21">
        <v>252.7</v>
      </c>
      <c r="N201" s="21">
        <v>2</v>
      </c>
      <c r="O201" s="21">
        <v>1.3</v>
      </c>
      <c r="P201" s="22">
        <v>2.7</v>
      </c>
    </row>
    <row r="202" spans="1:16">
      <c r="A202" s="6" t="s">
        <v>296</v>
      </c>
      <c r="B202" s="55" t="s">
        <v>297</v>
      </c>
      <c r="C202" s="44">
        <v>40357.800000000003</v>
      </c>
      <c r="D202" s="21">
        <v>1488.1</v>
      </c>
      <c r="E202" s="21">
        <v>1193.8</v>
      </c>
      <c r="F202" s="21">
        <v>1786.7</v>
      </c>
      <c r="G202" s="21">
        <v>3.7</v>
      </c>
      <c r="H202" s="21">
        <v>3</v>
      </c>
      <c r="I202" s="22">
        <v>4.4000000000000004</v>
      </c>
      <c r="J202" s="35">
        <v>16623.2</v>
      </c>
      <c r="K202" s="21">
        <v>363.3</v>
      </c>
      <c r="L202" s="21">
        <v>252.6</v>
      </c>
      <c r="M202" s="21">
        <v>475.4</v>
      </c>
      <c r="N202" s="21">
        <v>2.2000000000000002</v>
      </c>
      <c r="O202" s="21">
        <v>1.5</v>
      </c>
      <c r="P202" s="22">
        <v>2.9</v>
      </c>
    </row>
    <row r="203" spans="1:16">
      <c r="A203" s="6" t="s">
        <v>310</v>
      </c>
      <c r="B203" s="55" t="s">
        <v>311</v>
      </c>
      <c r="C203" s="44">
        <v>100334.39999999999</v>
      </c>
      <c r="D203" s="21">
        <v>3854.5</v>
      </c>
      <c r="E203" s="21">
        <v>3090.8</v>
      </c>
      <c r="F203" s="21">
        <v>4660.2</v>
      </c>
      <c r="G203" s="21">
        <v>3.8</v>
      </c>
      <c r="H203" s="21">
        <v>3.1</v>
      </c>
      <c r="I203" s="22">
        <v>4.5999999999999996</v>
      </c>
      <c r="J203" s="35">
        <v>23974.6</v>
      </c>
      <c r="K203" s="21">
        <v>536.4</v>
      </c>
      <c r="L203" s="21">
        <v>359.3</v>
      </c>
      <c r="M203" s="21">
        <v>730.8</v>
      </c>
      <c r="N203" s="21">
        <v>2.2000000000000002</v>
      </c>
      <c r="O203" s="21">
        <v>1.5</v>
      </c>
      <c r="P203" s="22">
        <v>3</v>
      </c>
    </row>
    <row r="204" spans="1:16">
      <c r="A204" s="6" t="s">
        <v>710</v>
      </c>
      <c r="B204" s="55" t="s">
        <v>711</v>
      </c>
      <c r="C204" s="44">
        <v>36133.1</v>
      </c>
      <c r="D204" s="21">
        <v>905</v>
      </c>
      <c r="E204" s="21">
        <v>711</v>
      </c>
      <c r="F204" s="21">
        <v>1108.0999999999999</v>
      </c>
      <c r="G204" s="21">
        <v>2.5</v>
      </c>
      <c r="H204" s="21">
        <v>2</v>
      </c>
      <c r="I204" s="22">
        <v>3.1</v>
      </c>
      <c r="J204" s="35">
        <v>16514.900000000001</v>
      </c>
      <c r="K204" s="21">
        <v>232.3</v>
      </c>
      <c r="L204" s="21">
        <v>156</v>
      </c>
      <c r="M204" s="21">
        <v>316.3</v>
      </c>
      <c r="N204" s="21">
        <v>1.4</v>
      </c>
      <c r="O204" s="21">
        <v>0.9</v>
      </c>
      <c r="P204" s="22">
        <v>1.9</v>
      </c>
    </row>
    <row r="205" spans="1:16">
      <c r="A205" s="6" t="s">
        <v>792</v>
      </c>
      <c r="B205" s="55" t="s">
        <v>793</v>
      </c>
      <c r="C205" s="44">
        <v>26305.3</v>
      </c>
      <c r="D205" s="21">
        <v>598.6</v>
      </c>
      <c r="E205" s="21">
        <v>463.7</v>
      </c>
      <c r="F205" s="21">
        <v>743.6</v>
      </c>
      <c r="G205" s="21">
        <v>2.2999999999999998</v>
      </c>
      <c r="H205" s="21">
        <v>1.8</v>
      </c>
      <c r="I205" s="22">
        <v>2.8</v>
      </c>
      <c r="J205" s="35">
        <v>12372.7</v>
      </c>
      <c r="K205" s="21">
        <v>154.6</v>
      </c>
      <c r="L205" s="21">
        <v>103.6</v>
      </c>
      <c r="M205" s="21">
        <v>211.4</v>
      </c>
      <c r="N205" s="21">
        <v>1.2</v>
      </c>
      <c r="O205" s="21">
        <v>0.8</v>
      </c>
      <c r="P205" s="22">
        <v>1.7</v>
      </c>
    </row>
    <row r="206" spans="1:16">
      <c r="A206" s="6" t="s">
        <v>794</v>
      </c>
      <c r="B206" s="55" t="s">
        <v>795</v>
      </c>
      <c r="C206" s="44">
        <v>36117.699999999997</v>
      </c>
      <c r="D206" s="21">
        <v>731.5</v>
      </c>
      <c r="E206" s="21">
        <v>517.70000000000005</v>
      </c>
      <c r="F206" s="21">
        <v>997</v>
      </c>
      <c r="G206" s="21">
        <v>2</v>
      </c>
      <c r="H206" s="21">
        <v>1.4</v>
      </c>
      <c r="I206" s="22">
        <v>2.8</v>
      </c>
      <c r="J206" s="35">
        <v>25413.3</v>
      </c>
      <c r="K206" s="21">
        <v>271.89999999999998</v>
      </c>
      <c r="L206" s="21">
        <v>179.6</v>
      </c>
      <c r="M206" s="21">
        <v>395.7</v>
      </c>
      <c r="N206" s="21">
        <v>1.1000000000000001</v>
      </c>
      <c r="O206" s="21">
        <v>0.7</v>
      </c>
      <c r="P206" s="22">
        <v>1.6</v>
      </c>
    </row>
    <row r="207" spans="1:16">
      <c r="A207" s="6" t="s">
        <v>666</v>
      </c>
      <c r="B207" s="55" t="s">
        <v>667</v>
      </c>
      <c r="C207" s="44">
        <v>31582.5</v>
      </c>
      <c r="D207" s="21">
        <v>810.4</v>
      </c>
      <c r="E207" s="21">
        <v>651</v>
      </c>
      <c r="F207" s="21">
        <v>979.6</v>
      </c>
      <c r="G207" s="21">
        <v>2.6</v>
      </c>
      <c r="H207" s="21">
        <v>2.1</v>
      </c>
      <c r="I207" s="22">
        <v>3.1</v>
      </c>
      <c r="J207" s="35">
        <v>10130.5</v>
      </c>
      <c r="K207" s="21">
        <v>145.19999999999999</v>
      </c>
      <c r="L207" s="21">
        <v>97.5</v>
      </c>
      <c r="M207" s="21">
        <v>196.3</v>
      </c>
      <c r="N207" s="21">
        <v>1.4</v>
      </c>
      <c r="O207" s="21">
        <v>1</v>
      </c>
      <c r="P207" s="22">
        <v>1.9</v>
      </c>
    </row>
    <row r="208" spans="1:16">
      <c r="A208" s="6" t="s">
        <v>668</v>
      </c>
      <c r="B208" s="55" t="s">
        <v>669</v>
      </c>
      <c r="C208" s="44">
        <v>13231.9</v>
      </c>
      <c r="D208" s="21">
        <v>304.3</v>
      </c>
      <c r="E208" s="21">
        <v>229.2</v>
      </c>
      <c r="F208" s="21">
        <v>389.2</v>
      </c>
      <c r="G208" s="21">
        <v>2.2999999999999998</v>
      </c>
      <c r="H208" s="21">
        <v>1.7</v>
      </c>
      <c r="I208" s="22">
        <v>2.9</v>
      </c>
      <c r="J208" s="35">
        <v>8763.1</v>
      </c>
      <c r="K208" s="21">
        <v>114.8</v>
      </c>
      <c r="L208" s="21">
        <v>79.3</v>
      </c>
      <c r="M208" s="21">
        <v>155.4</v>
      </c>
      <c r="N208" s="21">
        <v>1.3</v>
      </c>
      <c r="O208" s="21">
        <v>0.9</v>
      </c>
      <c r="P208" s="22">
        <v>1.8</v>
      </c>
    </row>
    <row r="209" spans="1:16">
      <c r="A209" s="6" t="s">
        <v>446</v>
      </c>
      <c r="B209" s="55" t="s">
        <v>447</v>
      </c>
      <c r="C209" s="44">
        <v>73417.899999999994</v>
      </c>
      <c r="D209" s="21">
        <v>2586.1</v>
      </c>
      <c r="E209" s="21">
        <v>1990.3</v>
      </c>
      <c r="F209" s="21">
        <v>3253.7</v>
      </c>
      <c r="G209" s="21">
        <v>3.5</v>
      </c>
      <c r="H209" s="21">
        <v>2.7</v>
      </c>
      <c r="I209" s="22">
        <v>4.4000000000000004</v>
      </c>
      <c r="J209" s="35">
        <v>21293.1</v>
      </c>
      <c r="K209" s="21">
        <v>425.8</v>
      </c>
      <c r="L209" s="21">
        <v>269.7</v>
      </c>
      <c r="M209" s="21">
        <v>610.5</v>
      </c>
      <c r="N209" s="21">
        <v>2</v>
      </c>
      <c r="O209" s="21">
        <v>1.3</v>
      </c>
      <c r="P209" s="22">
        <v>2.9</v>
      </c>
    </row>
    <row r="210" spans="1:16">
      <c r="A210" s="6" t="s">
        <v>314</v>
      </c>
      <c r="B210" s="55" t="s">
        <v>315</v>
      </c>
      <c r="C210" s="44">
        <v>113104.6</v>
      </c>
      <c r="D210" s="21">
        <v>4555.2</v>
      </c>
      <c r="E210" s="21">
        <v>3427.6</v>
      </c>
      <c r="F210" s="21">
        <v>5867.9</v>
      </c>
      <c r="G210" s="21">
        <v>4</v>
      </c>
      <c r="H210" s="21">
        <v>3</v>
      </c>
      <c r="I210" s="22">
        <v>5.2</v>
      </c>
      <c r="J210" s="35">
        <v>21682.400000000001</v>
      </c>
      <c r="K210" s="21">
        <v>495</v>
      </c>
      <c r="L210" s="21">
        <v>303.39999999999998</v>
      </c>
      <c r="M210" s="21">
        <v>727</v>
      </c>
      <c r="N210" s="21">
        <v>2.2999999999999998</v>
      </c>
      <c r="O210" s="21">
        <v>1.4</v>
      </c>
      <c r="P210" s="22">
        <v>3.4</v>
      </c>
    </row>
    <row r="211" spans="1:16">
      <c r="A211" s="6" t="s">
        <v>448</v>
      </c>
      <c r="B211" s="55" t="s">
        <v>449</v>
      </c>
      <c r="C211" s="44">
        <v>105967.8</v>
      </c>
      <c r="D211" s="21">
        <v>3407.4</v>
      </c>
      <c r="E211" s="21">
        <v>2720.1</v>
      </c>
      <c r="F211" s="21">
        <v>4133.7</v>
      </c>
      <c r="G211" s="21">
        <v>3.2</v>
      </c>
      <c r="H211" s="21">
        <v>2.6</v>
      </c>
      <c r="I211" s="22">
        <v>3.9</v>
      </c>
      <c r="J211" s="35">
        <v>37799.199999999997</v>
      </c>
      <c r="K211" s="21">
        <v>720.7</v>
      </c>
      <c r="L211" s="21">
        <v>486.8</v>
      </c>
      <c r="M211" s="21">
        <v>978.8</v>
      </c>
      <c r="N211" s="21">
        <v>1.9</v>
      </c>
      <c r="O211" s="21">
        <v>1.3</v>
      </c>
      <c r="P211" s="22">
        <v>2.6</v>
      </c>
    </row>
    <row r="212" spans="1:16">
      <c r="A212" s="6" t="s">
        <v>684</v>
      </c>
      <c r="B212" s="55" t="s">
        <v>685</v>
      </c>
      <c r="C212" s="44">
        <v>39721.199999999997</v>
      </c>
      <c r="D212" s="21">
        <v>974.9</v>
      </c>
      <c r="E212" s="21">
        <v>765.6</v>
      </c>
      <c r="F212" s="21">
        <v>1197.8</v>
      </c>
      <c r="G212" s="21">
        <v>2.5</v>
      </c>
      <c r="H212" s="21">
        <v>1.9</v>
      </c>
      <c r="I212" s="22">
        <v>3</v>
      </c>
      <c r="J212" s="35">
        <v>20595.8</v>
      </c>
      <c r="K212" s="21">
        <v>281.39999999999998</v>
      </c>
      <c r="L212" s="21">
        <v>193.6</v>
      </c>
      <c r="M212" s="21">
        <v>378.6</v>
      </c>
      <c r="N212" s="21">
        <v>1.4</v>
      </c>
      <c r="O212" s="21">
        <v>0.9</v>
      </c>
      <c r="P212" s="22">
        <v>1.8</v>
      </c>
    </row>
    <row r="213" spans="1:16">
      <c r="A213" s="6" t="s">
        <v>562</v>
      </c>
      <c r="B213" s="55" t="s">
        <v>563</v>
      </c>
      <c r="C213" s="44">
        <v>164965.70000000001</v>
      </c>
      <c r="D213" s="21">
        <v>4993.3999999999996</v>
      </c>
      <c r="E213" s="21">
        <v>3927.4</v>
      </c>
      <c r="F213" s="21">
        <v>6172.8</v>
      </c>
      <c r="G213" s="21">
        <v>3</v>
      </c>
      <c r="H213" s="21">
        <v>2.4</v>
      </c>
      <c r="I213" s="22">
        <v>3.7</v>
      </c>
      <c r="J213" s="35">
        <v>63667.3</v>
      </c>
      <c r="K213" s="21">
        <v>1109.0999999999999</v>
      </c>
      <c r="L213" s="21">
        <v>733.5</v>
      </c>
      <c r="M213" s="21">
        <v>1540.8</v>
      </c>
      <c r="N213" s="21">
        <v>1.7</v>
      </c>
      <c r="O213" s="21">
        <v>1.2</v>
      </c>
      <c r="P213" s="22">
        <v>2.4</v>
      </c>
    </row>
    <row r="214" spans="1:16">
      <c r="A214" s="6" t="s">
        <v>624</v>
      </c>
      <c r="B214" s="55" t="s">
        <v>625</v>
      </c>
      <c r="C214" s="44">
        <v>122854.9</v>
      </c>
      <c r="D214" s="21">
        <v>3436</v>
      </c>
      <c r="E214" s="21">
        <v>2671.3</v>
      </c>
      <c r="F214" s="21">
        <v>4235.7</v>
      </c>
      <c r="G214" s="21">
        <v>2.8</v>
      </c>
      <c r="H214" s="21">
        <v>2.2000000000000002</v>
      </c>
      <c r="I214" s="22">
        <v>3.4</v>
      </c>
      <c r="J214" s="35">
        <v>56553.1</v>
      </c>
      <c r="K214" s="21">
        <v>944.9</v>
      </c>
      <c r="L214" s="21">
        <v>642.6</v>
      </c>
      <c r="M214" s="21">
        <v>1271.8</v>
      </c>
      <c r="N214" s="21">
        <v>1.7</v>
      </c>
      <c r="O214" s="21">
        <v>1.1000000000000001</v>
      </c>
      <c r="P214" s="22">
        <v>2.2000000000000002</v>
      </c>
    </row>
    <row r="215" spans="1:16">
      <c r="A215" s="6" t="s">
        <v>828</v>
      </c>
      <c r="B215" s="55" t="s">
        <v>829</v>
      </c>
      <c r="C215" s="44">
        <v>39602.6</v>
      </c>
      <c r="D215" s="21">
        <v>1066.5999999999999</v>
      </c>
      <c r="E215" s="21">
        <v>790.7</v>
      </c>
      <c r="F215" s="21">
        <v>1367.8</v>
      </c>
      <c r="G215" s="21">
        <v>2.7</v>
      </c>
      <c r="H215" s="21">
        <v>2</v>
      </c>
      <c r="I215" s="22">
        <v>3.5</v>
      </c>
      <c r="J215" s="35">
        <v>14251.4</v>
      </c>
      <c r="K215" s="21">
        <v>215</v>
      </c>
      <c r="L215" s="21">
        <v>132.1</v>
      </c>
      <c r="M215" s="21">
        <v>308.10000000000002</v>
      </c>
      <c r="N215" s="21">
        <v>1.5</v>
      </c>
      <c r="O215" s="21">
        <v>0.9</v>
      </c>
      <c r="P215" s="22">
        <v>2.2000000000000002</v>
      </c>
    </row>
    <row r="216" spans="1:16">
      <c r="A216" s="6" t="s">
        <v>618</v>
      </c>
      <c r="B216" s="55" t="s">
        <v>619</v>
      </c>
      <c r="C216" s="44">
        <v>71845.8</v>
      </c>
      <c r="D216" s="21">
        <v>1941.9</v>
      </c>
      <c r="E216" s="21">
        <v>1526.8</v>
      </c>
      <c r="F216" s="21">
        <v>2384.5</v>
      </c>
      <c r="G216" s="21">
        <v>2.7</v>
      </c>
      <c r="H216" s="21">
        <v>2.1</v>
      </c>
      <c r="I216" s="22">
        <v>3.3</v>
      </c>
      <c r="J216" s="35">
        <v>32000.2</v>
      </c>
      <c r="K216" s="21">
        <v>465.6</v>
      </c>
      <c r="L216" s="21">
        <v>314.60000000000002</v>
      </c>
      <c r="M216" s="21">
        <v>636.79999999999995</v>
      </c>
      <c r="N216" s="21">
        <v>1.5</v>
      </c>
      <c r="O216" s="21">
        <v>1</v>
      </c>
      <c r="P216" s="22">
        <v>2</v>
      </c>
    </row>
    <row r="217" spans="1:16">
      <c r="A217" s="6" t="s">
        <v>450</v>
      </c>
      <c r="B217" s="55" t="s">
        <v>451</v>
      </c>
      <c r="C217" s="44">
        <v>196047</v>
      </c>
      <c r="D217" s="21">
        <v>6298.9</v>
      </c>
      <c r="E217" s="21">
        <v>4994.8</v>
      </c>
      <c r="F217" s="21">
        <v>7602.2</v>
      </c>
      <c r="G217" s="21">
        <v>3.2</v>
      </c>
      <c r="H217" s="21">
        <v>2.5</v>
      </c>
      <c r="I217" s="22">
        <v>3.9</v>
      </c>
      <c r="J217" s="35">
        <v>110148</v>
      </c>
      <c r="K217" s="21">
        <v>2110.6</v>
      </c>
      <c r="L217" s="21">
        <v>1455.4</v>
      </c>
      <c r="M217" s="21">
        <v>2793.7</v>
      </c>
      <c r="N217" s="21">
        <v>1.9</v>
      </c>
      <c r="O217" s="21">
        <v>1.3</v>
      </c>
      <c r="P217" s="22">
        <v>2.5</v>
      </c>
    </row>
    <row r="218" spans="1:16">
      <c r="A218" s="6" t="s">
        <v>812</v>
      </c>
      <c r="B218" s="55" t="s">
        <v>813</v>
      </c>
      <c r="C218" s="44">
        <v>44558.6</v>
      </c>
      <c r="D218" s="21">
        <v>903</v>
      </c>
      <c r="E218" s="21">
        <v>674.1</v>
      </c>
      <c r="F218" s="21">
        <v>1170.0999999999999</v>
      </c>
      <c r="G218" s="21">
        <v>2</v>
      </c>
      <c r="H218" s="21">
        <v>1.5</v>
      </c>
      <c r="I218" s="22">
        <v>2.6</v>
      </c>
      <c r="J218" s="35">
        <v>35685.4</v>
      </c>
      <c r="K218" s="21">
        <v>390.3</v>
      </c>
      <c r="L218" s="21">
        <v>261.39999999999998</v>
      </c>
      <c r="M218" s="21">
        <v>540.70000000000005</v>
      </c>
      <c r="N218" s="21">
        <v>1.1000000000000001</v>
      </c>
      <c r="O218" s="21">
        <v>0.7</v>
      </c>
      <c r="P218" s="22">
        <v>1.5</v>
      </c>
    </row>
    <row r="219" spans="1:16">
      <c r="A219" s="6" t="s">
        <v>642</v>
      </c>
      <c r="B219" s="55" t="s">
        <v>643</v>
      </c>
      <c r="C219" s="44">
        <v>38426.9</v>
      </c>
      <c r="D219" s="21">
        <v>1006.3</v>
      </c>
      <c r="E219" s="21">
        <v>792.3</v>
      </c>
      <c r="F219" s="21">
        <v>1231.9000000000001</v>
      </c>
      <c r="G219" s="21">
        <v>2.6</v>
      </c>
      <c r="H219" s="21">
        <v>2.1</v>
      </c>
      <c r="I219" s="22">
        <v>3.2</v>
      </c>
      <c r="J219" s="35">
        <v>15036.1</v>
      </c>
      <c r="K219" s="21">
        <v>220.3</v>
      </c>
      <c r="L219" s="21">
        <v>150.30000000000001</v>
      </c>
      <c r="M219" s="21">
        <v>298.60000000000002</v>
      </c>
      <c r="N219" s="21">
        <v>1.5</v>
      </c>
      <c r="O219" s="21">
        <v>1</v>
      </c>
      <c r="P219" s="22">
        <v>2</v>
      </c>
    </row>
    <row r="220" spans="1:16">
      <c r="A220" s="6" t="s">
        <v>742</v>
      </c>
      <c r="B220" s="55" t="s">
        <v>743</v>
      </c>
      <c r="C220" s="44">
        <v>94706.8</v>
      </c>
      <c r="D220" s="21">
        <v>2200.9</v>
      </c>
      <c r="E220" s="21">
        <v>1718.1</v>
      </c>
      <c r="F220" s="21">
        <v>2739.6</v>
      </c>
      <c r="G220" s="21">
        <v>2.2999999999999998</v>
      </c>
      <c r="H220" s="21">
        <v>1.8</v>
      </c>
      <c r="I220" s="22">
        <v>2.9</v>
      </c>
      <c r="J220" s="35">
        <v>36835.199999999997</v>
      </c>
      <c r="K220" s="21">
        <v>471.4</v>
      </c>
      <c r="L220" s="21">
        <v>316.3</v>
      </c>
      <c r="M220" s="21">
        <v>638</v>
      </c>
      <c r="N220" s="21">
        <v>1.3</v>
      </c>
      <c r="O220" s="21">
        <v>0.9</v>
      </c>
      <c r="P220" s="22">
        <v>1.7</v>
      </c>
    </row>
    <row r="221" spans="1:16">
      <c r="A221" s="6" t="s">
        <v>516</v>
      </c>
      <c r="B221" s="55" t="s">
        <v>517</v>
      </c>
      <c r="C221" s="44">
        <v>31911.7</v>
      </c>
      <c r="D221" s="21">
        <v>934</v>
      </c>
      <c r="E221" s="21">
        <v>716</v>
      </c>
      <c r="F221" s="21">
        <v>1163</v>
      </c>
      <c r="G221" s="21">
        <v>2.9</v>
      </c>
      <c r="H221" s="21">
        <v>2.2000000000000002</v>
      </c>
      <c r="I221" s="22">
        <v>3.6</v>
      </c>
      <c r="J221" s="35">
        <v>20619.3</v>
      </c>
      <c r="K221" s="21">
        <v>356.8</v>
      </c>
      <c r="L221" s="21">
        <v>244.8</v>
      </c>
      <c r="M221" s="21">
        <v>476.3</v>
      </c>
      <c r="N221" s="21">
        <v>1.7</v>
      </c>
      <c r="O221" s="21">
        <v>1.2</v>
      </c>
      <c r="P221" s="22">
        <v>2.2999999999999998</v>
      </c>
    </row>
    <row r="222" spans="1:16">
      <c r="A222" s="6" t="s">
        <v>354</v>
      </c>
      <c r="B222" s="55" t="s">
        <v>355</v>
      </c>
      <c r="C222" s="44">
        <v>41994.5</v>
      </c>
      <c r="D222" s="21">
        <v>1454.3</v>
      </c>
      <c r="E222" s="21">
        <v>1122.3</v>
      </c>
      <c r="F222" s="21">
        <v>1787.4</v>
      </c>
      <c r="G222" s="21">
        <v>3.5</v>
      </c>
      <c r="H222" s="21">
        <v>2.7</v>
      </c>
      <c r="I222" s="22">
        <v>4.3</v>
      </c>
      <c r="J222" s="35">
        <v>8963.5</v>
      </c>
      <c r="K222" s="21">
        <v>184.2</v>
      </c>
      <c r="L222" s="21">
        <v>124.8</v>
      </c>
      <c r="M222" s="21">
        <v>249.8</v>
      </c>
      <c r="N222" s="21">
        <v>2.1</v>
      </c>
      <c r="O222" s="21">
        <v>1.4</v>
      </c>
      <c r="P222" s="22">
        <v>2.8</v>
      </c>
    </row>
    <row r="223" spans="1:16">
      <c r="A223" s="6" t="s">
        <v>644</v>
      </c>
      <c r="B223" s="55" t="s">
        <v>645</v>
      </c>
      <c r="C223" s="44">
        <v>54414.5</v>
      </c>
      <c r="D223" s="21">
        <v>1353.2</v>
      </c>
      <c r="E223" s="21">
        <v>1056.5999999999999</v>
      </c>
      <c r="F223" s="21">
        <v>1668.4</v>
      </c>
      <c r="G223" s="21">
        <v>2.5</v>
      </c>
      <c r="H223" s="21">
        <v>1.9</v>
      </c>
      <c r="I223" s="22">
        <v>3.1</v>
      </c>
      <c r="J223" s="35">
        <v>21185.5</v>
      </c>
      <c r="K223" s="21">
        <v>303.10000000000002</v>
      </c>
      <c r="L223" s="21">
        <v>209.4</v>
      </c>
      <c r="M223" s="21">
        <v>408</v>
      </c>
      <c r="N223" s="21">
        <v>1.4</v>
      </c>
      <c r="O223" s="21">
        <v>1</v>
      </c>
      <c r="P223" s="22">
        <v>1.9</v>
      </c>
    </row>
    <row r="224" spans="1:16">
      <c r="A224" s="6" t="s">
        <v>574</v>
      </c>
      <c r="B224" s="55" t="s">
        <v>575</v>
      </c>
      <c r="C224" s="44">
        <v>54367</v>
      </c>
      <c r="D224" s="21">
        <v>1514.4</v>
      </c>
      <c r="E224" s="21">
        <v>1197.2</v>
      </c>
      <c r="F224" s="21">
        <v>1834.7</v>
      </c>
      <c r="G224" s="21">
        <v>2.8</v>
      </c>
      <c r="H224" s="21">
        <v>2.2000000000000002</v>
      </c>
      <c r="I224" s="22">
        <v>3.4</v>
      </c>
      <c r="J224" s="35">
        <v>22125</v>
      </c>
      <c r="K224" s="21">
        <v>355.4</v>
      </c>
      <c r="L224" s="21">
        <v>243.8</v>
      </c>
      <c r="M224" s="21">
        <v>470.6</v>
      </c>
      <c r="N224" s="21">
        <v>1.6</v>
      </c>
      <c r="O224" s="21">
        <v>1.1000000000000001</v>
      </c>
      <c r="P224" s="22">
        <v>2.1</v>
      </c>
    </row>
    <row r="225" spans="1:16">
      <c r="A225" s="6" t="s">
        <v>800</v>
      </c>
      <c r="B225" s="55" t="s">
        <v>801</v>
      </c>
      <c r="C225" s="44">
        <v>44098.8</v>
      </c>
      <c r="D225" s="21">
        <v>879</v>
      </c>
      <c r="E225" s="21">
        <v>647.70000000000005</v>
      </c>
      <c r="F225" s="21">
        <v>1154.7</v>
      </c>
      <c r="G225" s="21">
        <v>2</v>
      </c>
      <c r="H225" s="21">
        <v>1.5</v>
      </c>
      <c r="I225" s="22">
        <v>2.6</v>
      </c>
      <c r="J225" s="35">
        <v>31538.2</v>
      </c>
      <c r="K225" s="21">
        <v>354.8</v>
      </c>
      <c r="L225" s="21">
        <v>235.5</v>
      </c>
      <c r="M225" s="21">
        <v>496.8</v>
      </c>
      <c r="N225" s="21">
        <v>1.1000000000000001</v>
      </c>
      <c r="O225" s="21">
        <v>0.7</v>
      </c>
      <c r="P225" s="22">
        <v>1.6</v>
      </c>
    </row>
    <row r="226" spans="1:16">
      <c r="A226" s="6" t="s">
        <v>694</v>
      </c>
      <c r="B226" s="55" t="s">
        <v>695</v>
      </c>
      <c r="C226" s="44">
        <v>41078.300000000003</v>
      </c>
      <c r="D226" s="21">
        <v>1038.3</v>
      </c>
      <c r="E226" s="21">
        <v>816.2</v>
      </c>
      <c r="F226" s="21">
        <v>1276.0999999999999</v>
      </c>
      <c r="G226" s="21">
        <v>2.5</v>
      </c>
      <c r="H226" s="21">
        <v>2</v>
      </c>
      <c r="I226" s="22">
        <v>3.1</v>
      </c>
      <c r="J226" s="35">
        <v>15793.7</v>
      </c>
      <c r="K226" s="21">
        <v>222.4</v>
      </c>
      <c r="L226" s="21">
        <v>149.9</v>
      </c>
      <c r="M226" s="21">
        <v>303</v>
      </c>
      <c r="N226" s="21">
        <v>1.4</v>
      </c>
      <c r="O226" s="21">
        <v>0.9</v>
      </c>
      <c r="P226" s="22">
        <v>1.9</v>
      </c>
    </row>
    <row r="227" spans="1:16">
      <c r="A227" s="6" t="s">
        <v>534</v>
      </c>
      <c r="B227" s="55" t="s">
        <v>535</v>
      </c>
      <c r="C227" s="44">
        <v>45132.800000000003</v>
      </c>
      <c r="D227" s="21">
        <v>1233.0999999999999</v>
      </c>
      <c r="E227" s="21">
        <v>972.7</v>
      </c>
      <c r="F227" s="21">
        <v>1506.4</v>
      </c>
      <c r="G227" s="21">
        <v>2.7</v>
      </c>
      <c r="H227" s="21">
        <v>2.2000000000000002</v>
      </c>
      <c r="I227" s="22">
        <v>3.3</v>
      </c>
      <c r="J227" s="35">
        <v>15679.2</v>
      </c>
      <c r="K227" s="21">
        <v>239.5</v>
      </c>
      <c r="L227" s="21">
        <v>164.7</v>
      </c>
      <c r="M227" s="21">
        <v>317.39999999999998</v>
      </c>
      <c r="N227" s="21">
        <v>1.5</v>
      </c>
      <c r="O227" s="21">
        <v>1.1000000000000001</v>
      </c>
      <c r="P227" s="22">
        <v>2</v>
      </c>
    </row>
    <row r="228" spans="1:16">
      <c r="A228" s="6" t="s">
        <v>316</v>
      </c>
      <c r="B228" s="55" t="s">
        <v>317</v>
      </c>
      <c r="C228" s="44">
        <v>56634.8</v>
      </c>
      <c r="D228" s="21">
        <v>2159.8000000000002</v>
      </c>
      <c r="E228" s="21">
        <v>1680</v>
      </c>
      <c r="F228" s="21">
        <v>2679.9</v>
      </c>
      <c r="G228" s="21">
        <v>3.8</v>
      </c>
      <c r="H228" s="21">
        <v>3</v>
      </c>
      <c r="I228" s="22">
        <v>4.7</v>
      </c>
      <c r="J228" s="35">
        <v>15090.2</v>
      </c>
      <c r="K228" s="21">
        <v>326.10000000000002</v>
      </c>
      <c r="L228" s="21">
        <v>211.5</v>
      </c>
      <c r="M228" s="21">
        <v>458.1</v>
      </c>
      <c r="N228" s="21">
        <v>2.2000000000000002</v>
      </c>
      <c r="O228" s="21">
        <v>1.4</v>
      </c>
      <c r="P228" s="22">
        <v>3</v>
      </c>
    </row>
    <row r="229" spans="1:16">
      <c r="A229" s="6" t="s">
        <v>506</v>
      </c>
      <c r="B229" s="55" t="s">
        <v>507</v>
      </c>
      <c r="C229" s="44">
        <v>67934.2</v>
      </c>
      <c r="D229" s="21">
        <v>2268.8000000000002</v>
      </c>
      <c r="E229" s="21">
        <v>1812</v>
      </c>
      <c r="F229" s="21">
        <v>2780.8</v>
      </c>
      <c r="G229" s="21">
        <v>3.3</v>
      </c>
      <c r="H229" s="21">
        <v>2.7</v>
      </c>
      <c r="I229" s="22">
        <v>4.0999999999999996</v>
      </c>
      <c r="J229" s="35">
        <v>22211.8</v>
      </c>
      <c r="K229" s="21">
        <v>435.5</v>
      </c>
      <c r="L229" s="21">
        <v>284.7</v>
      </c>
      <c r="M229" s="21">
        <v>604.9</v>
      </c>
      <c r="N229" s="21">
        <v>2</v>
      </c>
      <c r="O229" s="21">
        <v>1.3</v>
      </c>
      <c r="P229" s="22">
        <v>2.7</v>
      </c>
    </row>
    <row r="230" spans="1:16">
      <c r="A230" s="6" t="s">
        <v>508</v>
      </c>
      <c r="B230" s="55" t="s">
        <v>509</v>
      </c>
      <c r="C230" s="44">
        <v>64678.2</v>
      </c>
      <c r="D230" s="21">
        <v>1983.7</v>
      </c>
      <c r="E230" s="21">
        <v>1596.1</v>
      </c>
      <c r="F230" s="21">
        <v>2387.1</v>
      </c>
      <c r="G230" s="21">
        <v>3.1</v>
      </c>
      <c r="H230" s="21">
        <v>2.5</v>
      </c>
      <c r="I230" s="22">
        <v>3.7</v>
      </c>
      <c r="J230" s="35">
        <v>19168.8</v>
      </c>
      <c r="K230" s="21">
        <v>340.8</v>
      </c>
      <c r="L230" s="21">
        <v>228</v>
      </c>
      <c r="M230" s="21">
        <v>464.1</v>
      </c>
      <c r="N230" s="21">
        <v>1.8</v>
      </c>
      <c r="O230" s="21">
        <v>1.2</v>
      </c>
      <c r="P230" s="22">
        <v>2.4</v>
      </c>
    </row>
    <row r="231" spans="1:16">
      <c r="A231" s="6" t="s">
        <v>760</v>
      </c>
      <c r="B231" s="55" t="s">
        <v>761</v>
      </c>
      <c r="C231" s="44">
        <v>57586.3</v>
      </c>
      <c r="D231" s="21">
        <v>1648.7</v>
      </c>
      <c r="E231" s="21">
        <v>1271.7</v>
      </c>
      <c r="F231" s="21">
        <v>2076.3000000000002</v>
      </c>
      <c r="G231" s="21">
        <v>2.9</v>
      </c>
      <c r="H231" s="21">
        <v>2.2000000000000002</v>
      </c>
      <c r="I231" s="22">
        <v>3.6</v>
      </c>
      <c r="J231" s="35">
        <v>42139.7</v>
      </c>
      <c r="K231" s="21">
        <v>701.7</v>
      </c>
      <c r="L231" s="21">
        <v>444.3</v>
      </c>
      <c r="M231" s="21">
        <v>1015.5</v>
      </c>
      <c r="N231" s="21">
        <v>1.7</v>
      </c>
      <c r="O231" s="21">
        <v>1.1000000000000001</v>
      </c>
      <c r="P231" s="22">
        <v>2.4</v>
      </c>
    </row>
    <row r="232" spans="1:16">
      <c r="A232" s="6" t="s">
        <v>762</v>
      </c>
      <c r="B232" s="55" t="s">
        <v>763</v>
      </c>
      <c r="C232" s="44">
        <v>33860.400000000001</v>
      </c>
      <c r="D232" s="21">
        <v>816.7</v>
      </c>
      <c r="E232" s="21">
        <v>641.9</v>
      </c>
      <c r="F232" s="21">
        <v>1002.5</v>
      </c>
      <c r="G232" s="21">
        <v>2.4</v>
      </c>
      <c r="H232" s="21">
        <v>1.9</v>
      </c>
      <c r="I232" s="22">
        <v>3</v>
      </c>
      <c r="J232" s="35">
        <v>13054.6</v>
      </c>
      <c r="K232" s="21">
        <v>174.3</v>
      </c>
      <c r="L232" s="21">
        <v>117.6</v>
      </c>
      <c r="M232" s="21">
        <v>235.7</v>
      </c>
      <c r="N232" s="21">
        <v>1.3</v>
      </c>
      <c r="O232" s="21">
        <v>0.9</v>
      </c>
      <c r="P232" s="22">
        <v>1.8</v>
      </c>
    </row>
    <row r="233" spans="1:16">
      <c r="A233" s="6" t="s">
        <v>868</v>
      </c>
      <c r="B233" s="55" t="s">
        <v>869</v>
      </c>
      <c r="C233" s="44">
        <v>34695.300000000003</v>
      </c>
      <c r="D233" s="21">
        <v>658.8</v>
      </c>
      <c r="E233" s="21">
        <v>476.7</v>
      </c>
      <c r="F233" s="21">
        <v>873.1</v>
      </c>
      <c r="G233" s="21">
        <v>1.9</v>
      </c>
      <c r="H233" s="21">
        <v>1.4</v>
      </c>
      <c r="I233" s="22">
        <v>2.5</v>
      </c>
      <c r="J233" s="35">
        <v>34254.699999999997</v>
      </c>
      <c r="K233" s="21">
        <v>344</v>
      </c>
      <c r="L233" s="21">
        <v>223.6</v>
      </c>
      <c r="M233" s="21">
        <v>490.2</v>
      </c>
      <c r="N233" s="21">
        <v>1</v>
      </c>
      <c r="O233" s="21">
        <v>0.7</v>
      </c>
      <c r="P233" s="22">
        <v>1.4</v>
      </c>
    </row>
    <row r="234" spans="1:16">
      <c r="A234" s="6" t="s">
        <v>372</v>
      </c>
      <c r="B234" s="55" t="s">
        <v>373</v>
      </c>
      <c r="C234" s="44">
        <v>68273.100000000006</v>
      </c>
      <c r="D234" s="21">
        <v>2388.9</v>
      </c>
      <c r="E234" s="21">
        <v>1872.3</v>
      </c>
      <c r="F234" s="21">
        <v>2955</v>
      </c>
      <c r="G234" s="21">
        <v>3.5</v>
      </c>
      <c r="H234" s="21">
        <v>2.7</v>
      </c>
      <c r="I234" s="22">
        <v>4.3</v>
      </c>
      <c r="J234" s="35">
        <v>19889.900000000001</v>
      </c>
      <c r="K234" s="21">
        <v>410.1</v>
      </c>
      <c r="L234" s="21">
        <v>268.60000000000002</v>
      </c>
      <c r="M234" s="21">
        <v>572.70000000000005</v>
      </c>
      <c r="N234" s="21">
        <v>2.1</v>
      </c>
      <c r="O234" s="21">
        <v>1.4</v>
      </c>
      <c r="P234" s="22">
        <v>2.9</v>
      </c>
    </row>
    <row r="235" spans="1:16">
      <c r="A235" s="6" t="s">
        <v>670</v>
      </c>
      <c r="B235" s="55" t="s">
        <v>671</v>
      </c>
      <c r="C235" s="44">
        <v>48059.1</v>
      </c>
      <c r="D235" s="21">
        <v>1208.0999999999999</v>
      </c>
      <c r="E235" s="21">
        <v>955.9</v>
      </c>
      <c r="F235" s="21">
        <v>1481.3</v>
      </c>
      <c r="G235" s="21">
        <v>2.5</v>
      </c>
      <c r="H235" s="21">
        <v>2</v>
      </c>
      <c r="I235" s="22">
        <v>3.1</v>
      </c>
      <c r="J235" s="35">
        <v>23096.9</v>
      </c>
      <c r="K235" s="21">
        <v>329.2</v>
      </c>
      <c r="L235" s="21">
        <v>225.5</v>
      </c>
      <c r="M235" s="21">
        <v>444.2</v>
      </c>
      <c r="N235" s="21">
        <v>1.4</v>
      </c>
      <c r="O235" s="21">
        <v>1</v>
      </c>
      <c r="P235" s="22">
        <v>1.9</v>
      </c>
    </row>
    <row r="236" spans="1:16">
      <c r="A236" s="6" t="s">
        <v>518</v>
      </c>
      <c r="B236" s="55" t="s">
        <v>519</v>
      </c>
      <c r="C236" s="44">
        <v>40098.5</v>
      </c>
      <c r="D236" s="21">
        <v>1124.9000000000001</v>
      </c>
      <c r="E236" s="21">
        <v>898.2</v>
      </c>
      <c r="F236" s="21">
        <v>1374.7</v>
      </c>
      <c r="G236" s="21">
        <v>2.8</v>
      </c>
      <c r="H236" s="21">
        <v>2.2000000000000002</v>
      </c>
      <c r="I236" s="22">
        <v>3.4</v>
      </c>
      <c r="J236" s="35">
        <v>13573.5</v>
      </c>
      <c r="K236" s="21">
        <v>220.9</v>
      </c>
      <c r="L236" s="21">
        <v>152.5</v>
      </c>
      <c r="M236" s="21">
        <v>291.60000000000002</v>
      </c>
      <c r="N236" s="21">
        <v>1.6</v>
      </c>
      <c r="O236" s="21">
        <v>1.1000000000000001</v>
      </c>
      <c r="P236" s="22">
        <v>2.1</v>
      </c>
    </row>
    <row r="237" spans="1:16">
      <c r="A237" s="6" t="s">
        <v>466</v>
      </c>
      <c r="B237" s="55" t="s">
        <v>467</v>
      </c>
      <c r="C237" s="44">
        <v>28079.4</v>
      </c>
      <c r="D237" s="21">
        <v>940.5</v>
      </c>
      <c r="E237" s="21">
        <v>729.2</v>
      </c>
      <c r="F237" s="21">
        <v>1154</v>
      </c>
      <c r="G237" s="21">
        <v>3.3</v>
      </c>
      <c r="H237" s="21">
        <v>2.6</v>
      </c>
      <c r="I237" s="22">
        <v>4.0999999999999996</v>
      </c>
      <c r="J237" s="35">
        <v>8748.6</v>
      </c>
      <c r="K237" s="21">
        <v>164.2</v>
      </c>
      <c r="L237" s="21">
        <v>107.3</v>
      </c>
      <c r="M237" s="21">
        <v>227.9</v>
      </c>
      <c r="N237" s="21">
        <v>1.9</v>
      </c>
      <c r="O237" s="21">
        <v>1.2</v>
      </c>
      <c r="P237" s="22">
        <v>2.6</v>
      </c>
    </row>
    <row r="238" spans="1:16">
      <c r="A238" s="6" t="s">
        <v>548</v>
      </c>
      <c r="B238" s="55" t="s">
        <v>549</v>
      </c>
      <c r="C238" s="44">
        <v>93789.2</v>
      </c>
      <c r="D238" s="21">
        <v>2742.1</v>
      </c>
      <c r="E238" s="21">
        <v>2213.8000000000002</v>
      </c>
      <c r="F238" s="21">
        <v>3294.8</v>
      </c>
      <c r="G238" s="21">
        <v>2.9</v>
      </c>
      <c r="H238" s="21">
        <v>2.4</v>
      </c>
      <c r="I238" s="22">
        <v>3.5</v>
      </c>
      <c r="J238" s="35">
        <v>44953.8</v>
      </c>
      <c r="K238" s="21">
        <v>754.8</v>
      </c>
      <c r="L238" s="21">
        <v>518.9</v>
      </c>
      <c r="M238" s="21">
        <v>1018.8</v>
      </c>
      <c r="N238" s="21">
        <v>1.7</v>
      </c>
      <c r="O238" s="21">
        <v>1.2</v>
      </c>
      <c r="P238" s="22">
        <v>2.2999999999999998</v>
      </c>
    </row>
    <row r="239" spans="1:16">
      <c r="A239" s="6" t="s">
        <v>452</v>
      </c>
      <c r="B239" s="55" t="s">
        <v>453</v>
      </c>
      <c r="C239" s="44">
        <v>69566</v>
      </c>
      <c r="D239" s="21">
        <v>2250.3000000000002</v>
      </c>
      <c r="E239" s="21">
        <v>1798.8</v>
      </c>
      <c r="F239" s="21">
        <v>2724.1</v>
      </c>
      <c r="G239" s="21">
        <v>3.2</v>
      </c>
      <c r="H239" s="21">
        <v>2.6</v>
      </c>
      <c r="I239" s="22">
        <v>3.9</v>
      </c>
      <c r="J239" s="35">
        <v>23024</v>
      </c>
      <c r="K239" s="21">
        <v>425.4</v>
      </c>
      <c r="L239" s="21">
        <v>286.60000000000002</v>
      </c>
      <c r="M239" s="21">
        <v>580.9</v>
      </c>
      <c r="N239" s="21">
        <v>1.8</v>
      </c>
      <c r="O239" s="21">
        <v>1.2</v>
      </c>
      <c r="P239" s="22">
        <v>2.5</v>
      </c>
    </row>
    <row r="240" spans="1:16">
      <c r="A240" s="6" t="s">
        <v>318</v>
      </c>
      <c r="B240" s="55" t="s">
        <v>319</v>
      </c>
      <c r="C240" s="44">
        <v>90386.3</v>
      </c>
      <c r="D240" s="21">
        <v>3521.6</v>
      </c>
      <c r="E240" s="21">
        <v>2729.4</v>
      </c>
      <c r="F240" s="21">
        <v>4425.8999999999996</v>
      </c>
      <c r="G240" s="21">
        <v>3.9</v>
      </c>
      <c r="H240" s="21">
        <v>3</v>
      </c>
      <c r="I240" s="22">
        <v>4.9000000000000004</v>
      </c>
      <c r="J240" s="35">
        <v>18195.7</v>
      </c>
      <c r="K240" s="21">
        <v>410.2</v>
      </c>
      <c r="L240" s="21">
        <v>261.2</v>
      </c>
      <c r="M240" s="21">
        <v>581.4</v>
      </c>
      <c r="N240" s="21">
        <v>2.2999999999999998</v>
      </c>
      <c r="O240" s="21">
        <v>1.4</v>
      </c>
      <c r="P240" s="22">
        <v>3.2</v>
      </c>
    </row>
    <row r="241" spans="1:16">
      <c r="A241" s="6" t="s">
        <v>672</v>
      </c>
      <c r="B241" s="55" t="s">
        <v>673</v>
      </c>
      <c r="C241" s="44">
        <v>48614.7</v>
      </c>
      <c r="D241" s="21">
        <v>1202.8</v>
      </c>
      <c r="E241" s="21">
        <v>933.9</v>
      </c>
      <c r="F241" s="21">
        <v>1480.8</v>
      </c>
      <c r="G241" s="21">
        <v>2.5</v>
      </c>
      <c r="H241" s="21">
        <v>1.9</v>
      </c>
      <c r="I241" s="22">
        <v>3</v>
      </c>
      <c r="J241" s="35">
        <v>29037.3</v>
      </c>
      <c r="K241" s="21">
        <v>399.7</v>
      </c>
      <c r="L241" s="21">
        <v>273.3</v>
      </c>
      <c r="M241" s="21">
        <v>535</v>
      </c>
      <c r="N241" s="21">
        <v>1.4</v>
      </c>
      <c r="O241" s="21">
        <v>0.9</v>
      </c>
      <c r="P241" s="22">
        <v>1.8</v>
      </c>
    </row>
    <row r="242" spans="1:16">
      <c r="A242" s="6" t="s">
        <v>696</v>
      </c>
      <c r="B242" s="55" t="s">
        <v>697</v>
      </c>
      <c r="C242" s="44">
        <v>40384.400000000001</v>
      </c>
      <c r="D242" s="21">
        <v>925.3</v>
      </c>
      <c r="E242" s="21">
        <v>710.1</v>
      </c>
      <c r="F242" s="21">
        <v>1170.2</v>
      </c>
      <c r="G242" s="21">
        <v>2.2999999999999998</v>
      </c>
      <c r="H242" s="21">
        <v>1.8</v>
      </c>
      <c r="I242" s="22">
        <v>2.9</v>
      </c>
      <c r="J242" s="35">
        <v>25075.599999999999</v>
      </c>
      <c r="K242" s="21">
        <v>331.3</v>
      </c>
      <c r="L242" s="21">
        <v>226.8</v>
      </c>
      <c r="M242" s="21">
        <v>447.4</v>
      </c>
      <c r="N242" s="21">
        <v>1.3</v>
      </c>
      <c r="O242" s="21">
        <v>0.9</v>
      </c>
      <c r="P242" s="22">
        <v>1.8</v>
      </c>
    </row>
    <row r="243" spans="1:16">
      <c r="A243" s="6" t="s">
        <v>336</v>
      </c>
      <c r="B243" s="55" t="s">
        <v>337</v>
      </c>
      <c r="C243" s="44">
        <v>107000</v>
      </c>
      <c r="D243" s="21">
        <v>4003.3</v>
      </c>
      <c r="E243" s="21">
        <v>3179.3</v>
      </c>
      <c r="F243" s="21">
        <v>4944</v>
      </c>
      <c r="G243" s="21">
        <v>3.7</v>
      </c>
      <c r="H243" s="21">
        <v>3</v>
      </c>
      <c r="I243" s="22">
        <v>4.5999999999999996</v>
      </c>
      <c r="J243" s="35">
        <v>26138</v>
      </c>
      <c r="K243" s="21">
        <v>564</v>
      </c>
      <c r="L243" s="21">
        <v>369.6</v>
      </c>
      <c r="M243" s="21">
        <v>784.3</v>
      </c>
      <c r="N243" s="21">
        <v>2.2000000000000002</v>
      </c>
      <c r="O243" s="21">
        <v>1.4</v>
      </c>
      <c r="P243" s="22">
        <v>3</v>
      </c>
    </row>
    <row r="244" spans="1:16">
      <c r="A244" s="6" t="s">
        <v>782</v>
      </c>
      <c r="B244" s="55" t="s">
        <v>783</v>
      </c>
      <c r="C244" s="44">
        <v>28828.1</v>
      </c>
      <c r="D244" s="21">
        <v>591.70000000000005</v>
      </c>
      <c r="E244" s="21">
        <v>426.3</v>
      </c>
      <c r="F244" s="21">
        <v>802.8</v>
      </c>
      <c r="G244" s="21">
        <v>2.1</v>
      </c>
      <c r="H244" s="21">
        <v>1.5</v>
      </c>
      <c r="I244" s="22">
        <v>2.8</v>
      </c>
      <c r="J244" s="35">
        <v>16463.900000000001</v>
      </c>
      <c r="K244" s="21">
        <v>180.8</v>
      </c>
      <c r="L244" s="21">
        <v>118.8</v>
      </c>
      <c r="M244" s="21">
        <v>259.39999999999998</v>
      </c>
      <c r="N244" s="21">
        <v>1.1000000000000001</v>
      </c>
      <c r="O244" s="21">
        <v>0.7</v>
      </c>
      <c r="P244" s="22">
        <v>1.6</v>
      </c>
    </row>
    <row r="245" spans="1:16">
      <c r="A245" s="6" t="s">
        <v>802</v>
      </c>
      <c r="B245" s="55" t="s">
        <v>803</v>
      </c>
      <c r="C245" s="44">
        <v>59759.3</v>
      </c>
      <c r="D245" s="21">
        <v>1353.3</v>
      </c>
      <c r="E245" s="21">
        <v>1053.8</v>
      </c>
      <c r="F245" s="21">
        <v>1670.4</v>
      </c>
      <c r="G245" s="21">
        <v>2.2999999999999998</v>
      </c>
      <c r="H245" s="21">
        <v>1.8</v>
      </c>
      <c r="I245" s="22">
        <v>2.8</v>
      </c>
      <c r="J245" s="35">
        <v>29825.7</v>
      </c>
      <c r="K245" s="21">
        <v>384.7</v>
      </c>
      <c r="L245" s="21">
        <v>257.7</v>
      </c>
      <c r="M245" s="21">
        <v>530.9</v>
      </c>
      <c r="N245" s="21">
        <v>1.3</v>
      </c>
      <c r="O245" s="21">
        <v>0.9</v>
      </c>
      <c r="P245" s="22">
        <v>1.8</v>
      </c>
    </row>
    <row r="246" spans="1:16">
      <c r="A246" s="6" t="s">
        <v>408</v>
      </c>
      <c r="B246" s="55" t="s">
        <v>409</v>
      </c>
      <c r="C246" s="44">
        <v>56091.5</v>
      </c>
      <c r="D246" s="21">
        <v>1917.8</v>
      </c>
      <c r="E246" s="21">
        <v>1541.5</v>
      </c>
      <c r="F246" s="21">
        <v>2318.5</v>
      </c>
      <c r="G246" s="21">
        <v>3.4</v>
      </c>
      <c r="H246" s="21">
        <v>2.7</v>
      </c>
      <c r="I246" s="22">
        <v>4.0999999999999996</v>
      </c>
      <c r="J246" s="35">
        <v>14890.5</v>
      </c>
      <c r="K246" s="21">
        <v>301.3</v>
      </c>
      <c r="L246" s="21">
        <v>199.7</v>
      </c>
      <c r="M246" s="21">
        <v>411.9</v>
      </c>
      <c r="N246" s="21">
        <v>2</v>
      </c>
      <c r="O246" s="21">
        <v>1.3</v>
      </c>
      <c r="P246" s="22">
        <v>2.8</v>
      </c>
    </row>
    <row r="247" spans="1:16">
      <c r="A247" s="6" t="s">
        <v>610</v>
      </c>
      <c r="B247" s="55" t="s">
        <v>611</v>
      </c>
      <c r="C247" s="44">
        <v>78849.5</v>
      </c>
      <c r="D247" s="21">
        <v>2227.4</v>
      </c>
      <c r="E247" s="21">
        <v>1808.4</v>
      </c>
      <c r="F247" s="21">
        <v>2658.9</v>
      </c>
      <c r="G247" s="21">
        <v>2.8</v>
      </c>
      <c r="H247" s="21">
        <v>2.2999999999999998</v>
      </c>
      <c r="I247" s="22">
        <v>3.4</v>
      </c>
      <c r="J247" s="35">
        <v>24219.5</v>
      </c>
      <c r="K247" s="21">
        <v>379.9</v>
      </c>
      <c r="L247" s="21">
        <v>256</v>
      </c>
      <c r="M247" s="21">
        <v>520</v>
      </c>
      <c r="N247" s="21">
        <v>1.6</v>
      </c>
      <c r="O247" s="21">
        <v>1.1000000000000001</v>
      </c>
      <c r="P247" s="22">
        <v>2.1</v>
      </c>
    </row>
    <row r="248" spans="1:16">
      <c r="A248" s="6" t="s">
        <v>338</v>
      </c>
      <c r="B248" s="55" t="s">
        <v>339</v>
      </c>
      <c r="C248" s="44">
        <v>83130.7</v>
      </c>
      <c r="D248" s="21">
        <v>3178.6</v>
      </c>
      <c r="E248" s="21">
        <v>2498.1</v>
      </c>
      <c r="F248" s="21">
        <v>3925.6</v>
      </c>
      <c r="G248" s="21">
        <v>3.8</v>
      </c>
      <c r="H248" s="21">
        <v>3</v>
      </c>
      <c r="I248" s="22">
        <v>4.7</v>
      </c>
      <c r="J248" s="35">
        <v>19762.3</v>
      </c>
      <c r="K248" s="21">
        <v>438.2</v>
      </c>
      <c r="L248" s="21">
        <v>282.5</v>
      </c>
      <c r="M248" s="21">
        <v>614</v>
      </c>
      <c r="N248" s="21">
        <v>2.2000000000000002</v>
      </c>
      <c r="O248" s="21">
        <v>1.4</v>
      </c>
      <c r="P248" s="22">
        <v>3.1</v>
      </c>
    </row>
    <row r="249" spans="1:16">
      <c r="A249" s="6" t="s">
        <v>410</v>
      </c>
      <c r="B249" s="55" t="s">
        <v>411</v>
      </c>
      <c r="C249" s="44">
        <v>29774.2</v>
      </c>
      <c r="D249" s="21">
        <v>994.3</v>
      </c>
      <c r="E249" s="21">
        <v>797.2</v>
      </c>
      <c r="F249" s="21">
        <v>1196</v>
      </c>
      <c r="G249" s="21">
        <v>3.3</v>
      </c>
      <c r="H249" s="21">
        <v>2.7</v>
      </c>
      <c r="I249" s="22">
        <v>4</v>
      </c>
      <c r="J249" s="35">
        <v>6460.8</v>
      </c>
      <c r="K249" s="21">
        <v>121.5</v>
      </c>
      <c r="L249" s="21">
        <v>81.3</v>
      </c>
      <c r="M249" s="21">
        <v>166.5</v>
      </c>
      <c r="N249" s="21">
        <v>1.9</v>
      </c>
      <c r="O249" s="21">
        <v>1.3</v>
      </c>
      <c r="P249" s="22">
        <v>2.6</v>
      </c>
    </row>
    <row r="250" spans="1:16">
      <c r="A250" s="6" t="s">
        <v>764</v>
      </c>
      <c r="B250" s="55" t="s">
        <v>765</v>
      </c>
      <c r="C250" s="44">
        <v>28698.2</v>
      </c>
      <c r="D250" s="21">
        <v>658.6</v>
      </c>
      <c r="E250" s="21">
        <v>510.7</v>
      </c>
      <c r="F250" s="21">
        <v>818.3</v>
      </c>
      <c r="G250" s="21">
        <v>2.2999999999999998</v>
      </c>
      <c r="H250" s="21">
        <v>1.8</v>
      </c>
      <c r="I250" s="22">
        <v>2.9</v>
      </c>
      <c r="J250" s="35">
        <v>15303.8</v>
      </c>
      <c r="K250" s="21">
        <v>199.5</v>
      </c>
      <c r="L250" s="21">
        <v>135.9</v>
      </c>
      <c r="M250" s="21">
        <v>268.39999999999998</v>
      </c>
      <c r="N250" s="21">
        <v>1.3</v>
      </c>
      <c r="O250" s="21">
        <v>0.9</v>
      </c>
      <c r="P250" s="22">
        <v>1.8</v>
      </c>
    </row>
    <row r="251" spans="1:16">
      <c r="A251" s="6" t="s">
        <v>392</v>
      </c>
      <c r="B251" s="55" t="s">
        <v>393</v>
      </c>
      <c r="C251" s="44">
        <v>52539.199999999997</v>
      </c>
      <c r="D251" s="21">
        <v>1641.4</v>
      </c>
      <c r="E251" s="21">
        <v>1316.3</v>
      </c>
      <c r="F251" s="21">
        <v>1988.1</v>
      </c>
      <c r="G251" s="21">
        <v>3.1</v>
      </c>
      <c r="H251" s="21">
        <v>2.5</v>
      </c>
      <c r="I251" s="22">
        <v>3.8</v>
      </c>
      <c r="J251" s="35">
        <v>24344.799999999999</v>
      </c>
      <c r="K251" s="21">
        <v>453.2</v>
      </c>
      <c r="L251" s="21">
        <v>314.89999999999998</v>
      </c>
      <c r="M251" s="21">
        <v>593.6</v>
      </c>
      <c r="N251" s="21">
        <v>1.9</v>
      </c>
      <c r="O251" s="21">
        <v>1.3</v>
      </c>
      <c r="P251" s="22">
        <v>2.4</v>
      </c>
    </row>
    <row r="252" spans="1:16">
      <c r="A252" s="6" t="s">
        <v>576</v>
      </c>
      <c r="B252" s="55" t="s">
        <v>577</v>
      </c>
      <c r="C252" s="44">
        <v>64517.599999999999</v>
      </c>
      <c r="D252" s="21">
        <v>1965.8</v>
      </c>
      <c r="E252" s="21">
        <v>1573.1</v>
      </c>
      <c r="F252" s="21">
        <v>2402.9</v>
      </c>
      <c r="G252" s="21">
        <v>3</v>
      </c>
      <c r="H252" s="21">
        <v>2.4</v>
      </c>
      <c r="I252" s="22">
        <v>3.7</v>
      </c>
      <c r="J252" s="35">
        <v>20122.400000000001</v>
      </c>
      <c r="K252" s="21">
        <v>350.4</v>
      </c>
      <c r="L252" s="21">
        <v>231.1</v>
      </c>
      <c r="M252" s="21">
        <v>483</v>
      </c>
      <c r="N252" s="21">
        <v>1.7</v>
      </c>
      <c r="O252" s="21">
        <v>1.1000000000000001</v>
      </c>
      <c r="P252" s="22">
        <v>2.4</v>
      </c>
    </row>
    <row r="253" spans="1:16">
      <c r="A253" s="49" t="s">
        <v>282</v>
      </c>
      <c r="B253" s="54" t="s">
        <v>283</v>
      </c>
      <c r="C253" s="44">
        <v>71494.399999999994</v>
      </c>
      <c r="D253" s="21">
        <v>3148.9</v>
      </c>
      <c r="E253" s="21">
        <v>2503.8000000000002</v>
      </c>
      <c r="F253" s="21">
        <v>3831.5</v>
      </c>
      <c r="G253" s="21">
        <v>4.4000000000000004</v>
      </c>
      <c r="H253" s="21">
        <v>3.5</v>
      </c>
      <c r="I253" s="22">
        <v>5.4</v>
      </c>
      <c r="J253" s="35">
        <v>15661.6</v>
      </c>
      <c r="K253" s="21">
        <v>410.7</v>
      </c>
      <c r="L253" s="21">
        <v>277.89999999999998</v>
      </c>
      <c r="M253" s="21">
        <v>553.29999999999995</v>
      </c>
      <c r="N253" s="21">
        <v>2.6</v>
      </c>
      <c r="O253" s="21">
        <v>1.8</v>
      </c>
      <c r="P253" s="22">
        <v>3.5</v>
      </c>
    </row>
    <row r="254" spans="1:16">
      <c r="A254" s="6" t="s">
        <v>638</v>
      </c>
      <c r="B254" s="55" t="s">
        <v>639</v>
      </c>
      <c r="C254" s="44">
        <v>43981.3</v>
      </c>
      <c r="D254" s="21">
        <v>1102.7</v>
      </c>
      <c r="E254" s="21">
        <v>851.7</v>
      </c>
      <c r="F254" s="21">
        <v>1384.2</v>
      </c>
      <c r="G254" s="21">
        <v>2.5</v>
      </c>
      <c r="H254" s="21">
        <v>1.9</v>
      </c>
      <c r="I254" s="22">
        <v>3.1</v>
      </c>
      <c r="J254" s="35">
        <v>22003.7</v>
      </c>
      <c r="K254" s="21">
        <v>302.3</v>
      </c>
      <c r="L254" s="21">
        <v>208</v>
      </c>
      <c r="M254" s="21">
        <v>408.1</v>
      </c>
      <c r="N254" s="21">
        <v>1.4</v>
      </c>
      <c r="O254" s="21">
        <v>0.9</v>
      </c>
      <c r="P254" s="22">
        <v>1.9</v>
      </c>
    </row>
    <row r="255" spans="1:16">
      <c r="A255" s="6" t="s">
        <v>698</v>
      </c>
      <c r="B255" s="55" t="s">
        <v>699</v>
      </c>
      <c r="C255" s="44">
        <v>32452.9</v>
      </c>
      <c r="D255" s="21">
        <v>805.1</v>
      </c>
      <c r="E255" s="21">
        <v>614.5</v>
      </c>
      <c r="F255" s="21">
        <v>1005.2</v>
      </c>
      <c r="G255" s="21">
        <v>2.5</v>
      </c>
      <c r="H255" s="21">
        <v>1.9</v>
      </c>
      <c r="I255" s="22">
        <v>3.1</v>
      </c>
      <c r="J255" s="35">
        <v>16009.1</v>
      </c>
      <c r="K255" s="21">
        <v>219.2</v>
      </c>
      <c r="L255" s="21">
        <v>149</v>
      </c>
      <c r="M255" s="21">
        <v>297</v>
      </c>
      <c r="N255" s="21">
        <v>1.4</v>
      </c>
      <c r="O255" s="21">
        <v>0.9</v>
      </c>
      <c r="P255" s="22">
        <v>1.9</v>
      </c>
    </row>
    <row r="256" spans="1:16">
      <c r="A256" s="6" t="s">
        <v>320</v>
      </c>
      <c r="B256" s="55" t="s">
        <v>321</v>
      </c>
      <c r="C256" s="44">
        <v>54354.5</v>
      </c>
      <c r="D256" s="21">
        <v>2036.9</v>
      </c>
      <c r="E256" s="21">
        <v>1639.9</v>
      </c>
      <c r="F256" s="21">
        <v>2476.9</v>
      </c>
      <c r="G256" s="21">
        <v>3.7</v>
      </c>
      <c r="H256" s="21">
        <v>3</v>
      </c>
      <c r="I256" s="22">
        <v>4.5999999999999996</v>
      </c>
      <c r="J256" s="35">
        <v>16549.5</v>
      </c>
      <c r="K256" s="21">
        <v>368.3</v>
      </c>
      <c r="L256" s="21">
        <v>247.9</v>
      </c>
      <c r="M256" s="21">
        <v>502.6</v>
      </c>
      <c r="N256" s="21">
        <v>2.2000000000000002</v>
      </c>
      <c r="O256" s="21">
        <v>1.5</v>
      </c>
      <c r="P256" s="22">
        <v>3</v>
      </c>
    </row>
    <row r="257" spans="1:16">
      <c r="A257" s="6" t="s">
        <v>850</v>
      </c>
      <c r="B257" s="55" t="s">
        <v>851</v>
      </c>
      <c r="C257" s="44">
        <v>27227.599999999999</v>
      </c>
      <c r="D257" s="21">
        <v>556.9</v>
      </c>
      <c r="E257" s="21">
        <v>413</v>
      </c>
      <c r="F257" s="21">
        <v>718.3</v>
      </c>
      <c r="G257" s="21">
        <v>2</v>
      </c>
      <c r="H257" s="21">
        <v>1.5</v>
      </c>
      <c r="I257" s="22">
        <v>2.6</v>
      </c>
      <c r="J257" s="35">
        <v>16951.400000000001</v>
      </c>
      <c r="K257" s="21">
        <v>189.6</v>
      </c>
      <c r="L257" s="21">
        <v>124.8</v>
      </c>
      <c r="M257" s="21">
        <v>266.5</v>
      </c>
      <c r="N257" s="21">
        <v>1.1000000000000001</v>
      </c>
      <c r="O257" s="21">
        <v>0.7</v>
      </c>
      <c r="P257" s="22">
        <v>1.6</v>
      </c>
    </row>
    <row r="258" spans="1:16">
      <c r="A258" s="6" t="s">
        <v>588</v>
      </c>
      <c r="B258" s="55" t="s">
        <v>589</v>
      </c>
      <c r="C258" s="44">
        <v>54300.1</v>
      </c>
      <c r="D258" s="21">
        <v>1641.2</v>
      </c>
      <c r="E258" s="21">
        <v>1301.4000000000001</v>
      </c>
      <c r="F258" s="21">
        <v>2001.1</v>
      </c>
      <c r="G258" s="21">
        <v>3</v>
      </c>
      <c r="H258" s="21">
        <v>2.4</v>
      </c>
      <c r="I258" s="22">
        <v>3.7</v>
      </c>
      <c r="J258" s="35">
        <v>13520.9</v>
      </c>
      <c r="K258" s="21">
        <v>222.6</v>
      </c>
      <c r="L258" s="21">
        <v>144</v>
      </c>
      <c r="M258" s="21">
        <v>312.10000000000002</v>
      </c>
      <c r="N258" s="21">
        <v>1.6</v>
      </c>
      <c r="O258" s="21">
        <v>1.1000000000000001</v>
      </c>
      <c r="P258" s="22">
        <v>2.2999999999999998</v>
      </c>
    </row>
    <row r="259" spans="1:16">
      <c r="A259" s="6" t="s">
        <v>720</v>
      </c>
      <c r="B259" s="55" t="s">
        <v>721</v>
      </c>
      <c r="C259" s="44">
        <v>44816.800000000003</v>
      </c>
      <c r="D259" s="21">
        <v>1076.4000000000001</v>
      </c>
      <c r="E259" s="21">
        <v>848.8</v>
      </c>
      <c r="F259" s="21">
        <v>1317.4</v>
      </c>
      <c r="G259" s="21">
        <v>2.4</v>
      </c>
      <c r="H259" s="21">
        <v>1.9</v>
      </c>
      <c r="I259" s="22">
        <v>2.9</v>
      </c>
      <c r="J259" s="35">
        <v>18446.2</v>
      </c>
      <c r="K259" s="21">
        <v>245.7</v>
      </c>
      <c r="L259" s="21">
        <v>166.3</v>
      </c>
      <c r="M259" s="21">
        <v>335.2</v>
      </c>
      <c r="N259" s="21">
        <v>1.3</v>
      </c>
      <c r="O259" s="21">
        <v>0.9</v>
      </c>
      <c r="P259" s="22">
        <v>1.8</v>
      </c>
    </row>
    <row r="260" spans="1:16">
      <c r="A260" s="6" t="s">
        <v>312</v>
      </c>
      <c r="B260" s="55" t="s">
        <v>313</v>
      </c>
      <c r="C260" s="44">
        <v>58444.2</v>
      </c>
      <c r="D260" s="21">
        <v>2201.9</v>
      </c>
      <c r="E260" s="21">
        <v>1772.3</v>
      </c>
      <c r="F260" s="21">
        <v>2678.5</v>
      </c>
      <c r="G260" s="21">
        <v>3.8</v>
      </c>
      <c r="H260" s="21">
        <v>3</v>
      </c>
      <c r="I260" s="22">
        <v>4.5999999999999996</v>
      </c>
      <c r="J260" s="35">
        <v>18133.8</v>
      </c>
      <c r="K260" s="21">
        <v>408.5</v>
      </c>
      <c r="L260" s="21">
        <v>275.8</v>
      </c>
      <c r="M260" s="21">
        <v>553.1</v>
      </c>
      <c r="N260" s="21">
        <v>2.2999999999999998</v>
      </c>
      <c r="O260" s="21">
        <v>1.5</v>
      </c>
      <c r="P260" s="22">
        <v>3.1</v>
      </c>
    </row>
    <row r="261" spans="1:16">
      <c r="A261" s="6" t="s">
        <v>374</v>
      </c>
      <c r="B261" s="55" t="s">
        <v>375</v>
      </c>
      <c r="C261" s="44">
        <v>30379.4</v>
      </c>
      <c r="D261" s="21">
        <v>1062.5</v>
      </c>
      <c r="E261" s="21">
        <v>809.3</v>
      </c>
      <c r="F261" s="21">
        <v>1340.5</v>
      </c>
      <c r="G261" s="21">
        <v>3.5</v>
      </c>
      <c r="H261" s="21">
        <v>2.7</v>
      </c>
      <c r="I261" s="22">
        <v>4.4000000000000004</v>
      </c>
      <c r="J261" s="35">
        <v>10241.6</v>
      </c>
      <c r="K261" s="21">
        <v>222.1</v>
      </c>
      <c r="L261" s="21">
        <v>147.4</v>
      </c>
      <c r="M261" s="21">
        <v>304.5</v>
      </c>
      <c r="N261" s="21">
        <v>2.2000000000000002</v>
      </c>
      <c r="O261" s="21">
        <v>1.4</v>
      </c>
      <c r="P261" s="22">
        <v>3</v>
      </c>
    </row>
    <row r="262" spans="1:16">
      <c r="A262" s="6" t="s">
        <v>804</v>
      </c>
      <c r="B262" s="55" t="s">
        <v>805</v>
      </c>
      <c r="C262" s="44">
        <v>52152.6</v>
      </c>
      <c r="D262" s="21">
        <v>1456.6</v>
      </c>
      <c r="E262" s="21">
        <v>1085.8</v>
      </c>
      <c r="F262" s="21">
        <v>1869.2</v>
      </c>
      <c r="G262" s="21">
        <v>2.8</v>
      </c>
      <c r="H262" s="21">
        <v>2.1</v>
      </c>
      <c r="I262" s="22">
        <v>3.6</v>
      </c>
      <c r="J262" s="35">
        <v>23886.400000000001</v>
      </c>
      <c r="K262" s="21">
        <v>375.6</v>
      </c>
      <c r="L262" s="21">
        <v>231.8</v>
      </c>
      <c r="M262" s="21">
        <v>551.79999999999995</v>
      </c>
      <c r="N262" s="21">
        <v>1.6</v>
      </c>
      <c r="O262" s="21">
        <v>1</v>
      </c>
      <c r="P262" s="22">
        <v>2.2999999999999998</v>
      </c>
    </row>
    <row r="263" spans="1:16">
      <c r="A263" s="6" t="s">
        <v>744</v>
      </c>
      <c r="B263" s="55" t="s">
        <v>745</v>
      </c>
      <c r="C263" s="44">
        <v>66494.5</v>
      </c>
      <c r="D263" s="21">
        <v>1636.2</v>
      </c>
      <c r="E263" s="21">
        <v>1294.9000000000001</v>
      </c>
      <c r="F263" s="21">
        <v>2005.6</v>
      </c>
      <c r="G263" s="21">
        <v>2.5</v>
      </c>
      <c r="H263" s="21">
        <v>1.9</v>
      </c>
      <c r="I263" s="22">
        <v>3</v>
      </c>
      <c r="J263" s="35">
        <v>38061.5</v>
      </c>
      <c r="K263" s="21">
        <v>508.1</v>
      </c>
      <c r="L263" s="21">
        <v>340.5</v>
      </c>
      <c r="M263" s="21">
        <v>696.2</v>
      </c>
      <c r="N263" s="21">
        <v>1.3</v>
      </c>
      <c r="O263" s="21">
        <v>0.9</v>
      </c>
      <c r="P263" s="22">
        <v>1.8</v>
      </c>
    </row>
    <row r="264" spans="1:16">
      <c r="A264" s="6" t="s">
        <v>806</v>
      </c>
      <c r="B264" s="55" t="s">
        <v>807</v>
      </c>
      <c r="C264" s="44">
        <v>34815.1</v>
      </c>
      <c r="D264" s="21">
        <v>759.5</v>
      </c>
      <c r="E264" s="21">
        <v>582.29999999999995</v>
      </c>
      <c r="F264" s="21">
        <v>950.4</v>
      </c>
      <c r="G264" s="21">
        <v>2.2000000000000002</v>
      </c>
      <c r="H264" s="21">
        <v>1.7</v>
      </c>
      <c r="I264" s="22">
        <v>2.7</v>
      </c>
      <c r="J264" s="35">
        <v>22011.9</v>
      </c>
      <c r="K264" s="21">
        <v>267</v>
      </c>
      <c r="L264" s="21">
        <v>179.8</v>
      </c>
      <c r="M264" s="21">
        <v>365.5</v>
      </c>
      <c r="N264" s="21">
        <v>1.2</v>
      </c>
      <c r="O264" s="21">
        <v>0.8</v>
      </c>
      <c r="P264" s="22">
        <v>1.7</v>
      </c>
    </row>
    <row r="265" spans="1:16">
      <c r="A265" s="6" t="s">
        <v>870</v>
      </c>
      <c r="B265" s="55" t="s">
        <v>871</v>
      </c>
      <c r="C265" s="44">
        <v>30820.7</v>
      </c>
      <c r="D265" s="21">
        <v>547.4</v>
      </c>
      <c r="E265" s="21">
        <v>398.6</v>
      </c>
      <c r="F265" s="21">
        <v>716.7</v>
      </c>
      <c r="G265" s="21">
        <v>1.8</v>
      </c>
      <c r="H265" s="21">
        <v>1.3</v>
      </c>
      <c r="I265" s="22">
        <v>2.2999999999999998</v>
      </c>
      <c r="J265" s="35">
        <v>16074.3</v>
      </c>
      <c r="K265" s="21">
        <v>163.4</v>
      </c>
      <c r="L265" s="21">
        <v>108.5</v>
      </c>
      <c r="M265" s="21">
        <v>229.4</v>
      </c>
      <c r="N265" s="21">
        <v>1</v>
      </c>
      <c r="O265" s="21">
        <v>0.7</v>
      </c>
      <c r="P265" s="22">
        <v>1.4</v>
      </c>
    </row>
    <row r="266" spans="1:16">
      <c r="A266" s="6" t="s">
        <v>830</v>
      </c>
      <c r="B266" s="55" t="s">
        <v>831</v>
      </c>
      <c r="C266" s="44">
        <v>39512.1</v>
      </c>
      <c r="D266" s="21">
        <v>762.7</v>
      </c>
      <c r="E266" s="21">
        <v>559.5</v>
      </c>
      <c r="F266" s="21">
        <v>999.7</v>
      </c>
      <c r="G266" s="21">
        <v>1.9</v>
      </c>
      <c r="H266" s="21">
        <v>1.4</v>
      </c>
      <c r="I266" s="22">
        <v>2.5</v>
      </c>
      <c r="J266" s="35">
        <v>27944.9</v>
      </c>
      <c r="K266" s="21">
        <v>304.5</v>
      </c>
      <c r="L266" s="21">
        <v>205.1</v>
      </c>
      <c r="M266" s="21">
        <v>424</v>
      </c>
      <c r="N266" s="21">
        <v>1.1000000000000001</v>
      </c>
      <c r="O266" s="21">
        <v>0.7</v>
      </c>
      <c r="P266" s="22">
        <v>1.5</v>
      </c>
    </row>
    <row r="267" spans="1:16">
      <c r="A267" s="6" t="s">
        <v>364</v>
      </c>
      <c r="B267" s="55" t="s">
        <v>365</v>
      </c>
      <c r="C267" s="44">
        <v>131581.79999999999</v>
      </c>
      <c r="D267" s="21">
        <v>4672.7</v>
      </c>
      <c r="E267" s="21">
        <v>3742</v>
      </c>
      <c r="F267" s="21">
        <v>5708.9</v>
      </c>
      <c r="G267" s="21">
        <v>3.6</v>
      </c>
      <c r="H267" s="21">
        <v>2.8</v>
      </c>
      <c r="I267" s="22">
        <v>4.3</v>
      </c>
      <c r="J267" s="35">
        <v>33212.199999999997</v>
      </c>
      <c r="K267" s="21">
        <v>694.5</v>
      </c>
      <c r="L267" s="21">
        <v>460.8</v>
      </c>
      <c r="M267" s="21">
        <v>950.8</v>
      </c>
      <c r="N267" s="21">
        <v>2.1</v>
      </c>
      <c r="O267" s="21">
        <v>1.4</v>
      </c>
      <c r="P267" s="22">
        <v>2.9</v>
      </c>
    </row>
    <row r="268" spans="1:16">
      <c r="A268" s="6" t="s">
        <v>322</v>
      </c>
      <c r="B268" s="55" t="s">
        <v>323</v>
      </c>
      <c r="C268" s="44">
        <v>97516.800000000003</v>
      </c>
      <c r="D268" s="21">
        <v>3764.6</v>
      </c>
      <c r="E268" s="21">
        <v>2914.4</v>
      </c>
      <c r="F268" s="21">
        <v>4741.5</v>
      </c>
      <c r="G268" s="21">
        <v>3.9</v>
      </c>
      <c r="H268" s="21">
        <v>3</v>
      </c>
      <c r="I268" s="22">
        <v>4.9000000000000004</v>
      </c>
      <c r="J268" s="35">
        <v>22899.200000000001</v>
      </c>
      <c r="K268" s="21">
        <v>503</v>
      </c>
      <c r="L268" s="21">
        <v>322.2</v>
      </c>
      <c r="M268" s="21">
        <v>716.1</v>
      </c>
      <c r="N268" s="21">
        <v>2.2000000000000002</v>
      </c>
      <c r="O268" s="21">
        <v>1.4</v>
      </c>
      <c r="P268" s="22">
        <v>3.1</v>
      </c>
    </row>
    <row r="269" spans="1:16">
      <c r="A269" s="6" t="s">
        <v>766</v>
      </c>
      <c r="B269" s="55" t="s">
        <v>767</v>
      </c>
      <c r="C269" s="44">
        <v>65036.3</v>
      </c>
      <c r="D269" s="21">
        <v>1844.5</v>
      </c>
      <c r="E269" s="21">
        <v>1395.3</v>
      </c>
      <c r="F269" s="21">
        <v>2320.4</v>
      </c>
      <c r="G269" s="21">
        <v>2.8</v>
      </c>
      <c r="H269" s="21">
        <v>2.1</v>
      </c>
      <c r="I269" s="22">
        <v>3.6</v>
      </c>
      <c r="J269" s="35">
        <v>31009.7</v>
      </c>
      <c r="K269" s="21">
        <v>523.1</v>
      </c>
      <c r="L269" s="21">
        <v>327</v>
      </c>
      <c r="M269" s="21">
        <v>747</v>
      </c>
      <c r="N269" s="21">
        <v>1.7</v>
      </c>
      <c r="O269" s="21">
        <v>1.1000000000000001</v>
      </c>
      <c r="P269" s="22">
        <v>2.4</v>
      </c>
    </row>
    <row r="270" spans="1:16">
      <c r="A270" s="6" t="s">
        <v>858</v>
      </c>
      <c r="B270" s="55" t="s">
        <v>859</v>
      </c>
      <c r="C270" s="44">
        <v>52005.8</v>
      </c>
      <c r="D270" s="21">
        <v>1225.7</v>
      </c>
      <c r="E270" s="21">
        <v>954.4</v>
      </c>
      <c r="F270" s="21">
        <v>1518.7</v>
      </c>
      <c r="G270" s="21">
        <v>2.4</v>
      </c>
      <c r="H270" s="21">
        <v>1.8</v>
      </c>
      <c r="I270" s="22">
        <v>2.9</v>
      </c>
      <c r="J270" s="35">
        <v>51536.2</v>
      </c>
      <c r="K270" s="21">
        <v>679</v>
      </c>
      <c r="L270" s="21">
        <v>443.8</v>
      </c>
      <c r="M270" s="21">
        <v>941.7</v>
      </c>
      <c r="N270" s="21">
        <v>1.3</v>
      </c>
      <c r="O270" s="21">
        <v>0.9</v>
      </c>
      <c r="P270" s="22">
        <v>1.8</v>
      </c>
    </row>
    <row r="271" spans="1:16">
      <c r="A271" s="6" t="s">
        <v>646</v>
      </c>
      <c r="B271" s="55" t="s">
        <v>647</v>
      </c>
      <c r="C271" s="44">
        <v>71256.899999999994</v>
      </c>
      <c r="D271" s="21">
        <v>1900.6</v>
      </c>
      <c r="E271" s="21">
        <v>1492.2</v>
      </c>
      <c r="F271" s="21">
        <v>2325.5</v>
      </c>
      <c r="G271" s="21">
        <v>2.7</v>
      </c>
      <c r="H271" s="21">
        <v>2.1</v>
      </c>
      <c r="I271" s="22">
        <v>3.3</v>
      </c>
      <c r="J271" s="35">
        <v>30048.1</v>
      </c>
      <c r="K271" s="21">
        <v>436.7</v>
      </c>
      <c r="L271" s="21">
        <v>289.5</v>
      </c>
      <c r="M271" s="21">
        <v>600.70000000000005</v>
      </c>
      <c r="N271" s="21">
        <v>1.5</v>
      </c>
      <c r="O271" s="21">
        <v>1</v>
      </c>
      <c r="P271" s="22">
        <v>2</v>
      </c>
    </row>
    <row r="272" spans="1:16">
      <c r="A272" s="6" t="s">
        <v>784</v>
      </c>
      <c r="B272" s="55" t="s">
        <v>785</v>
      </c>
      <c r="C272" s="44">
        <v>39926.400000000001</v>
      </c>
      <c r="D272" s="21">
        <v>885.1</v>
      </c>
      <c r="E272" s="21">
        <v>675.6</v>
      </c>
      <c r="F272" s="21">
        <v>1112.9000000000001</v>
      </c>
      <c r="G272" s="21">
        <v>2.2000000000000002</v>
      </c>
      <c r="H272" s="21">
        <v>1.7</v>
      </c>
      <c r="I272" s="22">
        <v>2.8</v>
      </c>
      <c r="J272" s="35">
        <v>27387.599999999999</v>
      </c>
      <c r="K272" s="21">
        <v>333.6</v>
      </c>
      <c r="L272" s="21">
        <v>226.6</v>
      </c>
      <c r="M272" s="21">
        <v>454.6</v>
      </c>
      <c r="N272" s="21">
        <v>1.2</v>
      </c>
      <c r="O272" s="21">
        <v>0.8</v>
      </c>
      <c r="P272" s="22">
        <v>1.7</v>
      </c>
    </row>
    <row r="273" spans="1:16">
      <c r="A273" s="6" t="s">
        <v>848</v>
      </c>
      <c r="B273" s="55" t="s">
        <v>849</v>
      </c>
      <c r="C273" s="44">
        <v>26397.599999999999</v>
      </c>
      <c r="D273" s="21">
        <v>608.6</v>
      </c>
      <c r="E273" s="21">
        <v>469.7</v>
      </c>
      <c r="F273" s="21">
        <v>754.6</v>
      </c>
      <c r="G273" s="21">
        <v>2.2999999999999998</v>
      </c>
      <c r="H273" s="21">
        <v>1.8</v>
      </c>
      <c r="I273" s="22">
        <v>2.9</v>
      </c>
      <c r="J273" s="35">
        <v>12871.4</v>
      </c>
      <c r="K273" s="21">
        <v>168.6</v>
      </c>
      <c r="L273" s="21">
        <v>111</v>
      </c>
      <c r="M273" s="21">
        <v>232.5</v>
      </c>
      <c r="N273" s="21">
        <v>1.3</v>
      </c>
      <c r="O273" s="21">
        <v>0.9</v>
      </c>
      <c r="P273" s="22">
        <v>1.8</v>
      </c>
    </row>
    <row r="274" spans="1:16">
      <c r="A274" s="6" t="s">
        <v>814</v>
      </c>
      <c r="B274" s="55" t="s">
        <v>815</v>
      </c>
      <c r="C274" s="44">
        <v>36314.199999999997</v>
      </c>
      <c r="D274" s="21">
        <v>718.1</v>
      </c>
      <c r="E274" s="21">
        <v>516.79999999999995</v>
      </c>
      <c r="F274" s="21">
        <v>965.1</v>
      </c>
      <c r="G274" s="21">
        <v>2</v>
      </c>
      <c r="H274" s="21">
        <v>1.4</v>
      </c>
      <c r="I274" s="22">
        <v>2.7</v>
      </c>
      <c r="J274" s="35">
        <v>30182.799999999999</v>
      </c>
      <c r="K274" s="21">
        <v>315.3</v>
      </c>
      <c r="L274" s="21">
        <v>209.9</v>
      </c>
      <c r="M274" s="21">
        <v>450.3</v>
      </c>
      <c r="N274" s="21">
        <v>1</v>
      </c>
      <c r="O274" s="21">
        <v>0.7</v>
      </c>
      <c r="P274" s="22">
        <v>1.5</v>
      </c>
    </row>
    <row r="275" spans="1:16">
      <c r="A275" s="6" t="s">
        <v>626</v>
      </c>
      <c r="B275" s="55" t="s">
        <v>627</v>
      </c>
      <c r="C275" s="44">
        <v>62572</v>
      </c>
      <c r="D275" s="21">
        <v>1544.8</v>
      </c>
      <c r="E275" s="21">
        <v>1205.5999999999999</v>
      </c>
      <c r="F275" s="21">
        <v>1899.6</v>
      </c>
      <c r="G275" s="21">
        <v>2.5</v>
      </c>
      <c r="H275" s="21">
        <v>1.9</v>
      </c>
      <c r="I275" s="22">
        <v>3</v>
      </c>
      <c r="J275" s="35">
        <v>28869</v>
      </c>
      <c r="K275" s="21">
        <v>408.8</v>
      </c>
      <c r="L275" s="21">
        <v>282.7</v>
      </c>
      <c r="M275" s="21">
        <v>545.79999999999995</v>
      </c>
      <c r="N275" s="21">
        <v>1.4</v>
      </c>
      <c r="O275" s="21">
        <v>1</v>
      </c>
      <c r="P275" s="22">
        <v>1.9</v>
      </c>
    </row>
    <row r="276" spans="1:16">
      <c r="A276" s="6" t="s">
        <v>746</v>
      </c>
      <c r="B276" s="55" t="s">
        <v>747</v>
      </c>
      <c r="C276" s="44">
        <v>32922.6</v>
      </c>
      <c r="D276" s="21">
        <v>800.3</v>
      </c>
      <c r="E276" s="21">
        <v>628.1</v>
      </c>
      <c r="F276" s="21">
        <v>988</v>
      </c>
      <c r="G276" s="21">
        <v>2.4</v>
      </c>
      <c r="H276" s="21">
        <v>1.9</v>
      </c>
      <c r="I276" s="22">
        <v>3</v>
      </c>
      <c r="J276" s="35">
        <v>16491.400000000001</v>
      </c>
      <c r="K276" s="21">
        <v>227.6</v>
      </c>
      <c r="L276" s="21">
        <v>154.4</v>
      </c>
      <c r="M276" s="21">
        <v>309.3</v>
      </c>
      <c r="N276" s="21">
        <v>1.4</v>
      </c>
      <c r="O276" s="21">
        <v>0.9</v>
      </c>
      <c r="P276" s="22">
        <v>1.9</v>
      </c>
    </row>
    <row r="277" spans="1:16">
      <c r="A277" s="6" t="s">
        <v>772</v>
      </c>
      <c r="B277" s="55" t="s">
        <v>773</v>
      </c>
      <c r="C277" s="44">
        <v>51793.9</v>
      </c>
      <c r="D277" s="21">
        <v>1111.4000000000001</v>
      </c>
      <c r="E277" s="21">
        <v>846.6</v>
      </c>
      <c r="F277" s="21">
        <v>1408.3</v>
      </c>
      <c r="G277" s="21">
        <v>2.1</v>
      </c>
      <c r="H277" s="21">
        <v>1.6</v>
      </c>
      <c r="I277" s="22">
        <v>2.7</v>
      </c>
      <c r="J277" s="35">
        <v>27598.1</v>
      </c>
      <c r="K277" s="21">
        <v>324.7</v>
      </c>
      <c r="L277" s="21">
        <v>221.7</v>
      </c>
      <c r="M277" s="21">
        <v>444.3</v>
      </c>
      <c r="N277" s="21">
        <v>1.2</v>
      </c>
      <c r="O277" s="21">
        <v>0.8</v>
      </c>
      <c r="P277" s="22">
        <v>1.6</v>
      </c>
    </row>
    <row r="278" spans="1:16">
      <c r="A278" s="6" t="s">
        <v>480</v>
      </c>
      <c r="B278" s="55" t="s">
        <v>481</v>
      </c>
      <c r="C278" s="44">
        <v>22625.200000000001</v>
      </c>
      <c r="D278" s="21">
        <v>725.1</v>
      </c>
      <c r="E278" s="21">
        <v>540.5</v>
      </c>
      <c r="F278" s="21">
        <v>911.3</v>
      </c>
      <c r="G278" s="21">
        <v>3.2</v>
      </c>
      <c r="H278" s="21">
        <v>2.4</v>
      </c>
      <c r="I278" s="22">
        <v>4</v>
      </c>
      <c r="J278" s="35">
        <v>11863.8</v>
      </c>
      <c r="K278" s="21">
        <v>229.8</v>
      </c>
      <c r="L278" s="21">
        <v>152.80000000000001</v>
      </c>
      <c r="M278" s="21">
        <v>310.8</v>
      </c>
      <c r="N278" s="21">
        <v>1.9</v>
      </c>
      <c r="O278" s="21">
        <v>1.3</v>
      </c>
      <c r="P278" s="22">
        <v>2.6</v>
      </c>
    </row>
    <row r="279" spans="1:16">
      <c r="A279" s="6" t="s">
        <v>482</v>
      </c>
      <c r="B279" s="55" t="s">
        <v>483</v>
      </c>
      <c r="C279" s="44">
        <v>42762.9</v>
      </c>
      <c r="D279" s="21">
        <v>1241.8</v>
      </c>
      <c r="E279" s="21">
        <v>997.9</v>
      </c>
      <c r="F279" s="21">
        <v>1486.9</v>
      </c>
      <c r="G279" s="21">
        <v>2.9</v>
      </c>
      <c r="H279" s="21">
        <v>2.2999999999999998</v>
      </c>
      <c r="I279" s="22">
        <v>3.5</v>
      </c>
      <c r="J279" s="35">
        <v>16948.099999999999</v>
      </c>
      <c r="K279" s="21">
        <v>291.2</v>
      </c>
      <c r="L279" s="21">
        <v>199.4</v>
      </c>
      <c r="M279" s="21">
        <v>390.2</v>
      </c>
      <c r="N279" s="21">
        <v>1.7</v>
      </c>
      <c r="O279" s="21">
        <v>1.2</v>
      </c>
      <c r="P279" s="22">
        <v>2.2999999999999998</v>
      </c>
    </row>
    <row r="280" spans="1:16">
      <c r="A280" s="6" t="s">
        <v>484</v>
      </c>
      <c r="B280" s="55" t="s">
        <v>485</v>
      </c>
      <c r="C280" s="44">
        <v>38494.300000000003</v>
      </c>
      <c r="D280" s="21">
        <v>1205.7</v>
      </c>
      <c r="E280" s="21">
        <v>958.1</v>
      </c>
      <c r="F280" s="21">
        <v>1451.7</v>
      </c>
      <c r="G280" s="21">
        <v>3.1</v>
      </c>
      <c r="H280" s="21">
        <v>2.5</v>
      </c>
      <c r="I280" s="22">
        <v>3.8</v>
      </c>
      <c r="J280" s="35">
        <v>14659.7</v>
      </c>
      <c r="K280" s="21">
        <v>265.60000000000002</v>
      </c>
      <c r="L280" s="21">
        <v>183.1</v>
      </c>
      <c r="M280" s="21">
        <v>358.6</v>
      </c>
      <c r="N280" s="21">
        <v>1.8</v>
      </c>
      <c r="O280" s="21">
        <v>1.2</v>
      </c>
      <c r="P280" s="22">
        <v>2.4</v>
      </c>
    </row>
    <row r="281" spans="1:16">
      <c r="A281" s="6" t="s">
        <v>674</v>
      </c>
      <c r="B281" s="55" t="s">
        <v>675</v>
      </c>
      <c r="C281" s="44">
        <v>135167</v>
      </c>
      <c r="D281" s="21">
        <v>3475.9</v>
      </c>
      <c r="E281" s="21">
        <v>2776.1</v>
      </c>
      <c r="F281" s="21">
        <v>4203.2</v>
      </c>
      <c r="G281" s="21">
        <v>2.6</v>
      </c>
      <c r="H281" s="21">
        <v>2.1</v>
      </c>
      <c r="I281" s="22">
        <v>3.1</v>
      </c>
      <c r="J281" s="35">
        <v>54007</v>
      </c>
      <c r="K281" s="21">
        <v>802.2</v>
      </c>
      <c r="L281" s="21">
        <v>541.79999999999995</v>
      </c>
      <c r="M281" s="21">
        <v>1089.3</v>
      </c>
      <c r="N281" s="21">
        <v>1.5</v>
      </c>
      <c r="O281" s="21">
        <v>1</v>
      </c>
      <c r="P281" s="22">
        <v>2</v>
      </c>
    </row>
    <row r="282" spans="1:16">
      <c r="A282" s="6" t="s">
        <v>712</v>
      </c>
      <c r="B282" s="55" t="s">
        <v>713</v>
      </c>
      <c r="C282" s="44">
        <v>37026.6</v>
      </c>
      <c r="D282" s="21">
        <v>788.6</v>
      </c>
      <c r="E282" s="21">
        <v>589.5</v>
      </c>
      <c r="F282" s="21">
        <v>1027.7</v>
      </c>
      <c r="G282" s="21">
        <v>2.1</v>
      </c>
      <c r="H282" s="21">
        <v>1.6</v>
      </c>
      <c r="I282" s="22">
        <v>2.8</v>
      </c>
      <c r="J282" s="35">
        <v>21653.4</v>
      </c>
      <c r="K282" s="21">
        <v>269.3</v>
      </c>
      <c r="L282" s="21">
        <v>182</v>
      </c>
      <c r="M282" s="21">
        <v>372.9</v>
      </c>
      <c r="N282" s="21">
        <v>1.2</v>
      </c>
      <c r="O282" s="21">
        <v>0.8</v>
      </c>
      <c r="P282" s="22">
        <v>1.7</v>
      </c>
    </row>
    <row r="283" spans="1:16">
      <c r="A283" s="6" t="s">
        <v>536</v>
      </c>
      <c r="B283" s="55" t="s">
        <v>537</v>
      </c>
      <c r="C283" s="44">
        <v>64139</v>
      </c>
      <c r="D283" s="21">
        <v>1892.4</v>
      </c>
      <c r="E283" s="21">
        <v>1489.2</v>
      </c>
      <c r="F283" s="21">
        <v>2307</v>
      </c>
      <c r="G283" s="21">
        <v>3</v>
      </c>
      <c r="H283" s="21">
        <v>2.2999999999999998</v>
      </c>
      <c r="I283" s="22">
        <v>3.6</v>
      </c>
      <c r="J283" s="35">
        <v>21768</v>
      </c>
      <c r="K283" s="21">
        <v>377.1</v>
      </c>
      <c r="L283" s="21">
        <v>257.7</v>
      </c>
      <c r="M283" s="21">
        <v>504.4</v>
      </c>
      <c r="N283" s="21">
        <v>1.7</v>
      </c>
      <c r="O283" s="21">
        <v>1.2</v>
      </c>
      <c r="P283" s="22">
        <v>2.2999999999999998</v>
      </c>
    </row>
    <row r="284" spans="1:16">
      <c r="A284" s="6" t="s">
        <v>786</v>
      </c>
      <c r="B284" s="55" t="s">
        <v>787</v>
      </c>
      <c r="C284" s="44">
        <v>39413.9</v>
      </c>
      <c r="D284" s="21">
        <v>1020.4</v>
      </c>
      <c r="E284" s="21">
        <v>805</v>
      </c>
      <c r="F284" s="21">
        <v>1255.3</v>
      </c>
      <c r="G284" s="21">
        <v>2.6</v>
      </c>
      <c r="H284" s="21">
        <v>2</v>
      </c>
      <c r="I284" s="22">
        <v>3.2</v>
      </c>
      <c r="J284" s="35">
        <v>38200.1</v>
      </c>
      <c r="K284" s="21">
        <v>578.20000000000005</v>
      </c>
      <c r="L284" s="21">
        <v>384.6</v>
      </c>
      <c r="M284" s="21">
        <v>801.4</v>
      </c>
      <c r="N284" s="21">
        <v>1.5</v>
      </c>
      <c r="O284" s="21">
        <v>1</v>
      </c>
      <c r="P284" s="22">
        <v>2.1</v>
      </c>
    </row>
    <row r="285" spans="1:16">
      <c r="A285" s="6" t="s">
        <v>520</v>
      </c>
      <c r="B285" s="55" t="s">
        <v>521</v>
      </c>
      <c r="C285" s="44">
        <v>85631.4</v>
      </c>
      <c r="D285" s="21">
        <v>2532.3000000000002</v>
      </c>
      <c r="E285" s="21">
        <v>2044.1</v>
      </c>
      <c r="F285" s="21">
        <v>3022.3</v>
      </c>
      <c r="G285" s="21">
        <v>3</v>
      </c>
      <c r="H285" s="21">
        <v>2.4</v>
      </c>
      <c r="I285" s="22">
        <v>3.5</v>
      </c>
      <c r="J285" s="35">
        <v>40484.6</v>
      </c>
      <c r="K285" s="21">
        <v>720.7</v>
      </c>
      <c r="L285" s="21">
        <v>507.8</v>
      </c>
      <c r="M285" s="21">
        <v>950.6</v>
      </c>
      <c r="N285" s="21">
        <v>1.8</v>
      </c>
      <c r="O285" s="21">
        <v>1.3</v>
      </c>
      <c r="P285" s="22">
        <v>2.2999999999999998</v>
      </c>
    </row>
    <row r="286" spans="1:16">
      <c r="A286" s="6" t="s">
        <v>412</v>
      </c>
      <c r="B286" s="55" t="s">
        <v>413</v>
      </c>
      <c r="C286" s="44">
        <v>122904.4</v>
      </c>
      <c r="D286" s="21">
        <v>4140.3</v>
      </c>
      <c r="E286" s="21">
        <v>3320.3</v>
      </c>
      <c r="F286" s="21">
        <v>5034.3</v>
      </c>
      <c r="G286" s="21">
        <v>3.4</v>
      </c>
      <c r="H286" s="21">
        <v>2.7</v>
      </c>
      <c r="I286" s="22">
        <v>4.0999999999999996</v>
      </c>
      <c r="J286" s="35">
        <v>32852.6</v>
      </c>
      <c r="K286" s="21">
        <v>638.1</v>
      </c>
      <c r="L286" s="21">
        <v>424.8</v>
      </c>
      <c r="M286" s="21">
        <v>878.1</v>
      </c>
      <c r="N286" s="21">
        <v>1.9</v>
      </c>
      <c r="O286" s="21">
        <v>1.3</v>
      </c>
      <c r="P286" s="22">
        <v>2.7</v>
      </c>
    </row>
    <row r="287" spans="1:16">
      <c r="A287" s="6" t="s">
        <v>628</v>
      </c>
      <c r="B287" s="55" t="s">
        <v>629</v>
      </c>
      <c r="C287" s="44">
        <v>173523.7</v>
      </c>
      <c r="D287" s="21">
        <v>4491.5</v>
      </c>
      <c r="E287" s="21">
        <v>3555.6</v>
      </c>
      <c r="F287" s="21">
        <v>5480.2</v>
      </c>
      <c r="G287" s="21">
        <v>2.6</v>
      </c>
      <c r="H287" s="21">
        <v>2</v>
      </c>
      <c r="I287" s="22">
        <v>3.2</v>
      </c>
      <c r="J287" s="35">
        <v>87139.3</v>
      </c>
      <c r="K287" s="21">
        <v>1291.8</v>
      </c>
      <c r="L287" s="21">
        <v>891.8</v>
      </c>
      <c r="M287" s="21">
        <v>1724.2</v>
      </c>
      <c r="N287" s="21">
        <v>1.5</v>
      </c>
      <c r="O287" s="21">
        <v>1</v>
      </c>
      <c r="P287" s="22">
        <v>2</v>
      </c>
    </row>
    <row r="288" spans="1:16">
      <c r="A288" s="6" t="s">
        <v>796</v>
      </c>
      <c r="B288" s="55" t="s">
        <v>797</v>
      </c>
      <c r="C288" s="44">
        <v>34396.5</v>
      </c>
      <c r="D288" s="21">
        <v>707.7</v>
      </c>
      <c r="E288" s="21">
        <v>534.20000000000005</v>
      </c>
      <c r="F288" s="21">
        <v>914.1</v>
      </c>
      <c r="G288" s="21">
        <v>2.1</v>
      </c>
      <c r="H288" s="21">
        <v>1.6</v>
      </c>
      <c r="I288" s="22">
        <v>2.7</v>
      </c>
      <c r="J288" s="35">
        <v>29212.5</v>
      </c>
      <c r="K288" s="21">
        <v>333</v>
      </c>
      <c r="L288" s="21">
        <v>224.7</v>
      </c>
      <c r="M288" s="21">
        <v>459</v>
      </c>
      <c r="N288" s="21">
        <v>1.1000000000000001</v>
      </c>
      <c r="O288" s="21">
        <v>0.8</v>
      </c>
      <c r="P288" s="22">
        <v>1.6</v>
      </c>
    </row>
    <row r="289" spans="1:16">
      <c r="A289" s="6" t="s">
        <v>860</v>
      </c>
      <c r="B289" s="55" t="s">
        <v>861</v>
      </c>
      <c r="C289" s="44">
        <v>42982.8</v>
      </c>
      <c r="D289" s="21">
        <v>830</v>
      </c>
      <c r="E289" s="21">
        <v>607</v>
      </c>
      <c r="F289" s="21">
        <v>1091.8</v>
      </c>
      <c r="G289" s="21">
        <v>1.9</v>
      </c>
      <c r="H289" s="21">
        <v>1.4</v>
      </c>
      <c r="I289" s="22">
        <v>2.5</v>
      </c>
      <c r="J289" s="35">
        <v>30911.200000000001</v>
      </c>
      <c r="K289" s="21">
        <v>313</v>
      </c>
      <c r="L289" s="21">
        <v>205.9</v>
      </c>
      <c r="M289" s="21">
        <v>443.7</v>
      </c>
      <c r="N289" s="21">
        <v>1</v>
      </c>
      <c r="O289" s="21">
        <v>0.7</v>
      </c>
      <c r="P289" s="22">
        <v>1.4</v>
      </c>
    </row>
    <row r="290" spans="1:16">
      <c r="A290" s="6" t="s">
        <v>328</v>
      </c>
      <c r="B290" s="55" t="s">
        <v>329</v>
      </c>
      <c r="C290" s="44">
        <v>114325.3</v>
      </c>
      <c r="D290" s="21">
        <v>4212.1000000000004</v>
      </c>
      <c r="E290" s="21">
        <v>3393.2</v>
      </c>
      <c r="F290" s="21">
        <v>5080.8</v>
      </c>
      <c r="G290" s="21">
        <v>3.7</v>
      </c>
      <c r="H290" s="21">
        <v>3</v>
      </c>
      <c r="I290" s="22">
        <v>4.4000000000000004</v>
      </c>
      <c r="J290" s="35">
        <v>46168.7</v>
      </c>
      <c r="K290" s="21">
        <v>997.2</v>
      </c>
      <c r="L290" s="21">
        <v>674.1</v>
      </c>
      <c r="M290" s="21">
        <v>1348.5</v>
      </c>
      <c r="N290" s="21">
        <v>2.2000000000000002</v>
      </c>
      <c r="O290" s="21">
        <v>1.5</v>
      </c>
      <c r="P290" s="22">
        <v>2.9</v>
      </c>
    </row>
    <row r="291" spans="1:16">
      <c r="A291" s="6" t="s">
        <v>862</v>
      </c>
      <c r="B291" s="55" t="s">
        <v>863</v>
      </c>
      <c r="C291" s="44">
        <v>27298.799999999999</v>
      </c>
      <c r="D291" s="21">
        <v>531</v>
      </c>
      <c r="E291" s="21">
        <v>402.2</v>
      </c>
      <c r="F291" s="21">
        <v>681</v>
      </c>
      <c r="G291" s="21">
        <v>1.9</v>
      </c>
      <c r="H291" s="21">
        <v>1.5</v>
      </c>
      <c r="I291" s="22">
        <v>2.5</v>
      </c>
      <c r="J291" s="35">
        <v>18199.2</v>
      </c>
      <c r="K291" s="21">
        <v>192.1</v>
      </c>
      <c r="L291" s="21">
        <v>127.5</v>
      </c>
      <c r="M291" s="21">
        <v>266.2</v>
      </c>
      <c r="N291" s="21">
        <v>1.1000000000000001</v>
      </c>
      <c r="O291" s="21">
        <v>0.7</v>
      </c>
      <c r="P291" s="22">
        <v>1.5</v>
      </c>
    </row>
    <row r="292" spans="1:16">
      <c r="A292" s="6" t="s">
        <v>864</v>
      </c>
      <c r="B292" s="55" t="s">
        <v>865</v>
      </c>
      <c r="C292" s="44">
        <v>46906.7</v>
      </c>
      <c r="D292" s="21">
        <v>862.3</v>
      </c>
      <c r="E292" s="21">
        <v>570.20000000000005</v>
      </c>
      <c r="F292" s="21">
        <v>1222.0999999999999</v>
      </c>
      <c r="G292" s="21">
        <v>1.8</v>
      </c>
      <c r="H292" s="21">
        <v>1.2</v>
      </c>
      <c r="I292" s="22">
        <v>2.6</v>
      </c>
      <c r="J292" s="35">
        <v>35817.300000000003</v>
      </c>
      <c r="K292" s="21">
        <v>341.3</v>
      </c>
      <c r="L292" s="21">
        <v>213.2</v>
      </c>
      <c r="M292" s="21">
        <v>504.8</v>
      </c>
      <c r="N292" s="21">
        <v>1</v>
      </c>
      <c r="O292" s="21">
        <v>0.6</v>
      </c>
      <c r="P292" s="22">
        <v>1.4</v>
      </c>
    </row>
    <row r="293" spans="1:16">
      <c r="A293" s="6" t="s">
        <v>414</v>
      </c>
      <c r="B293" s="55" t="s">
        <v>415</v>
      </c>
      <c r="C293" s="44">
        <v>87856.9</v>
      </c>
      <c r="D293" s="21">
        <v>3088.2</v>
      </c>
      <c r="E293" s="21">
        <v>2378.9</v>
      </c>
      <c r="F293" s="21">
        <v>3901.9</v>
      </c>
      <c r="G293" s="21">
        <v>3.5</v>
      </c>
      <c r="H293" s="21">
        <v>2.7</v>
      </c>
      <c r="I293" s="22">
        <v>4.4000000000000004</v>
      </c>
      <c r="J293" s="35">
        <v>23302.1</v>
      </c>
      <c r="K293" s="21">
        <v>473.3</v>
      </c>
      <c r="L293" s="21">
        <v>301.89999999999998</v>
      </c>
      <c r="M293" s="21">
        <v>674.2</v>
      </c>
      <c r="N293" s="21">
        <v>2</v>
      </c>
      <c r="O293" s="21">
        <v>1.3</v>
      </c>
      <c r="P293" s="22">
        <v>2.9</v>
      </c>
    </row>
    <row r="294" spans="1:16">
      <c r="A294" s="6" t="s">
        <v>590</v>
      </c>
      <c r="B294" s="55" t="s">
        <v>591</v>
      </c>
      <c r="C294" s="44">
        <v>32298.2</v>
      </c>
      <c r="D294" s="21">
        <v>918.8</v>
      </c>
      <c r="E294" s="21">
        <v>738.4</v>
      </c>
      <c r="F294" s="21">
        <v>1100.5</v>
      </c>
      <c r="G294" s="21">
        <v>2.8</v>
      </c>
      <c r="H294" s="21">
        <v>2.2999999999999998</v>
      </c>
      <c r="I294" s="22">
        <v>3.4</v>
      </c>
      <c r="J294" s="35">
        <v>13860.8</v>
      </c>
      <c r="K294" s="21">
        <v>228.5</v>
      </c>
      <c r="L294" s="21">
        <v>156.9</v>
      </c>
      <c r="M294" s="21">
        <v>308.5</v>
      </c>
      <c r="N294" s="21">
        <v>1.6</v>
      </c>
      <c r="O294" s="21">
        <v>1.1000000000000001</v>
      </c>
      <c r="P294" s="22">
        <v>2.2000000000000002</v>
      </c>
    </row>
    <row r="295" spans="1:16">
      <c r="A295" s="6" t="s">
        <v>486</v>
      </c>
      <c r="B295" s="55" t="s">
        <v>487</v>
      </c>
      <c r="C295" s="44">
        <v>40590.800000000003</v>
      </c>
      <c r="D295" s="21">
        <v>1227.7</v>
      </c>
      <c r="E295" s="21">
        <v>985.7</v>
      </c>
      <c r="F295" s="21">
        <v>1480.6</v>
      </c>
      <c r="G295" s="21">
        <v>3</v>
      </c>
      <c r="H295" s="21">
        <v>2.4</v>
      </c>
      <c r="I295" s="22">
        <v>3.6</v>
      </c>
      <c r="J295" s="35">
        <v>16405.2</v>
      </c>
      <c r="K295" s="21">
        <v>285.5</v>
      </c>
      <c r="L295" s="21">
        <v>196.1</v>
      </c>
      <c r="M295" s="21">
        <v>381.4</v>
      </c>
      <c r="N295" s="21">
        <v>1.7</v>
      </c>
      <c r="O295" s="21">
        <v>1.2</v>
      </c>
      <c r="P295" s="22">
        <v>2.2999999999999998</v>
      </c>
    </row>
    <row r="296" spans="1:16">
      <c r="A296" s="6" t="s">
        <v>538</v>
      </c>
      <c r="B296" s="55" t="s">
        <v>539</v>
      </c>
      <c r="C296" s="44">
        <v>50207.8</v>
      </c>
      <c r="D296" s="21">
        <v>1481.8</v>
      </c>
      <c r="E296" s="21">
        <v>1175.0999999999999</v>
      </c>
      <c r="F296" s="21">
        <v>1806.2</v>
      </c>
      <c r="G296" s="21">
        <v>3</v>
      </c>
      <c r="H296" s="21">
        <v>2.2999999999999998</v>
      </c>
      <c r="I296" s="22">
        <v>3.6</v>
      </c>
      <c r="J296" s="35">
        <v>23265.200000000001</v>
      </c>
      <c r="K296" s="21">
        <v>389.9</v>
      </c>
      <c r="L296" s="21">
        <v>267.5</v>
      </c>
      <c r="M296" s="21">
        <v>520</v>
      </c>
      <c r="N296" s="21">
        <v>1.7</v>
      </c>
      <c r="O296" s="21">
        <v>1.1000000000000001</v>
      </c>
      <c r="P296" s="22">
        <v>2.2000000000000002</v>
      </c>
    </row>
    <row r="297" spans="1:16">
      <c r="A297" s="6" t="s">
        <v>430</v>
      </c>
      <c r="B297" s="55" t="s">
        <v>431</v>
      </c>
      <c r="C297" s="44">
        <v>49406.7</v>
      </c>
      <c r="D297" s="21">
        <v>1530.7</v>
      </c>
      <c r="E297" s="21">
        <v>1238</v>
      </c>
      <c r="F297" s="21">
        <v>1815.9</v>
      </c>
      <c r="G297" s="21">
        <v>3.1</v>
      </c>
      <c r="H297" s="21">
        <v>2.5</v>
      </c>
      <c r="I297" s="22">
        <v>3.7</v>
      </c>
      <c r="J297" s="35">
        <v>16486.3</v>
      </c>
      <c r="K297" s="21">
        <v>292.2</v>
      </c>
      <c r="L297" s="21">
        <v>203.8</v>
      </c>
      <c r="M297" s="21">
        <v>387.9</v>
      </c>
      <c r="N297" s="21">
        <v>1.8</v>
      </c>
      <c r="O297" s="21">
        <v>1.2</v>
      </c>
      <c r="P297" s="22">
        <v>2.4</v>
      </c>
    </row>
    <row r="298" spans="1:16">
      <c r="A298" s="6" t="s">
        <v>488</v>
      </c>
      <c r="B298" s="55" t="s">
        <v>489</v>
      </c>
      <c r="C298" s="44">
        <v>41548.300000000003</v>
      </c>
      <c r="D298" s="21">
        <v>1319.2</v>
      </c>
      <c r="E298" s="21">
        <v>1038.9000000000001</v>
      </c>
      <c r="F298" s="21">
        <v>1601.2</v>
      </c>
      <c r="G298" s="21">
        <v>3.2</v>
      </c>
      <c r="H298" s="21">
        <v>2.5</v>
      </c>
      <c r="I298" s="22">
        <v>3.9</v>
      </c>
      <c r="J298" s="35">
        <v>12771.7</v>
      </c>
      <c r="K298" s="21">
        <v>239.6</v>
      </c>
      <c r="L298" s="21">
        <v>161.80000000000001</v>
      </c>
      <c r="M298" s="21">
        <v>322.5</v>
      </c>
      <c r="N298" s="21">
        <v>1.9</v>
      </c>
      <c r="O298" s="21">
        <v>1.3</v>
      </c>
      <c r="P298" s="22">
        <v>2.5</v>
      </c>
    </row>
    <row r="299" spans="1:16" ht="15.95" thickBot="1">
      <c r="A299" s="11" t="s">
        <v>748</v>
      </c>
      <c r="B299" s="68" t="s">
        <v>749</v>
      </c>
      <c r="C299" s="45">
        <v>57198.6</v>
      </c>
      <c r="D299" s="23">
        <v>1273.0999999999999</v>
      </c>
      <c r="E299" s="23">
        <v>974.8</v>
      </c>
      <c r="F299" s="23">
        <v>1626.9</v>
      </c>
      <c r="G299" s="23">
        <v>2.2000000000000002</v>
      </c>
      <c r="H299" s="23">
        <v>1.7</v>
      </c>
      <c r="I299" s="24">
        <v>2.8</v>
      </c>
      <c r="J299" s="36">
        <v>31446.400000000001</v>
      </c>
      <c r="K299" s="23">
        <v>393.8</v>
      </c>
      <c r="L299" s="23">
        <v>266</v>
      </c>
      <c r="M299" s="23">
        <v>540</v>
      </c>
      <c r="N299" s="23">
        <v>1.3</v>
      </c>
      <c r="O299" s="23">
        <v>0.8</v>
      </c>
      <c r="P299" s="24">
        <v>1.7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F60E06C-7020-4285-9093-175F38B2C60F}">
  <dimension ref="A1:AK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37" width="14.140625" style="20" customWidth="1"/>
    <col min="38" max="16384" width="8.7109375" style="2"/>
  </cols>
  <sheetData>
    <row r="1" spans="1:37">
      <c r="A1" s="102" t="s">
        <v>280</v>
      </c>
      <c r="B1" s="104" t="s">
        <v>281</v>
      </c>
      <c r="C1" s="101" t="s">
        <v>270</v>
      </c>
      <c r="D1" s="99"/>
      <c r="E1" s="99"/>
      <c r="F1" s="99"/>
      <c r="G1" s="99"/>
      <c r="H1" s="99"/>
      <c r="I1" s="100"/>
      <c r="J1" s="101" t="s">
        <v>271</v>
      </c>
      <c r="K1" s="99"/>
      <c r="L1" s="99"/>
      <c r="M1" s="99"/>
      <c r="N1" s="99"/>
      <c r="O1" s="99"/>
      <c r="P1" s="100"/>
      <c r="Q1" s="101" t="s">
        <v>272</v>
      </c>
      <c r="R1" s="99"/>
      <c r="S1" s="99"/>
      <c r="T1" s="99"/>
      <c r="U1" s="99"/>
      <c r="V1" s="99"/>
      <c r="W1" s="100"/>
      <c r="X1" s="101" t="s">
        <v>273</v>
      </c>
      <c r="Y1" s="99"/>
      <c r="Z1" s="99"/>
      <c r="AA1" s="99"/>
      <c r="AB1" s="99"/>
      <c r="AC1" s="99"/>
      <c r="AD1" s="100"/>
      <c r="AE1" s="98" t="s">
        <v>274</v>
      </c>
      <c r="AF1" s="99"/>
      <c r="AG1" s="99"/>
      <c r="AH1" s="99"/>
      <c r="AI1" s="99"/>
      <c r="AJ1" s="99"/>
      <c r="AK1" s="100"/>
    </row>
    <row r="2" spans="1:37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41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  <c r="X2" s="41" t="s">
        <v>180</v>
      </c>
      <c r="Y2" s="25" t="s">
        <v>182</v>
      </c>
      <c r="Z2" s="25" t="s">
        <v>184</v>
      </c>
      <c r="AA2" s="25" t="s">
        <v>186</v>
      </c>
      <c r="AB2" s="25" t="s">
        <v>188</v>
      </c>
      <c r="AC2" s="25" t="s">
        <v>190</v>
      </c>
      <c r="AD2" s="26" t="s">
        <v>192</v>
      </c>
      <c r="AE2" s="32" t="s">
        <v>180</v>
      </c>
      <c r="AF2" s="25" t="s">
        <v>182</v>
      </c>
      <c r="AG2" s="25" t="s">
        <v>184</v>
      </c>
      <c r="AH2" s="25" t="s">
        <v>186</v>
      </c>
      <c r="AI2" s="25" t="s">
        <v>188</v>
      </c>
      <c r="AJ2" s="25" t="s">
        <v>190</v>
      </c>
      <c r="AK2" s="26" t="s">
        <v>192</v>
      </c>
    </row>
    <row r="3" spans="1:37" ht="15.95" thickBot="1">
      <c r="A3" s="29" t="s">
        <v>220</v>
      </c>
      <c r="B3" s="52" t="s">
        <v>220</v>
      </c>
      <c r="C3" s="42">
        <v>5730740.7999999998</v>
      </c>
      <c r="D3" s="30">
        <v>85870</v>
      </c>
      <c r="E3" s="30">
        <v>52490.3</v>
      </c>
      <c r="F3" s="30">
        <v>126324.8</v>
      </c>
      <c r="G3" s="30">
        <v>1.5</v>
      </c>
      <c r="H3" s="30">
        <v>0.9</v>
      </c>
      <c r="I3" s="31">
        <v>2.2000000000000002</v>
      </c>
      <c r="J3" s="42">
        <v>5586887.2000000002</v>
      </c>
      <c r="K3" s="30">
        <v>112960.2</v>
      </c>
      <c r="L3" s="30">
        <v>74766.399999999994</v>
      </c>
      <c r="M3" s="30">
        <v>154340.70000000001</v>
      </c>
      <c r="N3" s="30">
        <v>2</v>
      </c>
      <c r="O3" s="30">
        <v>1.3</v>
      </c>
      <c r="P3" s="31">
        <v>2.8</v>
      </c>
      <c r="Q3" s="42">
        <v>5318697.5999999996</v>
      </c>
      <c r="R3" s="30">
        <v>150506.9</v>
      </c>
      <c r="S3" s="30">
        <v>101627.3</v>
      </c>
      <c r="T3" s="30">
        <v>198752.9</v>
      </c>
      <c r="U3" s="30">
        <v>2.8</v>
      </c>
      <c r="V3" s="30">
        <v>1.9</v>
      </c>
      <c r="W3" s="31">
        <v>3.7</v>
      </c>
      <c r="X3" s="42">
        <v>4766095.7</v>
      </c>
      <c r="Y3" s="30">
        <v>149966.6</v>
      </c>
      <c r="Z3" s="30">
        <v>100112.9</v>
      </c>
      <c r="AA3" s="30">
        <v>205915</v>
      </c>
      <c r="AB3" s="30">
        <v>3.1</v>
      </c>
      <c r="AC3" s="30">
        <v>2.1</v>
      </c>
      <c r="AD3" s="31">
        <v>4.3</v>
      </c>
      <c r="AE3" s="33">
        <v>4211354.5999999996</v>
      </c>
      <c r="AF3" s="30">
        <v>164771.70000000001</v>
      </c>
      <c r="AG3" s="30">
        <v>104959.8</v>
      </c>
      <c r="AH3" s="30">
        <v>233811</v>
      </c>
      <c r="AI3" s="30">
        <v>3.9</v>
      </c>
      <c r="AJ3" s="30">
        <v>2.5</v>
      </c>
      <c r="AK3" s="31">
        <v>5.6</v>
      </c>
    </row>
    <row r="4" spans="1:37">
      <c r="A4" s="7" t="s">
        <v>454</v>
      </c>
      <c r="B4" s="69" t="s">
        <v>455</v>
      </c>
      <c r="C4" s="43">
        <v>5617.6</v>
      </c>
      <c r="D4" s="27">
        <v>94.3</v>
      </c>
      <c r="E4" s="27">
        <v>57.5</v>
      </c>
      <c r="F4" s="27">
        <v>140.1</v>
      </c>
      <c r="G4" s="27">
        <v>1.7</v>
      </c>
      <c r="H4" s="27">
        <v>1</v>
      </c>
      <c r="I4" s="28">
        <v>2.5</v>
      </c>
      <c r="J4" s="43">
        <v>8560.7999999999993</v>
      </c>
      <c r="K4" s="27">
        <v>189.5</v>
      </c>
      <c r="L4" s="27">
        <v>124.9</v>
      </c>
      <c r="M4" s="27">
        <v>258</v>
      </c>
      <c r="N4" s="27">
        <v>2.2000000000000002</v>
      </c>
      <c r="O4" s="27">
        <v>1.5</v>
      </c>
      <c r="P4" s="28">
        <v>3</v>
      </c>
      <c r="Q4" s="43">
        <v>9771.2999999999993</v>
      </c>
      <c r="R4" s="27">
        <v>300.7</v>
      </c>
      <c r="S4" s="27">
        <v>203.4</v>
      </c>
      <c r="T4" s="27">
        <v>399</v>
      </c>
      <c r="U4" s="27">
        <v>3.1</v>
      </c>
      <c r="V4" s="27">
        <v>2.1</v>
      </c>
      <c r="W4" s="28">
        <v>4.0999999999999996</v>
      </c>
      <c r="X4" s="43">
        <v>8702.2999999999993</v>
      </c>
      <c r="Y4" s="27">
        <v>299.5</v>
      </c>
      <c r="Z4" s="27">
        <v>199.6</v>
      </c>
      <c r="AA4" s="27">
        <v>414</v>
      </c>
      <c r="AB4" s="27">
        <v>3.4</v>
      </c>
      <c r="AC4" s="27">
        <v>2.2999999999999998</v>
      </c>
      <c r="AD4" s="28">
        <v>4.8</v>
      </c>
      <c r="AE4" s="34">
        <v>675.9</v>
      </c>
      <c r="AF4" s="27">
        <v>28.3</v>
      </c>
      <c r="AG4" s="27">
        <v>18.2</v>
      </c>
      <c r="AH4" s="27">
        <v>39.6</v>
      </c>
      <c r="AI4" s="27">
        <v>4.2</v>
      </c>
      <c r="AJ4" s="27">
        <v>2.7</v>
      </c>
      <c r="AK4" s="28">
        <v>5.9</v>
      </c>
    </row>
    <row r="5" spans="1:37">
      <c r="A5" s="6" t="s">
        <v>612</v>
      </c>
      <c r="B5" s="55" t="s">
        <v>613</v>
      </c>
      <c r="C5" s="44">
        <v>15352</v>
      </c>
      <c r="D5" s="21">
        <v>238.5</v>
      </c>
      <c r="E5" s="21">
        <v>145.1</v>
      </c>
      <c r="F5" s="21">
        <v>351.8</v>
      </c>
      <c r="G5" s="21">
        <v>1.6</v>
      </c>
      <c r="H5" s="21">
        <v>0.9</v>
      </c>
      <c r="I5" s="22">
        <v>2.2999999999999998</v>
      </c>
      <c r="J5" s="44">
        <v>16938.900000000001</v>
      </c>
      <c r="K5" s="21">
        <v>347.1</v>
      </c>
      <c r="L5" s="21">
        <v>229.7</v>
      </c>
      <c r="M5" s="21">
        <v>473.9</v>
      </c>
      <c r="N5" s="21">
        <v>2</v>
      </c>
      <c r="O5" s="21">
        <v>1.4</v>
      </c>
      <c r="P5" s="22">
        <v>2.8</v>
      </c>
      <c r="Q5" s="44">
        <v>18741.099999999999</v>
      </c>
      <c r="R5" s="21">
        <v>534.70000000000005</v>
      </c>
      <c r="S5" s="21">
        <v>361.5</v>
      </c>
      <c r="T5" s="21">
        <v>706.7</v>
      </c>
      <c r="U5" s="21">
        <v>2.9</v>
      </c>
      <c r="V5" s="21">
        <v>1.9</v>
      </c>
      <c r="W5" s="22">
        <v>3.8</v>
      </c>
      <c r="X5" s="44">
        <v>10150.5</v>
      </c>
      <c r="Y5" s="21">
        <v>324</v>
      </c>
      <c r="Z5" s="21">
        <v>217.3</v>
      </c>
      <c r="AA5" s="21">
        <v>443.4</v>
      </c>
      <c r="AB5" s="21">
        <v>3.2</v>
      </c>
      <c r="AC5" s="21">
        <v>2.1</v>
      </c>
      <c r="AD5" s="22">
        <v>4.4000000000000004</v>
      </c>
      <c r="AE5" s="35">
        <v>5404.5</v>
      </c>
      <c r="AF5" s="21">
        <v>210.1</v>
      </c>
      <c r="AG5" s="21">
        <v>132.9</v>
      </c>
      <c r="AH5" s="21">
        <v>299.10000000000002</v>
      </c>
      <c r="AI5" s="21">
        <v>3.9</v>
      </c>
      <c r="AJ5" s="21">
        <v>2.5</v>
      </c>
      <c r="AK5" s="22">
        <v>5.5</v>
      </c>
    </row>
    <row r="6" spans="1:37">
      <c r="A6" s="6" t="s">
        <v>348</v>
      </c>
      <c r="B6" s="55" t="s">
        <v>349</v>
      </c>
      <c r="C6" s="44">
        <v>14160.5</v>
      </c>
      <c r="D6" s="21">
        <v>254</v>
      </c>
      <c r="E6" s="21">
        <v>154</v>
      </c>
      <c r="F6" s="21">
        <v>372.4</v>
      </c>
      <c r="G6" s="21">
        <v>1.8</v>
      </c>
      <c r="H6" s="21">
        <v>1.1000000000000001</v>
      </c>
      <c r="I6" s="22">
        <v>2.6</v>
      </c>
      <c r="J6" s="44">
        <v>28364.400000000001</v>
      </c>
      <c r="K6" s="21">
        <v>670.9</v>
      </c>
      <c r="L6" s="21">
        <v>446.8</v>
      </c>
      <c r="M6" s="21">
        <v>906.3</v>
      </c>
      <c r="N6" s="21">
        <v>2.4</v>
      </c>
      <c r="O6" s="21">
        <v>1.6</v>
      </c>
      <c r="P6" s="22">
        <v>3.2</v>
      </c>
      <c r="Q6" s="44">
        <v>28167.7</v>
      </c>
      <c r="R6" s="21">
        <v>926.6</v>
      </c>
      <c r="S6" s="21">
        <v>628.9</v>
      </c>
      <c r="T6" s="21">
        <v>1212.7</v>
      </c>
      <c r="U6" s="21">
        <v>3.3</v>
      </c>
      <c r="V6" s="21">
        <v>2.2000000000000002</v>
      </c>
      <c r="W6" s="22">
        <v>4.3</v>
      </c>
      <c r="X6" s="44">
        <v>14409.1</v>
      </c>
      <c r="Y6" s="21">
        <v>529.5</v>
      </c>
      <c r="Z6" s="21">
        <v>358.4</v>
      </c>
      <c r="AA6" s="21">
        <v>717.3</v>
      </c>
      <c r="AB6" s="21">
        <v>3.7</v>
      </c>
      <c r="AC6" s="21">
        <v>2.5</v>
      </c>
      <c r="AD6" s="22">
        <v>5</v>
      </c>
      <c r="AE6" s="35">
        <v>8385.2000000000007</v>
      </c>
      <c r="AF6" s="21">
        <v>375.2</v>
      </c>
      <c r="AG6" s="21">
        <v>237.7</v>
      </c>
      <c r="AH6" s="21">
        <v>531.70000000000005</v>
      </c>
      <c r="AI6" s="21">
        <v>4.5</v>
      </c>
      <c r="AJ6" s="21">
        <v>2.8</v>
      </c>
      <c r="AK6" s="22">
        <v>6.3</v>
      </c>
    </row>
    <row r="7" spans="1:37">
      <c r="A7" s="6" t="s">
        <v>356</v>
      </c>
      <c r="B7" s="55" t="s">
        <v>357</v>
      </c>
      <c r="C7" s="44">
        <v>4371.6000000000004</v>
      </c>
      <c r="D7" s="21">
        <v>76.7</v>
      </c>
      <c r="E7" s="21">
        <v>46.2</v>
      </c>
      <c r="F7" s="21">
        <v>115.1</v>
      </c>
      <c r="G7" s="21">
        <v>1.8</v>
      </c>
      <c r="H7" s="21">
        <v>1.1000000000000001</v>
      </c>
      <c r="I7" s="22">
        <v>2.6</v>
      </c>
      <c r="J7" s="44">
        <v>7078</v>
      </c>
      <c r="K7" s="21">
        <v>163.69999999999999</v>
      </c>
      <c r="L7" s="21">
        <v>107.9</v>
      </c>
      <c r="M7" s="21">
        <v>224.7</v>
      </c>
      <c r="N7" s="21">
        <v>2.2999999999999998</v>
      </c>
      <c r="O7" s="21">
        <v>1.5</v>
      </c>
      <c r="P7" s="22">
        <v>3.2</v>
      </c>
      <c r="Q7" s="44">
        <v>17003</v>
      </c>
      <c r="R7" s="21">
        <v>547</v>
      </c>
      <c r="S7" s="21">
        <v>365.2</v>
      </c>
      <c r="T7" s="21">
        <v>724</v>
      </c>
      <c r="U7" s="21">
        <v>3.2</v>
      </c>
      <c r="V7" s="21">
        <v>2.1</v>
      </c>
      <c r="W7" s="22">
        <v>4.3</v>
      </c>
      <c r="X7" s="44">
        <v>17267.7</v>
      </c>
      <c r="Y7" s="21">
        <v>621.20000000000005</v>
      </c>
      <c r="Z7" s="21">
        <v>410.9</v>
      </c>
      <c r="AA7" s="21">
        <v>853.6</v>
      </c>
      <c r="AB7" s="21">
        <v>3.6</v>
      </c>
      <c r="AC7" s="21">
        <v>2.4</v>
      </c>
      <c r="AD7" s="22">
        <v>4.9000000000000004</v>
      </c>
      <c r="AE7" s="35">
        <v>14460.7</v>
      </c>
      <c r="AF7" s="21">
        <v>632.20000000000005</v>
      </c>
      <c r="AG7" s="21">
        <v>409.6</v>
      </c>
      <c r="AH7" s="21">
        <v>886.3</v>
      </c>
      <c r="AI7" s="21">
        <v>4.4000000000000004</v>
      </c>
      <c r="AJ7" s="21">
        <v>2.8</v>
      </c>
      <c r="AK7" s="22">
        <v>6.1</v>
      </c>
    </row>
    <row r="8" spans="1:37">
      <c r="A8" s="6" t="s">
        <v>592</v>
      </c>
      <c r="B8" s="55" t="s">
        <v>593</v>
      </c>
      <c r="C8" s="44">
        <v>9031.4</v>
      </c>
      <c r="D8" s="21">
        <v>136.30000000000001</v>
      </c>
      <c r="E8" s="21">
        <v>83.1</v>
      </c>
      <c r="F8" s="21">
        <v>201</v>
      </c>
      <c r="G8" s="21">
        <v>1.5</v>
      </c>
      <c r="H8" s="21">
        <v>0.9</v>
      </c>
      <c r="I8" s="22">
        <v>2.2000000000000002</v>
      </c>
      <c r="J8" s="44">
        <v>16408.7</v>
      </c>
      <c r="K8" s="21">
        <v>326.89999999999998</v>
      </c>
      <c r="L8" s="21">
        <v>216.8</v>
      </c>
      <c r="M8" s="21">
        <v>446.7</v>
      </c>
      <c r="N8" s="21">
        <v>2</v>
      </c>
      <c r="O8" s="21">
        <v>1.3</v>
      </c>
      <c r="P8" s="22">
        <v>2.7</v>
      </c>
      <c r="Q8" s="44">
        <v>22167.3</v>
      </c>
      <c r="R8" s="21">
        <v>615.4</v>
      </c>
      <c r="S8" s="21">
        <v>416.8</v>
      </c>
      <c r="T8" s="21">
        <v>814.9</v>
      </c>
      <c r="U8" s="21">
        <v>2.8</v>
      </c>
      <c r="V8" s="21">
        <v>1.9</v>
      </c>
      <c r="W8" s="22">
        <v>3.7</v>
      </c>
      <c r="X8" s="44">
        <v>10460.9</v>
      </c>
      <c r="Y8" s="21">
        <v>324.89999999999998</v>
      </c>
      <c r="Z8" s="21">
        <v>217.7</v>
      </c>
      <c r="AA8" s="21">
        <v>444.1</v>
      </c>
      <c r="AB8" s="21">
        <v>3.1</v>
      </c>
      <c r="AC8" s="21">
        <v>2.1</v>
      </c>
      <c r="AD8" s="22">
        <v>4.2</v>
      </c>
      <c r="AE8" s="35">
        <v>6470.7</v>
      </c>
      <c r="AF8" s="21">
        <v>245.1</v>
      </c>
      <c r="AG8" s="21">
        <v>154.30000000000001</v>
      </c>
      <c r="AH8" s="21">
        <v>349.9</v>
      </c>
      <c r="AI8" s="21">
        <v>3.8</v>
      </c>
      <c r="AJ8" s="21">
        <v>2.4</v>
      </c>
      <c r="AK8" s="22">
        <v>5.4</v>
      </c>
    </row>
    <row r="9" spans="1:37">
      <c r="A9" s="6" t="s">
        <v>490</v>
      </c>
      <c r="B9" s="55" t="s">
        <v>491</v>
      </c>
      <c r="C9" s="44">
        <v>10292.299999999999</v>
      </c>
      <c r="D9" s="21">
        <v>174.9</v>
      </c>
      <c r="E9" s="21">
        <v>106.4</v>
      </c>
      <c r="F9" s="21">
        <v>260</v>
      </c>
      <c r="G9" s="21">
        <v>1.7</v>
      </c>
      <c r="H9" s="21">
        <v>1</v>
      </c>
      <c r="I9" s="22">
        <v>2.5</v>
      </c>
      <c r="J9" s="44">
        <v>19449</v>
      </c>
      <c r="K9" s="21">
        <v>435.6</v>
      </c>
      <c r="L9" s="21">
        <v>288.3</v>
      </c>
      <c r="M9" s="21">
        <v>596.6</v>
      </c>
      <c r="N9" s="21">
        <v>2.2000000000000002</v>
      </c>
      <c r="O9" s="21">
        <v>1.5</v>
      </c>
      <c r="P9" s="22">
        <v>3.1</v>
      </c>
      <c r="Q9" s="44">
        <v>15827.2</v>
      </c>
      <c r="R9" s="21">
        <v>492.9</v>
      </c>
      <c r="S9" s="21">
        <v>334.8</v>
      </c>
      <c r="T9" s="21">
        <v>648.20000000000005</v>
      </c>
      <c r="U9" s="21">
        <v>3.1</v>
      </c>
      <c r="V9" s="21">
        <v>2.1</v>
      </c>
      <c r="W9" s="22">
        <v>4.0999999999999996</v>
      </c>
      <c r="X9" s="44">
        <v>7368.5</v>
      </c>
      <c r="Y9" s="21">
        <v>256.60000000000002</v>
      </c>
      <c r="Z9" s="21">
        <v>171.4</v>
      </c>
      <c r="AA9" s="21">
        <v>351.5</v>
      </c>
      <c r="AB9" s="21">
        <v>3.5</v>
      </c>
      <c r="AC9" s="21">
        <v>2.2999999999999998</v>
      </c>
      <c r="AD9" s="22">
        <v>4.8</v>
      </c>
      <c r="AE9" s="35">
        <v>0</v>
      </c>
      <c r="AF9" s="21" t="s">
        <v>874</v>
      </c>
      <c r="AG9" s="21" t="s">
        <v>874</v>
      </c>
      <c r="AH9" s="21" t="s">
        <v>874</v>
      </c>
      <c r="AI9" s="21" t="s">
        <v>874</v>
      </c>
      <c r="AJ9" s="21" t="s">
        <v>874</v>
      </c>
      <c r="AK9" s="22" t="s">
        <v>874</v>
      </c>
    </row>
    <row r="10" spans="1:37">
      <c r="A10" s="6" t="s">
        <v>550</v>
      </c>
      <c r="B10" s="55" t="s">
        <v>551</v>
      </c>
      <c r="C10" s="44">
        <v>0</v>
      </c>
      <c r="D10" s="21" t="s">
        <v>874</v>
      </c>
      <c r="E10" s="21" t="s">
        <v>874</v>
      </c>
      <c r="F10" s="21" t="s">
        <v>874</v>
      </c>
      <c r="G10" s="21" t="s">
        <v>874</v>
      </c>
      <c r="H10" s="21" t="s">
        <v>874</v>
      </c>
      <c r="I10" s="22" t="s">
        <v>874</v>
      </c>
      <c r="J10" s="44">
        <v>0</v>
      </c>
      <c r="K10" s="21" t="s">
        <v>874</v>
      </c>
      <c r="L10" s="21" t="s">
        <v>874</v>
      </c>
      <c r="M10" s="21" t="s">
        <v>874</v>
      </c>
      <c r="N10" s="21" t="s">
        <v>874</v>
      </c>
      <c r="O10" s="21" t="s">
        <v>874</v>
      </c>
      <c r="P10" s="22" t="s">
        <v>874</v>
      </c>
      <c r="Q10" s="44">
        <v>6448.9</v>
      </c>
      <c r="R10" s="21">
        <v>160.1</v>
      </c>
      <c r="S10" s="21">
        <v>106.6</v>
      </c>
      <c r="T10" s="21">
        <v>216.2</v>
      </c>
      <c r="U10" s="21">
        <v>2.5</v>
      </c>
      <c r="V10" s="21">
        <v>1.7</v>
      </c>
      <c r="W10" s="22">
        <v>3.4</v>
      </c>
      <c r="X10" s="44">
        <v>27049.7</v>
      </c>
      <c r="Y10" s="21">
        <v>752.5</v>
      </c>
      <c r="Z10" s="21">
        <v>486.4</v>
      </c>
      <c r="AA10" s="21">
        <v>1049.8</v>
      </c>
      <c r="AB10" s="21">
        <v>2.8</v>
      </c>
      <c r="AC10" s="21">
        <v>1.8</v>
      </c>
      <c r="AD10" s="22">
        <v>3.9</v>
      </c>
      <c r="AE10" s="35">
        <v>37449.5</v>
      </c>
      <c r="AF10" s="21">
        <v>1270.3</v>
      </c>
      <c r="AG10" s="21">
        <v>810.7</v>
      </c>
      <c r="AH10" s="21">
        <v>1815</v>
      </c>
      <c r="AI10" s="21">
        <v>3.4</v>
      </c>
      <c r="AJ10" s="21">
        <v>2.2000000000000002</v>
      </c>
      <c r="AK10" s="22">
        <v>4.8</v>
      </c>
    </row>
    <row r="11" spans="1:37">
      <c r="A11" s="6" t="s">
        <v>808</v>
      </c>
      <c r="B11" s="55" t="s">
        <v>809</v>
      </c>
      <c r="C11" s="44">
        <v>32313.4</v>
      </c>
      <c r="D11" s="21">
        <v>399.7</v>
      </c>
      <c r="E11" s="21">
        <v>243.4</v>
      </c>
      <c r="F11" s="21">
        <v>587.6</v>
      </c>
      <c r="G11" s="21">
        <v>1.2</v>
      </c>
      <c r="H11" s="21">
        <v>0.8</v>
      </c>
      <c r="I11" s="22">
        <v>1.8</v>
      </c>
      <c r="J11" s="44">
        <v>54446.400000000001</v>
      </c>
      <c r="K11" s="21">
        <v>890.4</v>
      </c>
      <c r="L11" s="21">
        <v>588.79999999999995</v>
      </c>
      <c r="M11" s="21">
        <v>1223.8</v>
      </c>
      <c r="N11" s="21">
        <v>1.6</v>
      </c>
      <c r="O11" s="21">
        <v>1.1000000000000001</v>
      </c>
      <c r="P11" s="22">
        <v>2.2000000000000002</v>
      </c>
      <c r="Q11" s="44">
        <v>40216.199999999997</v>
      </c>
      <c r="R11" s="21">
        <v>918.5</v>
      </c>
      <c r="S11" s="21">
        <v>625.1</v>
      </c>
      <c r="T11" s="21">
        <v>1240.0999999999999</v>
      </c>
      <c r="U11" s="21">
        <v>2.2999999999999998</v>
      </c>
      <c r="V11" s="21">
        <v>1.6</v>
      </c>
      <c r="W11" s="22">
        <v>3.1</v>
      </c>
      <c r="X11" s="44">
        <v>28555.3</v>
      </c>
      <c r="Y11" s="21">
        <v>731</v>
      </c>
      <c r="Z11" s="21">
        <v>483.1</v>
      </c>
      <c r="AA11" s="21">
        <v>1008.5</v>
      </c>
      <c r="AB11" s="21">
        <v>2.6</v>
      </c>
      <c r="AC11" s="21">
        <v>1.7</v>
      </c>
      <c r="AD11" s="22">
        <v>3.5</v>
      </c>
      <c r="AE11" s="35">
        <v>4562.7</v>
      </c>
      <c r="AF11" s="21">
        <v>142.69999999999999</v>
      </c>
      <c r="AG11" s="21">
        <v>89.2</v>
      </c>
      <c r="AH11" s="21">
        <v>205.5</v>
      </c>
      <c r="AI11" s="21">
        <v>3.1</v>
      </c>
      <c r="AJ11" s="21">
        <v>2</v>
      </c>
      <c r="AK11" s="22">
        <v>4.5</v>
      </c>
    </row>
    <row r="12" spans="1:37">
      <c r="A12" s="6" t="s">
        <v>358</v>
      </c>
      <c r="B12" s="55" t="s">
        <v>359</v>
      </c>
      <c r="C12" s="44">
        <v>7041.7</v>
      </c>
      <c r="D12" s="21">
        <v>117.6</v>
      </c>
      <c r="E12" s="21">
        <v>71.8</v>
      </c>
      <c r="F12" s="21">
        <v>174.6</v>
      </c>
      <c r="G12" s="21">
        <v>1.7</v>
      </c>
      <c r="H12" s="21">
        <v>1</v>
      </c>
      <c r="I12" s="22">
        <v>2.5</v>
      </c>
      <c r="J12" s="44">
        <v>16372.9</v>
      </c>
      <c r="K12" s="21">
        <v>360.7</v>
      </c>
      <c r="L12" s="21">
        <v>239.3</v>
      </c>
      <c r="M12" s="21">
        <v>491.5</v>
      </c>
      <c r="N12" s="21">
        <v>2.2000000000000002</v>
      </c>
      <c r="O12" s="21">
        <v>1.5</v>
      </c>
      <c r="P12" s="22">
        <v>3</v>
      </c>
      <c r="Q12" s="44">
        <v>22908.9</v>
      </c>
      <c r="R12" s="21">
        <v>702.8</v>
      </c>
      <c r="S12" s="21">
        <v>470.1</v>
      </c>
      <c r="T12" s="21">
        <v>930.5</v>
      </c>
      <c r="U12" s="21">
        <v>3.1</v>
      </c>
      <c r="V12" s="21">
        <v>2.1</v>
      </c>
      <c r="W12" s="22">
        <v>4.0999999999999996</v>
      </c>
      <c r="X12" s="44">
        <v>29415.5</v>
      </c>
      <c r="Y12" s="21">
        <v>1009.3</v>
      </c>
      <c r="Z12" s="21">
        <v>673.2</v>
      </c>
      <c r="AA12" s="21">
        <v>1386.3</v>
      </c>
      <c r="AB12" s="21">
        <v>3.4</v>
      </c>
      <c r="AC12" s="21">
        <v>2.2999999999999998</v>
      </c>
      <c r="AD12" s="22">
        <v>4.7</v>
      </c>
      <c r="AE12" s="35">
        <v>40870</v>
      </c>
      <c r="AF12" s="21">
        <v>1707.1</v>
      </c>
      <c r="AG12" s="21">
        <v>1089.7</v>
      </c>
      <c r="AH12" s="21">
        <v>2417.8000000000002</v>
      </c>
      <c r="AI12" s="21">
        <v>4.2</v>
      </c>
      <c r="AJ12" s="21">
        <v>2.7</v>
      </c>
      <c r="AK12" s="22">
        <v>5.9</v>
      </c>
    </row>
    <row r="13" spans="1:37">
      <c r="A13" s="6" t="s">
        <v>398</v>
      </c>
      <c r="B13" s="55" t="s">
        <v>399</v>
      </c>
      <c r="C13" s="44">
        <v>20008.7</v>
      </c>
      <c r="D13" s="21">
        <v>345.3</v>
      </c>
      <c r="E13" s="21">
        <v>210.3</v>
      </c>
      <c r="F13" s="21">
        <v>509.1</v>
      </c>
      <c r="G13" s="21">
        <v>1.7</v>
      </c>
      <c r="H13" s="21">
        <v>1.1000000000000001</v>
      </c>
      <c r="I13" s="22">
        <v>2.5</v>
      </c>
      <c r="J13" s="44">
        <v>12675.8</v>
      </c>
      <c r="K13" s="21">
        <v>288.5</v>
      </c>
      <c r="L13" s="21">
        <v>191.6</v>
      </c>
      <c r="M13" s="21">
        <v>390.9</v>
      </c>
      <c r="N13" s="21">
        <v>2.2999999999999998</v>
      </c>
      <c r="O13" s="21">
        <v>1.5</v>
      </c>
      <c r="P13" s="22">
        <v>3.1</v>
      </c>
      <c r="Q13" s="44">
        <v>9851</v>
      </c>
      <c r="R13" s="21">
        <v>311.89999999999998</v>
      </c>
      <c r="S13" s="21">
        <v>210.9</v>
      </c>
      <c r="T13" s="21">
        <v>412.4</v>
      </c>
      <c r="U13" s="21">
        <v>3.2</v>
      </c>
      <c r="V13" s="21">
        <v>2.1</v>
      </c>
      <c r="W13" s="22">
        <v>4.2</v>
      </c>
      <c r="X13" s="44">
        <v>21190.6</v>
      </c>
      <c r="Y13" s="21">
        <v>749.4</v>
      </c>
      <c r="Z13" s="21">
        <v>501.4</v>
      </c>
      <c r="AA13" s="21">
        <v>1020.7</v>
      </c>
      <c r="AB13" s="21">
        <v>3.5</v>
      </c>
      <c r="AC13" s="21">
        <v>2.4</v>
      </c>
      <c r="AD13" s="22">
        <v>4.8</v>
      </c>
      <c r="AE13" s="35">
        <v>16650.900000000001</v>
      </c>
      <c r="AF13" s="21">
        <v>716.4</v>
      </c>
      <c r="AG13" s="21">
        <v>458.7</v>
      </c>
      <c r="AH13" s="21">
        <v>1013.8</v>
      </c>
      <c r="AI13" s="21">
        <v>4.3</v>
      </c>
      <c r="AJ13" s="21">
        <v>2.8</v>
      </c>
      <c r="AK13" s="22">
        <v>6.1</v>
      </c>
    </row>
    <row r="14" spans="1:37">
      <c r="A14" s="6" t="s">
        <v>700</v>
      </c>
      <c r="B14" s="55" t="s">
        <v>701</v>
      </c>
      <c r="C14" s="44">
        <v>36524.400000000001</v>
      </c>
      <c r="D14" s="21">
        <v>555.20000000000005</v>
      </c>
      <c r="E14" s="21">
        <v>339.8</v>
      </c>
      <c r="F14" s="21">
        <v>816.9</v>
      </c>
      <c r="G14" s="21">
        <v>1.5</v>
      </c>
      <c r="H14" s="21">
        <v>0.9</v>
      </c>
      <c r="I14" s="22">
        <v>2.2000000000000002</v>
      </c>
      <c r="J14" s="44">
        <v>23787.200000000001</v>
      </c>
      <c r="K14" s="21">
        <v>477.3</v>
      </c>
      <c r="L14" s="21">
        <v>316.5</v>
      </c>
      <c r="M14" s="21">
        <v>652.29999999999995</v>
      </c>
      <c r="N14" s="21">
        <v>2</v>
      </c>
      <c r="O14" s="21">
        <v>1.3</v>
      </c>
      <c r="P14" s="22">
        <v>2.7</v>
      </c>
      <c r="Q14" s="44">
        <v>11415.6</v>
      </c>
      <c r="R14" s="21">
        <v>319.10000000000002</v>
      </c>
      <c r="S14" s="21">
        <v>215.5</v>
      </c>
      <c r="T14" s="21">
        <v>422.9</v>
      </c>
      <c r="U14" s="21">
        <v>2.8</v>
      </c>
      <c r="V14" s="21">
        <v>1.9</v>
      </c>
      <c r="W14" s="22">
        <v>3.7</v>
      </c>
      <c r="X14" s="44">
        <v>12910.1</v>
      </c>
      <c r="Y14" s="21">
        <v>403.7</v>
      </c>
      <c r="Z14" s="21">
        <v>269.3</v>
      </c>
      <c r="AA14" s="21">
        <v>553.29999999999995</v>
      </c>
      <c r="AB14" s="21">
        <v>3.1</v>
      </c>
      <c r="AC14" s="21">
        <v>2.1</v>
      </c>
      <c r="AD14" s="22">
        <v>4.3</v>
      </c>
      <c r="AE14" s="35">
        <v>769.6</v>
      </c>
      <c r="AF14" s="21">
        <v>29.3</v>
      </c>
      <c r="AG14" s="21">
        <v>18.7</v>
      </c>
      <c r="AH14" s="21">
        <v>41.6</v>
      </c>
      <c r="AI14" s="21">
        <v>3.8</v>
      </c>
      <c r="AJ14" s="21">
        <v>2.4</v>
      </c>
      <c r="AK14" s="22">
        <v>5.4</v>
      </c>
    </row>
    <row r="15" spans="1:37">
      <c r="A15" s="6" t="s">
        <v>456</v>
      </c>
      <c r="B15" s="55" t="s">
        <v>457</v>
      </c>
      <c r="C15" s="44">
        <v>4876.5</v>
      </c>
      <c r="D15" s="21">
        <v>80.2</v>
      </c>
      <c r="E15" s="21">
        <v>48.6</v>
      </c>
      <c r="F15" s="21">
        <v>119.1</v>
      </c>
      <c r="G15" s="21">
        <v>1.6</v>
      </c>
      <c r="H15" s="21">
        <v>1</v>
      </c>
      <c r="I15" s="22">
        <v>2.4</v>
      </c>
      <c r="J15" s="44">
        <v>17789.8</v>
      </c>
      <c r="K15" s="21">
        <v>385.5</v>
      </c>
      <c r="L15" s="21">
        <v>255</v>
      </c>
      <c r="M15" s="21">
        <v>529.29999999999995</v>
      </c>
      <c r="N15" s="21">
        <v>2.2000000000000002</v>
      </c>
      <c r="O15" s="21">
        <v>1.4</v>
      </c>
      <c r="P15" s="22">
        <v>3</v>
      </c>
      <c r="Q15" s="44">
        <v>14930.9</v>
      </c>
      <c r="R15" s="21">
        <v>450.2</v>
      </c>
      <c r="S15" s="21">
        <v>302.39999999999998</v>
      </c>
      <c r="T15" s="21">
        <v>591.5</v>
      </c>
      <c r="U15" s="21">
        <v>3</v>
      </c>
      <c r="V15" s="21">
        <v>2</v>
      </c>
      <c r="W15" s="22">
        <v>4</v>
      </c>
      <c r="X15" s="44">
        <v>13002.4</v>
      </c>
      <c r="Y15" s="21">
        <v>438.5</v>
      </c>
      <c r="Z15" s="21">
        <v>292.3</v>
      </c>
      <c r="AA15" s="21">
        <v>601.1</v>
      </c>
      <c r="AB15" s="21">
        <v>3.4</v>
      </c>
      <c r="AC15" s="21">
        <v>2.2000000000000002</v>
      </c>
      <c r="AD15" s="22">
        <v>4.5999999999999996</v>
      </c>
      <c r="AE15" s="35">
        <v>11301.4</v>
      </c>
      <c r="AF15" s="21">
        <v>463.6</v>
      </c>
      <c r="AG15" s="21">
        <v>297.39999999999998</v>
      </c>
      <c r="AH15" s="21">
        <v>654.1</v>
      </c>
      <c r="AI15" s="21">
        <v>4.0999999999999996</v>
      </c>
      <c r="AJ15" s="21">
        <v>2.6</v>
      </c>
      <c r="AK15" s="22">
        <v>5.8</v>
      </c>
    </row>
    <row r="16" spans="1:37">
      <c r="A16" s="6" t="s">
        <v>788</v>
      </c>
      <c r="B16" s="55" t="s">
        <v>789</v>
      </c>
      <c r="C16" s="44">
        <v>41083.4</v>
      </c>
      <c r="D16" s="21">
        <v>541.29999999999995</v>
      </c>
      <c r="E16" s="21">
        <v>331.5</v>
      </c>
      <c r="F16" s="21">
        <v>791.8</v>
      </c>
      <c r="G16" s="21">
        <v>1.3</v>
      </c>
      <c r="H16" s="21">
        <v>0.8</v>
      </c>
      <c r="I16" s="22">
        <v>1.9</v>
      </c>
      <c r="J16" s="44">
        <v>18687.7</v>
      </c>
      <c r="K16" s="21">
        <v>325.3</v>
      </c>
      <c r="L16" s="21">
        <v>217.1</v>
      </c>
      <c r="M16" s="21">
        <v>444.7</v>
      </c>
      <c r="N16" s="21">
        <v>1.7</v>
      </c>
      <c r="O16" s="21">
        <v>1.2</v>
      </c>
      <c r="P16" s="22">
        <v>2.4</v>
      </c>
      <c r="Q16" s="44">
        <v>16570.7</v>
      </c>
      <c r="R16" s="21">
        <v>402.4</v>
      </c>
      <c r="S16" s="21">
        <v>274.10000000000002</v>
      </c>
      <c r="T16" s="21">
        <v>536.79999999999995</v>
      </c>
      <c r="U16" s="21">
        <v>2.4</v>
      </c>
      <c r="V16" s="21">
        <v>1.7</v>
      </c>
      <c r="W16" s="22">
        <v>3.2</v>
      </c>
      <c r="X16" s="44">
        <v>7780.2</v>
      </c>
      <c r="Y16" s="21">
        <v>211.5</v>
      </c>
      <c r="Z16" s="21">
        <v>141.9</v>
      </c>
      <c r="AA16" s="21">
        <v>292.8</v>
      </c>
      <c r="AB16" s="21">
        <v>2.7</v>
      </c>
      <c r="AC16" s="21">
        <v>1.8</v>
      </c>
      <c r="AD16" s="22">
        <v>3.8</v>
      </c>
      <c r="AE16" s="35">
        <v>2635</v>
      </c>
      <c r="AF16" s="21">
        <v>87.5</v>
      </c>
      <c r="AG16" s="21">
        <v>54.5</v>
      </c>
      <c r="AH16" s="21">
        <v>125.6</v>
      </c>
      <c r="AI16" s="21">
        <v>3.3</v>
      </c>
      <c r="AJ16" s="21">
        <v>2.1</v>
      </c>
      <c r="AK16" s="22">
        <v>4.8</v>
      </c>
    </row>
    <row r="17" spans="1:37">
      <c r="A17" s="6" t="s">
        <v>522</v>
      </c>
      <c r="B17" s="55" t="s">
        <v>523</v>
      </c>
      <c r="C17" s="44">
        <v>18214.099999999999</v>
      </c>
      <c r="D17" s="21">
        <v>292.7</v>
      </c>
      <c r="E17" s="21">
        <v>180.1</v>
      </c>
      <c r="F17" s="21">
        <v>428.7</v>
      </c>
      <c r="G17" s="21">
        <v>1.6</v>
      </c>
      <c r="H17" s="21">
        <v>1</v>
      </c>
      <c r="I17" s="22">
        <v>2.4</v>
      </c>
      <c r="J17" s="44">
        <v>22601.7</v>
      </c>
      <c r="K17" s="21">
        <v>479.3</v>
      </c>
      <c r="L17" s="21">
        <v>318.7</v>
      </c>
      <c r="M17" s="21">
        <v>653.29999999999995</v>
      </c>
      <c r="N17" s="21">
        <v>2.1</v>
      </c>
      <c r="O17" s="21">
        <v>1.4</v>
      </c>
      <c r="P17" s="22">
        <v>2.9</v>
      </c>
      <c r="Q17" s="44">
        <v>15736.6</v>
      </c>
      <c r="R17" s="21">
        <v>464.8</v>
      </c>
      <c r="S17" s="21">
        <v>314.60000000000002</v>
      </c>
      <c r="T17" s="21">
        <v>615.9</v>
      </c>
      <c r="U17" s="21">
        <v>3</v>
      </c>
      <c r="V17" s="21">
        <v>2</v>
      </c>
      <c r="W17" s="22">
        <v>3.9</v>
      </c>
      <c r="X17" s="44">
        <v>16806.099999999999</v>
      </c>
      <c r="Y17" s="21">
        <v>555.1</v>
      </c>
      <c r="Z17" s="21">
        <v>370.2</v>
      </c>
      <c r="AA17" s="21">
        <v>757.3</v>
      </c>
      <c r="AB17" s="21">
        <v>3.3</v>
      </c>
      <c r="AC17" s="21">
        <v>2.2000000000000002</v>
      </c>
      <c r="AD17" s="22">
        <v>4.5</v>
      </c>
      <c r="AE17" s="35">
        <v>8997.5</v>
      </c>
      <c r="AF17" s="21">
        <v>361.8</v>
      </c>
      <c r="AG17" s="21">
        <v>231</v>
      </c>
      <c r="AH17" s="21">
        <v>510</v>
      </c>
      <c r="AI17" s="21">
        <v>4</v>
      </c>
      <c r="AJ17" s="21">
        <v>2.6</v>
      </c>
      <c r="AK17" s="22">
        <v>5.7</v>
      </c>
    </row>
    <row r="18" spans="1:37">
      <c r="A18" s="6" t="s">
        <v>722</v>
      </c>
      <c r="B18" s="55" t="s">
        <v>723</v>
      </c>
      <c r="C18" s="44">
        <v>32819.1</v>
      </c>
      <c r="D18" s="21">
        <v>474.7</v>
      </c>
      <c r="E18" s="21">
        <v>287.7</v>
      </c>
      <c r="F18" s="21">
        <v>705.5</v>
      </c>
      <c r="G18" s="21">
        <v>1.4</v>
      </c>
      <c r="H18" s="21">
        <v>0.9</v>
      </c>
      <c r="I18" s="22">
        <v>2.1</v>
      </c>
      <c r="J18" s="44">
        <v>26831</v>
      </c>
      <c r="K18" s="21">
        <v>512.20000000000005</v>
      </c>
      <c r="L18" s="21">
        <v>338.7</v>
      </c>
      <c r="M18" s="21">
        <v>704.7</v>
      </c>
      <c r="N18" s="21">
        <v>1.9</v>
      </c>
      <c r="O18" s="21">
        <v>1.3</v>
      </c>
      <c r="P18" s="22">
        <v>2.6</v>
      </c>
      <c r="Q18" s="44">
        <v>23437.200000000001</v>
      </c>
      <c r="R18" s="21">
        <v>623.79999999999995</v>
      </c>
      <c r="S18" s="21">
        <v>421.8</v>
      </c>
      <c r="T18" s="21">
        <v>831.7</v>
      </c>
      <c r="U18" s="21">
        <v>2.7</v>
      </c>
      <c r="V18" s="21">
        <v>1.8</v>
      </c>
      <c r="W18" s="22">
        <v>3.5</v>
      </c>
      <c r="X18" s="44">
        <v>18441.5</v>
      </c>
      <c r="Y18" s="21">
        <v>549.5</v>
      </c>
      <c r="Z18" s="21">
        <v>364.9</v>
      </c>
      <c r="AA18" s="21">
        <v>757</v>
      </c>
      <c r="AB18" s="21">
        <v>3</v>
      </c>
      <c r="AC18" s="21">
        <v>2</v>
      </c>
      <c r="AD18" s="22">
        <v>4.0999999999999996</v>
      </c>
      <c r="AE18" s="35">
        <v>5168.1000000000004</v>
      </c>
      <c r="AF18" s="21">
        <v>187.8</v>
      </c>
      <c r="AG18" s="21">
        <v>118.2</v>
      </c>
      <c r="AH18" s="21">
        <v>269.2</v>
      </c>
      <c r="AI18" s="21">
        <v>3.6</v>
      </c>
      <c r="AJ18" s="21">
        <v>2.2999999999999998</v>
      </c>
      <c r="AK18" s="22">
        <v>5.2</v>
      </c>
    </row>
    <row r="19" spans="1:37">
      <c r="A19" s="6" t="s">
        <v>492</v>
      </c>
      <c r="B19" s="55" t="s">
        <v>493</v>
      </c>
      <c r="C19" s="44">
        <v>17644.5</v>
      </c>
      <c r="D19" s="21">
        <v>250</v>
      </c>
      <c r="E19" s="21">
        <v>152.19999999999999</v>
      </c>
      <c r="F19" s="21">
        <v>373.1</v>
      </c>
      <c r="G19" s="21">
        <v>1.4</v>
      </c>
      <c r="H19" s="21">
        <v>0.9</v>
      </c>
      <c r="I19" s="22">
        <v>2.1</v>
      </c>
      <c r="J19" s="44">
        <v>28687.3</v>
      </c>
      <c r="K19" s="21">
        <v>536.6</v>
      </c>
      <c r="L19" s="21">
        <v>354.9</v>
      </c>
      <c r="M19" s="21">
        <v>739.7</v>
      </c>
      <c r="N19" s="21">
        <v>1.9</v>
      </c>
      <c r="O19" s="21">
        <v>1.2</v>
      </c>
      <c r="P19" s="22">
        <v>2.6</v>
      </c>
      <c r="Q19" s="44">
        <v>54099.9</v>
      </c>
      <c r="R19" s="21">
        <v>1412</v>
      </c>
      <c r="S19" s="21">
        <v>950.6</v>
      </c>
      <c r="T19" s="21">
        <v>1882.7</v>
      </c>
      <c r="U19" s="21">
        <v>2.6</v>
      </c>
      <c r="V19" s="21">
        <v>1.8</v>
      </c>
      <c r="W19" s="22">
        <v>3.5</v>
      </c>
      <c r="X19" s="44">
        <v>93936.7</v>
      </c>
      <c r="Y19" s="21">
        <v>2745.9</v>
      </c>
      <c r="Z19" s="21">
        <v>1809.1</v>
      </c>
      <c r="AA19" s="21">
        <v>3805.8</v>
      </c>
      <c r="AB19" s="21">
        <v>2.9</v>
      </c>
      <c r="AC19" s="21">
        <v>1.9</v>
      </c>
      <c r="AD19" s="22">
        <v>4.0999999999999996</v>
      </c>
      <c r="AE19" s="35">
        <v>213598.6</v>
      </c>
      <c r="AF19" s="21">
        <v>7614.1</v>
      </c>
      <c r="AG19" s="21">
        <v>4805.3999999999996</v>
      </c>
      <c r="AH19" s="21">
        <v>10919.1</v>
      </c>
      <c r="AI19" s="21">
        <v>3.6</v>
      </c>
      <c r="AJ19" s="21">
        <v>2.2000000000000002</v>
      </c>
      <c r="AK19" s="22">
        <v>5.0999999999999996</v>
      </c>
    </row>
    <row r="20" spans="1:37">
      <c r="A20" s="6" t="s">
        <v>686</v>
      </c>
      <c r="B20" s="55" t="s">
        <v>687</v>
      </c>
      <c r="C20" s="44">
        <v>19191.8</v>
      </c>
      <c r="D20" s="21">
        <v>297.89999999999998</v>
      </c>
      <c r="E20" s="21">
        <v>182.2</v>
      </c>
      <c r="F20" s="21">
        <v>438.7</v>
      </c>
      <c r="G20" s="21">
        <v>1.6</v>
      </c>
      <c r="H20" s="21">
        <v>0.9</v>
      </c>
      <c r="I20" s="22">
        <v>2.2999999999999998</v>
      </c>
      <c r="J20" s="44">
        <v>18876.599999999999</v>
      </c>
      <c r="K20" s="21">
        <v>386.8</v>
      </c>
      <c r="L20" s="21">
        <v>257.5</v>
      </c>
      <c r="M20" s="21">
        <v>525.70000000000005</v>
      </c>
      <c r="N20" s="21">
        <v>2</v>
      </c>
      <c r="O20" s="21">
        <v>1.4</v>
      </c>
      <c r="P20" s="22">
        <v>2.8</v>
      </c>
      <c r="Q20" s="44">
        <v>11328</v>
      </c>
      <c r="R20" s="21">
        <v>323.5</v>
      </c>
      <c r="S20" s="21">
        <v>218.5</v>
      </c>
      <c r="T20" s="21">
        <v>428.3</v>
      </c>
      <c r="U20" s="21">
        <v>2.9</v>
      </c>
      <c r="V20" s="21">
        <v>1.9</v>
      </c>
      <c r="W20" s="22">
        <v>3.8</v>
      </c>
      <c r="X20" s="44">
        <v>727.6</v>
      </c>
      <c r="Y20" s="21">
        <v>23.2</v>
      </c>
      <c r="Z20" s="21">
        <v>15.6</v>
      </c>
      <c r="AA20" s="21">
        <v>31.7</v>
      </c>
      <c r="AB20" s="21">
        <v>3.2</v>
      </c>
      <c r="AC20" s="21">
        <v>2.1</v>
      </c>
      <c r="AD20" s="22">
        <v>4.4000000000000004</v>
      </c>
      <c r="AE20" s="35">
        <v>0</v>
      </c>
      <c r="AF20" s="21" t="s">
        <v>874</v>
      </c>
      <c r="AG20" s="21" t="s">
        <v>874</v>
      </c>
      <c r="AH20" s="21" t="s">
        <v>874</v>
      </c>
      <c r="AI20" s="21" t="s">
        <v>874</v>
      </c>
      <c r="AJ20" s="21" t="s">
        <v>874</v>
      </c>
      <c r="AK20" s="22" t="s">
        <v>874</v>
      </c>
    </row>
    <row r="21" spans="1:37">
      <c r="A21" s="6" t="s">
        <v>432</v>
      </c>
      <c r="B21" s="55" t="s">
        <v>433</v>
      </c>
      <c r="C21" s="44">
        <v>2961.7</v>
      </c>
      <c r="D21" s="21">
        <v>44.9</v>
      </c>
      <c r="E21" s="21">
        <v>27.5</v>
      </c>
      <c r="F21" s="21">
        <v>66.5</v>
      </c>
      <c r="G21" s="21">
        <v>1.5</v>
      </c>
      <c r="H21" s="21">
        <v>0.9</v>
      </c>
      <c r="I21" s="22">
        <v>2.2000000000000002</v>
      </c>
      <c r="J21" s="44">
        <v>12769.3</v>
      </c>
      <c r="K21" s="21">
        <v>255.6</v>
      </c>
      <c r="L21" s="21">
        <v>169.7</v>
      </c>
      <c r="M21" s="21">
        <v>349.7</v>
      </c>
      <c r="N21" s="21">
        <v>2</v>
      </c>
      <c r="O21" s="21">
        <v>1.3</v>
      </c>
      <c r="P21" s="22">
        <v>2.7</v>
      </c>
      <c r="Q21" s="44">
        <v>4995.5</v>
      </c>
      <c r="R21" s="21">
        <v>139.4</v>
      </c>
      <c r="S21" s="21">
        <v>93.6</v>
      </c>
      <c r="T21" s="21">
        <v>185.5</v>
      </c>
      <c r="U21" s="21">
        <v>2.8</v>
      </c>
      <c r="V21" s="21">
        <v>1.9</v>
      </c>
      <c r="W21" s="22">
        <v>3.7</v>
      </c>
      <c r="X21" s="44">
        <v>9893.2000000000007</v>
      </c>
      <c r="Y21" s="21">
        <v>309</v>
      </c>
      <c r="Z21" s="21">
        <v>203.2</v>
      </c>
      <c r="AA21" s="21">
        <v>426.6</v>
      </c>
      <c r="AB21" s="21">
        <v>3.1</v>
      </c>
      <c r="AC21" s="21">
        <v>2.1</v>
      </c>
      <c r="AD21" s="22">
        <v>4.3</v>
      </c>
      <c r="AE21" s="35">
        <v>30760.3</v>
      </c>
      <c r="AF21" s="21">
        <v>1170.4000000000001</v>
      </c>
      <c r="AG21" s="21">
        <v>745.5</v>
      </c>
      <c r="AH21" s="21">
        <v>1667</v>
      </c>
      <c r="AI21" s="21">
        <v>3.8</v>
      </c>
      <c r="AJ21" s="21">
        <v>2.4</v>
      </c>
      <c r="AK21" s="22">
        <v>5.4</v>
      </c>
    </row>
    <row r="22" spans="1:37">
      <c r="A22" s="6" t="s">
        <v>284</v>
      </c>
      <c r="B22" s="55" t="s">
        <v>285</v>
      </c>
      <c r="C22" s="44">
        <v>0</v>
      </c>
      <c r="D22" s="21" t="s">
        <v>874</v>
      </c>
      <c r="E22" s="21" t="s">
        <v>874</v>
      </c>
      <c r="F22" s="21" t="s">
        <v>874</v>
      </c>
      <c r="G22" s="21" t="s">
        <v>874</v>
      </c>
      <c r="H22" s="21" t="s">
        <v>874</v>
      </c>
      <c r="I22" s="22" t="s">
        <v>874</v>
      </c>
      <c r="J22" s="44">
        <v>2520.1999999999998</v>
      </c>
      <c r="K22" s="21">
        <v>62.4</v>
      </c>
      <c r="L22" s="21">
        <v>41.1</v>
      </c>
      <c r="M22" s="21">
        <v>85</v>
      </c>
      <c r="N22" s="21">
        <v>2.5</v>
      </c>
      <c r="O22" s="21">
        <v>1.6</v>
      </c>
      <c r="P22" s="22">
        <v>3.4</v>
      </c>
      <c r="Q22" s="44">
        <v>5096.2</v>
      </c>
      <c r="R22" s="21">
        <v>175.3</v>
      </c>
      <c r="S22" s="21">
        <v>118.3</v>
      </c>
      <c r="T22" s="21">
        <v>233.1</v>
      </c>
      <c r="U22" s="21">
        <v>3.4</v>
      </c>
      <c r="V22" s="21">
        <v>2.2999999999999998</v>
      </c>
      <c r="W22" s="22">
        <v>4.5999999999999996</v>
      </c>
      <c r="X22" s="44">
        <v>24184.6</v>
      </c>
      <c r="Y22" s="21">
        <v>929.4</v>
      </c>
      <c r="Z22" s="21">
        <v>613.70000000000005</v>
      </c>
      <c r="AA22" s="21">
        <v>1265.5999999999999</v>
      </c>
      <c r="AB22" s="21">
        <v>3.8</v>
      </c>
      <c r="AC22" s="21">
        <v>2.5</v>
      </c>
      <c r="AD22" s="22">
        <v>5.2</v>
      </c>
      <c r="AE22" s="35">
        <v>36690</v>
      </c>
      <c r="AF22" s="21">
        <v>1710.4</v>
      </c>
      <c r="AG22" s="21">
        <v>1128.0999999999999</v>
      </c>
      <c r="AH22" s="21">
        <v>2375.8000000000002</v>
      </c>
      <c r="AI22" s="21">
        <v>4.7</v>
      </c>
      <c r="AJ22" s="21">
        <v>3.1</v>
      </c>
      <c r="AK22" s="22">
        <v>6.5</v>
      </c>
    </row>
    <row r="23" spans="1:37">
      <c r="A23" s="6" t="s">
        <v>366</v>
      </c>
      <c r="B23" s="55" t="s">
        <v>367</v>
      </c>
      <c r="C23" s="44">
        <v>844.4</v>
      </c>
      <c r="D23" s="21">
        <v>14.6</v>
      </c>
      <c r="E23" s="21">
        <v>8.9</v>
      </c>
      <c r="F23" s="21">
        <v>21.5</v>
      </c>
      <c r="G23" s="21">
        <v>1.7</v>
      </c>
      <c r="H23" s="21">
        <v>1.1000000000000001</v>
      </c>
      <c r="I23" s="22">
        <v>2.5</v>
      </c>
      <c r="J23" s="44">
        <v>5760.6</v>
      </c>
      <c r="K23" s="21">
        <v>131.5</v>
      </c>
      <c r="L23" s="21">
        <v>87.6</v>
      </c>
      <c r="M23" s="21">
        <v>179.1</v>
      </c>
      <c r="N23" s="21">
        <v>2.2999999999999998</v>
      </c>
      <c r="O23" s="21">
        <v>1.5</v>
      </c>
      <c r="P23" s="22">
        <v>3.1</v>
      </c>
      <c r="Q23" s="44">
        <v>9470.7000000000007</v>
      </c>
      <c r="R23" s="21">
        <v>300.8</v>
      </c>
      <c r="S23" s="21">
        <v>203</v>
      </c>
      <c r="T23" s="21">
        <v>396.8</v>
      </c>
      <c r="U23" s="21">
        <v>3.2</v>
      </c>
      <c r="V23" s="21">
        <v>2.1</v>
      </c>
      <c r="W23" s="22">
        <v>4.2</v>
      </c>
      <c r="X23" s="44">
        <v>16105</v>
      </c>
      <c r="Y23" s="21">
        <v>571.4</v>
      </c>
      <c r="Z23" s="21">
        <v>383.4</v>
      </c>
      <c r="AA23" s="21">
        <v>777.4</v>
      </c>
      <c r="AB23" s="21">
        <v>3.5</v>
      </c>
      <c r="AC23" s="21">
        <v>2.4</v>
      </c>
      <c r="AD23" s="22">
        <v>4.8</v>
      </c>
      <c r="AE23" s="35">
        <v>7937.3</v>
      </c>
      <c r="AF23" s="21">
        <v>342.7</v>
      </c>
      <c r="AG23" s="21">
        <v>216.7</v>
      </c>
      <c r="AH23" s="21">
        <v>486</v>
      </c>
      <c r="AI23" s="21">
        <v>4.3</v>
      </c>
      <c r="AJ23" s="21">
        <v>2.7</v>
      </c>
      <c r="AK23" s="22">
        <v>6.1</v>
      </c>
    </row>
    <row r="24" spans="1:37">
      <c r="A24" s="6" t="s">
        <v>400</v>
      </c>
      <c r="B24" s="55" t="s">
        <v>401</v>
      </c>
      <c r="C24" s="44">
        <v>20307.099999999999</v>
      </c>
      <c r="D24" s="21">
        <v>327.5</v>
      </c>
      <c r="E24" s="21">
        <v>200.6</v>
      </c>
      <c r="F24" s="21">
        <v>483.9</v>
      </c>
      <c r="G24" s="21">
        <v>1.6</v>
      </c>
      <c r="H24" s="21">
        <v>1</v>
      </c>
      <c r="I24" s="22">
        <v>2.4</v>
      </c>
      <c r="J24" s="44">
        <v>20665.900000000001</v>
      </c>
      <c r="K24" s="21">
        <v>439.7</v>
      </c>
      <c r="L24" s="21">
        <v>291.60000000000002</v>
      </c>
      <c r="M24" s="21">
        <v>600.79999999999995</v>
      </c>
      <c r="N24" s="21">
        <v>2.1</v>
      </c>
      <c r="O24" s="21">
        <v>1.4</v>
      </c>
      <c r="P24" s="22">
        <v>2.9</v>
      </c>
      <c r="Q24" s="44">
        <v>17497.099999999999</v>
      </c>
      <c r="R24" s="21">
        <v>518.6</v>
      </c>
      <c r="S24" s="21">
        <v>348.7</v>
      </c>
      <c r="T24" s="21">
        <v>686.9</v>
      </c>
      <c r="U24" s="21">
        <v>3</v>
      </c>
      <c r="V24" s="21">
        <v>2</v>
      </c>
      <c r="W24" s="22">
        <v>3.9</v>
      </c>
      <c r="X24" s="44">
        <v>20434.099999999999</v>
      </c>
      <c r="Y24" s="21">
        <v>677.3</v>
      </c>
      <c r="Z24" s="21">
        <v>451.5</v>
      </c>
      <c r="AA24" s="21">
        <v>928.3</v>
      </c>
      <c r="AB24" s="21">
        <v>3.3</v>
      </c>
      <c r="AC24" s="21">
        <v>2.2000000000000002</v>
      </c>
      <c r="AD24" s="22">
        <v>4.5</v>
      </c>
      <c r="AE24" s="35">
        <v>47578.8</v>
      </c>
      <c r="AF24" s="21">
        <v>1920.8</v>
      </c>
      <c r="AG24" s="21">
        <v>1221.7</v>
      </c>
      <c r="AH24" s="21">
        <v>2722.9</v>
      </c>
      <c r="AI24" s="21">
        <v>4</v>
      </c>
      <c r="AJ24" s="21">
        <v>2.6</v>
      </c>
      <c r="AK24" s="22">
        <v>5.7</v>
      </c>
    </row>
    <row r="25" spans="1:37">
      <c r="A25" s="6" t="s">
        <v>458</v>
      </c>
      <c r="B25" s="55" t="s">
        <v>459</v>
      </c>
      <c r="C25" s="44">
        <v>1305.2</v>
      </c>
      <c r="D25" s="21">
        <v>22</v>
      </c>
      <c r="E25" s="21">
        <v>13</v>
      </c>
      <c r="F25" s="21">
        <v>33.9</v>
      </c>
      <c r="G25" s="21">
        <v>1.7</v>
      </c>
      <c r="H25" s="21">
        <v>1</v>
      </c>
      <c r="I25" s="22">
        <v>2.6</v>
      </c>
      <c r="J25" s="44">
        <v>6255</v>
      </c>
      <c r="K25" s="21">
        <v>138.6</v>
      </c>
      <c r="L25" s="21">
        <v>89.6</v>
      </c>
      <c r="M25" s="21">
        <v>195.2</v>
      </c>
      <c r="N25" s="21">
        <v>2.2000000000000002</v>
      </c>
      <c r="O25" s="21">
        <v>1.4</v>
      </c>
      <c r="P25" s="22">
        <v>3.1</v>
      </c>
      <c r="Q25" s="44">
        <v>6633.7</v>
      </c>
      <c r="R25" s="21">
        <v>204.4</v>
      </c>
      <c r="S25" s="21">
        <v>137.6</v>
      </c>
      <c r="T25" s="21">
        <v>274.3</v>
      </c>
      <c r="U25" s="21">
        <v>3.1</v>
      </c>
      <c r="V25" s="21">
        <v>2.1</v>
      </c>
      <c r="W25" s="22">
        <v>4.0999999999999996</v>
      </c>
      <c r="X25" s="44">
        <v>15969.7</v>
      </c>
      <c r="Y25" s="21">
        <v>551</v>
      </c>
      <c r="Z25" s="21">
        <v>355.7</v>
      </c>
      <c r="AA25" s="21">
        <v>770.5</v>
      </c>
      <c r="AB25" s="21">
        <v>3.5</v>
      </c>
      <c r="AC25" s="21">
        <v>2.2000000000000002</v>
      </c>
      <c r="AD25" s="22">
        <v>4.8</v>
      </c>
      <c r="AE25" s="35">
        <v>3329.4</v>
      </c>
      <c r="AF25" s="21">
        <v>139.4</v>
      </c>
      <c r="AG25" s="21">
        <v>90.8</v>
      </c>
      <c r="AH25" s="21">
        <v>195.6</v>
      </c>
      <c r="AI25" s="21">
        <v>4.2</v>
      </c>
      <c r="AJ25" s="21">
        <v>2.7</v>
      </c>
      <c r="AK25" s="22">
        <v>5.9</v>
      </c>
    </row>
    <row r="26" spans="1:37">
      <c r="A26" s="6" t="s">
        <v>540</v>
      </c>
      <c r="B26" s="55" t="s">
        <v>541</v>
      </c>
      <c r="C26" s="44">
        <v>50324.6</v>
      </c>
      <c r="D26" s="21">
        <v>803.8</v>
      </c>
      <c r="E26" s="21">
        <v>488.7</v>
      </c>
      <c r="F26" s="21">
        <v>1184</v>
      </c>
      <c r="G26" s="21">
        <v>1.6</v>
      </c>
      <c r="H26" s="21">
        <v>1</v>
      </c>
      <c r="I26" s="22">
        <v>2.4</v>
      </c>
      <c r="J26" s="44">
        <v>49139.6</v>
      </c>
      <c r="K26" s="21">
        <v>1035.4000000000001</v>
      </c>
      <c r="L26" s="21">
        <v>685.5</v>
      </c>
      <c r="M26" s="21">
        <v>1406.3</v>
      </c>
      <c r="N26" s="21">
        <v>2.1</v>
      </c>
      <c r="O26" s="21">
        <v>1.4</v>
      </c>
      <c r="P26" s="22">
        <v>2.9</v>
      </c>
      <c r="Q26" s="44">
        <v>41605.699999999997</v>
      </c>
      <c r="R26" s="21">
        <v>1220.4000000000001</v>
      </c>
      <c r="S26" s="21">
        <v>829.3</v>
      </c>
      <c r="T26" s="21">
        <v>1608.2</v>
      </c>
      <c r="U26" s="21">
        <v>2.9</v>
      </c>
      <c r="V26" s="21">
        <v>2</v>
      </c>
      <c r="W26" s="22">
        <v>3.9</v>
      </c>
      <c r="X26" s="44">
        <v>32320.1</v>
      </c>
      <c r="Y26" s="21">
        <v>1060.0999999999999</v>
      </c>
      <c r="Z26" s="21">
        <v>714.9</v>
      </c>
      <c r="AA26" s="21">
        <v>1444.9</v>
      </c>
      <c r="AB26" s="21">
        <v>3.3</v>
      </c>
      <c r="AC26" s="21">
        <v>2.2000000000000002</v>
      </c>
      <c r="AD26" s="22">
        <v>4.5</v>
      </c>
      <c r="AE26" s="35">
        <v>17527</v>
      </c>
      <c r="AF26" s="21">
        <v>700.2</v>
      </c>
      <c r="AG26" s="21">
        <v>442.8</v>
      </c>
      <c r="AH26" s="21">
        <v>992.3</v>
      </c>
      <c r="AI26" s="21">
        <v>4</v>
      </c>
      <c r="AJ26" s="21">
        <v>2.5</v>
      </c>
      <c r="AK26" s="22">
        <v>5.7</v>
      </c>
    </row>
    <row r="27" spans="1:37">
      <c r="A27" s="6" t="s">
        <v>750</v>
      </c>
      <c r="B27" s="55" t="s">
        <v>751</v>
      </c>
      <c r="C27" s="44">
        <v>27142.400000000001</v>
      </c>
      <c r="D27" s="21">
        <v>406.2</v>
      </c>
      <c r="E27" s="21">
        <v>248.9</v>
      </c>
      <c r="F27" s="21">
        <v>599</v>
      </c>
      <c r="G27" s="21">
        <v>1.5</v>
      </c>
      <c r="H27" s="21">
        <v>0.9</v>
      </c>
      <c r="I27" s="22">
        <v>2.2000000000000002</v>
      </c>
      <c r="J27" s="44">
        <v>14881.1</v>
      </c>
      <c r="K27" s="21">
        <v>294</v>
      </c>
      <c r="L27" s="21">
        <v>195.2</v>
      </c>
      <c r="M27" s="21">
        <v>402.7</v>
      </c>
      <c r="N27" s="21">
        <v>2</v>
      </c>
      <c r="O27" s="21">
        <v>1.3</v>
      </c>
      <c r="P27" s="22">
        <v>2.7</v>
      </c>
      <c r="Q27" s="44">
        <v>11134.9</v>
      </c>
      <c r="R27" s="21">
        <v>306.60000000000002</v>
      </c>
      <c r="S27" s="21">
        <v>206.8</v>
      </c>
      <c r="T27" s="21">
        <v>408.3</v>
      </c>
      <c r="U27" s="21">
        <v>2.8</v>
      </c>
      <c r="V27" s="21">
        <v>1.9</v>
      </c>
      <c r="W27" s="22">
        <v>3.7</v>
      </c>
      <c r="X27" s="44">
        <v>1704.6</v>
      </c>
      <c r="Y27" s="21">
        <v>52.5</v>
      </c>
      <c r="Z27" s="21">
        <v>34.799999999999997</v>
      </c>
      <c r="AA27" s="21">
        <v>72.099999999999994</v>
      </c>
      <c r="AB27" s="21">
        <v>3.1</v>
      </c>
      <c r="AC27" s="21">
        <v>2</v>
      </c>
      <c r="AD27" s="22">
        <v>4.2</v>
      </c>
      <c r="AE27" s="35">
        <v>0</v>
      </c>
      <c r="AF27" s="21" t="s">
        <v>874</v>
      </c>
      <c r="AG27" s="21" t="s">
        <v>874</v>
      </c>
      <c r="AH27" s="21" t="s">
        <v>874</v>
      </c>
      <c r="AI27" s="21" t="s">
        <v>874</v>
      </c>
      <c r="AJ27" s="21" t="s">
        <v>874</v>
      </c>
      <c r="AK27" s="22" t="s">
        <v>874</v>
      </c>
    </row>
    <row r="28" spans="1:37">
      <c r="A28" s="6" t="s">
        <v>402</v>
      </c>
      <c r="B28" s="55" t="s">
        <v>403</v>
      </c>
      <c r="C28" s="44">
        <v>25513.599999999999</v>
      </c>
      <c r="D28" s="21">
        <v>400.7</v>
      </c>
      <c r="E28" s="21">
        <v>245.6</v>
      </c>
      <c r="F28" s="21">
        <v>592</v>
      </c>
      <c r="G28" s="21">
        <v>1.6</v>
      </c>
      <c r="H28" s="21">
        <v>1</v>
      </c>
      <c r="I28" s="22">
        <v>2.2999999999999998</v>
      </c>
      <c r="J28" s="44">
        <v>30766.3</v>
      </c>
      <c r="K28" s="21">
        <v>637.70000000000005</v>
      </c>
      <c r="L28" s="21">
        <v>423.8</v>
      </c>
      <c r="M28" s="21">
        <v>871.3</v>
      </c>
      <c r="N28" s="21">
        <v>2.1</v>
      </c>
      <c r="O28" s="21">
        <v>1.4</v>
      </c>
      <c r="P28" s="22">
        <v>2.8</v>
      </c>
      <c r="Q28" s="44">
        <v>31684.6</v>
      </c>
      <c r="R28" s="21">
        <v>915.4</v>
      </c>
      <c r="S28" s="21">
        <v>615.5</v>
      </c>
      <c r="T28" s="21">
        <v>1216.5</v>
      </c>
      <c r="U28" s="21">
        <v>2.9</v>
      </c>
      <c r="V28" s="21">
        <v>1.9</v>
      </c>
      <c r="W28" s="22">
        <v>3.8</v>
      </c>
      <c r="X28" s="44">
        <v>46018.400000000001</v>
      </c>
      <c r="Y28" s="21">
        <v>1487.5</v>
      </c>
      <c r="Z28" s="21">
        <v>986.7</v>
      </c>
      <c r="AA28" s="21">
        <v>2043.8</v>
      </c>
      <c r="AB28" s="21">
        <v>3.2</v>
      </c>
      <c r="AC28" s="21">
        <v>2.1</v>
      </c>
      <c r="AD28" s="22">
        <v>4.4000000000000004</v>
      </c>
      <c r="AE28" s="35">
        <v>84125</v>
      </c>
      <c r="AF28" s="21">
        <v>3312.9</v>
      </c>
      <c r="AG28" s="21">
        <v>2110.9</v>
      </c>
      <c r="AH28" s="21">
        <v>4706.6000000000004</v>
      </c>
      <c r="AI28" s="21">
        <v>3.9</v>
      </c>
      <c r="AJ28" s="21">
        <v>2.5</v>
      </c>
      <c r="AK28" s="22">
        <v>5.6</v>
      </c>
    </row>
    <row r="29" spans="1:37">
      <c r="A29" s="6" t="s">
        <v>702</v>
      </c>
      <c r="B29" s="55" t="s">
        <v>703</v>
      </c>
      <c r="C29" s="44">
        <v>15625.4</v>
      </c>
      <c r="D29" s="21">
        <v>236</v>
      </c>
      <c r="E29" s="21">
        <v>138.4</v>
      </c>
      <c r="F29" s="21">
        <v>359.9</v>
      </c>
      <c r="G29" s="21">
        <v>1.5</v>
      </c>
      <c r="H29" s="21">
        <v>0.9</v>
      </c>
      <c r="I29" s="22">
        <v>2.2999999999999998</v>
      </c>
      <c r="J29" s="44">
        <v>24189.1</v>
      </c>
      <c r="K29" s="21">
        <v>481.7</v>
      </c>
      <c r="L29" s="21">
        <v>310.2</v>
      </c>
      <c r="M29" s="21">
        <v>672.3</v>
      </c>
      <c r="N29" s="21">
        <v>2</v>
      </c>
      <c r="O29" s="21">
        <v>1.3</v>
      </c>
      <c r="P29" s="22">
        <v>2.8</v>
      </c>
      <c r="Q29" s="44">
        <v>28757.599999999999</v>
      </c>
      <c r="R29" s="21">
        <v>797.8</v>
      </c>
      <c r="S29" s="21">
        <v>531</v>
      </c>
      <c r="T29" s="21">
        <v>1072.5999999999999</v>
      </c>
      <c r="U29" s="21">
        <v>2.8</v>
      </c>
      <c r="V29" s="21">
        <v>1.8</v>
      </c>
      <c r="W29" s="22">
        <v>3.7</v>
      </c>
      <c r="X29" s="44">
        <v>7890.3</v>
      </c>
      <c r="Y29" s="21">
        <v>245.3</v>
      </c>
      <c r="Z29" s="21">
        <v>158.19999999999999</v>
      </c>
      <c r="AA29" s="21">
        <v>343.3</v>
      </c>
      <c r="AB29" s="21">
        <v>3.1</v>
      </c>
      <c r="AC29" s="21">
        <v>2</v>
      </c>
      <c r="AD29" s="22">
        <v>4.4000000000000004</v>
      </c>
      <c r="AE29" s="35">
        <v>1186.5999999999999</v>
      </c>
      <c r="AF29" s="21">
        <v>44.9</v>
      </c>
      <c r="AG29" s="21">
        <v>28.3</v>
      </c>
      <c r="AH29" s="21">
        <v>64.400000000000006</v>
      </c>
      <c r="AI29" s="21">
        <v>3.8</v>
      </c>
      <c r="AJ29" s="21">
        <v>2.4</v>
      </c>
      <c r="AK29" s="22">
        <v>5.4</v>
      </c>
    </row>
    <row r="30" spans="1:37">
      <c r="A30" s="6" t="s">
        <v>360</v>
      </c>
      <c r="B30" s="55" t="s">
        <v>361</v>
      </c>
      <c r="C30" s="44">
        <v>2596.5</v>
      </c>
      <c r="D30" s="21">
        <v>46.4</v>
      </c>
      <c r="E30" s="21">
        <v>28.3</v>
      </c>
      <c r="F30" s="21">
        <v>67.5</v>
      </c>
      <c r="G30" s="21">
        <v>1.8</v>
      </c>
      <c r="H30" s="21">
        <v>1.1000000000000001</v>
      </c>
      <c r="I30" s="22">
        <v>2.6</v>
      </c>
      <c r="J30" s="44">
        <v>16882.8</v>
      </c>
      <c r="K30" s="21">
        <v>397.7</v>
      </c>
      <c r="L30" s="21">
        <v>265</v>
      </c>
      <c r="M30" s="21">
        <v>538.70000000000005</v>
      </c>
      <c r="N30" s="21">
        <v>2.4</v>
      </c>
      <c r="O30" s="21">
        <v>1.6</v>
      </c>
      <c r="P30" s="22">
        <v>3.2</v>
      </c>
      <c r="Q30" s="44">
        <v>39030.800000000003</v>
      </c>
      <c r="R30" s="21">
        <v>1279.3</v>
      </c>
      <c r="S30" s="21">
        <v>865.4</v>
      </c>
      <c r="T30" s="21">
        <v>1677.4</v>
      </c>
      <c r="U30" s="21">
        <v>3.3</v>
      </c>
      <c r="V30" s="21">
        <v>2.2000000000000002</v>
      </c>
      <c r="W30" s="22">
        <v>4.3</v>
      </c>
      <c r="X30" s="44">
        <v>12971.2</v>
      </c>
      <c r="Y30" s="21">
        <v>474.8</v>
      </c>
      <c r="Z30" s="21">
        <v>320.89999999999998</v>
      </c>
      <c r="AA30" s="21">
        <v>643.5</v>
      </c>
      <c r="AB30" s="21">
        <v>3.7</v>
      </c>
      <c r="AC30" s="21">
        <v>2.5</v>
      </c>
      <c r="AD30" s="22">
        <v>5</v>
      </c>
      <c r="AE30" s="35">
        <v>5227.6000000000004</v>
      </c>
      <c r="AF30" s="21">
        <v>233.1</v>
      </c>
      <c r="AG30" s="21">
        <v>146.80000000000001</v>
      </c>
      <c r="AH30" s="21">
        <v>331.7</v>
      </c>
      <c r="AI30" s="21">
        <v>4.5</v>
      </c>
      <c r="AJ30" s="21">
        <v>2.8</v>
      </c>
      <c r="AK30" s="22">
        <v>6.3</v>
      </c>
    </row>
    <row r="31" spans="1:37">
      <c r="A31" s="6" t="s">
        <v>676</v>
      </c>
      <c r="B31" s="55" t="s">
        <v>677</v>
      </c>
      <c r="C31" s="44">
        <v>0</v>
      </c>
      <c r="D31" s="21" t="s">
        <v>874</v>
      </c>
      <c r="E31" s="21" t="s">
        <v>874</v>
      </c>
      <c r="F31" s="21" t="s">
        <v>874</v>
      </c>
      <c r="G31" s="21" t="s">
        <v>874</v>
      </c>
      <c r="H31" s="21" t="s">
        <v>874</v>
      </c>
      <c r="I31" s="22" t="s">
        <v>874</v>
      </c>
      <c r="J31" s="44">
        <v>11789.9</v>
      </c>
      <c r="K31" s="21">
        <v>197.1</v>
      </c>
      <c r="L31" s="21">
        <v>130.80000000000001</v>
      </c>
      <c r="M31" s="21">
        <v>271.39999999999998</v>
      </c>
      <c r="N31" s="21">
        <v>1.7</v>
      </c>
      <c r="O31" s="21">
        <v>1.1000000000000001</v>
      </c>
      <c r="P31" s="22">
        <v>2.2999999999999998</v>
      </c>
      <c r="Q31" s="44">
        <v>41637.9</v>
      </c>
      <c r="R31" s="21">
        <v>973.3</v>
      </c>
      <c r="S31" s="21">
        <v>655.6</v>
      </c>
      <c r="T31" s="21">
        <v>1313.4</v>
      </c>
      <c r="U31" s="21">
        <v>2.2999999999999998</v>
      </c>
      <c r="V31" s="21">
        <v>1.6</v>
      </c>
      <c r="W31" s="22">
        <v>3.2</v>
      </c>
      <c r="X31" s="44">
        <v>48537.7</v>
      </c>
      <c r="Y31" s="21">
        <v>1271.7</v>
      </c>
      <c r="Z31" s="21">
        <v>834.4</v>
      </c>
      <c r="AA31" s="21">
        <v>1766.9</v>
      </c>
      <c r="AB31" s="21">
        <v>2.6</v>
      </c>
      <c r="AC31" s="21">
        <v>1.7</v>
      </c>
      <c r="AD31" s="22">
        <v>3.6</v>
      </c>
      <c r="AE31" s="35">
        <v>23287.5</v>
      </c>
      <c r="AF31" s="21">
        <v>745.6</v>
      </c>
      <c r="AG31" s="21">
        <v>466.4</v>
      </c>
      <c r="AH31" s="21">
        <v>1075.4000000000001</v>
      </c>
      <c r="AI31" s="21">
        <v>3.2</v>
      </c>
      <c r="AJ31" s="21">
        <v>2</v>
      </c>
      <c r="AK31" s="22">
        <v>4.5999999999999996</v>
      </c>
    </row>
    <row r="32" spans="1:37">
      <c r="A32" s="6" t="s">
        <v>852</v>
      </c>
      <c r="B32" s="55" t="s">
        <v>853</v>
      </c>
      <c r="C32" s="44">
        <v>20408.3</v>
      </c>
      <c r="D32" s="21">
        <v>263.8</v>
      </c>
      <c r="E32" s="21">
        <v>155.6</v>
      </c>
      <c r="F32" s="21">
        <v>395.4</v>
      </c>
      <c r="G32" s="21">
        <v>1.3</v>
      </c>
      <c r="H32" s="21">
        <v>0.8</v>
      </c>
      <c r="I32" s="22">
        <v>1.9</v>
      </c>
      <c r="J32" s="44">
        <v>6614.5</v>
      </c>
      <c r="K32" s="21">
        <v>113</v>
      </c>
      <c r="L32" s="21">
        <v>72.7</v>
      </c>
      <c r="M32" s="21">
        <v>155.6</v>
      </c>
      <c r="N32" s="21">
        <v>1.7</v>
      </c>
      <c r="O32" s="21">
        <v>1.1000000000000001</v>
      </c>
      <c r="P32" s="22">
        <v>2.4</v>
      </c>
      <c r="Q32" s="44">
        <v>7579.6</v>
      </c>
      <c r="R32" s="21">
        <v>180.8</v>
      </c>
      <c r="S32" s="21">
        <v>120.1</v>
      </c>
      <c r="T32" s="21">
        <v>244.9</v>
      </c>
      <c r="U32" s="21">
        <v>2.4</v>
      </c>
      <c r="V32" s="21">
        <v>1.6</v>
      </c>
      <c r="W32" s="22">
        <v>3.2</v>
      </c>
      <c r="X32" s="44">
        <v>1862.6</v>
      </c>
      <c r="Y32" s="21">
        <v>49.8</v>
      </c>
      <c r="Z32" s="21">
        <v>32.5</v>
      </c>
      <c r="AA32" s="21">
        <v>69.3</v>
      </c>
      <c r="AB32" s="21">
        <v>2.7</v>
      </c>
      <c r="AC32" s="21">
        <v>1.7</v>
      </c>
      <c r="AD32" s="22">
        <v>3.7</v>
      </c>
      <c r="AE32" s="35">
        <v>0</v>
      </c>
      <c r="AF32" s="21" t="s">
        <v>874</v>
      </c>
      <c r="AG32" s="21" t="s">
        <v>874</v>
      </c>
      <c r="AH32" s="21" t="s">
        <v>874</v>
      </c>
      <c r="AI32" s="21" t="s">
        <v>874</v>
      </c>
      <c r="AJ32" s="21" t="s">
        <v>874</v>
      </c>
      <c r="AK32" s="22" t="s">
        <v>874</v>
      </c>
    </row>
    <row r="33" spans="1:37">
      <c r="A33" s="6" t="s">
        <v>630</v>
      </c>
      <c r="B33" s="55" t="s">
        <v>631</v>
      </c>
      <c r="C33" s="44">
        <v>19961.900000000001</v>
      </c>
      <c r="D33" s="21">
        <v>277.10000000000002</v>
      </c>
      <c r="E33" s="21">
        <v>172.7</v>
      </c>
      <c r="F33" s="21">
        <v>404.8</v>
      </c>
      <c r="G33" s="21">
        <v>1.4</v>
      </c>
      <c r="H33" s="21">
        <v>0.9</v>
      </c>
      <c r="I33" s="22">
        <v>2</v>
      </c>
      <c r="J33" s="44">
        <v>31549.9</v>
      </c>
      <c r="K33" s="21">
        <v>578.79999999999995</v>
      </c>
      <c r="L33" s="21">
        <v>387.1</v>
      </c>
      <c r="M33" s="21">
        <v>790.8</v>
      </c>
      <c r="N33" s="21">
        <v>1.8</v>
      </c>
      <c r="O33" s="21">
        <v>1.2</v>
      </c>
      <c r="P33" s="22">
        <v>2.5</v>
      </c>
      <c r="Q33" s="44">
        <v>27753.1</v>
      </c>
      <c r="R33" s="21">
        <v>710.3</v>
      </c>
      <c r="S33" s="21">
        <v>479</v>
      </c>
      <c r="T33" s="21">
        <v>946.6</v>
      </c>
      <c r="U33" s="21">
        <v>2.6</v>
      </c>
      <c r="V33" s="21">
        <v>1.7</v>
      </c>
      <c r="W33" s="22">
        <v>3.4</v>
      </c>
      <c r="X33" s="44">
        <v>17255.7</v>
      </c>
      <c r="Y33" s="21">
        <v>494.2</v>
      </c>
      <c r="Z33" s="21">
        <v>330.3</v>
      </c>
      <c r="AA33" s="21">
        <v>674.8</v>
      </c>
      <c r="AB33" s="21">
        <v>2.9</v>
      </c>
      <c r="AC33" s="21">
        <v>1.9</v>
      </c>
      <c r="AD33" s="22">
        <v>3.9</v>
      </c>
      <c r="AE33" s="35">
        <v>18051.400000000001</v>
      </c>
      <c r="AF33" s="21">
        <v>630.4</v>
      </c>
      <c r="AG33" s="21">
        <v>401.6</v>
      </c>
      <c r="AH33" s="21">
        <v>897.3</v>
      </c>
      <c r="AI33" s="21">
        <v>3.5</v>
      </c>
      <c r="AJ33" s="21">
        <v>2.2000000000000002</v>
      </c>
      <c r="AK33" s="22">
        <v>5</v>
      </c>
    </row>
    <row r="34" spans="1:37">
      <c r="A34" s="6" t="s">
        <v>552</v>
      </c>
      <c r="B34" s="55" t="s">
        <v>553</v>
      </c>
      <c r="C34" s="44">
        <v>21585.1</v>
      </c>
      <c r="D34" s="21">
        <v>304.8</v>
      </c>
      <c r="E34" s="21">
        <v>188.3</v>
      </c>
      <c r="F34" s="21">
        <v>447.5</v>
      </c>
      <c r="G34" s="21">
        <v>1.4</v>
      </c>
      <c r="H34" s="21">
        <v>0.9</v>
      </c>
      <c r="I34" s="22">
        <v>2.1</v>
      </c>
      <c r="J34" s="44">
        <v>29219.1</v>
      </c>
      <c r="K34" s="21">
        <v>545</v>
      </c>
      <c r="L34" s="21">
        <v>363.7</v>
      </c>
      <c r="M34" s="21">
        <v>743.9</v>
      </c>
      <c r="N34" s="21">
        <v>1.9</v>
      </c>
      <c r="O34" s="21">
        <v>1.2</v>
      </c>
      <c r="P34" s="22">
        <v>2.5</v>
      </c>
      <c r="Q34" s="44">
        <v>25313.8</v>
      </c>
      <c r="R34" s="21">
        <v>658.2</v>
      </c>
      <c r="S34" s="21">
        <v>444.6</v>
      </c>
      <c r="T34" s="21">
        <v>877.4</v>
      </c>
      <c r="U34" s="21">
        <v>2.6</v>
      </c>
      <c r="V34" s="21">
        <v>1.8</v>
      </c>
      <c r="W34" s="22">
        <v>3.5</v>
      </c>
      <c r="X34" s="44">
        <v>38041.9</v>
      </c>
      <c r="Y34" s="21">
        <v>1106.7</v>
      </c>
      <c r="Z34" s="21">
        <v>738.8</v>
      </c>
      <c r="AA34" s="21">
        <v>1519.3</v>
      </c>
      <c r="AB34" s="21">
        <v>2.9</v>
      </c>
      <c r="AC34" s="21">
        <v>1.9</v>
      </c>
      <c r="AD34" s="22">
        <v>4</v>
      </c>
      <c r="AE34" s="35">
        <v>46243</v>
      </c>
      <c r="AF34" s="21">
        <v>1639.7</v>
      </c>
      <c r="AG34" s="21">
        <v>1042.5</v>
      </c>
      <c r="AH34" s="21">
        <v>2331.5</v>
      </c>
      <c r="AI34" s="21">
        <v>3.5</v>
      </c>
      <c r="AJ34" s="21">
        <v>2.2999999999999998</v>
      </c>
      <c r="AK34" s="22">
        <v>5</v>
      </c>
    </row>
    <row r="35" spans="1:37">
      <c r="A35" s="6" t="s">
        <v>614</v>
      </c>
      <c r="B35" s="55" t="s">
        <v>615</v>
      </c>
      <c r="C35" s="44">
        <v>25070.1</v>
      </c>
      <c r="D35" s="21">
        <v>406.6</v>
      </c>
      <c r="E35" s="21">
        <v>247.5</v>
      </c>
      <c r="F35" s="21">
        <v>600.9</v>
      </c>
      <c r="G35" s="21">
        <v>1.6</v>
      </c>
      <c r="H35" s="21">
        <v>1</v>
      </c>
      <c r="I35" s="22">
        <v>2.4</v>
      </c>
      <c r="J35" s="44">
        <v>25745</v>
      </c>
      <c r="K35" s="21">
        <v>550.9</v>
      </c>
      <c r="L35" s="21">
        <v>365.1</v>
      </c>
      <c r="M35" s="21">
        <v>749.6</v>
      </c>
      <c r="N35" s="21">
        <v>2.1</v>
      </c>
      <c r="O35" s="21">
        <v>1.4</v>
      </c>
      <c r="P35" s="22">
        <v>2.9</v>
      </c>
      <c r="Q35" s="44">
        <v>19462.099999999999</v>
      </c>
      <c r="R35" s="21">
        <v>580</v>
      </c>
      <c r="S35" s="21">
        <v>390.7</v>
      </c>
      <c r="T35" s="21">
        <v>764.3</v>
      </c>
      <c r="U35" s="21">
        <v>3</v>
      </c>
      <c r="V35" s="21">
        <v>2</v>
      </c>
      <c r="W35" s="22">
        <v>3.9</v>
      </c>
      <c r="X35" s="44">
        <v>3455.8</v>
      </c>
      <c r="Y35" s="21">
        <v>115.2</v>
      </c>
      <c r="Z35" s="21">
        <v>77.599999999999994</v>
      </c>
      <c r="AA35" s="21">
        <v>156.69999999999999</v>
      </c>
      <c r="AB35" s="21">
        <v>3.3</v>
      </c>
      <c r="AC35" s="21">
        <v>2.2000000000000002</v>
      </c>
      <c r="AD35" s="22">
        <v>4.5</v>
      </c>
      <c r="AE35" s="35">
        <v>0</v>
      </c>
      <c r="AF35" s="21" t="s">
        <v>874</v>
      </c>
      <c r="AG35" s="21" t="s">
        <v>874</v>
      </c>
      <c r="AH35" s="21" t="s">
        <v>874</v>
      </c>
      <c r="AI35" s="21" t="s">
        <v>874</v>
      </c>
      <c r="AJ35" s="21" t="s">
        <v>874</v>
      </c>
      <c r="AK35" s="22" t="s">
        <v>874</v>
      </c>
    </row>
    <row r="36" spans="1:37">
      <c r="A36" s="6" t="s">
        <v>816</v>
      </c>
      <c r="B36" s="55" t="s">
        <v>817</v>
      </c>
      <c r="C36" s="44">
        <v>63583.7</v>
      </c>
      <c r="D36" s="21">
        <v>829.2</v>
      </c>
      <c r="E36" s="21">
        <v>502.3</v>
      </c>
      <c r="F36" s="21">
        <v>1225.3</v>
      </c>
      <c r="G36" s="21">
        <v>1.3</v>
      </c>
      <c r="H36" s="21">
        <v>0.8</v>
      </c>
      <c r="I36" s="22">
        <v>1.9</v>
      </c>
      <c r="J36" s="44">
        <v>42407.1</v>
      </c>
      <c r="K36" s="21">
        <v>730.7</v>
      </c>
      <c r="L36" s="21">
        <v>480.7</v>
      </c>
      <c r="M36" s="21">
        <v>1000.4</v>
      </c>
      <c r="N36" s="21">
        <v>1.7</v>
      </c>
      <c r="O36" s="21">
        <v>1.1000000000000001</v>
      </c>
      <c r="P36" s="22">
        <v>2.4</v>
      </c>
      <c r="Q36" s="44">
        <v>18836</v>
      </c>
      <c r="R36" s="21">
        <v>453</v>
      </c>
      <c r="S36" s="21">
        <v>307</v>
      </c>
      <c r="T36" s="21">
        <v>608.5</v>
      </c>
      <c r="U36" s="21">
        <v>2.4</v>
      </c>
      <c r="V36" s="21">
        <v>1.6</v>
      </c>
      <c r="W36" s="22">
        <v>3.2</v>
      </c>
      <c r="X36" s="44">
        <v>17095.8</v>
      </c>
      <c r="Y36" s="21">
        <v>460.7</v>
      </c>
      <c r="Z36" s="21">
        <v>305.5</v>
      </c>
      <c r="AA36" s="21">
        <v>636.9</v>
      </c>
      <c r="AB36" s="21">
        <v>2.7</v>
      </c>
      <c r="AC36" s="21">
        <v>1.8</v>
      </c>
      <c r="AD36" s="22">
        <v>3.7</v>
      </c>
      <c r="AE36" s="35">
        <v>8450.4</v>
      </c>
      <c r="AF36" s="21">
        <v>278.2</v>
      </c>
      <c r="AG36" s="21">
        <v>173.1</v>
      </c>
      <c r="AH36" s="21">
        <v>401.3</v>
      </c>
      <c r="AI36" s="21">
        <v>3.3</v>
      </c>
      <c r="AJ36" s="21">
        <v>2</v>
      </c>
      <c r="AK36" s="22">
        <v>4.7</v>
      </c>
    </row>
    <row r="37" spans="1:37">
      <c r="A37" s="6" t="s">
        <v>768</v>
      </c>
      <c r="B37" s="55" t="s">
        <v>769</v>
      </c>
      <c r="C37" s="44">
        <v>25063.4</v>
      </c>
      <c r="D37" s="21">
        <v>363.9</v>
      </c>
      <c r="E37" s="21">
        <v>219.2</v>
      </c>
      <c r="F37" s="21">
        <v>536</v>
      </c>
      <c r="G37" s="21">
        <v>1.5</v>
      </c>
      <c r="H37" s="21">
        <v>0.9</v>
      </c>
      <c r="I37" s="22">
        <v>2.1</v>
      </c>
      <c r="J37" s="44">
        <v>14004.7</v>
      </c>
      <c r="K37" s="21">
        <v>268.39999999999998</v>
      </c>
      <c r="L37" s="21">
        <v>176.1</v>
      </c>
      <c r="M37" s="21">
        <v>366.9</v>
      </c>
      <c r="N37" s="21">
        <v>1.9</v>
      </c>
      <c r="O37" s="21">
        <v>1.3</v>
      </c>
      <c r="P37" s="22">
        <v>2.6</v>
      </c>
      <c r="Q37" s="44">
        <v>6482.1</v>
      </c>
      <c r="R37" s="21">
        <v>173.2</v>
      </c>
      <c r="S37" s="21">
        <v>118.1</v>
      </c>
      <c r="T37" s="21">
        <v>229.9</v>
      </c>
      <c r="U37" s="21">
        <v>2.7</v>
      </c>
      <c r="V37" s="21">
        <v>1.8</v>
      </c>
      <c r="W37" s="22">
        <v>3.5</v>
      </c>
      <c r="X37" s="44">
        <v>4861.8</v>
      </c>
      <c r="Y37" s="21">
        <v>145.4</v>
      </c>
      <c r="Z37" s="21">
        <v>97.3</v>
      </c>
      <c r="AA37" s="21">
        <v>199</v>
      </c>
      <c r="AB37" s="21">
        <v>3</v>
      </c>
      <c r="AC37" s="21">
        <v>2</v>
      </c>
      <c r="AD37" s="22">
        <v>4.0999999999999996</v>
      </c>
      <c r="AE37" s="35">
        <v>740.9</v>
      </c>
      <c r="AF37" s="21">
        <v>27</v>
      </c>
      <c r="AG37" s="21">
        <v>16.8</v>
      </c>
      <c r="AH37" s="21">
        <v>39.1</v>
      </c>
      <c r="AI37" s="21">
        <v>3.6</v>
      </c>
      <c r="AJ37" s="21">
        <v>2.2999999999999998</v>
      </c>
      <c r="AK37" s="22">
        <v>5.3</v>
      </c>
    </row>
    <row r="38" spans="1:37">
      <c r="A38" s="6" t="s">
        <v>468</v>
      </c>
      <c r="B38" s="55" t="s">
        <v>469</v>
      </c>
      <c r="C38" s="44">
        <v>7602</v>
      </c>
      <c r="D38" s="21">
        <v>130.6</v>
      </c>
      <c r="E38" s="21">
        <v>79.8</v>
      </c>
      <c r="F38" s="21">
        <v>191.5</v>
      </c>
      <c r="G38" s="21">
        <v>1.7</v>
      </c>
      <c r="H38" s="21">
        <v>1</v>
      </c>
      <c r="I38" s="22">
        <v>2.5</v>
      </c>
      <c r="J38" s="44">
        <v>10342.9</v>
      </c>
      <c r="K38" s="21">
        <v>234.5</v>
      </c>
      <c r="L38" s="21">
        <v>156.69999999999999</v>
      </c>
      <c r="M38" s="21">
        <v>318.60000000000002</v>
      </c>
      <c r="N38" s="21">
        <v>2.2999999999999998</v>
      </c>
      <c r="O38" s="21">
        <v>1.5</v>
      </c>
      <c r="P38" s="22">
        <v>3.1</v>
      </c>
      <c r="Q38" s="44">
        <v>14051</v>
      </c>
      <c r="R38" s="21">
        <v>443.7</v>
      </c>
      <c r="S38" s="21">
        <v>298.8</v>
      </c>
      <c r="T38" s="21">
        <v>586.4</v>
      </c>
      <c r="U38" s="21">
        <v>3.2</v>
      </c>
      <c r="V38" s="21">
        <v>2.1</v>
      </c>
      <c r="W38" s="22">
        <v>4.2</v>
      </c>
      <c r="X38" s="44">
        <v>9518.7999999999993</v>
      </c>
      <c r="Y38" s="21">
        <v>335.8</v>
      </c>
      <c r="Z38" s="21">
        <v>225.2</v>
      </c>
      <c r="AA38" s="21">
        <v>456.2</v>
      </c>
      <c r="AB38" s="21">
        <v>3.5</v>
      </c>
      <c r="AC38" s="21">
        <v>2.4</v>
      </c>
      <c r="AD38" s="22">
        <v>4.8</v>
      </c>
      <c r="AE38" s="35">
        <v>2137.4</v>
      </c>
      <c r="AF38" s="21">
        <v>91.9</v>
      </c>
      <c r="AG38" s="21">
        <v>58</v>
      </c>
      <c r="AH38" s="21">
        <v>130.69999999999999</v>
      </c>
      <c r="AI38" s="21">
        <v>4.3</v>
      </c>
      <c r="AJ38" s="21">
        <v>2.7</v>
      </c>
      <c r="AK38" s="22">
        <v>6.1</v>
      </c>
    </row>
    <row r="39" spans="1:37">
      <c r="A39" s="6" t="s">
        <v>678</v>
      </c>
      <c r="B39" s="55" t="s">
        <v>679</v>
      </c>
      <c r="C39" s="44">
        <v>20348</v>
      </c>
      <c r="D39" s="21">
        <v>304.2</v>
      </c>
      <c r="E39" s="21">
        <v>184.8</v>
      </c>
      <c r="F39" s="21">
        <v>447.1</v>
      </c>
      <c r="G39" s="21">
        <v>1.5</v>
      </c>
      <c r="H39" s="21">
        <v>0.9</v>
      </c>
      <c r="I39" s="22">
        <v>2.2000000000000002</v>
      </c>
      <c r="J39" s="44">
        <v>12955</v>
      </c>
      <c r="K39" s="21">
        <v>255.7</v>
      </c>
      <c r="L39" s="21">
        <v>168.9</v>
      </c>
      <c r="M39" s="21">
        <v>348.1</v>
      </c>
      <c r="N39" s="21">
        <v>2</v>
      </c>
      <c r="O39" s="21">
        <v>1.3</v>
      </c>
      <c r="P39" s="22">
        <v>2.7</v>
      </c>
      <c r="Q39" s="44">
        <v>11130</v>
      </c>
      <c r="R39" s="21">
        <v>306.2</v>
      </c>
      <c r="S39" s="21">
        <v>207.9</v>
      </c>
      <c r="T39" s="21">
        <v>405.5</v>
      </c>
      <c r="U39" s="21">
        <v>2.8</v>
      </c>
      <c r="V39" s="21">
        <v>1.9</v>
      </c>
      <c r="W39" s="22">
        <v>3.6</v>
      </c>
      <c r="X39" s="44">
        <v>6557.5</v>
      </c>
      <c r="Y39" s="21">
        <v>201.8</v>
      </c>
      <c r="Z39" s="21">
        <v>135.30000000000001</v>
      </c>
      <c r="AA39" s="21">
        <v>275</v>
      </c>
      <c r="AB39" s="21">
        <v>3.1</v>
      </c>
      <c r="AC39" s="21">
        <v>2.1</v>
      </c>
      <c r="AD39" s="22">
        <v>4.2</v>
      </c>
      <c r="AE39" s="35">
        <v>2604.4</v>
      </c>
      <c r="AF39" s="21">
        <v>97.8</v>
      </c>
      <c r="AG39" s="21">
        <v>60.8</v>
      </c>
      <c r="AH39" s="21">
        <v>140.69999999999999</v>
      </c>
      <c r="AI39" s="21">
        <v>3.8</v>
      </c>
      <c r="AJ39" s="21">
        <v>2.2999999999999998</v>
      </c>
      <c r="AK39" s="22">
        <v>5.4</v>
      </c>
    </row>
    <row r="40" spans="1:37">
      <c r="A40" s="6" t="s">
        <v>752</v>
      </c>
      <c r="B40" s="55" t="s">
        <v>753</v>
      </c>
      <c r="C40" s="44">
        <v>140172.9</v>
      </c>
      <c r="D40" s="21">
        <v>2041.1</v>
      </c>
      <c r="E40" s="21">
        <v>1250.3</v>
      </c>
      <c r="F40" s="21">
        <v>2985.7</v>
      </c>
      <c r="G40" s="21">
        <v>1.5</v>
      </c>
      <c r="H40" s="21">
        <v>0.9</v>
      </c>
      <c r="I40" s="22">
        <v>2.1</v>
      </c>
      <c r="J40" s="44">
        <v>74603.100000000006</v>
      </c>
      <c r="K40" s="21">
        <v>1434.7</v>
      </c>
      <c r="L40" s="21">
        <v>951.7</v>
      </c>
      <c r="M40" s="21">
        <v>1954.2</v>
      </c>
      <c r="N40" s="21">
        <v>1.9</v>
      </c>
      <c r="O40" s="21">
        <v>1.3</v>
      </c>
      <c r="P40" s="22">
        <v>2.6</v>
      </c>
      <c r="Q40" s="44">
        <v>35180.199999999997</v>
      </c>
      <c r="R40" s="21">
        <v>943.3</v>
      </c>
      <c r="S40" s="21">
        <v>641.29999999999995</v>
      </c>
      <c r="T40" s="21">
        <v>1252.9000000000001</v>
      </c>
      <c r="U40" s="21">
        <v>2.7</v>
      </c>
      <c r="V40" s="21">
        <v>1.8</v>
      </c>
      <c r="W40" s="22">
        <v>3.6</v>
      </c>
      <c r="X40" s="44">
        <v>14355.1</v>
      </c>
      <c r="Y40" s="21">
        <v>430.8</v>
      </c>
      <c r="Z40" s="21">
        <v>288.7</v>
      </c>
      <c r="AA40" s="21">
        <v>588.20000000000005</v>
      </c>
      <c r="AB40" s="21">
        <v>3</v>
      </c>
      <c r="AC40" s="21">
        <v>2</v>
      </c>
      <c r="AD40" s="22">
        <v>4.0999999999999996</v>
      </c>
      <c r="AE40" s="35">
        <v>433.6</v>
      </c>
      <c r="AF40" s="21">
        <v>15.9</v>
      </c>
      <c r="AG40" s="21">
        <v>10</v>
      </c>
      <c r="AH40" s="21">
        <v>22.6</v>
      </c>
      <c r="AI40" s="21">
        <v>3.7</v>
      </c>
      <c r="AJ40" s="21">
        <v>2.2999999999999998</v>
      </c>
      <c r="AK40" s="22">
        <v>5.2</v>
      </c>
    </row>
    <row r="41" spans="1:37">
      <c r="A41" s="6" t="s">
        <v>298</v>
      </c>
      <c r="B41" s="55" t="s">
        <v>299</v>
      </c>
      <c r="C41" s="44">
        <v>831.2</v>
      </c>
      <c r="D41" s="21">
        <v>14.7</v>
      </c>
      <c r="E41" s="21">
        <v>8.9</v>
      </c>
      <c r="F41" s="21">
        <v>21.5</v>
      </c>
      <c r="G41" s="21">
        <v>1.8</v>
      </c>
      <c r="H41" s="21">
        <v>1.1000000000000001</v>
      </c>
      <c r="I41" s="22">
        <v>2.6</v>
      </c>
      <c r="J41" s="44">
        <v>6906.1</v>
      </c>
      <c r="K41" s="21">
        <v>160.69999999999999</v>
      </c>
      <c r="L41" s="21">
        <v>107.3</v>
      </c>
      <c r="M41" s="21">
        <v>218</v>
      </c>
      <c r="N41" s="21">
        <v>2.2999999999999998</v>
      </c>
      <c r="O41" s="21">
        <v>1.6</v>
      </c>
      <c r="P41" s="22">
        <v>3.2</v>
      </c>
      <c r="Q41" s="44">
        <v>4545.1000000000004</v>
      </c>
      <c r="R41" s="21">
        <v>147.1</v>
      </c>
      <c r="S41" s="21">
        <v>100</v>
      </c>
      <c r="T41" s="21">
        <v>194.4</v>
      </c>
      <c r="U41" s="21">
        <v>3.2</v>
      </c>
      <c r="V41" s="21">
        <v>2.2000000000000002</v>
      </c>
      <c r="W41" s="22">
        <v>4.3</v>
      </c>
      <c r="X41" s="44">
        <v>9920.2999999999993</v>
      </c>
      <c r="Y41" s="21">
        <v>358.5</v>
      </c>
      <c r="Z41" s="21">
        <v>240.8</v>
      </c>
      <c r="AA41" s="21">
        <v>486.2</v>
      </c>
      <c r="AB41" s="21">
        <v>3.6</v>
      </c>
      <c r="AC41" s="21">
        <v>2.4</v>
      </c>
      <c r="AD41" s="22">
        <v>4.9000000000000004</v>
      </c>
      <c r="AE41" s="35">
        <v>19542.3</v>
      </c>
      <c r="AF41" s="21">
        <v>859</v>
      </c>
      <c r="AG41" s="21">
        <v>546.79999999999995</v>
      </c>
      <c r="AH41" s="21">
        <v>1213.2</v>
      </c>
      <c r="AI41" s="21">
        <v>4.4000000000000004</v>
      </c>
      <c r="AJ41" s="21">
        <v>2.8</v>
      </c>
      <c r="AK41" s="22">
        <v>6.2</v>
      </c>
    </row>
    <row r="42" spans="1:37">
      <c r="A42" s="6" t="s">
        <v>554</v>
      </c>
      <c r="B42" s="55" t="s">
        <v>555</v>
      </c>
      <c r="C42" s="44">
        <v>15160.9</v>
      </c>
      <c r="D42" s="21">
        <v>231.5</v>
      </c>
      <c r="E42" s="21">
        <v>140.80000000000001</v>
      </c>
      <c r="F42" s="21">
        <v>343.1</v>
      </c>
      <c r="G42" s="21">
        <v>1.5</v>
      </c>
      <c r="H42" s="21">
        <v>0.9</v>
      </c>
      <c r="I42" s="22">
        <v>2.2999999999999998</v>
      </c>
      <c r="J42" s="44">
        <v>18099.2</v>
      </c>
      <c r="K42" s="21">
        <v>364.7</v>
      </c>
      <c r="L42" s="21">
        <v>241.1</v>
      </c>
      <c r="M42" s="21">
        <v>500.9</v>
      </c>
      <c r="N42" s="21">
        <v>2</v>
      </c>
      <c r="O42" s="21">
        <v>1.3</v>
      </c>
      <c r="P42" s="22">
        <v>2.8</v>
      </c>
      <c r="Q42" s="44">
        <v>17082</v>
      </c>
      <c r="R42" s="21">
        <v>479.4</v>
      </c>
      <c r="S42" s="21">
        <v>323.5</v>
      </c>
      <c r="T42" s="21">
        <v>633.70000000000005</v>
      </c>
      <c r="U42" s="21">
        <v>2.8</v>
      </c>
      <c r="V42" s="21">
        <v>1.9</v>
      </c>
      <c r="W42" s="22">
        <v>3.7</v>
      </c>
      <c r="X42" s="44">
        <v>18130.3</v>
      </c>
      <c r="Y42" s="21">
        <v>569.29999999999995</v>
      </c>
      <c r="Z42" s="21">
        <v>379.2</v>
      </c>
      <c r="AA42" s="21">
        <v>782.4</v>
      </c>
      <c r="AB42" s="21">
        <v>3.1</v>
      </c>
      <c r="AC42" s="21">
        <v>2.1</v>
      </c>
      <c r="AD42" s="22">
        <v>4.3</v>
      </c>
      <c r="AE42" s="35">
        <v>17799.599999999999</v>
      </c>
      <c r="AF42" s="21">
        <v>680.7</v>
      </c>
      <c r="AG42" s="21">
        <v>432.6</v>
      </c>
      <c r="AH42" s="21">
        <v>966.9</v>
      </c>
      <c r="AI42" s="21">
        <v>3.8</v>
      </c>
      <c r="AJ42" s="21">
        <v>2.4</v>
      </c>
      <c r="AK42" s="22">
        <v>5.4</v>
      </c>
    </row>
    <row r="43" spans="1:37">
      <c r="A43" s="6" t="s">
        <v>416</v>
      </c>
      <c r="B43" s="55" t="s">
        <v>417</v>
      </c>
      <c r="C43" s="44">
        <v>7525</v>
      </c>
      <c r="D43" s="21">
        <v>122.3</v>
      </c>
      <c r="E43" s="21">
        <v>74.8</v>
      </c>
      <c r="F43" s="21">
        <v>179.8</v>
      </c>
      <c r="G43" s="21">
        <v>1.6</v>
      </c>
      <c r="H43" s="21">
        <v>1</v>
      </c>
      <c r="I43" s="22">
        <v>2.4</v>
      </c>
      <c r="J43" s="44">
        <v>22213.8</v>
      </c>
      <c r="K43" s="21">
        <v>476.4</v>
      </c>
      <c r="L43" s="21">
        <v>315.8</v>
      </c>
      <c r="M43" s="21">
        <v>651.79999999999995</v>
      </c>
      <c r="N43" s="21">
        <v>2.1</v>
      </c>
      <c r="O43" s="21">
        <v>1.4</v>
      </c>
      <c r="P43" s="22">
        <v>2.9</v>
      </c>
      <c r="Q43" s="44">
        <v>24455.9</v>
      </c>
      <c r="R43" s="21">
        <v>730.3</v>
      </c>
      <c r="S43" s="21">
        <v>491.8</v>
      </c>
      <c r="T43" s="21">
        <v>966.9</v>
      </c>
      <c r="U43" s="21">
        <v>3</v>
      </c>
      <c r="V43" s="21">
        <v>2</v>
      </c>
      <c r="W43" s="22">
        <v>4</v>
      </c>
      <c r="X43" s="44">
        <v>20526</v>
      </c>
      <c r="Y43" s="21">
        <v>685.6</v>
      </c>
      <c r="Z43" s="21">
        <v>456.4</v>
      </c>
      <c r="AA43" s="21">
        <v>938.7</v>
      </c>
      <c r="AB43" s="21">
        <v>3.3</v>
      </c>
      <c r="AC43" s="21">
        <v>2.2000000000000002</v>
      </c>
      <c r="AD43" s="22">
        <v>4.5999999999999996</v>
      </c>
      <c r="AE43" s="35">
        <v>23241.3</v>
      </c>
      <c r="AF43" s="21">
        <v>944.7</v>
      </c>
      <c r="AG43" s="21">
        <v>604.70000000000005</v>
      </c>
      <c r="AH43" s="21">
        <v>1332.2</v>
      </c>
      <c r="AI43" s="21">
        <v>4.0999999999999996</v>
      </c>
      <c r="AJ43" s="21">
        <v>2.6</v>
      </c>
      <c r="AK43" s="22">
        <v>5.7</v>
      </c>
    </row>
    <row r="44" spans="1:37">
      <c r="A44" s="6" t="s">
        <v>836</v>
      </c>
      <c r="B44" s="55" t="s">
        <v>837</v>
      </c>
      <c r="C44" s="44">
        <v>12990.2</v>
      </c>
      <c r="D44" s="21">
        <v>146.4</v>
      </c>
      <c r="E44" s="21">
        <v>90.6</v>
      </c>
      <c r="F44" s="21">
        <v>216.2</v>
      </c>
      <c r="G44" s="21">
        <v>1.1000000000000001</v>
      </c>
      <c r="H44" s="21">
        <v>0.7</v>
      </c>
      <c r="I44" s="22">
        <v>1.7</v>
      </c>
      <c r="J44" s="44">
        <v>11691.9</v>
      </c>
      <c r="K44" s="21">
        <v>174.4</v>
      </c>
      <c r="L44" s="21">
        <v>116.1</v>
      </c>
      <c r="M44" s="21">
        <v>240.7</v>
      </c>
      <c r="N44" s="21">
        <v>1.5</v>
      </c>
      <c r="O44" s="21">
        <v>1</v>
      </c>
      <c r="P44" s="22">
        <v>2.1</v>
      </c>
      <c r="Q44" s="44">
        <v>14754.3</v>
      </c>
      <c r="R44" s="21">
        <v>307.7</v>
      </c>
      <c r="S44" s="21">
        <v>207.8</v>
      </c>
      <c r="T44" s="21">
        <v>416.3</v>
      </c>
      <c r="U44" s="21">
        <v>2.1</v>
      </c>
      <c r="V44" s="21">
        <v>1.4</v>
      </c>
      <c r="W44" s="22">
        <v>2.8</v>
      </c>
      <c r="X44" s="44">
        <v>5025.3999999999996</v>
      </c>
      <c r="Y44" s="21">
        <v>117.5</v>
      </c>
      <c r="Z44" s="21">
        <v>77</v>
      </c>
      <c r="AA44" s="21">
        <v>163.6</v>
      </c>
      <c r="AB44" s="21">
        <v>2.2999999999999998</v>
      </c>
      <c r="AC44" s="21">
        <v>1.5</v>
      </c>
      <c r="AD44" s="22">
        <v>3.3</v>
      </c>
      <c r="AE44" s="35">
        <v>1668.2</v>
      </c>
      <c r="AF44" s="21">
        <v>47.7</v>
      </c>
      <c r="AG44" s="21">
        <v>29.6</v>
      </c>
      <c r="AH44" s="21">
        <v>69.400000000000006</v>
      </c>
      <c r="AI44" s="21">
        <v>2.9</v>
      </c>
      <c r="AJ44" s="21">
        <v>1.8</v>
      </c>
      <c r="AK44" s="22">
        <v>4.2</v>
      </c>
    </row>
    <row r="45" spans="1:37">
      <c r="A45" s="6" t="s">
        <v>704</v>
      </c>
      <c r="B45" s="55" t="s">
        <v>705</v>
      </c>
      <c r="C45" s="44">
        <v>12780.3</v>
      </c>
      <c r="D45" s="21">
        <v>153.19999999999999</v>
      </c>
      <c r="E45" s="21">
        <v>94.8</v>
      </c>
      <c r="F45" s="21">
        <v>224.4</v>
      </c>
      <c r="G45" s="21">
        <v>1.2</v>
      </c>
      <c r="H45" s="21">
        <v>0.7</v>
      </c>
      <c r="I45" s="22">
        <v>1.8</v>
      </c>
      <c r="J45" s="44">
        <v>12213.2</v>
      </c>
      <c r="K45" s="21">
        <v>193.9</v>
      </c>
      <c r="L45" s="21">
        <v>129.9</v>
      </c>
      <c r="M45" s="21">
        <v>266.10000000000002</v>
      </c>
      <c r="N45" s="21">
        <v>1.6</v>
      </c>
      <c r="O45" s="21">
        <v>1.1000000000000001</v>
      </c>
      <c r="P45" s="22">
        <v>2.2000000000000002</v>
      </c>
      <c r="Q45" s="44">
        <v>18493.400000000001</v>
      </c>
      <c r="R45" s="21">
        <v>410.3</v>
      </c>
      <c r="S45" s="21">
        <v>276.3</v>
      </c>
      <c r="T45" s="21">
        <v>551.9</v>
      </c>
      <c r="U45" s="21">
        <v>2.2000000000000002</v>
      </c>
      <c r="V45" s="21">
        <v>1.5</v>
      </c>
      <c r="W45" s="22">
        <v>3</v>
      </c>
      <c r="X45" s="44">
        <v>19816.400000000001</v>
      </c>
      <c r="Y45" s="21">
        <v>492.6</v>
      </c>
      <c r="Z45" s="21">
        <v>325.5</v>
      </c>
      <c r="AA45" s="21">
        <v>681.6</v>
      </c>
      <c r="AB45" s="21">
        <v>2.5</v>
      </c>
      <c r="AC45" s="21">
        <v>1.6</v>
      </c>
      <c r="AD45" s="22">
        <v>3.4</v>
      </c>
      <c r="AE45" s="35">
        <v>11612.7</v>
      </c>
      <c r="AF45" s="21">
        <v>353</v>
      </c>
      <c r="AG45" s="21">
        <v>218.8</v>
      </c>
      <c r="AH45" s="21">
        <v>512.9</v>
      </c>
      <c r="AI45" s="21">
        <v>3</v>
      </c>
      <c r="AJ45" s="21">
        <v>1.9</v>
      </c>
      <c r="AK45" s="22">
        <v>4.4000000000000004</v>
      </c>
    </row>
    <row r="46" spans="1:37">
      <c r="A46" s="6" t="s">
        <v>494</v>
      </c>
      <c r="B46" s="55" t="s">
        <v>495</v>
      </c>
      <c r="C46" s="44">
        <v>6455.7</v>
      </c>
      <c r="D46" s="21">
        <v>108.2</v>
      </c>
      <c r="E46" s="21">
        <v>65.599999999999994</v>
      </c>
      <c r="F46" s="21">
        <v>160.4</v>
      </c>
      <c r="G46" s="21">
        <v>1.7</v>
      </c>
      <c r="H46" s="21">
        <v>1</v>
      </c>
      <c r="I46" s="22">
        <v>2.5</v>
      </c>
      <c r="J46" s="44">
        <v>10673.3</v>
      </c>
      <c r="K46" s="21">
        <v>235.9</v>
      </c>
      <c r="L46" s="21">
        <v>155.6</v>
      </c>
      <c r="M46" s="21">
        <v>322.39999999999998</v>
      </c>
      <c r="N46" s="21">
        <v>2.2000000000000002</v>
      </c>
      <c r="O46" s="21">
        <v>1.5</v>
      </c>
      <c r="P46" s="22">
        <v>3</v>
      </c>
      <c r="Q46" s="44">
        <v>13449.2</v>
      </c>
      <c r="R46" s="21">
        <v>413.6</v>
      </c>
      <c r="S46" s="21">
        <v>276.89999999999998</v>
      </c>
      <c r="T46" s="21">
        <v>545.20000000000005</v>
      </c>
      <c r="U46" s="21">
        <v>3.1</v>
      </c>
      <c r="V46" s="21">
        <v>2.1</v>
      </c>
      <c r="W46" s="22">
        <v>4.0999999999999996</v>
      </c>
      <c r="X46" s="44">
        <v>12075.8</v>
      </c>
      <c r="Y46" s="21">
        <v>415.2</v>
      </c>
      <c r="Z46" s="21">
        <v>276.89999999999998</v>
      </c>
      <c r="AA46" s="21">
        <v>569.29999999999995</v>
      </c>
      <c r="AB46" s="21">
        <v>3.4</v>
      </c>
      <c r="AC46" s="21">
        <v>2.2999999999999998</v>
      </c>
      <c r="AD46" s="22">
        <v>4.7</v>
      </c>
      <c r="AE46" s="35">
        <v>5588</v>
      </c>
      <c r="AF46" s="21">
        <v>233.7</v>
      </c>
      <c r="AG46" s="21">
        <v>149.9</v>
      </c>
      <c r="AH46" s="21">
        <v>329.6</v>
      </c>
      <c r="AI46" s="21">
        <v>4.2</v>
      </c>
      <c r="AJ46" s="21">
        <v>2.7</v>
      </c>
      <c r="AK46" s="22">
        <v>5.9</v>
      </c>
    </row>
    <row r="47" spans="1:37">
      <c r="A47" s="6" t="s">
        <v>578</v>
      </c>
      <c r="B47" s="55" t="s">
        <v>579</v>
      </c>
      <c r="C47" s="44">
        <v>17470.2</v>
      </c>
      <c r="D47" s="21">
        <v>263</v>
      </c>
      <c r="E47" s="21">
        <v>159.6</v>
      </c>
      <c r="F47" s="21">
        <v>390.2</v>
      </c>
      <c r="G47" s="21">
        <v>1.5</v>
      </c>
      <c r="H47" s="21">
        <v>0.9</v>
      </c>
      <c r="I47" s="22">
        <v>2.2000000000000002</v>
      </c>
      <c r="J47" s="44">
        <v>23236.5</v>
      </c>
      <c r="K47" s="21">
        <v>461.6</v>
      </c>
      <c r="L47" s="21">
        <v>304.5</v>
      </c>
      <c r="M47" s="21">
        <v>636.4</v>
      </c>
      <c r="N47" s="21">
        <v>2</v>
      </c>
      <c r="O47" s="21">
        <v>1.3</v>
      </c>
      <c r="P47" s="22">
        <v>2.7</v>
      </c>
      <c r="Q47" s="44">
        <v>18530.2</v>
      </c>
      <c r="R47" s="21">
        <v>512.79999999999995</v>
      </c>
      <c r="S47" s="21">
        <v>347.9</v>
      </c>
      <c r="T47" s="21">
        <v>680.6</v>
      </c>
      <c r="U47" s="21">
        <v>2.8</v>
      </c>
      <c r="V47" s="21">
        <v>1.9</v>
      </c>
      <c r="W47" s="22">
        <v>3.7</v>
      </c>
      <c r="X47" s="44">
        <v>7109.7</v>
      </c>
      <c r="Y47" s="21">
        <v>220.3</v>
      </c>
      <c r="Z47" s="21">
        <v>146.6</v>
      </c>
      <c r="AA47" s="21">
        <v>303.89999999999998</v>
      </c>
      <c r="AB47" s="21">
        <v>3.1</v>
      </c>
      <c r="AC47" s="21">
        <v>2.1</v>
      </c>
      <c r="AD47" s="22">
        <v>4.3</v>
      </c>
      <c r="AE47" s="35">
        <v>8568.4</v>
      </c>
      <c r="AF47" s="21">
        <v>323.5</v>
      </c>
      <c r="AG47" s="21">
        <v>204.1</v>
      </c>
      <c r="AH47" s="21">
        <v>460.8</v>
      </c>
      <c r="AI47" s="21">
        <v>3.8</v>
      </c>
      <c r="AJ47" s="21">
        <v>2.4</v>
      </c>
      <c r="AK47" s="22">
        <v>5.4</v>
      </c>
    </row>
    <row r="48" spans="1:37">
      <c r="A48" s="6" t="s">
        <v>434</v>
      </c>
      <c r="B48" s="55" t="s">
        <v>435</v>
      </c>
      <c r="C48" s="44">
        <v>10081.200000000001</v>
      </c>
      <c r="D48" s="21">
        <v>181.4</v>
      </c>
      <c r="E48" s="21">
        <v>108.8</v>
      </c>
      <c r="F48" s="21">
        <v>271.3</v>
      </c>
      <c r="G48" s="21">
        <v>1.8</v>
      </c>
      <c r="H48" s="21">
        <v>1.1000000000000001</v>
      </c>
      <c r="I48" s="22">
        <v>2.7</v>
      </c>
      <c r="J48" s="44">
        <v>14646.8</v>
      </c>
      <c r="K48" s="21">
        <v>347.2</v>
      </c>
      <c r="L48" s="21">
        <v>229</v>
      </c>
      <c r="M48" s="21">
        <v>471.7</v>
      </c>
      <c r="N48" s="21">
        <v>2.4</v>
      </c>
      <c r="O48" s="21">
        <v>1.6</v>
      </c>
      <c r="P48" s="22">
        <v>3.2</v>
      </c>
      <c r="Q48" s="44">
        <v>12143.3</v>
      </c>
      <c r="R48" s="21">
        <v>400.1</v>
      </c>
      <c r="S48" s="21">
        <v>267.5</v>
      </c>
      <c r="T48" s="21">
        <v>527.1</v>
      </c>
      <c r="U48" s="21">
        <v>3.3</v>
      </c>
      <c r="V48" s="21">
        <v>2.2000000000000002</v>
      </c>
      <c r="W48" s="22">
        <v>4.3</v>
      </c>
      <c r="X48" s="44">
        <v>5992.2</v>
      </c>
      <c r="Y48" s="21">
        <v>220.6</v>
      </c>
      <c r="Z48" s="21">
        <v>148.30000000000001</v>
      </c>
      <c r="AA48" s="21">
        <v>301.10000000000002</v>
      </c>
      <c r="AB48" s="21">
        <v>3.7</v>
      </c>
      <c r="AC48" s="21">
        <v>2.5</v>
      </c>
      <c r="AD48" s="22">
        <v>5</v>
      </c>
      <c r="AE48" s="35">
        <v>3728.5</v>
      </c>
      <c r="AF48" s="21">
        <v>166.9</v>
      </c>
      <c r="AG48" s="21">
        <v>106.5</v>
      </c>
      <c r="AH48" s="21">
        <v>235.2</v>
      </c>
      <c r="AI48" s="21">
        <v>4.5</v>
      </c>
      <c r="AJ48" s="21">
        <v>2.9</v>
      </c>
      <c r="AK48" s="22">
        <v>6.3</v>
      </c>
    </row>
    <row r="49" spans="1:37">
      <c r="A49" s="6" t="s">
        <v>648</v>
      </c>
      <c r="B49" s="55" t="s">
        <v>649</v>
      </c>
      <c r="C49" s="44">
        <v>67712.899999999994</v>
      </c>
      <c r="D49" s="21">
        <v>1071.5999999999999</v>
      </c>
      <c r="E49" s="21">
        <v>658.1</v>
      </c>
      <c r="F49" s="21">
        <v>1577</v>
      </c>
      <c r="G49" s="21">
        <v>1.6</v>
      </c>
      <c r="H49" s="21">
        <v>1</v>
      </c>
      <c r="I49" s="22">
        <v>2.2999999999999998</v>
      </c>
      <c r="J49" s="44">
        <v>32491.9</v>
      </c>
      <c r="K49" s="21">
        <v>678.8</v>
      </c>
      <c r="L49" s="21">
        <v>451.1</v>
      </c>
      <c r="M49" s="21">
        <v>923.7</v>
      </c>
      <c r="N49" s="21">
        <v>2.1</v>
      </c>
      <c r="O49" s="21">
        <v>1.4</v>
      </c>
      <c r="P49" s="22">
        <v>2.8</v>
      </c>
      <c r="Q49" s="44">
        <v>21646.799999999999</v>
      </c>
      <c r="R49" s="21">
        <v>630.20000000000005</v>
      </c>
      <c r="S49" s="21">
        <v>425.3</v>
      </c>
      <c r="T49" s="21">
        <v>834.8</v>
      </c>
      <c r="U49" s="21">
        <v>2.9</v>
      </c>
      <c r="V49" s="21">
        <v>2</v>
      </c>
      <c r="W49" s="22">
        <v>3.9</v>
      </c>
      <c r="X49" s="44">
        <v>13848.1</v>
      </c>
      <c r="Y49" s="21">
        <v>451</v>
      </c>
      <c r="Z49" s="21">
        <v>301.10000000000002</v>
      </c>
      <c r="AA49" s="21">
        <v>617.29999999999995</v>
      </c>
      <c r="AB49" s="21">
        <v>3.3</v>
      </c>
      <c r="AC49" s="21">
        <v>2.2000000000000002</v>
      </c>
      <c r="AD49" s="22">
        <v>4.5</v>
      </c>
      <c r="AE49" s="35">
        <v>2221.4</v>
      </c>
      <c r="AF49" s="21">
        <v>88.2</v>
      </c>
      <c r="AG49" s="21">
        <v>55.9</v>
      </c>
      <c r="AH49" s="21">
        <v>125.1</v>
      </c>
      <c r="AI49" s="21">
        <v>4</v>
      </c>
      <c r="AJ49" s="21">
        <v>2.5</v>
      </c>
      <c r="AK49" s="22">
        <v>5.6</v>
      </c>
    </row>
    <row r="50" spans="1:37">
      <c r="A50" s="6" t="s">
        <v>754</v>
      </c>
      <c r="B50" s="55" t="s">
        <v>755</v>
      </c>
      <c r="C50" s="44">
        <v>31491.599999999999</v>
      </c>
      <c r="D50" s="21">
        <v>454.4</v>
      </c>
      <c r="E50" s="21">
        <v>275.5</v>
      </c>
      <c r="F50" s="21">
        <v>668.3</v>
      </c>
      <c r="G50" s="21">
        <v>1.4</v>
      </c>
      <c r="H50" s="21">
        <v>0.9</v>
      </c>
      <c r="I50" s="22">
        <v>2.1</v>
      </c>
      <c r="J50" s="44">
        <v>26685.200000000001</v>
      </c>
      <c r="K50" s="21">
        <v>508.4</v>
      </c>
      <c r="L50" s="21">
        <v>335</v>
      </c>
      <c r="M50" s="21">
        <v>694.6</v>
      </c>
      <c r="N50" s="21">
        <v>1.9</v>
      </c>
      <c r="O50" s="21">
        <v>1.3</v>
      </c>
      <c r="P50" s="22">
        <v>2.6</v>
      </c>
      <c r="Q50" s="44">
        <v>13723.9</v>
      </c>
      <c r="R50" s="21">
        <v>364.6</v>
      </c>
      <c r="S50" s="21">
        <v>248.4</v>
      </c>
      <c r="T50" s="21">
        <v>485.7</v>
      </c>
      <c r="U50" s="21">
        <v>2.7</v>
      </c>
      <c r="V50" s="21">
        <v>1.8</v>
      </c>
      <c r="W50" s="22">
        <v>3.5</v>
      </c>
      <c r="X50" s="44">
        <v>7504.3</v>
      </c>
      <c r="Y50" s="21">
        <v>223.2</v>
      </c>
      <c r="Z50" s="21">
        <v>149</v>
      </c>
      <c r="AA50" s="21">
        <v>305.7</v>
      </c>
      <c r="AB50" s="21">
        <v>3</v>
      </c>
      <c r="AC50" s="21">
        <v>2</v>
      </c>
      <c r="AD50" s="22">
        <v>4.0999999999999996</v>
      </c>
      <c r="AE50" s="35">
        <v>2381.9</v>
      </c>
      <c r="AF50" s="21">
        <v>86.5</v>
      </c>
      <c r="AG50" s="21">
        <v>53.8</v>
      </c>
      <c r="AH50" s="21">
        <v>124.7</v>
      </c>
      <c r="AI50" s="21">
        <v>3.6</v>
      </c>
      <c r="AJ50" s="21">
        <v>2.2999999999999998</v>
      </c>
      <c r="AK50" s="22">
        <v>5.2</v>
      </c>
    </row>
    <row r="51" spans="1:37">
      <c r="A51" s="6" t="s">
        <v>756</v>
      </c>
      <c r="B51" s="55" t="s">
        <v>757</v>
      </c>
      <c r="C51" s="44">
        <v>34445.699999999997</v>
      </c>
      <c r="D51" s="21">
        <v>498.6</v>
      </c>
      <c r="E51" s="21">
        <v>303.39999999999998</v>
      </c>
      <c r="F51" s="21">
        <v>735.3</v>
      </c>
      <c r="G51" s="21">
        <v>1.4</v>
      </c>
      <c r="H51" s="21">
        <v>0.9</v>
      </c>
      <c r="I51" s="22">
        <v>2.1</v>
      </c>
      <c r="J51" s="44">
        <v>26070.6</v>
      </c>
      <c r="K51" s="21">
        <v>498.3</v>
      </c>
      <c r="L51" s="21">
        <v>330.6</v>
      </c>
      <c r="M51" s="21">
        <v>680.8</v>
      </c>
      <c r="N51" s="21">
        <v>1.9</v>
      </c>
      <c r="O51" s="21">
        <v>1.3</v>
      </c>
      <c r="P51" s="22">
        <v>2.6</v>
      </c>
      <c r="Q51" s="44">
        <v>13584.9</v>
      </c>
      <c r="R51" s="21">
        <v>362.1</v>
      </c>
      <c r="S51" s="21">
        <v>244.8</v>
      </c>
      <c r="T51" s="21">
        <v>480.1</v>
      </c>
      <c r="U51" s="21">
        <v>2.7</v>
      </c>
      <c r="V51" s="21">
        <v>1.8</v>
      </c>
      <c r="W51" s="22">
        <v>3.5</v>
      </c>
      <c r="X51" s="44">
        <v>9677</v>
      </c>
      <c r="Y51" s="21">
        <v>288.60000000000002</v>
      </c>
      <c r="Z51" s="21">
        <v>192.9</v>
      </c>
      <c r="AA51" s="21">
        <v>394.9</v>
      </c>
      <c r="AB51" s="21">
        <v>3</v>
      </c>
      <c r="AC51" s="21">
        <v>2</v>
      </c>
      <c r="AD51" s="22">
        <v>4.0999999999999996</v>
      </c>
      <c r="AE51" s="35">
        <v>621.79999999999995</v>
      </c>
      <c r="AF51" s="21">
        <v>22.6</v>
      </c>
      <c r="AG51" s="21">
        <v>14.1</v>
      </c>
      <c r="AH51" s="21">
        <v>32.4</v>
      </c>
      <c r="AI51" s="21">
        <v>3.6</v>
      </c>
      <c r="AJ51" s="21">
        <v>2.2999999999999998</v>
      </c>
      <c r="AK51" s="22">
        <v>5.2</v>
      </c>
    </row>
    <row r="52" spans="1:37">
      <c r="A52" s="6" t="s">
        <v>810</v>
      </c>
      <c r="B52" s="55" t="s">
        <v>811</v>
      </c>
      <c r="C52" s="44">
        <v>28984.2</v>
      </c>
      <c r="D52" s="21">
        <v>364.7</v>
      </c>
      <c r="E52" s="21">
        <v>221.8</v>
      </c>
      <c r="F52" s="21">
        <v>537.9</v>
      </c>
      <c r="G52" s="21">
        <v>1.3</v>
      </c>
      <c r="H52" s="21">
        <v>0.8</v>
      </c>
      <c r="I52" s="22">
        <v>1.9</v>
      </c>
      <c r="J52" s="44">
        <v>7879.5</v>
      </c>
      <c r="K52" s="21">
        <v>131.1</v>
      </c>
      <c r="L52" s="21">
        <v>86.6</v>
      </c>
      <c r="M52" s="21">
        <v>180.1</v>
      </c>
      <c r="N52" s="21">
        <v>1.7</v>
      </c>
      <c r="O52" s="21">
        <v>1.1000000000000001</v>
      </c>
      <c r="P52" s="22">
        <v>2.2999999999999998</v>
      </c>
      <c r="Q52" s="44">
        <v>5816.4</v>
      </c>
      <c r="R52" s="21">
        <v>135.1</v>
      </c>
      <c r="S52" s="21">
        <v>91.2</v>
      </c>
      <c r="T52" s="21">
        <v>181.2</v>
      </c>
      <c r="U52" s="21">
        <v>2.2999999999999998</v>
      </c>
      <c r="V52" s="21">
        <v>1.6</v>
      </c>
      <c r="W52" s="22">
        <v>3.1</v>
      </c>
      <c r="X52" s="44">
        <v>6954.5</v>
      </c>
      <c r="Y52" s="21">
        <v>181</v>
      </c>
      <c r="Z52" s="21">
        <v>120.8</v>
      </c>
      <c r="AA52" s="21">
        <v>251.9</v>
      </c>
      <c r="AB52" s="21">
        <v>2.6</v>
      </c>
      <c r="AC52" s="21">
        <v>1.7</v>
      </c>
      <c r="AD52" s="22">
        <v>3.6</v>
      </c>
      <c r="AE52" s="35">
        <v>4683.3999999999996</v>
      </c>
      <c r="AF52" s="21">
        <v>149</v>
      </c>
      <c r="AG52" s="21">
        <v>92.2</v>
      </c>
      <c r="AH52" s="21">
        <v>215.9</v>
      </c>
      <c r="AI52" s="21">
        <v>3.2</v>
      </c>
      <c r="AJ52" s="21">
        <v>2</v>
      </c>
      <c r="AK52" s="22">
        <v>4.5999999999999996</v>
      </c>
    </row>
    <row r="53" spans="1:37">
      <c r="A53" s="6" t="s">
        <v>714</v>
      </c>
      <c r="B53" s="55" t="s">
        <v>715</v>
      </c>
      <c r="C53" s="44">
        <v>23717.8</v>
      </c>
      <c r="D53" s="21">
        <v>341</v>
      </c>
      <c r="E53" s="21">
        <v>209</v>
      </c>
      <c r="F53" s="21">
        <v>500.3</v>
      </c>
      <c r="G53" s="21">
        <v>1.4</v>
      </c>
      <c r="H53" s="21">
        <v>0.9</v>
      </c>
      <c r="I53" s="22">
        <v>2.1</v>
      </c>
      <c r="J53" s="44">
        <v>25367.8</v>
      </c>
      <c r="K53" s="21">
        <v>481.8</v>
      </c>
      <c r="L53" s="21">
        <v>321</v>
      </c>
      <c r="M53" s="21">
        <v>657.4</v>
      </c>
      <c r="N53" s="21">
        <v>1.9</v>
      </c>
      <c r="O53" s="21">
        <v>1.3</v>
      </c>
      <c r="P53" s="22">
        <v>2.6</v>
      </c>
      <c r="Q53" s="44">
        <v>14688.9</v>
      </c>
      <c r="R53" s="21">
        <v>389.2</v>
      </c>
      <c r="S53" s="21">
        <v>262.5</v>
      </c>
      <c r="T53" s="21">
        <v>518.4</v>
      </c>
      <c r="U53" s="21">
        <v>2.6</v>
      </c>
      <c r="V53" s="21">
        <v>1.8</v>
      </c>
      <c r="W53" s="22">
        <v>3.5</v>
      </c>
      <c r="X53" s="44">
        <v>6029.8</v>
      </c>
      <c r="Y53" s="21">
        <v>178.7</v>
      </c>
      <c r="Z53" s="21">
        <v>119.3</v>
      </c>
      <c r="AA53" s="21">
        <v>244.1</v>
      </c>
      <c r="AB53" s="21">
        <v>3</v>
      </c>
      <c r="AC53" s="21">
        <v>2</v>
      </c>
      <c r="AD53" s="22">
        <v>4</v>
      </c>
      <c r="AE53" s="35">
        <v>4149.6000000000004</v>
      </c>
      <c r="AF53" s="21">
        <v>150.19999999999999</v>
      </c>
      <c r="AG53" s="21">
        <v>94.1</v>
      </c>
      <c r="AH53" s="21">
        <v>215.4</v>
      </c>
      <c r="AI53" s="21">
        <v>3.6</v>
      </c>
      <c r="AJ53" s="21">
        <v>2.2999999999999998</v>
      </c>
      <c r="AK53" s="22">
        <v>5.2</v>
      </c>
    </row>
    <row r="54" spans="1:37">
      <c r="A54" s="6" t="s">
        <v>680</v>
      </c>
      <c r="B54" s="55" t="s">
        <v>681</v>
      </c>
      <c r="C54" s="44">
        <v>91890.2</v>
      </c>
      <c r="D54" s="21">
        <v>1359.9</v>
      </c>
      <c r="E54" s="21">
        <v>831.8</v>
      </c>
      <c r="F54" s="21">
        <v>1992.5</v>
      </c>
      <c r="G54" s="21">
        <v>1.5</v>
      </c>
      <c r="H54" s="21">
        <v>0.9</v>
      </c>
      <c r="I54" s="22">
        <v>2.2000000000000002</v>
      </c>
      <c r="J54" s="44">
        <v>50700.4</v>
      </c>
      <c r="K54" s="21">
        <v>991</v>
      </c>
      <c r="L54" s="21">
        <v>657.1</v>
      </c>
      <c r="M54" s="21">
        <v>1347.6</v>
      </c>
      <c r="N54" s="21">
        <v>2</v>
      </c>
      <c r="O54" s="21">
        <v>1.3</v>
      </c>
      <c r="P54" s="22">
        <v>2.7</v>
      </c>
      <c r="Q54" s="44">
        <v>29005.4</v>
      </c>
      <c r="R54" s="21">
        <v>790.4</v>
      </c>
      <c r="S54" s="21">
        <v>536.5</v>
      </c>
      <c r="T54" s="21">
        <v>1046.3</v>
      </c>
      <c r="U54" s="21">
        <v>2.7</v>
      </c>
      <c r="V54" s="21">
        <v>1.8</v>
      </c>
      <c r="W54" s="22">
        <v>3.6</v>
      </c>
      <c r="X54" s="44">
        <v>25271.4</v>
      </c>
      <c r="Y54" s="21">
        <v>770.5</v>
      </c>
      <c r="Z54" s="21">
        <v>517.6</v>
      </c>
      <c r="AA54" s="21">
        <v>1049.5</v>
      </c>
      <c r="AB54" s="21">
        <v>3</v>
      </c>
      <c r="AC54" s="21">
        <v>2</v>
      </c>
      <c r="AD54" s="22">
        <v>4.2</v>
      </c>
      <c r="AE54" s="35">
        <v>12622.6</v>
      </c>
      <c r="AF54" s="21">
        <v>469.7</v>
      </c>
      <c r="AG54" s="21">
        <v>293.60000000000002</v>
      </c>
      <c r="AH54" s="21">
        <v>673.4</v>
      </c>
      <c r="AI54" s="21">
        <v>3.7</v>
      </c>
      <c r="AJ54" s="21">
        <v>2.2999999999999998</v>
      </c>
      <c r="AK54" s="22">
        <v>5.3</v>
      </c>
    </row>
    <row r="55" spans="1:37">
      <c r="A55" s="6" t="s">
        <v>594</v>
      </c>
      <c r="B55" s="55" t="s">
        <v>595</v>
      </c>
      <c r="C55" s="44">
        <v>62413.5</v>
      </c>
      <c r="D55" s="21">
        <v>954.5</v>
      </c>
      <c r="E55" s="21">
        <v>583.6</v>
      </c>
      <c r="F55" s="21">
        <v>1399.1</v>
      </c>
      <c r="G55" s="21">
        <v>1.5</v>
      </c>
      <c r="H55" s="21">
        <v>0.9</v>
      </c>
      <c r="I55" s="22">
        <v>2.2000000000000002</v>
      </c>
      <c r="J55" s="44">
        <v>41045.5</v>
      </c>
      <c r="K55" s="21">
        <v>828.5</v>
      </c>
      <c r="L55" s="21">
        <v>549.70000000000005</v>
      </c>
      <c r="M55" s="21">
        <v>1129</v>
      </c>
      <c r="N55" s="21">
        <v>2</v>
      </c>
      <c r="O55" s="21">
        <v>1.3</v>
      </c>
      <c r="P55" s="22">
        <v>2.8</v>
      </c>
      <c r="Q55" s="44">
        <v>28351.8</v>
      </c>
      <c r="R55" s="21">
        <v>797.2</v>
      </c>
      <c r="S55" s="21">
        <v>541.6</v>
      </c>
      <c r="T55" s="21">
        <v>1051.5</v>
      </c>
      <c r="U55" s="21">
        <v>2.8</v>
      </c>
      <c r="V55" s="21">
        <v>1.9</v>
      </c>
      <c r="W55" s="22">
        <v>3.7</v>
      </c>
      <c r="X55" s="44">
        <v>25707.200000000001</v>
      </c>
      <c r="Y55" s="21">
        <v>808.5</v>
      </c>
      <c r="Z55" s="21">
        <v>544.29999999999995</v>
      </c>
      <c r="AA55" s="21">
        <v>1104.8</v>
      </c>
      <c r="AB55" s="21">
        <v>3.1</v>
      </c>
      <c r="AC55" s="21">
        <v>2.1</v>
      </c>
      <c r="AD55" s="22">
        <v>4.3</v>
      </c>
      <c r="AE55" s="35">
        <v>20979.1</v>
      </c>
      <c r="AF55" s="21">
        <v>804</v>
      </c>
      <c r="AG55" s="21">
        <v>509.4</v>
      </c>
      <c r="AH55" s="21">
        <v>1140</v>
      </c>
      <c r="AI55" s="21">
        <v>3.8</v>
      </c>
      <c r="AJ55" s="21">
        <v>2.4</v>
      </c>
      <c r="AK55" s="22">
        <v>5.4</v>
      </c>
    </row>
    <row r="56" spans="1:37">
      <c r="A56" s="6" t="s">
        <v>418</v>
      </c>
      <c r="B56" s="55" t="s">
        <v>419</v>
      </c>
      <c r="C56" s="44">
        <v>9162.1</v>
      </c>
      <c r="D56" s="21">
        <v>151</v>
      </c>
      <c r="E56" s="21">
        <v>91.8</v>
      </c>
      <c r="F56" s="21">
        <v>223.6</v>
      </c>
      <c r="G56" s="21">
        <v>1.6</v>
      </c>
      <c r="H56" s="21">
        <v>1</v>
      </c>
      <c r="I56" s="22">
        <v>2.4</v>
      </c>
      <c r="J56" s="44">
        <v>7870.4</v>
      </c>
      <c r="K56" s="21">
        <v>171.1</v>
      </c>
      <c r="L56" s="21">
        <v>113.5</v>
      </c>
      <c r="M56" s="21">
        <v>232.8</v>
      </c>
      <c r="N56" s="21">
        <v>2.2000000000000002</v>
      </c>
      <c r="O56" s="21">
        <v>1.4</v>
      </c>
      <c r="P56" s="22">
        <v>3</v>
      </c>
      <c r="Q56" s="44">
        <v>8100.9</v>
      </c>
      <c r="R56" s="21">
        <v>245.2</v>
      </c>
      <c r="S56" s="21">
        <v>165</v>
      </c>
      <c r="T56" s="21">
        <v>323.60000000000002</v>
      </c>
      <c r="U56" s="21">
        <v>3</v>
      </c>
      <c r="V56" s="21">
        <v>2</v>
      </c>
      <c r="W56" s="22">
        <v>4</v>
      </c>
      <c r="X56" s="44">
        <v>13711.3</v>
      </c>
      <c r="Y56" s="21">
        <v>464.1</v>
      </c>
      <c r="Z56" s="21">
        <v>310.39999999999998</v>
      </c>
      <c r="AA56" s="21">
        <v>635.20000000000005</v>
      </c>
      <c r="AB56" s="21">
        <v>3.4</v>
      </c>
      <c r="AC56" s="21">
        <v>2.2999999999999998</v>
      </c>
      <c r="AD56" s="22">
        <v>4.5999999999999996</v>
      </c>
      <c r="AE56" s="35">
        <v>13513.2</v>
      </c>
      <c r="AF56" s="21">
        <v>557</v>
      </c>
      <c r="AG56" s="21">
        <v>354.1</v>
      </c>
      <c r="AH56" s="21">
        <v>791.6</v>
      </c>
      <c r="AI56" s="21">
        <v>4.0999999999999996</v>
      </c>
      <c r="AJ56" s="21">
        <v>2.6</v>
      </c>
      <c r="AK56" s="22">
        <v>5.9</v>
      </c>
    </row>
    <row r="57" spans="1:37">
      <c r="A57" s="6" t="s">
        <v>496</v>
      </c>
      <c r="B57" s="55" t="s">
        <v>497</v>
      </c>
      <c r="C57" s="44">
        <v>16705.3</v>
      </c>
      <c r="D57" s="21">
        <v>277.60000000000002</v>
      </c>
      <c r="E57" s="21">
        <v>168.9</v>
      </c>
      <c r="F57" s="21">
        <v>411.3</v>
      </c>
      <c r="G57" s="21">
        <v>1.7</v>
      </c>
      <c r="H57" s="21">
        <v>1</v>
      </c>
      <c r="I57" s="22">
        <v>2.5</v>
      </c>
      <c r="J57" s="44">
        <v>21276.799999999999</v>
      </c>
      <c r="K57" s="21">
        <v>466.2</v>
      </c>
      <c r="L57" s="21">
        <v>309.7</v>
      </c>
      <c r="M57" s="21">
        <v>639.1</v>
      </c>
      <c r="N57" s="21">
        <v>2.2000000000000002</v>
      </c>
      <c r="O57" s="21">
        <v>1.5</v>
      </c>
      <c r="P57" s="22">
        <v>3</v>
      </c>
      <c r="Q57" s="44">
        <v>26048.6</v>
      </c>
      <c r="R57" s="21">
        <v>793.9</v>
      </c>
      <c r="S57" s="21">
        <v>542.70000000000005</v>
      </c>
      <c r="T57" s="21">
        <v>1042</v>
      </c>
      <c r="U57" s="21">
        <v>3</v>
      </c>
      <c r="V57" s="21">
        <v>2.1</v>
      </c>
      <c r="W57" s="22">
        <v>4</v>
      </c>
      <c r="X57" s="44">
        <v>5352.3</v>
      </c>
      <c r="Y57" s="21">
        <v>182.5</v>
      </c>
      <c r="Z57" s="21">
        <v>122.3</v>
      </c>
      <c r="AA57" s="21">
        <v>248.8</v>
      </c>
      <c r="AB57" s="21">
        <v>3.4</v>
      </c>
      <c r="AC57" s="21">
        <v>2.2999999999999998</v>
      </c>
      <c r="AD57" s="22">
        <v>4.5999999999999996</v>
      </c>
      <c r="AE57" s="35">
        <v>0</v>
      </c>
      <c r="AF57" s="21" t="s">
        <v>874</v>
      </c>
      <c r="AG57" s="21" t="s">
        <v>874</v>
      </c>
      <c r="AH57" s="21" t="s">
        <v>874</v>
      </c>
      <c r="AI57" s="21" t="s">
        <v>874</v>
      </c>
      <c r="AJ57" s="21" t="s">
        <v>874</v>
      </c>
      <c r="AK57" s="22" t="s">
        <v>874</v>
      </c>
    </row>
    <row r="58" spans="1:37">
      <c r="A58" s="6" t="s">
        <v>596</v>
      </c>
      <c r="B58" s="55" t="s">
        <v>597</v>
      </c>
      <c r="C58" s="44">
        <v>18259.2</v>
      </c>
      <c r="D58" s="21">
        <v>284.2</v>
      </c>
      <c r="E58" s="21">
        <v>174.2</v>
      </c>
      <c r="F58" s="21">
        <v>414.1</v>
      </c>
      <c r="G58" s="21">
        <v>1.6</v>
      </c>
      <c r="H58" s="21">
        <v>1</v>
      </c>
      <c r="I58" s="22">
        <v>2.2999999999999998</v>
      </c>
      <c r="J58" s="44">
        <v>17105.599999999999</v>
      </c>
      <c r="K58" s="21">
        <v>351.6</v>
      </c>
      <c r="L58" s="21">
        <v>236.5</v>
      </c>
      <c r="M58" s="21">
        <v>478.9</v>
      </c>
      <c r="N58" s="21">
        <v>2.1</v>
      </c>
      <c r="O58" s="21">
        <v>1.4</v>
      </c>
      <c r="P58" s="22">
        <v>2.8</v>
      </c>
      <c r="Q58" s="44">
        <v>7379.4</v>
      </c>
      <c r="R58" s="21">
        <v>211.3</v>
      </c>
      <c r="S58" s="21">
        <v>143.80000000000001</v>
      </c>
      <c r="T58" s="21">
        <v>279.5</v>
      </c>
      <c r="U58" s="21">
        <v>2.9</v>
      </c>
      <c r="V58" s="21">
        <v>1.9</v>
      </c>
      <c r="W58" s="22">
        <v>3.8</v>
      </c>
      <c r="X58" s="44">
        <v>10008.700000000001</v>
      </c>
      <c r="Y58" s="21">
        <v>320.3</v>
      </c>
      <c r="Z58" s="21">
        <v>215.1</v>
      </c>
      <c r="AA58" s="21">
        <v>436</v>
      </c>
      <c r="AB58" s="21">
        <v>3.2</v>
      </c>
      <c r="AC58" s="21">
        <v>2.1</v>
      </c>
      <c r="AD58" s="22">
        <v>4.4000000000000004</v>
      </c>
      <c r="AE58" s="35">
        <v>5717.2</v>
      </c>
      <c r="AF58" s="21">
        <v>223.1</v>
      </c>
      <c r="AG58" s="21">
        <v>140.5</v>
      </c>
      <c r="AH58" s="21">
        <v>317.2</v>
      </c>
      <c r="AI58" s="21">
        <v>3.9</v>
      </c>
      <c r="AJ58" s="21">
        <v>2.5</v>
      </c>
      <c r="AK58" s="22">
        <v>5.5</v>
      </c>
    </row>
    <row r="59" spans="1:37">
      <c r="A59" s="6" t="s">
        <v>872</v>
      </c>
      <c r="B59" s="55" t="s">
        <v>873</v>
      </c>
      <c r="C59" s="44">
        <v>1740.5</v>
      </c>
      <c r="D59" s="21">
        <v>16.8</v>
      </c>
      <c r="E59" s="21">
        <v>10.5</v>
      </c>
      <c r="F59" s="21">
        <v>25.1</v>
      </c>
      <c r="G59" s="21">
        <v>1</v>
      </c>
      <c r="H59" s="21">
        <v>0.6</v>
      </c>
      <c r="I59" s="22">
        <v>1.4</v>
      </c>
      <c r="J59" s="44">
        <v>497.3</v>
      </c>
      <c r="K59" s="21">
        <v>6.4</v>
      </c>
      <c r="L59" s="21">
        <v>4.2</v>
      </c>
      <c r="M59" s="21">
        <v>8.8000000000000007</v>
      </c>
      <c r="N59" s="21">
        <v>1.3</v>
      </c>
      <c r="O59" s="21">
        <v>0.8</v>
      </c>
      <c r="P59" s="22">
        <v>1.8</v>
      </c>
      <c r="Q59" s="44">
        <v>1478.3</v>
      </c>
      <c r="R59" s="21">
        <v>26.6</v>
      </c>
      <c r="S59" s="21">
        <v>17.7</v>
      </c>
      <c r="T59" s="21">
        <v>36.6</v>
      </c>
      <c r="U59" s="21">
        <v>1.8</v>
      </c>
      <c r="V59" s="21">
        <v>1.2</v>
      </c>
      <c r="W59" s="22">
        <v>2.5</v>
      </c>
      <c r="X59" s="44">
        <v>423.8</v>
      </c>
      <c r="Y59" s="21">
        <v>8.5</v>
      </c>
      <c r="Z59" s="21">
        <v>5.5</v>
      </c>
      <c r="AA59" s="21">
        <v>12</v>
      </c>
      <c r="AB59" s="21">
        <v>2</v>
      </c>
      <c r="AC59" s="21">
        <v>1.3</v>
      </c>
      <c r="AD59" s="22">
        <v>2.8</v>
      </c>
      <c r="AE59" s="35">
        <v>0</v>
      </c>
      <c r="AF59" s="21" t="s">
        <v>874</v>
      </c>
      <c r="AG59" s="21" t="s">
        <v>874</v>
      </c>
      <c r="AH59" s="21" t="s">
        <v>874</v>
      </c>
      <c r="AI59" s="21" t="s">
        <v>874</v>
      </c>
      <c r="AJ59" s="21" t="s">
        <v>874</v>
      </c>
      <c r="AK59" s="22" t="s">
        <v>874</v>
      </c>
    </row>
    <row r="60" spans="1:37">
      <c r="A60" s="6" t="s">
        <v>640</v>
      </c>
      <c r="B60" s="55" t="s">
        <v>641</v>
      </c>
      <c r="C60" s="44">
        <v>22426.1</v>
      </c>
      <c r="D60" s="21">
        <v>333.9</v>
      </c>
      <c r="E60" s="21">
        <v>203.4</v>
      </c>
      <c r="F60" s="21">
        <v>492.1</v>
      </c>
      <c r="G60" s="21">
        <v>1.5</v>
      </c>
      <c r="H60" s="21">
        <v>0.9</v>
      </c>
      <c r="I60" s="22">
        <v>2.2000000000000002</v>
      </c>
      <c r="J60" s="44">
        <v>20658.099999999999</v>
      </c>
      <c r="K60" s="21">
        <v>406.1</v>
      </c>
      <c r="L60" s="21">
        <v>269.39999999999998</v>
      </c>
      <c r="M60" s="21">
        <v>554.70000000000005</v>
      </c>
      <c r="N60" s="21">
        <v>2</v>
      </c>
      <c r="O60" s="21">
        <v>1.3</v>
      </c>
      <c r="P60" s="22">
        <v>2.7</v>
      </c>
      <c r="Q60" s="44">
        <v>24098.9</v>
      </c>
      <c r="R60" s="21">
        <v>660.5</v>
      </c>
      <c r="S60" s="21">
        <v>447.3</v>
      </c>
      <c r="T60" s="21">
        <v>875.9</v>
      </c>
      <c r="U60" s="21">
        <v>2.7</v>
      </c>
      <c r="V60" s="21">
        <v>1.9</v>
      </c>
      <c r="W60" s="22">
        <v>3.6</v>
      </c>
      <c r="X60" s="44">
        <v>11308.1</v>
      </c>
      <c r="Y60" s="21">
        <v>346.9</v>
      </c>
      <c r="Z60" s="21">
        <v>232</v>
      </c>
      <c r="AA60" s="21">
        <v>474.4</v>
      </c>
      <c r="AB60" s="21">
        <v>3.1</v>
      </c>
      <c r="AC60" s="21">
        <v>2.1</v>
      </c>
      <c r="AD60" s="22">
        <v>4.2</v>
      </c>
      <c r="AE60" s="35">
        <v>6204.8</v>
      </c>
      <c r="AF60" s="21">
        <v>232.2</v>
      </c>
      <c r="AG60" s="21">
        <v>145.80000000000001</v>
      </c>
      <c r="AH60" s="21">
        <v>331.9</v>
      </c>
      <c r="AI60" s="21">
        <v>3.7</v>
      </c>
      <c r="AJ60" s="21">
        <v>2.2999999999999998</v>
      </c>
      <c r="AK60" s="22">
        <v>5.3</v>
      </c>
    </row>
    <row r="61" spans="1:37">
      <c r="A61" s="6" t="s">
        <v>368</v>
      </c>
      <c r="B61" s="55" t="s">
        <v>369</v>
      </c>
      <c r="C61" s="44">
        <v>3933.4</v>
      </c>
      <c r="D61" s="21">
        <v>64</v>
      </c>
      <c r="E61" s="21">
        <v>39</v>
      </c>
      <c r="F61" s="21">
        <v>93.9</v>
      </c>
      <c r="G61" s="21">
        <v>1.6</v>
      </c>
      <c r="H61" s="21">
        <v>1</v>
      </c>
      <c r="I61" s="22">
        <v>2.4</v>
      </c>
      <c r="J61" s="44">
        <v>43895.1</v>
      </c>
      <c r="K61" s="21">
        <v>941.9</v>
      </c>
      <c r="L61" s="21">
        <v>624</v>
      </c>
      <c r="M61" s="21">
        <v>1280</v>
      </c>
      <c r="N61" s="21">
        <v>2.1</v>
      </c>
      <c r="O61" s="21">
        <v>1.4</v>
      </c>
      <c r="P61" s="22">
        <v>2.9</v>
      </c>
      <c r="Q61" s="44">
        <v>94973.7</v>
      </c>
      <c r="R61" s="21">
        <v>2837</v>
      </c>
      <c r="S61" s="21">
        <v>1922.9</v>
      </c>
      <c r="T61" s="21">
        <v>3727.2</v>
      </c>
      <c r="U61" s="21">
        <v>3</v>
      </c>
      <c r="V61" s="21">
        <v>2</v>
      </c>
      <c r="W61" s="22">
        <v>3.9</v>
      </c>
      <c r="X61" s="44">
        <v>133331.5</v>
      </c>
      <c r="Y61" s="21">
        <v>4453.6000000000004</v>
      </c>
      <c r="Z61" s="21">
        <v>2997</v>
      </c>
      <c r="AA61" s="21">
        <v>6085.3</v>
      </c>
      <c r="AB61" s="21">
        <v>3.3</v>
      </c>
      <c r="AC61" s="21">
        <v>2.2000000000000002</v>
      </c>
      <c r="AD61" s="22">
        <v>4.5999999999999996</v>
      </c>
      <c r="AE61" s="35">
        <v>34235.300000000003</v>
      </c>
      <c r="AF61" s="21">
        <v>1392.5</v>
      </c>
      <c r="AG61" s="21">
        <v>884.7</v>
      </c>
      <c r="AH61" s="21">
        <v>1970.3</v>
      </c>
      <c r="AI61" s="21">
        <v>4.0999999999999996</v>
      </c>
      <c r="AJ61" s="21">
        <v>2.6</v>
      </c>
      <c r="AK61" s="22">
        <v>5.8</v>
      </c>
    </row>
    <row r="62" spans="1:37">
      <c r="A62" s="6" t="s">
        <v>556</v>
      </c>
      <c r="B62" s="55" t="s">
        <v>557</v>
      </c>
      <c r="C62" s="44">
        <v>16446.400000000001</v>
      </c>
      <c r="D62" s="21">
        <v>266.2</v>
      </c>
      <c r="E62" s="21">
        <v>163.30000000000001</v>
      </c>
      <c r="F62" s="21">
        <v>385.4</v>
      </c>
      <c r="G62" s="21">
        <v>1.6</v>
      </c>
      <c r="H62" s="21">
        <v>1</v>
      </c>
      <c r="I62" s="22">
        <v>2.2999999999999998</v>
      </c>
      <c r="J62" s="44">
        <v>21411</v>
      </c>
      <c r="K62" s="21">
        <v>457.5</v>
      </c>
      <c r="L62" s="21">
        <v>308</v>
      </c>
      <c r="M62" s="21">
        <v>621.70000000000005</v>
      </c>
      <c r="N62" s="21">
        <v>2.1</v>
      </c>
      <c r="O62" s="21">
        <v>1.4</v>
      </c>
      <c r="P62" s="22">
        <v>2.9</v>
      </c>
      <c r="Q62" s="44">
        <v>12433.4</v>
      </c>
      <c r="R62" s="21">
        <v>369.8</v>
      </c>
      <c r="S62" s="21">
        <v>252.2</v>
      </c>
      <c r="T62" s="21">
        <v>486</v>
      </c>
      <c r="U62" s="21">
        <v>3</v>
      </c>
      <c r="V62" s="21">
        <v>2</v>
      </c>
      <c r="W62" s="22">
        <v>3.9</v>
      </c>
      <c r="X62" s="44">
        <v>1169.2</v>
      </c>
      <c r="Y62" s="21">
        <v>38.9</v>
      </c>
      <c r="Z62" s="21">
        <v>26.3</v>
      </c>
      <c r="AA62" s="21">
        <v>52.6</v>
      </c>
      <c r="AB62" s="21">
        <v>3.3</v>
      </c>
      <c r="AC62" s="21">
        <v>2.2000000000000002</v>
      </c>
      <c r="AD62" s="22">
        <v>4.5</v>
      </c>
      <c r="AE62" s="35">
        <v>0</v>
      </c>
      <c r="AF62" s="21" t="s">
        <v>874</v>
      </c>
      <c r="AG62" s="21" t="s">
        <v>874</v>
      </c>
      <c r="AH62" s="21" t="s">
        <v>874</v>
      </c>
      <c r="AI62" s="21" t="s">
        <v>874</v>
      </c>
      <c r="AJ62" s="21" t="s">
        <v>874</v>
      </c>
      <c r="AK62" s="22" t="s">
        <v>874</v>
      </c>
    </row>
    <row r="63" spans="1:37">
      <c r="A63" s="6" t="s">
        <v>376</v>
      </c>
      <c r="B63" s="55" t="s">
        <v>377</v>
      </c>
      <c r="C63" s="44">
        <v>30797.200000000001</v>
      </c>
      <c r="D63" s="21">
        <v>507.5</v>
      </c>
      <c r="E63" s="21">
        <v>311</v>
      </c>
      <c r="F63" s="21">
        <v>746.7</v>
      </c>
      <c r="G63" s="21">
        <v>1.6</v>
      </c>
      <c r="H63" s="21">
        <v>1</v>
      </c>
      <c r="I63" s="22">
        <v>2.4</v>
      </c>
      <c r="J63" s="44">
        <v>32818</v>
      </c>
      <c r="K63" s="21">
        <v>713.5</v>
      </c>
      <c r="L63" s="21">
        <v>474.2</v>
      </c>
      <c r="M63" s="21">
        <v>970.3</v>
      </c>
      <c r="N63" s="21">
        <v>2.2000000000000002</v>
      </c>
      <c r="O63" s="21">
        <v>1.4</v>
      </c>
      <c r="P63" s="22">
        <v>3</v>
      </c>
      <c r="Q63" s="44">
        <v>46396.2</v>
      </c>
      <c r="R63" s="21">
        <v>1404.6</v>
      </c>
      <c r="S63" s="21">
        <v>947</v>
      </c>
      <c r="T63" s="21">
        <v>1853.2</v>
      </c>
      <c r="U63" s="21">
        <v>3</v>
      </c>
      <c r="V63" s="21">
        <v>2</v>
      </c>
      <c r="W63" s="22">
        <v>4</v>
      </c>
      <c r="X63" s="44">
        <v>73765.399999999994</v>
      </c>
      <c r="Y63" s="21">
        <v>2496.8000000000002</v>
      </c>
      <c r="Z63" s="21">
        <v>1676.2</v>
      </c>
      <c r="AA63" s="21">
        <v>3412.6</v>
      </c>
      <c r="AB63" s="21">
        <v>3.4</v>
      </c>
      <c r="AC63" s="21">
        <v>2.2999999999999998</v>
      </c>
      <c r="AD63" s="22">
        <v>4.5999999999999996</v>
      </c>
      <c r="AE63" s="35">
        <v>75833.2</v>
      </c>
      <c r="AF63" s="21">
        <v>3126.4</v>
      </c>
      <c r="AG63" s="21">
        <v>1974.8</v>
      </c>
      <c r="AH63" s="21">
        <v>4447.7</v>
      </c>
      <c r="AI63" s="21">
        <v>4.0999999999999996</v>
      </c>
      <c r="AJ63" s="21">
        <v>2.6</v>
      </c>
      <c r="AK63" s="22">
        <v>5.9</v>
      </c>
    </row>
    <row r="64" spans="1:37">
      <c r="A64" s="6" t="s">
        <v>580</v>
      </c>
      <c r="B64" s="55" t="s">
        <v>581</v>
      </c>
      <c r="C64" s="44">
        <v>16070.9</v>
      </c>
      <c r="D64" s="21">
        <v>240.9</v>
      </c>
      <c r="E64" s="21">
        <v>146.4</v>
      </c>
      <c r="F64" s="21">
        <v>358.7</v>
      </c>
      <c r="G64" s="21">
        <v>1.5</v>
      </c>
      <c r="H64" s="21">
        <v>0.9</v>
      </c>
      <c r="I64" s="22">
        <v>2.2000000000000002</v>
      </c>
      <c r="J64" s="44">
        <v>23952.3</v>
      </c>
      <c r="K64" s="21">
        <v>473.7</v>
      </c>
      <c r="L64" s="21">
        <v>314.10000000000002</v>
      </c>
      <c r="M64" s="21">
        <v>649</v>
      </c>
      <c r="N64" s="21">
        <v>2</v>
      </c>
      <c r="O64" s="21">
        <v>1.3</v>
      </c>
      <c r="P64" s="22">
        <v>2.7</v>
      </c>
      <c r="Q64" s="44">
        <v>30059.4</v>
      </c>
      <c r="R64" s="21">
        <v>828.4</v>
      </c>
      <c r="S64" s="21">
        <v>558.5</v>
      </c>
      <c r="T64" s="21">
        <v>1097.2</v>
      </c>
      <c r="U64" s="21">
        <v>2.8</v>
      </c>
      <c r="V64" s="21">
        <v>1.9</v>
      </c>
      <c r="W64" s="22">
        <v>3.7</v>
      </c>
      <c r="X64" s="44">
        <v>30021.7</v>
      </c>
      <c r="Y64" s="21">
        <v>926</v>
      </c>
      <c r="Z64" s="21">
        <v>613.9</v>
      </c>
      <c r="AA64" s="21">
        <v>1275.7</v>
      </c>
      <c r="AB64" s="21">
        <v>3.1</v>
      </c>
      <c r="AC64" s="21">
        <v>2</v>
      </c>
      <c r="AD64" s="22">
        <v>4.2</v>
      </c>
      <c r="AE64" s="35">
        <v>29243.7</v>
      </c>
      <c r="AF64" s="21">
        <v>1099</v>
      </c>
      <c r="AG64" s="21">
        <v>696.8</v>
      </c>
      <c r="AH64" s="21">
        <v>1566.7</v>
      </c>
      <c r="AI64" s="21">
        <v>3.8</v>
      </c>
      <c r="AJ64" s="21">
        <v>2.4</v>
      </c>
      <c r="AK64" s="22">
        <v>5.4</v>
      </c>
    </row>
    <row r="65" spans="1:37">
      <c r="A65" s="6" t="s">
        <v>524</v>
      </c>
      <c r="B65" s="55" t="s">
        <v>525</v>
      </c>
      <c r="C65" s="44">
        <v>9072.6</v>
      </c>
      <c r="D65" s="21">
        <v>152.19999999999999</v>
      </c>
      <c r="E65" s="21">
        <v>93.3</v>
      </c>
      <c r="F65" s="21">
        <v>226.1</v>
      </c>
      <c r="G65" s="21">
        <v>1.7</v>
      </c>
      <c r="H65" s="21">
        <v>1</v>
      </c>
      <c r="I65" s="22">
        <v>2.5</v>
      </c>
      <c r="J65" s="44">
        <v>4903</v>
      </c>
      <c r="K65" s="21">
        <v>108.4</v>
      </c>
      <c r="L65" s="21">
        <v>71.8</v>
      </c>
      <c r="M65" s="21">
        <v>147.69999999999999</v>
      </c>
      <c r="N65" s="21">
        <v>2.2000000000000002</v>
      </c>
      <c r="O65" s="21">
        <v>1.5</v>
      </c>
      <c r="P65" s="22">
        <v>3</v>
      </c>
      <c r="Q65" s="44">
        <v>14439.3</v>
      </c>
      <c r="R65" s="21">
        <v>444.3</v>
      </c>
      <c r="S65" s="21">
        <v>298.60000000000002</v>
      </c>
      <c r="T65" s="21">
        <v>595.79999999999995</v>
      </c>
      <c r="U65" s="21">
        <v>3.1</v>
      </c>
      <c r="V65" s="21">
        <v>2.1</v>
      </c>
      <c r="W65" s="22">
        <v>4.0999999999999996</v>
      </c>
      <c r="X65" s="44">
        <v>16927</v>
      </c>
      <c r="Y65" s="21">
        <v>582.20000000000005</v>
      </c>
      <c r="Z65" s="21">
        <v>382.6</v>
      </c>
      <c r="AA65" s="21">
        <v>794.9</v>
      </c>
      <c r="AB65" s="21">
        <v>3.4</v>
      </c>
      <c r="AC65" s="21">
        <v>2.2999999999999998</v>
      </c>
      <c r="AD65" s="22">
        <v>4.7</v>
      </c>
      <c r="AE65" s="35">
        <v>1217.0999999999999</v>
      </c>
      <c r="AF65" s="21">
        <v>50.9</v>
      </c>
      <c r="AG65" s="21">
        <v>33.1</v>
      </c>
      <c r="AH65" s="21">
        <v>71.5</v>
      </c>
      <c r="AI65" s="21">
        <v>4.2</v>
      </c>
      <c r="AJ65" s="21">
        <v>2.7</v>
      </c>
      <c r="AK65" s="22">
        <v>5.9</v>
      </c>
    </row>
    <row r="66" spans="1:37">
      <c r="A66" s="6" t="s">
        <v>650</v>
      </c>
      <c r="B66" s="55" t="s">
        <v>651</v>
      </c>
      <c r="C66" s="44">
        <v>21628.400000000001</v>
      </c>
      <c r="D66" s="21">
        <v>291.10000000000002</v>
      </c>
      <c r="E66" s="21">
        <v>179</v>
      </c>
      <c r="F66" s="21">
        <v>430.3</v>
      </c>
      <c r="G66" s="21">
        <v>1.3</v>
      </c>
      <c r="H66" s="21">
        <v>0.8</v>
      </c>
      <c r="I66" s="22">
        <v>2</v>
      </c>
      <c r="J66" s="44">
        <v>31146.400000000001</v>
      </c>
      <c r="K66" s="21">
        <v>554</v>
      </c>
      <c r="L66" s="21">
        <v>368.4</v>
      </c>
      <c r="M66" s="21">
        <v>761.6</v>
      </c>
      <c r="N66" s="21">
        <v>1.8</v>
      </c>
      <c r="O66" s="21">
        <v>1.2</v>
      </c>
      <c r="P66" s="22">
        <v>2.4</v>
      </c>
      <c r="Q66" s="44">
        <v>36255.4</v>
      </c>
      <c r="R66" s="21">
        <v>900.3</v>
      </c>
      <c r="S66" s="21">
        <v>606.20000000000005</v>
      </c>
      <c r="T66" s="21">
        <v>1208.3</v>
      </c>
      <c r="U66" s="21">
        <v>2.5</v>
      </c>
      <c r="V66" s="21">
        <v>1.7</v>
      </c>
      <c r="W66" s="22">
        <v>3.3</v>
      </c>
      <c r="X66" s="44">
        <v>44465.8</v>
      </c>
      <c r="Y66" s="21">
        <v>1236.9000000000001</v>
      </c>
      <c r="Z66" s="21">
        <v>816.3</v>
      </c>
      <c r="AA66" s="21">
        <v>1707</v>
      </c>
      <c r="AB66" s="21">
        <v>2.8</v>
      </c>
      <c r="AC66" s="21">
        <v>1.8</v>
      </c>
      <c r="AD66" s="22">
        <v>3.8</v>
      </c>
      <c r="AE66" s="35">
        <v>24675.9</v>
      </c>
      <c r="AF66" s="21">
        <v>837.7</v>
      </c>
      <c r="AG66" s="21">
        <v>529.29999999999995</v>
      </c>
      <c r="AH66" s="21">
        <v>1193.7</v>
      </c>
      <c r="AI66" s="21">
        <v>3.4</v>
      </c>
      <c r="AJ66" s="21">
        <v>2.1</v>
      </c>
      <c r="AK66" s="22">
        <v>4.8</v>
      </c>
    </row>
    <row r="67" spans="1:37">
      <c r="A67" s="6" t="s">
        <v>370</v>
      </c>
      <c r="B67" s="55" t="s">
        <v>371</v>
      </c>
      <c r="C67" s="44">
        <v>21319.8</v>
      </c>
      <c r="D67" s="21">
        <v>371.1</v>
      </c>
      <c r="E67" s="21">
        <v>225.8</v>
      </c>
      <c r="F67" s="21">
        <v>547.70000000000005</v>
      </c>
      <c r="G67" s="21">
        <v>1.7</v>
      </c>
      <c r="H67" s="21">
        <v>1.1000000000000001</v>
      </c>
      <c r="I67" s="22">
        <v>2.6</v>
      </c>
      <c r="J67" s="44">
        <v>28573.1</v>
      </c>
      <c r="K67" s="21">
        <v>655.7</v>
      </c>
      <c r="L67" s="21">
        <v>434.7</v>
      </c>
      <c r="M67" s="21">
        <v>894.5</v>
      </c>
      <c r="N67" s="21">
        <v>2.2999999999999998</v>
      </c>
      <c r="O67" s="21">
        <v>1.5</v>
      </c>
      <c r="P67" s="22">
        <v>3.1</v>
      </c>
      <c r="Q67" s="44">
        <v>31143.7</v>
      </c>
      <c r="R67" s="21">
        <v>994</v>
      </c>
      <c r="S67" s="21">
        <v>669.9</v>
      </c>
      <c r="T67" s="21">
        <v>1305.5999999999999</v>
      </c>
      <c r="U67" s="21">
        <v>3.2</v>
      </c>
      <c r="V67" s="21">
        <v>2.2000000000000002</v>
      </c>
      <c r="W67" s="22">
        <v>4.2</v>
      </c>
      <c r="X67" s="44">
        <v>38359.4</v>
      </c>
      <c r="Y67" s="21">
        <v>1368.5</v>
      </c>
      <c r="Z67" s="21">
        <v>915.1</v>
      </c>
      <c r="AA67" s="21">
        <v>1869.5</v>
      </c>
      <c r="AB67" s="21">
        <v>3.6</v>
      </c>
      <c r="AC67" s="21">
        <v>2.4</v>
      </c>
      <c r="AD67" s="22">
        <v>4.9000000000000004</v>
      </c>
      <c r="AE67" s="35">
        <v>24735</v>
      </c>
      <c r="AF67" s="21">
        <v>1072.9000000000001</v>
      </c>
      <c r="AG67" s="21">
        <v>692.8</v>
      </c>
      <c r="AH67" s="21">
        <v>1505.8</v>
      </c>
      <c r="AI67" s="21">
        <v>4.3</v>
      </c>
      <c r="AJ67" s="21">
        <v>2.8</v>
      </c>
      <c r="AK67" s="22">
        <v>6.1</v>
      </c>
    </row>
    <row r="68" spans="1:37">
      <c r="A68" s="6" t="s">
        <v>716</v>
      </c>
      <c r="B68" s="55" t="s">
        <v>717</v>
      </c>
      <c r="C68" s="44">
        <v>30946.6</v>
      </c>
      <c r="D68" s="21">
        <v>454.4</v>
      </c>
      <c r="E68" s="21">
        <v>278.2</v>
      </c>
      <c r="F68" s="21">
        <v>665.4</v>
      </c>
      <c r="G68" s="21">
        <v>1.5</v>
      </c>
      <c r="H68" s="21">
        <v>0.9</v>
      </c>
      <c r="I68" s="22">
        <v>2.2000000000000002</v>
      </c>
      <c r="J68" s="44">
        <v>13542.2</v>
      </c>
      <c r="K68" s="21">
        <v>262.5</v>
      </c>
      <c r="L68" s="21">
        <v>174.3</v>
      </c>
      <c r="M68" s="21">
        <v>359.9</v>
      </c>
      <c r="N68" s="21">
        <v>1.9</v>
      </c>
      <c r="O68" s="21">
        <v>1.3</v>
      </c>
      <c r="P68" s="22">
        <v>2.7</v>
      </c>
      <c r="Q68" s="44">
        <v>15535.9</v>
      </c>
      <c r="R68" s="21">
        <v>419.7</v>
      </c>
      <c r="S68" s="21">
        <v>284.8</v>
      </c>
      <c r="T68" s="21">
        <v>556.6</v>
      </c>
      <c r="U68" s="21">
        <v>2.7</v>
      </c>
      <c r="V68" s="21">
        <v>1.8</v>
      </c>
      <c r="W68" s="22">
        <v>3.6</v>
      </c>
      <c r="X68" s="44">
        <v>8596.9</v>
      </c>
      <c r="Y68" s="21">
        <v>259.89999999999998</v>
      </c>
      <c r="Z68" s="21">
        <v>174.1</v>
      </c>
      <c r="AA68" s="21">
        <v>354.9</v>
      </c>
      <c r="AB68" s="21">
        <v>3</v>
      </c>
      <c r="AC68" s="21">
        <v>2</v>
      </c>
      <c r="AD68" s="22">
        <v>4.0999999999999996</v>
      </c>
      <c r="AE68" s="35">
        <v>1519.4</v>
      </c>
      <c r="AF68" s="21">
        <v>56</v>
      </c>
      <c r="AG68" s="21">
        <v>35.4</v>
      </c>
      <c r="AH68" s="21">
        <v>79.8</v>
      </c>
      <c r="AI68" s="21">
        <v>3.7</v>
      </c>
      <c r="AJ68" s="21">
        <v>2.2999999999999998</v>
      </c>
      <c r="AK68" s="22">
        <v>5.3</v>
      </c>
    </row>
    <row r="69" spans="1:37">
      <c r="A69" s="6" t="s">
        <v>378</v>
      </c>
      <c r="B69" s="55" t="s">
        <v>379</v>
      </c>
      <c r="C69" s="44">
        <v>12108.4</v>
      </c>
      <c r="D69" s="21">
        <v>205.6</v>
      </c>
      <c r="E69" s="21">
        <v>126</v>
      </c>
      <c r="F69" s="21">
        <v>300.7</v>
      </c>
      <c r="G69" s="21">
        <v>1.7</v>
      </c>
      <c r="H69" s="21">
        <v>1</v>
      </c>
      <c r="I69" s="22">
        <v>2.5</v>
      </c>
      <c r="J69" s="44">
        <v>8282.1</v>
      </c>
      <c r="K69" s="21">
        <v>185.5</v>
      </c>
      <c r="L69" s="21">
        <v>123.8</v>
      </c>
      <c r="M69" s="21">
        <v>252.3</v>
      </c>
      <c r="N69" s="21">
        <v>2.2000000000000002</v>
      </c>
      <c r="O69" s="21">
        <v>1.5</v>
      </c>
      <c r="P69" s="22">
        <v>3</v>
      </c>
      <c r="Q69" s="44">
        <v>10217.6</v>
      </c>
      <c r="R69" s="21">
        <v>318.60000000000002</v>
      </c>
      <c r="S69" s="21">
        <v>216.2</v>
      </c>
      <c r="T69" s="21">
        <v>418.7</v>
      </c>
      <c r="U69" s="21">
        <v>3.1</v>
      </c>
      <c r="V69" s="21">
        <v>2.1</v>
      </c>
      <c r="W69" s="22">
        <v>4.0999999999999996</v>
      </c>
      <c r="X69" s="44">
        <v>8837.9</v>
      </c>
      <c r="Y69" s="21">
        <v>307.89999999999998</v>
      </c>
      <c r="Z69" s="21">
        <v>207.8</v>
      </c>
      <c r="AA69" s="21">
        <v>418.3</v>
      </c>
      <c r="AB69" s="21">
        <v>3.5</v>
      </c>
      <c r="AC69" s="21">
        <v>2.4</v>
      </c>
      <c r="AD69" s="22">
        <v>4.7</v>
      </c>
      <c r="AE69" s="35">
        <v>13906</v>
      </c>
      <c r="AF69" s="21">
        <v>590</v>
      </c>
      <c r="AG69" s="21">
        <v>372.7</v>
      </c>
      <c r="AH69" s="21">
        <v>836.2</v>
      </c>
      <c r="AI69" s="21">
        <v>4.2</v>
      </c>
      <c r="AJ69" s="21">
        <v>2.7</v>
      </c>
      <c r="AK69" s="22">
        <v>6</v>
      </c>
    </row>
    <row r="70" spans="1:37">
      <c r="A70" s="6" t="s">
        <v>652</v>
      </c>
      <c r="B70" s="55" t="s">
        <v>653</v>
      </c>
      <c r="C70" s="44">
        <v>10101.799999999999</v>
      </c>
      <c r="D70" s="21">
        <v>150.19999999999999</v>
      </c>
      <c r="E70" s="21">
        <v>91.9</v>
      </c>
      <c r="F70" s="21">
        <v>221.8</v>
      </c>
      <c r="G70" s="21">
        <v>1.5</v>
      </c>
      <c r="H70" s="21">
        <v>0.9</v>
      </c>
      <c r="I70" s="22">
        <v>2.2000000000000002</v>
      </c>
      <c r="J70" s="44">
        <v>9775.9</v>
      </c>
      <c r="K70" s="21">
        <v>191.9</v>
      </c>
      <c r="L70" s="21">
        <v>127.4</v>
      </c>
      <c r="M70" s="21">
        <v>262.60000000000002</v>
      </c>
      <c r="N70" s="21">
        <v>2</v>
      </c>
      <c r="O70" s="21">
        <v>1.3</v>
      </c>
      <c r="P70" s="22">
        <v>2.7</v>
      </c>
      <c r="Q70" s="44">
        <v>13989.8</v>
      </c>
      <c r="R70" s="21">
        <v>382.8</v>
      </c>
      <c r="S70" s="21">
        <v>257.60000000000002</v>
      </c>
      <c r="T70" s="21">
        <v>509.2</v>
      </c>
      <c r="U70" s="21">
        <v>2.7</v>
      </c>
      <c r="V70" s="21">
        <v>1.8</v>
      </c>
      <c r="W70" s="22">
        <v>3.6</v>
      </c>
      <c r="X70" s="44">
        <v>8498.1</v>
      </c>
      <c r="Y70" s="21">
        <v>260.2</v>
      </c>
      <c r="Z70" s="21">
        <v>171.3</v>
      </c>
      <c r="AA70" s="21">
        <v>358.5</v>
      </c>
      <c r="AB70" s="21">
        <v>3.1</v>
      </c>
      <c r="AC70" s="21">
        <v>2</v>
      </c>
      <c r="AD70" s="22">
        <v>4.2</v>
      </c>
      <c r="AE70" s="35">
        <v>3967.3</v>
      </c>
      <c r="AF70" s="21">
        <v>148</v>
      </c>
      <c r="AG70" s="21">
        <v>94.2</v>
      </c>
      <c r="AH70" s="21">
        <v>210.2</v>
      </c>
      <c r="AI70" s="21">
        <v>3.7</v>
      </c>
      <c r="AJ70" s="21">
        <v>2.4</v>
      </c>
      <c r="AK70" s="22">
        <v>5.3</v>
      </c>
    </row>
    <row r="71" spans="1:37">
      <c r="A71" s="6" t="s">
        <v>470</v>
      </c>
      <c r="B71" s="55" t="s">
        <v>471</v>
      </c>
      <c r="C71" s="44">
        <v>28816.2</v>
      </c>
      <c r="D71" s="21">
        <v>464.1</v>
      </c>
      <c r="E71" s="21">
        <v>283</v>
      </c>
      <c r="F71" s="21">
        <v>687.2</v>
      </c>
      <c r="G71" s="21">
        <v>1.6</v>
      </c>
      <c r="H71" s="21">
        <v>1</v>
      </c>
      <c r="I71" s="22">
        <v>2.4</v>
      </c>
      <c r="J71" s="44">
        <v>9792.1</v>
      </c>
      <c r="K71" s="21">
        <v>208</v>
      </c>
      <c r="L71" s="21">
        <v>138</v>
      </c>
      <c r="M71" s="21">
        <v>284</v>
      </c>
      <c r="N71" s="21">
        <v>2.1</v>
      </c>
      <c r="O71" s="21">
        <v>1.4</v>
      </c>
      <c r="P71" s="22">
        <v>2.9</v>
      </c>
      <c r="Q71" s="44">
        <v>19168.900000000001</v>
      </c>
      <c r="R71" s="21">
        <v>567.20000000000005</v>
      </c>
      <c r="S71" s="21">
        <v>381.7</v>
      </c>
      <c r="T71" s="21">
        <v>750.9</v>
      </c>
      <c r="U71" s="21">
        <v>3</v>
      </c>
      <c r="V71" s="21">
        <v>2</v>
      </c>
      <c r="W71" s="22">
        <v>3.9</v>
      </c>
      <c r="X71" s="44">
        <v>18453.900000000001</v>
      </c>
      <c r="Y71" s="21">
        <v>610.79999999999995</v>
      </c>
      <c r="Z71" s="21">
        <v>406.5</v>
      </c>
      <c r="AA71" s="21">
        <v>837.1</v>
      </c>
      <c r="AB71" s="21">
        <v>3.3</v>
      </c>
      <c r="AC71" s="21">
        <v>2.2000000000000002</v>
      </c>
      <c r="AD71" s="22">
        <v>4.5</v>
      </c>
      <c r="AE71" s="35">
        <v>31719</v>
      </c>
      <c r="AF71" s="21">
        <v>1278.4000000000001</v>
      </c>
      <c r="AG71" s="21">
        <v>815.9</v>
      </c>
      <c r="AH71" s="21">
        <v>1808.7</v>
      </c>
      <c r="AI71" s="21">
        <v>4</v>
      </c>
      <c r="AJ71" s="21">
        <v>2.6</v>
      </c>
      <c r="AK71" s="22">
        <v>5.7</v>
      </c>
    </row>
    <row r="72" spans="1:37">
      <c r="A72" s="6" t="s">
        <v>798</v>
      </c>
      <c r="B72" s="55" t="s">
        <v>799</v>
      </c>
      <c r="C72" s="44">
        <v>16930.900000000001</v>
      </c>
      <c r="D72" s="21">
        <v>222.4</v>
      </c>
      <c r="E72" s="21">
        <v>133.4</v>
      </c>
      <c r="F72" s="21">
        <v>331.3</v>
      </c>
      <c r="G72" s="21">
        <v>1.3</v>
      </c>
      <c r="H72" s="21">
        <v>0.8</v>
      </c>
      <c r="I72" s="22">
        <v>2</v>
      </c>
      <c r="J72" s="44">
        <v>14169.4</v>
      </c>
      <c r="K72" s="21">
        <v>245.9</v>
      </c>
      <c r="L72" s="21">
        <v>160.1</v>
      </c>
      <c r="M72" s="21">
        <v>340.5</v>
      </c>
      <c r="N72" s="21">
        <v>1.7</v>
      </c>
      <c r="O72" s="21">
        <v>1.1000000000000001</v>
      </c>
      <c r="P72" s="22">
        <v>2.4</v>
      </c>
      <c r="Q72" s="44">
        <v>11301.7</v>
      </c>
      <c r="R72" s="21">
        <v>273.8</v>
      </c>
      <c r="S72" s="21">
        <v>184.3</v>
      </c>
      <c r="T72" s="21">
        <v>368</v>
      </c>
      <c r="U72" s="21">
        <v>2.4</v>
      </c>
      <c r="V72" s="21">
        <v>1.6</v>
      </c>
      <c r="W72" s="22">
        <v>3.3</v>
      </c>
      <c r="X72" s="44">
        <v>0</v>
      </c>
      <c r="Y72" s="21" t="s">
        <v>874</v>
      </c>
      <c r="Z72" s="21" t="s">
        <v>874</v>
      </c>
      <c r="AA72" s="21" t="s">
        <v>874</v>
      </c>
      <c r="AB72" s="21" t="s">
        <v>874</v>
      </c>
      <c r="AC72" s="21" t="s">
        <v>874</v>
      </c>
      <c r="AD72" s="22" t="s">
        <v>874</v>
      </c>
      <c r="AE72" s="35">
        <v>645</v>
      </c>
      <c r="AF72" s="21">
        <v>21.4</v>
      </c>
      <c r="AG72" s="21">
        <v>13.3</v>
      </c>
      <c r="AH72" s="21">
        <v>31.2</v>
      </c>
      <c r="AI72" s="21">
        <v>3.3</v>
      </c>
      <c r="AJ72" s="21">
        <v>2.1</v>
      </c>
      <c r="AK72" s="22">
        <v>4.8</v>
      </c>
    </row>
    <row r="73" spans="1:37">
      <c r="A73" s="6" t="s">
        <v>330</v>
      </c>
      <c r="B73" s="55" t="s">
        <v>331</v>
      </c>
      <c r="C73" s="44">
        <v>11984.6</v>
      </c>
      <c r="D73" s="21">
        <v>212.3</v>
      </c>
      <c r="E73" s="21">
        <v>129</v>
      </c>
      <c r="F73" s="21">
        <v>314.7</v>
      </c>
      <c r="G73" s="21">
        <v>1.8</v>
      </c>
      <c r="H73" s="21">
        <v>1.1000000000000001</v>
      </c>
      <c r="I73" s="22">
        <v>2.6</v>
      </c>
      <c r="J73" s="44">
        <v>22804.799999999999</v>
      </c>
      <c r="K73" s="21">
        <v>532.4</v>
      </c>
      <c r="L73" s="21">
        <v>351.5</v>
      </c>
      <c r="M73" s="21">
        <v>728</v>
      </c>
      <c r="N73" s="21">
        <v>2.2999999999999998</v>
      </c>
      <c r="O73" s="21">
        <v>1.5</v>
      </c>
      <c r="P73" s="22">
        <v>3.2</v>
      </c>
      <c r="Q73" s="44">
        <v>27111.1</v>
      </c>
      <c r="R73" s="21">
        <v>880.2</v>
      </c>
      <c r="S73" s="21">
        <v>590.5</v>
      </c>
      <c r="T73" s="21">
        <v>1161.8</v>
      </c>
      <c r="U73" s="21">
        <v>3.2</v>
      </c>
      <c r="V73" s="21">
        <v>2.2000000000000002</v>
      </c>
      <c r="W73" s="22">
        <v>4.3</v>
      </c>
      <c r="X73" s="44">
        <v>32185.5</v>
      </c>
      <c r="Y73" s="21">
        <v>1168</v>
      </c>
      <c r="Z73" s="21">
        <v>776.6</v>
      </c>
      <c r="AA73" s="21">
        <v>1600.3</v>
      </c>
      <c r="AB73" s="21">
        <v>3.6</v>
      </c>
      <c r="AC73" s="21">
        <v>2.4</v>
      </c>
      <c r="AD73" s="22">
        <v>5</v>
      </c>
      <c r="AE73" s="35">
        <v>49694.9</v>
      </c>
      <c r="AF73" s="21">
        <v>2191.4</v>
      </c>
      <c r="AG73" s="21">
        <v>1422.9</v>
      </c>
      <c r="AH73" s="21">
        <v>3073.7</v>
      </c>
      <c r="AI73" s="21">
        <v>4.4000000000000004</v>
      </c>
      <c r="AJ73" s="21">
        <v>2.9</v>
      </c>
      <c r="AK73" s="22">
        <v>6.2</v>
      </c>
    </row>
    <row r="74" spans="1:37">
      <c r="A74" s="6" t="s">
        <v>472</v>
      </c>
      <c r="B74" s="55" t="s">
        <v>473</v>
      </c>
      <c r="C74" s="44">
        <v>50649.9</v>
      </c>
      <c r="D74" s="21">
        <v>835.4</v>
      </c>
      <c r="E74" s="21">
        <v>508.9</v>
      </c>
      <c r="F74" s="21">
        <v>1228.5</v>
      </c>
      <c r="G74" s="21">
        <v>1.6</v>
      </c>
      <c r="H74" s="21">
        <v>1</v>
      </c>
      <c r="I74" s="22">
        <v>2.4</v>
      </c>
      <c r="J74" s="44">
        <v>61358.5</v>
      </c>
      <c r="K74" s="21">
        <v>1335.2</v>
      </c>
      <c r="L74" s="21">
        <v>886.9</v>
      </c>
      <c r="M74" s="21">
        <v>1810.9</v>
      </c>
      <c r="N74" s="21">
        <v>2.2000000000000002</v>
      </c>
      <c r="O74" s="21">
        <v>1.4</v>
      </c>
      <c r="P74" s="22">
        <v>3</v>
      </c>
      <c r="Q74" s="44">
        <v>73627.8</v>
      </c>
      <c r="R74" s="21">
        <v>2229.6999999999998</v>
      </c>
      <c r="S74" s="21">
        <v>1513.6</v>
      </c>
      <c r="T74" s="21">
        <v>2928</v>
      </c>
      <c r="U74" s="21">
        <v>3</v>
      </c>
      <c r="V74" s="21">
        <v>2.1</v>
      </c>
      <c r="W74" s="22">
        <v>4</v>
      </c>
      <c r="X74" s="44">
        <v>29303.8</v>
      </c>
      <c r="Y74" s="21">
        <v>992.3</v>
      </c>
      <c r="Z74" s="21">
        <v>670.6</v>
      </c>
      <c r="AA74" s="21">
        <v>1351.7</v>
      </c>
      <c r="AB74" s="21">
        <v>3.4</v>
      </c>
      <c r="AC74" s="21">
        <v>2.2999999999999998</v>
      </c>
      <c r="AD74" s="22">
        <v>4.5999999999999996</v>
      </c>
      <c r="AE74" s="35">
        <v>9640.1</v>
      </c>
      <c r="AF74" s="21">
        <v>397.6</v>
      </c>
      <c r="AG74" s="21">
        <v>251.3</v>
      </c>
      <c r="AH74" s="21">
        <v>563.4</v>
      </c>
      <c r="AI74" s="21">
        <v>4.0999999999999996</v>
      </c>
      <c r="AJ74" s="21">
        <v>2.6</v>
      </c>
      <c r="AK74" s="22">
        <v>5.8</v>
      </c>
    </row>
    <row r="75" spans="1:37">
      <c r="A75" s="6" t="s">
        <v>380</v>
      </c>
      <c r="B75" s="55" t="s">
        <v>381</v>
      </c>
      <c r="C75" s="44">
        <v>5106.8</v>
      </c>
      <c r="D75" s="21">
        <v>86.5</v>
      </c>
      <c r="E75" s="21">
        <v>52.9</v>
      </c>
      <c r="F75" s="21">
        <v>125.8</v>
      </c>
      <c r="G75" s="21">
        <v>1.7</v>
      </c>
      <c r="H75" s="21">
        <v>1</v>
      </c>
      <c r="I75" s="22">
        <v>2.5</v>
      </c>
      <c r="J75" s="44">
        <v>16918</v>
      </c>
      <c r="K75" s="21">
        <v>378.4</v>
      </c>
      <c r="L75" s="21">
        <v>251.7</v>
      </c>
      <c r="M75" s="21">
        <v>512.5</v>
      </c>
      <c r="N75" s="21">
        <v>2.2000000000000002</v>
      </c>
      <c r="O75" s="21">
        <v>1.5</v>
      </c>
      <c r="P75" s="22">
        <v>3</v>
      </c>
      <c r="Q75" s="44">
        <v>18621.7</v>
      </c>
      <c r="R75" s="21">
        <v>580.29999999999995</v>
      </c>
      <c r="S75" s="21">
        <v>394.2</v>
      </c>
      <c r="T75" s="21">
        <v>762.9</v>
      </c>
      <c r="U75" s="21">
        <v>3.1</v>
      </c>
      <c r="V75" s="21">
        <v>2.1</v>
      </c>
      <c r="W75" s="22">
        <v>4.0999999999999996</v>
      </c>
      <c r="X75" s="44">
        <v>11898.7</v>
      </c>
      <c r="Y75" s="21">
        <v>414.4</v>
      </c>
      <c r="Z75" s="21">
        <v>278.89999999999998</v>
      </c>
      <c r="AA75" s="21">
        <v>562.20000000000005</v>
      </c>
      <c r="AB75" s="21">
        <v>3.5</v>
      </c>
      <c r="AC75" s="21">
        <v>2.2999999999999998</v>
      </c>
      <c r="AD75" s="22">
        <v>4.7</v>
      </c>
      <c r="AE75" s="35">
        <v>8653.9</v>
      </c>
      <c r="AF75" s="21">
        <v>367.5</v>
      </c>
      <c r="AG75" s="21">
        <v>230.8</v>
      </c>
      <c r="AH75" s="21">
        <v>527.4</v>
      </c>
      <c r="AI75" s="21">
        <v>4.2</v>
      </c>
      <c r="AJ75" s="21">
        <v>2.7</v>
      </c>
      <c r="AK75" s="22">
        <v>6.1</v>
      </c>
    </row>
    <row r="76" spans="1:37">
      <c r="A76" s="6" t="s">
        <v>460</v>
      </c>
      <c r="B76" s="55" t="s">
        <v>461</v>
      </c>
      <c r="C76" s="44">
        <v>31082.2</v>
      </c>
      <c r="D76" s="21">
        <v>514.9</v>
      </c>
      <c r="E76" s="21">
        <v>310.8</v>
      </c>
      <c r="F76" s="21">
        <v>767</v>
      </c>
      <c r="G76" s="21">
        <v>1.7</v>
      </c>
      <c r="H76" s="21">
        <v>1</v>
      </c>
      <c r="I76" s="22">
        <v>2.5</v>
      </c>
      <c r="J76" s="44">
        <v>28172.3</v>
      </c>
      <c r="K76" s="21">
        <v>615.1</v>
      </c>
      <c r="L76" s="21">
        <v>406.3</v>
      </c>
      <c r="M76" s="21">
        <v>843.7</v>
      </c>
      <c r="N76" s="21">
        <v>2.2000000000000002</v>
      </c>
      <c r="O76" s="21">
        <v>1.4</v>
      </c>
      <c r="P76" s="22">
        <v>3</v>
      </c>
      <c r="Q76" s="44">
        <v>22617.5</v>
      </c>
      <c r="R76" s="21">
        <v>687.1</v>
      </c>
      <c r="S76" s="21">
        <v>459.5</v>
      </c>
      <c r="T76" s="21">
        <v>904.1</v>
      </c>
      <c r="U76" s="21">
        <v>3</v>
      </c>
      <c r="V76" s="21">
        <v>2</v>
      </c>
      <c r="W76" s="22">
        <v>4</v>
      </c>
      <c r="X76" s="44">
        <v>34381.300000000003</v>
      </c>
      <c r="Y76" s="21">
        <v>1168.2</v>
      </c>
      <c r="Z76" s="21">
        <v>779.1</v>
      </c>
      <c r="AA76" s="21">
        <v>1603</v>
      </c>
      <c r="AB76" s="21">
        <v>3.4</v>
      </c>
      <c r="AC76" s="21">
        <v>2.2999999999999998</v>
      </c>
      <c r="AD76" s="22">
        <v>4.7</v>
      </c>
      <c r="AE76" s="35">
        <v>34179.599999999999</v>
      </c>
      <c r="AF76" s="21">
        <v>1412.8</v>
      </c>
      <c r="AG76" s="21">
        <v>905.2</v>
      </c>
      <c r="AH76" s="21">
        <v>1992.5</v>
      </c>
      <c r="AI76" s="21">
        <v>4.0999999999999996</v>
      </c>
      <c r="AJ76" s="21">
        <v>2.6</v>
      </c>
      <c r="AK76" s="22">
        <v>5.8</v>
      </c>
    </row>
    <row r="77" spans="1:37">
      <c r="A77" s="6" t="s">
        <v>774</v>
      </c>
      <c r="B77" s="55" t="s">
        <v>775</v>
      </c>
      <c r="C77" s="44">
        <v>9168.7000000000007</v>
      </c>
      <c r="D77" s="21">
        <v>109.1</v>
      </c>
      <c r="E77" s="21">
        <v>66.3</v>
      </c>
      <c r="F77" s="21">
        <v>160.5</v>
      </c>
      <c r="G77" s="21">
        <v>1.2</v>
      </c>
      <c r="H77" s="21">
        <v>0.7</v>
      </c>
      <c r="I77" s="22">
        <v>1.8</v>
      </c>
      <c r="J77" s="44">
        <v>24251.5</v>
      </c>
      <c r="K77" s="21">
        <v>381.8</v>
      </c>
      <c r="L77" s="21">
        <v>252.3</v>
      </c>
      <c r="M77" s="21">
        <v>523.9</v>
      </c>
      <c r="N77" s="21">
        <v>1.6</v>
      </c>
      <c r="O77" s="21">
        <v>1</v>
      </c>
      <c r="P77" s="22">
        <v>2.2000000000000002</v>
      </c>
      <c r="Q77" s="44">
        <v>37608.6</v>
      </c>
      <c r="R77" s="21">
        <v>827.8</v>
      </c>
      <c r="S77" s="21">
        <v>563.1</v>
      </c>
      <c r="T77" s="21">
        <v>1121.9000000000001</v>
      </c>
      <c r="U77" s="21">
        <v>2.2000000000000002</v>
      </c>
      <c r="V77" s="21">
        <v>1.5</v>
      </c>
      <c r="W77" s="22">
        <v>3</v>
      </c>
      <c r="X77" s="44">
        <v>48810.5</v>
      </c>
      <c r="Y77" s="21">
        <v>1204.3</v>
      </c>
      <c r="Z77" s="21">
        <v>790.5</v>
      </c>
      <c r="AA77" s="21">
        <v>1668.8</v>
      </c>
      <c r="AB77" s="21">
        <v>2.5</v>
      </c>
      <c r="AC77" s="21">
        <v>1.6</v>
      </c>
      <c r="AD77" s="22">
        <v>3.4</v>
      </c>
      <c r="AE77" s="35">
        <v>22401.599999999999</v>
      </c>
      <c r="AF77" s="21">
        <v>675.9</v>
      </c>
      <c r="AG77" s="21">
        <v>419.8</v>
      </c>
      <c r="AH77" s="21">
        <v>980.7</v>
      </c>
      <c r="AI77" s="21">
        <v>3</v>
      </c>
      <c r="AJ77" s="21">
        <v>1.9</v>
      </c>
      <c r="AK77" s="22">
        <v>4.4000000000000004</v>
      </c>
    </row>
    <row r="78" spans="1:37">
      <c r="A78" s="6" t="s">
        <v>724</v>
      </c>
      <c r="B78" s="55" t="s">
        <v>725</v>
      </c>
      <c r="C78" s="44">
        <v>16237.6</v>
      </c>
      <c r="D78" s="21">
        <v>230.9</v>
      </c>
      <c r="E78" s="21">
        <v>140.69999999999999</v>
      </c>
      <c r="F78" s="21">
        <v>340.1</v>
      </c>
      <c r="G78" s="21">
        <v>1.4</v>
      </c>
      <c r="H78" s="21">
        <v>0.9</v>
      </c>
      <c r="I78" s="22">
        <v>2.1</v>
      </c>
      <c r="J78" s="44">
        <v>13484.1</v>
      </c>
      <c r="K78" s="21">
        <v>253.3</v>
      </c>
      <c r="L78" s="21">
        <v>167.4</v>
      </c>
      <c r="M78" s="21">
        <v>347.2</v>
      </c>
      <c r="N78" s="21">
        <v>1.9</v>
      </c>
      <c r="O78" s="21">
        <v>1.2</v>
      </c>
      <c r="P78" s="22">
        <v>2.6</v>
      </c>
      <c r="Q78" s="44">
        <v>13554.2</v>
      </c>
      <c r="R78" s="21">
        <v>355.3</v>
      </c>
      <c r="S78" s="21">
        <v>239.6</v>
      </c>
      <c r="T78" s="21">
        <v>472.9</v>
      </c>
      <c r="U78" s="21">
        <v>2.6</v>
      </c>
      <c r="V78" s="21">
        <v>1.8</v>
      </c>
      <c r="W78" s="22">
        <v>3.5</v>
      </c>
      <c r="X78" s="44">
        <v>1472.1</v>
      </c>
      <c r="Y78" s="21">
        <v>43.2</v>
      </c>
      <c r="Z78" s="21">
        <v>28.8</v>
      </c>
      <c r="AA78" s="21">
        <v>59.4</v>
      </c>
      <c r="AB78" s="21">
        <v>2.9</v>
      </c>
      <c r="AC78" s="21">
        <v>2</v>
      </c>
      <c r="AD78" s="22">
        <v>4</v>
      </c>
      <c r="AE78" s="35">
        <v>0</v>
      </c>
      <c r="AF78" s="21" t="s">
        <v>874</v>
      </c>
      <c r="AG78" s="21" t="s">
        <v>874</v>
      </c>
      <c r="AH78" s="21" t="s">
        <v>874</v>
      </c>
      <c r="AI78" s="21" t="s">
        <v>874</v>
      </c>
      <c r="AJ78" s="21" t="s">
        <v>874</v>
      </c>
      <c r="AK78" s="22" t="s">
        <v>874</v>
      </c>
    </row>
    <row r="79" spans="1:37">
      <c r="A79" s="6" t="s">
        <v>564</v>
      </c>
      <c r="B79" s="55" t="s">
        <v>565</v>
      </c>
      <c r="C79" s="44">
        <v>29759.5</v>
      </c>
      <c r="D79" s="21">
        <v>470.2</v>
      </c>
      <c r="E79" s="21">
        <v>287.5</v>
      </c>
      <c r="F79" s="21">
        <v>690.2</v>
      </c>
      <c r="G79" s="21">
        <v>1.6</v>
      </c>
      <c r="H79" s="21">
        <v>1</v>
      </c>
      <c r="I79" s="22">
        <v>2.2999999999999998</v>
      </c>
      <c r="J79" s="44">
        <v>25323.8</v>
      </c>
      <c r="K79" s="21">
        <v>527.9</v>
      </c>
      <c r="L79" s="21">
        <v>350.4</v>
      </c>
      <c r="M79" s="21">
        <v>716.7</v>
      </c>
      <c r="N79" s="21">
        <v>2.1</v>
      </c>
      <c r="O79" s="21">
        <v>1.4</v>
      </c>
      <c r="P79" s="22">
        <v>2.8</v>
      </c>
      <c r="Q79" s="44">
        <v>27201.200000000001</v>
      </c>
      <c r="R79" s="21">
        <v>789.2</v>
      </c>
      <c r="S79" s="21">
        <v>538.70000000000005</v>
      </c>
      <c r="T79" s="21">
        <v>1038.5999999999999</v>
      </c>
      <c r="U79" s="21">
        <v>2.9</v>
      </c>
      <c r="V79" s="21">
        <v>2</v>
      </c>
      <c r="W79" s="22">
        <v>3.8</v>
      </c>
      <c r="X79" s="44">
        <v>6753.5</v>
      </c>
      <c r="Y79" s="21">
        <v>219.2</v>
      </c>
      <c r="Z79" s="21">
        <v>148.1</v>
      </c>
      <c r="AA79" s="21">
        <v>300.2</v>
      </c>
      <c r="AB79" s="21">
        <v>3.2</v>
      </c>
      <c r="AC79" s="21">
        <v>2.2000000000000002</v>
      </c>
      <c r="AD79" s="22">
        <v>4.4000000000000004</v>
      </c>
      <c r="AE79" s="35">
        <v>0</v>
      </c>
      <c r="AF79" s="21" t="s">
        <v>874</v>
      </c>
      <c r="AG79" s="21" t="s">
        <v>874</v>
      </c>
      <c r="AH79" s="21" t="s">
        <v>874</v>
      </c>
      <c r="AI79" s="21" t="s">
        <v>874</v>
      </c>
      <c r="AJ79" s="21" t="s">
        <v>874</v>
      </c>
      <c r="AK79" s="22" t="s">
        <v>874</v>
      </c>
    </row>
    <row r="80" spans="1:37">
      <c r="A80" s="6" t="s">
        <v>790</v>
      </c>
      <c r="B80" s="55" t="s">
        <v>791</v>
      </c>
      <c r="C80" s="44">
        <v>36004.400000000001</v>
      </c>
      <c r="D80" s="21">
        <v>497.8</v>
      </c>
      <c r="E80" s="21">
        <v>302</v>
      </c>
      <c r="F80" s="21">
        <v>736.6</v>
      </c>
      <c r="G80" s="21">
        <v>1.4</v>
      </c>
      <c r="H80" s="21">
        <v>0.8</v>
      </c>
      <c r="I80" s="22">
        <v>2</v>
      </c>
      <c r="J80" s="44">
        <v>19704.3</v>
      </c>
      <c r="K80" s="21">
        <v>359.7</v>
      </c>
      <c r="L80" s="21">
        <v>236.5</v>
      </c>
      <c r="M80" s="21">
        <v>494.8</v>
      </c>
      <c r="N80" s="21">
        <v>1.8</v>
      </c>
      <c r="O80" s="21">
        <v>1.2</v>
      </c>
      <c r="P80" s="22">
        <v>2.5</v>
      </c>
      <c r="Q80" s="44">
        <v>8381.5</v>
      </c>
      <c r="R80" s="21">
        <v>213.3</v>
      </c>
      <c r="S80" s="21">
        <v>145.19999999999999</v>
      </c>
      <c r="T80" s="21">
        <v>284</v>
      </c>
      <c r="U80" s="21">
        <v>2.5</v>
      </c>
      <c r="V80" s="21">
        <v>1.7</v>
      </c>
      <c r="W80" s="22">
        <v>3.4</v>
      </c>
      <c r="X80" s="44">
        <v>4101.7</v>
      </c>
      <c r="Y80" s="21">
        <v>117</v>
      </c>
      <c r="Z80" s="21">
        <v>77.8</v>
      </c>
      <c r="AA80" s="21">
        <v>161.4</v>
      </c>
      <c r="AB80" s="21">
        <v>2.9</v>
      </c>
      <c r="AC80" s="21">
        <v>1.9</v>
      </c>
      <c r="AD80" s="22">
        <v>3.9</v>
      </c>
      <c r="AE80" s="35">
        <v>0</v>
      </c>
      <c r="AF80" s="21" t="s">
        <v>874</v>
      </c>
      <c r="AG80" s="21" t="s">
        <v>874</v>
      </c>
      <c r="AH80" s="21" t="s">
        <v>874</v>
      </c>
      <c r="AI80" s="21" t="s">
        <v>874</v>
      </c>
      <c r="AJ80" s="21" t="s">
        <v>874</v>
      </c>
      <c r="AK80" s="22" t="s">
        <v>874</v>
      </c>
    </row>
    <row r="81" spans="1:37">
      <c r="A81" s="6" t="s">
        <v>832</v>
      </c>
      <c r="B81" s="55" t="s">
        <v>833</v>
      </c>
      <c r="C81" s="44">
        <v>47137.5</v>
      </c>
      <c r="D81" s="21">
        <v>644.70000000000005</v>
      </c>
      <c r="E81" s="21">
        <v>392.9</v>
      </c>
      <c r="F81" s="21">
        <v>948.6</v>
      </c>
      <c r="G81" s="21">
        <v>1.4</v>
      </c>
      <c r="H81" s="21">
        <v>0.8</v>
      </c>
      <c r="I81" s="22">
        <v>2</v>
      </c>
      <c r="J81" s="44">
        <v>15462.2</v>
      </c>
      <c r="K81" s="21">
        <v>279.5</v>
      </c>
      <c r="L81" s="21">
        <v>184.9</v>
      </c>
      <c r="M81" s="21">
        <v>381.9</v>
      </c>
      <c r="N81" s="21">
        <v>1.8</v>
      </c>
      <c r="O81" s="21">
        <v>1.2</v>
      </c>
      <c r="P81" s="22">
        <v>2.5</v>
      </c>
      <c r="Q81" s="44">
        <v>7313.4</v>
      </c>
      <c r="R81" s="21">
        <v>184.6</v>
      </c>
      <c r="S81" s="21">
        <v>125</v>
      </c>
      <c r="T81" s="21">
        <v>246.7</v>
      </c>
      <c r="U81" s="21">
        <v>2.5</v>
      </c>
      <c r="V81" s="21">
        <v>1.7</v>
      </c>
      <c r="W81" s="22">
        <v>3.4</v>
      </c>
      <c r="X81" s="44">
        <v>2563.9</v>
      </c>
      <c r="Y81" s="21">
        <v>72.5</v>
      </c>
      <c r="Z81" s="21">
        <v>48.2</v>
      </c>
      <c r="AA81" s="21">
        <v>99.7</v>
      </c>
      <c r="AB81" s="21">
        <v>2.8</v>
      </c>
      <c r="AC81" s="21">
        <v>1.9</v>
      </c>
      <c r="AD81" s="22">
        <v>3.9</v>
      </c>
      <c r="AE81" s="35">
        <v>0</v>
      </c>
      <c r="AF81" s="21" t="s">
        <v>874</v>
      </c>
      <c r="AG81" s="21" t="s">
        <v>874</v>
      </c>
      <c r="AH81" s="21" t="s">
        <v>874</v>
      </c>
      <c r="AI81" s="21" t="s">
        <v>874</v>
      </c>
      <c r="AJ81" s="21" t="s">
        <v>874</v>
      </c>
      <c r="AK81" s="22" t="s">
        <v>874</v>
      </c>
    </row>
    <row r="82" spans="1:37">
      <c r="A82" s="6" t="s">
        <v>300</v>
      </c>
      <c r="B82" s="55" t="s">
        <v>301</v>
      </c>
      <c r="C82" s="44">
        <v>3699.6</v>
      </c>
      <c r="D82" s="21">
        <v>65.3</v>
      </c>
      <c r="E82" s="21">
        <v>39.200000000000003</v>
      </c>
      <c r="F82" s="21">
        <v>97.5</v>
      </c>
      <c r="G82" s="21">
        <v>1.8</v>
      </c>
      <c r="H82" s="21">
        <v>1.1000000000000001</v>
      </c>
      <c r="I82" s="22">
        <v>2.6</v>
      </c>
      <c r="J82" s="44">
        <v>10758.5</v>
      </c>
      <c r="K82" s="21">
        <v>250.2</v>
      </c>
      <c r="L82" s="21">
        <v>165.5</v>
      </c>
      <c r="M82" s="21">
        <v>341.4</v>
      </c>
      <c r="N82" s="21">
        <v>2.2999999999999998</v>
      </c>
      <c r="O82" s="21">
        <v>1.5</v>
      </c>
      <c r="P82" s="22">
        <v>3.2</v>
      </c>
      <c r="Q82" s="44">
        <v>10089.299999999999</v>
      </c>
      <c r="R82" s="21">
        <v>326.39999999999998</v>
      </c>
      <c r="S82" s="21">
        <v>219.4</v>
      </c>
      <c r="T82" s="21">
        <v>430.9</v>
      </c>
      <c r="U82" s="21">
        <v>3.2</v>
      </c>
      <c r="V82" s="21">
        <v>2.2000000000000002</v>
      </c>
      <c r="W82" s="22">
        <v>4.3</v>
      </c>
      <c r="X82" s="44">
        <v>31112.9</v>
      </c>
      <c r="Y82" s="21">
        <v>1125.7</v>
      </c>
      <c r="Z82" s="21">
        <v>754.1</v>
      </c>
      <c r="AA82" s="21">
        <v>1539.9</v>
      </c>
      <c r="AB82" s="21">
        <v>3.6</v>
      </c>
      <c r="AC82" s="21">
        <v>2.4</v>
      </c>
      <c r="AD82" s="22">
        <v>4.9000000000000004</v>
      </c>
      <c r="AE82" s="35">
        <v>31286.6</v>
      </c>
      <c r="AF82" s="21">
        <v>1376.9</v>
      </c>
      <c r="AG82" s="21">
        <v>885.8</v>
      </c>
      <c r="AH82" s="21">
        <v>1945.7</v>
      </c>
      <c r="AI82" s="21">
        <v>4.4000000000000004</v>
      </c>
      <c r="AJ82" s="21">
        <v>2.8</v>
      </c>
      <c r="AK82" s="22">
        <v>6.2</v>
      </c>
    </row>
    <row r="83" spans="1:37">
      <c r="A83" s="6" t="s">
        <v>526</v>
      </c>
      <c r="B83" s="55" t="s">
        <v>527</v>
      </c>
      <c r="C83" s="44">
        <v>63911</v>
      </c>
      <c r="D83" s="21">
        <v>1072.4000000000001</v>
      </c>
      <c r="E83" s="21">
        <v>651.20000000000005</v>
      </c>
      <c r="F83" s="21">
        <v>1584.2</v>
      </c>
      <c r="G83" s="21">
        <v>1.7</v>
      </c>
      <c r="H83" s="21">
        <v>1</v>
      </c>
      <c r="I83" s="22">
        <v>2.5</v>
      </c>
      <c r="J83" s="44">
        <v>54563.4</v>
      </c>
      <c r="K83" s="21">
        <v>1207.5999999999999</v>
      </c>
      <c r="L83" s="21">
        <v>803</v>
      </c>
      <c r="M83" s="21">
        <v>1640</v>
      </c>
      <c r="N83" s="21">
        <v>2.2000000000000002</v>
      </c>
      <c r="O83" s="21">
        <v>1.5</v>
      </c>
      <c r="P83" s="22">
        <v>3</v>
      </c>
      <c r="Q83" s="44">
        <v>36812.1</v>
      </c>
      <c r="R83" s="21">
        <v>1133.9000000000001</v>
      </c>
      <c r="S83" s="21">
        <v>766.3</v>
      </c>
      <c r="T83" s="21">
        <v>1487.6</v>
      </c>
      <c r="U83" s="21">
        <v>3.1</v>
      </c>
      <c r="V83" s="21">
        <v>2.1</v>
      </c>
      <c r="W83" s="22">
        <v>4</v>
      </c>
      <c r="X83" s="44">
        <v>27242.7</v>
      </c>
      <c r="Y83" s="21">
        <v>938.3</v>
      </c>
      <c r="Z83" s="21">
        <v>632</v>
      </c>
      <c r="AA83" s="21">
        <v>1279.8</v>
      </c>
      <c r="AB83" s="21">
        <v>3.4</v>
      </c>
      <c r="AC83" s="21">
        <v>2.2999999999999998</v>
      </c>
      <c r="AD83" s="22">
        <v>4.7</v>
      </c>
      <c r="AE83" s="35">
        <v>13129.9</v>
      </c>
      <c r="AF83" s="21">
        <v>550.6</v>
      </c>
      <c r="AG83" s="21">
        <v>350.1</v>
      </c>
      <c r="AH83" s="21">
        <v>780.9</v>
      </c>
      <c r="AI83" s="21">
        <v>4.2</v>
      </c>
      <c r="AJ83" s="21">
        <v>2.7</v>
      </c>
      <c r="AK83" s="22">
        <v>5.9</v>
      </c>
    </row>
    <row r="84" spans="1:37">
      <c r="A84" s="6" t="s">
        <v>528</v>
      </c>
      <c r="B84" s="55" t="s">
        <v>529</v>
      </c>
      <c r="C84" s="44">
        <v>14844.9</v>
      </c>
      <c r="D84" s="21">
        <v>241.3</v>
      </c>
      <c r="E84" s="21">
        <v>147.19999999999999</v>
      </c>
      <c r="F84" s="21">
        <v>358.8</v>
      </c>
      <c r="G84" s="21">
        <v>1.6</v>
      </c>
      <c r="H84" s="21">
        <v>1</v>
      </c>
      <c r="I84" s="22">
        <v>2.4</v>
      </c>
      <c r="J84" s="44">
        <v>14245.5</v>
      </c>
      <c r="K84" s="21">
        <v>305.39999999999998</v>
      </c>
      <c r="L84" s="21">
        <v>201.7</v>
      </c>
      <c r="M84" s="21">
        <v>419.6</v>
      </c>
      <c r="N84" s="21">
        <v>2.1</v>
      </c>
      <c r="O84" s="21">
        <v>1.4</v>
      </c>
      <c r="P84" s="22">
        <v>2.9</v>
      </c>
      <c r="Q84" s="44">
        <v>12396.3</v>
      </c>
      <c r="R84" s="21">
        <v>369.9</v>
      </c>
      <c r="S84" s="21">
        <v>249.3</v>
      </c>
      <c r="T84" s="21">
        <v>490.8</v>
      </c>
      <c r="U84" s="21">
        <v>3</v>
      </c>
      <c r="V84" s="21">
        <v>2</v>
      </c>
      <c r="W84" s="22">
        <v>4</v>
      </c>
      <c r="X84" s="44">
        <v>9155.9</v>
      </c>
      <c r="Y84" s="21">
        <v>305.60000000000002</v>
      </c>
      <c r="Z84" s="21">
        <v>202.3</v>
      </c>
      <c r="AA84" s="21">
        <v>418.8</v>
      </c>
      <c r="AB84" s="21">
        <v>3.3</v>
      </c>
      <c r="AC84" s="21">
        <v>2.2000000000000002</v>
      </c>
      <c r="AD84" s="22">
        <v>4.5999999999999996</v>
      </c>
      <c r="AE84" s="35">
        <v>7879.4</v>
      </c>
      <c r="AF84" s="21">
        <v>319.8</v>
      </c>
      <c r="AG84" s="21">
        <v>207.1</v>
      </c>
      <c r="AH84" s="21">
        <v>450</v>
      </c>
      <c r="AI84" s="21">
        <v>4.0999999999999996</v>
      </c>
      <c r="AJ84" s="21">
        <v>2.6</v>
      </c>
      <c r="AK84" s="22">
        <v>5.7</v>
      </c>
    </row>
    <row r="85" spans="1:37">
      <c r="A85" s="6" t="s">
        <v>404</v>
      </c>
      <c r="B85" s="55" t="s">
        <v>405</v>
      </c>
      <c r="C85" s="44">
        <v>30912.400000000001</v>
      </c>
      <c r="D85" s="21">
        <v>528.4</v>
      </c>
      <c r="E85" s="21">
        <v>319.8</v>
      </c>
      <c r="F85" s="21">
        <v>786.2</v>
      </c>
      <c r="G85" s="21">
        <v>1.7</v>
      </c>
      <c r="H85" s="21">
        <v>1</v>
      </c>
      <c r="I85" s="22">
        <v>2.5</v>
      </c>
      <c r="J85" s="44">
        <v>23598</v>
      </c>
      <c r="K85" s="21">
        <v>531.70000000000005</v>
      </c>
      <c r="L85" s="21">
        <v>352.3</v>
      </c>
      <c r="M85" s="21">
        <v>727.7</v>
      </c>
      <c r="N85" s="21">
        <v>2.2999999999999998</v>
      </c>
      <c r="O85" s="21">
        <v>1.5</v>
      </c>
      <c r="P85" s="22">
        <v>3.1</v>
      </c>
      <c r="Q85" s="44">
        <v>43806.2</v>
      </c>
      <c r="R85" s="21">
        <v>1372.3</v>
      </c>
      <c r="S85" s="21">
        <v>928.8</v>
      </c>
      <c r="T85" s="21">
        <v>1800</v>
      </c>
      <c r="U85" s="21">
        <v>3.1</v>
      </c>
      <c r="V85" s="21">
        <v>2.1</v>
      </c>
      <c r="W85" s="22">
        <v>4.0999999999999996</v>
      </c>
      <c r="X85" s="44">
        <v>28080.2</v>
      </c>
      <c r="Y85" s="21">
        <v>983.7</v>
      </c>
      <c r="Z85" s="21">
        <v>660.2</v>
      </c>
      <c r="AA85" s="21">
        <v>1344.1</v>
      </c>
      <c r="AB85" s="21">
        <v>3.5</v>
      </c>
      <c r="AC85" s="21">
        <v>2.4</v>
      </c>
      <c r="AD85" s="22">
        <v>4.8</v>
      </c>
      <c r="AE85" s="35">
        <v>13518.2</v>
      </c>
      <c r="AF85" s="21">
        <v>575.79999999999995</v>
      </c>
      <c r="AG85" s="21">
        <v>369.1</v>
      </c>
      <c r="AH85" s="21">
        <v>811.4</v>
      </c>
      <c r="AI85" s="21">
        <v>4.3</v>
      </c>
      <c r="AJ85" s="21">
        <v>2.7</v>
      </c>
      <c r="AK85" s="22">
        <v>6</v>
      </c>
    </row>
    <row r="86" spans="1:37">
      <c r="A86" s="6" t="s">
        <v>302</v>
      </c>
      <c r="B86" s="55" t="s">
        <v>303</v>
      </c>
      <c r="C86" s="44">
        <v>6818.8</v>
      </c>
      <c r="D86" s="21">
        <v>125.8</v>
      </c>
      <c r="E86" s="21">
        <v>76.8</v>
      </c>
      <c r="F86" s="21">
        <v>183.7</v>
      </c>
      <c r="G86" s="21">
        <v>1.8</v>
      </c>
      <c r="H86" s="21">
        <v>1.1000000000000001</v>
      </c>
      <c r="I86" s="22">
        <v>2.7</v>
      </c>
      <c r="J86" s="44">
        <v>7582.5</v>
      </c>
      <c r="K86" s="21">
        <v>184.5</v>
      </c>
      <c r="L86" s="21">
        <v>123.9</v>
      </c>
      <c r="M86" s="21">
        <v>249.2</v>
      </c>
      <c r="N86" s="21">
        <v>2.4</v>
      </c>
      <c r="O86" s="21">
        <v>1.6</v>
      </c>
      <c r="P86" s="22">
        <v>3.3</v>
      </c>
      <c r="Q86" s="44">
        <v>15310.1</v>
      </c>
      <c r="R86" s="21">
        <v>518</v>
      </c>
      <c r="S86" s="21">
        <v>352.3</v>
      </c>
      <c r="T86" s="21">
        <v>678.4</v>
      </c>
      <c r="U86" s="21">
        <v>3.4</v>
      </c>
      <c r="V86" s="21">
        <v>2.2999999999999998</v>
      </c>
      <c r="W86" s="22">
        <v>4.4000000000000004</v>
      </c>
      <c r="X86" s="44">
        <v>14489.4</v>
      </c>
      <c r="Y86" s="21">
        <v>547.4</v>
      </c>
      <c r="Z86" s="21">
        <v>370.8</v>
      </c>
      <c r="AA86" s="21">
        <v>740.8</v>
      </c>
      <c r="AB86" s="21">
        <v>3.8</v>
      </c>
      <c r="AC86" s="21">
        <v>2.6</v>
      </c>
      <c r="AD86" s="22">
        <v>5.0999999999999996</v>
      </c>
      <c r="AE86" s="35">
        <v>8291.1</v>
      </c>
      <c r="AF86" s="21">
        <v>381</v>
      </c>
      <c r="AG86" s="21">
        <v>243.2</v>
      </c>
      <c r="AH86" s="21">
        <v>534.79999999999995</v>
      </c>
      <c r="AI86" s="21">
        <v>4.5999999999999996</v>
      </c>
      <c r="AJ86" s="21">
        <v>2.9</v>
      </c>
      <c r="AK86" s="22">
        <v>6.5</v>
      </c>
    </row>
    <row r="87" spans="1:37">
      <c r="A87" s="6" t="s">
        <v>620</v>
      </c>
      <c r="B87" s="55" t="s">
        <v>621</v>
      </c>
      <c r="C87" s="44">
        <v>38087.699999999997</v>
      </c>
      <c r="D87" s="21">
        <v>625.6</v>
      </c>
      <c r="E87" s="21">
        <v>383.8</v>
      </c>
      <c r="F87" s="21">
        <v>916.6</v>
      </c>
      <c r="G87" s="21">
        <v>1.6</v>
      </c>
      <c r="H87" s="21">
        <v>1</v>
      </c>
      <c r="I87" s="22">
        <v>2.4</v>
      </c>
      <c r="J87" s="44">
        <v>13442.9</v>
      </c>
      <c r="K87" s="21">
        <v>291.39999999999998</v>
      </c>
      <c r="L87" s="21">
        <v>195.4</v>
      </c>
      <c r="M87" s="21">
        <v>396.7</v>
      </c>
      <c r="N87" s="21">
        <v>2.2000000000000002</v>
      </c>
      <c r="O87" s="21">
        <v>1.5</v>
      </c>
      <c r="P87" s="22">
        <v>3</v>
      </c>
      <c r="Q87" s="44">
        <v>8227.6</v>
      </c>
      <c r="R87" s="21">
        <v>248.5</v>
      </c>
      <c r="S87" s="21">
        <v>168.7</v>
      </c>
      <c r="T87" s="21">
        <v>327.8</v>
      </c>
      <c r="U87" s="21">
        <v>3</v>
      </c>
      <c r="V87" s="21">
        <v>2</v>
      </c>
      <c r="W87" s="22">
        <v>4</v>
      </c>
      <c r="X87" s="44">
        <v>4859.2</v>
      </c>
      <c r="Y87" s="21">
        <v>164</v>
      </c>
      <c r="Z87" s="21">
        <v>110.5</v>
      </c>
      <c r="AA87" s="21">
        <v>223</v>
      </c>
      <c r="AB87" s="21">
        <v>3.4</v>
      </c>
      <c r="AC87" s="21">
        <v>2.2999999999999998</v>
      </c>
      <c r="AD87" s="22">
        <v>4.5999999999999996</v>
      </c>
      <c r="AE87" s="35">
        <v>543.70000000000005</v>
      </c>
      <c r="AF87" s="21">
        <v>22.4</v>
      </c>
      <c r="AG87" s="21">
        <v>14.1</v>
      </c>
      <c r="AH87" s="21">
        <v>31.7</v>
      </c>
      <c r="AI87" s="21">
        <v>4.0999999999999996</v>
      </c>
      <c r="AJ87" s="21">
        <v>2.6</v>
      </c>
      <c r="AK87" s="22">
        <v>5.8</v>
      </c>
    </row>
    <row r="88" spans="1:37">
      <c r="A88" s="6" t="s">
        <v>838</v>
      </c>
      <c r="B88" s="55" t="s">
        <v>839</v>
      </c>
      <c r="C88" s="44">
        <v>48607.3</v>
      </c>
      <c r="D88" s="21">
        <v>621.1</v>
      </c>
      <c r="E88" s="21">
        <v>384</v>
      </c>
      <c r="F88" s="21">
        <v>903.8</v>
      </c>
      <c r="G88" s="21">
        <v>1.3</v>
      </c>
      <c r="H88" s="21">
        <v>0.8</v>
      </c>
      <c r="I88" s="22">
        <v>1.9</v>
      </c>
      <c r="J88" s="44">
        <v>9201.6</v>
      </c>
      <c r="K88" s="21">
        <v>155.5</v>
      </c>
      <c r="L88" s="21">
        <v>104.2</v>
      </c>
      <c r="M88" s="21">
        <v>212.2</v>
      </c>
      <c r="N88" s="21">
        <v>1.7</v>
      </c>
      <c r="O88" s="21">
        <v>1.1000000000000001</v>
      </c>
      <c r="P88" s="22">
        <v>2.2999999999999998</v>
      </c>
      <c r="Q88" s="44">
        <v>6010.4</v>
      </c>
      <c r="R88" s="21">
        <v>141.80000000000001</v>
      </c>
      <c r="S88" s="21">
        <v>96.8</v>
      </c>
      <c r="T88" s="21">
        <v>190.1</v>
      </c>
      <c r="U88" s="21">
        <v>2.4</v>
      </c>
      <c r="V88" s="21">
        <v>1.6</v>
      </c>
      <c r="W88" s="22">
        <v>3.2</v>
      </c>
      <c r="X88" s="44">
        <v>3283.7</v>
      </c>
      <c r="Y88" s="21">
        <v>86.8</v>
      </c>
      <c r="Z88" s="21">
        <v>58</v>
      </c>
      <c r="AA88" s="21">
        <v>119.5</v>
      </c>
      <c r="AB88" s="21">
        <v>2.6</v>
      </c>
      <c r="AC88" s="21">
        <v>1.8</v>
      </c>
      <c r="AD88" s="22">
        <v>3.6</v>
      </c>
      <c r="AE88" s="35">
        <v>0</v>
      </c>
      <c r="AF88" s="21" t="s">
        <v>874</v>
      </c>
      <c r="AG88" s="21" t="s">
        <v>874</v>
      </c>
      <c r="AH88" s="21" t="s">
        <v>874</v>
      </c>
      <c r="AI88" s="21" t="s">
        <v>874</v>
      </c>
      <c r="AJ88" s="21" t="s">
        <v>874</v>
      </c>
      <c r="AK88" s="22" t="s">
        <v>874</v>
      </c>
    </row>
    <row r="89" spans="1:37">
      <c r="A89" s="6" t="s">
        <v>582</v>
      </c>
      <c r="B89" s="55" t="s">
        <v>583</v>
      </c>
      <c r="C89" s="44">
        <v>9473.7999999999993</v>
      </c>
      <c r="D89" s="21">
        <v>132.30000000000001</v>
      </c>
      <c r="E89" s="21">
        <v>81.099999999999994</v>
      </c>
      <c r="F89" s="21">
        <v>196.7</v>
      </c>
      <c r="G89" s="21">
        <v>1.4</v>
      </c>
      <c r="H89" s="21">
        <v>0.9</v>
      </c>
      <c r="I89" s="22">
        <v>2.1</v>
      </c>
      <c r="J89" s="44">
        <v>25470.2</v>
      </c>
      <c r="K89" s="21">
        <v>469.6</v>
      </c>
      <c r="L89" s="21">
        <v>311.3</v>
      </c>
      <c r="M89" s="21">
        <v>648.79999999999995</v>
      </c>
      <c r="N89" s="21">
        <v>1.8</v>
      </c>
      <c r="O89" s="21">
        <v>1.2</v>
      </c>
      <c r="P89" s="22">
        <v>2.5</v>
      </c>
      <c r="Q89" s="44">
        <v>24731.599999999999</v>
      </c>
      <c r="R89" s="21">
        <v>636.20000000000005</v>
      </c>
      <c r="S89" s="21">
        <v>426.8</v>
      </c>
      <c r="T89" s="21">
        <v>851.2</v>
      </c>
      <c r="U89" s="21">
        <v>2.6</v>
      </c>
      <c r="V89" s="21">
        <v>1.7</v>
      </c>
      <c r="W89" s="22">
        <v>3.4</v>
      </c>
      <c r="X89" s="44">
        <v>36559.4</v>
      </c>
      <c r="Y89" s="21">
        <v>1053.5</v>
      </c>
      <c r="Z89" s="21">
        <v>690.8</v>
      </c>
      <c r="AA89" s="21">
        <v>1457.7</v>
      </c>
      <c r="AB89" s="21">
        <v>2.9</v>
      </c>
      <c r="AC89" s="21">
        <v>1.9</v>
      </c>
      <c r="AD89" s="22">
        <v>4</v>
      </c>
      <c r="AE89" s="35">
        <v>35520.1</v>
      </c>
      <c r="AF89" s="21">
        <v>1248.0999999999999</v>
      </c>
      <c r="AG89" s="21">
        <v>790.5</v>
      </c>
      <c r="AH89" s="21">
        <v>1774</v>
      </c>
      <c r="AI89" s="21">
        <v>3.5</v>
      </c>
      <c r="AJ89" s="21">
        <v>2.2000000000000002</v>
      </c>
      <c r="AK89" s="22">
        <v>5</v>
      </c>
    </row>
    <row r="90" spans="1:37">
      <c r="A90" s="6" t="s">
        <v>542</v>
      </c>
      <c r="B90" s="55" t="s">
        <v>543</v>
      </c>
      <c r="C90" s="44">
        <v>13969.8</v>
      </c>
      <c r="D90" s="21">
        <v>237.3</v>
      </c>
      <c r="E90" s="21">
        <v>144.4</v>
      </c>
      <c r="F90" s="21">
        <v>350</v>
      </c>
      <c r="G90" s="21">
        <v>1.7</v>
      </c>
      <c r="H90" s="21">
        <v>1</v>
      </c>
      <c r="I90" s="22">
        <v>2.5</v>
      </c>
      <c r="J90" s="44">
        <v>19850.2</v>
      </c>
      <c r="K90" s="21">
        <v>444.8</v>
      </c>
      <c r="L90" s="21">
        <v>295.10000000000002</v>
      </c>
      <c r="M90" s="21">
        <v>605.9</v>
      </c>
      <c r="N90" s="21">
        <v>2.2000000000000002</v>
      </c>
      <c r="O90" s="21">
        <v>1.5</v>
      </c>
      <c r="P90" s="22">
        <v>3.1</v>
      </c>
      <c r="Q90" s="44">
        <v>17345.099999999999</v>
      </c>
      <c r="R90" s="21">
        <v>541</v>
      </c>
      <c r="S90" s="21">
        <v>366.2</v>
      </c>
      <c r="T90" s="21">
        <v>712.2</v>
      </c>
      <c r="U90" s="21">
        <v>3.1</v>
      </c>
      <c r="V90" s="21">
        <v>2.1</v>
      </c>
      <c r="W90" s="22">
        <v>4.0999999999999996</v>
      </c>
      <c r="X90" s="44">
        <v>12496.2</v>
      </c>
      <c r="Y90" s="21">
        <v>435.7</v>
      </c>
      <c r="Z90" s="21">
        <v>292.7</v>
      </c>
      <c r="AA90" s="21">
        <v>593.70000000000005</v>
      </c>
      <c r="AB90" s="21">
        <v>3.5</v>
      </c>
      <c r="AC90" s="21">
        <v>2.2999999999999998</v>
      </c>
      <c r="AD90" s="22">
        <v>4.8</v>
      </c>
      <c r="AE90" s="35">
        <v>617.70000000000005</v>
      </c>
      <c r="AF90" s="21">
        <v>26.2</v>
      </c>
      <c r="AG90" s="21">
        <v>16.600000000000001</v>
      </c>
      <c r="AH90" s="21">
        <v>37.1</v>
      </c>
      <c r="AI90" s="21">
        <v>4.2</v>
      </c>
      <c r="AJ90" s="21">
        <v>2.7</v>
      </c>
      <c r="AK90" s="22">
        <v>6</v>
      </c>
    </row>
    <row r="91" spans="1:37">
      <c r="A91" s="6" t="s">
        <v>818</v>
      </c>
      <c r="B91" s="55" t="s">
        <v>819</v>
      </c>
      <c r="C91" s="44">
        <v>26502.1</v>
      </c>
      <c r="D91" s="21">
        <v>368.5</v>
      </c>
      <c r="E91" s="21">
        <v>225.9</v>
      </c>
      <c r="F91" s="21">
        <v>528.4</v>
      </c>
      <c r="G91" s="21">
        <v>1.4</v>
      </c>
      <c r="H91" s="21">
        <v>0.9</v>
      </c>
      <c r="I91" s="22">
        <v>2</v>
      </c>
      <c r="J91" s="44">
        <v>7352.8</v>
      </c>
      <c r="K91" s="21">
        <v>135.19999999999999</v>
      </c>
      <c r="L91" s="21">
        <v>90</v>
      </c>
      <c r="M91" s="21">
        <v>183.7</v>
      </c>
      <c r="N91" s="21">
        <v>1.8</v>
      </c>
      <c r="O91" s="21">
        <v>1.2</v>
      </c>
      <c r="P91" s="22">
        <v>2.5</v>
      </c>
      <c r="Q91" s="44">
        <v>1799.9</v>
      </c>
      <c r="R91" s="21">
        <v>46.2</v>
      </c>
      <c r="S91" s="21">
        <v>31.5</v>
      </c>
      <c r="T91" s="21">
        <v>61.7</v>
      </c>
      <c r="U91" s="21">
        <v>2.6</v>
      </c>
      <c r="V91" s="21">
        <v>1.7</v>
      </c>
      <c r="W91" s="22">
        <v>3.4</v>
      </c>
      <c r="X91" s="44">
        <v>2055.1</v>
      </c>
      <c r="Y91" s="21">
        <v>58.9</v>
      </c>
      <c r="Z91" s="21">
        <v>39.799999999999997</v>
      </c>
      <c r="AA91" s="21">
        <v>80</v>
      </c>
      <c r="AB91" s="21">
        <v>2.9</v>
      </c>
      <c r="AC91" s="21">
        <v>1.9</v>
      </c>
      <c r="AD91" s="22">
        <v>3.9</v>
      </c>
      <c r="AE91" s="35">
        <v>0</v>
      </c>
      <c r="AF91" s="21" t="s">
        <v>874</v>
      </c>
      <c r="AG91" s="21" t="s">
        <v>874</v>
      </c>
      <c r="AH91" s="21" t="s">
        <v>874</v>
      </c>
      <c r="AI91" s="21" t="s">
        <v>874</v>
      </c>
      <c r="AJ91" s="21" t="s">
        <v>874</v>
      </c>
      <c r="AK91" s="22" t="s">
        <v>874</v>
      </c>
    </row>
    <row r="92" spans="1:37">
      <c r="A92" s="6" t="s">
        <v>566</v>
      </c>
      <c r="B92" s="55" t="s">
        <v>567</v>
      </c>
      <c r="C92" s="44">
        <v>15058.3</v>
      </c>
      <c r="D92" s="21">
        <v>241.5</v>
      </c>
      <c r="E92" s="21">
        <v>147.30000000000001</v>
      </c>
      <c r="F92" s="21">
        <v>356.7</v>
      </c>
      <c r="G92" s="21">
        <v>1.6</v>
      </c>
      <c r="H92" s="21">
        <v>1</v>
      </c>
      <c r="I92" s="22">
        <v>2.4</v>
      </c>
      <c r="J92" s="44">
        <v>14413.7</v>
      </c>
      <c r="K92" s="21">
        <v>305</v>
      </c>
      <c r="L92" s="21">
        <v>202.4</v>
      </c>
      <c r="M92" s="21">
        <v>414.7</v>
      </c>
      <c r="N92" s="21">
        <v>2.1</v>
      </c>
      <c r="O92" s="21">
        <v>1.4</v>
      </c>
      <c r="P92" s="22">
        <v>2.9</v>
      </c>
      <c r="Q92" s="44">
        <v>9652.1</v>
      </c>
      <c r="R92" s="21">
        <v>284.5</v>
      </c>
      <c r="S92" s="21">
        <v>191.8</v>
      </c>
      <c r="T92" s="21">
        <v>375.5</v>
      </c>
      <c r="U92" s="21">
        <v>2.9</v>
      </c>
      <c r="V92" s="21">
        <v>2</v>
      </c>
      <c r="W92" s="22">
        <v>3.9</v>
      </c>
      <c r="X92" s="44">
        <v>8159.8</v>
      </c>
      <c r="Y92" s="21">
        <v>268.89999999999998</v>
      </c>
      <c r="Z92" s="21">
        <v>180.2</v>
      </c>
      <c r="AA92" s="21">
        <v>366.8</v>
      </c>
      <c r="AB92" s="21">
        <v>3.3</v>
      </c>
      <c r="AC92" s="21">
        <v>2.2000000000000002</v>
      </c>
      <c r="AD92" s="22">
        <v>4.5</v>
      </c>
      <c r="AE92" s="35">
        <v>7687.1</v>
      </c>
      <c r="AF92" s="21">
        <v>308.60000000000002</v>
      </c>
      <c r="AG92" s="21">
        <v>194.5</v>
      </c>
      <c r="AH92" s="21">
        <v>439</v>
      </c>
      <c r="AI92" s="21">
        <v>4</v>
      </c>
      <c r="AJ92" s="21">
        <v>2.5</v>
      </c>
      <c r="AK92" s="22">
        <v>5.7</v>
      </c>
    </row>
    <row r="93" spans="1:37">
      <c r="A93" s="6" t="s">
        <v>584</v>
      </c>
      <c r="B93" s="55" t="s">
        <v>585</v>
      </c>
      <c r="C93" s="44">
        <v>15631.1</v>
      </c>
      <c r="D93" s="21">
        <v>240.7</v>
      </c>
      <c r="E93" s="21">
        <v>147.4</v>
      </c>
      <c r="F93" s="21">
        <v>354.3</v>
      </c>
      <c r="G93" s="21">
        <v>1.5</v>
      </c>
      <c r="H93" s="21">
        <v>0.9</v>
      </c>
      <c r="I93" s="22">
        <v>2.2999999999999998</v>
      </c>
      <c r="J93" s="44">
        <v>12248.4</v>
      </c>
      <c r="K93" s="21">
        <v>248.9</v>
      </c>
      <c r="L93" s="21">
        <v>164.9</v>
      </c>
      <c r="M93" s="21">
        <v>341</v>
      </c>
      <c r="N93" s="21">
        <v>2</v>
      </c>
      <c r="O93" s="21">
        <v>1.3</v>
      </c>
      <c r="P93" s="22">
        <v>2.8</v>
      </c>
      <c r="Q93" s="44">
        <v>11540.9</v>
      </c>
      <c r="R93" s="21">
        <v>326.7</v>
      </c>
      <c r="S93" s="21">
        <v>221.7</v>
      </c>
      <c r="T93" s="21">
        <v>431.9</v>
      </c>
      <c r="U93" s="21">
        <v>2.8</v>
      </c>
      <c r="V93" s="21">
        <v>1.9</v>
      </c>
      <c r="W93" s="22">
        <v>3.7</v>
      </c>
      <c r="X93" s="44">
        <v>7955.9</v>
      </c>
      <c r="Y93" s="21">
        <v>252</v>
      </c>
      <c r="Z93" s="21">
        <v>168.4</v>
      </c>
      <c r="AA93" s="21">
        <v>345.6</v>
      </c>
      <c r="AB93" s="21">
        <v>3.2</v>
      </c>
      <c r="AC93" s="21">
        <v>2.1</v>
      </c>
      <c r="AD93" s="22">
        <v>4.3</v>
      </c>
      <c r="AE93" s="35">
        <v>4351.8</v>
      </c>
      <c r="AF93" s="21">
        <v>167.8</v>
      </c>
      <c r="AG93" s="21">
        <v>106.7</v>
      </c>
      <c r="AH93" s="21">
        <v>237.2</v>
      </c>
      <c r="AI93" s="21">
        <v>3.9</v>
      </c>
      <c r="AJ93" s="21">
        <v>2.5</v>
      </c>
      <c r="AK93" s="22">
        <v>5.5</v>
      </c>
    </row>
    <row r="94" spans="1:37">
      <c r="A94" s="6" t="s">
        <v>688</v>
      </c>
      <c r="B94" s="55" t="s">
        <v>689</v>
      </c>
      <c r="C94" s="44">
        <v>38225.4</v>
      </c>
      <c r="D94" s="21">
        <v>601.79999999999995</v>
      </c>
      <c r="E94" s="21">
        <v>364.7</v>
      </c>
      <c r="F94" s="21">
        <v>888.1</v>
      </c>
      <c r="G94" s="21">
        <v>1.6</v>
      </c>
      <c r="H94" s="21">
        <v>1</v>
      </c>
      <c r="I94" s="22">
        <v>2.2999999999999998</v>
      </c>
      <c r="J94" s="44">
        <v>13376.3</v>
      </c>
      <c r="K94" s="21">
        <v>277.8</v>
      </c>
      <c r="L94" s="21">
        <v>184</v>
      </c>
      <c r="M94" s="21">
        <v>378.7</v>
      </c>
      <c r="N94" s="21">
        <v>2.1</v>
      </c>
      <c r="O94" s="21">
        <v>1.4</v>
      </c>
      <c r="P94" s="22">
        <v>2.8</v>
      </c>
      <c r="Q94" s="44">
        <v>6482.5</v>
      </c>
      <c r="R94" s="21">
        <v>187.4</v>
      </c>
      <c r="S94" s="21">
        <v>127.4</v>
      </c>
      <c r="T94" s="21">
        <v>247</v>
      </c>
      <c r="U94" s="21">
        <v>2.9</v>
      </c>
      <c r="V94" s="21">
        <v>2</v>
      </c>
      <c r="W94" s="22">
        <v>3.8</v>
      </c>
      <c r="X94" s="44">
        <v>3079.9</v>
      </c>
      <c r="Y94" s="21">
        <v>99.6</v>
      </c>
      <c r="Z94" s="21">
        <v>67.2</v>
      </c>
      <c r="AA94" s="21">
        <v>135.30000000000001</v>
      </c>
      <c r="AB94" s="21">
        <v>3.2</v>
      </c>
      <c r="AC94" s="21">
        <v>2.2000000000000002</v>
      </c>
      <c r="AD94" s="22">
        <v>4.4000000000000004</v>
      </c>
      <c r="AE94" s="35">
        <v>0</v>
      </c>
      <c r="AF94" s="21" t="s">
        <v>874</v>
      </c>
      <c r="AG94" s="21" t="s">
        <v>874</v>
      </c>
      <c r="AH94" s="21" t="s">
        <v>874</v>
      </c>
      <c r="AI94" s="21" t="s">
        <v>874</v>
      </c>
      <c r="AJ94" s="21" t="s">
        <v>874</v>
      </c>
      <c r="AK94" s="22" t="s">
        <v>874</v>
      </c>
    </row>
    <row r="95" spans="1:37">
      <c r="A95" s="6" t="s">
        <v>288</v>
      </c>
      <c r="B95" s="55" t="s">
        <v>289</v>
      </c>
      <c r="C95" s="44">
        <v>0</v>
      </c>
      <c r="D95" s="21" t="s">
        <v>874</v>
      </c>
      <c r="E95" s="21" t="s">
        <v>874</v>
      </c>
      <c r="F95" s="21" t="s">
        <v>874</v>
      </c>
      <c r="G95" s="21" t="s">
        <v>874</v>
      </c>
      <c r="H95" s="21" t="s">
        <v>874</v>
      </c>
      <c r="I95" s="22" t="s">
        <v>874</v>
      </c>
      <c r="J95" s="44">
        <v>6775.1</v>
      </c>
      <c r="K95" s="21">
        <v>173.3</v>
      </c>
      <c r="L95" s="21">
        <v>115.2</v>
      </c>
      <c r="M95" s="21">
        <v>234.1</v>
      </c>
      <c r="N95" s="21">
        <v>2.6</v>
      </c>
      <c r="O95" s="21">
        <v>1.7</v>
      </c>
      <c r="P95" s="22">
        <v>3.5</v>
      </c>
      <c r="Q95" s="44">
        <v>16003.4</v>
      </c>
      <c r="R95" s="21">
        <v>568.5</v>
      </c>
      <c r="S95" s="21">
        <v>382.9</v>
      </c>
      <c r="T95" s="21">
        <v>750.6</v>
      </c>
      <c r="U95" s="21">
        <v>3.6</v>
      </c>
      <c r="V95" s="21">
        <v>2.4</v>
      </c>
      <c r="W95" s="22">
        <v>4.7</v>
      </c>
      <c r="X95" s="44">
        <v>20492.2</v>
      </c>
      <c r="Y95" s="21">
        <v>812.8</v>
      </c>
      <c r="Z95" s="21">
        <v>545.1</v>
      </c>
      <c r="AA95" s="21">
        <v>1106.3</v>
      </c>
      <c r="AB95" s="21">
        <v>4</v>
      </c>
      <c r="AC95" s="21">
        <v>2.7</v>
      </c>
      <c r="AD95" s="22">
        <v>5.4</v>
      </c>
      <c r="AE95" s="35">
        <v>8917.4</v>
      </c>
      <c r="AF95" s="21">
        <v>429.4</v>
      </c>
      <c r="AG95" s="21">
        <v>279.5</v>
      </c>
      <c r="AH95" s="21">
        <v>599.70000000000005</v>
      </c>
      <c r="AI95" s="21">
        <v>4.8</v>
      </c>
      <c r="AJ95" s="21">
        <v>3.1</v>
      </c>
      <c r="AK95" s="22">
        <v>6.7</v>
      </c>
    </row>
    <row r="96" spans="1:37">
      <c r="A96" s="6" t="s">
        <v>340</v>
      </c>
      <c r="B96" s="55" t="s">
        <v>341</v>
      </c>
      <c r="C96" s="44">
        <v>3216.5</v>
      </c>
      <c r="D96" s="21">
        <v>56</v>
      </c>
      <c r="E96" s="21">
        <v>34.1</v>
      </c>
      <c r="F96" s="21">
        <v>82.3</v>
      </c>
      <c r="G96" s="21">
        <v>1.7</v>
      </c>
      <c r="H96" s="21">
        <v>1.1000000000000001</v>
      </c>
      <c r="I96" s="22">
        <v>2.6</v>
      </c>
      <c r="J96" s="44">
        <v>12884.3</v>
      </c>
      <c r="K96" s="21">
        <v>295.8</v>
      </c>
      <c r="L96" s="21">
        <v>196.4</v>
      </c>
      <c r="M96" s="21">
        <v>400.7</v>
      </c>
      <c r="N96" s="21">
        <v>2.2999999999999998</v>
      </c>
      <c r="O96" s="21">
        <v>1.5</v>
      </c>
      <c r="P96" s="22">
        <v>3.1</v>
      </c>
      <c r="Q96" s="44">
        <v>15664.4</v>
      </c>
      <c r="R96" s="21">
        <v>500.5</v>
      </c>
      <c r="S96" s="21">
        <v>337.5</v>
      </c>
      <c r="T96" s="21">
        <v>655.4</v>
      </c>
      <c r="U96" s="21">
        <v>3.2</v>
      </c>
      <c r="V96" s="21">
        <v>2.2000000000000002</v>
      </c>
      <c r="W96" s="22">
        <v>4.2</v>
      </c>
      <c r="X96" s="44">
        <v>16678.099999999999</v>
      </c>
      <c r="Y96" s="21">
        <v>595.6</v>
      </c>
      <c r="Z96" s="21">
        <v>402.8</v>
      </c>
      <c r="AA96" s="21">
        <v>810.5</v>
      </c>
      <c r="AB96" s="21">
        <v>3.6</v>
      </c>
      <c r="AC96" s="21">
        <v>2.4</v>
      </c>
      <c r="AD96" s="22">
        <v>4.9000000000000004</v>
      </c>
      <c r="AE96" s="35">
        <v>10606.6</v>
      </c>
      <c r="AF96" s="21">
        <v>461.2</v>
      </c>
      <c r="AG96" s="21">
        <v>293.3</v>
      </c>
      <c r="AH96" s="21">
        <v>651.9</v>
      </c>
      <c r="AI96" s="21">
        <v>4.3</v>
      </c>
      <c r="AJ96" s="21">
        <v>2.8</v>
      </c>
      <c r="AK96" s="22">
        <v>6.1</v>
      </c>
    </row>
    <row r="97" spans="1:37">
      <c r="A97" s="6" t="s">
        <v>530</v>
      </c>
      <c r="B97" s="55" t="s">
        <v>531</v>
      </c>
      <c r="C97" s="44">
        <v>0</v>
      </c>
      <c r="D97" s="21" t="s">
        <v>874</v>
      </c>
      <c r="E97" s="21" t="s">
        <v>874</v>
      </c>
      <c r="F97" s="21" t="s">
        <v>874</v>
      </c>
      <c r="G97" s="21" t="s">
        <v>874</v>
      </c>
      <c r="H97" s="21" t="s">
        <v>874</v>
      </c>
      <c r="I97" s="22" t="s">
        <v>874</v>
      </c>
      <c r="J97" s="44">
        <v>15151.2</v>
      </c>
      <c r="K97" s="21">
        <v>316.89999999999998</v>
      </c>
      <c r="L97" s="21">
        <v>209.3</v>
      </c>
      <c r="M97" s="21">
        <v>436.9</v>
      </c>
      <c r="N97" s="21">
        <v>2.1</v>
      </c>
      <c r="O97" s="21">
        <v>1.4</v>
      </c>
      <c r="P97" s="22">
        <v>2.9</v>
      </c>
      <c r="Q97" s="44">
        <v>22129.599999999999</v>
      </c>
      <c r="R97" s="21">
        <v>644.5</v>
      </c>
      <c r="S97" s="21">
        <v>435.4</v>
      </c>
      <c r="T97" s="21">
        <v>850.2</v>
      </c>
      <c r="U97" s="21">
        <v>2.9</v>
      </c>
      <c r="V97" s="21">
        <v>2</v>
      </c>
      <c r="W97" s="22">
        <v>3.8</v>
      </c>
      <c r="X97" s="44">
        <v>9763.6</v>
      </c>
      <c r="Y97" s="21">
        <v>318.2</v>
      </c>
      <c r="Z97" s="21">
        <v>212.3</v>
      </c>
      <c r="AA97" s="21">
        <v>436.6</v>
      </c>
      <c r="AB97" s="21">
        <v>3.3</v>
      </c>
      <c r="AC97" s="21">
        <v>2.2000000000000002</v>
      </c>
      <c r="AD97" s="22">
        <v>4.5</v>
      </c>
      <c r="AE97" s="35">
        <v>736.6</v>
      </c>
      <c r="AF97" s="21">
        <v>29.2</v>
      </c>
      <c r="AG97" s="21">
        <v>18.600000000000001</v>
      </c>
      <c r="AH97" s="21">
        <v>41.4</v>
      </c>
      <c r="AI97" s="21">
        <v>4</v>
      </c>
      <c r="AJ97" s="21">
        <v>2.5</v>
      </c>
      <c r="AK97" s="22">
        <v>5.6</v>
      </c>
    </row>
    <row r="98" spans="1:37">
      <c r="A98" s="6" t="s">
        <v>568</v>
      </c>
      <c r="B98" s="55" t="s">
        <v>569</v>
      </c>
      <c r="C98" s="44">
        <v>13155.9</v>
      </c>
      <c r="D98" s="21">
        <v>208.9</v>
      </c>
      <c r="E98" s="21">
        <v>126.4</v>
      </c>
      <c r="F98" s="21">
        <v>308.5</v>
      </c>
      <c r="G98" s="21">
        <v>1.6</v>
      </c>
      <c r="H98" s="21">
        <v>1</v>
      </c>
      <c r="I98" s="22">
        <v>2.2999999999999998</v>
      </c>
      <c r="J98" s="44">
        <v>14929.2</v>
      </c>
      <c r="K98" s="21">
        <v>312.7</v>
      </c>
      <c r="L98" s="21">
        <v>207.1</v>
      </c>
      <c r="M98" s="21">
        <v>426.1</v>
      </c>
      <c r="N98" s="21">
        <v>2.1</v>
      </c>
      <c r="O98" s="21">
        <v>1.4</v>
      </c>
      <c r="P98" s="22">
        <v>2.9</v>
      </c>
      <c r="Q98" s="44">
        <v>11006.9</v>
      </c>
      <c r="R98" s="21">
        <v>321</v>
      </c>
      <c r="S98" s="21">
        <v>218.6</v>
      </c>
      <c r="T98" s="21">
        <v>423.4</v>
      </c>
      <c r="U98" s="21">
        <v>2.9</v>
      </c>
      <c r="V98" s="21">
        <v>2</v>
      </c>
      <c r="W98" s="22">
        <v>3.8</v>
      </c>
      <c r="X98" s="44">
        <v>6910.8</v>
      </c>
      <c r="Y98" s="21">
        <v>225.5</v>
      </c>
      <c r="Z98" s="21">
        <v>151.69999999999999</v>
      </c>
      <c r="AA98" s="21">
        <v>307.60000000000002</v>
      </c>
      <c r="AB98" s="21">
        <v>3.3</v>
      </c>
      <c r="AC98" s="21">
        <v>2.2000000000000002</v>
      </c>
      <c r="AD98" s="22">
        <v>4.5</v>
      </c>
      <c r="AE98" s="35">
        <v>3067.2</v>
      </c>
      <c r="AF98" s="21">
        <v>121.9</v>
      </c>
      <c r="AG98" s="21">
        <v>76.7</v>
      </c>
      <c r="AH98" s="21">
        <v>174.2</v>
      </c>
      <c r="AI98" s="21">
        <v>4</v>
      </c>
      <c r="AJ98" s="21">
        <v>2.5</v>
      </c>
      <c r="AK98" s="22">
        <v>5.7</v>
      </c>
    </row>
    <row r="99" spans="1:37">
      <c r="A99" s="6" t="s">
        <v>406</v>
      </c>
      <c r="B99" s="55" t="s">
        <v>407</v>
      </c>
      <c r="C99" s="44">
        <v>10712.4</v>
      </c>
      <c r="D99" s="21">
        <v>177.8</v>
      </c>
      <c r="E99" s="21">
        <v>107.8</v>
      </c>
      <c r="F99" s="21">
        <v>263</v>
      </c>
      <c r="G99" s="21">
        <v>1.7</v>
      </c>
      <c r="H99" s="21">
        <v>1</v>
      </c>
      <c r="I99" s="22">
        <v>2.5</v>
      </c>
      <c r="J99" s="44">
        <v>15005.5</v>
      </c>
      <c r="K99" s="21">
        <v>328.4</v>
      </c>
      <c r="L99" s="21">
        <v>218.2</v>
      </c>
      <c r="M99" s="21">
        <v>446.2</v>
      </c>
      <c r="N99" s="21">
        <v>2.2000000000000002</v>
      </c>
      <c r="O99" s="21">
        <v>1.5</v>
      </c>
      <c r="P99" s="22">
        <v>3</v>
      </c>
      <c r="Q99" s="44">
        <v>15263.7</v>
      </c>
      <c r="R99" s="21">
        <v>465.1</v>
      </c>
      <c r="S99" s="21">
        <v>313.39999999999998</v>
      </c>
      <c r="T99" s="21">
        <v>613.9</v>
      </c>
      <c r="U99" s="21">
        <v>3</v>
      </c>
      <c r="V99" s="21">
        <v>2.1</v>
      </c>
      <c r="W99" s="22">
        <v>4</v>
      </c>
      <c r="X99" s="44">
        <v>26705.7</v>
      </c>
      <c r="Y99" s="21">
        <v>910</v>
      </c>
      <c r="Z99" s="21">
        <v>608.20000000000005</v>
      </c>
      <c r="AA99" s="21">
        <v>1245</v>
      </c>
      <c r="AB99" s="21">
        <v>3.4</v>
      </c>
      <c r="AC99" s="21">
        <v>2.2999999999999998</v>
      </c>
      <c r="AD99" s="22">
        <v>4.7</v>
      </c>
      <c r="AE99" s="35">
        <v>24817.8</v>
      </c>
      <c r="AF99" s="21">
        <v>1029.9000000000001</v>
      </c>
      <c r="AG99" s="21">
        <v>651.79999999999995</v>
      </c>
      <c r="AH99" s="21">
        <v>1465.9</v>
      </c>
      <c r="AI99" s="21">
        <v>4.0999999999999996</v>
      </c>
      <c r="AJ99" s="21">
        <v>2.6</v>
      </c>
      <c r="AK99" s="22">
        <v>5.9</v>
      </c>
    </row>
    <row r="100" spans="1:37">
      <c r="A100" s="6" t="s">
        <v>616</v>
      </c>
      <c r="B100" s="55" t="s">
        <v>617</v>
      </c>
      <c r="C100" s="44">
        <v>18549.599999999999</v>
      </c>
      <c r="D100" s="21">
        <v>293.60000000000002</v>
      </c>
      <c r="E100" s="21">
        <v>179.6</v>
      </c>
      <c r="F100" s="21">
        <v>431.8</v>
      </c>
      <c r="G100" s="21">
        <v>1.6</v>
      </c>
      <c r="H100" s="21">
        <v>1</v>
      </c>
      <c r="I100" s="22">
        <v>2.2999999999999998</v>
      </c>
      <c r="J100" s="44">
        <v>16143.7</v>
      </c>
      <c r="K100" s="21">
        <v>337.2</v>
      </c>
      <c r="L100" s="21">
        <v>224.4</v>
      </c>
      <c r="M100" s="21">
        <v>457.6</v>
      </c>
      <c r="N100" s="21">
        <v>2.1</v>
      </c>
      <c r="O100" s="21">
        <v>1.4</v>
      </c>
      <c r="P100" s="22">
        <v>2.8</v>
      </c>
      <c r="Q100" s="44">
        <v>12027.6</v>
      </c>
      <c r="R100" s="21">
        <v>350.1</v>
      </c>
      <c r="S100" s="21">
        <v>237.2</v>
      </c>
      <c r="T100" s="21">
        <v>462.9</v>
      </c>
      <c r="U100" s="21">
        <v>2.9</v>
      </c>
      <c r="V100" s="21">
        <v>2</v>
      </c>
      <c r="W100" s="22">
        <v>3.8</v>
      </c>
      <c r="X100" s="44">
        <v>10359.799999999999</v>
      </c>
      <c r="Y100" s="21">
        <v>337.3</v>
      </c>
      <c r="Z100" s="21">
        <v>226.6</v>
      </c>
      <c r="AA100" s="21">
        <v>458.7</v>
      </c>
      <c r="AB100" s="21">
        <v>3.3</v>
      </c>
      <c r="AC100" s="21">
        <v>2.2000000000000002</v>
      </c>
      <c r="AD100" s="22">
        <v>4.4000000000000004</v>
      </c>
      <c r="AE100" s="35">
        <v>1004.3</v>
      </c>
      <c r="AF100" s="21">
        <v>39.9</v>
      </c>
      <c r="AG100" s="21">
        <v>25</v>
      </c>
      <c r="AH100" s="21">
        <v>57.1</v>
      </c>
      <c r="AI100" s="21">
        <v>4</v>
      </c>
      <c r="AJ100" s="21">
        <v>2.5</v>
      </c>
      <c r="AK100" s="22">
        <v>5.7</v>
      </c>
    </row>
    <row r="101" spans="1:37">
      <c r="A101" s="6" t="s">
        <v>598</v>
      </c>
      <c r="B101" s="55" t="s">
        <v>599</v>
      </c>
      <c r="C101" s="44">
        <v>14337.8</v>
      </c>
      <c r="D101" s="21">
        <v>217.9</v>
      </c>
      <c r="E101" s="21">
        <v>132.30000000000001</v>
      </c>
      <c r="F101" s="21">
        <v>323.60000000000002</v>
      </c>
      <c r="G101" s="21">
        <v>1.5</v>
      </c>
      <c r="H101" s="21">
        <v>0.9</v>
      </c>
      <c r="I101" s="22">
        <v>2.2999999999999998</v>
      </c>
      <c r="J101" s="44">
        <v>11111.3</v>
      </c>
      <c r="K101" s="21">
        <v>222.8</v>
      </c>
      <c r="L101" s="21">
        <v>147.9</v>
      </c>
      <c r="M101" s="21">
        <v>304.8</v>
      </c>
      <c r="N101" s="21">
        <v>2</v>
      </c>
      <c r="O101" s="21">
        <v>1.3</v>
      </c>
      <c r="P101" s="22">
        <v>2.7</v>
      </c>
      <c r="Q101" s="44">
        <v>12278.2</v>
      </c>
      <c r="R101" s="21">
        <v>343</v>
      </c>
      <c r="S101" s="21">
        <v>231.2</v>
      </c>
      <c r="T101" s="21">
        <v>454.7</v>
      </c>
      <c r="U101" s="21">
        <v>2.8</v>
      </c>
      <c r="V101" s="21">
        <v>1.9</v>
      </c>
      <c r="W101" s="22">
        <v>3.7</v>
      </c>
      <c r="X101" s="44">
        <v>6010.3</v>
      </c>
      <c r="Y101" s="21">
        <v>187.9</v>
      </c>
      <c r="Z101" s="21">
        <v>124.8</v>
      </c>
      <c r="AA101" s="21">
        <v>258.7</v>
      </c>
      <c r="AB101" s="21">
        <v>3.1</v>
      </c>
      <c r="AC101" s="21">
        <v>2.1</v>
      </c>
      <c r="AD101" s="22">
        <v>4.3</v>
      </c>
      <c r="AE101" s="35">
        <v>13489.4</v>
      </c>
      <c r="AF101" s="21">
        <v>513.79999999999995</v>
      </c>
      <c r="AG101" s="21">
        <v>325.89999999999998</v>
      </c>
      <c r="AH101" s="21">
        <v>731.9</v>
      </c>
      <c r="AI101" s="21">
        <v>3.8</v>
      </c>
      <c r="AJ101" s="21">
        <v>2.4</v>
      </c>
      <c r="AK101" s="22">
        <v>5.4</v>
      </c>
    </row>
    <row r="102" spans="1:37">
      <c r="A102" s="6" t="s">
        <v>394</v>
      </c>
      <c r="B102" s="55" t="s">
        <v>395</v>
      </c>
      <c r="C102" s="44">
        <v>9929.6</v>
      </c>
      <c r="D102" s="21">
        <v>175.2</v>
      </c>
      <c r="E102" s="21">
        <v>107</v>
      </c>
      <c r="F102" s="21">
        <v>258.2</v>
      </c>
      <c r="G102" s="21">
        <v>1.8</v>
      </c>
      <c r="H102" s="21">
        <v>1.1000000000000001</v>
      </c>
      <c r="I102" s="22">
        <v>2.6</v>
      </c>
      <c r="J102" s="44">
        <v>7890.6</v>
      </c>
      <c r="K102" s="21">
        <v>183.6</v>
      </c>
      <c r="L102" s="21">
        <v>121.8</v>
      </c>
      <c r="M102" s="21">
        <v>249.3</v>
      </c>
      <c r="N102" s="21">
        <v>2.2999999999999998</v>
      </c>
      <c r="O102" s="21">
        <v>1.5</v>
      </c>
      <c r="P102" s="22">
        <v>3.2</v>
      </c>
      <c r="Q102" s="44">
        <v>9026.6</v>
      </c>
      <c r="R102" s="21">
        <v>292.3</v>
      </c>
      <c r="S102" s="21">
        <v>197.4</v>
      </c>
      <c r="T102" s="21">
        <v>385</v>
      </c>
      <c r="U102" s="21">
        <v>3.2</v>
      </c>
      <c r="V102" s="21">
        <v>2.2000000000000002</v>
      </c>
      <c r="W102" s="22">
        <v>4.3</v>
      </c>
      <c r="X102" s="44">
        <v>8889.2999999999993</v>
      </c>
      <c r="Y102" s="21">
        <v>321.60000000000002</v>
      </c>
      <c r="Z102" s="21">
        <v>216.6</v>
      </c>
      <c r="AA102" s="21">
        <v>438.3</v>
      </c>
      <c r="AB102" s="21">
        <v>3.6</v>
      </c>
      <c r="AC102" s="21">
        <v>2.4</v>
      </c>
      <c r="AD102" s="22">
        <v>4.9000000000000004</v>
      </c>
      <c r="AE102" s="35">
        <v>4564.8</v>
      </c>
      <c r="AF102" s="21">
        <v>200.9</v>
      </c>
      <c r="AG102" s="21">
        <v>128.5</v>
      </c>
      <c r="AH102" s="21">
        <v>282.89999999999998</v>
      </c>
      <c r="AI102" s="21">
        <v>4.4000000000000004</v>
      </c>
      <c r="AJ102" s="21">
        <v>2.8</v>
      </c>
      <c r="AK102" s="22">
        <v>6.2</v>
      </c>
    </row>
    <row r="103" spans="1:37">
      <c r="A103" s="6" t="s">
        <v>544</v>
      </c>
      <c r="B103" s="55" t="s">
        <v>545</v>
      </c>
      <c r="C103" s="44">
        <v>7820.7</v>
      </c>
      <c r="D103" s="21">
        <v>125.6</v>
      </c>
      <c r="E103" s="21">
        <v>76.2</v>
      </c>
      <c r="F103" s="21">
        <v>186.5</v>
      </c>
      <c r="G103" s="21">
        <v>1.6</v>
      </c>
      <c r="H103" s="21">
        <v>1</v>
      </c>
      <c r="I103" s="22">
        <v>2.4</v>
      </c>
      <c r="J103" s="44">
        <v>11745.8</v>
      </c>
      <c r="K103" s="21">
        <v>248.7</v>
      </c>
      <c r="L103" s="21">
        <v>164.5</v>
      </c>
      <c r="M103" s="21">
        <v>339.3</v>
      </c>
      <c r="N103" s="21">
        <v>2.1</v>
      </c>
      <c r="O103" s="21">
        <v>1.4</v>
      </c>
      <c r="P103" s="22">
        <v>2.9</v>
      </c>
      <c r="Q103" s="44">
        <v>8057.9</v>
      </c>
      <c r="R103" s="21">
        <v>237.4</v>
      </c>
      <c r="S103" s="21">
        <v>160.69999999999999</v>
      </c>
      <c r="T103" s="21">
        <v>314.39999999999998</v>
      </c>
      <c r="U103" s="21">
        <v>2.9</v>
      </c>
      <c r="V103" s="21">
        <v>2</v>
      </c>
      <c r="W103" s="22">
        <v>3.9</v>
      </c>
      <c r="X103" s="44">
        <v>10754.4</v>
      </c>
      <c r="Y103" s="21">
        <v>354.3</v>
      </c>
      <c r="Z103" s="21">
        <v>234.9</v>
      </c>
      <c r="AA103" s="21">
        <v>487.8</v>
      </c>
      <c r="AB103" s="21">
        <v>3.3</v>
      </c>
      <c r="AC103" s="21">
        <v>2.2000000000000002</v>
      </c>
      <c r="AD103" s="22">
        <v>4.5</v>
      </c>
      <c r="AE103" s="35">
        <v>7335.2</v>
      </c>
      <c r="AF103" s="21">
        <v>293.89999999999998</v>
      </c>
      <c r="AG103" s="21">
        <v>188.6</v>
      </c>
      <c r="AH103" s="21">
        <v>414.9</v>
      </c>
      <c r="AI103" s="21">
        <v>4</v>
      </c>
      <c r="AJ103" s="21">
        <v>2.6</v>
      </c>
      <c r="AK103" s="22">
        <v>5.7</v>
      </c>
    </row>
    <row r="104" spans="1:37">
      <c r="A104" s="6" t="s">
        <v>286</v>
      </c>
      <c r="B104" s="55" t="s">
        <v>287</v>
      </c>
      <c r="C104" s="44">
        <v>2059.9</v>
      </c>
      <c r="D104" s="21">
        <v>38.9</v>
      </c>
      <c r="E104" s="21">
        <v>23.8</v>
      </c>
      <c r="F104" s="21">
        <v>57.2</v>
      </c>
      <c r="G104" s="21">
        <v>1.9</v>
      </c>
      <c r="H104" s="21">
        <v>1.2</v>
      </c>
      <c r="I104" s="22">
        <v>2.8</v>
      </c>
      <c r="J104" s="44">
        <v>4550.2</v>
      </c>
      <c r="K104" s="21">
        <v>113.4</v>
      </c>
      <c r="L104" s="21">
        <v>75.3</v>
      </c>
      <c r="M104" s="21">
        <v>152.80000000000001</v>
      </c>
      <c r="N104" s="21">
        <v>2.5</v>
      </c>
      <c r="O104" s="21">
        <v>1.7</v>
      </c>
      <c r="P104" s="22">
        <v>3.4</v>
      </c>
      <c r="Q104" s="44">
        <v>15576.5</v>
      </c>
      <c r="R104" s="21">
        <v>539.6</v>
      </c>
      <c r="S104" s="21">
        <v>364.3</v>
      </c>
      <c r="T104" s="21">
        <v>711.3</v>
      </c>
      <c r="U104" s="21">
        <v>3.5</v>
      </c>
      <c r="V104" s="21">
        <v>2.2999999999999998</v>
      </c>
      <c r="W104" s="22">
        <v>4.5999999999999996</v>
      </c>
      <c r="X104" s="44">
        <v>12899.6</v>
      </c>
      <c r="Y104" s="21">
        <v>498.8</v>
      </c>
      <c r="Z104" s="21">
        <v>336.6</v>
      </c>
      <c r="AA104" s="21">
        <v>675.9</v>
      </c>
      <c r="AB104" s="21">
        <v>3.9</v>
      </c>
      <c r="AC104" s="21">
        <v>2.6</v>
      </c>
      <c r="AD104" s="22">
        <v>5.2</v>
      </c>
      <c r="AE104" s="35">
        <v>16467.8</v>
      </c>
      <c r="AF104" s="21">
        <v>774.4</v>
      </c>
      <c r="AG104" s="21">
        <v>494.3</v>
      </c>
      <c r="AH104" s="21">
        <v>1094.7</v>
      </c>
      <c r="AI104" s="21">
        <v>4.7</v>
      </c>
      <c r="AJ104" s="21">
        <v>3</v>
      </c>
      <c r="AK104" s="22">
        <v>6.6</v>
      </c>
    </row>
    <row r="105" spans="1:37">
      <c r="A105" s="6" t="s">
        <v>690</v>
      </c>
      <c r="B105" s="55" t="s">
        <v>691</v>
      </c>
      <c r="C105" s="44">
        <v>2362.4</v>
      </c>
      <c r="D105" s="21">
        <v>30</v>
      </c>
      <c r="E105" s="21">
        <v>18.399999999999999</v>
      </c>
      <c r="F105" s="21">
        <v>44</v>
      </c>
      <c r="G105" s="21">
        <v>1.3</v>
      </c>
      <c r="H105" s="21">
        <v>0.8</v>
      </c>
      <c r="I105" s="22">
        <v>1.9</v>
      </c>
      <c r="J105" s="44">
        <v>15598.2</v>
      </c>
      <c r="K105" s="21">
        <v>261.5</v>
      </c>
      <c r="L105" s="21">
        <v>174.4</v>
      </c>
      <c r="M105" s="21">
        <v>359.2</v>
      </c>
      <c r="N105" s="21">
        <v>1.7</v>
      </c>
      <c r="O105" s="21">
        <v>1.1000000000000001</v>
      </c>
      <c r="P105" s="22">
        <v>2.2999999999999998</v>
      </c>
      <c r="Q105" s="44">
        <v>25908.2</v>
      </c>
      <c r="R105" s="21">
        <v>606.79999999999995</v>
      </c>
      <c r="S105" s="21">
        <v>409.1</v>
      </c>
      <c r="T105" s="21">
        <v>814.9</v>
      </c>
      <c r="U105" s="21">
        <v>2.2999999999999998</v>
      </c>
      <c r="V105" s="21">
        <v>1.6</v>
      </c>
      <c r="W105" s="22">
        <v>3.1</v>
      </c>
      <c r="X105" s="44">
        <v>36202.400000000001</v>
      </c>
      <c r="Y105" s="21">
        <v>949.7</v>
      </c>
      <c r="Z105" s="21">
        <v>626.9</v>
      </c>
      <c r="AA105" s="21">
        <v>1308.4000000000001</v>
      </c>
      <c r="AB105" s="21">
        <v>2.6</v>
      </c>
      <c r="AC105" s="21">
        <v>1.7</v>
      </c>
      <c r="AD105" s="22">
        <v>3.6</v>
      </c>
      <c r="AE105" s="35">
        <v>21469.7</v>
      </c>
      <c r="AF105" s="21">
        <v>687.9</v>
      </c>
      <c r="AG105" s="21">
        <v>432.4</v>
      </c>
      <c r="AH105" s="21">
        <v>990.7</v>
      </c>
      <c r="AI105" s="21">
        <v>3.2</v>
      </c>
      <c r="AJ105" s="21">
        <v>2</v>
      </c>
      <c r="AK105" s="22">
        <v>4.5999999999999996</v>
      </c>
    </row>
    <row r="106" spans="1:37">
      <c r="A106" s="6" t="s">
        <v>840</v>
      </c>
      <c r="B106" s="55" t="s">
        <v>841</v>
      </c>
      <c r="C106" s="44">
        <v>37858.1</v>
      </c>
      <c r="D106" s="21">
        <v>478.8</v>
      </c>
      <c r="E106" s="21">
        <v>295.39999999999998</v>
      </c>
      <c r="F106" s="21">
        <v>694.4</v>
      </c>
      <c r="G106" s="21">
        <v>1.3</v>
      </c>
      <c r="H106" s="21">
        <v>0.8</v>
      </c>
      <c r="I106" s="22">
        <v>1.8</v>
      </c>
      <c r="J106" s="44">
        <v>14572.8</v>
      </c>
      <c r="K106" s="21">
        <v>243.9</v>
      </c>
      <c r="L106" s="21">
        <v>162.80000000000001</v>
      </c>
      <c r="M106" s="21">
        <v>333.4</v>
      </c>
      <c r="N106" s="21">
        <v>1.7</v>
      </c>
      <c r="O106" s="21">
        <v>1.1000000000000001</v>
      </c>
      <c r="P106" s="22">
        <v>2.2999999999999998</v>
      </c>
      <c r="Q106" s="44">
        <v>8247.5</v>
      </c>
      <c r="R106" s="21">
        <v>192.9</v>
      </c>
      <c r="S106" s="21">
        <v>130.9</v>
      </c>
      <c r="T106" s="21">
        <v>259</v>
      </c>
      <c r="U106" s="21">
        <v>2.2999999999999998</v>
      </c>
      <c r="V106" s="21">
        <v>1.6</v>
      </c>
      <c r="W106" s="22">
        <v>3.1</v>
      </c>
      <c r="X106" s="44">
        <v>1746.2</v>
      </c>
      <c r="Y106" s="21">
        <v>45.7</v>
      </c>
      <c r="Z106" s="21">
        <v>30.6</v>
      </c>
      <c r="AA106" s="21">
        <v>63</v>
      </c>
      <c r="AB106" s="21">
        <v>2.6</v>
      </c>
      <c r="AC106" s="21">
        <v>1.8</v>
      </c>
      <c r="AD106" s="22">
        <v>3.6</v>
      </c>
      <c r="AE106" s="35">
        <v>1122.4000000000001</v>
      </c>
      <c r="AF106" s="21">
        <v>36</v>
      </c>
      <c r="AG106" s="21">
        <v>22.1</v>
      </c>
      <c r="AH106" s="21">
        <v>52</v>
      </c>
      <c r="AI106" s="21">
        <v>3.2</v>
      </c>
      <c r="AJ106" s="21">
        <v>2</v>
      </c>
      <c r="AK106" s="22">
        <v>4.5999999999999996</v>
      </c>
    </row>
    <row r="107" spans="1:37">
      <c r="A107" s="6" t="s">
        <v>600</v>
      </c>
      <c r="B107" s="55" t="s">
        <v>601</v>
      </c>
      <c r="C107" s="44">
        <v>0</v>
      </c>
      <c r="D107" s="21" t="s">
        <v>874</v>
      </c>
      <c r="E107" s="21" t="s">
        <v>874</v>
      </c>
      <c r="F107" s="21" t="s">
        <v>874</v>
      </c>
      <c r="G107" s="21" t="s">
        <v>874</v>
      </c>
      <c r="H107" s="21" t="s">
        <v>874</v>
      </c>
      <c r="I107" s="22" t="s">
        <v>874</v>
      </c>
      <c r="J107" s="44">
        <v>0</v>
      </c>
      <c r="K107" s="21" t="s">
        <v>874</v>
      </c>
      <c r="L107" s="21" t="s">
        <v>874</v>
      </c>
      <c r="M107" s="21" t="s">
        <v>874</v>
      </c>
      <c r="N107" s="21" t="s">
        <v>874</v>
      </c>
      <c r="O107" s="21" t="s">
        <v>874</v>
      </c>
      <c r="P107" s="22" t="s">
        <v>874</v>
      </c>
      <c r="Q107" s="44">
        <v>5539.4</v>
      </c>
      <c r="R107" s="21">
        <v>127.1</v>
      </c>
      <c r="S107" s="21">
        <v>83.8</v>
      </c>
      <c r="T107" s="21">
        <v>172.2</v>
      </c>
      <c r="U107" s="21">
        <v>2.2999999999999998</v>
      </c>
      <c r="V107" s="21">
        <v>1.5</v>
      </c>
      <c r="W107" s="22">
        <v>3.1</v>
      </c>
      <c r="X107" s="44">
        <v>36705.599999999999</v>
      </c>
      <c r="Y107" s="21">
        <v>944.1</v>
      </c>
      <c r="Z107" s="21">
        <v>613.4</v>
      </c>
      <c r="AA107" s="21">
        <v>1315.9</v>
      </c>
      <c r="AB107" s="21">
        <v>2.6</v>
      </c>
      <c r="AC107" s="21">
        <v>1.7</v>
      </c>
      <c r="AD107" s="22">
        <v>3.6</v>
      </c>
      <c r="AE107" s="35">
        <v>34839</v>
      </c>
      <c r="AF107" s="21">
        <v>1092.8</v>
      </c>
      <c r="AG107" s="21">
        <v>690</v>
      </c>
      <c r="AH107" s="21">
        <v>1565.8</v>
      </c>
      <c r="AI107" s="21">
        <v>3.1</v>
      </c>
      <c r="AJ107" s="21">
        <v>2</v>
      </c>
      <c r="AK107" s="22">
        <v>4.5</v>
      </c>
    </row>
    <row r="108" spans="1:37">
      <c r="A108" s="6" t="s">
        <v>350</v>
      </c>
      <c r="B108" s="55" t="s">
        <v>351</v>
      </c>
      <c r="C108" s="44">
        <v>6152.9</v>
      </c>
      <c r="D108" s="21">
        <v>104</v>
      </c>
      <c r="E108" s="21">
        <v>63.6</v>
      </c>
      <c r="F108" s="21">
        <v>152.69999999999999</v>
      </c>
      <c r="G108" s="21">
        <v>1.7</v>
      </c>
      <c r="H108" s="21">
        <v>1</v>
      </c>
      <c r="I108" s="22">
        <v>2.5</v>
      </c>
      <c r="J108" s="44">
        <v>11082.6</v>
      </c>
      <c r="K108" s="21">
        <v>247</v>
      </c>
      <c r="L108" s="21">
        <v>164.4</v>
      </c>
      <c r="M108" s="21">
        <v>335.7</v>
      </c>
      <c r="N108" s="21">
        <v>2.2000000000000002</v>
      </c>
      <c r="O108" s="21">
        <v>1.5</v>
      </c>
      <c r="P108" s="22">
        <v>3</v>
      </c>
      <c r="Q108" s="44">
        <v>8272</v>
      </c>
      <c r="R108" s="21">
        <v>256.7</v>
      </c>
      <c r="S108" s="21">
        <v>172.8</v>
      </c>
      <c r="T108" s="21">
        <v>339.6</v>
      </c>
      <c r="U108" s="21">
        <v>3.1</v>
      </c>
      <c r="V108" s="21">
        <v>2.1</v>
      </c>
      <c r="W108" s="22">
        <v>4.0999999999999996</v>
      </c>
      <c r="X108" s="44">
        <v>8181.5</v>
      </c>
      <c r="Y108" s="21">
        <v>283.8</v>
      </c>
      <c r="Z108" s="21">
        <v>189.7</v>
      </c>
      <c r="AA108" s="21">
        <v>387.9</v>
      </c>
      <c r="AB108" s="21">
        <v>3.5</v>
      </c>
      <c r="AC108" s="21">
        <v>2.2999999999999998</v>
      </c>
      <c r="AD108" s="22">
        <v>4.7</v>
      </c>
      <c r="AE108" s="35">
        <v>25886.9</v>
      </c>
      <c r="AF108" s="21">
        <v>1093.2</v>
      </c>
      <c r="AG108" s="21">
        <v>690.6</v>
      </c>
      <c r="AH108" s="21">
        <v>1553.5</v>
      </c>
      <c r="AI108" s="21">
        <v>4.2</v>
      </c>
      <c r="AJ108" s="21">
        <v>2.7</v>
      </c>
      <c r="AK108" s="22">
        <v>6</v>
      </c>
    </row>
    <row r="109" spans="1:37">
      <c r="A109" s="6" t="s">
        <v>726</v>
      </c>
      <c r="B109" s="55" t="s">
        <v>727</v>
      </c>
      <c r="C109" s="44">
        <v>2278.5</v>
      </c>
      <c r="D109" s="21">
        <v>26.1</v>
      </c>
      <c r="E109" s="21">
        <v>15.9</v>
      </c>
      <c r="F109" s="21">
        <v>38.6</v>
      </c>
      <c r="G109" s="21">
        <v>1.1000000000000001</v>
      </c>
      <c r="H109" s="21">
        <v>0.7</v>
      </c>
      <c r="I109" s="22">
        <v>1.7</v>
      </c>
      <c r="J109" s="44">
        <v>13604.6</v>
      </c>
      <c r="K109" s="21">
        <v>206.1</v>
      </c>
      <c r="L109" s="21">
        <v>137.80000000000001</v>
      </c>
      <c r="M109" s="21">
        <v>285.10000000000002</v>
      </c>
      <c r="N109" s="21">
        <v>1.5</v>
      </c>
      <c r="O109" s="21">
        <v>1</v>
      </c>
      <c r="P109" s="22">
        <v>2.1</v>
      </c>
      <c r="Q109" s="44">
        <v>17310.099999999999</v>
      </c>
      <c r="R109" s="21">
        <v>366.6</v>
      </c>
      <c r="S109" s="21">
        <v>245</v>
      </c>
      <c r="T109" s="21">
        <v>497.5</v>
      </c>
      <c r="U109" s="21">
        <v>2.1</v>
      </c>
      <c r="V109" s="21">
        <v>1.4</v>
      </c>
      <c r="W109" s="22">
        <v>2.9</v>
      </c>
      <c r="X109" s="44">
        <v>18553</v>
      </c>
      <c r="Y109" s="21">
        <v>440.4</v>
      </c>
      <c r="Z109" s="21">
        <v>288.5</v>
      </c>
      <c r="AA109" s="21">
        <v>614.79999999999995</v>
      </c>
      <c r="AB109" s="21">
        <v>2.4</v>
      </c>
      <c r="AC109" s="21">
        <v>1.6</v>
      </c>
      <c r="AD109" s="22">
        <v>3.3</v>
      </c>
      <c r="AE109" s="35">
        <v>11842.8</v>
      </c>
      <c r="AF109" s="21">
        <v>343.6</v>
      </c>
      <c r="AG109" s="21">
        <v>212.4</v>
      </c>
      <c r="AH109" s="21">
        <v>499.8</v>
      </c>
      <c r="AI109" s="21">
        <v>2.9</v>
      </c>
      <c r="AJ109" s="21">
        <v>1.8</v>
      </c>
      <c r="AK109" s="22">
        <v>4.2</v>
      </c>
    </row>
    <row r="110" spans="1:37">
      <c r="A110" s="6" t="s">
        <v>728</v>
      </c>
      <c r="B110" s="55" t="s">
        <v>729</v>
      </c>
      <c r="C110" s="44">
        <v>27414</v>
      </c>
      <c r="D110" s="21">
        <v>412.3</v>
      </c>
      <c r="E110" s="21">
        <v>251.4</v>
      </c>
      <c r="F110" s="21">
        <v>608.6</v>
      </c>
      <c r="G110" s="21">
        <v>1.5</v>
      </c>
      <c r="H110" s="21">
        <v>0.9</v>
      </c>
      <c r="I110" s="22">
        <v>2.2000000000000002</v>
      </c>
      <c r="J110" s="44">
        <v>20153.7</v>
      </c>
      <c r="K110" s="21">
        <v>400</v>
      </c>
      <c r="L110" s="21">
        <v>264.39999999999998</v>
      </c>
      <c r="M110" s="21">
        <v>551.1</v>
      </c>
      <c r="N110" s="21">
        <v>2</v>
      </c>
      <c r="O110" s="21">
        <v>1.3</v>
      </c>
      <c r="P110" s="22">
        <v>2.7</v>
      </c>
      <c r="Q110" s="44">
        <v>3250.5</v>
      </c>
      <c r="R110" s="21">
        <v>89.9</v>
      </c>
      <c r="S110" s="21">
        <v>60.9</v>
      </c>
      <c r="T110" s="21">
        <v>118.8</v>
      </c>
      <c r="U110" s="21">
        <v>2.8</v>
      </c>
      <c r="V110" s="21">
        <v>1.9</v>
      </c>
      <c r="W110" s="22">
        <v>3.7</v>
      </c>
      <c r="X110" s="44">
        <v>1917.8</v>
      </c>
      <c r="Y110" s="21">
        <v>59.4</v>
      </c>
      <c r="Z110" s="21">
        <v>39.5</v>
      </c>
      <c r="AA110" s="21">
        <v>81.400000000000006</v>
      </c>
      <c r="AB110" s="21">
        <v>3.1</v>
      </c>
      <c r="AC110" s="21">
        <v>2.1</v>
      </c>
      <c r="AD110" s="22">
        <v>4.2</v>
      </c>
      <c r="AE110" s="35">
        <v>0</v>
      </c>
      <c r="AF110" s="21" t="s">
        <v>874</v>
      </c>
      <c r="AG110" s="21" t="s">
        <v>874</v>
      </c>
      <c r="AH110" s="21" t="s">
        <v>874</v>
      </c>
      <c r="AI110" s="21" t="s">
        <v>874</v>
      </c>
      <c r="AJ110" s="21" t="s">
        <v>874</v>
      </c>
      <c r="AK110" s="22" t="s">
        <v>874</v>
      </c>
    </row>
    <row r="111" spans="1:37">
      <c r="A111" s="6" t="s">
        <v>632</v>
      </c>
      <c r="B111" s="55" t="s">
        <v>633</v>
      </c>
      <c r="C111" s="44">
        <v>3888.7</v>
      </c>
      <c r="D111" s="21">
        <v>47.6</v>
      </c>
      <c r="E111" s="21">
        <v>29</v>
      </c>
      <c r="F111" s="21">
        <v>71.5</v>
      </c>
      <c r="G111" s="21">
        <v>1.2</v>
      </c>
      <c r="H111" s="21">
        <v>0.7</v>
      </c>
      <c r="I111" s="22">
        <v>1.8</v>
      </c>
      <c r="J111" s="44">
        <v>11012.8</v>
      </c>
      <c r="K111" s="21">
        <v>178</v>
      </c>
      <c r="L111" s="21">
        <v>117.4</v>
      </c>
      <c r="M111" s="21">
        <v>250.7</v>
      </c>
      <c r="N111" s="21">
        <v>1.6</v>
      </c>
      <c r="O111" s="21">
        <v>1.1000000000000001</v>
      </c>
      <c r="P111" s="22">
        <v>2.2999999999999998</v>
      </c>
      <c r="Q111" s="44">
        <v>17878.5</v>
      </c>
      <c r="R111" s="21">
        <v>403.6</v>
      </c>
      <c r="S111" s="21">
        <v>267.89999999999998</v>
      </c>
      <c r="T111" s="21">
        <v>550</v>
      </c>
      <c r="U111" s="21">
        <v>2.2999999999999998</v>
      </c>
      <c r="V111" s="21">
        <v>1.5</v>
      </c>
      <c r="W111" s="22">
        <v>3.1</v>
      </c>
      <c r="X111" s="44">
        <v>30471.599999999999</v>
      </c>
      <c r="Y111" s="21">
        <v>771.4</v>
      </c>
      <c r="Z111" s="21">
        <v>498.8</v>
      </c>
      <c r="AA111" s="21">
        <v>1077.8</v>
      </c>
      <c r="AB111" s="21">
        <v>2.5</v>
      </c>
      <c r="AC111" s="21">
        <v>1.6</v>
      </c>
      <c r="AD111" s="22">
        <v>3.5</v>
      </c>
      <c r="AE111" s="35">
        <v>32606.400000000001</v>
      </c>
      <c r="AF111" s="21">
        <v>1006.2</v>
      </c>
      <c r="AG111" s="21">
        <v>636</v>
      </c>
      <c r="AH111" s="21">
        <v>1443.9</v>
      </c>
      <c r="AI111" s="21">
        <v>3.1</v>
      </c>
      <c r="AJ111" s="21">
        <v>2</v>
      </c>
      <c r="AK111" s="22">
        <v>4.4000000000000004</v>
      </c>
    </row>
    <row r="112" spans="1:37">
      <c r="A112" s="6" t="s">
        <v>436</v>
      </c>
      <c r="B112" s="55" t="s">
        <v>437</v>
      </c>
      <c r="C112" s="44">
        <v>2308.3000000000002</v>
      </c>
      <c r="D112" s="21">
        <v>40.1</v>
      </c>
      <c r="E112" s="21">
        <v>24.5</v>
      </c>
      <c r="F112" s="21">
        <v>59.2</v>
      </c>
      <c r="G112" s="21">
        <v>1.7</v>
      </c>
      <c r="H112" s="21">
        <v>1.1000000000000001</v>
      </c>
      <c r="I112" s="22">
        <v>2.6</v>
      </c>
      <c r="J112" s="44">
        <v>4862</v>
      </c>
      <c r="K112" s="21">
        <v>111.4</v>
      </c>
      <c r="L112" s="21">
        <v>73.8</v>
      </c>
      <c r="M112" s="21">
        <v>152.1</v>
      </c>
      <c r="N112" s="21">
        <v>2.2999999999999998</v>
      </c>
      <c r="O112" s="21">
        <v>1.5</v>
      </c>
      <c r="P112" s="22">
        <v>3.1</v>
      </c>
      <c r="Q112" s="44">
        <v>11379.4</v>
      </c>
      <c r="R112" s="21">
        <v>362.6</v>
      </c>
      <c r="S112" s="21">
        <v>244.4</v>
      </c>
      <c r="T112" s="21">
        <v>481.5</v>
      </c>
      <c r="U112" s="21">
        <v>3.2</v>
      </c>
      <c r="V112" s="21">
        <v>2.1</v>
      </c>
      <c r="W112" s="22">
        <v>4.2</v>
      </c>
      <c r="X112" s="44">
        <v>17525.099999999999</v>
      </c>
      <c r="Y112" s="21">
        <v>624.1</v>
      </c>
      <c r="Z112" s="21">
        <v>414</v>
      </c>
      <c r="AA112" s="21">
        <v>856.4</v>
      </c>
      <c r="AB112" s="21">
        <v>3.6</v>
      </c>
      <c r="AC112" s="21">
        <v>2.4</v>
      </c>
      <c r="AD112" s="22">
        <v>4.9000000000000004</v>
      </c>
      <c r="AE112" s="35">
        <v>719.2</v>
      </c>
      <c r="AF112" s="21">
        <v>31.1</v>
      </c>
      <c r="AG112" s="21">
        <v>20.2</v>
      </c>
      <c r="AH112" s="21">
        <v>43.8</v>
      </c>
      <c r="AI112" s="21">
        <v>4.3</v>
      </c>
      <c r="AJ112" s="21">
        <v>2.8</v>
      </c>
      <c r="AK112" s="22">
        <v>6.1</v>
      </c>
    </row>
    <row r="113" spans="1:37">
      <c r="A113" s="6" t="s">
        <v>820</v>
      </c>
      <c r="B113" s="55" t="s">
        <v>821</v>
      </c>
      <c r="C113" s="44">
        <v>21530.1</v>
      </c>
      <c r="D113" s="21">
        <v>267.3</v>
      </c>
      <c r="E113" s="21">
        <v>161.5</v>
      </c>
      <c r="F113" s="21">
        <v>396.4</v>
      </c>
      <c r="G113" s="21">
        <v>1.2</v>
      </c>
      <c r="H113" s="21">
        <v>0.7</v>
      </c>
      <c r="I113" s="22">
        <v>1.8</v>
      </c>
      <c r="J113" s="44">
        <v>34890.9</v>
      </c>
      <c r="K113" s="21">
        <v>572.6</v>
      </c>
      <c r="L113" s="21">
        <v>375.6</v>
      </c>
      <c r="M113" s="21">
        <v>790.4</v>
      </c>
      <c r="N113" s="21">
        <v>1.6</v>
      </c>
      <c r="O113" s="21">
        <v>1.1000000000000001</v>
      </c>
      <c r="P113" s="22">
        <v>2.2999999999999998</v>
      </c>
      <c r="Q113" s="44">
        <v>35604.800000000003</v>
      </c>
      <c r="R113" s="21">
        <v>816.1</v>
      </c>
      <c r="S113" s="21">
        <v>549.5</v>
      </c>
      <c r="T113" s="21">
        <v>1103</v>
      </c>
      <c r="U113" s="21">
        <v>2.2999999999999998</v>
      </c>
      <c r="V113" s="21">
        <v>1.5</v>
      </c>
      <c r="W113" s="22">
        <v>3.1</v>
      </c>
      <c r="X113" s="44">
        <v>12384</v>
      </c>
      <c r="Y113" s="21">
        <v>318.3</v>
      </c>
      <c r="Z113" s="21">
        <v>209.3</v>
      </c>
      <c r="AA113" s="21">
        <v>442.2</v>
      </c>
      <c r="AB113" s="21">
        <v>2.6</v>
      </c>
      <c r="AC113" s="21">
        <v>1.7</v>
      </c>
      <c r="AD113" s="22">
        <v>3.6</v>
      </c>
      <c r="AE113" s="35">
        <v>1547.2</v>
      </c>
      <c r="AF113" s="21">
        <v>48.6</v>
      </c>
      <c r="AG113" s="21">
        <v>30.2</v>
      </c>
      <c r="AH113" s="21">
        <v>70.400000000000006</v>
      </c>
      <c r="AI113" s="21">
        <v>3.1</v>
      </c>
      <c r="AJ113" s="21">
        <v>2</v>
      </c>
      <c r="AK113" s="22">
        <v>4.5</v>
      </c>
    </row>
    <row r="114" spans="1:37">
      <c r="A114" s="6" t="s">
        <v>822</v>
      </c>
      <c r="B114" s="55" t="s">
        <v>823</v>
      </c>
      <c r="C114" s="44">
        <v>42519.7</v>
      </c>
      <c r="D114" s="21">
        <v>605.5</v>
      </c>
      <c r="E114" s="21">
        <v>371.2</v>
      </c>
      <c r="F114" s="21">
        <v>883.9</v>
      </c>
      <c r="G114" s="21">
        <v>1.4</v>
      </c>
      <c r="H114" s="21">
        <v>0.9</v>
      </c>
      <c r="I114" s="22">
        <v>2.1</v>
      </c>
      <c r="J114" s="44">
        <v>4896.3</v>
      </c>
      <c r="K114" s="21">
        <v>92.1</v>
      </c>
      <c r="L114" s="21">
        <v>60.8</v>
      </c>
      <c r="M114" s="21">
        <v>125.1</v>
      </c>
      <c r="N114" s="21">
        <v>1.9</v>
      </c>
      <c r="O114" s="21">
        <v>1.2</v>
      </c>
      <c r="P114" s="22">
        <v>2.6</v>
      </c>
      <c r="Q114" s="44">
        <v>2137</v>
      </c>
      <c r="R114" s="21">
        <v>56.1</v>
      </c>
      <c r="S114" s="21">
        <v>38.299999999999997</v>
      </c>
      <c r="T114" s="21">
        <v>74.7</v>
      </c>
      <c r="U114" s="21">
        <v>2.6</v>
      </c>
      <c r="V114" s="21">
        <v>1.8</v>
      </c>
      <c r="W114" s="22">
        <v>3.5</v>
      </c>
      <c r="X114" s="44">
        <v>0</v>
      </c>
      <c r="Y114" s="21" t="s">
        <v>874</v>
      </c>
      <c r="Z114" s="21" t="s">
        <v>874</v>
      </c>
      <c r="AA114" s="21" t="s">
        <v>874</v>
      </c>
      <c r="AB114" s="21" t="s">
        <v>874</v>
      </c>
      <c r="AC114" s="21" t="s">
        <v>874</v>
      </c>
      <c r="AD114" s="22" t="s">
        <v>874</v>
      </c>
      <c r="AE114" s="35">
        <v>0</v>
      </c>
      <c r="AF114" s="21" t="s">
        <v>874</v>
      </c>
      <c r="AG114" s="21" t="s">
        <v>874</v>
      </c>
      <c r="AH114" s="21" t="s">
        <v>874</v>
      </c>
      <c r="AI114" s="21" t="s">
        <v>874</v>
      </c>
      <c r="AJ114" s="21" t="s">
        <v>874</v>
      </c>
      <c r="AK114" s="22" t="s">
        <v>874</v>
      </c>
    </row>
    <row r="115" spans="1:37">
      <c r="A115" s="6" t="s">
        <v>294</v>
      </c>
      <c r="B115" s="55" t="s">
        <v>295</v>
      </c>
      <c r="C115" s="44">
        <v>5215.7</v>
      </c>
      <c r="D115" s="21">
        <v>95</v>
      </c>
      <c r="E115" s="21">
        <v>57.7</v>
      </c>
      <c r="F115" s="21">
        <v>141.30000000000001</v>
      </c>
      <c r="G115" s="21">
        <v>1.8</v>
      </c>
      <c r="H115" s="21">
        <v>1.1000000000000001</v>
      </c>
      <c r="I115" s="22">
        <v>2.7</v>
      </c>
      <c r="J115" s="44">
        <v>8561.7999999999993</v>
      </c>
      <c r="K115" s="21">
        <v>205.6</v>
      </c>
      <c r="L115" s="21">
        <v>135.69999999999999</v>
      </c>
      <c r="M115" s="21">
        <v>281.39999999999998</v>
      </c>
      <c r="N115" s="21">
        <v>2.4</v>
      </c>
      <c r="O115" s="21">
        <v>1.6</v>
      </c>
      <c r="P115" s="22">
        <v>3.3</v>
      </c>
      <c r="Q115" s="44">
        <v>4275.8999999999996</v>
      </c>
      <c r="R115" s="21">
        <v>142.80000000000001</v>
      </c>
      <c r="S115" s="21">
        <v>95.8</v>
      </c>
      <c r="T115" s="21">
        <v>188.8</v>
      </c>
      <c r="U115" s="21">
        <v>3.3</v>
      </c>
      <c r="V115" s="21">
        <v>2.2000000000000002</v>
      </c>
      <c r="W115" s="22">
        <v>4.4000000000000004</v>
      </c>
      <c r="X115" s="44">
        <v>6051.7</v>
      </c>
      <c r="Y115" s="21">
        <v>225.9</v>
      </c>
      <c r="Z115" s="21">
        <v>150</v>
      </c>
      <c r="AA115" s="21">
        <v>309.89999999999998</v>
      </c>
      <c r="AB115" s="21">
        <v>3.7</v>
      </c>
      <c r="AC115" s="21">
        <v>2.5</v>
      </c>
      <c r="AD115" s="22">
        <v>5.0999999999999996</v>
      </c>
      <c r="AE115" s="35">
        <v>20754.900000000001</v>
      </c>
      <c r="AF115" s="21">
        <v>941.2</v>
      </c>
      <c r="AG115" s="21">
        <v>612.5</v>
      </c>
      <c r="AH115" s="21">
        <v>1318.8</v>
      </c>
      <c r="AI115" s="21">
        <v>4.5</v>
      </c>
      <c r="AJ115" s="21">
        <v>3</v>
      </c>
      <c r="AK115" s="22">
        <v>6.4</v>
      </c>
    </row>
    <row r="116" spans="1:37">
      <c r="A116" s="6" t="s">
        <v>332</v>
      </c>
      <c r="B116" s="55" t="s">
        <v>333</v>
      </c>
      <c r="C116" s="44">
        <v>0</v>
      </c>
      <c r="D116" s="21" t="s">
        <v>874</v>
      </c>
      <c r="E116" s="21" t="s">
        <v>874</v>
      </c>
      <c r="F116" s="21" t="s">
        <v>874</v>
      </c>
      <c r="G116" s="21" t="s">
        <v>874</v>
      </c>
      <c r="H116" s="21" t="s">
        <v>874</v>
      </c>
      <c r="I116" s="22" t="s">
        <v>874</v>
      </c>
      <c r="J116" s="44">
        <v>6253.3</v>
      </c>
      <c r="K116" s="21">
        <v>133.80000000000001</v>
      </c>
      <c r="L116" s="21">
        <v>88.7</v>
      </c>
      <c r="M116" s="21">
        <v>183.6</v>
      </c>
      <c r="N116" s="21">
        <v>2.1</v>
      </c>
      <c r="O116" s="21">
        <v>1.4</v>
      </c>
      <c r="P116" s="22">
        <v>2.9</v>
      </c>
      <c r="Q116" s="44">
        <v>7067.1</v>
      </c>
      <c r="R116" s="21">
        <v>210.5</v>
      </c>
      <c r="S116" s="21">
        <v>142.19999999999999</v>
      </c>
      <c r="T116" s="21">
        <v>279.2</v>
      </c>
      <c r="U116" s="21">
        <v>3</v>
      </c>
      <c r="V116" s="21">
        <v>2</v>
      </c>
      <c r="W116" s="22">
        <v>4</v>
      </c>
      <c r="X116" s="44">
        <v>13630.8</v>
      </c>
      <c r="Y116" s="21">
        <v>454</v>
      </c>
      <c r="Z116" s="21">
        <v>302.3</v>
      </c>
      <c r="AA116" s="21">
        <v>621.20000000000005</v>
      </c>
      <c r="AB116" s="21">
        <v>3.3</v>
      </c>
      <c r="AC116" s="21">
        <v>2.2000000000000002</v>
      </c>
      <c r="AD116" s="22">
        <v>4.5999999999999996</v>
      </c>
      <c r="AE116" s="35">
        <v>17294.900000000001</v>
      </c>
      <c r="AF116" s="21">
        <v>700.7</v>
      </c>
      <c r="AG116" s="21">
        <v>450.9</v>
      </c>
      <c r="AH116" s="21">
        <v>987.3</v>
      </c>
      <c r="AI116" s="21">
        <v>4.0999999999999996</v>
      </c>
      <c r="AJ116" s="21">
        <v>2.6</v>
      </c>
      <c r="AK116" s="22">
        <v>5.7</v>
      </c>
    </row>
    <row r="117" spans="1:37">
      <c r="A117" s="6" t="s">
        <v>344</v>
      </c>
      <c r="B117" s="55" t="s">
        <v>345</v>
      </c>
      <c r="C117" s="44">
        <v>15227.8</v>
      </c>
      <c r="D117" s="21">
        <v>273</v>
      </c>
      <c r="E117" s="21">
        <v>166.2</v>
      </c>
      <c r="F117" s="21">
        <v>398.2</v>
      </c>
      <c r="G117" s="21">
        <v>1.8</v>
      </c>
      <c r="H117" s="21">
        <v>1.1000000000000001</v>
      </c>
      <c r="I117" s="22">
        <v>2.6</v>
      </c>
      <c r="J117" s="44">
        <v>16716.8</v>
      </c>
      <c r="K117" s="21">
        <v>395.3</v>
      </c>
      <c r="L117" s="21">
        <v>263.39999999999998</v>
      </c>
      <c r="M117" s="21">
        <v>534.20000000000005</v>
      </c>
      <c r="N117" s="21">
        <v>2.4</v>
      </c>
      <c r="O117" s="21">
        <v>1.6</v>
      </c>
      <c r="P117" s="22">
        <v>3.2</v>
      </c>
      <c r="Q117" s="44">
        <v>12179.2</v>
      </c>
      <c r="R117" s="21">
        <v>400.8</v>
      </c>
      <c r="S117" s="21">
        <v>272.39999999999998</v>
      </c>
      <c r="T117" s="21">
        <v>524.5</v>
      </c>
      <c r="U117" s="21">
        <v>3.3</v>
      </c>
      <c r="V117" s="21">
        <v>2.2000000000000002</v>
      </c>
      <c r="W117" s="22">
        <v>4.3</v>
      </c>
      <c r="X117" s="44">
        <v>6164.7</v>
      </c>
      <c r="Y117" s="21">
        <v>226.6</v>
      </c>
      <c r="Z117" s="21">
        <v>153.19999999999999</v>
      </c>
      <c r="AA117" s="21">
        <v>307.10000000000002</v>
      </c>
      <c r="AB117" s="21">
        <v>3.7</v>
      </c>
      <c r="AC117" s="21">
        <v>2.5</v>
      </c>
      <c r="AD117" s="22">
        <v>5</v>
      </c>
      <c r="AE117" s="35">
        <v>14582.6</v>
      </c>
      <c r="AF117" s="21">
        <v>652.79999999999995</v>
      </c>
      <c r="AG117" s="21">
        <v>411.8</v>
      </c>
      <c r="AH117" s="21">
        <v>927.5</v>
      </c>
      <c r="AI117" s="21">
        <v>4.5</v>
      </c>
      <c r="AJ117" s="21">
        <v>2.8</v>
      </c>
      <c r="AK117" s="22">
        <v>6.4</v>
      </c>
    </row>
    <row r="118" spans="1:37">
      <c r="A118" s="6" t="s">
        <v>730</v>
      </c>
      <c r="B118" s="55" t="s">
        <v>731</v>
      </c>
      <c r="C118" s="44">
        <v>29032.799999999999</v>
      </c>
      <c r="D118" s="21">
        <v>415.6</v>
      </c>
      <c r="E118" s="21">
        <v>247.8</v>
      </c>
      <c r="F118" s="21">
        <v>621.4</v>
      </c>
      <c r="G118" s="21">
        <v>1.4</v>
      </c>
      <c r="H118" s="21">
        <v>0.9</v>
      </c>
      <c r="I118" s="22">
        <v>2.1</v>
      </c>
      <c r="J118" s="44">
        <v>31011.1</v>
      </c>
      <c r="K118" s="21">
        <v>585.79999999999995</v>
      </c>
      <c r="L118" s="21">
        <v>379.9</v>
      </c>
      <c r="M118" s="21">
        <v>806</v>
      </c>
      <c r="N118" s="21">
        <v>1.9</v>
      </c>
      <c r="O118" s="21">
        <v>1.2</v>
      </c>
      <c r="P118" s="22">
        <v>2.6</v>
      </c>
      <c r="Q118" s="44">
        <v>27746.9</v>
      </c>
      <c r="R118" s="21">
        <v>731.2</v>
      </c>
      <c r="S118" s="21">
        <v>491.9</v>
      </c>
      <c r="T118" s="21">
        <v>983.7</v>
      </c>
      <c r="U118" s="21">
        <v>2.6</v>
      </c>
      <c r="V118" s="21">
        <v>1.8</v>
      </c>
      <c r="W118" s="22">
        <v>3.5</v>
      </c>
      <c r="X118" s="44">
        <v>18930.3</v>
      </c>
      <c r="Y118" s="21">
        <v>558.79999999999995</v>
      </c>
      <c r="Z118" s="21">
        <v>368.3</v>
      </c>
      <c r="AA118" s="21">
        <v>774.4</v>
      </c>
      <c r="AB118" s="21">
        <v>3</v>
      </c>
      <c r="AC118" s="21">
        <v>1.9</v>
      </c>
      <c r="AD118" s="22">
        <v>4.0999999999999996</v>
      </c>
      <c r="AE118" s="35">
        <v>6641.9</v>
      </c>
      <c r="AF118" s="21">
        <v>239.3</v>
      </c>
      <c r="AG118" s="21">
        <v>148.80000000000001</v>
      </c>
      <c r="AH118" s="21">
        <v>345.4</v>
      </c>
      <c r="AI118" s="21">
        <v>3.6</v>
      </c>
      <c r="AJ118" s="21">
        <v>2.2000000000000002</v>
      </c>
      <c r="AK118" s="22">
        <v>5.2</v>
      </c>
    </row>
    <row r="119" spans="1:37">
      <c r="A119" s="6" t="s">
        <v>498</v>
      </c>
      <c r="B119" s="55" t="s">
        <v>499</v>
      </c>
      <c r="C119" s="44">
        <v>7187.6</v>
      </c>
      <c r="D119" s="21">
        <v>109.9</v>
      </c>
      <c r="E119" s="21">
        <v>67.599999999999994</v>
      </c>
      <c r="F119" s="21">
        <v>161.30000000000001</v>
      </c>
      <c r="G119" s="21">
        <v>1.5</v>
      </c>
      <c r="H119" s="21">
        <v>0.9</v>
      </c>
      <c r="I119" s="22">
        <v>2.2000000000000002</v>
      </c>
      <c r="J119" s="44">
        <v>25878.2</v>
      </c>
      <c r="K119" s="21">
        <v>522.6</v>
      </c>
      <c r="L119" s="21">
        <v>347.1</v>
      </c>
      <c r="M119" s="21">
        <v>713.6</v>
      </c>
      <c r="N119" s="21">
        <v>2</v>
      </c>
      <c r="O119" s="21">
        <v>1.3</v>
      </c>
      <c r="P119" s="22">
        <v>2.8</v>
      </c>
      <c r="Q119" s="44">
        <v>46435.4</v>
      </c>
      <c r="R119" s="21">
        <v>1306.8</v>
      </c>
      <c r="S119" s="21">
        <v>883.8</v>
      </c>
      <c r="T119" s="21">
        <v>1726.6</v>
      </c>
      <c r="U119" s="21">
        <v>2.8</v>
      </c>
      <c r="V119" s="21">
        <v>1.9</v>
      </c>
      <c r="W119" s="22">
        <v>3.7</v>
      </c>
      <c r="X119" s="44">
        <v>18101.099999999999</v>
      </c>
      <c r="Y119" s="21">
        <v>570</v>
      </c>
      <c r="Z119" s="21">
        <v>383.4</v>
      </c>
      <c r="AA119" s="21">
        <v>782</v>
      </c>
      <c r="AB119" s="21">
        <v>3.1</v>
      </c>
      <c r="AC119" s="21">
        <v>2.1</v>
      </c>
      <c r="AD119" s="22">
        <v>4.3</v>
      </c>
      <c r="AE119" s="35">
        <v>5925.7</v>
      </c>
      <c r="AF119" s="21">
        <v>227.5</v>
      </c>
      <c r="AG119" s="21">
        <v>143.4</v>
      </c>
      <c r="AH119" s="21">
        <v>323.3</v>
      </c>
      <c r="AI119" s="21">
        <v>3.8</v>
      </c>
      <c r="AJ119" s="21">
        <v>2.4</v>
      </c>
      <c r="AK119" s="22">
        <v>5.5</v>
      </c>
    </row>
    <row r="120" spans="1:37">
      <c r="A120" s="6" t="s">
        <v>654</v>
      </c>
      <c r="B120" s="55" t="s">
        <v>655</v>
      </c>
      <c r="C120" s="44">
        <v>18244.900000000001</v>
      </c>
      <c r="D120" s="21">
        <v>276.10000000000002</v>
      </c>
      <c r="E120" s="21">
        <v>168.1</v>
      </c>
      <c r="F120" s="21">
        <v>408.6</v>
      </c>
      <c r="G120" s="21">
        <v>1.5</v>
      </c>
      <c r="H120" s="21">
        <v>0.9</v>
      </c>
      <c r="I120" s="22">
        <v>2.2000000000000002</v>
      </c>
      <c r="J120" s="44">
        <v>11729.7</v>
      </c>
      <c r="K120" s="21">
        <v>234.1</v>
      </c>
      <c r="L120" s="21">
        <v>154.9</v>
      </c>
      <c r="M120" s="21">
        <v>321.39999999999998</v>
      </c>
      <c r="N120" s="21">
        <v>2</v>
      </c>
      <c r="O120" s="21">
        <v>1.3</v>
      </c>
      <c r="P120" s="22">
        <v>2.7</v>
      </c>
      <c r="Q120" s="44">
        <v>12883</v>
      </c>
      <c r="R120" s="21">
        <v>357.8</v>
      </c>
      <c r="S120" s="21">
        <v>243</v>
      </c>
      <c r="T120" s="21">
        <v>475.2</v>
      </c>
      <c r="U120" s="21">
        <v>2.8</v>
      </c>
      <c r="V120" s="21">
        <v>1.9</v>
      </c>
      <c r="W120" s="22">
        <v>3.7</v>
      </c>
      <c r="X120" s="44">
        <v>6141.1</v>
      </c>
      <c r="Y120" s="21">
        <v>190.8</v>
      </c>
      <c r="Z120" s="21">
        <v>126.8</v>
      </c>
      <c r="AA120" s="21">
        <v>262.5</v>
      </c>
      <c r="AB120" s="21">
        <v>3.1</v>
      </c>
      <c r="AC120" s="21">
        <v>2.1</v>
      </c>
      <c r="AD120" s="22">
        <v>4.3</v>
      </c>
      <c r="AE120" s="35">
        <v>581.29999999999995</v>
      </c>
      <c r="AF120" s="21">
        <v>22</v>
      </c>
      <c r="AG120" s="21">
        <v>14.1</v>
      </c>
      <c r="AH120" s="21">
        <v>31</v>
      </c>
      <c r="AI120" s="21">
        <v>3.8</v>
      </c>
      <c r="AJ120" s="21">
        <v>2.4</v>
      </c>
      <c r="AK120" s="22">
        <v>5.3</v>
      </c>
    </row>
    <row r="121" spans="1:37">
      <c r="A121" s="6" t="s">
        <v>692</v>
      </c>
      <c r="B121" s="55" t="s">
        <v>693</v>
      </c>
      <c r="C121" s="44">
        <v>12717.9</v>
      </c>
      <c r="D121" s="21">
        <v>181.3</v>
      </c>
      <c r="E121" s="21">
        <v>110.3</v>
      </c>
      <c r="F121" s="21">
        <v>267.39999999999998</v>
      </c>
      <c r="G121" s="21">
        <v>1.4</v>
      </c>
      <c r="H121" s="21">
        <v>0.9</v>
      </c>
      <c r="I121" s="22">
        <v>2.1</v>
      </c>
      <c r="J121" s="44">
        <v>16775</v>
      </c>
      <c r="K121" s="21">
        <v>315.8</v>
      </c>
      <c r="L121" s="21">
        <v>208.6</v>
      </c>
      <c r="M121" s="21">
        <v>436.1</v>
      </c>
      <c r="N121" s="21">
        <v>1.9</v>
      </c>
      <c r="O121" s="21">
        <v>1.2</v>
      </c>
      <c r="P121" s="22">
        <v>2.6</v>
      </c>
      <c r="Q121" s="44">
        <v>9604.6</v>
      </c>
      <c r="R121" s="21">
        <v>252.2</v>
      </c>
      <c r="S121" s="21">
        <v>171.4</v>
      </c>
      <c r="T121" s="21">
        <v>335.4</v>
      </c>
      <c r="U121" s="21">
        <v>2.6</v>
      </c>
      <c r="V121" s="21">
        <v>1.8</v>
      </c>
      <c r="W121" s="22">
        <v>3.5</v>
      </c>
      <c r="X121" s="44">
        <v>6766.2</v>
      </c>
      <c r="Y121" s="21">
        <v>199</v>
      </c>
      <c r="Z121" s="21">
        <v>132</v>
      </c>
      <c r="AA121" s="21">
        <v>274.2</v>
      </c>
      <c r="AB121" s="21">
        <v>2.9</v>
      </c>
      <c r="AC121" s="21">
        <v>2</v>
      </c>
      <c r="AD121" s="22">
        <v>4.0999999999999996</v>
      </c>
      <c r="AE121" s="35">
        <v>2145.3000000000002</v>
      </c>
      <c r="AF121" s="21">
        <v>76.900000000000006</v>
      </c>
      <c r="AG121" s="21">
        <v>48.6</v>
      </c>
      <c r="AH121" s="21">
        <v>110.3</v>
      </c>
      <c r="AI121" s="21">
        <v>3.6</v>
      </c>
      <c r="AJ121" s="21">
        <v>2.2999999999999998</v>
      </c>
      <c r="AK121" s="22">
        <v>5.0999999999999996</v>
      </c>
    </row>
    <row r="122" spans="1:37">
      <c r="A122" s="6" t="s">
        <v>834</v>
      </c>
      <c r="B122" s="55" t="s">
        <v>835</v>
      </c>
      <c r="C122" s="44">
        <v>28501.4</v>
      </c>
      <c r="D122" s="21">
        <v>364.6</v>
      </c>
      <c r="E122" s="21">
        <v>220.2</v>
      </c>
      <c r="F122" s="21">
        <v>546.1</v>
      </c>
      <c r="G122" s="21">
        <v>1.3</v>
      </c>
      <c r="H122" s="21">
        <v>0.8</v>
      </c>
      <c r="I122" s="22">
        <v>1.9</v>
      </c>
      <c r="J122" s="44">
        <v>21993.4</v>
      </c>
      <c r="K122" s="21">
        <v>371.4</v>
      </c>
      <c r="L122" s="21">
        <v>243.5</v>
      </c>
      <c r="M122" s="21">
        <v>516.29999999999995</v>
      </c>
      <c r="N122" s="21">
        <v>1.7</v>
      </c>
      <c r="O122" s="21">
        <v>1.1000000000000001</v>
      </c>
      <c r="P122" s="22">
        <v>2.2999999999999998</v>
      </c>
      <c r="Q122" s="44">
        <v>28804.400000000001</v>
      </c>
      <c r="R122" s="21">
        <v>679.1</v>
      </c>
      <c r="S122" s="21">
        <v>454.5</v>
      </c>
      <c r="T122" s="21">
        <v>918.2</v>
      </c>
      <c r="U122" s="21">
        <v>2.4</v>
      </c>
      <c r="V122" s="21">
        <v>1.6</v>
      </c>
      <c r="W122" s="22">
        <v>3.2</v>
      </c>
      <c r="X122" s="44">
        <v>35610.1</v>
      </c>
      <c r="Y122" s="21">
        <v>941.2</v>
      </c>
      <c r="Z122" s="21">
        <v>613</v>
      </c>
      <c r="AA122" s="21">
        <v>1311.2</v>
      </c>
      <c r="AB122" s="21">
        <v>2.6</v>
      </c>
      <c r="AC122" s="21">
        <v>1.7</v>
      </c>
      <c r="AD122" s="22">
        <v>3.7</v>
      </c>
      <c r="AE122" s="35">
        <v>4725.8</v>
      </c>
      <c r="AF122" s="21">
        <v>152.4</v>
      </c>
      <c r="AG122" s="21">
        <v>95.3</v>
      </c>
      <c r="AH122" s="21">
        <v>219.5</v>
      </c>
      <c r="AI122" s="21">
        <v>3.2</v>
      </c>
      <c r="AJ122" s="21">
        <v>2</v>
      </c>
      <c r="AK122" s="22">
        <v>4.5999999999999996</v>
      </c>
    </row>
    <row r="123" spans="1:37">
      <c r="A123" s="6" t="s">
        <v>656</v>
      </c>
      <c r="B123" s="55" t="s">
        <v>657</v>
      </c>
      <c r="C123" s="44">
        <v>22395.599999999999</v>
      </c>
      <c r="D123" s="21">
        <v>352.2</v>
      </c>
      <c r="E123" s="21">
        <v>214.6</v>
      </c>
      <c r="F123" s="21">
        <v>519.4</v>
      </c>
      <c r="G123" s="21">
        <v>1.6</v>
      </c>
      <c r="H123" s="21">
        <v>1</v>
      </c>
      <c r="I123" s="22">
        <v>2.2999999999999998</v>
      </c>
      <c r="J123" s="44">
        <v>17337.7</v>
      </c>
      <c r="K123" s="21">
        <v>359.7</v>
      </c>
      <c r="L123" s="21">
        <v>237.8</v>
      </c>
      <c r="M123" s="21">
        <v>490.3</v>
      </c>
      <c r="N123" s="21">
        <v>2.1</v>
      </c>
      <c r="O123" s="21">
        <v>1.4</v>
      </c>
      <c r="P123" s="22">
        <v>2.8</v>
      </c>
      <c r="Q123" s="44">
        <v>10430.700000000001</v>
      </c>
      <c r="R123" s="21">
        <v>301.3</v>
      </c>
      <c r="S123" s="21">
        <v>203.6</v>
      </c>
      <c r="T123" s="21">
        <v>397.5</v>
      </c>
      <c r="U123" s="21">
        <v>2.9</v>
      </c>
      <c r="V123" s="21">
        <v>2</v>
      </c>
      <c r="W123" s="22">
        <v>3.8</v>
      </c>
      <c r="X123" s="44">
        <v>7075.3</v>
      </c>
      <c r="Y123" s="21">
        <v>228.6</v>
      </c>
      <c r="Z123" s="21">
        <v>153.5</v>
      </c>
      <c r="AA123" s="21">
        <v>312.2</v>
      </c>
      <c r="AB123" s="21">
        <v>3.2</v>
      </c>
      <c r="AC123" s="21">
        <v>2.2000000000000002</v>
      </c>
      <c r="AD123" s="22">
        <v>4.4000000000000004</v>
      </c>
      <c r="AE123" s="35">
        <v>688.6</v>
      </c>
      <c r="AF123" s="21">
        <v>27.1</v>
      </c>
      <c r="AG123" s="21">
        <v>17.100000000000001</v>
      </c>
      <c r="AH123" s="21">
        <v>38.5</v>
      </c>
      <c r="AI123" s="21">
        <v>3.9</v>
      </c>
      <c r="AJ123" s="21">
        <v>2.5</v>
      </c>
      <c r="AK123" s="22">
        <v>5.6</v>
      </c>
    </row>
    <row r="124" spans="1:37">
      <c r="A124" s="6" t="s">
        <v>732</v>
      </c>
      <c r="B124" s="55" t="s">
        <v>733</v>
      </c>
      <c r="C124" s="44">
        <v>37604.800000000003</v>
      </c>
      <c r="D124" s="21">
        <v>538.79999999999995</v>
      </c>
      <c r="E124" s="21">
        <v>328.8</v>
      </c>
      <c r="F124" s="21">
        <v>789.5</v>
      </c>
      <c r="G124" s="21">
        <v>1.4</v>
      </c>
      <c r="H124" s="21">
        <v>0.9</v>
      </c>
      <c r="I124" s="22">
        <v>2.1</v>
      </c>
      <c r="J124" s="44">
        <v>21210.9</v>
      </c>
      <c r="K124" s="21">
        <v>401.5</v>
      </c>
      <c r="L124" s="21">
        <v>265.89999999999998</v>
      </c>
      <c r="M124" s="21">
        <v>547</v>
      </c>
      <c r="N124" s="21">
        <v>1.9</v>
      </c>
      <c r="O124" s="21">
        <v>1.3</v>
      </c>
      <c r="P124" s="22">
        <v>2.6</v>
      </c>
      <c r="Q124" s="44">
        <v>15655.4</v>
      </c>
      <c r="R124" s="21">
        <v>413.4</v>
      </c>
      <c r="S124" s="21">
        <v>280.8</v>
      </c>
      <c r="T124" s="21">
        <v>548.20000000000005</v>
      </c>
      <c r="U124" s="21">
        <v>2.6</v>
      </c>
      <c r="V124" s="21">
        <v>1.8</v>
      </c>
      <c r="W124" s="22">
        <v>3.5</v>
      </c>
      <c r="X124" s="44">
        <v>2621.8</v>
      </c>
      <c r="Y124" s="21">
        <v>77.5</v>
      </c>
      <c r="Z124" s="21">
        <v>52</v>
      </c>
      <c r="AA124" s="21">
        <v>105.9</v>
      </c>
      <c r="AB124" s="21">
        <v>3</v>
      </c>
      <c r="AC124" s="21">
        <v>2</v>
      </c>
      <c r="AD124" s="22">
        <v>4</v>
      </c>
      <c r="AE124" s="35">
        <v>0</v>
      </c>
      <c r="AF124" s="21" t="s">
        <v>874</v>
      </c>
      <c r="AG124" s="21" t="s">
        <v>874</v>
      </c>
      <c r="AH124" s="21" t="s">
        <v>874</v>
      </c>
      <c r="AI124" s="21" t="s">
        <v>874</v>
      </c>
      <c r="AJ124" s="21" t="s">
        <v>874</v>
      </c>
      <c r="AK124" s="22" t="s">
        <v>874</v>
      </c>
    </row>
    <row r="125" spans="1:37">
      <c r="A125" s="6" t="s">
        <v>842</v>
      </c>
      <c r="B125" s="55" t="s">
        <v>843</v>
      </c>
      <c r="C125" s="44">
        <v>1477.2</v>
      </c>
      <c r="D125" s="21">
        <v>16.8</v>
      </c>
      <c r="E125" s="21">
        <v>10.199999999999999</v>
      </c>
      <c r="F125" s="21">
        <v>24.9</v>
      </c>
      <c r="G125" s="21">
        <v>1.1000000000000001</v>
      </c>
      <c r="H125" s="21">
        <v>0.7</v>
      </c>
      <c r="I125" s="22">
        <v>1.7</v>
      </c>
      <c r="J125" s="44">
        <v>16307.1</v>
      </c>
      <c r="K125" s="21">
        <v>245.9</v>
      </c>
      <c r="L125" s="21">
        <v>161.5</v>
      </c>
      <c r="M125" s="21">
        <v>338.9</v>
      </c>
      <c r="N125" s="21">
        <v>1.5</v>
      </c>
      <c r="O125" s="21">
        <v>1</v>
      </c>
      <c r="P125" s="22">
        <v>2.1</v>
      </c>
      <c r="Q125" s="44">
        <v>43392</v>
      </c>
      <c r="R125" s="21">
        <v>915.3</v>
      </c>
      <c r="S125" s="21">
        <v>618.29999999999995</v>
      </c>
      <c r="T125" s="21">
        <v>1244.4000000000001</v>
      </c>
      <c r="U125" s="21">
        <v>2.1</v>
      </c>
      <c r="V125" s="21">
        <v>1.4</v>
      </c>
      <c r="W125" s="22">
        <v>2.9</v>
      </c>
      <c r="X125" s="44">
        <v>41168.800000000003</v>
      </c>
      <c r="Y125" s="21">
        <v>973.9</v>
      </c>
      <c r="Z125" s="21">
        <v>634.5</v>
      </c>
      <c r="AA125" s="21">
        <v>1360.3</v>
      </c>
      <c r="AB125" s="21">
        <v>2.4</v>
      </c>
      <c r="AC125" s="21">
        <v>1.5</v>
      </c>
      <c r="AD125" s="22">
        <v>3.3</v>
      </c>
      <c r="AE125" s="35">
        <v>7848.9</v>
      </c>
      <c r="AF125" s="21">
        <v>227.2</v>
      </c>
      <c r="AG125" s="21">
        <v>140</v>
      </c>
      <c r="AH125" s="21">
        <v>331.7</v>
      </c>
      <c r="AI125" s="21">
        <v>2.9</v>
      </c>
      <c r="AJ125" s="21">
        <v>1.8</v>
      </c>
      <c r="AK125" s="22">
        <v>4.2</v>
      </c>
    </row>
    <row r="126" spans="1:37">
      <c r="A126" s="6" t="s">
        <v>682</v>
      </c>
      <c r="B126" s="55" t="s">
        <v>683</v>
      </c>
      <c r="C126" s="44">
        <v>35747.5</v>
      </c>
      <c r="D126" s="21">
        <v>550.4</v>
      </c>
      <c r="E126" s="21">
        <v>337.2</v>
      </c>
      <c r="F126" s="21">
        <v>810</v>
      </c>
      <c r="G126" s="21">
        <v>1.5</v>
      </c>
      <c r="H126" s="21">
        <v>0.9</v>
      </c>
      <c r="I126" s="22">
        <v>2.2999999999999998</v>
      </c>
      <c r="J126" s="44">
        <v>25158.400000000001</v>
      </c>
      <c r="K126" s="21">
        <v>511.3</v>
      </c>
      <c r="L126" s="21">
        <v>339.2</v>
      </c>
      <c r="M126" s="21">
        <v>698</v>
      </c>
      <c r="N126" s="21">
        <v>2</v>
      </c>
      <c r="O126" s="21">
        <v>1.3</v>
      </c>
      <c r="P126" s="22">
        <v>2.8</v>
      </c>
      <c r="Q126" s="44">
        <v>23091.8</v>
      </c>
      <c r="R126" s="21">
        <v>654</v>
      </c>
      <c r="S126" s="21">
        <v>442</v>
      </c>
      <c r="T126" s="21">
        <v>863.4</v>
      </c>
      <c r="U126" s="21">
        <v>2.8</v>
      </c>
      <c r="V126" s="21">
        <v>1.9</v>
      </c>
      <c r="W126" s="22">
        <v>3.7</v>
      </c>
      <c r="X126" s="44">
        <v>4159.5</v>
      </c>
      <c r="Y126" s="21">
        <v>131.80000000000001</v>
      </c>
      <c r="Z126" s="21">
        <v>88.5</v>
      </c>
      <c r="AA126" s="21">
        <v>180.1</v>
      </c>
      <c r="AB126" s="21">
        <v>3.2</v>
      </c>
      <c r="AC126" s="21">
        <v>2.1</v>
      </c>
      <c r="AD126" s="22">
        <v>4.3</v>
      </c>
      <c r="AE126" s="35">
        <v>1384.8</v>
      </c>
      <c r="AF126" s="21">
        <v>53.5</v>
      </c>
      <c r="AG126" s="21">
        <v>33.799999999999997</v>
      </c>
      <c r="AH126" s="21">
        <v>76</v>
      </c>
      <c r="AI126" s="21">
        <v>3.9</v>
      </c>
      <c r="AJ126" s="21">
        <v>2.4</v>
      </c>
      <c r="AK126" s="22">
        <v>5.5</v>
      </c>
    </row>
    <row r="127" spans="1:37">
      <c r="A127" s="6" t="s">
        <v>352</v>
      </c>
      <c r="B127" s="55" t="s">
        <v>353</v>
      </c>
      <c r="C127" s="44">
        <v>1621.1</v>
      </c>
      <c r="D127" s="21">
        <v>26.8</v>
      </c>
      <c r="E127" s="21">
        <v>16.399999999999999</v>
      </c>
      <c r="F127" s="21">
        <v>39.6</v>
      </c>
      <c r="G127" s="21">
        <v>1.7</v>
      </c>
      <c r="H127" s="21">
        <v>1</v>
      </c>
      <c r="I127" s="22">
        <v>2.4</v>
      </c>
      <c r="J127" s="44">
        <v>7532.6</v>
      </c>
      <c r="K127" s="21">
        <v>164.2</v>
      </c>
      <c r="L127" s="21">
        <v>108.9</v>
      </c>
      <c r="M127" s="21">
        <v>223.5</v>
      </c>
      <c r="N127" s="21">
        <v>2.2000000000000002</v>
      </c>
      <c r="O127" s="21">
        <v>1.4</v>
      </c>
      <c r="P127" s="22">
        <v>3</v>
      </c>
      <c r="Q127" s="44">
        <v>4094.6</v>
      </c>
      <c r="R127" s="21">
        <v>124.3</v>
      </c>
      <c r="S127" s="21">
        <v>83.6</v>
      </c>
      <c r="T127" s="21">
        <v>164.1</v>
      </c>
      <c r="U127" s="21">
        <v>3</v>
      </c>
      <c r="V127" s="21">
        <v>2</v>
      </c>
      <c r="W127" s="22">
        <v>4</v>
      </c>
      <c r="X127" s="44">
        <v>8214.6</v>
      </c>
      <c r="Y127" s="21">
        <v>278.7</v>
      </c>
      <c r="Z127" s="21">
        <v>186.3</v>
      </c>
      <c r="AA127" s="21">
        <v>380.9</v>
      </c>
      <c r="AB127" s="21">
        <v>3.4</v>
      </c>
      <c r="AC127" s="21">
        <v>2.2999999999999998</v>
      </c>
      <c r="AD127" s="22">
        <v>4.5999999999999996</v>
      </c>
      <c r="AE127" s="35">
        <v>15169.1</v>
      </c>
      <c r="AF127" s="21">
        <v>626.4</v>
      </c>
      <c r="AG127" s="21">
        <v>399.4</v>
      </c>
      <c r="AH127" s="21">
        <v>887</v>
      </c>
      <c r="AI127" s="21">
        <v>4.0999999999999996</v>
      </c>
      <c r="AJ127" s="21">
        <v>2.6</v>
      </c>
      <c r="AK127" s="22">
        <v>5.8</v>
      </c>
    </row>
    <row r="128" spans="1:37">
      <c r="A128" s="6" t="s">
        <v>546</v>
      </c>
      <c r="B128" s="55" t="s">
        <v>547</v>
      </c>
      <c r="C128" s="44">
        <v>7314.6</v>
      </c>
      <c r="D128" s="21">
        <v>110</v>
      </c>
      <c r="E128" s="21">
        <v>67</v>
      </c>
      <c r="F128" s="21">
        <v>162.9</v>
      </c>
      <c r="G128" s="21">
        <v>1.5</v>
      </c>
      <c r="H128" s="21">
        <v>0.9</v>
      </c>
      <c r="I128" s="22">
        <v>2.2000000000000002</v>
      </c>
      <c r="J128" s="44">
        <v>11431</v>
      </c>
      <c r="K128" s="21">
        <v>227</v>
      </c>
      <c r="L128" s="21">
        <v>150.80000000000001</v>
      </c>
      <c r="M128" s="21">
        <v>309.7</v>
      </c>
      <c r="N128" s="21">
        <v>2</v>
      </c>
      <c r="O128" s="21">
        <v>1.3</v>
      </c>
      <c r="P128" s="22">
        <v>2.7</v>
      </c>
      <c r="Q128" s="44">
        <v>12553.3</v>
      </c>
      <c r="R128" s="21">
        <v>347.6</v>
      </c>
      <c r="S128" s="21">
        <v>234.6</v>
      </c>
      <c r="T128" s="21">
        <v>462.5</v>
      </c>
      <c r="U128" s="21">
        <v>2.8</v>
      </c>
      <c r="V128" s="21">
        <v>1.9</v>
      </c>
      <c r="W128" s="22">
        <v>3.7</v>
      </c>
      <c r="X128" s="44">
        <v>9655.6</v>
      </c>
      <c r="Y128" s="21">
        <v>299.10000000000002</v>
      </c>
      <c r="Z128" s="21">
        <v>199.3</v>
      </c>
      <c r="AA128" s="21">
        <v>411</v>
      </c>
      <c r="AB128" s="21">
        <v>3.1</v>
      </c>
      <c r="AC128" s="21">
        <v>2.1</v>
      </c>
      <c r="AD128" s="22">
        <v>4.3</v>
      </c>
      <c r="AE128" s="35">
        <v>16800.400000000001</v>
      </c>
      <c r="AF128" s="21">
        <v>634.79999999999995</v>
      </c>
      <c r="AG128" s="21">
        <v>398.8</v>
      </c>
      <c r="AH128" s="21">
        <v>909.4</v>
      </c>
      <c r="AI128" s="21">
        <v>3.8</v>
      </c>
      <c r="AJ128" s="21">
        <v>2.4</v>
      </c>
      <c r="AK128" s="22">
        <v>5.4</v>
      </c>
    </row>
    <row r="129" spans="1:37">
      <c r="A129" s="6" t="s">
        <v>306</v>
      </c>
      <c r="B129" s="55" t="s">
        <v>307</v>
      </c>
      <c r="C129" s="44">
        <v>2845.5</v>
      </c>
      <c r="D129" s="21">
        <v>51.8</v>
      </c>
      <c r="E129" s="21">
        <v>31.5</v>
      </c>
      <c r="F129" s="21">
        <v>75.900000000000006</v>
      </c>
      <c r="G129" s="21">
        <v>1.8</v>
      </c>
      <c r="H129" s="21">
        <v>1.1000000000000001</v>
      </c>
      <c r="I129" s="22">
        <v>2.7</v>
      </c>
      <c r="J129" s="44">
        <v>16355.3</v>
      </c>
      <c r="K129" s="21">
        <v>392.8</v>
      </c>
      <c r="L129" s="21">
        <v>261</v>
      </c>
      <c r="M129" s="21">
        <v>529.79999999999995</v>
      </c>
      <c r="N129" s="21">
        <v>2.4</v>
      </c>
      <c r="O129" s="21">
        <v>1.6</v>
      </c>
      <c r="P129" s="22">
        <v>3.2</v>
      </c>
      <c r="Q129" s="44">
        <v>22359</v>
      </c>
      <c r="R129" s="21">
        <v>746.8</v>
      </c>
      <c r="S129" s="21">
        <v>503.8</v>
      </c>
      <c r="T129" s="21">
        <v>975.6</v>
      </c>
      <c r="U129" s="21">
        <v>3.3</v>
      </c>
      <c r="V129" s="21">
        <v>2.2999999999999998</v>
      </c>
      <c r="W129" s="22">
        <v>4.4000000000000004</v>
      </c>
      <c r="X129" s="44">
        <v>30929.8</v>
      </c>
      <c r="Y129" s="21">
        <v>1154.2</v>
      </c>
      <c r="Z129" s="21">
        <v>781.9</v>
      </c>
      <c r="AA129" s="21">
        <v>1563.2</v>
      </c>
      <c r="AB129" s="21">
        <v>3.7</v>
      </c>
      <c r="AC129" s="21">
        <v>2.5</v>
      </c>
      <c r="AD129" s="22">
        <v>5.0999999999999996</v>
      </c>
      <c r="AE129" s="35">
        <v>9217.2999999999993</v>
      </c>
      <c r="AF129" s="21">
        <v>418.5</v>
      </c>
      <c r="AG129" s="21">
        <v>266.60000000000002</v>
      </c>
      <c r="AH129" s="21">
        <v>590.20000000000005</v>
      </c>
      <c r="AI129" s="21">
        <v>4.5</v>
      </c>
      <c r="AJ129" s="21">
        <v>2.9</v>
      </c>
      <c r="AK129" s="22">
        <v>6.4</v>
      </c>
    </row>
    <row r="130" spans="1:37">
      <c r="A130" s="6" t="s">
        <v>658</v>
      </c>
      <c r="B130" s="55" t="s">
        <v>659</v>
      </c>
      <c r="C130" s="44">
        <v>0</v>
      </c>
      <c r="D130" s="21" t="s">
        <v>874</v>
      </c>
      <c r="E130" s="21" t="s">
        <v>874</v>
      </c>
      <c r="F130" s="21" t="s">
        <v>874</v>
      </c>
      <c r="G130" s="21" t="s">
        <v>874</v>
      </c>
      <c r="H130" s="21" t="s">
        <v>874</v>
      </c>
      <c r="I130" s="22" t="s">
        <v>874</v>
      </c>
      <c r="J130" s="44">
        <v>1218</v>
      </c>
      <c r="K130" s="21">
        <v>24.7</v>
      </c>
      <c r="L130" s="21">
        <v>16.3</v>
      </c>
      <c r="M130" s="21">
        <v>33.5</v>
      </c>
      <c r="N130" s="21">
        <v>2</v>
      </c>
      <c r="O130" s="21">
        <v>1.3</v>
      </c>
      <c r="P130" s="22">
        <v>2.8</v>
      </c>
      <c r="Q130" s="44">
        <v>0</v>
      </c>
      <c r="R130" s="21" t="s">
        <v>874</v>
      </c>
      <c r="S130" s="21" t="s">
        <v>874</v>
      </c>
      <c r="T130" s="21" t="s">
        <v>874</v>
      </c>
      <c r="U130" s="21" t="s">
        <v>874</v>
      </c>
      <c r="V130" s="21" t="s">
        <v>874</v>
      </c>
      <c r="W130" s="22" t="s">
        <v>874</v>
      </c>
      <c r="X130" s="44">
        <v>0</v>
      </c>
      <c r="Y130" s="21" t="s">
        <v>874</v>
      </c>
      <c r="Z130" s="21" t="s">
        <v>874</v>
      </c>
      <c r="AA130" s="21" t="s">
        <v>874</v>
      </c>
      <c r="AB130" s="21" t="s">
        <v>874</v>
      </c>
      <c r="AC130" s="21" t="s">
        <v>874</v>
      </c>
      <c r="AD130" s="22" t="s">
        <v>874</v>
      </c>
      <c r="AE130" s="35">
        <v>0</v>
      </c>
      <c r="AF130" s="21" t="s">
        <v>874</v>
      </c>
      <c r="AG130" s="21" t="s">
        <v>874</v>
      </c>
      <c r="AH130" s="21" t="s">
        <v>874</v>
      </c>
      <c r="AI130" s="21" t="s">
        <v>874</v>
      </c>
      <c r="AJ130" s="21" t="s">
        <v>874</v>
      </c>
      <c r="AK130" s="22" t="s">
        <v>874</v>
      </c>
    </row>
    <row r="131" spans="1:37">
      <c r="A131" s="6" t="s">
        <v>734</v>
      </c>
      <c r="B131" s="55" t="s">
        <v>735</v>
      </c>
      <c r="C131" s="44">
        <v>0</v>
      </c>
      <c r="D131" s="21" t="s">
        <v>874</v>
      </c>
      <c r="E131" s="21" t="s">
        <v>874</v>
      </c>
      <c r="F131" s="21" t="s">
        <v>874</v>
      </c>
      <c r="G131" s="21" t="s">
        <v>874</v>
      </c>
      <c r="H131" s="21" t="s">
        <v>874</v>
      </c>
      <c r="I131" s="22" t="s">
        <v>874</v>
      </c>
      <c r="J131" s="44">
        <v>3835.5</v>
      </c>
      <c r="K131" s="21">
        <v>55</v>
      </c>
      <c r="L131" s="21">
        <v>36.700000000000003</v>
      </c>
      <c r="M131" s="21">
        <v>76.3</v>
      </c>
      <c r="N131" s="21">
        <v>1.4</v>
      </c>
      <c r="O131" s="21">
        <v>1</v>
      </c>
      <c r="P131" s="22">
        <v>2</v>
      </c>
      <c r="Q131" s="44">
        <v>14172</v>
      </c>
      <c r="R131" s="21">
        <v>284.3</v>
      </c>
      <c r="S131" s="21">
        <v>189.6</v>
      </c>
      <c r="T131" s="21">
        <v>387.6</v>
      </c>
      <c r="U131" s="21">
        <v>2</v>
      </c>
      <c r="V131" s="21">
        <v>1.3</v>
      </c>
      <c r="W131" s="22">
        <v>2.7</v>
      </c>
      <c r="X131" s="44">
        <v>31542.6</v>
      </c>
      <c r="Y131" s="21">
        <v>709.3</v>
      </c>
      <c r="Z131" s="21">
        <v>462.4</v>
      </c>
      <c r="AA131" s="21">
        <v>997.8</v>
      </c>
      <c r="AB131" s="21">
        <v>2.2000000000000002</v>
      </c>
      <c r="AC131" s="21">
        <v>1.5</v>
      </c>
      <c r="AD131" s="22">
        <v>3.2</v>
      </c>
      <c r="AE131" s="35">
        <v>18353.900000000001</v>
      </c>
      <c r="AF131" s="21">
        <v>505</v>
      </c>
      <c r="AG131" s="21">
        <v>309.8</v>
      </c>
      <c r="AH131" s="21">
        <v>739.8</v>
      </c>
      <c r="AI131" s="21">
        <v>2.8</v>
      </c>
      <c r="AJ131" s="21">
        <v>1.7</v>
      </c>
      <c r="AK131" s="22">
        <v>4</v>
      </c>
    </row>
    <row r="132" spans="1:37">
      <c r="A132" s="6" t="s">
        <v>586</v>
      </c>
      <c r="B132" s="55" t="s">
        <v>587</v>
      </c>
      <c r="C132" s="44">
        <v>3740.3</v>
      </c>
      <c r="D132" s="21">
        <v>48.3</v>
      </c>
      <c r="E132" s="21">
        <v>30</v>
      </c>
      <c r="F132" s="21">
        <v>70.7</v>
      </c>
      <c r="G132" s="21">
        <v>1.3</v>
      </c>
      <c r="H132" s="21">
        <v>0.8</v>
      </c>
      <c r="I132" s="22">
        <v>1.9</v>
      </c>
      <c r="J132" s="44">
        <v>20192.599999999999</v>
      </c>
      <c r="K132" s="21">
        <v>345.4</v>
      </c>
      <c r="L132" s="21">
        <v>232.1</v>
      </c>
      <c r="M132" s="21">
        <v>473.2</v>
      </c>
      <c r="N132" s="21">
        <v>1.7</v>
      </c>
      <c r="O132" s="21">
        <v>1.1000000000000001</v>
      </c>
      <c r="P132" s="22">
        <v>2.2999999999999998</v>
      </c>
      <c r="Q132" s="44">
        <v>13302.7</v>
      </c>
      <c r="R132" s="21">
        <v>317.8</v>
      </c>
      <c r="S132" s="21">
        <v>216</v>
      </c>
      <c r="T132" s="21">
        <v>426.3</v>
      </c>
      <c r="U132" s="21">
        <v>2.4</v>
      </c>
      <c r="V132" s="21">
        <v>1.6</v>
      </c>
      <c r="W132" s="22">
        <v>3.2</v>
      </c>
      <c r="X132" s="44">
        <v>10120.200000000001</v>
      </c>
      <c r="Y132" s="21">
        <v>270.7</v>
      </c>
      <c r="Z132" s="21">
        <v>180.3</v>
      </c>
      <c r="AA132" s="21">
        <v>372.8</v>
      </c>
      <c r="AB132" s="21">
        <v>2.7</v>
      </c>
      <c r="AC132" s="21">
        <v>1.8</v>
      </c>
      <c r="AD132" s="22">
        <v>3.7</v>
      </c>
      <c r="AE132" s="35">
        <v>13943.2</v>
      </c>
      <c r="AF132" s="21">
        <v>455.7</v>
      </c>
      <c r="AG132" s="21">
        <v>284.7</v>
      </c>
      <c r="AH132" s="21">
        <v>659.4</v>
      </c>
      <c r="AI132" s="21">
        <v>3.3</v>
      </c>
      <c r="AJ132" s="21">
        <v>2</v>
      </c>
      <c r="AK132" s="22">
        <v>4.7</v>
      </c>
    </row>
    <row r="133" spans="1:37">
      <c r="A133" s="6" t="s">
        <v>304</v>
      </c>
      <c r="B133" s="55" t="s">
        <v>305</v>
      </c>
      <c r="C133" s="44">
        <v>4605.6000000000004</v>
      </c>
      <c r="D133" s="21">
        <v>85.5</v>
      </c>
      <c r="E133" s="21">
        <v>52.1</v>
      </c>
      <c r="F133" s="21">
        <v>125.2</v>
      </c>
      <c r="G133" s="21">
        <v>1.9</v>
      </c>
      <c r="H133" s="21">
        <v>1.1000000000000001</v>
      </c>
      <c r="I133" s="22">
        <v>2.7</v>
      </c>
      <c r="J133" s="44">
        <v>6234.4</v>
      </c>
      <c r="K133" s="21">
        <v>152.69999999999999</v>
      </c>
      <c r="L133" s="21">
        <v>101.7</v>
      </c>
      <c r="M133" s="21">
        <v>205.9</v>
      </c>
      <c r="N133" s="21">
        <v>2.4</v>
      </c>
      <c r="O133" s="21">
        <v>1.6</v>
      </c>
      <c r="P133" s="22">
        <v>3.3</v>
      </c>
      <c r="Q133" s="44">
        <v>33310</v>
      </c>
      <c r="R133" s="21">
        <v>1134.8</v>
      </c>
      <c r="S133" s="21">
        <v>767.1</v>
      </c>
      <c r="T133" s="21">
        <v>1487.8</v>
      </c>
      <c r="U133" s="21">
        <v>3.4</v>
      </c>
      <c r="V133" s="21">
        <v>2.2999999999999998</v>
      </c>
      <c r="W133" s="22">
        <v>4.5</v>
      </c>
      <c r="X133" s="44">
        <v>28924.1</v>
      </c>
      <c r="Y133" s="21">
        <v>1100.4000000000001</v>
      </c>
      <c r="Z133" s="21">
        <v>745.5</v>
      </c>
      <c r="AA133" s="21">
        <v>1490.6</v>
      </c>
      <c r="AB133" s="21">
        <v>3.8</v>
      </c>
      <c r="AC133" s="21">
        <v>2.6</v>
      </c>
      <c r="AD133" s="22">
        <v>5.2</v>
      </c>
      <c r="AE133" s="35">
        <v>9946.9</v>
      </c>
      <c r="AF133" s="21">
        <v>460.5</v>
      </c>
      <c r="AG133" s="21">
        <v>293.2</v>
      </c>
      <c r="AH133" s="21">
        <v>648.9</v>
      </c>
      <c r="AI133" s="21">
        <v>4.5999999999999996</v>
      </c>
      <c r="AJ133" s="21">
        <v>2.9</v>
      </c>
      <c r="AK133" s="22">
        <v>6.5</v>
      </c>
    </row>
    <row r="134" spans="1:37">
      <c r="A134" s="6" t="s">
        <v>290</v>
      </c>
      <c r="B134" s="55" t="s">
        <v>291</v>
      </c>
      <c r="C134" s="44">
        <v>2714.4</v>
      </c>
      <c r="D134" s="21">
        <v>48.8</v>
      </c>
      <c r="E134" s="21">
        <v>29.5</v>
      </c>
      <c r="F134" s="21">
        <v>72.599999999999994</v>
      </c>
      <c r="G134" s="21">
        <v>1.8</v>
      </c>
      <c r="H134" s="21">
        <v>1.1000000000000001</v>
      </c>
      <c r="I134" s="22">
        <v>2.7</v>
      </c>
      <c r="J134" s="44">
        <v>8679.4</v>
      </c>
      <c r="K134" s="21">
        <v>205.5</v>
      </c>
      <c r="L134" s="21">
        <v>135.5</v>
      </c>
      <c r="M134" s="21">
        <v>280.60000000000002</v>
      </c>
      <c r="N134" s="21">
        <v>2.4</v>
      </c>
      <c r="O134" s="21">
        <v>1.6</v>
      </c>
      <c r="P134" s="22">
        <v>3.2</v>
      </c>
      <c r="Q134" s="44">
        <v>15958.6</v>
      </c>
      <c r="R134" s="21">
        <v>525.5</v>
      </c>
      <c r="S134" s="21">
        <v>351.4</v>
      </c>
      <c r="T134" s="21">
        <v>700.4</v>
      </c>
      <c r="U134" s="21">
        <v>3.3</v>
      </c>
      <c r="V134" s="21">
        <v>2.2000000000000002</v>
      </c>
      <c r="W134" s="22">
        <v>4.4000000000000004</v>
      </c>
      <c r="X134" s="44">
        <v>24194.6</v>
      </c>
      <c r="Y134" s="21">
        <v>890.5</v>
      </c>
      <c r="Z134" s="21">
        <v>585.20000000000005</v>
      </c>
      <c r="AA134" s="21">
        <v>1217.3</v>
      </c>
      <c r="AB134" s="21">
        <v>3.7</v>
      </c>
      <c r="AC134" s="21">
        <v>2.4</v>
      </c>
      <c r="AD134" s="22">
        <v>5</v>
      </c>
      <c r="AE134" s="35">
        <v>55086.1</v>
      </c>
      <c r="AF134" s="21">
        <v>2462</v>
      </c>
      <c r="AG134" s="21">
        <v>1612.1</v>
      </c>
      <c r="AH134" s="21">
        <v>3441.1</v>
      </c>
      <c r="AI134" s="21">
        <v>4.5</v>
      </c>
      <c r="AJ134" s="21">
        <v>2.9</v>
      </c>
      <c r="AK134" s="22">
        <v>6.2</v>
      </c>
    </row>
    <row r="135" spans="1:37">
      <c r="A135" s="6" t="s">
        <v>866</v>
      </c>
      <c r="B135" s="55" t="s">
        <v>867</v>
      </c>
      <c r="C135" s="44">
        <v>27747.7</v>
      </c>
      <c r="D135" s="21">
        <v>321.60000000000002</v>
      </c>
      <c r="E135" s="21">
        <v>197.7</v>
      </c>
      <c r="F135" s="21">
        <v>470.4</v>
      </c>
      <c r="G135" s="21">
        <v>1.2</v>
      </c>
      <c r="H135" s="21">
        <v>0.7</v>
      </c>
      <c r="I135" s="22">
        <v>1.7</v>
      </c>
      <c r="J135" s="44">
        <v>25258.9</v>
      </c>
      <c r="K135" s="21">
        <v>387.5</v>
      </c>
      <c r="L135" s="21">
        <v>258.3</v>
      </c>
      <c r="M135" s="21">
        <v>531.5</v>
      </c>
      <c r="N135" s="21">
        <v>1.5</v>
      </c>
      <c r="O135" s="21">
        <v>1</v>
      </c>
      <c r="P135" s="22">
        <v>2.1</v>
      </c>
      <c r="Q135" s="44">
        <v>14610.7</v>
      </c>
      <c r="R135" s="21">
        <v>313.5</v>
      </c>
      <c r="S135" s="21">
        <v>212</v>
      </c>
      <c r="T135" s="21">
        <v>423.6</v>
      </c>
      <c r="U135" s="21">
        <v>2.1</v>
      </c>
      <c r="V135" s="21">
        <v>1.5</v>
      </c>
      <c r="W135" s="22">
        <v>2.9</v>
      </c>
      <c r="X135" s="44">
        <v>1915.9</v>
      </c>
      <c r="Y135" s="21">
        <v>46.1</v>
      </c>
      <c r="Z135" s="21">
        <v>30.5</v>
      </c>
      <c r="AA135" s="21">
        <v>63.9</v>
      </c>
      <c r="AB135" s="21">
        <v>2.4</v>
      </c>
      <c r="AC135" s="21">
        <v>1.6</v>
      </c>
      <c r="AD135" s="22">
        <v>3.3</v>
      </c>
      <c r="AE135" s="35">
        <v>531.70000000000005</v>
      </c>
      <c r="AF135" s="21">
        <v>15.6</v>
      </c>
      <c r="AG135" s="21">
        <v>9.6</v>
      </c>
      <c r="AH135" s="21">
        <v>22.8</v>
      </c>
      <c r="AI135" s="21">
        <v>2.9</v>
      </c>
      <c r="AJ135" s="21">
        <v>1.8</v>
      </c>
      <c r="AK135" s="22">
        <v>4.3</v>
      </c>
    </row>
    <row r="136" spans="1:37">
      <c r="A136" s="6" t="s">
        <v>500</v>
      </c>
      <c r="B136" s="55" t="s">
        <v>501</v>
      </c>
      <c r="C136" s="44">
        <v>24974.9</v>
      </c>
      <c r="D136" s="21">
        <v>391.8</v>
      </c>
      <c r="E136" s="21">
        <v>239.6</v>
      </c>
      <c r="F136" s="21">
        <v>578.79999999999995</v>
      </c>
      <c r="G136" s="21">
        <v>1.6</v>
      </c>
      <c r="H136" s="21">
        <v>1</v>
      </c>
      <c r="I136" s="22">
        <v>2.2999999999999998</v>
      </c>
      <c r="J136" s="44">
        <v>46688.800000000003</v>
      </c>
      <c r="K136" s="21">
        <v>966.4</v>
      </c>
      <c r="L136" s="21">
        <v>639.79999999999995</v>
      </c>
      <c r="M136" s="21">
        <v>1321.1</v>
      </c>
      <c r="N136" s="21">
        <v>2.1</v>
      </c>
      <c r="O136" s="21">
        <v>1.4</v>
      </c>
      <c r="P136" s="22">
        <v>2.8</v>
      </c>
      <c r="Q136" s="44">
        <v>35845</v>
      </c>
      <c r="R136" s="21">
        <v>1033.7</v>
      </c>
      <c r="S136" s="21">
        <v>697.2</v>
      </c>
      <c r="T136" s="21">
        <v>1368.9</v>
      </c>
      <c r="U136" s="21">
        <v>2.9</v>
      </c>
      <c r="V136" s="21">
        <v>1.9</v>
      </c>
      <c r="W136" s="22">
        <v>3.8</v>
      </c>
      <c r="X136" s="44">
        <v>39401.1</v>
      </c>
      <c r="Y136" s="21">
        <v>1271</v>
      </c>
      <c r="Z136" s="21">
        <v>847.1</v>
      </c>
      <c r="AA136" s="21">
        <v>1743</v>
      </c>
      <c r="AB136" s="21">
        <v>3.2</v>
      </c>
      <c r="AC136" s="21">
        <v>2.1</v>
      </c>
      <c r="AD136" s="22">
        <v>4.4000000000000004</v>
      </c>
      <c r="AE136" s="35">
        <v>46499.199999999997</v>
      </c>
      <c r="AF136" s="21">
        <v>1827</v>
      </c>
      <c r="AG136" s="21">
        <v>1161.4000000000001</v>
      </c>
      <c r="AH136" s="21">
        <v>2593.5</v>
      </c>
      <c r="AI136" s="21">
        <v>3.9</v>
      </c>
      <c r="AJ136" s="21">
        <v>2.5</v>
      </c>
      <c r="AK136" s="22">
        <v>5.6</v>
      </c>
    </row>
    <row r="137" spans="1:37">
      <c r="A137" s="6" t="s">
        <v>292</v>
      </c>
      <c r="B137" s="55" t="s">
        <v>293</v>
      </c>
      <c r="C137" s="44">
        <v>0</v>
      </c>
      <c r="D137" s="21" t="s">
        <v>874</v>
      </c>
      <c r="E137" s="21" t="s">
        <v>874</v>
      </c>
      <c r="F137" s="21" t="s">
        <v>874</v>
      </c>
      <c r="G137" s="21" t="s">
        <v>874</v>
      </c>
      <c r="H137" s="21" t="s">
        <v>874</v>
      </c>
      <c r="I137" s="22" t="s">
        <v>874</v>
      </c>
      <c r="J137" s="44">
        <v>3037.2</v>
      </c>
      <c r="K137" s="21">
        <v>68.3</v>
      </c>
      <c r="L137" s="21">
        <v>45.3</v>
      </c>
      <c r="M137" s="21">
        <v>93.2</v>
      </c>
      <c r="N137" s="21">
        <v>2.2000000000000002</v>
      </c>
      <c r="O137" s="21">
        <v>1.5</v>
      </c>
      <c r="P137" s="22">
        <v>3.1</v>
      </c>
      <c r="Q137" s="44">
        <v>14946.8</v>
      </c>
      <c r="R137" s="21">
        <v>467.9</v>
      </c>
      <c r="S137" s="21">
        <v>313.10000000000002</v>
      </c>
      <c r="T137" s="21">
        <v>618.9</v>
      </c>
      <c r="U137" s="21">
        <v>3.1</v>
      </c>
      <c r="V137" s="21">
        <v>2.1</v>
      </c>
      <c r="W137" s="22">
        <v>4.0999999999999996</v>
      </c>
      <c r="X137" s="44">
        <v>10314.700000000001</v>
      </c>
      <c r="Y137" s="21">
        <v>360.9</v>
      </c>
      <c r="Z137" s="21">
        <v>240.4</v>
      </c>
      <c r="AA137" s="21">
        <v>496.1</v>
      </c>
      <c r="AB137" s="21">
        <v>3.5</v>
      </c>
      <c r="AC137" s="21">
        <v>2.2999999999999998</v>
      </c>
      <c r="AD137" s="22">
        <v>4.8</v>
      </c>
      <c r="AE137" s="35">
        <v>40366.300000000003</v>
      </c>
      <c r="AF137" s="21">
        <v>1718.5</v>
      </c>
      <c r="AG137" s="21">
        <v>1102.5</v>
      </c>
      <c r="AH137" s="21">
        <v>2440.9</v>
      </c>
      <c r="AI137" s="21">
        <v>4.3</v>
      </c>
      <c r="AJ137" s="21">
        <v>2.7</v>
      </c>
      <c r="AK137" s="22">
        <v>6</v>
      </c>
    </row>
    <row r="138" spans="1:37">
      <c r="A138" s="6" t="s">
        <v>776</v>
      </c>
      <c r="B138" s="55" t="s">
        <v>777</v>
      </c>
      <c r="C138" s="44">
        <v>420.2</v>
      </c>
      <c r="D138" s="21">
        <v>4.7</v>
      </c>
      <c r="E138" s="21">
        <v>2.9</v>
      </c>
      <c r="F138" s="21">
        <v>7</v>
      </c>
      <c r="G138" s="21">
        <v>1.1000000000000001</v>
      </c>
      <c r="H138" s="21">
        <v>0.7</v>
      </c>
      <c r="I138" s="22">
        <v>1.7</v>
      </c>
      <c r="J138" s="44">
        <v>5517.6</v>
      </c>
      <c r="K138" s="21">
        <v>82.2</v>
      </c>
      <c r="L138" s="21">
        <v>54.6</v>
      </c>
      <c r="M138" s="21">
        <v>114.7</v>
      </c>
      <c r="N138" s="21">
        <v>1.5</v>
      </c>
      <c r="O138" s="21">
        <v>1</v>
      </c>
      <c r="P138" s="22">
        <v>2.1</v>
      </c>
      <c r="Q138" s="44">
        <v>26753.599999999999</v>
      </c>
      <c r="R138" s="21">
        <v>557.20000000000005</v>
      </c>
      <c r="S138" s="21">
        <v>372.3</v>
      </c>
      <c r="T138" s="21">
        <v>755</v>
      </c>
      <c r="U138" s="21">
        <v>2.1</v>
      </c>
      <c r="V138" s="21">
        <v>1.4</v>
      </c>
      <c r="W138" s="22">
        <v>2.8</v>
      </c>
      <c r="X138" s="44">
        <v>47659.8</v>
      </c>
      <c r="Y138" s="21">
        <v>1113.2</v>
      </c>
      <c r="Z138" s="21">
        <v>724.1</v>
      </c>
      <c r="AA138" s="21">
        <v>1555</v>
      </c>
      <c r="AB138" s="21">
        <v>2.2999999999999998</v>
      </c>
      <c r="AC138" s="21">
        <v>1.5</v>
      </c>
      <c r="AD138" s="22">
        <v>3.3</v>
      </c>
      <c r="AE138" s="35">
        <v>21283.7</v>
      </c>
      <c r="AF138" s="21">
        <v>607.6</v>
      </c>
      <c r="AG138" s="21">
        <v>379</v>
      </c>
      <c r="AH138" s="21">
        <v>880.7</v>
      </c>
      <c r="AI138" s="21">
        <v>2.9</v>
      </c>
      <c r="AJ138" s="21">
        <v>1.8</v>
      </c>
      <c r="AK138" s="22">
        <v>4.0999999999999996</v>
      </c>
    </row>
    <row r="139" spans="1:37">
      <c r="A139" s="6" t="s">
        <v>558</v>
      </c>
      <c r="B139" s="55" t="s">
        <v>559</v>
      </c>
      <c r="C139" s="44">
        <v>9222.7999999999993</v>
      </c>
      <c r="D139" s="21">
        <v>136.1</v>
      </c>
      <c r="E139" s="21">
        <v>82.8</v>
      </c>
      <c r="F139" s="21">
        <v>199.9</v>
      </c>
      <c r="G139" s="21">
        <v>1.5</v>
      </c>
      <c r="H139" s="21">
        <v>0.9</v>
      </c>
      <c r="I139" s="22">
        <v>2.2000000000000002</v>
      </c>
      <c r="J139" s="44">
        <v>16427.7</v>
      </c>
      <c r="K139" s="21">
        <v>320</v>
      </c>
      <c r="L139" s="21">
        <v>211.4</v>
      </c>
      <c r="M139" s="21">
        <v>437</v>
      </c>
      <c r="N139" s="21">
        <v>1.9</v>
      </c>
      <c r="O139" s="21">
        <v>1.3</v>
      </c>
      <c r="P139" s="22">
        <v>2.7</v>
      </c>
      <c r="Q139" s="44">
        <v>13998.5</v>
      </c>
      <c r="R139" s="21">
        <v>380.3</v>
      </c>
      <c r="S139" s="21">
        <v>258.3</v>
      </c>
      <c r="T139" s="21">
        <v>504.7</v>
      </c>
      <c r="U139" s="21">
        <v>2.7</v>
      </c>
      <c r="V139" s="21">
        <v>1.8</v>
      </c>
      <c r="W139" s="22">
        <v>3.6</v>
      </c>
      <c r="X139" s="44">
        <v>12998</v>
      </c>
      <c r="Y139" s="21">
        <v>395.3</v>
      </c>
      <c r="Z139" s="21">
        <v>264.8</v>
      </c>
      <c r="AA139" s="21">
        <v>541.20000000000005</v>
      </c>
      <c r="AB139" s="21">
        <v>3</v>
      </c>
      <c r="AC139" s="21">
        <v>2</v>
      </c>
      <c r="AD139" s="22">
        <v>4.2</v>
      </c>
      <c r="AE139" s="35">
        <v>13238.9</v>
      </c>
      <c r="AF139" s="21">
        <v>491.3</v>
      </c>
      <c r="AG139" s="21">
        <v>307.3</v>
      </c>
      <c r="AH139" s="21">
        <v>705.8</v>
      </c>
      <c r="AI139" s="21">
        <v>3.7</v>
      </c>
      <c r="AJ139" s="21">
        <v>2.2999999999999998</v>
      </c>
      <c r="AK139" s="22">
        <v>5.3</v>
      </c>
    </row>
    <row r="140" spans="1:37">
      <c r="A140" s="6" t="s">
        <v>532</v>
      </c>
      <c r="B140" s="55" t="s">
        <v>533</v>
      </c>
      <c r="C140" s="44">
        <v>60633.599999999999</v>
      </c>
      <c r="D140" s="21">
        <v>922.6</v>
      </c>
      <c r="E140" s="21">
        <v>563.70000000000005</v>
      </c>
      <c r="F140" s="21">
        <v>1364</v>
      </c>
      <c r="G140" s="21">
        <v>1.5</v>
      </c>
      <c r="H140" s="21">
        <v>0.9</v>
      </c>
      <c r="I140" s="22">
        <v>2.2000000000000002</v>
      </c>
      <c r="J140" s="44">
        <v>72210.399999999994</v>
      </c>
      <c r="K140" s="21">
        <v>1450.2</v>
      </c>
      <c r="L140" s="21">
        <v>959.9</v>
      </c>
      <c r="M140" s="21">
        <v>1989</v>
      </c>
      <c r="N140" s="21">
        <v>2</v>
      </c>
      <c r="O140" s="21">
        <v>1.3</v>
      </c>
      <c r="P140" s="22">
        <v>2.8</v>
      </c>
      <c r="Q140" s="44">
        <v>57249.7</v>
      </c>
      <c r="R140" s="21">
        <v>1602.3</v>
      </c>
      <c r="S140" s="21">
        <v>1080.5999999999999</v>
      </c>
      <c r="T140" s="21">
        <v>2122.4</v>
      </c>
      <c r="U140" s="21">
        <v>2.8</v>
      </c>
      <c r="V140" s="21">
        <v>1.9</v>
      </c>
      <c r="W140" s="22">
        <v>3.7</v>
      </c>
      <c r="X140" s="44">
        <v>37906.199999999997</v>
      </c>
      <c r="Y140" s="21">
        <v>1187</v>
      </c>
      <c r="Z140" s="21">
        <v>790.5</v>
      </c>
      <c r="AA140" s="21">
        <v>1631.1</v>
      </c>
      <c r="AB140" s="21">
        <v>3.1</v>
      </c>
      <c r="AC140" s="21">
        <v>2.1</v>
      </c>
      <c r="AD140" s="22">
        <v>4.3</v>
      </c>
      <c r="AE140" s="35">
        <v>92660</v>
      </c>
      <c r="AF140" s="21">
        <v>3535.2</v>
      </c>
      <c r="AG140" s="21">
        <v>2245.1999999999998</v>
      </c>
      <c r="AH140" s="21">
        <v>5024.3</v>
      </c>
      <c r="AI140" s="21">
        <v>3.8</v>
      </c>
      <c r="AJ140" s="21">
        <v>2.4</v>
      </c>
      <c r="AK140" s="22">
        <v>5.4</v>
      </c>
    </row>
    <row r="141" spans="1:37">
      <c r="A141" s="6" t="s">
        <v>660</v>
      </c>
      <c r="B141" s="55" t="s">
        <v>661</v>
      </c>
      <c r="C141" s="44">
        <v>3406.1</v>
      </c>
      <c r="D141" s="21">
        <v>44.6</v>
      </c>
      <c r="E141" s="21">
        <v>26.8</v>
      </c>
      <c r="F141" s="21">
        <v>66.900000000000006</v>
      </c>
      <c r="G141" s="21">
        <v>1.3</v>
      </c>
      <c r="H141" s="21">
        <v>0.8</v>
      </c>
      <c r="I141" s="22">
        <v>2</v>
      </c>
      <c r="J141" s="44">
        <v>12915.1</v>
      </c>
      <c r="K141" s="21">
        <v>223.2</v>
      </c>
      <c r="L141" s="21">
        <v>146.30000000000001</v>
      </c>
      <c r="M141" s="21">
        <v>308.89999999999998</v>
      </c>
      <c r="N141" s="21">
        <v>1.7</v>
      </c>
      <c r="O141" s="21">
        <v>1.1000000000000001</v>
      </c>
      <c r="P141" s="22">
        <v>2.4</v>
      </c>
      <c r="Q141" s="44">
        <v>23650.9</v>
      </c>
      <c r="R141" s="21">
        <v>570.70000000000005</v>
      </c>
      <c r="S141" s="21">
        <v>381.9</v>
      </c>
      <c r="T141" s="21">
        <v>770.6</v>
      </c>
      <c r="U141" s="21">
        <v>2.4</v>
      </c>
      <c r="V141" s="21">
        <v>1.6</v>
      </c>
      <c r="W141" s="22">
        <v>3.3</v>
      </c>
      <c r="X141" s="44">
        <v>44529</v>
      </c>
      <c r="Y141" s="21">
        <v>1204.3</v>
      </c>
      <c r="Z141" s="21">
        <v>785.8</v>
      </c>
      <c r="AA141" s="21">
        <v>1687.1</v>
      </c>
      <c r="AB141" s="21">
        <v>2.7</v>
      </c>
      <c r="AC141" s="21">
        <v>1.8</v>
      </c>
      <c r="AD141" s="22">
        <v>3.8</v>
      </c>
      <c r="AE141" s="35">
        <v>43791.9</v>
      </c>
      <c r="AF141" s="21">
        <v>1445.1</v>
      </c>
      <c r="AG141" s="21">
        <v>906.6</v>
      </c>
      <c r="AH141" s="21">
        <v>2091.5</v>
      </c>
      <c r="AI141" s="21">
        <v>3.3</v>
      </c>
      <c r="AJ141" s="21">
        <v>2.1</v>
      </c>
      <c r="AK141" s="22">
        <v>4.8</v>
      </c>
    </row>
    <row r="142" spans="1:37">
      <c r="A142" s="6" t="s">
        <v>438</v>
      </c>
      <c r="B142" s="55" t="s">
        <v>439</v>
      </c>
      <c r="C142" s="44">
        <v>9988.2000000000007</v>
      </c>
      <c r="D142" s="21">
        <v>168.3</v>
      </c>
      <c r="E142" s="21">
        <v>102.8</v>
      </c>
      <c r="F142" s="21">
        <v>246.7</v>
      </c>
      <c r="G142" s="21">
        <v>1.7</v>
      </c>
      <c r="H142" s="21">
        <v>1</v>
      </c>
      <c r="I142" s="22">
        <v>2.5</v>
      </c>
      <c r="J142" s="44">
        <v>20956.599999999999</v>
      </c>
      <c r="K142" s="21">
        <v>465.9</v>
      </c>
      <c r="L142" s="21">
        <v>308.89999999999998</v>
      </c>
      <c r="M142" s="21">
        <v>631.5</v>
      </c>
      <c r="N142" s="21">
        <v>2.2000000000000002</v>
      </c>
      <c r="O142" s="21">
        <v>1.5</v>
      </c>
      <c r="P142" s="22">
        <v>3</v>
      </c>
      <c r="Q142" s="44">
        <v>13823.4</v>
      </c>
      <c r="R142" s="21">
        <v>427.5</v>
      </c>
      <c r="S142" s="21">
        <v>290.5</v>
      </c>
      <c r="T142" s="21">
        <v>559.29999999999995</v>
      </c>
      <c r="U142" s="21">
        <v>3.1</v>
      </c>
      <c r="V142" s="21">
        <v>2.1</v>
      </c>
      <c r="W142" s="22">
        <v>4</v>
      </c>
      <c r="X142" s="44">
        <v>9712.6</v>
      </c>
      <c r="Y142" s="21">
        <v>335.9</v>
      </c>
      <c r="Z142" s="21">
        <v>227.5</v>
      </c>
      <c r="AA142" s="21">
        <v>456.4</v>
      </c>
      <c r="AB142" s="21">
        <v>3.5</v>
      </c>
      <c r="AC142" s="21">
        <v>2.2999999999999998</v>
      </c>
      <c r="AD142" s="22">
        <v>4.7</v>
      </c>
      <c r="AE142" s="35">
        <v>1217.2</v>
      </c>
      <c r="AF142" s="21">
        <v>51.2</v>
      </c>
      <c r="AG142" s="21">
        <v>32.6</v>
      </c>
      <c r="AH142" s="21">
        <v>72</v>
      </c>
      <c r="AI142" s="21">
        <v>4.2</v>
      </c>
      <c r="AJ142" s="21">
        <v>2.7</v>
      </c>
      <c r="AK142" s="22">
        <v>5.9</v>
      </c>
    </row>
    <row r="143" spans="1:37">
      <c r="A143" s="6" t="s">
        <v>706</v>
      </c>
      <c r="B143" s="55" t="s">
        <v>707</v>
      </c>
      <c r="C143" s="44">
        <v>0</v>
      </c>
      <c r="D143" s="21" t="s">
        <v>874</v>
      </c>
      <c r="E143" s="21" t="s">
        <v>874</v>
      </c>
      <c r="F143" s="21" t="s">
        <v>874</v>
      </c>
      <c r="G143" s="21" t="s">
        <v>874</v>
      </c>
      <c r="H143" s="21" t="s">
        <v>874</v>
      </c>
      <c r="I143" s="22" t="s">
        <v>874</v>
      </c>
      <c r="J143" s="44">
        <v>7582.5</v>
      </c>
      <c r="K143" s="21">
        <v>118.9</v>
      </c>
      <c r="L143" s="21">
        <v>79.3</v>
      </c>
      <c r="M143" s="21">
        <v>163.69999999999999</v>
      </c>
      <c r="N143" s="21">
        <v>1.6</v>
      </c>
      <c r="O143" s="21">
        <v>1</v>
      </c>
      <c r="P143" s="22">
        <v>2.2000000000000002</v>
      </c>
      <c r="Q143" s="44">
        <v>24189.200000000001</v>
      </c>
      <c r="R143" s="21">
        <v>530.6</v>
      </c>
      <c r="S143" s="21">
        <v>357.3</v>
      </c>
      <c r="T143" s="21">
        <v>714.6</v>
      </c>
      <c r="U143" s="21">
        <v>2.2000000000000002</v>
      </c>
      <c r="V143" s="21">
        <v>1.5</v>
      </c>
      <c r="W143" s="22">
        <v>3</v>
      </c>
      <c r="X143" s="44">
        <v>46417.3</v>
      </c>
      <c r="Y143" s="21">
        <v>1140.8</v>
      </c>
      <c r="Z143" s="21">
        <v>751.3</v>
      </c>
      <c r="AA143" s="21">
        <v>1581.7</v>
      </c>
      <c r="AB143" s="21">
        <v>2.5</v>
      </c>
      <c r="AC143" s="21">
        <v>1.6</v>
      </c>
      <c r="AD143" s="22">
        <v>3.4</v>
      </c>
      <c r="AE143" s="35">
        <v>26534</v>
      </c>
      <c r="AF143" s="21">
        <v>797.6</v>
      </c>
      <c r="AG143" s="21">
        <v>494.4</v>
      </c>
      <c r="AH143" s="21">
        <v>1159.3</v>
      </c>
      <c r="AI143" s="21">
        <v>3</v>
      </c>
      <c r="AJ143" s="21">
        <v>1.9</v>
      </c>
      <c r="AK143" s="22">
        <v>4.4000000000000004</v>
      </c>
    </row>
    <row r="144" spans="1:37">
      <c r="A144" s="6" t="s">
        <v>622</v>
      </c>
      <c r="B144" s="55" t="s">
        <v>623</v>
      </c>
      <c r="C144" s="44">
        <v>20163.099999999999</v>
      </c>
      <c r="D144" s="21">
        <v>312.39999999999998</v>
      </c>
      <c r="E144" s="21">
        <v>191.8</v>
      </c>
      <c r="F144" s="21">
        <v>457.7</v>
      </c>
      <c r="G144" s="21">
        <v>1.5</v>
      </c>
      <c r="H144" s="21">
        <v>1</v>
      </c>
      <c r="I144" s="22">
        <v>2.2999999999999998</v>
      </c>
      <c r="J144" s="44">
        <v>20344.599999999999</v>
      </c>
      <c r="K144" s="21">
        <v>416.2</v>
      </c>
      <c r="L144" s="21">
        <v>277.5</v>
      </c>
      <c r="M144" s="21">
        <v>564.70000000000005</v>
      </c>
      <c r="N144" s="21">
        <v>2</v>
      </c>
      <c r="O144" s="21">
        <v>1.4</v>
      </c>
      <c r="P144" s="22">
        <v>2.8</v>
      </c>
      <c r="Q144" s="44">
        <v>11650.2</v>
      </c>
      <c r="R144" s="21">
        <v>332.1</v>
      </c>
      <c r="S144" s="21">
        <v>225.5</v>
      </c>
      <c r="T144" s="21">
        <v>438.6</v>
      </c>
      <c r="U144" s="21">
        <v>2.9</v>
      </c>
      <c r="V144" s="21">
        <v>1.9</v>
      </c>
      <c r="W144" s="22">
        <v>3.8</v>
      </c>
      <c r="X144" s="44">
        <v>3155.2</v>
      </c>
      <c r="Y144" s="21">
        <v>100.6</v>
      </c>
      <c r="Z144" s="21">
        <v>67.7</v>
      </c>
      <c r="AA144" s="21">
        <v>137.80000000000001</v>
      </c>
      <c r="AB144" s="21">
        <v>3.2</v>
      </c>
      <c r="AC144" s="21">
        <v>2.1</v>
      </c>
      <c r="AD144" s="22">
        <v>4.4000000000000004</v>
      </c>
      <c r="AE144" s="35">
        <v>1596</v>
      </c>
      <c r="AF144" s="21">
        <v>62</v>
      </c>
      <c r="AG144" s="21">
        <v>39</v>
      </c>
      <c r="AH144" s="21">
        <v>88.1</v>
      </c>
      <c r="AI144" s="21">
        <v>3.9</v>
      </c>
      <c r="AJ144" s="21">
        <v>2.4</v>
      </c>
      <c r="AK144" s="22">
        <v>5.5</v>
      </c>
    </row>
    <row r="145" spans="1:37">
      <c r="A145" s="6" t="s">
        <v>308</v>
      </c>
      <c r="B145" s="55" t="s">
        <v>309</v>
      </c>
      <c r="C145" s="44">
        <v>2326.6999999999998</v>
      </c>
      <c r="D145" s="21">
        <v>42</v>
      </c>
      <c r="E145" s="21">
        <v>25.8</v>
      </c>
      <c r="F145" s="21">
        <v>62.2</v>
      </c>
      <c r="G145" s="21">
        <v>1.8</v>
      </c>
      <c r="H145" s="21">
        <v>1.1000000000000001</v>
      </c>
      <c r="I145" s="22">
        <v>2.7</v>
      </c>
      <c r="J145" s="44">
        <v>9668.9</v>
      </c>
      <c r="K145" s="21">
        <v>230.3</v>
      </c>
      <c r="L145" s="21">
        <v>153.80000000000001</v>
      </c>
      <c r="M145" s="21">
        <v>312.5</v>
      </c>
      <c r="N145" s="21">
        <v>2.4</v>
      </c>
      <c r="O145" s="21">
        <v>1.6</v>
      </c>
      <c r="P145" s="22">
        <v>3.2</v>
      </c>
      <c r="Q145" s="44">
        <v>7472.4</v>
      </c>
      <c r="R145" s="21">
        <v>247.4</v>
      </c>
      <c r="S145" s="21">
        <v>167.8</v>
      </c>
      <c r="T145" s="21">
        <v>329.9</v>
      </c>
      <c r="U145" s="21">
        <v>3.3</v>
      </c>
      <c r="V145" s="21">
        <v>2.2000000000000002</v>
      </c>
      <c r="W145" s="22">
        <v>4.4000000000000004</v>
      </c>
      <c r="X145" s="44">
        <v>7121.7</v>
      </c>
      <c r="Y145" s="21">
        <v>263.3</v>
      </c>
      <c r="Z145" s="21">
        <v>176</v>
      </c>
      <c r="AA145" s="21">
        <v>358</v>
      </c>
      <c r="AB145" s="21">
        <v>3.7</v>
      </c>
      <c r="AC145" s="21">
        <v>2.5</v>
      </c>
      <c r="AD145" s="22">
        <v>5</v>
      </c>
      <c r="AE145" s="35">
        <v>11262.4</v>
      </c>
      <c r="AF145" s="21">
        <v>505.7</v>
      </c>
      <c r="AG145" s="21">
        <v>329.1</v>
      </c>
      <c r="AH145" s="21">
        <v>707.5</v>
      </c>
      <c r="AI145" s="21">
        <v>4.5</v>
      </c>
      <c r="AJ145" s="21">
        <v>2.9</v>
      </c>
      <c r="AK145" s="22">
        <v>6.3</v>
      </c>
    </row>
    <row r="146" spans="1:37">
      <c r="A146" s="6" t="s">
        <v>324</v>
      </c>
      <c r="B146" s="55" t="s">
        <v>325</v>
      </c>
      <c r="C146" s="44">
        <v>3021.7</v>
      </c>
      <c r="D146" s="21">
        <v>47.4</v>
      </c>
      <c r="E146" s="21">
        <v>29.1</v>
      </c>
      <c r="F146" s="21">
        <v>70</v>
      </c>
      <c r="G146" s="21">
        <v>1.6</v>
      </c>
      <c r="H146" s="21">
        <v>1</v>
      </c>
      <c r="I146" s="22">
        <v>2.2999999999999998</v>
      </c>
      <c r="J146" s="44">
        <v>22558.400000000001</v>
      </c>
      <c r="K146" s="21">
        <v>467.5</v>
      </c>
      <c r="L146" s="21">
        <v>310.10000000000002</v>
      </c>
      <c r="M146" s="21">
        <v>638.5</v>
      </c>
      <c r="N146" s="21">
        <v>2.1</v>
      </c>
      <c r="O146" s="21">
        <v>1.4</v>
      </c>
      <c r="P146" s="22">
        <v>2.8</v>
      </c>
      <c r="Q146" s="44">
        <v>17916.099999999999</v>
      </c>
      <c r="R146" s="21">
        <v>517.4</v>
      </c>
      <c r="S146" s="21">
        <v>347.7</v>
      </c>
      <c r="T146" s="21">
        <v>685.8</v>
      </c>
      <c r="U146" s="21">
        <v>2.9</v>
      </c>
      <c r="V146" s="21">
        <v>1.9</v>
      </c>
      <c r="W146" s="22">
        <v>3.8</v>
      </c>
      <c r="X146" s="44">
        <v>28614.799999999999</v>
      </c>
      <c r="Y146" s="21">
        <v>924.2</v>
      </c>
      <c r="Z146" s="21">
        <v>614.70000000000005</v>
      </c>
      <c r="AA146" s="21">
        <v>1269</v>
      </c>
      <c r="AB146" s="21">
        <v>3.2</v>
      </c>
      <c r="AC146" s="21">
        <v>2.1</v>
      </c>
      <c r="AD146" s="22">
        <v>4.4000000000000004</v>
      </c>
      <c r="AE146" s="35">
        <v>115627</v>
      </c>
      <c r="AF146" s="21">
        <v>4548.8</v>
      </c>
      <c r="AG146" s="21">
        <v>2888.4</v>
      </c>
      <c r="AH146" s="21">
        <v>6480.1</v>
      </c>
      <c r="AI146" s="21">
        <v>3.9</v>
      </c>
      <c r="AJ146" s="21">
        <v>2.5</v>
      </c>
      <c r="AK146" s="22">
        <v>5.6</v>
      </c>
    </row>
    <row r="147" spans="1:37">
      <c r="A147" s="6" t="s">
        <v>634</v>
      </c>
      <c r="B147" s="55" t="s">
        <v>635</v>
      </c>
      <c r="C147" s="44">
        <v>3542.9</v>
      </c>
      <c r="D147" s="21">
        <v>49.9</v>
      </c>
      <c r="E147" s="21">
        <v>30.4</v>
      </c>
      <c r="F147" s="21">
        <v>74.099999999999994</v>
      </c>
      <c r="G147" s="21">
        <v>1.4</v>
      </c>
      <c r="H147" s="21">
        <v>0.9</v>
      </c>
      <c r="I147" s="22">
        <v>2.1</v>
      </c>
      <c r="J147" s="44">
        <v>13224.4</v>
      </c>
      <c r="K147" s="21">
        <v>245.9</v>
      </c>
      <c r="L147" s="21">
        <v>163.30000000000001</v>
      </c>
      <c r="M147" s="21">
        <v>337.1</v>
      </c>
      <c r="N147" s="21">
        <v>1.9</v>
      </c>
      <c r="O147" s="21">
        <v>1.2</v>
      </c>
      <c r="P147" s="22">
        <v>2.5</v>
      </c>
      <c r="Q147" s="44">
        <v>19377.3</v>
      </c>
      <c r="R147" s="21">
        <v>502.9</v>
      </c>
      <c r="S147" s="21">
        <v>338</v>
      </c>
      <c r="T147" s="21">
        <v>673.2</v>
      </c>
      <c r="U147" s="21">
        <v>2.6</v>
      </c>
      <c r="V147" s="21">
        <v>1.7</v>
      </c>
      <c r="W147" s="22">
        <v>3.5</v>
      </c>
      <c r="X147" s="44">
        <v>22859.8</v>
      </c>
      <c r="Y147" s="21">
        <v>664.3</v>
      </c>
      <c r="Z147" s="21">
        <v>435.6</v>
      </c>
      <c r="AA147" s="21">
        <v>919.9</v>
      </c>
      <c r="AB147" s="21">
        <v>2.9</v>
      </c>
      <c r="AC147" s="21">
        <v>1.9</v>
      </c>
      <c r="AD147" s="22">
        <v>4</v>
      </c>
      <c r="AE147" s="35">
        <v>19255.599999999999</v>
      </c>
      <c r="AF147" s="21">
        <v>682.9</v>
      </c>
      <c r="AG147" s="21">
        <v>429.6</v>
      </c>
      <c r="AH147" s="21">
        <v>983.2</v>
      </c>
      <c r="AI147" s="21">
        <v>3.5</v>
      </c>
      <c r="AJ147" s="21">
        <v>2.2000000000000002</v>
      </c>
      <c r="AK147" s="22">
        <v>5.0999999999999996</v>
      </c>
    </row>
    <row r="148" spans="1:37">
      <c r="A148" s="6" t="s">
        <v>602</v>
      </c>
      <c r="B148" s="55" t="s">
        <v>603</v>
      </c>
      <c r="C148" s="44">
        <v>24460.400000000001</v>
      </c>
      <c r="D148" s="21">
        <v>386.5</v>
      </c>
      <c r="E148" s="21">
        <v>235.1</v>
      </c>
      <c r="F148" s="21">
        <v>573.5</v>
      </c>
      <c r="G148" s="21">
        <v>1.6</v>
      </c>
      <c r="H148" s="21">
        <v>1</v>
      </c>
      <c r="I148" s="22">
        <v>2.2999999999999998</v>
      </c>
      <c r="J148" s="44">
        <v>16934.2</v>
      </c>
      <c r="K148" s="21">
        <v>353</v>
      </c>
      <c r="L148" s="21">
        <v>233.9</v>
      </c>
      <c r="M148" s="21">
        <v>483.3</v>
      </c>
      <c r="N148" s="21">
        <v>2.1</v>
      </c>
      <c r="O148" s="21">
        <v>1.4</v>
      </c>
      <c r="P148" s="22">
        <v>2.9</v>
      </c>
      <c r="Q148" s="44">
        <v>23953.8</v>
      </c>
      <c r="R148" s="21">
        <v>695.8</v>
      </c>
      <c r="S148" s="21">
        <v>467.5</v>
      </c>
      <c r="T148" s="21">
        <v>921.6</v>
      </c>
      <c r="U148" s="21">
        <v>2.9</v>
      </c>
      <c r="V148" s="21">
        <v>2</v>
      </c>
      <c r="W148" s="22">
        <v>3.8</v>
      </c>
      <c r="X148" s="44">
        <v>13445.4</v>
      </c>
      <c r="Y148" s="21">
        <v>437</v>
      </c>
      <c r="Z148" s="21">
        <v>291.2</v>
      </c>
      <c r="AA148" s="21">
        <v>599.70000000000005</v>
      </c>
      <c r="AB148" s="21">
        <v>3.3</v>
      </c>
      <c r="AC148" s="21">
        <v>2.2000000000000002</v>
      </c>
      <c r="AD148" s="22">
        <v>4.5</v>
      </c>
      <c r="AE148" s="35">
        <v>4312.3</v>
      </c>
      <c r="AF148" s="21">
        <v>170.7</v>
      </c>
      <c r="AG148" s="21">
        <v>108.5</v>
      </c>
      <c r="AH148" s="21">
        <v>241.7</v>
      </c>
      <c r="AI148" s="21">
        <v>4</v>
      </c>
      <c r="AJ148" s="21">
        <v>2.5</v>
      </c>
      <c r="AK148" s="22">
        <v>5.6</v>
      </c>
    </row>
    <row r="149" spans="1:37">
      <c r="A149" s="6" t="s">
        <v>736</v>
      </c>
      <c r="B149" s="55" t="s">
        <v>737</v>
      </c>
      <c r="C149" s="44">
        <v>5814</v>
      </c>
      <c r="D149" s="21">
        <v>84.1</v>
      </c>
      <c r="E149" s="21">
        <v>49.5</v>
      </c>
      <c r="F149" s="21">
        <v>125.9</v>
      </c>
      <c r="G149" s="21">
        <v>1.4</v>
      </c>
      <c r="H149" s="21">
        <v>0.9</v>
      </c>
      <c r="I149" s="22">
        <v>2.2000000000000002</v>
      </c>
      <c r="J149" s="44">
        <v>15638.7</v>
      </c>
      <c r="K149" s="21">
        <v>298.5</v>
      </c>
      <c r="L149" s="21">
        <v>191.6</v>
      </c>
      <c r="M149" s="21">
        <v>413.2</v>
      </c>
      <c r="N149" s="21">
        <v>1.9</v>
      </c>
      <c r="O149" s="21">
        <v>1.2</v>
      </c>
      <c r="P149" s="22">
        <v>2.6</v>
      </c>
      <c r="Q149" s="44">
        <v>12382.4</v>
      </c>
      <c r="R149" s="21">
        <v>329.5</v>
      </c>
      <c r="S149" s="21">
        <v>220.1</v>
      </c>
      <c r="T149" s="21">
        <v>444</v>
      </c>
      <c r="U149" s="21">
        <v>2.7</v>
      </c>
      <c r="V149" s="21">
        <v>1.8</v>
      </c>
      <c r="W149" s="22">
        <v>3.6</v>
      </c>
      <c r="X149" s="44">
        <v>3528.8</v>
      </c>
      <c r="Y149" s="21">
        <v>105.2</v>
      </c>
      <c r="Z149" s="21">
        <v>68.8</v>
      </c>
      <c r="AA149" s="21">
        <v>146.30000000000001</v>
      </c>
      <c r="AB149" s="21">
        <v>3</v>
      </c>
      <c r="AC149" s="21">
        <v>1.9</v>
      </c>
      <c r="AD149" s="22">
        <v>4.0999999999999996</v>
      </c>
      <c r="AE149" s="35">
        <v>0</v>
      </c>
      <c r="AF149" s="21" t="s">
        <v>874</v>
      </c>
      <c r="AG149" s="21" t="s">
        <v>874</v>
      </c>
      <c r="AH149" s="21" t="s">
        <v>874</v>
      </c>
      <c r="AI149" s="21" t="s">
        <v>874</v>
      </c>
      <c r="AJ149" s="21" t="s">
        <v>874</v>
      </c>
      <c r="AK149" s="22" t="s">
        <v>874</v>
      </c>
    </row>
    <row r="150" spans="1:37">
      <c r="A150" s="6" t="s">
        <v>636</v>
      </c>
      <c r="B150" s="55" t="s">
        <v>637</v>
      </c>
      <c r="C150" s="44">
        <v>6161.6</v>
      </c>
      <c r="D150" s="21">
        <v>88.1</v>
      </c>
      <c r="E150" s="21">
        <v>53.4</v>
      </c>
      <c r="F150" s="21">
        <v>129.1</v>
      </c>
      <c r="G150" s="21">
        <v>1.4</v>
      </c>
      <c r="H150" s="21">
        <v>0.9</v>
      </c>
      <c r="I150" s="22">
        <v>2.1</v>
      </c>
      <c r="J150" s="44">
        <v>16929.400000000001</v>
      </c>
      <c r="K150" s="21">
        <v>320</v>
      </c>
      <c r="L150" s="21">
        <v>210.1</v>
      </c>
      <c r="M150" s="21">
        <v>436.7</v>
      </c>
      <c r="N150" s="21">
        <v>1.9</v>
      </c>
      <c r="O150" s="21">
        <v>1.2</v>
      </c>
      <c r="P150" s="22">
        <v>2.6</v>
      </c>
      <c r="Q150" s="44">
        <v>19430.900000000001</v>
      </c>
      <c r="R150" s="21">
        <v>512.29999999999995</v>
      </c>
      <c r="S150" s="21">
        <v>348.7</v>
      </c>
      <c r="T150" s="21">
        <v>681.2</v>
      </c>
      <c r="U150" s="21">
        <v>2.6</v>
      </c>
      <c r="V150" s="21">
        <v>1.8</v>
      </c>
      <c r="W150" s="22">
        <v>3.5</v>
      </c>
      <c r="X150" s="44">
        <v>3391.6</v>
      </c>
      <c r="Y150" s="21">
        <v>100.1</v>
      </c>
      <c r="Z150" s="21">
        <v>67.3</v>
      </c>
      <c r="AA150" s="21">
        <v>136.80000000000001</v>
      </c>
      <c r="AB150" s="21">
        <v>3</v>
      </c>
      <c r="AC150" s="21">
        <v>2</v>
      </c>
      <c r="AD150" s="22">
        <v>4</v>
      </c>
      <c r="AE150" s="35">
        <v>1263.5</v>
      </c>
      <c r="AF150" s="21">
        <v>45.6</v>
      </c>
      <c r="AG150" s="21">
        <v>28.2</v>
      </c>
      <c r="AH150" s="21">
        <v>66.400000000000006</v>
      </c>
      <c r="AI150" s="21">
        <v>3.6</v>
      </c>
      <c r="AJ150" s="21">
        <v>2.2000000000000002</v>
      </c>
      <c r="AK150" s="22">
        <v>5.3</v>
      </c>
    </row>
    <row r="151" spans="1:37">
      <c r="A151" s="6" t="s">
        <v>474</v>
      </c>
      <c r="B151" s="55" t="s">
        <v>475</v>
      </c>
      <c r="C151" s="44">
        <v>780</v>
      </c>
      <c r="D151" s="21">
        <v>10.5</v>
      </c>
      <c r="E151" s="21">
        <v>6.5</v>
      </c>
      <c r="F151" s="21">
        <v>15.5</v>
      </c>
      <c r="G151" s="21">
        <v>1.3</v>
      </c>
      <c r="H151" s="21">
        <v>0.8</v>
      </c>
      <c r="I151" s="22">
        <v>2</v>
      </c>
      <c r="J151" s="44">
        <v>5713.7</v>
      </c>
      <c r="K151" s="21">
        <v>101.7</v>
      </c>
      <c r="L151" s="21">
        <v>67.7</v>
      </c>
      <c r="M151" s="21">
        <v>140.9</v>
      </c>
      <c r="N151" s="21">
        <v>1.8</v>
      </c>
      <c r="O151" s="21">
        <v>1.2</v>
      </c>
      <c r="P151" s="22">
        <v>2.5</v>
      </c>
      <c r="Q151" s="44">
        <v>14966.5</v>
      </c>
      <c r="R151" s="21">
        <v>371.9</v>
      </c>
      <c r="S151" s="21">
        <v>249.3</v>
      </c>
      <c r="T151" s="21">
        <v>499</v>
      </c>
      <c r="U151" s="21">
        <v>2.5</v>
      </c>
      <c r="V151" s="21">
        <v>1.7</v>
      </c>
      <c r="W151" s="22">
        <v>3.3</v>
      </c>
      <c r="X151" s="44">
        <v>37574.800000000003</v>
      </c>
      <c r="Y151" s="21">
        <v>1045.7</v>
      </c>
      <c r="Z151" s="21">
        <v>686.2</v>
      </c>
      <c r="AA151" s="21">
        <v>1446.2</v>
      </c>
      <c r="AB151" s="21">
        <v>2.8</v>
      </c>
      <c r="AC151" s="21">
        <v>1.8</v>
      </c>
      <c r="AD151" s="22">
        <v>3.8</v>
      </c>
      <c r="AE151" s="35">
        <v>107893</v>
      </c>
      <c r="AF151" s="21">
        <v>3660.2</v>
      </c>
      <c r="AG151" s="21">
        <v>2329.6999999999998</v>
      </c>
      <c r="AH151" s="21">
        <v>5216.5</v>
      </c>
      <c r="AI151" s="21">
        <v>3.4</v>
      </c>
      <c r="AJ151" s="21">
        <v>2.2000000000000002</v>
      </c>
      <c r="AK151" s="22">
        <v>4.8</v>
      </c>
    </row>
    <row r="152" spans="1:37">
      <c r="A152" s="6" t="s">
        <v>382</v>
      </c>
      <c r="B152" s="55" t="s">
        <v>383</v>
      </c>
      <c r="C152" s="44">
        <v>5227.2</v>
      </c>
      <c r="D152" s="21">
        <v>86.8</v>
      </c>
      <c r="E152" s="21">
        <v>52.7</v>
      </c>
      <c r="F152" s="21">
        <v>129.30000000000001</v>
      </c>
      <c r="G152" s="21">
        <v>1.7</v>
      </c>
      <c r="H152" s="21">
        <v>1</v>
      </c>
      <c r="I152" s="22">
        <v>2.5</v>
      </c>
      <c r="J152" s="44">
        <v>8440</v>
      </c>
      <c r="K152" s="21">
        <v>184.8</v>
      </c>
      <c r="L152" s="21">
        <v>122.3</v>
      </c>
      <c r="M152" s="21">
        <v>251.8</v>
      </c>
      <c r="N152" s="21">
        <v>2.2000000000000002</v>
      </c>
      <c r="O152" s="21">
        <v>1.4</v>
      </c>
      <c r="P152" s="22">
        <v>3</v>
      </c>
      <c r="Q152" s="44">
        <v>7784.7</v>
      </c>
      <c r="R152" s="21">
        <v>237.3</v>
      </c>
      <c r="S152" s="21">
        <v>158.4</v>
      </c>
      <c r="T152" s="21">
        <v>314.10000000000002</v>
      </c>
      <c r="U152" s="21">
        <v>3</v>
      </c>
      <c r="V152" s="21">
        <v>2</v>
      </c>
      <c r="W152" s="22">
        <v>4</v>
      </c>
      <c r="X152" s="44">
        <v>11939.3</v>
      </c>
      <c r="Y152" s="21">
        <v>407.1</v>
      </c>
      <c r="Z152" s="21">
        <v>270.89999999999998</v>
      </c>
      <c r="AA152" s="21">
        <v>560.4</v>
      </c>
      <c r="AB152" s="21">
        <v>3.4</v>
      </c>
      <c r="AC152" s="21">
        <v>2.2999999999999998</v>
      </c>
      <c r="AD152" s="22">
        <v>4.7</v>
      </c>
      <c r="AE152" s="35">
        <v>18372.8</v>
      </c>
      <c r="AF152" s="21">
        <v>762.6</v>
      </c>
      <c r="AG152" s="21">
        <v>486.4</v>
      </c>
      <c r="AH152" s="21">
        <v>1078.5999999999999</v>
      </c>
      <c r="AI152" s="21">
        <v>4.2</v>
      </c>
      <c r="AJ152" s="21">
        <v>2.6</v>
      </c>
      <c r="AK152" s="22">
        <v>5.9</v>
      </c>
    </row>
    <row r="153" spans="1:37">
      <c r="A153" s="6" t="s">
        <v>510</v>
      </c>
      <c r="B153" s="55" t="s">
        <v>511</v>
      </c>
      <c r="C153" s="44">
        <v>17450.400000000001</v>
      </c>
      <c r="D153" s="21">
        <v>280.3</v>
      </c>
      <c r="E153" s="21">
        <v>171.2</v>
      </c>
      <c r="F153" s="21">
        <v>414.3</v>
      </c>
      <c r="G153" s="21">
        <v>1.6</v>
      </c>
      <c r="H153" s="21">
        <v>1</v>
      </c>
      <c r="I153" s="22">
        <v>2.4</v>
      </c>
      <c r="J153" s="44">
        <v>27261.1</v>
      </c>
      <c r="K153" s="21">
        <v>577.6</v>
      </c>
      <c r="L153" s="21">
        <v>383</v>
      </c>
      <c r="M153" s="21">
        <v>788.7</v>
      </c>
      <c r="N153" s="21">
        <v>2.1</v>
      </c>
      <c r="O153" s="21">
        <v>1.4</v>
      </c>
      <c r="P153" s="22">
        <v>2.9</v>
      </c>
      <c r="Q153" s="44">
        <v>19300.7</v>
      </c>
      <c r="R153" s="21">
        <v>569.6</v>
      </c>
      <c r="S153" s="21">
        <v>382.6</v>
      </c>
      <c r="T153" s="21">
        <v>754.2</v>
      </c>
      <c r="U153" s="21">
        <v>3</v>
      </c>
      <c r="V153" s="21">
        <v>2</v>
      </c>
      <c r="W153" s="22">
        <v>3.9</v>
      </c>
      <c r="X153" s="44">
        <v>33377.4</v>
      </c>
      <c r="Y153" s="21">
        <v>1101.4000000000001</v>
      </c>
      <c r="Z153" s="21">
        <v>732.9</v>
      </c>
      <c r="AA153" s="21">
        <v>1510.6</v>
      </c>
      <c r="AB153" s="21">
        <v>3.3</v>
      </c>
      <c r="AC153" s="21">
        <v>2.2000000000000002</v>
      </c>
      <c r="AD153" s="22">
        <v>4.5</v>
      </c>
      <c r="AE153" s="35">
        <v>22300.5</v>
      </c>
      <c r="AF153" s="21">
        <v>896</v>
      </c>
      <c r="AG153" s="21">
        <v>571.70000000000005</v>
      </c>
      <c r="AH153" s="21">
        <v>1273.7</v>
      </c>
      <c r="AI153" s="21">
        <v>4</v>
      </c>
      <c r="AJ153" s="21">
        <v>2.6</v>
      </c>
      <c r="AK153" s="22">
        <v>5.7</v>
      </c>
    </row>
    <row r="154" spans="1:37">
      <c r="A154" s="6" t="s">
        <v>662</v>
      </c>
      <c r="B154" s="55" t="s">
        <v>663</v>
      </c>
      <c r="C154" s="44">
        <v>12363.7</v>
      </c>
      <c r="D154" s="21">
        <v>195</v>
      </c>
      <c r="E154" s="21">
        <v>119.5</v>
      </c>
      <c r="F154" s="21">
        <v>286.39999999999998</v>
      </c>
      <c r="G154" s="21">
        <v>1.6</v>
      </c>
      <c r="H154" s="21">
        <v>1</v>
      </c>
      <c r="I154" s="22">
        <v>2.2999999999999998</v>
      </c>
      <c r="J154" s="44">
        <v>7886.9</v>
      </c>
      <c r="K154" s="21">
        <v>164.1</v>
      </c>
      <c r="L154" s="21">
        <v>109.2</v>
      </c>
      <c r="M154" s="21">
        <v>223.2</v>
      </c>
      <c r="N154" s="21">
        <v>2.1</v>
      </c>
      <c r="O154" s="21">
        <v>1.4</v>
      </c>
      <c r="P154" s="22">
        <v>2.8</v>
      </c>
      <c r="Q154" s="44">
        <v>5153.3</v>
      </c>
      <c r="R154" s="21">
        <v>149.4</v>
      </c>
      <c r="S154" s="21">
        <v>101.2</v>
      </c>
      <c r="T154" s="21">
        <v>197.2</v>
      </c>
      <c r="U154" s="21">
        <v>2.9</v>
      </c>
      <c r="V154" s="21">
        <v>2</v>
      </c>
      <c r="W154" s="22">
        <v>3.8</v>
      </c>
      <c r="X154" s="44">
        <v>3089.1</v>
      </c>
      <c r="Y154" s="21">
        <v>100.1</v>
      </c>
      <c r="Z154" s="21">
        <v>67.400000000000006</v>
      </c>
      <c r="AA154" s="21">
        <v>136.4</v>
      </c>
      <c r="AB154" s="21">
        <v>3.2</v>
      </c>
      <c r="AC154" s="21">
        <v>2.2000000000000002</v>
      </c>
      <c r="AD154" s="22">
        <v>4.4000000000000004</v>
      </c>
      <c r="AE154" s="35">
        <v>0</v>
      </c>
      <c r="AF154" s="21" t="s">
        <v>874</v>
      </c>
      <c r="AG154" s="21" t="s">
        <v>874</v>
      </c>
      <c r="AH154" s="21" t="s">
        <v>874</v>
      </c>
      <c r="AI154" s="21" t="s">
        <v>874</v>
      </c>
      <c r="AJ154" s="21" t="s">
        <v>874</v>
      </c>
      <c r="AK154" s="22" t="s">
        <v>874</v>
      </c>
    </row>
    <row r="155" spans="1:37">
      <c r="A155" s="6" t="s">
        <v>844</v>
      </c>
      <c r="B155" s="55" t="s">
        <v>845</v>
      </c>
      <c r="C155" s="44">
        <v>27807.200000000001</v>
      </c>
      <c r="D155" s="21">
        <v>339.5</v>
      </c>
      <c r="E155" s="21">
        <v>207.1</v>
      </c>
      <c r="F155" s="21">
        <v>497.4</v>
      </c>
      <c r="G155" s="21">
        <v>1.2</v>
      </c>
      <c r="H155" s="21">
        <v>0.7</v>
      </c>
      <c r="I155" s="22">
        <v>1.8</v>
      </c>
      <c r="J155" s="44">
        <v>21707.5</v>
      </c>
      <c r="K155" s="21">
        <v>350.7</v>
      </c>
      <c r="L155" s="21">
        <v>230.7</v>
      </c>
      <c r="M155" s="21">
        <v>480.8</v>
      </c>
      <c r="N155" s="21">
        <v>1.6</v>
      </c>
      <c r="O155" s="21">
        <v>1.1000000000000001</v>
      </c>
      <c r="P155" s="22">
        <v>2.2000000000000002</v>
      </c>
      <c r="Q155" s="44">
        <v>14553.6</v>
      </c>
      <c r="R155" s="21">
        <v>328.8</v>
      </c>
      <c r="S155" s="21">
        <v>222.6</v>
      </c>
      <c r="T155" s="21">
        <v>445.8</v>
      </c>
      <c r="U155" s="21">
        <v>2.2999999999999998</v>
      </c>
      <c r="V155" s="21">
        <v>1.5</v>
      </c>
      <c r="W155" s="22">
        <v>3.1</v>
      </c>
      <c r="X155" s="44">
        <v>18072.8</v>
      </c>
      <c r="Y155" s="21">
        <v>457.6</v>
      </c>
      <c r="Z155" s="21">
        <v>300.7</v>
      </c>
      <c r="AA155" s="21">
        <v>630.29999999999995</v>
      </c>
      <c r="AB155" s="21">
        <v>2.5</v>
      </c>
      <c r="AC155" s="21">
        <v>1.7</v>
      </c>
      <c r="AD155" s="22">
        <v>3.5</v>
      </c>
      <c r="AE155" s="35">
        <v>1611.9</v>
      </c>
      <c r="AF155" s="21">
        <v>49.9</v>
      </c>
      <c r="AG155" s="21">
        <v>30.9</v>
      </c>
      <c r="AH155" s="21">
        <v>72.8</v>
      </c>
      <c r="AI155" s="21">
        <v>3.1</v>
      </c>
      <c r="AJ155" s="21">
        <v>1.9</v>
      </c>
      <c r="AK155" s="22">
        <v>4.5</v>
      </c>
    </row>
    <row r="156" spans="1:37">
      <c r="A156" s="6" t="s">
        <v>570</v>
      </c>
      <c r="B156" s="55" t="s">
        <v>571</v>
      </c>
      <c r="C156" s="44">
        <v>4221.3</v>
      </c>
      <c r="D156" s="21">
        <v>64.099999999999994</v>
      </c>
      <c r="E156" s="21">
        <v>39.200000000000003</v>
      </c>
      <c r="F156" s="21">
        <v>94.3</v>
      </c>
      <c r="G156" s="21">
        <v>1.5</v>
      </c>
      <c r="H156" s="21">
        <v>0.9</v>
      </c>
      <c r="I156" s="22">
        <v>2.2000000000000002</v>
      </c>
      <c r="J156" s="44">
        <v>11490.9</v>
      </c>
      <c r="K156" s="21">
        <v>230.4</v>
      </c>
      <c r="L156" s="21">
        <v>152.80000000000001</v>
      </c>
      <c r="M156" s="21">
        <v>315.2</v>
      </c>
      <c r="N156" s="21">
        <v>2</v>
      </c>
      <c r="O156" s="21">
        <v>1.3</v>
      </c>
      <c r="P156" s="22">
        <v>2.7</v>
      </c>
      <c r="Q156" s="44">
        <v>21367.1</v>
      </c>
      <c r="R156" s="21">
        <v>597.1</v>
      </c>
      <c r="S156" s="21">
        <v>402.8</v>
      </c>
      <c r="T156" s="21">
        <v>790.6</v>
      </c>
      <c r="U156" s="21">
        <v>2.8</v>
      </c>
      <c r="V156" s="21">
        <v>1.9</v>
      </c>
      <c r="W156" s="22">
        <v>3.7</v>
      </c>
      <c r="X156" s="44">
        <v>7633.7</v>
      </c>
      <c r="Y156" s="21">
        <v>238.7</v>
      </c>
      <c r="Z156" s="21">
        <v>160.19999999999999</v>
      </c>
      <c r="AA156" s="21">
        <v>326.60000000000002</v>
      </c>
      <c r="AB156" s="21">
        <v>3.1</v>
      </c>
      <c r="AC156" s="21">
        <v>2.1</v>
      </c>
      <c r="AD156" s="22">
        <v>4.3</v>
      </c>
      <c r="AE156" s="35">
        <v>0</v>
      </c>
      <c r="AF156" s="21" t="s">
        <v>874</v>
      </c>
      <c r="AG156" s="21" t="s">
        <v>874</v>
      </c>
      <c r="AH156" s="21" t="s">
        <v>874</v>
      </c>
      <c r="AI156" s="21" t="s">
        <v>874</v>
      </c>
      <c r="AJ156" s="21" t="s">
        <v>874</v>
      </c>
      <c r="AK156" s="22" t="s">
        <v>874</v>
      </c>
    </row>
    <row r="157" spans="1:37">
      <c r="A157" s="6" t="s">
        <v>502</v>
      </c>
      <c r="B157" s="55" t="s">
        <v>503</v>
      </c>
      <c r="C157" s="44">
        <v>11843</v>
      </c>
      <c r="D157" s="21">
        <v>204.9</v>
      </c>
      <c r="E157" s="21">
        <v>124.6</v>
      </c>
      <c r="F157" s="21">
        <v>301.8</v>
      </c>
      <c r="G157" s="21">
        <v>1.7</v>
      </c>
      <c r="H157" s="21">
        <v>1.1000000000000001</v>
      </c>
      <c r="I157" s="22">
        <v>2.5</v>
      </c>
      <c r="J157" s="44">
        <v>19558.3</v>
      </c>
      <c r="K157" s="21">
        <v>446.3</v>
      </c>
      <c r="L157" s="21">
        <v>296.39999999999998</v>
      </c>
      <c r="M157" s="21">
        <v>606.20000000000005</v>
      </c>
      <c r="N157" s="21">
        <v>2.2999999999999998</v>
      </c>
      <c r="O157" s="21">
        <v>1.5</v>
      </c>
      <c r="P157" s="22">
        <v>3.1</v>
      </c>
      <c r="Q157" s="44">
        <v>25838.6</v>
      </c>
      <c r="R157" s="21">
        <v>820.1</v>
      </c>
      <c r="S157" s="21">
        <v>553.29999999999995</v>
      </c>
      <c r="T157" s="21">
        <v>1074.0999999999999</v>
      </c>
      <c r="U157" s="21">
        <v>3.2</v>
      </c>
      <c r="V157" s="21">
        <v>2.1</v>
      </c>
      <c r="W157" s="22">
        <v>4.2</v>
      </c>
      <c r="X157" s="44">
        <v>782.2</v>
      </c>
      <c r="Y157" s="21">
        <v>27.7</v>
      </c>
      <c r="Z157" s="21">
        <v>18.600000000000001</v>
      </c>
      <c r="AA157" s="21">
        <v>37.799999999999997</v>
      </c>
      <c r="AB157" s="21">
        <v>3.5</v>
      </c>
      <c r="AC157" s="21">
        <v>2.4</v>
      </c>
      <c r="AD157" s="22">
        <v>4.8</v>
      </c>
      <c r="AE157" s="35">
        <v>654.9</v>
      </c>
      <c r="AF157" s="21">
        <v>28.3</v>
      </c>
      <c r="AG157" s="21">
        <v>18.100000000000001</v>
      </c>
      <c r="AH157" s="21">
        <v>39.799999999999997</v>
      </c>
      <c r="AI157" s="21">
        <v>4.3</v>
      </c>
      <c r="AJ157" s="21">
        <v>2.8</v>
      </c>
      <c r="AK157" s="22">
        <v>6.1</v>
      </c>
    </row>
    <row r="158" spans="1:37">
      <c r="A158" s="6" t="s">
        <v>778</v>
      </c>
      <c r="B158" s="55" t="s">
        <v>779</v>
      </c>
      <c r="C158" s="44">
        <v>55362</v>
      </c>
      <c r="D158" s="21">
        <v>796.2</v>
      </c>
      <c r="E158" s="21">
        <v>488.5</v>
      </c>
      <c r="F158" s="21">
        <v>1164.0999999999999</v>
      </c>
      <c r="G158" s="21">
        <v>1.4</v>
      </c>
      <c r="H158" s="21">
        <v>0.9</v>
      </c>
      <c r="I158" s="22">
        <v>2.1</v>
      </c>
      <c r="J158" s="44">
        <v>11729.1</v>
      </c>
      <c r="K158" s="21">
        <v>222.9</v>
      </c>
      <c r="L158" s="21">
        <v>148.30000000000001</v>
      </c>
      <c r="M158" s="21">
        <v>303.39999999999998</v>
      </c>
      <c r="N158" s="21">
        <v>1.9</v>
      </c>
      <c r="O158" s="21">
        <v>1.3</v>
      </c>
      <c r="P158" s="22">
        <v>2.6</v>
      </c>
      <c r="Q158" s="44">
        <v>8471.1</v>
      </c>
      <c r="R158" s="21">
        <v>224.5</v>
      </c>
      <c r="S158" s="21">
        <v>152</v>
      </c>
      <c r="T158" s="21">
        <v>298.10000000000002</v>
      </c>
      <c r="U158" s="21">
        <v>2.7</v>
      </c>
      <c r="V158" s="21">
        <v>1.8</v>
      </c>
      <c r="W158" s="22">
        <v>3.5</v>
      </c>
      <c r="X158" s="44">
        <v>1212.9000000000001</v>
      </c>
      <c r="Y158" s="21">
        <v>36</v>
      </c>
      <c r="Z158" s="21">
        <v>24.2</v>
      </c>
      <c r="AA158" s="21">
        <v>49</v>
      </c>
      <c r="AB158" s="21">
        <v>3</v>
      </c>
      <c r="AC158" s="21">
        <v>2</v>
      </c>
      <c r="AD158" s="22">
        <v>4</v>
      </c>
      <c r="AE158" s="35">
        <v>0</v>
      </c>
      <c r="AF158" s="21" t="s">
        <v>874</v>
      </c>
      <c r="AG158" s="21" t="s">
        <v>874</v>
      </c>
      <c r="AH158" s="21" t="s">
        <v>874</v>
      </c>
      <c r="AI158" s="21" t="s">
        <v>874</v>
      </c>
      <c r="AJ158" s="21" t="s">
        <v>874</v>
      </c>
      <c r="AK158" s="22" t="s">
        <v>874</v>
      </c>
    </row>
    <row r="159" spans="1:37">
      <c r="A159" s="6" t="s">
        <v>346</v>
      </c>
      <c r="B159" s="55" t="s">
        <v>347</v>
      </c>
      <c r="C159" s="44">
        <v>5788</v>
      </c>
      <c r="D159" s="21">
        <v>97</v>
      </c>
      <c r="E159" s="21">
        <v>58.8</v>
      </c>
      <c r="F159" s="21">
        <v>144.69999999999999</v>
      </c>
      <c r="G159" s="21">
        <v>1.7</v>
      </c>
      <c r="H159" s="21">
        <v>1</v>
      </c>
      <c r="I159" s="22">
        <v>2.5</v>
      </c>
      <c r="J159" s="44">
        <v>12837.9</v>
      </c>
      <c r="K159" s="21">
        <v>283.60000000000002</v>
      </c>
      <c r="L159" s="21">
        <v>187.7</v>
      </c>
      <c r="M159" s="21">
        <v>390.4</v>
      </c>
      <c r="N159" s="21">
        <v>2.2000000000000002</v>
      </c>
      <c r="O159" s="21">
        <v>1.5</v>
      </c>
      <c r="P159" s="22">
        <v>3</v>
      </c>
      <c r="Q159" s="44">
        <v>5555.2</v>
      </c>
      <c r="R159" s="21">
        <v>170.7</v>
      </c>
      <c r="S159" s="21">
        <v>114.6</v>
      </c>
      <c r="T159" s="21">
        <v>225.5</v>
      </c>
      <c r="U159" s="21">
        <v>3.1</v>
      </c>
      <c r="V159" s="21">
        <v>2.1</v>
      </c>
      <c r="W159" s="22">
        <v>4.0999999999999996</v>
      </c>
      <c r="X159" s="44">
        <v>7480</v>
      </c>
      <c r="Y159" s="21">
        <v>257.2</v>
      </c>
      <c r="Z159" s="21">
        <v>170</v>
      </c>
      <c r="AA159" s="21">
        <v>354</v>
      </c>
      <c r="AB159" s="21">
        <v>3.4</v>
      </c>
      <c r="AC159" s="21">
        <v>2.2999999999999998</v>
      </c>
      <c r="AD159" s="22">
        <v>4.7</v>
      </c>
      <c r="AE159" s="35">
        <v>27945</v>
      </c>
      <c r="AF159" s="21">
        <v>1167.9000000000001</v>
      </c>
      <c r="AG159" s="21">
        <v>754.7</v>
      </c>
      <c r="AH159" s="21">
        <v>1645.5</v>
      </c>
      <c r="AI159" s="21">
        <v>4.2</v>
      </c>
      <c r="AJ159" s="21">
        <v>2.7</v>
      </c>
      <c r="AK159" s="22">
        <v>5.9</v>
      </c>
    </row>
    <row r="160" spans="1:37">
      <c r="A160" s="6" t="s">
        <v>758</v>
      </c>
      <c r="B160" s="55" t="s">
        <v>759</v>
      </c>
      <c r="C160" s="44">
        <v>23636.3</v>
      </c>
      <c r="D160" s="21">
        <v>327.8</v>
      </c>
      <c r="E160" s="21">
        <v>200.7</v>
      </c>
      <c r="F160" s="21">
        <v>486.2</v>
      </c>
      <c r="G160" s="21">
        <v>1.4</v>
      </c>
      <c r="H160" s="21">
        <v>0.8</v>
      </c>
      <c r="I160" s="22">
        <v>2.1</v>
      </c>
      <c r="J160" s="44">
        <v>41719.4</v>
      </c>
      <c r="K160" s="21">
        <v>764</v>
      </c>
      <c r="L160" s="21">
        <v>506.8</v>
      </c>
      <c r="M160" s="21">
        <v>1052.5</v>
      </c>
      <c r="N160" s="21">
        <v>1.8</v>
      </c>
      <c r="O160" s="21">
        <v>1.2</v>
      </c>
      <c r="P160" s="22">
        <v>2.5</v>
      </c>
      <c r="Q160" s="44">
        <v>22577</v>
      </c>
      <c r="R160" s="21">
        <v>576.9</v>
      </c>
      <c r="S160" s="21">
        <v>390</v>
      </c>
      <c r="T160" s="21">
        <v>772.1</v>
      </c>
      <c r="U160" s="21">
        <v>2.6</v>
      </c>
      <c r="V160" s="21">
        <v>1.7</v>
      </c>
      <c r="W160" s="22">
        <v>3.4</v>
      </c>
      <c r="X160" s="44">
        <v>19086.599999999999</v>
      </c>
      <c r="Y160" s="21">
        <v>546.20000000000005</v>
      </c>
      <c r="Z160" s="21">
        <v>359.9</v>
      </c>
      <c r="AA160" s="21">
        <v>755.9</v>
      </c>
      <c r="AB160" s="21">
        <v>2.9</v>
      </c>
      <c r="AC160" s="21">
        <v>1.9</v>
      </c>
      <c r="AD160" s="22">
        <v>4</v>
      </c>
      <c r="AE160" s="35">
        <v>11417.8</v>
      </c>
      <c r="AF160" s="21">
        <v>398.5</v>
      </c>
      <c r="AG160" s="21">
        <v>252.3</v>
      </c>
      <c r="AH160" s="21">
        <v>568.4</v>
      </c>
      <c r="AI160" s="21">
        <v>3.5</v>
      </c>
      <c r="AJ160" s="21">
        <v>2.2000000000000002</v>
      </c>
      <c r="AK160" s="22">
        <v>5</v>
      </c>
    </row>
    <row r="161" spans="1:37">
      <c r="A161" s="6" t="s">
        <v>824</v>
      </c>
      <c r="B161" s="55" t="s">
        <v>825</v>
      </c>
      <c r="C161" s="44">
        <v>25341.3</v>
      </c>
      <c r="D161" s="21">
        <v>332.2</v>
      </c>
      <c r="E161" s="21">
        <v>202.2</v>
      </c>
      <c r="F161" s="21">
        <v>487.9</v>
      </c>
      <c r="G161" s="21">
        <v>1.3</v>
      </c>
      <c r="H161" s="21">
        <v>0.8</v>
      </c>
      <c r="I161" s="22">
        <v>1.9</v>
      </c>
      <c r="J161" s="44">
        <v>12801.1</v>
      </c>
      <c r="K161" s="21">
        <v>221.8</v>
      </c>
      <c r="L161" s="21">
        <v>146.4</v>
      </c>
      <c r="M161" s="21">
        <v>303.2</v>
      </c>
      <c r="N161" s="21">
        <v>1.7</v>
      </c>
      <c r="O161" s="21">
        <v>1.1000000000000001</v>
      </c>
      <c r="P161" s="22">
        <v>2.4</v>
      </c>
      <c r="Q161" s="44">
        <v>8178.7</v>
      </c>
      <c r="R161" s="21">
        <v>197.8</v>
      </c>
      <c r="S161" s="21">
        <v>134</v>
      </c>
      <c r="T161" s="21">
        <v>264.39999999999998</v>
      </c>
      <c r="U161" s="21">
        <v>2.4</v>
      </c>
      <c r="V161" s="21">
        <v>1.6</v>
      </c>
      <c r="W161" s="22">
        <v>3.2</v>
      </c>
      <c r="X161" s="44">
        <v>1215.8</v>
      </c>
      <c r="Y161" s="21">
        <v>32.9</v>
      </c>
      <c r="Z161" s="21">
        <v>22</v>
      </c>
      <c r="AA161" s="21">
        <v>45.5</v>
      </c>
      <c r="AB161" s="21">
        <v>2.7</v>
      </c>
      <c r="AC161" s="21">
        <v>1.8</v>
      </c>
      <c r="AD161" s="22">
        <v>3.7</v>
      </c>
      <c r="AE161" s="35">
        <v>0</v>
      </c>
      <c r="AF161" s="21" t="s">
        <v>874</v>
      </c>
      <c r="AG161" s="21" t="s">
        <v>874</v>
      </c>
      <c r="AH161" s="21" t="s">
        <v>874</v>
      </c>
      <c r="AI161" s="21" t="s">
        <v>874</v>
      </c>
      <c r="AJ161" s="21" t="s">
        <v>874</v>
      </c>
      <c r="AK161" s="22" t="s">
        <v>874</v>
      </c>
    </row>
    <row r="162" spans="1:37">
      <c r="A162" s="6" t="s">
        <v>384</v>
      </c>
      <c r="B162" s="55" t="s">
        <v>385</v>
      </c>
      <c r="C162" s="44">
        <v>37542.9</v>
      </c>
      <c r="D162" s="21">
        <v>698.9</v>
      </c>
      <c r="E162" s="21">
        <v>421.9</v>
      </c>
      <c r="F162" s="21">
        <v>1025.5</v>
      </c>
      <c r="G162" s="21">
        <v>1.9</v>
      </c>
      <c r="H162" s="21">
        <v>1.1000000000000001</v>
      </c>
      <c r="I162" s="22">
        <v>2.7</v>
      </c>
      <c r="J162" s="44">
        <v>29241.5</v>
      </c>
      <c r="K162" s="21">
        <v>717.8</v>
      </c>
      <c r="L162" s="21">
        <v>475.9</v>
      </c>
      <c r="M162" s="21">
        <v>970.6</v>
      </c>
      <c r="N162" s="21">
        <v>2.5</v>
      </c>
      <c r="O162" s="21">
        <v>1.6</v>
      </c>
      <c r="P162" s="22">
        <v>3.3</v>
      </c>
      <c r="Q162" s="44">
        <v>24770.2</v>
      </c>
      <c r="R162" s="21">
        <v>845.5</v>
      </c>
      <c r="S162" s="21">
        <v>574.20000000000005</v>
      </c>
      <c r="T162" s="21">
        <v>1105.4000000000001</v>
      </c>
      <c r="U162" s="21">
        <v>3.4</v>
      </c>
      <c r="V162" s="21">
        <v>2.2999999999999998</v>
      </c>
      <c r="W162" s="22">
        <v>4.5</v>
      </c>
      <c r="X162" s="44">
        <v>9047.2000000000007</v>
      </c>
      <c r="Y162" s="21">
        <v>345.1</v>
      </c>
      <c r="Z162" s="21">
        <v>233.4</v>
      </c>
      <c r="AA162" s="21">
        <v>466.8</v>
      </c>
      <c r="AB162" s="21">
        <v>3.8</v>
      </c>
      <c r="AC162" s="21">
        <v>2.6</v>
      </c>
      <c r="AD162" s="22">
        <v>5.2</v>
      </c>
      <c r="AE162" s="35">
        <v>1758.2</v>
      </c>
      <c r="AF162" s="21">
        <v>81.599999999999994</v>
      </c>
      <c r="AG162" s="21">
        <v>52.1</v>
      </c>
      <c r="AH162" s="21">
        <v>116.2</v>
      </c>
      <c r="AI162" s="21">
        <v>4.5999999999999996</v>
      </c>
      <c r="AJ162" s="21">
        <v>3</v>
      </c>
      <c r="AK162" s="22">
        <v>6.6</v>
      </c>
    </row>
    <row r="163" spans="1:37">
      <c r="A163" s="6" t="s">
        <v>420</v>
      </c>
      <c r="B163" s="55" t="s">
        <v>421</v>
      </c>
      <c r="C163" s="44">
        <v>11796.2</v>
      </c>
      <c r="D163" s="21">
        <v>202.5</v>
      </c>
      <c r="E163" s="21">
        <v>123</v>
      </c>
      <c r="F163" s="21">
        <v>297.89999999999998</v>
      </c>
      <c r="G163" s="21">
        <v>1.7</v>
      </c>
      <c r="H163" s="21">
        <v>1</v>
      </c>
      <c r="I163" s="22">
        <v>2.5</v>
      </c>
      <c r="J163" s="44">
        <v>15381.7</v>
      </c>
      <c r="K163" s="21">
        <v>348</v>
      </c>
      <c r="L163" s="21">
        <v>230.4</v>
      </c>
      <c r="M163" s="21">
        <v>475.2</v>
      </c>
      <c r="N163" s="21">
        <v>2.2999999999999998</v>
      </c>
      <c r="O163" s="21">
        <v>1.5</v>
      </c>
      <c r="P163" s="22">
        <v>3.1</v>
      </c>
      <c r="Q163" s="44">
        <v>18989.099999999999</v>
      </c>
      <c r="R163" s="21">
        <v>597.4</v>
      </c>
      <c r="S163" s="21">
        <v>403.5</v>
      </c>
      <c r="T163" s="21">
        <v>784.1</v>
      </c>
      <c r="U163" s="21">
        <v>3.1</v>
      </c>
      <c r="V163" s="21">
        <v>2.1</v>
      </c>
      <c r="W163" s="22">
        <v>4.0999999999999996</v>
      </c>
      <c r="X163" s="44">
        <v>10438</v>
      </c>
      <c r="Y163" s="21">
        <v>367.1</v>
      </c>
      <c r="Z163" s="21">
        <v>245.9</v>
      </c>
      <c r="AA163" s="21">
        <v>501</v>
      </c>
      <c r="AB163" s="21">
        <v>3.5</v>
      </c>
      <c r="AC163" s="21">
        <v>2.4</v>
      </c>
      <c r="AD163" s="22">
        <v>4.8</v>
      </c>
      <c r="AE163" s="35">
        <v>7320.9</v>
      </c>
      <c r="AF163" s="21">
        <v>313</v>
      </c>
      <c r="AG163" s="21">
        <v>201.6</v>
      </c>
      <c r="AH163" s="21">
        <v>440</v>
      </c>
      <c r="AI163" s="21">
        <v>4.3</v>
      </c>
      <c r="AJ163" s="21">
        <v>2.8</v>
      </c>
      <c r="AK163" s="22">
        <v>6</v>
      </c>
    </row>
    <row r="164" spans="1:37">
      <c r="A164" s="6" t="s">
        <v>504</v>
      </c>
      <c r="B164" s="55" t="s">
        <v>505</v>
      </c>
      <c r="C164" s="44">
        <v>12100.2</v>
      </c>
      <c r="D164" s="21">
        <v>202.4</v>
      </c>
      <c r="E164" s="21">
        <v>122.6</v>
      </c>
      <c r="F164" s="21">
        <v>297.89999999999998</v>
      </c>
      <c r="G164" s="21">
        <v>1.7</v>
      </c>
      <c r="H164" s="21">
        <v>1</v>
      </c>
      <c r="I164" s="22">
        <v>2.5</v>
      </c>
      <c r="J164" s="44">
        <v>13848</v>
      </c>
      <c r="K164" s="21">
        <v>305.3</v>
      </c>
      <c r="L164" s="21">
        <v>202</v>
      </c>
      <c r="M164" s="21">
        <v>414.9</v>
      </c>
      <c r="N164" s="21">
        <v>2.2000000000000002</v>
      </c>
      <c r="O164" s="21">
        <v>1.5</v>
      </c>
      <c r="P164" s="22">
        <v>3</v>
      </c>
      <c r="Q164" s="44">
        <v>13460.1</v>
      </c>
      <c r="R164" s="21">
        <v>412.9</v>
      </c>
      <c r="S164" s="21">
        <v>279.39999999999998</v>
      </c>
      <c r="T164" s="21">
        <v>541.6</v>
      </c>
      <c r="U164" s="21">
        <v>3.1</v>
      </c>
      <c r="V164" s="21">
        <v>2.1</v>
      </c>
      <c r="W164" s="22">
        <v>4</v>
      </c>
      <c r="X164" s="44">
        <v>15805.9</v>
      </c>
      <c r="Y164" s="21">
        <v>541.9</v>
      </c>
      <c r="Z164" s="21">
        <v>364</v>
      </c>
      <c r="AA164" s="21">
        <v>739.1</v>
      </c>
      <c r="AB164" s="21">
        <v>3.4</v>
      </c>
      <c r="AC164" s="21">
        <v>2.2999999999999998</v>
      </c>
      <c r="AD164" s="22">
        <v>4.7</v>
      </c>
      <c r="AE164" s="35">
        <v>5086.7</v>
      </c>
      <c r="AF164" s="21">
        <v>212.1</v>
      </c>
      <c r="AG164" s="21">
        <v>135.69999999999999</v>
      </c>
      <c r="AH164" s="21">
        <v>299.2</v>
      </c>
      <c r="AI164" s="21">
        <v>4.2</v>
      </c>
      <c r="AJ164" s="21">
        <v>2.7</v>
      </c>
      <c r="AK164" s="22">
        <v>5.9</v>
      </c>
    </row>
    <row r="165" spans="1:37">
      <c r="A165" s="6" t="s">
        <v>476</v>
      </c>
      <c r="B165" s="55" t="s">
        <v>477</v>
      </c>
      <c r="C165" s="44">
        <v>21995.7</v>
      </c>
      <c r="D165" s="21">
        <v>335.5</v>
      </c>
      <c r="E165" s="21">
        <v>205</v>
      </c>
      <c r="F165" s="21">
        <v>495.2</v>
      </c>
      <c r="G165" s="21">
        <v>1.5</v>
      </c>
      <c r="H165" s="21">
        <v>0.9</v>
      </c>
      <c r="I165" s="22">
        <v>2.2999999999999998</v>
      </c>
      <c r="J165" s="44">
        <v>14457.3</v>
      </c>
      <c r="K165" s="21">
        <v>291</v>
      </c>
      <c r="L165" s="21">
        <v>192.8</v>
      </c>
      <c r="M165" s="21">
        <v>398.5</v>
      </c>
      <c r="N165" s="21">
        <v>2</v>
      </c>
      <c r="O165" s="21">
        <v>1.3</v>
      </c>
      <c r="P165" s="22">
        <v>2.8</v>
      </c>
      <c r="Q165" s="44">
        <v>16144</v>
      </c>
      <c r="R165" s="21">
        <v>452.6</v>
      </c>
      <c r="S165" s="21">
        <v>305.5</v>
      </c>
      <c r="T165" s="21">
        <v>598.70000000000005</v>
      </c>
      <c r="U165" s="21">
        <v>2.8</v>
      </c>
      <c r="V165" s="21">
        <v>1.9</v>
      </c>
      <c r="W165" s="22">
        <v>3.7</v>
      </c>
      <c r="X165" s="44">
        <v>14836.7</v>
      </c>
      <c r="Y165" s="21">
        <v>465.4</v>
      </c>
      <c r="Z165" s="21">
        <v>310.10000000000002</v>
      </c>
      <c r="AA165" s="21">
        <v>640.1</v>
      </c>
      <c r="AB165" s="21">
        <v>3.1</v>
      </c>
      <c r="AC165" s="21">
        <v>2.1</v>
      </c>
      <c r="AD165" s="22">
        <v>4.3</v>
      </c>
      <c r="AE165" s="35">
        <v>45250.3</v>
      </c>
      <c r="AF165" s="21">
        <v>1728.9</v>
      </c>
      <c r="AG165" s="21">
        <v>1100.8</v>
      </c>
      <c r="AH165" s="21">
        <v>2459.1</v>
      </c>
      <c r="AI165" s="21">
        <v>3.8</v>
      </c>
      <c r="AJ165" s="21">
        <v>2.4</v>
      </c>
      <c r="AK165" s="22">
        <v>5.4</v>
      </c>
    </row>
    <row r="166" spans="1:37">
      <c r="A166" s="6" t="s">
        <v>826</v>
      </c>
      <c r="B166" s="55" t="s">
        <v>827</v>
      </c>
      <c r="C166" s="44">
        <v>0</v>
      </c>
      <c r="D166" s="21" t="s">
        <v>874</v>
      </c>
      <c r="E166" s="21" t="s">
        <v>874</v>
      </c>
      <c r="F166" s="21" t="s">
        <v>874</v>
      </c>
      <c r="G166" s="21" t="s">
        <v>874</v>
      </c>
      <c r="H166" s="21" t="s">
        <v>874</v>
      </c>
      <c r="I166" s="22" t="s">
        <v>874</v>
      </c>
      <c r="J166" s="44">
        <v>264.10000000000002</v>
      </c>
      <c r="K166" s="21">
        <v>3.9</v>
      </c>
      <c r="L166" s="21">
        <v>2.5</v>
      </c>
      <c r="M166" s="21">
        <v>5.4</v>
      </c>
      <c r="N166" s="21">
        <v>1.5</v>
      </c>
      <c r="O166" s="21">
        <v>1</v>
      </c>
      <c r="P166" s="22">
        <v>2</v>
      </c>
      <c r="Q166" s="44">
        <v>7150.6</v>
      </c>
      <c r="R166" s="21">
        <v>146.1</v>
      </c>
      <c r="S166" s="21">
        <v>96.6</v>
      </c>
      <c r="T166" s="21">
        <v>199.5</v>
      </c>
      <c r="U166" s="21">
        <v>2</v>
      </c>
      <c r="V166" s="21">
        <v>1.4</v>
      </c>
      <c r="W166" s="22">
        <v>2.8</v>
      </c>
      <c r="X166" s="44">
        <v>66950.5</v>
      </c>
      <c r="Y166" s="21">
        <v>1535.6</v>
      </c>
      <c r="Z166" s="21">
        <v>984.1</v>
      </c>
      <c r="AA166" s="21">
        <v>2174.1</v>
      </c>
      <c r="AB166" s="21">
        <v>2.2999999999999998</v>
      </c>
      <c r="AC166" s="21">
        <v>1.5</v>
      </c>
      <c r="AD166" s="22">
        <v>3.2</v>
      </c>
      <c r="AE166" s="35">
        <v>28133.8</v>
      </c>
      <c r="AF166" s="21">
        <v>789</v>
      </c>
      <c r="AG166" s="21">
        <v>487.8</v>
      </c>
      <c r="AH166" s="21">
        <v>1152.5</v>
      </c>
      <c r="AI166" s="21">
        <v>2.8</v>
      </c>
      <c r="AJ166" s="21">
        <v>1.7</v>
      </c>
      <c r="AK166" s="22">
        <v>4.0999999999999996</v>
      </c>
    </row>
    <row r="167" spans="1:37">
      <c r="A167" s="6" t="s">
        <v>440</v>
      </c>
      <c r="B167" s="55" t="s">
        <v>441</v>
      </c>
      <c r="C167" s="44">
        <v>4951.8</v>
      </c>
      <c r="D167" s="21">
        <v>80.599999999999994</v>
      </c>
      <c r="E167" s="21">
        <v>49</v>
      </c>
      <c r="F167" s="21">
        <v>119.7</v>
      </c>
      <c r="G167" s="21">
        <v>1.6</v>
      </c>
      <c r="H167" s="21">
        <v>1</v>
      </c>
      <c r="I167" s="22">
        <v>2.4</v>
      </c>
      <c r="J167" s="44">
        <v>12961</v>
      </c>
      <c r="K167" s="21">
        <v>278.3</v>
      </c>
      <c r="L167" s="21">
        <v>184.3</v>
      </c>
      <c r="M167" s="21">
        <v>381.9</v>
      </c>
      <c r="N167" s="21">
        <v>2.1</v>
      </c>
      <c r="O167" s="21">
        <v>1.4</v>
      </c>
      <c r="P167" s="22">
        <v>2.9</v>
      </c>
      <c r="Q167" s="44">
        <v>15476.7</v>
      </c>
      <c r="R167" s="21">
        <v>462.6</v>
      </c>
      <c r="S167" s="21">
        <v>311.39999999999998</v>
      </c>
      <c r="T167" s="21">
        <v>608</v>
      </c>
      <c r="U167" s="21">
        <v>3</v>
      </c>
      <c r="V167" s="21">
        <v>2</v>
      </c>
      <c r="W167" s="22">
        <v>3.9</v>
      </c>
      <c r="X167" s="44">
        <v>16071.4</v>
      </c>
      <c r="Y167" s="21">
        <v>537.5</v>
      </c>
      <c r="Z167" s="21">
        <v>359</v>
      </c>
      <c r="AA167" s="21">
        <v>736.7</v>
      </c>
      <c r="AB167" s="21">
        <v>3.3</v>
      </c>
      <c r="AC167" s="21">
        <v>2.2000000000000002</v>
      </c>
      <c r="AD167" s="22">
        <v>4.5999999999999996</v>
      </c>
      <c r="AE167" s="35">
        <v>5121.1000000000004</v>
      </c>
      <c r="AF167" s="21">
        <v>208.5</v>
      </c>
      <c r="AG167" s="21">
        <v>133.1</v>
      </c>
      <c r="AH167" s="21">
        <v>294.7</v>
      </c>
      <c r="AI167" s="21">
        <v>4.0999999999999996</v>
      </c>
      <c r="AJ167" s="21">
        <v>2.6</v>
      </c>
      <c r="AK167" s="22">
        <v>5.8</v>
      </c>
    </row>
    <row r="168" spans="1:37">
      <c r="A168" s="6" t="s">
        <v>560</v>
      </c>
      <c r="B168" s="55" t="s">
        <v>561</v>
      </c>
      <c r="C168" s="44">
        <v>16044.1</v>
      </c>
      <c r="D168" s="21">
        <v>259.8</v>
      </c>
      <c r="E168" s="21">
        <v>157.19999999999999</v>
      </c>
      <c r="F168" s="21">
        <v>383.6</v>
      </c>
      <c r="G168" s="21">
        <v>1.6</v>
      </c>
      <c r="H168" s="21">
        <v>1</v>
      </c>
      <c r="I168" s="22">
        <v>2.4</v>
      </c>
      <c r="J168" s="44">
        <v>12202.6</v>
      </c>
      <c r="K168" s="21">
        <v>260.7</v>
      </c>
      <c r="L168" s="21">
        <v>172.2</v>
      </c>
      <c r="M168" s="21">
        <v>355</v>
      </c>
      <c r="N168" s="21">
        <v>2.1</v>
      </c>
      <c r="O168" s="21">
        <v>1.4</v>
      </c>
      <c r="P168" s="22">
        <v>2.9</v>
      </c>
      <c r="Q168" s="44">
        <v>11829.6</v>
      </c>
      <c r="R168" s="21">
        <v>352.1</v>
      </c>
      <c r="S168" s="21">
        <v>238.5</v>
      </c>
      <c r="T168" s="21">
        <v>465.5</v>
      </c>
      <c r="U168" s="21">
        <v>3</v>
      </c>
      <c r="V168" s="21">
        <v>2</v>
      </c>
      <c r="W168" s="22">
        <v>3.9</v>
      </c>
      <c r="X168" s="44">
        <v>10508.4</v>
      </c>
      <c r="Y168" s="21">
        <v>349.8</v>
      </c>
      <c r="Z168" s="21">
        <v>234.2</v>
      </c>
      <c r="AA168" s="21">
        <v>476.9</v>
      </c>
      <c r="AB168" s="21">
        <v>3.3</v>
      </c>
      <c r="AC168" s="21">
        <v>2.2000000000000002</v>
      </c>
      <c r="AD168" s="22">
        <v>4.5</v>
      </c>
      <c r="AE168" s="35">
        <v>4571.3</v>
      </c>
      <c r="AF168" s="21">
        <v>185.5</v>
      </c>
      <c r="AG168" s="21">
        <v>116.6</v>
      </c>
      <c r="AH168" s="21">
        <v>265.60000000000002</v>
      </c>
      <c r="AI168" s="21">
        <v>4.0999999999999996</v>
      </c>
      <c r="AJ168" s="21">
        <v>2.6</v>
      </c>
      <c r="AK168" s="22">
        <v>5.8</v>
      </c>
    </row>
    <row r="169" spans="1:37">
      <c r="A169" s="6" t="s">
        <v>326</v>
      </c>
      <c r="B169" s="55" t="s">
        <v>327</v>
      </c>
      <c r="C169" s="44">
        <v>12444.7</v>
      </c>
      <c r="D169" s="21">
        <v>228.3</v>
      </c>
      <c r="E169" s="21">
        <v>138.5</v>
      </c>
      <c r="F169" s="21">
        <v>339.4</v>
      </c>
      <c r="G169" s="21">
        <v>1.8</v>
      </c>
      <c r="H169" s="21">
        <v>1.1000000000000001</v>
      </c>
      <c r="I169" s="22">
        <v>2.7</v>
      </c>
      <c r="J169" s="44">
        <v>16937</v>
      </c>
      <c r="K169" s="21">
        <v>409.3</v>
      </c>
      <c r="L169" s="21">
        <v>270</v>
      </c>
      <c r="M169" s="21">
        <v>557.29999999999995</v>
      </c>
      <c r="N169" s="21">
        <v>2.4</v>
      </c>
      <c r="O169" s="21">
        <v>1.6</v>
      </c>
      <c r="P169" s="22">
        <v>3.3</v>
      </c>
      <c r="Q169" s="44">
        <v>9410.2999999999993</v>
      </c>
      <c r="R169" s="21">
        <v>316.10000000000002</v>
      </c>
      <c r="S169" s="21">
        <v>212.4</v>
      </c>
      <c r="T169" s="21">
        <v>417.6</v>
      </c>
      <c r="U169" s="21">
        <v>3.4</v>
      </c>
      <c r="V169" s="21">
        <v>2.2999999999999998</v>
      </c>
      <c r="W169" s="22">
        <v>4.4000000000000004</v>
      </c>
      <c r="X169" s="44">
        <v>15172</v>
      </c>
      <c r="Y169" s="21">
        <v>569.6</v>
      </c>
      <c r="Z169" s="21">
        <v>379</v>
      </c>
      <c r="AA169" s="21">
        <v>778.3</v>
      </c>
      <c r="AB169" s="21">
        <v>3.8</v>
      </c>
      <c r="AC169" s="21">
        <v>2.5</v>
      </c>
      <c r="AD169" s="22">
        <v>5.0999999999999996</v>
      </c>
      <c r="AE169" s="35">
        <v>22283</v>
      </c>
      <c r="AF169" s="21">
        <v>1016</v>
      </c>
      <c r="AG169" s="21">
        <v>664.2</v>
      </c>
      <c r="AH169" s="21">
        <v>1417</v>
      </c>
      <c r="AI169" s="21">
        <v>4.5999999999999996</v>
      </c>
      <c r="AJ169" s="21">
        <v>3</v>
      </c>
      <c r="AK169" s="22">
        <v>6.4</v>
      </c>
    </row>
    <row r="170" spans="1:37">
      <c r="A170" s="6" t="s">
        <v>738</v>
      </c>
      <c r="B170" s="55" t="s">
        <v>739</v>
      </c>
      <c r="C170" s="44">
        <v>30710.400000000001</v>
      </c>
      <c r="D170" s="21">
        <v>445.9</v>
      </c>
      <c r="E170" s="21">
        <v>271.39999999999998</v>
      </c>
      <c r="F170" s="21">
        <v>659.3</v>
      </c>
      <c r="G170" s="21">
        <v>1.5</v>
      </c>
      <c r="H170" s="21">
        <v>0.9</v>
      </c>
      <c r="I170" s="22">
        <v>2.1</v>
      </c>
      <c r="J170" s="44">
        <v>13542</v>
      </c>
      <c r="K170" s="21">
        <v>259.39999999999998</v>
      </c>
      <c r="L170" s="21">
        <v>171.2</v>
      </c>
      <c r="M170" s="21">
        <v>356.9</v>
      </c>
      <c r="N170" s="21">
        <v>1.9</v>
      </c>
      <c r="O170" s="21">
        <v>1.3</v>
      </c>
      <c r="P170" s="22">
        <v>2.6</v>
      </c>
      <c r="Q170" s="44">
        <v>13388.2</v>
      </c>
      <c r="R170" s="21">
        <v>357.2</v>
      </c>
      <c r="S170" s="21">
        <v>242.3</v>
      </c>
      <c r="T170" s="21">
        <v>473.1</v>
      </c>
      <c r="U170" s="21">
        <v>2.7</v>
      </c>
      <c r="V170" s="21">
        <v>1.8</v>
      </c>
      <c r="W170" s="22">
        <v>3.5</v>
      </c>
      <c r="X170" s="44">
        <v>4745.5</v>
      </c>
      <c r="Y170" s="21">
        <v>141.69999999999999</v>
      </c>
      <c r="Z170" s="21">
        <v>94.2</v>
      </c>
      <c r="AA170" s="21">
        <v>194.5</v>
      </c>
      <c r="AB170" s="21">
        <v>3</v>
      </c>
      <c r="AC170" s="21">
        <v>2</v>
      </c>
      <c r="AD170" s="22">
        <v>4.0999999999999996</v>
      </c>
      <c r="AE170" s="35">
        <v>1214.9000000000001</v>
      </c>
      <c r="AF170" s="21">
        <v>44.2</v>
      </c>
      <c r="AG170" s="21">
        <v>28</v>
      </c>
      <c r="AH170" s="21">
        <v>62.7</v>
      </c>
      <c r="AI170" s="21">
        <v>3.6</v>
      </c>
      <c r="AJ170" s="21">
        <v>2.2999999999999998</v>
      </c>
      <c r="AK170" s="22">
        <v>5.2</v>
      </c>
    </row>
    <row r="171" spans="1:37">
      <c r="A171" s="6" t="s">
        <v>572</v>
      </c>
      <c r="B171" s="55" t="s">
        <v>573</v>
      </c>
      <c r="C171" s="44">
        <v>26249.1</v>
      </c>
      <c r="D171" s="21">
        <v>444.6</v>
      </c>
      <c r="E171" s="21">
        <v>271.3</v>
      </c>
      <c r="F171" s="21">
        <v>652.6</v>
      </c>
      <c r="G171" s="21">
        <v>1.7</v>
      </c>
      <c r="H171" s="21">
        <v>1</v>
      </c>
      <c r="I171" s="22">
        <v>2.5</v>
      </c>
      <c r="J171" s="44">
        <v>17225.7</v>
      </c>
      <c r="K171" s="21">
        <v>384.9</v>
      </c>
      <c r="L171" s="21">
        <v>256.60000000000002</v>
      </c>
      <c r="M171" s="21">
        <v>521.79999999999995</v>
      </c>
      <c r="N171" s="21">
        <v>2.2000000000000002</v>
      </c>
      <c r="O171" s="21">
        <v>1.5</v>
      </c>
      <c r="P171" s="22">
        <v>3</v>
      </c>
      <c r="Q171" s="44">
        <v>12071.5</v>
      </c>
      <c r="R171" s="21">
        <v>375.4</v>
      </c>
      <c r="S171" s="21">
        <v>255.4</v>
      </c>
      <c r="T171" s="21">
        <v>493.3</v>
      </c>
      <c r="U171" s="21">
        <v>3.1</v>
      </c>
      <c r="V171" s="21">
        <v>2.1</v>
      </c>
      <c r="W171" s="22">
        <v>4.0999999999999996</v>
      </c>
      <c r="X171" s="44">
        <v>7274.6</v>
      </c>
      <c r="Y171" s="21">
        <v>252.8</v>
      </c>
      <c r="Z171" s="21">
        <v>170.8</v>
      </c>
      <c r="AA171" s="21">
        <v>344</v>
      </c>
      <c r="AB171" s="21">
        <v>3.5</v>
      </c>
      <c r="AC171" s="21">
        <v>2.2999999999999998</v>
      </c>
      <c r="AD171" s="22">
        <v>4.7</v>
      </c>
      <c r="AE171" s="35">
        <v>0</v>
      </c>
      <c r="AF171" s="21" t="s">
        <v>874</v>
      </c>
      <c r="AG171" s="21" t="s">
        <v>874</v>
      </c>
      <c r="AH171" s="21" t="s">
        <v>874</v>
      </c>
      <c r="AI171" s="21" t="s">
        <v>874</v>
      </c>
      <c r="AJ171" s="21" t="s">
        <v>874</v>
      </c>
      <c r="AK171" s="22" t="s">
        <v>874</v>
      </c>
    </row>
    <row r="172" spans="1:37">
      <c r="A172" s="6" t="s">
        <v>396</v>
      </c>
      <c r="B172" s="55" t="s">
        <v>397</v>
      </c>
      <c r="C172" s="44">
        <v>11587.2</v>
      </c>
      <c r="D172" s="21">
        <v>202.6</v>
      </c>
      <c r="E172" s="21">
        <v>123.4</v>
      </c>
      <c r="F172" s="21">
        <v>299.3</v>
      </c>
      <c r="G172" s="21">
        <v>1.7</v>
      </c>
      <c r="H172" s="21">
        <v>1.1000000000000001</v>
      </c>
      <c r="I172" s="22">
        <v>2.6</v>
      </c>
      <c r="J172" s="44">
        <v>24876.1</v>
      </c>
      <c r="K172" s="21">
        <v>573.5</v>
      </c>
      <c r="L172" s="21">
        <v>378.8</v>
      </c>
      <c r="M172" s="21">
        <v>779.8</v>
      </c>
      <c r="N172" s="21">
        <v>2.2999999999999998</v>
      </c>
      <c r="O172" s="21">
        <v>1.5</v>
      </c>
      <c r="P172" s="22">
        <v>3.1</v>
      </c>
      <c r="Q172" s="44">
        <v>22174.799999999999</v>
      </c>
      <c r="R172" s="21">
        <v>711.1</v>
      </c>
      <c r="S172" s="21">
        <v>477.1</v>
      </c>
      <c r="T172" s="21">
        <v>935.5</v>
      </c>
      <c r="U172" s="21">
        <v>3.2</v>
      </c>
      <c r="V172" s="21">
        <v>2.2000000000000002</v>
      </c>
      <c r="W172" s="22">
        <v>4.2</v>
      </c>
      <c r="X172" s="44">
        <v>14016.3</v>
      </c>
      <c r="Y172" s="21">
        <v>502.3</v>
      </c>
      <c r="Z172" s="21">
        <v>336.4</v>
      </c>
      <c r="AA172" s="21">
        <v>685.3</v>
      </c>
      <c r="AB172" s="21">
        <v>3.6</v>
      </c>
      <c r="AC172" s="21">
        <v>2.4</v>
      </c>
      <c r="AD172" s="22">
        <v>4.9000000000000004</v>
      </c>
      <c r="AE172" s="35">
        <v>12732.5</v>
      </c>
      <c r="AF172" s="21">
        <v>554.79999999999995</v>
      </c>
      <c r="AG172" s="21">
        <v>357.1</v>
      </c>
      <c r="AH172" s="21">
        <v>778.5</v>
      </c>
      <c r="AI172" s="21">
        <v>4.4000000000000004</v>
      </c>
      <c r="AJ172" s="21">
        <v>2.8</v>
      </c>
      <c r="AK172" s="22">
        <v>6.1</v>
      </c>
    </row>
    <row r="173" spans="1:37">
      <c r="A173" s="6" t="s">
        <v>334</v>
      </c>
      <c r="B173" s="55" t="s">
        <v>335</v>
      </c>
      <c r="C173" s="44">
        <v>1219.3</v>
      </c>
      <c r="D173" s="21">
        <v>21</v>
      </c>
      <c r="E173" s="21">
        <v>12.8</v>
      </c>
      <c r="F173" s="21">
        <v>30.4</v>
      </c>
      <c r="G173" s="21">
        <v>1.7</v>
      </c>
      <c r="H173" s="21">
        <v>1</v>
      </c>
      <c r="I173" s="22">
        <v>2.5</v>
      </c>
      <c r="J173" s="44">
        <v>4813.7</v>
      </c>
      <c r="K173" s="21">
        <v>109.5</v>
      </c>
      <c r="L173" s="21">
        <v>72.8</v>
      </c>
      <c r="M173" s="21">
        <v>148</v>
      </c>
      <c r="N173" s="21">
        <v>2.2999999999999998</v>
      </c>
      <c r="O173" s="21">
        <v>1.5</v>
      </c>
      <c r="P173" s="22">
        <v>3.1</v>
      </c>
      <c r="Q173" s="44">
        <v>31816.2</v>
      </c>
      <c r="R173" s="21">
        <v>1007.5</v>
      </c>
      <c r="S173" s="21">
        <v>684.9</v>
      </c>
      <c r="T173" s="21">
        <v>1317.3</v>
      </c>
      <c r="U173" s="21">
        <v>3.2</v>
      </c>
      <c r="V173" s="21">
        <v>2.2000000000000002</v>
      </c>
      <c r="W173" s="22">
        <v>4.0999999999999996</v>
      </c>
      <c r="X173" s="44">
        <v>25123.1</v>
      </c>
      <c r="Y173" s="21">
        <v>888.8</v>
      </c>
      <c r="Z173" s="21">
        <v>599.5</v>
      </c>
      <c r="AA173" s="21">
        <v>1202.7</v>
      </c>
      <c r="AB173" s="21">
        <v>3.5</v>
      </c>
      <c r="AC173" s="21">
        <v>2.4</v>
      </c>
      <c r="AD173" s="22">
        <v>4.8</v>
      </c>
      <c r="AE173" s="35">
        <v>1390.8</v>
      </c>
      <c r="AF173" s="21">
        <v>60</v>
      </c>
      <c r="AG173" s="21">
        <v>37.6</v>
      </c>
      <c r="AH173" s="21">
        <v>85.9</v>
      </c>
      <c r="AI173" s="21">
        <v>4.3</v>
      </c>
      <c r="AJ173" s="21">
        <v>2.7</v>
      </c>
      <c r="AK173" s="22">
        <v>6.2</v>
      </c>
    </row>
    <row r="174" spans="1:37">
      <c r="A174" s="6" t="s">
        <v>512</v>
      </c>
      <c r="B174" s="55" t="s">
        <v>513</v>
      </c>
      <c r="C174" s="44">
        <v>33698.800000000003</v>
      </c>
      <c r="D174" s="21">
        <v>559.5</v>
      </c>
      <c r="E174" s="21">
        <v>343.2</v>
      </c>
      <c r="F174" s="21">
        <v>824.2</v>
      </c>
      <c r="G174" s="21">
        <v>1.7</v>
      </c>
      <c r="H174" s="21">
        <v>1</v>
      </c>
      <c r="I174" s="22">
        <v>2.4</v>
      </c>
      <c r="J174" s="44">
        <v>47417.599999999999</v>
      </c>
      <c r="K174" s="21">
        <v>1038.7</v>
      </c>
      <c r="L174" s="21">
        <v>690.5</v>
      </c>
      <c r="M174" s="21">
        <v>1416.7</v>
      </c>
      <c r="N174" s="21">
        <v>2.2000000000000002</v>
      </c>
      <c r="O174" s="21">
        <v>1.5</v>
      </c>
      <c r="P174" s="22">
        <v>3</v>
      </c>
      <c r="Q174" s="44">
        <v>32103.4</v>
      </c>
      <c r="R174" s="21">
        <v>979.2</v>
      </c>
      <c r="S174" s="21">
        <v>658.9</v>
      </c>
      <c r="T174" s="21">
        <v>1295.3</v>
      </c>
      <c r="U174" s="21">
        <v>3.1</v>
      </c>
      <c r="V174" s="21">
        <v>2.1</v>
      </c>
      <c r="W174" s="22">
        <v>4</v>
      </c>
      <c r="X174" s="44">
        <v>33589.1</v>
      </c>
      <c r="Y174" s="21">
        <v>1145.2</v>
      </c>
      <c r="Z174" s="21">
        <v>765.4</v>
      </c>
      <c r="AA174" s="21">
        <v>1563.7</v>
      </c>
      <c r="AB174" s="21">
        <v>3.4</v>
      </c>
      <c r="AC174" s="21">
        <v>2.2999999999999998</v>
      </c>
      <c r="AD174" s="22">
        <v>4.7</v>
      </c>
      <c r="AE174" s="35">
        <v>19358</v>
      </c>
      <c r="AF174" s="21">
        <v>803.4</v>
      </c>
      <c r="AG174" s="21">
        <v>512.79999999999995</v>
      </c>
      <c r="AH174" s="21">
        <v>1135.8</v>
      </c>
      <c r="AI174" s="21">
        <v>4.2</v>
      </c>
      <c r="AJ174" s="21">
        <v>2.6</v>
      </c>
      <c r="AK174" s="22">
        <v>5.9</v>
      </c>
    </row>
    <row r="175" spans="1:37">
      <c r="A175" s="6" t="s">
        <v>604</v>
      </c>
      <c r="B175" s="55" t="s">
        <v>605</v>
      </c>
      <c r="C175" s="44">
        <v>40018.199999999997</v>
      </c>
      <c r="D175" s="21">
        <v>622.70000000000005</v>
      </c>
      <c r="E175" s="21">
        <v>379.1</v>
      </c>
      <c r="F175" s="21">
        <v>916</v>
      </c>
      <c r="G175" s="21">
        <v>1.6</v>
      </c>
      <c r="H175" s="21">
        <v>0.9</v>
      </c>
      <c r="I175" s="22">
        <v>2.2999999999999998</v>
      </c>
      <c r="J175" s="44">
        <v>35020.300000000003</v>
      </c>
      <c r="K175" s="21">
        <v>719.1</v>
      </c>
      <c r="L175" s="21">
        <v>475.9</v>
      </c>
      <c r="M175" s="21">
        <v>977.8</v>
      </c>
      <c r="N175" s="21">
        <v>2.1</v>
      </c>
      <c r="O175" s="21">
        <v>1.4</v>
      </c>
      <c r="P175" s="22">
        <v>2.8</v>
      </c>
      <c r="Q175" s="44">
        <v>16524.3</v>
      </c>
      <c r="R175" s="21">
        <v>472.4</v>
      </c>
      <c r="S175" s="21">
        <v>321.5</v>
      </c>
      <c r="T175" s="21">
        <v>621.6</v>
      </c>
      <c r="U175" s="21">
        <v>2.9</v>
      </c>
      <c r="V175" s="21">
        <v>1.9</v>
      </c>
      <c r="W175" s="22">
        <v>3.8</v>
      </c>
      <c r="X175" s="44">
        <v>11488.4</v>
      </c>
      <c r="Y175" s="21">
        <v>367.4</v>
      </c>
      <c r="Z175" s="21">
        <v>247.9</v>
      </c>
      <c r="AA175" s="21">
        <v>501.2</v>
      </c>
      <c r="AB175" s="21">
        <v>3.2</v>
      </c>
      <c r="AC175" s="21">
        <v>2.2000000000000002</v>
      </c>
      <c r="AD175" s="22">
        <v>4.4000000000000004</v>
      </c>
      <c r="AE175" s="35">
        <v>10313.799999999999</v>
      </c>
      <c r="AF175" s="21">
        <v>401.9</v>
      </c>
      <c r="AG175" s="21">
        <v>253.5</v>
      </c>
      <c r="AH175" s="21">
        <v>570.29999999999995</v>
      </c>
      <c r="AI175" s="21">
        <v>3.9</v>
      </c>
      <c r="AJ175" s="21">
        <v>2.5</v>
      </c>
      <c r="AK175" s="22">
        <v>5.5</v>
      </c>
    </row>
    <row r="176" spans="1:37">
      <c r="A176" s="6" t="s">
        <v>514</v>
      </c>
      <c r="B176" s="55" t="s">
        <v>515</v>
      </c>
      <c r="C176" s="44">
        <v>28012</v>
      </c>
      <c r="D176" s="21">
        <v>449.9</v>
      </c>
      <c r="E176" s="21">
        <v>275.60000000000002</v>
      </c>
      <c r="F176" s="21">
        <v>661.7</v>
      </c>
      <c r="G176" s="21">
        <v>1.6</v>
      </c>
      <c r="H176" s="21">
        <v>1</v>
      </c>
      <c r="I176" s="22">
        <v>2.4</v>
      </c>
      <c r="J176" s="44">
        <v>20307.099999999999</v>
      </c>
      <c r="K176" s="21">
        <v>430.3</v>
      </c>
      <c r="L176" s="21">
        <v>285.39999999999998</v>
      </c>
      <c r="M176" s="21">
        <v>586</v>
      </c>
      <c r="N176" s="21">
        <v>2.1</v>
      </c>
      <c r="O176" s="21">
        <v>1.4</v>
      </c>
      <c r="P176" s="22">
        <v>2.9</v>
      </c>
      <c r="Q176" s="44">
        <v>8987.2000000000007</v>
      </c>
      <c r="R176" s="21">
        <v>265.2</v>
      </c>
      <c r="S176" s="21">
        <v>179.3</v>
      </c>
      <c r="T176" s="21">
        <v>349.9</v>
      </c>
      <c r="U176" s="21">
        <v>3</v>
      </c>
      <c r="V176" s="21">
        <v>2</v>
      </c>
      <c r="W176" s="22">
        <v>3.9</v>
      </c>
      <c r="X176" s="44">
        <v>26007.3</v>
      </c>
      <c r="Y176" s="21">
        <v>858.3</v>
      </c>
      <c r="Z176" s="21">
        <v>576.29999999999995</v>
      </c>
      <c r="AA176" s="21">
        <v>1174.4000000000001</v>
      </c>
      <c r="AB176" s="21">
        <v>3.3</v>
      </c>
      <c r="AC176" s="21">
        <v>2.2000000000000002</v>
      </c>
      <c r="AD176" s="22">
        <v>4.5</v>
      </c>
      <c r="AE176" s="35">
        <v>18441.400000000001</v>
      </c>
      <c r="AF176" s="21">
        <v>741.3</v>
      </c>
      <c r="AG176" s="21">
        <v>469.4</v>
      </c>
      <c r="AH176" s="21">
        <v>1054.8</v>
      </c>
      <c r="AI176" s="21">
        <v>4</v>
      </c>
      <c r="AJ176" s="21">
        <v>2.5</v>
      </c>
      <c r="AK176" s="22">
        <v>5.7</v>
      </c>
    </row>
    <row r="177" spans="1:37">
      <c r="A177" s="6" t="s">
        <v>422</v>
      </c>
      <c r="B177" s="55" t="s">
        <v>423</v>
      </c>
      <c r="C177" s="44">
        <v>2838.3</v>
      </c>
      <c r="D177" s="21">
        <v>49.8</v>
      </c>
      <c r="E177" s="21">
        <v>30.5</v>
      </c>
      <c r="F177" s="21">
        <v>73.3</v>
      </c>
      <c r="G177" s="21">
        <v>1.8</v>
      </c>
      <c r="H177" s="21">
        <v>1.1000000000000001</v>
      </c>
      <c r="I177" s="22">
        <v>2.6</v>
      </c>
      <c r="J177" s="44">
        <v>12311.9</v>
      </c>
      <c r="K177" s="21">
        <v>285</v>
      </c>
      <c r="L177" s="21">
        <v>190.2</v>
      </c>
      <c r="M177" s="21">
        <v>385.9</v>
      </c>
      <c r="N177" s="21">
        <v>2.2999999999999998</v>
      </c>
      <c r="O177" s="21">
        <v>1.5</v>
      </c>
      <c r="P177" s="22">
        <v>3.1</v>
      </c>
      <c r="Q177" s="44">
        <v>10347.799999999999</v>
      </c>
      <c r="R177" s="21">
        <v>333.7</v>
      </c>
      <c r="S177" s="21">
        <v>224.2</v>
      </c>
      <c r="T177" s="21">
        <v>441.1</v>
      </c>
      <c r="U177" s="21">
        <v>3.2</v>
      </c>
      <c r="V177" s="21">
        <v>2.2000000000000002</v>
      </c>
      <c r="W177" s="22">
        <v>4.3</v>
      </c>
      <c r="X177" s="44">
        <v>6395.4</v>
      </c>
      <c r="Y177" s="21">
        <v>230.5</v>
      </c>
      <c r="Z177" s="21">
        <v>155.19999999999999</v>
      </c>
      <c r="AA177" s="21">
        <v>314.10000000000002</v>
      </c>
      <c r="AB177" s="21">
        <v>3.6</v>
      </c>
      <c r="AC177" s="21">
        <v>2.4</v>
      </c>
      <c r="AD177" s="22">
        <v>4.9000000000000004</v>
      </c>
      <c r="AE177" s="35">
        <v>1546.7</v>
      </c>
      <c r="AF177" s="21">
        <v>67.900000000000006</v>
      </c>
      <c r="AG177" s="21">
        <v>42.9</v>
      </c>
      <c r="AH177" s="21">
        <v>96.5</v>
      </c>
      <c r="AI177" s="21">
        <v>4.4000000000000004</v>
      </c>
      <c r="AJ177" s="21">
        <v>2.8</v>
      </c>
      <c r="AK177" s="22">
        <v>6.2</v>
      </c>
    </row>
    <row r="178" spans="1:37">
      <c r="A178" s="6" t="s">
        <v>718</v>
      </c>
      <c r="B178" s="55" t="s">
        <v>719</v>
      </c>
      <c r="C178" s="44">
        <v>13305.2</v>
      </c>
      <c r="D178" s="21">
        <v>197.4</v>
      </c>
      <c r="E178" s="21">
        <v>120.4</v>
      </c>
      <c r="F178" s="21">
        <v>291.8</v>
      </c>
      <c r="G178" s="21">
        <v>1.5</v>
      </c>
      <c r="H178" s="21">
        <v>0.9</v>
      </c>
      <c r="I178" s="22">
        <v>2.2000000000000002</v>
      </c>
      <c r="J178" s="44">
        <v>22492.799999999999</v>
      </c>
      <c r="K178" s="21">
        <v>440.5</v>
      </c>
      <c r="L178" s="21">
        <v>292.5</v>
      </c>
      <c r="M178" s="21">
        <v>602.20000000000005</v>
      </c>
      <c r="N178" s="21">
        <v>2</v>
      </c>
      <c r="O178" s="21">
        <v>1.3</v>
      </c>
      <c r="P178" s="22">
        <v>2.7</v>
      </c>
      <c r="Q178" s="44">
        <v>7728.1</v>
      </c>
      <c r="R178" s="21">
        <v>210.9</v>
      </c>
      <c r="S178" s="21">
        <v>142.4</v>
      </c>
      <c r="T178" s="21">
        <v>279.60000000000002</v>
      </c>
      <c r="U178" s="21">
        <v>2.7</v>
      </c>
      <c r="V178" s="21">
        <v>1.8</v>
      </c>
      <c r="W178" s="22">
        <v>3.6</v>
      </c>
      <c r="X178" s="44">
        <v>7722.8</v>
      </c>
      <c r="Y178" s="21">
        <v>235.9</v>
      </c>
      <c r="Z178" s="21">
        <v>157.5</v>
      </c>
      <c r="AA178" s="21">
        <v>324</v>
      </c>
      <c r="AB178" s="21">
        <v>3.1</v>
      </c>
      <c r="AC178" s="21">
        <v>2</v>
      </c>
      <c r="AD178" s="22">
        <v>4.2</v>
      </c>
      <c r="AE178" s="35">
        <v>1410.1</v>
      </c>
      <c r="AF178" s="21">
        <v>52.5</v>
      </c>
      <c r="AG178" s="21">
        <v>33.200000000000003</v>
      </c>
      <c r="AH178" s="21">
        <v>75.099999999999994</v>
      </c>
      <c r="AI178" s="21">
        <v>3.7</v>
      </c>
      <c r="AJ178" s="21">
        <v>2.4</v>
      </c>
      <c r="AK178" s="22">
        <v>5.3</v>
      </c>
    </row>
    <row r="179" spans="1:37">
      <c r="A179" s="6" t="s">
        <v>606</v>
      </c>
      <c r="B179" s="55" t="s">
        <v>607</v>
      </c>
      <c r="C179" s="44">
        <v>98308.5</v>
      </c>
      <c r="D179" s="21">
        <v>1490</v>
      </c>
      <c r="E179" s="21">
        <v>915.8</v>
      </c>
      <c r="F179" s="21">
        <v>2172</v>
      </c>
      <c r="G179" s="21">
        <v>1.5</v>
      </c>
      <c r="H179" s="21">
        <v>0.9</v>
      </c>
      <c r="I179" s="22">
        <v>2.2000000000000002</v>
      </c>
      <c r="J179" s="44">
        <v>105844.5</v>
      </c>
      <c r="K179" s="21">
        <v>2118.6999999999998</v>
      </c>
      <c r="L179" s="21">
        <v>1409</v>
      </c>
      <c r="M179" s="21">
        <v>2876.3</v>
      </c>
      <c r="N179" s="21">
        <v>2</v>
      </c>
      <c r="O179" s="21">
        <v>1.3</v>
      </c>
      <c r="P179" s="22">
        <v>2.7</v>
      </c>
      <c r="Q179" s="44">
        <v>91875.4</v>
      </c>
      <c r="R179" s="21">
        <v>2562.9</v>
      </c>
      <c r="S179" s="21">
        <v>1743.4</v>
      </c>
      <c r="T179" s="21">
        <v>3382.7</v>
      </c>
      <c r="U179" s="21">
        <v>2.8</v>
      </c>
      <c r="V179" s="21">
        <v>1.9</v>
      </c>
      <c r="W179" s="22">
        <v>3.7</v>
      </c>
      <c r="X179" s="44">
        <v>28908.799999999999</v>
      </c>
      <c r="Y179" s="21">
        <v>902.2</v>
      </c>
      <c r="Z179" s="21">
        <v>609.79999999999995</v>
      </c>
      <c r="AA179" s="21">
        <v>1230</v>
      </c>
      <c r="AB179" s="21">
        <v>3.1</v>
      </c>
      <c r="AC179" s="21">
        <v>2.1</v>
      </c>
      <c r="AD179" s="22">
        <v>4.3</v>
      </c>
      <c r="AE179" s="35">
        <v>17882.8</v>
      </c>
      <c r="AF179" s="21">
        <v>680.6</v>
      </c>
      <c r="AG179" s="21">
        <v>429.2</v>
      </c>
      <c r="AH179" s="21">
        <v>968.1</v>
      </c>
      <c r="AI179" s="21">
        <v>3.8</v>
      </c>
      <c r="AJ179" s="21">
        <v>2.4</v>
      </c>
      <c r="AK179" s="22">
        <v>5.4</v>
      </c>
    </row>
    <row r="180" spans="1:37">
      <c r="A180" s="6" t="s">
        <v>478</v>
      </c>
      <c r="B180" s="55" t="s">
        <v>479</v>
      </c>
      <c r="C180" s="44">
        <v>40197.5</v>
      </c>
      <c r="D180" s="21">
        <v>642.1</v>
      </c>
      <c r="E180" s="21">
        <v>392.8</v>
      </c>
      <c r="F180" s="21">
        <v>942.3</v>
      </c>
      <c r="G180" s="21">
        <v>1.6</v>
      </c>
      <c r="H180" s="21">
        <v>1</v>
      </c>
      <c r="I180" s="22">
        <v>2.2999999999999998</v>
      </c>
      <c r="J180" s="44">
        <v>32092.7</v>
      </c>
      <c r="K180" s="21">
        <v>676.5</v>
      </c>
      <c r="L180" s="21">
        <v>450.2</v>
      </c>
      <c r="M180" s="21">
        <v>921.4</v>
      </c>
      <c r="N180" s="21">
        <v>2.1</v>
      </c>
      <c r="O180" s="21">
        <v>1.4</v>
      </c>
      <c r="P180" s="22">
        <v>2.9</v>
      </c>
      <c r="Q180" s="44">
        <v>42117</v>
      </c>
      <c r="R180" s="21">
        <v>1236.5999999999999</v>
      </c>
      <c r="S180" s="21">
        <v>837.5</v>
      </c>
      <c r="T180" s="21">
        <v>1630.3</v>
      </c>
      <c r="U180" s="21">
        <v>2.9</v>
      </c>
      <c r="V180" s="21">
        <v>2</v>
      </c>
      <c r="W180" s="22">
        <v>3.9</v>
      </c>
      <c r="X180" s="44">
        <v>35910.300000000003</v>
      </c>
      <c r="Y180" s="21">
        <v>1179.2</v>
      </c>
      <c r="Z180" s="21">
        <v>794.5</v>
      </c>
      <c r="AA180" s="21">
        <v>1609.4</v>
      </c>
      <c r="AB180" s="21">
        <v>3.3</v>
      </c>
      <c r="AC180" s="21">
        <v>2.2000000000000002</v>
      </c>
      <c r="AD180" s="22">
        <v>4.5</v>
      </c>
      <c r="AE180" s="35">
        <v>29919.4</v>
      </c>
      <c r="AF180" s="21">
        <v>1197.3</v>
      </c>
      <c r="AG180" s="21">
        <v>755.4</v>
      </c>
      <c r="AH180" s="21">
        <v>1709.1</v>
      </c>
      <c r="AI180" s="21">
        <v>4</v>
      </c>
      <c r="AJ180" s="21">
        <v>2.5</v>
      </c>
      <c r="AK180" s="22">
        <v>5.7</v>
      </c>
    </row>
    <row r="181" spans="1:37">
      <c r="A181" s="6" t="s">
        <v>424</v>
      </c>
      <c r="B181" s="55" t="s">
        <v>425</v>
      </c>
      <c r="C181" s="44">
        <v>7143.3</v>
      </c>
      <c r="D181" s="21">
        <v>108.8</v>
      </c>
      <c r="E181" s="21">
        <v>66.5</v>
      </c>
      <c r="F181" s="21">
        <v>161.30000000000001</v>
      </c>
      <c r="G181" s="21">
        <v>1.5</v>
      </c>
      <c r="H181" s="21">
        <v>0.9</v>
      </c>
      <c r="I181" s="22">
        <v>2.2999999999999998</v>
      </c>
      <c r="J181" s="44">
        <v>5624.4</v>
      </c>
      <c r="K181" s="21">
        <v>113</v>
      </c>
      <c r="L181" s="21">
        <v>74.7</v>
      </c>
      <c r="M181" s="21">
        <v>156.1</v>
      </c>
      <c r="N181" s="21">
        <v>2</v>
      </c>
      <c r="O181" s="21">
        <v>1.3</v>
      </c>
      <c r="P181" s="22">
        <v>2.8</v>
      </c>
      <c r="Q181" s="44">
        <v>5038.6000000000004</v>
      </c>
      <c r="R181" s="21">
        <v>141</v>
      </c>
      <c r="S181" s="21">
        <v>95.2</v>
      </c>
      <c r="T181" s="21">
        <v>187.5</v>
      </c>
      <c r="U181" s="21">
        <v>2.8</v>
      </c>
      <c r="V181" s="21">
        <v>1.9</v>
      </c>
      <c r="W181" s="22">
        <v>3.7</v>
      </c>
      <c r="X181" s="44">
        <v>15211.7</v>
      </c>
      <c r="Y181" s="21">
        <v>476.3</v>
      </c>
      <c r="Z181" s="21">
        <v>315.39999999999998</v>
      </c>
      <c r="AA181" s="21">
        <v>653.5</v>
      </c>
      <c r="AB181" s="21">
        <v>3.1</v>
      </c>
      <c r="AC181" s="21">
        <v>2.1</v>
      </c>
      <c r="AD181" s="22">
        <v>4.3</v>
      </c>
      <c r="AE181" s="35">
        <v>19847.900000000001</v>
      </c>
      <c r="AF181" s="21">
        <v>756.4</v>
      </c>
      <c r="AG181" s="21">
        <v>483.9</v>
      </c>
      <c r="AH181" s="21">
        <v>1066.9000000000001</v>
      </c>
      <c r="AI181" s="21">
        <v>3.8</v>
      </c>
      <c r="AJ181" s="21">
        <v>2.4</v>
      </c>
      <c r="AK181" s="22">
        <v>5.4</v>
      </c>
    </row>
    <row r="182" spans="1:37">
      <c r="A182" s="6" t="s">
        <v>442</v>
      </c>
      <c r="B182" s="55" t="s">
        <v>443</v>
      </c>
      <c r="C182" s="44">
        <v>6347.2</v>
      </c>
      <c r="D182" s="21">
        <v>92</v>
      </c>
      <c r="E182" s="21">
        <v>56.2</v>
      </c>
      <c r="F182" s="21">
        <v>136.69999999999999</v>
      </c>
      <c r="G182" s="21">
        <v>1.4</v>
      </c>
      <c r="H182" s="21">
        <v>0.9</v>
      </c>
      <c r="I182" s="22">
        <v>2.2000000000000002</v>
      </c>
      <c r="J182" s="44">
        <v>3197.3</v>
      </c>
      <c r="K182" s="21">
        <v>61.2</v>
      </c>
      <c r="L182" s="21">
        <v>40.6</v>
      </c>
      <c r="M182" s="21">
        <v>84.1</v>
      </c>
      <c r="N182" s="21">
        <v>1.9</v>
      </c>
      <c r="O182" s="21">
        <v>1.3</v>
      </c>
      <c r="P182" s="22">
        <v>2.6</v>
      </c>
      <c r="Q182" s="44">
        <v>15261.3</v>
      </c>
      <c r="R182" s="21">
        <v>407.1</v>
      </c>
      <c r="S182" s="21">
        <v>273.7</v>
      </c>
      <c r="T182" s="21">
        <v>542.1</v>
      </c>
      <c r="U182" s="21">
        <v>2.7</v>
      </c>
      <c r="V182" s="21">
        <v>1.8</v>
      </c>
      <c r="W182" s="22">
        <v>3.6</v>
      </c>
      <c r="X182" s="44">
        <v>22363.3</v>
      </c>
      <c r="Y182" s="21">
        <v>667.9</v>
      </c>
      <c r="Z182" s="21">
        <v>439</v>
      </c>
      <c r="AA182" s="21">
        <v>926.2</v>
      </c>
      <c r="AB182" s="21">
        <v>3</v>
      </c>
      <c r="AC182" s="21">
        <v>2</v>
      </c>
      <c r="AD182" s="22">
        <v>4.0999999999999996</v>
      </c>
      <c r="AE182" s="35">
        <v>57181.9</v>
      </c>
      <c r="AF182" s="21">
        <v>2081.1999999999998</v>
      </c>
      <c r="AG182" s="21">
        <v>1322.4</v>
      </c>
      <c r="AH182" s="21">
        <v>2970.9</v>
      </c>
      <c r="AI182" s="21">
        <v>3.6</v>
      </c>
      <c r="AJ182" s="21">
        <v>2.2999999999999998</v>
      </c>
      <c r="AK182" s="22">
        <v>5.2</v>
      </c>
    </row>
    <row r="183" spans="1:37">
      <c r="A183" s="6" t="s">
        <v>462</v>
      </c>
      <c r="B183" s="55" t="s">
        <v>463</v>
      </c>
      <c r="C183" s="44">
        <v>8741.7000000000007</v>
      </c>
      <c r="D183" s="21">
        <v>145.19999999999999</v>
      </c>
      <c r="E183" s="21">
        <v>87.7</v>
      </c>
      <c r="F183" s="21">
        <v>216.9</v>
      </c>
      <c r="G183" s="21">
        <v>1.7</v>
      </c>
      <c r="H183" s="21">
        <v>1</v>
      </c>
      <c r="I183" s="22">
        <v>2.5</v>
      </c>
      <c r="J183" s="44">
        <v>10228.200000000001</v>
      </c>
      <c r="K183" s="21">
        <v>223.9</v>
      </c>
      <c r="L183" s="21">
        <v>147</v>
      </c>
      <c r="M183" s="21">
        <v>307.8</v>
      </c>
      <c r="N183" s="21">
        <v>2.2000000000000002</v>
      </c>
      <c r="O183" s="21">
        <v>1.4</v>
      </c>
      <c r="P183" s="22">
        <v>3</v>
      </c>
      <c r="Q183" s="44">
        <v>12466.4</v>
      </c>
      <c r="R183" s="21">
        <v>379.4</v>
      </c>
      <c r="S183" s="21">
        <v>255.2</v>
      </c>
      <c r="T183" s="21">
        <v>500.6</v>
      </c>
      <c r="U183" s="21">
        <v>3</v>
      </c>
      <c r="V183" s="21">
        <v>2</v>
      </c>
      <c r="W183" s="22">
        <v>4</v>
      </c>
      <c r="X183" s="44">
        <v>18763.400000000001</v>
      </c>
      <c r="Y183" s="21">
        <v>638.70000000000005</v>
      </c>
      <c r="Z183" s="21">
        <v>422.1</v>
      </c>
      <c r="AA183" s="21">
        <v>878.4</v>
      </c>
      <c r="AB183" s="21">
        <v>3.4</v>
      </c>
      <c r="AC183" s="21">
        <v>2.2000000000000002</v>
      </c>
      <c r="AD183" s="22">
        <v>4.7</v>
      </c>
      <c r="AE183" s="35">
        <v>11729.3</v>
      </c>
      <c r="AF183" s="21">
        <v>485.1</v>
      </c>
      <c r="AG183" s="21">
        <v>313.3</v>
      </c>
      <c r="AH183" s="21">
        <v>681.5</v>
      </c>
      <c r="AI183" s="21">
        <v>4.0999999999999996</v>
      </c>
      <c r="AJ183" s="21">
        <v>2.7</v>
      </c>
      <c r="AK183" s="22">
        <v>5.8</v>
      </c>
    </row>
    <row r="184" spans="1:37">
      <c r="A184" s="6" t="s">
        <v>708</v>
      </c>
      <c r="B184" s="55" t="s">
        <v>709</v>
      </c>
      <c r="C184" s="44">
        <v>13205.6</v>
      </c>
      <c r="D184" s="21">
        <v>201.8</v>
      </c>
      <c r="E184" s="21">
        <v>121.6</v>
      </c>
      <c r="F184" s="21">
        <v>299.89999999999998</v>
      </c>
      <c r="G184" s="21">
        <v>1.5</v>
      </c>
      <c r="H184" s="21">
        <v>0.9</v>
      </c>
      <c r="I184" s="22">
        <v>2.2999999999999998</v>
      </c>
      <c r="J184" s="44">
        <v>5602.1</v>
      </c>
      <c r="K184" s="21">
        <v>112.9</v>
      </c>
      <c r="L184" s="21">
        <v>74.5</v>
      </c>
      <c r="M184" s="21">
        <v>155</v>
      </c>
      <c r="N184" s="21">
        <v>2</v>
      </c>
      <c r="O184" s="21">
        <v>1.3</v>
      </c>
      <c r="P184" s="22">
        <v>2.8</v>
      </c>
      <c r="Q184" s="44">
        <v>3924.4</v>
      </c>
      <c r="R184" s="21">
        <v>110.2</v>
      </c>
      <c r="S184" s="21">
        <v>74.8</v>
      </c>
      <c r="T184" s="21">
        <v>146.19999999999999</v>
      </c>
      <c r="U184" s="21">
        <v>2.8</v>
      </c>
      <c r="V184" s="21">
        <v>1.9</v>
      </c>
      <c r="W184" s="22">
        <v>3.7</v>
      </c>
      <c r="X184" s="44">
        <v>4682.8</v>
      </c>
      <c r="Y184" s="21">
        <v>147.19999999999999</v>
      </c>
      <c r="Z184" s="21">
        <v>98.2</v>
      </c>
      <c r="AA184" s="21">
        <v>202</v>
      </c>
      <c r="AB184" s="21">
        <v>3.1</v>
      </c>
      <c r="AC184" s="21">
        <v>2.1</v>
      </c>
      <c r="AD184" s="22">
        <v>4.3</v>
      </c>
      <c r="AE184" s="35">
        <v>0</v>
      </c>
      <c r="AF184" s="21" t="s">
        <v>874</v>
      </c>
      <c r="AG184" s="21" t="s">
        <v>874</v>
      </c>
      <c r="AH184" s="21" t="s">
        <v>874</v>
      </c>
      <c r="AI184" s="21" t="s">
        <v>874</v>
      </c>
      <c r="AJ184" s="21" t="s">
        <v>874</v>
      </c>
      <c r="AK184" s="22" t="s">
        <v>874</v>
      </c>
    </row>
    <row r="185" spans="1:37">
      <c r="A185" s="6" t="s">
        <v>426</v>
      </c>
      <c r="B185" s="55" t="s">
        <v>427</v>
      </c>
      <c r="C185" s="44">
        <v>7875.8</v>
      </c>
      <c r="D185" s="21">
        <v>126</v>
      </c>
      <c r="E185" s="21">
        <v>76.7</v>
      </c>
      <c r="F185" s="21">
        <v>186.6</v>
      </c>
      <c r="G185" s="21">
        <v>1.6</v>
      </c>
      <c r="H185" s="21">
        <v>1</v>
      </c>
      <c r="I185" s="22">
        <v>2.4</v>
      </c>
      <c r="J185" s="44">
        <v>20607.5</v>
      </c>
      <c r="K185" s="21">
        <v>434.7</v>
      </c>
      <c r="L185" s="21">
        <v>288.3</v>
      </c>
      <c r="M185" s="21">
        <v>594</v>
      </c>
      <c r="N185" s="21">
        <v>2.1</v>
      </c>
      <c r="O185" s="21">
        <v>1.4</v>
      </c>
      <c r="P185" s="22">
        <v>2.9</v>
      </c>
      <c r="Q185" s="44">
        <v>13851.8</v>
      </c>
      <c r="R185" s="21">
        <v>406.9</v>
      </c>
      <c r="S185" s="21">
        <v>273.8</v>
      </c>
      <c r="T185" s="21">
        <v>538.9</v>
      </c>
      <c r="U185" s="21">
        <v>2.9</v>
      </c>
      <c r="V185" s="21">
        <v>2</v>
      </c>
      <c r="W185" s="22">
        <v>3.9</v>
      </c>
      <c r="X185" s="44">
        <v>16375.1</v>
      </c>
      <c r="Y185" s="21">
        <v>538.1</v>
      </c>
      <c r="Z185" s="21">
        <v>357.2</v>
      </c>
      <c r="AA185" s="21">
        <v>739.6</v>
      </c>
      <c r="AB185" s="21">
        <v>3.3</v>
      </c>
      <c r="AC185" s="21">
        <v>2.2000000000000002</v>
      </c>
      <c r="AD185" s="22">
        <v>4.5</v>
      </c>
      <c r="AE185" s="35">
        <v>39662.9</v>
      </c>
      <c r="AF185" s="21">
        <v>1586.7</v>
      </c>
      <c r="AG185" s="21">
        <v>1012.5</v>
      </c>
      <c r="AH185" s="21">
        <v>2253.9</v>
      </c>
      <c r="AI185" s="21">
        <v>4</v>
      </c>
      <c r="AJ185" s="21">
        <v>2.6</v>
      </c>
      <c r="AK185" s="22">
        <v>5.7</v>
      </c>
    </row>
    <row r="186" spans="1:37">
      <c r="A186" s="6" t="s">
        <v>846</v>
      </c>
      <c r="B186" s="55" t="s">
        <v>847</v>
      </c>
      <c r="C186" s="44">
        <v>16057.6</v>
      </c>
      <c r="D186" s="21">
        <v>177.7</v>
      </c>
      <c r="E186" s="21">
        <v>109.1</v>
      </c>
      <c r="F186" s="21">
        <v>266.2</v>
      </c>
      <c r="G186" s="21">
        <v>1.1000000000000001</v>
      </c>
      <c r="H186" s="21">
        <v>0.7</v>
      </c>
      <c r="I186" s="22">
        <v>1.7</v>
      </c>
      <c r="J186" s="44">
        <v>10113</v>
      </c>
      <c r="K186" s="21">
        <v>148.1</v>
      </c>
      <c r="L186" s="21">
        <v>97.5</v>
      </c>
      <c r="M186" s="21">
        <v>207.1</v>
      </c>
      <c r="N186" s="21">
        <v>1.5</v>
      </c>
      <c r="O186" s="21">
        <v>1</v>
      </c>
      <c r="P186" s="22">
        <v>2</v>
      </c>
      <c r="Q186" s="44">
        <v>11961.2</v>
      </c>
      <c r="R186" s="21">
        <v>244.9</v>
      </c>
      <c r="S186" s="21">
        <v>164.8</v>
      </c>
      <c r="T186" s="21">
        <v>332.7</v>
      </c>
      <c r="U186" s="21">
        <v>2</v>
      </c>
      <c r="V186" s="21">
        <v>1.4</v>
      </c>
      <c r="W186" s="22">
        <v>2.8</v>
      </c>
      <c r="X186" s="44">
        <v>8690.5</v>
      </c>
      <c r="Y186" s="21">
        <v>199.7</v>
      </c>
      <c r="Z186" s="21">
        <v>129.4</v>
      </c>
      <c r="AA186" s="21">
        <v>280.10000000000002</v>
      </c>
      <c r="AB186" s="21">
        <v>2.2999999999999998</v>
      </c>
      <c r="AC186" s="21">
        <v>1.5</v>
      </c>
      <c r="AD186" s="22">
        <v>3.2</v>
      </c>
      <c r="AE186" s="35">
        <v>6107.7</v>
      </c>
      <c r="AF186" s="21">
        <v>171.6</v>
      </c>
      <c r="AG186" s="21">
        <v>106.7</v>
      </c>
      <c r="AH186" s="21">
        <v>249.1</v>
      </c>
      <c r="AI186" s="21">
        <v>2.8</v>
      </c>
      <c r="AJ186" s="21">
        <v>1.7</v>
      </c>
      <c r="AK186" s="22">
        <v>4.0999999999999996</v>
      </c>
    </row>
    <row r="187" spans="1:37">
      <c r="A187" s="6" t="s">
        <v>386</v>
      </c>
      <c r="B187" s="55" t="s">
        <v>387</v>
      </c>
      <c r="C187" s="44">
        <v>2023.4</v>
      </c>
      <c r="D187" s="21">
        <v>32.799999999999997</v>
      </c>
      <c r="E187" s="21">
        <v>19.8</v>
      </c>
      <c r="F187" s="21">
        <v>49.7</v>
      </c>
      <c r="G187" s="21">
        <v>1.6</v>
      </c>
      <c r="H187" s="21">
        <v>1</v>
      </c>
      <c r="I187" s="22">
        <v>2.5</v>
      </c>
      <c r="J187" s="44">
        <v>8964.6</v>
      </c>
      <c r="K187" s="21">
        <v>191.5</v>
      </c>
      <c r="L187" s="21">
        <v>125.6</v>
      </c>
      <c r="M187" s="21">
        <v>265.3</v>
      </c>
      <c r="N187" s="21">
        <v>2.1</v>
      </c>
      <c r="O187" s="21">
        <v>1.4</v>
      </c>
      <c r="P187" s="22">
        <v>3</v>
      </c>
      <c r="Q187" s="44">
        <v>6468.5</v>
      </c>
      <c r="R187" s="21">
        <v>192.4</v>
      </c>
      <c r="S187" s="21">
        <v>129.9</v>
      </c>
      <c r="T187" s="21">
        <v>255.9</v>
      </c>
      <c r="U187" s="21">
        <v>3</v>
      </c>
      <c r="V187" s="21">
        <v>2</v>
      </c>
      <c r="W187" s="22">
        <v>4</v>
      </c>
      <c r="X187" s="44">
        <v>10418.4</v>
      </c>
      <c r="Y187" s="21">
        <v>346.8</v>
      </c>
      <c r="Z187" s="21">
        <v>227</v>
      </c>
      <c r="AA187" s="21">
        <v>478.4</v>
      </c>
      <c r="AB187" s="21">
        <v>3.3</v>
      </c>
      <c r="AC187" s="21">
        <v>2.2000000000000002</v>
      </c>
      <c r="AD187" s="22">
        <v>4.5999999999999996</v>
      </c>
      <c r="AE187" s="35">
        <v>14305.2</v>
      </c>
      <c r="AF187" s="21">
        <v>578.79999999999995</v>
      </c>
      <c r="AG187" s="21">
        <v>377</v>
      </c>
      <c r="AH187" s="21">
        <v>812</v>
      </c>
      <c r="AI187" s="21">
        <v>4</v>
      </c>
      <c r="AJ187" s="21">
        <v>2.6</v>
      </c>
      <c r="AK187" s="22">
        <v>5.7</v>
      </c>
    </row>
    <row r="188" spans="1:37">
      <c r="A188" s="6" t="s">
        <v>464</v>
      </c>
      <c r="B188" s="55" t="s">
        <v>465</v>
      </c>
      <c r="C188" s="44">
        <v>6854.9</v>
      </c>
      <c r="D188" s="21">
        <v>107.5</v>
      </c>
      <c r="E188" s="21">
        <v>65.400000000000006</v>
      </c>
      <c r="F188" s="21">
        <v>159.69999999999999</v>
      </c>
      <c r="G188" s="21">
        <v>1.6</v>
      </c>
      <c r="H188" s="21">
        <v>1</v>
      </c>
      <c r="I188" s="22">
        <v>2.2999999999999998</v>
      </c>
      <c r="J188" s="44">
        <v>17342</v>
      </c>
      <c r="K188" s="21">
        <v>358.6</v>
      </c>
      <c r="L188" s="21">
        <v>236.6</v>
      </c>
      <c r="M188" s="21">
        <v>494.8</v>
      </c>
      <c r="N188" s="21">
        <v>2.1</v>
      </c>
      <c r="O188" s="21">
        <v>1.4</v>
      </c>
      <c r="P188" s="22">
        <v>2.9</v>
      </c>
      <c r="Q188" s="44">
        <v>14752.5</v>
      </c>
      <c r="R188" s="21">
        <v>425</v>
      </c>
      <c r="S188" s="21">
        <v>285.5</v>
      </c>
      <c r="T188" s="21">
        <v>564.79999999999995</v>
      </c>
      <c r="U188" s="21">
        <v>2.9</v>
      </c>
      <c r="V188" s="21">
        <v>1.9</v>
      </c>
      <c r="W188" s="22">
        <v>3.8</v>
      </c>
      <c r="X188" s="44">
        <v>14429.1</v>
      </c>
      <c r="Y188" s="21">
        <v>465.1</v>
      </c>
      <c r="Z188" s="21">
        <v>305.8</v>
      </c>
      <c r="AA188" s="21">
        <v>640.4</v>
      </c>
      <c r="AB188" s="21">
        <v>3.2</v>
      </c>
      <c r="AC188" s="21">
        <v>2.1</v>
      </c>
      <c r="AD188" s="22">
        <v>4.4000000000000004</v>
      </c>
      <c r="AE188" s="35">
        <v>30122.5</v>
      </c>
      <c r="AF188" s="21">
        <v>1181.8</v>
      </c>
      <c r="AG188" s="21">
        <v>758</v>
      </c>
      <c r="AH188" s="21">
        <v>1672.8</v>
      </c>
      <c r="AI188" s="21">
        <v>3.9</v>
      </c>
      <c r="AJ188" s="21">
        <v>2.5</v>
      </c>
      <c r="AK188" s="22">
        <v>5.6</v>
      </c>
    </row>
    <row r="189" spans="1:37">
      <c r="A189" s="6" t="s">
        <v>362</v>
      </c>
      <c r="B189" s="55" t="s">
        <v>363</v>
      </c>
      <c r="C189" s="44">
        <v>12261</v>
      </c>
      <c r="D189" s="21">
        <v>212.7</v>
      </c>
      <c r="E189" s="21">
        <v>128.5</v>
      </c>
      <c r="F189" s="21">
        <v>317.3</v>
      </c>
      <c r="G189" s="21">
        <v>1.7</v>
      </c>
      <c r="H189" s="21">
        <v>1</v>
      </c>
      <c r="I189" s="22">
        <v>2.6</v>
      </c>
      <c r="J189" s="44">
        <v>27185.599999999999</v>
      </c>
      <c r="K189" s="21">
        <v>621.5</v>
      </c>
      <c r="L189" s="21">
        <v>409</v>
      </c>
      <c r="M189" s="21">
        <v>852</v>
      </c>
      <c r="N189" s="21">
        <v>2.2999999999999998</v>
      </c>
      <c r="O189" s="21">
        <v>1.5</v>
      </c>
      <c r="P189" s="22">
        <v>3.1</v>
      </c>
      <c r="Q189" s="44">
        <v>15320.6</v>
      </c>
      <c r="R189" s="21">
        <v>487.1</v>
      </c>
      <c r="S189" s="21">
        <v>327.8</v>
      </c>
      <c r="T189" s="21">
        <v>642</v>
      </c>
      <c r="U189" s="21">
        <v>3.2</v>
      </c>
      <c r="V189" s="21">
        <v>2.1</v>
      </c>
      <c r="W189" s="22">
        <v>4.2</v>
      </c>
      <c r="X189" s="44">
        <v>30996.5</v>
      </c>
      <c r="Y189" s="21">
        <v>1102.0999999999999</v>
      </c>
      <c r="Z189" s="21">
        <v>730.9</v>
      </c>
      <c r="AA189" s="21">
        <v>1508.5</v>
      </c>
      <c r="AB189" s="21">
        <v>3.6</v>
      </c>
      <c r="AC189" s="21">
        <v>2.4</v>
      </c>
      <c r="AD189" s="22">
        <v>4.9000000000000004</v>
      </c>
      <c r="AE189" s="35">
        <v>30360.3</v>
      </c>
      <c r="AF189" s="21">
        <v>1311.7</v>
      </c>
      <c r="AG189" s="21">
        <v>853.2</v>
      </c>
      <c r="AH189" s="21">
        <v>1833.9</v>
      </c>
      <c r="AI189" s="21">
        <v>4.3</v>
      </c>
      <c r="AJ189" s="21">
        <v>2.8</v>
      </c>
      <c r="AK189" s="22">
        <v>6</v>
      </c>
    </row>
    <row r="190" spans="1:37">
      <c r="A190" s="6" t="s">
        <v>428</v>
      </c>
      <c r="B190" s="55" t="s">
        <v>429</v>
      </c>
      <c r="C190" s="44">
        <v>6507</v>
      </c>
      <c r="D190" s="21">
        <v>104</v>
      </c>
      <c r="E190" s="21">
        <v>63.9</v>
      </c>
      <c r="F190" s="21">
        <v>152.80000000000001</v>
      </c>
      <c r="G190" s="21">
        <v>1.6</v>
      </c>
      <c r="H190" s="21">
        <v>1</v>
      </c>
      <c r="I190" s="22">
        <v>2.2999999999999998</v>
      </c>
      <c r="J190" s="44">
        <v>8231.2999999999993</v>
      </c>
      <c r="K190" s="21">
        <v>173.6</v>
      </c>
      <c r="L190" s="21">
        <v>115.9</v>
      </c>
      <c r="M190" s="21">
        <v>237.2</v>
      </c>
      <c r="N190" s="21">
        <v>2.1</v>
      </c>
      <c r="O190" s="21">
        <v>1.4</v>
      </c>
      <c r="P190" s="22">
        <v>2.9</v>
      </c>
      <c r="Q190" s="44">
        <v>21552.7</v>
      </c>
      <c r="R190" s="21">
        <v>633.4</v>
      </c>
      <c r="S190" s="21">
        <v>427</v>
      </c>
      <c r="T190" s="21">
        <v>840.4</v>
      </c>
      <c r="U190" s="21">
        <v>2.9</v>
      </c>
      <c r="V190" s="21">
        <v>2</v>
      </c>
      <c r="W190" s="22">
        <v>3.9</v>
      </c>
      <c r="X190" s="44">
        <v>26470.5</v>
      </c>
      <c r="Y190" s="21">
        <v>869.6</v>
      </c>
      <c r="Z190" s="21">
        <v>581.5</v>
      </c>
      <c r="AA190" s="21">
        <v>1187.5999999999999</v>
      </c>
      <c r="AB190" s="21">
        <v>3.3</v>
      </c>
      <c r="AC190" s="21">
        <v>2.2000000000000002</v>
      </c>
      <c r="AD190" s="22">
        <v>4.5</v>
      </c>
      <c r="AE190" s="35">
        <v>17741.400000000001</v>
      </c>
      <c r="AF190" s="21">
        <v>710.1</v>
      </c>
      <c r="AG190" s="21">
        <v>451</v>
      </c>
      <c r="AH190" s="21">
        <v>1008.3</v>
      </c>
      <c r="AI190" s="21">
        <v>4</v>
      </c>
      <c r="AJ190" s="21">
        <v>2.5</v>
      </c>
      <c r="AK190" s="22">
        <v>5.7</v>
      </c>
    </row>
    <row r="191" spans="1:37">
      <c r="A191" s="6" t="s">
        <v>608</v>
      </c>
      <c r="B191" s="55" t="s">
        <v>609</v>
      </c>
      <c r="C191" s="44">
        <v>10926.3</v>
      </c>
      <c r="D191" s="21">
        <v>154</v>
      </c>
      <c r="E191" s="21">
        <v>94</v>
      </c>
      <c r="F191" s="21">
        <v>228.9</v>
      </c>
      <c r="G191" s="21">
        <v>1.4</v>
      </c>
      <c r="H191" s="21">
        <v>0.9</v>
      </c>
      <c r="I191" s="22">
        <v>2.1</v>
      </c>
      <c r="J191" s="44">
        <v>9867.9</v>
      </c>
      <c r="K191" s="21">
        <v>183.7</v>
      </c>
      <c r="L191" s="21">
        <v>121.8</v>
      </c>
      <c r="M191" s="21">
        <v>253.2</v>
      </c>
      <c r="N191" s="21">
        <v>1.9</v>
      </c>
      <c r="O191" s="21">
        <v>1.2</v>
      </c>
      <c r="P191" s="22">
        <v>2.6</v>
      </c>
      <c r="Q191" s="44">
        <v>4953</v>
      </c>
      <c r="R191" s="21">
        <v>128.6</v>
      </c>
      <c r="S191" s="21">
        <v>86.5</v>
      </c>
      <c r="T191" s="21">
        <v>171.2</v>
      </c>
      <c r="U191" s="21">
        <v>2.6</v>
      </c>
      <c r="V191" s="21">
        <v>1.7</v>
      </c>
      <c r="W191" s="22">
        <v>3.5</v>
      </c>
      <c r="X191" s="44">
        <v>12773.1</v>
      </c>
      <c r="Y191" s="21">
        <v>371.4</v>
      </c>
      <c r="Z191" s="21">
        <v>244.5</v>
      </c>
      <c r="AA191" s="21">
        <v>514.4</v>
      </c>
      <c r="AB191" s="21">
        <v>2.9</v>
      </c>
      <c r="AC191" s="21">
        <v>1.9</v>
      </c>
      <c r="AD191" s="22">
        <v>4</v>
      </c>
      <c r="AE191" s="35">
        <v>21247.7</v>
      </c>
      <c r="AF191" s="21">
        <v>753.3</v>
      </c>
      <c r="AG191" s="21">
        <v>476.7</v>
      </c>
      <c r="AH191" s="21">
        <v>1076.4000000000001</v>
      </c>
      <c r="AI191" s="21">
        <v>3.5</v>
      </c>
      <c r="AJ191" s="21">
        <v>2.2000000000000002</v>
      </c>
      <c r="AK191" s="22">
        <v>5.0999999999999996</v>
      </c>
    </row>
    <row r="192" spans="1:37">
      <c r="A192" s="6" t="s">
        <v>780</v>
      </c>
      <c r="B192" s="55" t="s">
        <v>781</v>
      </c>
      <c r="C192" s="44">
        <v>14094.2</v>
      </c>
      <c r="D192" s="21">
        <v>183.9</v>
      </c>
      <c r="E192" s="21">
        <v>112.5</v>
      </c>
      <c r="F192" s="21">
        <v>271.8</v>
      </c>
      <c r="G192" s="21">
        <v>1.3</v>
      </c>
      <c r="H192" s="21">
        <v>0.8</v>
      </c>
      <c r="I192" s="22">
        <v>1.9</v>
      </c>
      <c r="J192" s="44">
        <v>9418.1</v>
      </c>
      <c r="K192" s="21">
        <v>162.30000000000001</v>
      </c>
      <c r="L192" s="21">
        <v>107.7</v>
      </c>
      <c r="M192" s="21">
        <v>222.8</v>
      </c>
      <c r="N192" s="21">
        <v>1.7</v>
      </c>
      <c r="O192" s="21">
        <v>1.1000000000000001</v>
      </c>
      <c r="P192" s="22">
        <v>2.4</v>
      </c>
      <c r="Q192" s="44">
        <v>14123</v>
      </c>
      <c r="R192" s="21">
        <v>339.8</v>
      </c>
      <c r="S192" s="21">
        <v>230.5</v>
      </c>
      <c r="T192" s="21">
        <v>456</v>
      </c>
      <c r="U192" s="21">
        <v>2.4</v>
      </c>
      <c r="V192" s="21">
        <v>1.6</v>
      </c>
      <c r="W192" s="22">
        <v>3.2</v>
      </c>
      <c r="X192" s="44">
        <v>18492.3</v>
      </c>
      <c r="Y192" s="21">
        <v>498.4</v>
      </c>
      <c r="Z192" s="21">
        <v>329.6</v>
      </c>
      <c r="AA192" s="21">
        <v>688.7</v>
      </c>
      <c r="AB192" s="21">
        <v>2.7</v>
      </c>
      <c r="AC192" s="21">
        <v>1.8</v>
      </c>
      <c r="AD192" s="22">
        <v>3.7</v>
      </c>
      <c r="AE192" s="35">
        <v>5798.3</v>
      </c>
      <c r="AF192" s="21">
        <v>190.8</v>
      </c>
      <c r="AG192" s="21">
        <v>120</v>
      </c>
      <c r="AH192" s="21">
        <v>273</v>
      </c>
      <c r="AI192" s="21">
        <v>3.3</v>
      </c>
      <c r="AJ192" s="21">
        <v>2.1</v>
      </c>
      <c r="AK192" s="22">
        <v>4.7</v>
      </c>
    </row>
    <row r="193" spans="1:37">
      <c r="A193" s="6" t="s">
        <v>854</v>
      </c>
      <c r="B193" s="55" t="s">
        <v>855</v>
      </c>
      <c r="C193" s="44">
        <v>14726.9</v>
      </c>
      <c r="D193" s="21">
        <v>172</v>
      </c>
      <c r="E193" s="21">
        <v>103.5</v>
      </c>
      <c r="F193" s="21">
        <v>255.6</v>
      </c>
      <c r="G193" s="21">
        <v>1.2</v>
      </c>
      <c r="H193" s="21">
        <v>0.7</v>
      </c>
      <c r="I193" s="22">
        <v>1.7</v>
      </c>
      <c r="J193" s="44">
        <v>28285.8</v>
      </c>
      <c r="K193" s="21">
        <v>436.8</v>
      </c>
      <c r="L193" s="21">
        <v>285.3</v>
      </c>
      <c r="M193" s="21">
        <v>604.79999999999995</v>
      </c>
      <c r="N193" s="21">
        <v>1.5</v>
      </c>
      <c r="O193" s="21">
        <v>1</v>
      </c>
      <c r="P193" s="22">
        <v>2.1</v>
      </c>
      <c r="Q193" s="44">
        <v>47279</v>
      </c>
      <c r="R193" s="21">
        <v>1020.7</v>
      </c>
      <c r="S193" s="21">
        <v>683.3</v>
      </c>
      <c r="T193" s="21">
        <v>1386.4</v>
      </c>
      <c r="U193" s="21">
        <v>2.2000000000000002</v>
      </c>
      <c r="V193" s="21">
        <v>1.4</v>
      </c>
      <c r="W193" s="22">
        <v>2.9</v>
      </c>
      <c r="X193" s="44">
        <v>20488.599999999999</v>
      </c>
      <c r="Y193" s="21">
        <v>496.2</v>
      </c>
      <c r="Z193" s="21">
        <v>323.10000000000002</v>
      </c>
      <c r="AA193" s="21">
        <v>693.8</v>
      </c>
      <c r="AB193" s="21">
        <v>2.4</v>
      </c>
      <c r="AC193" s="21">
        <v>1.6</v>
      </c>
      <c r="AD193" s="22">
        <v>3.4</v>
      </c>
      <c r="AE193" s="35">
        <v>3204.6</v>
      </c>
      <c r="AF193" s="21">
        <v>94.9</v>
      </c>
      <c r="AG193" s="21">
        <v>58.6</v>
      </c>
      <c r="AH193" s="21">
        <v>138</v>
      </c>
      <c r="AI193" s="21">
        <v>3</v>
      </c>
      <c r="AJ193" s="21">
        <v>1.8</v>
      </c>
      <c r="AK193" s="22">
        <v>4.3</v>
      </c>
    </row>
    <row r="194" spans="1:37">
      <c r="A194" s="6" t="s">
        <v>342</v>
      </c>
      <c r="B194" s="55" t="s">
        <v>343</v>
      </c>
      <c r="C194" s="44">
        <v>9066.9</v>
      </c>
      <c r="D194" s="21">
        <v>158.6</v>
      </c>
      <c r="E194" s="21">
        <v>96</v>
      </c>
      <c r="F194" s="21">
        <v>234.4</v>
      </c>
      <c r="G194" s="21">
        <v>1.7</v>
      </c>
      <c r="H194" s="21">
        <v>1.1000000000000001</v>
      </c>
      <c r="I194" s="22">
        <v>2.6</v>
      </c>
      <c r="J194" s="44">
        <v>12363.4</v>
      </c>
      <c r="K194" s="21">
        <v>285</v>
      </c>
      <c r="L194" s="21">
        <v>188.3</v>
      </c>
      <c r="M194" s="21">
        <v>388.4</v>
      </c>
      <c r="N194" s="21">
        <v>2.2999999999999998</v>
      </c>
      <c r="O194" s="21">
        <v>1.5</v>
      </c>
      <c r="P194" s="22">
        <v>3.1</v>
      </c>
      <c r="Q194" s="44">
        <v>12642.3</v>
      </c>
      <c r="R194" s="21">
        <v>405.3</v>
      </c>
      <c r="S194" s="21">
        <v>272.60000000000002</v>
      </c>
      <c r="T194" s="21">
        <v>532.4</v>
      </c>
      <c r="U194" s="21">
        <v>3.2</v>
      </c>
      <c r="V194" s="21">
        <v>2.2000000000000002</v>
      </c>
      <c r="W194" s="22">
        <v>4.2</v>
      </c>
      <c r="X194" s="44">
        <v>14937</v>
      </c>
      <c r="Y194" s="21">
        <v>535.29999999999995</v>
      </c>
      <c r="Z194" s="21">
        <v>357.6</v>
      </c>
      <c r="AA194" s="21">
        <v>730.5</v>
      </c>
      <c r="AB194" s="21">
        <v>3.6</v>
      </c>
      <c r="AC194" s="21">
        <v>2.4</v>
      </c>
      <c r="AD194" s="22">
        <v>4.9000000000000004</v>
      </c>
      <c r="AE194" s="35">
        <v>21605.5</v>
      </c>
      <c r="AF194" s="21">
        <v>941.1</v>
      </c>
      <c r="AG194" s="21">
        <v>607.6</v>
      </c>
      <c r="AH194" s="21">
        <v>1320.4</v>
      </c>
      <c r="AI194" s="21">
        <v>4.4000000000000004</v>
      </c>
      <c r="AJ194" s="21">
        <v>2.8</v>
      </c>
      <c r="AK194" s="22">
        <v>6.1</v>
      </c>
    </row>
    <row r="195" spans="1:37">
      <c r="A195" s="6" t="s">
        <v>388</v>
      </c>
      <c r="B195" s="55" t="s">
        <v>389</v>
      </c>
      <c r="C195" s="44">
        <v>9605.9</v>
      </c>
      <c r="D195" s="21">
        <v>170.1</v>
      </c>
      <c r="E195" s="21">
        <v>103.7</v>
      </c>
      <c r="F195" s="21">
        <v>249.7</v>
      </c>
      <c r="G195" s="21">
        <v>1.8</v>
      </c>
      <c r="H195" s="21">
        <v>1.1000000000000001</v>
      </c>
      <c r="I195" s="22">
        <v>2.6</v>
      </c>
      <c r="J195" s="44">
        <v>6365</v>
      </c>
      <c r="K195" s="21">
        <v>148.6</v>
      </c>
      <c r="L195" s="21">
        <v>98.9</v>
      </c>
      <c r="M195" s="21">
        <v>202.1</v>
      </c>
      <c r="N195" s="21">
        <v>2.2999999999999998</v>
      </c>
      <c r="O195" s="21">
        <v>1.6</v>
      </c>
      <c r="P195" s="22">
        <v>3.2</v>
      </c>
      <c r="Q195" s="44">
        <v>8858.1</v>
      </c>
      <c r="R195" s="21">
        <v>287.60000000000002</v>
      </c>
      <c r="S195" s="21">
        <v>194.8</v>
      </c>
      <c r="T195" s="21">
        <v>379.5</v>
      </c>
      <c r="U195" s="21">
        <v>3.2</v>
      </c>
      <c r="V195" s="21">
        <v>2.2000000000000002</v>
      </c>
      <c r="W195" s="22">
        <v>4.3</v>
      </c>
      <c r="X195" s="44">
        <v>5853.8</v>
      </c>
      <c r="Y195" s="21">
        <v>212.3</v>
      </c>
      <c r="Z195" s="21">
        <v>142.9</v>
      </c>
      <c r="AA195" s="21">
        <v>289.89999999999998</v>
      </c>
      <c r="AB195" s="21">
        <v>3.6</v>
      </c>
      <c r="AC195" s="21">
        <v>2.4</v>
      </c>
      <c r="AD195" s="22">
        <v>5</v>
      </c>
      <c r="AE195" s="35">
        <v>8073.2</v>
      </c>
      <c r="AF195" s="21">
        <v>355.9</v>
      </c>
      <c r="AG195" s="21">
        <v>228.1</v>
      </c>
      <c r="AH195" s="21">
        <v>501.5</v>
      </c>
      <c r="AI195" s="21">
        <v>4.4000000000000004</v>
      </c>
      <c r="AJ195" s="21">
        <v>2.8</v>
      </c>
      <c r="AK195" s="22">
        <v>6.2</v>
      </c>
    </row>
    <row r="196" spans="1:37">
      <c r="A196" s="6" t="s">
        <v>740</v>
      </c>
      <c r="B196" s="55" t="s">
        <v>741</v>
      </c>
      <c r="C196" s="44">
        <v>35222.300000000003</v>
      </c>
      <c r="D196" s="21">
        <v>516</v>
      </c>
      <c r="E196" s="21">
        <v>316.89999999999998</v>
      </c>
      <c r="F196" s="21">
        <v>754</v>
      </c>
      <c r="G196" s="21">
        <v>1.5</v>
      </c>
      <c r="H196" s="21">
        <v>0.9</v>
      </c>
      <c r="I196" s="22">
        <v>2.1</v>
      </c>
      <c r="J196" s="44">
        <v>17723.7</v>
      </c>
      <c r="K196" s="21">
        <v>343</v>
      </c>
      <c r="L196" s="21">
        <v>229.2</v>
      </c>
      <c r="M196" s="21">
        <v>467.3</v>
      </c>
      <c r="N196" s="21">
        <v>1.9</v>
      </c>
      <c r="O196" s="21">
        <v>1.3</v>
      </c>
      <c r="P196" s="22">
        <v>2.6</v>
      </c>
      <c r="Q196" s="44">
        <v>10686.5</v>
      </c>
      <c r="R196" s="21">
        <v>288.39999999999998</v>
      </c>
      <c r="S196" s="21">
        <v>195.5</v>
      </c>
      <c r="T196" s="21">
        <v>383.4</v>
      </c>
      <c r="U196" s="21">
        <v>2.7</v>
      </c>
      <c r="V196" s="21">
        <v>1.8</v>
      </c>
      <c r="W196" s="22">
        <v>3.6</v>
      </c>
      <c r="X196" s="44">
        <v>6006.9</v>
      </c>
      <c r="Y196" s="21">
        <v>181.3</v>
      </c>
      <c r="Z196" s="21">
        <v>121.4</v>
      </c>
      <c r="AA196" s="21">
        <v>247.1</v>
      </c>
      <c r="AB196" s="21">
        <v>3</v>
      </c>
      <c r="AC196" s="21">
        <v>2</v>
      </c>
      <c r="AD196" s="22">
        <v>4.0999999999999996</v>
      </c>
      <c r="AE196" s="35">
        <v>594.70000000000005</v>
      </c>
      <c r="AF196" s="21">
        <v>21.9</v>
      </c>
      <c r="AG196" s="21">
        <v>13.8</v>
      </c>
      <c r="AH196" s="21">
        <v>31.3</v>
      </c>
      <c r="AI196" s="21">
        <v>3.7</v>
      </c>
      <c r="AJ196" s="21">
        <v>2.2999999999999998</v>
      </c>
      <c r="AK196" s="22">
        <v>5.3</v>
      </c>
    </row>
    <row r="197" spans="1:37">
      <c r="A197" s="6" t="s">
        <v>664</v>
      </c>
      <c r="B197" s="55" t="s">
        <v>665</v>
      </c>
      <c r="C197" s="44">
        <v>17670.2</v>
      </c>
      <c r="D197" s="21">
        <v>267.89999999999998</v>
      </c>
      <c r="E197" s="21">
        <v>164.6</v>
      </c>
      <c r="F197" s="21">
        <v>388</v>
      </c>
      <c r="G197" s="21">
        <v>1.5</v>
      </c>
      <c r="H197" s="21">
        <v>0.9</v>
      </c>
      <c r="I197" s="22">
        <v>2.2000000000000002</v>
      </c>
      <c r="J197" s="44">
        <v>8462.4</v>
      </c>
      <c r="K197" s="21">
        <v>169.5</v>
      </c>
      <c r="L197" s="21">
        <v>113.2</v>
      </c>
      <c r="M197" s="21">
        <v>229.8</v>
      </c>
      <c r="N197" s="21">
        <v>2</v>
      </c>
      <c r="O197" s="21">
        <v>1.3</v>
      </c>
      <c r="P197" s="22">
        <v>2.7</v>
      </c>
      <c r="Q197" s="44">
        <v>8618.4</v>
      </c>
      <c r="R197" s="21">
        <v>240.6</v>
      </c>
      <c r="S197" s="21">
        <v>164.3</v>
      </c>
      <c r="T197" s="21">
        <v>317.89999999999998</v>
      </c>
      <c r="U197" s="21">
        <v>2.8</v>
      </c>
      <c r="V197" s="21">
        <v>1.9</v>
      </c>
      <c r="W197" s="22">
        <v>3.7</v>
      </c>
      <c r="X197" s="44">
        <v>728</v>
      </c>
      <c r="Y197" s="21">
        <v>22.7</v>
      </c>
      <c r="Z197" s="21">
        <v>15.3</v>
      </c>
      <c r="AA197" s="21">
        <v>30.7</v>
      </c>
      <c r="AB197" s="21">
        <v>3.1</v>
      </c>
      <c r="AC197" s="21">
        <v>2.1</v>
      </c>
      <c r="AD197" s="22">
        <v>4.2</v>
      </c>
      <c r="AE197" s="35">
        <v>0</v>
      </c>
      <c r="AF197" s="21" t="s">
        <v>874</v>
      </c>
      <c r="AG197" s="21" t="s">
        <v>874</v>
      </c>
      <c r="AH197" s="21" t="s">
        <v>874</v>
      </c>
      <c r="AI197" s="21" t="s">
        <v>874</v>
      </c>
      <c r="AJ197" s="21" t="s">
        <v>874</v>
      </c>
      <c r="AK197" s="22" t="s">
        <v>874</v>
      </c>
    </row>
    <row r="198" spans="1:37">
      <c r="A198" s="6" t="s">
        <v>856</v>
      </c>
      <c r="B198" s="55" t="s">
        <v>857</v>
      </c>
      <c r="C198" s="44">
        <v>58959.6</v>
      </c>
      <c r="D198" s="21">
        <v>708.5</v>
      </c>
      <c r="E198" s="21">
        <v>439.8</v>
      </c>
      <c r="F198" s="21">
        <v>1032.9000000000001</v>
      </c>
      <c r="G198" s="21">
        <v>1.2</v>
      </c>
      <c r="H198" s="21">
        <v>0.7</v>
      </c>
      <c r="I198" s="22">
        <v>1.8</v>
      </c>
      <c r="J198" s="44">
        <v>18679.099999999999</v>
      </c>
      <c r="K198" s="21">
        <v>297.10000000000002</v>
      </c>
      <c r="L198" s="21">
        <v>198.5</v>
      </c>
      <c r="M198" s="21">
        <v>405.9</v>
      </c>
      <c r="N198" s="21">
        <v>1.6</v>
      </c>
      <c r="O198" s="21">
        <v>1.1000000000000001</v>
      </c>
      <c r="P198" s="22">
        <v>2.2000000000000002</v>
      </c>
      <c r="Q198" s="44">
        <v>8494.2999999999993</v>
      </c>
      <c r="R198" s="21">
        <v>188.8</v>
      </c>
      <c r="S198" s="21">
        <v>128.4</v>
      </c>
      <c r="T198" s="21">
        <v>254.5</v>
      </c>
      <c r="U198" s="21">
        <v>2.2000000000000002</v>
      </c>
      <c r="V198" s="21">
        <v>1.5</v>
      </c>
      <c r="W198" s="22">
        <v>3</v>
      </c>
      <c r="X198" s="44">
        <v>3827.4</v>
      </c>
      <c r="Y198" s="21">
        <v>95.3</v>
      </c>
      <c r="Z198" s="21">
        <v>63.2</v>
      </c>
      <c r="AA198" s="21">
        <v>131.30000000000001</v>
      </c>
      <c r="AB198" s="21">
        <v>2.5</v>
      </c>
      <c r="AC198" s="21">
        <v>1.7</v>
      </c>
      <c r="AD198" s="22">
        <v>3.4</v>
      </c>
      <c r="AE198" s="35">
        <v>683.6</v>
      </c>
      <c r="AF198" s="21">
        <v>20.8</v>
      </c>
      <c r="AG198" s="21">
        <v>12.9</v>
      </c>
      <c r="AH198" s="21">
        <v>30.4</v>
      </c>
      <c r="AI198" s="21">
        <v>3</v>
      </c>
      <c r="AJ198" s="21">
        <v>1.9</v>
      </c>
      <c r="AK198" s="22">
        <v>4.4000000000000004</v>
      </c>
    </row>
    <row r="199" spans="1:37">
      <c r="A199" s="6" t="s">
        <v>390</v>
      </c>
      <c r="B199" s="55" t="s">
        <v>391</v>
      </c>
      <c r="C199" s="44">
        <v>4625.2</v>
      </c>
      <c r="D199" s="21">
        <v>74.8</v>
      </c>
      <c r="E199" s="21">
        <v>45.6</v>
      </c>
      <c r="F199" s="21">
        <v>111</v>
      </c>
      <c r="G199" s="21">
        <v>1.6</v>
      </c>
      <c r="H199" s="21">
        <v>1</v>
      </c>
      <c r="I199" s="22">
        <v>2.4</v>
      </c>
      <c r="J199" s="44">
        <v>16368.9</v>
      </c>
      <c r="K199" s="21">
        <v>349.4</v>
      </c>
      <c r="L199" s="21">
        <v>231.5</v>
      </c>
      <c r="M199" s="21">
        <v>477.4</v>
      </c>
      <c r="N199" s="21">
        <v>2.1</v>
      </c>
      <c r="O199" s="21">
        <v>1.4</v>
      </c>
      <c r="P199" s="22">
        <v>2.9</v>
      </c>
      <c r="Q199" s="44">
        <v>11206.2</v>
      </c>
      <c r="R199" s="21">
        <v>333.1</v>
      </c>
      <c r="S199" s="21">
        <v>223.7</v>
      </c>
      <c r="T199" s="21">
        <v>440.9</v>
      </c>
      <c r="U199" s="21">
        <v>3</v>
      </c>
      <c r="V199" s="21">
        <v>2</v>
      </c>
      <c r="W199" s="22">
        <v>3.9</v>
      </c>
      <c r="X199" s="44">
        <v>25591.8</v>
      </c>
      <c r="Y199" s="21">
        <v>850.8</v>
      </c>
      <c r="Z199" s="21">
        <v>564.1</v>
      </c>
      <c r="AA199" s="21">
        <v>1168.3</v>
      </c>
      <c r="AB199" s="21">
        <v>3.3</v>
      </c>
      <c r="AC199" s="21">
        <v>2.2000000000000002</v>
      </c>
      <c r="AD199" s="22">
        <v>4.5999999999999996</v>
      </c>
      <c r="AE199" s="35">
        <v>36964.9</v>
      </c>
      <c r="AF199" s="21">
        <v>1495.6</v>
      </c>
      <c r="AG199" s="21">
        <v>956.2</v>
      </c>
      <c r="AH199" s="21">
        <v>2121.8000000000002</v>
      </c>
      <c r="AI199" s="21">
        <v>4</v>
      </c>
      <c r="AJ199" s="21">
        <v>2.6</v>
      </c>
      <c r="AK199" s="22">
        <v>5.7</v>
      </c>
    </row>
    <row r="200" spans="1:37">
      <c r="A200" s="6" t="s">
        <v>770</v>
      </c>
      <c r="B200" s="55" t="s">
        <v>771</v>
      </c>
      <c r="C200" s="44">
        <v>24177.8</v>
      </c>
      <c r="D200" s="21">
        <v>360.7</v>
      </c>
      <c r="E200" s="21">
        <v>216</v>
      </c>
      <c r="F200" s="21">
        <v>533.4</v>
      </c>
      <c r="G200" s="21">
        <v>1.5</v>
      </c>
      <c r="H200" s="21">
        <v>0.9</v>
      </c>
      <c r="I200" s="22">
        <v>2.2000000000000002</v>
      </c>
      <c r="J200" s="44">
        <v>10843.6</v>
      </c>
      <c r="K200" s="21">
        <v>213.5</v>
      </c>
      <c r="L200" s="21">
        <v>140.1</v>
      </c>
      <c r="M200" s="21">
        <v>293.3</v>
      </c>
      <c r="N200" s="21">
        <v>2</v>
      </c>
      <c r="O200" s="21">
        <v>1.3</v>
      </c>
      <c r="P200" s="22">
        <v>2.7</v>
      </c>
      <c r="Q200" s="44">
        <v>6120.4</v>
      </c>
      <c r="R200" s="21">
        <v>168.1</v>
      </c>
      <c r="S200" s="21">
        <v>113.4</v>
      </c>
      <c r="T200" s="21">
        <v>224.6</v>
      </c>
      <c r="U200" s="21">
        <v>2.7</v>
      </c>
      <c r="V200" s="21">
        <v>1.9</v>
      </c>
      <c r="W200" s="22">
        <v>3.7</v>
      </c>
      <c r="X200" s="44">
        <v>3070.8</v>
      </c>
      <c r="Y200" s="21">
        <v>94.4</v>
      </c>
      <c r="Z200" s="21">
        <v>62.7</v>
      </c>
      <c r="AA200" s="21">
        <v>129.69999999999999</v>
      </c>
      <c r="AB200" s="21">
        <v>3.1</v>
      </c>
      <c r="AC200" s="21">
        <v>2</v>
      </c>
      <c r="AD200" s="22">
        <v>4.2</v>
      </c>
      <c r="AE200" s="35">
        <v>508.4</v>
      </c>
      <c r="AF200" s="21">
        <v>19.100000000000001</v>
      </c>
      <c r="AG200" s="21">
        <v>11.8</v>
      </c>
      <c r="AH200" s="21">
        <v>27.7</v>
      </c>
      <c r="AI200" s="21">
        <v>3.8</v>
      </c>
      <c r="AJ200" s="21">
        <v>2.2999999999999998</v>
      </c>
      <c r="AK200" s="22">
        <v>5.4</v>
      </c>
    </row>
    <row r="201" spans="1:37">
      <c r="A201" s="6" t="s">
        <v>444</v>
      </c>
      <c r="B201" s="55" t="s">
        <v>445</v>
      </c>
      <c r="C201" s="44">
        <v>4396.8999999999996</v>
      </c>
      <c r="D201" s="21">
        <v>71</v>
      </c>
      <c r="E201" s="21">
        <v>43.7</v>
      </c>
      <c r="F201" s="21">
        <v>104</v>
      </c>
      <c r="G201" s="21">
        <v>1.6</v>
      </c>
      <c r="H201" s="21">
        <v>1</v>
      </c>
      <c r="I201" s="22">
        <v>2.4</v>
      </c>
      <c r="J201" s="44">
        <v>5635.6</v>
      </c>
      <c r="K201" s="21">
        <v>120.2</v>
      </c>
      <c r="L201" s="21">
        <v>80.3</v>
      </c>
      <c r="M201" s="21">
        <v>163.9</v>
      </c>
      <c r="N201" s="21">
        <v>2.1</v>
      </c>
      <c r="O201" s="21">
        <v>1.4</v>
      </c>
      <c r="P201" s="22">
        <v>2.9</v>
      </c>
      <c r="Q201" s="44">
        <v>5971.9</v>
      </c>
      <c r="R201" s="21">
        <v>177.4</v>
      </c>
      <c r="S201" s="21">
        <v>119.6</v>
      </c>
      <c r="T201" s="21">
        <v>235.1</v>
      </c>
      <c r="U201" s="21">
        <v>3</v>
      </c>
      <c r="V201" s="21">
        <v>2</v>
      </c>
      <c r="W201" s="22">
        <v>3.9</v>
      </c>
      <c r="X201" s="44">
        <v>11857.2</v>
      </c>
      <c r="Y201" s="21">
        <v>393.8</v>
      </c>
      <c r="Z201" s="21">
        <v>264.5</v>
      </c>
      <c r="AA201" s="21">
        <v>537.29999999999995</v>
      </c>
      <c r="AB201" s="21">
        <v>3.3</v>
      </c>
      <c r="AC201" s="21">
        <v>2.2000000000000002</v>
      </c>
      <c r="AD201" s="22">
        <v>4.5</v>
      </c>
      <c r="AE201" s="35">
        <v>6039.4</v>
      </c>
      <c r="AF201" s="21">
        <v>244.4</v>
      </c>
      <c r="AG201" s="21">
        <v>154.80000000000001</v>
      </c>
      <c r="AH201" s="21">
        <v>346.6</v>
      </c>
      <c r="AI201" s="21">
        <v>4</v>
      </c>
      <c r="AJ201" s="21">
        <v>2.6</v>
      </c>
      <c r="AK201" s="22">
        <v>5.7</v>
      </c>
    </row>
    <row r="202" spans="1:37">
      <c r="A202" s="6" t="s">
        <v>296</v>
      </c>
      <c r="B202" s="55" t="s">
        <v>297</v>
      </c>
      <c r="C202" s="44">
        <v>5379.1</v>
      </c>
      <c r="D202" s="21">
        <v>102.4</v>
      </c>
      <c r="E202" s="21">
        <v>62.5</v>
      </c>
      <c r="F202" s="21">
        <v>150.19999999999999</v>
      </c>
      <c r="G202" s="21">
        <v>1.9</v>
      </c>
      <c r="H202" s="21">
        <v>1.2</v>
      </c>
      <c r="I202" s="22">
        <v>2.8</v>
      </c>
      <c r="J202" s="44">
        <v>15907.9</v>
      </c>
      <c r="K202" s="21">
        <v>399.1</v>
      </c>
      <c r="L202" s="21">
        <v>264.5</v>
      </c>
      <c r="M202" s="21">
        <v>538</v>
      </c>
      <c r="N202" s="21">
        <v>2.5</v>
      </c>
      <c r="O202" s="21">
        <v>1.7</v>
      </c>
      <c r="P202" s="22">
        <v>3.4</v>
      </c>
      <c r="Q202" s="44">
        <v>19227.400000000001</v>
      </c>
      <c r="R202" s="21">
        <v>670</v>
      </c>
      <c r="S202" s="21">
        <v>454.3</v>
      </c>
      <c r="T202" s="21">
        <v>877.4</v>
      </c>
      <c r="U202" s="21">
        <v>3.5</v>
      </c>
      <c r="V202" s="21">
        <v>2.4</v>
      </c>
      <c r="W202" s="22">
        <v>4.5999999999999996</v>
      </c>
      <c r="X202" s="44">
        <v>11795.5</v>
      </c>
      <c r="Y202" s="21">
        <v>459.1</v>
      </c>
      <c r="Z202" s="21">
        <v>310.60000000000002</v>
      </c>
      <c r="AA202" s="21">
        <v>622.70000000000005</v>
      </c>
      <c r="AB202" s="21">
        <v>3.9</v>
      </c>
      <c r="AC202" s="21">
        <v>2.6</v>
      </c>
      <c r="AD202" s="22">
        <v>5.3</v>
      </c>
      <c r="AE202" s="35">
        <v>4671.1000000000004</v>
      </c>
      <c r="AF202" s="21">
        <v>220.9</v>
      </c>
      <c r="AG202" s="21">
        <v>142</v>
      </c>
      <c r="AH202" s="21">
        <v>308.39999999999998</v>
      </c>
      <c r="AI202" s="21">
        <v>4.7</v>
      </c>
      <c r="AJ202" s="21">
        <v>3</v>
      </c>
      <c r="AK202" s="22">
        <v>6.6</v>
      </c>
    </row>
    <row r="203" spans="1:37">
      <c r="A203" s="6" t="s">
        <v>310</v>
      </c>
      <c r="B203" s="55" t="s">
        <v>311</v>
      </c>
      <c r="C203" s="44">
        <v>8684.6</v>
      </c>
      <c r="D203" s="21">
        <v>160</v>
      </c>
      <c r="E203" s="21">
        <v>97.6</v>
      </c>
      <c r="F203" s="21">
        <v>236.6</v>
      </c>
      <c r="G203" s="21">
        <v>1.8</v>
      </c>
      <c r="H203" s="21">
        <v>1.1000000000000001</v>
      </c>
      <c r="I203" s="22">
        <v>2.7</v>
      </c>
      <c r="J203" s="44">
        <v>26770</v>
      </c>
      <c r="K203" s="21">
        <v>650.1</v>
      </c>
      <c r="L203" s="21">
        <v>430.3</v>
      </c>
      <c r="M203" s="21">
        <v>883.3</v>
      </c>
      <c r="N203" s="21">
        <v>2.4</v>
      </c>
      <c r="O203" s="21">
        <v>1.6</v>
      </c>
      <c r="P203" s="22">
        <v>3.3</v>
      </c>
      <c r="Q203" s="44">
        <v>22166.5</v>
      </c>
      <c r="R203" s="21">
        <v>748.4</v>
      </c>
      <c r="S203" s="21">
        <v>503.8</v>
      </c>
      <c r="T203" s="21">
        <v>988.7</v>
      </c>
      <c r="U203" s="21">
        <v>3.4</v>
      </c>
      <c r="V203" s="21">
        <v>2.2999999999999998</v>
      </c>
      <c r="W203" s="22">
        <v>4.5</v>
      </c>
      <c r="X203" s="44">
        <v>27576.9</v>
      </c>
      <c r="Y203" s="21">
        <v>1040</v>
      </c>
      <c r="Z203" s="21">
        <v>697.7</v>
      </c>
      <c r="AA203" s="21">
        <v>1421.6</v>
      </c>
      <c r="AB203" s="21">
        <v>3.8</v>
      </c>
      <c r="AC203" s="21">
        <v>2.5</v>
      </c>
      <c r="AD203" s="22">
        <v>5.2</v>
      </c>
      <c r="AE203" s="35">
        <v>39111</v>
      </c>
      <c r="AF203" s="21">
        <v>1792.2</v>
      </c>
      <c r="AG203" s="21">
        <v>1160.5</v>
      </c>
      <c r="AH203" s="21">
        <v>2512</v>
      </c>
      <c r="AI203" s="21">
        <v>4.5999999999999996</v>
      </c>
      <c r="AJ203" s="21">
        <v>3</v>
      </c>
      <c r="AK203" s="22">
        <v>6.4</v>
      </c>
    </row>
    <row r="204" spans="1:37">
      <c r="A204" s="6" t="s">
        <v>710</v>
      </c>
      <c r="B204" s="55" t="s">
        <v>711</v>
      </c>
      <c r="C204" s="44">
        <v>19185.8</v>
      </c>
      <c r="D204" s="21">
        <v>283.3</v>
      </c>
      <c r="E204" s="21">
        <v>173.1</v>
      </c>
      <c r="F204" s="21">
        <v>416.4</v>
      </c>
      <c r="G204" s="21">
        <v>1.5</v>
      </c>
      <c r="H204" s="21">
        <v>0.9</v>
      </c>
      <c r="I204" s="22">
        <v>2.2000000000000002</v>
      </c>
      <c r="J204" s="44">
        <v>12078</v>
      </c>
      <c r="K204" s="21">
        <v>235.6</v>
      </c>
      <c r="L204" s="21">
        <v>155.80000000000001</v>
      </c>
      <c r="M204" s="21">
        <v>319.89999999999998</v>
      </c>
      <c r="N204" s="21">
        <v>2</v>
      </c>
      <c r="O204" s="21">
        <v>1.3</v>
      </c>
      <c r="P204" s="22">
        <v>2.6</v>
      </c>
      <c r="Q204" s="44">
        <v>13033.1</v>
      </c>
      <c r="R204" s="21">
        <v>354.6</v>
      </c>
      <c r="S204" s="21">
        <v>240.4</v>
      </c>
      <c r="T204" s="21">
        <v>470.3</v>
      </c>
      <c r="U204" s="21">
        <v>2.7</v>
      </c>
      <c r="V204" s="21">
        <v>1.8</v>
      </c>
      <c r="W204" s="22">
        <v>3.6</v>
      </c>
      <c r="X204" s="44">
        <v>6909.8</v>
      </c>
      <c r="Y204" s="21">
        <v>210.4</v>
      </c>
      <c r="Z204" s="21">
        <v>140.6</v>
      </c>
      <c r="AA204" s="21">
        <v>286.89999999999998</v>
      </c>
      <c r="AB204" s="21">
        <v>3</v>
      </c>
      <c r="AC204" s="21">
        <v>2</v>
      </c>
      <c r="AD204" s="22">
        <v>4.2</v>
      </c>
      <c r="AE204" s="35">
        <v>1441.4</v>
      </c>
      <c r="AF204" s="21">
        <v>53.6</v>
      </c>
      <c r="AG204" s="21">
        <v>33.5</v>
      </c>
      <c r="AH204" s="21">
        <v>77</v>
      </c>
      <c r="AI204" s="21">
        <v>3.7</v>
      </c>
      <c r="AJ204" s="21">
        <v>2.2999999999999998</v>
      </c>
      <c r="AK204" s="22">
        <v>5.3</v>
      </c>
    </row>
    <row r="205" spans="1:37">
      <c r="A205" s="6" t="s">
        <v>792</v>
      </c>
      <c r="B205" s="55" t="s">
        <v>793</v>
      </c>
      <c r="C205" s="44">
        <v>13263.1</v>
      </c>
      <c r="D205" s="21">
        <v>185.3</v>
      </c>
      <c r="E205" s="21">
        <v>112.4</v>
      </c>
      <c r="F205" s="21">
        <v>273.7</v>
      </c>
      <c r="G205" s="21">
        <v>1.4</v>
      </c>
      <c r="H205" s="21">
        <v>0.8</v>
      </c>
      <c r="I205" s="22">
        <v>2.1</v>
      </c>
      <c r="J205" s="44">
        <v>13252.9</v>
      </c>
      <c r="K205" s="21">
        <v>244.6</v>
      </c>
      <c r="L205" s="21">
        <v>161.19999999999999</v>
      </c>
      <c r="M205" s="21">
        <v>334.9</v>
      </c>
      <c r="N205" s="21">
        <v>1.8</v>
      </c>
      <c r="O205" s="21">
        <v>1.2</v>
      </c>
      <c r="P205" s="22">
        <v>2.5</v>
      </c>
      <c r="Q205" s="44">
        <v>8880.7999999999993</v>
      </c>
      <c r="R205" s="21">
        <v>228.7</v>
      </c>
      <c r="S205" s="21">
        <v>155.30000000000001</v>
      </c>
      <c r="T205" s="21">
        <v>304.89999999999998</v>
      </c>
      <c r="U205" s="21">
        <v>2.6</v>
      </c>
      <c r="V205" s="21">
        <v>1.7</v>
      </c>
      <c r="W205" s="22">
        <v>3.4</v>
      </c>
      <c r="X205" s="44">
        <v>3281.1</v>
      </c>
      <c r="Y205" s="21">
        <v>94.6</v>
      </c>
      <c r="Z205" s="21">
        <v>63</v>
      </c>
      <c r="AA205" s="21">
        <v>130.1</v>
      </c>
      <c r="AB205" s="21">
        <v>2.9</v>
      </c>
      <c r="AC205" s="21">
        <v>1.9</v>
      </c>
      <c r="AD205" s="22">
        <v>4</v>
      </c>
      <c r="AE205" s="35">
        <v>0</v>
      </c>
      <c r="AF205" s="21" t="s">
        <v>874</v>
      </c>
      <c r="AG205" s="21" t="s">
        <v>874</v>
      </c>
      <c r="AH205" s="21" t="s">
        <v>874</v>
      </c>
      <c r="AI205" s="21" t="s">
        <v>874</v>
      </c>
      <c r="AJ205" s="21" t="s">
        <v>874</v>
      </c>
      <c r="AK205" s="22" t="s">
        <v>874</v>
      </c>
    </row>
    <row r="206" spans="1:37">
      <c r="A206" s="6" t="s">
        <v>794</v>
      </c>
      <c r="B206" s="55" t="s">
        <v>795</v>
      </c>
      <c r="C206" s="44">
        <v>43349.5</v>
      </c>
      <c r="D206" s="21">
        <v>624</v>
      </c>
      <c r="E206" s="21">
        <v>381</v>
      </c>
      <c r="F206" s="21">
        <v>918</v>
      </c>
      <c r="G206" s="21">
        <v>1.4</v>
      </c>
      <c r="H206" s="21">
        <v>0.9</v>
      </c>
      <c r="I206" s="22">
        <v>2.1</v>
      </c>
      <c r="J206" s="44">
        <v>14101.5</v>
      </c>
      <c r="K206" s="21">
        <v>267.89999999999998</v>
      </c>
      <c r="L206" s="21">
        <v>177.1</v>
      </c>
      <c r="M206" s="21">
        <v>366.9</v>
      </c>
      <c r="N206" s="21">
        <v>1.9</v>
      </c>
      <c r="O206" s="21">
        <v>1.3</v>
      </c>
      <c r="P206" s="22">
        <v>2.6</v>
      </c>
      <c r="Q206" s="44">
        <v>3009.9</v>
      </c>
      <c r="R206" s="21">
        <v>79.7</v>
      </c>
      <c r="S206" s="21">
        <v>54.4</v>
      </c>
      <c r="T206" s="21">
        <v>105.4</v>
      </c>
      <c r="U206" s="21">
        <v>2.6</v>
      </c>
      <c r="V206" s="21">
        <v>1.8</v>
      </c>
      <c r="W206" s="22">
        <v>3.5</v>
      </c>
      <c r="X206" s="44">
        <v>1070.2</v>
      </c>
      <c r="Y206" s="21">
        <v>31.7</v>
      </c>
      <c r="Z206" s="21">
        <v>21.2</v>
      </c>
      <c r="AA206" s="21">
        <v>43.5</v>
      </c>
      <c r="AB206" s="21">
        <v>3</v>
      </c>
      <c r="AC206" s="21">
        <v>2</v>
      </c>
      <c r="AD206" s="22">
        <v>4.0999999999999996</v>
      </c>
      <c r="AE206" s="35">
        <v>0</v>
      </c>
      <c r="AF206" s="21" t="s">
        <v>874</v>
      </c>
      <c r="AG206" s="21" t="s">
        <v>874</v>
      </c>
      <c r="AH206" s="21" t="s">
        <v>874</v>
      </c>
      <c r="AI206" s="21" t="s">
        <v>874</v>
      </c>
      <c r="AJ206" s="21" t="s">
        <v>874</v>
      </c>
      <c r="AK206" s="22" t="s">
        <v>874</v>
      </c>
    </row>
    <row r="207" spans="1:37">
      <c r="A207" s="6" t="s">
        <v>666</v>
      </c>
      <c r="B207" s="55" t="s">
        <v>667</v>
      </c>
      <c r="C207" s="44">
        <v>13676.2</v>
      </c>
      <c r="D207" s="21">
        <v>207.6</v>
      </c>
      <c r="E207" s="21">
        <v>126.9</v>
      </c>
      <c r="F207" s="21">
        <v>300.3</v>
      </c>
      <c r="G207" s="21">
        <v>1.5</v>
      </c>
      <c r="H207" s="21">
        <v>0.9</v>
      </c>
      <c r="I207" s="22">
        <v>2.2000000000000002</v>
      </c>
      <c r="J207" s="44">
        <v>10042.4</v>
      </c>
      <c r="K207" s="21">
        <v>201.5</v>
      </c>
      <c r="L207" s="21">
        <v>133.80000000000001</v>
      </c>
      <c r="M207" s="21">
        <v>274.5</v>
      </c>
      <c r="N207" s="21">
        <v>2</v>
      </c>
      <c r="O207" s="21">
        <v>1.3</v>
      </c>
      <c r="P207" s="22">
        <v>2.7</v>
      </c>
      <c r="Q207" s="44">
        <v>8143.2</v>
      </c>
      <c r="R207" s="21">
        <v>228</v>
      </c>
      <c r="S207" s="21">
        <v>153.19999999999999</v>
      </c>
      <c r="T207" s="21">
        <v>303</v>
      </c>
      <c r="U207" s="21">
        <v>2.8</v>
      </c>
      <c r="V207" s="21">
        <v>1.9</v>
      </c>
      <c r="W207" s="22">
        <v>3.7</v>
      </c>
      <c r="X207" s="44">
        <v>8372.4</v>
      </c>
      <c r="Y207" s="21">
        <v>262</v>
      </c>
      <c r="Z207" s="21">
        <v>174.7</v>
      </c>
      <c r="AA207" s="21">
        <v>356.8</v>
      </c>
      <c r="AB207" s="21">
        <v>3.1</v>
      </c>
      <c r="AC207" s="21">
        <v>2.1</v>
      </c>
      <c r="AD207" s="22">
        <v>4.3</v>
      </c>
      <c r="AE207" s="35">
        <v>1478.8</v>
      </c>
      <c r="AF207" s="21">
        <v>56.5</v>
      </c>
      <c r="AG207" s="21">
        <v>35</v>
      </c>
      <c r="AH207" s="21">
        <v>81.7</v>
      </c>
      <c r="AI207" s="21">
        <v>3.8</v>
      </c>
      <c r="AJ207" s="21">
        <v>2.4</v>
      </c>
      <c r="AK207" s="22">
        <v>5.5</v>
      </c>
    </row>
    <row r="208" spans="1:37">
      <c r="A208" s="6" t="s">
        <v>668</v>
      </c>
      <c r="B208" s="55" t="s">
        <v>669</v>
      </c>
      <c r="C208" s="44">
        <v>11627</v>
      </c>
      <c r="D208" s="21">
        <v>181.2</v>
      </c>
      <c r="E208" s="21">
        <v>110.6</v>
      </c>
      <c r="F208" s="21">
        <v>264.89999999999998</v>
      </c>
      <c r="G208" s="21">
        <v>1.6</v>
      </c>
      <c r="H208" s="21">
        <v>1</v>
      </c>
      <c r="I208" s="22">
        <v>2.2999999999999998</v>
      </c>
      <c r="J208" s="44">
        <v>7344.7</v>
      </c>
      <c r="K208" s="21">
        <v>151.19999999999999</v>
      </c>
      <c r="L208" s="21">
        <v>99.9</v>
      </c>
      <c r="M208" s="21">
        <v>205.1</v>
      </c>
      <c r="N208" s="21">
        <v>2.1</v>
      </c>
      <c r="O208" s="21">
        <v>1.4</v>
      </c>
      <c r="P208" s="22">
        <v>2.8</v>
      </c>
      <c r="Q208" s="44">
        <v>3023.3</v>
      </c>
      <c r="R208" s="21">
        <v>86.7</v>
      </c>
      <c r="S208" s="21">
        <v>59.2</v>
      </c>
      <c r="T208" s="21">
        <v>114.1</v>
      </c>
      <c r="U208" s="21">
        <v>2.9</v>
      </c>
      <c r="V208" s="21">
        <v>2</v>
      </c>
      <c r="W208" s="22">
        <v>3.8</v>
      </c>
      <c r="X208" s="44">
        <v>0</v>
      </c>
      <c r="Y208" s="21" t="s">
        <v>874</v>
      </c>
      <c r="Z208" s="21" t="s">
        <v>874</v>
      </c>
      <c r="AA208" s="21" t="s">
        <v>874</v>
      </c>
      <c r="AB208" s="21" t="s">
        <v>874</v>
      </c>
      <c r="AC208" s="21" t="s">
        <v>874</v>
      </c>
      <c r="AD208" s="22" t="s">
        <v>874</v>
      </c>
      <c r="AE208" s="35">
        <v>0</v>
      </c>
      <c r="AF208" s="21" t="s">
        <v>874</v>
      </c>
      <c r="AG208" s="21" t="s">
        <v>874</v>
      </c>
      <c r="AH208" s="21" t="s">
        <v>874</v>
      </c>
      <c r="AI208" s="21" t="s">
        <v>874</v>
      </c>
      <c r="AJ208" s="21" t="s">
        <v>874</v>
      </c>
      <c r="AK208" s="22" t="s">
        <v>874</v>
      </c>
    </row>
    <row r="209" spans="1:37">
      <c r="A209" s="6" t="s">
        <v>446</v>
      </c>
      <c r="B209" s="55" t="s">
        <v>447</v>
      </c>
      <c r="C209" s="44">
        <v>8314.9</v>
      </c>
      <c r="D209" s="21">
        <v>128.1</v>
      </c>
      <c r="E209" s="21">
        <v>78.099999999999994</v>
      </c>
      <c r="F209" s="21">
        <v>189.9</v>
      </c>
      <c r="G209" s="21">
        <v>1.5</v>
      </c>
      <c r="H209" s="21">
        <v>0.9</v>
      </c>
      <c r="I209" s="22">
        <v>2.2999999999999998</v>
      </c>
      <c r="J209" s="44">
        <v>8612.4</v>
      </c>
      <c r="K209" s="21">
        <v>175</v>
      </c>
      <c r="L209" s="21">
        <v>115.8</v>
      </c>
      <c r="M209" s="21">
        <v>240.1</v>
      </c>
      <c r="N209" s="21">
        <v>2</v>
      </c>
      <c r="O209" s="21">
        <v>1.3</v>
      </c>
      <c r="P209" s="22">
        <v>2.8</v>
      </c>
      <c r="Q209" s="44">
        <v>14531.3</v>
      </c>
      <c r="R209" s="21">
        <v>411.3</v>
      </c>
      <c r="S209" s="21">
        <v>277.60000000000002</v>
      </c>
      <c r="T209" s="21">
        <v>544.9</v>
      </c>
      <c r="U209" s="21">
        <v>2.8</v>
      </c>
      <c r="V209" s="21">
        <v>1.9</v>
      </c>
      <c r="W209" s="22">
        <v>3.7</v>
      </c>
      <c r="X209" s="44">
        <v>20372.099999999999</v>
      </c>
      <c r="Y209" s="21">
        <v>644.9</v>
      </c>
      <c r="Z209" s="21">
        <v>426.9</v>
      </c>
      <c r="AA209" s="21">
        <v>886.7</v>
      </c>
      <c r="AB209" s="21">
        <v>3.2</v>
      </c>
      <c r="AC209" s="21">
        <v>2.1</v>
      </c>
      <c r="AD209" s="22">
        <v>4.4000000000000004</v>
      </c>
      <c r="AE209" s="35">
        <v>42880.3</v>
      </c>
      <c r="AF209" s="21">
        <v>1652.6</v>
      </c>
      <c r="AG209" s="21">
        <v>1055.3</v>
      </c>
      <c r="AH209" s="21">
        <v>2345.9</v>
      </c>
      <c r="AI209" s="21">
        <v>3.9</v>
      </c>
      <c r="AJ209" s="21">
        <v>2.5</v>
      </c>
      <c r="AK209" s="22">
        <v>5.5</v>
      </c>
    </row>
    <row r="210" spans="1:37">
      <c r="A210" s="6" t="s">
        <v>314</v>
      </c>
      <c r="B210" s="55" t="s">
        <v>315</v>
      </c>
      <c r="C210" s="44">
        <v>0</v>
      </c>
      <c r="D210" s="21" t="s">
        <v>874</v>
      </c>
      <c r="E210" s="21" t="s">
        <v>874</v>
      </c>
      <c r="F210" s="21" t="s">
        <v>874</v>
      </c>
      <c r="G210" s="21" t="s">
        <v>874</v>
      </c>
      <c r="H210" s="21" t="s">
        <v>874</v>
      </c>
      <c r="I210" s="22" t="s">
        <v>874</v>
      </c>
      <c r="J210" s="44">
        <v>4127.7</v>
      </c>
      <c r="K210" s="21">
        <v>90.7</v>
      </c>
      <c r="L210" s="21">
        <v>59.7</v>
      </c>
      <c r="M210" s="21">
        <v>124.9</v>
      </c>
      <c r="N210" s="21">
        <v>2.2000000000000002</v>
      </c>
      <c r="O210" s="21">
        <v>1.4</v>
      </c>
      <c r="P210" s="22">
        <v>3</v>
      </c>
      <c r="Q210" s="44">
        <v>24134.1</v>
      </c>
      <c r="R210" s="21">
        <v>738.1</v>
      </c>
      <c r="S210" s="21">
        <v>494.2</v>
      </c>
      <c r="T210" s="21">
        <v>981.9</v>
      </c>
      <c r="U210" s="21">
        <v>3.1</v>
      </c>
      <c r="V210" s="21">
        <v>2</v>
      </c>
      <c r="W210" s="22">
        <v>4.0999999999999996</v>
      </c>
      <c r="X210" s="44">
        <v>28258.799999999999</v>
      </c>
      <c r="Y210" s="21">
        <v>966.7</v>
      </c>
      <c r="Z210" s="21">
        <v>633.20000000000005</v>
      </c>
      <c r="AA210" s="21">
        <v>1331.6</v>
      </c>
      <c r="AB210" s="21">
        <v>3.4</v>
      </c>
      <c r="AC210" s="21">
        <v>2.2000000000000002</v>
      </c>
      <c r="AD210" s="22">
        <v>4.7</v>
      </c>
      <c r="AE210" s="35">
        <v>78266.399999999994</v>
      </c>
      <c r="AF210" s="21">
        <v>3254.8</v>
      </c>
      <c r="AG210" s="21">
        <v>2108</v>
      </c>
      <c r="AH210" s="21">
        <v>4585.1000000000004</v>
      </c>
      <c r="AI210" s="21">
        <v>4.2</v>
      </c>
      <c r="AJ210" s="21">
        <v>2.7</v>
      </c>
      <c r="AK210" s="22">
        <v>5.9</v>
      </c>
    </row>
    <row r="211" spans="1:37">
      <c r="A211" s="6" t="s">
        <v>448</v>
      </c>
      <c r="B211" s="55" t="s">
        <v>449</v>
      </c>
      <c r="C211" s="44">
        <v>19655.2</v>
      </c>
      <c r="D211" s="21">
        <v>309.7</v>
      </c>
      <c r="E211" s="21">
        <v>188.4</v>
      </c>
      <c r="F211" s="21">
        <v>457.9</v>
      </c>
      <c r="G211" s="21">
        <v>1.6</v>
      </c>
      <c r="H211" s="21">
        <v>1</v>
      </c>
      <c r="I211" s="22">
        <v>2.2999999999999998</v>
      </c>
      <c r="J211" s="44">
        <v>31733.200000000001</v>
      </c>
      <c r="K211" s="21">
        <v>659.7</v>
      </c>
      <c r="L211" s="21">
        <v>436.3</v>
      </c>
      <c r="M211" s="21">
        <v>901.3</v>
      </c>
      <c r="N211" s="21">
        <v>2.1</v>
      </c>
      <c r="O211" s="21">
        <v>1.4</v>
      </c>
      <c r="P211" s="22">
        <v>2.8</v>
      </c>
      <c r="Q211" s="44">
        <v>32783.199999999997</v>
      </c>
      <c r="R211" s="21">
        <v>949.2</v>
      </c>
      <c r="S211" s="21">
        <v>639.79999999999995</v>
      </c>
      <c r="T211" s="21">
        <v>1255.2</v>
      </c>
      <c r="U211" s="21">
        <v>2.9</v>
      </c>
      <c r="V211" s="21">
        <v>2</v>
      </c>
      <c r="W211" s="22">
        <v>3.8</v>
      </c>
      <c r="X211" s="44">
        <v>20099.400000000001</v>
      </c>
      <c r="Y211" s="21">
        <v>651</v>
      </c>
      <c r="Z211" s="21">
        <v>436.6</v>
      </c>
      <c r="AA211" s="21">
        <v>891.1</v>
      </c>
      <c r="AB211" s="21">
        <v>3.2</v>
      </c>
      <c r="AC211" s="21">
        <v>2.2000000000000002</v>
      </c>
      <c r="AD211" s="22">
        <v>4.4000000000000004</v>
      </c>
      <c r="AE211" s="35">
        <v>39496.1</v>
      </c>
      <c r="AF211" s="21">
        <v>1558.5</v>
      </c>
      <c r="AG211" s="21">
        <v>984</v>
      </c>
      <c r="AH211" s="21">
        <v>2218.6</v>
      </c>
      <c r="AI211" s="21">
        <v>3.9</v>
      </c>
      <c r="AJ211" s="21">
        <v>2.5</v>
      </c>
      <c r="AK211" s="22">
        <v>5.6</v>
      </c>
    </row>
    <row r="212" spans="1:37">
      <c r="A212" s="6" t="s">
        <v>684</v>
      </c>
      <c r="B212" s="55" t="s">
        <v>685</v>
      </c>
      <c r="C212" s="44">
        <v>20648.2</v>
      </c>
      <c r="D212" s="21">
        <v>305.10000000000002</v>
      </c>
      <c r="E212" s="21">
        <v>186.8</v>
      </c>
      <c r="F212" s="21">
        <v>447.7</v>
      </c>
      <c r="G212" s="21">
        <v>1.5</v>
      </c>
      <c r="H212" s="21">
        <v>0.9</v>
      </c>
      <c r="I212" s="22">
        <v>2.2000000000000002</v>
      </c>
      <c r="J212" s="44">
        <v>19700.900000000001</v>
      </c>
      <c r="K212" s="21">
        <v>384.3</v>
      </c>
      <c r="L212" s="21">
        <v>255</v>
      </c>
      <c r="M212" s="21">
        <v>523.4</v>
      </c>
      <c r="N212" s="21">
        <v>2</v>
      </c>
      <c r="O212" s="21">
        <v>1.3</v>
      </c>
      <c r="P212" s="22">
        <v>2.7</v>
      </c>
      <c r="Q212" s="44">
        <v>15182.6</v>
      </c>
      <c r="R212" s="21">
        <v>412.8</v>
      </c>
      <c r="S212" s="21">
        <v>280.5</v>
      </c>
      <c r="T212" s="21">
        <v>546.79999999999995</v>
      </c>
      <c r="U212" s="21">
        <v>2.7</v>
      </c>
      <c r="V212" s="21">
        <v>1.8</v>
      </c>
      <c r="W212" s="22">
        <v>3.6</v>
      </c>
      <c r="X212" s="44">
        <v>3518.2</v>
      </c>
      <c r="Y212" s="21">
        <v>107</v>
      </c>
      <c r="Z212" s="21">
        <v>72</v>
      </c>
      <c r="AA212" s="21">
        <v>146.5</v>
      </c>
      <c r="AB212" s="21">
        <v>3</v>
      </c>
      <c r="AC212" s="21">
        <v>2</v>
      </c>
      <c r="AD212" s="22">
        <v>4.2</v>
      </c>
      <c r="AE212" s="35">
        <v>1267.2</v>
      </c>
      <c r="AF212" s="21">
        <v>47</v>
      </c>
      <c r="AG212" s="21">
        <v>29.6</v>
      </c>
      <c r="AH212" s="21">
        <v>66.900000000000006</v>
      </c>
      <c r="AI212" s="21">
        <v>3.7</v>
      </c>
      <c r="AJ212" s="21">
        <v>2.2999999999999998</v>
      </c>
      <c r="AK212" s="22">
        <v>5.3</v>
      </c>
    </row>
    <row r="213" spans="1:37">
      <c r="A213" s="6" t="s">
        <v>562</v>
      </c>
      <c r="B213" s="55" t="s">
        <v>563</v>
      </c>
      <c r="C213" s="44">
        <v>46373.2</v>
      </c>
      <c r="D213" s="21">
        <v>682.6</v>
      </c>
      <c r="E213" s="21">
        <v>414.4</v>
      </c>
      <c r="F213" s="21">
        <v>1012.6</v>
      </c>
      <c r="G213" s="21">
        <v>1.5</v>
      </c>
      <c r="H213" s="21">
        <v>0.9</v>
      </c>
      <c r="I213" s="22">
        <v>2.2000000000000002</v>
      </c>
      <c r="J213" s="44">
        <v>41115.699999999997</v>
      </c>
      <c r="K213" s="21">
        <v>798.7</v>
      </c>
      <c r="L213" s="21">
        <v>527.79999999999995</v>
      </c>
      <c r="M213" s="21">
        <v>1100.7</v>
      </c>
      <c r="N213" s="21">
        <v>1.9</v>
      </c>
      <c r="O213" s="21">
        <v>1.3</v>
      </c>
      <c r="P213" s="22">
        <v>2.7</v>
      </c>
      <c r="Q213" s="44">
        <v>40633.599999999999</v>
      </c>
      <c r="R213" s="21">
        <v>1099.9000000000001</v>
      </c>
      <c r="S213" s="21">
        <v>741.6</v>
      </c>
      <c r="T213" s="21">
        <v>1457.9</v>
      </c>
      <c r="U213" s="21">
        <v>2.7</v>
      </c>
      <c r="V213" s="21">
        <v>1.8</v>
      </c>
      <c r="W213" s="22">
        <v>3.6</v>
      </c>
      <c r="X213" s="44">
        <v>28596.1</v>
      </c>
      <c r="Y213" s="21">
        <v>866.4</v>
      </c>
      <c r="Z213" s="21">
        <v>575.5</v>
      </c>
      <c r="AA213" s="21">
        <v>1194</v>
      </c>
      <c r="AB213" s="21">
        <v>3</v>
      </c>
      <c r="AC213" s="21">
        <v>2</v>
      </c>
      <c r="AD213" s="22">
        <v>4.2</v>
      </c>
      <c r="AE213" s="35">
        <v>71914.399999999994</v>
      </c>
      <c r="AF213" s="21">
        <v>2654.9</v>
      </c>
      <c r="AG213" s="21">
        <v>1678.1</v>
      </c>
      <c r="AH213" s="21">
        <v>3782.8</v>
      </c>
      <c r="AI213" s="21">
        <v>3.7</v>
      </c>
      <c r="AJ213" s="21">
        <v>2.2999999999999998</v>
      </c>
      <c r="AK213" s="22">
        <v>5.3</v>
      </c>
    </row>
    <row r="214" spans="1:37">
      <c r="A214" s="6" t="s">
        <v>624</v>
      </c>
      <c r="B214" s="55" t="s">
        <v>625</v>
      </c>
      <c r="C214" s="44">
        <v>25506.6</v>
      </c>
      <c r="D214" s="21">
        <v>375.1</v>
      </c>
      <c r="E214" s="21">
        <v>224.7</v>
      </c>
      <c r="F214" s="21">
        <v>554.5</v>
      </c>
      <c r="G214" s="21">
        <v>1.5</v>
      </c>
      <c r="H214" s="21">
        <v>0.9</v>
      </c>
      <c r="I214" s="22">
        <v>2.2000000000000002</v>
      </c>
      <c r="J214" s="44">
        <v>45594.8</v>
      </c>
      <c r="K214" s="21">
        <v>885.2</v>
      </c>
      <c r="L214" s="21">
        <v>581.4</v>
      </c>
      <c r="M214" s="21">
        <v>1215.4000000000001</v>
      </c>
      <c r="N214" s="21">
        <v>1.9</v>
      </c>
      <c r="O214" s="21">
        <v>1.3</v>
      </c>
      <c r="P214" s="22">
        <v>2.7</v>
      </c>
      <c r="Q214" s="44">
        <v>62660.2</v>
      </c>
      <c r="R214" s="21">
        <v>1695.8</v>
      </c>
      <c r="S214" s="21">
        <v>1155.3</v>
      </c>
      <c r="T214" s="21">
        <v>2255.5</v>
      </c>
      <c r="U214" s="21">
        <v>2.7</v>
      </c>
      <c r="V214" s="21">
        <v>1.8</v>
      </c>
      <c r="W214" s="22">
        <v>3.6</v>
      </c>
      <c r="X214" s="44">
        <v>39419.9</v>
      </c>
      <c r="Y214" s="21">
        <v>1194.5</v>
      </c>
      <c r="Z214" s="21">
        <v>797.2</v>
      </c>
      <c r="AA214" s="21">
        <v>1639.5</v>
      </c>
      <c r="AB214" s="21">
        <v>3</v>
      </c>
      <c r="AC214" s="21">
        <v>2</v>
      </c>
      <c r="AD214" s="22">
        <v>4.2</v>
      </c>
      <c r="AE214" s="35">
        <v>6226.6</v>
      </c>
      <c r="AF214" s="21">
        <v>230.2</v>
      </c>
      <c r="AG214" s="21">
        <v>143.4</v>
      </c>
      <c r="AH214" s="21">
        <v>332.1</v>
      </c>
      <c r="AI214" s="21">
        <v>3.7</v>
      </c>
      <c r="AJ214" s="21">
        <v>2.2999999999999998</v>
      </c>
      <c r="AK214" s="22">
        <v>5.3</v>
      </c>
    </row>
    <row r="215" spans="1:37">
      <c r="A215" s="6" t="s">
        <v>828</v>
      </c>
      <c r="B215" s="55" t="s">
        <v>829</v>
      </c>
      <c r="C215" s="44">
        <v>0</v>
      </c>
      <c r="D215" s="21" t="s">
        <v>874</v>
      </c>
      <c r="E215" s="21" t="s">
        <v>874</v>
      </c>
      <c r="F215" s="21" t="s">
        <v>874</v>
      </c>
      <c r="G215" s="21" t="s">
        <v>874</v>
      </c>
      <c r="H215" s="21" t="s">
        <v>874</v>
      </c>
      <c r="I215" s="22" t="s">
        <v>874</v>
      </c>
      <c r="J215" s="44">
        <v>8725.7999999999993</v>
      </c>
      <c r="K215" s="21">
        <v>142.30000000000001</v>
      </c>
      <c r="L215" s="21">
        <v>92.7</v>
      </c>
      <c r="M215" s="21">
        <v>196</v>
      </c>
      <c r="N215" s="21">
        <v>1.6</v>
      </c>
      <c r="O215" s="21">
        <v>1.1000000000000001</v>
      </c>
      <c r="P215" s="22">
        <v>2.2000000000000002</v>
      </c>
      <c r="Q215" s="44">
        <v>13943</v>
      </c>
      <c r="R215" s="21">
        <v>317.89999999999998</v>
      </c>
      <c r="S215" s="21">
        <v>212.5</v>
      </c>
      <c r="T215" s="21">
        <v>432.7</v>
      </c>
      <c r="U215" s="21">
        <v>2.2999999999999998</v>
      </c>
      <c r="V215" s="21">
        <v>1.5</v>
      </c>
      <c r="W215" s="22">
        <v>3.1</v>
      </c>
      <c r="X215" s="44">
        <v>26956.3</v>
      </c>
      <c r="Y215" s="21">
        <v>689.2</v>
      </c>
      <c r="Z215" s="21">
        <v>446.5</v>
      </c>
      <c r="AA215" s="21">
        <v>966.3</v>
      </c>
      <c r="AB215" s="21">
        <v>2.6</v>
      </c>
      <c r="AC215" s="21">
        <v>1.7</v>
      </c>
      <c r="AD215" s="22">
        <v>3.6</v>
      </c>
      <c r="AE215" s="35">
        <v>4228.8999999999996</v>
      </c>
      <c r="AF215" s="21">
        <v>132.19999999999999</v>
      </c>
      <c r="AG215" s="21">
        <v>82.5</v>
      </c>
      <c r="AH215" s="21">
        <v>192.5</v>
      </c>
      <c r="AI215" s="21">
        <v>3.1</v>
      </c>
      <c r="AJ215" s="21">
        <v>1.9</v>
      </c>
      <c r="AK215" s="22">
        <v>4.5999999999999996</v>
      </c>
    </row>
    <row r="216" spans="1:37">
      <c r="A216" s="6" t="s">
        <v>618</v>
      </c>
      <c r="B216" s="55" t="s">
        <v>619</v>
      </c>
      <c r="C216" s="44">
        <v>45340</v>
      </c>
      <c r="D216" s="21">
        <v>705.8</v>
      </c>
      <c r="E216" s="21">
        <v>428.1</v>
      </c>
      <c r="F216" s="21">
        <v>1043.8</v>
      </c>
      <c r="G216" s="21">
        <v>1.6</v>
      </c>
      <c r="H216" s="21">
        <v>0.9</v>
      </c>
      <c r="I216" s="22">
        <v>2.2999999999999998</v>
      </c>
      <c r="J216" s="44">
        <v>16259.8</v>
      </c>
      <c r="K216" s="21">
        <v>333.9</v>
      </c>
      <c r="L216" s="21">
        <v>220.9</v>
      </c>
      <c r="M216" s="21">
        <v>456.5</v>
      </c>
      <c r="N216" s="21">
        <v>2.1</v>
      </c>
      <c r="O216" s="21">
        <v>1.4</v>
      </c>
      <c r="P216" s="22">
        <v>2.8</v>
      </c>
      <c r="Q216" s="44">
        <v>20764.400000000001</v>
      </c>
      <c r="R216" s="21">
        <v>593.9</v>
      </c>
      <c r="S216" s="21">
        <v>401.7</v>
      </c>
      <c r="T216" s="21">
        <v>784.5</v>
      </c>
      <c r="U216" s="21">
        <v>2.9</v>
      </c>
      <c r="V216" s="21">
        <v>1.9</v>
      </c>
      <c r="W216" s="22">
        <v>3.8</v>
      </c>
      <c r="X216" s="44">
        <v>9106.6</v>
      </c>
      <c r="Y216" s="21">
        <v>291.39999999999998</v>
      </c>
      <c r="Z216" s="21">
        <v>195.6</v>
      </c>
      <c r="AA216" s="21">
        <v>397.9</v>
      </c>
      <c r="AB216" s="21">
        <v>3.2</v>
      </c>
      <c r="AC216" s="21">
        <v>2.1</v>
      </c>
      <c r="AD216" s="22">
        <v>4.4000000000000004</v>
      </c>
      <c r="AE216" s="35">
        <v>12375.2</v>
      </c>
      <c r="AF216" s="21">
        <v>482.5</v>
      </c>
      <c r="AG216" s="21">
        <v>304.5</v>
      </c>
      <c r="AH216" s="21">
        <v>684.7</v>
      </c>
      <c r="AI216" s="21">
        <v>3.9</v>
      </c>
      <c r="AJ216" s="21">
        <v>2.5</v>
      </c>
      <c r="AK216" s="22">
        <v>5.5</v>
      </c>
    </row>
    <row r="217" spans="1:37">
      <c r="A217" s="6" t="s">
        <v>450</v>
      </c>
      <c r="B217" s="55" t="s">
        <v>451</v>
      </c>
      <c r="C217" s="44">
        <v>35292.800000000003</v>
      </c>
      <c r="D217" s="21">
        <v>570.6</v>
      </c>
      <c r="E217" s="21">
        <v>349.5</v>
      </c>
      <c r="F217" s="21">
        <v>835.9</v>
      </c>
      <c r="G217" s="21">
        <v>1.6</v>
      </c>
      <c r="H217" s="21">
        <v>1</v>
      </c>
      <c r="I217" s="22">
        <v>2.4</v>
      </c>
      <c r="J217" s="44">
        <v>78530</v>
      </c>
      <c r="K217" s="21">
        <v>1675.9</v>
      </c>
      <c r="L217" s="21">
        <v>1114.9000000000001</v>
      </c>
      <c r="M217" s="21">
        <v>2278.6999999999998</v>
      </c>
      <c r="N217" s="21">
        <v>2.1</v>
      </c>
      <c r="O217" s="21">
        <v>1.4</v>
      </c>
      <c r="P217" s="22">
        <v>2.9</v>
      </c>
      <c r="Q217" s="44">
        <v>108587.8</v>
      </c>
      <c r="R217" s="21">
        <v>3227.4</v>
      </c>
      <c r="S217" s="21">
        <v>2181.6999999999998</v>
      </c>
      <c r="T217" s="21">
        <v>4235</v>
      </c>
      <c r="U217" s="21">
        <v>3</v>
      </c>
      <c r="V217" s="21">
        <v>2</v>
      </c>
      <c r="W217" s="22">
        <v>3.9</v>
      </c>
      <c r="X217" s="44">
        <v>63103.8</v>
      </c>
      <c r="Y217" s="21">
        <v>2097.9</v>
      </c>
      <c r="Z217" s="21">
        <v>1414.7</v>
      </c>
      <c r="AA217" s="21">
        <v>2857.8</v>
      </c>
      <c r="AB217" s="21">
        <v>3.3</v>
      </c>
      <c r="AC217" s="21">
        <v>2.2000000000000002</v>
      </c>
      <c r="AD217" s="22">
        <v>4.5</v>
      </c>
      <c r="AE217" s="35">
        <v>20680.7</v>
      </c>
      <c r="AF217" s="21">
        <v>837.6</v>
      </c>
      <c r="AG217" s="21">
        <v>531</v>
      </c>
      <c r="AH217" s="21">
        <v>1184.3</v>
      </c>
      <c r="AI217" s="21">
        <v>4.0999999999999996</v>
      </c>
      <c r="AJ217" s="21">
        <v>2.6</v>
      </c>
      <c r="AK217" s="22">
        <v>5.7</v>
      </c>
    </row>
    <row r="218" spans="1:37">
      <c r="A218" s="6" t="s">
        <v>812</v>
      </c>
      <c r="B218" s="55" t="s">
        <v>813</v>
      </c>
      <c r="C218" s="44">
        <v>45345.7</v>
      </c>
      <c r="D218" s="21">
        <v>611.79999999999995</v>
      </c>
      <c r="E218" s="21">
        <v>377.9</v>
      </c>
      <c r="F218" s="21">
        <v>887.9</v>
      </c>
      <c r="G218" s="21">
        <v>1.3</v>
      </c>
      <c r="H218" s="21">
        <v>0.8</v>
      </c>
      <c r="I218" s="22">
        <v>2</v>
      </c>
      <c r="J218" s="44">
        <v>26762.3</v>
      </c>
      <c r="K218" s="21">
        <v>477.4</v>
      </c>
      <c r="L218" s="21">
        <v>319</v>
      </c>
      <c r="M218" s="21">
        <v>650.1</v>
      </c>
      <c r="N218" s="21">
        <v>1.8</v>
      </c>
      <c r="O218" s="21">
        <v>1.2</v>
      </c>
      <c r="P218" s="22">
        <v>2.4</v>
      </c>
      <c r="Q218" s="44">
        <v>7604</v>
      </c>
      <c r="R218" s="21">
        <v>189.3</v>
      </c>
      <c r="S218" s="21">
        <v>129.4</v>
      </c>
      <c r="T218" s="21">
        <v>252.5</v>
      </c>
      <c r="U218" s="21">
        <v>2.5</v>
      </c>
      <c r="V218" s="21">
        <v>1.7</v>
      </c>
      <c r="W218" s="22">
        <v>3.3</v>
      </c>
      <c r="X218" s="44">
        <v>532.1</v>
      </c>
      <c r="Y218" s="21">
        <v>14.8</v>
      </c>
      <c r="Z218" s="21">
        <v>10</v>
      </c>
      <c r="AA218" s="21">
        <v>20.3</v>
      </c>
      <c r="AB218" s="21">
        <v>2.8</v>
      </c>
      <c r="AC218" s="21">
        <v>1.9</v>
      </c>
      <c r="AD218" s="22">
        <v>3.8</v>
      </c>
      <c r="AE218" s="35">
        <v>0</v>
      </c>
      <c r="AF218" s="21" t="s">
        <v>874</v>
      </c>
      <c r="AG218" s="21" t="s">
        <v>874</v>
      </c>
      <c r="AH218" s="21" t="s">
        <v>874</v>
      </c>
      <c r="AI218" s="21" t="s">
        <v>874</v>
      </c>
      <c r="AJ218" s="21" t="s">
        <v>874</v>
      </c>
      <c r="AK218" s="22" t="s">
        <v>874</v>
      </c>
    </row>
    <row r="219" spans="1:37">
      <c r="A219" s="6" t="s">
        <v>642</v>
      </c>
      <c r="B219" s="55" t="s">
        <v>643</v>
      </c>
      <c r="C219" s="44">
        <v>15372.8</v>
      </c>
      <c r="D219" s="21">
        <v>236.4</v>
      </c>
      <c r="E219" s="21">
        <v>144.30000000000001</v>
      </c>
      <c r="F219" s="21">
        <v>350.9</v>
      </c>
      <c r="G219" s="21">
        <v>1.5</v>
      </c>
      <c r="H219" s="21">
        <v>0.9</v>
      </c>
      <c r="I219" s="22">
        <v>2.2999999999999998</v>
      </c>
      <c r="J219" s="44">
        <v>15998.8</v>
      </c>
      <c r="K219" s="21">
        <v>324.60000000000002</v>
      </c>
      <c r="L219" s="21">
        <v>214.7</v>
      </c>
      <c r="M219" s="21">
        <v>447.6</v>
      </c>
      <c r="N219" s="21">
        <v>2</v>
      </c>
      <c r="O219" s="21">
        <v>1.3</v>
      </c>
      <c r="P219" s="22">
        <v>2.8</v>
      </c>
      <c r="Q219" s="44">
        <v>14918.4</v>
      </c>
      <c r="R219" s="21">
        <v>421.5</v>
      </c>
      <c r="S219" s="21">
        <v>284.39999999999998</v>
      </c>
      <c r="T219" s="21">
        <v>559</v>
      </c>
      <c r="U219" s="21">
        <v>2.8</v>
      </c>
      <c r="V219" s="21">
        <v>1.9</v>
      </c>
      <c r="W219" s="22">
        <v>3.7</v>
      </c>
      <c r="X219" s="44">
        <v>4638</v>
      </c>
      <c r="Y219" s="21">
        <v>146.6</v>
      </c>
      <c r="Z219" s="21">
        <v>96.9</v>
      </c>
      <c r="AA219" s="21">
        <v>201.4</v>
      </c>
      <c r="AB219" s="21">
        <v>3.2</v>
      </c>
      <c r="AC219" s="21">
        <v>2.1</v>
      </c>
      <c r="AD219" s="22">
        <v>4.3</v>
      </c>
      <c r="AE219" s="35">
        <v>2535</v>
      </c>
      <c r="AF219" s="21">
        <v>97.5</v>
      </c>
      <c r="AG219" s="21">
        <v>62.4</v>
      </c>
      <c r="AH219" s="21">
        <v>137.9</v>
      </c>
      <c r="AI219" s="21">
        <v>3.8</v>
      </c>
      <c r="AJ219" s="21">
        <v>2.5</v>
      </c>
      <c r="AK219" s="22">
        <v>5.4</v>
      </c>
    </row>
    <row r="220" spans="1:37">
      <c r="A220" s="6" t="s">
        <v>742</v>
      </c>
      <c r="B220" s="55" t="s">
        <v>743</v>
      </c>
      <c r="C220" s="44">
        <v>57701.8</v>
      </c>
      <c r="D220" s="21">
        <v>858.1</v>
      </c>
      <c r="E220" s="21">
        <v>522.5</v>
      </c>
      <c r="F220" s="21">
        <v>1266</v>
      </c>
      <c r="G220" s="21">
        <v>1.5</v>
      </c>
      <c r="H220" s="21">
        <v>0.9</v>
      </c>
      <c r="I220" s="22">
        <v>2.2000000000000002</v>
      </c>
      <c r="J220" s="44">
        <v>34084.300000000003</v>
      </c>
      <c r="K220" s="21">
        <v>669.1</v>
      </c>
      <c r="L220" s="21">
        <v>443.2</v>
      </c>
      <c r="M220" s="21">
        <v>913.9</v>
      </c>
      <c r="N220" s="21">
        <v>2</v>
      </c>
      <c r="O220" s="21">
        <v>1.3</v>
      </c>
      <c r="P220" s="22">
        <v>2.7</v>
      </c>
      <c r="Q220" s="44">
        <v>24716.400000000001</v>
      </c>
      <c r="R220" s="21">
        <v>676.1</v>
      </c>
      <c r="S220" s="21">
        <v>458.1</v>
      </c>
      <c r="T220" s="21">
        <v>894.8</v>
      </c>
      <c r="U220" s="21">
        <v>2.7</v>
      </c>
      <c r="V220" s="21">
        <v>1.9</v>
      </c>
      <c r="W220" s="22">
        <v>3.6</v>
      </c>
      <c r="X220" s="44">
        <v>13744.3</v>
      </c>
      <c r="Y220" s="21">
        <v>420.7</v>
      </c>
      <c r="Z220" s="21">
        <v>281.89999999999998</v>
      </c>
      <c r="AA220" s="21">
        <v>575</v>
      </c>
      <c r="AB220" s="21">
        <v>3.1</v>
      </c>
      <c r="AC220" s="21">
        <v>2.1</v>
      </c>
      <c r="AD220" s="22">
        <v>4.2</v>
      </c>
      <c r="AE220" s="35">
        <v>1295.0999999999999</v>
      </c>
      <c r="AF220" s="21">
        <v>48.3</v>
      </c>
      <c r="AG220" s="21">
        <v>30.3</v>
      </c>
      <c r="AH220" s="21">
        <v>69.099999999999994</v>
      </c>
      <c r="AI220" s="21">
        <v>3.7</v>
      </c>
      <c r="AJ220" s="21">
        <v>2.2999999999999998</v>
      </c>
      <c r="AK220" s="22">
        <v>5.3</v>
      </c>
    </row>
    <row r="221" spans="1:37">
      <c r="A221" s="6" t="s">
        <v>516</v>
      </c>
      <c r="B221" s="55" t="s">
        <v>517</v>
      </c>
      <c r="C221" s="44">
        <v>11744.7</v>
      </c>
      <c r="D221" s="21">
        <v>185.5</v>
      </c>
      <c r="E221" s="21">
        <v>114</v>
      </c>
      <c r="F221" s="21">
        <v>270.10000000000002</v>
      </c>
      <c r="G221" s="21">
        <v>1.6</v>
      </c>
      <c r="H221" s="21">
        <v>1</v>
      </c>
      <c r="I221" s="22">
        <v>2.2999999999999998</v>
      </c>
      <c r="J221" s="44">
        <v>11347.1</v>
      </c>
      <c r="K221" s="21">
        <v>236.7</v>
      </c>
      <c r="L221" s="21">
        <v>157.30000000000001</v>
      </c>
      <c r="M221" s="21">
        <v>321</v>
      </c>
      <c r="N221" s="21">
        <v>2.1</v>
      </c>
      <c r="O221" s="21">
        <v>1.4</v>
      </c>
      <c r="P221" s="22">
        <v>2.8</v>
      </c>
      <c r="Q221" s="44">
        <v>25564.2</v>
      </c>
      <c r="R221" s="21">
        <v>742.6</v>
      </c>
      <c r="S221" s="21">
        <v>506.6</v>
      </c>
      <c r="T221" s="21">
        <v>974.4</v>
      </c>
      <c r="U221" s="21">
        <v>2.9</v>
      </c>
      <c r="V221" s="21">
        <v>2</v>
      </c>
      <c r="W221" s="22">
        <v>3.8</v>
      </c>
      <c r="X221" s="44">
        <v>3875</v>
      </c>
      <c r="Y221" s="21">
        <v>125.9</v>
      </c>
      <c r="Z221" s="21">
        <v>85.3</v>
      </c>
      <c r="AA221" s="21">
        <v>171.3</v>
      </c>
      <c r="AB221" s="21">
        <v>3.2</v>
      </c>
      <c r="AC221" s="21">
        <v>2.2000000000000002</v>
      </c>
      <c r="AD221" s="22">
        <v>4.4000000000000004</v>
      </c>
      <c r="AE221" s="35">
        <v>0</v>
      </c>
      <c r="AF221" s="21" t="s">
        <v>874</v>
      </c>
      <c r="AG221" s="21" t="s">
        <v>874</v>
      </c>
      <c r="AH221" s="21" t="s">
        <v>874</v>
      </c>
      <c r="AI221" s="21" t="s">
        <v>874</v>
      </c>
      <c r="AJ221" s="21" t="s">
        <v>874</v>
      </c>
      <c r="AK221" s="22" t="s">
        <v>874</v>
      </c>
    </row>
    <row r="222" spans="1:37">
      <c r="A222" s="6" t="s">
        <v>354</v>
      </c>
      <c r="B222" s="55" t="s">
        <v>355</v>
      </c>
      <c r="C222" s="44">
        <v>4342.3999999999996</v>
      </c>
      <c r="D222" s="21">
        <v>81</v>
      </c>
      <c r="E222" s="21">
        <v>48.9</v>
      </c>
      <c r="F222" s="21">
        <v>121.6</v>
      </c>
      <c r="G222" s="21">
        <v>1.9</v>
      </c>
      <c r="H222" s="21">
        <v>1.1000000000000001</v>
      </c>
      <c r="I222" s="22">
        <v>2.8</v>
      </c>
      <c r="J222" s="44">
        <v>11056.6</v>
      </c>
      <c r="K222" s="21">
        <v>271.8</v>
      </c>
      <c r="L222" s="21">
        <v>179.4</v>
      </c>
      <c r="M222" s="21">
        <v>370.3</v>
      </c>
      <c r="N222" s="21">
        <v>2.5</v>
      </c>
      <c r="O222" s="21">
        <v>1.6</v>
      </c>
      <c r="P222" s="22">
        <v>3.3</v>
      </c>
      <c r="Q222" s="44">
        <v>19366.3</v>
      </c>
      <c r="R222" s="21">
        <v>661.7</v>
      </c>
      <c r="S222" s="21">
        <v>444.3</v>
      </c>
      <c r="T222" s="21">
        <v>877</v>
      </c>
      <c r="U222" s="21">
        <v>3.4</v>
      </c>
      <c r="V222" s="21">
        <v>2.2999999999999998</v>
      </c>
      <c r="W222" s="22">
        <v>4.5</v>
      </c>
      <c r="X222" s="44">
        <v>15490.8</v>
      </c>
      <c r="Y222" s="21">
        <v>591.5</v>
      </c>
      <c r="Z222" s="21">
        <v>392.8</v>
      </c>
      <c r="AA222" s="21">
        <v>806.7</v>
      </c>
      <c r="AB222" s="21">
        <v>3.8</v>
      </c>
      <c r="AC222" s="21">
        <v>2.5</v>
      </c>
      <c r="AD222" s="22">
        <v>5.2</v>
      </c>
      <c r="AE222" s="35">
        <v>701.9</v>
      </c>
      <c r="AF222" s="21">
        <v>32.5</v>
      </c>
      <c r="AG222" s="21">
        <v>21.4</v>
      </c>
      <c r="AH222" s="21">
        <v>45.3</v>
      </c>
      <c r="AI222" s="21">
        <v>4.5999999999999996</v>
      </c>
      <c r="AJ222" s="21">
        <v>3</v>
      </c>
      <c r="AK222" s="22">
        <v>6.5</v>
      </c>
    </row>
    <row r="223" spans="1:37">
      <c r="A223" s="6" t="s">
        <v>644</v>
      </c>
      <c r="B223" s="55" t="s">
        <v>645</v>
      </c>
      <c r="C223" s="44">
        <v>27401</v>
      </c>
      <c r="D223" s="21">
        <v>423.1</v>
      </c>
      <c r="E223" s="21">
        <v>257</v>
      </c>
      <c r="F223" s="21">
        <v>627.1</v>
      </c>
      <c r="G223" s="21">
        <v>1.5</v>
      </c>
      <c r="H223" s="21">
        <v>0.9</v>
      </c>
      <c r="I223" s="22">
        <v>2.2999999999999998</v>
      </c>
      <c r="J223" s="44">
        <v>22416.2</v>
      </c>
      <c r="K223" s="21">
        <v>456.7</v>
      </c>
      <c r="L223" s="21">
        <v>302.3</v>
      </c>
      <c r="M223" s="21">
        <v>628.4</v>
      </c>
      <c r="N223" s="21">
        <v>2</v>
      </c>
      <c r="O223" s="21">
        <v>1.3</v>
      </c>
      <c r="P223" s="22">
        <v>2.8</v>
      </c>
      <c r="Q223" s="44">
        <v>15608.6</v>
      </c>
      <c r="R223" s="21">
        <v>442.8</v>
      </c>
      <c r="S223" s="21">
        <v>298.60000000000002</v>
      </c>
      <c r="T223" s="21">
        <v>584.29999999999995</v>
      </c>
      <c r="U223" s="21">
        <v>2.8</v>
      </c>
      <c r="V223" s="21">
        <v>1.9</v>
      </c>
      <c r="W223" s="22">
        <v>3.7</v>
      </c>
      <c r="X223" s="44">
        <v>8622.2000000000007</v>
      </c>
      <c r="Y223" s="21">
        <v>273.7</v>
      </c>
      <c r="Z223" s="21">
        <v>182.4</v>
      </c>
      <c r="AA223" s="21">
        <v>376.5</v>
      </c>
      <c r="AB223" s="21">
        <v>3.2</v>
      </c>
      <c r="AC223" s="21">
        <v>2.1</v>
      </c>
      <c r="AD223" s="22">
        <v>4.4000000000000004</v>
      </c>
      <c r="AE223" s="35">
        <v>1552.1</v>
      </c>
      <c r="AF223" s="21">
        <v>60</v>
      </c>
      <c r="AG223" s="21">
        <v>38</v>
      </c>
      <c r="AH223" s="21">
        <v>85.2</v>
      </c>
      <c r="AI223" s="21">
        <v>3.9</v>
      </c>
      <c r="AJ223" s="21">
        <v>2.5</v>
      </c>
      <c r="AK223" s="22">
        <v>5.5</v>
      </c>
    </row>
    <row r="224" spans="1:37">
      <c r="A224" s="6" t="s">
        <v>574</v>
      </c>
      <c r="B224" s="55" t="s">
        <v>575</v>
      </c>
      <c r="C224" s="44">
        <v>15161.9</v>
      </c>
      <c r="D224" s="21">
        <v>248.5</v>
      </c>
      <c r="E224" s="21">
        <v>151</v>
      </c>
      <c r="F224" s="21">
        <v>365.6</v>
      </c>
      <c r="G224" s="21">
        <v>1.6</v>
      </c>
      <c r="H224" s="21">
        <v>1</v>
      </c>
      <c r="I224" s="22">
        <v>2.4</v>
      </c>
      <c r="J224" s="44">
        <v>30026.7</v>
      </c>
      <c r="K224" s="21">
        <v>649.29999999999995</v>
      </c>
      <c r="L224" s="21">
        <v>431.5</v>
      </c>
      <c r="M224" s="21">
        <v>882.5</v>
      </c>
      <c r="N224" s="21">
        <v>2.2000000000000002</v>
      </c>
      <c r="O224" s="21">
        <v>1.4</v>
      </c>
      <c r="P224" s="22">
        <v>2.9</v>
      </c>
      <c r="Q224" s="44">
        <v>22909</v>
      </c>
      <c r="R224" s="21">
        <v>689.5</v>
      </c>
      <c r="S224" s="21">
        <v>468.4</v>
      </c>
      <c r="T224" s="21">
        <v>906.2</v>
      </c>
      <c r="U224" s="21">
        <v>3</v>
      </c>
      <c r="V224" s="21">
        <v>2</v>
      </c>
      <c r="W224" s="22">
        <v>4</v>
      </c>
      <c r="X224" s="44">
        <v>8394.4</v>
      </c>
      <c r="Y224" s="21">
        <v>282.5</v>
      </c>
      <c r="Z224" s="21">
        <v>190.8</v>
      </c>
      <c r="AA224" s="21">
        <v>383.8</v>
      </c>
      <c r="AB224" s="21">
        <v>3.4</v>
      </c>
      <c r="AC224" s="21">
        <v>2.2999999999999998</v>
      </c>
      <c r="AD224" s="22">
        <v>4.5999999999999996</v>
      </c>
      <c r="AE224" s="35">
        <v>0</v>
      </c>
      <c r="AF224" s="21" t="s">
        <v>874</v>
      </c>
      <c r="AG224" s="21" t="s">
        <v>874</v>
      </c>
      <c r="AH224" s="21" t="s">
        <v>874</v>
      </c>
      <c r="AI224" s="21" t="s">
        <v>874</v>
      </c>
      <c r="AJ224" s="21" t="s">
        <v>874</v>
      </c>
      <c r="AK224" s="22" t="s">
        <v>874</v>
      </c>
    </row>
    <row r="225" spans="1:37">
      <c r="A225" s="6" t="s">
        <v>800</v>
      </c>
      <c r="B225" s="55" t="s">
        <v>801</v>
      </c>
      <c r="C225" s="44">
        <v>49756.2</v>
      </c>
      <c r="D225" s="21">
        <v>682.4</v>
      </c>
      <c r="E225" s="21">
        <v>419.6</v>
      </c>
      <c r="F225" s="21">
        <v>993.8</v>
      </c>
      <c r="G225" s="21">
        <v>1.4</v>
      </c>
      <c r="H225" s="21">
        <v>0.8</v>
      </c>
      <c r="I225" s="22">
        <v>2</v>
      </c>
      <c r="J225" s="44">
        <v>14941.1</v>
      </c>
      <c r="K225" s="21">
        <v>270.8</v>
      </c>
      <c r="L225" s="21">
        <v>179.8</v>
      </c>
      <c r="M225" s="21">
        <v>368.3</v>
      </c>
      <c r="N225" s="21">
        <v>1.8</v>
      </c>
      <c r="O225" s="21">
        <v>1.2</v>
      </c>
      <c r="P225" s="22">
        <v>2.5</v>
      </c>
      <c r="Q225" s="44">
        <v>9626.7999999999993</v>
      </c>
      <c r="R225" s="21">
        <v>243.5</v>
      </c>
      <c r="S225" s="21">
        <v>166.1</v>
      </c>
      <c r="T225" s="21">
        <v>324.89999999999998</v>
      </c>
      <c r="U225" s="21">
        <v>2.5</v>
      </c>
      <c r="V225" s="21">
        <v>1.7</v>
      </c>
      <c r="W225" s="22">
        <v>3.4</v>
      </c>
      <c r="X225" s="44">
        <v>1312.9</v>
      </c>
      <c r="Y225" s="21">
        <v>37.200000000000003</v>
      </c>
      <c r="Z225" s="21">
        <v>25</v>
      </c>
      <c r="AA225" s="21">
        <v>50.8</v>
      </c>
      <c r="AB225" s="21">
        <v>2.8</v>
      </c>
      <c r="AC225" s="21">
        <v>1.9</v>
      </c>
      <c r="AD225" s="22">
        <v>3.9</v>
      </c>
      <c r="AE225" s="35">
        <v>0</v>
      </c>
      <c r="AF225" s="21" t="s">
        <v>874</v>
      </c>
      <c r="AG225" s="21" t="s">
        <v>874</v>
      </c>
      <c r="AH225" s="21" t="s">
        <v>874</v>
      </c>
      <c r="AI225" s="21" t="s">
        <v>874</v>
      </c>
      <c r="AJ225" s="21" t="s">
        <v>874</v>
      </c>
      <c r="AK225" s="22" t="s">
        <v>874</v>
      </c>
    </row>
    <row r="226" spans="1:37">
      <c r="A226" s="6" t="s">
        <v>694</v>
      </c>
      <c r="B226" s="55" t="s">
        <v>695</v>
      </c>
      <c r="C226" s="44">
        <v>18872.900000000001</v>
      </c>
      <c r="D226" s="21">
        <v>283</v>
      </c>
      <c r="E226" s="21">
        <v>170.9</v>
      </c>
      <c r="F226" s="21">
        <v>418.2</v>
      </c>
      <c r="G226" s="21">
        <v>1.5</v>
      </c>
      <c r="H226" s="21">
        <v>0.9</v>
      </c>
      <c r="I226" s="22">
        <v>2.2000000000000002</v>
      </c>
      <c r="J226" s="44">
        <v>14803.6</v>
      </c>
      <c r="K226" s="21">
        <v>293</v>
      </c>
      <c r="L226" s="21">
        <v>193.7</v>
      </c>
      <c r="M226" s="21">
        <v>400.9</v>
      </c>
      <c r="N226" s="21">
        <v>2</v>
      </c>
      <c r="O226" s="21">
        <v>1.3</v>
      </c>
      <c r="P226" s="22">
        <v>2.7</v>
      </c>
      <c r="Q226" s="44">
        <v>12749.2</v>
      </c>
      <c r="R226" s="21">
        <v>351.8</v>
      </c>
      <c r="S226" s="21">
        <v>239.1</v>
      </c>
      <c r="T226" s="21">
        <v>467.7</v>
      </c>
      <c r="U226" s="21">
        <v>2.8</v>
      </c>
      <c r="V226" s="21">
        <v>1.9</v>
      </c>
      <c r="W226" s="22">
        <v>3.7</v>
      </c>
      <c r="X226" s="44">
        <v>8920.4</v>
      </c>
      <c r="Y226" s="21">
        <v>275.5</v>
      </c>
      <c r="Z226" s="21">
        <v>183.7</v>
      </c>
      <c r="AA226" s="21">
        <v>377.9</v>
      </c>
      <c r="AB226" s="21">
        <v>3.1</v>
      </c>
      <c r="AC226" s="21">
        <v>2.1</v>
      </c>
      <c r="AD226" s="22">
        <v>4.2</v>
      </c>
      <c r="AE226" s="35">
        <v>1526</v>
      </c>
      <c r="AF226" s="21">
        <v>57.5</v>
      </c>
      <c r="AG226" s="21">
        <v>36</v>
      </c>
      <c r="AH226" s="21">
        <v>82.5</v>
      </c>
      <c r="AI226" s="21">
        <v>3.8</v>
      </c>
      <c r="AJ226" s="21">
        <v>2.4</v>
      </c>
      <c r="AK226" s="22">
        <v>5.4</v>
      </c>
    </row>
    <row r="227" spans="1:37">
      <c r="A227" s="6" t="s">
        <v>534</v>
      </c>
      <c r="B227" s="55" t="s">
        <v>535</v>
      </c>
      <c r="C227" s="44">
        <v>16314.1</v>
      </c>
      <c r="D227" s="21">
        <v>275.7</v>
      </c>
      <c r="E227" s="21">
        <v>168.4</v>
      </c>
      <c r="F227" s="21">
        <v>405.6</v>
      </c>
      <c r="G227" s="21">
        <v>1.7</v>
      </c>
      <c r="H227" s="21">
        <v>1</v>
      </c>
      <c r="I227" s="22">
        <v>2.5</v>
      </c>
      <c r="J227" s="44">
        <v>24341.8</v>
      </c>
      <c r="K227" s="21">
        <v>542.9</v>
      </c>
      <c r="L227" s="21">
        <v>361.1</v>
      </c>
      <c r="M227" s="21">
        <v>733.9</v>
      </c>
      <c r="N227" s="21">
        <v>2.2000000000000002</v>
      </c>
      <c r="O227" s="21">
        <v>1.5</v>
      </c>
      <c r="P227" s="22">
        <v>3</v>
      </c>
      <c r="Q227" s="44">
        <v>12498.4</v>
      </c>
      <c r="R227" s="21">
        <v>388.1</v>
      </c>
      <c r="S227" s="21">
        <v>262.2</v>
      </c>
      <c r="T227" s="21">
        <v>508.8</v>
      </c>
      <c r="U227" s="21">
        <v>3.1</v>
      </c>
      <c r="V227" s="21">
        <v>2.1</v>
      </c>
      <c r="W227" s="22">
        <v>4.0999999999999996</v>
      </c>
      <c r="X227" s="44">
        <v>7657.6</v>
      </c>
      <c r="Y227" s="21">
        <v>265.8</v>
      </c>
      <c r="Z227" s="21">
        <v>179.4</v>
      </c>
      <c r="AA227" s="21">
        <v>361.8</v>
      </c>
      <c r="AB227" s="21">
        <v>3.5</v>
      </c>
      <c r="AC227" s="21">
        <v>2.2999999999999998</v>
      </c>
      <c r="AD227" s="22">
        <v>4.7</v>
      </c>
      <c r="AE227" s="35">
        <v>0</v>
      </c>
      <c r="AF227" s="21" t="s">
        <v>874</v>
      </c>
      <c r="AG227" s="21" t="s">
        <v>874</v>
      </c>
      <c r="AH227" s="21" t="s">
        <v>874</v>
      </c>
      <c r="AI227" s="21" t="s">
        <v>874</v>
      </c>
      <c r="AJ227" s="21" t="s">
        <v>874</v>
      </c>
      <c r="AK227" s="22" t="s">
        <v>874</v>
      </c>
    </row>
    <row r="228" spans="1:37">
      <c r="A228" s="6" t="s">
        <v>316</v>
      </c>
      <c r="B228" s="55" t="s">
        <v>317</v>
      </c>
      <c r="C228" s="44">
        <v>8319.7999999999993</v>
      </c>
      <c r="D228" s="21">
        <v>143.6</v>
      </c>
      <c r="E228" s="21">
        <v>87.4</v>
      </c>
      <c r="F228" s="21">
        <v>213.1</v>
      </c>
      <c r="G228" s="21">
        <v>1.7</v>
      </c>
      <c r="H228" s="21">
        <v>1.1000000000000001</v>
      </c>
      <c r="I228" s="22">
        <v>2.6</v>
      </c>
      <c r="J228" s="44">
        <v>7455.2</v>
      </c>
      <c r="K228" s="21">
        <v>169.7</v>
      </c>
      <c r="L228" s="21">
        <v>112.1</v>
      </c>
      <c r="M228" s="21">
        <v>232</v>
      </c>
      <c r="N228" s="21">
        <v>2.2999999999999998</v>
      </c>
      <c r="O228" s="21">
        <v>1.5</v>
      </c>
      <c r="P228" s="22">
        <v>3.1</v>
      </c>
      <c r="Q228" s="44">
        <v>7949</v>
      </c>
      <c r="R228" s="21">
        <v>251.7</v>
      </c>
      <c r="S228" s="21">
        <v>168.3</v>
      </c>
      <c r="T228" s="21">
        <v>331.4</v>
      </c>
      <c r="U228" s="21">
        <v>3.2</v>
      </c>
      <c r="V228" s="21">
        <v>2.1</v>
      </c>
      <c r="W228" s="22">
        <v>4.2</v>
      </c>
      <c r="X228" s="44">
        <v>19010.8</v>
      </c>
      <c r="Y228" s="21">
        <v>673</v>
      </c>
      <c r="Z228" s="21">
        <v>447.4</v>
      </c>
      <c r="AA228" s="21">
        <v>921.6</v>
      </c>
      <c r="AB228" s="21">
        <v>3.5</v>
      </c>
      <c r="AC228" s="21">
        <v>2.4</v>
      </c>
      <c r="AD228" s="22">
        <v>4.8</v>
      </c>
      <c r="AE228" s="35">
        <v>28990.3</v>
      </c>
      <c r="AF228" s="21">
        <v>1247.8</v>
      </c>
      <c r="AG228" s="21">
        <v>807</v>
      </c>
      <c r="AH228" s="21">
        <v>1754.2</v>
      </c>
      <c r="AI228" s="21">
        <v>4.3</v>
      </c>
      <c r="AJ228" s="21">
        <v>2.8</v>
      </c>
      <c r="AK228" s="22">
        <v>6.1</v>
      </c>
    </row>
    <row r="229" spans="1:37">
      <c r="A229" s="6" t="s">
        <v>506</v>
      </c>
      <c r="B229" s="55" t="s">
        <v>507</v>
      </c>
      <c r="C229" s="44">
        <v>3435.2</v>
      </c>
      <c r="D229" s="21">
        <v>51.9</v>
      </c>
      <c r="E229" s="21">
        <v>31.7</v>
      </c>
      <c r="F229" s="21">
        <v>76.5</v>
      </c>
      <c r="G229" s="21">
        <v>1.5</v>
      </c>
      <c r="H229" s="21">
        <v>0.9</v>
      </c>
      <c r="I229" s="22">
        <v>2.2000000000000002</v>
      </c>
      <c r="J229" s="44">
        <v>13372.1</v>
      </c>
      <c r="K229" s="21">
        <v>266.39999999999998</v>
      </c>
      <c r="L229" s="21">
        <v>176.7</v>
      </c>
      <c r="M229" s="21">
        <v>364</v>
      </c>
      <c r="N229" s="21">
        <v>2</v>
      </c>
      <c r="O229" s="21">
        <v>1.3</v>
      </c>
      <c r="P229" s="22">
        <v>2.7</v>
      </c>
      <c r="Q229" s="44">
        <v>18019.7</v>
      </c>
      <c r="R229" s="21">
        <v>500.3</v>
      </c>
      <c r="S229" s="21">
        <v>337.1</v>
      </c>
      <c r="T229" s="21">
        <v>663.3</v>
      </c>
      <c r="U229" s="21">
        <v>2.8</v>
      </c>
      <c r="V229" s="21">
        <v>1.9</v>
      </c>
      <c r="W229" s="22">
        <v>3.7</v>
      </c>
      <c r="X229" s="44">
        <v>30561.1</v>
      </c>
      <c r="Y229" s="21">
        <v>949.1</v>
      </c>
      <c r="Z229" s="21">
        <v>630.1</v>
      </c>
      <c r="AA229" s="21">
        <v>1305.0999999999999</v>
      </c>
      <c r="AB229" s="21">
        <v>3.1</v>
      </c>
      <c r="AC229" s="21">
        <v>2.1</v>
      </c>
      <c r="AD229" s="22">
        <v>4.3</v>
      </c>
      <c r="AE229" s="35">
        <v>24758</v>
      </c>
      <c r="AF229" s="21">
        <v>936.7</v>
      </c>
      <c r="AG229" s="21">
        <v>597</v>
      </c>
      <c r="AH229" s="21">
        <v>1331.2</v>
      </c>
      <c r="AI229" s="21">
        <v>3.8</v>
      </c>
      <c r="AJ229" s="21">
        <v>2.4</v>
      </c>
      <c r="AK229" s="22">
        <v>5.4</v>
      </c>
    </row>
    <row r="230" spans="1:37">
      <c r="A230" s="6" t="s">
        <v>508</v>
      </c>
      <c r="B230" s="55" t="s">
        <v>509</v>
      </c>
      <c r="C230" s="44">
        <v>22052</v>
      </c>
      <c r="D230" s="21">
        <v>360.1</v>
      </c>
      <c r="E230" s="21">
        <v>220</v>
      </c>
      <c r="F230" s="21">
        <v>529.9</v>
      </c>
      <c r="G230" s="21">
        <v>1.6</v>
      </c>
      <c r="H230" s="21">
        <v>1</v>
      </c>
      <c r="I230" s="22">
        <v>2.4</v>
      </c>
      <c r="J230" s="44">
        <v>15182.6</v>
      </c>
      <c r="K230" s="21">
        <v>327.10000000000002</v>
      </c>
      <c r="L230" s="21">
        <v>217.7</v>
      </c>
      <c r="M230" s="21">
        <v>444.6</v>
      </c>
      <c r="N230" s="21">
        <v>2.2000000000000002</v>
      </c>
      <c r="O230" s="21">
        <v>1.4</v>
      </c>
      <c r="P230" s="22">
        <v>2.9</v>
      </c>
      <c r="Q230" s="44">
        <v>14213.1</v>
      </c>
      <c r="R230" s="21">
        <v>426.5</v>
      </c>
      <c r="S230" s="21">
        <v>287.89999999999998</v>
      </c>
      <c r="T230" s="21">
        <v>563</v>
      </c>
      <c r="U230" s="21">
        <v>3</v>
      </c>
      <c r="V230" s="21">
        <v>2</v>
      </c>
      <c r="W230" s="22">
        <v>4</v>
      </c>
      <c r="X230" s="44">
        <v>15485.5</v>
      </c>
      <c r="Y230" s="21">
        <v>519.4</v>
      </c>
      <c r="Z230" s="21">
        <v>348.4</v>
      </c>
      <c r="AA230" s="21">
        <v>707.4</v>
      </c>
      <c r="AB230" s="21">
        <v>3.4</v>
      </c>
      <c r="AC230" s="21">
        <v>2.2000000000000002</v>
      </c>
      <c r="AD230" s="22">
        <v>4.5999999999999996</v>
      </c>
      <c r="AE230" s="35">
        <v>16913.900000000001</v>
      </c>
      <c r="AF230" s="21">
        <v>691.3</v>
      </c>
      <c r="AG230" s="21">
        <v>436.4</v>
      </c>
      <c r="AH230" s="21">
        <v>982.5</v>
      </c>
      <c r="AI230" s="21">
        <v>4.0999999999999996</v>
      </c>
      <c r="AJ230" s="21">
        <v>2.6</v>
      </c>
      <c r="AK230" s="22">
        <v>5.8</v>
      </c>
    </row>
    <row r="231" spans="1:37">
      <c r="A231" s="6" t="s">
        <v>760</v>
      </c>
      <c r="B231" s="55" t="s">
        <v>761</v>
      </c>
      <c r="C231" s="44">
        <v>2326.9</v>
      </c>
      <c r="D231" s="21">
        <v>26.7</v>
      </c>
      <c r="E231" s="21">
        <v>16.3</v>
      </c>
      <c r="F231" s="21">
        <v>39.200000000000003</v>
      </c>
      <c r="G231" s="21">
        <v>1.1000000000000001</v>
      </c>
      <c r="H231" s="21">
        <v>0.7</v>
      </c>
      <c r="I231" s="22">
        <v>1.7</v>
      </c>
      <c r="J231" s="44">
        <v>8603.2999999999993</v>
      </c>
      <c r="K231" s="21">
        <v>130.9</v>
      </c>
      <c r="L231" s="21">
        <v>87.2</v>
      </c>
      <c r="M231" s="21">
        <v>180.6</v>
      </c>
      <c r="N231" s="21">
        <v>1.5</v>
      </c>
      <c r="O231" s="21">
        <v>1</v>
      </c>
      <c r="P231" s="22">
        <v>2.1</v>
      </c>
      <c r="Q231" s="44">
        <v>20216.2</v>
      </c>
      <c r="R231" s="21">
        <v>430.4</v>
      </c>
      <c r="S231" s="21">
        <v>288.39999999999998</v>
      </c>
      <c r="T231" s="21">
        <v>581.70000000000005</v>
      </c>
      <c r="U231" s="21">
        <v>2.1</v>
      </c>
      <c r="V231" s="21">
        <v>1.4</v>
      </c>
      <c r="W231" s="22">
        <v>2.9</v>
      </c>
      <c r="X231" s="44">
        <v>44928.9</v>
      </c>
      <c r="Y231" s="21">
        <v>1071.9000000000001</v>
      </c>
      <c r="Z231" s="21">
        <v>704.3</v>
      </c>
      <c r="AA231" s="21">
        <v>1488.2</v>
      </c>
      <c r="AB231" s="21">
        <v>2.4</v>
      </c>
      <c r="AC231" s="21">
        <v>1.6</v>
      </c>
      <c r="AD231" s="22">
        <v>3.3</v>
      </c>
      <c r="AE231" s="35">
        <v>23650.7</v>
      </c>
      <c r="AF231" s="21">
        <v>690.5</v>
      </c>
      <c r="AG231" s="21">
        <v>427.9</v>
      </c>
      <c r="AH231" s="21">
        <v>1004.8</v>
      </c>
      <c r="AI231" s="21">
        <v>2.9</v>
      </c>
      <c r="AJ231" s="21">
        <v>1.8</v>
      </c>
      <c r="AK231" s="22">
        <v>4.2</v>
      </c>
    </row>
    <row r="232" spans="1:37">
      <c r="A232" s="6" t="s">
        <v>762</v>
      </c>
      <c r="B232" s="55" t="s">
        <v>763</v>
      </c>
      <c r="C232" s="44">
        <v>11315</v>
      </c>
      <c r="D232" s="21">
        <v>158.19999999999999</v>
      </c>
      <c r="E232" s="21">
        <v>96.3</v>
      </c>
      <c r="F232" s="21">
        <v>234.2</v>
      </c>
      <c r="G232" s="21">
        <v>1.4</v>
      </c>
      <c r="H232" s="21">
        <v>0.9</v>
      </c>
      <c r="I232" s="22">
        <v>2.1</v>
      </c>
      <c r="J232" s="44">
        <v>15496</v>
      </c>
      <c r="K232" s="21">
        <v>286</v>
      </c>
      <c r="L232" s="21">
        <v>189.7</v>
      </c>
      <c r="M232" s="21">
        <v>393.3</v>
      </c>
      <c r="N232" s="21">
        <v>1.8</v>
      </c>
      <c r="O232" s="21">
        <v>1.2</v>
      </c>
      <c r="P232" s="22">
        <v>2.5</v>
      </c>
      <c r="Q232" s="44">
        <v>10482.5</v>
      </c>
      <c r="R232" s="21">
        <v>269.8</v>
      </c>
      <c r="S232" s="21">
        <v>182.4</v>
      </c>
      <c r="T232" s="21">
        <v>358.9</v>
      </c>
      <c r="U232" s="21">
        <v>2.6</v>
      </c>
      <c r="V232" s="21">
        <v>1.7</v>
      </c>
      <c r="W232" s="22">
        <v>3.4</v>
      </c>
      <c r="X232" s="44">
        <v>9621.4</v>
      </c>
      <c r="Y232" s="21">
        <v>277.2</v>
      </c>
      <c r="Z232" s="21">
        <v>184.3</v>
      </c>
      <c r="AA232" s="21">
        <v>383.8</v>
      </c>
      <c r="AB232" s="21">
        <v>2.9</v>
      </c>
      <c r="AC232" s="21">
        <v>1.9</v>
      </c>
      <c r="AD232" s="22">
        <v>4</v>
      </c>
      <c r="AE232" s="35">
        <v>0</v>
      </c>
      <c r="AF232" s="21" t="s">
        <v>874</v>
      </c>
      <c r="AG232" s="21" t="s">
        <v>874</v>
      </c>
      <c r="AH232" s="21" t="s">
        <v>874</v>
      </c>
      <c r="AI232" s="21" t="s">
        <v>874</v>
      </c>
      <c r="AJ232" s="21" t="s">
        <v>874</v>
      </c>
      <c r="AK232" s="22" t="s">
        <v>874</v>
      </c>
    </row>
    <row r="233" spans="1:37">
      <c r="A233" s="6" t="s">
        <v>868</v>
      </c>
      <c r="B233" s="55" t="s">
        <v>869</v>
      </c>
      <c r="C233" s="44">
        <v>46426.3</v>
      </c>
      <c r="D233" s="21">
        <v>567</v>
      </c>
      <c r="E233" s="21">
        <v>346.3</v>
      </c>
      <c r="F233" s="21">
        <v>831.1</v>
      </c>
      <c r="G233" s="21">
        <v>1.2</v>
      </c>
      <c r="H233" s="21">
        <v>0.7</v>
      </c>
      <c r="I233" s="22">
        <v>1.8</v>
      </c>
      <c r="J233" s="44">
        <v>12053</v>
      </c>
      <c r="K233" s="21">
        <v>194.7</v>
      </c>
      <c r="L233" s="21">
        <v>128.1</v>
      </c>
      <c r="M233" s="21">
        <v>266</v>
      </c>
      <c r="N233" s="21">
        <v>1.6</v>
      </c>
      <c r="O233" s="21">
        <v>1.1000000000000001</v>
      </c>
      <c r="P233" s="22">
        <v>2.2000000000000002</v>
      </c>
      <c r="Q233" s="44">
        <v>8719.5</v>
      </c>
      <c r="R233" s="21">
        <v>196.8</v>
      </c>
      <c r="S233" s="21">
        <v>133.80000000000001</v>
      </c>
      <c r="T233" s="21">
        <v>265.60000000000002</v>
      </c>
      <c r="U233" s="21">
        <v>2.2999999999999998</v>
      </c>
      <c r="V233" s="21">
        <v>1.5</v>
      </c>
      <c r="W233" s="22">
        <v>3</v>
      </c>
      <c r="X233" s="44">
        <v>1751.2</v>
      </c>
      <c r="Y233" s="21">
        <v>44.3</v>
      </c>
      <c r="Z233" s="21">
        <v>29.4</v>
      </c>
      <c r="AA233" s="21">
        <v>61.1</v>
      </c>
      <c r="AB233" s="21">
        <v>2.5</v>
      </c>
      <c r="AC233" s="21">
        <v>1.7</v>
      </c>
      <c r="AD233" s="22">
        <v>3.5</v>
      </c>
      <c r="AE233" s="35">
        <v>0</v>
      </c>
      <c r="AF233" s="21" t="s">
        <v>874</v>
      </c>
      <c r="AG233" s="21" t="s">
        <v>874</v>
      </c>
      <c r="AH233" s="21" t="s">
        <v>874</v>
      </c>
      <c r="AI233" s="21" t="s">
        <v>874</v>
      </c>
      <c r="AJ233" s="21" t="s">
        <v>874</v>
      </c>
      <c r="AK233" s="22" t="s">
        <v>874</v>
      </c>
    </row>
    <row r="234" spans="1:37">
      <c r="A234" s="6" t="s">
        <v>372</v>
      </c>
      <c r="B234" s="55" t="s">
        <v>373</v>
      </c>
      <c r="C234" s="44">
        <v>8694.4</v>
      </c>
      <c r="D234" s="21">
        <v>140.30000000000001</v>
      </c>
      <c r="E234" s="21">
        <v>85.7</v>
      </c>
      <c r="F234" s="21">
        <v>207.2</v>
      </c>
      <c r="G234" s="21">
        <v>1.6</v>
      </c>
      <c r="H234" s="21">
        <v>1</v>
      </c>
      <c r="I234" s="22">
        <v>2.4</v>
      </c>
      <c r="J234" s="44">
        <v>14312.9</v>
      </c>
      <c r="K234" s="21">
        <v>304.8</v>
      </c>
      <c r="L234" s="21">
        <v>201.8</v>
      </c>
      <c r="M234" s="21">
        <v>414.6</v>
      </c>
      <c r="N234" s="21">
        <v>2.1</v>
      </c>
      <c r="O234" s="21">
        <v>1.4</v>
      </c>
      <c r="P234" s="22">
        <v>2.9</v>
      </c>
      <c r="Q234" s="44">
        <v>13367.7</v>
      </c>
      <c r="R234" s="21">
        <v>396.4</v>
      </c>
      <c r="S234" s="21">
        <v>267</v>
      </c>
      <c r="T234" s="21">
        <v>522.20000000000005</v>
      </c>
      <c r="U234" s="21">
        <v>3</v>
      </c>
      <c r="V234" s="21">
        <v>2</v>
      </c>
      <c r="W234" s="22">
        <v>3.9</v>
      </c>
      <c r="X234" s="44">
        <v>18476.900000000001</v>
      </c>
      <c r="Y234" s="21">
        <v>612.6</v>
      </c>
      <c r="Z234" s="21">
        <v>409.3</v>
      </c>
      <c r="AA234" s="21">
        <v>838.2</v>
      </c>
      <c r="AB234" s="21">
        <v>3.3</v>
      </c>
      <c r="AC234" s="21">
        <v>2.2000000000000002</v>
      </c>
      <c r="AD234" s="22">
        <v>4.5</v>
      </c>
      <c r="AE234" s="35">
        <v>33311.1</v>
      </c>
      <c r="AF234" s="21">
        <v>1344.8</v>
      </c>
      <c r="AG234" s="21">
        <v>855.7</v>
      </c>
      <c r="AH234" s="21">
        <v>1907.4</v>
      </c>
      <c r="AI234" s="21">
        <v>4</v>
      </c>
      <c r="AJ234" s="21">
        <v>2.6</v>
      </c>
      <c r="AK234" s="22">
        <v>5.7</v>
      </c>
    </row>
    <row r="235" spans="1:37">
      <c r="A235" s="6" t="s">
        <v>670</v>
      </c>
      <c r="B235" s="55" t="s">
        <v>671</v>
      </c>
      <c r="C235" s="44">
        <v>26345.1</v>
      </c>
      <c r="D235" s="21">
        <v>401.8</v>
      </c>
      <c r="E235" s="21">
        <v>244.8</v>
      </c>
      <c r="F235" s="21">
        <v>590.29999999999995</v>
      </c>
      <c r="G235" s="21">
        <v>1.5</v>
      </c>
      <c r="H235" s="21">
        <v>0.9</v>
      </c>
      <c r="I235" s="22">
        <v>2.2000000000000002</v>
      </c>
      <c r="J235" s="44">
        <v>22330.3</v>
      </c>
      <c r="K235" s="21">
        <v>449.6</v>
      </c>
      <c r="L235" s="21">
        <v>298</v>
      </c>
      <c r="M235" s="21">
        <v>612.79999999999995</v>
      </c>
      <c r="N235" s="21">
        <v>2</v>
      </c>
      <c r="O235" s="21">
        <v>1.3</v>
      </c>
      <c r="P235" s="22">
        <v>2.7</v>
      </c>
      <c r="Q235" s="44">
        <v>11564.1</v>
      </c>
      <c r="R235" s="21">
        <v>324.3</v>
      </c>
      <c r="S235" s="21">
        <v>220.3</v>
      </c>
      <c r="T235" s="21">
        <v>428</v>
      </c>
      <c r="U235" s="21">
        <v>2.8</v>
      </c>
      <c r="V235" s="21">
        <v>1.9</v>
      </c>
      <c r="W235" s="22">
        <v>3.7</v>
      </c>
      <c r="X235" s="44">
        <v>8132</v>
      </c>
      <c r="Y235" s="21">
        <v>255.1</v>
      </c>
      <c r="Z235" s="21">
        <v>171.6</v>
      </c>
      <c r="AA235" s="21">
        <v>347.3</v>
      </c>
      <c r="AB235" s="21">
        <v>3.1</v>
      </c>
      <c r="AC235" s="21">
        <v>2.1</v>
      </c>
      <c r="AD235" s="22">
        <v>4.3</v>
      </c>
      <c r="AE235" s="35">
        <v>2784.4</v>
      </c>
      <c r="AF235" s="21">
        <v>106.5</v>
      </c>
      <c r="AG235" s="21">
        <v>66.900000000000006</v>
      </c>
      <c r="AH235" s="21">
        <v>152.30000000000001</v>
      </c>
      <c r="AI235" s="21">
        <v>3.8</v>
      </c>
      <c r="AJ235" s="21">
        <v>2.4</v>
      </c>
      <c r="AK235" s="22">
        <v>5.5</v>
      </c>
    </row>
    <row r="236" spans="1:37">
      <c r="A236" s="6" t="s">
        <v>518</v>
      </c>
      <c r="B236" s="55" t="s">
        <v>519</v>
      </c>
      <c r="C236" s="44">
        <v>15861.5</v>
      </c>
      <c r="D236" s="21">
        <v>268.8</v>
      </c>
      <c r="E236" s="21">
        <v>163.9</v>
      </c>
      <c r="F236" s="21">
        <v>396.1</v>
      </c>
      <c r="G236" s="21">
        <v>1.7</v>
      </c>
      <c r="H236" s="21">
        <v>1</v>
      </c>
      <c r="I236" s="22">
        <v>2.5</v>
      </c>
      <c r="J236" s="44">
        <v>17401.2</v>
      </c>
      <c r="K236" s="21">
        <v>389</v>
      </c>
      <c r="L236" s="21">
        <v>257.8</v>
      </c>
      <c r="M236" s="21">
        <v>526.6</v>
      </c>
      <c r="N236" s="21">
        <v>2.2000000000000002</v>
      </c>
      <c r="O236" s="21">
        <v>1.5</v>
      </c>
      <c r="P236" s="22">
        <v>3</v>
      </c>
      <c r="Q236" s="44">
        <v>8712.1</v>
      </c>
      <c r="R236" s="21">
        <v>271</v>
      </c>
      <c r="S236" s="21">
        <v>182.9</v>
      </c>
      <c r="T236" s="21">
        <v>355.3</v>
      </c>
      <c r="U236" s="21">
        <v>3.1</v>
      </c>
      <c r="V236" s="21">
        <v>2.1</v>
      </c>
      <c r="W236" s="22">
        <v>4.0999999999999996</v>
      </c>
      <c r="X236" s="44">
        <v>10351.799999999999</v>
      </c>
      <c r="Y236" s="21">
        <v>360</v>
      </c>
      <c r="Z236" s="21">
        <v>242.3</v>
      </c>
      <c r="AA236" s="21">
        <v>490.6</v>
      </c>
      <c r="AB236" s="21">
        <v>3.5</v>
      </c>
      <c r="AC236" s="21">
        <v>2.2999999999999998</v>
      </c>
      <c r="AD236" s="22">
        <v>4.7</v>
      </c>
      <c r="AE236" s="35">
        <v>1345.4</v>
      </c>
      <c r="AF236" s="21">
        <v>57</v>
      </c>
      <c r="AG236" s="21">
        <v>36.299999999999997</v>
      </c>
      <c r="AH236" s="21">
        <v>80.3</v>
      </c>
      <c r="AI236" s="21">
        <v>4.2</v>
      </c>
      <c r="AJ236" s="21">
        <v>2.7</v>
      </c>
      <c r="AK236" s="22">
        <v>6</v>
      </c>
    </row>
    <row r="237" spans="1:37">
      <c r="A237" s="6" t="s">
        <v>466</v>
      </c>
      <c r="B237" s="55" t="s">
        <v>467</v>
      </c>
      <c r="C237" s="44">
        <v>2107.4</v>
      </c>
      <c r="D237" s="21">
        <v>35.1</v>
      </c>
      <c r="E237" s="21">
        <v>21.3</v>
      </c>
      <c r="F237" s="21">
        <v>50.9</v>
      </c>
      <c r="G237" s="21">
        <v>1.7</v>
      </c>
      <c r="H237" s="21">
        <v>1</v>
      </c>
      <c r="I237" s="22">
        <v>2.4</v>
      </c>
      <c r="J237" s="44">
        <v>6013.7</v>
      </c>
      <c r="K237" s="21">
        <v>132.19999999999999</v>
      </c>
      <c r="L237" s="21">
        <v>88.3</v>
      </c>
      <c r="M237" s="21">
        <v>179.4</v>
      </c>
      <c r="N237" s="21">
        <v>2.2000000000000002</v>
      </c>
      <c r="O237" s="21">
        <v>1.5</v>
      </c>
      <c r="P237" s="22">
        <v>3</v>
      </c>
      <c r="Q237" s="44">
        <v>15337.2</v>
      </c>
      <c r="R237" s="21">
        <v>469.8</v>
      </c>
      <c r="S237" s="21">
        <v>316.5</v>
      </c>
      <c r="T237" s="21">
        <v>623.6</v>
      </c>
      <c r="U237" s="21">
        <v>3.1</v>
      </c>
      <c r="V237" s="21">
        <v>2.1</v>
      </c>
      <c r="W237" s="22">
        <v>4.0999999999999996</v>
      </c>
      <c r="X237" s="44">
        <v>11974.3</v>
      </c>
      <c r="Y237" s="21">
        <v>409.6</v>
      </c>
      <c r="Z237" s="21">
        <v>275.39999999999998</v>
      </c>
      <c r="AA237" s="21">
        <v>554.70000000000005</v>
      </c>
      <c r="AB237" s="21">
        <v>3.4</v>
      </c>
      <c r="AC237" s="21">
        <v>2.2999999999999998</v>
      </c>
      <c r="AD237" s="22">
        <v>4.5999999999999996</v>
      </c>
      <c r="AE237" s="35">
        <v>1395.4</v>
      </c>
      <c r="AF237" s="21">
        <v>58.2</v>
      </c>
      <c r="AG237" s="21">
        <v>36.299999999999997</v>
      </c>
      <c r="AH237" s="21">
        <v>83.6</v>
      </c>
      <c r="AI237" s="21">
        <v>4.2</v>
      </c>
      <c r="AJ237" s="21">
        <v>2.6</v>
      </c>
      <c r="AK237" s="22">
        <v>6</v>
      </c>
    </row>
    <row r="238" spans="1:37">
      <c r="A238" s="6" t="s">
        <v>548</v>
      </c>
      <c r="B238" s="55" t="s">
        <v>549</v>
      </c>
      <c r="C238" s="44">
        <v>40591.599999999999</v>
      </c>
      <c r="D238" s="21">
        <v>637.9</v>
      </c>
      <c r="E238" s="21">
        <v>390.7</v>
      </c>
      <c r="F238" s="21">
        <v>932.9</v>
      </c>
      <c r="G238" s="21">
        <v>1.6</v>
      </c>
      <c r="H238" s="21">
        <v>1</v>
      </c>
      <c r="I238" s="22">
        <v>2.2999999999999998</v>
      </c>
      <c r="J238" s="44">
        <v>32385.3</v>
      </c>
      <c r="K238" s="21">
        <v>671.7</v>
      </c>
      <c r="L238" s="21">
        <v>447.7</v>
      </c>
      <c r="M238" s="21">
        <v>911.4</v>
      </c>
      <c r="N238" s="21">
        <v>2.1</v>
      </c>
      <c r="O238" s="21">
        <v>1.4</v>
      </c>
      <c r="P238" s="22">
        <v>2.8</v>
      </c>
      <c r="Q238" s="44">
        <v>21629.7</v>
      </c>
      <c r="R238" s="21">
        <v>624.79999999999995</v>
      </c>
      <c r="S238" s="21">
        <v>425.8</v>
      </c>
      <c r="T238" s="21">
        <v>824.6</v>
      </c>
      <c r="U238" s="21">
        <v>2.9</v>
      </c>
      <c r="V238" s="21">
        <v>2</v>
      </c>
      <c r="W238" s="22">
        <v>3.8</v>
      </c>
      <c r="X238" s="44">
        <v>24731.3</v>
      </c>
      <c r="Y238" s="21">
        <v>798.8</v>
      </c>
      <c r="Z238" s="21">
        <v>538.9</v>
      </c>
      <c r="AA238" s="21">
        <v>1088.9000000000001</v>
      </c>
      <c r="AB238" s="21">
        <v>3.2</v>
      </c>
      <c r="AC238" s="21">
        <v>2.2000000000000002</v>
      </c>
      <c r="AD238" s="22">
        <v>4.4000000000000004</v>
      </c>
      <c r="AE238" s="35">
        <v>19405.099999999999</v>
      </c>
      <c r="AF238" s="21">
        <v>763.7</v>
      </c>
      <c r="AG238" s="21">
        <v>484.1</v>
      </c>
      <c r="AH238" s="21">
        <v>1082.8</v>
      </c>
      <c r="AI238" s="21">
        <v>3.9</v>
      </c>
      <c r="AJ238" s="21">
        <v>2.5</v>
      </c>
      <c r="AK238" s="22">
        <v>5.6</v>
      </c>
    </row>
    <row r="239" spans="1:37">
      <c r="A239" s="6" t="s">
        <v>452</v>
      </c>
      <c r="B239" s="55" t="s">
        <v>453</v>
      </c>
      <c r="C239" s="44">
        <v>24434.400000000001</v>
      </c>
      <c r="D239" s="21">
        <v>416.3</v>
      </c>
      <c r="E239" s="21">
        <v>253.8</v>
      </c>
      <c r="F239" s="21">
        <v>615.29999999999995</v>
      </c>
      <c r="G239" s="21">
        <v>1.7</v>
      </c>
      <c r="H239" s="21">
        <v>1</v>
      </c>
      <c r="I239" s="22">
        <v>2.5</v>
      </c>
      <c r="J239" s="44">
        <v>19933.599999999999</v>
      </c>
      <c r="K239" s="21">
        <v>447.8</v>
      </c>
      <c r="L239" s="21">
        <v>297.60000000000002</v>
      </c>
      <c r="M239" s="21">
        <v>611.1</v>
      </c>
      <c r="N239" s="21">
        <v>2.2000000000000002</v>
      </c>
      <c r="O239" s="21">
        <v>1.5</v>
      </c>
      <c r="P239" s="22">
        <v>3.1</v>
      </c>
      <c r="Q239" s="44">
        <v>11479.9</v>
      </c>
      <c r="R239" s="21">
        <v>358.9</v>
      </c>
      <c r="S239" s="21">
        <v>241.2</v>
      </c>
      <c r="T239" s="21">
        <v>474.1</v>
      </c>
      <c r="U239" s="21">
        <v>3.1</v>
      </c>
      <c r="V239" s="21">
        <v>2.1</v>
      </c>
      <c r="W239" s="22">
        <v>4.0999999999999996</v>
      </c>
      <c r="X239" s="44">
        <v>14517.6</v>
      </c>
      <c r="Y239" s="21">
        <v>507.5</v>
      </c>
      <c r="Z239" s="21">
        <v>338.3</v>
      </c>
      <c r="AA239" s="21">
        <v>694.9</v>
      </c>
      <c r="AB239" s="21">
        <v>3.5</v>
      </c>
      <c r="AC239" s="21">
        <v>2.2999999999999998</v>
      </c>
      <c r="AD239" s="22">
        <v>4.8</v>
      </c>
      <c r="AE239" s="35">
        <v>22224.6</v>
      </c>
      <c r="AF239" s="21">
        <v>945.1</v>
      </c>
      <c r="AG239" s="21">
        <v>606.70000000000005</v>
      </c>
      <c r="AH239" s="21">
        <v>1335.1</v>
      </c>
      <c r="AI239" s="21">
        <v>4.3</v>
      </c>
      <c r="AJ239" s="21">
        <v>2.7</v>
      </c>
      <c r="AK239" s="22">
        <v>6</v>
      </c>
    </row>
    <row r="240" spans="1:37">
      <c r="A240" s="6" t="s">
        <v>318</v>
      </c>
      <c r="B240" s="55" t="s">
        <v>319</v>
      </c>
      <c r="C240" s="44">
        <v>7175.2</v>
      </c>
      <c r="D240" s="21">
        <v>124.8</v>
      </c>
      <c r="E240" s="21">
        <v>75.7</v>
      </c>
      <c r="F240" s="21">
        <v>185.9</v>
      </c>
      <c r="G240" s="21">
        <v>1.7</v>
      </c>
      <c r="H240" s="21">
        <v>1.1000000000000001</v>
      </c>
      <c r="I240" s="22">
        <v>2.6</v>
      </c>
      <c r="J240" s="44">
        <v>8486</v>
      </c>
      <c r="K240" s="21">
        <v>194.5</v>
      </c>
      <c r="L240" s="21">
        <v>128.19999999999999</v>
      </c>
      <c r="M240" s="21">
        <v>266.3</v>
      </c>
      <c r="N240" s="21">
        <v>2.2999999999999998</v>
      </c>
      <c r="O240" s="21">
        <v>1.5</v>
      </c>
      <c r="P240" s="22">
        <v>3.1</v>
      </c>
      <c r="Q240" s="44">
        <v>23118.6</v>
      </c>
      <c r="R240" s="21">
        <v>737.2</v>
      </c>
      <c r="S240" s="21">
        <v>491.4</v>
      </c>
      <c r="T240" s="21">
        <v>976.6</v>
      </c>
      <c r="U240" s="21">
        <v>3.2</v>
      </c>
      <c r="V240" s="21">
        <v>2.1</v>
      </c>
      <c r="W240" s="22">
        <v>4.2</v>
      </c>
      <c r="X240" s="44">
        <v>19524.8</v>
      </c>
      <c r="Y240" s="21">
        <v>696.1</v>
      </c>
      <c r="Z240" s="21">
        <v>461.8</v>
      </c>
      <c r="AA240" s="21">
        <v>954.4</v>
      </c>
      <c r="AB240" s="21">
        <v>3.6</v>
      </c>
      <c r="AC240" s="21">
        <v>2.4</v>
      </c>
      <c r="AD240" s="22">
        <v>4.9000000000000004</v>
      </c>
      <c r="AE240" s="35">
        <v>50277.4</v>
      </c>
      <c r="AF240" s="21">
        <v>2179.1999999999998</v>
      </c>
      <c r="AG240" s="21">
        <v>1408.7</v>
      </c>
      <c r="AH240" s="21">
        <v>3066</v>
      </c>
      <c r="AI240" s="21">
        <v>4.3</v>
      </c>
      <c r="AJ240" s="21">
        <v>2.8</v>
      </c>
      <c r="AK240" s="22">
        <v>6.1</v>
      </c>
    </row>
    <row r="241" spans="1:37">
      <c r="A241" s="6" t="s">
        <v>672</v>
      </c>
      <c r="B241" s="55" t="s">
        <v>673</v>
      </c>
      <c r="C241" s="44">
        <v>19618.7</v>
      </c>
      <c r="D241" s="21">
        <v>289.60000000000002</v>
      </c>
      <c r="E241" s="21">
        <v>177.2</v>
      </c>
      <c r="F241" s="21">
        <v>422</v>
      </c>
      <c r="G241" s="21">
        <v>1.5</v>
      </c>
      <c r="H241" s="21">
        <v>0.9</v>
      </c>
      <c r="I241" s="22">
        <v>2.2000000000000002</v>
      </c>
      <c r="J241" s="44">
        <v>35995.599999999999</v>
      </c>
      <c r="K241" s="21">
        <v>702.2</v>
      </c>
      <c r="L241" s="21">
        <v>464.5</v>
      </c>
      <c r="M241" s="21">
        <v>951.2</v>
      </c>
      <c r="N241" s="21">
        <v>2</v>
      </c>
      <c r="O241" s="21">
        <v>1.3</v>
      </c>
      <c r="P241" s="22">
        <v>2.6</v>
      </c>
      <c r="Q241" s="44">
        <v>18601</v>
      </c>
      <c r="R241" s="21">
        <v>506.1</v>
      </c>
      <c r="S241" s="21">
        <v>344.6</v>
      </c>
      <c r="T241" s="21">
        <v>669.9</v>
      </c>
      <c r="U241" s="21">
        <v>2.7</v>
      </c>
      <c r="V241" s="21">
        <v>1.9</v>
      </c>
      <c r="W241" s="22">
        <v>3.6</v>
      </c>
      <c r="X241" s="44">
        <v>3436.7</v>
      </c>
      <c r="Y241" s="21">
        <v>104.6</v>
      </c>
      <c r="Z241" s="21">
        <v>70.3</v>
      </c>
      <c r="AA241" s="21">
        <v>142.19999999999999</v>
      </c>
      <c r="AB241" s="21">
        <v>3</v>
      </c>
      <c r="AC241" s="21">
        <v>2</v>
      </c>
      <c r="AD241" s="22">
        <v>4.0999999999999996</v>
      </c>
      <c r="AE241" s="35">
        <v>0</v>
      </c>
      <c r="AF241" s="21" t="s">
        <v>874</v>
      </c>
      <c r="AG241" s="21" t="s">
        <v>874</v>
      </c>
      <c r="AH241" s="21" t="s">
        <v>874</v>
      </c>
      <c r="AI241" s="21" t="s">
        <v>874</v>
      </c>
      <c r="AJ241" s="21" t="s">
        <v>874</v>
      </c>
      <c r="AK241" s="22" t="s">
        <v>874</v>
      </c>
    </row>
    <row r="242" spans="1:37">
      <c r="A242" s="6" t="s">
        <v>696</v>
      </c>
      <c r="B242" s="55" t="s">
        <v>697</v>
      </c>
      <c r="C242" s="44">
        <v>31609.200000000001</v>
      </c>
      <c r="D242" s="21">
        <v>473.8</v>
      </c>
      <c r="E242" s="21">
        <v>291.39999999999998</v>
      </c>
      <c r="F242" s="21">
        <v>690.6</v>
      </c>
      <c r="G242" s="21">
        <v>1.5</v>
      </c>
      <c r="H242" s="21">
        <v>0.9</v>
      </c>
      <c r="I242" s="22">
        <v>2.2000000000000002</v>
      </c>
      <c r="J242" s="44">
        <v>20957.099999999999</v>
      </c>
      <c r="K242" s="21">
        <v>414.9</v>
      </c>
      <c r="L242" s="21">
        <v>276.10000000000002</v>
      </c>
      <c r="M242" s="21">
        <v>564.9</v>
      </c>
      <c r="N242" s="21">
        <v>2</v>
      </c>
      <c r="O242" s="21">
        <v>1.3</v>
      </c>
      <c r="P242" s="22">
        <v>2.7</v>
      </c>
      <c r="Q242" s="44">
        <v>9225.1</v>
      </c>
      <c r="R242" s="21">
        <v>254.6</v>
      </c>
      <c r="S242" s="21">
        <v>172.9</v>
      </c>
      <c r="T242" s="21">
        <v>336.7</v>
      </c>
      <c r="U242" s="21">
        <v>2.8</v>
      </c>
      <c r="V242" s="21">
        <v>1.9</v>
      </c>
      <c r="W242" s="22">
        <v>3.6</v>
      </c>
      <c r="X242" s="44">
        <v>3668.6</v>
      </c>
      <c r="Y242" s="21">
        <v>113.3</v>
      </c>
      <c r="Z242" s="21">
        <v>76.3</v>
      </c>
      <c r="AA242" s="21">
        <v>154.4</v>
      </c>
      <c r="AB242" s="21">
        <v>3.1</v>
      </c>
      <c r="AC242" s="21">
        <v>2.1</v>
      </c>
      <c r="AD242" s="22">
        <v>4.2</v>
      </c>
      <c r="AE242" s="35">
        <v>0</v>
      </c>
      <c r="AF242" s="21" t="s">
        <v>874</v>
      </c>
      <c r="AG242" s="21" t="s">
        <v>874</v>
      </c>
      <c r="AH242" s="21" t="s">
        <v>874</v>
      </c>
      <c r="AI242" s="21" t="s">
        <v>874</v>
      </c>
      <c r="AJ242" s="21" t="s">
        <v>874</v>
      </c>
      <c r="AK242" s="22" t="s">
        <v>874</v>
      </c>
    </row>
    <row r="243" spans="1:37">
      <c r="A243" s="6" t="s">
        <v>336</v>
      </c>
      <c r="B243" s="55" t="s">
        <v>337</v>
      </c>
      <c r="C243" s="44">
        <v>6589.2</v>
      </c>
      <c r="D243" s="21">
        <v>113.6</v>
      </c>
      <c r="E243" s="21">
        <v>69.599999999999994</v>
      </c>
      <c r="F243" s="21">
        <v>167.3</v>
      </c>
      <c r="G243" s="21">
        <v>1.7</v>
      </c>
      <c r="H243" s="21">
        <v>1.1000000000000001</v>
      </c>
      <c r="I243" s="22">
        <v>2.5</v>
      </c>
      <c r="J243" s="44">
        <v>25170.5</v>
      </c>
      <c r="K243" s="21">
        <v>572.4</v>
      </c>
      <c r="L243" s="21">
        <v>379.8</v>
      </c>
      <c r="M243" s="21">
        <v>776.9</v>
      </c>
      <c r="N243" s="21">
        <v>2.2999999999999998</v>
      </c>
      <c r="O243" s="21">
        <v>1.5</v>
      </c>
      <c r="P243" s="22">
        <v>3.1</v>
      </c>
      <c r="Q243" s="44">
        <v>20331.7</v>
      </c>
      <c r="R243" s="21">
        <v>643.70000000000005</v>
      </c>
      <c r="S243" s="21">
        <v>432.6</v>
      </c>
      <c r="T243" s="21">
        <v>850.1</v>
      </c>
      <c r="U243" s="21">
        <v>3.2</v>
      </c>
      <c r="V243" s="21">
        <v>2.1</v>
      </c>
      <c r="W243" s="22">
        <v>4.2</v>
      </c>
      <c r="X243" s="44">
        <v>32946.9</v>
      </c>
      <c r="Y243" s="21">
        <v>1165.8</v>
      </c>
      <c r="Z243" s="21">
        <v>781.3</v>
      </c>
      <c r="AA243" s="21">
        <v>1593.1</v>
      </c>
      <c r="AB243" s="21">
        <v>3.5</v>
      </c>
      <c r="AC243" s="21">
        <v>2.4</v>
      </c>
      <c r="AD243" s="22">
        <v>4.8</v>
      </c>
      <c r="AE243" s="35">
        <v>48099.7</v>
      </c>
      <c r="AF243" s="21">
        <v>2071.8000000000002</v>
      </c>
      <c r="AG243" s="21">
        <v>1313.3</v>
      </c>
      <c r="AH243" s="21">
        <v>2939.6</v>
      </c>
      <c r="AI243" s="21">
        <v>4.3</v>
      </c>
      <c r="AJ243" s="21">
        <v>2.7</v>
      </c>
      <c r="AK243" s="22">
        <v>6.1</v>
      </c>
    </row>
    <row r="244" spans="1:37">
      <c r="A244" s="6" t="s">
        <v>782</v>
      </c>
      <c r="B244" s="55" t="s">
        <v>783</v>
      </c>
      <c r="C244" s="44">
        <v>33802.199999999997</v>
      </c>
      <c r="D244" s="21">
        <v>495.5</v>
      </c>
      <c r="E244" s="21">
        <v>302.7</v>
      </c>
      <c r="F244" s="21">
        <v>728</v>
      </c>
      <c r="G244" s="21">
        <v>1.5</v>
      </c>
      <c r="H244" s="21">
        <v>0.9</v>
      </c>
      <c r="I244" s="22">
        <v>2.2000000000000002</v>
      </c>
      <c r="J244" s="44">
        <v>5118.8</v>
      </c>
      <c r="K244" s="21">
        <v>99.1</v>
      </c>
      <c r="L244" s="21">
        <v>65.7</v>
      </c>
      <c r="M244" s="21">
        <v>135</v>
      </c>
      <c r="N244" s="21">
        <v>1.9</v>
      </c>
      <c r="O244" s="21">
        <v>1.3</v>
      </c>
      <c r="P244" s="22">
        <v>2.6</v>
      </c>
      <c r="Q244" s="44">
        <v>4418.8</v>
      </c>
      <c r="R244" s="21">
        <v>119.1</v>
      </c>
      <c r="S244" s="21">
        <v>81.099999999999994</v>
      </c>
      <c r="T244" s="21">
        <v>158</v>
      </c>
      <c r="U244" s="21">
        <v>2.7</v>
      </c>
      <c r="V244" s="21">
        <v>1.8</v>
      </c>
      <c r="W244" s="22">
        <v>3.6</v>
      </c>
      <c r="X244" s="44">
        <v>1952.3</v>
      </c>
      <c r="Y244" s="21">
        <v>58.9</v>
      </c>
      <c r="Z244" s="21">
        <v>39.5</v>
      </c>
      <c r="AA244" s="21">
        <v>80.599999999999994</v>
      </c>
      <c r="AB244" s="21">
        <v>3</v>
      </c>
      <c r="AC244" s="21">
        <v>2</v>
      </c>
      <c r="AD244" s="22">
        <v>4.0999999999999996</v>
      </c>
      <c r="AE244" s="35">
        <v>0</v>
      </c>
      <c r="AF244" s="21" t="s">
        <v>874</v>
      </c>
      <c r="AG244" s="21" t="s">
        <v>874</v>
      </c>
      <c r="AH244" s="21" t="s">
        <v>874</v>
      </c>
      <c r="AI244" s="21" t="s">
        <v>874</v>
      </c>
      <c r="AJ244" s="21" t="s">
        <v>874</v>
      </c>
      <c r="AK244" s="22" t="s">
        <v>874</v>
      </c>
    </row>
    <row r="245" spans="1:37">
      <c r="A245" s="6" t="s">
        <v>802</v>
      </c>
      <c r="B245" s="55" t="s">
        <v>803</v>
      </c>
      <c r="C245" s="44">
        <v>32933.199999999997</v>
      </c>
      <c r="D245" s="21">
        <v>449.5</v>
      </c>
      <c r="E245" s="21">
        <v>274.3</v>
      </c>
      <c r="F245" s="21">
        <v>665.2</v>
      </c>
      <c r="G245" s="21">
        <v>1.4</v>
      </c>
      <c r="H245" s="21">
        <v>0.8</v>
      </c>
      <c r="I245" s="22">
        <v>2</v>
      </c>
      <c r="J245" s="44">
        <v>29026.799999999999</v>
      </c>
      <c r="K245" s="21">
        <v>523.4</v>
      </c>
      <c r="L245" s="21">
        <v>346.1</v>
      </c>
      <c r="M245" s="21">
        <v>717.3</v>
      </c>
      <c r="N245" s="21">
        <v>1.8</v>
      </c>
      <c r="O245" s="21">
        <v>1.2</v>
      </c>
      <c r="P245" s="22">
        <v>2.5</v>
      </c>
      <c r="Q245" s="44">
        <v>13433.1</v>
      </c>
      <c r="R245" s="21">
        <v>338.1</v>
      </c>
      <c r="S245" s="21">
        <v>229.5</v>
      </c>
      <c r="T245" s="21">
        <v>452.8</v>
      </c>
      <c r="U245" s="21">
        <v>2.5</v>
      </c>
      <c r="V245" s="21">
        <v>1.7</v>
      </c>
      <c r="W245" s="22">
        <v>3.4</v>
      </c>
      <c r="X245" s="44">
        <v>9847.2000000000007</v>
      </c>
      <c r="Y245" s="21">
        <v>277.60000000000002</v>
      </c>
      <c r="Z245" s="21">
        <v>183.5</v>
      </c>
      <c r="AA245" s="21">
        <v>383.1</v>
      </c>
      <c r="AB245" s="21">
        <v>2.8</v>
      </c>
      <c r="AC245" s="21">
        <v>1.9</v>
      </c>
      <c r="AD245" s="22">
        <v>3.9</v>
      </c>
      <c r="AE245" s="35">
        <v>4344.7</v>
      </c>
      <c r="AF245" s="21">
        <v>149.5</v>
      </c>
      <c r="AG245" s="21">
        <v>94</v>
      </c>
      <c r="AH245" s="21">
        <v>214.8</v>
      </c>
      <c r="AI245" s="21">
        <v>3.4</v>
      </c>
      <c r="AJ245" s="21">
        <v>2.2000000000000002</v>
      </c>
      <c r="AK245" s="22">
        <v>4.9000000000000004</v>
      </c>
    </row>
    <row r="246" spans="1:37">
      <c r="A246" s="6" t="s">
        <v>408</v>
      </c>
      <c r="B246" s="55" t="s">
        <v>409</v>
      </c>
      <c r="C246" s="44">
        <v>4715.8999999999996</v>
      </c>
      <c r="D246" s="21">
        <v>77.400000000000006</v>
      </c>
      <c r="E246" s="21">
        <v>47.1</v>
      </c>
      <c r="F246" s="21">
        <v>114.9</v>
      </c>
      <c r="G246" s="21">
        <v>1.6</v>
      </c>
      <c r="H246" s="21">
        <v>1</v>
      </c>
      <c r="I246" s="22">
        <v>2.4</v>
      </c>
      <c r="J246" s="44">
        <v>11764.4</v>
      </c>
      <c r="K246" s="21">
        <v>254.7</v>
      </c>
      <c r="L246" s="21">
        <v>168.4</v>
      </c>
      <c r="M246" s="21">
        <v>347.4</v>
      </c>
      <c r="N246" s="21">
        <v>2.2000000000000002</v>
      </c>
      <c r="O246" s="21">
        <v>1.4</v>
      </c>
      <c r="P246" s="22">
        <v>3</v>
      </c>
      <c r="Q246" s="44">
        <v>19213.900000000001</v>
      </c>
      <c r="R246" s="21">
        <v>579</v>
      </c>
      <c r="S246" s="21">
        <v>389.8</v>
      </c>
      <c r="T246" s="21">
        <v>765.4</v>
      </c>
      <c r="U246" s="21">
        <v>3</v>
      </c>
      <c r="V246" s="21">
        <v>2</v>
      </c>
      <c r="W246" s="22">
        <v>4</v>
      </c>
      <c r="X246" s="44">
        <v>18943</v>
      </c>
      <c r="Y246" s="21">
        <v>638.29999999999995</v>
      </c>
      <c r="Z246" s="21">
        <v>423</v>
      </c>
      <c r="AA246" s="21">
        <v>875.1</v>
      </c>
      <c r="AB246" s="21">
        <v>3.4</v>
      </c>
      <c r="AC246" s="21">
        <v>2.2000000000000002</v>
      </c>
      <c r="AD246" s="22">
        <v>4.5999999999999996</v>
      </c>
      <c r="AE246" s="35">
        <v>16344.8</v>
      </c>
      <c r="AF246" s="21">
        <v>669.7</v>
      </c>
      <c r="AG246" s="21">
        <v>431.6</v>
      </c>
      <c r="AH246" s="21">
        <v>943.7</v>
      </c>
      <c r="AI246" s="21">
        <v>4.0999999999999996</v>
      </c>
      <c r="AJ246" s="21">
        <v>2.6</v>
      </c>
      <c r="AK246" s="22">
        <v>5.8</v>
      </c>
    </row>
    <row r="247" spans="1:37">
      <c r="A247" s="6" t="s">
        <v>610</v>
      </c>
      <c r="B247" s="55" t="s">
        <v>611</v>
      </c>
      <c r="C247" s="44">
        <v>23324.1</v>
      </c>
      <c r="D247" s="21">
        <v>372.9</v>
      </c>
      <c r="E247" s="21">
        <v>228.9</v>
      </c>
      <c r="F247" s="21">
        <v>548.1</v>
      </c>
      <c r="G247" s="21">
        <v>1.6</v>
      </c>
      <c r="H247" s="21">
        <v>1</v>
      </c>
      <c r="I247" s="22">
        <v>2.4</v>
      </c>
      <c r="J247" s="44">
        <v>36304.699999999997</v>
      </c>
      <c r="K247" s="21">
        <v>766</v>
      </c>
      <c r="L247" s="21">
        <v>512</v>
      </c>
      <c r="M247" s="21">
        <v>1045.5999999999999</v>
      </c>
      <c r="N247" s="21">
        <v>2.1</v>
      </c>
      <c r="O247" s="21">
        <v>1.4</v>
      </c>
      <c r="P247" s="22">
        <v>2.9</v>
      </c>
      <c r="Q247" s="44">
        <v>17789.400000000001</v>
      </c>
      <c r="R247" s="21">
        <v>523.1</v>
      </c>
      <c r="S247" s="21">
        <v>351.4</v>
      </c>
      <c r="T247" s="21">
        <v>694.5</v>
      </c>
      <c r="U247" s="21">
        <v>2.9</v>
      </c>
      <c r="V247" s="21">
        <v>2</v>
      </c>
      <c r="W247" s="22">
        <v>3.9</v>
      </c>
      <c r="X247" s="44">
        <v>11425</v>
      </c>
      <c r="Y247" s="21">
        <v>375.5</v>
      </c>
      <c r="Z247" s="21">
        <v>250.5</v>
      </c>
      <c r="AA247" s="21">
        <v>513.1</v>
      </c>
      <c r="AB247" s="21">
        <v>3.3</v>
      </c>
      <c r="AC247" s="21">
        <v>2.2000000000000002</v>
      </c>
      <c r="AD247" s="22">
        <v>4.5</v>
      </c>
      <c r="AE247" s="35">
        <v>14225.9</v>
      </c>
      <c r="AF247" s="21">
        <v>569.79999999999995</v>
      </c>
      <c r="AG247" s="21">
        <v>360.3</v>
      </c>
      <c r="AH247" s="21">
        <v>810.5</v>
      </c>
      <c r="AI247" s="21">
        <v>4</v>
      </c>
      <c r="AJ247" s="21">
        <v>2.5</v>
      </c>
      <c r="AK247" s="22">
        <v>5.7</v>
      </c>
    </row>
    <row r="248" spans="1:37">
      <c r="A248" s="6" t="s">
        <v>338</v>
      </c>
      <c r="B248" s="55" t="s">
        <v>339</v>
      </c>
      <c r="C248" s="44">
        <v>2780.5</v>
      </c>
      <c r="D248" s="21">
        <v>47.5</v>
      </c>
      <c r="E248" s="21">
        <v>29</v>
      </c>
      <c r="F248" s="21">
        <v>70.3</v>
      </c>
      <c r="G248" s="21">
        <v>1.7</v>
      </c>
      <c r="H248" s="21">
        <v>1</v>
      </c>
      <c r="I248" s="22">
        <v>2.5</v>
      </c>
      <c r="J248" s="44">
        <v>13429.3</v>
      </c>
      <c r="K248" s="21">
        <v>302.60000000000002</v>
      </c>
      <c r="L248" s="21">
        <v>200.1</v>
      </c>
      <c r="M248" s="21">
        <v>413</v>
      </c>
      <c r="N248" s="21">
        <v>2.2999999999999998</v>
      </c>
      <c r="O248" s="21">
        <v>1.5</v>
      </c>
      <c r="P248" s="22">
        <v>3.1</v>
      </c>
      <c r="Q248" s="44">
        <v>22602.400000000001</v>
      </c>
      <c r="R248" s="21">
        <v>708.8</v>
      </c>
      <c r="S248" s="21">
        <v>474.5</v>
      </c>
      <c r="T248" s="21">
        <v>937.5</v>
      </c>
      <c r="U248" s="21">
        <v>3.1</v>
      </c>
      <c r="V248" s="21">
        <v>2.1</v>
      </c>
      <c r="W248" s="22">
        <v>4.0999999999999996</v>
      </c>
      <c r="X248" s="44">
        <v>22968.5</v>
      </c>
      <c r="Y248" s="21">
        <v>805.1</v>
      </c>
      <c r="Z248" s="21">
        <v>535.70000000000005</v>
      </c>
      <c r="AA248" s="21">
        <v>1102.4000000000001</v>
      </c>
      <c r="AB248" s="21">
        <v>3.5</v>
      </c>
      <c r="AC248" s="21">
        <v>2.2999999999999998</v>
      </c>
      <c r="AD248" s="22">
        <v>4.8</v>
      </c>
      <c r="AE248" s="35">
        <v>41112.300000000003</v>
      </c>
      <c r="AF248" s="21">
        <v>1752.8</v>
      </c>
      <c r="AG248" s="21">
        <v>1128.5999999999999</v>
      </c>
      <c r="AH248" s="21">
        <v>2475.1999999999998</v>
      </c>
      <c r="AI248" s="21">
        <v>4.3</v>
      </c>
      <c r="AJ248" s="21">
        <v>2.7</v>
      </c>
      <c r="AK248" s="22">
        <v>6</v>
      </c>
    </row>
    <row r="249" spans="1:37">
      <c r="A249" s="6" t="s">
        <v>410</v>
      </c>
      <c r="B249" s="55" t="s">
        <v>411</v>
      </c>
      <c r="C249" s="44">
        <v>5332.5</v>
      </c>
      <c r="D249" s="21">
        <v>94.2</v>
      </c>
      <c r="E249" s="21">
        <v>56.6</v>
      </c>
      <c r="F249" s="21">
        <v>141.69999999999999</v>
      </c>
      <c r="G249" s="21">
        <v>1.8</v>
      </c>
      <c r="H249" s="21">
        <v>1.1000000000000001</v>
      </c>
      <c r="I249" s="22">
        <v>2.7</v>
      </c>
      <c r="J249" s="44">
        <v>7993.7</v>
      </c>
      <c r="K249" s="21">
        <v>186</v>
      </c>
      <c r="L249" s="21">
        <v>122.1</v>
      </c>
      <c r="M249" s="21">
        <v>255.6</v>
      </c>
      <c r="N249" s="21">
        <v>2.2999999999999998</v>
      </c>
      <c r="O249" s="21">
        <v>1.5</v>
      </c>
      <c r="P249" s="22">
        <v>3.2</v>
      </c>
      <c r="Q249" s="44">
        <v>9987.5</v>
      </c>
      <c r="R249" s="21">
        <v>323.3</v>
      </c>
      <c r="S249" s="21">
        <v>216.9</v>
      </c>
      <c r="T249" s="21">
        <v>429.3</v>
      </c>
      <c r="U249" s="21">
        <v>3.2</v>
      </c>
      <c r="V249" s="21">
        <v>2.2000000000000002</v>
      </c>
      <c r="W249" s="22">
        <v>4.3</v>
      </c>
      <c r="X249" s="44">
        <v>7181</v>
      </c>
      <c r="Y249" s="21">
        <v>259.89999999999998</v>
      </c>
      <c r="Z249" s="21">
        <v>171</v>
      </c>
      <c r="AA249" s="21">
        <v>357.2</v>
      </c>
      <c r="AB249" s="21">
        <v>3.6</v>
      </c>
      <c r="AC249" s="21">
        <v>2.4</v>
      </c>
      <c r="AD249" s="22">
        <v>5</v>
      </c>
      <c r="AE249" s="35">
        <v>5740.3</v>
      </c>
      <c r="AF249" s="21">
        <v>252.3</v>
      </c>
      <c r="AG249" s="21">
        <v>165.5</v>
      </c>
      <c r="AH249" s="21">
        <v>352.3</v>
      </c>
      <c r="AI249" s="21">
        <v>4.4000000000000004</v>
      </c>
      <c r="AJ249" s="21">
        <v>2.9</v>
      </c>
      <c r="AK249" s="22">
        <v>6.1</v>
      </c>
    </row>
    <row r="250" spans="1:37">
      <c r="A250" s="6" t="s">
        <v>764</v>
      </c>
      <c r="B250" s="55" t="s">
        <v>765</v>
      </c>
      <c r="C250" s="44">
        <v>12919.9</v>
      </c>
      <c r="D250" s="21">
        <v>182</v>
      </c>
      <c r="E250" s="21">
        <v>111</v>
      </c>
      <c r="F250" s="21">
        <v>268.39999999999998</v>
      </c>
      <c r="G250" s="21">
        <v>1.4</v>
      </c>
      <c r="H250" s="21">
        <v>0.9</v>
      </c>
      <c r="I250" s="22">
        <v>2.1</v>
      </c>
      <c r="J250" s="44">
        <v>19503</v>
      </c>
      <c r="K250" s="21">
        <v>362.7</v>
      </c>
      <c r="L250" s="21">
        <v>239.6</v>
      </c>
      <c r="M250" s="21">
        <v>496.1</v>
      </c>
      <c r="N250" s="21">
        <v>1.9</v>
      </c>
      <c r="O250" s="21">
        <v>1.2</v>
      </c>
      <c r="P250" s="22">
        <v>2.5</v>
      </c>
      <c r="Q250" s="44">
        <v>7350.1</v>
      </c>
      <c r="R250" s="21">
        <v>190.6</v>
      </c>
      <c r="S250" s="21">
        <v>129.19999999999999</v>
      </c>
      <c r="T250" s="21">
        <v>253.3</v>
      </c>
      <c r="U250" s="21">
        <v>2.6</v>
      </c>
      <c r="V250" s="21">
        <v>1.8</v>
      </c>
      <c r="W250" s="22">
        <v>3.4</v>
      </c>
      <c r="X250" s="44">
        <v>4229</v>
      </c>
      <c r="Y250" s="21">
        <v>122.8</v>
      </c>
      <c r="Z250" s="21">
        <v>82</v>
      </c>
      <c r="AA250" s="21">
        <v>168.8</v>
      </c>
      <c r="AB250" s="21">
        <v>2.9</v>
      </c>
      <c r="AC250" s="21">
        <v>1.9</v>
      </c>
      <c r="AD250" s="22">
        <v>4</v>
      </c>
      <c r="AE250" s="35">
        <v>0</v>
      </c>
      <c r="AF250" s="21" t="s">
        <v>874</v>
      </c>
      <c r="AG250" s="21" t="s">
        <v>874</v>
      </c>
      <c r="AH250" s="21" t="s">
        <v>874</v>
      </c>
      <c r="AI250" s="21" t="s">
        <v>874</v>
      </c>
      <c r="AJ250" s="21" t="s">
        <v>874</v>
      </c>
      <c r="AK250" s="22" t="s">
        <v>874</v>
      </c>
    </row>
    <row r="251" spans="1:37">
      <c r="A251" s="6" t="s">
        <v>392</v>
      </c>
      <c r="B251" s="55" t="s">
        <v>393</v>
      </c>
      <c r="C251" s="44">
        <v>16371.2</v>
      </c>
      <c r="D251" s="21">
        <v>285.8</v>
      </c>
      <c r="E251" s="21">
        <v>175.4</v>
      </c>
      <c r="F251" s="21">
        <v>418.1</v>
      </c>
      <c r="G251" s="21">
        <v>1.7</v>
      </c>
      <c r="H251" s="21">
        <v>1.1000000000000001</v>
      </c>
      <c r="I251" s="22">
        <v>2.6</v>
      </c>
      <c r="J251" s="44">
        <v>23068.6</v>
      </c>
      <c r="K251" s="21">
        <v>531.4</v>
      </c>
      <c r="L251" s="21">
        <v>352.6</v>
      </c>
      <c r="M251" s="21">
        <v>718.5</v>
      </c>
      <c r="N251" s="21">
        <v>2.2999999999999998</v>
      </c>
      <c r="O251" s="21">
        <v>1.5</v>
      </c>
      <c r="P251" s="22">
        <v>3.1</v>
      </c>
      <c r="Q251" s="44">
        <v>22480.799999999999</v>
      </c>
      <c r="R251" s="21">
        <v>720.7</v>
      </c>
      <c r="S251" s="21">
        <v>488.6</v>
      </c>
      <c r="T251" s="21">
        <v>945.1</v>
      </c>
      <c r="U251" s="21">
        <v>3.2</v>
      </c>
      <c r="V251" s="21">
        <v>2.2000000000000002</v>
      </c>
      <c r="W251" s="22">
        <v>4.2</v>
      </c>
      <c r="X251" s="44">
        <v>12304.1</v>
      </c>
      <c r="Y251" s="21">
        <v>440.9</v>
      </c>
      <c r="Z251" s="21">
        <v>297.5</v>
      </c>
      <c r="AA251" s="21">
        <v>599.5</v>
      </c>
      <c r="AB251" s="21">
        <v>3.6</v>
      </c>
      <c r="AC251" s="21">
        <v>2.4</v>
      </c>
      <c r="AD251" s="22">
        <v>4.9000000000000004</v>
      </c>
      <c r="AE251" s="35">
        <v>2659.3</v>
      </c>
      <c r="AF251" s="21">
        <v>116</v>
      </c>
      <c r="AG251" s="21">
        <v>73.900000000000006</v>
      </c>
      <c r="AH251" s="21">
        <v>163.19999999999999</v>
      </c>
      <c r="AI251" s="21">
        <v>4.4000000000000004</v>
      </c>
      <c r="AJ251" s="21">
        <v>2.8</v>
      </c>
      <c r="AK251" s="22">
        <v>6.1</v>
      </c>
    </row>
    <row r="252" spans="1:37">
      <c r="A252" s="6" t="s">
        <v>576</v>
      </c>
      <c r="B252" s="55" t="s">
        <v>577</v>
      </c>
      <c r="C252" s="44">
        <v>11059</v>
      </c>
      <c r="D252" s="21">
        <v>168.2</v>
      </c>
      <c r="E252" s="21">
        <v>102.3</v>
      </c>
      <c r="F252" s="21">
        <v>248</v>
      </c>
      <c r="G252" s="21">
        <v>1.5</v>
      </c>
      <c r="H252" s="21">
        <v>0.9</v>
      </c>
      <c r="I252" s="22">
        <v>2.2000000000000002</v>
      </c>
      <c r="J252" s="44">
        <v>21640</v>
      </c>
      <c r="K252" s="21">
        <v>434.5</v>
      </c>
      <c r="L252" s="21">
        <v>288.60000000000002</v>
      </c>
      <c r="M252" s="21">
        <v>590.5</v>
      </c>
      <c r="N252" s="21">
        <v>2</v>
      </c>
      <c r="O252" s="21">
        <v>1.3</v>
      </c>
      <c r="P252" s="22">
        <v>2.7</v>
      </c>
      <c r="Q252" s="44">
        <v>11771.5</v>
      </c>
      <c r="R252" s="21">
        <v>329.5</v>
      </c>
      <c r="S252" s="21">
        <v>223.1</v>
      </c>
      <c r="T252" s="21">
        <v>437.9</v>
      </c>
      <c r="U252" s="21">
        <v>2.8</v>
      </c>
      <c r="V252" s="21">
        <v>1.9</v>
      </c>
      <c r="W252" s="22">
        <v>3.7</v>
      </c>
      <c r="X252" s="44">
        <v>21892.2</v>
      </c>
      <c r="Y252" s="21">
        <v>685.7</v>
      </c>
      <c r="Z252" s="21">
        <v>457.8</v>
      </c>
      <c r="AA252" s="21">
        <v>940.5</v>
      </c>
      <c r="AB252" s="21">
        <v>3.1</v>
      </c>
      <c r="AC252" s="21">
        <v>2.1</v>
      </c>
      <c r="AD252" s="22">
        <v>4.3</v>
      </c>
      <c r="AE252" s="35">
        <v>18277.3</v>
      </c>
      <c r="AF252" s="21">
        <v>698.3</v>
      </c>
      <c r="AG252" s="21">
        <v>438.1</v>
      </c>
      <c r="AH252" s="21">
        <v>1000</v>
      </c>
      <c r="AI252" s="21">
        <v>3.8</v>
      </c>
      <c r="AJ252" s="21">
        <v>2.4</v>
      </c>
      <c r="AK252" s="22">
        <v>5.5</v>
      </c>
    </row>
    <row r="253" spans="1:37">
      <c r="A253" s="6" t="s">
        <v>282</v>
      </c>
      <c r="B253" s="55" t="s">
        <v>283</v>
      </c>
      <c r="C253" s="44">
        <v>974.5</v>
      </c>
      <c r="D253" s="21">
        <v>19.7</v>
      </c>
      <c r="E253" s="21">
        <v>11.8</v>
      </c>
      <c r="F253" s="21">
        <v>29</v>
      </c>
      <c r="G253" s="21">
        <v>2</v>
      </c>
      <c r="H253" s="21">
        <v>1.2</v>
      </c>
      <c r="I253" s="22">
        <v>3</v>
      </c>
      <c r="J253" s="44">
        <v>8900.1</v>
      </c>
      <c r="K253" s="21">
        <v>237</v>
      </c>
      <c r="L253" s="21">
        <v>157.1</v>
      </c>
      <c r="M253" s="21">
        <v>318.7</v>
      </c>
      <c r="N253" s="21">
        <v>2.7</v>
      </c>
      <c r="O253" s="21">
        <v>1.8</v>
      </c>
      <c r="P253" s="22">
        <v>3.6</v>
      </c>
      <c r="Q253" s="44">
        <v>22679</v>
      </c>
      <c r="R253" s="21">
        <v>838.3</v>
      </c>
      <c r="S253" s="21">
        <v>563.29999999999995</v>
      </c>
      <c r="T253" s="21">
        <v>1097.7</v>
      </c>
      <c r="U253" s="21">
        <v>3.7</v>
      </c>
      <c r="V253" s="21">
        <v>2.5</v>
      </c>
      <c r="W253" s="22">
        <v>4.8</v>
      </c>
      <c r="X253" s="44">
        <v>30598.5</v>
      </c>
      <c r="Y253" s="21">
        <v>1262.3</v>
      </c>
      <c r="Z253" s="21">
        <v>852.3</v>
      </c>
      <c r="AA253" s="21">
        <v>1707.5</v>
      </c>
      <c r="AB253" s="21">
        <v>4.0999999999999996</v>
      </c>
      <c r="AC253" s="21">
        <v>2.8</v>
      </c>
      <c r="AD253" s="22">
        <v>5.6</v>
      </c>
      <c r="AE253" s="35">
        <v>24003.8</v>
      </c>
      <c r="AF253" s="21">
        <v>1202.4000000000001</v>
      </c>
      <c r="AG253" s="21">
        <v>772.8</v>
      </c>
      <c r="AH253" s="21">
        <v>1683.2</v>
      </c>
      <c r="AI253" s="21">
        <v>5</v>
      </c>
      <c r="AJ253" s="21">
        <v>3.2</v>
      </c>
      <c r="AK253" s="22">
        <v>7</v>
      </c>
    </row>
    <row r="254" spans="1:37">
      <c r="A254" s="6" t="s">
        <v>638</v>
      </c>
      <c r="B254" s="55" t="s">
        <v>639</v>
      </c>
      <c r="C254" s="44">
        <v>25466.6</v>
      </c>
      <c r="D254" s="21">
        <v>408.8</v>
      </c>
      <c r="E254" s="21">
        <v>248.8</v>
      </c>
      <c r="F254" s="21">
        <v>600.4</v>
      </c>
      <c r="G254" s="21">
        <v>1.6</v>
      </c>
      <c r="H254" s="21">
        <v>1</v>
      </c>
      <c r="I254" s="22">
        <v>2.4</v>
      </c>
      <c r="J254" s="44">
        <v>26236.2</v>
      </c>
      <c r="K254" s="21">
        <v>555.6</v>
      </c>
      <c r="L254" s="21">
        <v>369</v>
      </c>
      <c r="M254" s="21">
        <v>755.6</v>
      </c>
      <c r="N254" s="21">
        <v>2.1</v>
      </c>
      <c r="O254" s="21">
        <v>1.4</v>
      </c>
      <c r="P254" s="22">
        <v>2.9</v>
      </c>
      <c r="Q254" s="44">
        <v>9590.7999999999993</v>
      </c>
      <c r="R254" s="21">
        <v>282.8</v>
      </c>
      <c r="S254" s="21">
        <v>192.3</v>
      </c>
      <c r="T254" s="21">
        <v>371.4</v>
      </c>
      <c r="U254" s="21">
        <v>2.9</v>
      </c>
      <c r="V254" s="21">
        <v>2</v>
      </c>
      <c r="W254" s="22">
        <v>3.9</v>
      </c>
      <c r="X254" s="44">
        <v>4248.3999999999996</v>
      </c>
      <c r="Y254" s="21">
        <v>140</v>
      </c>
      <c r="Z254" s="21">
        <v>94.5</v>
      </c>
      <c r="AA254" s="21">
        <v>190.5</v>
      </c>
      <c r="AB254" s="21">
        <v>3.3</v>
      </c>
      <c r="AC254" s="21">
        <v>2.2000000000000002</v>
      </c>
      <c r="AD254" s="22">
        <v>4.5</v>
      </c>
      <c r="AE254" s="35">
        <v>443</v>
      </c>
      <c r="AF254" s="21">
        <v>17.8</v>
      </c>
      <c r="AG254" s="21">
        <v>11.3</v>
      </c>
      <c r="AH254" s="21">
        <v>25.2</v>
      </c>
      <c r="AI254" s="21">
        <v>4</v>
      </c>
      <c r="AJ254" s="21">
        <v>2.5</v>
      </c>
      <c r="AK254" s="22">
        <v>5.7</v>
      </c>
    </row>
    <row r="255" spans="1:37">
      <c r="A255" s="6" t="s">
        <v>698</v>
      </c>
      <c r="B255" s="55" t="s">
        <v>699</v>
      </c>
      <c r="C255" s="44">
        <v>20218.3</v>
      </c>
      <c r="D255" s="21">
        <v>312</v>
      </c>
      <c r="E255" s="21">
        <v>187.4</v>
      </c>
      <c r="F255" s="21">
        <v>462.9</v>
      </c>
      <c r="G255" s="21">
        <v>1.5</v>
      </c>
      <c r="H255" s="21">
        <v>0.9</v>
      </c>
      <c r="I255" s="22">
        <v>2.2999999999999998</v>
      </c>
      <c r="J255" s="44">
        <v>13185</v>
      </c>
      <c r="K255" s="21">
        <v>268.3</v>
      </c>
      <c r="L255" s="21">
        <v>176</v>
      </c>
      <c r="M255" s="21">
        <v>368.6</v>
      </c>
      <c r="N255" s="21">
        <v>2</v>
      </c>
      <c r="O255" s="21">
        <v>1.3</v>
      </c>
      <c r="P255" s="22">
        <v>2.8</v>
      </c>
      <c r="Q255" s="44">
        <v>11131.9</v>
      </c>
      <c r="R255" s="21">
        <v>315.39999999999998</v>
      </c>
      <c r="S255" s="21">
        <v>215.1</v>
      </c>
      <c r="T255" s="21">
        <v>418.8</v>
      </c>
      <c r="U255" s="21">
        <v>2.8</v>
      </c>
      <c r="V255" s="21">
        <v>1.9</v>
      </c>
      <c r="W255" s="22">
        <v>3.8</v>
      </c>
      <c r="X255" s="44">
        <v>3326</v>
      </c>
      <c r="Y255" s="21">
        <v>105.5</v>
      </c>
      <c r="Z255" s="21">
        <v>70.2</v>
      </c>
      <c r="AA255" s="21">
        <v>145</v>
      </c>
      <c r="AB255" s="21">
        <v>3.2</v>
      </c>
      <c r="AC255" s="21">
        <v>2.1</v>
      </c>
      <c r="AD255" s="22">
        <v>4.4000000000000004</v>
      </c>
      <c r="AE255" s="35">
        <v>600.79999999999995</v>
      </c>
      <c r="AF255" s="21">
        <v>23.2</v>
      </c>
      <c r="AG255" s="21">
        <v>14.7</v>
      </c>
      <c r="AH255" s="21">
        <v>33.200000000000003</v>
      </c>
      <c r="AI255" s="21">
        <v>3.9</v>
      </c>
      <c r="AJ255" s="21">
        <v>2.4</v>
      </c>
      <c r="AK255" s="22">
        <v>5.5</v>
      </c>
    </row>
    <row r="256" spans="1:37">
      <c r="A256" s="6" t="s">
        <v>320</v>
      </c>
      <c r="B256" s="55" t="s">
        <v>321</v>
      </c>
      <c r="C256" s="44">
        <v>915.9</v>
      </c>
      <c r="D256" s="21">
        <v>15.8</v>
      </c>
      <c r="E256" s="21">
        <v>9.6</v>
      </c>
      <c r="F256" s="21">
        <v>23.3</v>
      </c>
      <c r="G256" s="21">
        <v>1.7</v>
      </c>
      <c r="H256" s="21">
        <v>1</v>
      </c>
      <c r="I256" s="22">
        <v>2.5</v>
      </c>
      <c r="J256" s="44">
        <v>15176.3</v>
      </c>
      <c r="K256" s="21">
        <v>345.4</v>
      </c>
      <c r="L256" s="21">
        <v>228</v>
      </c>
      <c r="M256" s="21">
        <v>467.9</v>
      </c>
      <c r="N256" s="21">
        <v>2.2999999999999998</v>
      </c>
      <c r="O256" s="21">
        <v>1.5</v>
      </c>
      <c r="P256" s="22">
        <v>3.1</v>
      </c>
      <c r="Q256" s="44">
        <v>15896.6</v>
      </c>
      <c r="R256" s="21">
        <v>503</v>
      </c>
      <c r="S256" s="21">
        <v>340.1</v>
      </c>
      <c r="T256" s="21">
        <v>660.3</v>
      </c>
      <c r="U256" s="21">
        <v>3.2</v>
      </c>
      <c r="V256" s="21">
        <v>2.1</v>
      </c>
      <c r="W256" s="22">
        <v>4.2</v>
      </c>
      <c r="X256" s="44">
        <v>17338.099999999999</v>
      </c>
      <c r="Y256" s="21">
        <v>613.20000000000005</v>
      </c>
      <c r="Z256" s="21">
        <v>411.1</v>
      </c>
      <c r="AA256" s="21">
        <v>838</v>
      </c>
      <c r="AB256" s="21">
        <v>3.5</v>
      </c>
      <c r="AC256" s="21">
        <v>2.4</v>
      </c>
      <c r="AD256" s="22">
        <v>4.8</v>
      </c>
      <c r="AE256" s="35">
        <v>21577.1</v>
      </c>
      <c r="AF256" s="21">
        <v>927.8</v>
      </c>
      <c r="AG256" s="21">
        <v>596</v>
      </c>
      <c r="AH256" s="21">
        <v>1304.9000000000001</v>
      </c>
      <c r="AI256" s="21">
        <v>4.3</v>
      </c>
      <c r="AJ256" s="21">
        <v>2.8</v>
      </c>
      <c r="AK256" s="22">
        <v>6</v>
      </c>
    </row>
    <row r="257" spans="1:37">
      <c r="A257" s="6" t="s">
        <v>850</v>
      </c>
      <c r="B257" s="55" t="s">
        <v>851</v>
      </c>
      <c r="C257" s="44">
        <v>26417.4</v>
      </c>
      <c r="D257" s="21">
        <v>346.8</v>
      </c>
      <c r="E257" s="21">
        <v>211</v>
      </c>
      <c r="F257" s="21">
        <v>510.4</v>
      </c>
      <c r="G257" s="21">
        <v>1.3</v>
      </c>
      <c r="H257" s="21">
        <v>0.8</v>
      </c>
      <c r="I257" s="22">
        <v>1.9</v>
      </c>
      <c r="J257" s="44">
        <v>5821.5</v>
      </c>
      <c r="K257" s="21">
        <v>101</v>
      </c>
      <c r="L257" s="21">
        <v>66.400000000000006</v>
      </c>
      <c r="M257" s="21">
        <v>137.9</v>
      </c>
      <c r="N257" s="21">
        <v>1.7</v>
      </c>
      <c r="O257" s="21">
        <v>1.1000000000000001</v>
      </c>
      <c r="P257" s="22">
        <v>2.4</v>
      </c>
      <c r="Q257" s="44">
        <v>9900.2000000000007</v>
      </c>
      <c r="R257" s="21">
        <v>239.6</v>
      </c>
      <c r="S257" s="21">
        <v>163.30000000000001</v>
      </c>
      <c r="T257" s="21">
        <v>321.8</v>
      </c>
      <c r="U257" s="21">
        <v>2.4</v>
      </c>
      <c r="V257" s="21">
        <v>1.6</v>
      </c>
      <c r="W257" s="22">
        <v>3.3</v>
      </c>
      <c r="X257" s="44">
        <v>1419.3</v>
      </c>
      <c r="Y257" s="21">
        <v>38.5</v>
      </c>
      <c r="Z257" s="21">
        <v>25.6</v>
      </c>
      <c r="AA257" s="21">
        <v>53</v>
      </c>
      <c r="AB257" s="21">
        <v>2.7</v>
      </c>
      <c r="AC257" s="21">
        <v>1.8</v>
      </c>
      <c r="AD257" s="22">
        <v>3.7</v>
      </c>
      <c r="AE257" s="35">
        <v>620.70000000000005</v>
      </c>
      <c r="AF257" s="21">
        <v>20.6</v>
      </c>
      <c r="AG257" s="21">
        <v>12.8</v>
      </c>
      <c r="AH257" s="21">
        <v>29.7</v>
      </c>
      <c r="AI257" s="21">
        <v>3.3</v>
      </c>
      <c r="AJ257" s="21">
        <v>2.1</v>
      </c>
      <c r="AK257" s="22">
        <v>4.8</v>
      </c>
    </row>
    <row r="258" spans="1:37">
      <c r="A258" s="6" t="s">
        <v>588</v>
      </c>
      <c r="B258" s="55" t="s">
        <v>589</v>
      </c>
      <c r="C258" s="44">
        <v>8046.5</v>
      </c>
      <c r="D258" s="21">
        <v>127.3</v>
      </c>
      <c r="E258" s="21">
        <v>77.599999999999994</v>
      </c>
      <c r="F258" s="21">
        <v>188.7</v>
      </c>
      <c r="G258" s="21">
        <v>1.6</v>
      </c>
      <c r="H258" s="21">
        <v>1</v>
      </c>
      <c r="I258" s="22">
        <v>2.2999999999999998</v>
      </c>
      <c r="J258" s="44">
        <v>17941.5</v>
      </c>
      <c r="K258" s="21">
        <v>374.3</v>
      </c>
      <c r="L258" s="21">
        <v>247.4</v>
      </c>
      <c r="M258" s="21">
        <v>516.70000000000005</v>
      </c>
      <c r="N258" s="21">
        <v>2.1</v>
      </c>
      <c r="O258" s="21">
        <v>1.4</v>
      </c>
      <c r="P258" s="22">
        <v>2.9</v>
      </c>
      <c r="Q258" s="44">
        <v>12724.4</v>
      </c>
      <c r="R258" s="21">
        <v>369.8</v>
      </c>
      <c r="S258" s="21">
        <v>249</v>
      </c>
      <c r="T258" s="21">
        <v>491.6</v>
      </c>
      <c r="U258" s="21">
        <v>2.9</v>
      </c>
      <c r="V258" s="21">
        <v>2</v>
      </c>
      <c r="W258" s="22">
        <v>3.9</v>
      </c>
      <c r="X258" s="44">
        <v>22583.4</v>
      </c>
      <c r="Y258" s="21">
        <v>734.2</v>
      </c>
      <c r="Z258" s="21">
        <v>481.5</v>
      </c>
      <c r="AA258" s="21">
        <v>1011.6</v>
      </c>
      <c r="AB258" s="21">
        <v>3.3</v>
      </c>
      <c r="AC258" s="21">
        <v>2.1</v>
      </c>
      <c r="AD258" s="22">
        <v>4.5</v>
      </c>
      <c r="AE258" s="35">
        <v>6525.2</v>
      </c>
      <c r="AF258" s="21">
        <v>258.10000000000002</v>
      </c>
      <c r="AG258" s="21">
        <v>166</v>
      </c>
      <c r="AH258" s="21">
        <v>365.3</v>
      </c>
      <c r="AI258" s="21">
        <v>4</v>
      </c>
      <c r="AJ258" s="21">
        <v>2.5</v>
      </c>
      <c r="AK258" s="22">
        <v>5.6</v>
      </c>
    </row>
    <row r="259" spans="1:37">
      <c r="A259" s="6" t="s">
        <v>720</v>
      </c>
      <c r="B259" s="55" t="s">
        <v>721</v>
      </c>
      <c r="C259" s="44">
        <v>22767.7</v>
      </c>
      <c r="D259" s="21">
        <v>334.7</v>
      </c>
      <c r="E259" s="21">
        <v>203.9</v>
      </c>
      <c r="F259" s="21">
        <v>493.8</v>
      </c>
      <c r="G259" s="21">
        <v>1.5</v>
      </c>
      <c r="H259" s="21">
        <v>0.9</v>
      </c>
      <c r="I259" s="22">
        <v>2.2000000000000002</v>
      </c>
      <c r="J259" s="44">
        <v>20030.900000000001</v>
      </c>
      <c r="K259" s="21">
        <v>388.8</v>
      </c>
      <c r="L259" s="21">
        <v>257.89999999999998</v>
      </c>
      <c r="M259" s="21">
        <v>531.70000000000005</v>
      </c>
      <c r="N259" s="21">
        <v>1.9</v>
      </c>
      <c r="O259" s="21">
        <v>1.3</v>
      </c>
      <c r="P259" s="22">
        <v>2.7</v>
      </c>
      <c r="Q259" s="44">
        <v>11440.5</v>
      </c>
      <c r="R259" s="21">
        <v>309.60000000000002</v>
      </c>
      <c r="S259" s="21">
        <v>209.5</v>
      </c>
      <c r="T259" s="21">
        <v>410.3</v>
      </c>
      <c r="U259" s="21">
        <v>2.7</v>
      </c>
      <c r="V259" s="21">
        <v>1.8</v>
      </c>
      <c r="W259" s="22">
        <v>3.6</v>
      </c>
      <c r="X259" s="44">
        <v>6666.1</v>
      </c>
      <c r="Y259" s="21">
        <v>201.8</v>
      </c>
      <c r="Z259" s="21">
        <v>135</v>
      </c>
      <c r="AA259" s="21">
        <v>276</v>
      </c>
      <c r="AB259" s="21">
        <v>3</v>
      </c>
      <c r="AC259" s="21">
        <v>2</v>
      </c>
      <c r="AD259" s="22">
        <v>4.0999999999999996</v>
      </c>
      <c r="AE259" s="35">
        <v>2357.8000000000002</v>
      </c>
      <c r="AF259" s="21">
        <v>87.1</v>
      </c>
      <c r="AG259" s="21">
        <v>54.6</v>
      </c>
      <c r="AH259" s="21">
        <v>124.5</v>
      </c>
      <c r="AI259" s="21">
        <v>3.7</v>
      </c>
      <c r="AJ259" s="21">
        <v>2.2999999999999998</v>
      </c>
      <c r="AK259" s="22">
        <v>5.3</v>
      </c>
    </row>
    <row r="260" spans="1:37">
      <c r="A260" s="6" t="s">
        <v>312</v>
      </c>
      <c r="B260" s="55" t="s">
        <v>313</v>
      </c>
      <c r="C260" s="44">
        <v>3480.2</v>
      </c>
      <c r="D260" s="21">
        <v>60.8</v>
      </c>
      <c r="E260" s="21">
        <v>37</v>
      </c>
      <c r="F260" s="21">
        <v>89.2</v>
      </c>
      <c r="G260" s="21">
        <v>1.7</v>
      </c>
      <c r="H260" s="21">
        <v>1.1000000000000001</v>
      </c>
      <c r="I260" s="22">
        <v>2.6</v>
      </c>
      <c r="J260" s="44">
        <v>12695.3</v>
      </c>
      <c r="K260" s="21">
        <v>292.39999999999998</v>
      </c>
      <c r="L260" s="21">
        <v>194.8</v>
      </c>
      <c r="M260" s="21">
        <v>394</v>
      </c>
      <c r="N260" s="21">
        <v>2.2999999999999998</v>
      </c>
      <c r="O260" s="21">
        <v>1.5</v>
      </c>
      <c r="P260" s="22">
        <v>3.1</v>
      </c>
      <c r="Q260" s="44">
        <v>14415.1</v>
      </c>
      <c r="R260" s="21">
        <v>461.9</v>
      </c>
      <c r="S260" s="21">
        <v>313.8</v>
      </c>
      <c r="T260" s="21">
        <v>604.70000000000005</v>
      </c>
      <c r="U260" s="21">
        <v>3.2</v>
      </c>
      <c r="V260" s="21">
        <v>2.2000000000000002</v>
      </c>
      <c r="W260" s="22">
        <v>4.2</v>
      </c>
      <c r="X260" s="44">
        <v>26809.9</v>
      </c>
      <c r="Y260" s="21">
        <v>959.7</v>
      </c>
      <c r="Z260" s="21">
        <v>648.29999999999995</v>
      </c>
      <c r="AA260" s="21">
        <v>1302.5999999999999</v>
      </c>
      <c r="AB260" s="21">
        <v>3.6</v>
      </c>
      <c r="AC260" s="21">
        <v>2.4</v>
      </c>
      <c r="AD260" s="22">
        <v>4.9000000000000004</v>
      </c>
      <c r="AE260" s="35">
        <v>19177.5</v>
      </c>
      <c r="AF260" s="21">
        <v>835.6</v>
      </c>
      <c r="AG260" s="21">
        <v>531.4</v>
      </c>
      <c r="AH260" s="21">
        <v>1178.5</v>
      </c>
      <c r="AI260" s="21">
        <v>4.4000000000000004</v>
      </c>
      <c r="AJ260" s="21">
        <v>2.8</v>
      </c>
      <c r="AK260" s="22">
        <v>6.1</v>
      </c>
    </row>
    <row r="261" spans="1:37">
      <c r="A261" s="6" t="s">
        <v>374</v>
      </c>
      <c r="B261" s="55" t="s">
        <v>375</v>
      </c>
      <c r="C261" s="44">
        <v>0</v>
      </c>
      <c r="D261" s="21" t="s">
        <v>874</v>
      </c>
      <c r="E261" s="21" t="s">
        <v>874</v>
      </c>
      <c r="F261" s="21" t="s">
        <v>874</v>
      </c>
      <c r="G261" s="21" t="s">
        <v>874</v>
      </c>
      <c r="H261" s="21" t="s">
        <v>874</v>
      </c>
      <c r="I261" s="22" t="s">
        <v>874</v>
      </c>
      <c r="J261" s="44">
        <v>5573</v>
      </c>
      <c r="K261" s="21">
        <v>120.8</v>
      </c>
      <c r="L261" s="21">
        <v>80.599999999999994</v>
      </c>
      <c r="M261" s="21">
        <v>163.30000000000001</v>
      </c>
      <c r="N261" s="21">
        <v>2.2000000000000002</v>
      </c>
      <c r="O261" s="21">
        <v>1.4</v>
      </c>
      <c r="P261" s="22">
        <v>2.9</v>
      </c>
      <c r="Q261" s="44">
        <v>9686.4</v>
      </c>
      <c r="R261" s="21">
        <v>292.39999999999998</v>
      </c>
      <c r="S261" s="21">
        <v>198.5</v>
      </c>
      <c r="T261" s="21">
        <v>384.7</v>
      </c>
      <c r="U261" s="21">
        <v>3</v>
      </c>
      <c r="V261" s="21">
        <v>2</v>
      </c>
      <c r="W261" s="22">
        <v>4</v>
      </c>
      <c r="X261" s="44">
        <v>23238</v>
      </c>
      <c r="Y261" s="21">
        <v>784.1</v>
      </c>
      <c r="Z261" s="21">
        <v>528.29999999999995</v>
      </c>
      <c r="AA261" s="21">
        <v>1064.9000000000001</v>
      </c>
      <c r="AB261" s="21">
        <v>3.4</v>
      </c>
      <c r="AC261" s="21">
        <v>2.2999999999999998</v>
      </c>
      <c r="AD261" s="22">
        <v>4.5999999999999996</v>
      </c>
      <c r="AE261" s="35">
        <v>2123.6</v>
      </c>
      <c r="AF261" s="21">
        <v>87.3</v>
      </c>
      <c r="AG261" s="21">
        <v>54.9</v>
      </c>
      <c r="AH261" s="21">
        <v>124.4</v>
      </c>
      <c r="AI261" s="21">
        <v>4.0999999999999996</v>
      </c>
      <c r="AJ261" s="21">
        <v>2.6</v>
      </c>
      <c r="AK261" s="22">
        <v>5.9</v>
      </c>
    </row>
    <row r="262" spans="1:37">
      <c r="A262" s="6" t="s">
        <v>804</v>
      </c>
      <c r="B262" s="55" t="s">
        <v>805</v>
      </c>
      <c r="C262" s="44">
        <v>1950</v>
      </c>
      <c r="D262" s="21">
        <v>22.2</v>
      </c>
      <c r="E262" s="21">
        <v>13.4</v>
      </c>
      <c r="F262" s="21">
        <v>33.1</v>
      </c>
      <c r="G262" s="21">
        <v>1.1000000000000001</v>
      </c>
      <c r="H262" s="21">
        <v>0.7</v>
      </c>
      <c r="I262" s="22">
        <v>1.7</v>
      </c>
      <c r="J262" s="44">
        <v>6454.9</v>
      </c>
      <c r="K262" s="21">
        <v>97.1</v>
      </c>
      <c r="L262" s="21">
        <v>64.2</v>
      </c>
      <c r="M262" s="21">
        <v>135</v>
      </c>
      <c r="N262" s="21">
        <v>1.5</v>
      </c>
      <c r="O262" s="21">
        <v>1</v>
      </c>
      <c r="P262" s="22">
        <v>2.1</v>
      </c>
      <c r="Q262" s="44">
        <v>8082.4</v>
      </c>
      <c r="R262" s="21">
        <v>170.1</v>
      </c>
      <c r="S262" s="21">
        <v>112.9</v>
      </c>
      <c r="T262" s="21">
        <v>231.6</v>
      </c>
      <c r="U262" s="21">
        <v>2.1</v>
      </c>
      <c r="V262" s="21">
        <v>1.4</v>
      </c>
      <c r="W262" s="22">
        <v>2.9</v>
      </c>
      <c r="X262" s="44">
        <v>33402.199999999997</v>
      </c>
      <c r="Y262" s="21">
        <v>788.4</v>
      </c>
      <c r="Z262" s="21">
        <v>509.7</v>
      </c>
      <c r="AA262" s="21">
        <v>1107</v>
      </c>
      <c r="AB262" s="21">
        <v>2.4</v>
      </c>
      <c r="AC262" s="21">
        <v>1.5</v>
      </c>
      <c r="AD262" s="22">
        <v>3.3</v>
      </c>
      <c r="AE262" s="35">
        <v>26149.599999999999</v>
      </c>
      <c r="AF262" s="21">
        <v>754.4</v>
      </c>
      <c r="AG262" s="21">
        <v>472.5</v>
      </c>
      <c r="AH262" s="21">
        <v>1093.3</v>
      </c>
      <c r="AI262" s="21">
        <v>2.9</v>
      </c>
      <c r="AJ262" s="21">
        <v>1.8</v>
      </c>
      <c r="AK262" s="22">
        <v>4.2</v>
      </c>
    </row>
    <row r="263" spans="1:37">
      <c r="A263" s="6" t="s">
        <v>744</v>
      </c>
      <c r="B263" s="55" t="s">
        <v>745</v>
      </c>
      <c r="C263" s="44">
        <v>38505.199999999997</v>
      </c>
      <c r="D263" s="21">
        <v>536</v>
      </c>
      <c r="E263" s="21">
        <v>327.3</v>
      </c>
      <c r="F263" s="21">
        <v>786.7</v>
      </c>
      <c r="G263" s="21">
        <v>1.4</v>
      </c>
      <c r="H263" s="21">
        <v>0.8</v>
      </c>
      <c r="I263" s="22">
        <v>2</v>
      </c>
      <c r="J263" s="44">
        <v>27754.799999999999</v>
      </c>
      <c r="K263" s="21">
        <v>510.3</v>
      </c>
      <c r="L263" s="21">
        <v>338.3</v>
      </c>
      <c r="M263" s="21">
        <v>696.9</v>
      </c>
      <c r="N263" s="21">
        <v>1.8</v>
      </c>
      <c r="O263" s="21">
        <v>1.2</v>
      </c>
      <c r="P263" s="22">
        <v>2.5</v>
      </c>
      <c r="Q263" s="44">
        <v>15695.5</v>
      </c>
      <c r="R263" s="21">
        <v>402.5</v>
      </c>
      <c r="S263" s="21">
        <v>273.3</v>
      </c>
      <c r="T263" s="21">
        <v>536.70000000000005</v>
      </c>
      <c r="U263" s="21">
        <v>2.6</v>
      </c>
      <c r="V263" s="21">
        <v>1.7</v>
      </c>
      <c r="W263" s="22">
        <v>3.4</v>
      </c>
      <c r="X263" s="44">
        <v>15248.8</v>
      </c>
      <c r="Y263" s="21">
        <v>437.8</v>
      </c>
      <c r="Z263" s="21">
        <v>292.60000000000002</v>
      </c>
      <c r="AA263" s="21">
        <v>600.5</v>
      </c>
      <c r="AB263" s="21">
        <v>2.9</v>
      </c>
      <c r="AC263" s="21">
        <v>1.9</v>
      </c>
      <c r="AD263" s="22">
        <v>3.9</v>
      </c>
      <c r="AE263" s="35">
        <v>7351.7</v>
      </c>
      <c r="AF263" s="21">
        <v>257.60000000000002</v>
      </c>
      <c r="AG263" s="21">
        <v>161.5</v>
      </c>
      <c r="AH263" s="21">
        <v>368.8</v>
      </c>
      <c r="AI263" s="21">
        <v>3.5</v>
      </c>
      <c r="AJ263" s="21">
        <v>2.2000000000000002</v>
      </c>
      <c r="AK263" s="22">
        <v>5</v>
      </c>
    </row>
    <row r="264" spans="1:37">
      <c r="A264" s="6" t="s">
        <v>806</v>
      </c>
      <c r="B264" s="55" t="s">
        <v>807</v>
      </c>
      <c r="C264" s="44">
        <v>24743.4</v>
      </c>
      <c r="D264" s="21">
        <v>332.2</v>
      </c>
      <c r="E264" s="21">
        <v>202.8</v>
      </c>
      <c r="F264" s="21">
        <v>488.1</v>
      </c>
      <c r="G264" s="21">
        <v>1.3</v>
      </c>
      <c r="H264" s="21">
        <v>0.8</v>
      </c>
      <c r="I264" s="22">
        <v>2</v>
      </c>
      <c r="J264" s="44">
        <v>16460.099999999999</v>
      </c>
      <c r="K264" s="21">
        <v>292</v>
      </c>
      <c r="L264" s="21">
        <v>192.9</v>
      </c>
      <c r="M264" s="21">
        <v>398.5</v>
      </c>
      <c r="N264" s="21">
        <v>1.8</v>
      </c>
      <c r="O264" s="21">
        <v>1.2</v>
      </c>
      <c r="P264" s="22">
        <v>2.4</v>
      </c>
      <c r="Q264" s="44">
        <v>11644.1</v>
      </c>
      <c r="R264" s="21">
        <v>288.10000000000002</v>
      </c>
      <c r="S264" s="21">
        <v>195.9</v>
      </c>
      <c r="T264" s="21">
        <v>385.1</v>
      </c>
      <c r="U264" s="21">
        <v>2.5</v>
      </c>
      <c r="V264" s="21">
        <v>1.7</v>
      </c>
      <c r="W264" s="22">
        <v>3.3</v>
      </c>
      <c r="X264" s="44">
        <v>3356.7</v>
      </c>
      <c r="Y264" s="21">
        <v>93</v>
      </c>
      <c r="Z264" s="21">
        <v>62.2</v>
      </c>
      <c r="AA264" s="21">
        <v>128</v>
      </c>
      <c r="AB264" s="21">
        <v>2.8</v>
      </c>
      <c r="AC264" s="21">
        <v>1.9</v>
      </c>
      <c r="AD264" s="22">
        <v>3.8</v>
      </c>
      <c r="AE264" s="35">
        <v>622.79999999999995</v>
      </c>
      <c r="AF264" s="21">
        <v>21.1</v>
      </c>
      <c r="AG264" s="21">
        <v>13.2</v>
      </c>
      <c r="AH264" s="21">
        <v>30.3</v>
      </c>
      <c r="AI264" s="21">
        <v>3.4</v>
      </c>
      <c r="AJ264" s="21">
        <v>2.1</v>
      </c>
      <c r="AK264" s="22">
        <v>4.9000000000000004</v>
      </c>
    </row>
    <row r="265" spans="1:37">
      <c r="A265" s="6" t="s">
        <v>870</v>
      </c>
      <c r="B265" s="55" t="s">
        <v>871</v>
      </c>
      <c r="C265" s="44">
        <v>21975.9</v>
      </c>
      <c r="D265" s="21">
        <v>271.3</v>
      </c>
      <c r="E265" s="21">
        <v>162.69999999999999</v>
      </c>
      <c r="F265" s="21">
        <v>407.1</v>
      </c>
      <c r="G265" s="21">
        <v>1.2</v>
      </c>
      <c r="H265" s="21">
        <v>0.7</v>
      </c>
      <c r="I265" s="22">
        <v>1.9</v>
      </c>
      <c r="J265" s="44">
        <v>19801.3</v>
      </c>
      <c r="K265" s="21">
        <v>322.89999999999998</v>
      </c>
      <c r="L265" s="21">
        <v>210.1</v>
      </c>
      <c r="M265" s="21">
        <v>449.4</v>
      </c>
      <c r="N265" s="21">
        <v>1.6</v>
      </c>
      <c r="O265" s="21">
        <v>1.1000000000000001</v>
      </c>
      <c r="P265" s="22">
        <v>2.2999999999999998</v>
      </c>
      <c r="Q265" s="44">
        <v>5117.8</v>
      </c>
      <c r="R265" s="21">
        <v>116.5</v>
      </c>
      <c r="S265" s="21">
        <v>78.099999999999994</v>
      </c>
      <c r="T265" s="21">
        <v>157.19999999999999</v>
      </c>
      <c r="U265" s="21">
        <v>2.2999999999999998</v>
      </c>
      <c r="V265" s="21">
        <v>1.5</v>
      </c>
      <c r="W265" s="22">
        <v>3.1</v>
      </c>
      <c r="X265" s="44">
        <v>0</v>
      </c>
      <c r="Y265" s="21" t="s">
        <v>874</v>
      </c>
      <c r="Z265" s="21" t="s">
        <v>874</v>
      </c>
      <c r="AA265" s="21" t="s">
        <v>874</v>
      </c>
      <c r="AB265" s="21" t="s">
        <v>874</v>
      </c>
      <c r="AC265" s="21" t="s">
        <v>874</v>
      </c>
      <c r="AD265" s="22" t="s">
        <v>874</v>
      </c>
      <c r="AE265" s="35">
        <v>0</v>
      </c>
      <c r="AF265" s="21" t="s">
        <v>874</v>
      </c>
      <c r="AG265" s="21" t="s">
        <v>874</v>
      </c>
      <c r="AH265" s="21" t="s">
        <v>874</v>
      </c>
      <c r="AI265" s="21" t="s">
        <v>874</v>
      </c>
      <c r="AJ265" s="21" t="s">
        <v>874</v>
      </c>
      <c r="AK265" s="22" t="s">
        <v>874</v>
      </c>
    </row>
    <row r="266" spans="1:37">
      <c r="A266" s="6" t="s">
        <v>830</v>
      </c>
      <c r="B266" s="55" t="s">
        <v>831</v>
      </c>
      <c r="C266" s="44">
        <v>39514</v>
      </c>
      <c r="D266" s="21">
        <v>529.6</v>
      </c>
      <c r="E266" s="21">
        <v>323.60000000000002</v>
      </c>
      <c r="F266" s="21">
        <v>775.6</v>
      </c>
      <c r="G266" s="21">
        <v>1.3</v>
      </c>
      <c r="H266" s="21">
        <v>0.8</v>
      </c>
      <c r="I266" s="22">
        <v>2</v>
      </c>
      <c r="J266" s="44">
        <v>22545.7</v>
      </c>
      <c r="K266" s="21">
        <v>399.3</v>
      </c>
      <c r="L266" s="21">
        <v>263.7</v>
      </c>
      <c r="M266" s="21">
        <v>544.1</v>
      </c>
      <c r="N266" s="21">
        <v>1.8</v>
      </c>
      <c r="O266" s="21">
        <v>1.2</v>
      </c>
      <c r="P266" s="22">
        <v>2.4</v>
      </c>
      <c r="Q266" s="44">
        <v>4856.1000000000004</v>
      </c>
      <c r="R266" s="21">
        <v>120</v>
      </c>
      <c r="S266" s="21">
        <v>81.599999999999994</v>
      </c>
      <c r="T266" s="21">
        <v>160.5</v>
      </c>
      <c r="U266" s="21">
        <v>2.5</v>
      </c>
      <c r="V266" s="21">
        <v>1.7</v>
      </c>
      <c r="W266" s="22">
        <v>3.3</v>
      </c>
      <c r="X266" s="44">
        <v>0</v>
      </c>
      <c r="Y266" s="21" t="s">
        <v>874</v>
      </c>
      <c r="Z266" s="21" t="s">
        <v>874</v>
      </c>
      <c r="AA266" s="21" t="s">
        <v>874</v>
      </c>
      <c r="AB266" s="21" t="s">
        <v>874</v>
      </c>
      <c r="AC266" s="21" t="s">
        <v>874</v>
      </c>
      <c r="AD266" s="22" t="s">
        <v>874</v>
      </c>
      <c r="AE266" s="35">
        <v>541.20000000000005</v>
      </c>
      <c r="AF266" s="21">
        <v>18.3</v>
      </c>
      <c r="AG266" s="21">
        <v>11.4</v>
      </c>
      <c r="AH266" s="21">
        <v>26.3</v>
      </c>
      <c r="AI266" s="21">
        <v>3.4</v>
      </c>
      <c r="AJ266" s="21">
        <v>2.1</v>
      </c>
      <c r="AK266" s="22">
        <v>4.9000000000000004</v>
      </c>
    </row>
    <row r="267" spans="1:37">
      <c r="A267" s="6" t="s">
        <v>364</v>
      </c>
      <c r="B267" s="55" t="s">
        <v>365</v>
      </c>
      <c r="C267" s="44">
        <v>17493</v>
      </c>
      <c r="D267" s="21">
        <v>298.60000000000002</v>
      </c>
      <c r="E267" s="21">
        <v>182.9</v>
      </c>
      <c r="F267" s="21">
        <v>440.8</v>
      </c>
      <c r="G267" s="21">
        <v>1.7</v>
      </c>
      <c r="H267" s="21">
        <v>1</v>
      </c>
      <c r="I267" s="22">
        <v>2.5</v>
      </c>
      <c r="J267" s="44">
        <v>29431.8</v>
      </c>
      <c r="K267" s="21">
        <v>662.5</v>
      </c>
      <c r="L267" s="21">
        <v>440</v>
      </c>
      <c r="M267" s="21">
        <v>903</v>
      </c>
      <c r="N267" s="21">
        <v>2.2999999999999998</v>
      </c>
      <c r="O267" s="21">
        <v>1.5</v>
      </c>
      <c r="P267" s="22">
        <v>3.1</v>
      </c>
      <c r="Q267" s="44">
        <v>28111.9</v>
      </c>
      <c r="R267" s="21">
        <v>880.8</v>
      </c>
      <c r="S267" s="21">
        <v>591.29999999999995</v>
      </c>
      <c r="T267" s="21">
        <v>1163.5</v>
      </c>
      <c r="U267" s="21">
        <v>3.1</v>
      </c>
      <c r="V267" s="21">
        <v>2.1</v>
      </c>
      <c r="W267" s="22">
        <v>4.0999999999999996</v>
      </c>
      <c r="X267" s="44">
        <v>39390.300000000003</v>
      </c>
      <c r="Y267" s="21">
        <v>1379.2</v>
      </c>
      <c r="Z267" s="21">
        <v>924.6</v>
      </c>
      <c r="AA267" s="21">
        <v>1882.5</v>
      </c>
      <c r="AB267" s="21">
        <v>3.5</v>
      </c>
      <c r="AC267" s="21">
        <v>2.2999999999999998</v>
      </c>
      <c r="AD267" s="22">
        <v>4.8</v>
      </c>
      <c r="AE267" s="35">
        <v>50367</v>
      </c>
      <c r="AF267" s="21">
        <v>2146.1</v>
      </c>
      <c r="AG267" s="21">
        <v>1370.7</v>
      </c>
      <c r="AH267" s="21">
        <v>3034.3</v>
      </c>
      <c r="AI267" s="21">
        <v>4.3</v>
      </c>
      <c r="AJ267" s="21">
        <v>2.7</v>
      </c>
      <c r="AK267" s="22">
        <v>6</v>
      </c>
    </row>
    <row r="268" spans="1:37">
      <c r="A268" s="6" t="s">
        <v>322</v>
      </c>
      <c r="B268" s="55" t="s">
        <v>323</v>
      </c>
      <c r="C268" s="44">
        <v>17169.2</v>
      </c>
      <c r="D268" s="21">
        <v>307.3</v>
      </c>
      <c r="E268" s="21">
        <v>185.9</v>
      </c>
      <c r="F268" s="21">
        <v>457.1</v>
      </c>
      <c r="G268" s="21">
        <v>1.8</v>
      </c>
      <c r="H268" s="21">
        <v>1.1000000000000001</v>
      </c>
      <c r="I268" s="22">
        <v>2.7</v>
      </c>
      <c r="J268" s="44">
        <v>15294.5</v>
      </c>
      <c r="K268" s="21">
        <v>360.7</v>
      </c>
      <c r="L268" s="21">
        <v>237.5</v>
      </c>
      <c r="M268" s="21">
        <v>494.3</v>
      </c>
      <c r="N268" s="21">
        <v>2.4</v>
      </c>
      <c r="O268" s="21">
        <v>1.6</v>
      </c>
      <c r="P268" s="22">
        <v>3.2</v>
      </c>
      <c r="Q268" s="44">
        <v>14386.9</v>
      </c>
      <c r="R268" s="21">
        <v>471.7</v>
      </c>
      <c r="S268" s="21">
        <v>316.5</v>
      </c>
      <c r="T268" s="21">
        <v>624.1</v>
      </c>
      <c r="U268" s="21">
        <v>3.3</v>
      </c>
      <c r="V268" s="21">
        <v>2.2000000000000002</v>
      </c>
      <c r="W268" s="22">
        <v>4.3</v>
      </c>
      <c r="X268" s="44">
        <v>18701.400000000001</v>
      </c>
      <c r="Y268" s="21">
        <v>685.3</v>
      </c>
      <c r="Z268" s="21">
        <v>455</v>
      </c>
      <c r="AA268" s="21">
        <v>938.8</v>
      </c>
      <c r="AB268" s="21">
        <v>3.7</v>
      </c>
      <c r="AC268" s="21">
        <v>2.4</v>
      </c>
      <c r="AD268" s="22">
        <v>5</v>
      </c>
      <c r="AE268" s="35">
        <v>54864</v>
      </c>
      <c r="AF268" s="21">
        <v>2442.6999999999998</v>
      </c>
      <c r="AG268" s="21">
        <v>1586.3</v>
      </c>
      <c r="AH268" s="21">
        <v>3421.3</v>
      </c>
      <c r="AI268" s="21">
        <v>4.5</v>
      </c>
      <c r="AJ268" s="21">
        <v>2.9</v>
      </c>
      <c r="AK268" s="22">
        <v>6.2</v>
      </c>
    </row>
    <row r="269" spans="1:37">
      <c r="A269" s="6" t="s">
        <v>766</v>
      </c>
      <c r="B269" s="55" t="s">
        <v>767</v>
      </c>
      <c r="C269" s="44">
        <v>750.1</v>
      </c>
      <c r="D269" s="21">
        <v>9.1</v>
      </c>
      <c r="E269" s="21">
        <v>5.5</v>
      </c>
      <c r="F269" s="21">
        <v>13.5</v>
      </c>
      <c r="G269" s="21">
        <v>1.2</v>
      </c>
      <c r="H269" s="21">
        <v>0.7</v>
      </c>
      <c r="I269" s="22">
        <v>1.8</v>
      </c>
      <c r="J269" s="44">
        <v>5934</v>
      </c>
      <c r="K269" s="21">
        <v>95.6</v>
      </c>
      <c r="L269" s="21">
        <v>63.2</v>
      </c>
      <c r="M269" s="21">
        <v>131.80000000000001</v>
      </c>
      <c r="N269" s="21">
        <v>1.6</v>
      </c>
      <c r="O269" s="21">
        <v>1.1000000000000001</v>
      </c>
      <c r="P269" s="22">
        <v>2.2000000000000002</v>
      </c>
      <c r="Q269" s="44">
        <v>27764.6</v>
      </c>
      <c r="R269" s="21">
        <v>625.29999999999995</v>
      </c>
      <c r="S269" s="21">
        <v>421.7</v>
      </c>
      <c r="T269" s="21">
        <v>846.3</v>
      </c>
      <c r="U269" s="21">
        <v>2.2999999999999998</v>
      </c>
      <c r="V269" s="21">
        <v>1.5</v>
      </c>
      <c r="W269" s="22">
        <v>3</v>
      </c>
      <c r="X269" s="44">
        <v>46919.4</v>
      </c>
      <c r="Y269" s="21">
        <v>1184.5</v>
      </c>
      <c r="Z269" s="21">
        <v>774.6</v>
      </c>
      <c r="AA269" s="21">
        <v>1649.4</v>
      </c>
      <c r="AB269" s="21">
        <v>2.5</v>
      </c>
      <c r="AC269" s="21">
        <v>1.7</v>
      </c>
      <c r="AD269" s="22">
        <v>3.5</v>
      </c>
      <c r="AE269" s="35">
        <v>14677.9</v>
      </c>
      <c r="AF269" s="21">
        <v>453</v>
      </c>
      <c r="AG269" s="21">
        <v>282.10000000000002</v>
      </c>
      <c r="AH269" s="21">
        <v>657.5</v>
      </c>
      <c r="AI269" s="21">
        <v>3.1</v>
      </c>
      <c r="AJ269" s="21">
        <v>1.9</v>
      </c>
      <c r="AK269" s="22">
        <v>4.5</v>
      </c>
    </row>
    <row r="270" spans="1:37">
      <c r="A270" s="6" t="s">
        <v>858</v>
      </c>
      <c r="B270" s="55" t="s">
        <v>859</v>
      </c>
      <c r="C270" s="44">
        <v>17832.5</v>
      </c>
      <c r="D270" s="21">
        <v>200.8</v>
      </c>
      <c r="E270" s="21">
        <v>122.7</v>
      </c>
      <c r="F270" s="21">
        <v>298.3</v>
      </c>
      <c r="G270" s="21">
        <v>1.1000000000000001</v>
      </c>
      <c r="H270" s="21">
        <v>0.7</v>
      </c>
      <c r="I270" s="22">
        <v>1.7</v>
      </c>
      <c r="J270" s="44">
        <v>29076.799999999999</v>
      </c>
      <c r="K270" s="21">
        <v>433.2</v>
      </c>
      <c r="L270" s="21">
        <v>287</v>
      </c>
      <c r="M270" s="21">
        <v>602.29999999999995</v>
      </c>
      <c r="N270" s="21">
        <v>1.5</v>
      </c>
      <c r="O270" s="21">
        <v>1</v>
      </c>
      <c r="P270" s="22">
        <v>2.1</v>
      </c>
      <c r="Q270" s="44">
        <v>30730.6</v>
      </c>
      <c r="R270" s="21">
        <v>640.1</v>
      </c>
      <c r="S270" s="21">
        <v>429.4</v>
      </c>
      <c r="T270" s="21">
        <v>868.2</v>
      </c>
      <c r="U270" s="21">
        <v>2.1</v>
      </c>
      <c r="V270" s="21">
        <v>1.4</v>
      </c>
      <c r="W270" s="22">
        <v>2.8</v>
      </c>
      <c r="X270" s="44">
        <v>21059.1</v>
      </c>
      <c r="Y270" s="21">
        <v>492.1</v>
      </c>
      <c r="Z270" s="21">
        <v>320.2</v>
      </c>
      <c r="AA270" s="21">
        <v>685.3</v>
      </c>
      <c r="AB270" s="21">
        <v>2.2999999999999998</v>
      </c>
      <c r="AC270" s="21">
        <v>1.5</v>
      </c>
      <c r="AD270" s="22">
        <v>3.3</v>
      </c>
      <c r="AE270" s="35">
        <v>4843</v>
      </c>
      <c r="AF270" s="21">
        <v>138.4</v>
      </c>
      <c r="AG270" s="21">
        <v>86.1</v>
      </c>
      <c r="AH270" s="21">
        <v>200.1</v>
      </c>
      <c r="AI270" s="21">
        <v>2.9</v>
      </c>
      <c r="AJ270" s="21">
        <v>1.8</v>
      </c>
      <c r="AK270" s="22">
        <v>4.0999999999999996</v>
      </c>
    </row>
    <row r="271" spans="1:37">
      <c r="A271" s="6" t="s">
        <v>646</v>
      </c>
      <c r="B271" s="55" t="s">
        <v>647</v>
      </c>
      <c r="C271" s="44">
        <v>35211.800000000003</v>
      </c>
      <c r="D271" s="21">
        <v>525.1</v>
      </c>
      <c r="E271" s="21">
        <v>320</v>
      </c>
      <c r="F271" s="21">
        <v>770.6</v>
      </c>
      <c r="G271" s="21">
        <v>1.5</v>
      </c>
      <c r="H271" s="21">
        <v>0.9</v>
      </c>
      <c r="I271" s="22">
        <v>2.2000000000000002</v>
      </c>
      <c r="J271" s="44">
        <v>26658.799999999999</v>
      </c>
      <c r="K271" s="21">
        <v>525</v>
      </c>
      <c r="L271" s="21">
        <v>346.5</v>
      </c>
      <c r="M271" s="21">
        <v>716</v>
      </c>
      <c r="N271" s="21">
        <v>2</v>
      </c>
      <c r="O271" s="21">
        <v>1.3</v>
      </c>
      <c r="P271" s="22">
        <v>2.7</v>
      </c>
      <c r="Q271" s="44">
        <v>8767</v>
      </c>
      <c r="R271" s="21">
        <v>240.9</v>
      </c>
      <c r="S271" s="21">
        <v>163.4</v>
      </c>
      <c r="T271" s="21">
        <v>319.8</v>
      </c>
      <c r="U271" s="21">
        <v>2.7</v>
      </c>
      <c r="V271" s="21">
        <v>1.9</v>
      </c>
      <c r="W271" s="22">
        <v>3.6</v>
      </c>
      <c r="X271" s="44">
        <v>15410.8</v>
      </c>
      <c r="Y271" s="21">
        <v>473.7</v>
      </c>
      <c r="Z271" s="21">
        <v>315.8</v>
      </c>
      <c r="AA271" s="21">
        <v>647.1</v>
      </c>
      <c r="AB271" s="21">
        <v>3.1</v>
      </c>
      <c r="AC271" s="21">
        <v>2</v>
      </c>
      <c r="AD271" s="22">
        <v>4.2</v>
      </c>
      <c r="AE271" s="35">
        <v>15256.5</v>
      </c>
      <c r="AF271" s="21">
        <v>572.6</v>
      </c>
      <c r="AG271" s="21">
        <v>357.7</v>
      </c>
      <c r="AH271" s="21">
        <v>826.7</v>
      </c>
      <c r="AI271" s="21">
        <v>3.8</v>
      </c>
      <c r="AJ271" s="21">
        <v>2.2999999999999998</v>
      </c>
      <c r="AK271" s="22">
        <v>5.4</v>
      </c>
    </row>
    <row r="272" spans="1:37">
      <c r="A272" s="6" t="s">
        <v>784</v>
      </c>
      <c r="B272" s="55" t="s">
        <v>785</v>
      </c>
      <c r="C272" s="44">
        <v>29997.4</v>
      </c>
      <c r="D272" s="21">
        <v>411.7</v>
      </c>
      <c r="E272" s="21">
        <v>252.4</v>
      </c>
      <c r="F272" s="21">
        <v>606.5</v>
      </c>
      <c r="G272" s="21">
        <v>1.4</v>
      </c>
      <c r="H272" s="21">
        <v>0.8</v>
      </c>
      <c r="I272" s="22">
        <v>2</v>
      </c>
      <c r="J272" s="44">
        <v>21361.8</v>
      </c>
      <c r="K272" s="21">
        <v>387.2</v>
      </c>
      <c r="L272" s="21">
        <v>256.5</v>
      </c>
      <c r="M272" s="21">
        <v>531.1</v>
      </c>
      <c r="N272" s="21">
        <v>1.8</v>
      </c>
      <c r="O272" s="21">
        <v>1.2</v>
      </c>
      <c r="P272" s="22">
        <v>2.5</v>
      </c>
      <c r="Q272" s="44">
        <v>11502.4</v>
      </c>
      <c r="R272" s="21">
        <v>290.7</v>
      </c>
      <c r="S272" s="21">
        <v>197.2</v>
      </c>
      <c r="T272" s="21">
        <v>387.4</v>
      </c>
      <c r="U272" s="21">
        <v>2.5</v>
      </c>
      <c r="V272" s="21">
        <v>1.7</v>
      </c>
      <c r="W272" s="22">
        <v>3.4</v>
      </c>
      <c r="X272" s="44">
        <v>3946.8</v>
      </c>
      <c r="Y272" s="21">
        <v>111.7</v>
      </c>
      <c r="Z272" s="21">
        <v>74.3</v>
      </c>
      <c r="AA272" s="21">
        <v>153.80000000000001</v>
      </c>
      <c r="AB272" s="21">
        <v>2.8</v>
      </c>
      <c r="AC272" s="21">
        <v>1.9</v>
      </c>
      <c r="AD272" s="22">
        <v>3.9</v>
      </c>
      <c r="AE272" s="35">
        <v>505.6</v>
      </c>
      <c r="AF272" s="21">
        <v>17.5</v>
      </c>
      <c r="AG272" s="21">
        <v>11</v>
      </c>
      <c r="AH272" s="21">
        <v>24.9</v>
      </c>
      <c r="AI272" s="21">
        <v>3.5</v>
      </c>
      <c r="AJ272" s="21">
        <v>2.2000000000000002</v>
      </c>
      <c r="AK272" s="22">
        <v>4.9000000000000004</v>
      </c>
    </row>
    <row r="273" spans="1:37">
      <c r="A273" s="6" t="s">
        <v>848</v>
      </c>
      <c r="B273" s="55" t="s">
        <v>849</v>
      </c>
      <c r="C273" s="44">
        <v>9315.2999999999993</v>
      </c>
      <c r="D273" s="21">
        <v>119.2</v>
      </c>
      <c r="E273" s="21">
        <v>72.099999999999994</v>
      </c>
      <c r="F273" s="21">
        <v>177.7</v>
      </c>
      <c r="G273" s="21">
        <v>1.3</v>
      </c>
      <c r="H273" s="21">
        <v>0.8</v>
      </c>
      <c r="I273" s="22">
        <v>1.9</v>
      </c>
      <c r="J273" s="44">
        <v>11236.7</v>
      </c>
      <c r="K273" s="21">
        <v>189.7</v>
      </c>
      <c r="L273" s="21">
        <v>125.2</v>
      </c>
      <c r="M273" s="21">
        <v>264</v>
      </c>
      <c r="N273" s="21">
        <v>1.7</v>
      </c>
      <c r="O273" s="21">
        <v>1.1000000000000001</v>
      </c>
      <c r="P273" s="22">
        <v>2.2999999999999998</v>
      </c>
      <c r="Q273" s="44">
        <v>10458.799999999999</v>
      </c>
      <c r="R273" s="21">
        <v>246.3</v>
      </c>
      <c r="S273" s="21">
        <v>165.7</v>
      </c>
      <c r="T273" s="21">
        <v>330.3</v>
      </c>
      <c r="U273" s="21">
        <v>2.4</v>
      </c>
      <c r="V273" s="21">
        <v>1.6</v>
      </c>
      <c r="W273" s="22">
        <v>3.2</v>
      </c>
      <c r="X273" s="44">
        <v>7552.2</v>
      </c>
      <c r="Y273" s="21">
        <v>199.3</v>
      </c>
      <c r="Z273" s="21">
        <v>129.9</v>
      </c>
      <c r="AA273" s="21">
        <v>277.10000000000002</v>
      </c>
      <c r="AB273" s="21">
        <v>2.6</v>
      </c>
      <c r="AC273" s="21">
        <v>1.7</v>
      </c>
      <c r="AD273" s="22">
        <v>3.7</v>
      </c>
      <c r="AE273" s="35">
        <v>706.1</v>
      </c>
      <c r="AF273" s="21">
        <v>22.7</v>
      </c>
      <c r="AG273" s="21">
        <v>14.3</v>
      </c>
      <c r="AH273" s="21">
        <v>32.5</v>
      </c>
      <c r="AI273" s="21">
        <v>3.2</v>
      </c>
      <c r="AJ273" s="21">
        <v>2</v>
      </c>
      <c r="AK273" s="22">
        <v>4.5999999999999996</v>
      </c>
    </row>
    <row r="274" spans="1:37">
      <c r="A274" s="6" t="s">
        <v>814</v>
      </c>
      <c r="B274" s="55" t="s">
        <v>815</v>
      </c>
      <c r="C274" s="44">
        <v>44464.6</v>
      </c>
      <c r="D274" s="21">
        <v>598.20000000000005</v>
      </c>
      <c r="E274" s="21">
        <v>366.9</v>
      </c>
      <c r="F274" s="21">
        <v>875.7</v>
      </c>
      <c r="G274" s="21">
        <v>1.3</v>
      </c>
      <c r="H274" s="21">
        <v>0.8</v>
      </c>
      <c r="I274" s="22">
        <v>2</v>
      </c>
      <c r="J274" s="44">
        <v>16488.3</v>
      </c>
      <c r="K274" s="21">
        <v>293.10000000000002</v>
      </c>
      <c r="L274" s="21">
        <v>194.9</v>
      </c>
      <c r="M274" s="21">
        <v>399</v>
      </c>
      <c r="N274" s="21">
        <v>1.8</v>
      </c>
      <c r="O274" s="21">
        <v>1.2</v>
      </c>
      <c r="P274" s="22">
        <v>2.4</v>
      </c>
      <c r="Q274" s="44">
        <v>3933.4</v>
      </c>
      <c r="R274" s="21">
        <v>97.5</v>
      </c>
      <c r="S274" s="21">
        <v>66.7</v>
      </c>
      <c r="T274" s="21">
        <v>129.9</v>
      </c>
      <c r="U274" s="21">
        <v>2.5</v>
      </c>
      <c r="V274" s="21">
        <v>1.7</v>
      </c>
      <c r="W274" s="22">
        <v>3.3</v>
      </c>
      <c r="X274" s="44">
        <v>1610.7</v>
      </c>
      <c r="Y274" s="21">
        <v>44.7</v>
      </c>
      <c r="Z274" s="21">
        <v>30</v>
      </c>
      <c r="AA274" s="21">
        <v>61.7</v>
      </c>
      <c r="AB274" s="21">
        <v>2.8</v>
      </c>
      <c r="AC274" s="21">
        <v>1.9</v>
      </c>
      <c r="AD274" s="22">
        <v>3.8</v>
      </c>
      <c r="AE274" s="35">
        <v>0</v>
      </c>
      <c r="AF274" s="21" t="s">
        <v>874</v>
      </c>
      <c r="AG274" s="21" t="s">
        <v>874</v>
      </c>
      <c r="AH274" s="21" t="s">
        <v>874</v>
      </c>
      <c r="AI274" s="21" t="s">
        <v>874</v>
      </c>
      <c r="AJ274" s="21" t="s">
        <v>874</v>
      </c>
      <c r="AK274" s="22" t="s">
        <v>874</v>
      </c>
    </row>
    <row r="275" spans="1:37">
      <c r="A275" s="6" t="s">
        <v>626</v>
      </c>
      <c r="B275" s="55" t="s">
        <v>627</v>
      </c>
      <c r="C275" s="44">
        <v>28569.200000000001</v>
      </c>
      <c r="D275" s="21">
        <v>433.1</v>
      </c>
      <c r="E275" s="21">
        <v>264.8</v>
      </c>
      <c r="F275" s="21">
        <v>635.5</v>
      </c>
      <c r="G275" s="21">
        <v>1.5</v>
      </c>
      <c r="H275" s="21">
        <v>0.9</v>
      </c>
      <c r="I275" s="22">
        <v>2.2000000000000002</v>
      </c>
      <c r="J275" s="44">
        <v>34149.599999999999</v>
      </c>
      <c r="K275" s="21">
        <v>683.4</v>
      </c>
      <c r="L275" s="21">
        <v>453</v>
      </c>
      <c r="M275" s="21">
        <v>930</v>
      </c>
      <c r="N275" s="21">
        <v>2</v>
      </c>
      <c r="O275" s="21">
        <v>1.3</v>
      </c>
      <c r="P275" s="22">
        <v>2.7</v>
      </c>
      <c r="Q275" s="44">
        <v>23489.8</v>
      </c>
      <c r="R275" s="21">
        <v>655</v>
      </c>
      <c r="S275" s="21">
        <v>444.5</v>
      </c>
      <c r="T275" s="21">
        <v>864.3</v>
      </c>
      <c r="U275" s="21">
        <v>2.8</v>
      </c>
      <c r="V275" s="21">
        <v>1.9</v>
      </c>
      <c r="W275" s="22">
        <v>3.7</v>
      </c>
      <c r="X275" s="44">
        <v>2457.6</v>
      </c>
      <c r="Y275" s="21">
        <v>76.7</v>
      </c>
      <c r="Z275" s="21">
        <v>51.7</v>
      </c>
      <c r="AA275" s="21">
        <v>105</v>
      </c>
      <c r="AB275" s="21">
        <v>3.1</v>
      </c>
      <c r="AC275" s="21">
        <v>2.1</v>
      </c>
      <c r="AD275" s="22">
        <v>4.3</v>
      </c>
      <c r="AE275" s="35">
        <v>2774.8</v>
      </c>
      <c r="AF275" s="21">
        <v>105.6</v>
      </c>
      <c r="AG275" s="21">
        <v>66.099999999999994</v>
      </c>
      <c r="AH275" s="21">
        <v>150.6</v>
      </c>
      <c r="AI275" s="21">
        <v>3.8</v>
      </c>
      <c r="AJ275" s="21">
        <v>2.4</v>
      </c>
      <c r="AK275" s="22">
        <v>5.4</v>
      </c>
    </row>
    <row r="276" spans="1:37">
      <c r="A276" s="6" t="s">
        <v>746</v>
      </c>
      <c r="B276" s="55" t="s">
        <v>747</v>
      </c>
      <c r="C276" s="44">
        <v>17531</v>
      </c>
      <c r="D276" s="21">
        <v>248</v>
      </c>
      <c r="E276" s="21">
        <v>151.9</v>
      </c>
      <c r="F276" s="21">
        <v>365.6</v>
      </c>
      <c r="G276" s="21">
        <v>1.4</v>
      </c>
      <c r="H276" s="21">
        <v>0.9</v>
      </c>
      <c r="I276" s="22">
        <v>2.1</v>
      </c>
      <c r="J276" s="44">
        <v>11144.3</v>
      </c>
      <c r="K276" s="21">
        <v>208.2</v>
      </c>
      <c r="L276" s="21">
        <v>138.1</v>
      </c>
      <c r="M276" s="21">
        <v>285.5</v>
      </c>
      <c r="N276" s="21">
        <v>1.9</v>
      </c>
      <c r="O276" s="21">
        <v>1.2</v>
      </c>
      <c r="P276" s="22">
        <v>2.6</v>
      </c>
      <c r="Q276" s="44">
        <v>11993.5</v>
      </c>
      <c r="R276" s="21">
        <v>312.60000000000002</v>
      </c>
      <c r="S276" s="21">
        <v>211.2</v>
      </c>
      <c r="T276" s="21">
        <v>416.2</v>
      </c>
      <c r="U276" s="21">
        <v>2.6</v>
      </c>
      <c r="V276" s="21">
        <v>1.8</v>
      </c>
      <c r="W276" s="22">
        <v>3.5</v>
      </c>
      <c r="X276" s="44">
        <v>8141.1</v>
      </c>
      <c r="Y276" s="21">
        <v>237.6</v>
      </c>
      <c r="Z276" s="21">
        <v>158.19999999999999</v>
      </c>
      <c r="AA276" s="21">
        <v>326.3</v>
      </c>
      <c r="AB276" s="21">
        <v>2.9</v>
      </c>
      <c r="AC276" s="21">
        <v>1.9</v>
      </c>
      <c r="AD276" s="22">
        <v>4</v>
      </c>
      <c r="AE276" s="35">
        <v>604.1</v>
      </c>
      <c r="AF276" s="21">
        <v>21.5</v>
      </c>
      <c r="AG276" s="21">
        <v>13.6</v>
      </c>
      <c r="AH276" s="21">
        <v>30.7</v>
      </c>
      <c r="AI276" s="21">
        <v>3.6</v>
      </c>
      <c r="AJ276" s="21">
        <v>2.2000000000000002</v>
      </c>
      <c r="AK276" s="22">
        <v>5.0999999999999996</v>
      </c>
    </row>
    <row r="277" spans="1:37">
      <c r="A277" s="6" t="s">
        <v>772</v>
      </c>
      <c r="B277" s="55" t="s">
        <v>773</v>
      </c>
      <c r="C277" s="44">
        <v>38067.9</v>
      </c>
      <c r="D277" s="21">
        <v>547.20000000000005</v>
      </c>
      <c r="E277" s="21">
        <v>336.4</v>
      </c>
      <c r="F277" s="21">
        <v>800.5</v>
      </c>
      <c r="G277" s="21">
        <v>1.4</v>
      </c>
      <c r="H277" s="21">
        <v>0.9</v>
      </c>
      <c r="I277" s="22">
        <v>2.1</v>
      </c>
      <c r="J277" s="44">
        <v>29032.9</v>
      </c>
      <c r="K277" s="21">
        <v>551.29999999999995</v>
      </c>
      <c r="L277" s="21">
        <v>367</v>
      </c>
      <c r="M277" s="21">
        <v>751.2</v>
      </c>
      <c r="N277" s="21">
        <v>1.9</v>
      </c>
      <c r="O277" s="21">
        <v>1.3</v>
      </c>
      <c r="P277" s="22">
        <v>2.6</v>
      </c>
      <c r="Q277" s="44">
        <v>9641.5</v>
      </c>
      <c r="R277" s="21">
        <v>255.3</v>
      </c>
      <c r="S277" s="21">
        <v>172.7</v>
      </c>
      <c r="T277" s="21">
        <v>338.7</v>
      </c>
      <c r="U277" s="21">
        <v>2.6</v>
      </c>
      <c r="V277" s="21">
        <v>1.8</v>
      </c>
      <c r="W277" s="22">
        <v>3.5</v>
      </c>
      <c r="X277" s="44">
        <v>2073.9</v>
      </c>
      <c r="Y277" s="21">
        <v>61.4</v>
      </c>
      <c r="Z277" s="21">
        <v>41.2</v>
      </c>
      <c r="AA277" s="21">
        <v>84.1</v>
      </c>
      <c r="AB277" s="21">
        <v>3</v>
      </c>
      <c r="AC277" s="21">
        <v>2</v>
      </c>
      <c r="AD277" s="22">
        <v>4.0999999999999996</v>
      </c>
      <c r="AE277" s="35">
        <v>575.70000000000005</v>
      </c>
      <c r="AF277" s="21">
        <v>20.8</v>
      </c>
      <c r="AG277" s="21">
        <v>13.1</v>
      </c>
      <c r="AH277" s="21">
        <v>29.7</v>
      </c>
      <c r="AI277" s="21">
        <v>3.6</v>
      </c>
      <c r="AJ277" s="21">
        <v>2.2999999999999998</v>
      </c>
      <c r="AK277" s="22">
        <v>5.2</v>
      </c>
    </row>
    <row r="278" spans="1:37">
      <c r="A278" s="6" t="s">
        <v>480</v>
      </c>
      <c r="B278" s="55" t="s">
        <v>481</v>
      </c>
      <c r="C278" s="44">
        <v>3568.4</v>
      </c>
      <c r="D278" s="21">
        <v>57.1</v>
      </c>
      <c r="E278" s="21">
        <v>34.700000000000003</v>
      </c>
      <c r="F278" s="21">
        <v>84.5</v>
      </c>
      <c r="G278" s="21">
        <v>1.6</v>
      </c>
      <c r="H278" s="21">
        <v>1</v>
      </c>
      <c r="I278" s="22">
        <v>2.4</v>
      </c>
      <c r="J278" s="44">
        <v>4535.1000000000004</v>
      </c>
      <c r="K278" s="21">
        <v>95.8</v>
      </c>
      <c r="L278" s="21">
        <v>63.5</v>
      </c>
      <c r="M278" s="21">
        <v>130.9</v>
      </c>
      <c r="N278" s="21">
        <v>2.1</v>
      </c>
      <c r="O278" s="21">
        <v>1.4</v>
      </c>
      <c r="P278" s="22">
        <v>2.9</v>
      </c>
      <c r="Q278" s="44">
        <v>18873.900000000001</v>
      </c>
      <c r="R278" s="21">
        <v>554.9</v>
      </c>
      <c r="S278" s="21">
        <v>378.1</v>
      </c>
      <c r="T278" s="21">
        <v>730.7</v>
      </c>
      <c r="U278" s="21">
        <v>2.9</v>
      </c>
      <c r="V278" s="21">
        <v>2</v>
      </c>
      <c r="W278" s="22">
        <v>3.9</v>
      </c>
      <c r="X278" s="44">
        <v>7511.6</v>
      </c>
      <c r="Y278" s="21">
        <v>247.1</v>
      </c>
      <c r="Z278" s="21">
        <v>165.9</v>
      </c>
      <c r="AA278" s="21">
        <v>338.1</v>
      </c>
      <c r="AB278" s="21">
        <v>3.3</v>
      </c>
      <c r="AC278" s="21">
        <v>2.2000000000000002</v>
      </c>
      <c r="AD278" s="22">
        <v>4.5</v>
      </c>
      <c r="AE278" s="35">
        <v>0</v>
      </c>
      <c r="AF278" s="21" t="s">
        <v>874</v>
      </c>
      <c r="AG278" s="21" t="s">
        <v>874</v>
      </c>
      <c r="AH278" s="21" t="s">
        <v>874</v>
      </c>
      <c r="AI278" s="21" t="s">
        <v>874</v>
      </c>
      <c r="AJ278" s="21" t="s">
        <v>874</v>
      </c>
      <c r="AK278" s="22" t="s">
        <v>874</v>
      </c>
    </row>
    <row r="279" spans="1:37">
      <c r="A279" s="6" t="s">
        <v>482</v>
      </c>
      <c r="B279" s="55" t="s">
        <v>483</v>
      </c>
      <c r="C279" s="44">
        <v>18683.2</v>
      </c>
      <c r="D279" s="21">
        <v>304.39999999999998</v>
      </c>
      <c r="E279" s="21">
        <v>186.4</v>
      </c>
      <c r="F279" s="21">
        <v>437.5</v>
      </c>
      <c r="G279" s="21">
        <v>1.6</v>
      </c>
      <c r="H279" s="21">
        <v>1</v>
      </c>
      <c r="I279" s="22">
        <v>2.2999999999999998</v>
      </c>
      <c r="J279" s="44">
        <v>13396.2</v>
      </c>
      <c r="K279" s="21">
        <v>288.3</v>
      </c>
      <c r="L279" s="21">
        <v>192.4</v>
      </c>
      <c r="M279" s="21">
        <v>391.7</v>
      </c>
      <c r="N279" s="21">
        <v>2.2000000000000002</v>
      </c>
      <c r="O279" s="21">
        <v>1.4</v>
      </c>
      <c r="P279" s="22">
        <v>2.9</v>
      </c>
      <c r="Q279" s="44">
        <v>13371.7</v>
      </c>
      <c r="R279" s="21">
        <v>401.2</v>
      </c>
      <c r="S279" s="21">
        <v>271.8</v>
      </c>
      <c r="T279" s="21">
        <v>529.79999999999995</v>
      </c>
      <c r="U279" s="21">
        <v>3</v>
      </c>
      <c r="V279" s="21">
        <v>2</v>
      </c>
      <c r="W279" s="22">
        <v>4</v>
      </c>
      <c r="X279" s="44">
        <v>6008.3</v>
      </c>
      <c r="Y279" s="21">
        <v>201.4</v>
      </c>
      <c r="Z279" s="21">
        <v>134.9</v>
      </c>
      <c r="AA279" s="21">
        <v>272.89999999999998</v>
      </c>
      <c r="AB279" s="21">
        <v>3.4</v>
      </c>
      <c r="AC279" s="21">
        <v>2.2000000000000002</v>
      </c>
      <c r="AD279" s="22">
        <v>4.5</v>
      </c>
      <c r="AE279" s="35">
        <v>8251.5</v>
      </c>
      <c r="AF279" s="21">
        <v>337.6</v>
      </c>
      <c r="AG279" s="21">
        <v>210.3</v>
      </c>
      <c r="AH279" s="21">
        <v>484.9</v>
      </c>
      <c r="AI279" s="21">
        <v>4.0999999999999996</v>
      </c>
      <c r="AJ279" s="21">
        <v>2.5</v>
      </c>
      <c r="AK279" s="22">
        <v>5.9</v>
      </c>
    </row>
    <row r="280" spans="1:37">
      <c r="A280" s="6" t="s">
        <v>484</v>
      </c>
      <c r="B280" s="55" t="s">
        <v>485</v>
      </c>
      <c r="C280" s="44">
        <v>11418.5</v>
      </c>
      <c r="D280" s="21">
        <v>189.9</v>
      </c>
      <c r="E280" s="21">
        <v>114.3</v>
      </c>
      <c r="F280" s="21">
        <v>284.39999999999998</v>
      </c>
      <c r="G280" s="21">
        <v>1.7</v>
      </c>
      <c r="H280" s="21">
        <v>1</v>
      </c>
      <c r="I280" s="22">
        <v>2.5</v>
      </c>
      <c r="J280" s="44">
        <v>11327.2</v>
      </c>
      <c r="K280" s="21">
        <v>248.4</v>
      </c>
      <c r="L280" s="21">
        <v>163.80000000000001</v>
      </c>
      <c r="M280" s="21">
        <v>342.5</v>
      </c>
      <c r="N280" s="21">
        <v>2.2000000000000002</v>
      </c>
      <c r="O280" s="21">
        <v>1.4</v>
      </c>
      <c r="P280" s="22">
        <v>3</v>
      </c>
      <c r="Q280" s="44">
        <v>16148.1</v>
      </c>
      <c r="R280" s="21">
        <v>493</v>
      </c>
      <c r="S280" s="21">
        <v>333.8</v>
      </c>
      <c r="T280" s="21">
        <v>651.20000000000005</v>
      </c>
      <c r="U280" s="21">
        <v>3.1</v>
      </c>
      <c r="V280" s="21">
        <v>2.1</v>
      </c>
      <c r="W280" s="22">
        <v>4</v>
      </c>
      <c r="X280" s="44">
        <v>7146.7</v>
      </c>
      <c r="Y280" s="21">
        <v>244.2</v>
      </c>
      <c r="Z280" s="21">
        <v>162.5</v>
      </c>
      <c r="AA280" s="21">
        <v>334.8</v>
      </c>
      <c r="AB280" s="21">
        <v>3.4</v>
      </c>
      <c r="AC280" s="21">
        <v>2.2999999999999998</v>
      </c>
      <c r="AD280" s="22">
        <v>4.7</v>
      </c>
      <c r="AE280" s="35">
        <v>7113.5</v>
      </c>
      <c r="AF280" s="21">
        <v>295.7</v>
      </c>
      <c r="AG280" s="21">
        <v>189.9</v>
      </c>
      <c r="AH280" s="21">
        <v>419.3</v>
      </c>
      <c r="AI280" s="21">
        <v>4.2</v>
      </c>
      <c r="AJ280" s="21">
        <v>2.7</v>
      </c>
      <c r="AK280" s="22">
        <v>5.9</v>
      </c>
    </row>
    <row r="281" spans="1:37">
      <c r="A281" s="6" t="s">
        <v>674</v>
      </c>
      <c r="B281" s="55" t="s">
        <v>675</v>
      </c>
      <c r="C281" s="44">
        <v>58402.9</v>
      </c>
      <c r="D281" s="21">
        <v>869.3</v>
      </c>
      <c r="E281" s="21">
        <v>533.1</v>
      </c>
      <c r="F281" s="21">
        <v>1280.7</v>
      </c>
      <c r="G281" s="21">
        <v>1.5</v>
      </c>
      <c r="H281" s="21">
        <v>0.9</v>
      </c>
      <c r="I281" s="22">
        <v>2.2000000000000002</v>
      </c>
      <c r="J281" s="44">
        <v>57146.3</v>
      </c>
      <c r="K281" s="21">
        <v>1123.0999999999999</v>
      </c>
      <c r="L281" s="21">
        <v>746.3</v>
      </c>
      <c r="M281" s="21">
        <v>1535.9</v>
      </c>
      <c r="N281" s="21">
        <v>2</v>
      </c>
      <c r="O281" s="21">
        <v>1.3</v>
      </c>
      <c r="P281" s="22">
        <v>2.7</v>
      </c>
      <c r="Q281" s="44">
        <v>30867.7</v>
      </c>
      <c r="R281" s="21">
        <v>845.9</v>
      </c>
      <c r="S281" s="21">
        <v>570.79999999999995</v>
      </c>
      <c r="T281" s="21">
        <v>1123.0999999999999</v>
      </c>
      <c r="U281" s="21">
        <v>2.7</v>
      </c>
      <c r="V281" s="21">
        <v>1.8</v>
      </c>
      <c r="W281" s="22">
        <v>3.6</v>
      </c>
      <c r="X281" s="44">
        <v>23641.1</v>
      </c>
      <c r="Y281" s="21">
        <v>724.9</v>
      </c>
      <c r="Z281" s="21">
        <v>484.2</v>
      </c>
      <c r="AA281" s="21">
        <v>994.5</v>
      </c>
      <c r="AB281" s="21">
        <v>3.1</v>
      </c>
      <c r="AC281" s="21">
        <v>2</v>
      </c>
      <c r="AD281" s="22">
        <v>4.2</v>
      </c>
      <c r="AE281" s="35">
        <v>19116.099999999999</v>
      </c>
      <c r="AF281" s="21">
        <v>714.9</v>
      </c>
      <c r="AG281" s="21">
        <v>451</v>
      </c>
      <c r="AH281" s="21">
        <v>1021</v>
      </c>
      <c r="AI281" s="21">
        <v>3.7</v>
      </c>
      <c r="AJ281" s="21">
        <v>2.4</v>
      </c>
      <c r="AK281" s="22">
        <v>5.3</v>
      </c>
    </row>
    <row r="282" spans="1:37">
      <c r="A282" s="6" t="s">
        <v>712</v>
      </c>
      <c r="B282" s="55" t="s">
        <v>713</v>
      </c>
      <c r="C282" s="44">
        <v>35750.400000000001</v>
      </c>
      <c r="D282" s="21">
        <v>533.29999999999995</v>
      </c>
      <c r="E282" s="21">
        <v>328.9</v>
      </c>
      <c r="F282" s="21">
        <v>778</v>
      </c>
      <c r="G282" s="21">
        <v>1.5</v>
      </c>
      <c r="H282" s="21">
        <v>0.9</v>
      </c>
      <c r="I282" s="22">
        <v>2.2000000000000002</v>
      </c>
      <c r="J282" s="44">
        <v>14826.6</v>
      </c>
      <c r="K282" s="21">
        <v>292.10000000000002</v>
      </c>
      <c r="L282" s="21">
        <v>194.8</v>
      </c>
      <c r="M282" s="21">
        <v>396.6</v>
      </c>
      <c r="N282" s="21">
        <v>2</v>
      </c>
      <c r="O282" s="21">
        <v>1.3</v>
      </c>
      <c r="P282" s="22">
        <v>2.7</v>
      </c>
      <c r="Q282" s="44">
        <v>5068</v>
      </c>
      <c r="R282" s="21">
        <v>139.19999999999999</v>
      </c>
      <c r="S282" s="21">
        <v>94.8</v>
      </c>
      <c r="T282" s="21">
        <v>184.5</v>
      </c>
      <c r="U282" s="21">
        <v>2.7</v>
      </c>
      <c r="V282" s="21">
        <v>1.9</v>
      </c>
      <c r="W282" s="22">
        <v>3.6</v>
      </c>
      <c r="X282" s="44">
        <v>3035</v>
      </c>
      <c r="Y282" s="21">
        <v>93.3</v>
      </c>
      <c r="Z282" s="21">
        <v>62.9</v>
      </c>
      <c r="AA282" s="21">
        <v>127.5</v>
      </c>
      <c r="AB282" s="21">
        <v>3.1</v>
      </c>
      <c r="AC282" s="21">
        <v>2.1</v>
      </c>
      <c r="AD282" s="22">
        <v>4.2</v>
      </c>
      <c r="AE282" s="35">
        <v>0</v>
      </c>
      <c r="AF282" s="21" t="s">
        <v>874</v>
      </c>
      <c r="AG282" s="21" t="s">
        <v>874</v>
      </c>
      <c r="AH282" s="21" t="s">
        <v>874</v>
      </c>
      <c r="AI282" s="21" t="s">
        <v>874</v>
      </c>
      <c r="AJ282" s="21" t="s">
        <v>874</v>
      </c>
      <c r="AK282" s="22" t="s">
        <v>874</v>
      </c>
    </row>
    <row r="283" spans="1:37">
      <c r="A283" s="6" t="s">
        <v>536</v>
      </c>
      <c r="B283" s="55" t="s">
        <v>537</v>
      </c>
      <c r="C283" s="44">
        <v>13228.7</v>
      </c>
      <c r="D283" s="21">
        <v>217.4</v>
      </c>
      <c r="E283" s="21">
        <v>132.6</v>
      </c>
      <c r="F283" s="21">
        <v>320.8</v>
      </c>
      <c r="G283" s="21">
        <v>1.6</v>
      </c>
      <c r="H283" s="21">
        <v>1</v>
      </c>
      <c r="I283" s="22">
        <v>2.4</v>
      </c>
      <c r="J283" s="44">
        <v>24429.7</v>
      </c>
      <c r="K283" s="21">
        <v>529.79999999999995</v>
      </c>
      <c r="L283" s="21">
        <v>352.8</v>
      </c>
      <c r="M283" s="21">
        <v>718.7</v>
      </c>
      <c r="N283" s="21">
        <v>2.2000000000000002</v>
      </c>
      <c r="O283" s="21">
        <v>1.4</v>
      </c>
      <c r="P283" s="22">
        <v>2.9</v>
      </c>
      <c r="Q283" s="44">
        <v>31552.3</v>
      </c>
      <c r="R283" s="21">
        <v>953</v>
      </c>
      <c r="S283" s="21">
        <v>645.4</v>
      </c>
      <c r="T283" s="21">
        <v>1255.4000000000001</v>
      </c>
      <c r="U283" s="21">
        <v>3</v>
      </c>
      <c r="V283" s="21">
        <v>2</v>
      </c>
      <c r="W283" s="22">
        <v>4</v>
      </c>
      <c r="X283" s="44">
        <v>15949.4</v>
      </c>
      <c r="Y283" s="21">
        <v>538.6</v>
      </c>
      <c r="Z283" s="21">
        <v>362.6</v>
      </c>
      <c r="AA283" s="21">
        <v>732.6</v>
      </c>
      <c r="AB283" s="21">
        <v>3.4</v>
      </c>
      <c r="AC283" s="21">
        <v>2.2999999999999998</v>
      </c>
      <c r="AD283" s="22">
        <v>4.5999999999999996</v>
      </c>
      <c r="AE283" s="35">
        <v>747</v>
      </c>
      <c r="AF283" s="21">
        <v>30.7</v>
      </c>
      <c r="AG283" s="21">
        <v>19.399999999999999</v>
      </c>
      <c r="AH283" s="21">
        <v>43.7</v>
      </c>
      <c r="AI283" s="21">
        <v>4.0999999999999996</v>
      </c>
      <c r="AJ283" s="21">
        <v>2.6</v>
      </c>
      <c r="AK283" s="22">
        <v>5.8</v>
      </c>
    </row>
    <row r="284" spans="1:37">
      <c r="A284" s="6" t="s">
        <v>786</v>
      </c>
      <c r="B284" s="55" t="s">
        <v>787</v>
      </c>
      <c r="C284" s="44">
        <v>9772.2999999999993</v>
      </c>
      <c r="D284" s="21">
        <v>112.8</v>
      </c>
      <c r="E284" s="21">
        <v>69.3</v>
      </c>
      <c r="F284" s="21">
        <v>168.1</v>
      </c>
      <c r="G284" s="21">
        <v>1.2</v>
      </c>
      <c r="H284" s="21">
        <v>0.7</v>
      </c>
      <c r="I284" s="22">
        <v>1.7</v>
      </c>
      <c r="J284" s="44">
        <v>18620.599999999999</v>
      </c>
      <c r="K284" s="21">
        <v>284.2</v>
      </c>
      <c r="L284" s="21">
        <v>188.4</v>
      </c>
      <c r="M284" s="21">
        <v>395</v>
      </c>
      <c r="N284" s="21">
        <v>1.5</v>
      </c>
      <c r="O284" s="21">
        <v>1</v>
      </c>
      <c r="P284" s="22">
        <v>2.1</v>
      </c>
      <c r="Q284" s="44">
        <v>15379.2</v>
      </c>
      <c r="R284" s="21">
        <v>328.1</v>
      </c>
      <c r="S284" s="21">
        <v>220.4</v>
      </c>
      <c r="T284" s="21">
        <v>444.1</v>
      </c>
      <c r="U284" s="21">
        <v>2.1</v>
      </c>
      <c r="V284" s="21">
        <v>1.4</v>
      </c>
      <c r="W284" s="22">
        <v>2.9</v>
      </c>
      <c r="X284" s="44">
        <v>21789.8</v>
      </c>
      <c r="Y284" s="21">
        <v>521.29999999999995</v>
      </c>
      <c r="Z284" s="21">
        <v>339.1</v>
      </c>
      <c r="AA284" s="21">
        <v>725.2</v>
      </c>
      <c r="AB284" s="21">
        <v>2.4</v>
      </c>
      <c r="AC284" s="21">
        <v>1.6</v>
      </c>
      <c r="AD284" s="22">
        <v>3.3</v>
      </c>
      <c r="AE284" s="35">
        <v>12052</v>
      </c>
      <c r="AF284" s="21">
        <v>352.2</v>
      </c>
      <c r="AG284" s="21">
        <v>220.4</v>
      </c>
      <c r="AH284" s="21">
        <v>509.1</v>
      </c>
      <c r="AI284" s="21">
        <v>2.9</v>
      </c>
      <c r="AJ284" s="21">
        <v>1.8</v>
      </c>
      <c r="AK284" s="22">
        <v>4.2</v>
      </c>
    </row>
    <row r="285" spans="1:37">
      <c r="A285" s="6" t="s">
        <v>520</v>
      </c>
      <c r="B285" s="55" t="s">
        <v>521</v>
      </c>
      <c r="C285" s="44">
        <v>21224.1</v>
      </c>
      <c r="D285" s="21">
        <v>339.7</v>
      </c>
      <c r="E285" s="21">
        <v>207.7</v>
      </c>
      <c r="F285" s="21">
        <v>497.2</v>
      </c>
      <c r="G285" s="21">
        <v>1.6</v>
      </c>
      <c r="H285" s="21">
        <v>1</v>
      </c>
      <c r="I285" s="22">
        <v>2.2999999999999998</v>
      </c>
      <c r="J285" s="44">
        <v>41369.800000000003</v>
      </c>
      <c r="K285" s="21">
        <v>873.9</v>
      </c>
      <c r="L285" s="21">
        <v>579.29999999999995</v>
      </c>
      <c r="M285" s="21">
        <v>1189.2</v>
      </c>
      <c r="N285" s="21">
        <v>2.1</v>
      </c>
      <c r="O285" s="21">
        <v>1.4</v>
      </c>
      <c r="P285" s="22">
        <v>2.9</v>
      </c>
      <c r="Q285" s="44">
        <v>38437.699999999997</v>
      </c>
      <c r="R285" s="21">
        <v>1130.5999999999999</v>
      </c>
      <c r="S285" s="21">
        <v>766.2</v>
      </c>
      <c r="T285" s="21">
        <v>1483.5</v>
      </c>
      <c r="U285" s="21">
        <v>2.9</v>
      </c>
      <c r="V285" s="21">
        <v>2</v>
      </c>
      <c r="W285" s="22">
        <v>3.9</v>
      </c>
      <c r="X285" s="44">
        <v>13424.8</v>
      </c>
      <c r="Y285" s="21">
        <v>441.5</v>
      </c>
      <c r="Z285" s="21">
        <v>298.60000000000002</v>
      </c>
      <c r="AA285" s="21">
        <v>601.6</v>
      </c>
      <c r="AB285" s="21">
        <v>3.3</v>
      </c>
      <c r="AC285" s="21">
        <v>2.2000000000000002</v>
      </c>
      <c r="AD285" s="22">
        <v>4.5</v>
      </c>
      <c r="AE285" s="35">
        <v>11659.6</v>
      </c>
      <c r="AF285" s="21">
        <v>467.2</v>
      </c>
      <c r="AG285" s="21">
        <v>295.89999999999998</v>
      </c>
      <c r="AH285" s="21">
        <v>661.6</v>
      </c>
      <c r="AI285" s="21">
        <v>4</v>
      </c>
      <c r="AJ285" s="21">
        <v>2.5</v>
      </c>
      <c r="AK285" s="22">
        <v>5.7</v>
      </c>
    </row>
    <row r="286" spans="1:37">
      <c r="A286" s="6" t="s">
        <v>412</v>
      </c>
      <c r="B286" s="55" t="s">
        <v>413</v>
      </c>
      <c r="C286" s="44">
        <v>28841.5</v>
      </c>
      <c r="D286" s="21">
        <v>492.7</v>
      </c>
      <c r="E286" s="21">
        <v>300</v>
      </c>
      <c r="F286" s="21">
        <v>728.1</v>
      </c>
      <c r="G286" s="21">
        <v>1.7</v>
      </c>
      <c r="H286" s="21">
        <v>1</v>
      </c>
      <c r="I286" s="22">
        <v>2.5</v>
      </c>
      <c r="J286" s="44">
        <v>32940.5</v>
      </c>
      <c r="K286" s="21">
        <v>742</v>
      </c>
      <c r="L286" s="21">
        <v>491.8</v>
      </c>
      <c r="M286" s="21">
        <v>1013.2</v>
      </c>
      <c r="N286" s="21">
        <v>2.2999999999999998</v>
      </c>
      <c r="O286" s="21">
        <v>1.5</v>
      </c>
      <c r="P286" s="22">
        <v>3.1</v>
      </c>
      <c r="Q286" s="44">
        <v>23013.1</v>
      </c>
      <c r="R286" s="21">
        <v>721.4</v>
      </c>
      <c r="S286" s="21">
        <v>484.2</v>
      </c>
      <c r="T286" s="21">
        <v>953</v>
      </c>
      <c r="U286" s="21">
        <v>3.1</v>
      </c>
      <c r="V286" s="21">
        <v>2.1</v>
      </c>
      <c r="W286" s="22">
        <v>4.0999999999999996</v>
      </c>
      <c r="X286" s="44">
        <v>26731.8</v>
      </c>
      <c r="Y286" s="21">
        <v>936.7</v>
      </c>
      <c r="Z286" s="21">
        <v>625.9</v>
      </c>
      <c r="AA286" s="21">
        <v>1280.2</v>
      </c>
      <c r="AB286" s="21">
        <v>3.5</v>
      </c>
      <c r="AC286" s="21">
        <v>2.2999999999999998</v>
      </c>
      <c r="AD286" s="22">
        <v>4.8</v>
      </c>
      <c r="AE286" s="35">
        <v>44230.1</v>
      </c>
      <c r="AF286" s="21">
        <v>1885.6</v>
      </c>
      <c r="AG286" s="21">
        <v>1207.5</v>
      </c>
      <c r="AH286" s="21">
        <v>2664.7</v>
      </c>
      <c r="AI286" s="21">
        <v>4.3</v>
      </c>
      <c r="AJ286" s="21">
        <v>2.7</v>
      </c>
      <c r="AK286" s="22">
        <v>6</v>
      </c>
    </row>
    <row r="287" spans="1:37">
      <c r="A287" s="6" t="s">
        <v>628</v>
      </c>
      <c r="B287" s="55" t="s">
        <v>629</v>
      </c>
      <c r="C287" s="44">
        <v>78940.899999999994</v>
      </c>
      <c r="D287" s="21">
        <v>1197.2</v>
      </c>
      <c r="E287" s="21">
        <v>733.6</v>
      </c>
      <c r="F287" s="21">
        <v>1754.8</v>
      </c>
      <c r="G287" s="21">
        <v>1.5</v>
      </c>
      <c r="H287" s="21">
        <v>0.9</v>
      </c>
      <c r="I287" s="22">
        <v>2.2000000000000002</v>
      </c>
      <c r="J287" s="44">
        <v>80406.600000000006</v>
      </c>
      <c r="K287" s="21">
        <v>1610.2</v>
      </c>
      <c r="L287" s="21">
        <v>1068.9000000000001</v>
      </c>
      <c r="M287" s="21">
        <v>2195.1999999999998</v>
      </c>
      <c r="N287" s="21">
        <v>2</v>
      </c>
      <c r="O287" s="21">
        <v>1.3</v>
      </c>
      <c r="P287" s="22">
        <v>2.7</v>
      </c>
      <c r="Q287" s="44">
        <v>69183.100000000006</v>
      </c>
      <c r="R287" s="21">
        <v>1930.8</v>
      </c>
      <c r="S287" s="21">
        <v>1308.2</v>
      </c>
      <c r="T287" s="21">
        <v>2549.8000000000002</v>
      </c>
      <c r="U287" s="21">
        <v>2.8</v>
      </c>
      <c r="V287" s="21">
        <v>1.9</v>
      </c>
      <c r="W287" s="22">
        <v>3.7</v>
      </c>
      <c r="X287" s="44">
        <v>25994</v>
      </c>
      <c r="Y287" s="21">
        <v>811.5</v>
      </c>
      <c r="Z287" s="21">
        <v>546.79999999999995</v>
      </c>
      <c r="AA287" s="21">
        <v>1106.7</v>
      </c>
      <c r="AB287" s="21">
        <v>3.1</v>
      </c>
      <c r="AC287" s="21">
        <v>2.1</v>
      </c>
      <c r="AD287" s="22">
        <v>4.3</v>
      </c>
      <c r="AE287" s="35">
        <v>6138.4</v>
      </c>
      <c r="AF287" s="21">
        <v>233.7</v>
      </c>
      <c r="AG287" s="21">
        <v>146.9</v>
      </c>
      <c r="AH287" s="21">
        <v>333</v>
      </c>
      <c r="AI287" s="21">
        <v>3.8</v>
      </c>
      <c r="AJ287" s="21">
        <v>2.4</v>
      </c>
      <c r="AK287" s="22">
        <v>5.4</v>
      </c>
    </row>
    <row r="288" spans="1:37">
      <c r="A288" s="6" t="s">
        <v>796</v>
      </c>
      <c r="B288" s="55" t="s">
        <v>797</v>
      </c>
      <c r="C288" s="44">
        <v>35118.199999999997</v>
      </c>
      <c r="D288" s="21">
        <v>468.9</v>
      </c>
      <c r="E288" s="21">
        <v>289.7</v>
      </c>
      <c r="F288" s="21">
        <v>681.5</v>
      </c>
      <c r="G288" s="21">
        <v>1.3</v>
      </c>
      <c r="H288" s="21">
        <v>0.8</v>
      </c>
      <c r="I288" s="22">
        <v>1.9</v>
      </c>
      <c r="J288" s="44">
        <v>19541.3</v>
      </c>
      <c r="K288" s="21">
        <v>344.9</v>
      </c>
      <c r="L288" s="21">
        <v>231</v>
      </c>
      <c r="M288" s="21">
        <v>469.2</v>
      </c>
      <c r="N288" s="21">
        <v>1.8</v>
      </c>
      <c r="O288" s="21">
        <v>1.2</v>
      </c>
      <c r="P288" s="22">
        <v>2.4</v>
      </c>
      <c r="Q288" s="44">
        <v>6752.6</v>
      </c>
      <c r="R288" s="21">
        <v>166.3</v>
      </c>
      <c r="S288" s="21">
        <v>113.5</v>
      </c>
      <c r="T288" s="21">
        <v>222.3</v>
      </c>
      <c r="U288" s="21">
        <v>2.5</v>
      </c>
      <c r="V288" s="21">
        <v>1.7</v>
      </c>
      <c r="W288" s="22">
        <v>3.3</v>
      </c>
      <c r="X288" s="44">
        <v>2196.9</v>
      </c>
      <c r="Y288" s="21">
        <v>60.6</v>
      </c>
      <c r="Z288" s="21">
        <v>40.799999999999997</v>
      </c>
      <c r="AA288" s="21">
        <v>83.4</v>
      </c>
      <c r="AB288" s="21">
        <v>2.8</v>
      </c>
      <c r="AC288" s="21">
        <v>1.9</v>
      </c>
      <c r="AD288" s="22">
        <v>3.8</v>
      </c>
      <c r="AE288" s="35">
        <v>0</v>
      </c>
      <c r="AF288" s="21" t="s">
        <v>874</v>
      </c>
      <c r="AG288" s="21" t="s">
        <v>874</v>
      </c>
      <c r="AH288" s="21" t="s">
        <v>874</v>
      </c>
      <c r="AI288" s="21" t="s">
        <v>874</v>
      </c>
      <c r="AJ288" s="21" t="s">
        <v>874</v>
      </c>
      <c r="AK288" s="22" t="s">
        <v>874</v>
      </c>
    </row>
    <row r="289" spans="1:37">
      <c r="A289" s="6" t="s">
        <v>860</v>
      </c>
      <c r="B289" s="55" t="s">
        <v>861</v>
      </c>
      <c r="C289" s="44">
        <v>48000.2</v>
      </c>
      <c r="D289" s="21">
        <v>615.79999999999995</v>
      </c>
      <c r="E289" s="21">
        <v>376.2</v>
      </c>
      <c r="F289" s="21">
        <v>903.6</v>
      </c>
      <c r="G289" s="21">
        <v>1.3</v>
      </c>
      <c r="H289" s="21">
        <v>0.8</v>
      </c>
      <c r="I289" s="22">
        <v>1.9</v>
      </c>
      <c r="J289" s="44">
        <v>13900.9</v>
      </c>
      <c r="K289" s="21">
        <v>235.7</v>
      </c>
      <c r="L289" s="21">
        <v>156.1</v>
      </c>
      <c r="M289" s="21">
        <v>321.8</v>
      </c>
      <c r="N289" s="21">
        <v>1.7</v>
      </c>
      <c r="O289" s="21">
        <v>1.1000000000000001</v>
      </c>
      <c r="P289" s="22">
        <v>2.2999999999999998</v>
      </c>
      <c r="Q289" s="44">
        <v>9370.9</v>
      </c>
      <c r="R289" s="21">
        <v>221.9</v>
      </c>
      <c r="S289" s="21">
        <v>150.6</v>
      </c>
      <c r="T289" s="21">
        <v>298.10000000000002</v>
      </c>
      <c r="U289" s="21">
        <v>2.4</v>
      </c>
      <c r="V289" s="21">
        <v>1.6</v>
      </c>
      <c r="W289" s="22">
        <v>3.2</v>
      </c>
      <c r="X289" s="44">
        <v>2622</v>
      </c>
      <c r="Y289" s="21">
        <v>69.5</v>
      </c>
      <c r="Z289" s="21">
        <v>46.4</v>
      </c>
      <c r="AA289" s="21">
        <v>96</v>
      </c>
      <c r="AB289" s="21">
        <v>2.7</v>
      </c>
      <c r="AC289" s="21">
        <v>1.8</v>
      </c>
      <c r="AD289" s="22">
        <v>3.7</v>
      </c>
      <c r="AE289" s="35">
        <v>0</v>
      </c>
      <c r="AF289" s="21" t="s">
        <v>874</v>
      </c>
      <c r="AG289" s="21" t="s">
        <v>874</v>
      </c>
      <c r="AH289" s="21" t="s">
        <v>874</v>
      </c>
      <c r="AI289" s="21" t="s">
        <v>874</v>
      </c>
      <c r="AJ289" s="21" t="s">
        <v>874</v>
      </c>
      <c r="AK289" s="22" t="s">
        <v>874</v>
      </c>
    </row>
    <row r="290" spans="1:37">
      <c r="A290" s="6" t="s">
        <v>328</v>
      </c>
      <c r="B290" s="55" t="s">
        <v>329</v>
      </c>
      <c r="C290" s="44">
        <v>24531.5</v>
      </c>
      <c r="D290" s="21">
        <v>435.3</v>
      </c>
      <c r="E290" s="21">
        <v>265.10000000000002</v>
      </c>
      <c r="F290" s="21">
        <v>640.20000000000005</v>
      </c>
      <c r="G290" s="21">
        <v>1.8</v>
      </c>
      <c r="H290" s="21">
        <v>1.1000000000000001</v>
      </c>
      <c r="I290" s="22">
        <v>2.6</v>
      </c>
      <c r="J290" s="44">
        <v>33594.5</v>
      </c>
      <c r="K290" s="21">
        <v>785.8</v>
      </c>
      <c r="L290" s="21">
        <v>520.29999999999995</v>
      </c>
      <c r="M290" s="21">
        <v>1070.5999999999999</v>
      </c>
      <c r="N290" s="21">
        <v>2.2999999999999998</v>
      </c>
      <c r="O290" s="21">
        <v>1.5</v>
      </c>
      <c r="P290" s="22">
        <v>3.2</v>
      </c>
      <c r="Q290" s="44">
        <v>28036.3</v>
      </c>
      <c r="R290" s="21">
        <v>911.9</v>
      </c>
      <c r="S290" s="21">
        <v>615.79999999999995</v>
      </c>
      <c r="T290" s="21">
        <v>1198.3</v>
      </c>
      <c r="U290" s="21">
        <v>3.3</v>
      </c>
      <c r="V290" s="21">
        <v>2.2000000000000002</v>
      </c>
      <c r="W290" s="22">
        <v>4.3</v>
      </c>
      <c r="X290" s="44">
        <v>26634.400000000001</v>
      </c>
      <c r="Y290" s="21">
        <v>968.2</v>
      </c>
      <c r="Z290" s="21">
        <v>649.79999999999995</v>
      </c>
      <c r="AA290" s="21">
        <v>1320.7</v>
      </c>
      <c r="AB290" s="21">
        <v>3.6</v>
      </c>
      <c r="AC290" s="21">
        <v>2.4</v>
      </c>
      <c r="AD290" s="22">
        <v>5</v>
      </c>
      <c r="AE290" s="35">
        <v>47697.4</v>
      </c>
      <c r="AF290" s="21">
        <v>2108</v>
      </c>
      <c r="AG290" s="21">
        <v>1356.5</v>
      </c>
      <c r="AH290" s="21">
        <v>2959.5</v>
      </c>
      <c r="AI290" s="21">
        <v>4.4000000000000004</v>
      </c>
      <c r="AJ290" s="21">
        <v>2.8</v>
      </c>
      <c r="AK290" s="22">
        <v>6.2</v>
      </c>
    </row>
    <row r="291" spans="1:37">
      <c r="A291" s="6" t="s">
        <v>862</v>
      </c>
      <c r="B291" s="55" t="s">
        <v>863</v>
      </c>
      <c r="C291" s="44">
        <v>26311.4</v>
      </c>
      <c r="D291" s="21">
        <v>331.7</v>
      </c>
      <c r="E291" s="21">
        <v>203.2</v>
      </c>
      <c r="F291" s="21">
        <v>485</v>
      </c>
      <c r="G291" s="21">
        <v>1.3</v>
      </c>
      <c r="H291" s="21">
        <v>0.8</v>
      </c>
      <c r="I291" s="22">
        <v>1.8</v>
      </c>
      <c r="J291" s="44">
        <v>10278.200000000001</v>
      </c>
      <c r="K291" s="21">
        <v>171.3</v>
      </c>
      <c r="L291" s="21">
        <v>114.1</v>
      </c>
      <c r="M291" s="21">
        <v>234.2</v>
      </c>
      <c r="N291" s="21">
        <v>1.7</v>
      </c>
      <c r="O291" s="21">
        <v>1.1000000000000001</v>
      </c>
      <c r="P291" s="22">
        <v>2.2999999999999998</v>
      </c>
      <c r="Q291" s="44">
        <v>5769.8</v>
      </c>
      <c r="R291" s="21">
        <v>134.19999999999999</v>
      </c>
      <c r="S291" s="21">
        <v>91.2</v>
      </c>
      <c r="T291" s="21">
        <v>180.1</v>
      </c>
      <c r="U291" s="21">
        <v>2.2999999999999998</v>
      </c>
      <c r="V291" s="21">
        <v>1.6</v>
      </c>
      <c r="W291" s="22">
        <v>3.1</v>
      </c>
      <c r="X291" s="44">
        <v>2428.3000000000002</v>
      </c>
      <c r="Y291" s="21">
        <v>63.3</v>
      </c>
      <c r="Z291" s="21">
        <v>42.3</v>
      </c>
      <c r="AA291" s="21">
        <v>87.1</v>
      </c>
      <c r="AB291" s="21">
        <v>2.6</v>
      </c>
      <c r="AC291" s="21">
        <v>1.7</v>
      </c>
      <c r="AD291" s="22">
        <v>3.6</v>
      </c>
      <c r="AE291" s="35">
        <v>710.3</v>
      </c>
      <c r="AF291" s="21">
        <v>22.6</v>
      </c>
      <c r="AG291" s="21">
        <v>14</v>
      </c>
      <c r="AH291" s="21">
        <v>32.700000000000003</v>
      </c>
      <c r="AI291" s="21">
        <v>3.2</v>
      </c>
      <c r="AJ291" s="21">
        <v>2</v>
      </c>
      <c r="AK291" s="22">
        <v>4.5999999999999996</v>
      </c>
    </row>
    <row r="292" spans="1:37">
      <c r="A292" s="6" t="s">
        <v>864</v>
      </c>
      <c r="B292" s="55" t="s">
        <v>865</v>
      </c>
      <c r="C292" s="44">
        <v>70655.3</v>
      </c>
      <c r="D292" s="21">
        <v>947.2</v>
      </c>
      <c r="E292" s="21">
        <v>578.9</v>
      </c>
      <c r="F292" s="21">
        <v>1385.8</v>
      </c>
      <c r="G292" s="21">
        <v>1.3</v>
      </c>
      <c r="H292" s="21">
        <v>0.8</v>
      </c>
      <c r="I292" s="22">
        <v>2</v>
      </c>
      <c r="J292" s="44">
        <v>7282.5</v>
      </c>
      <c r="K292" s="21">
        <v>129</v>
      </c>
      <c r="L292" s="21">
        <v>85</v>
      </c>
      <c r="M292" s="21">
        <v>175.7</v>
      </c>
      <c r="N292" s="21">
        <v>1.8</v>
      </c>
      <c r="O292" s="21">
        <v>1.2</v>
      </c>
      <c r="P292" s="22">
        <v>2.4</v>
      </c>
      <c r="Q292" s="44">
        <v>1723.3</v>
      </c>
      <c r="R292" s="21">
        <v>42.6</v>
      </c>
      <c r="S292" s="21">
        <v>29.1</v>
      </c>
      <c r="T292" s="21">
        <v>57.2</v>
      </c>
      <c r="U292" s="21">
        <v>2.5</v>
      </c>
      <c r="V292" s="21">
        <v>1.7</v>
      </c>
      <c r="W292" s="22">
        <v>3.3</v>
      </c>
      <c r="X292" s="44">
        <v>3062.8</v>
      </c>
      <c r="Y292" s="21">
        <v>84.8</v>
      </c>
      <c r="Z292" s="21">
        <v>56.4</v>
      </c>
      <c r="AA292" s="21">
        <v>116.3</v>
      </c>
      <c r="AB292" s="21">
        <v>2.8</v>
      </c>
      <c r="AC292" s="21">
        <v>1.8</v>
      </c>
      <c r="AD292" s="22">
        <v>3.8</v>
      </c>
      <c r="AE292" s="35">
        <v>0</v>
      </c>
      <c r="AF292" s="21" t="s">
        <v>874</v>
      </c>
      <c r="AG292" s="21" t="s">
        <v>874</v>
      </c>
      <c r="AH292" s="21" t="s">
        <v>874</v>
      </c>
      <c r="AI292" s="21" t="s">
        <v>874</v>
      </c>
      <c r="AJ292" s="21" t="s">
        <v>874</v>
      </c>
      <c r="AK292" s="22" t="s">
        <v>874</v>
      </c>
    </row>
    <row r="293" spans="1:37">
      <c r="A293" s="6" t="s">
        <v>414</v>
      </c>
      <c r="B293" s="55" t="s">
        <v>415</v>
      </c>
      <c r="C293" s="44">
        <v>3393.7</v>
      </c>
      <c r="D293" s="21">
        <v>52.7</v>
      </c>
      <c r="E293" s="21">
        <v>31.9</v>
      </c>
      <c r="F293" s="21">
        <v>78.8</v>
      </c>
      <c r="G293" s="21">
        <v>1.6</v>
      </c>
      <c r="H293" s="21">
        <v>0.9</v>
      </c>
      <c r="I293" s="22">
        <v>2.2999999999999998</v>
      </c>
      <c r="J293" s="44">
        <v>19710.8</v>
      </c>
      <c r="K293" s="21">
        <v>403.4</v>
      </c>
      <c r="L293" s="21">
        <v>267.39999999999998</v>
      </c>
      <c r="M293" s="21">
        <v>554.20000000000005</v>
      </c>
      <c r="N293" s="21">
        <v>2</v>
      </c>
      <c r="O293" s="21">
        <v>1.4</v>
      </c>
      <c r="P293" s="22">
        <v>2.8</v>
      </c>
      <c r="Q293" s="44">
        <v>15151.7</v>
      </c>
      <c r="R293" s="21">
        <v>432</v>
      </c>
      <c r="S293" s="21">
        <v>289.89999999999998</v>
      </c>
      <c r="T293" s="21">
        <v>572.79999999999995</v>
      </c>
      <c r="U293" s="21">
        <v>2.9</v>
      </c>
      <c r="V293" s="21">
        <v>1.9</v>
      </c>
      <c r="W293" s="22">
        <v>3.8</v>
      </c>
      <c r="X293" s="44">
        <v>22894.7</v>
      </c>
      <c r="Y293" s="21">
        <v>730.6</v>
      </c>
      <c r="Z293" s="21">
        <v>482.2</v>
      </c>
      <c r="AA293" s="21">
        <v>1010.9</v>
      </c>
      <c r="AB293" s="21">
        <v>3.2</v>
      </c>
      <c r="AC293" s="21">
        <v>2.1</v>
      </c>
      <c r="AD293" s="22">
        <v>4.4000000000000004</v>
      </c>
      <c r="AE293" s="35">
        <v>50008.1</v>
      </c>
      <c r="AF293" s="21">
        <v>1942.9</v>
      </c>
      <c r="AG293" s="21">
        <v>1238.4000000000001</v>
      </c>
      <c r="AH293" s="21">
        <v>2760.9</v>
      </c>
      <c r="AI293" s="21">
        <v>3.9</v>
      </c>
      <c r="AJ293" s="21">
        <v>2.5</v>
      </c>
      <c r="AK293" s="22">
        <v>5.5</v>
      </c>
    </row>
    <row r="294" spans="1:37">
      <c r="A294" s="6" t="s">
        <v>590</v>
      </c>
      <c r="B294" s="55" t="s">
        <v>591</v>
      </c>
      <c r="C294" s="44">
        <v>12230.7</v>
      </c>
      <c r="D294" s="21">
        <v>190.4</v>
      </c>
      <c r="E294" s="21">
        <v>116.1</v>
      </c>
      <c r="F294" s="21">
        <v>280.60000000000002</v>
      </c>
      <c r="G294" s="21">
        <v>1.6</v>
      </c>
      <c r="H294" s="21">
        <v>0.9</v>
      </c>
      <c r="I294" s="22">
        <v>2.2999999999999998</v>
      </c>
      <c r="J294" s="44">
        <v>12165.4</v>
      </c>
      <c r="K294" s="21">
        <v>249.9</v>
      </c>
      <c r="L294" s="21">
        <v>165.2</v>
      </c>
      <c r="M294" s="21">
        <v>343.3</v>
      </c>
      <c r="N294" s="21">
        <v>2.1</v>
      </c>
      <c r="O294" s="21">
        <v>1.4</v>
      </c>
      <c r="P294" s="22">
        <v>2.8</v>
      </c>
      <c r="Q294" s="44">
        <v>10285.299999999999</v>
      </c>
      <c r="R294" s="21">
        <v>294.10000000000002</v>
      </c>
      <c r="S294" s="21">
        <v>198.8</v>
      </c>
      <c r="T294" s="21">
        <v>388.8</v>
      </c>
      <c r="U294" s="21">
        <v>2.9</v>
      </c>
      <c r="V294" s="21">
        <v>1.9</v>
      </c>
      <c r="W294" s="22">
        <v>3.8</v>
      </c>
      <c r="X294" s="44">
        <v>4897.6000000000004</v>
      </c>
      <c r="Y294" s="21">
        <v>156.6</v>
      </c>
      <c r="Z294" s="21">
        <v>104.5</v>
      </c>
      <c r="AA294" s="21">
        <v>214.5</v>
      </c>
      <c r="AB294" s="21">
        <v>3.2</v>
      </c>
      <c r="AC294" s="21">
        <v>2.1</v>
      </c>
      <c r="AD294" s="22">
        <v>4.4000000000000004</v>
      </c>
      <c r="AE294" s="35">
        <v>6580</v>
      </c>
      <c r="AF294" s="21">
        <v>256.2</v>
      </c>
      <c r="AG294" s="21">
        <v>163.4</v>
      </c>
      <c r="AH294" s="21">
        <v>362</v>
      </c>
      <c r="AI294" s="21">
        <v>3.9</v>
      </c>
      <c r="AJ294" s="21">
        <v>2.5</v>
      </c>
      <c r="AK294" s="22">
        <v>5.5</v>
      </c>
    </row>
    <row r="295" spans="1:37">
      <c r="A295" s="6" t="s">
        <v>486</v>
      </c>
      <c r="B295" s="55" t="s">
        <v>487</v>
      </c>
      <c r="C295" s="44">
        <v>13171</v>
      </c>
      <c r="D295" s="21">
        <v>220.6</v>
      </c>
      <c r="E295" s="21">
        <v>134.30000000000001</v>
      </c>
      <c r="F295" s="21">
        <v>324.60000000000002</v>
      </c>
      <c r="G295" s="21">
        <v>1.7</v>
      </c>
      <c r="H295" s="21">
        <v>1</v>
      </c>
      <c r="I295" s="22">
        <v>2.5</v>
      </c>
      <c r="J295" s="44">
        <v>14585.6</v>
      </c>
      <c r="K295" s="21">
        <v>322.3</v>
      </c>
      <c r="L295" s="21">
        <v>213.4</v>
      </c>
      <c r="M295" s="21">
        <v>437.6</v>
      </c>
      <c r="N295" s="21">
        <v>2.2000000000000002</v>
      </c>
      <c r="O295" s="21">
        <v>1.5</v>
      </c>
      <c r="P295" s="22">
        <v>3</v>
      </c>
      <c r="Q295" s="44">
        <v>17510.5</v>
      </c>
      <c r="R295" s="21">
        <v>538.29999999999995</v>
      </c>
      <c r="S295" s="21">
        <v>365.3</v>
      </c>
      <c r="T295" s="21">
        <v>707.4</v>
      </c>
      <c r="U295" s="21">
        <v>3.1</v>
      </c>
      <c r="V295" s="21">
        <v>2.1</v>
      </c>
      <c r="W295" s="22">
        <v>4</v>
      </c>
      <c r="X295" s="44">
        <v>7839.6</v>
      </c>
      <c r="Y295" s="21">
        <v>269.39999999999998</v>
      </c>
      <c r="Z295" s="21">
        <v>181.4</v>
      </c>
      <c r="AA295" s="21">
        <v>367.6</v>
      </c>
      <c r="AB295" s="21">
        <v>3.4</v>
      </c>
      <c r="AC295" s="21">
        <v>2.2999999999999998</v>
      </c>
      <c r="AD295" s="22">
        <v>4.7</v>
      </c>
      <c r="AE295" s="35">
        <v>3889.3</v>
      </c>
      <c r="AF295" s="21">
        <v>162.69999999999999</v>
      </c>
      <c r="AG295" s="21">
        <v>103.8</v>
      </c>
      <c r="AH295" s="21">
        <v>229.1</v>
      </c>
      <c r="AI295" s="21">
        <v>4.2</v>
      </c>
      <c r="AJ295" s="21">
        <v>2.7</v>
      </c>
      <c r="AK295" s="22">
        <v>5.9</v>
      </c>
    </row>
    <row r="296" spans="1:37">
      <c r="A296" s="6" t="s">
        <v>538</v>
      </c>
      <c r="B296" s="55" t="s">
        <v>539</v>
      </c>
      <c r="C296" s="44">
        <v>18695.400000000001</v>
      </c>
      <c r="D296" s="21">
        <v>307.2</v>
      </c>
      <c r="E296" s="21">
        <v>186.2</v>
      </c>
      <c r="F296" s="21">
        <v>452.4</v>
      </c>
      <c r="G296" s="21">
        <v>1.6</v>
      </c>
      <c r="H296" s="21">
        <v>1</v>
      </c>
      <c r="I296" s="22">
        <v>2.4</v>
      </c>
      <c r="J296" s="44">
        <v>18545.2</v>
      </c>
      <c r="K296" s="21">
        <v>401.9</v>
      </c>
      <c r="L296" s="21">
        <v>267.2</v>
      </c>
      <c r="M296" s="21">
        <v>546.6</v>
      </c>
      <c r="N296" s="21">
        <v>2.2000000000000002</v>
      </c>
      <c r="O296" s="21">
        <v>1.4</v>
      </c>
      <c r="P296" s="22">
        <v>2.9</v>
      </c>
      <c r="Q296" s="44">
        <v>22511.3</v>
      </c>
      <c r="R296" s="21">
        <v>678.9</v>
      </c>
      <c r="S296" s="21">
        <v>460</v>
      </c>
      <c r="T296" s="21">
        <v>890.6</v>
      </c>
      <c r="U296" s="21">
        <v>3</v>
      </c>
      <c r="V296" s="21">
        <v>2</v>
      </c>
      <c r="W296" s="22">
        <v>4</v>
      </c>
      <c r="X296" s="44">
        <v>10863.7</v>
      </c>
      <c r="Y296" s="21">
        <v>366.4</v>
      </c>
      <c r="Z296" s="21">
        <v>247</v>
      </c>
      <c r="AA296" s="21">
        <v>499.4</v>
      </c>
      <c r="AB296" s="21">
        <v>3.4</v>
      </c>
      <c r="AC296" s="21">
        <v>2.2999999999999998</v>
      </c>
      <c r="AD296" s="22">
        <v>4.5999999999999996</v>
      </c>
      <c r="AE296" s="35">
        <v>2857.4</v>
      </c>
      <c r="AF296" s="21">
        <v>117.3</v>
      </c>
      <c r="AG296" s="21">
        <v>74.400000000000006</v>
      </c>
      <c r="AH296" s="21">
        <v>166.2</v>
      </c>
      <c r="AI296" s="21">
        <v>4.0999999999999996</v>
      </c>
      <c r="AJ296" s="21">
        <v>2.6</v>
      </c>
      <c r="AK296" s="22">
        <v>5.8</v>
      </c>
    </row>
    <row r="297" spans="1:37">
      <c r="A297" s="6" t="s">
        <v>430</v>
      </c>
      <c r="B297" s="55" t="s">
        <v>431</v>
      </c>
      <c r="C297" s="44">
        <v>10301.799999999999</v>
      </c>
      <c r="D297" s="21">
        <v>174.7</v>
      </c>
      <c r="E297" s="21">
        <v>105.9</v>
      </c>
      <c r="F297" s="21">
        <v>257.2</v>
      </c>
      <c r="G297" s="21">
        <v>1.7</v>
      </c>
      <c r="H297" s="21">
        <v>1</v>
      </c>
      <c r="I297" s="22">
        <v>2.5</v>
      </c>
      <c r="J297" s="44">
        <v>23672.7</v>
      </c>
      <c r="K297" s="21">
        <v>529.29999999999995</v>
      </c>
      <c r="L297" s="21">
        <v>351.3</v>
      </c>
      <c r="M297" s="21">
        <v>716.4</v>
      </c>
      <c r="N297" s="21">
        <v>2.2000000000000002</v>
      </c>
      <c r="O297" s="21">
        <v>1.5</v>
      </c>
      <c r="P297" s="22">
        <v>3</v>
      </c>
      <c r="Q297" s="44">
        <v>14047.3</v>
      </c>
      <c r="R297" s="21">
        <v>437</v>
      </c>
      <c r="S297" s="21">
        <v>296.3</v>
      </c>
      <c r="T297" s="21">
        <v>572.6</v>
      </c>
      <c r="U297" s="21">
        <v>3.1</v>
      </c>
      <c r="V297" s="21">
        <v>2.1</v>
      </c>
      <c r="W297" s="22">
        <v>4.0999999999999996</v>
      </c>
      <c r="X297" s="44">
        <v>9846.7000000000007</v>
      </c>
      <c r="Y297" s="21">
        <v>342.3</v>
      </c>
      <c r="Z297" s="21">
        <v>230.9</v>
      </c>
      <c r="AA297" s="21">
        <v>465.3</v>
      </c>
      <c r="AB297" s="21">
        <v>3.5</v>
      </c>
      <c r="AC297" s="21">
        <v>2.2999999999999998</v>
      </c>
      <c r="AD297" s="22">
        <v>4.7</v>
      </c>
      <c r="AE297" s="35">
        <v>8024.4</v>
      </c>
      <c r="AF297" s="21">
        <v>339.6</v>
      </c>
      <c r="AG297" s="21">
        <v>215.2</v>
      </c>
      <c r="AH297" s="21">
        <v>481</v>
      </c>
      <c r="AI297" s="21">
        <v>4.2</v>
      </c>
      <c r="AJ297" s="21">
        <v>2.7</v>
      </c>
      <c r="AK297" s="22">
        <v>6</v>
      </c>
    </row>
    <row r="298" spans="1:37">
      <c r="A298" s="6" t="s">
        <v>488</v>
      </c>
      <c r="B298" s="55" t="s">
        <v>489</v>
      </c>
      <c r="C298" s="44">
        <v>7343.2</v>
      </c>
      <c r="D298" s="21">
        <v>118.6</v>
      </c>
      <c r="E298" s="21">
        <v>70.7</v>
      </c>
      <c r="F298" s="21">
        <v>176.7</v>
      </c>
      <c r="G298" s="21">
        <v>1.6</v>
      </c>
      <c r="H298" s="21">
        <v>1</v>
      </c>
      <c r="I298" s="22">
        <v>2.4</v>
      </c>
      <c r="J298" s="44">
        <v>11959.4</v>
      </c>
      <c r="K298" s="21">
        <v>254.8</v>
      </c>
      <c r="L298" s="21">
        <v>166.7</v>
      </c>
      <c r="M298" s="21">
        <v>351.1</v>
      </c>
      <c r="N298" s="21">
        <v>2.1</v>
      </c>
      <c r="O298" s="21">
        <v>1.4</v>
      </c>
      <c r="P298" s="22">
        <v>2.9</v>
      </c>
      <c r="Q298" s="44">
        <v>13245.2</v>
      </c>
      <c r="R298" s="21">
        <v>393.1</v>
      </c>
      <c r="S298" s="21">
        <v>265.60000000000002</v>
      </c>
      <c r="T298" s="21">
        <v>521.70000000000005</v>
      </c>
      <c r="U298" s="21">
        <v>3</v>
      </c>
      <c r="V298" s="21">
        <v>2</v>
      </c>
      <c r="W298" s="22">
        <v>3.9</v>
      </c>
      <c r="X298" s="44">
        <v>12286.4</v>
      </c>
      <c r="Y298" s="21">
        <v>408.1</v>
      </c>
      <c r="Z298" s="21">
        <v>271.3</v>
      </c>
      <c r="AA298" s="21">
        <v>560.5</v>
      </c>
      <c r="AB298" s="21">
        <v>3.3</v>
      </c>
      <c r="AC298" s="21">
        <v>2.2000000000000002</v>
      </c>
      <c r="AD298" s="22">
        <v>4.5999999999999996</v>
      </c>
      <c r="AE298" s="35">
        <v>9485.7000000000007</v>
      </c>
      <c r="AF298" s="21">
        <v>384.1</v>
      </c>
      <c r="AG298" s="21">
        <v>242</v>
      </c>
      <c r="AH298" s="21">
        <v>550.70000000000005</v>
      </c>
      <c r="AI298" s="21">
        <v>4</v>
      </c>
      <c r="AJ298" s="21">
        <v>2.6</v>
      </c>
      <c r="AK298" s="22">
        <v>5.8</v>
      </c>
    </row>
    <row r="299" spans="1:37" ht="15.95" thickBot="1">
      <c r="A299" s="11" t="s">
        <v>748</v>
      </c>
      <c r="B299" s="68" t="s">
        <v>749</v>
      </c>
      <c r="C299" s="45">
        <v>51576.5</v>
      </c>
      <c r="D299" s="23">
        <v>748.6</v>
      </c>
      <c r="E299" s="23">
        <v>457.1</v>
      </c>
      <c r="F299" s="23">
        <v>1096.3</v>
      </c>
      <c r="G299" s="23">
        <v>1.5</v>
      </c>
      <c r="H299" s="23">
        <v>0.9</v>
      </c>
      <c r="I299" s="24">
        <v>2.1</v>
      </c>
      <c r="J299" s="45">
        <v>17141.599999999999</v>
      </c>
      <c r="K299" s="23">
        <v>328.5</v>
      </c>
      <c r="L299" s="23">
        <v>217.8</v>
      </c>
      <c r="M299" s="23">
        <v>447.3</v>
      </c>
      <c r="N299" s="23">
        <v>1.9</v>
      </c>
      <c r="O299" s="23">
        <v>1.3</v>
      </c>
      <c r="P299" s="24">
        <v>2.6</v>
      </c>
      <c r="Q299" s="45">
        <v>8197.2000000000007</v>
      </c>
      <c r="R299" s="23">
        <v>219</v>
      </c>
      <c r="S299" s="23">
        <v>148.80000000000001</v>
      </c>
      <c r="T299" s="23">
        <v>289.7</v>
      </c>
      <c r="U299" s="23">
        <v>2.7</v>
      </c>
      <c r="V299" s="23">
        <v>1.8</v>
      </c>
      <c r="W299" s="24">
        <v>3.5</v>
      </c>
      <c r="X299" s="45">
        <v>8644.7000000000007</v>
      </c>
      <c r="Y299" s="23">
        <v>258.39999999999998</v>
      </c>
      <c r="Z299" s="23">
        <v>173.9</v>
      </c>
      <c r="AA299" s="23">
        <v>353</v>
      </c>
      <c r="AB299" s="23">
        <v>3</v>
      </c>
      <c r="AC299" s="23">
        <v>2</v>
      </c>
      <c r="AD299" s="24">
        <v>4.0999999999999996</v>
      </c>
      <c r="AE299" s="36">
        <v>3085.1</v>
      </c>
      <c r="AF299" s="23">
        <v>112.5</v>
      </c>
      <c r="AG299" s="23">
        <v>70.400000000000006</v>
      </c>
      <c r="AH299" s="23">
        <v>160.80000000000001</v>
      </c>
      <c r="AI299" s="23">
        <v>3.6</v>
      </c>
      <c r="AJ299" s="23">
        <v>2.2999999999999998</v>
      </c>
      <c r="AK299" s="24">
        <v>5.2</v>
      </c>
    </row>
  </sheetData>
  <mergeCells count="7">
    <mergeCell ref="AE1:AK1"/>
    <mergeCell ref="A1:A2"/>
    <mergeCell ref="B1:B2"/>
    <mergeCell ref="C1:I1"/>
    <mergeCell ref="J1:P1"/>
    <mergeCell ref="Q1:W1"/>
    <mergeCell ref="X1:AD1"/>
  </mergeCells>
  <pageMargins left="0.7" right="0.7" top="0.75" bottom="0.75" header="0.3" footer="0.3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73F4B9-905A-42AE-B1F5-43A6359DC963}">
  <dimension ref="A1:W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23" width="14.140625" style="20" customWidth="1"/>
    <col min="24" max="16384" width="8.7109375" style="2"/>
  </cols>
  <sheetData>
    <row r="1" spans="1:23">
      <c r="A1" s="102" t="s">
        <v>280</v>
      </c>
      <c r="B1" s="104" t="s">
        <v>281</v>
      </c>
      <c r="C1" s="101" t="s">
        <v>275</v>
      </c>
      <c r="D1" s="99"/>
      <c r="E1" s="99"/>
      <c r="F1" s="99"/>
      <c r="G1" s="99"/>
      <c r="H1" s="99"/>
      <c r="I1" s="100"/>
      <c r="J1" s="101" t="s">
        <v>276</v>
      </c>
      <c r="K1" s="99"/>
      <c r="L1" s="99"/>
      <c r="M1" s="99"/>
      <c r="N1" s="99"/>
      <c r="O1" s="99"/>
      <c r="P1" s="100"/>
      <c r="Q1" s="98" t="s">
        <v>277</v>
      </c>
      <c r="R1" s="99"/>
      <c r="S1" s="99"/>
      <c r="T1" s="99"/>
      <c r="U1" s="99"/>
      <c r="V1" s="99"/>
      <c r="W1" s="100"/>
    </row>
    <row r="2" spans="1:23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32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</row>
    <row r="3" spans="1:23" ht="15.95" thickBot="1">
      <c r="A3" s="29" t="s">
        <v>220</v>
      </c>
      <c r="B3" s="52" t="s">
        <v>220</v>
      </c>
      <c r="C3" s="42">
        <v>2622281.1</v>
      </c>
      <c r="D3" s="30">
        <v>103238.1</v>
      </c>
      <c r="E3" s="30">
        <v>58847</v>
      </c>
      <c r="F3" s="30">
        <v>149631.9</v>
      </c>
      <c r="G3" s="30">
        <v>3.9</v>
      </c>
      <c r="H3" s="30">
        <v>2.2000000000000002</v>
      </c>
      <c r="I3" s="31">
        <v>5.7</v>
      </c>
      <c r="J3" s="42">
        <v>6772193</v>
      </c>
      <c r="K3" s="30">
        <v>242058.9</v>
      </c>
      <c r="L3" s="30">
        <v>187885.5</v>
      </c>
      <c r="M3" s="30">
        <v>301737</v>
      </c>
      <c r="N3" s="30">
        <v>3.6</v>
      </c>
      <c r="O3" s="30">
        <v>2.8</v>
      </c>
      <c r="P3" s="31">
        <v>4.5</v>
      </c>
      <c r="Q3" s="33">
        <v>16219302</v>
      </c>
      <c r="R3" s="30">
        <v>318778.40000000002</v>
      </c>
      <c r="S3" s="30">
        <v>231225.9</v>
      </c>
      <c r="T3" s="30">
        <v>412413.4</v>
      </c>
      <c r="U3" s="30">
        <v>2</v>
      </c>
      <c r="V3" s="30">
        <v>1.4</v>
      </c>
      <c r="W3" s="31">
        <v>2.5</v>
      </c>
    </row>
    <row r="4" spans="1:23">
      <c r="A4" s="7" t="s">
        <v>454</v>
      </c>
      <c r="B4" s="69" t="s">
        <v>455</v>
      </c>
      <c r="C4" s="43">
        <v>6067.5</v>
      </c>
      <c r="D4" s="27">
        <v>232.7</v>
      </c>
      <c r="E4" s="27">
        <v>126.3</v>
      </c>
      <c r="F4" s="27">
        <v>345.5</v>
      </c>
      <c r="G4" s="27">
        <v>3.8</v>
      </c>
      <c r="H4" s="27">
        <v>2.1</v>
      </c>
      <c r="I4" s="28">
        <v>5.7</v>
      </c>
      <c r="J4" s="43">
        <v>10781.8</v>
      </c>
      <c r="K4" s="27">
        <v>361.9</v>
      </c>
      <c r="L4" s="27">
        <v>279</v>
      </c>
      <c r="M4" s="27">
        <v>453.4</v>
      </c>
      <c r="N4" s="27">
        <v>3.4</v>
      </c>
      <c r="O4" s="27">
        <v>2.6</v>
      </c>
      <c r="P4" s="28">
        <v>4.2</v>
      </c>
      <c r="Q4" s="34">
        <v>16478.8</v>
      </c>
      <c r="R4" s="27">
        <v>317.8</v>
      </c>
      <c r="S4" s="27">
        <v>230.9</v>
      </c>
      <c r="T4" s="27">
        <v>413.3</v>
      </c>
      <c r="U4" s="27">
        <v>1.9</v>
      </c>
      <c r="V4" s="27">
        <v>1.4</v>
      </c>
      <c r="W4" s="28">
        <v>2.5</v>
      </c>
    </row>
    <row r="5" spans="1:23">
      <c r="A5" s="6" t="s">
        <v>612</v>
      </c>
      <c r="B5" s="55" t="s">
        <v>613</v>
      </c>
      <c r="C5" s="44">
        <v>5013.8999999999996</v>
      </c>
      <c r="D5" s="21">
        <v>230.6</v>
      </c>
      <c r="E5" s="21">
        <v>127.4</v>
      </c>
      <c r="F5" s="21">
        <v>341.4</v>
      </c>
      <c r="G5" s="21">
        <v>4.5999999999999996</v>
      </c>
      <c r="H5" s="21">
        <v>2.5</v>
      </c>
      <c r="I5" s="22">
        <v>6.8</v>
      </c>
      <c r="J5" s="44">
        <v>16057.4</v>
      </c>
      <c r="K5" s="21">
        <v>593</v>
      </c>
      <c r="L5" s="21">
        <v>464.4</v>
      </c>
      <c r="M5" s="21">
        <v>738.6</v>
      </c>
      <c r="N5" s="21">
        <v>3.7</v>
      </c>
      <c r="O5" s="21">
        <v>2.9</v>
      </c>
      <c r="P5" s="22">
        <v>4.5999999999999996</v>
      </c>
      <c r="Q5" s="35">
        <v>45515.7</v>
      </c>
      <c r="R5" s="21">
        <v>830.8</v>
      </c>
      <c r="S5" s="21">
        <v>605.5</v>
      </c>
      <c r="T5" s="21">
        <v>1071.8</v>
      </c>
      <c r="U5" s="21">
        <v>1.8</v>
      </c>
      <c r="V5" s="21">
        <v>1.3</v>
      </c>
      <c r="W5" s="22">
        <v>2.4</v>
      </c>
    </row>
    <row r="6" spans="1:23">
      <c r="A6" s="6" t="s">
        <v>348</v>
      </c>
      <c r="B6" s="55" t="s">
        <v>349</v>
      </c>
      <c r="C6" s="44">
        <v>7916.8</v>
      </c>
      <c r="D6" s="21">
        <v>298.39999999999998</v>
      </c>
      <c r="E6" s="21">
        <v>164.7</v>
      </c>
      <c r="F6" s="21">
        <v>436.5</v>
      </c>
      <c r="G6" s="21">
        <v>3.8</v>
      </c>
      <c r="H6" s="21">
        <v>2.1</v>
      </c>
      <c r="I6" s="22">
        <v>5.5</v>
      </c>
      <c r="J6" s="44">
        <v>32008.799999999999</v>
      </c>
      <c r="K6" s="21">
        <v>1286.5</v>
      </c>
      <c r="L6" s="21">
        <v>1022.5</v>
      </c>
      <c r="M6" s="21">
        <v>1595.8</v>
      </c>
      <c r="N6" s="21">
        <v>4</v>
      </c>
      <c r="O6" s="21">
        <v>3.2</v>
      </c>
      <c r="P6" s="22">
        <v>5</v>
      </c>
      <c r="Q6" s="35">
        <v>53561.3</v>
      </c>
      <c r="R6" s="21">
        <v>1171.2</v>
      </c>
      <c r="S6" s="21">
        <v>859.4</v>
      </c>
      <c r="T6" s="21">
        <v>1509.9</v>
      </c>
      <c r="U6" s="21">
        <v>2.2000000000000002</v>
      </c>
      <c r="V6" s="21">
        <v>1.6</v>
      </c>
      <c r="W6" s="22">
        <v>2.8</v>
      </c>
    </row>
    <row r="7" spans="1:23">
      <c r="A7" s="6" t="s">
        <v>356</v>
      </c>
      <c r="B7" s="55" t="s">
        <v>357</v>
      </c>
      <c r="C7" s="44">
        <v>9133</v>
      </c>
      <c r="D7" s="21">
        <v>454.5</v>
      </c>
      <c r="E7" s="21">
        <v>260</v>
      </c>
      <c r="F7" s="21">
        <v>651.70000000000005</v>
      </c>
      <c r="G7" s="21">
        <v>5</v>
      </c>
      <c r="H7" s="21">
        <v>2.8</v>
      </c>
      <c r="I7" s="22">
        <v>7.1</v>
      </c>
      <c r="J7" s="44">
        <v>14790.7</v>
      </c>
      <c r="K7" s="21">
        <v>652.4</v>
      </c>
      <c r="L7" s="21">
        <v>492</v>
      </c>
      <c r="M7" s="21">
        <v>825.3</v>
      </c>
      <c r="N7" s="21">
        <v>4.4000000000000004</v>
      </c>
      <c r="O7" s="21">
        <v>3.3</v>
      </c>
      <c r="P7" s="22">
        <v>5.6</v>
      </c>
      <c r="Q7" s="35">
        <v>36257.300000000003</v>
      </c>
      <c r="R7" s="21">
        <v>933.8</v>
      </c>
      <c r="S7" s="21">
        <v>668.4</v>
      </c>
      <c r="T7" s="21">
        <v>1227</v>
      </c>
      <c r="U7" s="21">
        <v>2.6</v>
      </c>
      <c r="V7" s="21">
        <v>1.8</v>
      </c>
      <c r="W7" s="22">
        <v>3.4</v>
      </c>
    </row>
    <row r="8" spans="1:23">
      <c r="A8" s="6" t="s">
        <v>592</v>
      </c>
      <c r="B8" s="55" t="s">
        <v>593</v>
      </c>
      <c r="C8" s="44">
        <v>4507.5</v>
      </c>
      <c r="D8" s="21">
        <v>196.7</v>
      </c>
      <c r="E8" s="21">
        <v>109.9</v>
      </c>
      <c r="F8" s="21">
        <v>287.5</v>
      </c>
      <c r="G8" s="21">
        <v>4.4000000000000004</v>
      </c>
      <c r="H8" s="21">
        <v>2.4</v>
      </c>
      <c r="I8" s="22">
        <v>6.4</v>
      </c>
      <c r="J8" s="44">
        <v>17802.099999999999</v>
      </c>
      <c r="K8" s="21">
        <v>609</v>
      </c>
      <c r="L8" s="21">
        <v>468.8</v>
      </c>
      <c r="M8" s="21">
        <v>765.6</v>
      </c>
      <c r="N8" s="21">
        <v>3.4</v>
      </c>
      <c r="O8" s="21">
        <v>2.6</v>
      </c>
      <c r="P8" s="22">
        <v>4.3</v>
      </c>
      <c r="Q8" s="35">
        <v>42229.4</v>
      </c>
      <c r="R8" s="21">
        <v>843</v>
      </c>
      <c r="S8" s="21">
        <v>618.5</v>
      </c>
      <c r="T8" s="21">
        <v>1088</v>
      </c>
      <c r="U8" s="21">
        <v>2</v>
      </c>
      <c r="V8" s="21">
        <v>1.5</v>
      </c>
      <c r="W8" s="22">
        <v>2.6</v>
      </c>
    </row>
    <row r="9" spans="1:23">
      <c r="A9" s="6" t="s">
        <v>490</v>
      </c>
      <c r="B9" s="55" t="s">
        <v>491</v>
      </c>
      <c r="C9" s="44">
        <v>7605.8</v>
      </c>
      <c r="D9" s="21">
        <v>321.39999999999998</v>
      </c>
      <c r="E9" s="21">
        <v>173.4</v>
      </c>
      <c r="F9" s="21">
        <v>485.9</v>
      </c>
      <c r="G9" s="21">
        <v>4.2</v>
      </c>
      <c r="H9" s="21">
        <v>2.2999999999999998</v>
      </c>
      <c r="I9" s="22">
        <v>6.4</v>
      </c>
      <c r="J9" s="44">
        <v>15833.1</v>
      </c>
      <c r="K9" s="21">
        <v>477.6</v>
      </c>
      <c r="L9" s="21">
        <v>372.6</v>
      </c>
      <c r="M9" s="21">
        <v>602.9</v>
      </c>
      <c r="N9" s="21">
        <v>3</v>
      </c>
      <c r="O9" s="21">
        <v>2.4</v>
      </c>
      <c r="P9" s="22">
        <v>3.8</v>
      </c>
      <c r="Q9" s="35">
        <v>29498</v>
      </c>
      <c r="R9" s="21">
        <v>561</v>
      </c>
      <c r="S9" s="21">
        <v>407.3</v>
      </c>
      <c r="T9" s="21">
        <v>724.5</v>
      </c>
      <c r="U9" s="21">
        <v>1.9</v>
      </c>
      <c r="V9" s="21">
        <v>1.4</v>
      </c>
      <c r="W9" s="22">
        <v>2.5</v>
      </c>
    </row>
    <row r="10" spans="1:23">
      <c r="A10" s="6" t="s">
        <v>550</v>
      </c>
      <c r="B10" s="55" t="s">
        <v>551</v>
      </c>
      <c r="C10" s="44">
        <v>10780.6</v>
      </c>
      <c r="D10" s="21">
        <v>457.1</v>
      </c>
      <c r="E10" s="21">
        <v>262.8</v>
      </c>
      <c r="F10" s="21">
        <v>678.6</v>
      </c>
      <c r="G10" s="21">
        <v>4.2</v>
      </c>
      <c r="H10" s="21">
        <v>2.4</v>
      </c>
      <c r="I10" s="22">
        <v>6.3</v>
      </c>
      <c r="J10" s="44">
        <v>11424.8</v>
      </c>
      <c r="K10" s="21">
        <v>480.3</v>
      </c>
      <c r="L10" s="21">
        <v>334.6</v>
      </c>
      <c r="M10" s="21">
        <v>653.5</v>
      </c>
      <c r="N10" s="21">
        <v>4.2</v>
      </c>
      <c r="O10" s="21">
        <v>2.9</v>
      </c>
      <c r="P10" s="22">
        <v>5.7</v>
      </c>
      <c r="Q10" s="35">
        <v>48742.6</v>
      </c>
      <c r="R10" s="21">
        <v>1245.5</v>
      </c>
      <c r="S10" s="21">
        <v>850.8</v>
      </c>
      <c r="T10" s="21">
        <v>1740.9</v>
      </c>
      <c r="U10" s="21">
        <v>2.6</v>
      </c>
      <c r="V10" s="21">
        <v>1.7</v>
      </c>
      <c r="W10" s="22">
        <v>3.6</v>
      </c>
    </row>
    <row r="11" spans="1:23">
      <c r="A11" s="6" t="s">
        <v>808</v>
      </c>
      <c r="B11" s="55" t="s">
        <v>809</v>
      </c>
      <c r="C11" s="44">
        <v>13721.5</v>
      </c>
      <c r="D11" s="21">
        <v>388</v>
      </c>
      <c r="E11" s="21">
        <v>213.3</v>
      </c>
      <c r="F11" s="21">
        <v>576.29999999999995</v>
      </c>
      <c r="G11" s="21">
        <v>2.8</v>
      </c>
      <c r="H11" s="21">
        <v>1.6</v>
      </c>
      <c r="I11" s="22">
        <v>4.2</v>
      </c>
      <c r="J11" s="44">
        <v>27758.799999999999</v>
      </c>
      <c r="K11" s="21">
        <v>833.3</v>
      </c>
      <c r="L11" s="21">
        <v>645.1</v>
      </c>
      <c r="M11" s="21">
        <v>1059.3</v>
      </c>
      <c r="N11" s="21">
        <v>3</v>
      </c>
      <c r="O11" s="21">
        <v>2.2999999999999998</v>
      </c>
      <c r="P11" s="22">
        <v>3.8</v>
      </c>
      <c r="Q11" s="35">
        <v>118613.7</v>
      </c>
      <c r="R11" s="21">
        <v>1860.9</v>
      </c>
      <c r="S11" s="21">
        <v>1344.5</v>
      </c>
      <c r="T11" s="21">
        <v>2401.6999999999998</v>
      </c>
      <c r="U11" s="21">
        <v>1.6</v>
      </c>
      <c r="V11" s="21">
        <v>1.1000000000000001</v>
      </c>
      <c r="W11" s="22">
        <v>2</v>
      </c>
    </row>
    <row r="12" spans="1:23">
      <c r="A12" s="6" t="s">
        <v>358</v>
      </c>
      <c r="B12" s="55" t="s">
        <v>359</v>
      </c>
      <c r="C12" s="44">
        <v>14187.3</v>
      </c>
      <c r="D12" s="21">
        <v>643.1</v>
      </c>
      <c r="E12" s="21">
        <v>375.6</v>
      </c>
      <c r="F12" s="21">
        <v>924.2</v>
      </c>
      <c r="G12" s="21">
        <v>4.5</v>
      </c>
      <c r="H12" s="21">
        <v>2.6</v>
      </c>
      <c r="I12" s="22">
        <v>6.5</v>
      </c>
      <c r="J12" s="44">
        <v>30822.3</v>
      </c>
      <c r="K12" s="21">
        <v>1390.9</v>
      </c>
      <c r="L12" s="21">
        <v>1039.3</v>
      </c>
      <c r="M12" s="21">
        <v>1781</v>
      </c>
      <c r="N12" s="21">
        <v>4.5</v>
      </c>
      <c r="O12" s="21">
        <v>3.4</v>
      </c>
      <c r="P12" s="22">
        <v>5.8</v>
      </c>
      <c r="Q12" s="35">
        <v>71599.399999999994</v>
      </c>
      <c r="R12" s="21">
        <v>1863.5</v>
      </c>
      <c r="S12" s="21">
        <v>1334</v>
      </c>
      <c r="T12" s="21">
        <v>2486.9</v>
      </c>
      <c r="U12" s="21">
        <v>2.6</v>
      </c>
      <c r="V12" s="21">
        <v>1.9</v>
      </c>
      <c r="W12" s="22">
        <v>3.5</v>
      </c>
    </row>
    <row r="13" spans="1:23">
      <c r="A13" s="6" t="s">
        <v>398</v>
      </c>
      <c r="B13" s="55" t="s">
        <v>399</v>
      </c>
      <c r="C13" s="44">
        <v>9746.5</v>
      </c>
      <c r="D13" s="21">
        <v>376.3</v>
      </c>
      <c r="E13" s="21">
        <v>213.3</v>
      </c>
      <c r="F13" s="21">
        <v>547.29999999999995</v>
      </c>
      <c r="G13" s="21">
        <v>3.9</v>
      </c>
      <c r="H13" s="21">
        <v>2.2000000000000002</v>
      </c>
      <c r="I13" s="22">
        <v>5.6</v>
      </c>
      <c r="J13" s="44">
        <v>27212.5</v>
      </c>
      <c r="K13" s="21">
        <v>1158.4000000000001</v>
      </c>
      <c r="L13" s="21">
        <v>886.2</v>
      </c>
      <c r="M13" s="21">
        <v>1454</v>
      </c>
      <c r="N13" s="21">
        <v>4.3</v>
      </c>
      <c r="O13" s="21">
        <v>3.3</v>
      </c>
      <c r="P13" s="22">
        <v>5.3</v>
      </c>
      <c r="Q13" s="35">
        <v>43417.9</v>
      </c>
      <c r="R13" s="21">
        <v>876.7</v>
      </c>
      <c r="S13" s="21">
        <v>620.20000000000005</v>
      </c>
      <c r="T13" s="21">
        <v>1158.5</v>
      </c>
      <c r="U13" s="21">
        <v>2</v>
      </c>
      <c r="V13" s="21">
        <v>1.4</v>
      </c>
      <c r="W13" s="22">
        <v>2.7</v>
      </c>
    </row>
    <row r="14" spans="1:23">
      <c r="A14" s="6" t="s">
        <v>700</v>
      </c>
      <c r="B14" s="55" t="s">
        <v>701</v>
      </c>
      <c r="C14" s="44">
        <v>9378.7999999999993</v>
      </c>
      <c r="D14" s="21">
        <v>301.8</v>
      </c>
      <c r="E14" s="21">
        <v>162.6</v>
      </c>
      <c r="F14" s="21">
        <v>465.5</v>
      </c>
      <c r="G14" s="21">
        <v>3.2</v>
      </c>
      <c r="H14" s="21">
        <v>1.7</v>
      </c>
      <c r="I14" s="22">
        <v>5</v>
      </c>
      <c r="J14" s="44">
        <v>24349.1</v>
      </c>
      <c r="K14" s="21">
        <v>671.8</v>
      </c>
      <c r="L14" s="21">
        <v>525.9</v>
      </c>
      <c r="M14" s="21">
        <v>845.8</v>
      </c>
      <c r="N14" s="21">
        <v>2.8</v>
      </c>
      <c r="O14" s="21">
        <v>2.2000000000000002</v>
      </c>
      <c r="P14" s="22">
        <v>3.5</v>
      </c>
      <c r="Q14" s="35">
        <v>51679.1</v>
      </c>
      <c r="R14" s="21">
        <v>811</v>
      </c>
      <c r="S14" s="21">
        <v>575.4</v>
      </c>
      <c r="T14" s="21">
        <v>1062.0999999999999</v>
      </c>
      <c r="U14" s="21">
        <v>1.6</v>
      </c>
      <c r="V14" s="21">
        <v>1.1000000000000001</v>
      </c>
      <c r="W14" s="22">
        <v>2.1</v>
      </c>
    </row>
    <row r="15" spans="1:23">
      <c r="A15" s="6" t="s">
        <v>456</v>
      </c>
      <c r="B15" s="55" t="s">
        <v>457</v>
      </c>
      <c r="C15" s="44">
        <v>7596.8</v>
      </c>
      <c r="D15" s="21">
        <v>356.8</v>
      </c>
      <c r="E15" s="21">
        <v>202.9</v>
      </c>
      <c r="F15" s="21">
        <v>513.9</v>
      </c>
      <c r="G15" s="21">
        <v>4.7</v>
      </c>
      <c r="H15" s="21">
        <v>2.7</v>
      </c>
      <c r="I15" s="22">
        <v>6.8</v>
      </c>
      <c r="J15" s="44">
        <v>15164.7</v>
      </c>
      <c r="K15" s="21">
        <v>615.29999999999995</v>
      </c>
      <c r="L15" s="21">
        <v>476.3</v>
      </c>
      <c r="M15" s="21">
        <v>770.7</v>
      </c>
      <c r="N15" s="21">
        <v>4.0999999999999996</v>
      </c>
      <c r="O15" s="21">
        <v>3.1</v>
      </c>
      <c r="P15" s="22">
        <v>5.0999999999999996</v>
      </c>
      <c r="Q15" s="35">
        <v>39139.5</v>
      </c>
      <c r="R15" s="21">
        <v>845.7</v>
      </c>
      <c r="S15" s="21">
        <v>612.1</v>
      </c>
      <c r="T15" s="21">
        <v>1102.7</v>
      </c>
      <c r="U15" s="21">
        <v>2.2000000000000002</v>
      </c>
      <c r="V15" s="21">
        <v>1.6</v>
      </c>
      <c r="W15" s="22">
        <v>2.8</v>
      </c>
    </row>
    <row r="16" spans="1:23">
      <c r="A16" s="6" t="s">
        <v>788</v>
      </c>
      <c r="B16" s="55" t="s">
        <v>789</v>
      </c>
      <c r="C16" s="44">
        <v>6355.5</v>
      </c>
      <c r="D16" s="21">
        <v>185.4</v>
      </c>
      <c r="E16" s="21">
        <v>100.4</v>
      </c>
      <c r="F16" s="21">
        <v>286.89999999999998</v>
      </c>
      <c r="G16" s="21">
        <v>2.9</v>
      </c>
      <c r="H16" s="21">
        <v>1.6</v>
      </c>
      <c r="I16" s="22">
        <v>4.5</v>
      </c>
      <c r="J16" s="44">
        <v>20436</v>
      </c>
      <c r="K16" s="21">
        <v>561.79999999999995</v>
      </c>
      <c r="L16" s="21">
        <v>433.4</v>
      </c>
      <c r="M16" s="21">
        <v>714.7</v>
      </c>
      <c r="N16" s="21">
        <v>2.7</v>
      </c>
      <c r="O16" s="21">
        <v>2.1</v>
      </c>
      <c r="P16" s="22">
        <v>3.5</v>
      </c>
      <c r="Q16" s="35">
        <v>59965.5</v>
      </c>
      <c r="R16" s="21">
        <v>820.8</v>
      </c>
      <c r="S16" s="21">
        <v>582.4</v>
      </c>
      <c r="T16" s="21">
        <v>1076.5999999999999</v>
      </c>
      <c r="U16" s="21">
        <v>1.4</v>
      </c>
      <c r="V16" s="21">
        <v>1</v>
      </c>
      <c r="W16" s="22">
        <v>1.8</v>
      </c>
    </row>
    <row r="17" spans="1:23">
      <c r="A17" s="6" t="s">
        <v>522</v>
      </c>
      <c r="B17" s="55" t="s">
        <v>523</v>
      </c>
      <c r="C17" s="44">
        <v>10159.299999999999</v>
      </c>
      <c r="D17" s="21">
        <v>382.3</v>
      </c>
      <c r="E17" s="21">
        <v>214.4</v>
      </c>
      <c r="F17" s="21">
        <v>559.6</v>
      </c>
      <c r="G17" s="21">
        <v>3.8</v>
      </c>
      <c r="H17" s="21">
        <v>2.1</v>
      </c>
      <c r="I17" s="22">
        <v>5.5</v>
      </c>
      <c r="J17" s="44">
        <v>26037.9</v>
      </c>
      <c r="K17" s="21">
        <v>876.7</v>
      </c>
      <c r="L17" s="21">
        <v>687.8</v>
      </c>
      <c r="M17" s="21">
        <v>1094.2</v>
      </c>
      <c r="N17" s="21">
        <v>3.4</v>
      </c>
      <c r="O17" s="21">
        <v>2.6</v>
      </c>
      <c r="P17" s="22">
        <v>4.2</v>
      </c>
      <c r="Q17" s="35">
        <v>46158.8</v>
      </c>
      <c r="R17" s="21">
        <v>894.7</v>
      </c>
      <c r="S17" s="21">
        <v>650.70000000000005</v>
      </c>
      <c r="T17" s="21">
        <v>1161.2</v>
      </c>
      <c r="U17" s="21">
        <v>1.9</v>
      </c>
      <c r="V17" s="21">
        <v>1.4</v>
      </c>
      <c r="W17" s="22">
        <v>2.5</v>
      </c>
    </row>
    <row r="18" spans="1:23">
      <c r="A18" s="6" t="s">
        <v>722</v>
      </c>
      <c r="B18" s="55" t="s">
        <v>723</v>
      </c>
      <c r="C18" s="44">
        <v>7789.4</v>
      </c>
      <c r="D18" s="21">
        <v>321.60000000000002</v>
      </c>
      <c r="E18" s="21">
        <v>175.2</v>
      </c>
      <c r="F18" s="21">
        <v>483.4</v>
      </c>
      <c r="G18" s="21">
        <v>4.0999999999999996</v>
      </c>
      <c r="H18" s="21">
        <v>2.2000000000000002</v>
      </c>
      <c r="I18" s="22">
        <v>6.2</v>
      </c>
      <c r="J18" s="44">
        <v>24338.2</v>
      </c>
      <c r="K18" s="21">
        <v>694.8</v>
      </c>
      <c r="L18" s="21">
        <v>541.4</v>
      </c>
      <c r="M18" s="21">
        <v>875.1</v>
      </c>
      <c r="N18" s="21">
        <v>2.9</v>
      </c>
      <c r="O18" s="21">
        <v>2.2000000000000002</v>
      </c>
      <c r="P18" s="22">
        <v>3.6</v>
      </c>
      <c r="Q18" s="35">
        <v>74569.399999999994</v>
      </c>
      <c r="R18" s="21">
        <v>1331.8</v>
      </c>
      <c r="S18" s="21">
        <v>959.6</v>
      </c>
      <c r="T18" s="21">
        <v>1722.6</v>
      </c>
      <c r="U18" s="21">
        <v>1.8</v>
      </c>
      <c r="V18" s="21">
        <v>1.3</v>
      </c>
      <c r="W18" s="22">
        <v>2.2999999999999998</v>
      </c>
    </row>
    <row r="19" spans="1:23">
      <c r="A19" s="6" t="s">
        <v>492</v>
      </c>
      <c r="B19" s="55" t="s">
        <v>493</v>
      </c>
      <c r="C19" s="44">
        <v>48876.3</v>
      </c>
      <c r="D19" s="21">
        <v>2088.1</v>
      </c>
      <c r="E19" s="21">
        <v>1221.5999999999999</v>
      </c>
      <c r="F19" s="21">
        <v>3059.6</v>
      </c>
      <c r="G19" s="21">
        <v>4.3</v>
      </c>
      <c r="H19" s="21">
        <v>2.5</v>
      </c>
      <c r="I19" s="22">
        <v>6.3</v>
      </c>
      <c r="J19" s="44">
        <v>77498.100000000006</v>
      </c>
      <c r="K19" s="21">
        <v>3325.1</v>
      </c>
      <c r="L19" s="21">
        <v>2385.3000000000002</v>
      </c>
      <c r="M19" s="21">
        <v>4434.8</v>
      </c>
      <c r="N19" s="21">
        <v>4.3</v>
      </c>
      <c r="O19" s="21">
        <v>3.1</v>
      </c>
      <c r="P19" s="22">
        <v>5.7</v>
      </c>
      <c r="Q19" s="35">
        <v>281592.59999999998</v>
      </c>
      <c r="R19" s="21">
        <v>7145.3</v>
      </c>
      <c r="S19" s="21">
        <v>4920.5</v>
      </c>
      <c r="T19" s="21">
        <v>9882.5</v>
      </c>
      <c r="U19" s="21">
        <v>2.5</v>
      </c>
      <c r="V19" s="21">
        <v>1.7</v>
      </c>
      <c r="W19" s="22">
        <v>3.5</v>
      </c>
    </row>
    <row r="20" spans="1:23">
      <c r="A20" s="6" t="s">
        <v>686</v>
      </c>
      <c r="B20" s="55" t="s">
        <v>687</v>
      </c>
      <c r="C20" s="44">
        <v>3678.6</v>
      </c>
      <c r="D20" s="21">
        <v>107.4</v>
      </c>
      <c r="E20" s="21">
        <v>56.8</v>
      </c>
      <c r="F20" s="21">
        <v>166.4</v>
      </c>
      <c r="G20" s="21">
        <v>2.9</v>
      </c>
      <c r="H20" s="21">
        <v>1.5</v>
      </c>
      <c r="I20" s="22">
        <v>4.5</v>
      </c>
      <c r="J20" s="44">
        <v>15184.6</v>
      </c>
      <c r="K20" s="21">
        <v>422.5</v>
      </c>
      <c r="L20" s="21">
        <v>327.10000000000002</v>
      </c>
      <c r="M20" s="21">
        <v>538.29999999999995</v>
      </c>
      <c r="N20" s="21">
        <v>2.8</v>
      </c>
      <c r="O20" s="21">
        <v>2.2000000000000002</v>
      </c>
      <c r="P20" s="22">
        <v>3.5</v>
      </c>
      <c r="Q20" s="35">
        <v>31260.799999999999</v>
      </c>
      <c r="R20" s="21">
        <v>501.5</v>
      </c>
      <c r="S20" s="21">
        <v>354.6</v>
      </c>
      <c r="T20" s="21">
        <v>660.6</v>
      </c>
      <c r="U20" s="21">
        <v>1.6</v>
      </c>
      <c r="V20" s="21">
        <v>1.1000000000000001</v>
      </c>
      <c r="W20" s="22">
        <v>2.1</v>
      </c>
    </row>
    <row r="21" spans="1:23">
      <c r="A21" s="6" t="s">
        <v>432</v>
      </c>
      <c r="B21" s="55" t="s">
        <v>433</v>
      </c>
      <c r="C21" s="44">
        <v>7828.4</v>
      </c>
      <c r="D21" s="21">
        <v>356.6</v>
      </c>
      <c r="E21" s="21">
        <v>211</v>
      </c>
      <c r="F21" s="21">
        <v>515</v>
      </c>
      <c r="G21" s="21">
        <v>4.5999999999999996</v>
      </c>
      <c r="H21" s="21">
        <v>2.7</v>
      </c>
      <c r="I21" s="22">
        <v>6.6</v>
      </c>
      <c r="J21" s="44">
        <v>15018.7</v>
      </c>
      <c r="K21" s="21">
        <v>614.29999999999995</v>
      </c>
      <c r="L21" s="21">
        <v>441.4</v>
      </c>
      <c r="M21" s="21">
        <v>817.6</v>
      </c>
      <c r="N21" s="21">
        <v>4.0999999999999996</v>
      </c>
      <c r="O21" s="21">
        <v>2.9</v>
      </c>
      <c r="P21" s="22">
        <v>5.4</v>
      </c>
      <c r="Q21" s="35">
        <v>38532.800000000003</v>
      </c>
      <c r="R21" s="21">
        <v>948.4</v>
      </c>
      <c r="S21" s="21">
        <v>649</v>
      </c>
      <c r="T21" s="21">
        <v>1310.7</v>
      </c>
      <c r="U21" s="21">
        <v>2.5</v>
      </c>
      <c r="V21" s="21">
        <v>1.7</v>
      </c>
      <c r="W21" s="22">
        <v>3.4</v>
      </c>
    </row>
    <row r="22" spans="1:23">
      <c r="A22" s="6" t="s">
        <v>284</v>
      </c>
      <c r="B22" s="55" t="s">
        <v>285</v>
      </c>
      <c r="C22" s="44">
        <v>14322.2</v>
      </c>
      <c r="D22" s="21">
        <v>786.5</v>
      </c>
      <c r="E22" s="21">
        <v>458.1</v>
      </c>
      <c r="F22" s="21">
        <v>1143.9000000000001</v>
      </c>
      <c r="G22" s="21">
        <v>5.5</v>
      </c>
      <c r="H22" s="21">
        <v>3.2</v>
      </c>
      <c r="I22" s="22">
        <v>8</v>
      </c>
      <c r="J22" s="44">
        <v>21097.4</v>
      </c>
      <c r="K22" s="21">
        <v>1143.3</v>
      </c>
      <c r="L22" s="21">
        <v>838.2</v>
      </c>
      <c r="M22" s="21">
        <v>1515</v>
      </c>
      <c r="N22" s="21">
        <v>5.4</v>
      </c>
      <c r="O22" s="21">
        <v>4</v>
      </c>
      <c r="P22" s="22">
        <v>7.2</v>
      </c>
      <c r="Q22" s="35">
        <v>33071.4</v>
      </c>
      <c r="R22" s="21">
        <v>947.7</v>
      </c>
      <c r="S22" s="21">
        <v>649.29999999999995</v>
      </c>
      <c r="T22" s="21">
        <v>1325.3</v>
      </c>
      <c r="U22" s="21">
        <v>2.9</v>
      </c>
      <c r="V22" s="21">
        <v>2</v>
      </c>
      <c r="W22" s="22">
        <v>4</v>
      </c>
    </row>
    <row r="23" spans="1:23">
      <c r="A23" s="6" t="s">
        <v>366</v>
      </c>
      <c r="B23" s="55" t="s">
        <v>367</v>
      </c>
      <c r="C23" s="44">
        <v>3271.2</v>
      </c>
      <c r="D23" s="21">
        <v>158.69999999999999</v>
      </c>
      <c r="E23" s="21">
        <v>90.8</v>
      </c>
      <c r="F23" s="21">
        <v>231.3</v>
      </c>
      <c r="G23" s="21">
        <v>4.9000000000000004</v>
      </c>
      <c r="H23" s="21">
        <v>2.8</v>
      </c>
      <c r="I23" s="22">
        <v>7.1</v>
      </c>
      <c r="J23" s="44">
        <v>11512.6</v>
      </c>
      <c r="K23" s="21">
        <v>611.29999999999995</v>
      </c>
      <c r="L23" s="21">
        <v>462.7</v>
      </c>
      <c r="M23" s="21">
        <v>773.6</v>
      </c>
      <c r="N23" s="21">
        <v>5.3</v>
      </c>
      <c r="O23" s="21">
        <v>4</v>
      </c>
      <c r="P23" s="22">
        <v>6.7</v>
      </c>
      <c r="Q23" s="35">
        <v>25334.1</v>
      </c>
      <c r="R23" s="21">
        <v>591</v>
      </c>
      <c r="S23" s="21">
        <v>418.9</v>
      </c>
      <c r="T23" s="21">
        <v>782.6</v>
      </c>
      <c r="U23" s="21">
        <v>2.2999999999999998</v>
      </c>
      <c r="V23" s="21">
        <v>1.7</v>
      </c>
      <c r="W23" s="22">
        <v>3.1</v>
      </c>
    </row>
    <row r="24" spans="1:23">
      <c r="A24" s="6" t="s">
        <v>400</v>
      </c>
      <c r="B24" s="55" t="s">
        <v>401</v>
      </c>
      <c r="C24" s="44">
        <v>14428.6</v>
      </c>
      <c r="D24" s="21">
        <v>612</v>
      </c>
      <c r="E24" s="21">
        <v>359</v>
      </c>
      <c r="F24" s="21">
        <v>880.5</v>
      </c>
      <c r="G24" s="21">
        <v>4.2</v>
      </c>
      <c r="H24" s="21">
        <v>2.5</v>
      </c>
      <c r="I24" s="22">
        <v>6.1</v>
      </c>
      <c r="J24" s="44">
        <v>35384</v>
      </c>
      <c r="K24" s="21">
        <v>1463.3</v>
      </c>
      <c r="L24" s="21">
        <v>1096.0999999999999</v>
      </c>
      <c r="M24" s="21">
        <v>1875.3</v>
      </c>
      <c r="N24" s="21">
        <v>4.0999999999999996</v>
      </c>
      <c r="O24" s="21">
        <v>3.1</v>
      </c>
      <c r="P24" s="22">
        <v>5.3</v>
      </c>
      <c r="Q24" s="35">
        <v>76670.5</v>
      </c>
      <c r="R24" s="21">
        <v>1808.6</v>
      </c>
      <c r="S24" s="21">
        <v>1276</v>
      </c>
      <c r="T24" s="21">
        <v>2445.3000000000002</v>
      </c>
      <c r="U24" s="21">
        <v>2.4</v>
      </c>
      <c r="V24" s="21">
        <v>1.7</v>
      </c>
      <c r="W24" s="22">
        <v>3.2</v>
      </c>
    </row>
    <row r="25" spans="1:23">
      <c r="A25" s="6" t="s">
        <v>458</v>
      </c>
      <c r="B25" s="55" t="s">
        <v>459</v>
      </c>
      <c r="C25" s="44">
        <v>6592</v>
      </c>
      <c r="D25" s="21">
        <v>340.2</v>
      </c>
      <c r="E25" s="21">
        <v>188.7</v>
      </c>
      <c r="F25" s="21">
        <v>502.1</v>
      </c>
      <c r="G25" s="21">
        <v>5.2</v>
      </c>
      <c r="H25" s="21">
        <v>2.9</v>
      </c>
      <c r="I25" s="22">
        <v>7.6</v>
      </c>
      <c r="J25" s="44">
        <v>5003.8</v>
      </c>
      <c r="K25" s="21">
        <v>174.7</v>
      </c>
      <c r="L25" s="21">
        <v>130.30000000000001</v>
      </c>
      <c r="M25" s="21">
        <v>223.8</v>
      </c>
      <c r="N25" s="21">
        <v>3.5</v>
      </c>
      <c r="O25" s="21">
        <v>2.6</v>
      </c>
      <c r="P25" s="22">
        <v>4.5</v>
      </c>
      <c r="Q25" s="35">
        <v>21897.200000000001</v>
      </c>
      <c r="R25" s="21">
        <v>540.5</v>
      </c>
      <c r="S25" s="21">
        <v>385.2</v>
      </c>
      <c r="T25" s="21">
        <v>716.6</v>
      </c>
      <c r="U25" s="21">
        <v>2.5</v>
      </c>
      <c r="V25" s="21">
        <v>1.8</v>
      </c>
      <c r="W25" s="22">
        <v>3.3</v>
      </c>
    </row>
    <row r="26" spans="1:23">
      <c r="A26" s="6" t="s">
        <v>540</v>
      </c>
      <c r="B26" s="55" t="s">
        <v>541</v>
      </c>
      <c r="C26" s="44">
        <v>17445.8</v>
      </c>
      <c r="D26" s="21">
        <v>682.7</v>
      </c>
      <c r="E26" s="21">
        <v>378.8</v>
      </c>
      <c r="F26" s="21">
        <v>1010.5</v>
      </c>
      <c r="G26" s="21">
        <v>3.9</v>
      </c>
      <c r="H26" s="21">
        <v>2.2000000000000002</v>
      </c>
      <c r="I26" s="22">
        <v>5.8</v>
      </c>
      <c r="J26" s="44">
        <v>57355.199999999997</v>
      </c>
      <c r="K26" s="21">
        <v>1968.8</v>
      </c>
      <c r="L26" s="21">
        <v>1553.4</v>
      </c>
      <c r="M26" s="21">
        <v>2436.9</v>
      </c>
      <c r="N26" s="21">
        <v>3.4</v>
      </c>
      <c r="O26" s="21">
        <v>2.7</v>
      </c>
      <c r="P26" s="22">
        <v>4.2</v>
      </c>
      <c r="Q26" s="35">
        <v>116116</v>
      </c>
      <c r="R26" s="21">
        <v>2168.4</v>
      </c>
      <c r="S26" s="21">
        <v>1577.9</v>
      </c>
      <c r="T26" s="21">
        <v>2801.4</v>
      </c>
      <c r="U26" s="21">
        <v>1.9</v>
      </c>
      <c r="V26" s="21">
        <v>1.4</v>
      </c>
      <c r="W26" s="22">
        <v>2.4</v>
      </c>
    </row>
    <row r="27" spans="1:23">
      <c r="A27" s="6" t="s">
        <v>750</v>
      </c>
      <c r="B27" s="55" t="s">
        <v>751</v>
      </c>
      <c r="C27" s="44">
        <v>6277</v>
      </c>
      <c r="D27" s="21">
        <v>185.9</v>
      </c>
      <c r="E27" s="21">
        <v>98.1</v>
      </c>
      <c r="F27" s="21">
        <v>294.3</v>
      </c>
      <c r="G27" s="21">
        <v>3</v>
      </c>
      <c r="H27" s="21">
        <v>1.6</v>
      </c>
      <c r="I27" s="22">
        <v>4.7</v>
      </c>
      <c r="J27" s="44">
        <v>13634.3</v>
      </c>
      <c r="K27" s="21">
        <v>359.6</v>
      </c>
      <c r="L27" s="21">
        <v>276.39999999999998</v>
      </c>
      <c r="M27" s="21">
        <v>462.6</v>
      </c>
      <c r="N27" s="21">
        <v>2.6</v>
      </c>
      <c r="O27" s="21">
        <v>2</v>
      </c>
      <c r="P27" s="22">
        <v>3.4</v>
      </c>
      <c r="Q27" s="35">
        <v>34951.800000000003</v>
      </c>
      <c r="R27" s="21">
        <v>513.79999999999995</v>
      </c>
      <c r="S27" s="21">
        <v>362.1</v>
      </c>
      <c r="T27" s="21">
        <v>683.9</v>
      </c>
      <c r="U27" s="21">
        <v>1.5</v>
      </c>
      <c r="V27" s="21">
        <v>1</v>
      </c>
      <c r="W27" s="22">
        <v>2</v>
      </c>
    </row>
    <row r="28" spans="1:23">
      <c r="A28" s="6" t="s">
        <v>402</v>
      </c>
      <c r="B28" s="55" t="s">
        <v>403</v>
      </c>
      <c r="C28" s="44">
        <v>27539.4</v>
      </c>
      <c r="D28" s="21">
        <v>1117.5999999999999</v>
      </c>
      <c r="E28" s="21">
        <v>652.20000000000005</v>
      </c>
      <c r="F28" s="21">
        <v>1622.2</v>
      </c>
      <c r="G28" s="21">
        <v>4.0999999999999996</v>
      </c>
      <c r="H28" s="21">
        <v>2.4</v>
      </c>
      <c r="I28" s="22">
        <v>5.9</v>
      </c>
      <c r="J28" s="44">
        <v>58892.3</v>
      </c>
      <c r="K28" s="21">
        <v>2439.4</v>
      </c>
      <c r="L28" s="21">
        <v>1814.6</v>
      </c>
      <c r="M28" s="21">
        <v>3139.2</v>
      </c>
      <c r="N28" s="21">
        <v>4.0999999999999996</v>
      </c>
      <c r="O28" s="21">
        <v>3.1</v>
      </c>
      <c r="P28" s="22">
        <v>5.3</v>
      </c>
      <c r="Q28" s="35">
        <v>131676.29999999999</v>
      </c>
      <c r="R28" s="21">
        <v>3197.1</v>
      </c>
      <c r="S28" s="21">
        <v>2251.1</v>
      </c>
      <c r="T28" s="21">
        <v>4319.2</v>
      </c>
      <c r="U28" s="21">
        <v>2.4</v>
      </c>
      <c r="V28" s="21">
        <v>1.7</v>
      </c>
      <c r="W28" s="22">
        <v>3.3</v>
      </c>
    </row>
    <row r="29" spans="1:23">
      <c r="A29" s="6" t="s">
        <v>702</v>
      </c>
      <c r="B29" s="55" t="s">
        <v>703</v>
      </c>
      <c r="C29" s="44">
        <v>7897.8</v>
      </c>
      <c r="D29" s="21">
        <v>322.7</v>
      </c>
      <c r="E29" s="21">
        <v>173.8</v>
      </c>
      <c r="F29" s="21">
        <v>485.3</v>
      </c>
      <c r="G29" s="21">
        <v>4.0999999999999996</v>
      </c>
      <c r="H29" s="21">
        <v>2.2000000000000002</v>
      </c>
      <c r="I29" s="22">
        <v>6.1</v>
      </c>
      <c r="J29" s="44">
        <v>6847.6</v>
      </c>
      <c r="K29" s="21">
        <v>245.1</v>
      </c>
      <c r="L29" s="21">
        <v>188.8</v>
      </c>
      <c r="M29" s="21">
        <v>311.3</v>
      </c>
      <c r="N29" s="21">
        <v>3.6</v>
      </c>
      <c r="O29" s="21">
        <v>2.8</v>
      </c>
      <c r="P29" s="22">
        <v>4.5</v>
      </c>
      <c r="Q29" s="35">
        <v>62903.6</v>
      </c>
      <c r="R29" s="21">
        <v>1238</v>
      </c>
      <c r="S29" s="21">
        <v>888.2</v>
      </c>
      <c r="T29" s="21">
        <v>1599.8</v>
      </c>
      <c r="U29" s="21">
        <v>2</v>
      </c>
      <c r="V29" s="21">
        <v>1.4</v>
      </c>
      <c r="W29" s="22">
        <v>2.5</v>
      </c>
    </row>
    <row r="30" spans="1:23">
      <c r="A30" s="6" t="s">
        <v>360</v>
      </c>
      <c r="B30" s="55" t="s">
        <v>361</v>
      </c>
      <c r="C30" s="44">
        <v>4291.5</v>
      </c>
      <c r="D30" s="21">
        <v>186.2</v>
      </c>
      <c r="E30" s="21">
        <v>103.8</v>
      </c>
      <c r="F30" s="21">
        <v>271.8</v>
      </c>
      <c r="G30" s="21">
        <v>4.3</v>
      </c>
      <c r="H30" s="21">
        <v>2.4</v>
      </c>
      <c r="I30" s="22">
        <v>6.3</v>
      </c>
      <c r="J30" s="44">
        <v>27630.7</v>
      </c>
      <c r="K30" s="21">
        <v>1214.9000000000001</v>
      </c>
      <c r="L30" s="21">
        <v>914.9</v>
      </c>
      <c r="M30" s="21">
        <v>1543.7</v>
      </c>
      <c r="N30" s="21">
        <v>4.4000000000000004</v>
      </c>
      <c r="O30" s="21">
        <v>3.3</v>
      </c>
      <c r="P30" s="22">
        <v>5.6</v>
      </c>
      <c r="Q30" s="35">
        <v>44786.7</v>
      </c>
      <c r="R30" s="21">
        <v>1030.2</v>
      </c>
      <c r="S30" s="21">
        <v>743.5</v>
      </c>
      <c r="T30" s="21">
        <v>1349.2</v>
      </c>
      <c r="U30" s="21">
        <v>2.2999999999999998</v>
      </c>
      <c r="V30" s="21">
        <v>1.7</v>
      </c>
      <c r="W30" s="22">
        <v>3</v>
      </c>
    </row>
    <row r="31" spans="1:23">
      <c r="A31" s="6" t="s">
        <v>676</v>
      </c>
      <c r="B31" s="55" t="s">
        <v>677</v>
      </c>
      <c r="C31" s="44">
        <v>13333.6</v>
      </c>
      <c r="D31" s="21">
        <v>461.5</v>
      </c>
      <c r="E31" s="21">
        <v>260.39999999999998</v>
      </c>
      <c r="F31" s="21">
        <v>689.1</v>
      </c>
      <c r="G31" s="21">
        <v>3.5</v>
      </c>
      <c r="H31" s="21">
        <v>2</v>
      </c>
      <c r="I31" s="22">
        <v>5.2</v>
      </c>
      <c r="J31" s="44">
        <v>24962.7</v>
      </c>
      <c r="K31" s="21">
        <v>816.5</v>
      </c>
      <c r="L31" s="21">
        <v>593.6</v>
      </c>
      <c r="M31" s="21">
        <v>1062.0999999999999</v>
      </c>
      <c r="N31" s="21">
        <v>3.3</v>
      </c>
      <c r="O31" s="21">
        <v>2.4</v>
      </c>
      <c r="P31" s="22">
        <v>4.3</v>
      </c>
      <c r="Q31" s="35">
        <v>86956.7</v>
      </c>
      <c r="R31" s="21">
        <v>1909.7</v>
      </c>
      <c r="S31" s="21">
        <v>1379.9</v>
      </c>
      <c r="T31" s="21">
        <v>2534.1999999999998</v>
      </c>
      <c r="U31" s="21">
        <v>2.2000000000000002</v>
      </c>
      <c r="V31" s="21">
        <v>1.6</v>
      </c>
      <c r="W31" s="22">
        <v>2.9</v>
      </c>
    </row>
    <row r="32" spans="1:23">
      <c r="A32" s="49" t="s">
        <v>852</v>
      </c>
      <c r="B32" s="54" t="s">
        <v>853</v>
      </c>
      <c r="C32" s="44">
        <v>1481.8</v>
      </c>
      <c r="D32" s="21">
        <v>38.700000000000003</v>
      </c>
      <c r="E32" s="21">
        <v>20.399999999999999</v>
      </c>
      <c r="F32" s="21">
        <v>61.3</v>
      </c>
      <c r="G32" s="21">
        <v>2.6</v>
      </c>
      <c r="H32" s="21">
        <v>1.4</v>
      </c>
      <c r="I32" s="22">
        <v>4.0999999999999996</v>
      </c>
      <c r="J32" s="44">
        <v>5129</v>
      </c>
      <c r="K32" s="21">
        <v>114.6</v>
      </c>
      <c r="L32" s="21">
        <v>87.1</v>
      </c>
      <c r="M32" s="21">
        <v>146.19999999999999</v>
      </c>
      <c r="N32" s="21">
        <v>2.2000000000000002</v>
      </c>
      <c r="O32" s="21">
        <v>1.7</v>
      </c>
      <c r="P32" s="22">
        <v>2.8</v>
      </c>
      <c r="Q32" s="35">
        <v>29854.3</v>
      </c>
      <c r="R32" s="21">
        <v>454</v>
      </c>
      <c r="S32" s="21">
        <v>317.39999999999998</v>
      </c>
      <c r="T32" s="21">
        <v>609.4</v>
      </c>
      <c r="U32" s="21">
        <v>1.5</v>
      </c>
      <c r="V32" s="21">
        <v>1.1000000000000001</v>
      </c>
      <c r="W32" s="22">
        <v>2</v>
      </c>
    </row>
    <row r="33" spans="1:23">
      <c r="A33" s="6" t="s">
        <v>630</v>
      </c>
      <c r="B33" s="55" t="s">
        <v>631</v>
      </c>
      <c r="C33" s="44">
        <v>14001.6</v>
      </c>
      <c r="D33" s="21">
        <v>483.3</v>
      </c>
      <c r="E33" s="21">
        <v>276</v>
      </c>
      <c r="F33" s="21">
        <v>698.7</v>
      </c>
      <c r="G33" s="21">
        <v>3.5</v>
      </c>
      <c r="H33" s="21">
        <v>2</v>
      </c>
      <c r="I33" s="22">
        <v>5</v>
      </c>
      <c r="J33" s="44">
        <v>36245.1</v>
      </c>
      <c r="K33" s="21">
        <v>1113.7</v>
      </c>
      <c r="L33" s="21">
        <v>857.4</v>
      </c>
      <c r="M33" s="21">
        <v>1419.4</v>
      </c>
      <c r="N33" s="21">
        <v>3.1</v>
      </c>
      <c r="O33" s="21">
        <v>2.4</v>
      </c>
      <c r="P33" s="22">
        <v>3.9</v>
      </c>
      <c r="Q33" s="35">
        <v>64325.3</v>
      </c>
      <c r="R33" s="21">
        <v>1093.8</v>
      </c>
      <c r="S33" s="21">
        <v>787.9</v>
      </c>
      <c r="T33" s="21">
        <v>1421.9</v>
      </c>
      <c r="U33" s="21">
        <v>1.7</v>
      </c>
      <c r="V33" s="21">
        <v>1.2</v>
      </c>
      <c r="W33" s="22">
        <v>2.2000000000000002</v>
      </c>
    </row>
    <row r="34" spans="1:23">
      <c r="A34" s="6" t="s">
        <v>552</v>
      </c>
      <c r="B34" s="55" t="s">
        <v>553</v>
      </c>
      <c r="C34" s="44">
        <v>20252.900000000001</v>
      </c>
      <c r="D34" s="21">
        <v>797.3</v>
      </c>
      <c r="E34" s="21">
        <v>459.7</v>
      </c>
      <c r="F34" s="21">
        <v>1159.5</v>
      </c>
      <c r="G34" s="21">
        <v>3.9</v>
      </c>
      <c r="H34" s="21">
        <v>2.2999999999999998</v>
      </c>
      <c r="I34" s="22">
        <v>5.7</v>
      </c>
      <c r="J34" s="44">
        <v>46670.9</v>
      </c>
      <c r="K34" s="21">
        <v>1718.9</v>
      </c>
      <c r="L34" s="21">
        <v>1291.4000000000001</v>
      </c>
      <c r="M34" s="21">
        <v>2202.6</v>
      </c>
      <c r="N34" s="21">
        <v>3.7</v>
      </c>
      <c r="O34" s="21">
        <v>2.8</v>
      </c>
      <c r="P34" s="22">
        <v>4.7</v>
      </c>
      <c r="Q34" s="35">
        <v>93479.2</v>
      </c>
      <c r="R34" s="21">
        <v>1738.2</v>
      </c>
      <c r="S34" s="21">
        <v>1241.3</v>
      </c>
      <c r="T34" s="21">
        <v>2312.8000000000002</v>
      </c>
      <c r="U34" s="21">
        <v>1.9</v>
      </c>
      <c r="V34" s="21">
        <v>1.3</v>
      </c>
      <c r="W34" s="22">
        <v>2.5</v>
      </c>
    </row>
    <row r="35" spans="1:23">
      <c r="A35" s="6" t="s">
        <v>614</v>
      </c>
      <c r="B35" s="55" t="s">
        <v>615</v>
      </c>
      <c r="C35" s="44">
        <v>5867.2</v>
      </c>
      <c r="D35" s="21">
        <v>214.4</v>
      </c>
      <c r="E35" s="21">
        <v>113.8</v>
      </c>
      <c r="F35" s="21">
        <v>329.5</v>
      </c>
      <c r="G35" s="21">
        <v>3.7</v>
      </c>
      <c r="H35" s="21">
        <v>1.9</v>
      </c>
      <c r="I35" s="22">
        <v>5.6</v>
      </c>
      <c r="J35" s="44">
        <v>22700.5</v>
      </c>
      <c r="K35" s="21">
        <v>639.5</v>
      </c>
      <c r="L35" s="21">
        <v>497.1</v>
      </c>
      <c r="M35" s="21">
        <v>806.9</v>
      </c>
      <c r="N35" s="21">
        <v>2.8</v>
      </c>
      <c r="O35" s="21">
        <v>2.2000000000000002</v>
      </c>
      <c r="P35" s="22">
        <v>3.6</v>
      </c>
      <c r="Q35" s="35">
        <v>45165.3</v>
      </c>
      <c r="R35" s="21">
        <v>798.8</v>
      </c>
      <c r="S35" s="21">
        <v>572.5</v>
      </c>
      <c r="T35" s="21">
        <v>1041.9000000000001</v>
      </c>
      <c r="U35" s="21">
        <v>1.8</v>
      </c>
      <c r="V35" s="21">
        <v>1.3</v>
      </c>
      <c r="W35" s="22">
        <v>2.2999999999999998</v>
      </c>
    </row>
    <row r="36" spans="1:23">
      <c r="A36" s="6" t="s">
        <v>816</v>
      </c>
      <c r="B36" s="55" t="s">
        <v>817</v>
      </c>
      <c r="C36" s="44">
        <v>9792.5</v>
      </c>
      <c r="D36" s="21">
        <v>268.8</v>
      </c>
      <c r="E36" s="21">
        <v>148</v>
      </c>
      <c r="F36" s="21">
        <v>410.5</v>
      </c>
      <c r="G36" s="21">
        <v>2.7</v>
      </c>
      <c r="H36" s="21">
        <v>1.5</v>
      </c>
      <c r="I36" s="22">
        <v>4.2</v>
      </c>
      <c r="J36" s="44">
        <v>27056.400000000001</v>
      </c>
      <c r="K36" s="21">
        <v>753.5</v>
      </c>
      <c r="L36" s="21">
        <v>591.20000000000005</v>
      </c>
      <c r="M36" s="21">
        <v>947.5</v>
      </c>
      <c r="N36" s="21">
        <v>2.8</v>
      </c>
      <c r="O36" s="21">
        <v>2.2000000000000002</v>
      </c>
      <c r="P36" s="22">
        <v>3.5</v>
      </c>
      <c r="Q36" s="35">
        <v>113524.1</v>
      </c>
      <c r="R36" s="21">
        <v>1729.6</v>
      </c>
      <c r="S36" s="21">
        <v>1230.5</v>
      </c>
      <c r="T36" s="21">
        <v>2263.4</v>
      </c>
      <c r="U36" s="21">
        <v>1.5</v>
      </c>
      <c r="V36" s="21">
        <v>1.1000000000000001</v>
      </c>
      <c r="W36" s="22">
        <v>2</v>
      </c>
    </row>
    <row r="37" spans="1:23">
      <c r="A37" s="6" t="s">
        <v>768</v>
      </c>
      <c r="B37" s="55" t="s">
        <v>769</v>
      </c>
      <c r="C37" s="44">
        <v>2041</v>
      </c>
      <c r="D37" s="21">
        <v>74.2</v>
      </c>
      <c r="E37" s="21">
        <v>40</v>
      </c>
      <c r="F37" s="21">
        <v>116.7</v>
      </c>
      <c r="G37" s="21">
        <v>3.6</v>
      </c>
      <c r="H37" s="21">
        <v>2</v>
      </c>
      <c r="I37" s="22">
        <v>5.7</v>
      </c>
      <c r="J37" s="44">
        <v>10623.6</v>
      </c>
      <c r="K37" s="21">
        <v>321.10000000000002</v>
      </c>
      <c r="L37" s="21">
        <v>251.6</v>
      </c>
      <c r="M37" s="21">
        <v>404.1</v>
      </c>
      <c r="N37" s="21">
        <v>3</v>
      </c>
      <c r="O37" s="21">
        <v>2.4</v>
      </c>
      <c r="P37" s="22">
        <v>3.8</v>
      </c>
      <c r="Q37" s="35">
        <v>38488.300000000003</v>
      </c>
      <c r="R37" s="21">
        <v>582.6</v>
      </c>
      <c r="S37" s="21">
        <v>408.8</v>
      </c>
      <c r="T37" s="21">
        <v>771.5</v>
      </c>
      <c r="U37" s="21">
        <v>1.5</v>
      </c>
      <c r="V37" s="21">
        <v>1.1000000000000001</v>
      </c>
      <c r="W37" s="22">
        <v>2</v>
      </c>
    </row>
    <row r="38" spans="1:23">
      <c r="A38" s="6" t="s">
        <v>468</v>
      </c>
      <c r="B38" s="55" t="s">
        <v>469</v>
      </c>
      <c r="C38" s="44">
        <v>4105.8999999999996</v>
      </c>
      <c r="D38" s="21">
        <v>118.7</v>
      </c>
      <c r="E38" s="21">
        <v>63.7</v>
      </c>
      <c r="F38" s="21">
        <v>180.5</v>
      </c>
      <c r="G38" s="21">
        <v>2.9</v>
      </c>
      <c r="H38" s="21">
        <v>1.6</v>
      </c>
      <c r="I38" s="22">
        <v>4.4000000000000004</v>
      </c>
      <c r="J38" s="44">
        <v>15923.7</v>
      </c>
      <c r="K38" s="21">
        <v>619.29999999999995</v>
      </c>
      <c r="L38" s="21">
        <v>479.3</v>
      </c>
      <c r="M38" s="21">
        <v>778.1</v>
      </c>
      <c r="N38" s="21">
        <v>3.9</v>
      </c>
      <c r="O38" s="21">
        <v>3</v>
      </c>
      <c r="P38" s="22">
        <v>4.9000000000000004</v>
      </c>
      <c r="Q38" s="35">
        <v>23622.400000000001</v>
      </c>
      <c r="R38" s="21">
        <v>498.6</v>
      </c>
      <c r="S38" s="21">
        <v>361.3</v>
      </c>
      <c r="T38" s="21">
        <v>646.20000000000005</v>
      </c>
      <c r="U38" s="21">
        <v>2.1</v>
      </c>
      <c r="V38" s="21">
        <v>1.5</v>
      </c>
      <c r="W38" s="22">
        <v>2.7</v>
      </c>
    </row>
    <row r="39" spans="1:23">
      <c r="A39" s="6" t="s">
        <v>678</v>
      </c>
      <c r="B39" s="55" t="s">
        <v>679</v>
      </c>
      <c r="C39" s="44">
        <v>2388.6</v>
      </c>
      <c r="D39" s="21">
        <v>88.8</v>
      </c>
      <c r="E39" s="21">
        <v>48.7</v>
      </c>
      <c r="F39" s="21">
        <v>135.1</v>
      </c>
      <c r="G39" s="21">
        <v>3.7</v>
      </c>
      <c r="H39" s="21">
        <v>2</v>
      </c>
      <c r="I39" s="22">
        <v>5.7</v>
      </c>
      <c r="J39" s="44">
        <v>14090</v>
      </c>
      <c r="K39" s="21">
        <v>442.5</v>
      </c>
      <c r="L39" s="21">
        <v>347.6</v>
      </c>
      <c r="M39" s="21">
        <v>549.4</v>
      </c>
      <c r="N39" s="21">
        <v>3.1</v>
      </c>
      <c r="O39" s="21">
        <v>2.5</v>
      </c>
      <c r="P39" s="22">
        <v>3.9</v>
      </c>
      <c r="Q39" s="35">
        <v>37116.400000000001</v>
      </c>
      <c r="R39" s="21">
        <v>634.4</v>
      </c>
      <c r="S39" s="21">
        <v>454.5</v>
      </c>
      <c r="T39" s="21">
        <v>823</v>
      </c>
      <c r="U39" s="21">
        <v>1.7</v>
      </c>
      <c r="V39" s="21">
        <v>1.2</v>
      </c>
      <c r="W39" s="22">
        <v>2.2000000000000002</v>
      </c>
    </row>
    <row r="40" spans="1:23">
      <c r="A40" s="6" t="s">
        <v>752</v>
      </c>
      <c r="B40" s="55" t="s">
        <v>753</v>
      </c>
      <c r="C40" s="44">
        <v>21836.799999999999</v>
      </c>
      <c r="D40" s="21">
        <v>617.6</v>
      </c>
      <c r="E40" s="21">
        <v>327.9</v>
      </c>
      <c r="F40" s="21">
        <v>983.2</v>
      </c>
      <c r="G40" s="21">
        <v>2.8</v>
      </c>
      <c r="H40" s="21">
        <v>1.5</v>
      </c>
      <c r="I40" s="22">
        <v>4.5</v>
      </c>
      <c r="J40" s="44">
        <v>69369.7</v>
      </c>
      <c r="K40" s="21">
        <v>1733.4</v>
      </c>
      <c r="L40" s="21">
        <v>1344.7</v>
      </c>
      <c r="M40" s="21">
        <v>2208.1999999999998</v>
      </c>
      <c r="N40" s="21">
        <v>2.5</v>
      </c>
      <c r="O40" s="21">
        <v>1.9</v>
      </c>
      <c r="P40" s="22">
        <v>3.2</v>
      </c>
      <c r="Q40" s="35">
        <v>173538.5</v>
      </c>
      <c r="R40" s="21">
        <v>2514.6999999999998</v>
      </c>
      <c r="S40" s="21">
        <v>1758.7</v>
      </c>
      <c r="T40" s="21">
        <v>3349.2</v>
      </c>
      <c r="U40" s="21">
        <v>1.4</v>
      </c>
      <c r="V40" s="21">
        <v>1</v>
      </c>
      <c r="W40" s="22">
        <v>1.9</v>
      </c>
    </row>
    <row r="41" spans="1:23">
      <c r="A41" s="6" t="s">
        <v>298</v>
      </c>
      <c r="B41" s="55" t="s">
        <v>299</v>
      </c>
      <c r="C41" s="44">
        <v>3762.3</v>
      </c>
      <c r="D41" s="21">
        <v>206.1</v>
      </c>
      <c r="E41" s="21">
        <v>121.3</v>
      </c>
      <c r="F41" s="21">
        <v>295.7</v>
      </c>
      <c r="G41" s="21">
        <v>5.5</v>
      </c>
      <c r="H41" s="21">
        <v>3.2</v>
      </c>
      <c r="I41" s="22">
        <v>7.9</v>
      </c>
      <c r="J41" s="44">
        <v>14929.1</v>
      </c>
      <c r="K41" s="21">
        <v>793.4</v>
      </c>
      <c r="L41" s="21">
        <v>585.9</v>
      </c>
      <c r="M41" s="21">
        <v>1038.0999999999999</v>
      </c>
      <c r="N41" s="21">
        <v>5.3</v>
      </c>
      <c r="O41" s="21">
        <v>3.9</v>
      </c>
      <c r="P41" s="22">
        <v>7</v>
      </c>
      <c r="Q41" s="35">
        <v>23053.5</v>
      </c>
      <c r="R41" s="21">
        <v>540.4</v>
      </c>
      <c r="S41" s="21">
        <v>370.6</v>
      </c>
      <c r="T41" s="21">
        <v>745.9</v>
      </c>
      <c r="U41" s="21">
        <v>2.2999999999999998</v>
      </c>
      <c r="V41" s="21">
        <v>1.6</v>
      </c>
      <c r="W41" s="22">
        <v>3.2</v>
      </c>
    </row>
    <row r="42" spans="1:23">
      <c r="A42" s="6" t="s">
        <v>554</v>
      </c>
      <c r="B42" s="55" t="s">
        <v>555</v>
      </c>
      <c r="C42" s="44">
        <v>9276.7000000000007</v>
      </c>
      <c r="D42" s="21">
        <v>401</v>
      </c>
      <c r="E42" s="21">
        <v>228.7</v>
      </c>
      <c r="F42" s="21">
        <v>579.70000000000005</v>
      </c>
      <c r="G42" s="21">
        <v>4.3</v>
      </c>
      <c r="H42" s="21">
        <v>2.5</v>
      </c>
      <c r="I42" s="22">
        <v>6.2</v>
      </c>
      <c r="J42" s="44">
        <v>20379.8</v>
      </c>
      <c r="K42" s="21">
        <v>768.4</v>
      </c>
      <c r="L42" s="21">
        <v>590.4</v>
      </c>
      <c r="M42" s="21">
        <v>963.7</v>
      </c>
      <c r="N42" s="21">
        <v>3.8</v>
      </c>
      <c r="O42" s="21">
        <v>2.9</v>
      </c>
      <c r="P42" s="22">
        <v>4.7</v>
      </c>
      <c r="Q42" s="35">
        <v>56615.5</v>
      </c>
      <c r="R42" s="21">
        <v>1156.2</v>
      </c>
      <c r="S42" s="21">
        <v>833.8</v>
      </c>
      <c r="T42" s="21">
        <v>1506.2</v>
      </c>
      <c r="U42" s="21">
        <v>2</v>
      </c>
      <c r="V42" s="21">
        <v>1.5</v>
      </c>
      <c r="W42" s="22">
        <v>2.7</v>
      </c>
    </row>
    <row r="43" spans="1:23">
      <c r="A43" s="6" t="s">
        <v>416</v>
      </c>
      <c r="B43" s="55" t="s">
        <v>417</v>
      </c>
      <c r="C43" s="44">
        <v>12865.2</v>
      </c>
      <c r="D43" s="21">
        <v>543.79999999999995</v>
      </c>
      <c r="E43" s="21">
        <v>311</v>
      </c>
      <c r="F43" s="21">
        <v>781.2</v>
      </c>
      <c r="G43" s="21">
        <v>4.2</v>
      </c>
      <c r="H43" s="21">
        <v>2.4</v>
      </c>
      <c r="I43" s="22">
        <v>6.1</v>
      </c>
      <c r="J43" s="44">
        <v>24991</v>
      </c>
      <c r="K43" s="21">
        <v>1084.5</v>
      </c>
      <c r="L43" s="21">
        <v>831.8</v>
      </c>
      <c r="M43" s="21">
        <v>1369.1</v>
      </c>
      <c r="N43" s="21">
        <v>4.3</v>
      </c>
      <c r="O43" s="21">
        <v>3.3</v>
      </c>
      <c r="P43" s="22">
        <v>5.5</v>
      </c>
      <c r="Q43" s="35">
        <v>60105.8</v>
      </c>
      <c r="R43" s="21">
        <v>1331</v>
      </c>
      <c r="S43" s="21">
        <v>965.8</v>
      </c>
      <c r="T43" s="21">
        <v>1735.8</v>
      </c>
      <c r="U43" s="21">
        <v>2.2000000000000002</v>
      </c>
      <c r="V43" s="21">
        <v>1.6</v>
      </c>
      <c r="W43" s="22">
        <v>2.9</v>
      </c>
    </row>
    <row r="44" spans="1:23">
      <c r="A44" s="6" t="s">
        <v>836</v>
      </c>
      <c r="B44" s="55" t="s">
        <v>837</v>
      </c>
      <c r="C44" s="44">
        <v>5014.6000000000004</v>
      </c>
      <c r="D44" s="21">
        <v>120.4</v>
      </c>
      <c r="E44" s="21">
        <v>66.5</v>
      </c>
      <c r="F44" s="21">
        <v>182.1</v>
      </c>
      <c r="G44" s="21">
        <v>2.4</v>
      </c>
      <c r="H44" s="21">
        <v>1.3</v>
      </c>
      <c r="I44" s="22">
        <v>3.6</v>
      </c>
      <c r="J44" s="44">
        <v>9493.2000000000007</v>
      </c>
      <c r="K44" s="21">
        <v>230</v>
      </c>
      <c r="L44" s="21">
        <v>174.7</v>
      </c>
      <c r="M44" s="21">
        <v>298</v>
      </c>
      <c r="N44" s="21">
        <v>2.4</v>
      </c>
      <c r="O44" s="21">
        <v>1.8</v>
      </c>
      <c r="P44" s="22">
        <v>3.1</v>
      </c>
      <c r="Q44" s="35">
        <v>31622.2</v>
      </c>
      <c r="R44" s="21">
        <v>443.2</v>
      </c>
      <c r="S44" s="21">
        <v>317.2</v>
      </c>
      <c r="T44" s="21">
        <v>580.4</v>
      </c>
      <c r="U44" s="21">
        <v>1.4</v>
      </c>
      <c r="V44" s="21">
        <v>1</v>
      </c>
      <c r="W44" s="22">
        <v>1.8</v>
      </c>
    </row>
    <row r="45" spans="1:23">
      <c r="A45" s="6" t="s">
        <v>704</v>
      </c>
      <c r="B45" s="55" t="s">
        <v>705</v>
      </c>
      <c r="C45" s="44">
        <v>8085.3</v>
      </c>
      <c r="D45" s="21">
        <v>205.8</v>
      </c>
      <c r="E45" s="21">
        <v>114.7</v>
      </c>
      <c r="F45" s="21">
        <v>308.3</v>
      </c>
      <c r="G45" s="21">
        <v>2.5</v>
      </c>
      <c r="H45" s="21">
        <v>1.4</v>
      </c>
      <c r="I45" s="22">
        <v>3.8</v>
      </c>
      <c r="J45" s="44">
        <v>19176.8</v>
      </c>
      <c r="K45" s="21">
        <v>628.70000000000005</v>
      </c>
      <c r="L45" s="21">
        <v>470</v>
      </c>
      <c r="M45" s="21">
        <v>818</v>
      </c>
      <c r="N45" s="21">
        <v>3.3</v>
      </c>
      <c r="O45" s="21">
        <v>2.5</v>
      </c>
      <c r="P45" s="22">
        <v>4.3</v>
      </c>
      <c r="Q45" s="35">
        <v>47653.9</v>
      </c>
      <c r="R45" s="21">
        <v>768.4</v>
      </c>
      <c r="S45" s="21">
        <v>549.4</v>
      </c>
      <c r="T45" s="21">
        <v>1011.2</v>
      </c>
      <c r="U45" s="21">
        <v>1.6</v>
      </c>
      <c r="V45" s="21">
        <v>1.2</v>
      </c>
      <c r="W45" s="22">
        <v>2.1</v>
      </c>
    </row>
    <row r="46" spans="1:23">
      <c r="A46" s="6" t="s">
        <v>494</v>
      </c>
      <c r="B46" s="55" t="s">
        <v>495</v>
      </c>
      <c r="C46" s="44">
        <v>5293.5</v>
      </c>
      <c r="D46" s="21">
        <v>247.2</v>
      </c>
      <c r="E46" s="21">
        <v>138</v>
      </c>
      <c r="F46" s="21">
        <v>361.9</v>
      </c>
      <c r="G46" s="21">
        <v>4.7</v>
      </c>
      <c r="H46" s="21">
        <v>2.6</v>
      </c>
      <c r="I46" s="22">
        <v>6.8</v>
      </c>
      <c r="J46" s="44">
        <v>12914.8</v>
      </c>
      <c r="K46" s="21">
        <v>523.29999999999995</v>
      </c>
      <c r="L46" s="21">
        <v>403.3</v>
      </c>
      <c r="M46" s="21">
        <v>656.5</v>
      </c>
      <c r="N46" s="21">
        <v>4.0999999999999996</v>
      </c>
      <c r="O46" s="21">
        <v>3.1</v>
      </c>
      <c r="P46" s="22">
        <v>5.0999999999999996</v>
      </c>
      <c r="Q46" s="35">
        <v>30033.599999999999</v>
      </c>
      <c r="R46" s="21">
        <v>636.1</v>
      </c>
      <c r="S46" s="21">
        <v>461.6</v>
      </c>
      <c r="T46" s="21">
        <v>827.9</v>
      </c>
      <c r="U46" s="21">
        <v>2.1</v>
      </c>
      <c r="V46" s="21">
        <v>1.5</v>
      </c>
      <c r="W46" s="22">
        <v>2.8</v>
      </c>
    </row>
    <row r="47" spans="1:23">
      <c r="A47" s="6" t="s">
        <v>578</v>
      </c>
      <c r="B47" s="55" t="s">
        <v>579</v>
      </c>
      <c r="C47" s="44">
        <v>7855.7</v>
      </c>
      <c r="D47" s="21">
        <v>316.7</v>
      </c>
      <c r="E47" s="21">
        <v>176.6</v>
      </c>
      <c r="F47" s="21">
        <v>468.7</v>
      </c>
      <c r="G47" s="21">
        <v>4</v>
      </c>
      <c r="H47" s="21">
        <v>2.2000000000000002</v>
      </c>
      <c r="I47" s="22">
        <v>6</v>
      </c>
      <c r="J47" s="44">
        <v>16963.5</v>
      </c>
      <c r="K47" s="21">
        <v>507.3</v>
      </c>
      <c r="L47" s="21">
        <v>396.9</v>
      </c>
      <c r="M47" s="21">
        <v>634.4</v>
      </c>
      <c r="N47" s="21">
        <v>3</v>
      </c>
      <c r="O47" s="21">
        <v>2.2999999999999998</v>
      </c>
      <c r="P47" s="22">
        <v>3.7</v>
      </c>
      <c r="Q47" s="35">
        <v>50095.8</v>
      </c>
      <c r="R47" s="21">
        <v>957.2</v>
      </c>
      <c r="S47" s="21">
        <v>696.9</v>
      </c>
      <c r="T47" s="21">
        <v>1240.3</v>
      </c>
      <c r="U47" s="21">
        <v>1.9</v>
      </c>
      <c r="V47" s="21">
        <v>1.4</v>
      </c>
      <c r="W47" s="22">
        <v>2.5</v>
      </c>
    </row>
    <row r="48" spans="1:23">
      <c r="A48" s="6" t="s">
        <v>434</v>
      </c>
      <c r="B48" s="55" t="s">
        <v>435</v>
      </c>
      <c r="C48" s="44">
        <v>5199.7</v>
      </c>
      <c r="D48" s="21">
        <v>215.5</v>
      </c>
      <c r="E48" s="21">
        <v>118</v>
      </c>
      <c r="F48" s="21">
        <v>319</v>
      </c>
      <c r="G48" s="21">
        <v>4.0999999999999996</v>
      </c>
      <c r="H48" s="21">
        <v>2.2999999999999998</v>
      </c>
      <c r="I48" s="22">
        <v>6.1</v>
      </c>
      <c r="J48" s="44">
        <v>13371.9</v>
      </c>
      <c r="K48" s="21">
        <v>519.6</v>
      </c>
      <c r="L48" s="21">
        <v>410.2</v>
      </c>
      <c r="M48" s="21">
        <v>648</v>
      </c>
      <c r="N48" s="21">
        <v>3.9</v>
      </c>
      <c r="O48" s="21">
        <v>3.1</v>
      </c>
      <c r="P48" s="22">
        <v>4.8</v>
      </c>
      <c r="Q48" s="35">
        <v>28020.400000000001</v>
      </c>
      <c r="R48" s="21">
        <v>581.20000000000005</v>
      </c>
      <c r="S48" s="21">
        <v>420.2</v>
      </c>
      <c r="T48" s="21">
        <v>753.6</v>
      </c>
      <c r="U48" s="21">
        <v>2.1</v>
      </c>
      <c r="V48" s="21">
        <v>1.5</v>
      </c>
      <c r="W48" s="22">
        <v>2.7</v>
      </c>
    </row>
    <row r="49" spans="1:23">
      <c r="A49" s="6" t="s">
        <v>648</v>
      </c>
      <c r="B49" s="55" t="s">
        <v>649</v>
      </c>
      <c r="C49" s="44">
        <v>13113.6</v>
      </c>
      <c r="D49" s="21">
        <v>399.7</v>
      </c>
      <c r="E49" s="21">
        <v>215.8</v>
      </c>
      <c r="F49" s="21">
        <v>623.79999999999995</v>
      </c>
      <c r="G49" s="21">
        <v>3</v>
      </c>
      <c r="H49" s="21">
        <v>1.6</v>
      </c>
      <c r="I49" s="22">
        <v>4.8</v>
      </c>
      <c r="J49" s="44">
        <v>39180.300000000003</v>
      </c>
      <c r="K49" s="21">
        <v>1089.2</v>
      </c>
      <c r="L49" s="21">
        <v>849.4</v>
      </c>
      <c r="M49" s="21">
        <v>1375.8</v>
      </c>
      <c r="N49" s="21">
        <v>2.8</v>
      </c>
      <c r="O49" s="21">
        <v>2.2000000000000002</v>
      </c>
      <c r="P49" s="22">
        <v>3.5</v>
      </c>
      <c r="Q49" s="35">
        <v>85627.1</v>
      </c>
      <c r="R49" s="21">
        <v>1430.9</v>
      </c>
      <c r="S49" s="21">
        <v>1010.1</v>
      </c>
      <c r="T49" s="21">
        <v>1890.6</v>
      </c>
      <c r="U49" s="21">
        <v>1.7</v>
      </c>
      <c r="V49" s="21">
        <v>1.2</v>
      </c>
      <c r="W49" s="22">
        <v>2.2000000000000002</v>
      </c>
    </row>
    <row r="50" spans="1:23">
      <c r="A50" s="6" t="s">
        <v>754</v>
      </c>
      <c r="B50" s="55" t="s">
        <v>755</v>
      </c>
      <c r="C50" s="44">
        <v>3662.2</v>
      </c>
      <c r="D50" s="21">
        <v>135.4</v>
      </c>
      <c r="E50" s="21">
        <v>73.099999999999994</v>
      </c>
      <c r="F50" s="21">
        <v>209.6</v>
      </c>
      <c r="G50" s="21">
        <v>3.7</v>
      </c>
      <c r="H50" s="21">
        <v>2</v>
      </c>
      <c r="I50" s="22">
        <v>5.7</v>
      </c>
      <c r="J50" s="44">
        <v>18865.7</v>
      </c>
      <c r="K50" s="21">
        <v>548.9</v>
      </c>
      <c r="L50" s="21">
        <v>431.4</v>
      </c>
      <c r="M50" s="21">
        <v>689.2</v>
      </c>
      <c r="N50" s="21">
        <v>2.9</v>
      </c>
      <c r="O50" s="21">
        <v>2.2999999999999998</v>
      </c>
      <c r="P50" s="22">
        <v>3.7</v>
      </c>
      <c r="Q50" s="35">
        <v>59259.1</v>
      </c>
      <c r="R50" s="21">
        <v>952.7</v>
      </c>
      <c r="S50" s="21">
        <v>683.3</v>
      </c>
      <c r="T50" s="21">
        <v>1240.4000000000001</v>
      </c>
      <c r="U50" s="21">
        <v>1.6</v>
      </c>
      <c r="V50" s="21">
        <v>1.2</v>
      </c>
      <c r="W50" s="22">
        <v>2.1</v>
      </c>
    </row>
    <row r="51" spans="1:23">
      <c r="A51" s="6" t="s">
        <v>756</v>
      </c>
      <c r="B51" s="55" t="s">
        <v>757</v>
      </c>
      <c r="C51" s="44">
        <v>6684.6</v>
      </c>
      <c r="D51" s="21">
        <v>174.3</v>
      </c>
      <c r="E51" s="21">
        <v>93.5</v>
      </c>
      <c r="F51" s="21">
        <v>270.8</v>
      </c>
      <c r="G51" s="21">
        <v>2.6</v>
      </c>
      <c r="H51" s="21">
        <v>1.4</v>
      </c>
      <c r="I51" s="22">
        <v>4.0999999999999996</v>
      </c>
      <c r="J51" s="44">
        <v>21187.7</v>
      </c>
      <c r="K51" s="21">
        <v>615.5</v>
      </c>
      <c r="L51" s="21">
        <v>483.4</v>
      </c>
      <c r="M51" s="21">
        <v>774.2</v>
      </c>
      <c r="N51" s="21">
        <v>2.9</v>
      </c>
      <c r="O51" s="21">
        <v>2.2999999999999998</v>
      </c>
      <c r="P51" s="22">
        <v>3.7</v>
      </c>
      <c r="Q51" s="35">
        <v>56527.7</v>
      </c>
      <c r="R51" s="21">
        <v>880.4</v>
      </c>
      <c r="S51" s="21">
        <v>630.29999999999995</v>
      </c>
      <c r="T51" s="21">
        <v>1148.4000000000001</v>
      </c>
      <c r="U51" s="21">
        <v>1.6</v>
      </c>
      <c r="V51" s="21">
        <v>1.1000000000000001</v>
      </c>
      <c r="W51" s="22">
        <v>2</v>
      </c>
    </row>
    <row r="52" spans="1:23">
      <c r="A52" s="6" t="s">
        <v>810</v>
      </c>
      <c r="B52" s="55" t="s">
        <v>811</v>
      </c>
      <c r="C52" s="44">
        <v>4145.1000000000004</v>
      </c>
      <c r="D52" s="21">
        <v>101.2</v>
      </c>
      <c r="E52" s="21">
        <v>55.5</v>
      </c>
      <c r="F52" s="21">
        <v>155.69999999999999</v>
      </c>
      <c r="G52" s="21">
        <v>2.4</v>
      </c>
      <c r="H52" s="21">
        <v>1.3</v>
      </c>
      <c r="I52" s="22">
        <v>3.8</v>
      </c>
      <c r="J52" s="44">
        <v>11626.6</v>
      </c>
      <c r="K52" s="21">
        <v>281</v>
      </c>
      <c r="L52" s="21">
        <v>215.9</v>
      </c>
      <c r="M52" s="21">
        <v>355.3</v>
      </c>
      <c r="N52" s="21">
        <v>2.4</v>
      </c>
      <c r="O52" s="21">
        <v>1.9</v>
      </c>
      <c r="P52" s="22">
        <v>3.1</v>
      </c>
      <c r="Q52" s="35">
        <v>38546.300000000003</v>
      </c>
      <c r="R52" s="21">
        <v>578.79999999999995</v>
      </c>
      <c r="S52" s="21">
        <v>404.8</v>
      </c>
      <c r="T52" s="21">
        <v>774.2</v>
      </c>
      <c r="U52" s="21">
        <v>1.5</v>
      </c>
      <c r="V52" s="21">
        <v>1.1000000000000001</v>
      </c>
      <c r="W52" s="22">
        <v>2</v>
      </c>
    </row>
    <row r="53" spans="1:23">
      <c r="A53" s="6" t="s">
        <v>714</v>
      </c>
      <c r="B53" s="55" t="s">
        <v>715</v>
      </c>
      <c r="C53" s="44">
        <v>4164.5</v>
      </c>
      <c r="D53" s="21">
        <v>136.6</v>
      </c>
      <c r="E53" s="21">
        <v>75</v>
      </c>
      <c r="F53" s="21">
        <v>206.5</v>
      </c>
      <c r="G53" s="21">
        <v>3.3</v>
      </c>
      <c r="H53" s="21">
        <v>1.8</v>
      </c>
      <c r="I53" s="22">
        <v>5</v>
      </c>
      <c r="J53" s="44">
        <v>20664.2</v>
      </c>
      <c r="K53" s="21">
        <v>608.6</v>
      </c>
      <c r="L53" s="21">
        <v>476.5</v>
      </c>
      <c r="M53" s="21">
        <v>769</v>
      </c>
      <c r="N53" s="21">
        <v>2.9</v>
      </c>
      <c r="O53" s="21">
        <v>2.2999999999999998</v>
      </c>
      <c r="P53" s="22">
        <v>3.7</v>
      </c>
      <c r="Q53" s="35">
        <v>49125.3</v>
      </c>
      <c r="R53" s="21">
        <v>795.7</v>
      </c>
      <c r="S53" s="21">
        <v>572.6</v>
      </c>
      <c r="T53" s="21">
        <v>1031.9000000000001</v>
      </c>
      <c r="U53" s="21">
        <v>1.6</v>
      </c>
      <c r="V53" s="21">
        <v>1.2</v>
      </c>
      <c r="W53" s="22">
        <v>2.1</v>
      </c>
    </row>
    <row r="54" spans="1:23">
      <c r="A54" s="6" t="s">
        <v>680</v>
      </c>
      <c r="B54" s="55" t="s">
        <v>681</v>
      </c>
      <c r="C54" s="44">
        <v>13292.4</v>
      </c>
      <c r="D54" s="21">
        <v>377.4</v>
      </c>
      <c r="E54" s="21">
        <v>208.1</v>
      </c>
      <c r="F54" s="21">
        <v>577.1</v>
      </c>
      <c r="G54" s="21">
        <v>2.8</v>
      </c>
      <c r="H54" s="21">
        <v>1.6</v>
      </c>
      <c r="I54" s="22">
        <v>4.3</v>
      </c>
      <c r="J54" s="44">
        <v>57406.9</v>
      </c>
      <c r="K54" s="21">
        <v>1719.6</v>
      </c>
      <c r="L54" s="21">
        <v>1356.6</v>
      </c>
      <c r="M54" s="21">
        <v>2142</v>
      </c>
      <c r="N54" s="21">
        <v>3</v>
      </c>
      <c r="O54" s="21">
        <v>2.4</v>
      </c>
      <c r="P54" s="22">
        <v>3.7</v>
      </c>
      <c r="Q54" s="35">
        <v>138790.70000000001</v>
      </c>
      <c r="R54" s="21">
        <v>2284.6</v>
      </c>
      <c r="S54" s="21">
        <v>1627.3</v>
      </c>
      <c r="T54" s="21">
        <v>3002.2</v>
      </c>
      <c r="U54" s="21">
        <v>1.6</v>
      </c>
      <c r="V54" s="21">
        <v>1.2</v>
      </c>
      <c r="W54" s="22">
        <v>2.2000000000000002</v>
      </c>
    </row>
    <row r="55" spans="1:23">
      <c r="A55" s="6" t="s">
        <v>594</v>
      </c>
      <c r="B55" s="55" t="s">
        <v>595</v>
      </c>
      <c r="C55" s="44">
        <v>16820.900000000001</v>
      </c>
      <c r="D55" s="21">
        <v>636.70000000000005</v>
      </c>
      <c r="E55" s="21">
        <v>355.5</v>
      </c>
      <c r="F55" s="21">
        <v>947.7</v>
      </c>
      <c r="G55" s="21">
        <v>3.8</v>
      </c>
      <c r="H55" s="21">
        <v>2.1</v>
      </c>
      <c r="I55" s="22">
        <v>5.6</v>
      </c>
      <c r="J55" s="44">
        <v>53108.3</v>
      </c>
      <c r="K55" s="21">
        <v>1671</v>
      </c>
      <c r="L55" s="21">
        <v>1312.6</v>
      </c>
      <c r="M55" s="21">
        <v>2066.8000000000002</v>
      </c>
      <c r="N55" s="21">
        <v>3.1</v>
      </c>
      <c r="O55" s="21">
        <v>2.5</v>
      </c>
      <c r="P55" s="22">
        <v>3.9</v>
      </c>
      <c r="Q55" s="35">
        <v>108567.8</v>
      </c>
      <c r="R55" s="21">
        <v>1884.9</v>
      </c>
      <c r="S55" s="21">
        <v>1353.8</v>
      </c>
      <c r="T55" s="21">
        <v>2452.1999999999998</v>
      </c>
      <c r="U55" s="21">
        <v>1.7</v>
      </c>
      <c r="V55" s="21">
        <v>1.2</v>
      </c>
      <c r="W55" s="22">
        <v>2.2999999999999998</v>
      </c>
    </row>
    <row r="56" spans="1:23">
      <c r="A56" s="6" t="s">
        <v>418</v>
      </c>
      <c r="B56" s="55" t="s">
        <v>419</v>
      </c>
      <c r="C56" s="44">
        <v>5337.8</v>
      </c>
      <c r="D56" s="21">
        <v>228.7</v>
      </c>
      <c r="E56" s="21">
        <v>131</v>
      </c>
      <c r="F56" s="21">
        <v>329.9</v>
      </c>
      <c r="G56" s="21">
        <v>4.3</v>
      </c>
      <c r="H56" s="21">
        <v>2.5</v>
      </c>
      <c r="I56" s="22">
        <v>6.2</v>
      </c>
      <c r="J56" s="44">
        <v>13198.2</v>
      </c>
      <c r="K56" s="21">
        <v>560.4</v>
      </c>
      <c r="L56" s="21">
        <v>430.8</v>
      </c>
      <c r="M56" s="21">
        <v>705.2</v>
      </c>
      <c r="N56" s="21">
        <v>4.2</v>
      </c>
      <c r="O56" s="21">
        <v>3.3</v>
      </c>
      <c r="P56" s="22">
        <v>5.3</v>
      </c>
      <c r="Q56" s="35">
        <v>33822</v>
      </c>
      <c r="R56" s="21">
        <v>799.3</v>
      </c>
      <c r="S56" s="21">
        <v>571.4</v>
      </c>
      <c r="T56" s="21">
        <v>1050</v>
      </c>
      <c r="U56" s="21">
        <v>2.4</v>
      </c>
      <c r="V56" s="21">
        <v>1.7</v>
      </c>
      <c r="W56" s="22">
        <v>3.1</v>
      </c>
    </row>
    <row r="57" spans="1:23">
      <c r="A57" s="6" t="s">
        <v>496</v>
      </c>
      <c r="B57" s="55" t="s">
        <v>497</v>
      </c>
      <c r="C57" s="44">
        <v>8891.7000000000007</v>
      </c>
      <c r="D57" s="21">
        <v>325.7</v>
      </c>
      <c r="E57" s="21">
        <v>176.4</v>
      </c>
      <c r="F57" s="21">
        <v>493.5</v>
      </c>
      <c r="G57" s="21">
        <v>3.7</v>
      </c>
      <c r="H57" s="21">
        <v>2</v>
      </c>
      <c r="I57" s="22">
        <v>5.6</v>
      </c>
      <c r="J57" s="44">
        <v>17564.599999999999</v>
      </c>
      <c r="K57" s="21">
        <v>601.5</v>
      </c>
      <c r="L57" s="21">
        <v>462.9</v>
      </c>
      <c r="M57" s="21">
        <v>763.7</v>
      </c>
      <c r="N57" s="21">
        <v>3.4</v>
      </c>
      <c r="O57" s="21">
        <v>2.6</v>
      </c>
      <c r="P57" s="22">
        <v>4.3</v>
      </c>
      <c r="Q57" s="35">
        <v>42926.7</v>
      </c>
      <c r="R57" s="21">
        <v>792.9</v>
      </c>
      <c r="S57" s="21">
        <v>574.4</v>
      </c>
      <c r="T57" s="21">
        <v>1033.7</v>
      </c>
      <c r="U57" s="21">
        <v>1.8</v>
      </c>
      <c r="V57" s="21">
        <v>1.3</v>
      </c>
      <c r="W57" s="22">
        <v>2.4</v>
      </c>
    </row>
    <row r="58" spans="1:23">
      <c r="A58" s="6" t="s">
        <v>596</v>
      </c>
      <c r="B58" s="55" t="s">
        <v>597</v>
      </c>
      <c r="C58" s="44">
        <v>4349.6000000000004</v>
      </c>
      <c r="D58" s="21">
        <v>152.80000000000001</v>
      </c>
      <c r="E58" s="21">
        <v>85.4</v>
      </c>
      <c r="F58" s="21">
        <v>226.4</v>
      </c>
      <c r="G58" s="21">
        <v>3.5</v>
      </c>
      <c r="H58" s="21">
        <v>2</v>
      </c>
      <c r="I58" s="22">
        <v>5.2</v>
      </c>
      <c r="J58" s="44">
        <v>21324.400000000001</v>
      </c>
      <c r="K58" s="21">
        <v>688.7</v>
      </c>
      <c r="L58" s="21">
        <v>542.79999999999995</v>
      </c>
      <c r="M58" s="21">
        <v>850.5</v>
      </c>
      <c r="N58" s="21">
        <v>3.2</v>
      </c>
      <c r="O58" s="21">
        <v>2.5</v>
      </c>
      <c r="P58" s="22">
        <v>4</v>
      </c>
      <c r="Q58" s="35">
        <v>32796</v>
      </c>
      <c r="R58" s="21">
        <v>549</v>
      </c>
      <c r="S58" s="21">
        <v>393.7</v>
      </c>
      <c r="T58" s="21">
        <v>716.3</v>
      </c>
      <c r="U58" s="21">
        <v>1.7</v>
      </c>
      <c r="V58" s="21">
        <v>1.2</v>
      </c>
      <c r="W58" s="22">
        <v>2.2000000000000002</v>
      </c>
    </row>
    <row r="59" spans="1:23">
      <c r="A59" s="49" t="s">
        <v>872</v>
      </c>
      <c r="B59" s="54" t="s">
        <v>873</v>
      </c>
      <c r="C59" s="44">
        <v>437.7</v>
      </c>
      <c r="D59" s="21">
        <v>9.1</v>
      </c>
      <c r="E59" s="21">
        <v>4.9000000000000004</v>
      </c>
      <c r="F59" s="21">
        <v>14.2</v>
      </c>
      <c r="G59" s="21">
        <v>2.1</v>
      </c>
      <c r="H59" s="21">
        <v>1.1000000000000001</v>
      </c>
      <c r="I59" s="22">
        <v>3.2</v>
      </c>
      <c r="J59" s="44">
        <v>1108.9000000000001</v>
      </c>
      <c r="K59" s="21">
        <v>21.4</v>
      </c>
      <c r="L59" s="21">
        <v>15.6</v>
      </c>
      <c r="M59" s="21">
        <v>28.4</v>
      </c>
      <c r="N59" s="21">
        <v>1.9</v>
      </c>
      <c r="O59" s="21">
        <v>1.4</v>
      </c>
      <c r="P59" s="22">
        <v>2.6</v>
      </c>
      <c r="Q59" s="35">
        <v>2593.4</v>
      </c>
      <c r="R59" s="21">
        <v>27.9</v>
      </c>
      <c r="S59" s="21">
        <v>19.3</v>
      </c>
      <c r="T59" s="21">
        <v>37.700000000000003</v>
      </c>
      <c r="U59" s="21">
        <v>1.1000000000000001</v>
      </c>
      <c r="V59" s="21">
        <v>0.7</v>
      </c>
      <c r="W59" s="22">
        <v>1.5</v>
      </c>
    </row>
    <row r="60" spans="1:23">
      <c r="A60" s="6" t="s">
        <v>640</v>
      </c>
      <c r="B60" s="55" t="s">
        <v>641</v>
      </c>
      <c r="C60" s="44">
        <v>6460.8</v>
      </c>
      <c r="D60" s="21">
        <v>226.5</v>
      </c>
      <c r="E60" s="21">
        <v>125.3</v>
      </c>
      <c r="F60" s="21">
        <v>335.1</v>
      </c>
      <c r="G60" s="21">
        <v>3.5</v>
      </c>
      <c r="H60" s="21">
        <v>1.9</v>
      </c>
      <c r="I60" s="22">
        <v>5.2</v>
      </c>
      <c r="J60" s="44">
        <v>22810.2</v>
      </c>
      <c r="K60" s="21">
        <v>701.3</v>
      </c>
      <c r="L60" s="21">
        <v>546.9</v>
      </c>
      <c r="M60" s="21">
        <v>879.2</v>
      </c>
      <c r="N60" s="21">
        <v>3.1</v>
      </c>
      <c r="O60" s="21">
        <v>2.4</v>
      </c>
      <c r="P60" s="22">
        <v>3.9</v>
      </c>
      <c r="Q60" s="35">
        <v>55425.1</v>
      </c>
      <c r="R60" s="21">
        <v>1051.8</v>
      </c>
      <c r="S60" s="21">
        <v>771.4</v>
      </c>
      <c r="T60" s="21">
        <v>1358.3</v>
      </c>
      <c r="U60" s="21">
        <v>1.9</v>
      </c>
      <c r="V60" s="21">
        <v>1.4</v>
      </c>
      <c r="W60" s="22">
        <v>2.5</v>
      </c>
    </row>
    <row r="61" spans="1:23">
      <c r="A61" s="6" t="s">
        <v>368</v>
      </c>
      <c r="B61" s="55" t="s">
        <v>369</v>
      </c>
      <c r="C61" s="44">
        <v>35334.400000000001</v>
      </c>
      <c r="D61" s="21">
        <v>1614</v>
      </c>
      <c r="E61" s="21">
        <v>908.1</v>
      </c>
      <c r="F61" s="21">
        <v>2370.8000000000002</v>
      </c>
      <c r="G61" s="21">
        <v>4.5999999999999996</v>
      </c>
      <c r="H61" s="21">
        <v>2.6</v>
      </c>
      <c r="I61" s="22">
        <v>6.7</v>
      </c>
      <c r="J61" s="44">
        <v>97272.2</v>
      </c>
      <c r="K61" s="21">
        <v>3951.8</v>
      </c>
      <c r="L61" s="21">
        <v>2970.2</v>
      </c>
      <c r="M61" s="21">
        <v>4974.8999999999996</v>
      </c>
      <c r="N61" s="21">
        <v>4.0999999999999996</v>
      </c>
      <c r="O61" s="21">
        <v>3.1</v>
      </c>
      <c r="P61" s="22">
        <v>5.0999999999999996</v>
      </c>
      <c r="Q61" s="35">
        <v>177762.4</v>
      </c>
      <c r="R61" s="21">
        <v>4123.1000000000004</v>
      </c>
      <c r="S61" s="21">
        <v>2970.6</v>
      </c>
      <c r="T61" s="21">
        <v>5453.7</v>
      </c>
      <c r="U61" s="21">
        <v>2.2999999999999998</v>
      </c>
      <c r="V61" s="21">
        <v>1.7</v>
      </c>
      <c r="W61" s="22">
        <v>3.1</v>
      </c>
    </row>
    <row r="62" spans="1:23">
      <c r="A62" s="6" t="s">
        <v>556</v>
      </c>
      <c r="B62" s="55" t="s">
        <v>557</v>
      </c>
      <c r="C62" s="44">
        <v>2664.3</v>
      </c>
      <c r="D62" s="21">
        <v>99</v>
      </c>
      <c r="E62" s="21">
        <v>53.1</v>
      </c>
      <c r="F62" s="21">
        <v>152.9</v>
      </c>
      <c r="G62" s="21">
        <v>3.7</v>
      </c>
      <c r="H62" s="21">
        <v>2</v>
      </c>
      <c r="I62" s="22">
        <v>5.7</v>
      </c>
      <c r="J62" s="44">
        <v>19915.7</v>
      </c>
      <c r="K62" s="21">
        <v>618</v>
      </c>
      <c r="L62" s="21">
        <v>481</v>
      </c>
      <c r="M62" s="21">
        <v>785.6</v>
      </c>
      <c r="N62" s="21">
        <v>3.1</v>
      </c>
      <c r="O62" s="21">
        <v>2.4</v>
      </c>
      <c r="P62" s="22">
        <v>3.9</v>
      </c>
      <c r="Q62" s="35">
        <v>28880</v>
      </c>
      <c r="R62" s="21">
        <v>415.4</v>
      </c>
      <c r="S62" s="21">
        <v>294.10000000000002</v>
      </c>
      <c r="T62" s="21">
        <v>544.4</v>
      </c>
      <c r="U62" s="21">
        <v>1.4</v>
      </c>
      <c r="V62" s="21">
        <v>1</v>
      </c>
      <c r="W62" s="22">
        <v>1.9</v>
      </c>
    </row>
    <row r="63" spans="1:23">
      <c r="A63" s="6" t="s">
        <v>376</v>
      </c>
      <c r="B63" s="55" t="s">
        <v>377</v>
      </c>
      <c r="C63" s="44">
        <v>22860.9</v>
      </c>
      <c r="D63" s="21">
        <v>1073.8</v>
      </c>
      <c r="E63" s="21">
        <v>618</v>
      </c>
      <c r="F63" s="21">
        <v>1538.7</v>
      </c>
      <c r="G63" s="21">
        <v>4.7</v>
      </c>
      <c r="H63" s="21">
        <v>2.7</v>
      </c>
      <c r="I63" s="22">
        <v>6.7</v>
      </c>
      <c r="J63" s="44">
        <v>75019.600000000006</v>
      </c>
      <c r="K63" s="21">
        <v>3313</v>
      </c>
      <c r="L63" s="21">
        <v>2513.8000000000002</v>
      </c>
      <c r="M63" s="21">
        <v>4190.5</v>
      </c>
      <c r="N63" s="21">
        <v>4.4000000000000004</v>
      </c>
      <c r="O63" s="21">
        <v>3.4</v>
      </c>
      <c r="P63" s="22">
        <v>5.6</v>
      </c>
      <c r="Q63" s="35">
        <v>161729.5</v>
      </c>
      <c r="R63" s="21">
        <v>3862</v>
      </c>
      <c r="S63" s="21">
        <v>2754.5</v>
      </c>
      <c r="T63" s="21">
        <v>5100.3</v>
      </c>
      <c r="U63" s="21">
        <v>2.4</v>
      </c>
      <c r="V63" s="21">
        <v>1.7</v>
      </c>
      <c r="W63" s="22">
        <v>3.2</v>
      </c>
    </row>
    <row r="64" spans="1:23">
      <c r="A64" s="6" t="s">
        <v>580</v>
      </c>
      <c r="B64" s="55" t="s">
        <v>581</v>
      </c>
      <c r="C64" s="44">
        <v>13663.8</v>
      </c>
      <c r="D64" s="21">
        <v>577.70000000000005</v>
      </c>
      <c r="E64" s="21">
        <v>329.4</v>
      </c>
      <c r="F64" s="21">
        <v>831.3</v>
      </c>
      <c r="G64" s="21">
        <v>4.2</v>
      </c>
      <c r="H64" s="21">
        <v>2.4</v>
      </c>
      <c r="I64" s="22">
        <v>6.1</v>
      </c>
      <c r="J64" s="44">
        <v>27867.599999999999</v>
      </c>
      <c r="K64" s="21">
        <v>1103.0999999999999</v>
      </c>
      <c r="L64" s="21">
        <v>838.5</v>
      </c>
      <c r="M64" s="21">
        <v>1396.2</v>
      </c>
      <c r="N64" s="21">
        <v>4</v>
      </c>
      <c r="O64" s="21">
        <v>3</v>
      </c>
      <c r="P64" s="22">
        <v>5</v>
      </c>
      <c r="Q64" s="35">
        <v>87816.7</v>
      </c>
      <c r="R64" s="21">
        <v>1887.1</v>
      </c>
      <c r="S64" s="21">
        <v>1364.9</v>
      </c>
      <c r="T64" s="21">
        <v>2469</v>
      </c>
      <c r="U64" s="21">
        <v>2.1</v>
      </c>
      <c r="V64" s="21">
        <v>1.6</v>
      </c>
      <c r="W64" s="22">
        <v>2.8</v>
      </c>
    </row>
    <row r="65" spans="1:23">
      <c r="A65" s="6" t="s">
        <v>524</v>
      </c>
      <c r="B65" s="55" t="s">
        <v>525</v>
      </c>
      <c r="C65" s="44">
        <v>7760.2</v>
      </c>
      <c r="D65" s="21">
        <v>347.8</v>
      </c>
      <c r="E65" s="21">
        <v>190.6</v>
      </c>
      <c r="F65" s="21">
        <v>517.6</v>
      </c>
      <c r="G65" s="21">
        <v>4.5</v>
      </c>
      <c r="H65" s="21">
        <v>2.5</v>
      </c>
      <c r="I65" s="22">
        <v>6.7</v>
      </c>
      <c r="J65" s="44">
        <v>14894.1</v>
      </c>
      <c r="K65" s="21">
        <v>545</v>
      </c>
      <c r="L65" s="21">
        <v>401.4</v>
      </c>
      <c r="M65" s="21">
        <v>702.3</v>
      </c>
      <c r="N65" s="21">
        <v>3.7</v>
      </c>
      <c r="O65" s="21">
        <v>2.7</v>
      </c>
      <c r="P65" s="22">
        <v>4.7</v>
      </c>
      <c r="Q65" s="35">
        <v>23904.7</v>
      </c>
      <c r="R65" s="21">
        <v>445.3</v>
      </c>
      <c r="S65" s="21">
        <v>312.39999999999998</v>
      </c>
      <c r="T65" s="21">
        <v>591</v>
      </c>
      <c r="U65" s="21">
        <v>1.9</v>
      </c>
      <c r="V65" s="21">
        <v>1.3</v>
      </c>
      <c r="W65" s="22">
        <v>2.5</v>
      </c>
    </row>
    <row r="66" spans="1:23">
      <c r="A66" s="6" t="s">
        <v>650</v>
      </c>
      <c r="B66" s="55" t="s">
        <v>651</v>
      </c>
      <c r="C66" s="44">
        <v>20018.3</v>
      </c>
      <c r="D66" s="21">
        <v>611</v>
      </c>
      <c r="E66" s="21">
        <v>340.9</v>
      </c>
      <c r="F66" s="21">
        <v>905.3</v>
      </c>
      <c r="G66" s="21">
        <v>3.1</v>
      </c>
      <c r="H66" s="21">
        <v>1.7</v>
      </c>
      <c r="I66" s="22">
        <v>4.5</v>
      </c>
      <c r="J66" s="44">
        <v>32990.9</v>
      </c>
      <c r="K66" s="21">
        <v>1164.0999999999999</v>
      </c>
      <c r="L66" s="21">
        <v>881.8</v>
      </c>
      <c r="M66" s="21">
        <v>1488.3</v>
      </c>
      <c r="N66" s="21">
        <v>3.5</v>
      </c>
      <c r="O66" s="21">
        <v>2.7</v>
      </c>
      <c r="P66" s="22">
        <v>4.5</v>
      </c>
      <c r="Q66" s="35">
        <v>105162.8</v>
      </c>
      <c r="R66" s="21">
        <v>2044.9</v>
      </c>
      <c r="S66" s="21">
        <v>1477.3</v>
      </c>
      <c r="T66" s="21">
        <v>2667.8</v>
      </c>
      <c r="U66" s="21">
        <v>1.9</v>
      </c>
      <c r="V66" s="21">
        <v>1.4</v>
      </c>
      <c r="W66" s="22">
        <v>2.5</v>
      </c>
    </row>
    <row r="67" spans="1:23">
      <c r="A67" s="6" t="s">
        <v>370</v>
      </c>
      <c r="B67" s="55" t="s">
        <v>371</v>
      </c>
      <c r="C67" s="44">
        <v>19475.3</v>
      </c>
      <c r="D67" s="21">
        <v>883.2</v>
      </c>
      <c r="E67" s="21">
        <v>497.5</v>
      </c>
      <c r="F67" s="21">
        <v>1282.2</v>
      </c>
      <c r="G67" s="21">
        <v>4.5</v>
      </c>
      <c r="H67" s="21">
        <v>2.6</v>
      </c>
      <c r="I67" s="22">
        <v>6.6</v>
      </c>
      <c r="J67" s="44">
        <v>40993.5</v>
      </c>
      <c r="K67" s="21">
        <v>1732.1</v>
      </c>
      <c r="L67" s="21">
        <v>1340.5</v>
      </c>
      <c r="M67" s="21">
        <v>2154.5</v>
      </c>
      <c r="N67" s="21">
        <v>4.2</v>
      </c>
      <c r="O67" s="21">
        <v>3.3</v>
      </c>
      <c r="P67" s="22">
        <v>5.3</v>
      </c>
      <c r="Q67" s="35">
        <v>83662.2</v>
      </c>
      <c r="R67" s="21">
        <v>1846.9</v>
      </c>
      <c r="S67" s="21">
        <v>1330.4</v>
      </c>
      <c r="T67" s="21">
        <v>2407.5</v>
      </c>
      <c r="U67" s="21">
        <v>2.2000000000000002</v>
      </c>
      <c r="V67" s="21">
        <v>1.6</v>
      </c>
      <c r="W67" s="22">
        <v>2.9</v>
      </c>
    </row>
    <row r="68" spans="1:23">
      <c r="A68" s="6" t="s">
        <v>716</v>
      </c>
      <c r="B68" s="55" t="s">
        <v>717</v>
      </c>
      <c r="C68" s="44">
        <v>4635.6000000000004</v>
      </c>
      <c r="D68" s="21">
        <v>161</v>
      </c>
      <c r="E68" s="21">
        <v>88</v>
      </c>
      <c r="F68" s="21">
        <v>247.8</v>
      </c>
      <c r="G68" s="21">
        <v>3.5</v>
      </c>
      <c r="H68" s="21">
        <v>1.9</v>
      </c>
      <c r="I68" s="22">
        <v>5.3</v>
      </c>
      <c r="J68" s="44">
        <v>16740.5</v>
      </c>
      <c r="K68" s="21">
        <v>542.70000000000005</v>
      </c>
      <c r="L68" s="21">
        <v>420.3</v>
      </c>
      <c r="M68" s="21">
        <v>686.8</v>
      </c>
      <c r="N68" s="21">
        <v>3.2</v>
      </c>
      <c r="O68" s="21">
        <v>2.5</v>
      </c>
      <c r="P68" s="22">
        <v>4.0999999999999996</v>
      </c>
      <c r="Q68" s="35">
        <v>48764.800000000003</v>
      </c>
      <c r="R68" s="21">
        <v>748.8</v>
      </c>
      <c r="S68" s="21">
        <v>533.1</v>
      </c>
      <c r="T68" s="21">
        <v>977.7</v>
      </c>
      <c r="U68" s="21">
        <v>1.5</v>
      </c>
      <c r="V68" s="21">
        <v>1.1000000000000001</v>
      </c>
      <c r="W68" s="22">
        <v>2</v>
      </c>
    </row>
    <row r="69" spans="1:23">
      <c r="A69" s="6" t="s">
        <v>378</v>
      </c>
      <c r="B69" s="55" t="s">
        <v>379</v>
      </c>
      <c r="C69" s="44">
        <v>4181.1000000000004</v>
      </c>
      <c r="D69" s="21">
        <v>177.7</v>
      </c>
      <c r="E69" s="21">
        <v>102.3</v>
      </c>
      <c r="F69" s="21">
        <v>255.8</v>
      </c>
      <c r="G69" s="21">
        <v>4.3</v>
      </c>
      <c r="H69" s="21">
        <v>2.4</v>
      </c>
      <c r="I69" s="22">
        <v>6.1</v>
      </c>
      <c r="J69" s="44">
        <v>17453</v>
      </c>
      <c r="K69" s="21">
        <v>739.7</v>
      </c>
      <c r="L69" s="21">
        <v>568</v>
      </c>
      <c r="M69" s="21">
        <v>928.5</v>
      </c>
      <c r="N69" s="21">
        <v>4.2</v>
      </c>
      <c r="O69" s="21">
        <v>3.3</v>
      </c>
      <c r="P69" s="22">
        <v>5.3</v>
      </c>
      <c r="Q69" s="35">
        <v>31717.9</v>
      </c>
      <c r="R69" s="21">
        <v>690.2</v>
      </c>
      <c r="S69" s="21">
        <v>494</v>
      </c>
      <c r="T69" s="21">
        <v>901.3</v>
      </c>
      <c r="U69" s="21">
        <v>2.2000000000000002</v>
      </c>
      <c r="V69" s="21">
        <v>1.6</v>
      </c>
      <c r="W69" s="22">
        <v>2.8</v>
      </c>
    </row>
    <row r="70" spans="1:23">
      <c r="A70" s="6" t="s">
        <v>652</v>
      </c>
      <c r="B70" s="55" t="s">
        <v>653</v>
      </c>
      <c r="C70" s="44">
        <v>6480.6</v>
      </c>
      <c r="D70" s="21">
        <v>202.6</v>
      </c>
      <c r="E70" s="21">
        <v>112</v>
      </c>
      <c r="F70" s="21">
        <v>301.10000000000002</v>
      </c>
      <c r="G70" s="21">
        <v>3.1</v>
      </c>
      <c r="H70" s="21">
        <v>1.7</v>
      </c>
      <c r="I70" s="22">
        <v>4.5999999999999996</v>
      </c>
      <c r="J70" s="44">
        <v>11536.9</v>
      </c>
      <c r="K70" s="21">
        <v>396</v>
      </c>
      <c r="L70" s="21">
        <v>302.7</v>
      </c>
      <c r="M70" s="21">
        <v>502.2</v>
      </c>
      <c r="N70" s="21">
        <v>3.4</v>
      </c>
      <c r="O70" s="21">
        <v>2.6</v>
      </c>
      <c r="P70" s="22">
        <v>4.4000000000000004</v>
      </c>
      <c r="Q70" s="35">
        <v>28315.5</v>
      </c>
      <c r="R70" s="21">
        <v>534.5</v>
      </c>
      <c r="S70" s="21">
        <v>387</v>
      </c>
      <c r="T70" s="21">
        <v>691.9</v>
      </c>
      <c r="U70" s="21">
        <v>1.9</v>
      </c>
      <c r="V70" s="21">
        <v>1.4</v>
      </c>
      <c r="W70" s="22">
        <v>2.4</v>
      </c>
    </row>
    <row r="71" spans="1:23">
      <c r="A71" s="6" t="s">
        <v>470</v>
      </c>
      <c r="B71" s="55" t="s">
        <v>471</v>
      </c>
      <c r="C71" s="44">
        <v>11767</v>
      </c>
      <c r="D71" s="21">
        <v>507.8</v>
      </c>
      <c r="E71" s="21">
        <v>292.89999999999998</v>
      </c>
      <c r="F71" s="21">
        <v>730.3</v>
      </c>
      <c r="G71" s="21">
        <v>4.3</v>
      </c>
      <c r="H71" s="21">
        <v>2.5</v>
      </c>
      <c r="I71" s="22">
        <v>6.2</v>
      </c>
      <c r="J71" s="44">
        <v>28738.2</v>
      </c>
      <c r="K71" s="21">
        <v>1095.8</v>
      </c>
      <c r="L71" s="21">
        <v>828.7</v>
      </c>
      <c r="M71" s="21">
        <v>1395.2</v>
      </c>
      <c r="N71" s="21">
        <v>3.8</v>
      </c>
      <c r="O71" s="21">
        <v>2.9</v>
      </c>
      <c r="P71" s="22">
        <v>4.9000000000000004</v>
      </c>
      <c r="Q71" s="35">
        <v>67444.800000000003</v>
      </c>
      <c r="R71" s="21">
        <v>1524.9</v>
      </c>
      <c r="S71" s="21">
        <v>1090.7</v>
      </c>
      <c r="T71" s="21">
        <v>2011.2</v>
      </c>
      <c r="U71" s="21">
        <v>2.2999999999999998</v>
      </c>
      <c r="V71" s="21">
        <v>1.6</v>
      </c>
      <c r="W71" s="22">
        <v>3</v>
      </c>
    </row>
    <row r="72" spans="1:23">
      <c r="A72" s="6" t="s">
        <v>798</v>
      </c>
      <c r="B72" s="55" t="s">
        <v>799</v>
      </c>
      <c r="C72" s="44">
        <v>3610.1</v>
      </c>
      <c r="D72" s="21">
        <v>82.3</v>
      </c>
      <c r="E72" s="21">
        <v>44.2</v>
      </c>
      <c r="F72" s="21">
        <v>127.5</v>
      </c>
      <c r="G72" s="21">
        <v>2.2999999999999998</v>
      </c>
      <c r="H72" s="21">
        <v>1.2</v>
      </c>
      <c r="I72" s="22">
        <v>3.5</v>
      </c>
      <c r="J72" s="44">
        <v>5767.6</v>
      </c>
      <c r="K72" s="21">
        <v>162.9</v>
      </c>
      <c r="L72" s="21">
        <v>126.1</v>
      </c>
      <c r="M72" s="21">
        <v>208.4</v>
      </c>
      <c r="N72" s="21">
        <v>2.8</v>
      </c>
      <c r="O72" s="21">
        <v>2.2000000000000002</v>
      </c>
      <c r="P72" s="22">
        <v>3.6</v>
      </c>
      <c r="Q72" s="35">
        <v>33669.300000000003</v>
      </c>
      <c r="R72" s="21">
        <v>518.4</v>
      </c>
      <c r="S72" s="21">
        <v>369.9</v>
      </c>
      <c r="T72" s="21">
        <v>684.6</v>
      </c>
      <c r="U72" s="21">
        <v>1.5</v>
      </c>
      <c r="V72" s="21">
        <v>1.1000000000000001</v>
      </c>
      <c r="W72" s="22">
        <v>2</v>
      </c>
    </row>
    <row r="73" spans="1:23">
      <c r="A73" s="6" t="s">
        <v>330</v>
      </c>
      <c r="B73" s="55" t="s">
        <v>331</v>
      </c>
      <c r="C73" s="44">
        <v>20213.5</v>
      </c>
      <c r="D73" s="21">
        <v>1063.3</v>
      </c>
      <c r="E73" s="21">
        <v>622.20000000000005</v>
      </c>
      <c r="F73" s="21">
        <v>1511.5</v>
      </c>
      <c r="G73" s="21">
        <v>5.3</v>
      </c>
      <c r="H73" s="21">
        <v>3.1</v>
      </c>
      <c r="I73" s="22">
        <v>7.5</v>
      </c>
      <c r="J73" s="44">
        <v>41553.199999999997</v>
      </c>
      <c r="K73" s="21">
        <v>1880.6</v>
      </c>
      <c r="L73" s="21">
        <v>1417.6</v>
      </c>
      <c r="M73" s="21">
        <v>2398.9</v>
      </c>
      <c r="N73" s="21">
        <v>4.5</v>
      </c>
      <c r="O73" s="21">
        <v>3.4</v>
      </c>
      <c r="P73" s="22">
        <v>5.8</v>
      </c>
      <c r="Q73" s="35">
        <v>82014.2</v>
      </c>
      <c r="R73" s="21">
        <v>2040.3</v>
      </c>
      <c r="S73" s="21">
        <v>1457.3</v>
      </c>
      <c r="T73" s="21">
        <v>2718.3</v>
      </c>
      <c r="U73" s="21">
        <v>2.5</v>
      </c>
      <c r="V73" s="21">
        <v>1.8</v>
      </c>
      <c r="W73" s="22">
        <v>3.3</v>
      </c>
    </row>
    <row r="74" spans="1:23">
      <c r="A74" s="6" t="s">
        <v>472</v>
      </c>
      <c r="B74" s="55" t="s">
        <v>473</v>
      </c>
      <c r="C74" s="44">
        <v>22082.400000000001</v>
      </c>
      <c r="D74" s="21">
        <v>848.6</v>
      </c>
      <c r="E74" s="21">
        <v>462.8</v>
      </c>
      <c r="F74" s="21">
        <v>1260.2</v>
      </c>
      <c r="G74" s="21">
        <v>3.8</v>
      </c>
      <c r="H74" s="21">
        <v>2.1</v>
      </c>
      <c r="I74" s="22">
        <v>5.7</v>
      </c>
      <c r="J74" s="44">
        <v>67085.7</v>
      </c>
      <c r="K74" s="21">
        <v>2321.5</v>
      </c>
      <c r="L74" s="21">
        <v>1828</v>
      </c>
      <c r="M74" s="21">
        <v>2895.8</v>
      </c>
      <c r="N74" s="21">
        <v>3.5</v>
      </c>
      <c r="O74" s="21">
        <v>2.7</v>
      </c>
      <c r="P74" s="22">
        <v>4.3</v>
      </c>
      <c r="Q74" s="35">
        <v>135411.9</v>
      </c>
      <c r="R74" s="21">
        <v>2620.1</v>
      </c>
      <c r="S74" s="21">
        <v>1923</v>
      </c>
      <c r="T74" s="21">
        <v>3375.6</v>
      </c>
      <c r="U74" s="21">
        <v>1.9</v>
      </c>
      <c r="V74" s="21">
        <v>1.4</v>
      </c>
      <c r="W74" s="22">
        <v>2.5</v>
      </c>
    </row>
    <row r="75" spans="1:23">
      <c r="A75" s="6" t="s">
        <v>380</v>
      </c>
      <c r="B75" s="55" t="s">
        <v>381</v>
      </c>
      <c r="C75" s="44">
        <v>3849.2</v>
      </c>
      <c r="D75" s="21">
        <v>128.4</v>
      </c>
      <c r="E75" s="21">
        <v>71.3</v>
      </c>
      <c r="F75" s="21">
        <v>189.2</v>
      </c>
      <c r="G75" s="21">
        <v>3.3</v>
      </c>
      <c r="H75" s="21">
        <v>1.9</v>
      </c>
      <c r="I75" s="22">
        <v>4.9000000000000004</v>
      </c>
      <c r="J75" s="44">
        <v>20353.5</v>
      </c>
      <c r="K75" s="21">
        <v>836.4</v>
      </c>
      <c r="L75" s="21">
        <v>652.29999999999995</v>
      </c>
      <c r="M75" s="21">
        <v>1045.5999999999999</v>
      </c>
      <c r="N75" s="21">
        <v>4.0999999999999996</v>
      </c>
      <c r="O75" s="21">
        <v>3.2</v>
      </c>
      <c r="P75" s="22">
        <v>5.0999999999999996</v>
      </c>
      <c r="Q75" s="35">
        <v>36996.300000000003</v>
      </c>
      <c r="R75" s="21">
        <v>862.3</v>
      </c>
      <c r="S75" s="21">
        <v>632.79999999999995</v>
      </c>
      <c r="T75" s="21">
        <v>1114.2</v>
      </c>
      <c r="U75" s="21">
        <v>2.2999999999999998</v>
      </c>
      <c r="V75" s="21">
        <v>1.7</v>
      </c>
      <c r="W75" s="22">
        <v>3</v>
      </c>
    </row>
    <row r="76" spans="1:23">
      <c r="A76" s="6" t="s">
        <v>460</v>
      </c>
      <c r="B76" s="55" t="s">
        <v>461</v>
      </c>
      <c r="C76" s="44">
        <v>17643.400000000001</v>
      </c>
      <c r="D76" s="21">
        <v>836.5</v>
      </c>
      <c r="E76" s="21">
        <v>476</v>
      </c>
      <c r="F76" s="21">
        <v>1218.3</v>
      </c>
      <c r="G76" s="21">
        <v>4.7</v>
      </c>
      <c r="H76" s="21">
        <v>2.7</v>
      </c>
      <c r="I76" s="22">
        <v>6.9</v>
      </c>
      <c r="J76" s="44">
        <v>38766.699999999997</v>
      </c>
      <c r="K76" s="21">
        <v>1487.5</v>
      </c>
      <c r="L76" s="21">
        <v>1152</v>
      </c>
      <c r="M76" s="21">
        <v>1864.6</v>
      </c>
      <c r="N76" s="21">
        <v>3.8</v>
      </c>
      <c r="O76" s="21">
        <v>3</v>
      </c>
      <c r="P76" s="22">
        <v>4.8</v>
      </c>
      <c r="Q76" s="35">
        <v>94022.9</v>
      </c>
      <c r="R76" s="21">
        <v>2074.1</v>
      </c>
      <c r="S76" s="21">
        <v>1482.3</v>
      </c>
      <c r="T76" s="21">
        <v>2716.4</v>
      </c>
      <c r="U76" s="21">
        <v>2.2000000000000002</v>
      </c>
      <c r="V76" s="21">
        <v>1.6</v>
      </c>
      <c r="W76" s="22">
        <v>2.9</v>
      </c>
    </row>
    <row r="77" spans="1:23">
      <c r="A77" s="6" t="s">
        <v>774</v>
      </c>
      <c r="B77" s="55" t="s">
        <v>775</v>
      </c>
      <c r="C77" s="44">
        <v>10117.700000000001</v>
      </c>
      <c r="D77" s="21">
        <v>345.2</v>
      </c>
      <c r="E77" s="21">
        <v>194.1</v>
      </c>
      <c r="F77" s="21">
        <v>509.9</v>
      </c>
      <c r="G77" s="21">
        <v>3.4</v>
      </c>
      <c r="H77" s="21">
        <v>1.9</v>
      </c>
      <c r="I77" s="22">
        <v>5</v>
      </c>
      <c r="J77" s="44">
        <v>24105.7</v>
      </c>
      <c r="K77" s="21">
        <v>841.1</v>
      </c>
      <c r="L77" s="21">
        <v>625.79999999999995</v>
      </c>
      <c r="M77" s="21">
        <v>1086.0999999999999</v>
      </c>
      <c r="N77" s="21">
        <v>3.5</v>
      </c>
      <c r="O77" s="21">
        <v>2.6</v>
      </c>
      <c r="P77" s="22">
        <v>4.5</v>
      </c>
      <c r="Q77" s="35">
        <v>108017.60000000001</v>
      </c>
      <c r="R77" s="21">
        <v>2012.6</v>
      </c>
      <c r="S77" s="21">
        <v>1447.5</v>
      </c>
      <c r="T77" s="21">
        <v>2651.8</v>
      </c>
      <c r="U77" s="21">
        <v>1.9</v>
      </c>
      <c r="V77" s="21">
        <v>1.3</v>
      </c>
      <c r="W77" s="22">
        <v>2.5</v>
      </c>
    </row>
    <row r="78" spans="1:23">
      <c r="A78" s="6" t="s">
        <v>724</v>
      </c>
      <c r="B78" s="55" t="s">
        <v>725</v>
      </c>
      <c r="C78" s="44">
        <v>4871.6000000000004</v>
      </c>
      <c r="D78" s="21">
        <v>121.4</v>
      </c>
      <c r="E78" s="21">
        <v>64.7</v>
      </c>
      <c r="F78" s="21">
        <v>187.4</v>
      </c>
      <c r="G78" s="21">
        <v>2.5</v>
      </c>
      <c r="H78" s="21">
        <v>1.3</v>
      </c>
      <c r="I78" s="22">
        <v>3.8</v>
      </c>
      <c r="J78" s="44">
        <v>10973.1</v>
      </c>
      <c r="K78" s="21">
        <v>274.39999999999998</v>
      </c>
      <c r="L78" s="21">
        <v>210.6</v>
      </c>
      <c r="M78" s="21">
        <v>351.2</v>
      </c>
      <c r="N78" s="21">
        <v>2.5</v>
      </c>
      <c r="O78" s="21">
        <v>1.9</v>
      </c>
      <c r="P78" s="22">
        <v>3.2</v>
      </c>
      <c r="Q78" s="35">
        <v>28903.3</v>
      </c>
      <c r="R78" s="21">
        <v>486.9</v>
      </c>
      <c r="S78" s="21">
        <v>350.6</v>
      </c>
      <c r="T78" s="21">
        <v>634.4</v>
      </c>
      <c r="U78" s="21">
        <v>1.7</v>
      </c>
      <c r="V78" s="21">
        <v>1.2</v>
      </c>
      <c r="W78" s="22">
        <v>2.2000000000000002</v>
      </c>
    </row>
    <row r="79" spans="1:23">
      <c r="A79" s="6" t="s">
        <v>564</v>
      </c>
      <c r="B79" s="55" t="s">
        <v>565</v>
      </c>
      <c r="C79" s="44">
        <v>7504.7</v>
      </c>
      <c r="D79" s="21">
        <v>276.2</v>
      </c>
      <c r="E79" s="21">
        <v>148.9</v>
      </c>
      <c r="F79" s="21">
        <v>423.9</v>
      </c>
      <c r="G79" s="21">
        <v>3.7</v>
      </c>
      <c r="H79" s="21">
        <v>2</v>
      </c>
      <c r="I79" s="22">
        <v>5.6</v>
      </c>
      <c r="J79" s="44">
        <v>25220</v>
      </c>
      <c r="K79" s="21">
        <v>794.1</v>
      </c>
      <c r="L79" s="21">
        <v>616.79999999999995</v>
      </c>
      <c r="M79" s="21">
        <v>1002.1</v>
      </c>
      <c r="N79" s="21">
        <v>3.1</v>
      </c>
      <c r="O79" s="21">
        <v>2.4</v>
      </c>
      <c r="P79" s="22">
        <v>4</v>
      </c>
      <c r="Q79" s="35">
        <v>56313.3</v>
      </c>
      <c r="R79" s="21">
        <v>936.2</v>
      </c>
      <c r="S79" s="21">
        <v>675.2</v>
      </c>
      <c r="T79" s="21">
        <v>1218.4000000000001</v>
      </c>
      <c r="U79" s="21">
        <v>1.7</v>
      </c>
      <c r="V79" s="21">
        <v>1.2</v>
      </c>
      <c r="W79" s="22">
        <v>2.2000000000000002</v>
      </c>
    </row>
    <row r="80" spans="1:23">
      <c r="A80" s="6" t="s">
        <v>790</v>
      </c>
      <c r="B80" s="55" t="s">
        <v>791</v>
      </c>
      <c r="C80" s="44">
        <v>5737.6</v>
      </c>
      <c r="D80" s="21">
        <v>167.9</v>
      </c>
      <c r="E80" s="21">
        <v>89.2</v>
      </c>
      <c r="F80" s="21">
        <v>268.5</v>
      </c>
      <c r="G80" s="21">
        <v>2.9</v>
      </c>
      <c r="H80" s="21">
        <v>1.6</v>
      </c>
      <c r="I80" s="22">
        <v>4.7</v>
      </c>
      <c r="J80" s="44">
        <v>12718.4</v>
      </c>
      <c r="K80" s="21">
        <v>315.8</v>
      </c>
      <c r="L80" s="21">
        <v>246</v>
      </c>
      <c r="M80" s="21">
        <v>401.1</v>
      </c>
      <c r="N80" s="21">
        <v>2.5</v>
      </c>
      <c r="O80" s="21">
        <v>1.9</v>
      </c>
      <c r="P80" s="22">
        <v>3.2</v>
      </c>
      <c r="Q80" s="35">
        <v>49736</v>
      </c>
      <c r="R80" s="21">
        <v>704</v>
      </c>
      <c r="S80" s="21">
        <v>490.8</v>
      </c>
      <c r="T80" s="21">
        <v>938</v>
      </c>
      <c r="U80" s="21">
        <v>1.4</v>
      </c>
      <c r="V80" s="21">
        <v>1</v>
      </c>
      <c r="W80" s="22">
        <v>1.9</v>
      </c>
    </row>
    <row r="81" spans="1:23">
      <c r="A81" s="6" t="s">
        <v>832</v>
      </c>
      <c r="B81" s="55" t="s">
        <v>833</v>
      </c>
      <c r="C81" s="44">
        <v>5627.7</v>
      </c>
      <c r="D81" s="21">
        <v>118.9</v>
      </c>
      <c r="E81" s="21">
        <v>61.3</v>
      </c>
      <c r="F81" s="21">
        <v>193.5</v>
      </c>
      <c r="G81" s="21">
        <v>2.1</v>
      </c>
      <c r="H81" s="21">
        <v>1.1000000000000001</v>
      </c>
      <c r="I81" s="22">
        <v>3.4</v>
      </c>
      <c r="J81" s="44">
        <v>17875.099999999999</v>
      </c>
      <c r="K81" s="21">
        <v>376.9</v>
      </c>
      <c r="L81" s="21">
        <v>281.3</v>
      </c>
      <c r="M81" s="21">
        <v>491.5</v>
      </c>
      <c r="N81" s="21">
        <v>2.1</v>
      </c>
      <c r="O81" s="21">
        <v>1.6</v>
      </c>
      <c r="P81" s="22">
        <v>2.7</v>
      </c>
      <c r="Q81" s="35">
        <v>48974.2</v>
      </c>
      <c r="R81" s="21">
        <v>685.4</v>
      </c>
      <c r="S81" s="21">
        <v>461.5</v>
      </c>
      <c r="T81" s="21">
        <v>948.8</v>
      </c>
      <c r="U81" s="21">
        <v>1.4</v>
      </c>
      <c r="V81" s="21">
        <v>0.9</v>
      </c>
      <c r="W81" s="22">
        <v>1.9</v>
      </c>
    </row>
    <row r="82" spans="1:23">
      <c r="A82" s="6" t="s">
        <v>300</v>
      </c>
      <c r="B82" s="55" t="s">
        <v>301</v>
      </c>
      <c r="C82" s="44">
        <v>11074.6</v>
      </c>
      <c r="D82" s="21">
        <v>574.4</v>
      </c>
      <c r="E82" s="21">
        <v>331.3</v>
      </c>
      <c r="F82" s="21">
        <v>829.2</v>
      </c>
      <c r="G82" s="21">
        <v>5.2</v>
      </c>
      <c r="H82" s="21">
        <v>3</v>
      </c>
      <c r="I82" s="22">
        <v>7.5</v>
      </c>
      <c r="J82" s="44">
        <v>22466.400000000001</v>
      </c>
      <c r="K82" s="21">
        <v>1065.2</v>
      </c>
      <c r="L82" s="21">
        <v>807.1</v>
      </c>
      <c r="M82" s="21">
        <v>1356.9</v>
      </c>
      <c r="N82" s="21">
        <v>4.7</v>
      </c>
      <c r="O82" s="21">
        <v>3.6</v>
      </c>
      <c r="P82" s="22">
        <v>6</v>
      </c>
      <c r="Q82" s="35">
        <v>53406</v>
      </c>
      <c r="R82" s="21">
        <v>1505</v>
      </c>
      <c r="S82" s="21">
        <v>1059.4000000000001</v>
      </c>
      <c r="T82" s="21">
        <v>2027.9</v>
      </c>
      <c r="U82" s="21">
        <v>2.8</v>
      </c>
      <c r="V82" s="21">
        <v>2</v>
      </c>
      <c r="W82" s="22">
        <v>3.8</v>
      </c>
    </row>
    <row r="83" spans="1:23">
      <c r="A83" s="6" t="s">
        <v>526</v>
      </c>
      <c r="B83" s="55" t="s">
        <v>527</v>
      </c>
      <c r="C83" s="44">
        <v>19390.900000000001</v>
      </c>
      <c r="D83" s="21">
        <v>742.1</v>
      </c>
      <c r="E83" s="21">
        <v>409.9</v>
      </c>
      <c r="F83" s="21">
        <v>1111.2</v>
      </c>
      <c r="G83" s="21">
        <v>3.8</v>
      </c>
      <c r="H83" s="21">
        <v>2.1</v>
      </c>
      <c r="I83" s="22">
        <v>5.7</v>
      </c>
      <c r="J83" s="44">
        <v>55574.8</v>
      </c>
      <c r="K83" s="21">
        <v>1850.8</v>
      </c>
      <c r="L83" s="21">
        <v>1478.6</v>
      </c>
      <c r="M83" s="21">
        <v>2296</v>
      </c>
      <c r="N83" s="21">
        <v>3.3</v>
      </c>
      <c r="O83" s="21">
        <v>2.7</v>
      </c>
      <c r="P83" s="22">
        <v>4.0999999999999996</v>
      </c>
      <c r="Q83" s="35">
        <v>120693.3</v>
      </c>
      <c r="R83" s="21">
        <v>2309.9</v>
      </c>
      <c r="S83" s="21">
        <v>1662.7</v>
      </c>
      <c r="T83" s="21">
        <v>2988.2</v>
      </c>
      <c r="U83" s="21">
        <v>1.9</v>
      </c>
      <c r="V83" s="21">
        <v>1.4</v>
      </c>
      <c r="W83" s="22">
        <v>2.5</v>
      </c>
    </row>
    <row r="84" spans="1:23">
      <c r="A84" s="6" t="s">
        <v>528</v>
      </c>
      <c r="B84" s="55" t="s">
        <v>529</v>
      </c>
      <c r="C84" s="44">
        <v>10100</v>
      </c>
      <c r="D84" s="21">
        <v>385.5</v>
      </c>
      <c r="E84" s="21">
        <v>217</v>
      </c>
      <c r="F84" s="21">
        <v>566.1</v>
      </c>
      <c r="G84" s="21">
        <v>3.8</v>
      </c>
      <c r="H84" s="21">
        <v>2.1</v>
      </c>
      <c r="I84" s="22">
        <v>5.6</v>
      </c>
      <c r="J84" s="44">
        <v>17178.5</v>
      </c>
      <c r="K84" s="21">
        <v>539.5</v>
      </c>
      <c r="L84" s="21">
        <v>420.2</v>
      </c>
      <c r="M84" s="21">
        <v>676.3</v>
      </c>
      <c r="N84" s="21">
        <v>3.1</v>
      </c>
      <c r="O84" s="21">
        <v>2.4</v>
      </c>
      <c r="P84" s="22">
        <v>3.9</v>
      </c>
      <c r="Q84" s="35">
        <v>31243.5</v>
      </c>
      <c r="R84" s="21">
        <v>617</v>
      </c>
      <c r="S84" s="21">
        <v>446.8</v>
      </c>
      <c r="T84" s="21">
        <v>796.1</v>
      </c>
      <c r="U84" s="21">
        <v>2</v>
      </c>
      <c r="V84" s="21">
        <v>1.4</v>
      </c>
      <c r="W84" s="22">
        <v>2.5</v>
      </c>
    </row>
    <row r="85" spans="1:23">
      <c r="A85" s="6" t="s">
        <v>404</v>
      </c>
      <c r="B85" s="55" t="s">
        <v>405</v>
      </c>
      <c r="C85" s="44">
        <v>16613.2</v>
      </c>
      <c r="D85" s="21">
        <v>811.2</v>
      </c>
      <c r="E85" s="21">
        <v>450.9</v>
      </c>
      <c r="F85" s="21">
        <v>1191.4000000000001</v>
      </c>
      <c r="G85" s="21">
        <v>4.9000000000000004</v>
      </c>
      <c r="H85" s="21">
        <v>2.7</v>
      </c>
      <c r="I85" s="22">
        <v>7.2</v>
      </c>
      <c r="J85" s="44">
        <v>38262.300000000003</v>
      </c>
      <c r="K85" s="21">
        <v>1385</v>
      </c>
      <c r="L85" s="21">
        <v>1077.5</v>
      </c>
      <c r="M85" s="21">
        <v>1715.4</v>
      </c>
      <c r="N85" s="21">
        <v>3.6</v>
      </c>
      <c r="O85" s="21">
        <v>2.8</v>
      </c>
      <c r="P85" s="22">
        <v>4.5</v>
      </c>
      <c r="Q85" s="35">
        <v>85039.6</v>
      </c>
      <c r="R85" s="21">
        <v>1795.7</v>
      </c>
      <c r="S85" s="21">
        <v>1305.5999999999999</v>
      </c>
      <c r="T85" s="21">
        <v>2334.1999999999998</v>
      </c>
      <c r="U85" s="21">
        <v>2.1</v>
      </c>
      <c r="V85" s="21">
        <v>1.5</v>
      </c>
      <c r="W85" s="22">
        <v>2.7</v>
      </c>
    </row>
    <row r="86" spans="1:23">
      <c r="A86" s="6" t="s">
        <v>302</v>
      </c>
      <c r="B86" s="55" t="s">
        <v>303</v>
      </c>
      <c r="C86" s="44">
        <v>6585.9</v>
      </c>
      <c r="D86" s="21">
        <v>239.1</v>
      </c>
      <c r="E86" s="21">
        <v>134.69999999999999</v>
      </c>
      <c r="F86" s="21">
        <v>349.9</v>
      </c>
      <c r="G86" s="21">
        <v>3.6</v>
      </c>
      <c r="H86" s="21">
        <v>2</v>
      </c>
      <c r="I86" s="22">
        <v>5.3</v>
      </c>
      <c r="J86" s="44">
        <v>20339.3</v>
      </c>
      <c r="K86" s="21">
        <v>928.5</v>
      </c>
      <c r="L86" s="21">
        <v>716.5</v>
      </c>
      <c r="M86" s="21">
        <v>1155.3</v>
      </c>
      <c r="N86" s="21">
        <v>4.5999999999999996</v>
      </c>
      <c r="O86" s="21">
        <v>3.5</v>
      </c>
      <c r="P86" s="22">
        <v>5.7</v>
      </c>
      <c r="Q86" s="35">
        <v>25566.7</v>
      </c>
      <c r="R86" s="21">
        <v>589.1</v>
      </c>
      <c r="S86" s="21">
        <v>428.5</v>
      </c>
      <c r="T86" s="21">
        <v>767.8</v>
      </c>
      <c r="U86" s="21">
        <v>2.2999999999999998</v>
      </c>
      <c r="V86" s="21">
        <v>1.7</v>
      </c>
      <c r="W86" s="22">
        <v>3</v>
      </c>
    </row>
    <row r="87" spans="1:23">
      <c r="A87" s="6" t="s">
        <v>620</v>
      </c>
      <c r="B87" s="55" t="s">
        <v>621</v>
      </c>
      <c r="C87" s="44">
        <v>4973.5</v>
      </c>
      <c r="D87" s="21">
        <v>156.4</v>
      </c>
      <c r="E87" s="21">
        <v>83.5</v>
      </c>
      <c r="F87" s="21">
        <v>248.5</v>
      </c>
      <c r="G87" s="21">
        <v>3.1</v>
      </c>
      <c r="H87" s="21">
        <v>1.7</v>
      </c>
      <c r="I87" s="22">
        <v>5</v>
      </c>
      <c r="J87" s="44">
        <v>24650.799999999999</v>
      </c>
      <c r="K87" s="21">
        <v>637</v>
      </c>
      <c r="L87" s="21">
        <v>489.3</v>
      </c>
      <c r="M87" s="21">
        <v>812.5</v>
      </c>
      <c r="N87" s="21">
        <v>2.6</v>
      </c>
      <c r="O87" s="21">
        <v>2</v>
      </c>
      <c r="P87" s="22">
        <v>3.3</v>
      </c>
      <c r="Q87" s="35">
        <v>35536.699999999997</v>
      </c>
      <c r="R87" s="21">
        <v>558.5</v>
      </c>
      <c r="S87" s="21">
        <v>384.9</v>
      </c>
      <c r="T87" s="21">
        <v>755.6</v>
      </c>
      <c r="U87" s="21">
        <v>1.6</v>
      </c>
      <c r="V87" s="21">
        <v>1.1000000000000001</v>
      </c>
      <c r="W87" s="22">
        <v>2.1</v>
      </c>
    </row>
    <row r="88" spans="1:23">
      <c r="A88" s="6" t="s">
        <v>838</v>
      </c>
      <c r="B88" s="55" t="s">
        <v>839</v>
      </c>
      <c r="C88" s="44">
        <v>5992.4</v>
      </c>
      <c r="D88" s="21">
        <v>115.1</v>
      </c>
      <c r="E88" s="21">
        <v>59.5</v>
      </c>
      <c r="F88" s="21">
        <v>187.7</v>
      </c>
      <c r="G88" s="21">
        <v>1.9</v>
      </c>
      <c r="H88" s="21">
        <v>1</v>
      </c>
      <c r="I88" s="22">
        <v>3.1</v>
      </c>
      <c r="J88" s="44">
        <v>19161.8</v>
      </c>
      <c r="K88" s="21">
        <v>399.2</v>
      </c>
      <c r="L88" s="21">
        <v>290.8</v>
      </c>
      <c r="M88" s="21">
        <v>526.9</v>
      </c>
      <c r="N88" s="21">
        <v>2.1</v>
      </c>
      <c r="O88" s="21">
        <v>1.5</v>
      </c>
      <c r="P88" s="22">
        <v>2.7</v>
      </c>
      <c r="Q88" s="35">
        <v>41948.9</v>
      </c>
      <c r="R88" s="21">
        <v>490.8</v>
      </c>
      <c r="S88" s="21">
        <v>325.39999999999998</v>
      </c>
      <c r="T88" s="21">
        <v>687.2</v>
      </c>
      <c r="U88" s="21">
        <v>1.2</v>
      </c>
      <c r="V88" s="21">
        <v>0.8</v>
      </c>
      <c r="W88" s="22">
        <v>1.6</v>
      </c>
    </row>
    <row r="89" spans="1:23">
      <c r="A89" s="6" t="s">
        <v>582</v>
      </c>
      <c r="B89" s="55" t="s">
        <v>583</v>
      </c>
      <c r="C89" s="44">
        <v>17636.400000000001</v>
      </c>
      <c r="D89" s="21">
        <v>681.8</v>
      </c>
      <c r="E89" s="21">
        <v>389.1</v>
      </c>
      <c r="F89" s="21">
        <v>991.1</v>
      </c>
      <c r="G89" s="21">
        <v>3.9</v>
      </c>
      <c r="H89" s="21">
        <v>2.2000000000000002</v>
      </c>
      <c r="I89" s="22">
        <v>5.6</v>
      </c>
      <c r="J89" s="44">
        <v>29043.8</v>
      </c>
      <c r="K89" s="21">
        <v>1004.1</v>
      </c>
      <c r="L89" s="21">
        <v>751.1</v>
      </c>
      <c r="M89" s="21">
        <v>1291.2</v>
      </c>
      <c r="N89" s="21">
        <v>3.5</v>
      </c>
      <c r="O89" s="21">
        <v>2.6</v>
      </c>
      <c r="P89" s="22">
        <v>4.4000000000000004</v>
      </c>
      <c r="Q89" s="35">
        <v>85074.9</v>
      </c>
      <c r="R89" s="21">
        <v>1853.7</v>
      </c>
      <c r="S89" s="21">
        <v>1333.6</v>
      </c>
      <c r="T89" s="21">
        <v>2466.1</v>
      </c>
      <c r="U89" s="21">
        <v>2.2000000000000002</v>
      </c>
      <c r="V89" s="21">
        <v>1.6</v>
      </c>
      <c r="W89" s="22">
        <v>2.9</v>
      </c>
    </row>
    <row r="90" spans="1:23">
      <c r="A90" s="6" t="s">
        <v>542</v>
      </c>
      <c r="B90" s="55" t="s">
        <v>543</v>
      </c>
      <c r="C90" s="44">
        <v>6439.2</v>
      </c>
      <c r="D90" s="21">
        <v>221.8</v>
      </c>
      <c r="E90" s="21">
        <v>120.7</v>
      </c>
      <c r="F90" s="21">
        <v>331.7</v>
      </c>
      <c r="G90" s="21">
        <v>3.4</v>
      </c>
      <c r="H90" s="21">
        <v>1.9</v>
      </c>
      <c r="I90" s="22">
        <v>5.2</v>
      </c>
      <c r="J90" s="44">
        <v>17865.099999999999</v>
      </c>
      <c r="K90" s="21">
        <v>676.9</v>
      </c>
      <c r="L90" s="21">
        <v>532.6</v>
      </c>
      <c r="M90" s="21">
        <v>850.1</v>
      </c>
      <c r="N90" s="21">
        <v>3.8</v>
      </c>
      <c r="O90" s="21">
        <v>3</v>
      </c>
      <c r="P90" s="22">
        <v>4.8</v>
      </c>
      <c r="Q90" s="35">
        <v>39974.699999999997</v>
      </c>
      <c r="R90" s="21">
        <v>786.4</v>
      </c>
      <c r="S90" s="21">
        <v>565.29999999999995</v>
      </c>
      <c r="T90" s="21">
        <v>1017.4</v>
      </c>
      <c r="U90" s="21">
        <v>2</v>
      </c>
      <c r="V90" s="21">
        <v>1.4</v>
      </c>
      <c r="W90" s="22">
        <v>2.5</v>
      </c>
    </row>
    <row r="91" spans="1:23">
      <c r="A91" s="6" t="s">
        <v>818</v>
      </c>
      <c r="B91" s="55" t="s">
        <v>819</v>
      </c>
      <c r="C91" s="44">
        <v>0</v>
      </c>
      <c r="D91" s="21"/>
      <c r="E91" s="21"/>
      <c r="F91" s="21"/>
      <c r="G91" s="21"/>
      <c r="H91" s="21"/>
      <c r="I91" s="22"/>
      <c r="J91" s="44">
        <v>12526.4</v>
      </c>
      <c r="K91" s="21">
        <v>318.60000000000002</v>
      </c>
      <c r="L91" s="21">
        <v>234.4</v>
      </c>
      <c r="M91" s="21">
        <v>423.4</v>
      </c>
      <c r="N91" s="21">
        <v>2.5</v>
      </c>
      <c r="O91" s="21">
        <v>1.9</v>
      </c>
      <c r="P91" s="22">
        <v>3.4</v>
      </c>
      <c r="Q91" s="35">
        <v>25183.599999999999</v>
      </c>
      <c r="R91" s="21">
        <v>290.3</v>
      </c>
      <c r="S91" s="21">
        <v>191</v>
      </c>
      <c r="T91" s="21">
        <v>407.1</v>
      </c>
      <c r="U91" s="21">
        <v>1.2</v>
      </c>
      <c r="V91" s="21">
        <v>0.8</v>
      </c>
      <c r="W91" s="22">
        <v>1.6</v>
      </c>
    </row>
    <row r="92" spans="1:23">
      <c r="A92" s="6" t="s">
        <v>566</v>
      </c>
      <c r="B92" s="55" t="s">
        <v>567</v>
      </c>
      <c r="C92" s="44">
        <v>4460.8999999999996</v>
      </c>
      <c r="D92" s="21">
        <v>171.9</v>
      </c>
      <c r="E92" s="21">
        <v>97.1</v>
      </c>
      <c r="F92" s="21">
        <v>253.4</v>
      </c>
      <c r="G92" s="21">
        <v>3.9</v>
      </c>
      <c r="H92" s="21">
        <v>2.2000000000000002</v>
      </c>
      <c r="I92" s="22">
        <v>5.7</v>
      </c>
      <c r="J92" s="44">
        <v>16249.6</v>
      </c>
      <c r="K92" s="21">
        <v>585.29999999999995</v>
      </c>
      <c r="L92" s="21">
        <v>460.1</v>
      </c>
      <c r="M92" s="21">
        <v>724</v>
      </c>
      <c r="N92" s="21">
        <v>3.6</v>
      </c>
      <c r="O92" s="21">
        <v>2.8</v>
      </c>
      <c r="P92" s="22">
        <v>4.5</v>
      </c>
      <c r="Q92" s="35">
        <v>34260.5</v>
      </c>
      <c r="R92" s="21">
        <v>651.29999999999995</v>
      </c>
      <c r="S92" s="21">
        <v>467.3</v>
      </c>
      <c r="T92" s="21">
        <v>845.1</v>
      </c>
      <c r="U92" s="21">
        <v>1.9</v>
      </c>
      <c r="V92" s="21">
        <v>1.4</v>
      </c>
      <c r="W92" s="22">
        <v>2.5</v>
      </c>
    </row>
    <row r="93" spans="1:23">
      <c r="A93" s="6" t="s">
        <v>584</v>
      </c>
      <c r="B93" s="55" t="s">
        <v>585</v>
      </c>
      <c r="C93" s="44">
        <v>7740</v>
      </c>
      <c r="D93" s="21">
        <v>237.9</v>
      </c>
      <c r="E93" s="21">
        <v>131.6</v>
      </c>
      <c r="F93" s="21">
        <v>352.5</v>
      </c>
      <c r="G93" s="21">
        <v>3.1</v>
      </c>
      <c r="H93" s="21">
        <v>1.7</v>
      </c>
      <c r="I93" s="22">
        <v>4.5999999999999996</v>
      </c>
      <c r="J93" s="44">
        <v>14193.7</v>
      </c>
      <c r="K93" s="21">
        <v>468.1</v>
      </c>
      <c r="L93" s="21">
        <v>365.9</v>
      </c>
      <c r="M93" s="21">
        <v>582.79999999999995</v>
      </c>
      <c r="N93" s="21">
        <v>3.3</v>
      </c>
      <c r="O93" s="21">
        <v>2.6</v>
      </c>
      <c r="P93" s="22">
        <v>4.0999999999999996</v>
      </c>
      <c r="Q93" s="35">
        <v>29794.3</v>
      </c>
      <c r="R93" s="21">
        <v>530.1</v>
      </c>
      <c r="S93" s="21">
        <v>386.3</v>
      </c>
      <c r="T93" s="21">
        <v>685.4</v>
      </c>
      <c r="U93" s="21">
        <v>1.8</v>
      </c>
      <c r="V93" s="21">
        <v>1.3</v>
      </c>
      <c r="W93" s="22">
        <v>2.2999999999999998</v>
      </c>
    </row>
    <row r="94" spans="1:23">
      <c r="A94" s="6" t="s">
        <v>688</v>
      </c>
      <c r="B94" s="55" t="s">
        <v>689</v>
      </c>
      <c r="C94" s="44">
        <v>3401.5</v>
      </c>
      <c r="D94" s="21">
        <v>122.9</v>
      </c>
      <c r="E94" s="21">
        <v>65.2</v>
      </c>
      <c r="F94" s="21">
        <v>197.3</v>
      </c>
      <c r="G94" s="21">
        <v>3.6</v>
      </c>
      <c r="H94" s="21">
        <v>1.9</v>
      </c>
      <c r="I94" s="22">
        <v>5.8</v>
      </c>
      <c r="J94" s="44">
        <v>16692.099999999999</v>
      </c>
      <c r="K94" s="21">
        <v>450</v>
      </c>
      <c r="L94" s="21">
        <v>341.9</v>
      </c>
      <c r="M94" s="21">
        <v>581.29999999999995</v>
      </c>
      <c r="N94" s="21">
        <v>2.7</v>
      </c>
      <c r="O94" s="21">
        <v>2</v>
      </c>
      <c r="P94" s="22">
        <v>3.5</v>
      </c>
      <c r="Q94" s="35">
        <v>41070.400000000001</v>
      </c>
      <c r="R94" s="21">
        <v>593.70000000000005</v>
      </c>
      <c r="S94" s="21">
        <v>404.2</v>
      </c>
      <c r="T94" s="21">
        <v>814.5</v>
      </c>
      <c r="U94" s="21">
        <v>1.4</v>
      </c>
      <c r="V94" s="21">
        <v>1</v>
      </c>
      <c r="W94" s="22">
        <v>2</v>
      </c>
    </row>
    <row r="95" spans="1:23">
      <c r="A95" s="6" t="s">
        <v>288</v>
      </c>
      <c r="B95" s="55" t="s">
        <v>289</v>
      </c>
      <c r="C95" s="44">
        <v>8604</v>
      </c>
      <c r="D95" s="21">
        <v>438.5</v>
      </c>
      <c r="E95" s="21">
        <v>248.4</v>
      </c>
      <c r="F95" s="21">
        <v>635.70000000000005</v>
      </c>
      <c r="G95" s="21">
        <v>5.0999999999999996</v>
      </c>
      <c r="H95" s="21">
        <v>2.9</v>
      </c>
      <c r="I95" s="22">
        <v>7.4</v>
      </c>
      <c r="J95" s="44">
        <v>19895.5</v>
      </c>
      <c r="K95" s="21">
        <v>941.8</v>
      </c>
      <c r="L95" s="21">
        <v>711.8</v>
      </c>
      <c r="M95" s="21">
        <v>1185.7</v>
      </c>
      <c r="N95" s="21">
        <v>4.7</v>
      </c>
      <c r="O95" s="21">
        <v>3.6</v>
      </c>
      <c r="P95" s="22">
        <v>6</v>
      </c>
      <c r="Q95" s="35">
        <v>23688.5</v>
      </c>
      <c r="R95" s="21">
        <v>603.79999999999995</v>
      </c>
      <c r="S95" s="21">
        <v>433.6</v>
      </c>
      <c r="T95" s="21">
        <v>799.9</v>
      </c>
      <c r="U95" s="21">
        <v>2.5</v>
      </c>
      <c r="V95" s="21">
        <v>1.8</v>
      </c>
      <c r="W95" s="22">
        <v>3.4</v>
      </c>
    </row>
    <row r="96" spans="1:23">
      <c r="A96" s="6" t="s">
        <v>340</v>
      </c>
      <c r="B96" s="55" t="s">
        <v>341</v>
      </c>
      <c r="C96" s="44">
        <v>5256.1</v>
      </c>
      <c r="D96" s="21">
        <v>274.2</v>
      </c>
      <c r="E96" s="21">
        <v>155.19999999999999</v>
      </c>
      <c r="F96" s="21">
        <v>394</v>
      </c>
      <c r="G96" s="21">
        <v>5.2</v>
      </c>
      <c r="H96" s="21">
        <v>3</v>
      </c>
      <c r="I96" s="22">
        <v>7.5</v>
      </c>
      <c r="J96" s="44">
        <v>21254.9</v>
      </c>
      <c r="K96" s="21">
        <v>819.4</v>
      </c>
      <c r="L96" s="21">
        <v>630.4</v>
      </c>
      <c r="M96" s="21">
        <v>1022.3</v>
      </c>
      <c r="N96" s="21">
        <v>3.9</v>
      </c>
      <c r="O96" s="21">
        <v>3</v>
      </c>
      <c r="P96" s="22">
        <v>4.8</v>
      </c>
      <c r="Q96" s="35">
        <v>32539</v>
      </c>
      <c r="R96" s="21">
        <v>815.5</v>
      </c>
      <c r="S96" s="21">
        <v>596.20000000000005</v>
      </c>
      <c r="T96" s="21">
        <v>1063.5</v>
      </c>
      <c r="U96" s="21">
        <v>2.5</v>
      </c>
      <c r="V96" s="21">
        <v>1.8</v>
      </c>
      <c r="W96" s="22">
        <v>3.3</v>
      </c>
    </row>
    <row r="97" spans="1:23">
      <c r="A97" s="6" t="s">
        <v>530</v>
      </c>
      <c r="B97" s="55" t="s">
        <v>531</v>
      </c>
      <c r="C97" s="44">
        <v>5889.4</v>
      </c>
      <c r="D97" s="21">
        <v>253.8</v>
      </c>
      <c r="E97" s="21">
        <v>139.5</v>
      </c>
      <c r="F97" s="21">
        <v>374.1</v>
      </c>
      <c r="G97" s="21">
        <v>4.3</v>
      </c>
      <c r="H97" s="21">
        <v>2.4</v>
      </c>
      <c r="I97" s="22">
        <v>6.4</v>
      </c>
      <c r="J97" s="44">
        <v>11159.1</v>
      </c>
      <c r="K97" s="21">
        <v>400.8</v>
      </c>
      <c r="L97" s="21">
        <v>301.10000000000002</v>
      </c>
      <c r="M97" s="21">
        <v>510.4</v>
      </c>
      <c r="N97" s="21">
        <v>3.6</v>
      </c>
      <c r="O97" s="21">
        <v>2.7</v>
      </c>
      <c r="P97" s="22">
        <v>4.5999999999999996</v>
      </c>
      <c r="Q97" s="35">
        <v>30732.5</v>
      </c>
      <c r="R97" s="21">
        <v>654.20000000000005</v>
      </c>
      <c r="S97" s="21">
        <v>475</v>
      </c>
      <c r="T97" s="21">
        <v>855.9</v>
      </c>
      <c r="U97" s="21">
        <v>2.1</v>
      </c>
      <c r="V97" s="21">
        <v>1.5</v>
      </c>
      <c r="W97" s="22">
        <v>2.8</v>
      </c>
    </row>
    <row r="98" spans="1:23">
      <c r="A98" s="6" t="s">
        <v>568</v>
      </c>
      <c r="B98" s="55" t="s">
        <v>569</v>
      </c>
      <c r="C98" s="44">
        <v>3998.1</v>
      </c>
      <c r="D98" s="21">
        <v>148.9</v>
      </c>
      <c r="E98" s="21">
        <v>81.5</v>
      </c>
      <c r="F98" s="21">
        <v>221.4</v>
      </c>
      <c r="G98" s="21">
        <v>3.7</v>
      </c>
      <c r="H98" s="21">
        <v>2</v>
      </c>
      <c r="I98" s="22">
        <v>5.5</v>
      </c>
      <c r="J98" s="44">
        <v>11172.1</v>
      </c>
      <c r="K98" s="21">
        <v>414.2</v>
      </c>
      <c r="L98" s="21">
        <v>330.7</v>
      </c>
      <c r="M98" s="21">
        <v>512.9</v>
      </c>
      <c r="N98" s="21">
        <v>3.7</v>
      </c>
      <c r="O98" s="21">
        <v>3</v>
      </c>
      <c r="P98" s="22">
        <v>4.5999999999999996</v>
      </c>
      <c r="Q98" s="35">
        <v>33899.699999999997</v>
      </c>
      <c r="R98" s="21">
        <v>626.9</v>
      </c>
      <c r="S98" s="21">
        <v>455.6</v>
      </c>
      <c r="T98" s="21">
        <v>809.7</v>
      </c>
      <c r="U98" s="21">
        <v>1.8</v>
      </c>
      <c r="V98" s="21">
        <v>1.3</v>
      </c>
      <c r="W98" s="22">
        <v>2.4</v>
      </c>
    </row>
    <row r="99" spans="1:23">
      <c r="A99" s="6" t="s">
        <v>406</v>
      </c>
      <c r="B99" s="55" t="s">
        <v>407</v>
      </c>
      <c r="C99" s="44">
        <v>7597.7</v>
      </c>
      <c r="D99" s="21">
        <v>370.9</v>
      </c>
      <c r="E99" s="21">
        <v>214.2</v>
      </c>
      <c r="F99" s="21">
        <v>534.4</v>
      </c>
      <c r="G99" s="21">
        <v>4.9000000000000004</v>
      </c>
      <c r="H99" s="21">
        <v>2.8</v>
      </c>
      <c r="I99" s="22">
        <v>7</v>
      </c>
      <c r="J99" s="44">
        <v>23488.2</v>
      </c>
      <c r="K99" s="21">
        <v>1042.9000000000001</v>
      </c>
      <c r="L99" s="21">
        <v>797.4</v>
      </c>
      <c r="M99" s="21">
        <v>1316.9</v>
      </c>
      <c r="N99" s="21">
        <v>4.4000000000000004</v>
      </c>
      <c r="O99" s="21">
        <v>3.4</v>
      </c>
      <c r="P99" s="22">
        <v>5.6</v>
      </c>
      <c r="Q99" s="35">
        <v>61419.1</v>
      </c>
      <c r="R99" s="21">
        <v>1497.3</v>
      </c>
      <c r="S99" s="21">
        <v>1069.5999999999999</v>
      </c>
      <c r="T99" s="21">
        <v>1973.7</v>
      </c>
      <c r="U99" s="21">
        <v>2.4</v>
      </c>
      <c r="V99" s="21">
        <v>1.7</v>
      </c>
      <c r="W99" s="22">
        <v>3.2</v>
      </c>
    </row>
    <row r="100" spans="1:23">
      <c r="A100" s="6" t="s">
        <v>616</v>
      </c>
      <c r="B100" s="55" t="s">
        <v>617</v>
      </c>
      <c r="C100" s="44">
        <v>3210</v>
      </c>
      <c r="D100" s="21">
        <v>118.3</v>
      </c>
      <c r="E100" s="21">
        <v>63.7</v>
      </c>
      <c r="F100" s="21">
        <v>178.2</v>
      </c>
      <c r="G100" s="21">
        <v>3.7</v>
      </c>
      <c r="H100" s="21">
        <v>2</v>
      </c>
      <c r="I100" s="22">
        <v>5.6</v>
      </c>
      <c r="J100" s="44">
        <v>17504.900000000001</v>
      </c>
      <c r="K100" s="21">
        <v>552.9</v>
      </c>
      <c r="L100" s="21">
        <v>436.2</v>
      </c>
      <c r="M100" s="21">
        <v>690</v>
      </c>
      <c r="N100" s="21">
        <v>3.2</v>
      </c>
      <c r="O100" s="21">
        <v>2.5</v>
      </c>
      <c r="P100" s="22">
        <v>3.9</v>
      </c>
      <c r="Q100" s="35">
        <v>37370.1</v>
      </c>
      <c r="R100" s="21">
        <v>686.9</v>
      </c>
      <c r="S100" s="21">
        <v>494.4</v>
      </c>
      <c r="T100" s="21">
        <v>888.4</v>
      </c>
      <c r="U100" s="21">
        <v>1.8</v>
      </c>
      <c r="V100" s="21">
        <v>1.3</v>
      </c>
      <c r="W100" s="22">
        <v>2.4</v>
      </c>
    </row>
    <row r="101" spans="1:23">
      <c r="A101" s="6" t="s">
        <v>598</v>
      </c>
      <c r="B101" s="55" t="s">
        <v>599</v>
      </c>
      <c r="C101" s="44">
        <v>5281.2</v>
      </c>
      <c r="D101" s="21">
        <v>234.6</v>
      </c>
      <c r="E101" s="21">
        <v>135.30000000000001</v>
      </c>
      <c r="F101" s="21">
        <v>341.4</v>
      </c>
      <c r="G101" s="21">
        <v>4.4000000000000004</v>
      </c>
      <c r="H101" s="21">
        <v>2.6</v>
      </c>
      <c r="I101" s="22">
        <v>6.5</v>
      </c>
      <c r="J101" s="44">
        <v>12656.9</v>
      </c>
      <c r="K101" s="21">
        <v>462.8</v>
      </c>
      <c r="L101" s="21">
        <v>354.8</v>
      </c>
      <c r="M101" s="21">
        <v>585.6</v>
      </c>
      <c r="N101" s="21">
        <v>3.7</v>
      </c>
      <c r="O101" s="21">
        <v>2.8</v>
      </c>
      <c r="P101" s="22">
        <v>4.5999999999999996</v>
      </c>
      <c r="Q101" s="35">
        <v>39288.800000000003</v>
      </c>
      <c r="R101" s="21">
        <v>788.1</v>
      </c>
      <c r="S101" s="21">
        <v>567.20000000000005</v>
      </c>
      <c r="T101" s="21">
        <v>1029.3</v>
      </c>
      <c r="U101" s="21">
        <v>2</v>
      </c>
      <c r="V101" s="21">
        <v>1.4</v>
      </c>
      <c r="W101" s="22">
        <v>2.6</v>
      </c>
    </row>
    <row r="102" spans="1:23">
      <c r="A102" s="6" t="s">
        <v>394</v>
      </c>
      <c r="B102" s="55" t="s">
        <v>395</v>
      </c>
      <c r="C102" s="44">
        <v>5365.6</v>
      </c>
      <c r="D102" s="21">
        <v>191</v>
      </c>
      <c r="E102" s="21">
        <v>106.1</v>
      </c>
      <c r="F102" s="21">
        <v>281.8</v>
      </c>
      <c r="G102" s="21">
        <v>3.6</v>
      </c>
      <c r="H102" s="21">
        <v>2</v>
      </c>
      <c r="I102" s="22">
        <v>5.3</v>
      </c>
      <c r="J102" s="44">
        <v>13858.5</v>
      </c>
      <c r="K102" s="21">
        <v>530.6</v>
      </c>
      <c r="L102" s="21">
        <v>415</v>
      </c>
      <c r="M102" s="21">
        <v>655.7</v>
      </c>
      <c r="N102" s="21">
        <v>3.8</v>
      </c>
      <c r="O102" s="21">
        <v>3</v>
      </c>
      <c r="P102" s="22">
        <v>4.7</v>
      </c>
      <c r="Q102" s="35">
        <v>21076.9</v>
      </c>
      <c r="R102" s="21">
        <v>452</v>
      </c>
      <c r="S102" s="21">
        <v>327.60000000000002</v>
      </c>
      <c r="T102" s="21">
        <v>587.29999999999995</v>
      </c>
      <c r="U102" s="21">
        <v>2.1</v>
      </c>
      <c r="V102" s="21">
        <v>1.6</v>
      </c>
      <c r="W102" s="22">
        <v>2.8</v>
      </c>
    </row>
    <row r="103" spans="1:23">
      <c r="A103" s="6" t="s">
        <v>544</v>
      </c>
      <c r="B103" s="55" t="s">
        <v>545</v>
      </c>
      <c r="C103" s="44">
        <v>6071.8</v>
      </c>
      <c r="D103" s="21">
        <v>290.89999999999998</v>
      </c>
      <c r="E103" s="21">
        <v>163.30000000000001</v>
      </c>
      <c r="F103" s="21">
        <v>425.9</v>
      </c>
      <c r="G103" s="21">
        <v>4.8</v>
      </c>
      <c r="H103" s="21">
        <v>2.7</v>
      </c>
      <c r="I103" s="22">
        <v>7</v>
      </c>
      <c r="J103" s="44">
        <v>13236.1</v>
      </c>
      <c r="K103" s="21">
        <v>462.6</v>
      </c>
      <c r="L103" s="21">
        <v>356.5</v>
      </c>
      <c r="M103" s="21">
        <v>580.70000000000005</v>
      </c>
      <c r="N103" s="21">
        <v>3.5</v>
      </c>
      <c r="O103" s="21">
        <v>2.7</v>
      </c>
      <c r="P103" s="22">
        <v>4.4000000000000004</v>
      </c>
      <c r="Q103" s="35">
        <v>26406</v>
      </c>
      <c r="R103" s="21">
        <v>506.4</v>
      </c>
      <c r="S103" s="21">
        <v>365.5</v>
      </c>
      <c r="T103" s="21">
        <v>659</v>
      </c>
      <c r="U103" s="21">
        <v>1.9</v>
      </c>
      <c r="V103" s="21">
        <v>1.4</v>
      </c>
      <c r="W103" s="22">
        <v>2.5</v>
      </c>
    </row>
    <row r="104" spans="1:23">
      <c r="A104" s="6" t="s">
        <v>286</v>
      </c>
      <c r="B104" s="55" t="s">
        <v>287</v>
      </c>
      <c r="C104" s="44">
        <v>4369.1000000000004</v>
      </c>
      <c r="D104" s="21">
        <v>261.89999999999998</v>
      </c>
      <c r="E104" s="21">
        <v>150</v>
      </c>
      <c r="F104" s="21">
        <v>371.2</v>
      </c>
      <c r="G104" s="21">
        <v>6</v>
      </c>
      <c r="H104" s="21">
        <v>3.4</v>
      </c>
      <c r="I104" s="22">
        <v>8.5</v>
      </c>
      <c r="J104" s="44">
        <v>21459.9</v>
      </c>
      <c r="K104" s="21">
        <v>1019.7</v>
      </c>
      <c r="L104" s="21">
        <v>761.9</v>
      </c>
      <c r="M104" s="21">
        <v>1301.2</v>
      </c>
      <c r="N104" s="21">
        <v>4.8</v>
      </c>
      <c r="O104" s="21">
        <v>3.6</v>
      </c>
      <c r="P104" s="22">
        <v>6.1</v>
      </c>
      <c r="Q104" s="35">
        <v>25725</v>
      </c>
      <c r="R104" s="21">
        <v>683.4</v>
      </c>
      <c r="S104" s="21">
        <v>487.5</v>
      </c>
      <c r="T104" s="21">
        <v>903.5</v>
      </c>
      <c r="U104" s="21">
        <v>2.7</v>
      </c>
      <c r="V104" s="21">
        <v>1.9</v>
      </c>
      <c r="W104" s="22">
        <v>3.5</v>
      </c>
    </row>
    <row r="105" spans="1:23">
      <c r="A105" s="6" t="s">
        <v>690</v>
      </c>
      <c r="B105" s="55" t="s">
        <v>691</v>
      </c>
      <c r="C105" s="44">
        <v>8770.4</v>
      </c>
      <c r="D105" s="21">
        <v>352.1</v>
      </c>
      <c r="E105" s="21">
        <v>201.6</v>
      </c>
      <c r="F105" s="21">
        <v>517.70000000000005</v>
      </c>
      <c r="G105" s="21">
        <v>4</v>
      </c>
      <c r="H105" s="21">
        <v>2.2999999999999998</v>
      </c>
      <c r="I105" s="22">
        <v>5.9</v>
      </c>
      <c r="J105" s="44">
        <v>24149.4</v>
      </c>
      <c r="K105" s="21">
        <v>865.4</v>
      </c>
      <c r="L105" s="21">
        <v>636.29999999999995</v>
      </c>
      <c r="M105" s="21">
        <v>1125.5</v>
      </c>
      <c r="N105" s="21">
        <v>3.6</v>
      </c>
      <c r="O105" s="21">
        <v>2.6</v>
      </c>
      <c r="P105" s="22">
        <v>4.7</v>
      </c>
      <c r="Q105" s="35">
        <v>68621.2</v>
      </c>
      <c r="R105" s="21">
        <v>1318.4</v>
      </c>
      <c r="S105" s="21">
        <v>939.2</v>
      </c>
      <c r="T105" s="21">
        <v>1748.6</v>
      </c>
      <c r="U105" s="21">
        <v>1.9</v>
      </c>
      <c r="V105" s="21">
        <v>1.4</v>
      </c>
      <c r="W105" s="22">
        <v>2.5</v>
      </c>
    </row>
    <row r="106" spans="1:23">
      <c r="A106" s="49" t="s">
        <v>840</v>
      </c>
      <c r="B106" s="54" t="s">
        <v>841</v>
      </c>
      <c r="C106" s="44">
        <v>5185.8</v>
      </c>
      <c r="D106" s="21">
        <v>75.599999999999994</v>
      </c>
      <c r="E106" s="21">
        <v>38.6</v>
      </c>
      <c r="F106" s="21">
        <v>122.5</v>
      </c>
      <c r="G106" s="21">
        <v>1.5</v>
      </c>
      <c r="H106" s="21">
        <v>0.7</v>
      </c>
      <c r="I106" s="22">
        <v>2.4</v>
      </c>
      <c r="J106" s="44">
        <v>18280.400000000001</v>
      </c>
      <c r="K106" s="21">
        <v>401.9</v>
      </c>
      <c r="L106" s="21">
        <v>303.3</v>
      </c>
      <c r="M106" s="21">
        <v>520.29999999999995</v>
      </c>
      <c r="N106" s="21">
        <v>2.2000000000000002</v>
      </c>
      <c r="O106" s="21">
        <v>1.7</v>
      </c>
      <c r="P106" s="22">
        <v>2.8</v>
      </c>
      <c r="Q106" s="35">
        <v>40080.800000000003</v>
      </c>
      <c r="R106" s="21">
        <v>519.70000000000005</v>
      </c>
      <c r="S106" s="21">
        <v>357.4</v>
      </c>
      <c r="T106" s="21">
        <v>703.9</v>
      </c>
      <c r="U106" s="21">
        <v>1.3</v>
      </c>
      <c r="V106" s="21">
        <v>0.9</v>
      </c>
      <c r="W106" s="22">
        <v>1.8</v>
      </c>
    </row>
    <row r="107" spans="1:23">
      <c r="A107" s="6" t="s">
        <v>600</v>
      </c>
      <c r="B107" s="55" t="s">
        <v>601</v>
      </c>
      <c r="C107" s="44">
        <v>11677.7</v>
      </c>
      <c r="D107" s="21">
        <v>536.29999999999995</v>
      </c>
      <c r="E107" s="21">
        <v>309.5</v>
      </c>
      <c r="F107" s="21">
        <v>796.9</v>
      </c>
      <c r="G107" s="21">
        <v>4.5999999999999996</v>
      </c>
      <c r="H107" s="21">
        <v>2.7</v>
      </c>
      <c r="I107" s="22">
        <v>6.8</v>
      </c>
      <c r="J107" s="44">
        <v>14710.6</v>
      </c>
      <c r="K107" s="21">
        <v>525.70000000000005</v>
      </c>
      <c r="L107" s="21">
        <v>363.7</v>
      </c>
      <c r="M107" s="21">
        <v>716.6</v>
      </c>
      <c r="N107" s="21">
        <v>3.6</v>
      </c>
      <c r="O107" s="21">
        <v>2.5</v>
      </c>
      <c r="P107" s="22">
        <v>4.9000000000000004</v>
      </c>
      <c r="Q107" s="35">
        <v>50695.6</v>
      </c>
      <c r="R107" s="21">
        <v>1102</v>
      </c>
      <c r="S107" s="21">
        <v>757.8</v>
      </c>
      <c r="T107" s="21">
        <v>1546.1</v>
      </c>
      <c r="U107" s="21">
        <v>2.2000000000000002</v>
      </c>
      <c r="V107" s="21">
        <v>1.5</v>
      </c>
      <c r="W107" s="22">
        <v>3</v>
      </c>
    </row>
    <row r="108" spans="1:23">
      <c r="A108" s="6" t="s">
        <v>350</v>
      </c>
      <c r="B108" s="55" t="s">
        <v>351</v>
      </c>
      <c r="C108" s="44">
        <v>5071.3</v>
      </c>
      <c r="D108" s="21">
        <v>266.2</v>
      </c>
      <c r="E108" s="21">
        <v>157.80000000000001</v>
      </c>
      <c r="F108" s="21">
        <v>379.5</v>
      </c>
      <c r="G108" s="21">
        <v>5.2</v>
      </c>
      <c r="H108" s="21">
        <v>3.1</v>
      </c>
      <c r="I108" s="22">
        <v>7.5</v>
      </c>
      <c r="J108" s="44">
        <v>17809</v>
      </c>
      <c r="K108" s="21">
        <v>832.5</v>
      </c>
      <c r="L108" s="21">
        <v>615.9</v>
      </c>
      <c r="M108" s="21">
        <v>1081.7</v>
      </c>
      <c r="N108" s="21">
        <v>4.7</v>
      </c>
      <c r="O108" s="21">
        <v>3.5</v>
      </c>
      <c r="P108" s="22">
        <v>6.1</v>
      </c>
      <c r="Q108" s="35">
        <v>36695.699999999997</v>
      </c>
      <c r="R108" s="21">
        <v>886</v>
      </c>
      <c r="S108" s="21">
        <v>616.79999999999995</v>
      </c>
      <c r="T108" s="21">
        <v>1210.8</v>
      </c>
      <c r="U108" s="21">
        <v>2.4</v>
      </c>
      <c r="V108" s="21">
        <v>1.7</v>
      </c>
      <c r="W108" s="22">
        <v>3.3</v>
      </c>
    </row>
    <row r="109" spans="1:23">
      <c r="A109" s="6" t="s">
        <v>726</v>
      </c>
      <c r="B109" s="55" t="s">
        <v>727</v>
      </c>
      <c r="C109" s="44">
        <v>7336.7</v>
      </c>
      <c r="D109" s="21">
        <v>228.1</v>
      </c>
      <c r="E109" s="21">
        <v>129.4</v>
      </c>
      <c r="F109" s="21">
        <v>338.1</v>
      </c>
      <c r="G109" s="21">
        <v>3.1</v>
      </c>
      <c r="H109" s="21">
        <v>1.8</v>
      </c>
      <c r="I109" s="22">
        <v>4.5999999999999996</v>
      </c>
      <c r="J109" s="44">
        <v>16183.7</v>
      </c>
      <c r="K109" s="21">
        <v>506.8</v>
      </c>
      <c r="L109" s="21">
        <v>369</v>
      </c>
      <c r="M109" s="21">
        <v>669.1</v>
      </c>
      <c r="N109" s="21">
        <v>3.1</v>
      </c>
      <c r="O109" s="21">
        <v>2.2999999999999998</v>
      </c>
      <c r="P109" s="22">
        <v>4.0999999999999996</v>
      </c>
      <c r="Q109" s="35">
        <v>40068.6</v>
      </c>
      <c r="R109" s="21">
        <v>647.9</v>
      </c>
      <c r="S109" s="21">
        <v>461.8</v>
      </c>
      <c r="T109" s="21">
        <v>861.8</v>
      </c>
      <c r="U109" s="21">
        <v>1.6</v>
      </c>
      <c r="V109" s="21">
        <v>1.2</v>
      </c>
      <c r="W109" s="22">
        <v>2.2000000000000002</v>
      </c>
    </row>
    <row r="110" spans="1:23">
      <c r="A110" s="6" t="s">
        <v>728</v>
      </c>
      <c r="B110" s="55" t="s">
        <v>729</v>
      </c>
      <c r="C110" s="44">
        <v>6339.5</v>
      </c>
      <c r="D110" s="21">
        <v>182.9</v>
      </c>
      <c r="E110" s="21">
        <v>96.1</v>
      </c>
      <c r="F110" s="21">
        <v>293.5</v>
      </c>
      <c r="G110" s="21">
        <v>2.9</v>
      </c>
      <c r="H110" s="21">
        <v>1.5</v>
      </c>
      <c r="I110" s="22">
        <v>4.5999999999999996</v>
      </c>
      <c r="J110" s="44">
        <v>12622.1</v>
      </c>
      <c r="K110" s="21">
        <v>299.89999999999998</v>
      </c>
      <c r="L110" s="21">
        <v>230.3</v>
      </c>
      <c r="M110" s="21">
        <v>385.1</v>
      </c>
      <c r="N110" s="21">
        <v>2.4</v>
      </c>
      <c r="O110" s="21">
        <v>1.8</v>
      </c>
      <c r="P110" s="22">
        <v>3.1</v>
      </c>
      <c r="Q110" s="35">
        <v>33774.5</v>
      </c>
      <c r="R110" s="21">
        <v>478.7</v>
      </c>
      <c r="S110" s="21">
        <v>327.3</v>
      </c>
      <c r="T110" s="21">
        <v>652.20000000000005</v>
      </c>
      <c r="U110" s="21">
        <v>1.4</v>
      </c>
      <c r="V110" s="21">
        <v>1</v>
      </c>
      <c r="W110" s="22">
        <v>1.9</v>
      </c>
    </row>
    <row r="111" spans="1:23">
      <c r="A111" s="6" t="s">
        <v>632</v>
      </c>
      <c r="B111" s="55" t="s">
        <v>633</v>
      </c>
      <c r="C111" s="44">
        <v>17999.7</v>
      </c>
      <c r="D111" s="21">
        <v>673.4</v>
      </c>
      <c r="E111" s="21">
        <v>386.2</v>
      </c>
      <c r="F111" s="21">
        <v>992</v>
      </c>
      <c r="G111" s="21">
        <v>3.7</v>
      </c>
      <c r="H111" s="21">
        <v>2.1</v>
      </c>
      <c r="I111" s="22">
        <v>5.5</v>
      </c>
      <c r="J111" s="44">
        <v>17348.099999999999</v>
      </c>
      <c r="K111" s="21">
        <v>598.5</v>
      </c>
      <c r="L111" s="21">
        <v>427.6</v>
      </c>
      <c r="M111" s="21">
        <v>794.7</v>
      </c>
      <c r="N111" s="21">
        <v>3.4</v>
      </c>
      <c r="O111" s="21">
        <v>2.5</v>
      </c>
      <c r="P111" s="22">
        <v>4.5999999999999996</v>
      </c>
      <c r="Q111" s="35">
        <v>60510.2</v>
      </c>
      <c r="R111" s="21">
        <v>1134.9000000000001</v>
      </c>
      <c r="S111" s="21">
        <v>795.6</v>
      </c>
      <c r="T111" s="21">
        <v>1543.6</v>
      </c>
      <c r="U111" s="21">
        <v>1.9</v>
      </c>
      <c r="V111" s="21">
        <v>1.3</v>
      </c>
      <c r="W111" s="22">
        <v>2.6</v>
      </c>
    </row>
    <row r="112" spans="1:23">
      <c r="A112" s="6" t="s">
        <v>436</v>
      </c>
      <c r="B112" s="55" t="s">
        <v>437</v>
      </c>
      <c r="C112" s="44">
        <v>6023.4</v>
      </c>
      <c r="D112" s="21">
        <v>247.7</v>
      </c>
      <c r="E112" s="21">
        <v>136.9</v>
      </c>
      <c r="F112" s="21">
        <v>373.7</v>
      </c>
      <c r="G112" s="21">
        <v>4.0999999999999996</v>
      </c>
      <c r="H112" s="21">
        <v>2.2999999999999998</v>
      </c>
      <c r="I112" s="22">
        <v>6.2</v>
      </c>
      <c r="J112" s="44">
        <v>9983</v>
      </c>
      <c r="K112" s="21">
        <v>480.9</v>
      </c>
      <c r="L112" s="21">
        <v>353.6</v>
      </c>
      <c r="M112" s="21">
        <v>622</v>
      </c>
      <c r="N112" s="21">
        <v>4.8</v>
      </c>
      <c r="O112" s="21">
        <v>3.5</v>
      </c>
      <c r="P112" s="22">
        <v>6.2</v>
      </c>
      <c r="Q112" s="35">
        <v>20787.599999999999</v>
      </c>
      <c r="R112" s="21">
        <v>440.7</v>
      </c>
      <c r="S112" s="21">
        <v>306.7</v>
      </c>
      <c r="T112" s="21">
        <v>588.20000000000005</v>
      </c>
      <c r="U112" s="21">
        <v>2.1</v>
      </c>
      <c r="V112" s="21">
        <v>1.5</v>
      </c>
      <c r="W112" s="22">
        <v>2.8</v>
      </c>
    </row>
    <row r="113" spans="1:23">
      <c r="A113" s="6" t="s">
        <v>820</v>
      </c>
      <c r="B113" s="55" t="s">
        <v>821</v>
      </c>
      <c r="C113" s="44">
        <v>9010.1</v>
      </c>
      <c r="D113" s="21">
        <v>259</v>
      </c>
      <c r="E113" s="21">
        <v>141.30000000000001</v>
      </c>
      <c r="F113" s="21">
        <v>391.8</v>
      </c>
      <c r="G113" s="21">
        <v>2.9</v>
      </c>
      <c r="H113" s="21">
        <v>1.6</v>
      </c>
      <c r="I113" s="22">
        <v>4.3</v>
      </c>
      <c r="J113" s="44">
        <v>15923.8</v>
      </c>
      <c r="K113" s="21">
        <v>442.6</v>
      </c>
      <c r="L113" s="21">
        <v>338.2</v>
      </c>
      <c r="M113" s="21">
        <v>567.1</v>
      </c>
      <c r="N113" s="21">
        <v>2.8</v>
      </c>
      <c r="O113" s="21">
        <v>2.1</v>
      </c>
      <c r="P113" s="22">
        <v>3.6</v>
      </c>
      <c r="Q113" s="35">
        <v>81023.199999999997</v>
      </c>
      <c r="R113" s="21">
        <v>1321.4</v>
      </c>
      <c r="S113" s="21">
        <v>961.1</v>
      </c>
      <c r="T113" s="21">
        <v>1706.9</v>
      </c>
      <c r="U113" s="21">
        <v>1.6</v>
      </c>
      <c r="V113" s="21">
        <v>1.2</v>
      </c>
      <c r="W113" s="22">
        <v>2.1</v>
      </c>
    </row>
    <row r="114" spans="1:23">
      <c r="A114" s="6" t="s">
        <v>822</v>
      </c>
      <c r="B114" s="55" t="s">
        <v>823</v>
      </c>
      <c r="C114" s="44">
        <v>1243.5999999999999</v>
      </c>
      <c r="D114" s="21">
        <v>33.6</v>
      </c>
      <c r="E114" s="21">
        <v>16.899999999999999</v>
      </c>
      <c r="F114" s="21">
        <v>56.8</v>
      </c>
      <c r="G114" s="21">
        <v>2.7</v>
      </c>
      <c r="H114" s="21">
        <v>1.4</v>
      </c>
      <c r="I114" s="22">
        <v>4.5999999999999996</v>
      </c>
      <c r="J114" s="44">
        <v>14204.9</v>
      </c>
      <c r="K114" s="21">
        <v>311.89999999999998</v>
      </c>
      <c r="L114" s="21">
        <v>213.3</v>
      </c>
      <c r="M114" s="21">
        <v>433.3</v>
      </c>
      <c r="N114" s="21">
        <v>2.2000000000000002</v>
      </c>
      <c r="O114" s="21">
        <v>1.5</v>
      </c>
      <c r="P114" s="22">
        <v>3.1</v>
      </c>
      <c r="Q114" s="35">
        <v>34104.5</v>
      </c>
      <c r="R114" s="21">
        <v>408.3</v>
      </c>
      <c r="S114" s="21">
        <v>251.4</v>
      </c>
      <c r="T114" s="21">
        <v>601.6</v>
      </c>
      <c r="U114" s="21">
        <v>1.2</v>
      </c>
      <c r="V114" s="21">
        <v>0.7</v>
      </c>
      <c r="W114" s="22">
        <v>1.8</v>
      </c>
    </row>
    <row r="115" spans="1:23">
      <c r="A115" s="6" t="s">
        <v>294</v>
      </c>
      <c r="B115" s="55" t="s">
        <v>295</v>
      </c>
      <c r="C115" s="44">
        <v>6665.5</v>
      </c>
      <c r="D115" s="21">
        <v>350.5</v>
      </c>
      <c r="E115" s="21">
        <v>207.5</v>
      </c>
      <c r="F115" s="21">
        <v>501.4</v>
      </c>
      <c r="G115" s="21">
        <v>5.3</v>
      </c>
      <c r="H115" s="21">
        <v>3.1</v>
      </c>
      <c r="I115" s="22">
        <v>7.5</v>
      </c>
      <c r="J115" s="44">
        <v>13088.4</v>
      </c>
      <c r="K115" s="21">
        <v>594.9</v>
      </c>
      <c r="L115" s="21">
        <v>438.3</v>
      </c>
      <c r="M115" s="21">
        <v>780.4</v>
      </c>
      <c r="N115" s="21">
        <v>4.5</v>
      </c>
      <c r="O115" s="21">
        <v>3.3</v>
      </c>
      <c r="P115" s="22">
        <v>6</v>
      </c>
      <c r="Q115" s="35">
        <v>25106.1</v>
      </c>
      <c r="R115" s="21">
        <v>665.1</v>
      </c>
      <c r="S115" s="21">
        <v>460.6</v>
      </c>
      <c r="T115" s="21">
        <v>918.3</v>
      </c>
      <c r="U115" s="21">
        <v>2.6</v>
      </c>
      <c r="V115" s="21">
        <v>1.8</v>
      </c>
      <c r="W115" s="22">
        <v>3.7</v>
      </c>
    </row>
    <row r="116" spans="1:23">
      <c r="A116" s="6" t="s">
        <v>332</v>
      </c>
      <c r="B116" s="55" t="s">
        <v>333</v>
      </c>
      <c r="C116" s="44">
        <v>7117</v>
      </c>
      <c r="D116" s="21">
        <v>335.6</v>
      </c>
      <c r="E116" s="21">
        <v>196.4</v>
      </c>
      <c r="F116" s="21">
        <v>484.4</v>
      </c>
      <c r="G116" s="21">
        <v>4.7</v>
      </c>
      <c r="H116" s="21">
        <v>2.8</v>
      </c>
      <c r="I116" s="22">
        <v>6.8</v>
      </c>
      <c r="J116" s="44">
        <v>12738.6</v>
      </c>
      <c r="K116" s="21">
        <v>575.1</v>
      </c>
      <c r="L116" s="21">
        <v>429.9</v>
      </c>
      <c r="M116" s="21">
        <v>739.6</v>
      </c>
      <c r="N116" s="21">
        <v>4.5</v>
      </c>
      <c r="O116" s="21">
        <v>3.4</v>
      </c>
      <c r="P116" s="22">
        <v>5.8</v>
      </c>
      <c r="Q116" s="35">
        <v>24390.400000000001</v>
      </c>
      <c r="R116" s="21">
        <v>588.4</v>
      </c>
      <c r="S116" s="21">
        <v>417.2</v>
      </c>
      <c r="T116" s="21">
        <v>799.4</v>
      </c>
      <c r="U116" s="21">
        <v>2.4</v>
      </c>
      <c r="V116" s="21">
        <v>1.7</v>
      </c>
      <c r="W116" s="22">
        <v>3.3</v>
      </c>
    </row>
    <row r="117" spans="1:23">
      <c r="A117" s="6" t="s">
        <v>344</v>
      </c>
      <c r="B117" s="55" t="s">
        <v>345</v>
      </c>
      <c r="C117" s="44">
        <v>5056.5</v>
      </c>
      <c r="D117" s="21">
        <v>174.6</v>
      </c>
      <c r="E117" s="21">
        <v>100</v>
      </c>
      <c r="F117" s="21">
        <v>253.7</v>
      </c>
      <c r="G117" s="21">
        <v>3.5</v>
      </c>
      <c r="H117" s="21">
        <v>2</v>
      </c>
      <c r="I117" s="22">
        <v>5</v>
      </c>
      <c r="J117" s="44">
        <v>22710.3</v>
      </c>
      <c r="K117" s="21">
        <v>944.8</v>
      </c>
      <c r="L117" s="21">
        <v>736.8</v>
      </c>
      <c r="M117" s="21">
        <v>1181.7</v>
      </c>
      <c r="N117" s="21">
        <v>4.2</v>
      </c>
      <c r="O117" s="21">
        <v>3.2</v>
      </c>
      <c r="P117" s="22">
        <v>5.2</v>
      </c>
      <c r="Q117" s="35">
        <v>37104.199999999997</v>
      </c>
      <c r="R117" s="21">
        <v>829.1</v>
      </c>
      <c r="S117" s="21">
        <v>596.29999999999995</v>
      </c>
      <c r="T117" s="21">
        <v>1084.7</v>
      </c>
      <c r="U117" s="21">
        <v>2.2000000000000002</v>
      </c>
      <c r="V117" s="21">
        <v>1.6</v>
      </c>
      <c r="W117" s="22">
        <v>2.9</v>
      </c>
    </row>
    <row r="118" spans="1:23">
      <c r="A118" s="6" t="s">
        <v>730</v>
      </c>
      <c r="B118" s="55" t="s">
        <v>731</v>
      </c>
      <c r="C118" s="44">
        <v>9159.5</v>
      </c>
      <c r="D118" s="21">
        <v>287.5</v>
      </c>
      <c r="E118" s="21">
        <v>157.1</v>
      </c>
      <c r="F118" s="21">
        <v>428.6</v>
      </c>
      <c r="G118" s="21">
        <v>3.1</v>
      </c>
      <c r="H118" s="21">
        <v>1.7</v>
      </c>
      <c r="I118" s="22">
        <v>4.7</v>
      </c>
      <c r="J118" s="44">
        <v>18375.599999999999</v>
      </c>
      <c r="K118" s="21">
        <v>603.9</v>
      </c>
      <c r="L118" s="21">
        <v>473</v>
      </c>
      <c r="M118" s="21">
        <v>755.6</v>
      </c>
      <c r="N118" s="21">
        <v>3.3</v>
      </c>
      <c r="O118" s="21">
        <v>2.6</v>
      </c>
      <c r="P118" s="22">
        <v>4.0999999999999996</v>
      </c>
      <c r="Q118" s="35">
        <v>85827.9</v>
      </c>
      <c r="R118" s="21">
        <v>1639.3</v>
      </c>
      <c r="S118" s="21">
        <v>1188.2</v>
      </c>
      <c r="T118" s="21">
        <v>2116.4</v>
      </c>
      <c r="U118" s="21">
        <v>1.9</v>
      </c>
      <c r="V118" s="21">
        <v>1.4</v>
      </c>
      <c r="W118" s="22">
        <v>2.5</v>
      </c>
    </row>
    <row r="119" spans="1:23">
      <c r="A119" s="6" t="s">
        <v>498</v>
      </c>
      <c r="B119" s="55" t="s">
        <v>499</v>
      </c>
      <c r="C119" s="44">
        <v>12136.9</v>
      </c>
      <c r="D119" s="21">
        <v>450.8</v>
      </c>
      <c r="E119" s="21">
        <v>250.8</v>
      </c>
      <c r="F119" s="21">
        <v>667</v>
      </c>
      <c r="G119" s="21">
        <v>3.7</v>
      </c>
      <c r="H119" s="21">
        <v>2.1</v>
      </c>
      <c r="I119" s="22">
        <v>5.5</v>
      </c>
      <c r="J119" s="44">
        <v>31727.5</v>
      </c>
      <c r="K119" s="21">
        <v>1032.3</v>
      </c>
      <c r="L119" s="21">
        <v>783.7</v>
      </c>
      <c r="M119" s="21">
        <v>1309.5</v>
      </c>
      <c r="N119" s="21">
        <v>3.3</v>
      </c>
      <c r="O119" s="21">
        <v>2.5</v>
      </c>
      <c r="P119" s="22">
        <v>4.0999999999999996</v>
      </c>
      <c r="Q119" s="35">
        <v>59663.5</v>
      </c>
      <c r="R119" s="21">
        <v>1253.7</v>
      </c>
      <c r="S119" s="21">
        <v>918.5</v>
      </c>
      <c r="T119" s="21">
        <v>1623.5</v>
      </c>
      <c r="U119" s="21">
        <v>2.1</v>
      </c>
      <c r="V119" s="21">
        <v>1.5</v>
      </c>
      <c r="W119" s="22">
        <v>2.7</v>
      </c>
    </row>
    <row r="120" spans="1:23">
      <c r="A120" s="6" t="s">
        <v>654</v>
      </c>
      <c r="B120" s="55" t="s">
        <v>655</v>
      </c>
      <c r="C120" s="44">
        <v>6324.3</v>
      </c>
      <c r="D120" s="21">
        <v>238.4</v>
      </c>
      <c r="E120" s="21">
        <v>129.6</v>
      </c>
      <c r="F120" s="21">
        <v>366.4</v>
      </c>
      <c r="G120" s="21">
        <v>3.8</v>
      </c>
      <c r="H120" s="21">
        <v>2</v>
      </c>
      <c r="I120" s="22">
        <v>5.8</v>
      </c>
      <c r="J120" s="44">
        <v>12625.4</v>
      </c>
      <c r="K120" s="21">
        <v>383.4</v>
      </c>
      <c r="L120" s="21">
        <v>296.10000000000002</v>
      </c>
      <c r="M120" s="21">
        <v>485</v>
      </c>
      <c r="N120" s="21">
        <v>3</v>
      </c>
      <c r="O120" s="21">
        <v>2.2999999999999998</v>
      </c>
      <c r="P120" s="22">
        <v>3.8</v>
      </c>
      <c r="Q120" s="35">
        <v>30630.3</v>
      </c>
      <c r="R120" s="21">
        <v>459</v>
      </c>
      <c r="S120" s="21">
        <v>328.6</v>
      </c>
      <c r="T120" s="21">
        <v>595.6</v>
      </c>
      <c r="U120" s="21">
        <v>1.5</v>
      </c>
      <c r="V120" s="21">
        <v>1.1000000000000001</v>
      </c>
      <c r="W120" s="22">
        <v>1.9</v>
      </c>
    </row>
    <row r="121" spans="1:23">
      <c r="A121" s="6" t="s">
        <v>692</v>
      </c>
      <c r="B121" s="55" t="s">
        <v>693</v>
      </c>
      <c r="C121" s="44">
        <v>4046.9</v>
      </c>
      <c r="D121" s="21">
        <v>165.7</v>
      </c>
      <c r="E121" s="21">
        <v>91</v>
      </c>
      <c r="F121" s="21">
        <v>250.4</v>
      </c>
      <c r="G121" s="21">
        <v>4.0999999999999996</v>
      </c>
      <c r="H121" s="21">
        <v>2.2000000000000002</v>
      </c>
      <c r="I121" s="22">
        <v>6.2</v>
      </c>
      <c r="J121" s="44">
        <v>11152.6</v>
      </c>
      <c r="K121" s="21">
        <v>284</v>
      </c>
      <c r="L121" s="21">
        <v>222.3</v>
      </c>
      <c r="M121" s="21">
        <v>358</v>
      </c>
      <c r="N121" s="21">
        <v>2.5</v>
      </c>
      <c r="O121" s="21">
        <v>2</v>
      </c>
      <c r="P121" s="22">
        <v>3.2</v>
      </c>
      <c r="Q121" s="35">
        <v>32809.5</v>
      </c>
      <c r="R121" s="21">
        <v>575.5</v>
      </c>
      <c r="S121" s="21">
        <v>418.5</v>
      </c>
      <c r="T121" s="21">
        <v>741.4</v>
      </c>
      <c r="U121" s="21">
        <v>1.8</v>
      </c>
      <c r="V121" s="21">
        <v>1.3</v>
      </c>
      <c r="W121" s="22">
        <v>2.2999999999999998</v>
      </c>
    </row>
    <row r="122" spans="1:23">
      <c r="A122" s="6" t="s">
        <v>834</v>
      </c>
      <c r="B122" s="55" t="s">
        <v>835</v>
      </c>
      <c r="C122" s="44">
        <v>12473</v>
      </c>
      <c r="D122" s="21">
        <v>423</v>
      </c>
      <c r="E122" s="21">
        <v>234.6</v>
      </c>
      <c r="F122" s="21">
        <v>628.5</v>
      </c>
      <c r="G122" s="21">
        <v>3.4</v>
      </c>
      <c r="H122" s="21">
        <v>1.9</v>
      </c>
      <c r="I122" s="22">
        <v>5</v>
      </c>
      <c r="J122" s="44">
        <v>13307.2</v>
      </c>
      <c r="K122" s="21">
        <v>452.9</v>
      </c>
      <c r="L122" s="21">
        <v>345.5</v>
      </c>
      <c r="M122" s="21">
        <v>575.1</v>
      </c>
      <c r="N122" s="21">
        <v>3.4</v>
      </c>
      <c r="O122" s="21">
        <v>2.6</v>
      </c>
      <c r="P122" s="22">
        <v>4.3</v>
      </c>
      <c r="Q122" s="35">
        <v>93854.8</v>
      </c>
      <c r="R122" s="21">
        <v>1632.8</v>
      </c>
      <c r="S122" s="21">
        <v>1163.2</v>
      </c>
      <c r="T122" s="21">
        <v>2138.6</v>
      </c>
      <c r="U122" s="21">
        <v>1.7</v>
      </c>
      <c r="V122" s="21">
        <v>1.2</v>
      </c>
      <c r="W122" s="22">
        <v>2.2999999999999998</v>
      </c>
    </row>
    <row r="123" spans="1:23">
      <c r="A123" s="6" t="s">
        <v>656</v>
      </c>
      <c r="B123" s="55" t="s">
        <v>657</v>
      </c>
      <c r="C123" s="44">
        <v>5037.7</v>
      </c>
      <c r="D123" s="21">
        <v>176.5</v>
      </c>
      <c r="E123" s="21">
        <v>94.4</v>
      </c>
      <c r="F123" s="21">
        <v>272.3</v>
      </c>
      <c r="G123" s="21">
        <v>3.5</v>
      </c>
      <c r="H123" s="21">
        <v>1.9</v>
      </c>
      <c r="I123" s="22">
        <v>5.4</v>
      </c>
      <c r="J123" s="44">
        <v>15107</v>
      </c>
      <c r="K123" s="21">
        <v>487.5</v>
      </c>
      <c r="L123" s="21">
        <v>384</v>
      </c>
      <c r="M123" s="21">
        <v>611</v>
      </c>
      <c r="N123" s="21">
        <v>3.2</v>
      </c>
      <c r="O123" s="21">
        <v>2.5</v>
      </c>
      <c r="P123" s="22">
        <v>4</v>
      </c>
      <c r="Q123" s="35">
        <v>37783.4</v>
      </c>
      <c r="R123" s="21">
        <v>604.9</v>
      </c>
      <c r="S123" s="21">
        <v>432</v>
      </c>
      <c r="T123" s="21">
        <v>789.4</v>
      </c>
      <c r="U123" s="21">
        <v>1.6</v>
      </c>
      <c r="V123" s="21">
        <v>1.1000000000000001</v>
      </c>
      <c r="W123" s="22">
        <v>2.1</v>
      </c>
    </row>
    <row r="124" spans="1:23">
      <c r="A124" s="6" t="s">
        <v>732</v>
      </c>
      <c r="B124" s="55" t="s">
        <v>733</v>
      </c>
      <c r="C124" s="44">
        <v>4674.7</v>
      </c>
      <c r="D124" s="21">
        <v>118.1</v>
      </c>
      <c r="E124" s="21">
        <v>62.2</v>
      </c>
      <c r="F124" s="21">
        <v>186.5</v>
      </c>
      <c r="G124" s="21">
        <v>2.5</v>
      </c>
      <c r="H124" s="21">
        <v>1.3</v>
      </c>
      <c r="I124" s="22">
        <v>4</v>
      </c>
      <c r="J124" s="44">
        <v>21525</v>
      </c>
      <c r="K124" s="21">
        <v>534.70000000000005</v>
      </c>
      <c r="L124" s="21">
        <v>415.7</v>
      </c>
      <c r="M124" s="21">
        <v>679.8</v>
      </c>
      <c r="N124" s="21">
        <v>2.5</v>
      </c>
      <c r="O124" s="21">
        <v>1.9</v>
      </c>
      <c r="P124" s="22">
        <v>3.2</v>
      </c>
      <c r="Q124" s="35">
        <v>50893.4</v>
      </c>
      <c r="R124" s="21">
        <v>778.4</v>
      </c>
      <c r="S124" s="21">
        <v>547.20000000000005</v>
      </c>
      <c r="T124" s="21">
        <v>1029.5</v>
      </c>
      <c r="U124" s="21">
        <v>1.5</v>
      </c>
      <c r="V124" s="21">
        <v>1.1000000000000001</v>
      </c>
      <c r="W124" s="22">
        <v>2</v>
      </c>
    </row>
    <row r="125" spans="1:23">
      <c r="A125" s="6" t="s">
        <v>842</v>
      </c>
      <c r="B125" s="55" t="s">
        <v>843</v>
      </c>
      <c r="C125" s="44">
        <v>8526.9</v>
      </c>
      <c r="D125" s="21">
        <v>249.4</v>
      </c>
      <c r="E125" s="21">
        <v>137.80000000000001</v>
      </c>
      <c r="F125" s="21">
        <v>379.3</v>
      </c>
      <c r="G125" s="21">
        <v>2.9</v>
      </c>
      <c r="H125" s="21">
        <v>1.6</v>
      </c>
      <c r="I125" s="22">
        <v>4.4000000000000004</v>
      </c>
      <c r="J125" s="44">
        <v>15780.1</v>
      </c>
      <c r="K125" s="21">
        <v>524.6</v>
      </c>
      <c r="L125" s="21">
        <v>383.2</v>
      </c>
      <c r="M125" s="21">
        <v>683.1</v>
      </c>
      <c r="N125" s="21">
        <v>3.3</v>
      </c>
      <c r="O125" s="21">
        <v>2.4</v>
      </c>
      <c r="P125" s="22">
        <v>4.3</v>
      </c>
      <c r="Q125" s="35">
        <v>85887</v>
      </c>
      <c r="R125" s="21">
        <v>1605.1</v>
      </c>
      <c r="S125" s="21">
        <v>1148</v>
      </c>
      <c r="T125" s="21">
        <v>2112.1</v>
      </c>
      <c r="U125" s="21">
        <v>1.9</v>
      </c>
      <c r="V125" s="21">
        <v>1.3</v>
      </c>
      <c r="W125" s="22">
        <v>2.5</v>
      </c>
    </row>
    <row r="126" spans="1:23">
      <c r="A126" s="6" t="s">
        <v>682</v>
      </c>
      <c r="B126" s="55" t="s">
        <v>683</v>
      </c>
      <c r="C126" s="44">
        <v>7336.5</v>
      </c>
      <c r="D126" s="21">
        <v>249.2</v>
      </c>
      <c r="E126" s="21">
        <v>133</v>
      </c>
      <c r="F126" s="21">
        <v>385.3</v>
      </c>
      <c r="G126" s="21">
        <v>3.4</v>
      </c>
      <c r="H126" s="21">
        <v>1.8</v>
      </c>
      <c r="I126" s="22">
        <v>5.3</v>
      </c>
      <c r="J126" s="44">
        <v>25510.7</v>
      </c>
      <c r="K126" s="21">
        <v>727.6</v>
      </c>
      <c r="L126" s="21">
        <v>563.9</v>
      </c>
      <c r="M126" s="21">
        <v>925</v>
      </c>
      <c r="N126" s="21">
        <v>2.9</v>
      </c>
      <c r="O126" s="21">
        <v>2.2000000000000002</v>
      </c>
      <c r="P126" s="22">
        <v>3.6</v>
      </c>
      <c r="Q126" s="35">
        <v>56694.8</v>
      </c>
      <c r="R126" s="21">
        <v>924.2</v>
      </c>
      <c r="S126" s="21">
        <v>661</v>
      </c>
      <c r="T126" s="21">
        <v>1209</v>
      </c>
      <c r="U126" s="21">
        <v>1.6</v>
      </c>
      <c r="V126" s="21">
        <v>1.2</v>
      </c>
      <c r="W126" s="22">
        <v>2.1</v>
      </c>
    </row>
    <row r="127" spans="1:23">
      <c r="A127" s="6" t="s">
        <v>352</v>
      </c>
      <c r="B127" s="55" t="s">
        <v>353</v>
      </c>
      <c r="C127" s="44">
        <v>4987.6000000000004</v>
      </c>
      <c r="D127" s="21">
        <v>198.6</v>
      </c>
      <c r="E127" s="21">
        <v>116.1</v>
      </c>
      <c r="F127" s="21">
        <v>289.5</v>
      </c>
      <c r="G127" s="21">
        <v>4</v>
      </c>
      <c r="H127" s="21">
        <v>2.2999999999999998</v>
      </c>
      <c r="I127" s="22">
        <v>5.8</v>
      </c>
      <c r="J127" s="44">
        <v>10638.8</v>
      </c>
      <c r="K127" s="21">
        <v>524.29999999999995</v>
      </c>
      <c r="L127" s="21">
        <v>390.4</v>
      </c>
      <c r="M127" s="21">
        <v>678.5</v>
      </c>
      <c r="N127" s="21">
        <v>4.9000000000000004</v>
      </c>
      <c r="O127" s="21">
        <v>3.7</v>
      </c>
      <c r="P127" s="22">
        <v>6.4</v>
      </c>
      <c r="Q127" s="35">
        <v>21005.599999999999</v>
      </c>
      <c r="R127" s="21">
        <v>497.4</v>
      </c>
      <c r="S127" s="21">
        <v>347.2</v>
      </c>
      <c r="T127" s="21">
        <v>678.7</v>
      </c>
      <c r="U127" s="21">
        <v>2.4</v>
      </c>
      <c r="V127" s="21">
        <v>1.7</v>
      </c>
      <c r="W127" s="22">
        <v>3.2</v>
      </c>
    </row>
    <row r="128" spans="1:23">
      <c r="A128" s="6" t="s">
        <v>546</v>
      </c>
      <c r="B128" s="55" t="s">
        <v>547</v>
      </c>
      <c r="C128" s="44">
        <v>4741.6000000000004</v>
      </c>
      <c r="D128" s="21">
        <v>197</v>
      </c>
      <c r="E128" s="21">
        <v>113.5</v>
      </c>
      <c r="F128" s="21">
        <v>282.2</v>
      </c>
      <c r="G128" s="21">
        <v>4.2</v>
      </c>
      <c r="H128" s="21">
        <v>2.4</v>
      </c>
      <c r="I128" s="22">
        <v>6</v>
      </c>
      <c r="J128" s="44">
        <v>14872.7</v>
      </c>
      <c r="K128" s="21">
        <v>561.29999999999995</v>
      </c>
      <c r="L128" s="21">
        <v>423</v>
      </c>
      <c r="M128" s="21">
        <v>713.6</v>
      </c>
      <c r="N128" s="21">
        <v>3.8</v>
      </c>
      <c r="O128" s="21">
        <v>2.8</v>
      </c>
      <c r="P128" s="22">
        <v>4.8</v>
      </c>
      <c r="Q128" s="35">
        <v>38140.699999999997</v>
      </c>
      <c r="R128" s="21">
        <v>860.3</v>
      </c>
      <c r="S128" s="21">
        <v>619.20000000000005</v>
      </c>
      <c r="T128" s="21">
        <v>1133</v>
      </c>
      <c r="U128" s="21">
        <v>2.2999999999999998</v>
      </c>
      <c r="V128" s="21">
        <v>1.6</v>
      </c>
      <c r="W128" s="22">
        <v>3</v>
      </c>
    </row>
    <row r="129" spans="1:23">
      <c r="A129" s="6" t="s">
        <v>306</v>
      </c>
      <c r="B129" s="55" t="s">
        <v>307</v>
      </c>
      <c r="C129" s="44">
        <v>8057.1</v>
      </c>
      <c r="D129" s="21">
        <v>384</v>
      </c>
      <c r="E129" s="21">
        <v>215</v>
      </c>
      <c r="F129" s="21">
        <v>560.29999999999995</v>
      </c>
      <c r="G129" s="21">
        <v>4.8</v>
      </c>
      <c r="H129" s="21">
        <v>2.7</v>
      </c>
      <c r="I129" s="22">
        <v>7</v>
      </c>
      <c r="J129" s="44">
        <v>29550.7</v>
      </c>
      <c r="K129" s="21">
        <v>1271.9000000000001</v>
      </c>
      <c r="L129" s="21">
        <v>980.2</v>
      </c>
      <c r="M129" s="21">
        <v>1585</v>
      </c>
      <c r="N129" s="21">
        <v>4.3</v>
      </c>
      <c r="O129" s="21">
        <v>3.3</v>
      </c>
      <c r="P129" s="22">
        <v>5.4</v>
      </c>
      <c r="Q129" s="35">
        <v>44099.199999999997</v>
      </c>
      <c r="R129" s="21">
        <v>1108.3</v>
      </c>
      <c r="S129" s="21">
        <v>801.1</v>
      </c>
      <c r="T129" s="21">
        <v>1450</v>
      </c>
      <c r="U129" s="21">
        <v>2.5</v>
      </c>
      <c r="V129" s="21">
        <v>1.8</v>
      </c>
      <c r="W129" s="22">
        <v>3.3</v>
      </c>
    </row>
    <row r="130" spans="1:23">
      <c r="A130" s="6" t="s">
        <v>658</v>
      </c>
      <c r="B130" s="55" t="s">
        <v>659</v>
      </c>
      <c r="C130" s="44">
        <v>125.9</v>
      </c>
      <c r="D130" s="21">
        <v>3.8</v>
      </c>
      <c r="E130" s="21">
        <v>2</v>
      </c>
      <c r="F130" s="21">
        <v>6.3</v>
      </c>
      <c r="G130" s="21">
        <v>3</v>
      </c>
      <c r="H130" s="21">
        <v>1.6</v>
      </c>
      <c r="I130" s="22">
        <v>5</v>
      </c>
      <c r="J130" s="44">
        <v>323.3</v>
      </c>
      <c r="K130" s="21">
        <v>9</v>
      </c>
      <c r="L130" s="21">
        <v>5.9</v>
      </c>
      <c r="M130" s="21">
        <v>12.5</v>
      </c>
      <c r="N130" s="21">
        <v>2.8</v>
      </c>
      <c r="O130" s="21">
        <v>1.8</v>
      </c>
      <c r="P130" s="22">
        <v>3.9</v>
      </c>
      <c r="Q130" s="35">
        <v>768.9</v>
      </c>
      <c r="R130" s="21">
        <v>11.9</v>
      </c>
      <c r="S130" s="21">
        <v>7.3</v>
      </c>
      <c r="T130" s="21">
        <v>17</v>
      </c>
      <c r="U130" s="21">
        <v>1.5</v>
      </c>
      <c r="V130" s="21">
        <v>0.9</v>
      </c>
      <c r="W130" s="22">
        <v>2.2000000000000002</v>
      </c>
    </row>
    <row r="131" spans="1:23">
      <c r="A131" s="6" t="s">
        <v>734</v>
      </c>
      <c r="B131" s="55" t="s">
        <v>735</v>
      </c>
      <c r="C131" s="44">
        <v>6205.4</v>
      </c>
      <c r="D131" s="21">
        <v>243.5</v>
      </c>
      <c r="E131" s="21">
        <v>138.30000000000001</v>
      </c>
      <c r="F131" s="21">
        <v>370.2</v>
      </c>
      <c r="G131" s="21">
        <v>3.9</v>
      </c>
      <c r="H131" s="21">
        <v>2.2000000000000002</v>
      </c>
      <c r="I131" s="22">
        <v>6</v>
      </c>
      <c r="J131" s="44">
        <v>18666.599999999999</v>
      </c>
      <c r="K131" s="21">
        <v>547.70000000000005</v>
      </c>
      <c r="L131" s="21">
        <v>385.4</v>
      </c>
      <c r="M131" s="21">
        <v>737.6</v>
      </c>
      <c r="N131" s="21">
        <v>2.9</v>
      </c>
      <c r="O131" s="21">
        <v>2.1</v>
      </c>
      <c r="P131" s="22">
        <v>4</v>
      </c>
      <c r="Q131" s="35">
        <v>43032.1</v>
      </c>
      <c r="R131" s="21">
        <v>762.5</v>
      </c>
      <c r="S131" s="21">
        <v>525.29999999999995</v>
      </c>
      <c r="T131" s="21">
        <v>1047.9000000000001</v>
      </c>
      <c r="U131" s="21">
        <v>1.8</v>
      </c>
      <c r="V131" s="21">
        <v>1.2</v>
      </c>
      <c r="W131" s="22">
        <v>2.4</v>
      </c>
    </row>
    <row r="132" spans="1:23">
      <c r="A132" s="6" t="s">
        <v>586</v>
      </c>
      <c r="B132" s="55" t="s">
        <v>587</v>
      </c>
      <c r="C132" s="44">
        <v>5158.3</v>
      </c>
      <c r="D132" s="21">
        <v>193</v>
      </c>
      <c r="E132" s="21">
        <v>111.2</v>
      </c>
      <c r="F132" s="21">
        <v>279.2</v>
      </c>
      <c r="G132" s="21">
        <v>3.7</v>
      </c>
      <c r="H132" s="21">
        <v>2.2000000000000002</v>
      </c>
      <c r="I132" s="22">
        <v>5.4</v>
      </c>
      <c r="J132" s="44">
        <v>21620</v>
      </c>
      <c r="K132" s="21">
        <v>642.5</v>
      </c>
      <c r="L132" s="21">
        <v>483.3</v>
      </c>
      <c r="M132" s="21">
        <v>831.5</v>
      </c>
      <c r="N132" s="21">
        <v>3</v>
      </c>
      <c r="O132" s="21">
        <v>2.2000000000000002</v>
      </c>
      <c r="P132" s="22">
        <v>3.8</v>
      </c>
      <c r="Q132" s="35">
        <v>34520.699999999997</v>
      </c>
      <c r="R132" s="21">
        <v>602.5</v>
      </c>
      <c r="S132" s="21">
        <v>430</v>
      </c>
      <c r="T132" s="21">
        <v>796.9</v>
      </c>
      <c r="U132" s="21">
        <v>1.7</v>
      </c>
      <c r="V132" s="21">
        <v>1.2</v>
      </c>
      <c r="W132" s="22">
        <v>2.2999999999999998</v>
      </c>
    </row>
    <row r="133" spans="1:23">
      <c r="A133" s="6" t="s">
        <v>304</v>
      </c>
      <c r="B133" s="55" t="s">
        <v>305</v>
      </c>
      <c r="C133" s="44">
        <v>8768.1</v>
      </c>
      <c r="D133" s="21">
        <v>384.6</v>
      </c>
      <c r="E133" s="21">
        <v>215.4</v>
      </c>
      <c r="F133" s="21">
        <v>564.29999999999995</v>
      </c>
      <c r="G133" s="21">
        <v>4.4000000000000004</v>
      </c>
      <c r="H133" s="21">
        <v>2.5</v>
      </c>
      <c r="I133" s="22">
        <v>6.4</v>
      </c>
      <c r="J133" s="44">
        <v>32581.5</v>
      </c>
      <c r="K133" s="21">
        <v>1457.6</v>
      </c>
      <c r="L133" s="21">
        <v>1090.8</v>
      </c>
      <c r="M133" s="21">
        <v>1829.5</v>
      </c>
      <c r="N133" s="21">
        <v>4.5</v>
      </c>
      <c r="O133" s="21">
        <v>3.3</v>
      </c>
      <c r="P133" s="22">
        <v>5.6</v>
      </c>
      <c r="Q133" s="35">
        <v>41671.5</v>
      </c>
      <c r="R133" s="21">
        <v>1091.7</v>
      </c>
      <c r="S133" s="21">
        <v>784.8</v>
      </c>
      <c r="T133" s="21">
        <v>1428</v>
      </c>
      <c r="U133" s="21">
        <v>2.6</v>
      </c>
      <c r="V133" s="21">
        <v>1.9</v>
      </c>
      <c r="W133" s="22">
        <v>3.4</v>
      </c>
    </row>
    <row r="134" spans="1:23">
      <c r="A134" s="6" t="s">
        <v>290</v>
      </c>
      <c r="B134" s="55" t="s">
        <v>291</v>
      </c>
      <c r="C134" s="44">
        <v>19591.5</v>
      </c>
      <c r="D134" s="21">
        <v>1050.2</v>
      </c>
      <c r="E134" s="21">
        <v>618.9</v>
      </c>
      <c r="F134" s="21">
        <v>1515.1</v>
      </c>
      <c r="G134" s="21">
        <v>5.4</v>
      </c>
      <c r="H134" s="21">
        <v>3.2</v>
      </c>
      <c r="I134" s="22">
        <v>7.7</v>
      </c>
      <c r="J134" s="44">
        <v>32338.400000000001</v>
      </c>
      <c r="K134" s="21">
        <v>1581.2</v>
      </c>
      <c r="L134" s="21">
        <v>1142.5999999999999</v>
      </c>
      <c r="M134" s="21">
        <v>2098.3000000000002</v>
      </c>
      <c r="N134" s="21">
        <v>4.9000000000000004</v>
      </c>
      <c r="O134" s="21">
        <v>3.5</v>
      </c>
      <c r="P134" s="22">
        <v>6.5</v>
      </c>
      <c r="Q134" s="35">
        <v>54703.1</v>
      </c>
      <c r="R134" s="21">
        <v>1500.9</v>
      </c>
      <c r="S134" s="21">
        <v>1030</v>
      </c>
      <c r="T134" s="21">
        <v>2073.9</v>
      </c>
      <c r="U134" s="21">
        <v>2.7</v>
      </c>
      <c r="V134" s="21">
        <v>1.9</v>
      </c>
      <c r="W134" s="22">
        <v>3.8</v>
      </c>
    </row>
    <row r="135" spans="1:23">
      <c r="A135" s="6" t="s">
        <v>866</v>
      </c>
      <c r="B135" s="55" t="s">
        <v>867</v>
      </c>
      <c r="C135" s="44">
        <v>5330.5</v>
      </c>
      <c r="D135" s="21">
        <v>104.4</v>
      </c>
      <c r="E135" s="21">
        <v>56.5</v>
      </c>
      <c r="F135" s="21">
        <v>162.19999999999999</v>
      </c>
      <c r="G135" s="21">
        <v>2</v>
      </c>
      <c r="H135" s="21">
        <v>1.1000000000000001</v>
      </c>
      <c r="I135" s="22">
        <v>3</v>
      </c>
      <c r="J135" s="44">
        <v>17738.400000000001</v>
      </c>
      <c r="K135" s="21">
        <v>373.1</v>
      </c>
      <c r="L135" s="21">
        <v>281.60000000000002</v>
      </c>
      <c r="M135" s="21">
        <v>482</v>
      </c>
      <c r="N135" s="21">
        <v>2.1</v>
      </c>
      <c r="O135" s="21">
        <v>1.6</v>
      </c>
      <c r="P135" s="22">
        <v>2.7</v>
      </c>
      <c r="Q135" s="35">
        <v>46996.1</v>
      </c>
      <c r="R135" s="21">
        <v>606.9</v>
      </c>
      <c r="S135" s="21">
        <v>427.7</v>
      </c>
      <c r="T135" s="21">
        <v>799.6</v>
      </c>
      <c r="U135" s="21">
        <v>1.3</v>
      </c>
      <c r="V135" s="21">
        <v>0.9</v>
      </c>
      <c r="W135" s="22">
        <v>1.7</v>
      </c>
    </row>
    <row r="136" spans="1:23">
      <c r="A136" s="6" t="s">
        <v>500</v>
      </c>
      <c r="B136" s="55" t="s">
        <v>501</v>
      </c>
      <c r="C136" s="44">
        <v>23824.799999999999</v>
      </c>
      <c r="D136" s="21">
        <v>889.6</v>
      </c>
      <c r="E136" s="21">
        <v>507.6</v>
      </c>
      <c r="F136" s="21">
        <v>1284.0999999999999</v>
      </c>
      <c r="G136" s="21">
        <v>3.7</v>
      </c>
      <c r="H136" s="21">
        <v>2.1</v>
      </c>
      <c r="I136" s="22">
        <v>5.4</v>
      </c>
      <c r="J136" s="44">
        <v>49027.5</v>
      </c>
      <c r="K136" s="21">
        <v>2007.7</v>
      </c>
      <c r="L136" s="21">
        <v>1543.1</v>
      </c>
      <c r="M136" s="21">
        <v>2526.6999999999998</v>
      </c>
      <c r="N136" s="21">
        <v>4.0999999999999996</v>
      </c>
      <c r="O136" s="21">
        <v>3.1</v>
      </c>
      <c r="P136" s="22">
        <v>5.2</v>
      </c>
      <c r="Q136" s="35">
        <v>120556.6</v>
      </c>
      <c r="R136" s="21">
        <v>2592.5</v>
      </c>
      <c r="S136" s="21">
        <v>1873.4</v>
      </c>
      <c r="T136" s="21">
        <v>3385.5</v>
      </c>
      <c r="U136" s="21">
        <v>2.2000000000000002</v>
      </c>
      <c r="V136" s="21">
        <v>1.6</v>
      </c>
      <c r="W136" s="22">
        <v>2.8</v>
      </c>
    </row>
    <row r="137" spans="1:23">
      <c r="A137" s="6" t="s">
        <v>292</v>
      </c>
      <c r="B137" s="55" t="s">
        <v>293</v>
      </c>
      <c r="C137" s="44">
        <v>8461.2000000000007</v>
      </c>
      <c r="D137" s="21">
        <v>466.1</v>
      </c>
      <c r="E137" s="21">
        <v>278.2</v>
      </c>
      <c r="F137" s="21">
        <v>669.4</v>
      </c>
      <c r="G137" s="21">
        <v>5.5</v>
      </c>
      <c r="H137" s="21">
        <v>3.3</v>
      </c>
      <c r="I137" s="22">
        <v>7.9</v>
      </c>
      <c r="J137" s="44">
        <v>20995</v>
      </c>
      <c r="K137" s="21">
        <v>1060.4000000000001</v>
      </c>
      <c r="L137" s="21">
        <v>745.3</v>
      </c>
      <c r="M137" s="21">
        <v>1430.5</v>
      </c>
      <c r="N137" s="21">
        <v>5.0999999999999996</v>
      </c>
      <c r="O137" s="21">
        <v>3.5</v>
      </c>
      <c r="P137" s="22">
        <v>6.8</v>
      </c>
      <c r="Q137" s="35">
        <v>39208.9</v>
      </c>
      <c r="R137" s="21">
        <v>1089</v>
      </c>
      <c r="S137" s="21">
        <v>742.2</v>
      </c>
      <c r="T137" s="21">
        <v>1533.7</v>
      </c>
      <c r="U137" s="21">
        <v>2.8</v>
      </c>
      <c r="V137" s="21">
        <v>1.9</v>
      </c>
      <c r="W137" s="22">
        <v>3.9</v>
      </c>
    </row>
    <row r="138" spans="1:23">
      <c r="A138" s="6" t="s">
        <v>776</v>
      </c>
      <c r="B138" s="55" t="s">
        <v>777</v>
      </c>
      <c r="C138" s="44">
        <v>10826.7</v>
      </c>
      <c r="D138" s="21">
        <v>427.1</v>
      </c>
      <c r="E138" s="21">
        <v>244.1</v>
      </c>
      <c r="F138" s="21">
        <v>640.4</v>
      </c>
      <c r="G138" s="21">
        <v>3.9</v>
      </c>
      <c r="H138" s="21">
        <v>2.2999999999999998</v>
      </c>
      <c r="I138" s="22">
        <v>5.9</v>
      </c>
      <c r="J138" s="44">
        <v>17687.3</v>
      </c>
      <c r="K138" s="21">
        <v>562.70000000000005</v>
      </c>
      <c r="L138" s="21">
        <v>401.8</v>
      </c>
      <c r="M138" s="21">
        <v>745.8</v>
      </c>
      <c r="N138" s="21">
        <v>3.2</v>
      </c>
      <c r="O138" s="21">
        <v>2.2999999999999998</v>
      </c>
      <c r="P138" s="22">
        <v>4.2</v>
      </c>
      <c r="Q138" s="35">
        <v>73121</v>
      </c>
      <c r="R138" s="21">
        <v>1375</v>
      </c>
      <c r="S138" s="21">
        <v>966.6</v>
      </c>
      <c r="T138" s="21">
        <v>1854.6</v>
      </c>
      <c r="U138" s="21">
        <v>1.9</v>
      </c>
      <c r="V138" s="21">
        <v>1.3</v>
      </c>
      <c r="W138" s="22">
        <v>2.5</v>
      </c>
    </row>
    <row r="139" spans="1:23">
      <c r="A139" s="6" t="s">
        <v>558</v>
      </c>
      <c r="B139" s="55" t="s">
        <v>559</v>
      </c>
      <c r="C139" s="44">
        <v>5187.3</v>
      </c>
      <c r="D139" s="21">
        <v>176.9</v>
      </c>
      <c r="E139" s="21">
        <v>100.4</v>
      </c>
      <c r="F139" s="21">
        <v>257.39999999999998</v>
      </c>
      <c r="G139" s="21">
        <v>3.4</v>
      </c>
      <c r="H139" s="21">
        <v>1.9</v>
      </c>
      <c r="I139" s="22">
        <v>5</v>
      </c>
      <c r="J139" s="44">
        <v>15509.8</v>
      </c>
      <c r="K139" s="21">
        <v>589.20000000000005</v>
      </c>
      <c r="L139" s="21">
        <v>458.8</v>
      </c>
      <c r="M139" s="21">
        <v>736.7</v>
      </c>
      <c r="N139" s="21">
        <v>3.8</v>
      </c>
      <c r="O139" s="21">
        <v>3</v>
      </c>
      <c r="P139" s="22">
        <v>4.7</v>
      </c>
      <c r="Q139" s="35">
        <v>45189</v>
      </c>
      <c r="R139" s="21">
        <v>956.9</v>
      </c>
      <c r="S139" s="21">
        <v>693</v>
      </c>
      <c r="T139" s="21">
        <v>1242.4000000000001</v>
      </c>
      <c r="U139" s="21">
        <v>2.1</v>
      </c>
      <c r="V139" s="21">
        <v>1.5</v>
      </c>
      <c r="W139" s="22">
        <v>2.7</v>
      </c>
    </row>
    <row r="140" spans="1:23">
      <c r="A140" s="6" t="s">
        <v>532</v>
      </c>
      <c r="B140" s="55" t="s">
        <v>533</v>
      </c>
      <c r="C140" s="44">
        <v>40930.800000000003</v>
      </c>
      <c r="D140" s="21">
        <v>1474.8</v>
      </c>
      <c r="E140" s="21">
        <v>855.2</v>
      </c>
      <c r="F140" s="21">
        <v>2116.8000000000002</v>
      </c>
      <c r="G140" s="21">
        <v>3.6</v>
      </c>
      <c r="H140" s="21">
        <v>2.1</v>
      </c>
      <c r="I140" s="22">
        <v>5.2</v>
      </c>
      <c r="J140" s="44">
        <v>83606.3</v>
      </c>
      <c r="K140" s="21">
        <v>3137.9</v>
      </c>
      <c r="L140" s="21">
        <v>2392.1999999999998</v>
      </c>
      <c r="M140" s="21">
        <v>3990.3</v>
      </c>
      <c r="N140" s="21">
        <v>3.8</v>
      </c>
      <c r="O140" s="21">
        <v>2.9</v>
      </c>
      <c r="P140" s="22">
        <v>4.8</v>
      </c>
      <c r="Q140" s="35">
        <v>196122.9</v>
      </c>
      <c r="R140" s="21">
        <v>4084.7</v>
      </c>
      <c r="S140" s="21">
        <v>2919.2</v>
      </c>
      <c r="T140" s="21">
        <v>5408.9</v>
      </c>
      <c r="U140" s="21">
        <v>2.1</v>
      </c>
      <c r="V140" s="21">
        <v>1.5</v>
      </c>
      <c r="W140" s="22">
        <v>2.8</v>
      </c>
    </row>
    <row r="141" spans="1:23">
      <c r="A141" s="6" t="s">
        <v>660</v>
      </c>
      <c r="B141" s="55" t="s">
        <v>661</v>
      </c>
      <c r="C141" s="44">
        <v>12643.3</v>
      </c>
      <c r="D141" s="21">
        <v>604.20000000000005</v>
      </c>
      <c r="E141" s="21">
        <v>349.5</v>
      </c>
      <c r="F141" s="21">
        <v>875.2</v>
      </c>
      <c r="G141" s="21">
        <v>4.8</v>
      </c>
      <c r="H141" s="21">
        <v>2.8</v>
      </c>
      <c r="I141" s="22">
        <v>6.9</v>
      </c>
      <c r="J141" s="44">
        <v>17443.599999999999</v>
      </c>
      <c r="K141" s="21">
        <v>653.79999999999995</v>
      </c>
      <c r="L141" s="21">
        <v>475.2</v>
      </c>
      <c r="M141" s="21">
        <v>852.3</v>
      </c>
      <c r="N141" s="21">
        <v>3.7</v>
      </c>
      <c r="O141" s="21">
        <v>2.7</v>
      </c>
      <c r="P141" s="22">
        <v>4.9000000000000004</v>
      </c>
      <c r="Q141" s="35">
        <v>98206.1</v>
      </c>
      <c r="R141" s="21">
        <v>2230</v>
      </c>
      <c r="S141" s="21">
        <v>1585.2</v>
      </c>
      <c r="T141" s="21">
        <v>3016.1</v>
      </c>
      <c r="U141" s="21">
        <v>2.2999999999999998</v>
      </c>
      <c r="V141" s="21">
        <v>1.6</v>
      </c>
      <c r="W141" s="22">
        <v>3.1</v>
      </c>
    </row>
    <row r="142" spans="1:23">
      <c r="A142" s="6" t="s">
        <v>438</v>
      </c>
      <c r="B142" s="55" t="s">
        <v>439</v>
      </c>
      <c r="C142" s="44">
        <v>5426.2</v>
      </c>
      <c r="D142" s="21">
        <v>232.2</v>
      </c>
      <c r="E142" s="21">
        <v>126.5</v>
      </c>
      <c r="F142" s="21">
        <v>349.2</v>
      </c>
      <c r="G142" s="21">
        <v>4.3</v>
      </c>
      <c r="H142" s="21">
        <v>2.2999999999999998</v>
      </c>
      <c r="I142" s="22">
        <v>6.4</v>
      </c>
      <c r="J142" s="44">
        <v>18590.099999999999</v>
      </c>
      <c r="K142" s="21">
        <v>593.70000000000005</v>
      </c>
      <c r="L142" s="21">
        <v>469.3</v>
      </c>
      <c r="M142" s="21">
        <v>740.7</v>
      </c>
      <c r="N142" s="21">
        <v>3.2</v>
      </c>
      <c r="O142" s="21">
        <v>2.5</v>
      </c>
      <c r="P142" s="22">
        <v>4</v>
      </c>
      <c r="Q142" s="35">
        <v>31681.7</v>
      </c>
      <c r="R142" s="21">
        <v>622.9</v>
      </c>
      <c r="S142" s="21">
        <v>453.1</v>
      </c>
      <c r="T142" s="21">
        <v>801.1</v>
      </c>
      <c r="U142" s="21">
        <v>2</v>
      </c>
      <c r="V142" s="21">
        <v>1.4</v>
      </c>
      <c r="W142" s="22">
        <v>2.5</v>
      </c>
    </row>
    <row r="143" spans="1:23">
      <c r="A143" s="6" t="s">
        <v>706</v>
      </c>
      <c r="B143" s="55" t="s">
        <v>707</v>
      </c>
      <c r="C143" s="44">
        <v>8976.6</v>
      </c>
      <c r="D143" s="21">
        <v>297.89999999999998</v>
      </c>
      <c r="E143" s="21">
        <v>166.8</v>
      </c>
      <c r="F143" s="21">
        <v>448.7</v>
      </c>
      <c r="G143" s="21">
        <v>3.3</v>
      </c>
      <c r="H143" s="21">
        <v>1.9</v>
      </c>
      <c r="I143" s="22">
        <v>5</v>
      </c>
      <c r="J143" s="44">
        <v>25229.8</v>
      </c>
      <c r="K143" s="21">
        <v>912.4</v>
      </c>
      <c r="L143" s="21">
        <v>657.1</v>
      </c>
      <c r="M143" s="21">
        <v>1210.5999999999999</v>
      </c>
      <c r="N143" s="21">
        <v>3.6</v>
      </c>
      <c r="O143" s="21">
        <v>2.6</v>
      </c>
      <c r="P143" s="22">
        <v>4.8</v>
      </c>
      <c r="Q143" s="35">
        <v>70516.600000000006</v>
      </c>
      <c r="R143" s="21">
        <v>1377.6</v>
      </c>
      <c r="S143" s="21">
        <v>964</v>
      </c>
      <c r="T143" s="21">
        <v>1862.5</v>
      </c>
      <c r="U143" s="21">
        <v>2</v>
      </c>
      <c r="V143" s="21">
        <v>1.4</v>
      </c>
      <c r="W143" s="22">
        <v>2.6</v>
      </c>
    </row>
    <row r="144" spans="1:23">
      <c r="A144" s="6" t="s">
        <v>622</v>
      </c>
      <c r="B144" s="55" t="s">
        <v>623</v>
      </c>
      <c r="C144" s="44">
        <v>6146.4</v>
      </c>
      <c r="D144" s="21">
        <v>161.9</v>
      </c>
      <c r="E144" s="21">
        <v>87.6</v>
      </c>
      <c r="F144" s="21">
        <v>247.8</v>
      </c>
      <c r="G144" s="21">
        <v>2.6</v>
      </c>
      <c r="H144" s="21">
        <v>1.4</v>
      </c>
      <c r="I144" s="22">
        <v>4</v>
      </c>
      <c r="J144" s="44">
        <v>19006.7</v>
      </c>
      <c r="K144" s="21">
        <v>537.79999999999995</v>
      </c>
      <c r="L144" s="21">
        <v>421.2</v>
      </c>
      <c r="M144" s="21">
        <v>678.2</v>
      </c>
      <c r="N144" s="21">
        <v>2.8</v>
      </c>
      <c r="O144" s="21">
        <v>2.2000000000000002</v>
      </c>
      <c r="P144" s="22">
        <v>3.6</v>
      </c>
      <c r="Q144" s="35">
        <v>31755.9</v>
      </c>
      <c r="R144" s="21">
        <v>523.6</v>
      </c>
      <c r="S144" s="21">
        <v>375.9</v>
      </c>
      <c r="T144" s="21">
        <v>680.1</v>
      </c>
      <c r="U144" s="21">
        <v>1.6</v>
      </c>
      <c r="V144" s="21">
        <v>1.2</v>
      </c>
      <c r="W144" s="22">
        <v>2.1</v>
      </c>
    </row>
    <row r="145" spans="1:23">
      <c r="A145" s="6" t="s">
        <v>308</v>
      </c>
      <c r="B145" s="55" t="s">
        <v>309</v>
      </c>
      <c r="C145" s="44">
        <v>7198.2</v>
      </c>
      <c r="D145" s="21">
        <v>324.2</v>
      </c>
      <c r="E145" s="21">
        <v>188.2</v>
      </c>
      <c r="F145" s="21">
        <v>465</v>
      </c>
      <c r="G145" s="21">
        <v>4.5</v>
      </c>
      <c r="H145" s="21">
        <v>2.6</v>
      </c>
      <c r="I145" s="22">
        <v>6.5</v>
      </c>
      <c r="J145" s="44">
        <v>15294.9</v>
      </c>
      <c r="K145" s="21">
        <v>628.5</v>
      </c>
      <c r="L145" s="21">
        <v>478</v>
      </c>
      <c r="M145" s="21">
        <v>800.9</v>
      </c>
      <c r="N145" s="21">
        <v>4.0999999999999996</v>
      </c>
      <c r="O145" s="21">
        <v>3.1</v>
      </c>
      <c r="P145" s="22">
        <v>5.2</v>
      </c>
      <c r="Q145" s="35">
        <v>15358.9</v>
      </c>
      <c r="R145" s="21">
        <v>336.1</v>
      </c>
      <c r="S145" s="21">
        <v>241.2</v>
      </c>
      <c r="T145" s="21">
        <v>444.4</v>
      </c>
      <c r="U145" s="21">
        <v>2.2000000000000002</v>
      </c>
      <c r="V145" s="21">
        <v>1.6</v>
      </c>
      <c r="W145" s="22">
        <v>2.9</v>
      </c>
    </row>
    <row r="146" spans="1:23">
      <c r="A146" s="6" t="s">
        <v>324</v>
      </c>
      <c r="B146" s="55" t="s">
        <v>325</v>
      </c>
      <c r="C146" s="44">
        <v>22347.5</v>
      </c>
      <c r="D146" s="21">
        <v>1063.4000000000001</v>
      </c>
      <c r="E146" s="21">
        <v>630.1</v>
      </c>
      <c r="F146" s="21">
        <v>1545.7</v>
      </c>
      <c r="G146" s="21">
        <v>4.8</v>
      </c>
      <c r="H146" s="21">
        <v>2.8</v>
      </c>
      <c r="I146" s="22">
        <v>6.9</v>
      </c>
      <c r="J146" s="44">
        <v>53465.3</v>
      </c>
      <c r="K146" s="21">
        <v>2532.8000000000002</v>
      </c>
      <c r="L146" s="21">
        <v>1777.3</v>
      </c>
      <c r="M146" s="21">
        <v>3440.9</v>
      </c>
      <c r="N146" s="21">
        <v>4.7</v>
      </c>
      <c r="O146" s="21">
        <v>3.3</v>
      </c>
      <c r="P146" s="22">
        <v>6.4</v>
      </c>
      <c r="Q146" s="35">
        <v>111925.1</v>
      </c>
      <c r="R146" s="21">
        <v>2909</v>
      </c>
      <c r="S146" s="21">
        <v>1940.4</v>
      </c>
      <c r="T146" s="21">
        <v>4116.5</v>
      </c>
      <c r="U146" s="21">
        <v>2.6</v>
      </c>
      <c r="V146" s="21">
        <v>1.7</v>
      </c>
      <c r="W146" s="22">
        <v>3.7</v>
      </c>
    </row>
    <row r="147" spans="1:23">
      <c r="A147" s="6" t="s">
        <v>634</v>
      </c>
      <c r="B147" s="55" t="s">
        <v>635</v>
      </c>
      <c r="C147" s="44">
        <v>8014.2</v>
      </c>
      <c r="D147" s="21">
        <v>296.7</v>
      </c>
      <c r="E147" s="21">
        <v>168.5</v>
      </c>
      <c r="F147" s="21">
        <v>435.3</v>
      </c>
      <c r="G147" s="21">
        <v>3.7</v>
      </c>
      <c r="H147" s="21">
        <v>2.1</v>
      </c>
      <c r="I147" s="22">
        <v>5.4</v>
      </c>
      <c r="J147" s="44">
        <v>16818.5</v>
      </c>
      <c r="K147" s="21">
        <v>624.1</v>
      </c>
      <c r="L147" s="21">
        <v>465.3</v>
      </c>
      <c r="M147" s="21">
        <v>801.7</v>
      </c>
      <c r="N147" s="21">
        <v>3.7</v>
      </c>
      <c r="O147" s="21">
        <v>2.8</v>
      </c>
      <c r="P147" s="22">
        <v>4.8</v>
      </c>
      <c r="Q147" s="35">
        <v>53427.3</v>
      </c>
      <c r="R147" s="21">
        <v>1225</v>
      </c>
      <c r="S147" s="21">
        <v>882.3</v>
      </c>
      <c r="T147" s="21">
        <v>1618.3</v>
      </c>
      <c r="U147" s="21">
        <v>2.2999999999999998</v>
      </c>
      <c r="V147" s="21">
        <v>1.7</v>
      </c>
      <c r="W147" s="22">
        <v>3</v>
      </c>
    </row>
    <row r="148" spans="1:23">
      <c r="A148" s="6" t="s">
        <v>602</v>
      </c>
      <c r="B148" s="55" t="s">
        <v>603</v>
      </c>
      <c r="C148" s="44">
        <v>11626.4</v>
      </c>
      <c r="D148" s="21">
        <v>356.2</v>
      </c>
      <c r="E148" s="21">
        <v>193.6</v>
      </c>
      <c r="F148" s="21">
        <v>533.6</v>
      </c>
      <c r="G148" s="21">
        <v>3.1</v>
      </c>
      <c r="H148" s="21">
        <v>1.7</v>
      </c>
      <c r="I148" s="22">
        <v>4.5999999999999996</v>
      </c>
      <c r="J148" s="44">
        <v>21202.2</v>
      </c>
      <c r="K148" s="21">
        <v>702.1</v>
      </c>
      <c r="L148" s="21">
        <v>545.70000000000005</v>
      </c>
      <c r="M148" s="21">
        <v>880.2</v>
      </c>
      <c r="N148" s="21">
        <v>3.3</v>
      </c>
      <c r="O148" s="21">
        <v>2.6</v>
      </c>
      <c r="P148" s="22">
        <v>4.2</v>
      </c>
      <c r="Q148" s="35">
        <v>50277.4</v>
      </c>
      <c r="R148" s="21">
        <v>984.6</v>
      </c>
      <c r="S148" s="21">
        <v>711.8</v>
      </c>
      <c r="T148" s="21">
        <v>1273.7</v>
      </c>
      <c r="U148" s="21">
        <v>2</v>
      </c>
      <c r="V148" s="21">
        <v>1.4</v>
      </c>
      <c r="W148" s="22">
        <v>2.5</v>
      </c>
    </row>
    <row r="149" spans="1:23">
      <c r="A149" s="6" t="s">
        <v>736</v>
      </c>
      <c r="B149" s="55" t="s">
        <v>737</v>
      </c>
      <c r="C149" s="44">
        <v>1698.4</v>
      </c>
      <c r="D149" s="21">
        <v>98.9</v>
      </c>
      <c r="E149" s="21">
        <v>53.2</v>
      </c>
      <c r="F149" s="21">
        <v>151.4</v>
      </c>
      <c r="G149" s="21">
        <v>5.8</v>
      </c>
      <c r="H149" s="21">
        <v>3.1</v>
      </c>
      <c r="I149" s="22">
        <v>8.9</v>
      </c>
      <c r="J149" s="44">
        <v>5965.4</v>
      </c>
      <c r="K149" s="21">
        <v>155.30000000000001</v>
      </c>
      <c r="L149" s="21">
        <v>116.8</v>
      </c>
      <c r="M149" s="21">
        <v>201.6</v>
      </c>
      <c r="N149" s="21">
        <v>2.6</v>
      </c>
      <c r="O149" s="21">
        <v>2</v>
      </c>
      <c r="P149" s="22">
        <v>3.4</v>
      </c>
      <c r="Q149" s="35">
        <v>29700.2</v>
      </c>
      <c r="R149" s="21">
        <v>563</v>
      </c>
      <c r="S149" s="21">
        <v>407.4</v>
      </c>
      <c r="T149" s="21">
        <v>730.3</v>
      </c>
      <c r="U149" s="21">
        <v>1.9</v>
      </c>
      <c r="V149" s="21">
        <v>1.4</v>
      </c>
      <c r="W149" s="22">
        <v>2.5</v>
      </c>
    </row>
    <row r="150" spans="1:23">
      <c r="A150" s="6" t="s">
        <v>636</v>
      </c>
      <c r="B150" s="55" t="s">
        <v>637</v>
      </c>
      <c r="C150" s="44">
        <v>1154.7</v>
      </c>
      <c r="D150" s="21">
        <v>53.3</v>
      </c>
      <c r="E150" s="21">
        <v>29.4</v>
      </c>
      <c r="F150" s="21">
        <v>80.400000000000006</v>
      </c>
      <c r="G150" s="21">
        <v>4.5999999999999996</v>
      </c>
      <c r="H150" s="21">
        <v>2.5</v>
      </c>
      <c r="I150" s="22">
        <v>7</v>
      </c>
      <c r="J150" s="44">
        <v>12106.6</v>
      </c>
      <c r="K150" s="21">
        <v>376.1</v>
      </c>
      <c r="L150" s="21">
        <v>288.2</v>
      </c>
      <c r="M150" s="21">
        <v>478.5</v>
      </c>
      <c r="N150" s="21">
        <v>3.1</v>
      </c>
      <c r="O150" s="21">
        <v>2.4</v>
      </c>
      <c r="P150" s="22">
        <v>4</v>
      </c>
      <c r="Q150" s="35">
        <v>33915.800000000003</v>
      </c>
      <c r="R150" s="21">
        <v>636.6</v>
      </c>
      <c r="S150" s="21">
        <v>463</v>
      </c>
      <c r="T150" s="21">
        <v>828.4</v>
      </c>
      <c r="U150" s="21">
        <v>1.9</v>
      </c>
      <c r="V150" s="21">
        <v>1.4</v>
      </c>
      <c r="W150" s="22">
        <v>2.4</v>
      </c>
    </row>
    <row r="151" spans="1:23">
      <c r="A151" s="6" t="s">
        <v>474</v>
      </c>
      <c r="B151" s="55" t="s">
        <v>475</v>
      </c>
      <c r="C151" s="44">
        <v>25845.1</v>
      </c>
      <c r="D151" s="21">
        <v>1135.4000000000001</v>
      </c>
      <c r="E151" s="21">
        <v>666.2</v>
      </c>
      <c r="F151" s="21">
        <v>1673.4</v>
      </c>
      <c r="G151" s="21">
        <v>4.4000000000000004</v>
      </c>
      <c r="H151" s="21">
        <v>2.6</v>
      </c>
      <c r="I151" s="22">
        <v>6.5</v>
      </c>
      <c r="J151" s="44">
        <v>37014</v>
      </c>
      <c r="K151" s="21">
        <v>1582</v>
      </c>
      <c r="L151" s="21">
        <v>1088.5999999999999</v>
      </c>
      <c r="M151" s="21">
        <v>2181.1</v>
      </c>
      <c r="N151" s="21">
        <v>4.3</v>
      </c>
      <c r="O151" s="21">
        <v>2.9</v>
      </c>
      <c r="P151" s="22">
        <v>5.9</v>
      </c>
      <c r="Q151" s="35">
        <v>104068.8</v>
      </c>
      <c r="R151" s="21">
        <v>2472.6999999999998</v>
      </c>
      <c r="S151" s="21">
        <v>1640.2</v>
      </c>
      <c r="T151" s="21">
        <v>3522.1</v>
      </c>
      <c r="U151" s="21">
        <v>2.4</v>
      </c>
      <c r="V151" s="21">
        <v>1.6</v>
      </c>
      <c r="W151" s="22">
        <v>3.4</v>
      </c>
    </row>
    <row r="152" spans="1:23">
      <c r="A152" s="6" t="s">
        <v>382</v>
      </c>
      <c r="B152" s="55" t="s">
        <v>383</v>
      </c>
      <c r="C152" s="44">
        <v>7612.9</v>
      </c>
      <c r="D152" s="21">
        <v>286.10000000000002</v>
      </c>
      <c r="E152" s="21">
        <v>165.3</v>
      </c>
      <c r="F152" s="21">
        <v>419.7</v>
      </c>
      <c r="G152" s="21">
        <v>3.8</v>
      </c>
      <c r="H152" s="21">
        <v>2.2000000000000002</v>
      </c>
      <c r="I152" s="22">
        <v>5.5</v>
      </c>
      <c r="J152" s="44">
        <v>11789.5</v>
      </c>
      <c r="K152" s="21">
        <v>577.1</v>
      </c>
      <c r="L152" s="21">
        <v>435.5</v>
      </c>
      <c r="M152" s="21">
        <v>738.5</v>
      </c>
      <c r="N152" s="21">
        <v>4.9000000000000004</v>
      </c>
      <c r="O152" s="21">
        <v>3.7</v>
      </c>
      <c r="P152" s="22">
        <v>6.3</v>
      </c>
      <c r="Q152" s="35">
        <v>32361.599999999999</v>
      </c>
      <c r="R152" s="21">
        <v>815.3</v>
      </c>
      <c r="S152" s="21">
        <v>579.6</v>
      </c>
      <c r="T152" s="21">
        <v>1092.0999999999999</v>
      </c>
      <c r="U152" s="21">
        <v>2.5</v>
      </c>
      <c r="V152" s="21">
        <v>1.8</v>
      </c>
      <c r="W152" s="22">
        <v>3.4</v>
      </c>
    </row>
    <row r="153" spans="1:23">
      <c r="A153" s="6" t="s">
        <v>510</v>
      </c>
      <c r="B153" s="55" t="s">
        <v>511</v>
      </c>
      <c r="C153" s="44">
        <v>13357.3</v>
      </c>
      <c r="D153" s="21">
        <v>568.4</v>
      </c>
      <c r="E153" s="21">
        <v>322.2</v>
      </c>
      <c r="F153" s="21">
        <v>829.1</v>
      </c>
      <c r="G153" s="21">
        <v>4.3</v>
      </c>
      <c r="H153" s="21">
        <v>2.4</v>
      </c>
      <c r="I153" s="22">
        <v>6.2</v>
      </c>
      <c r="J153" s="44">
        <v>34930.199999999997</v>
      </c>
      <c r="K153" s="21">
        <v>1337.8</v>
      </c>
      <c r="L153" s="21">
        <v>1027</v>
      </c>
      <c r="M153" s="21">
        <v>1687.3</v>
      </c>
      <c r="N153" s="21">
        <v>3.8</v>
      </c>
      <c r="O153" s="21">
        <v>2.9</v>
      </c>
      <c r="P153" s="22">
        <v>4.8</v>
      </c>
      <c r="Q153" s="35">
        <v>71402.5</v>
      </c>
      <c r="R153" s="21">
        <v>1518.7</v>
      </c>
      <c r="S153" s="21">
        <v>1091.5</v>
      </c>
      <c r="T153" s="21">
        <v>1987.7</v>
      </c>
      <c r="U153" s="21">
        <v>2.1</v>
      </c>
      <c r="V153" s="21">
        <v>1.5</v>
      </c>
      <c r="W153" s="22">
        <v>2.8</v>
      </c>
    </row>
    <row r="154" spans="1:23">
      <c r="A154" s="6" t="s">
        <v>662</v>
      </c>
      <c r="B154" s="55" t="s">
        <v>663</v>
      </c>
      <c r="C154" s="44">
        <v>1683.9</v>
      </c>
      <c r="D154" s="21">
        <v>65.099999999999994</v>
      </c>
      <c r="E154" s="21">
        <v>34.799999999999997</v>
      </c>
      <c r="F154" s="21">
        <v>101.7</v>
      </c>
      <c r="G154" s="21">
        <v>3.9</v>
      </c>
      <c r="H154" s="21">
        <v>2.1</v>
      </c>
      <c r="I154" s="22">
        <v>6</v>
      </c>
      <c r="J154" s="44">
        <v>7967.3</v>
      </c>
      <c r="K154" s="21">
        <v>243.8</v>
      </c>
      <c r="L154" s="21">
        <v>191.9</v>
      </c>
      <c r="M154" s="21">
        <v>306.39999999999998</v>
      </c>
      <c r="N154" s="21">
        <v>3.1</v>
      </c>
      <c r="O154" s="21">
        <v>2.4</v>
      </c>
      <c r="P154" s="22">
        <v>3.8</v>
      </c>
      <c r="Q154" s="35">
        <v>18841.8</v>
      </c>
      <c r="R154" s="21">
        <v>299.8</v>
      </c>
      <c r="S154" s="21">
        <v>213.7</v>
      </c>
      <c r="T154" s="21">
        <v>392.1</v>
      </c>
      <c r="U154" s="21">
        <v>1.6</v>
      </c>
      <c r="V154" s="21">
        <v>1.1000000000000001</v>
      </c>
      <c r="W154" s="22">
        <v>2.1</v>
      </c>
    </row>
    <row r="155" spans="1:23">
      <c r="A155" s="6" t="s">
        <v>844</v>
      </c>
      <c r="B155" s="55" t="s">
        <v>845</v>
      </c>
      <c r="C155" s="44">
        <v>4731.1000000000004</v>
      </c>
      <c r="D155" s="21">
        <v>99.9</v>
      </c>
      <c r="E155" s="21">
        <v>53.2</v>
      </c>
      <c r="F155" s="21">
        <v>153.1</v>
      </c>
      <c r="G155" s="21">
        <v>2.1</v>
      </c>
      <c r="H155" s="21">
        <v>1.1000000000000001</v>
      </c>
      <c r="I155" s="22">
        <v>3.2</v>
      </c>
      <c r="J155" s="44">
        <v>16434.5</v>
      </c>
      <c r="K155" s="21">
        <v>454</v>
      </c>
      <c r="L155" s="21">
        <v>353.1</v>
      </c>
      <c r="M155" s="21">
        <v>577.29999999999995</v>
      </c>
      <c r="N155" s="21">
        <v>2.8</v>
      </c>
      <c r="O155" s="21">
        <v>2.1</v>
      </c>
      <c r="P155" s="22">
        <v>3.5</v>
      </c>
      <c r="Q155" s="35">
        <v>62587.4</v>
      </c>
      <c r="R155" s="21">
        <v>972.5</v>
      </c>
      <c r="S155" s="21">
        <v>698.6</v>
      </c>
      <c r="T155" s="21">
        <v>1264.5</v>
      </c>
      <c r="U155" s="21">
        <v>1.6</v>
      </c>
      <c r="V155" s="21">
        <v>1.1000000000000001</v>
      </c>
      <c r="W155" s="22">
        <v>2</v>
      </c>
    </row>
    <row r="156" spans="1:23">
      <c r="A156" s="6" t="s">
        <v>570</v>
      </c>
      <c r="B156" s="55" t="s">
        <v>571</v>
      </c>
      <c r="C156" s="44">
        <v>4635</v>
      </c>
      <c r="D156" s="21">
        <v>172.5</v>
      </c>
      <c r="E156" s="21">
        <v>95.2</v>
      </c>
      <c r="F156" s="21">
        <v>257.8</v>
      </c>
      <c r="G156" s="21">
        <v>3.7</v>
      </c>
      <c r="H156" s="21">
        <v>2.1</v>
      </c>
      <c r="I156" s="22">
        <v>5.6</v>
      </c>
      <c r="J156" s="44">
        <v>12724.4</v>
      </c>
      <c r="K156" s="21">
        <v>408.1</v>
      </c>
      <c r="L156" s="21">
        <v>304.5</v>
      </c>
      <c r="M156" s="21">
        <v>523.29999999999995</v>
      </c>
      <c r="N156" s="21">
        <v>3.2</v>
      </c>
      <c r="O156" s="21">
        <v>2.4</v>
      </c>
      <c r="P156" s="22">
        <v>4.0999999999999996</v>
      </c>
      <c r="Q156" s="35">
        <v>27353.599999999999</v>
      </c>
      <c r="R156" s="21">
        <v>549.6</v>
      </c>
      <c r="S156" s="21">
        <v>397.4</v>
      </c>
      <c r="T156" s="21">
        <v>715.2</v>
      </c>
      <c r="U156" s="21">
        <v>2</v>
      </c>
      <c r="V156" s="21">
        <v>1.5</v>
      </c>
      <c r="W156" s="22">
        <v>2.6</v>
      </c>
    </row>
    <row r="157" spans="1:23">
      <c r="A157" s="6" t="s">
        <v>502</v>
      </c>
      <c r="B157" s="55" t="s">
        <v>503</v>
      </c>
      <c r="C157" s="44">
        <v>6367.4</v>
      </c>
      <c r="D157" s="21">
        <v>272.39999999999998</v>
      </c>
      <c r="E157" s="21">
        <v>147.6</v>
      </c>
      <c r="F157" s="21">
        <v>414.1</v>
      </c>
      <c r="G157" s="21">
        <v>4.3</v>
      </c>
      <c r="H157" s="21">
        <v>2.2999999999999998</v>
      </c>
      <c r="I157" s="22">
        <v>6.5</v>
      </c>
      <c r="J157" s="44">
        <v>17716.3</v>
      </c>
      <c r="K157" s="21">
        <v>600.70000000000005</v>
      </c>
      <c r="L157" s="21">
        <v>451.4</v>
      </c>
      <c r="M157" s="21">
        <v>771.7</v>
      </c>
      <c r="N157" s="21">
        <v>3.4</v>
      </c>
      <c r="O157" s="21">
        <v>2.5</v>
      </c>
      <c r="P157" s="22">
        <v>4.4000000000000004</v>
      </c>
      <c r="Q157" s="35">
        <v>34593.199999999997</v>
      </c>
      <c r="R157" s="21">
        <v>654.20000000000005</v>
      </c>
      <c r="S157" s="21">
        <v>464.6</v>
      </c>
      <c r="T157" s="21">
        <v>863.8</v>
      </c>
      <c r="U157" s="21">
        <v>1.9</v>
      </c>
      <c r="V157" s="21">
        <v>1.3</v>
      </c>
      <c r="W157" s="22">
        <v>2.5</v>
      </c>
    </row>
    <row r="158" spans="1:23">
      <c r="A158" s="6" t="s">
        <v>778</v>
      </c>
      <c r="B158" s="55" t="s">
        <v>779</v>
      </c>
      <c r="C158" s="44">
        <v>3912</v>
      </c>
      <c r="D158" s="21">
        <v>97.8</v>
      </c>
      <c r="E158" s="21">
        <v>50.9</v>
      </c>
      <c r="F158" s="21">
        <v>159.30000000000001</v>
      </c>
      <c r="G158" s="21">
        <v>2.5</v>
      </c>
      <c r="H158" s="21">
        <v>1.3</v>
      </c>
      <c r="I158" s="22">
        <v>4.0999999999999996</v>
      </c>
      <c r="J158" s="44">
        <v>24623.599999999999</v>
      </c>
      <c r="K158" s="21">
        <v>541.29999999999995</v>
      </c>
      <c r="L158" s="21">
        <v>396.8</v>
      </c>
      <c r="M158" s="21">
        <v>715.7</v>
      </c>
      <c r="N158" s="21">
        <v>2.2000000000000002</v>
      </c>
      <c r="O158" s="21">
        <v>1.6</v>
      </c>
      <c r="P158" s="22">
        <v>2.9</v>
      </c>
      <c r="Q158" s="35">
        <v>48239.5</v>
      </c>
      <c r="R158" s="21">
        <v>640.6</v>
      </c>
      <c r="S158" s="21">
        <v>422.3</v>
      </c>
      <c r="T158" s="21">
        <v>898.8</v>
      </c>
      <c r="U158" s="21">
        <v>1.3</v>
      </c>
      <c r="V158" s="21">
        <v>0.9</v>
      </c>
      <c r="W158" s="22">
        <v>1.9</v>
      </c>
    </row>
    <row r="159" spans="1:23">
      <c r="A159" s="6" t="s">
        <v>346</v>
      </c>
      <c r="B159" s="55" t="s">
        <v>347</v>
      </c>
      <c r="C159" s="44">
        <v>8409.7000000000007</v>
      </c>
      <c r="D159" s="21">
        <v>434</v>
      </c>
      <c r="E159" s="21">
        <v>257.3</v>
      </c>
      <c r="F159" s="21">
        <v>620.4</v>
      </c>
      <c r="G159" s="21">
        <v>5.2</v>
      </c>
      <c r="H159" s="21">
        <v>3.1</v>
      </c>
      <c r="I159" s="22">
        <v>7.4</v>
      </c>
      <c r="J159" s="44">
        <v>13274</v>
      </c>
      <c r="K159" s="21">
        <v>611.79999999999995</v>
      </c>
      <c r="L159" s="21">
        <v>448.5</v>
      </c>
      <c r="M159" s="21">
        <v>801.7</v>
      </c>
      <c r="N159" s="21">
        <v>4.5999999999999996</v>
      </c>
      <c r="O159" s="21">
        <v>3.4</v>
      </c>
      <c r="P159" s="22">
        <v>6</v>
      </c>
      <c r="Q159" s="35">
        <v>37922.300000000003</v>
      </c>
      <c r="R159" s="21">
        <v>930.5</v>
      </c>
      <c r="S159" s="21">
        <v>637.20000000000005</v>
      </c>
      <c r="T159" s="21">
        <v>1288.9000000000001</v>
      </c>
      <c r="U159" s="21">
        <v>2.5</v>
      </c>
      <c r="V159" s="21">
        <v>1.7</v>
      </c>
      <c r="W159" s="22">
        <v>3.4</v>
      </c>
    </row>
    <row r="160" spans="1:23">
      <c r="A160" s="6" t="s">
        <v>758</v>
      </c>
      <c r="B160" s="55" t="s">
        <v>759</v>
      </c>
      <c r="C160" s="44">
        <v>13011.5</v>
      </c>
      <c r="D160" s="21">
        <v>422.2</v>
      </c>
      <c r="E160" s="21">
        <v>236.7</v>
      </c>
      <c r="F160" s="21">
        <v>621.20000000000005</v>
      </c>
      <c r="G160" s="21">
        <v>3.2</v>
      </c>
      <c r="H160" s="21">
        <v>1.8</v>
      </c>
      <c r="I160" s="22">
        <v>4.8</v>
      </c>
      <c r="J160" s="44">
        <v>21575.9</v>
      </c>
      <c r="K160" s="21">
        <v>737.7</v>
      </c>
      <c r="L160" s="21">
        <v>570.9</v>
      </c>
      <c r="M160" s="21">
        <v>926.8</v>
      </c>
      <c r="N160" s="21">
        <v>3.4</v>
      </c>
      <c r="O160" s="21">
        <v>2.6</v>
      </c>
      <c r="P160" s="22">
        <v>4.3</v>
      </c>
      <c r="Q160" s="35">
        <v>83849.600000000006</v>
      </c>
      <c r="R160" s="21">
        <v>1453.4</v>
      </c>
      <c r="S160" s="21">
        <v>1057.2</v>
      </c>
      <c r="T160" s="21">
        <v>1882.9</v>
      </c>
      <c r="U160" s="21">
        <v>1.7</v>
      </c>
      <c r="V160" s="21">
        <v>1.3</v>
      </c>
      <c r="W160" s="22">
        <v>2.2000000000000002</v>
      </c>
    </row>
    <row r="161" spans="1:23">
      <c r="A161" s="6" t="s">
        <v>824</v>
      </c>
      <c r="B161" s="55" t="s">
        <v>825</v>
      </c>
      <c r="C161" s="44">
        <v>2340.3000000000002</v>
      </c>
      <c r="D161" s="21">
        <v>70.5</v>
      </c>
      <c r="E161" s="21">
        <v>37.700000000000003</v>
      </c>
      <c r="F161" s="21">
        <v>113</v>
      </c>
      <c r="G161" s="21">
        <v>3</v>
      </c>
      <c r="H161" s="21">
        <v>1.6</v>
      </c>
      <c r="I161" s="22">
        <v>4.8</v>
      </c>
      <c r="J161" s="44">
        <v>11273.6</v>
      </c>
      <c r="K161" s="21">
        <v>240.8</v>
      </c>
      <c r="L161" s="21">
        <v>184.5</v>
      </c>
      <c r="M161" s="21">
        <v>308.10000000000002</v>
      </c>
      <c r="N161" s="21">
        <v>2.1</v>
      </c>
      <c r="O161" s="21">
        <v>1.6</v>
      </c>
      <c r="P161" s="22">
        <v>2.7</v>
      </c>
      <c r="Q161" s="35">
        <v>33923</v>
      </c>
      <c r="R161" s="21">
        <v>473.6</v>
      </c>
      <c r="S161" s="21">
        <v>329.4</v>
      </c>
      <c r="T161" s="21">
        <v>630.29999999999995</v>
      </c>
      <c r="U161" s="21">
        <v>1.4</v>
      </c>
      <c r="V161" s="21">
        <v>1</v>
      </c>
      <c r="W161" s="22">
        <v>1.9</v>
      </c>
    </row>
    <row r="162" spans="1:23">
      <c r="A162" s="6" t="s">
        <v>384</v>
      </c>
      <c r="B162" s="55" t="s">
        <v>385</v>
      </c>
      <c r="C162" s="44">
        <v>8963.7000000000007</v>
      </c>
      <c r="D162" s="21">
        <v>311.60000000000002</v>
      </c>
      <c r="E162" s="21">
        <v>167.7</v>
      </c>
      <c r="F162" s="21">
        <v>475.6</v>
      </c>
      <c r="G162" s="21">
        <v>3.5</v>
      </c>
      <c r="H162" s="21">
        <v>1.9</v>
      </c>
      <c r="I162" s="22">
        <v>5.3</v>
      </c>
      <c r="J162" s="44">
        <v>34097</v>
      </c>
      <c r="K162" s="21">
        <v>1165.2</v>
      </c>
      <c r="L162" s="21">
        <v>921.4</v>
      </c>
      <c r="M162" s="21">
        <v>1446.2</v>
      </c>
      <c r="N162" s="21">
        <v>3.4</v>
      </c>
      <c r="O162" s="21">
        <v>2.7</v>
      </c>
      <c r="P162" s="22">
        <v>4.2</v>
      </c>
      <c r="Q162" s="35">
        <v>59299.3</v>
      </c>
      <c r="R162" s="21">
        <v>1212</v>
      </c>
      <c r="S162" s="21">
        <v>868.1</v>
      </c>
      <c r="T162" s="21">
        <v>1579.2</v>
      </c>
      <c r="U162" s="21">
        <v>2</v>
      </c>
      <c r="V162" s="21">
        <v>1.5</v>
      </c>
      <c r="W162" s="22">
        <v>2.7</v>
      </c>
    </row>
    <row r="163" spans="1:23">
      <c r="A163" s="6" t="s">
        <v>420</v>
      </c>
      <c r="B163" s="55" t="s">
        <v>421</v>
      </c>
      <c r="C163" s="44">
        <v>6983.9</v>
      </c>
      <c r="D163" s="21">
        <v>348.6</v>
      </c>
      <c r="E163" s="21">
        <v>195.1</v>
      </c>
      <c r="F163" s="21">
        <v>509.8</v>
      </c>
      <c r="G163" s="21">
        <v>5</v>
      </c>
      <c r="H163" s="21">
        <v>2.8</v>
      </c>
      <c r="I163" s="22">
        <v>7.3</v>
      </c>
      <c r="J163" s="44">
        <v>18620.7</v>
      </c>
      <c r="K163" s="21">
        <v>713.9</v>
      </c>
      <c r="L163" s="21">
        <v>558.79999999999995</v>
      </c>
      <c r="M163" s="21">
        <v>891.4</v>
      </c>
      <c r="N163" s="21">
        <v>3.8</v>
      </c>
      <c r="O163" s="21">
        <v>3</v>
      </c>
      <c r="P163" s="22">
        <v>4.8</v>
      </c>
      <c r="Q163" s="35">
        <v>38321.4</v>
      </c>
      <c r="R163" s="21">
        <v>765.6</v>
      </c>
      <c r="S163" s="21">
        <v>555.79999999999995</v>
      </c>
      <c r="T163" s="21">
        <v>989.3</v>
      </c>
      <c r="U163" s="21">
        <v>2</v>
      </c>
      <c r="V163" s="21">
        <v>1.5</v>
      </c>
      <c r="W163" s="22">
        <v>2.6</v>
      </c>
    </row>
    <row r="164" spans="1:23">
      <c r="A164" s="6" t="s">
        <v>504</v>
      </c>
      <c r="B164" s="55" t="s">
        <v>505</v>
      </c>
      <c r="C164" s="44">
        <v>7357.9</v>
      </c>
      <c r="D164" s="21">
        <v>283.8</v>
      </c>
      <c r="E164" s="21">
        <v>157.19999999999999</v>
      </c>
      <c r="F164" s="21">
        <v>418.8</v>
      </c>
      <c r="G164" s="21">
        <v>3.9</v>
      </c>
      <c r="H164" s="21">
        <v>2.1</v>
      </c>
      <c r="I164" s="22">
        <v>5.7</v>
      </c>
      <c r="J164" s="44">
        <v>16755</v>
      </c>
      <c r="K164" s="21">
        <v>701.1</v>
      </c>
      <c r="L164" s="21">
        <v>546</v>
      </c>
      <c r="M164" s="21">
        <v>869</v>
      </c>
      <c r="N164" s="21">
        <v>4.2</v>
      </c>
      <c r="O164" s="21">
        <v>3.3</v>
      </c>
      <c r="P164" s="22">
        <v>5.2</v>
      </c>
      <c r="Q164" s="35">
        <v>36188.1</v>
      </c>
      <c r="R164" s="21">
        <v>689.7</v>
      </c>
      <c r="S164" s="21">
        <v>498.9</v>
      </c>
      <c r="T164" s="21">
        <v>900.3</v>
      </c>
      <c r="U164" s="21">
        <v>1.9</v>
      </c>
      <c r="V164" s="21">
        <v>1.4</v>
      </c>
      <c r="W164" s="22">
        <v>2.5</v>
      </c>
    </row>
    <row r="165" spans="1:23">
      <c r="A165" s="6" t="s">
        <v>476</v>
      </c>
      <c r="B165" s="55" t="s">
        <v>477</v>
      </c>
      <c r="C165" s="44">
        <v>11736.9</v>
      </c>
      <c r="D165" s="21">
        <v>554.6</v>
      </c>
      <c r="E165" s="21">
        <v>326.7</v>
      </c>
      <c r="F165" s="21">
        <v>792.9</v>
      </c>
      <c r="G165" s="21">
        <v>4.7</v>
      </c>
      <c r="H165" s="21">
        <v>2.8</v>
      </c>
      <c r="I165" s="22">
        <v>6.8</v>
      </c>
      <c r="J165" s="44">
        <v>26647.5</v>
      </c>
      <c r="K165" s="21">
        <v>1098.5</v>
      </c>
      <c r="L165" s="21">
        <v>815.6</v>
      </c>
      <c r="M165" s="21">
        <v>1422</v>
      </c>
      <c r="N165" s="21">
        <v>4.0999999999999996</v>
      </c>
      <c r="O165" s="21">
        <v>3.1</v>
      </c>
      <c r="P165" s="22">
        <v>5.3</v>
      </c>
      <c r="Q165" s="35">
        <v>74299.5</v>
      </c>
      <c r="R165" s="21">
        <v>1620.4</v>
      </c>
      <c r="S165" s="21">
        <v>1131.8</v>
      </c>
      <c r="T165" s="21">
        <v>2212</v>
      </c>
      <c r="U165" s="21">
        <v>2.2000000000000002</v>
      </c>
      <c r="V165" s="21">
        <v>1.5</v>
      </c>
      <c r="W165" s="22">
        <v>3</v>
      </c>
    </row>
    <row r="166" spans="1:23">
      <c r="A166" s="6" t="s">
        <v>826</v>
      </c>
      <c r="B166" s="55" t="s">
        <v>827</v>
      </c>
      <c r="C166" s="44">
        <v>11356.5</v>
      </c>
      <c r="D166" s="21">
        <v>420.7</v>
      </c>
      <c r="E166" s="21">
        <v>233.1</v>
      </c>
      <c r="F166" s="21">
        <v>647.9</v>
      </c>
      <c r="G166" s="21">
        <v>3.7</v>
      </c>
      <c r="H166" s="21">
        <v>2.1</v>
      </c>
      <c r="I166" s="22">
        <v>5.7</v>
      </c>
      <c r="J166" s="44">
        <v>9843.2999999999993</v>
      </c>
      <c r="K166" s="21">
        <v>327.2</v>
      </c>
      <c r="L166" s="21">
        <v>229.8</v>
      </c>
      <c r="M166" s="21">
        <v>447.2</v>
      </c>
      <c r="N166" s="21">
        <v>3.3</v>
      </c>
      <c r="O166" s="21">
        <v>2.2999999999999998</v>
      </c>
      <c r="P166" s="22">
        <v>4.5</v>
      </c>
      <c r="Q166" s="35">
        <v>81299.199999999997</v>
      </c>
      <c r="R166" s="21">
        <v>1726.7</v>
      </c>
      <c r="S166" s="21">
        <v>1169.3</v>
      </c>
      <c r="T166" s="21">
        <v>2407.9</v>
      </c>
      <c r="U166" s="21">
        <v>2.1</v>
      </c>
      <c r="V166" s="21">
        <v>1.4</v>
      </c>
      <c r="W166" s="22">
        <v>3</v>
      </c>
    </row>
    <row r="167" spans="1:23">
      <c r="A167" s="6" t="s">
        <v>440</v>
      </c>
      <c r="B167" s="55" t="s">
        <v>441</v>
      </c>
      <c r="C167" s="44">
        <v>8930.2999999999993</v>
      </c>
      <c r="D167" s="21">
        <v>323.2</v>
      </c>
      <c r="E167" s="21">
        <v>179.1</v>
      </c>
      <c r="F167" s="21">
        <v>476</v>
      </c>
      <c r="G167" s="21">
        <v>3.6</v>
      </c>
      <c r="H167" s="21">
        <v>2</v>
      </c>
      <c r="I167" s="22">
        <v>5.3</v>
      </c>
      <c r="J167" s="44">
        <v>13592</v>
      </c>
      <c r="K167" s="21">
        <v>529.6</v>
      </c>
      <c r="L167" s="21">
        <v>409</v>
      </c>
      <c r="M167" s="21">
        <v>660</v>
      </c>
      <c r="N167" s="21">
        <v>3.9</v>
      </c>
      <c r="O167" s="21">
        <v>3</v>
      </c>
      <c r="P167" s="22">
        <v>4.9000000000000004</v>
      </c>
      <c r="Q167" s="35">
        <v>32059.7</v>
      </c>
      <c r="R167" s="21">
        <v>714.7</v>
      </c>
      <c r="S167" s="21">
        <v>522.6</v>
      </c>
      <c r="T167" s="21">
        <v>932.5</v>
      </c>
      <c r="U167" s="21">
        <v>2.2000000000000002</v>
      </c>
      <c r="V167" s="21">
        <v>1.6</v>
      </c>
      <c r="W167" s="22">
        <v>2.9</v>
      </c>
    </row>
    <row r="168" spans="1:23">
      <c r="A168" s="6" t="s">
        <v>560</v>
      </c>
      <c r="B168" s="55" t="s">
        <v>561</v>
      </c>
      <c r="C168" s="44">
        <v>3494.6</v>
      </c>
      <c r="D168" s="21">
        <v>145.19999999999999</v>
      </c>
      <c r="E168" s="21">
        <v>81</v>
      </c>
      <c r="F168" s="21">
        <v>215.8</v>
      </c>
      <c r="G168" s="21">
        <v>4.2</v>
      </c>
      <c r="H168" s="21">
        <v>2.2999999999999998</v>
      </c>
      <c r="I168" s="22">
        <v>6.2</v>
      </c>
      <c r="J168" s="44">
        <v>15289</v>
      </c>
      <c r="K168" s="21">
        <v>510.7</v>
      </c>
      <c r="L168" s="21">
        <v>404.5</v>
      </c>
      <c r="M168" s="21">
        <v>633.20000000000005</v>
      </c>
      <c r="N168" s="21">
        <v>3.3</v>
      </c>
      <c r="O168" s="21">
        <v>2.6</v>
      </c>
      <c r="P168" s="22">
        <v>4.0999999999999996</v>
      </c>
      <c r="Q168" s="35">
        <v>36372.400000000001</v>
      </c>
      <c r="R168" s="21">
        <v>752</v>
      </c>
      <c r="S168" s="21">
        <v>544.4</v>
      </c>
      <c r="T168" s="21">
        <v>975.5</v>
      </c>
      <c r="U168" s="21">
        <v>2.1</v>
      </c>
      <c r="V168" s="21">
        <v>1.5</v>
      </c>
      <c r="W168" s="22">
        <v>2.7</v>
      </c>
    </row>
    <row r="169" spans="1:23">
      <c r="A169" s="6" t="s">
        <v>326</v>
      </c>
      <c r="B169" s="55" t="s">
        <v>327</v>
      </c>
      <c r="C169" s="44">
        <v>13062.9</v>
      </c>
      <c r="D169" s="21">
        <v>582</v>
      </c>
      <c r="E169" s="21">
        <v>338</v>
      </c>
      <c r="F169" s="21">
        <v>835.9</v>
      </c>
      <c r="G169" s="21">
        <v>4.5</v>
      </c>
      <c r="H169" s="21">
        <v>2.6</v>
      </c>
      <c r="I169" s="22">
        <v>6.4</v>
      </c>
      <c r="J169" s="44">
        <v>23315.3</v>
      </c>
      <c r="K169" s="21">
        <v>1016.2</v>
      </c>
      <c r="L169" s="21">
        <v>783.7</v>
      </c>
      <c r="M169" s="21">
        <v>1287.4000000000001</v>
      </c>
      <c r="N169" s="21">
        <v>4.4000000000000004</v>
      </c>
      <c r="O169" s="21">
        <v>3.4</v>
      </c>
      <c r="P169" s="22">
        <v>5.5</v>
      </c>
      <c r="Q169" s="35">
        <v>39868.800000000003</v>
      </c>
      <c r="R169" s="21">
        <v>941</v>
      </c>
      <c r="S169" s="21">
        <v>672.5</v>
      </c>
      <c r="T169" s="21">
        <v>1244</v>
      </c>
      <c r="U169" s="21">
        <v>2.4</v>
      </c>
      <c r="V169" s="21">
        <v>1.7</v>
      </c>
      <c r="W169" s="22">
        <v>3.1</v>
      </c>
    </row>
    <row r="170" spans="1:23">
      <c r="A170" s="6" t="s">
        <v>738</v>
      </c>
      <c r="B170" s="55" t="s">
        <v>739</v>
      </c>
      <c r="C170" s="44">
        <v>5733.9</v>
      </c>
      <c r="D170" s="21">
        <v>223.7</v>
      </c>
      <c r="E170" s="21">
        <v>121.5</v>
      </c>
      <c r="F170" s="21">
        <v>350.7</v>
      </c>
      <c r="G170" s="21">
        <v>3.9</v>
      </c>
      <c r="H170" s="21">
        <v>2.1</v>
      </c>
      <c r="I170" s="22">
        <v>6.1</v>
      </c>
      <c r="J170" s="44">
        <v>13901.6</v>
      </c>
      <c r="K170" s="21">
        <v>378.6</v>
      </c>
      <c r="L170" s="21">
        <v>294.10000000000002</v>
      </c>
      <c r="M170" s="21">
        <v>480.3</v>
      </c>
      <c r="N170" s="21">
        <v>2.7</v>
      </c>
      <c r="O170" s="21">
        <v>2.1</v>
      </c>
      <c r="P170" s="22">
        <v>3.5</v>
      </c>
      <c r="Q170" s="35">
        <v>43965.5</v>
      </c>
      <c r="R170" s="21">
        <v>646.20000000000005</v>
      </c>
      <c r="S170" s="21">
        <v>457.7</v>
      </c>
      <c r="T170" s="21">
        <v>847.8</v>
      </c>
      <c r="U170" s="21">
        <v>1.5</v>
      </c>
      <c r="V170" s="21">
        <v>1</v>
      </c>
      <c r="W170" s="22">
        <v>1.9</v>
      </c>
    </row>
    <row r="171" spans="1:23">
      <c r="A171" s="6" t="s">
        <v>572</v>
      </c>
      <c r="B171" s="55" t="s">
        <v>573</v>
      </c>
      <c r="C171" s="44">
        <v>6522.8</v>
      </c>
      <c r="D171" s="21">
        <v>212.9</v>
      </c>
      <c r="E171" s="21">
        <v>113.7</v>
      </c>
      <c r="F171" s="21">
        <v>329.5</v>
      </c>
      <c r="G171" s="21">
        <v>3.3</v>
      </c>
      <c r="H171" s="21">
        <v>1.7</v>
      </c>
      <c r="I171" s="22">
        <v>5.0999999999999996</v>
      </c>
      <c r="J171" s="44">
        <v>21993.1</v>
      </c>
      <c r="K171" s="21">
        <v>670.5</v>
      </c>
      <c r="L171" s="21">
        <v>527.70000000000005</v>
      </c>
      <c r="M171" s="21">
        <v>840.4</v>
      </c>
      <c r="N171" s="21">
        <v>3</v>
      </c>
      <c r="O171" s="21">
        <v>2.4</v>
      </c>
      <c r="P171" s="22">
        <v>3.8</v>
      </c>
      <c r="Q171" s="35">
        <v>34305.1</v>
      </c>
      <c r="R171" s="21">
        <v>574.4</v>
      </c>
      <c r="S171" s="21">
        <v>410.4</v>
      </c>
      <c r="T171" s="21">
        <v>749.5</v>
      </c>
      <c r="U171" s="21">
        <v>1.7</v>
      </c>
      <c r="V171" s="21">
        <v>1.2</v>
      </c>
      <c r="W171" s="22">
        <v>2.2000000000000002</v>
      </c>
    </row>
    <row r="172" spans="1:23">
      <c r="A172" s="6" t="s">
        <v>396</v>
      </c>
      <c r="B172" s="55" t="s">
        <v>397</v>
      </c>
      <c r="C172" s="44">
        <v>11674.9</v>
      </c>
      <c r="D172" s="21">
        <v>485.3</v>
      </c>
      <c r="E172" s="21">
        <v>275.10000000000002</v>
      </c>
      <c r="F172" s="21">
        <v>705.4</v>
      </c>
      <c r="G172" s="21">
        <v>4.2</v>
      </c>
      <c r="H172" s="21">
        <v>2.4</v>
      </c>
      <c r="I172" s="22">
        <v>6</v>
      </c>
      <c r="J172" s="44">
        <v>26125.4</v>
      </c>
      <c r="K172" s="21">
        <v>1038.4000000000001</v>
      </c>
      <c r="L172" s="21">
        <v>812.2</v>
      </c>
      <c r="M172" s="21">
        <v>1298.5</v>
      </c>
      <c r="N172" s="21">
        <v>4</v>
      </c>
      <c r="O172" s="21">
        <v>3.1</v>
      </c>
      <c r="P172" s="22">
        <v>5</v>
      </c>
      <c r="Q172" s="35">
        <v>47586.7</v>
      </c>
      <c r="R172" s="21">
        <v>1020.6</v>
      </c>
      <c r="S172" s="21">
        <v>742.3</v>
      </c>
      <c r="T172" s="21">
        <v>1325.1</v>
      </c>
      <c r="U172" s="21">
        <v>2.1</v>
      </c>
      <c r="V172" s="21">
        <v>1.6</v>
      </c>
      <c r="W172" s="22">
        <v>2.8</v>
      </c>
    </row>
    <row r="173" spans="1:23">
      <c r="A173" s="6" t="s">
        <v>334</v>
      </c>
      <c r="B173" s="55" t="s">
        <v>335</v>
      </c>
      <c r="C173" s="44">
        <v>3417.5</v>
      </c>
      <c r="D173" s="21">
        <v>132.5</v>
      </c>
      <c r="E173" s="21">
        <v>72.599999999999994</v>
      </c>
      <c r="F173" s="21">
        <v>198.7</v>
      </c>
      <c r="G173" s="21">
        <v>3.9</v>
      </c>
      <c r="H173" s="21">
        <v>2.1</v>
      </c>
      <c r="I173" s="22">
        <v>5.8</v>
      </c>
      <c r="J173" s="44">
        <v>24814.6</v>
      </c>
      <c r="K173" s="21">
        <v>1043.2</v>
      </c>
      <c r="L173" s="21">
        <v>768.6</v>
      </c>
      <c r="M173" s="21">
        <v>1322.4</v>
      </c>
      <c r="N173" s="21">
        <v>4.2</v>
      </c>
      <c r="O173" s="21">
        <v>3.1</v>
      </c>
      <c r="P173" s="22">
        <v>5.3</v>
      </c>
      <c r="Q173" s="35">
        <v>36130.9</v>
      </c>
      <c r="R173" s="21">
        <v>911.1</v>
      </c>
      <c r="S173" s="21">
        <v>645.4</v>
      </c>
      <c r="T173" s="21">
        <v>1204.5</v>
      </c>
      <c r="U173" s="21">
        <v>2.5</v>
      </c>
      <c r="V173" s="21">
        <v>1.8</v>
      </c>
      <c r="W173" s="22">
        <v>3.3</v>
      </c>
    </row>
    <row r="174" spans="1:23">
      <c r="A174" s="6" t="s">
        <v>512</v>
      </c>
      <c r="B174" s="55" t="s">
        <v>513</v>
      </c>
      <c r="C174" s="44">
        <v>20012.3</v>
      </c>
      <c r="D174" s="21">
        <v>775.3</v>
      </c>
      <c r="E174" s="21">
        <v>435.6</v>
      </c>
      <c r="F174" s="21">
        <v>1136.0999999999999</v>
      </c>
      <c r="G174" s="21">
        <v>3.9</v>
      </c>
      <c r="H174" s="21">
        <v>2.2000000000000002</v>
      </c>
      <c r="I174" s="22">
        <v>5.7</v>
      </c>
      <c r="J174" s="44">
        <v>54201.7</v>
      </c>
      <c r="K174" s="21">
        <v>1915.1</v>
      </c>
      <c r="L174" s="21">
        <v>1503.4</v>
      </c>
      <c r="M174" s="21">
        <v>2393.9</v>
      </c>
      <c r="N174" s="21">
        <v>3.5</v>
      </c>
      <c r="O174" s="21">
        <v>2.8</v>
      </c>
      <c r="P174" s="22">
        <v>4.4000000000000004</v>
      </c>
      <c r="Q174" s="35">
        <v>91953</v>
      </c>
      <c r="R174" s="21">
        <v>1835.6</v>
      </c>
      <c r="S174" s="21">
        <v>1333.8</v>
      </c>
      <c r="T174" s="21">
        <v>2382.6</v>
      </c>
      <c r="U174" s="21">
        <v>2</v>
      </c>
      <c r="V174" s="21">
        <v>1.5</v>
      </c>
      <c r="W174" s="22">
        <v>2.6</v>
      </c>
    </row>
    <row r="175" spans="1:23">
      <c r="A175" s="6" t="s">
        <v>604</v>
      </c>
      <c r="B175" s="55" t="s">
        <v>605</v>
      </c>
      <c r="C175" s="44">
        <v>9796.7000000000007</v>
      </c>
      <c r="D175" s="21">
        <v>350.6</v>
      </c>
      <c r="E175" s="21">
        <v>194.9</v>
      </c>
      <c r="F175" s="21">
        <v>528.4</v>
      </c>
      <c r="G175" s="21">
        <v>3.6</v>
      </c>
      <c r="H175" s="21">
        <v>2</v>
      </c>
      <c r="I175" s="22">
        <v>5.4</v>
      </c>
      <c r="J175" s="44">
        <v>32254.7</v>
      </c>
      <c r="K175" s="21">
        <v>1027.7</v>
      </c>
      <c r="L175" s="21">
        <v>812.3</v>
      </c>
      <c r="M175" s="21">
        <v>1273</v>
      </c>
      <c r="N175" s="21">
        <v>3.2</v>
      </c>
      <c r="O175" s="21">
        <v>2.5</v>
      </c>
      <c r="P175" s="22">
        <v>3.9</v>
      </c>
      <c r="Q175" s="35">
        <v>71313.600000000006</v>
      </c>
      <c r="R175" s="21">
        <v>1205.2</v>
      </c>
      <c r="S175" s="21">
        <v>862</v>
      </c>
      <c r="T175" s="21">
        <v>1576.4</v>
      </c>
      <c r="U175" s="21">
        <v>1.7</v>
      </c>
      <c r="V175" s="21">
        <v>1.2</v>
      </c>
      <c r="W175" s="22">
        <v>2.2000000000000002</v>
      </c>
    </row>
    <row r="176" spans="1:23">
      <c r="A176" s="6" t="s">
        <v>514</v>
      </c>
      <c r="B176" s="55" t="s">
        <v>515</v>
      </c>
      <c r="C176" s="44">
        <v>9462</v>
      </c>
      <c r="D176" s="21">
        <v>368.6</v>
      </c>
      <c r="E176" s="21">
        <v>209</v>
      </c>
      <c r="F176" s="21">
        <v>539.6</v>
      </c>
      <c r="G176" s="21">
        <v>3.9</v>
      </c>
      <c r="H176" s="21">
        <v>2.2000000000000002</v>
      </c>
      <c r="I176" s="22">
        <v>5.7</v>
      </c>
      <c r="J176" s="44">
        <v>27881.9</v>
      </c>
      <c r="K176" s="21">
        <v>1070.9000000000001</v>
      </c>
      <c r="L176" s="21">
        <v>829</v>
      </c>
      <c r="M176" s="21">
        <v>1331.3</v>
      </c>
      <c r="N176" s="21">
        <v>3.8</v>
      </c>
      <c r="O176" s="21">
        <v>3</v>
      </c>
      <c r="P176" s="22">
        <v>4.8</v>
      </c>
      <c r="Q176" s="35">
        <v>64411.1</v>
      </c>
      <c r="R176" s="21">
        <v>1305.5</v>
      </c>
      <c r="S176" s="21">
        <v>932.8</v>
      </c>
      <c r="T176" s="21">
        <v>1713.8</v>
      </c>
      <c r="U176" s="21">
        <v>2</v>
      </c>
      <c r="V176" s="21">
        <v>1.4</v>
      </c>
      <c r="W176" s="22">
        <v>2.7</v>
      </c>
    </row>
    <row r="177" spans="1:23">
      <c r="A177" s="6" t="s">
        <v>422</v>
      </c>
      <c r="B177" s="55" t="s">
        <v>423</v>
      </c>
      <c r="C177" s="44">
        <v>3186.1</v>
      </c>
      <c r="D177" s="21">
        <v>126.7</v>
      </c>
      <c r="E177" s="21">
        <v>69.099999999999994</v>
      </c>
      <c r="F177" s="21">
        <v>186.7</v>
      </c>
      <c r="G177" s="21">
        <v>4</v>
      </c>
      <c r="H177" s="21">
        <v>2.2000000000000002</v>
      </c>
      <c r="I177" s="22">
        <v>5.9</v>
      </c>
      <c r="J177" s="44">
        <v>13503.3</v>
      </c>
      <c r="K177" s="21">
        <v>434.6</v>
      </c>
      <c r="L177" s="21">
        <v>334.2</v>
      </c>
      <c r="M177" s="21">
        <v>553.4</v>
      </c>
      <c r="N177" s="21">
        <v>3.2</v>
      </c>
      <c r="O177" s="21">
        <v>2.5</v>
      </c>
      <c r="P177" s="22">
        <v>4.0999999999999996</v>
      </c>
      <c r="Q177" s="35">
        <v>16750.599999999999</v>
      </c>
      <c r="R177" s="21">
        <v>405.7</v>
      </c>
      <c r="S177" s="21">
        <v>296.60000000000002</v>
      </c>
      <c r="T177" s="21">
        <v>523.4</v>
      </c>
      <c r="U177" s="21">
        <v>2.4</v>
      </c>
      <c r="V177" s="21">
        <v>1.8</v>
      </c>
      <c r="W177" s="22">
        <v>3.1</v>
      </c>
    </row>
    <row r="178" spans="1:23">
      <c r="A178" s="6" t="s">
        <v>718</v>
      </c>
      <c r="B178" s="55" t="s">
        <v>719</v>
      </c>
      <c r="C178" s="44">
        <v>3898.7</v>
      </c>
      <c r="D178" s="21">
        <v>162.30000000000001</v>
      </c>
      <c r="E178" s="21">
        <v>86.9</v>
      </c>
      <c r="F178" s="21">
        <v>248.2</v>
      </c>
      <c r="G178" s="21">
        <v>4.2</v>
      </c>
      <c r="H178" s="21">
        <v>2.2000000000000002</v>
      </c>
      <c r="I178" s="22">
        <v>6.4</v>
      </c>
      <c r="J178" s="44">
        <v>12724.8</v>
      </c>
      <c r="K178" s="21">
        <v>375.5</v>
      </c>
      <c r="L178" s="21">
        <v>295.3</v>
      </c>
      <c r="M178" s="21">
        <v>469.7</v>
      </c>
      <c r="N178" s="21">
        <v>3</v>
      </c>
      <c r="O178" s="21">
        <v>2.2999999999999998</v>
      </c>
      <c r="P178" s="22">
        <v>3.7</v>
      </c>
      <c r="Q178" s="35">
        <v>36035.5</v>
      </c>
      <c r="R178" s="21">
        <v>599.4</v>
      </c>
      <c r="S178" s="21">
        <v>431.4</v>
      </c>
      <c r="T178" s="21">
        <v>783.5</v>
      </c>
      <c r="U178" s="21">
        <v>1.7</v>
      </c>
      <c r="V178" s="21">
        <v>1.2</v>
      </c>
      <c r="W178" s="22">
        <v>2.2000000000000002</v>
      </c>
    </row>
    <row r="179" spans="1:23">
      <c r="A179" s="6" t="s">
        <v>606</v>
      </c>
      <c r="B179" s="55" t="s">
        <v>607</v>
      </c>
      <c r="C179" s="44">
        <v>32056</v>
      </c>
      <c r="D179" s="21">
        <v>1003.9</v>
      </c>
      <c r="E179" s="21">
        <v>548.29999999999995</v>
      </c>
      <c r="F179" s="21">
        <v>1510.8</v>
      </c>
      <c r="G179" s="21">
        <v>3.1</v>
      </c>
      <c r="H179" s="21">
        <v>1.7</v>
      </c>
      <c r="I179" s="22">
        <v>4.7</v>
      </c>
      <c r="J179" s="44">
        <v>100009.4</v>
      </c>
      <c r="K179" s="21">
        <v>3131.9</v>
      </c>
      <c r="L179" s="21">
        <v>2453.4</v>
      </c>
      <c r="M179" s="21">
        <v>3923</v>
      </c>
      <c r="N179" s="21">
        <v>3.1</v>
      </c>
      <c r="O179" s="21">
        <v>2.5</v>
      </c>
      <c r="P179" s="22">
        <v>3.9</v>
      </c>
      <c r="Q179" s="35">
        <v>210754.6</v>
      </c>
      <c r="R179" s="21">
        <v>3618.7</v>
      </c>
      <c r="S179" s="21">
        <v>2629.3</v>
      </c>
      <c r="T179" s="21">
        <v>4672.8999999999996</v>
      </c>
      <c r="U179" s="21">
        <v>1.7</v>
      </c>
      <c r="V179" s="21">
        <v>1.2</v>
      </c>
      <c r="W179" s="22">
        <v>2.2000000000000002</v>
      </c>
    </row>
    <row r="180" spans="1:23">
      <c r="A180" s="6" t="s">
        <v>478</v>
      </c>
      <c r="B180" s="55" t="s">
        <v>479</v>
      </c>
      <c r="C180" s="44">
        <v>14481</v>
      </c>
      <c r="D180" s="21">
        <v>593.9</v>
      </c>
      <c r="E180" s="21">
        <v>334.8</v>
      </c>
      <c r="F180" s="21">
        <v>866.5</v>
      </c>
      <c r="G180" s="21">
        <v>4.0999999999999996</v>
      </c>
      <c r="H180" s="21">
        <v>2.2999999999999998</v>
      </c>
      <c r="I180" s="22">
        <v>6</v>
      </c>
      <c r="J180" s="44">
        <v>48393.9</v>
      </c>
      <c r="K180" s="21">
        <v>1898.5</v>
      </c>
      <c r="L180" s="21">
        <v>1478.8</v>
      </c>
      <c r="M180" s="21">
        <v>2348.5</v>
      </c>
      <c r="N180" s="21">
        <v>3.9</v>
      </c>
      <c r="O180" s="21">
        <v>3.1</v>
      </c>
      <c r="P180" s="22">
        <v>4.9000000000000004</v>
      </c>
      <c r="Q180" s="35">
        <v>117362.1</v>
      </c>
      <c r="R180" s="21">
        <v>2439.3000000000002</v>
      </c>
      <c r="S180" s="21">
        <v>1757.5</v>
      </c>
      <c r="T180" s="21">
        <v>3152</v>
      </c>
      <c r="U180" s="21">
        <v>2.1</v>
      </c>
      <c r="V180" s="21">
        <v>1.5</v>
      </c>
      <c r="W180" s="22">
        <v>2.7</v>
      </c>
    </row>
    <row r="181" spans="1:23">
      <c r="A181" s="6" t="s">
        <v>424</v>
      </c>
      <c r="B181" s="55" t="s">
        <v>425</v>
      </c>
      <c r="C181" s="44">
        <v>7705.8</v>
      </c>
      <c r="D181" s="21">
        <v>365.7</v>
      </c>
      <c r="E181" s="21">
        <v>213</v>
      </c>
      <c r="F181" s="21">
        <v>527.5</v>
      </c>
      <c r="G181" s="21">
        <v>4.7</v>
      </c>
      <c r="H181" s="21">
        <v>2.8</v>
      </c>
      <c r="I181" s="22">
        <v>6.8</v>
      </c>
      <c r="J181" s="44">
        <v>14356.3</v>
      </c>
      <c r="K181" s="21">
        <v>538.6</v>
      </c>
      <c r="L181" s="21">
        <v>399.4</v>
      </c>
      <c r="M181" s="21">
        <v>695.1</v>
      </c>
      <c r="N181" s="21">
        <v>3.8</v>
      </c>
      <c r="O181" s="21">
        <v>2.8</v>
      </c>
      <c r="P181" s="22">
        <v>4.8</v>
      </c>
      <c r="Q181" s="35">
        <v>30803.9</v>
      </c>
      <c r="R181" s="21">
        <v>691.3</v>
      </c>
      <c r="S181" s="21">
        <v>489.3</v>
      </c>
      <c r="T181" s="21">
        <v>941.9</v>
      </c>
      <c r="U181" s="21">
        <v>2.2000000000000002</v>
      </c>
      <c r="V181" s="21">
        <v>1.6</v>
      </c>
      <c r="W181" s="22">
        <v>3.1</v>
      </c>
    </row>
    <row r="182" spans="1:23">
      <c r="A182" s="6" t="s">
        <v>442</v>
      </c>
      <c r="B182" s="55" t="s">
        <v>443</v>
      </c>
      <c r="C182" s="44">
        <v>13683.4</v>
      </c>
      <c r="D182" s="21">
        <v>627.9</v>
      </c>
      <c r="E182" s="21">
        <v>370</v>
      </c>
      <c r="F182" s="21">
        <v>913.8</v>
      </c>
      <c r="G182" s="21">
        <v>4.5999999999999996</v>
      </c>
      <c r="H182" s="21">
        <v>2.7</v>
      </c>
      <c r="I182" s="22">
        <v>6.7</v>
      </c>
      <c r="J182" s="44">
        <v>21634.7</v>
      </c>
      <c r="K182" s="21">
        <v>935.7</v>
      </c>
      <c r="L182" s="21">
        <v>663.6</v>
      </c>
      <c r="M182" s="21">
        <v>1257.4000000000001</v>
      </c>
      <c r="N182" s="21">
        <v>4.3</v>
      </c>
      <c r="O182" s="21">
        <v>3.1</v>
      </c>
      <c r="P182" s="22">
        <v>5.8</v>
      </c>
      <c r="Q182" s="35">
        <v>69032.899999999994</v>
      </c>
      <c r="R182" s="21">
        <v>1745.7</v>
      </c>
      <c r="S182" s="21">
        <v>1192</v>
      </c>
      <c r="T182" s="21">
        <v>2427.9</v>
      </c>
      <c r="U182" s="21">
        <v>2.5</v>
      </c>
      <c r="V182" s="21">
        <v>1.7</v>
      </c>
      <c r="W182" s="22">
        <v>3.5</v>
      </c>
    </row>
    <row r="183" spans="1:23">
      <c r="A183" s="6" t="s">
        <v>462</v>
      </c>
      <c r="B183" s="55" t="s">
        <v>463</v>
      </c>
      <c r="C183" s="44">
        <v>9378.4</v>
      </c>
      <c r="D183" s="21">
        <v>446.6</v>
      </c>
      <c r="E183" s="21">
        <v>250.3</v>
      </c>
      <c r="F183" s="21">
        <v>647.70000000000005</v>
      </c>
      <c r="G183" s="21">
        <v>4.8</v>
      </c>
      <c r="H183" s="21">
        <v>2.7</v>
      </c>
      <c r="I183" s="22">
        <v>6.9</v>
      </c>
      <c r="J183" s="44">
        <v>13798.4</v>
      </c>
      <c r="K183" s="21">
        <v>602.1</v>
      </c>
      <c r="L183" s="21">
        <v>459.9</v>
      </c>
      <c r="M183" s="21">
        <v>755.6</v>
      </c>
      <c r="N183" s="21">
        <v>4.4000000000000004</v>
      </c>
      <c r="O183" s="21">
        <v>3.3</v>
      </c>
      <c r="P183" s="22">
        <v>5.5</v>
      </c>
      <c r="Q183" s="35">
        <v>38752.199999999997</v>
      </c>
      <c r="R183" s="21">
        <v>823.7</v>
      </c>
      <c r="S183" s="21">
        <v>587.70000000000005</v>
      </c>
      <c r="T183" s="21">
        <v>1078.2</v>
      </c>
      <c r="U183" s="21">
        <v>2.1</v>
      </c>
      <c r="V183" s="21">
        <v>1.5</v>
      </c>
      <c r="W183" s="22">
        <v>2.8</v>
      </c>
    </row>
    <row r="184" spans="1:23">
      <c r="A184" s="6" t="s">
        <v>708</v>
      </c>
      <c r="B184" s="55" t="s">
        <v>709</v>
      </c>
      <c r="C184" s="44">
        <v>2376.3000000000002</v>
      </c>
      <c r="D184" s="21">
        <v>77</v>
      </c>
      <c r="E184" s="21">
        <v>41.5</v>
      </c>
      <c r="F184" s="21">
        <v>118.9</v>
      </c>
      <c r="G184" s="21">
        <v>3.2</v>
      </c>
      <c r="H184" s="21">
        <v>1.7</v>
      </c>
      <c r="I184" s="22">
        <v>5</v>
      </c>
      <c r="J184" s="44">
        <v>5461.5</v>
      </c>
      <c r="K184" s="21">
        <v>171.1</v>
      </c>
      <c r="L184" s="21">
        <v>134.30000000000001</v>
      </c>
      <c r="M184" s="21">
        <v>214.7</v>
      </c>
      <c r="N184" s="21">
        <v>3.1</v>
      </c>
      <c r="O184" s="21">
        <v>2.5</v>
      </c>
      <c r="P184" s="22">
        <v>3.9</v>
      </c>
      <c r="Q184" s="35">
        <v>19577.2</v>
      </c>
      <c r="R184" s="21">
        <v>323.8</v>
      </c>
      <c r="S184" s="21">
        <v>226.3</v>
      </c>
      <c r="T184" s="21">
        <v>429.3</v>
      </c>
      <c r="U184" s="21">
        <v>1.7</v>
      </c>
      <c r="V184" s="21">
        <v>1.2</v>
      </c>
      <c r="W184" s="22">
        <v>2.2000000000000002</v>
      </c>
    </row>
    <row r="185" spans="1:23">
      <c r="A185" s="6" t="s">
        <v>426</v>
      </c>
      <c r="B185" s="55" t="s">
        <v>427</v>
      </c>
      <c r="C185" s="44">
        <v>9858.4</v>
      </c>
      <c r="D185" s="21">
        <v>503.2</v>
      </c>
      <c r="E185" s="21">
        <v>297.5</v>
      </c>
      <c r="F185" s="21">
        <v>716.9</v>
      </c>
      <c r="G185" s="21">
        <v>5.0999999999999996</v>
      </c>
      <c r="H185" s="21">
        <v>3</v>
      </c>
      <c r="I185" s="22">
        <v>7.3</v>
      </c>
      <c r="J185" s="44">
        <v>24011.5</v>
      </c>
      <c r="K185" s="21">
        <v>1068.3</v>
      </c>
      <c r="L185" s="21">
        <v>796.7</v>
      </c>
      <c r="M185" s="21">
        <v>1377.2</v>
      </c>
      <c r="N185" s="21">
        <v>4.4000000000000004</v>
      </c>
      <c r="O185" s="21">
        <v>3.3</v>
      </c>
      <c r="P185" s="22">
        <v>5.7</v>
      </c>
      <c r="Q185" s="35">
        <v>64503.1</v>
      </c>
      <c r="R185" s="21">
        <v>1520.9</v>
      </c>
      <c r="S185" s="21">
        <v>1067</v>
      </c>
      <c r="T185" s="21">
        <v>2061.3000000000002</v>
      </c>
      <c r="U185" s="21">
        <v>2.4</v>
      </c>
      <c r="V185" s="21">
        <v>1.7</v>
      </c>
      <c r="W185" s="22">
        <v>3.2</v>
      </c>
    </row>
    <row r="186" spans="1:23">
      <c r="A186" s="49" t="s">
        <v>846</v>
      </c>
      <c r="B186" s="54" t="s">
        <v>847</v>
      </c>
      <c r="C186" s="44">
        <v>5273.7</v>
      </c>
      <c r="D186" s="21">
        <v>171.7</v>
      </c>
      <c r="E186" s="21">
        <v>96.5</v>
      </c>
      <c r="F186" s="21">
        <v>253</v>
      </c>
      <c r="G186" s="21">
        <v>3.3</v>
      </c>
      <c r="H186" s="21">
        <v>1.8</v>
      </c>
      <c r="I186" s="22">
        <v>4.8</v>
      </c>
      <c r="J186" s="44">
        <v>8865.2999999999993</v>
      </c>
      <c r="K186" s="21">
        <v>188.2</v>
      </c>
      <c r="L186" s="21">
        <v>142.4</v>
      </c>
      <c r="M186" s="21">
        <v>242.8</v>
      </c>
      <c r="N186" s="21">
        <v>2.1</v>
      </c>
      <c r="O186" s="21">
        <v>1.6</v>
      </c>
      <c r="P186" s="22">
        <v>2.7</v>
      </c>
      <c r="Q186" s="35">
        <v>38791</v>
      </c>
      <c r="R186" s="21">
        <v>582</v>
      </c>
      <c r="S186" s="21">
        <v>417.2</v>
      </c>
      <c r="T186" s="21">
        <v>756.9</v>
      </c>
      <c r="U186" s="21">
        <v>1.5</v>
      </c>
      <c r="V186" s="21">
        <v>1.1000000000000001</v>
      </c>
      <c r="W186" s="22">
        <v>2</v>
      </c>
    </row>
    <row r="187" spans="1:23">
      <c r="A187" s="6" t="s">
        <v>386</v>
      </c>
      <c r="B187" s="55" t="s">
        <v>387</v>
      </c>
      <c r="C187" s="44">
        <v>8343.2999999999993</v>
      </c>
      <c r="D187" s="21">
        <v>369.9</v>
      </c>
      <c r="E187" s="21">
        <v>217.2</v>
      </c>
      <c r="F187" s="21">
        <v>530.9</v>
      </c>
      <c r="G187" s="21">
        <v>4.4000000000000004</v>
      </c>
      <c r="H187" s="21">
        <v>2.6</v>
      </c>
      <c r="I187" s="22">
        <v>6.4</v>
      </c>
      <c r="J187" s="44">
        <v>8556</v>
      </c>
      <c r="K187" s="21">
        <v>353.2</v>
      </c>
      <c r="L187" s="21">
        <v>266.39999999999998</v>
      </c>
      <c r="M187" s="21">
        <v>451</v>
      </c>
      <c r="N187" s="21">
        <v>4.0999999999999996</v>
      </c>
      <c r="O187" s="21">
        <v>3.1</v>
      </c>
      <c r="P187" s="22">
        <v>5.3</v>
      </c>
      <c r="Q187" s="35">
        <v>25280.7</v>
      </c>
      <c r="R187" s="21">
        <v>619.20000000000005</v>
      </c>
      <c r="S187" s="21">
        <v>441.1</v>
      </c>
      <c r="T187" s="21">
        <v>828.1</v>
      </c>
      <c r="U187" s="21">
        <v>2.4</v>
      </c>
      <c r="V187" s="21">
        <v>1.7</v>
      </c>
      <c r="W187" s="22">
        <v>3.3</v>
      </c>
    </row>
    <row r="188" spans="1:23">
      <c r="A188" s="6" t="s">
        <v>464</v>
      </c>
      <c r="B188" s="55" t="s">
        <v>465</v>
      </c>
      <c r="C188" s="44">
        <v>12456.7</v>
      </c>
      <c r="D188" s="21">
        <v>555.79999999999995</v>
      </c>
      <c r="E188" s="21">
        <v>326.60000000000002</v>
      </c>
      <c r="F188" s="21">
        <v>793.9</v>
      </c>
      <c r="G188" s="21">
        <v>4.5</v>
      </c>
      <c r="H188" s="21">
        <v>2.6</v>
      </c>
      <c r="I188" s="22">
        <v>6.4</v>
      </c>
      <c r="J188" s="44">
        <v>20846.5</v>
      </c>
      <c r="K188" s="21">
        <v>809.3</v>
      </c>
      <c r="L188" s="21">
        <v>605.1</v>
      </c>
      <c r="M188" s="21">
        <v>1040.0999999999999</v>
      </c>
      <c r="N188" s="21">
        <v>3.9</v>
      </c>
      <c r="O188" s="21">
        <v>2.9</v>
      </c>
      <c r="P188" s="22">
        <v>5</v>
      </c>
      <c r="Q188" s="35">
        <v>50197.8</v>
      </c>
      <c r="R188" s="21">
        <v>1172.8</v>
      </c>
      <c r="S188" s="21">
        <v>828.6</v>
      </c>
      <c r="T188" s="21">
        <v>1574.1</v>
      </c>
      <c r="U188" s="21">
        <v>2.2999999999999998</v>
      </c>
      <c r="V188" s="21">
        <v>1.7</v>
      </c>
      <c r="W188" s="22">
        <v>3.1</v>
      </c>
    </row>
    <row r="189" spans="1:23">
      <c r="A189" s="6" t="s">
        <v>362</v>
      </c>
      <c r="B189" s="55" t="s">
        <v>363</v>
      </c>
      <c r="C189" s="44">
        <v>19288.2</v>
      </c>
      <c r="D189" s="21">
        <v>883.2</v>
      </c>
      <c r="E189" s="21">
        <v>512.79999999999995</v>
      </c>
      <c r="F189" s="21">
        <v>1278.8</v>
      </c>
      <c r="G189" s="21">
        <v>4.5999999999999996</v>
      </c>
      <c r="H189" s="21">
        <v>2.7</v>
      </c>
      <c r="I189" s="22">
        <v>6.6</v>
      </c>
      <c r="J189" s="44">
        <v>29865.5</v>
      </c>
      <c r="K189" s="21">
        <v>1246</v>
      </c>
      <c r="L189" s="21">
        <v>962.9</v>
      </c>
      <c r="M189" s="21">
        <v>1571.9</v>
      </c>
      <c r="N189" s="21">
        <v>4.2</v>
      </c>
      <c r="O189" s="21">
        <v>3.2</v>
      </c>
      <c r="P189" s="22">
        <v>5.3</v>
      </c>
      <c r="Q189" s="35">
        <v>66970.3</v>
      </c>
      <c r="R189" s="21">
        <v>1606</v>
      </c>
      <c r="S189" s="21">
        <v>1151.4000000000001</v>
      </c>
      <c r="T189" s="21">
        <v>2113.8000000000002</v>
      </c>
      <c r="U189" s="21">
        <v>2.4</v>
      </c>
      <c r="V189" s="21">
        <v>1.7</v>
      </c>
      <c r="W189" s="22">
        <v>3.2</v>
      </c>
    </row>
    <row r="190" spans="1:23">
      <c r="A190" s="6" t="s">
        <v>428</v>
      </c>
      <c r="B190" s="55" t="s">
        <v>429</v>
      </c>
      <c r="C190" s="44">
        <v>8375.9</v>
      </c>
      <c r="D190" s="21">
        <v>347</v>
      </c>
      <c r="E190" s="21">
        <v>197.3</v>
      </c>
      <c r="F190" s="21">
        <v>507.4</v>
      </c>
      <c r="G190" s="21">
        <v>4.0999999999999996</v>
      </c>
      <c r="H190" s="21">
        <v>2.4</v>
      </c>
      <c r="I190" s="22">
        <v>6.1</v>
      </c>
      <c r="J190" s="44">
        <v>26265.7</v>
      </c>
      <c r="K190" s="21">
        <v>1093.5</v>
      </c>
      <c r="L190" s="21">
        <v>820.4</v>
      </c>
      <c r="M190" s="21">
        <v>1389.8</v>
      </c>
      <c r="N190" s="21">
        <v>4.2</v>
      </c>
      <c r="O190" s="21">
        <v>3.1</v>
      </c>
      <c r="P190" s="22">
        <v>5.3</v>
      </c>
      <c r="Q190" s="35">
        <v>45861.3</v>
      </c>
      <c r="R190" s="21">
        <v>1050.0999999999999</v>
      </c>
      <c r="S190" s="21">
        <v>755.1</v>
      </c>
      <c r="T190" s="21">
        <v>1385.9</v>
      </c>
      <c r="U190" s="21">
        <v>2.2999999999999998</v>
      </c>
      <c r="V190" s="21">
        <v>1.6</v>
      </c>
      <c r="W190" s="22">
        <v>3</v>
      </c>
    </row>
    <row r="191" spans="1:23">
      <c r="A191" s="6" t="s">
        <v>608</v>
      </c>
      <c r="B191" s="55" t="s">
        <v>609</v>
      </c>
      <c r="C191" s="44">
        <v>8016.1</v>
      </c>
      <c r="D191" s="21">
        <v>290.89999999999998</v>
      </c>
      <c r="E191" s="21">
        <v>168.2</v>
      </c>
      <c r="F191" s="21">
        <v>425.5</v>
      </c>
      <c r="G191" s="21">
        <v>3.6</v>
      </c>
      <c r="H191" s="21">
        <v>2.1</v>
      </c>
      <c r="I191" s="22">
        <v>5.3</v>
      </c>
      <c r="J191" s="44">
        <v>11581.6</v>
      </c>
      <c r="K191" s="21">
        <v>436.9</v>
      </c>
      <c r="L191" s="21">
        <v>325.5</v>
      </c>
      <c r="M191" s="21">
        <v>561.5</v>
      </c>
      <c r="N191" s="21">
        <v>3.8</v>
      </c>
      <c r="O191" s="21">
        <v>2.8</v>
      </c>
      <c r="P191" s="22">
        <v>4.8</v>
      </c>
      <c r="Q191" s="35">
        <v>40170.300000000003</v>
      </c>
      <c r="R191" s="21">
        <v>863.2</v>
      </c>
      <c r="S191" s="21">
        <v>605.70000000000005</v>
      </c>
      <c r="T191" s="21">
        <v>1168.8</v>
      </c>
      <c r="U191" s="21">
        <v>2.1</v>
      </c>
      <c r="V191" s="21">
        <v>1.5</v>
      </c>
      <c r="W191" s="22">
        <v>2.9</v>
      </c>
    </row>
    <row r="192" spans="1:23">
      <c r="A192" s="6" t="s">
        <v>780</v>
      </c>
      <c r="B192" s="55" t="s">
        <v>781</v>
      </c>
      <c r="C192" s="44">
        <v>5732.7</v>
      </c>
      <c r="D192" s="21">
        <v>193.1</v>
      </c>
      <c r="E192" s="21">
        <v>107.4</v>
      </c>
      <c r="F192" s="21">
        <v>284</v>
      </c>
      <c r="G192" s="21">
        <v>3.4</v>
      </c>
      <c r="H192" s="21">
        <v>1.9</v>
      </c>
      <c r="I192" s="22">
        <v>5</v>
      </c>
      <c r="J192" s="44">
        <v>12382.4</v>
      </c>
      <c r="K192" s="21">
        <v>407.9</v>
      </c>
      <c r="L192" s="21">
        <v>309.7</v>
      </c>
      <c r="M192" s="21">
        <v>519.9</v>
      </c>
      <c r="N192" s="21">
        <v>3.3</v>
      </c>
      <c r="O192" s="21">
        <v>2.5</v>
      </c>
      <c r="P192" s="22">
        <v>4.2</v>
      </c>
      <c r="Q192" s="35">
        <v>43810.8</v>
      </c>
      <c r="R192" s="21">
        <v>774.4</v>
      </c>
      <c r="S192" s="21">
        <v>553.6</v>
      </c>
      <c r="T192" s="21">
        <v>1011.9</v>
      </c>
      <c r="U192" s="21">
        <v>1.8</v>
      </c>
      <c r="V192" s="21">
        <v>1.3</v>
      </c>
      <c r="W192" s="22">
        <v>2.2999999999999998</v>
      </c>
    </row>
    <row r="193" spans="1:23">
      <c r="A193" s="6" t="s">
        <v>854</v>
      </c>
      <c r="B193" s="55" t="s">
        <v>855</v>
      </c>
      <c r="C193" s="44">
        <v>9673.9</v>
      </c>
      <c r="D193" s="21">
        <v>287.60000000000002</v>
      </c>
      <c r="E193" s="21">
        <v>157.9</v>
      </c>
      <c r="F193" s="21">
        <v>433.2</v>
      </c>
      <c r="G193" s="21">
        <v>3</v>
      </c>
      <c r="H193" s="21">
        <v>1.6</v>
      </c>
      <c r="I193" s="22">
        <v>4.5</v>
      </c>
      <c r="J193" s="44">
        <v>14631.9</v>
      </c>
      <c r="K193" s="21">
        <v>409.7</v>
      </c>
      <c r="L193" s="21">
        <v>305.10000000000002</v>
      </c>
      <c r="M193" s="21">
        <v>531.79999999999995</v>
      </c>
      <c r="N193" s="21">
        <v>2.8</v>
      </c>
      <c r="O193" s="21">
        <v>2.1</v>
      </c>
      <c r="P193" s="22">
        <v>3.6</v>
      </c>
      <c r="Q193" s="35">
        <v>89679.2</v>
      </c>
      <c r="R193" s="21">
        <v>1523.3</v>
      </c>
      <c r="S193" s="21">
        <v>1101.9000000000001</v>
      </c>
      <c r="T193" s="21">
        <v>1985.8</v>
      </c>
      <c r="U193" s="21">
        <v>1.7</v>
      </c>
      <c r="V193" s="21">
        <v>1.2</v>
      </c>
      <c r="W193" s="22">
        <v>2.2000000000000002</v>
      </c>
    </row>
    <row r="194" spans="1:23">
      <c r="A194" s="6" t="s">
        <v>342</v>
      </c>
      <c r="B194" s="55" t="s">
        <v>343</v>
      </c>
      <c r="C194" s="44">
        <v>9741.7999999999993</v>
      </c>
      <c r="D194" s="21">
        <v>467</v>
      </c>
      <c r="E194" s="21">
        <v>271.2</v>
      </c>
      <c r="F194" s="21">
        <v>667.7</v>
      </c>
      <c r="G194" s="21">
        <v>4.8</v>
      </c>
      <c r="H194" s="21">
        <v>2.8</v>
      </c>
      <c r="I194" s="22">
        <v>6.9</v>
      </c>
      <c r="J194" s="44">
        <v>20094.8</v>
      </c>
      <c r="K194" s="21">
        <v>903.5</v>
      </c>
      <c r="L194" s="21">
        <v>693</v>
      </c>
      <c r="M194" s="21">
        <v>1140.7</v>
      </c>
      <c r="N194" s="21">
        <v>4.5</v>
      </c>
      <c r="O194" s="21">
        <v>3.4</v>
      </c>
      <c r="P194" s="22">
        <v>5.7</v>
      </c>
      <c r="Q194" s="35">
        <v>40778.300000000003</v>
      </c>
      <c r="R194" s="21">
        <v>954.8</v>
      </c>
      <c r="S194" s="21">
        <v>683.4</v>
      </c>
      <c r="T194" s="21">
        <v>1260.5999999999999</v>
      </c>
      <c r="U194" s="21">
        <v>2.2999999999999998</v>
      </c>
      <c r="V194" s="21">
        <v>1.7</v>
      </c>
      <c r="W194" s="22">
        <v>3.1</v>
      </c>
    </row>
    <row r="195" spans="1:23">
      <c r="A195" s="6" t="s">
        <v>388</v>
      </c>
      <c r="B195" s="55" t="s">
        <v>389</v>
      </c>
      <c r="C195" s="44">
        <v>3920.4</v>
      </c>
      <c r="D195" s="21">
        <v>192</v>
      </c>
      <c r="E195" s="21">
        <v>109.1</v>
      </c>
      <c r="F195" s="21">
        <v>279.60000000000002</v>
      </c>
      <c r="G195" s="21">
        <v>4.9000000000000004</v>
      </c>
      <c r="H195" s="21">
        <v>2.8</v>
      </c>
      <c r="I195" s="22">
        <v>7.1</v>
      </c>
      <c r="J195" s="44">
        <v>13161.5</v>
      </c>
      <c r="K195" s="21">
        <v>557.5</v>
      </c>
      <c r="L195" s="21">
        <v>427.9</v>
      </c>
      <c r="M195" s="21">
        <v>697.4</v>
      </c>
      <c r="N195" s="21">
        <v>4.2</v>
      </c>
      <c r="O195" s="21">
        <v>3.3</v>
      </c>
      <c r="P195" s="22">
        <v>5.3</v>
      </c>
      <c r="Q195" s="35">
        <v>21674.1</v>
      </c>
      <c r="R195" s="21">
        <v>424.9</v>
      </c>
      <c r="S195" s="21">
        <v>303</v>
      </c>
      <c r="T195" s="21">
        <v>553.4</v>
      </c>
      <c r="U195" s="21">
        <v>2</v>
      </c>
      <c r="V195" s="21">
        <v>1.4</v>
      </c>
      <c r="W195" s="22">
        <v>2.6</v>
      </c>
    </row>
    <row r="196" spans="1:23">
      <c r="A196" s="6" t="s">
        <v>740</v>
      </c>
      <c r="B196" s="55" t="s">
        <v>741</v>
      </c>
      <c r="C196" s="44">
        <v>5171.2</v>
      </c>
      <c r="D196" s="21">
        <v>129.9</v>
      </c>
      <c r="E196" s="21">
        <v>69.5</v>
      </c>
      <c r="F196" s="21">
        <v>205</v>
      </c>
      <c r="G196" s="21">
        <v>2.5</v>
      </c>
      <c r="H196" s="21">
        <v>1.3</v>
      </c>
      <c r="I196" s="22">
        <v>4</v>
      </c>
      <c r="J196" s="44">
        <v>21528.9</v>
      </c>
      <c r="K196" s="21">
        <v>570.5</v>
      </c>
      <c r="L196" s="21">
        <v>444.6</v>
      </c>
      <c r="M196" s="21">
        <v>722.9</v>
      </c>
      <c r="N196" s="21">
        <v>2.6</v>
      </c>
      <c r="O196" s="21">
        <v>2.1</v>
      </c>
      <c r="P196" s="22">
        <v>3.4</v>
      </c>
      <c r="Q196" s="35">
        <v>43533.9</v>
      </c>
      <c r="R196" s="21">
        <v>650.29999999999995</v>
      </c>
      <c r="S196" s="21">
        <v>459.8</v>
      </c>
      <c r="T196" s="21">
        <v>857.3</v>
      </c>
      <c r="U196" s="21">
        <v>1.5</v>
      </c>
      <c r="V196" s="21">
        <v>1.1000000000000001</v>
      </c>
      <c r="W196" s="22">
        <v>2</v>
      </c>
    </row>
    <row r="197" spans="1:23">
      <c r="A197" s="6" t="s">
        <v>664</v>
      </c>
      <c r="B197" s="55" t="s">
        <v>665</v>
      </c>
      <c r="C197" s="44">
        <v>1208.3</v>
      </c>
      <c r="D197" s="21">
        <v>45.1</v>
      </c>
      <c r="E197" s="21">
        <v>24.3</v>
      </c>
      <c r="F197" s="21">
        <v>71.7</v>
      </c>
      <c r="G197" s="21">
        <v>3.7</v>
      </c>
      <c r="H197" s="21">
        <v>2</v>
      </c>
      <c r="I197" s="22">
        <v>5.9</v>
      </c>
      <c r="J197" s="44">
        <v>12141.3</v>
      </c>
      <c r="K197" s="21">
        <v>334.7</v>
      </c>
      <c r="L197" s="21">
        <v>258.7</v>
      </c>
      <c r="M197" s="21">
        <v>429.5</v>
      </c>
      <c r="N197" s="21">
        <v>2.8</v>
      </c>
      <c r="O197" s="21">
        <v>2.1</v>
      </c>
      <c r="P197" s="22">
        <v>3.5</v>
      </c>
      <c r="Q197" s="35">
        <v>22129.4</v>
      </c>
      <c r="R197" s="21">
        <v>320.89999999999998</v>
      </c>
      <c r="S197" s="21">
        <v>224.8</v>
      </c>
      <c r="T197" s="21">
        <v>426.9</v>
      </c>
      <c r="U197" s="21">
        <v>1.4</v>
      </c>
      <c r="V197" s="21">
        <v>1</v>
      </c>
      <c r="W197" s="22">
        <v>1.9</v>
      </c>
    </row>
    <row r="198" spans="1:23">
      <c r="A198" s="6" t="s">
        <v>856</v>
      </c>
      <c r="B198" s="55" t="s">
        <v>857</v>
      </c>
      <c r="C198" s="44">
        <v>8258</v>
      </c>
      <c r="D198" s="21">
        <v>142.5</v>
      </c>
      <c r="E198" s="21">
        <v>74.599999999999994</v>
      </c>
      <c r="F198" s="21">
        <v>229.2</v>
      </c>
      <c r="G198" s="21">
        <v>1.7</v>
      </c>
      <c r="H198" s="21">
        <v>0.9</v>
      </c>
      <c r="I198" s="22">
        <v>2.8</v>
      </c>
      <c r="J198" s="44">
        <v>21883.3</v>
      </c>
      <c r="K198" s="21">
        <v>478.6</v>
      </c>
      <c r="L198" s="21">
        <v>356.5</v>
      </c>
      <c r="M198" s="21">
        <v>631.6</v>
      </c>
      <c r="N198" s="21">
        <v>2.2000000000000002</v>
      </c>
      <c r="O198" s="21">
        <v>1.6</v>
      </c>
      <c r="P198" s="22">
        <v>2.9</v>
      </c>
      <c r="Q198" s="35">
        <v>60502.7</v>
      </c>
      <c r="R198" s="21">
        <v>689.5</v>
      </c>
      <c r="S198" s="21">
        <v>467.3</v>
      </c>
      <c r="T198" s="21">
        <v>946.7</v>
      </c>
      <c r="U198" s="21">
        <v>1.1000000000000001</v>
      </c>
      <c r="V198" s="21">
        <v>0.8</v>
      </c>
      <c r="W198" s="22">
        <v>1.6</v>
      </c>
    </row>
    <row r="199" spans="1:23">
      <c r="A199" s="6" t="s">
        <v>390</v>
      </c>
      <c r="B199" s="55" t="s">
        <v>391</v>
      </c>
      <c r="C199" s="44">
        <v>11110.1</v>
      </c>
      <c r="D199" s="21">
        <v>558.20000000000005</v>
      </c>
      <c r="E199" s="21">
        <v>327.5</v>
      </c>
      <c r="F199" s="21">
        <v>801.5</v>
      </c>
      <c r="G199" s="21">
        <v>5</v>
      </c>
      <c r="H199" s="21">
        <v>2.9</v>
      </c>
      <c r="I199" s="22">
        <v>7.2</v>
      </c>
      <c r="J199" s="44">
        <v>23082.5</v>
      </c>
      <c r="K199" s="21">
        <v>1065.0999999999999</v>
      </c>
      <c r="L199" s="21">
        <v>796.4</v>
      </c>
      <c r="M199" s="21">
        <v>1375.7</v>
      </c>
      <c r="N199" s="21">
        <v>4.5999999999999996</v>
      </c>
      <c r="O199" s="21">
        <v>3.5</v>
      </c>
      <c r="P199" s="22">
        <v>6</v>
      </c>
      <c r="Q199" s="35">
        <v>60564.4</v>
      </c>
      <c r="R199" s="21">
        <v>1480.3</v>
      </c>
      <c r="S199" s="21">
        <v>1042</v>
      </c>
      <c r="T199" s="21">
        <v>2012.4</v>
      </c>
      <c r="U199" s="21">
        <v>2.4</v>
      </c>
      <c r="V199" s="21">
        <v>1.7</v>
      </c>
      <c r="W199" s="22">
        <v>3.3</v>
      </c>
    </row>
    <row r="200" spans="1:23">
      <c r="A200" s="6" t="s">
        <v>770</v>
      </c>
      <c r="B200" s="55" t="s">
        <v>771</v>
      </c>
      <c r="C200" s="44">
        <v>1735.7</v>
      </c>
      <c r="D200" s="21">
        <v>56.1</v>
      </c>
      <c r="E200" s="21">
        <v>29.8</v>
      </c>
      <c r="F200" s="21">
        <v>88.5</v>
      </c>
      <c r="G200" s="21">
        <v>3.2</v>
      </c>
      <c r="H200" s="21">
        <v>1.7</v>
      </c>
      <c r="I200" s="22">
        <v>5.0999999999999996</v>
      </c>
      <c r="J200" s="44">
        <v>11567.9</v>
      </c>
      <c r="K200" s="21">
        <v>281.5</v>
      </c>
      <c r="L200" s="21">
        <v>215.4</v>
      </c>
      <c r="M200" s="21">
        <v>357.4</v>
      </c>
      <c r="N200" s="21">
        <v>2.4</v>
      </c>
      <c r="O200" s="21">
        <v>1.9</v>
      </c>
      <c r="P200" s="22">
        <v>3.1</v>
      </c>
      <c r="Q200" s="35">
        <v>31417.4</v>
      </c>
      <c r="R200" s="21">
        <v>518.29999999999995</v>
      </c>
      <c r="S200" s="21">
        <v>361.7</v>
      </c>
      <c r="T200" s="21">
        <v>695.2</v>
      </c>
      <c r="U200" s="21">
        <v>1.6</v>
      </c>
      <c r="V200" s="21">
        <v>1.2</v>
      </c>
      <c r="W200" s="22">
        <v>2.2000000000000002</v>
      </c>
    </row>
    <row r="201" spans="1:23">
      <c r="A201" s="6" t="s">
        <v>444</v>
      </c>
      <c r="B201" s="55" t="s">
        <v>445</v>
      </c>
      <c r="C201" s="44">
        <v>2788</v>
      </c>
      <c r="D201" s="21">
        <v>134.1</v>
      </c>
      <c r="E201" s="21">
        <v>75.8</v>
      </c>
      <c r="F201" s="21">
        <v>194.3</v>
      </c>
      <c r="G201" s="21">
        <v>4.8</v>
      </c>
      <c r="H201" s="21">
        <v>2.7</v>
      </c>
      <c r="I201" s="22">
        <v>7</v>
      </c>
      <c r="J201" s="44">
        <v>11529.4</v>
      </c>
      <c r="K201" s="21">
        <v>436.2</v>
      </c>
      <c r="L201" s="21">
        <v>333.8</v>
      </c>
      <c r="M201" s="21">
        <v>552.1</v>
      </c>
      <c r="N201" s="21">
        <v>3.8</v>
      </c>
      <c r="O201" s="21">
        <v>2.9</v>
      </c>
      <c r="P201" s="22">
        <v>4.8</v>
      </c>
      <c r="Q201" s="35">
        <v>19583.599999999999</v>
      </c>
      <c r="R201" s="21">
        <v>436.4</v>
      </c>
      <c r="S201" s="21">
        <v>313.2</v>
      </c>
      <c r="T201" s="21">
        <v>572.79999999999995</v>
      </c>
      <c r="U201" s="21">
        <v>2.2000000000000002</v>
      </c>
      <c r="V201" s="21">
        <v>1.6</v>
      </c>
      <c r="W201" s="22">
        <v>2.9</v>
      </c>
    </row>
    <row r="202" spans="1:23">
      <c r="A202" s="6" t="s">
        <v>296</v>
      </c>
      <c r="B202" s="55" t="s">
        <v>297</v>
      </c>
      <c r="C202" s="44">
        <v>6621.9</v>
      </c>
      <c r="D202" s="21">
        <v>321.2</v>
      </c>
      <c r="E202" s="21">
        <v>178.8</v>
      </c>
      <c r="F202" s="21">
        <v>466.5</v>
      </c>
      <c r="G202" s="21">
        <v>4.9000000000000004</v>
      </c>
      <c r="H202" s="21">
        <v>2.7</v>
      </c>
      <c r="I202" s="22">
        <v>7</v>
      </c>
      <c r="J202" s="44">
        <v>20832.3</v>
      </c>
      <c r="K202" s="21">
        <v>842.7</v>
      </c>
      <c r="L202" s="21">
        <v>662.2</v>
      </c>
      <c r="M202" s="21">
        <v>1047.0999999999999</v>
      </c>
      <c r="N202" s="21">
        <v>4</v>
      </c>
      <c r="O202" s="21">
        <v>3.2</v>
      </c>
      <c r="P202" s="22">
        <v>5</v>
      </c>
      <c r="Q202" s="35">
        <v>29526.7</v>
      </c>
      <c r="R202" s="21">
        <v>687.6</v>
      </c>
      <c r="S202" s="21">
        <v>507.7</v>
      </c>
      <c r="T202" s="21">
        <v>887.9</v>
      </c>
      <c r="U202" s="21">
        <v>2.2999999999999998</v>
      </c>
      <c r="V202" s="21">
        <v>1.7</v>
      </c>
      <c r="W202" s="22">
        <v>3</v>
      </c>
    </row>
    <row r="203" spans="1:23">
      <c r="A203" s="6" t="s">
        <v>310</v>
      </c>
      <c r="B203" s="55" t="s">
        <v>311</v>
      </c>
      <c r="C203" s="44">
        <v>16707.599999999999</v>
      </c>
      <c r="D203" s="21">
        <v>855.7</v>
      </c>
      <c r="E203" s="21">
        <v>500.3</v>
      </c>
      <c r="F203" s="21">
        <v>1222.5999999999999</v>
      </c>
      <c r="G203" s="21">
        <v>5.0999999999999996</v>
      </c>
      <c r="H203" s="21">
        <v>3</v>
      </c>
      <c r="I203" s="22">
        <v>7.3</v>
      </c>
      <c r="J203" s="44">
        <v>42315.199999999997</v>
      </c>
      <c r="K203" s="21">
        <v>1936.5</v>
      </c>
      <c r="L203" s="21">
        <v>1475</v>
      </c>
      <c r="M203" s="21">
        <v>2461.6</v>
      </c>
      <c r="N203" s="21">
        <v>4.5999999999999996</v>
      </c>
      <c r="O203" s="21">
        <v>3.5</v>
      </c>
      <c r="P203" s="22">
        <v>5.8</v>
      </c>
      <c r="Q203" s="35">
        <v>65286.2</v>
      </c>
      <c r="R203" s="21">
        <v>1598.6</v>
      </c>
      <c r="S203" s="21">
        <v>1139.5999999999999</v>
      </c>
      <c r="T203" s="21">
        <v>2116.5</v>
      </c>
      <c r="U203" s="21">
        <v>2.4</v>
      </c>
      <c r="V203" s="21">
        <v>1.7</v>
      </c>
      <c r="W203" s="22">
        <v>3.2</v>
      </c>
    </row>
    <row r="204" spans="1:23">
      <c r="A204" s="6" t="s">
        <v>710</v>
      </c>
      <c r="B204" s="55" t="s">
        <v>711</v>
      </c>
      <c r="C204" s="44">
        <v>3690.4</v>
      </c>
      <c r="D204" s="21">
        <v>87.3</v>
      </c>
      <c r="E204" s="21">
        <v>46.3</v>
      </c>
      <c r="F204" s="21">
        <v>133.9</v>
      </c>
      <c r="G204" s="21">
        <v>2.4</v>
      </c>
      <c r="H204" s="21">
        <v>1.3</v>
      </c>
      <c r="I204" s="22">
        <v>3.6</v>
      </c>
      <c r="J204" s="44">
        <v>13599.8</v>
      </c>
      <c r="K204" s="21">
        <v>430.1</v>
      </c>
      <c r="L204" s="21">
        <v>334.9</v>
      </c>
      <c r="M204" s="21">
        <v>540.1</v>
      </c>
      <c r="N204" s="21">
        <v>3.2</v>
      </c>
      <c r="O204" s="21">
        <v>2.5</v>
      </c>
      <c r="P204" s="22">
        <v>4</v>
      </c>
      <c r="Q204" s="35">
        <v>35357.800000000003</v>
      </c>
      <c r="R204" s="21">
        <v>620</v>
      </c>
      <c r="S204" s="21">
        <v>444.3</v>
      </c>
      <c r="T204" s="21">
        <v>803.9</v>
      </c>
      <c r="U204" s="21">
        <v>1.8</v>
      </c>
      <c r="V204" s="21">
        <v>1.3</v>
      </c>
      <c r="W204" s="22">
        <v>2.2999999999999998</v>
      </c>
    </row>
    <row r="205" spans="1:23">
      <c r="A205" s="6" t="s">
        <v>792</v>
      </c>
      <c r="B205" s="55" t="s">
        <v>793</v>
      </c>
      <c r="C205" s="44">
        <v>2677.3</v>
      </c>
      <c r="D205" s="21">
        <v>74.099999999999994</v>
      </c>
      <c r="E205" s="21">
        <v>39.5</v>
      </c>
      <c r="F205" s="21">
        <v>113.7</v>
      </c>
      <c r="G205" s="21">
        <v>2.8</v>
      </c>
      <c r="H205" s="21">
        <v>1.5</v>
      </c>
      <c r="I205" s="22">
        <v>4.2</v>
      </c>
      <c r="J205" s="44">
        <v>8095.2</v>
      </c>
      <c r="K205" s="21">
        <v>232.6</v>
      </c>
      <c r="L205" s="21">
        <v>180.9</v>
      </c>
      <c r="M205" s="21">
        <v>295.7</v>
      </c>
      <c r="N205" s="21">
        <v>2.9</v>
      </c>
      <c r="O205" s="21">
        <v>2.2000000000000002</v>
      </c>
      <c r="P205" s="22">
        <v>3.7</v>
      </c>
      <c r="Q205" s="35">
        <v>27905.5</v>
      </c>
      <c r="R205" s="21">
        <v>446.4</v>
      </c>
      <c r="S205" s="21">
        <v>321.39999999999998</v>
      </c>
      <c r="T205" s="21">
        <v>578.5</v>
      </c>
      <c r="U205" s="21">
        <v>1.6</v>
      </c>
      <c r="V205" s="21">
        <v>1.2</v>
      </c>
      <c r="W205" s="22">
        <v>2.1</v>
      </c>
    </row>
    <row r="206" spans="1:23">
      <c r="A206" s="6" t="s">
        <v>794</v>
      </c>
      <c r="B206" s="55" t="s">
        <v>795</v>
      </c>
      <c r="C206" s="44">
        <v>5563.8</v>
      </c>
      <c r="D206" s="21">
        <v>160.19999999999999</v>
      </c>
      <c r="E206" s="21">
        <v>84</v>
      </c>
      <c r="F206" s="21">
        <v>260.7</v>
      </c>
      <c r="G206" s="21">
        <v>2.9</v>
      </c>
      <c r="H206" s="21">
        <v>1.5</v>
      </c>
      <c r="I206" s="22">
        <v>4.7</v>
      </c>
      <c r="J206" s="44">
        <v>13437.4</v>
      </c>
      <c r="K206" s="21">
        <v>312.5</v>
      </c>
      <c r="L206" s="21">
        <v>229.4</v>
      </c>
      <c r="M206" s="21">
        <v>413.8</v>
      </c>
      <c r="N206" s="21">
        <v>2.2999999999999998</v>
      </c>
      <c r="O206" s="21">
        <v>1.7</v>
      </c>
      <c r="P206" s="22">
        <v>3.1</v>
      </c>
      <c r="Q206" s="35">
        <v>42529.8</v>
      </c>
      <c r="R206" s="21">
        <v>530.70000000000005</v>
      </c>
      <c r="S206" s="21">
        <v>348.2</v>
      </c>
      <c r="T206" s="21">
        <v>748.1</v>
      </c>
      <c r="U206" s="21">
        <v>1.2</v>
      </c>
      <c r="V206" s="21">
        <v>0.8</v>
      </c>
      <c r="W206" s="22">
        <v>1.8</v>
      </c>
    </row>
    <row r="207" spans="1:23">
      <c r="A207" s="49" t="s">
        <v>666</v>
      </c>
      <c r="B207" s="54" t="s">
        <v>667</v>
      </c>
      <c r="C207" s="44">
        <v>1926.5</v>
      </c>
      <c r="D207" s="21">
        <v>34.5</v>
      </c>
      <c r="E207" s="21">
        <v>17.399999999999999</v>
      </c>
      <c r="F207" s="21">
        <v>55.4</v>
      </c>
      <c r="G207" s="21">
        <v>1.8</v>
      </c>
      <c r="H207" s="21">
        <v>0.9</v>
      </c>
      <c r="I207" s="22">
        <v>2.9</v>
      </c>
      <c r="J207" s="44">
        <v>16222.3</v>
      </c>
      <c r="K207" s="21">
        <v>499.1</v>
      </c>
      <c r="L207" s="21">
        <v>388.4</v>
      </c>
      <c r="M207" s="21">
        <v>627.4</v>
      </c>
      <c r="N207" s="21">
        <v>3.1</v>
      </c>
      <c r="O207" s="21">
        <v>2.4</v>
      </c>
      <c r="P207" s="22">
        <v>3.9</v>
      </c>
      <c r="Q207" s="35">
        <v>23564.1</v>
      </c>
      <c r="R207" s="21">
        <v>422</v>
      </c>
      <c r="S207" s="21">
        <v>303.2</v>
      </c>
      <c r="T207" s="21">
        <v>548.29999999999995</v>
      </c>
      <c r="U207" s="21">
        <v>1.8</v>
      </c>
      <c r="V207" s="21">
        <v>1.3</v>
      </c>
      <c r="W207" s="22">
        <v>2.2999999999999998</v>
      </c>
    </row>
    <row r="208" spans="1:23">
      <c r="A208" s="6" t="s">
        <v>668</v>
      </c>
      <c r="B208" s="55" t="s">
        <v>669</v>
      </c>
      <c r="C208" s="44">
        <v>1120.2</v>
      </c>
      <c r="D208" s="21">
        <v>38.9</v>
      </c>
      <c r="E208" s="21">
        <v>20.7</v>
      </c>
      <c r="F208" s="21">
        <v>62.2</v>
      </c>
      <c r="G208" s="21">
        <v>3.5</v>
      </c>
      <c r="H208" s="21">
        <v>1.8</v>
      </c>
      <c r="I208" s="22">
        <v>5.6</v>
      </c>
      <c r="J208" s="44">
        <v>6407.1</v>
      </c>
      <c r="K208" s="21">
        <v>168</v>
      </c>
      <c r="L208" s="21">
        <v>129.80000000000001</v>
      </c>
      <c r="M208" s="21">
        <v>215.7</v>
      </c>
      <c r="N208" s="21">
        <v>2.6</v>
      </c>
      <c r="O208" s="21">
        <v>2</v>
      </c>
      <c r="P208" s="22">
        <v>3.4</v>
      </c>
      <c r="Q208" s="35">
        <v>14467.8</v>
      </c>
      <c r="R208" s="21">
        <v>212.2</v>
      </c>
      <c r="S208" s="21">
        <v>145.5</v>
      </c>
      <c r="T208" s="21">
        <v>287.5</v>
      </c>
      <c r="U208" s="21">
        <v>1.5</v>
      </c>
      <c r="V208" s="21">
        <v>1</v>
      </c>
      <c r="W208" s="22">
        <v>2</v>
      </c>
    </row>
    <row r="209" spans="1:23">
      <c r="A209" s="6" t="s">
        <v>446</v>
      </c>
      <c r="B209" s="55" t="s">
        <v>447</v>
      </c>
      <c r="C209" s="44">
        <v>10986.5</v>
      </c>
      <c r="D209" s="21">
        <v>545.70000000000005</v>
      </c>
      <c r="E209" s="21">
        <v>320.39999999999998</v>
      </c>
      <c r="F209" s="21">
        <v>781.9</v>
      </c>
      <c r="G209" s="21">
        <v>5</v>
      </c>
      <c r="H209" s="21">
        <v>2.9</v>
      </c>
      <c r="I209" s="22">
        <v>7.1</v>
      </c>
      <c r="J209" s="44">
        <v>22878.6</v>
      </c>
      <c r="K209" s="21">
        <v>1069.5</v>
      </c>
      <c r="L209" s="21">
        <v>781.8</v>
      </c>
      <c r="M209" s="21">
        <v>1398.6</v>
      </c>
      <c r="N209" s="21">
        <v>4.7</v>
      </c>
      <c r="O209" s="21">
        <v>3.4</v>
      </c>
      <c r="P209" s="22">
        <v>6.1</v>
      </c>
      <c r="Q209" s="35">
        <v>60845.9</v>
      </c>
      <c r="R209" s="21">
        <v>1396.7</v>
      </c>
      <c r="S209" s="21">
        <v>967.5</v>
      </c>
      <c r="T209" s="21">
        <v>1925.1</v>
      </c>
      <c r="U209" s="21">
        <v>2.2999999999999998</v>
      </c>
      <c r="V209" s="21">
        <v>1.6</v>
      </c>
      <c r="W209" s="22">
        <v>3.2</v>
      </c>
    </row>
    <row r="210" spans="1:23">
      <c r="A210" s="6" t="s">
        <v>314</v>
      </c>
      <c r="B210" s="55" t="s">
        <v>315</v>
      </c>
      <c r="C210" s="44">
        <v>22780.6</v>
      </c>
      <c r="D210" s="21">
        <v>1208.5999999999999</v>
      </c>
      <c r="E210" s="21">
        <v>715</v>
      </c>
      <c r="F210" s="21">
        <v>1751.7</v>
      </c>
      <c r="G210" s="21">
        <v>5.3</v>
      </c>
      <c r="H210" s="21">
        <v>3.1</v>
      </c>
      <c r="I210" s="22">
        <v>7.7</v>
      </c>
      <c r="J210" s="44">
        <v>33858.5</v>
      </c>
      <c r="K210" s="21">
        <v>1619.1</v>
      </c>
      <c r="L210" s="21">
        <v>1140.3</v>
      </c>
      <c r="M210" s="21">
        <v>2180.9</v>
      </c>
      <c r="N210" s="21">
        <v>4.8</v>
      </c>
      <c r="O210" s="21">
        <v>3.4</v>
      </c>
      <c r="P210" s="22">
        <v>6.4</v>
      </c>
      <c r="Q210" s="35">
        <v>78148</v>
      </c>
      <c r="R210" s="21">
        <v>2222.4</v>
      </c>
      <c r="S210" s="21">
        <v>1510.9</v>
      </c>
      <c r="T210" s="21">
        <v>3126.2</v>
      </c>
      <c r="U210" s="21">
        <v>2.8</v>
      </c>
      <c r="V210" s="21">
        <v>1.9</v>
      </c>
      <c r="W210" s="22">
        <v>4</v>
      </c>
    </row>
    <row r="211" spans="1:23">
      <c r="A211" s="6" t="s">
        <v>448</v>
      </c>
      <c r="B211" s="55" t="s">
        <v>449</v>
      </c>
      <c r="C211" s="44">
        <v>15294.9</v>
      </c>
      <c r="D211" s="21">
        <v>618.1</v>
      </c>
      <c r="E211" s="21">
        <v>355.5</v>
      </c>
      <c r="F211" s="21">
        <v>885.6</v>
      </c>
      <c r="G211" s="21">
        <v>4</v>
      </c>
      <c r="H211" s="21">
        <v>2.2999999999999998</v>
      </c>
      <c r="I211" s="22">
        <v>5.8</v>
      </c>
      <c r="J211" s="44">
        <v>36674.400000000001</v>
      </c>
      <c r="K211" s="21">
        <v>1472.6</v>
      </c>
      <c r="L211" s="21">
        <v>1128.7</v>
      </c>
      <c r="M211" s="21">
        <v>1856.7</v>
      </c>
      <c r="N211" s="21">
        <v>4</v>
      </c>
      <c r="O211" s="21">
        <v>3.1</v>
      </c>
      <c r="P211" s="22">
        <v>5.0999999999999996</v>
      </c>
      <c r="Q211" s="35">
        <v>91797.7</v>
      </c>
      <c r="R211" s="21">
        <v>2037.3</v>
      </c>
      <c r="S211" s="21">
        <v>1459</v>
      </c>
      <c r="T211" s="21">
        <v>2680.7</v>
      </c>
      <c r="U211" s="21">
        <v>2.2000000000000002</v>
      </c>
      <c r="V211" s="21">
        <v>1.6</v>
      </c>
      <c r="W211" s="22">
        <v>2.9</v>
      </c>
    </row>
    <row r="212" spans="1:23">
      <c r="A212" s="6" t="s">
        <v>684</v>
      </c>
      <c r="B212" s="55" t="s">
        <v>685</v>
      </c>
      <c r="C212" s="44">
        <v>6244.6</v>
      </c>
      <c r="D212" s="21">
        <v>168.1</v>
      </c>
      <c r="E212" s="21">
        <v>90.7</v>
      </c>
      <c r="F212" s="21">
        <v>256.5</v>
      </c>
      <c r="G212" s="21">
        <v>2.7</v>
      </c>
      <c r="H212" s="21">
        <v>1.5</v>
      </c>
      <c r="I212" s="22">
        <v>4.0999999999999996</v>
      </c>
      <c r="J212" s="44">
        <v>16658.099999999999</v>
      </c>
      <c r="K212" s="21">
        <v>487.1</v>
      </c>
      <c r="L212" s="21">
        <v>379.8</v>
      </c>
      <c r="M212" s="21">
        <v>617</v>
      </c>
      <c r="N212" s="21">
        <v>2.9</v>
      </c>
      <c r="O212" s="21">
        <v>2.2999999999999998</v>
      </c>
      <c r="P212" s="22">
        <v>3.7</v>
      </c>
      <c r="Q212" s="35">
        <v>37414.199999999997</v>
      </c>
      <c r="R212" s="21">
        <v>601.1</v>
      </c>
      <c r="S212" s="21">
        <v>434.7</v>
      </c>
      <c r="T212" s="21">
        <v>778.9</v>
      </c>
      <c r="U212" s="21">
        <v>1.6</v>
      </c>
      <c r="V212" s="21">
        <v>1.2</v>
      </c>
      <c r="W212" s="22">
        <v>2.1</v>
      </c>
    </row>
    <row r="213" spans="1:23">
      <c r="A213" s="6" t="s">
        <v>562</v>
      </c>
      <c r="B213" s="55" t="s">
        <v>563</v>
      </c>
      <c r="C213" s="44">
        <v>26101.1</v>
      </c>
      <c r="D213" s="21">
        <v>1082.8</v>
      </c>
      <c r="E213" s="21">
        <v>627</v>
      </c>
      <c r="F213" s="21">
        <v>1555.6</v>
      </c>
      <c r="G213" s="21">
        <v>4.0999999999999996</v>
      </c>
      <c r="H213" s="21">
        <v>2.4</v>
      </c>
      <c r="I213" s="22">
        <v>6</v>
      </c>
      <c r="J213" s="44">
        <v>53052.9</v>
      </c>
      <c r="K213" s="21">
        <v>1925</v>
      </c>
      <c r="L213" s="21">
        <v>1458.2</v>
      </c>
      <c r="M213" s="21">
        <v>2461.1</v>
      </c>
      <c r="N213" s="21">
        <v>3.6</v>
      </c>
      <c r="O213" s="21">
        <v>2.7</v>
      </c>
      <c r="P213" s="22">
        <v>4.5999999999999996</v>
      </c>
      <c r="Q213" s="35">
        <v>149479</v>
      </c>
      <c r="R213" s="21">
        <v>3094.7</v>
      </c>
      <c r="S213" s="21">
        <v>2199.4</v>
      </c>
      <c r="T213" s="21">
        <v>4130.6000000000004</v>
      </c>
      <c r="U213" s="21">
        <v>2.1</v>
      </c>
      <c r="V213" s="21">
        <v>1.5</v>
      </c>
      <c r="W213" s="22">
        <v>2.8</v>
      </c>
    </row>
    <row r="214" spans="1:23">
      <c r="A214" s="6" t="s">
        <v>624</v>
      </c>
      <c r="B214" s="55" t="s">
        <v>625</v>
      </c>
      <c r="C214" s="44">
        <v>10782.8</v>
      </c>
      <c r="D214" s="21">
        <v>425.8</v>
      </c>
      <c r="E214" s="21">
        <v>233.6</v>
      </c>
      <c r="F214" s="21">
        <v>624.1</v>
      </c>
      <c r="G214" s="21">
        <v>3.9</v>
      </c>
      <c r="H214" s="21">
        <v>2.2000000000000002</v>
      </c>
      <c r="I214" s="22">
        <v>5.8</v>
      </c>
      <c r="J214" s="44">
        <v>36209.300000000003</v>
      </c>
      <c r="K214" s="21">
        <v>1307.0999999999999</v>
      </c>
      <c r="L214" s="21">
        <v>1015.2</v>
      </c>
      <c r="M214" s="21">
        <v>1633.9</v>
      </c>
      <c r="N214" s="21">
        <v>3.6</v>
      </c>
      <c r="O214" s="21">
        <v>2.8</v>
      </c>
      <c r="P214" s="22">
        <v>4.5</v>
      </c>
      <c r="Q214" s="35">
        <v>132415.9</v>
      </c>
      <c r="R214" s="21">
        <v>2648</v>
      </c>
      <c r="S214" s="21">
        <v>1926.7</v>
      </c>
      <c r="T214" s="21">
        <v>3414</v>
      </c>
      <c r="U214" s="21">
        <v>2</v>
      </c>
      <c r="V214" s="21">
        <v>1.5</v>
      </c>
      <c r="W214" s="22">
        <v>2.6</v>
      </c>
    </row>
    <row r="215" spans="1:23">
      <c r="A215" s="6" t="s">
        <v>828</v>
      </c>
      <c r="B215" s="55" t="s">
        <v>829</v>
      </c>
      <c r="C215" s="44">
        <v>3688.9</v>
      </c>
      <c r="D215" s="21">
        <v>154</v>
      </c>
      <c r="E215" s="21">
        <v>85</v>
      </c>
      <c r="F215" s="21">
        <v>231.1</v>
      </c>
      <c r="G215" s="21">
        <v>4.2</v>
      </c>
      <c r="H215" s="21">
        <v>2.2999999999999998</v>
      </c>
      <c r="I215" s="22">
        <v>6.3</v>
      </c>
      <c r="J215" s="44">
        <v>7656.7</v>
      </c>
      <c r="K215" s="21">
        <v>230.6</v>
      </c>
      <c r="L215" s="21">
        <v>165.7</v>
      </c>
      <c r="M215" s="21">
        <v>307.7</v>
      </c>
      <c r="N215" s="21">
        <v>3</v>
      </c>
      <c r="O215" s="21">
        <v>2.2000000000000002</v>
      </c>
      <c r="P215" s="22">
        <v>4</v>
      </c>
      <c r="Q215" s="35">
        <v>42508.3</v>
      </c>
      <c r="R215" s="21">
        <v>896.9</v>
      </c>
      <c r="S215" s="21">
        <v>634.6</v>
      </c>
      <c r="T215" s="21">
        <v>1195.3</v>
      </c>
      <c r="U215" s="21">
        <v>2.1</v>
      </c>
      <c r="V215" s="21">
        <v>1.5</v>
      </c>
      <c r="W215" s="22">
        <v>2.8</v>
      </c>
    </row>
    <row r="216" spans="1:23">
      <c r="A216" s="6" t="s">
        <v>618</v>
      </c>
      <c r="B216" s="55" t="s">
        <v>619</v>
      </c>
      <c r="C216" s="44">
        <v>10359.4</v>
      </c>
      <c r="D216" s="21">
        <v>353.7</v>
      </c>
      <c r="E216" s="21">
        <v>197.4</v>
      </c>
      <c r="F216" s="21">
        <v>530.4</v>
      </c>
      <c r="G216" s="21">
        <v>3.4</v>
      </c>
      <c r="H216" s="21">
        <v>1.9</v>
      </c>
      <c r="I216" s="22">
        <v>5.0999999999999996</v>
      </c>
      <c r="J216" s="44">
        <v>26587.4</v>
      </c>
      <c r="K216" s="21">
        <v>846.9</v>
      </c>
      <c r="L216" s="21">
        <v>654.70000000000005</v>
      </c>
      <c r="M216" s="21">
        <v>1058.5</v>
      </c>
      <c r="N216" s="21">
        <v>3.2</v>
      </c>
      <c r="O216" s="21">
        <v>2.5</v>
      </c>
      <c r="P216" s="22">
        <v>4</v>
      </c>
      <c r="Q216" s="35">
        <v>66899.199999999997</v>
      </c>
      <c r="R216" s="21">
        <v>1207</v>
      </c>
      <c r="S216" s="21">
        <v>856.6</v>
      </c>
      <c r="T216" s="21">
        <v>1585.7</v>
      </c>
      <c r="U216" s="21">
        <v>1.8</v>
      </c>
      <c r="V216" s="21">
        <v>1.3</v>
      </c>
      <c r="W216" s="22">
        <v>2.4</v>
      </c>
    </row>
    <row r="217" spans="1:23">
      <c r="A217" s="6" t="s">
        <v>450</v>
      </c>
      <c r="B217" s="55" t="s">
        <v>451</v>
      </c>
      <c r="C217" s="44">
        <v>34863.699999999997</v>
      </c>
      <c r="D217" s="21">
        <v>1299.9000000000001</v>
      </c>
      <c r="E217" s="21">
        <v>723.3</v>
      </c>
      <c r="F217" s="21">
        <v>1907.2</v>
      </c>
      <c r="G217" s="21">
        <v>3.7</v>
      </c>
      <c r="H217" s="21">
        <v>2.1</v>
      </c>
      <c r="I217" s="22">
        <v>5.5</v>
      </c>
      <c r="J217" s="44">
        <v>91920</v>
      </c>
      <c r="K217" s="21">
        <v>3239.8</v>
      </c>
      <c r="L217" s="21">
        <v>2522.9</v>
      </c>
      <c r="M217" s="21">
        <v>4051.1</v>
      </c>
      <c r="N217" s="21">
        <v>3.5</v>
      </c>
      <c r="O217" s="21">
        <v>2.7</v>
      </c>
      <c r="P217" s="22">
        <v>4.4000000000000004</v>
      </c>
      <c r="Q217" s="35">
        <v>179411.4</v>
      </c>
      <c r="R217" s="21">
        <v>3869.8</v>
      </c>
      <c r="S217" s="21">
        <v>2846.6</v>
      </c>
      <c r="T217" s="21">
        <v>4982.7</v>
      </c>
      <c r="U217" s="21">
        <v>2.2000000000000002</v>
      </c>
      <c r="V217" s="21">
        <v>1.6</v>
      </c>
      <c r="W217" s="22">
        <v>2.8</v>
      </c>
    </row>
    <row r="218" spans="1:23">
      <c r="A218" s="6" t="s">
        <v>812</v>
      </c>
      <c r="B218" s="55" t="s">
        <v>813</v>
      </c>
      <c r="C218" s="44">
        <v>4366.7</v>
      </c>
      <c r="D218" s="21">
        <v>103.1</v>
      </c>
      <c r="E218" s="21">
        <v>54.1</v>
      </c>
      <c r="F218" s="21">
        <v>167</v>
      </c>
      <c r="G218" s="21">
        <v>2.4</v>
      </c>
      <c r="H218" s="21">
        <v>1.2</v>
      </c>
      <c r="I218" s="22">
        <v>3.8</v>
      </c>
      <c r="J218" s="44">
        <v>22966.6</v>
      </c>
      <c r="K218" s="21">
        <v>532.70000000000005</v>
      </c>
      <c r="L218" s="21">
        <v>403.1</v>
      </c>
      <c r="M218" s="21">
        <v>693</v>
      </c>
      <c r="N218" s="21">
        <v>2.2999999999999998</v>
      </c>
      <c r="O218" s="21">
        <v>1.8</v>
      </c>
      <c r="P218" s="22">
        <v>3</v>
      </c>
      <c r="Q218" s="35">
        <v>52910.7</v>
      </c>
      <c r="R218" s="21">
        <v>657.5</v>
      </c>
      <c r="S218" s="21">
        <v>445.3</v>
      </c>
      <c r="T218" s="21">
        <v>896.2</v>
      </c>
      <c r="U218" s="21">
        <v>1.2</v>
      </c>
      <c r="V218" s="21">
        <v>0.8</v>
      </c>
      <c r="W218" s="22">
        <v>1.7</v>
      </c>
    </row>
    <row r="219" spans="1:23">
      <c r="A219" s="6" t="s">
        <v>642</v>
      </c>
      <c r="B219" s="55" t="s">
        <v>643</v>
      </c>
      <c r="C219" s="44">
        <v>7497.6</v>
      </c>
      <c r="D219" s="21">
        <v>273</v>
      </c>
      <c r="E219" s="21">
        <v>149.6</v>
      </c>
      <c r="F219" s="21">
        <v>410.4</v>
      </c>
      <c r="G219" s="21">
        <v>3.6</v>
      </c>
      <c r="H219" s="21">
        <v>2</v>
      </c>
      <c r="I219" s="22">
        <v>5.5</v>
      </c>
      <c r="J219" s="44">
        <v>13924</v>
      </c>
      <c r="K219" s="21">
        <v>416</v>
      </c>
      <c r="L219" s="21">
        <v>321.60000000000002</v>
      </c>
      <c r="M219" s="21">
        <v>526.1</v>
      </c>
      <c r="N219" s="21">
        <v>3</v>
      </c>
      <c r="O219" s="21">
        <v>2.2999999999999998</v>
      </c>
      <c r="P219" s="22">
        <v>3.8</v>
      </c>
      <c r="Q219" s="35">
        <v>32041.4</v>
      </c>
      <c r="R219" s="21">
        <v>537.6</v>
      </c>
      <c r="S219" s="21">
        <v>389.3</v>
      </c>
      <c r="T219" s="21">
        <v>694.3</v>
      </c>
      <c r="U219" s="21">
        <v>1.7</v>
      </c>
      <c r="V219" s="21">
        <v>1.2</v>
      </c>
      <c r="W219" s="22">
        <v>2.2000000000000002</v>
      </c>
    </row>
    <row r="220" spans="1:23">
      <c r="A220" s="6" t="s">
        <v>742</v>
      </c>
      <c r="B220" s="55" t="s">
        <v>743</v>
      </c>
      <c r="C220" s="44">
        <v>9585.5</v>
      </c>
      <c r="D220" s="21">
        <v>314.7</v>
      </c>
      <c r="E220" s="21">
        <v>168.5</v>
      </c>
      <c r="F220" s="21">
        <v>489.5</v>
      </c>
      <c r="G220" s="21">
        <v>3.3</v>
      </c>
      <c r="H220" s="21">
        <v>1.8</v>
      </c>
      <c r="I220" s="22">
        <v>5.0999999999999996</v>
      </c>
      <c r="J220" s="44">
        <v>34212.5</v>
      </c>
      <c r="K220" s="21">
        <v>989.4</v>
      </c>
      <c r="L220" s="21">
        <v>772.1</v>
      </c>
      <c r="M220" s="21">
        <v>1243.8</v>
      </c>
      <c r="N220" s="21">
        <v>2.9</v>
      </c>
      <c r="O220" s="21">
        <v>2.2999999999999998</v>
      </c>
      <c r="P220" s="22">
        <v>3.6</v>
      </c>
      <c r="Q220" s="35">
        <v>87744</v>
      </c>
      <c r="R220" s="21">
        <v>1368.3</v>
      </c>
      <c r="S220" s="21">
        <v>972.5</v>
      </c>
      <c r="T220" s="21">
        <v>1785.6</v>
      </c>
      <c r="U220" s="21">
        <v>1.6</v>
      </c>
      <c r="V220" s="21">
        <v>1.1000000000000001</v>
      </c>
      <c r="W220" s="22">
        <v>2</v>
      </c>
    </row>
    <row r="221" spans="1:23">
      <c r="A221" s="6" t="s">
        <v>516</v>
      </c>
      <c r="B221" s="55" t="s">
        <v>517</v>
      </c>
      <c r="C221" s="44">
        <v>4254.8999999999996</v>
      </c>
      <c r="D221" s="21">
        <v>158.9</v>
      </c>
      <c r="E221" s="21">
        <v>87.2</v>
      </c>
      <c r="F221" s="21">
        <v>241.2</v>
      </c>
      <c r="G221" s="21">
        <v>3.7</v>
      </c>
      <c r="H221" s="21">
        <v>2</v>
      </c>
      <c r="I221" s="22">
        <v>5.7</v>
      </c>
      <c r="J221" s="44">
        <v>16011.3</v>
      </c>
      <c r="K221" s="21">
        <v>536.20000000000005</v>
      </c>
      <c r="L221" s="21">
        <v>403.5</v>
      </c>
      <c r="M221" s="21">
        <v>683.8</v>
      </c>
      <c r="N221" s="21">
        <v>3.3</v>
      </c>
      <c r="O221" s="21">
        <v>2.5</v>
      </c>
      <c r="P221" s="22">
        <v>4.3</v>
      </c>
      <c r="Q221" s="35">
        <v>32264.799999999999</v>
      </c>
      <c r="R221" s="21">
        <v>595.6</v>
      </c>
      <c r="S221" s="21">
        <v>424.2</v>
      </c>
      <c r="T221" s="21">
        <v>779.9</v>
      </c>
      <c r="U221" s="21">
        <v>1.8</v>
      </c>
      <c r="V221" s="21">
        <v>1.3</v>
      </c>
      <c r="W221" s="22">
        <v>2.4</v>
      </c>
    </row>
    <row r="222" spans="1:23">
      <c r="A222" s="6" t="s">
        <v>354</v>
      </c>
      <c r="B222" s="55" t="s">
        <v>355</v>
      </c>
      <c r="C222" s="44">
        <v>9443.5</v>
      </c>
      <c r="D222" s="21">
        <v>435.8</v>
      </c>
      <c r="E222" s="21">
        <v>237.6</v>
      </c>
      <c r="F222" s="21">
        <v>644.70000000000005</v>
      </c>
      <c r="G222" s="21">
        <v>4.5999999999999996</v>
      </c>
      <c r="H222" s="21">
        <v>2.5</v>
      </c>
      <c r="I222" s="22">
        <v>6.8</v>
      </c>
      <c r="J222" s="44">
        <v>17654.400000000001</v>
      </c>
      <c r="K222" s="21">
        <v>626.79999999999995</v>
      </c>
      <c r="L222" s="21">
        <v>471.5</v>
      </c>
      <c r="M222" s="21">
        <v>796.6</v>
      </c>
      <c r="N222" s="21">
        <v>3.6</v>
      </c>
      <c r="O222" s="21">
        <v>2.7</v>
      </c>
      <c r="P222" s="22">
        <v>4.5</v>
      </c>
      <c r="Q222" s="35">
        <v>23860.2</v>
      </c>
      <c r="R222" s="21">
        <v>576</v>
      </c>
      <c r="S222" s="21">
        <v>417.3</v>
      </c>
      <c r="T222" s="21">
        <v>758.4</v>
      </c>
      <c r="U222" s="21">
        <v>2.4</v>
      </c>
      <c r="V222" s="21">
        <v>1.7</v>
      </c>
      <c r="W222" s="22">
        <v>3.2</v>
      </c>
    </row>
    <row r="223" spans="1:23">
      <c r="A223" s="6" t="s">
        <v>644</v>
      </c>
      <c r="B223" s="55" t="s">
        <v>645</v>
      </c>
      <c r="C223" s="44">
        <v>9080</v>
      </c>
      <c r="D223" s="21">
        <v>320.89999999999998</v>
      </c>
      <c r="E223" s="21">
        <v>172.8</v>
      </c>
      <c r="F223" s="21">
        <v>492.7</v>
      </c>
      <c r="G223" s="21">
        <v>3.5</v>
      </c>
      <c r="H223" s="21">
        <v>1.9</v>
      </c>
      <c r="I223" s="22">
        <v>5.4</v>
      </c>
      <c r="J223" s="44">
        <v>19292.400000000001</v>
      </c>
      <c r="K223" s="21">
        <v>545.79999999999995</v>
      </c>
      <c r="L223" s="21">
        <v>428.7</v>
      </c>
      <c r="M223" s="21">
        <v>684.5</v>
      </c>
      <c r="N223" s="21">
        <v>2.8</v>
      </c>
      <c r="O223" s="21">
        <v>2.2000000000000002</v>
      </c>
      <c r="P223" s="22">
        <v>3.5</v>
      </c>
      <c r="Q223" s="35">
        <v>47227.6</v>
      </c>
      <c r="R223" s="21">
        <v>789.6</v>
      </c>
      <c r="S223" s="21">
        <v>569.9</v>
      </c>
      <c r="T223" s="21">
        <v>1020.6</v>
      </c>
      <c r="U223" s="21">
        <v>1.7</v>
      </c>
      <c r="V223" s="21">
        <v>1.2</v>
      </c>
      <c r="W223" s="22">
        <v>2.2000000000000002</v>
      </c>
    </row>
    <row r="224" spans="1:23">
      <c r="A224" s="6" t="s">
        <v>574</v>
      </c>
      <c r="B224" s="55" t="s">
        <v>575</v>
      </c>
      <c r="C224" s="44">
        <v>5259.5</v>
      </c>
      <c r="D224" s="21">
        <v>229.7</v>
      </c>
      <c r="E224" s="21">
        <v>123.5</v>
      </c>
      <c r="F224" s="21">
        <v>350.4</v>
      </c>
      <c r="G224" s="21">
        <v>4.4000000000000004</v>
      </c>
      <c r="H224" s="21">
        <v>2.2999999999999998</v>
      </c>
      <c r="I224" s="22">
        <v>6.7</v>
      </c>
      <c r="J224" s="44">
        <v>22995.7</v>
      </c>
      <c r="K224" s="21">
        <v>766.3</v>
      </c>
      <c r="L224" s="21">
        <v>598</v>
      </c>
      <c r="M224" s="21">
        <v>968.3</v>
      </c>
      <c r="N224" s="21">
        <v>3.3</v>
      </c>
      <c r="O224" s="21">
        <v>2.6</v>
      </c>
      <c r="P224" s="22">
        <v>4.2</v>
      </c>
      <c r="Q224" s="35">
        <v>48236.7</v>
      </c>
      <c r="R224" s="21">
        <v>873.8</v>
      </c>
      <c r="S224" s="21">
        <v>631.79999999999995</v>
      </c>
      <c r="T224" s="21">
        <v>1132</v>
      </c>
      <c r="U224" s="21">
        <v>1.8</v>
      </c>
      <c r="V224" s="21">
        <v>1.3</v>
      </c>
      <c r="W224" s="22">
        <v>2.2999999999999998</v>
      </c>
    </row>
    <row r="225" spans="1:23">
      <c r="A225" s="6" t="s">
        <v>800</v>
      </c>
      <c r="B225" s="55" t="s">
        <v>801</v>
      </c>
      <c r="C225" s="44">
        <v>4420.8999999999996</v>
      </c>
      <c r="D225" s="21">
        <v>86.9</v>
      </c>
      <c r="E225" s="21">
        <v>44.7</v>
      </c>
      <c r="F225" s="21">
        <v>141.19999999999999</v>
      </c>
      <c r="G225" s="21">
        <v>2</v>
      </c>
      <c r="H225" s="21">
        <v>1</v>
      </c>
      <c r="I225" s="22">
        <v>3.2</v>
      </c>
      <c r="J225" s="44">
        <v>19885.599999999999</v>
      </c>
      <c r="K225" s="21">
        <v>479.8</v>
      </c>
      <c r="L225" s="21">
        <v>357.6</v>
      </c>
      <c r="M225" s="21">
        <v>626.70000000000005</v>
      </c>
      <c r="N225" s="21">
        <v>2.4</v>
      </c>
      <c r="O225" s="21">
        <v>1.8</v>
      </c>
      <c r="P225" s="22">
        <v>3.2</v>
      </c>
      <c r="Q225" s="35">
        <v>51330.5</v>
      </c>
      <c r="R225" s="21">
        <v>667.2</v>
      </c>
      <c r="S225" s="21">
        <v>449.5</v>
      </c>
      <c r="T225" s="21">
        <v>917.4</v>
      </c>
      <c r="U225" s="21">
        <v>1.3</v>
      </c>
      <c r="V225" s="21">
        <v>0.9</v>
      </c>
      <c r="W225" s="22">
        <v>1.8</v>
      </c>
    </row>
    <row r="226" spans="1:23">
      <c r="A226" s="6" t="s">
        <v>694</v>
      </c>
      <c r="B226" s="55" t="s">
        <v>695</v>
      </c>
      <c r="C226" s="44">
        <v>4669.1000000000004</v>
      </c>
      <c r="D226" s="21">
        <v>144.30000000000001</v>
      </c>
      <c r="E226" s="21">
        <v>77.8</v>
      </c>
      <c r="F226" s="21">
        <v>217</v>
      </c>
      <c r="G226" s="21">
        <v>3.1</v>
      </c>
      <c r="H226" s="21">
        <v>1.7</v>
      </c>
      <c r="I226" s="22">
        <v>4.5999999999999996</v>
      </c>
      <c r="J226" s="44">
        <v>11868.1</v>
      </c>
      <c r="K226" s="21">
        <v>400</v>
      </c>
      <c r="L226" s="21">
        <v>314.60000000000002</v>
      </c>
      <c r="M226" s="21">
        <v>499</v>
      </c>
      <c r="N226" s="21">
        <v>3.4</v>
      </c>
      <c r="O226" s="21">
        <v>2.7</v>
      </c>
      <c r="P226" s="22">
        <v>4.2</v>
      </c>
      <c r="Q226" s="35">
        <v>40334.800000000003</v>
      </c>
      <c r="R226" s="21">
        <v>716.4</v>
      </c>
      <c r="S226" s="21">
        <v>514.9</v>
      </c>
      <c r="T226" s="21">
        <v>926.3</v>
      </c>
      <c r="U226" s="21">
        <v>1.8</v>
      </c>
      <c r="V226" s="21">
        <v>1.3</v>
      </c>
      <c r="W226" s="22">
        <v>2.2999999999999998</v>
      </c>
    </row>
    <row r="227" spans="1:23">
      <c r="A227" s="6" t="s">
        <v>534</v>
      </c>
      <c r="B227" s="55" t="s">
        <v>535</v>
      </c>
      <c r="C227" s="44">
        <v>7421.4</v>
      </c>
      <c r="D227" s="21">
        <v>206.4</v>
      </c>
      <c r="E227" s="21">
        <v>109.7</v>
      </c>
      <c r="F227" s="21">
        <v>314</v>
      </c>
      <c r="G227" s="21">
        <v>2.8</v>
      </c>
      <c r="H227" s="21">
        <v>1.5</v>
      </c>
      <c r="I227" s="22">
        <v>4.2</v>
      </c>
      <c r="J227" s="44">
        <v>21185.200000000001</v>
      </c>
      <c r="K227" s="21">
        <v>654.70000000000005</v>
      </c>
      <c r="L227" s="21">
        <v>516.20000000000005</v>
      </c>
      <c r="M227" s="21">
        <v>820.3</v>
      </c>
      <c r="N227" s="21">
        <v>3.1</v>
      </c>
      <c r="O227" s="21">
        <v>2.4</v>
      </c>
      <c r="P227" s="22">
        <v>3.9</v>
      </c>
      <c r="Q227" s="35">
        <v>32205.5</v>
      </c>
      <c r="R227" s="21">
        <v>611.4</v>
      </c>
      <c r="S227" s="21">
        <v>441.6</v>
      </c>
      <c r="T227" s="21">
        <v>791.9</v>
      </c>
      <c r="U227" s="21">
        <v>1.9</v>
      </c>
      <c r="V227" s="21">
        <v>1.4</v>
      </c>
      <c r="W227" s="22">
        <v>2.5</v>
      </c>
    </row>
    <row r="228" spans="1:23">
      <c r="A228" s="6" t="s">
        <v>316</v>
      </c>
      <c r="B228" s="55" t="s">
        <v>317</v>
      </c>
      <c r="C228" s="44">
        <v>10661</v>
      </c>
      <c r="D228" s="21">
        <v>518.4</v>
      </c>
      <c r="E228" s="21">
        <v>300.5</v>
      </c>
      <c r="F228" s="21">
        <v>744.3</v>
      </c>
      <c r="G228" s="21">
        <v>4.9000000000000004</v>
      </c>
      <c r="H228" s="21">
        <v>2.8</v>
      </c>
      <c r="I228" s="22">
        <v>7</v>
      </c>
      <c r="J228" s="44">
        <v>19781.8</v>
      </c>
      <c r="K228" s="21">
        <v>894.6</v>
      </c>
      <c r="L228" s="21">
        <v>668.3</v>
      </c>
      <c r="M228" s="21">
        <v>1156.3</v>
      </c>
      <c r="N228" s="21">
        <v>4.5</v>
      </c>
      <c r="O228" s="21">
        <v>3.4</v>
      </c>
      <c r="P228" s="22">
        <v>5.8</v>
      </c>
      <c r="Q228" s="35">
        <v>41282.199999999997</v>
      </c>
      <c r="R228" s="21">
        <v>1072.9000000000001</v>
      </c>
      <c r="S228" s="21">
        <v>753.6</v>
      </c>
      <c r="T228" s="21">
        <v>1451.6</v>
      </c>
      <c r="U228" s="21">
        <v>2.6</v>
      </c>
      <c r="V228" s="21">
        <v>1.8</v>
      </c>
      <c r="W228" s="22">
        <v>3.5</v>
      </c>
    </row>
    <row r="229" spans="1:23">
      <c r="A229" s="6" t="s">
        <v>506</v>
      </c>
      <c r="B229" s="55" t="s">
        <v>507</v>
      </c>
      <c r="C229" s="44">
        <v>10698.6</v>
      </c>
      <c r="D229" s="21">
        <v>467.5</v>
      </c>
      <c r="E229" s="21">
        <v>269.10000000000002</v>
      </c>
      <c r="F229" s="21">
        <v>681.5</v>
      </c>
      <c r="G229" s="21">
        <v>4.4000000000000004</v>
      </c>
      <c r="H229" s="21">
        <v>2.5</v>
      </c>
      <c r="I229" s="22">
        <v>6.4</v>
      </c>
      <c r="J229" s="44">
        <v>24164</v>
      </c>
      <c r="K229" s="21">
        <v>1008.7</v>
      </c>
      <c r="L229" s="21">
        <v>755.9</v>
      </c>
      <c r="M229" s="21">
        <v>1289</v>
      </c>
      <c r="N229" s="21">
        <v>4.2</v>
      </c>
      <c r="O229" s="21">
        <v>3.1</v>
      </c>
      <c r="P229" s="22">
        <v>5.3</v>
      </c>
      <c r="Q229" s="35">
        <v>55283.4</v>
      </c>
      <c r="R229" s="21">
        <v>1228.0999999999999</v>
      </c>
      <c r="S229" s="21">
        <v>883.9</v>
      </c>
      <c r="T229" s="21">
        <v>1632.5</v>
      </c>
      <c r="U229" s="21">
        <v>2.2000000000000002</v>
      </c>
      <c r="V229" s="21">
        <v>1.6</v>
      </c>
      <c r="W229" s="22">
        <v>3</v>
      </c>
    </row>
    <row r="230" spans="1:23">
      <c r="A230" s="6" t="s">
        <v>508</v>
      </c>
      <c r="B230" s="55" t="s">
        <v>509</v>
      </c>
      <c r="C230" s="44">
        <v>7057.2</v>
      </c>
      <c r="D230" s="21">
        <v>276.10000000000002</v>
      </c>
      <c r="E230" s="21">
        <v>157.1</v>
      </c>
      <c r="F230" s="21">
        <v>401.5</v>
      </c>
      <c r="G230" s="21">
        <v>3.9</v>
      </c>
      <c r="H230" s="21">
        <v>2.2000000000000002</v>
      </c>
      <c r="I230" s="22">
        <v>5.7</v>
      </c>
      <c r="J230" s="44">
        <v>27244.7</v>
      </c>
      <c r="K230" s="21">
        <v>1008.5</v>
      </c>
      <c r="L230" s="21">
        <v>780.6</v>
      </c>
      <c r="M230" s="21">
        <v>1260.7</v>
      </c>
      <c r="N230" s="21">
        <v>3.7</v>
      </c>
      <c r="O230" s="21">
        <v>2.9</v>
      </c>
      <c r="P230" s="22">
        <v>4.5999999999999996</v>
      </c>
      <c r="Q230" s="35">
        <v>49545.1</v>
      </c>
      <c r="R230" s="21">
        <v>1039.9000000000001</v>
      </c>
      <c r="S230" s="21">
        <v>744</v>
      </c>
      <c r="T230" s="21">
        <v>1354.9</v>
      </c>
      <c r="U230" s="21">
        <v>2.1</v>
      </c>
      <c r="V230" s="21">
        <v>1.5</v>
      </c>
      <c r="W230" s="22">
        <v>2.7</v>
      </c>
    </row>
    <row r="231" spans="1:23">
      <c r="A231" s="6" t="s">
        <v>760</v>
      </c>
      <c r="B231" s="55" t="s">
        <v>761</v>
      </c>
      <c r="C231" s="44">
        <v>6761.5</v>
      </c>
      <c r="D231" s="21">
        <v>246.9</v>
      </c>
      <c r="E231" s="21">
        <v>139.69999999999999</v>
      </c>
      <c r="F231" s="21">
        <v>369.4</v>
      </c>
      <c r="G231" s="21">
        <v>3.7</v>
      </c>
      <c r="H231" s="21">
        <v>2.1</v>
      </c>
      <c r="I231" s="22">
        <v>5.5</v>
      </c>
      <c r="J231" s="44">
        <v>24593.7</v>
      </c>
      <c r="K231" s="21">
        <v>785.5</v>
      </c>
      <c r="L231" s="21">
        <v>565.79999999999995</v>
      </c>
      <c r="M231" s="21">
        <v>1041.4000000000001</v>
      </c>
      <c r="N231" s="21">
        <v>3.2</v>
      </c>
      <c r="O231" s="21">
        <v>2.2999999999999998</v>
      </c>
      <c r="P231" s="22">
        <v>4.2</v>
      </c>
      <c r="Q231" s="35">
        <v>68370.8</v>
      </c>
      <c r="R231" s="21">
        <v>1318.1</v>
      </c>
      <c r="S231" s="21">
        <v>921.3</v>
      </c>
      <c r="T231" s="21">
        <v>1783.5</v>
      </c>
      <c r="U231" s="21">
        <v>1.9</v>
      </c>
      <c r="V231" s="21">
        <v>1.3</v>
      </c>
      <c r="W231" s="22">
        <v>2.6</v>
      </c>
    </row>
    <row r="232" spans="1:23">
      <c r="A232" s="6" t="s">
        <v>762</v>
      </c>
      <c r="B232" s="55" t="s">
        <v>763</v>
      </c>
      <c r="C232" s="44">
        <v>5043.5</v>
      </c>
      <c r="D232" s="21">
        <v>163.19999999999999</v>
      </c>
      <c r="E232" s="21">
        <v>88.1</v>
      </c>
      <c r="F232" s="21">
        <v>246.2</v>
      </c>
      <c r="G232" s="21">
        <v>3.2</v>
      </c>
      <c r="H232" s="21">
        <v>1.7</v>
      </c>
      <c r="I232" s="22">
        <v>4.9000000000000004</v>
      </c>
      <c r="J232" s="44">
        <v>12127.8</v>
      </c>
      <c r="K232" s="21">
        <v>340.1</v>
      </c>
      <c r="L232" s="21">
        <v>263.39999999999998</v>
      </c>
      <c r="M232" s="21">
        <v>428.8</v>
      </c>
      <c r="N232" s="21">
        <v>2.8</v>
      </c>
      <c r="O232" s="21">
        <v>2.2000000000000002</v>
      </c>
      <c r="P232" s="22">
        <v>3.5</v>
      </c>
      <c r="Q232" s="35">
        <v>29743.7</v>
      </c>
      <c r="R232" s="21">
        <v>487.8</v>
      </c>
      <c r="S232" s="21">
        <v>353.1</v>
      </c>
      <c r="T232" s="21">
        <v>632</v>
      </c>
      <c r="U232" s="21">
        <v>1.6</v>
      </c>
      <c r="V232" s="21">
        <v>1.2</v>
      </c>
      <c r="W232" s="22">
        <v>2.1</v>
      </c>
    </row>
    <row r="233" spans="1:23">
      <c r="A233" s="6" t="s">
        <v>868</v>
      </c>
      <c r="B233" s="55" t="s">
        <v>869</v>
      </c>
      <c r="C233" s="44">
        <v>2879.8</v>
      </c>
      <c r="D233" s="21">
        <v>70.2</v>
      </c>
      <c r="E233" s="21">
        <v>37.5</v>
      </c>
      <c r="F233" s="21">
        <v>113.8</v>
      </c>
      <c r="G233" s="21">
        <v>2.4</v>
      </c>
      <c r="H233" s="21">
        <v>1.3</v>
      </c>
      <c r="I233" s="22">
        <v>4</v>
      </c>
      <c r="J233" s="44">
        <v>15063.7</v>
      </c>
      <c r="K233" s="21">
        <v>307.89999999999998</v>
      </c>
      <c r="L233" s="21">
        <v>228.4</v>
      </c>
      <c r="M233" s="21">
        <v>404.1</v>
      </c>
      <c r="N233" s="21">
        <v>2</v>
      </c>
      <c r="O233" s="21">
        <v>1.5</v>
      </c>
      <c r="P233" s="22">
        <v>2.7</v>
      </c>
      <c r="Q233" s="35">
        <v>51006.5</v>
      </c>
      <c r="R233" s="21">
        <v>624.70000000000005</v>
      </c>
      <c r="S233" s="21">
        <v>420.4</v>
      </c>
      <c r="T233" s="21">
        <v>859.3</v>
      </c>
      <c r="U233" s="21">
        <v>1.2</v>
      </c>
      <c r="V233" s="21">
        <v>0.8</v>
      </c>
      <c r="W233" s="22">
        <v>1.7</v>
      </c>
    </row>
    <row r="234" spans="1:23">
      <c r="A234" s="6" t="s">
        <v>372</v>
      </c>
      <c r="B234" s="55" t="s">
        <v>373</v>
      </c>
      <c r="C234" s="44">
        <v>10301</v>
      </c>
      <c r="D234" s="21">
        <v>464.7</v>
      </c>
      <c r="E234" s="21">
        <v>271</v>
      </c>
      <c r="F234" s="21">
        <v>666.5</v>
      </c>
      <c r="G234" s="21">
        <v>4.5</v>
      </c>
      <c r="H234" s="21">
        <v>2.6</v>
      </c>
      <c r="I234" s="22">
        <v>6.5</v>
      </c>
      <c r="J234" s="44">
        <v>26924.7</v>
      </c>
      <c r="K234" s="21">
        <v>1134</v>
      </c>
      <c r="L234" s="21">
        <v>853.5</v>
      </c>
      <c r="M234" s="21">
        <v>1453.8</v>
      </c>
      <c r="N234" s="21">
        <v>4.2</v>
      </c>
      <c r="O234" s="21">
        <v>3.2</v>
      </c>
      <c r="P234" s="22">
        <v>5.4</v>
      </c>
      <c r="Q234" s="35">
        <v>50937.4</v>
      </c>
      <c r="R234" s="21">
        <v>1200.3</v>
      </c>
      <c r="S234" s="21">
        <v>846.8</v>
      </c>
      <c r="T234" s="21">
        <v>1620</v>
      </c>
      <c r="U234" s="21">
        <v>2.4</v>
      </c>
      <c r="V234" s="21">
        <v>1.7</v>
      </c>
      <c r="W234" s="22">
        <v>3.2</v>
      </c>
    </row>
    <row r="235" spans="1:23">
      <c r="A235" s="6" t="s">
        <v>670</v>
      </c>
      <c r="B235" s="55" t="s">
        <v>671</v>
      </c>
      <c r="C235" s="44">
        <v>5146.3</v>
      </c>
      <c r="D235" s="21">
        <v>158.6</v>
      </c>
      <c r="E235" s="21">
        <v>86.5</v>
      </c>
      <c r="F235" s="21">
        <v>242.8</v>
      </c>
      <c r="G235" s="21">
        <v>3.1</v>
      </c>
      <c r="H235" s="21">
        <v>1.7</v>
      </c>
      <c r="I235" s="22">
        <v>4.7</v>
      </c>
      <c r="J235" s="44">
        <v>17549.400000000001</v>
      </c>
      <c r="K235" s="21">
        <v>587.5</v>
      </c>
      <c r="L235" s="21">
        <v>465.6</v>
      </c>
      <c r="M235" s="21">
        <v>731.5</v>
      </c>
      <c r="N235" s="21">
        <v>3.3</v>
      </c>
      <c r="O235" s="21">
        <v>2.7</v>
      </c>
      <c r="P235" s="22">
        <v>4.2</v>
      </c>
      <c r="Q235" s="35">
        <v>48460.3</v>
      </c>
      <c r="R235" s="21">
        <v>791.3</v>
      </c>
      <c r="S235" s="21">
        <v>567.20000000000005</v>
      </c>
      <c r="T235" s="21">
        <v>1031.4000000000001</v>
      </c>
      <c r="U235" s="21">
        <v>1.6</v>
      </c>
      <c r="V235" s="21">
        <v>1.2</v>
      </c>
      <c r="W235" s="22">
        <v>2.1</v>
      </c>
    </row>
    <row r="236" spans="1:23">
      <c r="A236" s="6" t="s">
        <v>518</v>
      </c>
      <c r="B236" s="55" t="s">
        <v>519</v>
      </c>
      <c r="C236" s="44">
        <v>6843.5</v>
      </c>
      <c r="D236" s="21">
        <v>223.9</v>
      </c>
      <c r="E236" s="21">
        <v>120.7</v>
      </c>
      <c r="F236" s="21">
        <v>337</v>
      </c>
      <c r="G236" s="21">
        <v>3.3</v>
      </c>
      <c r="H236" s="21">
        <v>1.8</v>
      </c>
      <c r="I236" s="22">
        <v>4.9000000000000004</v>
      </c>
      <c r="J236" s="44">
        <v>17598.3</v>
      </c>
      <c r="K236" s="21">
        <v>571.70000000000005</v>
      </c>
      <c r="L236" s="21">
        <v>455.1</v>
      </c>
      <c r="M236" s="21">
        <v>706.9</v>
      </c>
      <c r="N236" s="21">
        <v>3.2</v>
      </c>
      <c r="O236" s="21">
        <v>2.6</v>
      </c>
      <c r="P236" s="22">
        <v>4</v>
      </c>
      <c r="Q236" s="35">
        <v>29230.2</v>
      </c>
      <c r="R236" s="21">
        <v>550.29999999999995</v>
      </c>
      <c r="S236" s="21">
        <v>394.3</v>
      </c>
      <c r="T236" s="21">
        <v>715.6</v>
      </c>
      <c r="U236" s="21">
        <v>1.9</v>
      </c>
      <c r="V236" s="21">
        <v>1.3</v>
      </c>
      <c r="W236" s="22">
        <v>2.4</v>
      </c>
    </row>
    <row r="237" spans="1:23">
      <c r="A237" s="6" t="s">
        <v>466</v>
      </c>
      <c r="B237" s="55" t="s">
        <v>467</v>
      </c>
      <c r="C237" s="44">
        <v>1178.5</v>
      </c>
      <c r="D237" s="21">
        <v>54</v>
      </c>
      <c r="E237" s="21">
        <v>30</v>
      </c>
      <c r="F237" s="21">
        <v>79.400000000000006</v>
      </c>
      <c r="G237" s="21">
        <v>4.5999999999999996</v>
      </c>
      <c r="H237" s="21">
        <v>2.5</v>
      </c>
      <c r="I237" s="22">
        <v>6.7</v>
      </c>
      <c r="J237" s="44">
        <v>15822.3</v>
      </c>
      <c r="K237" s="21">
        <v>609.70000000000005</v>
      </c>
      <c r="L237" s="21">
        <v>451.3</v>
      </c>
      <c r="M237" s="21">
        <v>785.3</v>
      </c>
      <c r="N237" s="21">
        <v>3.9</v>
      </c>
      <c r="O237" s="21">
        <v>2.9</v>
      </c>
      <c r="P237" s="22">
        <v>5</v>
      </c>
      <c r="Q237" s="35">
        <v>19827.2</v>
      </c>
      <c r="R237" s="21">
        <v>441</v>
      </c>
      <c r="S237" s="21">
        <v>313.39999999999998</v>
      </c>
      <c r="T237" s="21">
        <v>580.4</v>
      </c>
      <c r="U237" s="21">
        <v>2.2000000000000002</v>
      </c>
      <c r="V237" s="21">
        <v>1.6</v>
      </c>
      <c r="W237" s="22">
        <v>2.9</v>
      </c>
    </row>
    <row r="238" spans="1:23">
      <c r="A238" s="6" t="s">
        <v>548</v>
      </c>
      <c r="B238" s="55" t="s">
        <v>549</v>
      </c>
      <c r="C238" s="44">
        <v>12056.2</v>
      </c>
      <c r="D238" s="21">
        <v>465.3</v>
      </c>
      <c r="E238" s="21">
        <v>262.10000000000002</v>
      </c>
      <c r="F238" s="21">
        <v>686.5</v>
      </c>
      <c r="G238" s="21">
        <v>3.9</v>
      </c>
      <c r="H238" s="21">
        <v>2.2000000000000002</v>
      </c>
      <c r="I238" s="22">
        <v>5.7</v>
      </c>
      <c r="J238" s="44">
        <v>45662.8</v>
      </c>
      <c r="K238" s="21">
        <v>1534.7</v>
      </c>
      <c r="L238" s="21">
        <v>1208.2</v>
      </c>
      <c r="M238" s="21">
        <v>1900.2</v>
      </c>
      <c r="N238" s="21">
        <v>3.4</v>
      </c>
      <c r="O238" s="21">
        <v>2.6</v>
      </c>
      <c r="P238" s="22">
        <v>4.2</v>
      </c>
      <c r="Q238" s="35">
        <v>81023.899999999994</v>
      </c>
      <c r="R238" s="21">
        <v>1497</v>
      </c>
      <c r="S238" s="21">
        <v>1079.9000000000001</v>
      </c>
      <c r="T238" s="21">
        <v>1945.4</v>
      </c>
      <c r="U238" s="21">
        <v>1.8</v>
      </c>
      <c r="V238" s="21">
        <v>1.3</v>
      </c>
      <c r="W238" s="22">
        <v>2.4</v>
      </c>
    </row>
    <row r="239" spans="1:23">
      <c r="A239" s="6" t="s">
        <v>452</v>
      </c>
      <c r="B239" s="55" t="s">
        <v>453</v>
      </c>
      <c r="C239" s="44">
        <v>10503.3</v>
      </c>
      <c r="D239" s="21">
        <v>474.4</v>
      </c>
      <c r="E239" s="21">
        <v>274.7</v>
      </c>
      <c r="F239" s="21">
        <v>686.2</v>
      </c>
      <c r="G239" s="21">
        <v>4.5</v>
      </c>
      <c r="H239" s="21">
        <v>2.6</v>
      </c>
      <c r="I239" s="22">
        <v>6.5</v>
      </c>
      <c r="J239" s="44">
        <v>24172.5</v>
      </c>
      <c r="K239" s="21">
        <v>954.8</v>
      </c>
      <c r="L239" s="21">
        <v>740.8</v>
      </c>
      <c r="M239" s="21">
        <v>1198.8</v>
      </c>
      <c r="N239" s="21">
        <v>3.9</v>
      </c>
      <c r="O239" s="21">
        <v>3.1</v>
      </c>
      <c r="P239" s="22">
        <v>5</v>
      </c>
      <c r="Q239" s="35">
        <v>57914.2</v>
      </c>
      <c r="R239" s="21">
        <v>1246.5</v>
      </c>
      <c r="S239" s="21">
        <v>889.6</v>
      </c>
      <c r="T239" s="21">
        <v>1631.3</v>
      </c>
      <c r="U239" s="21">
        <v>2.2000000000000002</v>
      </c>
      <c r="V239" s="21">
        <v>1.5</v>
      </c>
      <c r="W239" s="22">
        <v>2.8</v>
      </c>
    </row>
    <row r="240" spans="1:23">
      <c r="A240" s="6" t="s">
        <v>318</v>
      </c>
      <c r="B240" s="55" t="s">
        <v>319</v>
      </c>
      <c r="C240" s="44">
        <v>14561.4</v>
      </c>
      <c r="D240" s="21">
        <v>820.7</v>
      </c>
      <c r="E240" s="21">
        <v>483.4</v>
      </c>
      <c r="F240" s="21">
        <v>1168.7</v>
      </c>
      <c r="G240" s="21">
        <v>5.6</v>
      </c>
      <c r="H240" s="21">
        <v>3.3</v>
      </c>
      <c r="I240" s="22">
        <v>8</v>
      </c>
      <c r="J240" s="44">
        <v>30929.4</v>
      </c>
      <c r="K240" s="21">
        <v>1383.9</v>
      </c>
      <c r="L240" s="21">
        <v>1007.2</v>
      </c>
      <c r="M240" s="21">
        <v>1815.8</v>
      </c>
      <c r="N240" s="21">
        <v>4.5</v>
      </c>
      <c r="O240" s="21">
        <v>3.3</v>
      </c>
      <c r="P240" s="22">
        <v>5.9</v>
      </c>
      <c r="Q240" s="35">
        <v>63091.3</v>
      </c>
      <c r="R240" s="21">
        <v>1727.2</v>
      </c>
      <c r="S240" s="21">
        <v>1207.5</v>
      </c>
      <c r="T240" s="21">
        <v>2372.6999999999998</v>
      </c>
      <c r="U240" s="21">
        <v>2.7</v>
      </c>
      <c r="V240" s="21">
        <v>1.9</v>
      </c>
      <c r="W240" s="22">
        <v>3.8</v>
      </c>
    </row>
    <row r="241" spans="1:23">
      <c r="A241" s="6" t="s">
        <v>672</v>
      </c>
      <c r="B241" s="55" t="s">
        <v>673</v>
      </c>
      <c r="C241" s="44">
        <v>3007.6</v>
      </c>
      <c r="D241" s="21">
        <v>73.8</v>
      </c>
      <c r="E241" s="21">
        <v>39.6</v>
      </c>
      <c r="F241" s="21">
        <v>113</v>
      </c>
      <c r="G241" s="21">
        <v>2.5</v>
      </c>
      <c r="H241" s="21">
        <v>1.3</v>
      </c>
      <c r="I241" s="22">
        <v>3.8</v>
      </c>
      <c r="J241" s="44">
        <v>23903.599999999999</v>
      </c>
      <c r="K241" s="21">
        <v>683.6</v>
      </c>
      <c r="L241" s="21">
        <v>530.20000000000005</v>
      </c>
      <c r="M241" s="21">
        <v>867.2</v>
      </c>
      <c r="N241" s="21">
        <v>2.9</v>
      </c>
      <c r="O241" s="21">
        <v>2.2000000000000002</v>
      </c>
      <c r="P241" s="22">
        <v>3.6</v>
      </c>
      <c r="Q241" s="35">
        <v>50740.800000000003</v>
      </c>
      <c r="R241" s="21">
        <v>845.1</v>
      </c>
      <c r="S241" s="21">
        <v>600.6</v>
      </c>
      <c r="T241" s="21">
        <v>1099</v>
      </c>
      <c r="U241" s="21">
        <v>1.7</v>
      </c>
      <c r="V241" s="21">
        <v>1.2</v>
      </c>
      <c r="W241" s="22">
        <v>2.2000000000000002</v>
      </c>
    </row>
    <row r="242" spans="1:23">
      <c r="A242" s="6" t="s">
        <v>696</v>
      </c>
      <c r="B242" s="55" t="s">
        <v>697</v>
      </c>
      <c r="C242" s="44">
        <v>5749.8</v>
      </c>
      <c r="D242" s="21">
        <v>146.9</v>
      </c>
      <c r="E242" s="21">
        <v>77.5</v>
      </c>
      <c r="F242" s="21">
        <v>233.1</v>
      </c>
      <c r="G242" s="21">
        <v>2.6</v>
      </c>
      <c r="H242" s="21">
        <v>1.3</v>
      </c>
      <c r="I242" s="22">
        <v>4.0999999999999996</v>
      </c>
      <c r="J242" s="44">
        <v>18551.3</v>
      </c>
      <c r="K242" s="21">
        <v>489.3</v>
      </c>
      <c r="L242" s="21">
        <v>382.9</v>
      </c>
      <c r="M242" s="21">
        <v>618.1</v>
      </c>
      <c r="N242" s="21">
        <v>2.6</v>
      </c>
      <c r="O242" s="21">
        <v>2.1</v>
      </c>
      <c r="P242" s="22">
        <v>3.3</v>
      </c>
      <c r="Q242" s="35">
        <v>41158.9</v>
      </c>
      <c r="R242" s="21">
        <v>620.4</v>
      </c>
      <c r="S242" s="21">
        <v>435.4</v>
      </c>
      <c r="T242" s="21">
        <v>820.9</v>
      </c>
      <c r="U242" s="21">
        <v>1.5</v>
      </c>
      <c r="V242" s="21">
        <v>1.1000000000000001</v>
      </c>
      <c r="W242" s="22">
        <v>2</v>
      </c>
    </row>
    <row r="243" spans="1:23">
      <c r="A243" s="6" t="s">
        <v>336</v>
      </c>
      <c r="B243" s="55" t="s">
        <v>337</v>
      </c>
      <c r="C243" s="44">
        <v>12570.6</v>
      </c>
      <c r="D243" s="21">
        <v>629.6</v>
      </c>
      <c r="E243" s="21">
        <v>369.2</v>
      </c>
      <c r="F243" s="21">
        <v>899.5</v>
      </c>
      <c r="G243" s="21">
        <v>5</v>
      </c>
      <c r="H243" s="21">
        <v>2.9</v>
      </c>
      <c r="I243" s="22">
        <v>7.2</v>
      </c>
      <c r="J243" s="44">
        <v>42350.9</v>
      </c>
      <c r="K243" s="21">
        <v>1917.5</v>
      </c>
      <c r="L243" s="21">
        <v>1444</v>
      </c>
      <c r="M243" s="21">
        <v>2455.4</v>
      </c>
      <c r="N243" s="21">
        <v>4.5</v>
      </c>
      <c r="O243" s="21">
        <v>3.4</v>
      </c>
      <c r="P243" s="22">
        <v>5.8</v>
      </c>
      <c r="Q243" s="35">
        <v>78216.5</v>
      </c>
      <c r="R243" s="21">
        <v>2020.1</v>
      </c>
      <c r="S243" s="21">
        <v>1437.6</v>
      </c>
      <c r="T243" s="21">
        <v>2712.7</v>
      </c>
      <c r="U243" s="21">
        <v>2.6</v>
      </c>
      <c r="V243" s="21">
        <v>1.8</v>
      </c>
      <c r="W243" s="22">
        <v>3.5</v>
      </c>
    </row>
    <row r="244" spans="1:23">
      <c r="A244" s="6" t="s">
        <v>782</v>
      </c>
      <c r="B244" s="55" t="s">
        <v>783</v>
      </c>
      <c r="C244" s="44">
        <v>4768.3</v>
      </c>
      <c r="D244" s="21">
        <v>113</v>
      </c>
      <c r="E244" s="21">
        <v>58.7</v>
      </c>
      <c r="F244" s="21">
        <v>183.7</v>
      </c>
      <c r="G244" s="21">
        <v>2.4</v>
      </c>
      <c r="H244" s="21">
        <v>1.2</v>
      </c>
      <c r="I244" s="22">
        <v>3.9</v>
      </c>
      <c r="J244" s="44">
        <v>11545.4</v>
      </c>
      <c r="K244" s="21">
        <v>291.10000000000002</v>
      </c>
      <c r="L244" s="21">
        <v>212.1</v>
      </c>
      <c r="M244" s="21">
        <v>386</v>
      </c>
      <c r="N244" s="21">
        <v>2.5</v>
      </c>
      <c r="O244" s="21">
        <v>1.8</v>
      </c>
      <c r="P244" s="22">
        <v>3.3</v>
      </c>
      <c r="Q244" s="35">
        <v>28978.3</v>
      </c>
      <c r="R244" s="21">
        <v>368.4</v>
      </c>
      <c r="S244" s="21">
        <v>242.5</v>
      </c>
      <c r="T244" s="21">
        <v>519.20000000000005</v>
      </c>
      <c r="U244" s="21">
        <v>1.3</v>
      </c>
      <c r="V244" s="21">
        <v>0.8</v>
      </c>
      <c r="W244" s="22">
        <v>1.8</v>
      </c>
    </row>
    <row r="245" spans="1:23">
      <c r="A245" s="6" t="s">
        <v>802</v>
      </c>
      <c r="B245" s="55" t="s">
        <v>803</v>
      </c>
      <c r="C245" s="44">
        <v>7825.9</v>
      </c>
      <c r="D245" s="21">
        <v>227.8</v>
      </c>
      <c r="E245" s="21">
        <v>124.7</v>
      </c>
      <c r="F245" s="21">
        <v>345.6</v>
      </c>
      <c r="G245" s="21">
        <v>2.9</v>
      </c>
      <c r="H245" s="21">
        <v>1.6</v>
      </c>
      <c r="I245" s="22">
        <v>4.4000000000000004</v>
      </c>
      <c r="J245" s="44">
        <v>19005.7</v>
      </c>
      <c r="K245" s="21">
        <v>497.3</v>
      </c>
      <c r="L245" s="21">
        <v>387.2</v>
      </c>
      <c r="M245" s="21">
        <v>632.4</v>
      </c>
      <c r="N245" s="21">
        <v>2.6</v>
      </c>
      <c r="O245" s="21">
        <v>2</v>
      </c>
      <c r="P245" s="22">
        <v>3.3</v>
      </c>
      <c r="Q245" s="35">
        <v>62753.5</v>
      </c>
      <c r="R245" s="21">
        <v>1012.9</v>
      </c>
      <c r="S245" s="21">
        <v>726.1</v>
      </c>
      <c r="T245" s="21">
        <v>1319.6</v>
      </c>
      <c r="U245" s="21">
        <v>1.6</v>
      </c>
      <c r="V245" s="21">
        <v>1.2</v>
      </c>
      <c r="W245" s="22">
        <v>2.1</v>
      </c>
    </row>
    <row r="246" spans="1:23">
      <c r="A246" s="6" t="s">
        <v>408</v>
      </c>
      <c r="B246" s="55" t="s">
        <v>409</v>
      </c>
      <c r="C246" s="44">
        <v>10572.2</v>
      </c>
      <c r="D246" s="21">
        <v>510.8</v>
      </c>
      <c r="E246" s="21">
        <v>290.5</v>
      </c>
      <c r="F246" s="21">
        <v>730.1</v>
      </c>
      <c r="G246" s="21">
        <v>4.8</v>
      </c>
      <c r="H246" s="21">
        <v>2.7</v>
      </c>
      <c r="I246" s="22">
        <v>6.9</v>
      </c>
      <c r="J246" s="44">
        <v>21515.7</v>
      </c>
      <c r="K246" s="21">
        <v>830</v>
      </c>
      <c r="L246" s="21">
        <v>625.79999999999995</v>
      </c>
      <c r="M246" s="21">
        <v>1052</v>
      </c>
      <c r="N246" s="21">
        <v>3.9</v>
      </c>
      <c r="O246" s="21">
        <v>2.9</v>
      </c>
      <c r="P246" s="22">
        <v>4.9000000000000004</v>
      </c>
      <c r="Q246" s="35">
        <v>38894.1</v>
      </c>
      <c r="R246" s="21">
        <v>878.4</v>
      </c>
      <c r="S246" s="21">
        <v>638.70000000000005</v>
      </c>
      <c r="T246" s="21">
        <v>1150.5999999999999</v>
      </c>
      <c r="U246" s="21">
        <v>2.2999999999999998</v>
      </c>
      <c r="V246" s="21">
        <v>1.6</v>
      </c>
      <c r="W246" s="22">
        <v>3</v>
      </c>
    </row>
    <row r="247" spans="1:23">
      <c r="A247" s="6" t="s">
        <v>610</v>
      </c>
      <c r="B247" s="55" t="s">
        <v>611</v>
      </c>
      <c r="C247" s="44">
        <v>9497.5</v>
      </c>
      <c r="D247" s="21">
        <v>342.9</v>
      </c>
      <c r="E247" s="21">
        <v>193.9</v>
      </c>
      <c r="F247" s="21">
        <v>502.4</v>
      </c>
      <c r="G247" s="21">
        <v>3.6</v>
      </c>
      <c r="H247" s="21">
        <v>2</v>
      </c>
      <c r="I247" s="22">
        <v>5.3</v>
      </c>
      <c r="J247" s="44">
        <v>33205.699999999997</v>
      </c>
      <c r="K247" s="21">
        <v>1129.9000000000001</v>
      </c>
      <c r="L247" s="21">
        <v>878.8</v>
      </c>
      <c r="M247" s="21">
        <v>1415.9</v>
      </c>
      <c r="N247" s="21">
        <v>3.4</v>
      </c>
      <c r="O247" s="21">
        <v>2.6</v>
      </c>
      <c r="P247" s="22">
        <v>4.3</v>
      </c>
      <c r="Q247" s="35">
        <v>60365.7</v>
      </c>
      <c r="R247" s="21">
        <v>1134.5</v>
      </c>
      <c r="S247" s="21">
        <v>814.5</v>
      </c>
      <c r="T247" s="21">
        <v>1481.2</v>
      </c>
      <c r="U247" s="21">
        <v>1.9</v>
      </c>
      <c r="V247" s="21">
        <v>1.3</v>
      </c>
      <c r="W247" s="22">
        <v>2.5</v>
      </c>
    </row>
    <row r="248" spans="1:23">
      <c r="A248" s="6" t="s">
        <v>338</v>
      </c>
      <c r="B248" s="55" t="s">
        <v>339</v>
      </c>
      <c r="C248" s="44">
        <v>13970.4</v>
      </c>
      <c r="D248" s="21">
        <v>685.9</v>
      </c>
      <c r="E248" s="21">
        <v>404.2</v>
      </c>
      <c r="F248" s="21">
        <v>981.4</v>
      </c>
      <c r="G248" s="21">
        <v>4.9000000000000004</v>
      </c>
      <c r="H248" s="21">
        <v>2.9</v>
      </c>
      <c r="I248" s="22">
        <v>7</v>
      </c>
      <c r="J248" s="44">
        <v>30535</v>
      </c>
      <c r="K248" s="21">
        <v>1428.1</v>
      </c>
      <c r="L248" s="21">
        <v>1054.5</v>
      </c>
      <c r="M248" s="21">
        <v>1848.9</v>
      </c>
      <c r="N248" s="21">
        <v>4.7</v>
      </c>
      <c r="O248" s="21">
        <v>3.5</v>
      </c>
      <c r="P248" s="22">
        <v>6.1</v>
      </c>
      <c r="Q248" s="35">
        <v>58387.6</v>
      </c>
      <c r="R248" s="21">
        <v>1502.7</v>
      </c>
      <c r="S248" s="21">
        <v>1060.4000000000001</v>
      </c>
      <c r="T248" s="21">
        <v>2033.1</v>
      </c>
      <c r="U248" s="21">
        <v>2.6</v>
      </c>
      <c r="V248" s="21">
        <v>1.8</v>
      </c>
      <c r="W248" s="22">
        <v>3.5</v>
      </c>
    </row>
    <row r="249" spans="1:23">
      <c r="A249" s="6" t="s">
        <v>410</v>
      </c>
      <c r="B249" s="55" t="s">
        <v>411</v>
      </c>
      <c r="C249" s="44">
        <v>6773.4</v>
      </c>
      <c r="D249" s="21">
        <v>293.60000000000002</v>
      </c>
      <c r="E249" s="21">
        <v>165.6</v>
      </c>
      <c r="F249" s="21">
        <v>426.4</v>
      </c>
      <c r="G249" s="21">
        <v>4.3</v>
      </c>
      <c r="H249" s="21">
        <v>2.4</v>
      </c>
      <c r="I249" s="22">
        <v>6.3</v>
      </c>
      <c r="J249" s="44">
        <v>8778.1</v>
      </c>
      <c r="K249" s="21">
        <v>348.2</v>
      </c>
      <c r="L249" s="21">
        <v>268.89999999999998</v>
      </c>
      <c r="M249" s="21">
        <v>435.6</v>
      </c>
      <c r="N249" s="21">
        <v>4</v>
      </c>
      <c r="O249" s="21">
        <v>3.1</v>
      </c>
      <c r="P249" s="22">
        <v>5</v>
      </c>
      <c r="Q249" s="35">
        <v>20683.599999999999</v>
      </c>
      <c r="R249" s="21">
        <v>474</v>
      </c>
      <c r="S249" s="21">
        <v>344.1</v>
      </c>
      <c r="T249" s="21">
        <v>615.5</v>
      </c>
      <c r="U249" s="21">
        <v>2.2999999999999998</v>
      </c>
      <c r="V249" s="21">
        <v>1.7</v>
      </c>
      <c r="W249" s="22">
        <v>3</v>
      </c>
    </row>
    <row r="250" spans="1:23">
      <c r="A250" s="6" t="s">
        <v>764</v>
      </c>
      <c r="B250" s="55" t="s">
        <v>765</v>
      </c>
      <c r="C250" s="44">
        <v>3931.6</v>
      </c>
      <c r="D250" s="21">
        <v>120.3</v>
      </c>
      <c r="E250" s="21">
        <v>64.3</v>
      </c>
      <c r="F250" s="21">
        <v>183.5</v>
      </c>
      <c r="G250" s="21">
        <v>3.1</v>
      </c>
      <c r="H250" s="21">
        <v>1.6</v>
      </c>
      <c r="I250" s="22">
        <v>4.7</v>
      </c>
      <c r="J250" s="44">
        <v>9660</v>
      </c>
      <c r="K250" s="21">
        <v>271.89999999999998</v>
      </c>
      <c r="L250" s="21">
        <v>213.3</v>
      </c>
      <c r="M250" s="21">
        <v>344.2</v>
      </c>
      <c r="N250" s="21">
        <v>2.8</v>
      </c>
      <c r="O250" s="21">
        <v>2.2000000000000002</v>
      </c>
      <c r="P250" s="22">
        <v>3.6</v>
      </c>
      <c r="Q250" s="35">
        <v>30410.5</v>
      </c>
      <c r="R250" s="21">
        <v>465.9</v>
      </c>
      <c r="S250" s="21">
        <v>332.9</v>
      </c>
      <c r="T250" s="21">
        <v>606.6</v>
      </c>
      <c r="U250" s="21">
        <v>1.5</v>
      </c>
      <c r="V250" s="21">
        <v>1.1000000000000001</v>
      </c>
      <c r="W250" s="22">
        <v>2</v>
      </c>
    </row>
    <row r="251" spans="1:23">
      <c r="A251" s="6" t="s">
        <v>392</v>
      </c>
      <c r="B251" s="55" t="s">
        <v>393</v>
      </c>
      <c r="C251" s="44">
        <v>11160.5</v>
      </c>
      <c r="D251" s="21">
        <v>348</v>
      </c>
      <c r="E251" s="21">
        <v>189.9</v>
      </c>
      <c r="F251" s="21">
        <v>516.5</v>
      </c>
      <c r="G251" s="21">
        <v>3.1</v>
      </c>
      <c r="H251" s="21">
        <v>1.7</v>
      </c>
      <c r="I251" s="22">
        <v>4.5999999999999996</v>
      </c>
      <c r="J251" s="44">
        <v>27701.4</v>
      </c>
      <c r="K251" s="21">
        <v>957.6</v>
      </c>
      <c r="L251" s="21">
        <v>756.4</v>
      </c>
      <c r="M251" s="21">
        <v>1193.3</v>
      </c>
      <c r="N251" s="21">
        <v>3.5</v>
      </c>
      <c r="O251" s="21">
        <v>2.7</v>
      </c>
      <c r="P251" s="22">
        <v>4.3</v>
      </c>
      <c r="Q251" s="35">
        <v>38022.1</v>
      </c>
      <c r="R251" s="21">
        <v>789.1</v>
      </c>
      <c r="S251" s="21">
        <v>578.4</v>
      </c>
      <c r="T251" s="21">
        <v>1011.7</v>
      </c>
      <c r="U251" s="21">
        <v>2.1</v>
      </c>
      <c r="V251" s="21">
        <v>1.5</v>
      </c>
      <c r="W251" s="22">
        <v>2.7</v>
      </c>
    </row>
    <row r="252" spans="1:23">
      <c r="A252" s="6" t="s">
        <v>576</v>
      </c>
      <c r="B252" s="55" t="s">
        <v>577</v>
      </c>
      <c r="C252" s="44">
        <v>5748.5</v>
      </c>
      <c r="D252" s="21">
        <v>233.6</v>
      </c>
      <c r="E252" s="21">
        <v>133.5</v>
      </c>
      <c r="F252" s="21">
        <v>340.4</v>
      </c>
      <c r="G252" s="21">
        <v>4.0999999999999996</v>
      </c>
      <c r="H252" s="21">
        <v>2.2999999999999998</v>
      </c>
      <c r="I252" s="22">
        <v>5.9</v>
      </c>
      <c r="J252" s="44">
        <v>21572.799999999999</v>
      </c>
      <c r="K252" s="21">
        <v>840</v>
      </c>
      <c r="L252" s="21">
        <v>646.79999999999995</v>
      </c>
      <c r="M252" s="21">
        <v>1056.8</v>
      </c>
      <c r="N252" s="21">
        <v>3.9</v>
      </c>
      <c r="O252" s="21">
        <v>3</v>
      </c>
      <c r="P252" s="22">
        <v>4.9000000000000004</v>
      </c>
      <c r="Q252" s="35">
        <v>57318.7</v>
      </c>
      <c r="R252" s="21">
        <v>1242.5999999999999</v>
      </c>
      <c r="S252" s="21">
        <v>896.6</v>
      </c>
      <c r="T252" s="21">
        <v>1626.3</v>
      </c>
      <c r="U252" s="21">
        <v>2.2000000000000002</v>
      </c>
      <c r="V252" s="21">
        <v>1.6</v>
      </c>
      <c r="W252" s="22">
        <v>2.8</v>
      </c>
    </row>
    <row r="253" spans="1:23">
      <c r="A253" s="49" t="s">
        <v>282</v>
      </c>
      <c r="B253" s="54" t="s">
        <v>283</v>
      </c>
      <c r="C253" s="44">
        <v>11806.6</v>
      </c>
      <c r="D253" s="21">
        <v>572.70000000000005</v>
      </c>
      <c r="E253" s="21">
        <v>329.4</v>
      </c>
      <c r="F253" s="21">
        <v>823.3</v>
      </c>
      <c r="G253" s="21">
        <v>4.9000000000000004</v>
      </c>
      <c r="H253" s="21">
        <v>2.8</v>
      </c>
      <c r="I253" s="22">
        <v>7</v>
      </c>
      <c r="J253" s="44">
        <v>31708.1</v>
      </c>
      <c r="K253" s="21">
        <v>1813</v>
      </c>
      <c r="L253" s="21">
        <v>1378.2</v>
      </c>
      <c r="M253" s="21">
        <v>2284.1999999999998</v>
      </c>
      <c r="N253" s="21">
        <v>5.7</v>
      </c>
      <c r="O253" s="21">
        <v>4.3</v>
      </c>
      <c r="P253" s="22">
        <v>7.2</v>
      </c>
      <c r="Q253" s="35">
        <v>43641.3</v>
      </c>
      <c r="R253" s="21">
        <v>1173.9000000000001</v>
      </c>
      <c r="S253" s="21">
        <v>835.8</v>
      </c>
      <c r="T253" s="21">
        <v>1553.4</v>
      </c>
      <c r="U253" s="21">
        <v>2.7</v>
      </c>
      <c r="V253" s="21">
        <v>1.9</v>
      </c>
      <c r="W253" s="22">
        <v>3.6</v>
      </c>
    </row>
    <row r="254" spans="1:23">
      <c r="A254" s="6" t="s">
        <v>638</v>
      </c>
      <c r="B254" s="55" t="s">
        <v>639</v>
      </c>
      <c r="C254" s="44">
        <v>4433.8</v>
      </c>
      <c r="D254" s="21">
        <v>169.4</v>
      </c>
      <c r="E254" s="21">
        <v>90</v>
      </c>
      <c r="F254" s="21">
        <v>262.60000000000002</v>
      </c>
      <c r="G254" s="21">
        <v>3.8</v>
      </c>
      <c r="H254" s="21">
        <v>2</v>
      </c>
      <c r="I254" s="22">
        <v>5.9</v>
      </c>
      <c r="J254" s="44">
        <v>18840.2</v>
      </c>
      <c r="K254" s="21">
        <v>568.5</v>
      </c>
      <c r="L254" s="21">
        <v>447.4</v>
      </c>
      <c r="M254" s="21">
        <v>715.2</v>
      </c>
      <c r="N254" s="21">
        <v>3</v>
      </c>
      <c r="O254" s="21">
        <v>2.4</v>
      </c>
      <c r="P254" s="22">
        <v>3.8</v>
      </c>
      <c r="Q254" s="35">
        <v>42711</v>
      </c>
      <c r="R254" s="21">
        <v>667</v>
      </c>
      <c r="S254" s="21">
        <v>472.1</v>
      </c>
      <c r="T254" s="21">
        <v>878.9</v>
      </c>
      <c r="U254" s="21">
        <v>1.6</v>
      </c>
      <c r="V254" s="21">
        <v>1.1000000000000001</v>
      </c>
      <c r="W254" s="22">
        <v>2.1</v>
      </c>
    </row>
    <row r="255" spans="1:23">
      <c r="A255" s="6" t="s">
        <v>698</v>
      </c>
      <c r="B255" s="55" t="s">
        <v>699</v>
      </c>
      <c r="C255" s="44">
        <v>2779.4</v>
      </c>
      <c r="D255" s="21">
        <v>138</v>
      </c>
      <c r="E255" s="21">
        <v>75.099999999999994</v>
      </c>
      <c r="F255" s="21">
        <v>216.1</v>
      </c>
      <c r="G255" s="21">
        <v>5</v>
      </c>
      <c r="H255" s="21">
        <v>2.7</v>
      </c>
      <c r="I255" s="22">
        <v>7.8</v>
      </c>
      <c r="J255" s="44">
        <v>8873.9</v>
      </c>
      <c r="K255" s="21">
        <v>285.60000000000002</v>
      </c>
      <c r="L255" s="21">
        <v>224.1</v>
      </c>
      <c r="M255" s="21">
        <v>360.3</v>
      </c>
      <c r="N255" s="21">
        <v>3.2</v>
      </c>
      <c r="O255" s="21">
        <v>2.5</v>
      </c>
      <c r="P255" s="22">
        <v>4.0999999999999996</v>
      </c>
      <c r="Q255" s="35">
        <v>36808.699999999997</v>
      </c>
      <c r="R255" s="21">
        <v>600.79999999999995</v>
      </c>
      <c r="S255" s="21">
        <v>426.4</v>
      </c>
      <c r="T255" s="21">
        <v>788.2</v>
      </c>
      <c r="U255" s="21">
        <v>1.6</v>
      </c>
      <c r="V255" s="21">
        <v>1.2</v>
      </c>
      <c r="W255" s="22">
        <v>2.1</v>
      </c>
    </row>
    <row r="256" spans="1:23">
      <c r="A256" s="6" t="s">
        <v>320</v>
      </c>
      <c r="B256" s="55" t="s">
        <v>321</v>
      </c>
      <c r="C256" s="44">
        <v>9735.4</v>
      </c>
      <c r="D256" s="21">
        <v>475.5</v>
      </c>
      <c r="E256" s="21">
        <v>275.8</v>
      </c>
      <c r="F256" s="21">
        <v>680.3</v>
      </c>
      <c r="G256" s="21">
        <v>4.9000000000000004</v>
      </c>
      <c r="H256" s="21">
        <v>2.8</v>
      </c>
      <c r="I256" s="22">
        <v>7</v>
      </c>
      <c r="J256" s="44">
        <v>21614.1</v>
      </c>
      <c r="K256" s="21">
        <v>988.8</v>
      </c>
      <c r="L256" s="21">
        <v>752.9</v>
      </c>
      <c r="M256" s="21">
        <v>1251.5</v>
      </c>
      <c r="N256" s="21">
        <v>4.5999999999999996</v>
      </c>
      <c r="O256" s="21">
        <v>3.5</v>
      </c>
      <c r="P256" s="22">
        <v>5.8</v>
      </c>
      <c r="Q256" s="35">
        <v>39554.6</v>
      </c>
      <c r="R256" s="21">
        <v>940.9</v>
      </c>
      <c r="S256" s="21">
        <v>675.6</v>
      </c>
      <c r="T256" s="21">
        <v>1249.3</v>
      </c>
      <c r="U256" s="21">
        <v>2.4</v>
      </c>
      <c r="V256" s="21">
        <v>1.7</v>
      </c>
      <c r="W256" s="22">
        <v>3.2</v>
      </c>
    </row>
    <row r="257" spans="1:23">
      <c r="A257" s="6" t="s">
        <v>850</v>
      </c>
      <c r="B257" s="55" t="s">
        <v>851</v>
      </c>
      <c r="C257" s="44">
        <v>2632.1</v>
      </c>
      <c r="D257" s="21">
        <v>59.9</v>
      </c>
      <c r="E257" s="21">
        <v>31.6</v>
      </c>
      <c r="F257" s="21">
        <v>94.5</v>
      </c>
      <c r="G257" s="21">
        <v>2.2999999999999998</v>
      </c>
      <c r="H257" s="21">
        <v>1.2</v>
      </c>
      <c r="I257" s="22">
        <v>3.6</v>
      </c>
      <c r="J257" s="44">
        <v>7208.7</v>
      </c>
      <c r="K257" s="21">
        <v>221.2</v>
      </c>
      <c r="L257" s="21">
        <v>165.5</v>
      </c>
      <c r="M257" s="21">
        <v>287.8</v>
      </c>
      <c r="N257" s="21">
        <v>3.1</v>
      </c>
      <c r="O257" s="21">
        <v>2.2999999999999998</v>
      </c>
      <c r="P257" s="22">
        <v>4</v>
      </c>
      <c r="Q257" s="35">
        <v>34338.1</v>
      </c>
      <c r="R257" s="21">
        <v>465.3</v>
      </c>
      <c r="S257" s="21">
        <v>320.5</v>
      </c>
      <c r="T257" s="21">
        <v>628</v>
      </c>
      <c r="U257" s="21">
        <v>1.4</v>
      </c>
      <c r="V257" s="21">
        <v>0.9</v>
      </c>
      <c r="W257" s="22">
        <v>1.8</v>
      </c>
    </row>
    <row r="258" spans="1:23">
      <c r="A258" s="6" t="s">
        <v>588</v>
      </c>
      <c r="B258" s="55" t="s">
        <v>589</v>
      </c>
      <c r="C258" s="44">
        <v>9448.1</v>
      </c>
      <c r="D258" s="21">
        <v>411.6</v>
      </c>
      <c r="E258" s="21">
        <v>229.1</v>
      </c>
      <c r="F258" s="21">
        <v>600.5</v>
      </c>
      <c r="G258" s="21">
        <v>4.4000000000000004</v>
      </c>
      <c r="H258" s="21">
        <v>2.4</v>
      </c>
      <c r="I258" s="22">
        <v>6.4</v>
      </c>
      <c r="J258" s="44">
        <v>18153.2</v>
      </c>
      <c r="K258" s="21">
        <v>623.9</v>
      </c>
      <c r="L258" s="21">
        <v>475.7</v>
      </c>
      <c r="M258" s="21">
        <v>795.3</v>
      </c>
      <c r="N258" s="21">
        <v>3.4</v>
      </c>
      <c r="O258" s="21">
        <v>2.6</v>
      </c>
      <c r="P258" s="22">
        <v>4.4000000000000004</v>
      </c>
      <c r="Q258" s="35">
        <v>40219.599999999999</v>
      </c>
      <c r="R258" s="21">
        <v>828.2</v>
      </c>
      <c r="S258" s="21">
        <v>599.5</v>
      </c>
      <c r="T258" s="21">
        <v>1082.4000000000001</v>
      </c>
      <c r="U258" s="21">
        <v>2.1</v>
      </c>
      <c r="V258" s="21">
        <v>1.5</v>
      </c>
      <c r="W258" s="22">
        <v>2.7</v>
      </c>
    </row>
    <row r="259" spans="1:23">
      <c r="A259" s="6" t="s">
        <v>720</v>
      </c>
      <c r="B259" s="55" t="s">
        <v>721</v>
      </c>
      <c r="C259" s="44">
        <v>4566.1000000000004</v>
      </c>
      <c r="D259" s="21">
        <v>151</v>
      </c>
      <c r="E259" s="21">
        <v>82.2</v>
      </c>
      <c r="F259" s="21">
        <v>231</v>
      </c>
      <c r="G259" s="21">
        <v>3.3</v>
      </c>
      <c r="H259" s="21">
        <v>1.8</v>
      </c>
      <c r="I259" s="22">
        <v>5.0999999999999996</v>
      </c>
      <c r="J259" s="44">
        <v>16679.599999999999</v>
      </c>
      <c r="K259" s="21">
        <v>482.5</v>
      </c>
      <c r="L259" s="21">
        <v>377.9</v>
      </c>
      <c r="M259" s="21">
        <v>606.70000000000005</v>
      </c>
      <c r="N259" s="21">
        <v>2.9</v>
      </c>
      <c r="O259" s="21">
        <v>2.2999999999999998</v>
      </c>
      <c r="P259" s="22">
        <v>3.6</v>
      </c>
      <c r="Q259" s="35">
        <v>42017.4</v>
      </c>
      <c r="R259" s="21">
        <v>688.6</v>
      </c>
      <c r="S259" s="21">
        <v>497.4</v>
      </c>
      <c r="T259" s="21">
        <v>892.4</v>
      </c>
      <c r="U259" s="21">
        <v>1.6</v>
      </c>
      <c r="V259" s="21">
        <v>1.2</v>
      </c>
      <c r="W259" s="22">
        <v>2.1</v>
      </c>
    </row>
    <row r="260" spans="1:23">
      <c r="A260" s="6" t="s">
        <v>312</v>
      </c>
      <c r="B260" s="55" t="s">
        <v>313</v>
      </c>
      <c r="C260" s="44">
        <v>7784.1</v>
      </c>
      <c r="D260" s="21">
        <v>364.8</v>
      </c>
      <c r="E260" s="21">
        <v>208.8</v>
      </c>
      <c r="F260" s="21">
        <v>527.6</v>
      </c>
      <c r="G260" s="21">
        <v>4.7</v>
      </c>
      <c r="H260" s="21">
        <v>2.7</v>
      </c>
      <c r="I260" s="22">
        <v>6.8</v>
      </c>
      <c r="J260" s="44">
        <v>28263.5</v>
      </c>
      <c r="K260" s="21">
        <v>1248.0999999999999</v>
      </c>
      <c r="L260" s="21">
        <v>956</v>
      </c>
      <c r="M260" s="21">
        <v>1566.7</v>
      </c>
      <c r="N260" s="21">
        <v>4.4000000000000004</v>
      </c>
      <c r="O260" s="21">
        <v>3.4</v>
      </c>
      <c r="P260" s="22">
        <v>5.5</v>
      </c>
      <c r="Q260" s="35">
        <v>40530.300000000003</v>
      </c>
      <c r="R260" s="21">
        <v>997.5</v>
      </c>
      <c r="S260" s="21">
        <v>717.6</v>
      </c>
      <c r="T260" s="21">
        <v>1317.6</v>
      </c>
      <c r="U260" s="21">
        <v>2.5</v>
      </c>
      <c r="V260" s="21">
        <v>1.8</v>
      </c>
      <c r="W260" s="22">
        <v>3.3</v>
      </c>
    </row>
    <row r="261" spans="1:23">
      <c r="A261" s="6" t="s">
        <v>374</v>
      </c>
      <c r="B261" s="55" t="s">
        <v>375</v>
      </c>
      <c r="C261" s="44">
        <v>3545.6</v>
      </c>
      <c r="D261" s="21">
        <v>131.69999999999999</v>
      </c>
      <c r="E261" s="21">
        <v>72.099999999999994</v>
      </c>
      <c r="F261" s="21">
        <v>200.3</v>
      </c>
      <c r="G261" s="21">
        <v>3.7</v>
      </c>
      <c r="H261" s="21">
        <v>2</v>
      </c>
      <c r="I261" s="22">
        <v>5.6</v>
      </c>
      <c r="J261" s="44">
        <v>13697.2</v>
      </c>
      <c r="K261" s="21">
        <v>597.4</v>
      </c>
      <c r="L261" s="21">
        <v>442.8</v>
      </c>
      <c r="M261" s="21">
        <v>763.8</v>
      </c>
      <c r="N261" s="21">
        <v>4.4000000000000004</v>
      </c>
      <c r="O261" s="21">
        <v>3.2</v>
      </c>
      <c r="P261" s="22">
        <v>5.6</v>
      </c>
      <c r="Q261" s="35">
        <v>23378.2</v>
      </c>
      <c r="R261" s="21">
        <v>555.6</v>
      </c>
      <c r="S261" s="21">
        <v>388.8</v>
      </c>
      <c r="T261" s="21">
        <v>745.1</v>
      </c>
      <c r="U261" s="21">
        <v>2.4</v>
      </c>
      <c r="V261" s="21">
        <v>1.7</v>
      </c>
      <c r="W261" s="22">
        <v>3.2</v>
      </c>
    </row>
    <row r="262" spans="1:23">
      <c r="A262" s="6" t="s">
        <v>804</v>
      </c>
      <c r="B262" s="55" t="s">
        <v>805</v>
      </c>
      <c r="C262" s="44">
        <v>10525.4</v>
      </c>
      <c r="D262" s="21">
        <v>340.9</v>
      </c>
      <c r="E262" s="21">
        <v>193.9</v>
      </c>
      <c r="F262" s="21">
        <v>519.9</v>
      </c>
      <c r="G262" s="21">
        <v>3.2</v>
      </c>
      <c r="H262" s="21">
        <v>1.8</v>
      </c>
      <c r="I262" s="22">
        <v>4.9000000000000004</v>
      </c>
      <c r="J262" s="44">
        <v>12788.3</v>
      </c>
      <c r="K262" s="21">
        <v>401.8</v>
      </c>
      <c r="L262" s="21">
        <v>282.60000000000002</v>
      </c>
      <c r="M262" s="21">
        <v>542.6</v>
      </c>
      <c r="N262" s="21">
        <v>3.1</v>
      </c>
      <c r="O262" s="21">
        <v>2.2000000000000002</v>
      </c>
      <c r="P262" s="22">
        <v>4.2</v>
      </c>
      <c r="Q262" s="35">
        <v>52725.3</v>
      </c>
      <c r="R262" s="21">
        <v>1089.5</v>
      </c>
      <c r="S262" s="21">
        <v>761</v>
      </c>
      <c r="T262" s="21">
        <v>1502.6</v>
      </c>
      <c r="U262" s="21">
        <v>2.1</v>
      </c>
      <c r="V262" s="21">
        <v>1.4</v>
      </c>
      <c r="W262" s="22">
        <v>2.8</v>
      </c>
    </row>
    <row r="263" spans="1:23">
      <c r="A263" s="6" t="s">
        <v>744</v>
      </c>
      <c r="B263" s="55" t="s">
        <v>745</v>
      </c>
      <c r="C263" s="44">
        <v>7716.3</v>
      </c>
      <c r="D263" s="21">
        <v>241.7</v>
      </c>
      <c r="E263" s="21">
        <v>134.30000000000001</v>
      </c>
      <c r="F263" s="21">
        <v>362.2</v>
      </c>
      <c r="G263" s="21">
        <v>3.1</v>
      </c>
      <c r="H263" s="21">
        <v>1.7</v>
      </c>
      <c r="I263" s="22">
        <v>4.7</v>
      </c>
      <c r="J263" s="44">
        <v>24731</v>
      </c>
      <c r="K263" s="21">
        <v>735.6</v>
      </c>
      <c r="L263" s="21">
        <v>579.1</v>
      </c>
      <c r="M263" s="21">
        <v>917.3</v>
      </c>
      <c r="N263" s="21">
        <v>3</v>
      </c>
      <c r="O263" s="21">
        <v>2.2999999999999998</v>
      </c>
      <c r="P263" s="22">
        <v>3.7</v>
      </c>
      <c r="Q263" s="35">
        <v>72108.600000000006</v>
      </c>
      <c r="R263" s="21">
        <v>1167.0999999999999</v>
      </c>
      <c r="S263" s="21">
        <v>838.6</v>
      </c>
      <c r="T263" s="21">
        <v>1519</v>
      </c>
      <c r="U263" s="21">
        <v>1.6</v>
      </c>
      <c r="V263" s="21">
        <v>1.2</v>
      </c>
      <c r="W263" s="22">
        <v>2.1</v>
      </c>
    </row>
    <row r="264" spans="1:23">
      <c r="A264" s="6" t="s">
        <v>806</v>
      </c>
      <c r="B264" s="55" t="s">
        <v>807</v>
      </c>
      <c r="C264" s="44">
        <v>3861.2</v>
      </c>
      <c r="D264" s="21">
        <v>118.4</v>
      </c>
      <c r="E264" s="21">
        <v>63.5</v>
      </c>
      <c r="F264" s="21">
        <v>184.9</v>
      </c>
      <c r="G264" s="21">
        <v>3.1</v>
      </c>
      <c r="H264" s="21">
        <v>1.6</v>
      </c>
      <c r="I264" s="22">
        <v>4.8</v>
      </c>
      <c r="J264" s="44">
        <v>12935.6</v>
      </c>
      <c r="K264" s="21">
        <v>324.89999999999998</v>
      </c>
      <c r="L264" s="21">
        <v>253.6</v>
      </c>
      <c r="M264" s="21">
        <v>412.1</v>
      </c>
      <c r="N264" s="21">
        <v>2.5</v>
      </c>
      <c r="O264" s="21">
        <v>2</v>
      </c>
      <c r="P264" s="22">
        <v>3.2</v>
      </c>
      <c r="Q264" s="35">
        <v>40030.199999999997</v>
      </c>
      <c r="R264" s="21">
        <v>583.20000000000005</v>
      </c>
      <c r="S264" s="21">
        <v>416.4</v>
      </c>
      <c r="T264" s="21">
        <v>762.2</v>
      </c>
      <c r="U264" s="21">
        <v>1.5</v>
      </c>
      <c r="V264" s="21">
        <v>1</v>
      </c>
      <c r="W264" s="22">
        <v>1.9</v>
      </c>
    </row>
    <row r="265" spans="1:23">
      <c r="A265" s="6" t="s">
        <v>870</v>
      </c>
      <c r="B265" s="55" t="s">
        <v>871</v>
      </c>
      <c r="C265" s="44">
        <v>4952.3999999999996</v>
      </c>
      <c r="D265" s="21">
        <v>116.8</v>
      </c>
      <c r="E265" s="21">
        <v>61</v>
      </c>
      <c r="F265" s="21">
        <v>187.1</v>
      </c>
      <c r="G265" s="21">
        <v>2.4</v>
      </c>
      <c r="H265" s="21">
        <v>1.2</v>
      </c>
      <c r="I265" s="22">
        <v>3.8</v>
      </c>
      <c r="J265" s="44">
        <v>5586.5</v>
      </c>
      <c r="K265" s="21">
        <v>117.9</v>
      </c>
      <c r="L265" s="21">
        <v>89.5</v>
      </c>
      <c r="M265" s="21">
        <v>152.6</v>
      </c>
      <c r="N265" s="21">
        <v>2.1</v>
      </c>
      <c r="O265" s="21">
        <v>1.6</v>
      </c>
      <c r="P265" s="22">
        <v>2.7</v>
      </c>
      <c r="Q265" s="35">
        <v>36356.1</v>
      </c>
      <c r="R265" s="21">
        <v>476.1</v>
      </c>
      <c r="S265" s="21">
        <v>327</v>
      </c>
      <c r="T265" s="21">
        <v>645.4</v>
      </c>
      <c r="U265" s="21">
        <v>1.3</v>
      </c>
      <c r="V265" s="21">
        <v>0.9</v>
      </c>
      <c r="W265" s="22">
        <v>1.8</v>
      </c>
    </row>
    <row r="266" spans="1:23">
      <c r="A266" s="6" t="s">
        <v>830</v>
      </c>
      <c r="B266" s="55" t="s">
        <v>831</v>
      </c>
      <c r="C266" s="44">
        <v>4694</v>
      </c>
      <c r="D266" s="21">
        <v>118.9</v>
      </c>
      <c r="E266" s="21">
        <v>62.6</v>
      </c>
      <c r="F266" s="21">
        <v>192.2</v>
      </c>
      <c r="G266" s="21">
        <v>2.5</v>
      </c>
      <c r="H266" s="21">
        <v>1.3</v>
      </c>
      <c r="I266" s="22">
        <v>4.0999999999999996</v>
      </c>
      <c r="J266" s="44">
        <v>14972.9</v>
      </c>
      <c r="K266" s="21">
        <v>337.5</v>
      </c>
      <c r="L266" s="21">
        <v>254.9</v>
      </c>
      <c r="M266" s="21">
        <v>440.5</v>
      </c>
      <c r="N266" s="21">
        <v>2.2999999999999998</v>
      </c>
      <c r="O266" s="21">
        <v>1.7</v>
      </c>
      <c r="P266" s="22">
        <v>2.9</v>
      </c>
      <c r="Q266" s="35">
        <v>47790.1</v>
      </c>
      <c r="R266" s="21">
        <v>610.79999999999995</v>
      </c>
      <c r="S266" s="21">
        <v>412.8</v>
      </c>
      <c r="T266" s="21">
        <v>839.7</v>
      </c>
      <c r="U266" s="21">
        <v>1.3</v>
      </c>
      <c r="V266" s="21">
        <v>0.9</v>
      </c>
      <c r="W266" s="22">
        <v>1.8</v>
      </c>
    </row>
    <row r="267" spans="1:23">
      <c r="A267" s="6" t="s">
        <v>364</v>
      </c>
      <c r="B267" s="55" t="s">
        <v>365</v>
      </c>
      <c r="C267" s="44">
        <v>18938.900000000001</v>
      </c>
      <c r="D267" s="21">
        <v>869.8</v>
      </c>
      <c r="E267" s="21">
        <v>504.6</v>
      </c>
      <c r="F267" s="21">
        <v>1245.5999999999999</v>
      </c>
      <c r="G267" s="21">
        <v>4.5999999999999996</v>
      </c>
      <c r="H267" s="21">
        <v>2.7</v>
      </c>
      <c r="I267" s="22">
        <v>6.6</v>
      </c>
      <c r="J267" s="44">
        <v>53712.5</v>
      </c>
      <c r="K267" s="21">
        <v>2335.9</v>
      </c>
      <c r="L267" s="21">
        <v>1773.1</v>
      </c>
      <c r="M267" s="21">
        <v>2972.7</v>
      </c>
      <c r="N267" s="21">
        <v>4.3</v>
      </c>
      <c r="O267" s="21">
        <v>3.3</v>
      </c>
      <c r="P267" s="22">
        <v>5.5</v>
      </c>
      <c r="Q267" s="35">
        <v>92142.5</v>
      </c>
      <c r="R267" s="21">
        <v>2161.5</v>
      </c>
      <c r="S267" s="21">
        <v>1541.7</v>
      </c>
      <c r="T267" s="21">
        <v>2854</v>
      </c>
      <c r="U267" s="21">
        <v>2.2999999999999998</v>
      </c>
      <c r="V267" s="21">
        <v>1.7</v>
      </c>
      <c r="W267" s="22">
        <v>3.1</v>
      </c>
    </row>
    <row r="268" spans="1:23">
      <c r="A268" s="6" t="s">
        <v>322</v>
      </c>
      <c r="B268" s="55" t="s">
        <v>323</v>
      </c>
      <c r="C268" s="44">
        <v>17567.5</v>
      </c>
      <c r="D268" s="21">
        <v>932.9</v>
      </c>
      <c r="E268" s="21">
        <v>549.6</v>
      </c>
      <c r="F268" s="21">
        <v>1331.3</v>
      </c>
      <c r="G268" s="21">
        <v>5.3</v>
      </c>
      <c r="H268" s="21">
        <v>3.1</v>
      </c>
      <c r="I268" s="22">
        <v>7.6</v>
      </c>
      <c r="J268" s="44">
        <v>34378.800000000003</v>
      </c>
      <c r="K268" s="21">
        <v>1573</v>
      </c>
      <c r="L268" s="21">
        <v>1156.4000000000001</v>
      </c>
      <c r="M268" s="21">
        <v>2062.6999999999998</v>
      </c>
      <c r="N268" s="21">
        <v>4.5999999999999996</v>
      </c>
      <c r="O268" s="21">
        <v>3.4</v>
      </c>
      <c r="P268" s="22">
        <v>6</v>
      </c>
      <c r="Q268" s="35">
        <v>68469.8</v>
      </c>
      <c r="R268" s="21">
        <v>1761.8</v>
      </c>
      <c r="S268" s="21">
        <v>1227.3</v>
      </c>
      <c r="T268" s="21">
        <v>2430.6</v>
      </c>
      <c r="U268" s="21">
        <v>2.6</v>
      </c>
      <c r="V268" s="21">
        <v>1.8</v>
      </c>
      <c r="W268" s="22">
        <v>3.5</v>
      </c>
    </row>
    <row r="269" spans="1:23">
      <c r="A269" s="6" t="s">
        <v>766</v>
      </c>
      <c r="B269" s="55" t="s">
        <v>767</v>
      </c>
      <c r="C269" s="44">
        <v>7091.9</v>
      </c>
      <c r="D269" s="21">
        <v>298.60000000000002</v>
      </c>
      <c r="E269" s="21">
        <v>168.3</v>
      </c>
      <c r="F269" s="21">
        <v>446.1</v>
      </c>
      <c r="G269" s="21">
        <v>4.2</v>
      </c>
      <c r="H269" s="21">
        <v>2.4</v>
      </c>
      <c r="I269" s="22">
        <v>6.3</v>
      </c>
      <c r="J269" s="44">
        <v>17610.7</v>
      </c>
      <c r="K269" s="21">
        <v>574.6</v>
      </c>
      <c r="L269" s="21">
        <v>414.6</v>
      </c>
      <c r="M269" s="21">
        <v>756</v>
      </c>
      <c r="N269" s="21">
        <v>3.3</v>
      </c>
      <c r="O269" s="21">
        <v>2.4</v>
      </c>
      <c r="P269" s="22">
        <v>4.3</v>
      </c>
      <c r="Q269" s="35">
        <v>71343.399999999994</v>
      </c>
      <c r="R269" s="21">
        <v>1494.3</v>
      </c>
      <c r="S269" s="21">
        <v>1063.5999999999999</v>
      </c>
      <c r="T269" s="21">
        <v>1991.4</v>
      </c>
      <c r="U269" s="21">
        <v>2.1</v>
      </c>
      <c r="V269" s="21">
        <v>1.5</v>
      </c>
      <c r="W269" s="22">
        <v>2.8</v>
      </c>
    </row>
    <row r="270" spans="1:23">
      <c r="A270" s="6" t="s">
        <v>858</v>
      </c>
      <c r="B270" s="55" t="s">
        <v>859</v>
      </c>
      <c r="C270" s="44">
        <v>8801.1</v>
      </c>
      <c r="D270" s="21">
        <v>284.5</v>
      </c>
      <c r="E270" s="21">
        <v>159</v>
      </c>
      <c r="F270" s="21">
        <v>419.5</v>
      </c>
      <c r="G270" s="21">
        <v>3.2</v>
      </c>
      <c r="H270" s="21">
        <v>1.8</v>
      </c>
      <c r="I270" s="22">
        <v>4.8</v>
      </c>
      <c r="J270" s="44">
        <v>16923.5</v>
      </c>
      <c r="K270" s="21">
        <v>433.9</v>
      </c>
      <c r="L270" s="21">
        <v>329.1</v>
      </c>
      <c r="M270" s="21">
        <v>561.29999999999995</v>
      </c>
      <c r="N270" s="21">
        <v>2.6</v>
      </c>
      <c r="O270" s="21">
        <v>1.9</v>
      </c>
      <c r="P270" s="22">
        <v>3.3</v>
      </c>
      <c r="Q270" s="35">
        <v>77817.399999999994</v>
      </c>
      <c r="R270" s="21">
        <v>1186.3</v>
      </c>
      <c r="S270" s="21">
        <v>852.6</v>
      </c>
      <c r="T270" s="21">
        <v>1549.8</v>
      </c>
      <c r="U270" s="21">
        <v>1.5</v>
      </c>
      <c r="V270" s="21">
        <v>1.1000000000000001</v>
      </c>
      <c r="W270" s="22">
        <v>2</v>
      </c>
    </row>
    <row r="271" spans="1:23">
      <c r="A271" s="6" t="s">
        <v>646</v>
      </c>
      <c r="B271" s="55" t="s">
        <v>647</v>
      </c>
      <c r="C271" s="44">
        <v>5442.7</v>
      </c>
      <c r="D271" s="21">
        <v>148.30000000000001</v>
      </c>
      <c r="E271" s="21">
        <v>82.8</v>
      </c>
      <c r="F271" s="21">
        <v>221.7</v>
      </c>
      <c r="G271" s="21">
        <v>2.7</v>
      </c>
      <c r="H271" s="21">
        <v>1.5</v>
      </c>
      <c r="I271" s="22">
        <v>4.0999999999999996</v>
      </c>
      <c r="J271" s="44">
        <v>26927.200000000001</v>
      </c>
      <c r="K271" s="21">
        <v>875.3</v>
      </c>
      <c r="L271" s="21">
        <v>689.4</v>
      </c>
      <c r="M271" s="21">
        <v>1080.5999999999999</v>
      </c>
      <c r="N271" s="21">
        <v>3.3</v>
      </c>
      <c r="O271" s="21">
        <v>2.6</v>
      </c>
      <c r="P271" s="22">
        <v>4</v>
      </c>
      <c r="Q271" s="35">
        <v>68935.100000000006</v>
      </c>
      <c r="R271" s="21">
        <v>1313.7</v>
      </c>
      <c r="S271" s="21">
        <v>935.5</v>
      </c>
      <c r="T271" s="21">
        <v>1727.6</v>
      </c>
      <c r="U271" s="21">
        <v>1.9</v>
      </c>
      <c r="V271" s="21">
        <v>1.4</v>
      </c>
      <c r="W271" s="22">
        <v>2.5</v>
      </c>
    </row>
    <row r="272" spans="1:23">
      <c r="A272" s="6" t="s">
        <v>784</v>
      </c>
      <c r="B272" s="55" t="s">
        <v>785</v>
      </c>
      <c r="C272" s="44">
        <v>7709.6</v>
      </c>
      <c r="D272" s="21">
        <v>210.2</v>
      </c>
      <c r="E272" s="21">
        <v>112.1</v>
      </c>
      <c r="F272" s="21">
        <v>329.6</v>
      </c>
      <c r="G272" s="21">
        <v>2.7</v>
      </c>
      <c r="H272" s="21">
        <v>1.5</v>
      </c>
      <c r="I272" s="22">
        <v>4.3</v>
      </c>
      <c r="J272" s="44">
        <v>15411.1</v>
      </c>
      <c r="K272" s="21">
        <v>376.3</v>
      </c>
      <c r="L272" s="21">
        <v>293.8</v>
      </c>
      <c r="M272" s="21">
        <v>476.9</v>
      </c>
      <c r="N272" s="21">
        <v>2.4</v>
      </c>
      <c r="O272" s="21">
        <v>1.9</v>
      </c>
      <c r="P272" s="22">
        <v>3.1</v>
      </c>
      <c r="Q272" s="35">
        <v>44193.3</v>
      </c>
      <c r="R272" s="21">
        <v>632.29999999999995</v>
      </c>
      <c r="S272" s="21">
        <v>448.7</v>
      </c>
      <c r="T272" s="21">
        <v>827.8</v>
      </c>
      <c r="U272" s="21">
        <v>1.4</v>
      </c>
      <c r="V272" s="21">
        <v>1</v>
      </c>
      <c r="W272" s="22">
        <v>1.9</v>
      </c>
    </row>
    <row r="273" spans="1:23">
      <c r="A273" s="6" t="s">
        <v>848</v>
      </c>
      <c r="B273" s="55" t="s">
        <v>849</v>
      </c>
      <c r="C273" s="44">
        <v>3337.2</v>
      </c>
      <c r="D273" s="21">
        <v>152.80000000000001</v>
      </c>
      <c r="E273" s="21">
        <v>83.7</v>
      </c>
      <c r="F273" s="21">
        <v>230.1</v>
      </c>
      <c r="G273" s="21">
        <v>4.5999999999999996</v>
      </c>
      <c r="H273" s="21">
        <v>2.5</v>
      </c>
      <c r="I273" s="22">
        <v>6.9</v>
      </c>
      <c r="J273" s="44">
        <v>5829.7</v>
      </c>
      <c r="K273" s="21">
        <v>166.4</v>
      </c>
      <c r="L273" s="21">
        <v>127.6</v>
      </c>
      <c r="M273" s="21">
        <v>212.3</v>
      </c>
      <c r="N273" s="21">
        <v>2.9</v>
      </c>
      <c r="O273" s="21">
        <v>2.2000000000000002</v>
      </c>
      <c r="P273" s="22">
        <v>3.6</v>
      </c>
      <c r="Q273" s="35">
        <v>30102.1</v>
      </c>
      <c r="R273" s="21">
        <v>457.9</v>
      </c>
      <c r="S273" s="21">
        <v>328.8</v>
      </c>
      <c r="T273" s="21">
        <v>594.1</v>
      </c>
      <c r="U273" s="21">
        <v>1.5</v>
      </c>
      <c r="V273" s="21">
        <v>1.1000000000000001</v>
      </c>
      <c r="W273" s="22">
        <v>2</v>
      </c>
    </row>
    <row r="274" spans="1:23">
      <c r="A274" s="6" t="s">
        <v>814</v>
      </c>
      <c r="B274" s="55" t="s">
        <v>815</v>
      </c>
      <c r="C274" s="44">
        <v>5569.4</v>
      </c>
      <c r="D274" s="21">
        <v>128.19999999999999</v>
      </c>
      <c r="E274" s="21">
        <v>67.599999999999994</v>
      </c>
      <c r="F274" s="21">
        <v>210</v>
      </c>
      <c r="G274" s="21">
        <v>2.2999999999999998</v>
      </c>
      <c r="H274" s="21">
        <v>1.2</v>
      </c>
      <c r="I274" s="22">
        <v>3.8</v>
      </c>
      <c r="J274" s="44">
        <v>15412.7</v>
      </c>
      <c r="K274" s="21">
        <v>355.7</v>
      </c>
      <c r="L274" s="21">
        <v>262.89999999999998</v>
      </c>
      <c r="M274" s="21">
        <v>469</v>
      </c>
      <c r="N274" s="21">
        <v>2.2999999999999998</v>
      </c>
      <c r="O274" s="21">
        <v>1.7</v>
      </c>
      <c r="P274" s="22">
        <v>3</v>
      </c>
      <c r="Q274" s="35">
        <v>45514.9</v>
      </c>
      <c r="R274" s="21">
        <v>549.6</v>
      </c>
      <c r="S274" s="21">
        <v>363.6</v>
      </c>
      <c r="T274" s="21">
        <v>768</v>
      </c>
      <c r="U274" s="21">
        <v>1.2</v>
      </c>
      <c r="V274" s="21">
        <v>0.8</v>
      </c>
      <c r="W274" s="22">
        <v>1.7</v>
      </c>
    </row>
    <row r="275" spans="1:23">
      <c r="A275" s="6" t="s">
        <v>626</v>
      </c>
      <c r="B275" s="55" t="s">
        <v>627</v>
      </c>
      <c r="C275" s="44">
        <v>7260.8</v>
      </c>
      <c r="D275" s="21">
        <v>238</v>
      </c>
      <c r="E275" s="21">
        <v>128.1</v>
      </c>
      <c r="F275" s="21">
        <v>363.1</v>
      </c>
      <c r="G275" s="21">
        <v>3.3</v>
      </c>
      <c r="H275" s="21">
        <v>1.8</v>
      </c>
      <c r="I275" s="22">
        <v>5</v>
      </c>
      <c r="J275" s="44">
        <v>26641.5</v>
      </c>
      <c r="K275" s="21">
        <v>759.5</v>
      </c>
      <c r="L275" s="21">
        <v>591.29999999999995</v>
      </c>
      <c r="M275" s="21">
        <v>961.7</v>
      </c>
      <c r="N275" s="21">
        <v>2.9</v>
      </c>
      <c r="O275" s="21">
        <v>2.2000000000000002</v>
      </c>
      <c r="P275" s="22">
        <v>3.6</v>
      </c>
      <c r="Q275" s="35">
        <v>57538.7</v>
      </c>
      <c r="R275" s="21">
        <v>956.1</v>
      </c>
      <c r="S275" s="21">
        <v>684.6</v>
      </c>
      <c r="T275" s="21">
        <v>1242.7</v>
      </c>
      <c r="U275" s="21">
        <v>1.7</v>
      </c>
      <c r="V275" s="21">
        <v>1.2</v>
      </c>
      <c r="W275" s="22">
        <v>2.2000000000000002</v>
      </c>
    </row>
    <row r="276" spans="1:23">
      <c r="A276" s="6" t="s">
        <v>746</v>
      </c>
      <c r="B276" s="55" t="s">
        <v>747</v>
      </c>
      <c r="C276" s="44">
        <v>5801</v>
      </c>
      <c r="D276" s="21">
        <v>153.1</v>
      </c>
      <c r="E276" s="21">
        <v>82.7</v>
      </c>
      <c r="F276" s="21">
        <v>232.2</v>
      </c>
      <c r="G276" s="21">
        <v>2.6</v>
      </c>
      <c r="H276" s="21">
        <v>1.4</v>
      </c>
      <c r="I276" s="22">
        <v>4</v>
      </c>
      <c r="J276" s="44">
        <v>12053.5</v>
      </c>
      <c r="K276" s="21">
        <v>351.1</v>
      </c>
      <c r="L276" s="21">
        <v>272.10000000000002</v>
      </c>
      <c r="M276" s="21">
        <v>442.7</v>
      </c>
      <c r="N276" s="21">
        <v>2.9</v>
      </c>
      <c r="O276" s="21">
        <v>2.2999999999999998</v>
      </c>
      <c r="P276" s="22">
        <v>3.7</v>
      </c>
      <c r="Q276" s="35">
        <v>31559.5</v>
      </c>
      <c r="R276" s="21">
        <v>523.79999999999995</v>
      </c>
      <c r="S276" s="21">
        <v>376.6</v>
      </c>
      <c r="T276" s="21">
        <v>676.7</v>
      </c>
      <c r="U276" s="21">
        <v>1.7</v>
      </c>
      <c r="V276" s="21">
        <v>1.2</v>
      </c>
      <c r="W276" s="22">
        <v>2.1</v>
      </c>
    </row>
    <row r="277" spans="1:23">
      <c r="A277" s="6" t="s">
        <v>772</v>
      </c>
      <c r="B277" s="55" t="s">
        <v>773</v>
      </c>
      <c r="C277" s="44">
        <v>6315.3</v>
      </c>
      <c r="D277" s="21">
        <v>170.3</v>
      </c>
      <c r="E277" s="21">
        <v>89.9</v>
      </c>
      <c r="F277" s="21">
        <v>270.2</v>
      </c>
      <c r="G277" s="21">
        <v>2.7</v>
      </c>
      <c r="H277" s="21">
        <v>1.4</v>
      </c>
      <c r="I277" s="22">
        <v>4.3</v>
      </c>
      <c r="J277" s="44">
        <v>23129.8</v>
      </c>
      <c r="K277" s="21">
        <v>576.20000000000005</v>
      </c>
      <c r="L277" s="21">
        <v>446.8</v>
      </c>
      <c r="M277" s="21">
        <v>735.1</v>
      </c>
      <c r="N277" s="21">
        <v>2.5</v>
      </c>
      <c r="O277" s="21">
        <v>1.9</v>
      </c>
      <c r="P277" s="22">
        <v>3.2</v>
      </c>
      <c r="Q277" s="35">
        <v>49946.9</v>
      </c>
      <c r="R277" s="21">
        <v>689.6</v>
      </c>
      <c r="S277" s="21">
        <v>478.6</v>
      </c>
      <c r="T277" s="21">
        <v>921.8</v>
      </c>
      <c r="U277" s="21">
        <v>1.4</v>
      </c>
      <c r="V277" s="21">
        <v>1</v>
      </c>
      <c r="W277" s="22">
        <v>1.8</v>
      </c>
    </row>
    <row r="278" spans="1:23">
      <c r="A278" s="6" t="s">
        <v>480</v>
      </c>
      <c r="B278" s="55" t="s">
        <v>481</v>
      </c>
      <c r="C278" s="44">
        <v>3409.9</v>
      </c>
      <c r="D278" s="21">
        <v>151.9</v>
      </c>
      <c r="E278" s="21">
        <v>83.3</v>
      </c>
      <c r="F278" s="21">
        <v>226.3</v>
      </c>
      <c r="G278" s="21">
        <v>4.5</v>
      </c>
      <c r="H278" s="21">
        <v>2.4</v>
      </c>
      <c r="I278" s="22">
        <v>6.6</v>
      </c>
      <c r="J278" s="44">
        <v>8201</v>
      </c>
      <c r="K278" s="21">
        <v>313</v>
      </c>
      <c r="L278" s="21">
        <v>228.4</v>
      </c>
      <c r="M278" s="21">
        <v>399.4</v>
      </c>
      <c r="N278" s="21">
        <v>3.8</v>
      </c>
      <c r="O278" s="21">
        <v>2.8</v>
      </c>
      <c r="P278" s="22">
        <v>4.9000000000000004</v>
      </c>
      <c r="Q278" s="35">
        <v>22878.1</v>
      </c>
      <c r="R278" s="21">
        <v>490.1</v>
      </c>
      <c r="S278" s="21">
        <v>346.5</v>
      </c>
      <c r="T278" s="21">
        <v>643.6</v>
      </c>
      <c r="U278" s="21">
        <v>2.1</v>
      </c>
      <c r="V278" s="21">
        <v>1.5</v>
      </c>
      <c r="W278" s="22">
        <v>2.8</v>
      </c>
    </row>
    <row r="279" spans="1:23">
      <c r="A279" s="49" t="s">
        <v>482</v>
      </c>
      <c r="B279" s="54" t="s">
        <v>483</v>
      </c>
      <c r="C279" s="44">
        <v>2936.8</v>
      </c>
      <c r="D279" s="21">
        <v>57.6</v>
      </c>
      <c r="E279" s="21">
        <v>29.7</v>
      </c>
      <c r="F279" s="21">
        <v>91.1</v>
      </c>
      <c r="G279" s="21">
        <v>2</v>
      </c>
      <c r="H279" s="21">
        <v>1</v>
      </c>
      <c r="I279" s="22">
        <v>3.1</v>
      </c>
      <c r="J279" s="44">
        <v>24441.8</v>
      </c>
      <c r="K279" s="21">
        <v>836.9</v>
      </c>
      <c r="L279" s="21">
        <v>656.3</v>
      </c>
      <c r="M279" s="21">
        <v>1043.4000000000001</v>
      </c>
      <c r="N279" s="21">
        <v>3.4</v>
      </c>
      <c r="O279" s="21">
        <v>2.7</v>
      </c>
      <c r="P279" s="22">
        <v>4.3</v>
      </c>
      <c r="Q279" s="35">
        <v>32332.400000000001</v>
      </c>
      <c r="R279" s="21">
        <v>638.5</v>
      </c>
      <c r="S279" s="21">
        <v>459.3</v>
      </c>
      <c r="T279" s="21">
        <v>831.7</v>
      </c>
      <c r="U279" s="21">
        <v>2</v>
      </c>
      <c r="V279" s="21">
        <v>1.4</v>
      </c>
      <c r="W279" s="22">
        <v>2.6</v>
      </c>
    </row>
    <row r="280" spans="1:23">
      <c r="A280" s="6" t="s">
        <v>484</v>
      </c>
      <c r="B280" s="55" t="s">
        <v>485</v>
      </c>
      <c r="C280" s="44">
        <v>7163.9</v>
      </c>
      <c r="D280" s="21">
        <v>284.60000000000002</v>
      </c>
      <c r="E280" s="21">
        <v>160.19999999999999</v>
      </c>
      <c r="F280" s="21">
        <v>418.2</v>
      </c>
      <c r="G280" s="21">
        <v>4</v>
      </c>
      <c r="H280" s="21">
        <v>2.2000000000000002</v>
      </c>
      <c r="I280" s="22">
        <v>5.8</v>
      </c>
      <c r="J280" s="44">
        <v>11353.3</v>
      </c>
      <c r="K280" s="21">
        <v>427</v>
      </c>
      <c r="L280" s="21">
        <v>333.4</v>
      </c>
      <c r="M280" s="21">
        <v>533.6</v>
      </c>
      <c r="N280" s="21">
        <v>3.8</v>
      </c>
      <c r="O280" s="21">
        <v>2.9</v>
      </c>
      <c r="P280" s="22">
        <v>4.7</v>
      </c>
      <c r="Q280" s="35">
        <v>34636.800000000003</v>
      </c>
      <c r="R280" s="21">
        <v>759.6</v>
      </c>
      <c r="S280" s="21">
        <v>550.20000000000005</v>
      </c>
      <c r="T280" s="21">
        <v>987.3</v>
      </c>
      <c r="U280" s="21">
        <v>2.2000000000000002</v>
      </c>
      <c r="V280" s="21">
        <v>1.6</v>
      </c>
      <c r="W280" s="22">
        <v>2.9</v>
      </c>
    </row>
    <row r="281" spans="1:23">
      <c r="A281" s="6" t="s">
        <v>674</v>
      </c>
      <c r="B281" s="55" t="s">
        <v>675</v>
      </c>
      <c r="C281" s="44">
        <v>16989.8</v>
      </c>
      <c r="D281" s="21">
        <v>552.70000000000005</v>
      </c>
      <c r="E281" s="21">
        <v>309.60000000000002</v>
      </c>
      <c r="F281" s="21">
        <v>821</v>
      </c>
      <c r="G281" s="21">
        <v>3.3</v>
      </c>
      <c r="H281" s="21">
        <v>1.8</v>
      </c>
      <c r="I281" s="22">
        <v>4.8</v>
      </c>
      <c r="J281" s="44">
        <v>50473.599999999999</v>
      </c>
      <c r="K281" s="21">
        <v>1575.7</v>
      </c>
      <c r="L281" s="21">
        <v>1233.4000000000001</v>
      </c>
      <c r="M281" s="21">
        <v>1963.2</v>
      </c>
      <c r="N281" s="21">
        <v>3.1</v>
      </c>
      <c r="O281" s="21">
        <v>2.4</v>
      </c>
      <c r="P281" s="22">
        <v>3.9</v>
      </c>
      <c r="Q281" s="35">
        <v>121710.5</v>
      </c>
      <c r="R281" s="21">
        <v>2149.6999999999998</v>
      </c>
      <c r="S281" s="21">
        <v>1548.1</v>
      </c>
      <c r="T281" s="21">
        <v>2802.5</v>
      </c>
      <c r="U281" s="21">
        <v>1.8</v>
      </c>
      <c r="V281" s="21">
        <v>1.3</v>
      </c>
      <c r="W281" s="22">
        <v>2.2999999999999998</v>
      </c>
    </row>
    <row r="282" spans="1:23">
      <c r="A282" s="6" t="s">
        <v>712</v>
      </c>
      <c r="B282" s="55" t="s">
        <v>713</v>
      </c>
      <c r="C282" s="44">
        <v>5289</v>
      </c>
      <c r="D282" s="21">
        <v>140.4</v>
      </c>
      <c r="E282" s="21">
        <v>74.400000000000006</v>
      </c>
      <c r="F282" s="21">
        <v>227.5</v>
      </c>
      <c r="G282" s="21">
        <v>2.7</v>
      </c>
      <c r="H282" s="21">
        <v>1.4</v>
      </c>
      <c r="I282" s="22">
        <v>4.3</v>
      </c>
      <c r="J282" s="44">
        <v>19127.3</v>
      </c>
      <c r="K282" s="21">
        <v>439.7</v>
      </c>
      <c r="L282" s="21">
        <v>335.3</v>
      </c>
      <c r="M282" s="21">
        <v>567.1</v>
      </c>
      <c r="N282" s="21">
        <v>2.2999999999999998</v>
      </c>
      <c r="O282" s="21">
        <v>1.8</v>
      </c>
      <c r="P282" s="22">
        <v>3</v>
      </c>
      <c r="Q282" s="35">
        <v>34263.699999999997</v>
      </c>
      <c r="R282" s="21">
        <v>477.8</v>
      </c>
      <c r="S282" s="21">
        <v>325.7</v>
      </c>
      <c r="T282" s="21">
        <v>654.20000000000005</v>
      </c>
      <c r="U282" s="21">
        <v>1.4</v>
      </c>
      <c r="V282" s="21">
        <v>1</v>
      </c>
      <c r="W282" s="22">
        <v>1.9</v>
      </c>
    </row>
    <row r="283" spans="1:23">
      <c r="A283" s="6" t="s">
        <v>536</v>
      </c>
      <c r="B283" s="55" t="s">
        <v>537</v>
      </c>
      <c r="C283" s="44">
        <v>7185</v>
      </c>
      <c r="D283" s="21">
        <v>265.5</v>
      </c>
      <c r="E283" s="21">
        <v>144</v>
      </c>
      <c r="F283" s="21">
        <v>393.3</v>
      </c>
      <c r="G283" s="21">
        <v>3.7</v>
      </c>
      <c r="H283" s="21">
        <v>2</v>
      </c>
      <c r="I283" s="22">
        <v>5.5</v>
      </c>
      <c r="J283" s="44">
        <v>26948.7</v>
      </c>
      <c r="K283" s="21">
        <v>931.2</v>
      </c>
      <c r="L283" s="21">
        <v>718.4</v>
      </c>
      <c r="M283" s="21">
        <v>1174.9000000000001</v>
      </c>
      <c r="N283" s="21">
        <v>3.5</v>
      </c>
      <c r="O283" s="21">
        <v>2.7</v>
      </c>
      <c r="P283" s="22">
        <v>4.4000000000000004</v>
      </c>
      <c r="Q283" s="35">
        <v>51773.3</v>
      </c>
      <c r="R283" s="21">
        <v>1072.8</v>
      </c>
      <c r="S283" s="21">
        <v>777</v>
      </c>
      <c r="T283" s="21">
        <v>1391.8</v>
      </c>
      <c r="U283" s="21">
        <v>2.1</v>
      </c>
      <c r="V283" s="21">
        <v>1.5</v>
      </c>
      <c r="W283" s="22">
        <v>2.7</v>
      </c>
    </row>
    <row r="284" spans="1:23">
      <c r="A284" s="6" t="s">
        <v>786</v>
      </c>
      <c r="B284" s="55" t="s">
        <v>787</v>
      </c>
      <c r="C284" s="44">
        <v>10828.2</v>
      </c>
      <c r="D284" s="21">
        <v>313.5</v>
      </c>
      <c r="E284" s="21">
        <v>175.9</v>
      </c>
      <c r="F284" s="21">
        <v>462.1</v>
      </c>
      <c r="G284" s="21">
        <v>2.9</v>
      </c>
      <c r="H284" s="21">
        <v>1.6</v>
      </c>
      <c r="I284" s="22">
        <v>4.3</v>
      </c>
      <c r="J284" s="44">
        <v>14116.1</v>
      </c>
      <c r="K284" s="21">
        <v>432.1</v>
      </c>
      <c r="L284" s="21">
        <v>324.2</v>
      </c>
      <c r="M284" s="21">
        <v>559.70000000000005</v>
      </c>
      <c r="N284" s="21">
        <v>3.1</v>
      </c>
      <c r="O284" s="21">
        <v>2.2999999999999998</v>
      </c>
      <c r="P284" s="22">
        <v>4</v>
      </c>
      <c r="Q284" s="35">
        <v>52669.7</v>
      </c>
      <c r="R284" s="21">
        <v>853</v>
      </c>
      <c r="S284" s="21">
        <v>613</v>
      </c>
      <c r="T284" s="21">
        <v>1117.7</v>
      </c>
      <c r="U284" s="21">
        <v>1.6</v>
      </c>
      <c r="V284" s="21">
        <v>1.2</v>
      </c>
      <c r="W284" s="22">
        <v>2.1</v>
      </c>
    </row>
    <row r="285" spans="1:23">
      <c r="A285" s="6" t="s">
        <v>520</v>
      </c>
      <c r="B285" s="55" t="s">
        <v>521</v>
      </c>
      <c r="C285" s="44">
        <v>11362.8</v>
      </c>
      <c r="D285" s="21">
        <v>448.4</v>
      </c>
      <c r="E285" s="21">
        <v>249.3</v>
      </c>
      <c r="F285" s="21">
        <v>657.8</v>
      </c>
      <c r="G285" s="21">
        <v>3.9</v>
      </c>
      <c r="H285" s="21">
        <v>2.2000000000000002</v>
      </c>
      <c r="I285" s="22">
        <v>5.8</v>
      </c>
      <c r="J285" s="44">
        <v>38112.400000000001</v>
      </c>
      <c r="K285" s="21">
        <v>1346.4</v>
      </c>
      <c r="L285" s="21">
        <v>1057.3</v>
      </c>
      <c r="M285" s="21">
        <v>1684.7</v>
      </c>
      <c r="N285" s="21">
        <v>3.5</v>
      </c>
      <c r="O285" s="21">
        <v>2.8</v>
      </c>
      <c r="P285" s="22">
        <v>4.4000000000000004</v>
      </c>
      <c r="Q285" s="35">
        <v>76640.800000000003</v>
      </c>
      <c r="R285" s="21">
        <v>1458.1</v>
      </c>
      <c r="S285" s="21">
        <v>1062</v>
      </c>
      <c r="T285" s="21">
        <v>1878.5</v>
      </c>
      <c r="U285" s="21">
        <v>1.9</v>
      </c>
      <c r="V285" s="21">
        <v>1.4</v>
      </c>
      <c r="W285" s="22">
        <v>2.5</v>
      </c>
    </row>
    <row r="286" spans="1:23">
      <c r="A286" s="6" t="s">
        <v>412</v>
      </c>
      <c r="B286" s="55" t="s">
        <v>413</v>
      </c>
      <c r="C286" s="44">
        <v>17453.8</v>
      </c>
      <c r="D286" s="21">
        <v>782.7</v>
      </c>
      <c r="E286" s="21">
        <v>455.6</v>
      </c>
      <c r="F286" s="21">
        <v>1122.0999999999999</v>
      </c>
      <c r="G286" s="21">
        <v>4.5</v>
      </c>
      <c r="H286" s="21">
        <v>2.6</v>
      </c>
      <c r="I286" s="22">
        <v>6.4</v>
      </c>
      <c r="J286" s="44">
        <v>42262.400000000001</v>
      </c>
      <c r="K286" s="21">
        <v>1829.2</v>
      </c>
      <c r="L286" s="21">
        <v>1405.7</v>
      </c>
      <c r="M286" s="21">
        <v>2315.5</v>
      </c>
      <c r="N286" s="21">
        <v>4.3</v>
      </c>
      <c r="O286" s="21">
        <v>3.3</v>
      </c>
      <c r="P286" s="22">
        <v>5.5</v>
      </c>
      <c r="Q286" s="35">
        <v>96040.8</v>
      </c>
      <c r="R286" s="21">
        <v>2166.5</v>
      </c>
      <c r="S286" s="21">
        <v>1543.4</v>
      </c>
      <c r="T286" s="21">
        <v>2843.6</v>
      </c>
      <c r="U286" s="21">
        <v>2.2999999999999998</v>
      </c>
      <c r="V286" s="21">
        <v>1.6</v>
      </c>
      <c r="W286" s="22">
        <v>3</v>
      </c>
    </row>
    <row r="287" spans="1:23">
      <c r="A287" s="6" t="s">
        <v>628</v>
      </c>
      <c r="B287" s="55" t="s">
        <v>629</v>
      </c>
      <c r="C287" s="44">
        <v>21918.799999999999</v>
      </c>
      <c r="D287" s="21">
        <v>701.2</v>
      </c>
      <c r="E287" s="21">
        <v>377.3</v>
      </c>
      <c r="F287" s="21">
        <v>1064</v>
      </c>
      <c r="G287" s="21">
        <v>3.2</v>
      </c>
      <c r="H287" s="21">
        <v>1.7</v>
      </c>
      <c r="I287" s="22">
        <v>4.9000000000000004</v>
      </c>
      <c r="J287" s="44">
        <v>76839.5</v>
      </c>
      <c r="K287" s="21">
        <v>2320.1999999999998</v>
      </c>
      <c r="L287" s="21">
        <v>1816.3</v>
      </c>
      <c r="M287" s="21">
        <v>2918.4</v>
      </c>
      <c r="N287" s="21">
        <v>3</v>
      </c>
      <c r="O287" s="21">
        <v>2.4</v>
      </c>
      <c r="P287" s="22">
        <v>3.8</v>
      </c>
      <c r="Q287" s="35">
        <v>161904.70000000001</v>
      </c>
      <c r="R287" s="21">
        <v>2761.9</v>
      </c>
      <c r="S287" s="21">
        <v>2008.4</v>
      </c>
      <c r="T287" s="21">
        <v>3565.6</v>
      </c>
      <c r="U287" s="21">
        <v>1.7</v>
      </c>
      <c r="V287" s="21">
        <v>1.2</v>
      </c>
      <c r="W287" s="22">
        <v>2.2000000000000002</v>
      </c>
    </row>
    <row r="288" spans="1:23">
      <c r="A288" s="6" t="s">
        <v>796</v>
      </c>
      <c r="B288" s="55" t="s">
        <v>797</v>
      </c>
      <c r="C288" s="44">
        <v>4277.6000000000004</v>
      </c>
      <c r="D288" s="21">
        <v>111.2</v>
      </c>
      <c r="E288" s="21">
        <v>59.1</v>
      </c>
      <c r="F288" s="21">
        <v>178.6</v>
      </c>
      <c r="G288" s="21">
        <v>2.6</v>
      </c>
      <c r="H288" s="21">
        <v>1.4</v>
      </c>
      <c r="I288" s="22">
        <v>4.2</v>
      </c>
      <c r="J288" s="44">
        <v>19476.400000000001</v>
      </c>
      <c r="K288" s="21">
        <v>415.2</v>
      </c>
      <c r="L288" s="21">
        <v>316.89999999999998</v>
      </c>
      <c r="M288" s="21">
        <v>534.6</v>
      </c>
      <c r="N288" s="21">
        <v>2.1</v>
      </c>
      <c r="O288" s="21">
        <v>1.6</v>
      </c>
      <c r="P288" s="22">
        <v>2.7</v>
      </c>
      <c r="Q288" s="35">
        <v>39855</v>
      </c>
      <c r="R288" s="21">
        <v>514.29999999999995</v>
      </c>
      <c r="S288" s="21">
        <v>352.5</v>
      </c>
      <c r="T288" s="21">
        <v>693.5</v>
      </c>
      <c r="U288" s="21">
        <v>1.3</v>
      </c>
      <c r="V288" s="21">
        <v>0.9</v>
      </c>
      <c r="W288" s="22">
        <v>1.7</v>
      </c>
    </row>
    <row r="289" spans="1:23">
      <c r="A289" s="6" t="s">
        <v>860</v>
      </c>
      <c r="B289" s="55" t="s">
        <v>861</v>
      </c>
      <c r="C289" s="44">
        <v>4863.2</v>
      </c>
      <c r="D289" s="21">
        <v>117.4</v>
      </c>
      <c r="E289" s="21">
        <v>62.2</v>
      </c>
      <c r="F289" s="21">
        <v>190.1</v>
      </c>
      <c r="G289" s="21">
        <v>2.4</v>
      </c>
      <c r="H289" s="21">
        <v>1.3</v>
      </c>
      <c r="I289" s="22">
        <v>3.9</v>
      </c>
      <c r="J289" s="44">
        <v>16622.5</v>
      </c>
      <c r="K289" s="21">
        <v>356.6</v>
      </c>
      <c r="L289" s="21">
        <v>266.60000000000002</v>
      </c>
      <c r="M289" s="21">
        <v>463.6</v>
      </c>
      <c r="N289" s="21">
        <v>2.1</v>
      </c>
      <c r="O289" s="21">
        <v>1.6</v>
      </c>
      <c r="P289" s="22">
        <v>2.8</v>
      </c>
      <c r="Q289" s="35">
        <v>52408.3</v>
      </c>
      <c r="R289" s="21">
        <v>669.1</v>
      </c>
      <c r="S289" s="21">
        <v>453.3</v>
      </c>
      <c r="T289" s="21">
        <v>919.9</v>
      </c>
      <c r="U289" s="21">
        <v>1.3</v>
      </c>
      <c r="V289" s="21">
        <v>0.9</v>
      </c>
      <c r="W289" s="22">
        <v>1.8</v>
      </c>
    </row>
    <row r="290" spans="1:23">
      <c r="A290" s="6" t="s">
        <v>328</v>
      </c>
      <c r="B290" s="55" t="s">
        <v>329</v>
      </c>
      <c r="C290" s="44">
        <v>19259.3</v>
      </c>
      <c r="D290" s="21">
        <v>942.1</v>
      </c>
      <c r="E290" s="21">
        <v>553.29999999999995</v>
      </c>
      <c r="F290" s="21">
        <v>1349.4</v>
      </c>
      <c r="G290" s="21">
        <v>4.9000000000000004</v>
      </c>
      <c r="H290" s="21">
        <v>2.9</v>
      </c>
      <c r="I290" s="22">
        <v>7</v>
      </c>
      <c r="J290" s="44">
        <v>50025.599999999999</v>
      </c>
      <c r="K290" s="21">
        <v>2156.6999999999998</v>
      </c>
      <c r="L290" s="21">
        <v>1652.7</v>
      </c>
      <c r="M290" s="21">
        <v>2707.7</v>
      </c>
      <c r="N290" s="21">
        <v>4.3</v>
      </c>
      <c r="O290" s="21">
        <v>3.3</v>
      </c>
      <c r="P290" s="22">
        <v>5.4</v>
      </c>
      <c r="Q290" s="35">
        <v>91209.2</v>
      </c>
      <c r="R290" s="21">
        <v>2110.5</v>
      </c>
      <c r="S290" s="21">
        <v>1512.1</v>
      </c>
      <c r="T290" s="21">
        <v>2781.7</v>
      </c>
      <c r="U290" s="21">
        <v>2.2999999999999998</v>
      </c>
      <c r="V290" s="21">
        <v>1.7</v>
      </c>
      <c r="W290" s="22">
        <v>3</v>
      </c>
    </row>
    <row r="291" spans="1:23">
      <c r="A291" s="6" t="s">
        <v>862</v>
      </c>
      <c r="B291" s="55" t="s">
        <v>863</v>
      </c>
      <c r="C291" s="44">
        <v>1806</v>
      </c>
      <c r="D291" s="21">
        <v>52.5</v>
      </c>
      <c r="E291" s="21">
        <v>28.3</v>
      </c>
      <c r="F291" s="21">
        <v>83.5</v>
      </c>
      <c r="G291" s="21">
        <v>2.9</v>
      </c>
      <c r="H291" s="21">
        <v>1.6</v>
      </c>
      <c r="I291" s="22">
        <v>4.5999999999999996</v>
      </c>
      <c r="J291" s="44">
        <v>10813.7</v>
      </c>
      <c r="K291" s="21">
        <v>268.2</v>
      </c>
      <c r="L291" s="21">
        <v>204.6</v>
      </c>
      <c r="M291" s="21">
        <v>346.9</v>
      </c>
      <c r="N291" s="21">
        <v>2.5</v>
      </c>
      <c r="O291" s="21">
        <v>1.9</v>
      </c>
      <c r="P291" s="22">
        <v>3.2</v>
      </c>
      <c r="Q291" s="35">
        <v>32878.300000000003</v>
      </c>
      <c r="R291" s="21">
        <v>402.4</v>
      </c>
      <c r="S291" s="21">
        <v>277.39999999999998</v>
      </c>
      <c r="T291" s="21">
        <v>541</v>
      </c>
      <c r="U291" s="21">
        <v>1.2</v>
      </c>
      <c r="V291" s="21">
        <v>0.8</v>
      </c>
      <c r="W291" s="22">
        <v>1.6</v>
      </c>
    </row>
    <row r="292" spans="1:23">
      <c r="A292" s="6" t="s">
        <v>864</v>
      </c>
      <c r="B292" s="55" t="s">
        <v>865</v>
      </c>
      <c r="C292" s="44">
        <v>5791.9</v>
      </c>
      <c r="D292" s="21">
        <v>114.5</v>
      </c>
      <c r="E292" s="21">
        <v>57</v>
      </c>
      <c r="F292" s="21">
        <v>192.4</v>
      </c>
      <c r="G292" s="21">
        <v>2</v>
      </c>
      <c r="H292" s="21">
        <v>1</v>
      </c>
      <c r="I292" s="22">
        <v>3.3</v>
      </c>
      <c r="J292" s="44">
        <v>18051.599999999999</v>
      </c>
      <c r="K292" s="21">
        <v>390.6</v>
      </c>
      <c r="L292" s="21">
        <v>269.39999999999998</v>
      </c>
      <c r="M292" s="21">
        <v>537.20000000000005</v>
      </c>
      <c r="N292" s="21">
        <v>2.2000000000000002</v>
      </c>
      <c r="O292" s="21">
        <v>1.5</v>
      </c>
      <c r="P292" s="22">
        <v>3</v>
      </c>
      <c r="Q292" s="35">
        <v>58880.6</v>
      </c>
      <c r="R292" s="21">
        <v>698.5</v>
      </c>
      <c r="S292" s="21">
        <v>434.8</v>
      </c>
      <c r="T292" s="21">
        <v>1017.8</v>
      </c>
      <c r="U292" s="21">
        <v>1.2</v>
      </c>
      <c r="V292" s="21">
        <v>0.7</v>
      </c>
      <c r="W292" s="22">
        <v>1.7</v>
      </c>
    </row>
    <row r="293" spans="1:23">
      <c r="A293" s="6" t="s">
        <v>414</v>
      </c>
      <c r="B293" s="55" t="s">
        <v>415</v>
      </c>
      <c r="C293" s="44">
        <v>14773.6</v>
      </c>
      <c r="D293" s="21">
        <v>689.5</v>
      </c>
      <c r="E293" s="21">
        <v>408.1</v>
      </c>
      <c r="F293" s="21">
        <v>992.3</v>
      </c>
      <c r="G293" s="21">
        <v>4.7</v>
      </c>
      <c r="H293" s="21">
        <v>2.8</v>
      </c>
      <c r="I293" s="22">
        <v>6.7</v>
      </c>
      <c r="J293" s="44">
        <v>23146.6</v>
      </c>
      <c r="K293" s="21">
        <v>1019.3</v>
      </c>
      <c r="L293" s="21">
        <v>750.7</v>
      </c>
      <c r="M293" s="21">
        <v>1329.7</v>
      </c>
      <c r="N293" s="21">
        <v>4.4000000000000004</v>
      </c>
      <c r="O293" s="21">
        <v>3.2</v>
      </c>
      <c r="P293" s="22">
        <v>5.7</v>
      </c>
      <c r="Q293" s="35">
        <v>73238.899999999994</v>
      </c>
      <c r="R293" s="21">
        <v>1852.7</v>
      </c>
      <c r="S293" s="21">
        <v>1294</v>
      </c>
      <c r="T293" s="21">
        <v>2533</v>
      </c>
      <c r="U293" s="21">
        <v>2.5</v>
      </c>
      <c r="V293" s="21">
        <v>1.8</v>
      </c>
      <c r="W293" s="22">
        <v>3.5</v>
      </c>
    </row>
    <row r="294" spans="1:23">
      <c r="A294" s="6" t="s">
        <v>590</v>
      </c>
      <c r="B294" s="55" t="s">
        <v>591</v>
      </c>
      <c r="C294" s="44">
        <v>4612.1000000000004</v>
      </c>
      <c r="D294" s="21">
        <v>213.1</v>
      </c>
      <c r="E294" s="21">
        <v>119.7</v>
      </c>
      <c r="F294" s="21">
        <v>314.89999999999998</v>
      </c>
      <c r="G294" s="21">
        <v>4.5999999999999996</v>
      </c>
      <c r="H294" s="21">
        <v>2.6</v>
      </c>
      <c r="I294" s="22">
        <v>6.8</v>
      </c>
      <c r="J294" s="44">
        <v>12778.9</v>
      </c>
      <c r="K294" s="21">
        <v>415.6</v>
      </c>
      <c r="L294" s="21">
        <v>324.60000000000002</v>
      </c>
      <c r="M294" s="21">
        <v>520.9</v>
      </c>
      <c r="N294" s="21">
        <v>3.3</v>
      </c>
      <c r="O294" s="21">
        <v>2.5</v>
      </c>
      <c r="P294" s="22">
        <v>4.0999999999999996</v>
      </c>
      <c r="Q294" s="35">
        <v>28768</v>
      </c>
      <c r="R294" s="21">
        <v>518.6</v>
      </c>
      <c r="S294" s="21">
        <v>371.6</v>
      </c>
      <c r="T294" s="21">
        <v>674.9</v>
      </c>
      <c r="U294" s="21">
        <v>1.8</v>
      </c>
      <c r="V294" s="21">
        <v>1.3</v>
      </c>
      <c r="W294" s="22">
        <v>2.2999999999999998</v>
      </c>
    </row>
    <row r="295" spans="1:23">
      <c r="A295" s="6" t="s">
        <v>486</v>
      </c>
      <c r="B295" s="55" t="s">
        <v>487</v>
      </c>
      <c r="C295" s="44">
        <v>7664.8</v>
      </c>
      <c r="D295" s="21">
        <v>266.2</v>
      </c>
      <c r="E295" s="21">
        <v>145.9</v>
      </c>
      <c r="F295" s="21">
        <v>393.6</v>
      </c>
      <c r="G295" s="21">
        <v>3.5</v>
      </c>
      <c r="H295" s="21">
        <v>1.9</v>
      </c>
      <c r="I295" s="22">
        <v>5.0999999999999996</v>
      </c>
      <c r="J295" s="44">
        <v>17899.599999999999</v>
      </c>
      <c r="K295" s="21">
        <v>633.6</v>
      </c>
      <c r="L295" s="21">
        <v>495.9</v>
      </c>
      <c r="M295" s="21">
        <v>791.2</v>
      </c>
      <c r="N295" s="21">
        <v>3.5</v>
      </c>
      <c r="O295" s="21">
        <v>2.8</v>
      </c>
      <c r="P295" s="22">
        <v>4.4000000000000004</v>
      </c>
      <c r="Q295" s="35">
        <v>31431.599999999999</v>
      </c>
      <c r="R295" s="21">
        <v>613.5</v>
      </c>
      <c r="S295" s="21">
        <v>450.7</v>
      </c>
      <c r="T295" s="21">
        <v>790.4</v>
      </c>
      <c r="U295" s="21">
        <v>2</v>
      </c>
      <c r="V295" s="21">
        <v>1.4</v>
      </c>
      <c r="W295" s="22">
        <v>2.5</v>
      </c>
    </row>
    <row r="296" spans="1:23">
      <c r="A296" s="6" t="s">
        <v>538</v>
      </c>
      <c r="B296" s="55" t="s">
        <v>539</v>
      </c>
      <c r="C296" s="44">
        <v>6609.2</v>
      </c>
      <c r="D296" s="21">
        <v>268.2</v>
      </c>
      <c r="E296" s="21">
        <v>146.80000000000001</v>
      </c>
      <c r="F296" s="21">
        <v>397</v>
      </c>
      <c r="G296" s="21">
        <v>4.0999999999999996</v>
      </c>
      <c r="H296" s="21">
        <v>2.2000000000000002</v>
      </c>
      <c r="I296" s="22">
        <v>6</v>
      </c>
      <c r="J296" s="44">
        <v>19353.5</v>
      </c>
      <c r="K296" s="21">
        <v>708.2</v>
      </c>
      <c r="L296" s="21">
        <v>557.5</v>
      </c>
      <c r="M296" s="21">
        <v>882.7</v>
      </c>
      <c r="N296" s="21">
        <v>3.7</v>
      </c>
      <c r="O296" s="21">
        <v>2.9</v>
      </c>
      <c r="P296" s="22">
        <v>4.5999999999999996</v>
      </c>
      <c r="Q296" s="35">
        <v>47510.2</v>
      </c>
      <c r="R296" s="21">
        <v>895.4</v>
      </c>
      <c r="S296" s="21">
        <v>650.20000000000005</v>
      </c>
      <c r="T296" s="21">
        <v>1152.5999999999999</v>
      </c>
      <c r="U296" s="21">
        <v>1.9</v>
      </c>
      <c r="V296" s="21">
        <v>1.4</v>
      </c>
      <c r="W296" s="22">
        <v>2.4</v>
      </c>
    </row>
    <row r="297" spans="1:23">
      <c r="A297" s="6" t="s">
        <v>430</v>
      </c>
      <c r="B297" s="55" t="s">
        <v>431</v>
      </c>
      <c r="C297" s="44">
        <v>5861.1</v>
      </c>
      <c r="D297" s="21">
        <v>249.1</v>
      </c>
      <c r="E297" s="21">
        <v>138.9</v>
      </c>
      <c r="F297" s="21">
        <v>365.8</v>
      </c>
      <c r="G297" s="21">
        <v>4.3</v>
      </c>
      <c r="H297" s="21">
        <v>2.4</v>
      </c>
      <c r="I297" s="22">
        <v>6.2</v>
      </c>
      <c r="J297" s="44">
        <v>20936.400000000001</v>
      </c>
      <c r="K297" s="21">
        <v>796.3</v>
      </c>
      <c r="L297" s="21">
        <v>631.70000000000005</v>
      </c>
      <c r="M297" s="21">
        <v>990</v>
      </c>
      <c r="N297" s="21">
        <v>3.8</v>
      </c>
      <c r="O297" s="21">
        <v>3</v>
      </c>
      <c r="P297" s="22">
        <v>4.7</v>
      </c>
      <c r="Q297" s="35">
        <v>39095.5</v>
      </c>
      <c r="R297" s="21">
        <v>777.4</v>
      </c>
      <c r="S297" s="21">
        <v>566.20000000000005</v>
      </c>
      <c r="T297" s="21">
        <v>1008.1</v>
      </c>
      <c r="U297" s="21">
        <v>2</v>
      </c>
      <c r="V297" s="21">
        <v>1.4</v>
      </c>
      <c r="W297" s="22">
        <v>2.6</v>
      </c>
    </row>
    <row r="298" spans="1:23">
      <c r="A298" s="6" t="s">
        <v>488</v>
      </c>
      <c r="B298" s="55" t="s">
        <v>489</v>
      </c>
      <c r="C298" s="44">
        <v>4183.8999999999996</v>
      </c>
      <c r="D298" s="21">
        <v>178.4</v>
      </c>
      <c r="E298" s="21">
        <v>100.9</v>
      </c>
      <c r="F298" s="21">
        <v>259.3</v>
      </c>
      <c r="G298" s="21">
        <v>4.3</v>
      </c>
      <c r="H298" s="21">
        <v>2.4</v>
      </c>
      <c r="I298" s="22">
        <v>6.2</v>
      </c>
      <c r="J298" s="44">
        <v>11498.2</v>
      </c>
      <c r="K298" s="21">
        <v>455.6</v>
      </c>
      <c r="L298" s="21">
        <v>356.4</v>
      </c>
      <c r="M298" s="21">
        <v>565.29999999999995</v>
      </c>
      <c r="N298" s="21">
        <v>4</v>
      </c>
      <c r="O298" s="21">
        <v>3.1</v>
      </c>
      <c r="P298" s="22">
        <v>4.9000000000000004</v>
      </c>
      <c r="Q298" s="35">
        <v>38638</v>
      </c>
      <c r="R298" s="21">
        <v>924.8</v>
      </c>
      <c r="S298" s="21">
        <v>670.7</v>
      </c>
      <c r="T298" s="21">
        <v>1201.2</v>
      </c>
      <c r="U298" s="21">
        <v>2.4</v>
      </c>
      <c r="V298" s="21">
        <v>1.7</v>
      </c>
      <c r="W298" s="22">
        <v>3.1</v>
      </c>
    </row>
    <row r="299" spans="1:23" ht="15.95" thickBot="1">
      <c r="A299" s="11" t="s">
        <v>748</v>
      </c>
      <c r="B299" s="68" t="s">
        <v>749</v>
      </c>
      <c r="C299" s="45">
        <v>5898.5</v>
      </c>
      <c r="D299" s="23">
        <v>174</v>
      </c>
      <c r="E299" s="23">
        <v>94.5</v>
      </c>
      <c r="F299" s="23">
        <v>273.89999999999998</v>
      </c>
      <c r="G299" s="23">
        <v>2.9</v>
      </c>
      <c r="H299" s="23">
        <v>1.6</v>
      </c>
      <c r="I299" s="24">
        <v>4.5999999999999996</v>
      </c>
      <c r="J299" s="45">
        <v>22944</v>
      </c>
      <c r="K299" s="23">
        <v>638.70000000000005</v>
      </c>
      <c r="L299" s="23">
        <v>492.4</v>
      </c>
      <c r="M299" s="23">
        <v>812.2</v>
      </c>
      <c r="N299" s="23">
        <v>2.8</v>
      </c>
      <c r="O299" s="23">
        <v>2.1</v>
      </c>
      <c r="P299" s="24">
        <v>3.5</v>
      </c>
      <c r="Q299" s="36">
        <v>59802.5</v>
      </c>
      <c r="R299" s="23">
        <v>854.2</v>
      </c>
      <c r="S299" s="23">
        <v>590</v>
      </c>
      <c r="T299" s="23">
        <v>1151.9000000000001</v>
      </c>
      <c r="U299" s="23">
        <v>1.4</v>
      </c>
      <c r="V299" s="23">
        <v>1</v>
      </c>
      <c r="W299" s="24">
        <v>1.9</v>
      </c>
    </row>
  </sheetData>
  <mergeCells count="5">
    <mergeCell ref="A1:A2"/>
    <mergeCell ref="B1:B2"/>
    <mergeCell ref="C1:I1"/>
    <mergeCell ref="J1:P1"/>
    <mergeCell ref="Q1:W1"/>
  </mergeCells>
  <pageMargins left="0.7" right="0.7" top="0.75" bottom="0.75" header="0.3" footer="0.3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2ABD8B-579A-4416-9114-1D679BB2073A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278</v>
      </c>
      <c r="D1" s="99"/>
      <c r="E1" s="99"/>
      <c r="F1" s="99"/>
      <c r="G1" s="99"/>
      <c r="H1" s="99"/>
      <c r="I1" s="100"/>
      <c r="J1" s="98" t="s">
        <v>279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8958199</v>
      </c>
      <c r="D3" s="30">
        <v>110006.2</v>
      </c>
      <c r="E3" s="30">
        <v>62189.3</v>
      </c>
      <c r="F3" s="30">
        <v>164066.70000000001</v>
      </c>
      <c r="G3" s="30">
        <v>1.2</v>
      </c>
      <c r="H3" s="30">
        <v>0.7</v>
      </c>
      <c r="I3" s="31">
        <v>1.8</v>
      </c>
      <c r="J3" s="33">
        <v>16655577</v>
      </c>
      <c r="K3" s="30">
        <v>554069.19999999995</v>
      </c>
      <c r="L3" s="30">
        <v>450582.5</v>
      </c>
      <c r="M3" s="30">
        <v>655841.19999999995</v>
      </c>
      <c r="N3" s="30">
        <v>3.3</v>
      </c>
      <c r="O3" s="30">
        <v>2.7</v>
      </c>
      <c r="P3" s="31">
        <v>3.9</v>
      </c>
    </row>
    <row r="4" spans="1:16">
      <c r="A4" s="7" t="s">
        <v>454</v>
      </c>
      <c r="B4" s="69" t="s">
        <v>455</v>
      </c>
      <c r="C4" s="43">
        <v>14572</v>
      </c>
      <c r="D4" s="27">
        <v>207.6</v>
      </c>
      <c r="E4" s="27">
        <v>118.1</v>
      </c>
      <c r="F4" s="27">
        <v>310.3</v>
      </c>
      <c r="G4" s="27">
        <v>1.4</v>
      </c>
      <c r="H4" s="27">
        <v>0.8</v>
      </c>
      <c r="I4" s="28">
        <v>2.1</v>
      </c>
      <c r="J4" s="34">
        <v>18756</v>
      </c>
      <c r="K4" s="27">
        <v>704.7</v>
      </c>
      <c r="L4" s="27">
        <v>558.4</v>
      </c>
      <c r="M4" s="27">
        <v>849.1</v>
      </c>
      <c r="N4" s="27">
        <v>3.8</v>
      </c>
      <c r="O4" s="27">
        <v>3</v>
      </c>
      <c r="P4" s="28">
        <v>4.5</v>
      </c>
    </row>
    <row r="5" spans="1:16">
      <c r="A5" s="6" t="s">
        <v>612</v>
      </c>
      <c r="B5" s="55" t="s">
        <v>613</v>
      </c>
      <c r="C5" s="44">
        <v>22695.1</v>
      </c>
      <c r="D5" s="21">
        <v>269.89999999999998</v>
      </c>
      <c r="E5" s="21">
        <v>154.6</v>
      </c>
      <c r="F5" s="21">
        <v>399.6</v>
      </c>
      <c r="G5" s="21">
        <v>1.2</v>
      </c>
      <c r="H5" s="21">
        <v>0.7</v>
      </c>
      <c r="I5" s="22">
        <v>1.8</v>
      </c>
      <c r="J5" s="35">
        <v>43891.9</v>
      </c>
      <c r="K5" s="21">
        <v>1384.5</v>
      </c>
      <c r="L5" s="21">
        <v>1119.5</v>
      </c>
      <c r="M5" s="21">
        <v>1644.5</v>
      </c>
      <c r="N5" s="21">
        <v>3.2</v>
      </c>
      <c r="O5" s="21">
        <v>2.6</v>
      </c>
      <c r="P5" s="22">
        <v>3.7</v>
      </c>
    </row>
    <row r="6" spans="1:16">
      <c r="A6" s="6" t="s">
        <v>348</v>
      </c>
      <c r="B6" s="55" t="s">
        <v>349</v>
      </c>
      <c r="C6" s="44">
        <v>30932.1</v>
      </c>
      <c r="D6" s="21">
        <v>434.5</v>
      </c>
      <c r="E6" s="21">
        <v>249.5</v>
      </c>
      <c r="F6" s="21">
        <v>639.9</v>
      </c>
      <c r="G6" s="21">
        <v>1.4</v>
      </c>
      <c r="H6" s="21">
        <v>0.8</v>
      </c>
      <c r="I6" s="22">
        <v>2.1</v>
      </c>
      <c r="J6" s="35">
        <v>62554.9</v>
      </c>
      <c r="K6" s="21">
        <v>2321.6</v>
      </c>
      <c r="L6" s="21">
        <v>1893.6</v>
      </c>
      <c r="M6" s="21">
        <v>2722.5</v>
      </c>
      <c r="N6" s="21">
        <v>3.7</v>
      </c>
      <c r="O6" s="21">
        <v>3</v>
      </c>
      <c r="P6" s="22">
        <v>4.4000000000000004</v>
      </c>
    </row>
    <row r="7" spans="1:16">
      <c r="A7" s="6" t="s">
        <v>356</v>
      </c>
      <c r="B7" s="55" t="s">
        <v>357</v>
      </c>
      <c r="C7" s="44">
        <v>15403.4</v>
      </c>
      <c r="D7" s="21">
        <v>236.3</v>
      </c>
      <c r="E7" s="21">
        <v>131.9</v>
      </c>
      <c r="F7" s="21">
        <v>358</v>
      </c>
      <c r="G7" s="21">
        <v>1.5</v>
      </c>
      <c r="H7" s="21">
        <v>0.9</v>
      </c>
      <c r="I7" s="22">
        <v>2.2999999999999998</v>
      </c>
      <c r="J7" s="35">
        <v>44777.599999999999</v>
      </c>
      <c r="K7" s="21">
        <v>1804.4</v>
      </c>
      <c r="L7" s="21">
        <v>1424.7</v>
      </c>
      <c r="M7" s="21">
        <v>2170.8000000000002</v>
      </c>
      <c r="N7" s="21">
        <v>4</v>
      </c>
      <c r="O7" s="21">
        <v>3.2</v>
      </c>
      <c r="P7" s="22">
        <v>4.8</v>
      </c>
    </row>
    <row r="8" spans="1:16">
      <c r="A8" s="6" t="s">
        <v>592</v>
      </c>
      <c r="B8" s="55" t="s">
        <v>593</v>
      </c>
      <c r="C8" s="44">
        <v>23012</v>
      </c>
      <c r="D8" s="21">
        <v>285</v>
      </c>
      <c r="E8" s="21">
        <v>162.80000000000001</v>
      </c>
      <c r="F8" s="21">
        <v>423</v>
      </c>
      <c r="G8" s="21">
        <v>1.2</v>
      </c>
      <c r="H8" s="21">
        <v>0.7</v>
      </c>
      <c r="I8" s="22">
        <v>1.8</v>
      </c>
      <c r="J8" s="35">
        <v>41527</v>
      </c>
      <c r="K8" s="21">
        <v>1363.7</v>
      </c>
      <c r="L8" s="21">
        <v>1096.5</v>
      </c>
      <c r="M8" s="21">
        <v>1621.2</v>
      </c>
      <c r="N8" s="21">
        <v>3.3</v>
      </c>
      <c r="O8" s="21">
        <v>2.6</v>
      </c>
      <c r="P8" s="22">
        <v>3.9</v>
      </c>
    </row>
    <row r="9" spans="1:16">
      <c r="A9" s="6" t="s">
        <v>490</v>
      </c>
      <c r="B9" s="55" t="s">
        <v>491</v>
      </c>
      <c r="C9" s="44">
        <v>19152.8</v>
      </c>
      <c r="D9" s="21">
        <v>239.3</v>
      </c>
      <c r="E9" s="21">
        <v>137.19999999999999</v>
      </c>
      <c r="F9" s="21">
        <v>356.2</v>
      </c>
      <c r="G9" s="21">
        <v>1.2</v>
      </c>
      <c r="H9" s="21">
        <v>0.7</v>
      </c>
      <c r="I9" s="22">
        <v>1.9</v>
      </c>
      <c r="J9" s="35">
        <v>33784.199999999997</v>
      </c>
      <c r="K9" s="21">
        <v>1120.7</v>
      </c>
      <c r="L9" s="21">
        <v>881.7</v>
      </c>
      <c r="M9" s="21">
        <v>1349</v>
      </c>
      <c r="N9" s="21">
        <v>3.3</v>
      </c>
      <c r="O9" s="21">
        <v>2.6</v>
      </c>
      <c r="P9" s="22">
        <v>4</v>
      </c>
    </row>
    <row r="10" spans="1:16">
      <c r="A10" s="6" t="s">
        <v>550</v>
      </c>
      <c r="B10" s="55" t="s">
        <v>551</v>
      </c>
      <c r="C10" s="44">
        <v>21794.7</v>
      </c>
      <c r="D10" s="21">
        <v>314.60000000000002</v>
      </c>
      <c r="E10" s="21">
        <v>166.9</v>
      </c>
      <c r="F10" s="21">
        <v>501.9</v>
      </c>
      <c r="G10" s="21">
        <v>1.4</v>
      </c>
      <c r="H10" s="21">
        <v>0.8</v>
      </c>
      <c r="I10" s="22">
        <v>2.2999999999999998</v>
      </c>
      <c r="J10" s="35">
        <v>49153.3</v>
      </c>
      <c r="K10" s="21">
        <v>1868.3</v>
      </c>
      <c r="L10" s="21">
        <v>1378.8</v>
      </c>
      <c r="M10" s="21">
        <v>2424.1</v>
      </c>
      <c r="N10" s="21">
        <v>3.8</v>
      </c>
      <c r="O10" s="21">
        <v>2.8</v>
      </c>
      <c r="P10" s="22">
        <v>4.9000000000000004</v>
      </c>
    </row>
    <row r="11" spans="1:16">
      <c r="A11" s="6" t="s">
        <v>808</v>
      </c>
      <c r="B11" s="55" t="s">
        <v>809</v>
      </c>
      <c r="C11" s="44">
        <v>66250.100000000006</v>
      </c>
      <c r="D11" s="21">
        <v>643.70000000000005</v>
      </c>
      <c r="E11" s="21">
        <v>367.6</v>
      </c>
      <c r="F11" s="21">
        <v>961.1</v>
      </c>
      <c r="G11" s="21">
        <v>1</v>
      </c>
      <c r="H11" s="21">
        <v>0.6</v>
      </c>
      <c r="I11" s="22">
        <v>1.5</v>
      </c>
      <c r="J11" s="35">
        <v>93843.9</v>
      </c>
      <c r="K11" s="21">
        <v>2438.5</v>
      </c>
      <c r="L11" s="21">
        <v>1904.7</v>
      </c>
      <c r="M11" s="21">
        <v>2951.1</v>
      </c>
      <c r="N11" s="21">
        <v>2.6</v>
      </c>
      <c r="O11" s="21">
        <v>2</v>
      </c>
      <c r="P11" s="22">
        <v>3.1</v>
      </c>
    </row>
    <row r="12" spans="1:16">
      <c r="A12" s="6" t="s">
        <v>358</v>
      </c>
      <c r="B12" s="55" t="s">
        <v>359</v>
      </c>
      <c r="C12" s="44">
        <v>31709.200000000001</v>
      </c>
      <c r="D12" s="21">
        <v>485.2</v>
      </c>
      <c r="E12" s="21">
        <v>267.7</v>
      </c>
      <c r="F12" s="21">
        <v>742.2</v>
      </c>
      <c r="G12" s="21">
        <v>1.5</v>
      </c>
      <c r="H12" s="21">
        <v>0.8</v>
      </c>
      <c r="I12" s="22">
        <v>2.2999999999999998</v>
      </c>
      <c r="J12" s="35">
        <v>84899.8</v>
      </c>
      <c r="K12" s="21">
        <v>3412.3</v>
      </c>
      <c r="L12" s="21">
        <v>2691</v>
      </c>
      <c r="M12" s="21">
        <v>4192.2</v>
      </c>
      <c r="N12" s="21">
        <v>4</v>
      </c>
      <c r="O12" s="21">
        <v>3.2</v>
      </c>
      <c r="P12" s="22">
        <v>4.9000000000000004</v>
      </c>
    </row>
    <row r="13" spans="1:16">
      <c r="A13" s="6" t="s">
        <v>398</v>
      </c>
      <c r="B13" s="55" t="s">
        <v>399</v>
      </c>
      <c r="C13" s="44">
        <v>26741.9</v>
      </c>
      <c r="D13" s="21">
        <v>384.7</v>
      </c>
      <c r="E13" s="21">
        <v>215.4</v>
      </c>
      <c r="F13" s="21">
        <v>582</v>
      </c>
      <c r="G13" s="21">
        <v>1.4</v>
      </c>
      <c r="H13" s="21">
        <v>0.8</v>
      </c>
      <c r="I13" s="22">
        <v>2.2000000000000002</v>
      </c>
      <c r="J13" s="35">
        <v>53635.1</v>
      </c>
      <c r="K13" s="21">
        <v>2026.8</v>
      </c>
      <c r="L13" s="21">
        <v>1630.4</v>
      </c>
      <c r="M13" s="21">
        <v>2434.1999999999998</v>
      </c>
      <c r="N13" s="21">
        <v>3.8</v>
      </c>
      <c r="O13" s="21">
        <v>3</v>
      </c>
      <c r="P13" s="22">
        <v>4.5</v>
      </c>
    </row>
    <row r="14" spans="1:16">
      <c r="A14" s="6" t="s">
        <v>700</v>
      </c>
      <c r="B14" s="55" t="s">
        <v>701</v>
      </c>
      <c r="C14" s="44">
        <v>29919.1</v>
      </c>
      <c r="D14" s="21">
        <v>299.8</v>
      </c>
      <c r="E14" s="21">
        <v>170.4</v>
      </c>
      <c r="F14" s="21">
        <v>448.9</v>
      </c>
      <c r="G14" s="21">
        <v>1</v>
      </c>
      <c r="H14" s="21">
        <v>0.6</v>
      </c>
      <c r="I14" s="22">
        <v>1.5</v>
      </c>
      <c r="J14" s="35">
        <v>55487.9</v>
      </c>
      <c r="K14" s="21">
        <v>1484.9</v>
      </c>
      <c r="L14" s="21">
        <v>1172.5</v>
      </c>
      <c r="M14" s="21">
        <v>1820.6</v>
      </c>
      <c r="N14" s="21">
        <v>2.7</v>
      </c>
      <c r="O14" s="21">
        <v>2.1</v>
      </c>
      <c r="P14" s="22">
        <v>3.3</v>
      </c>
    </row>
    <row r="15" spans="1:16">
      <c r="A15" s="6" t="s">
        <v>456</v>
      </c>
      <c r="B15" s="55" t="s">
        <v>457</v>
      </c>
      <c r="C15" s="44">
        <v>19656.5</v>
      </c>
      <c r="D15" s="21">
        <v>272.8</v>
      </c>
      <c r="E15" s="21">
        <v>154.69999999999999</v>
      </c>
      <c r="F15" s="21">
        <v>407.5</v>
      </c>
      <c r="G15" s="21">
        <v>1.4</v>
      </c>
      <c r="H15" s="21">
        <v>0.8</v>
      </c>
      <c r="I15" s="22">
        <v>2.1</v>
      </c>
      <c r="J15" s="35">
        <v>42244.5</v>
      </c>
      <c r="K15" s="21">
        <v>1545.1</v>
      </c>
      <c r="L15" s="21">
        <v>1252.5</v>
      </c>
      <c r="M15" s="21">
        <v>1821.8</v>
      </c>
      <c r="N15" s="21">
        <v>3.7</v>
      </c>
      <c r="O15" s="21">
        <v>3</v>
      </c>
      <c r="P15" s="22">
        <v>4.3</v>
      </c>
    </row>
    <row r="16" spans="1:16">
      <c r="A16" s="6" t="s">
        <v>788</v>
      </c>
      <c r="B16" s="55" t="s">
        <v>789</v>
      </c>
      <c r="C16" s="44">
        <v>41967.3</v>
      </c>
      <c r="D16" s="21">
        <v>407</v>
      </c>
      <c r="E16" s="21">
        <v>231</v>
      </c>
      <c r="F16" s="21">
        <v>606</v>
      </c>
      <c r="G16" s="21">
        <v>1</v>
      </c>
      <c r="H16" s="21">
        <v>0.6</v>
      </c>
      <c r="I16" s="22">
        <v>1.4</v>
      </c>
      <c r="J16" s="35">
        <v>44789.7</v>
      </c>
      <c r="K16" s="21">
        <v>1161</v>
      </c>
      <c r="L16" s="21">
        <v>912.1</v>
      </c>
      <c r="M16" s="21">
        <v>1428</v>
      </c>
      <c r="N16" s="21">
        <v>2.6</v>
      </c>
      <c r="O16" s="21">
        <v>2</v>
      </c>
      <c r="P16" s="22">
        <v>3.2</v>
      </c>
    </row>
    <row r="17" spans="1:16">
      <c r="A17" s="6" t="s">
        <v>522</v>
      </c>
      <c r="B17" s="55" t="s">
        <v>523</v>
      </c>
      <c r="C17" s="44">
        <v>25612.1</v>
      </c>
      <c r="D17" s="21">
        <v>313.60000000000002</v>
      </c>
      <c r="E17" s="21">
        <v>178.1</v>
      </c>
      <c r="F17" s="21">
        <v>466.9</v>
      </c>
      <c r="G17" s="21">
        <v>1.2</v>
      </c>
      <c r="H17" s="21">
        <v>0.7</v>
      </c>
      <c r="I17" s="22">
        <v>1.8</v>
      </c>
      <c r="J17" s="35">
        <v>56743.9</v>
      </c>
      <c r="K17" s="21">
        <v>1840.1</v>
      </c>
      <c r="L17" s="21">
        <v>1502.7</v>
      </c>
      <c r="M17" s="21">
        <v>2177.1</v>
      </c>
      <c r="N17" s="21">
        <v>3.2</v>
      </c>
      <c r="O17" s="21">
        <v>2.6</v>
      </c>
      <c r="P17" s="22">
        <v>3.8</v>
      </c>
    </row>
    <row r="18" spans="1:16">
      <c r="A18" s="6" t="s">
        <v>722</v>
      </c>
      <c r="B18" s="55" t="s">
        <v>723</v>
      </c>
      <c r="C18" s="44">
        <v>38208.699999999997</v>
      </c>
      <c r="D18" s="21">
        <v>406.3</v>
      </c>
      <c r="E18" s="21">
        <v>230.7</v>
      </c>
      <c r="F18" s="21">
        <v>606.20000000000005</v>
      </c>
      <c r="G18" s="21">
        <v>1.1000000000000001</v>
      </c>
      <c r="H18" s="21">
        <v>0.6</v>
      </c>
      <c r="I18" s="22">
        <v>1.6</v>
      </c>
      <c r="J18" s="35">
        <v>68488.3</v>
      </c>
      <c r="K18" s="21">
        <v>1941.8</v>
      </c>
      <c r="L18" s="21">
        <v>1534.9</v>
      </c>
      <c r="M18" s="21">
        <v>2356.8000000000002</v>
      </c>
      <c r="N18" s="21">
        <v>2.8</v>
      </c>
      <c r="O18" s="21">
        <v>2.2000000000000002</v>
      </c>
      <c r="P18" s="22">
        <v>3.4</v>
      </c>
    </row>
    <row r="19" spans="1:16">
      <c r="A19" s="6" t="s">
        <v>492</v>
      </c>
      <c r="B19" s="55" t="s">
        <v>493</v>
      </c>
      <c r="C19" s="44">
        <v>139956.5</v>
      </c>
      <c r="D19" s="21">
        <v>2081.6999999999998</v>
      </c>
      <c r="E19" s="21">
        <v>1114.5999999999999</v>
      </c>
      <c r="F19" s="21">
        <v>3272.9</v>
      </c>
      <c r="G19" s="21">
        <v>1.5</v>
      </c>
      <c r="H19" s="21">
        <v>0.8</v>
      </c>
      <c r="I19" s="22">
        <v>2.2999999999999998</v>
      </c>
      <c r="J19" s="35">
        <v>268010.5</v>
      </c>
      <c r="K19" s="21">
        <v>10476.9</v>
      </c>
      <c r="L19" s="21">
        <v>7889.5</v>
      </c>
      <c r="M19" s="21">
        <v>13555.8</v>
      </c>
      <c r="N19" s="21">
        <v>3.9</v>
      </c>
      <c r="O19" s="21">
        <v>2.9</v>
      </c>
      <c r="P19" s="22">
        <v>5.0999999999999996</v>
      </c>
    </row>
    <row r="20" spans="1:16">
      <c r="A20" s="6" t="s">
        <v>686</v>
      </c>
      <c r="B20" s="55" t="s">
        <v>687</v>
      </c>
      <c r="C20" s="44">
        <v>17438.900000000001</v>
      </c>
      <c r="D20" s="21">
        <v>171.2</v>
      </c>
      <c r="E20" s="21">
        <v>97.6</v>
      </c>
      <c r="F20" s="21">
        <v>254.9</v>
      </c>
      <c r="G20" s="21">
        <v>1</v>
      </c>
      <c r="H20" s="21">
        <v>0.6</v>
      </c>
      <c r="I20" s="22">
        <v>1.5</v>
      </c>
      <c r="J20" s="35">
        <v>32685.1</v>
      </c>
      <c r="K20" s="21">
        <v>860.2</v>
      </c>
      <c r="L20" s="21">
        <v>670.5</v>
      </c>
      <c r="M20" s="21">
        <v>1065.2</v>
      </c>
      <c r="N20" s="21">
        <v>2.6</v>
      </c>
      <c r="O20" s="21">
        <v>2.1</v>
      </c>
      <c r="P20" s="22">
        <v>3.3</v>
      </c>
    </row>
    <row r="21" spans="1:16">
      <c r="A21" s="6" t="s">
        <v>432</v>
      </c>
      <c r="B21" s="55" t="s">
        <v>433</v>
      </c>
      <c r="C21" s="44">
        <v>18549.2</v>
      </c>
      <c r="D21" s="21">
        <v>271.60000000000002</v>
      </c>
      <c r="E21" s="21">
        <v>146.5</v>
      </c>
      <c r="F21" s="21">
        <v>424.9</v>
      </c>
      <c r="G21" s="21">
        <v>1.5</v>
      </c>
      <c r="H21" s="21">
        <v>0.8</v>
      </c>
      <c r="I21" s="22">
        <v>2.2999999999999998</v>
      </c>
      <c r="J21" s="35">
        <v>42830.8</v>
      </c>
      <c r="K21" s="21">
        <v>1647.6</v>
      </c>
      <c r="L21" s="21">
        <v>1253.2</v>
      </c>
      <c r="M21" s="21">
        <v>2106.3000000000002</v>
      </c>
      <c r="N21" s="21">
        <v>3.8</v>
      </c>
      <c r="O21" s="21">
        <v>2.9</v>
      </c>
      <c r="P21" s="22">
        <v>4.9000000000000004</v>
      </c>
    </row>
    <row r="22" spans="1:16">
      <c r="A22" s="6" t="s">
        <v>284</v>
      </c>
      <c r="B22" s="55" t="s">
        <v>285</v>
      </c>
      <c r="C22" s="44">
        <v>18786.3</v>
      </c>
      <c r="D22" s="21">
        <v>366</v>
      </c>
      <c r="E22" s="21">
        <v>197.1</v>
      </c>
      <c r="F22" s="21">
        <v>578.20000000000005</v>
      </c>
      <c r="G22" s="21">
        <v>1.9</v>
      </c>
      <c r="H22" s="21">
        <v>1</v>
      </c>
      <c r="I22" s="22">
        <v>3.1</v>
      </c>
      <c r="J22" s="35">
        <v>49704.7</v>
      </c>
      <c r="K22" s="21">
        <v>2511.4</v>
      </c>
      <c r="L22" s="21">
        <v>1933.6</v>
      </c>
      <c r="M22" s="21">
        <v>3172.7</v>
      </c>
      <c r="N22" s="21">
        <v>5.0999999999999996</v>
      </c>
      <c r="O22" s="21">
        <v>3.9</v>
      </c>
      <c r="P22" s="22">
        <v>6.4</v>
      </c>
    </row>
    <row r="23" spans="1:16">
      <c r="A23" s="6" t="s">
        <v>366</v>
      </c>
      <c r="B23" s="55" t="s">
        <v>367</v>
      </c>
      <c r="C23" s="44">
        <v>10388.799999999999</v>
      </c>
      <c r="D23" s="21">
        <v>159.9</v>
      </c>
      <c r="E23" s="21">
        <v>89.8</v>
      </c>
      <c r="F23" s="21">
        <v>243</v>
      </c>
      <c r="G23" s="21">
        <v>1.5</v>
      </c>
      <c r="H23" s="21">
        <v>0.9</v>
      </c>
      <c r="I23" s="22">
        <v>2.2999999999999998</v>
      </c>
      <c r="J23" s="35">
        <v>29729.200000000001</v>
      </c>
      <c r="K23" s="21">
        <v>1201.2</v>
      </c>
      <c r="L23" s="21">
        <v>951.3</v>
      </c>
      <c r="M23" s="21">
        <v>1449.2</v>
      </c>
      <c r="N23" s="21">
        <v>4</v>
      </c>
      <c r="O23" s="21">
        <v>3.2</v>
      </c>
      <c r="P23" s="22">
        <v>4.9000000000000004</v>
      </c>
    </row>
    <row r="24" spans="1:16">
      <c r="A24" s="6" t="s">
        <v>400</v>
      </c>
      <c r="B24" s="55" t="s">
        <v>401</v>
      </c>
      <c r="C24" s="44">
        <v>37210.9</v>
      </c>
      <c r="D24" s="21">
        <v>531.6</v>
      </c>
      <c r="E24" s="21">
        <v>290.2</v>
      </c>
      <c r="F24" s="21">
        <v>816.4</v>
      </c>
      <c r="G24" s="21">
        <v>1.4</v>
      </c>
      <c r="H24" s="21">
        <v>0.8</v>
      </c>
      <c r="I24" s="22">
        <v>2.2000000000000002</v>
      </c>
      <c r="J24" s="35">
        <v>89272.1</v>
      </c>
      <c r="K24" s="21">
        <v>3352.3</v>
      </c>
      <c r="L24" s="21">
        <v>2638.9</v>
      </c>
      <c r="M24" s="21">
        <v>4164.1000000000004</v>
      </c>
      <c r="N24" s="21">
        <v>3.8</v>
      </c>
      <c r="O24" s="21">
        <v>3</v>
      </c>
      <c r="P24" s="22">
        <v>4.7</v>
      </c>
    </row>
    <row r="25" spans="1:16">
      <c r="A25" s="6" t="s">
        <v>458</v>
      </c>
      <c r="B25" s="55" t="s">
        <v>459</v>
      </c>
      <c r="C25" s="44">
        <v>9592.7000000000007</v>
      </c>
      <c r="D25" s="21">
        <v>139.4</v>
      </c>
      <c r="E25" s="21">
        <v>77.3</v>
      </c>
      <c r="F25" s="21">
        <v>214.9</v>
      </c>
      <c r="G25" s="21">
        <v>1.5</v>
      </c>
      <c r="H25" s="21">
        <v>0.8</v>
      </c>
      <c r="I25" s="22">
        <v>2.2000000000000002</v>
      </c>
      <c r="J25" s="35">
        <v>23900.3</v>
      </c>
      <c r="K25" s="21">
        <v>916</v>
      </c>
      <c r="L25" s="21">
        <v>688</v>
      </c>
      <c r="M25" s="21">
        <v>1149.5</v>
      </c>
      <c r="N25" s="21">
        <v>3.8</v>
      </c>
      <c r="O25" s="21">
        <v>2.9</v>
      </c>
      <c r="P25" s="22">
        <v>4.8</v>
      </c>
    </row>
    <row r="26" spans="1:16">
      <c r="A26" s="6" t="s">
        <v>540</v>
      </c>
      <c r="B26" s="55" t="s">
        <v>541</v>
      </c>
      <c r="C26" s="44">
        <v>71104.2</v>
      </c>
      <c r="D26" s="21">
        <v>882.3</v>
      </c>
      <c r="E26" s="21">
        <v>505.7</v>
      </c>
      <c r="F26" s="21">
        <v>1306.5</v>
      </c>
      <c r="G26" s="21">
        <v>1.2</v>
      </c>
      <c r="H26" s="21">
        <v>0.7</v>
      </c>
      <c r="I26" s="22">
        <v>1.8</v>
      </c>
      <c r="J26" s="35">
        <v>119812.8</v>
      </c>
      <c r="K26" s="21">
        <v>3937.6</v>
      </c>
      <c r="L26" s="21">
        <v>3214.6</v>
      </c>
      <c r="M26" s="21">
        <v>4651.1000000000004</v>
      </c>
      <c r="N26" s="21">
        <v>3.3</v>
      </c>
      <c r="O26" s="21">
        <v>2.7</v>
      </c>
      <c r="P26" s="22">
        <v>3.9</v>
      </c>
    </row>
    <row r="27" spans="1:16">
      <c r="A27" s="6" t="s">
        <v>750</v>
      </c>
      <c r="B27" s="55" t="s">
        <v>751</v>
      </c>
      <c r="C27" s="44">
        <v>17237.599999999999</v>
      </c>
      <c r="D27" s="21">
        <v>154.5</v>
      </c>
      <c r="E27" s="21">
        <v>86.9</v>
      </c>
      <c r="F27" s="21">
        <v>233.1</v>
      </c>
      <c r="G27" s="21">
        <v>0.9</v>
      </c>
      <c r="H27" s="21">
        <v>0.5</v>
      </c>
      <c r="I27" s="22">
        <v>1.4</v>
      </c>
      <c r="J27" s="35">
        <v>37625.4</v>
      </c>
      <c r="K27" s="21">
        <v>904.9</v>
      </c>
      <c r="L27" s="21">
        <v>697.4</v>
      </c>
      <c r="M27" s="21">
        <v>1142.3</v>
      </c>
      <c r="N27" s="21">
        <v>2.4</v>
      </c>
      <c r="O27" s="21">
        <v>1.9</v>
      </c>
      <c r="P27" s="22">
        <v>3</v>
      </c>
    </row>
    <row r="28" spans="1:16">
      <c r="A28" s="6" t="s">
        <v>402</v>
      </c>
      <c r="B28" s="55" t="s">
        <v>403</v>
      </c>
      <c r="C28" s="44">
        <v>66146.100000000006</v>
      </c>
      <c r="D28" s="21">
        <v>959.2</v>
      </c>
      <c r="E28" s="21">
        <v>524.29999999999995</v>
      </c>
      <c r="F28" s="21">
        <v>1474.9</v>
      </c>
      <c r="G28" s="21">
        <v>1.5</v>
      </c>
      <c r="H28" s="21">
        <v>0.8</v>
      </c>
      <c r="I28" s="22">
        <v>2.2000000000000002</v>
      </c>
      <c r="J28" s="35">
        <v>151961.9</v>
      </c>
      <c r="K28" s="21">
        <v>5794.9</v>
      </c>
      <c r="L28" s="21">
        <v>4540.5</v>
      </c>
      <c r="M28" s="21">
        <v>7215.4</v>
      </c>
      <c r="N28" s="21">
        <v>3.8</v>
      </c>
      <c r="O28" s="21">
        <v>3</v>
      </c>
      <c r="P28" s="22">
        <v>4.7</v>
      </c>
    </row>
    <row r="29" spans="1:16">
      <c r="A29" s="6" t="s">
        <v>702</v>
      </c>
      <c r="B29" s="55" t="s">
        <v>703</v>
      </c>
      <c r="C29" s="44">
        <v>19688.7</v>
      </c>
      <c r="D29" s="21">
        <v>203.5</v>
      </c>
      <c r="E29" s="21">
        <v>115.6</v>
      </c>
      <c r="F29" s="21">
        <v>304.5</v>
      </c>
      <c r="G29" s="21">
        <v>1</v>
      </c>
      <c r="H29" s="21">
        <v>0.6</v>
      </c>
      <c r="I29" s="22">
        <v>1.5</v>
      </c>
      <c r="J29" s="35">
        <v>57960.3</v>
      </c>
      <c r="K29" s="21">
        <v>1602.2</v>
      </c>
      <c r="L29" s="21">
        <v>1214</v>
      </c>
      <c r="M29" s="21">
        <v>1986.8</v>
      </c>
      <c r="N29" s="21">
        <v>2.8</v>
      </c>
      <c r="O29" s="21">
        <v>2.1</v>
      </c>
      <c r="P29" s="22">
        <v>3.4</v>
      </c>
    </row>
    <row r="30" spans="1:16">
      <c r="A30" s="6" t="s">
        <v>360</v>
      </c>
      <c r="B30" s="55" t="s">
        <v>361</v>
      </c>
      <c r="C30" s="44">
        <v>21392.9</v>
      </c>
      <c r="D30" s="21">
        <v>310.60000000000002</v>
      </c>
      <c r="E30" s="21">
        <v>175.5</v>
      </c>
      <c r="F30" s="21">
        <v>462.7</v>
      </c>
      <c r="G30" s="21">
        <v>1.5</v>
      </c>
      <c r="H30" s="21">
        <v>0.8</v>
      </c>
      <c r="I30" s="22">
        <v>2.2000000000000002</v>
      </c>
      <c r="J30" s="35">
        <v>55316.1</v>
      </c>
      <c r="K30" s="21">
        <v>2120.6999999999998</v>
      </c>
      <c r="L30" s="21">
        <v>1659.2</v>
      </c>
      <c r="M30" s="21">
        <v>2563.9</v>
      </c>
      <c r="N30" s="21">
        <v>3.8</v>
      </c>
      <c r="O30" s="21">
        <v>3</v>
      </c>
      <c r="P30" s="22">
        <v>4.5999999999999996</v>
      </c>
    </row>
    <row r="31" spans="1:16">
      <c r="A31" s="6" t="s">
        <v>676</v>
      </c>
      <c r="B31" s="55" t="s">
        <v>677</v>
      </c>
      <c r="C31" s="44">
        <v>48505.4</v>
      </c>
      <c r="D31" s="21">
        <v>612.9</v>
      </c>
      <c r="E31" s="21">
        <v>340.3</v>
      </c>
      <c r="F31" s="21">
        <v>943.5</v>
      </c>
      <c r="G31" s="21">
        <v>1.3</v>
      </c>
      <c r="H31" s="21">
        <v>0.7</v>
      </c>
      <c r="I31" s="22">
        <v>1.9</v>
      </c>
      <c r="J31" s="35">
        <v>76747.600000000006</v>
      </c>
      <c r="K31" s="21">
        <v>2574.8000000000002</v>
      </c>
      <c r="L31" s="21">
        <v>1964.7</v>
      </c>
      <c r="M31" s="21">
        <v>3167.4</v>
      </c>
      <c r="N31" s="21">
        <v>3.4</v>
      </c>
      <c r="O31" s="21">
        <v>2.6</v>
      </c>
      <c r="P31" s="22">
        <v>4.0999999999999996</v>
      </c>
    </row>
    <row r="32" spans="1:16">
      <c r="A32" s="6" t="s">
        <v>852</v>
      </c>
      <c r="B32" s="55" t="s">
        <v>853</v>
      </c>
      <c r="C32" s="44">
        <v>13992.7</v>
      </c>
      <c r="D32" s="21">
        <v>113.9</v>
      </c>
      <c r="E32" s="21">
        <v>63.6</v>
      </c>
      <c r="F32" s="21">
        <v>173.1</v>
      </c>
      <c r="G32" s="21">
        <v>0.8</v>
      </c>
      <c r="H32" s="21">
        <v>0.5</v>
      </c>
      <c r="I32" s="22">
        <v>1.2</v>
      </c>
      <c r="J32" s="35">
        <v>22472.3</v>
      </c>
      <c r="K32" s="21">
        <v>493.5</v>
      </c>
      <c r="L32" s="21">
        <v>359.5</v>
      </c>
      <c r="M32" s="21">
        <v>640.5</v>
      </c>
      <c r="N32" s="21">
        <v>2.2000000000000002</v>
      </c>
      <c r="O32" s="21">
        <v>1.6</v>
      </c>
      <c r="P32" s="22">
        <v>2.9</v>
      </c>
    </row>
    <row r="33" spans="1:16">
      <c r="A33" s="6" t="s">
        <v>630</v>
      </c>
      <c r="B33" s="55" t="s">
        <v>631</v>
      </c>
      <c r="C33" s="44">
        <v>45139.6</v>
      </c>
      <c r="D33" s="21">
        <v>530.5</v>
      </c>
      <c r="E33" s="21">
        <v>298.2</v>
      </c>
      <c r="F33" s="21">
        <v>795.5</v>
      </c>
      <c r="G33" s="21">
        <v>1.2</v>
      </c>
      <c r="H33" s="21">
        <v>0.7</v>
      </c>
      <c r="I33" s="22">
        <v>1.8</v>
      </c>
      <c r="J33" s="35">
        <v>69432.399999999994</v>
      </c>
      <c r="K33" s="21">
        <v>2160.3000000000002</v>
      </c>
      <c r="L33" s="21">
        <v>1758.9</v>
      </c>
      <c r="M33" s="21">
        <v>2573.8000000000002</v>
      </c>
      <c r="N33" s="21">
        <v>3.1</v>
      </c>
      <c r="O33" s="21">
        <v>2.5</v>
      </c>
      <c r="P33" s="22">
        <v>3.7</v>
      </c>
    </row>
    <row r="34" spans="1:16">
      <c r="A34" s="6" t="s">
        <v>552</v>
      </c>
      <c r="B34" s="55" t="s">
        <v>553</v>
      </c>
      <c r="C34" s="44">
        <v>70679.399999999994</v>
      </c>
      <c r="D34" s="21">
        <v>981.1</v>
      </c>
      <c r="E34" s="21">
        <v>543.70000000000005</v>
      </c>
      <c r="F34" s="21">
        <v>1491.8</v>
      </c>
      <c r="G34" s="21">
        <v>1.4</v>
      </c>
      <c r="H34" s="21">
        <v>0.8</v>
      </c>
      <c r="I34" s="22">
        <v>2.1</v>
      </c>
      <c r="J34" s="35">
        <v>89723.6</v>
      </c>
      <c r="K34" s="21">
        <v>3273.3</v>
      </c>
      <c r="L34" s="21">
        <v>2639.8</v>
      </c>
      <c r="M34" s="21">
        <v>3949.9</v>
      </c>
      <c r="N34" s="21">
        <v>3.6</v>
      </c>
      <c r="O34" s="21">
        <v>2.9</v>
      </c>
      <c r="P34" s="22">
        <v>4.4000000000000004</v>
      </c>
    </row>
    <row r="35" spans="1:16">
      <c r="A35" s="6" t="s">
        <v>614</v>
      </c>
      <c r="B35" s="55" t="s">
        <v>615</v>
      </c>
      <c r="C35" s="44">
        <v>26403.7</v>
      </c>
      <c r="D35" s="21">
        <v>285.39999999999998</v>
      </c>
      <c r="E35" s="21">
        <v>163.80000000000001</v>
      </c>
      <c r="F35" s="21">
        <v>423.2</v>
      </c>
      <c r="G35" s="21">
        <v>1.1000000000000001</v>
      </c>
      <c r="H35" s="21">
        <v>0.6</v>
      </c>
      <c r="I35" s="22">
        <v>1.6</v>
      </c>
      <c r="J35" s="35">
        <v>47329.3</v>
      </c>
      <c r="K35" s="21">
        <v>1367.2</v>
      </c>
      <c r="L35" s="21">
        <v>1076.4000000000001</v>
      </c>
      <c r="M35" s="21">
        <v>1676.9</v>
      </c>
      <c r="N35" s="21">
        <v>2.9</v>
      </c>
      <c r="O35" s="21">
        <v>2.2999999999999998</v>
      </c>
      <c r="P35" s="22">
        <v>3.5</v>
      </c>
    </row>
    <row r="36" spans="1:16">
      <c r="A36" s="6" t="s">
        <v>816</v>
      </c>
      <c r="B36" s="55" t="s">
        <v>817</v>
      </c>
      <c r="C36" s="44">
        <v>59512.3</v>
      </c>
      <c r="D36" s="21">
        <v>540.5</v>
      </c>
      <c r="E36" s="21">
        <v>306</v>
      </c>
      <c r="F36" s="21">
        <v>811.2</v>
      </c>
      <c r="G36" s="21">
        <v>0.9</v>
      </c>
      <c r="H36" s="21">
        <v>0.5</v>
      </c>
      <c r="I36" s="22">
        <v>1.4</v>
      </c>
      <c r="J36" s="35">
        <v>90860.7</v>
      </c>
      <c r="K36" s="21">
        <v>2211.3000000000002</v>
      </c>
      <c r="L36" s="21">
        <v>1714.5</v>
      </c>
      <c r="M36" s="21">
        <v>2731.6</v>
      </c>
      <c r="N36" s="21">
        <v>2.4</v>
      </c>
      <c r="O36" s="21">
        <v>1.9</v>
      </c>
      <c r="P36" s="22">
        <v>3</v>
      </c>
    </row>
    <row r="37" spans="1:16">
      <c r="A37" s="6" t="s">
        <v>768</v>
      </c>
      <c r="B37" s="55" t="s">
        <v>769</v>
      </c>
      <c r="C37" s="44">
        <v>18220.2</v>
      </c>
      <c r="D37" s="21">
        <v>167.3</v>
      </c>
      <c r="E37" s="21">
        <v>95</v>
      </c>
      <c r="F37" s="21">
        <v>250.3</v>
      </c>
      <c r="G37" s="21">
        <v>0.9</v>
      </c>
      <c r="H37" s="21">
        <v>0.5</v>
      </c>
      <c r="I37" s="22">
        <v>1.4</v>
      </c>
      <c r="J37" s="35">
        <v>32932.800000000003</v>
      </c>
      <c r="K37" s="21">
        <v>810.7</v>
      </c>
      <c r="L37" s="21">
        <v>622.20000000000005</v>
      </c>
      <c r="M37" s="21">
        <v>1014.4</v>
      </c>
      <c r="N37" s="21">
        <v>2.5</v>
      </c>
      <c r="O37" s="21">
        <v>1.9</v>
      </c>
      <c r="P37" s="22">
        <v>3.1</v>
      </c>
    </row>
    <row r="38" spans="1:16">
      <c r="A38" s="6" t="s">
        <v>468</v>
      </c>
      <c r="B38" s="55" t="s">
        <v>469</v>
      </c>
      <c r="C38" s="44">
        <v>12744.3</v>
      </c>
      <c r="D38" s="21">
        <v>166.6</v>
      </c>
      <c r="E38" s="21">
        <v>94.8</v>
      </c>
      <c r="F38" s="21">
        <v>247.9</v>
      </c>
      <c r="G38" s="21">
        <v>1.3</v>
      </c>
      <c r="H38" s="21">
        <v>0.7</v>
      </c>
      <c r="I38" s="22">
        <v>1.9</v>
      </c>
      <c r="J38" s="35">
        <v>30907.7</v>
      </c>
      <c r="K38" s="21">
        <v>1070</v>
      </c>
      <c r="L38" s="21">
        <v>855.1</v>
      </c>
      <c r="M38" s="21">
        <v>1281.5999999999999</v>
      </c>
      <c r="N38" s="21">
        <v>3.5</v>
      </c>
      <c r="O38" s="21">
        <v>2.8</v>
      </c>
      <c r="P38" s="22">
        <v>4.0999999999999996</v>
      </c>
    </row>
    <row r="39" spans="1:16">
      <c r="A39" s="6" t="s">
        <v>678</v>
      </c>
      <c r="B39" s="55" t="s">
        <v>679</v>
      </c>
      <c r="C39" s="44">
        <v>19754.3</v>
      </c>
      <c r="D39" s="21">
        <v>209.3</v>
      </c>
      <c r="E39" s="21">
        <v>119.6</v>
      </c>
      <c r="F39" s="21">
        <v>309.7</v>
      </c>
      <c r="G39" s="21">
        <v>1.1000000000000001</v>
      </c>
      <c r="H39" s="21">
        <v>0.6</v>
      </c>
      <c r="I39" s="22">
        <v>1.6</v>
      </c>
      <c r="J39" s="35">
        <v>33840.699999999997</v>
      </c>
      <c r="K39" s="21">
        <v>956.4</v>
      </c>
      <c r="L39" s="21">
        <v>760.3</v>
      </c>
      <c r="M39" s="21">
        <v>1157.9000000000001</v>
      </c>
      <c r="N39" s="21">
        <v>2.8</v>
      </c>
      <c r="O39" s="21">
        <v>2.2000000000000002</v>
      </c>
      <c r="P39" s="22">
        <v>3.4</v>
      </c>
    </row>
    <row r="40" spans="1:16">
      <c r="A40" s="6" t="s">
        <v>752</v>
      </c>
      <c r="B40" s="55" t="s">
        <v>753</v>
      </c>
      <c r="C40" s="44">
        <v>90209.9</v>
      </c>
      <c r="D40" s="21">
        <v>785.1</v>
      </c>
      <c r="E40" s="21">
        <v>442.6</v>
      </c>
      <c r="F40" s="21">
        <v>1184.4000000000001</v>
      </c>
      <c r="G40" s="21">
        <v>0.9</v>
      </c>
      <c r="H40" s="21">
        <v>0.5</v>
      </c>
      <c r="I40" s="22">
        <v>1.3</v>
      </c>
      <c r="J40" s="35">
        <v>174535.1</v>
      </c>
      <c r="K40" s="21">
        <v>4080.6</v>
      </c>
      <c r="L40" s="21">
        <v>3108.9</v>
      </c>
      <c r="M40" s="21">
        <v>5151.6000000000004</v>
      </c>
      <c r="N40" s="21">
        <v>2.2999999999999998</v>
      </c>
      <c r="O40" s="21">
        <v>1.8</v>
      </c>
      <c r="P40" s="22">
        <v>3</v>
      </c>
    </row>
    <row r="41" spans="1:16">
      <c r="A41" s="6" t="s">
        <v>298</v>
      </c>
      <c r="B41" s="55" t="s">
        <v>299</v>
      </c>
      <c r="C41" s="44">
        <v>12359.7</v>
      </c>
      <c r="D41" s="21">
        <v>214.2</v>
      </c>
      <c r="E41" s="21">
        <v>116</v>
      </c>
      <c r="F41" s="21">
        <v>333.8</v>
      </c>
      <c r="G41" s="21">
        <v>1.7</v>
      </c>
      <c r="H41" s="21">
        <v>0.9</v>
      </c>
      <c r="I41" s="22">
        <v>2.7</v>
      </c>
      <c r="J41" s="35">
        <v>29385.3</v>
      </c>
      <c r="K41" s="21">
        <v>1325.7</v>
      </c>
      <c r="L41" s="21">
        <v>1042.8</v>
      </c>
      <c r="M41" s="21">
        <v>1677</v>
      </c>
      <c r="N41" s="21">
        <v>4.5</v>
      </c>
      <c r="O41" s="21">
        <v>3.5</v>
      </c>
      <c r="P41" s="22">
        <v>5.7</v>
      </c>
    </row>
    <row r="42" spans="1:16">
      <c r="A42" s="6" t="s">
        <v>554</v>
      </c>
      <c r="B42" s="55" t="s">
        <v>555</v>
      </c>
      <c r="C42" s="44">
        <v>29961.200000000001</v>
      </c>
      <c r="D42" s="21">
        <v>390.1</v>
      </c>
      <c r="E42" s="21">
        <v>218.6</v>
      </c>
      <c r="F42" s="21">
        <v>584.79999999999995</v>
      </c>
      <c r="G42" s="21">
        <v>1.3</v>
      </c>
      <c r="H42" s="21">
        <v>0.7</v>
      </c>
      <c r="I42" s="22">
        <v>2</v>
      </c>
      <c r="J42" s="35">
        <v>56310.8</v>
      </c>
      <c r="K42" s="21">
        <v>1935.5</v>
      </c>
      <c r="L42" s="21">
        <v>1567.4</v>
      </c>
      <c r="M42" s="21">
        <v>2305.6999999999998</v>
      </c>
      <c r="N42" s="21">
        <v>3.4</v>
      </c>
      <c r="O42" s="21">
        <v>2.8</v>
      </c>
      <c r="P42" s="22">
        <v>4.0999999999999996</v>
      </c>
    </row>
    <row r="43" spans="1:16">
      <c r="A43" s="6" t="s">
        <v>416</v>
      </c>
      <c r="B43" s="55" t="s">
        <v>417</v>
      </c>
      <c r="C43" s="44">
        <v>28367.4</v>
      </c>
      <c r="D43" s="21">
        <v>396.6</v>
      </c>
      <c r="E43" s="21">
        <v>222.9</v>
      </c>
      <c r="F43" s="21">
        <v>596.4</v>
      </c>
      <c r="G43" s="21">
        <v>1.4</v>
      </c>
      <c r="H43" s="21">
        <v>0.8</v>
      </c>
      <c r="I43" s="22">
        <v>2.1</v>
      </c>
      <c r="J43" s="35">
        <v>69594.600000000006</v>
      </c>
      <c r="K43" s="21">
        <v>2562.6999999999998</v>
      </c>
      <c r="L43" s="21">
        <v>2073.9</v>
      </c>
      <c r="M43" s="21">
        <v>3047.5</v>
      </c>
      <c r="N43" s="21">
        <v>3.7</v>
      </c>
      <c r="O43" s="21">
        <v>3</v>
      </c>
      <c r="P43" s="22">
        <v>4.4000000000000004</v>
      </c>
    </row>
    <row r="44" spans="1:16">
      <c r="A44" s="6" t="s">
        <v>836</v>
      </c>
      <c r="B44" s="55" t="s">
        <v>837</v>
      </c>
      <c r="C44" s="44">
        <v>22735.9</v>
      </c>
      <c r="D44" s="21">
        <v>211.4</v>
      </c>
      <c r="E44" s="21">
        <v>120.2</v>
      </c>
      <c r="F44" s="21">
        <v>315</v>
      </c>
      <c r="G44" s="21">
        <v>0.9</v>
      </c>
      <c r="H44" s="21">
        <v>0.5</v>
      </c>
      <c r="I44" s="22">
        <v>1.4</v>
      </c>
      <c r="J44" s="35">
        <v>23394.1</v>
      </c>
      <c r="K44" s="21">
        <v>582.20000000000005</v>
      </c>
      <c r="L44" s="21">
        <v>455.4</v>
      </c>
      <c r="M44" s="21">
        <v>710.6</v>
      </c>
      <c r="N44" s="21">
        <v>2.5</v>
      </c>
      <c r="O44" s="21">
        <v>1.9</v>
      </c>
      <c r="P44" s="22">
        <v>3</v>
      </c>
    </row>
    <row r="45" spans="1:16">
      <c r="A45" s="6" t="s">
        <v>704</v>
      </c>
      <c r="B45" s="55" t="s">
        <v>705</v>
      </c>
      <c r="C45" s="44">
        <v>35631.300000000003</v>
      </c>
      <c r="D45" s="21">
        <v>408.3</v>
      </c>
      <c r="E45" s="21">
        <v>227.2</v>
      </c>
      <c r="F45" s="21">
        <v>622.1</v>
      </c>
      <c r="G45" s="21">
        <v>1.1000000000000001</v>
      </c>
      <c r="H45" s="21">
        <v>0.6</v>
      </c>
      <c r="I45" s="22">
        <v>1.7</v>
      </c>
      <c r="J45" s="35">
        <v>39284.699999999997</v>
      </c>
      <c r="K45" s="21">
        <v>1194.5999999999999</v>
      </c>
      <c r="L45" s="21">
        <v>944.5</v>
      </c>
      <c r="M45" s="21">
        <v>1445.9</v>
      </c>
      <c r="N45" s="21">
        <v>3</v>
      </c>
      <c r="O45" s="21">
        <v>2.4</v>
      </c>
      <c r="P45" s="22">
        <v>3.7</v>
      </c>
    </row>
    <row r="46" spans="1:16">
      <c r="A46" s="6" t="s">
        <v>494</v>
      </c>
      <c r="B46" s="55" t="s">
        <v>495</v>
      </c>
      <c r="C46" s="44">
        <v>14444.8</v>
      </c>
      <c r="D46" s="21">
        <v>196</v>
      </c>
      <c r="E46" s="21">
        <v>111.6</v>
      </c>
      <c r="F46" s="21">
        <v>292.3</v>
      </c>
      <c r="G46" s="21">
        <v>1.4</v>
      </c>
      <c r="H46" s="21">
        <v>0.8</v>
      </c>
      <c r="I46" s="22">
        <v>2</v>
      </c>
      <c r="J46" s="35">
        <v>33797.199999999997</v>
      </c>
      <c r="K46" s="21">
        <v>1210.5999999999999</v>
      </c>
      <c r="L46" s="21">
        <v>972.3</v>
      </c>
      <c r="M46" s="21">
        <v>1444</v>
      </c>
      <c r="N46" s="21">
        <v>3.6</v>
      </c>
      <c r="O46" s="21">
        <v>2.9</v>
      </c>
      <c r="P46" s="22">
        <v>4.3</v>
      </c>
    </row>
    <row r="47" spans="1:16">
      <c r="A47" s="6" t="s">
        <v>578</v>
      </c>
      <c r="B47" s="55" t="s">
        <v>579</v>
      </c>
      <c r="C47" s="44">
        <v>29326.9</v>
      </c>
      <c r="D47" s="21">
        <v>347.3</v>
      </c>
      <c r="E47" s="21">
        <v>199</v>
      </c>
      <c r="F47" s="21">
        <v>514.70000000000005</v>
      </c>
      <c r="G47" s="21">
        <v>1.2</v>
      </c>
      <c r="H47" s="21">
        <v>0.7</v>
      </c>
      <c r="I47" s="22">
        <v>1.8</v>
      </c>
      <c r="J47" s="35">
        <v>45588.1</v>
      </c>
      <c r="K47" s="21">
        <v>1433.9</v>
      </c>
      <c r="L47" s="21">
        <v>1145.7</v>
      </c>
      <c r="M47" s="21">
        <v>1708.2</v>
      </c>
      <c r="N47" s="21">
        <v>3.1</v>
      </c>
      <c r="O47" s="21">
        <v>2.5</v>
      </c>
      <c r="P47" s="22">
        <v>3.7</v>
      </c>
    </row>
    <row r="48" spans="1:16">
      <c r="A48" s="6" t="s">
        <v>434</v>
      </c>
      <c r="B48" s="55" t="s">
        <v>435</v>
      </c>
      <c r="C48" s="44">
        <v>15678.4</v>
      </c>
      <c r="D48" s="21">
        <v>211.8</v>
      </c>
      <c r="E48" s="21">
        <v>121.5</v>
      </c>
      <c r="F48" s="21">
        <v>312.8</v>
      </c>
      <c r="G48" s="21">
        <v>1.4</v>
      </c>
      <c r="H48" s="21">
        <v>0.8</v>
      </c>
      <c r="I48" s="22">
        <v>2</v>
      </c>
      <c r="J48" s="35">
        <v>30913.599999999999</v>
      </c>
      <c r="K48" s="21">
        <v>1104.5</v>
      </c>
      <c r="L48" s="21">
        <v>890.9</v>
      </c>
      <c r="M48" s="21">
        <v>1314</v>
      </c>
      <c r="N48" s="21">
        <v>3.6</v>
      </c>
      <c r="O48" s="21">
        <v>2.9</v>
      </c>
      <c r="P48" s="22">
        <v>4.3</v>
      </c>
    </row>
    <row r="49" spans="1:16">
      <c r="A49" s="6" t="s">
        <v>648</v>
      </c>
      <c r="B49" s="55" t="s">
        <v>649</v>
      </c>
      <c r="C49" s="44">
        <v>39154.800000000003</v>
      </c>
      <c r="D49" s="21">
        <v>376.5</v>
      </c>
      <c r="E49" s="21">
        <v>213.3</v>
      </c>
      <c r="F49" s="21">
        <v>562.9</v>
      </c>
      <c r="G49" s="21">
        <v>1</v>
      </c>
      <c r="H49" s="21">
        <v>0.5</v>
      </c>
      <c r="I49" s="22">
        <v>1.4</v>
      </c>
      <c r="J49" s="35">
        <v>98766.2</v>
      </c>
      <c r="K49" s="21">
        <v>2543.1999999999998</v>
      </c>
      <c r="L49" s="21">
        <v>1988.2</v>
      </c>
      <c r="M49" s="21">
        <v>3154.8</v>
      </c>
      <c r="N49" s="21">
        <v>2.6</v>
      </c>
      <c r="O49" s="21">
        <v>2</v>
      </c>
      <c r="P49" s="22">
        <v>3.2</v>
      </c>
    </row>
    <row r="50" spans="1:16">
      <c r="A50" s="6" t="s">
        <v>754</v>
      </c>
      <c r="B50" s="55" t="s">
        <v>755</v>
      </c>
      <c r="C50" s="44">
        <v>29058.2</v>
      </c>
      <c r="D50" s="21">
        <v>279.39999999999998</v>
      </c>
      <c r="E50" s="21">
        <v>159.6</v>
      </c>
      <c r="F50" s="21">
        <v>415.4</v>
      </c>
      <c r="G50" s="21">
        <v>1</v>
      </c>
      <c r="H50" s="21">
        <v>0.5</v>
      </c>
      <c r="I50" s="22">
        <v>1.4</v>
      </c>
      <c r="J50" s="35">
        <v>52728.800000000003</v>
      </c>
      <c r="K50" s="21">
        <v>1357.6</v>
      </c>
      <c r="L50" s="21">
        <v>1061.8</v>
      </c>
      <c r="M50" s="21">
        <v>1667.9</v>
      </c>
      <c r="N50" s="21">
        <v>2.6</v>
      </c>
      <c r="O50" s="21">
        <v>2</v>
      </c>
      <c r="P50" s="22">
        <v>3.2</v>
      </c>
    </row>
    <row r="51" spans="1:16">
      <c r="A51" s="6" t="s">
        <v>756</v>
      </c>
      <c r="B51" s="55" t="s">
        <v>757</v>
      </c>
      <c r="C51" s="44">
        <v>32820.400000000001</v>
      </c>
      <c r="D51" s="21">
        <v>320.8</v>
      </c>
      <c r="E51" s="21">
        <v>183.2</v>
      </c>
      <c r="F51" s="21">
        <v>478.7</v>
      </c>
      <c r="G51" s="21">
        <v>1</v>
      </c>
      <c r="H51" s="21">
        <v>0.6</v>
      </c>
      <c r="I51" s="22">
        <v>1.5</v>
      </c>
      <c r="J51" s="35">
        <v>51579.6</v>
      </c>
      <c r="K51" s="21">
        <v>1349.5</v>
      </c>
      <c r="L51" s="21">
        <v>1060.4000000000001</v>
      </c>
      <c r="M51" s="21">
        <v>1658.2</v>
      </c>
      <c r="N51" s="21">
        <v>2.6</v>
      </c>
      <c r="O51" s="21">
        <v>2.1</v>
      </c>
      <c r="P51" s="22">
        <v>3.2</v>
      </c>
    </row>
    <row r="52" spans="1:16">
      <c r="A52" s="6" t="s">
        <v>810</v>
      </c>
      <c r="B52" s="55" t="s">
        <v>811</v>
      </c>
      <c r="C52" s="44">
        <v>26204.3</v>
      </c>
      <c r="D52" s="21">
        <v>248.3</v>
      </c>
      <c r="E52" s="21">
        <v>138.80000000000001</v>
      </c>
      <c r="F52" s="21">
        <v>374.9</v>
      </c>
      <c r="G52" s="21">
        <v>0.9</v>
      </c>
      <c r="H52" s="21">
        <v>0.5</v>
      </c>
      <c r="I52" s="22">
        <v>1.4</v>
      </c>
      <c r="J52" s="35">
        <v>28113.7</v>
      </c>
      <c r="K52" s="21">
        <v>712.7</v>
      </c>
      <c r="L52" s="21">
        <v>546.6</v>
      </c>
      <c r="M52" s="21">
        <v>885.5</v>
      </c>
      <c r="N52" s="21">
        <v>2.5</v>
      </c>
      <c r="O52" s="21">
        <v>1.9</v>
      </c>
      <c r="P52" s="22">
        <v>3.1</v>
      </c>
    </row>
    <row r="53" spans="1:16">
      <c r="A53" s="6" t="s">
        <v>714</v>
      </c>
      <c r="B53" s="55" t="s">
        <v>715</v>
      </c>
      <c r="C53" s="44">
        <v>26385.599999999999</v>
      </c>
      <c r="D53" s="21">
        <v>265</v>
      </c>
      <c r="E53" s="21">
        <v>151.5</v>
      </c>
      <c r="F53" s="21">
        <v>392.7</v>
      </c>
      <c r="G53" s="21">
        <v>1</v>
      </c>
      <c r="H53" s="21">
        <v>0.6</v>
      </c>
      <c r="I53" s="22">
        <v>1.5</v>
      </c>
      <c r="J53" s="35">
        <v>47568.4</v>
      </c>
      <c r="K53" s="21">
        <v>1275.9000000000001</v>
      </c>
      <c r="L53" s="21">
        <v>1024.2</v>
      </c>
      <c r="M53" s="21">
        <v>1537.1</v>
      </c>
      <c r="N53" s="21">
        <v>2.7</v>
      </c>
      <c r="O53" s="21">
        <v>2.2000000000000002</v>
      </c>
      <c r="P53" s="22">
        <v>3.2</v>
      </c>
    </row>
    <row r="54" spans="1:16">
      <c r="A54" s="6" t="s">
        <v>680</v>
      </c>
      <c r="B54" s="55" t="s">
        <v>681</v>
      </c>
      <c r="C54" s="44">
        <v>75346.2</v>
      </c>
      <c r="D54" s="21">
        <v>761.6</v>
      </c>
      <c r="E54" s="21">
        <v>433.9</v>
      </c>
      <c r="F54" s="21">
        <v>1135.5999999999999</v>
      </c>
      <c r="G54" s="21">
        <v>1</v>
      </c>
      <c r="H54" s="21">
        <v>0.6</v>
      </c>
      <c r="I54" s="22">
        <v>1.5</v>
      </c>
      <c r="J54" s="35">
        <v>134143.79999999999</v>
      </c>
      <c r="K54" s="21">
        <v>3620</v>
      </c>
      <c r="L54" s="21">
        <v>2878.3</v>
      </c>
      <c r="M54" s="21">
        <v>4394.7</v>
      </c>
      <c r="N54" s="21">
        <v>2.7</v>
      </c>
      <c r="O54" s="21">
        <v>2.1</v>
      </c>
      <c r="P54" s="22">
        <v>3.3</v>
      </c>
    </row>
    <row r="55" spans="1:16">
      <c r="A55" s="6" t="s">
        <v>594</v>
      </c>
      <c r="B55" s="55" t="s">
        <v>595</v>
      </c>
      <c r="C55" s="44">
        <v>68620</v>
      </c>
      <c r="D55" s="21">
        <v>799.2</v>
      </c>
      <c r="E55" s="21">
        <v>455.1</v>
      </c>
      <c r="F55" s="21">
        <v>1188.5</v>
      </c>
      <c r="G55" s="21">
        <v>1.2</v>
      </c>
      <c r="H55" s="21">
        <v>0.7</v>
      </c>
      <c r="I55" s="22">
        <v>1.7</v>
      </c>
      <c r="J55" s="35">
        <v>109877</v>
      </c>
      <c r="K55" s="21">
        <v>3393.4</v>
      </c>
      <c r="L55" s="21">
        <v>2763.1</v>
      </c>
      <c r="M55" s="21">
        <v>4045.6</v>
      </c>
      <c r="N55" s="21">
        <v>3.1</v>
      </c>
      <c r="O55" s="21">
        <v>2.5</v>
      </c>
      <c r="P55" s="22">
        <v>3.7</v>
      </c>
    </row>
    <row r="56" spans="1:16">
      <c r="A56" s="6" t="s">
        <v>418</v>
      </c>
      <c r="B56" s="55" t="s">
        <v>419</v>
      </c>
      <c r="C56" s="44">
        <v>14620.8</v>
      </c>
      <c r="D56" s="21">
        <v>203.6</v>
      </c>
      <c r="E56" s="21">
        <v>113.7</v>
      </c>
      <c r="F56" s="21">
        <v>308.60000000000002</v>
      </c>
      <c r="G56" s="21">
        <v>1.4</v>
      </c>
      <c r="H56" s="21">
        <v>0.8</v>
      </c>
      <c r="I56" s="22">
        <v>2.1</v>
      </c>
      <c r="J56" s="35">
        <v>37737.199999999997</v>
      </c>
      <c r="K56" s="21">
        <v>1384.8</v>
      </c>
      <c r="L56" s="21">
        <v>1104.0999999999999</v>
      </c>
      <c r="M56" s="21">
        <v>1676.8</v>
      </c>
      <c r="N56" s="21">
        <v>3.7</v>
      </c>
      <c r="O56" s="21">
        <v>2.9</v>
      </c>
      <c r="P56" s="22">
        <v>4.4000000000000004</v>
      </c>
    </row>
    <row r="57" spans="1:16">
      <c r="A57" s="6" t="s">
        <v>496</v>
      </c>
      <c r="B57" s="55" t="s">
        <v>497</v>
      </c>
      <c r="C57" s="44">
        <v>23764.2</v>
      </c>
      <c r="D57" s="21">
        <v>281.7</v>
      </c>
      <c r="E57" s="21">
        <v>161.69999999999999</v>
      </c>
      <c r="F57" s="21">
        <v>416.7</v>
      </c>
      <c r="G57" s="21">
        <v>1.2</v>
      </c>
      <c r="H57" s="21">
        <v>0.7</v>
      </c>
      <c r="I57" s="22">
        <v>1.8</v>
      </c>
      <c r="J57" s="35">
        <v>45618.8</v>
      </c>
      <c r="K57" s="21">
        <v>1438.5</v>
      </c>
      <c r="L57" s="21">
        <v>1137.7</v>
      </c>
      <c r="M57" s="21">
        <v>1748.6</v>
      </c>
      <c r="N57" s="21">
        <v>3.2</v>
      </c>
      <c r="O57" s="21">
        <v>2.5</v>
      </c>
      <c r="P57" s="22">
        <v>3.8</v>
      </c>
    </row>
    <row r="58" spans="1:16">
      <c r="A58" s="6" t="s">
        <v>596</v>
      </c>
      <c r="B58" s="55" t="s">
        <v>597</v>
      </c>
      <c r="C58" s="44">
        <v>22272.400000000001</v>
      </c>
      <c r="D58" s="21">
        <v>261.89999999999998</v>
      </c>
      <c r="E58" s="21">
        <v>149.4</v>
      </c>
      <c r="F58" s="21">
        <v>388.8</v>
      </c>
      <c r="G58" s="21">
        <v>1.2</v>
      </c>
      <c r="H58" s="21">
        <v>0.7</v>
      </c>
      <c r="I58" s="22">
        <v>1.7</v>
      </c>
      <c r="J58" s="35">
        <v>36197.599999999999</v>
      </c>
      <c r="K58" s="21">
        <v>1128.7</v>
      </c>
      <c r="L58" s="21">
        <v>924.3</v>
      </c>
      <c r="M58" s="21">
        <v>1338.6</v>
      </c>
      <c r="N58" s="21">
        <v>3.1</v>
      </c>
      <c r="O58" s="21">
        <v>2.6</v>
      </c>
      <c r="P58" s="22">
        <v>3.7</v>
      </c>
    </row>
    <row r="59" spans="1:16">
      <c r="A59" s="6" t="s">
        <v>872</v>
      </c>
      <c r="B59" s="55" t="s">
        <v>873</v>
      </c>
      <c r="C59" s="44">
        <v>2125.9</v>
      </c>
      <c r="D59" s="21">
        <v>16.5</v>
      </c>
      <c r="E59" s="21">
        <v>9.1</v>
      </c>
      <c r="F59" s="21">
        <v>25.1</v>
      </c>
      <c r="G59" s="21">
        <v>0.8</v>
      </c>
      <c r="H59" s="21">
        <v>0.4</v>
      </c>
      <c r="I59" s="22">
        <v>1.2</v>
      </c>
      <c r="J59" s="35">
        <v>2014.1</v>
      </c>
      <c r="K59" s="21">
        <v>41.9</v>
      </c>
      <c r="L59" s="21">
        <v>31.5</v>
      </c>
      <c r="M59" s="21">
        <v>53.4</v>
      </c>
      <c r="N59" s="21">
        <v>2.1</v>
      </c>
      <c r="O59" s="21">
        <v>1.6</v>
      </c>
      <c r="P59" s="22">
        <v>2.7</v>
      </c>
    </row>
    <row r="60" spans="1:16">
      <c r="A60" s="6" t="s">
        <v>640</v>
      </c>
      <c r="B60" s="55" t="s">
        <v>641</v>
      </c>
      <c r="C60" s="44">
        <v>29432.1</v>
      </c>
      <c r="D60" s="21">
        <v>330</v>
      </c>
      <c r="E60" s="21">
        <v>189</v>
      </c>
      <c r="F60" s="21">
        <v>488.9</v>
      </c>
      <c r="G60" s="21">
        <v>1.1000000000000001</v>
      </c>
      <c r="H60" s="21">
        <v>0.6</v>
      </c>
      <c r="I60" s="22">
        <v>1.7</v>
      </c>
      <c r="J60" s="35">
        <v>55263.9</v>
      </c>
      <c r="K60" s="21">
        <v>1649.6</v>
      </c>
      <c r="L60" s="21">
        <v>1322.3</v>
      </c>
      <c r="M60" s="21">
        <v>1971.4</v>
      </c>
      <c r="N60" s="21">
        <v>3</v>
      </c>
      <c r="O60" s="21">
        <v>2.4</v>
      </c>
      <c r="P60" s="22">
        <v>3.6</v>
      </c>
    </row>
    <row r="61" spans="1:16">
      <c r="A61" s="6" t="s">
        <v>368</v>
      </c>
      <c r="B61" s="55" t="s">
        <v>369</v>
      </c>
      <c r="C61" s="44">
        <v>118210.9</v>
      </c>
      <c r="D61" s="21">
        <v>1836.3</v>
      </c>
      <c r="E61" s="21">
        <v>1036.7</v>
      </c>
      <c r="F61" s="21">
        <v>2772.2</v>
      </c>
      <c r="G61" s="21">
        <v>1.6</v>
      </c>
      <c r="H61" s="21">
        <v>0.9</v>
      </c>
      <c r="I61" s="22">
        <v>2.2999999999999998</v>
      </c>
      <c r="J61" s="35">
        <v>192158.1</v>
      </c>
      <c r="K61" s="21">
        <v>7852.6</v>
      </c>
      <c r="L61" s="21">
        <v>6186.1</v>
      </c>
      <c r="M61" s="21">
        <v>9484.7999999999993</v>
      </c>
      <c r="N61" s="21">
        <v>4.0999999999999996</v>
      </c>
      <c r="O61" s="21">
        <v>3.2</v>
      </c>
      <c r="P61" s="22">
        <v>4.9000000000000004</v>
      </c>
    </row>
    <row r="62" spans="1:16">
      <c r="A62" s="6" t="s">
        <v>556</v>
      </c>
      <c r="B62" s="55" t="s">
        <v>557</v>
      </c>
      <c r="C62" s="44">
        <v>20281.2</v>
      </c>
      <c r="D62" s="21">
        <v>222.1</v>
      </c>
      <c r="E62" s="21">
        <v>127.4</v>
      </c>
      <c r="F62" s="21">
        <v>328.5</v>
      </c>
      <c r="G62" s="21">
        <v>1.1000000000000001</v>
      </c>
      <c r="H62" s="21">
        <v>0.6</v>
      </c>
      <c r="I62" s="22">
        <v>1.6</v>
      </c>
      <c r="J62" s="35">
        <v>31178.799999999999</v>
      </c>
      <c r="K62" s="21">
        <v>910.2</v>
      </c>
      <c r="L62" s="21">
        <v>726.7</v>
      </c>
      <c r="M62" s="21">
        <v>1115.5</v>
      </c>
      <c r="N62" s="21">
        <v>2.9</v>
      </c>
      <c r="O62" s="21">
        <v>2.2999999999999998</v>
      </c>
      <c r="P62" s="22">
        <v>3.6</v>
      </c>
    </row>
    <row r="63" spans="1:16">
      <c r="A63" s="6" t="s">
        <v>376</v>
      </c>
      <c r="B63" s="55" t="s">
        <v>377</v>
      </c>
      <c r="C63" s="44">
        <v>77513.7</v>
      </c>
      <c r="D63" s="21">
        <v>1149.7</v>
      </c>
      <c r="E63" s="21">
        <v>641.5</v>
      </c>
      <c r="F63" s="21">
        <v>1749.8</v>
      </c>
      <c r="G63" s="21">
        <v>1.5</v>
      </c>
      <c r="H63" s="21">
        <v>0.8</v>
      </c>
      <c r="I63" s="22">
        <v>2.2999999999999998</v>
      </c>
      <c r="J63" s="35">
        <v>182096.3</v>
      </c>
      <c r="K63" s="21">
        <v>7099.1</v>
      </c>
      <c r="L63" s="21">
        <v>5645.7</v>
      </c>
      <c r="M63" s="21">
        <v>8639.2000000000007</v>
      </c>
      <c r="N63" s="21">
        <v>3.9</v>
      </c>
      <c r="O63" s="21">
        <v>3.1</v>
      </c>
      <c r="P63" s="22">
        <v>4.7</v>
      </c>
    </row>
    <row r="64" spans="1:16">
      <c r="A64" s="6" t="s">
        <v>580</v>
      </c>
      <c r="B64" s="55" t="s">
        <v>581</v>
      </c>
      <c r="C64" s="44">
        <v>41778.300000000003</v>
      </c>
      <c r="D64" s="21">
        <v>545.9</v>
      </c>
      <c r="E64" s="21">
        <v>305.2</v>
      </c>
      <c r="F64" s="21">
        <v>823.3</v>
      </c>
      <c r="G64" s="21">
        <v>1.3</v>
      </c>
      <c r="H64" s="21">
        <v>0.7</v>
      </c>
      <c r="I64" s="22">
        <v>2</v>
      </c>
      <c r="J64" s="35">
        <v>87569.7</v>
      </c>
      <c r="K64" s="21">
        <v>3022</v>
      </c>
      <c r="L64" s="21">
        <v>2418.4</v>
      </c>
      <c r="M64" s="21">
        <v>3626.5</v>
      </c>
      <c r="N64" s="21">
        <v>3.5</v>
      </c>
      <c r="O64" s="21">
        <v>2.8</v>
      </c>
      <c r="P64" s="22">
        <v>4.0999999999999996</v>
      </c>
    </row>
    <row r="65" spans="1:16">
      <c r="A65" s="6" t="s">
        <v>524</v>
      </c>
      <c r="B65" s="55" t="s">
        <v>525</v>
      </c>
      <c r="C65" s="44">
        <v>14831.9</v>
      </c>
      <c r="D65" s="21">
        <v>201.5</v>
      </c>
      <c r="E65" s="21">
        <v>111.8</v>
      </c>
      <c r="F65" s="21">
        <v>306.89999999999998</v>
      </c>
      <c r="G65" s="21">
        <v>1.4</v>
      </c>
      <c r="H65" s="21">
        <v>0.8</v>
      </c>
      <c r="I65" s="22">
        <v>2.1</v>
      </c>
      <c r="J65" s="35">
        <v>31727.1</v>
      </c>
      <c r="K65" s="21">
        <v>1136.5999999999999</v>
      </c>
      <c r="L65" s="21">
        <v>878.2</v>
      </c>
      <c r="M65" s="21">
        <v>1406.7</v>
      </c>
      <c r="N65" s="21">
        <v>3.6</v>
      </c>
      <c r="O65" s="21">
        <v>2.8</v>
      </c>
      <c r="P65" s="22">
        <v>4.4000000000000004</v>
      </c>
    </row>
    <row r="66" spans="1:16">
      <c r="A66" s="6" t="s">
        <v>650</v>
      </c>
      <c r="B66" s="55" t="s">
        <v>651</v>
      </c>
      <c r="C66" s="44">
        <v>60111.6</v>
      </c>
      <c r="D66" s="21">
        <v>716.8</v>
      </c>
      <c r="E66" s="21">
        <v>402.4</v>
      </c>
      <c r="F66" s="21">
        <v>1082.8</v>
      </c>
      <c r="G66" s="21">
        <v>1.2</v>
      </c>
      <c r="H66" s="21">
        <v>0.7</v>
      </c>
      <c r="I66" s="22">
        <v>1.8</v>
      </c>
      <c r="J66" s="35">
        <v>98060.4</v>
      </c>
      <c r="K66" s="21">
        <v>3103.2</v>
      </c>
      <c r="L66" s="21">
        <v>2465.1</v>
      </c>
      <c r="M66" s="21">
        <v>3732.6</v>
      </c>
      <c r="N66" s="21">
        <v>3.2</v>
      </c>
      <c r="O66" s="21">
        <v>2.5</v>
      </c>
      <c r="P66" s="22">
        <v>3.8</v>
      </c>
    </row>
    <row r="67" spans="1:16">
      <c r="A67" s="6" t="s">
        <v>370</v>
      </c>
      <c r="B67" s="55" t="s">
        <v>371</v>
      </c>
      <c r="C67" s="44">
        <v>41296</v>
      </c>
      <c r="D67" s="21">
        <v>590.6</v>
      </c>
      <c r="E67" s="21">
        <v>334.2</v>
      </c>
      <c r="F67" s="21">
        <v>883.7</v>
      </c>
      <c r="G67" s="21">
        <v>1.4</v>
      </c>
      <c r="H67" s="21">
        <v>0.8</v>
      </c>
      <c r="I67" s="22">
        <v>2.1</v>
      </c>
      <c r="J67" s="35">
        <v>102835</v>
      </c>
      <c r="K67" s="21">
        <v>3871.6</v>
      </c>
      <c r="L67" s="21">
        <v>3136.1</v>
      </c>
      <c r="M67" s="21">
        <v>4580.7</v>
      </c>
      <c r="N67" s="21">
        <v>3.8</v>
      </c>
      <c r="O67" s="21">
        <v>3</v>
      </c>
      <c r="P67" s="22">
        <v>4.5</v>
      </c>
    </row>
    <row r="68" spans="1:16">
      <c r="A68" s="6" t="s">
        <v>716</v>
      </c>
      <c r="B68" s="55" t="s">
        <v>717</v>
      </c>
      <c r="C68" s="44">
        <v>23222.1</v>
      </c>
      <c r="D68" s="21">
        <v>227.1</v>
      </c>
      <c r="E68" s="21">
        <v>129.1</v>
      </c>
      <c r="F68" s="21">
        <v>337.7</v>
      </c>
      <c r="G68" s="21">
        <v>1</v>
      </c>
      <c r="H68" s="21">
        <v>0.6</v>
      </c>
      <c r="I68" s="22">
        <v>1.5</v>
      </c>
      <c r="J68" s="35">
        <v>46918.9</v>
      </c>
      <c r="K68" s="21">
        <v>1225.4000000000001</v>
      </c>
      <c r="L68" s="21">
        <v>969.5</v>
      </c>
      <c r="M68" s="21">
        <v>1497</v>
      </c>
      <c r="N68" s="21">
        <v>2.6</v>
      </c>
      <c r="O68" s="21">
        <v>2.1</v>
      </c>
      <c r="P68" s="22">
        <v>3.2</v>
      </c>
    </row>
    <row r="69" spans="1:16">
      <c r="A69" s="6" t="s">
        <v>378</v>
      </c>
      <c r="B69" s="55" t="s">
        <v>379</v>
      </c>
      <c r="C69" s="44">
        <v>15014.4</v>
      </c>
      <c r="D69" s="21">
        <v>208.2</v>
      </c>
      <c r="E69" s="21">
        <v>116.2</v>
      </c>
      <c r="F69" s="21">
        <v>313.7</v>
      </c>
      <c r="G69" s="21">
        <v>1.4</v>
      </c>
      <c r="H69" s="21">
        <v>0.8</v>
      </c>
      <c r="I69" s="22">
        <v>2.1</v>
      </c>
      <c r="J69" s="35">
        <v>38337.599999999999</v>
      </c>
      <c r="K69" s="21">
        <v>1399.4</v>
      </c>
      <c r="L69" s="21">
        <v>1134.2</v>
      </c>
      <c r="M69" s="21">
        <v>1682</v>
      </c>
      <c r="N69" s="21">
        <v>3.7</v>
      </c>
      <c r="O69" s="21">
        <v>3</v>
      </c>
      <c r="P69" s="22">
        <v>4.4000000000000004</v>
      </c>
    </row>
    <row r="70" spans="1:16">
      <c r="A70" s="6" t="s">
        <v>652</v>
      </c>
      <c r="B70" s="55" t="s">
        <v>653</v>
      </c>
      <c r="C70" s="44">
        <v>15892.2</v>
      </c>
      <c r="D70" s="21">
        <v>186.2</v>
      </c>
      <c r="E70" s="21">
        <v>105.5</v>
      </c>
      <c r="F70" s="21">
        <v>277.89999999999998</v>
      </c>
      <c r="G70" s="21">
        <v>1.2</v>
      </c>
      <c r="H70" s="21">
        <v>0.7</v>
      </c>
      <c r="I70" s="22">
        <v>1.7</v>
      </c>
      <c r="J70" s="35">
        <v>30440.799999999999</v>
      </c>
      <c r="K70" s="21">
        <v>946.9</v>
      </c>
      <c r="L70" s="21">
        <v>758.6</v>
      </c>
      <c r="M70" s="21">
        <v>1137.5999999999999</v>
      </c>
      <c r="N70" s="21">
        <v>3.1</v>
      </c>
      <c r="O70" s="21">
        <v>2.5</v>
      </c>
      <c r="P70" s="22">
        <v>3.7</v>
      </c>
    </row>
    <row r="71" spans="1:16">
      <c r="A71" s="6" t="s">
        <v>470</v>
      </c>
      <c r="B71" s="55" t="s">
        <v>471</v>
      </c>
      <c r="C71" s="44">
        <v>30173.3</v>
      </c>
      <c r="D71" s="21">
        <v>401.4</v>
      </c>
      <c r="E71" s="21">
        <v>221.7</v>
      </c>
      <c r="F71" s="21">
        <v>610.6</v>
      </c>
      <c r="G71" s="21">
        <v>1.3</v>
      </c>
      <c r="H71" s="21">
        <v>0.7</v>
      </c>
      <c r="I71" s="22">
        <v>2</v>
      </c>
      <c r="J71" s="35">
        <v>77776.7</v>
      </c>
      <c r="K71" s="21">
        <v>2727.1</v>
      </c>
      <c r="L71" s="21">
        <v>2162.1</v>
      </c>
      <c r="M71" s="21">
        <v>3328.1</v>
      </c>
      <c r="N71" s="21">
        <v>3.5</v>
      </c>
      <c r="O71" s="21">
        <v>2.8</v>
      </c>
      <c r="P71" s="22">
        <v>4.3</v>
      </c>
    </row>
    <row r="72" spans="1:16">
      <c r="A72" s="6" t="s">
        <v>798</v>
      </c>
      <c r="B72" s="55" t="s">
        <v>799</v>
      </c>
      <c r="C72" s="44">
        <v>16943.3</v>
      </c>
      <c r="D72" s="21">
        <v>148.4</v>
      </c>
      <c r="E72" s="21">
        <v>84.2</v>
      </c>
      <c r="F72" s="21">
        <v>221</v>
      </c>
      <c r="G72" s="21">
        <v>0.9</v>
      </c>
      <c r="H72" s="21">
        <v>0.5</v>
      </c>
      <c r="I72" s="22">
        <v>1.3</v>
      </c>
      <c r="J72" s="35">
        <v>26103.7</v>
      </c>
      <c r="K72" s="21">
        <v>615.20000000000005</v>
      </c>
      <c r="L72" s="21">
        <v>464.3</v>
      </c>
      <c r="M72" s="21">
        <v>780.5</v>
      </c>
      <c r="N72" s="21">
        <v>2.4</v>
      </c>
      <c r="O72" s="21">
        <v>1.8</v>
      </c>
      <c r="P72" s="22">
        <v>3</v>
      </c>
    </row>
    <row r="73" spans="1:16">
      <c r="A73" s="6" t="s">
        <v>330</v>
      </c>
      <c r="B73" s="55" t="s">
        <v>331</v>
      </c>
      <c r="C73" s="44">
        <v>37620.400000000001</v>
      </c>
      <c r="D73" s="21">
        <v>594.1</v>
      </c>
      <c r="E73" s="21">
        <v>328.6</v>
      </c>
      <c r="F73" s="21">
        <v>906.7</v>
      </c>
      <c r="G73" s="21">
        <v>1.6</v>
      </c>
      <c r="H73" s="21">
        <v>0.9</v>
      </c>
      <c r="I73" s="22">
        <v>2.4</v>
      </c>
      <c r="J73" s="35">
        <v>106160.6</v>
      </c>
      <c r="K73" s="21">
        <v>4390.1000000000004</v>
      </c>
      <c r="L73" s="21">
        <v>3508.1</v>
      </c>
      <c r="M73" s="21">
        <v>5319.1</v>
      </c>
      <c r="N73" s="21">
        <v>4.0999999999999996</v>
      </c>
      <c r="O73" s="21">
        <v>3.3</v>
      </c>
      <c r="P73" s="22">
        <v>5</v>
      </c>
    </row>
    <row r="74" spans="1:16">
      <c r="A74" s="6" t="s">
        <v>472</v>
      </c>
      <c r="B74" s="55" t="s">
        <v>473</v>
      </c>
      <c r="C74" s="44">
        <v>84488.6</v>
      </c>
      <c r="D74" s="21">
        <v>1072.5999999999999</v>
      </c>
      <c r="E74" s="21">
        <v>618.9</v>
      </c>
      <c r="F74" s="21">
        <v>1576.7</v>
      </c>
      <c r="G74" s="21">
        <v>1.3</v>
      </c>
      <c r="H74" s="21">
        <v>0.7</v>
      </c>
      <c r="I74" s="22">
        <v>1.9</v>
      </c>
      <c r="J74" s="35">
        <v>140091.4</v>
      </c>
      <c r="K74" s="21">
        <v>4717.6000000000004</v>
      </c>
      <c r="L74" s="21">
        <v>3805.1</v>
      </c>
      <c r="M74" s="21">
        <v>5602.4</v>
      </c>
      <c r="N74" s="21">
        <v>3.4</v>
      </c>
      <c r="O74" s="21">
        <v>2.7</v>
      </c>
      <c r="P74" s="22">
        <v>4</v>
      </c>
    </row>
    <row r="75" spans="1:16">
      <c r="A75" s="6" t="s">
        <v>380</v>
      </c>
      <c r="B75" s="55" t="s">
        <v>381</v>
      </c>
      <c r="C75" s="44">
        <v>17275.8</v>
      </c>
      <c r="D75" s="21">
        <v>236.5</v>
      </c>
      <c r="E75" s="21">
        <v>135</v>
      </c>
      <c r="F75" s="21">
        <v>351.3</v>
      </c>
      <c r="G75" s="21">
        <v>1.4</v>
      </c>
      <c r="H75" s="21">
        <v>0.8</v>
      </c>
      <c r="I75" s="22">
        <v>2</v>
      </c>
      <c r="J75" s="35">
        <v>43923.199999999997</v>
      </c>
      <c r="K75" s="21">
        <v>1590.6</v>
      </c>
      <c r="L75" s="21">
        <v>1283.3</v>
      </c>
      <c r="M75" s="21">
        <v>1879.8</v>
      </c>
      <c r="N75" s="21">
        <v>3.6</v>
      </c>
      <c r="O75" s="21">
        <v>2.9</v>
      </c>
      <c r="P75" s="22">
        <v>4.3</v>
      </c>
    </row>
    <row r="76" spans="1:16">
      <c r="A76" s="6" t="s">
        <v>460</v>
      </c>
      <c r="B76" s="55" t="s">
        <v>461</v>
      </c>
      <c r="C76" s="44">
        <v>48118.8</v>
      </c>
      <c r="D76" s="21">
        <v>666.5</v>
      </c>
      <c r="E76" s="21">
        <v>374</v>
      </c>
      <c r="F76" s="21">
        <v>1004.9</v>
      </c>
      <c r="G76" s="21">
        <v>1.4</v>
      </c>
      <c r="H76" s="21">
        <v>0.8</v>
      </c>
      <c r="I76" s="22">
        <v>2.1</v>
      </c>
      <c r="J76" s="35">
        <v>102314.2</v>
      </c>
      <c r="K76" s="21">
        <v>3731.6</v>
      </c>
      <c r="L76" s="21">
        <v>3003.3</v>
      </c>
      <c r="M76" s="21">
        <v>4470.3</v>
      </c>
      <c r="N76" s="21">
        <v>3.6</v>
      </c>
      <c r="O76" s="21">
        <v>2.9</v>
      </c>
      <c r="P76" s="22">
        <v>4.4000000000000004</v>
      </c>
    </row>
    <row r="77" spans="1:16">
      <c r="A77" s="6" t="s">
        <v>774</v>
      </c>
      <c r="B77" s="55" t="s">
        <v>775</v>
      </c>
      <c r="C77" s="44">
        <v>57124.4</v>
      </c>
      <c r="D77" s="21">
        <v>644.5</v>
      </c>
      <c r="E77" s="21">
        <v>359.3</v>
      </c>
      <c r="F77" s="21">
        <v>985.5</v>
      </c>
      <c r="G77" s="21">
        <v>1.1000000000000001</v>
      </c>
      <c r="H77" s="21">
        <v>0.6</v>
      </c>
      <c r="I77" s="22">
        <v>1.7</v>
      </c>
      <c r="J77" s="35">
        <v>85116.6</v>
      </c>
      <c r="K77" s="21">
        <v>2554.3000000000002</v>
      </c>
      <c r="L77" s="21">
        <v>1973.6</v>
      </c>
      <c r="M77" s="21">
        <v>3131.3</v>
      </c>
      <c r="N77" s="21">
        <v>3</v>
      </c>
      <c r="O77" s="21">
        <v>2.2999999999999998</v>
      </c>
      <c r="P77" s="22">
        <v>3.7</v>
      </c>
    </row>
    <row r="78" spans="1:16">
      <c r="A78" s="6" t="s">
        <v>724</v>
      </c>
      <c r="B78" s="55" t="s">
        <v>725</v>
      </c>
      <c r="C78" s="44">
        <v>17037.8</v>
      </c>
      <c r="D78" s="21">
        <v>164.5</v>
      </c>
      <c r="E78" s="21">
        <v>93.8</v>
      </c>
      <c r="F78" s="21">
        <v>244.7</v>
      </c>
      <c r="G78" s="21">
        <v>1</v>
      </c>
      <c r="H78" s="21">
        <v>0.6</v>
      </c>
      <c r="I78" s="22">
        <v>1.4</v>
      </c>
      <c r="J78" s="35">
        <v>27710.2</v>
      </c>
      <c r="K78" s="21">
        <v>718.1</v>
      </c>
      <c r="L78" s="21">
        <v>556.9</v>
      </c>
      <c r="M78" s="21">
        <v>890.3</v>
      </c>
      <c r="N78" s="21">
        <v>2.6</v>
      </c>
      <c r="O78" s="21">
        <v>2</v>
      </c>
      <c r="P78" s="22">
        <v>3.2</v>
      </c>
    </row>
    <row r="79" spans="1:16">
      <c r="A79" s="6" t="s">
        <v>564</v>
      </c>
      <c r="B79" s="55" t="s">
        <v>565</v>
      </c>
      <c r="C79" s="44">
        <v>37674.300000000003</v>
      </c>
      <c r="D79" s="21">
        <v>433.3</v>
      </c>
      <c r="E79" s="21">
        <v>248.9</v>
      </c>
      <c r="F79" s="21">
        <v>639.6</v>
      </c>
      <c r="G79" s="21">
        <v>1.2</v>
      </c>
      <c r="H79" s="21">
        <v>0.7</v>
      </c>
      <c r="I79" s="22">
        <v>1.7</v>
      </c>
      <c r="J79" s="35">
        <v>51363.7</v>
      </c>
      <c r="K79" s="21">
        <v>1573.2</v>
      </c>
      <c r="L79" s="21">
        <v>1249.3</v>
      </c>
      <c r="M79" s="21">
        <v>1912.5</v>
      </c>
      <c r="N79" s="21">
        <v>3.1</v>
      </c>
      <c r="O79" s="21">
        <v>2.4</v>
      </c>
      <c r="P79" s="22">
        <v>3.7</v>
      </c>
    </row>
    <row r="80" spans="1:16">
      <c r="A80" s="6" t="s">
        <v>790</v>
      </c>
      <c r="B80" s="55" t="s">
        <v>791</v>
      </c>
      <c r="C80" s="44">
        <v>27395</v>
      </c>
      <c r="D80" s="21">
        <v>237.4</v>
      </c>
      <c r="E80" s="21">
        <v>133.80000000000001</v>
      </c>
      <c r="F80" s="21">
        <v>359.5</v>
      </c>
      <c r="G80" s="21">
        <v>0.9</v>
      </c>
      <c r="H80" s="21">
        <v>0.5</v>
      </c>
      <c r="I80" s="22">
        <v>1.3</v>
      </c>
      <c r="J80" s="35">
        <v>40797</v>
      </c>
      <c r="K80" s="21">
        <v>950.4</v>
      </c>
      <c r="L80" s="21">
        <v>712</v>
      </c>
      <c r="M80" s="21">
        <v>1209.9000000000001</v>
      </c>
      <c r="N80" s="21">
        <v>2.2999999999999998</v>
      </c>
      <c r="O80" s="21">
        <v>1.7</v>
      </c>
      <c r="P80" s="22">
        <v>3</v>
      </c>
    </row>
    <row r="81" spans="1:16">
      <c r="A81" s="6" t="s">
        <v>832</v>
      </c>
      <c r="B81" s="55" t="s">
        <v>833</v>
      </c>
      <c r="C81" s="44">
        <v>27085.8</v>
      </c>
      <c r="D81" s="21">
        <v>213.9</v>
      </c>
      <c r="E81" s="21">
        <v>118.1</v>
      </c>
      <c r="F81" s="21">
        <v>328.5</v>
      </c>
      <c r="G81" s="21">
        <v>0.8</v>
      </c>
      <c r="H81" s="21">
        <v>0.4</v>
      </c>
      <c r="I81" s="22">
        <v>1.2</v>
      </c>
      <c r="J81" s="35">
        <v>45391.199999999997</v>
      </c>
      <c r="K81" s="21">
        <v>967.3</v>
      </c>
      <c r="L81" s="21">
        <v>707.2</v>
      </c>
      <c r="M81" s="21">
        <v>1268</v>
      </c>
      <c r="N81" s="21">
        <v>2.1</v>
      </c>
      <c r="O81" s="21">
        <v>1.6</v>
      </c>
      <c r="P81" s="22">
        <v>2.8</v>
      </c>
    </row>
    <row r="82" spans="1:16">
      <c r="A82" s="6" t="s">
        <v>300</v>
      </c>
      <c r="B82" s="55" t="s">
        <v>301</v>
      </c>
      <c r="C82" s="44">
        <v>25334.400000000001</v>
      </c>
      <c r="D82" s="21">
        <v>426.7</v>
      </c>
      <c r="E82" s="21">
        <v>236.8</v>
      </c>
      <c r="F82" s="21">
        <v>657.1</v>
      </c>
      <c r="G82" s="21">
        <v>1.7</v>
      </c>
      <c r="H82" s="21">
        <v>0.9</v>
      </c>
      <c r="I82" s="22">
        <v>2.6</v>
      </c>
      <c r="J82" s="35">
        <v>61612.6</v>
      </c>
      <c r="K82" s="21">
        <v>2717.9</v>
      </c>
      <c r="L82" s="21">
        <v>2115.8000000000002</v>
      </c>
      <c r="M82" s="21">
        <v>3335.4</v>
      </c>
      <c r="N82" s="21">
        <v>4.4000000000000004</v>
      </c>
      <c r="O82" s="21">
        <v>3.4</v>
      </c>
      <c r="P82" s="22">
        <v>5.4</v>
      </c>
    </row>
    <row r="83" spans="1:16">
      <c r="A83" s="6" t="s">
        <v>526</v>
      </c>
      <c r="B83" s="55" t="s">
        <v>527</v>
      </c>
      <c r="C83" s="44">
        <v>60251.3</v>
      </c>
      <c r="D83" s="21">
        <v>703.1</v>
      </c>
      <c r="E83" s="21">
        <v>404.2</v>
      </c>
      <c r="F83" s="21">
        <v>1040.7</v>
      </c>
      <c r="G83" s="21">
        <v>1.2</v>
      </c>
      <c r="H83" s="21">
        <v>0.7</v>
      </c>
      <c r="I83" s="22">
        <v>1.7</v>
      </c>
      <c r="J83" s="35">
        <v>135407.70000000001</v>
      </c>
      <c r="K83" s="21">
        <v>4199.7</v>
      </c>
      <c r="L83" s="21">
        <v>3381.6</v>
      </c>
      <c r="M83" s="21">
        <v>5024.6000000000004</v>
      </c>
      <c r="N83" s="21">
        <v>3.1</v>
      </c>
      <c r="O83" s="21">
        <v>2.5</v>
      </c>
      <c r="P83" s="22">
        <v>3.7</v>
      </c>
    </row>
    <row r="84" spans="1:16">
      <c r="A84" s="6" t="s">
        <v>528</v>
      </c>
      <c r="B84" s="55" t="s">
        <v>529</v>
      </c>
      <c r="C84" s="44">
        <v>20778.5</v>
      </c>
      <c r="D84" s="21">
        <v>265.7</v>
      </c>
      <c r="E84" s="21">
        <v>151.19999999999999</v>
      </c>
      <c r="F84" s="21">
        <v>396.2</v>
      </c>
      <c r="G84" s="21">
        <v>1.3</v>
      </c>
      <c r="H84" s="21">
        <v>0.7</v>
      </c>
      <c r="I84" s="22">
        <v>1.9</v>
      </c>
      <c r="J84" s="35">
        <v>37743.5</v>
      </c>
      <c r="K84" s="21">
        <v>1276.2</v>
      </c>
      <c r="L84" s="21">
        <v>1036.5</v>
      </c>
      <c r="M84" s="21">
        <v>1520.2</v>
      </c>
      <c r="N84" s="21">
        <v>3.4</v>
      </c>
      <c r="O84" s="21">
        <v>2.7</v>
      </c>
      <c r="P84" s="22">
        <v>4</v>
      </c>
    </row>
    <row r="85" spans="1:16">
      <c r="A85" s="6" t="s">
        <v>404</v>
      </c>
      <c r="B85" s="55" t="s">
        <v>405</v>
      </c>
      <c r="C85" s="44">
        <v>48311.6</v>
      </c>
      <c r="D85" s="21">
        <v>664.8</v>
      </c>
      <c r="E85" s="21">
        <v>379.8</v>
      </c>
      <c r="F85" s="21">
        <v>988.1</v>
      </c>
      <c r="G85" s="21">
        <v>1.4</v>
      </c>
      <c r="H85" s="21">
        <v>0.8</v>
      </c>
      <c r="I85" s="22">
        <v>2</v>
      </c>
      <c r="J85" s="35">
        <v>91603.4</v>
      </c>
      <c r="K85" s="21">
        <v>3327.1</v>
      </c>
      <c r="L85" s="21">
        <v>2682.9</v>
      </c>
      <c r="M85" s="21">
        <v>3946.8</v>
      </c>
      <c r="N85" s="21">
        <v>3.6</v>
      </c>
      <c r="O85" s="21">
        <v>2.9</v>
      </c>
      <c r="P85" s="22">
        <v>4.3</v>
      </c>
    </row>
    <row r="86" spans="1:16">
      <c r="A86" s="6" t="s">
        <v>302</v>
      </c>
      <c r="B86" s="55" t="s">
        <v>303</v>
      </c>
      <c r="C86" s="44">
        <v>17524</v>
      </c>
      <c r="D86" s="21">
        <v>281.89999999999998</v>
      </c>
      <c r="E86" s="21">
        <v>159.30000000000001</v>
      </c>
      <c r="F86" s="21">
        <v>421.5</v>
      </c>
      <c r="G86" s="21">
        <v>1.6</v>
      </c>
      <c r="H86" s="21">
        <v>0.9</v>
      </c>
      <c r="I86" s="22">
        <v>2.4</v>
      </c>
      <c r="J86" s="35">
        <v>34968</v>
      </c>
      <c r="K86" s="21">
        <v>1474.9</v>
      </c>
      <c r="L86" s="21">
        <v>1195.5999999999999</v>
      </c>
      <c r="M86" s="21">
        <v>1737.1</v>
      </c>
      <c r="N86" s="21">
        <v>4.2</v>
      </c>
      <c r="O86" s="21">
        <v>3.4</v>
      </c>
      <c r="P86" s="22">
        <v>5</v>
      </c>
    </row>
    <row r="87" spans="1:16">
      <c r="A87" s="6" t="s">
        <v>620</v>
      </c>
      <c r="B87" s="55" t="s">
        <v>621</v>
      </c>
      <c r="C87" s="44">
        <v>21917.9</v>
      </c>
      <c r="D87" s="21">
        <v>215.2</v>
      </c>
      <c r="E87" s="21">
        <v>121.4</v>
      </c>
      <c r="F87" s="21">
        <v>324.2</v>
      </c>
      <c r="G87" s="21">
        <v>1</v>
      </c>
      <c r="H87" s="21">
        <v>0.6</v>
      </c>
      <c r="I87" s="22">
        <v>1.5</v>
      </c>
      <c r="J87" s="35">
        <v>43243.1</v>
      </c>
      <c r="K87" s="21">
        <v>1136.5999999999999</v>
      </c>
      <c r="L87" s="21">
        <v>879.6</v>
      </c>
      <c r="M87" s="21">
        <v>1433.9</v>
      </c>
      <c r="N87" s="21">
        <v>2.6</v>
      </c>
      <c r="O87" s="21">
        <v>2</v>
      </c>
      <c r="P87" s="22">
        <v>3.3</v>
      </c>
    </row>
    <row r="88" spans="1:16">
      <c r="A88" s="6" t="s">
        <v>838</v>
      </c>
      <c r="B88" s="55" t="s">
        <v>839</v>
      </c>
      <c r="C88" s="44">
        <v>30973.9</v>
      </c>
      <c r="D88" s="21">
        <v>242.7</v>
      </c>
      <c r="E88" s="21">
        <v>132.4</v>
      </c>
      <c r="F88" s="21">
        <v>376.4</v>
      </c>
      <c r="G88" s="21">
        <v>0.8</v>
      </c>
      <c r="H88" s="21">
        <v>0.4</v>
      </c>
      <c r="I88" s="22">
        <v>1.2</v>
      </c>
      <c r="J88" s="35">
        <v>36129.1</v>
      </c>
      <c r="K88" s="21">
        <v>762.5</v>
      </c>
      <c r="L88" s="21">
        <v>557.29999999999995</v>
      </c>
      <c r="M88" s="21">
        <v>1003.2</v>
      </c>
      <c r="N88" s="21">
        <v>2.1</v>
      </c>
      <c r="O88" s="21">
        <v>1.5</v>
      </c>
      <c r="P88" s="22">
        <v>2.8</v>
      </c>
    </row>
    <row r="89" spans="1:16">
      <c r="A89" s="6" t="s">
        <v>582</v>
      </c>
      <c r="B89" s="55" t="s">
        <v>583</v>
      </c>
      <c r="C89" s="44">
        <v>49518.8</v>
      </c>
      <c r="D89" s="21">
        <v>657</v>
      </c>
      <c r="E89" s="21">
        <v>364.3</v>
      </c>
      <c r="F89" s="21">
        <v>1004.3</v>
      </c>
      <c r="G89" s="21">
        <v>1.3</v>
      </c>
      <c r="H89" s="21">
        <v>0.7</v>
      </c>
      <c r="I89" s="22">
        <v>2</v>
      </c>
      <c r="J89" s="35">
        <v>82236.2</v>
      </c>
      <c r="K89" s="21">
        <v>2882.6</v>
      </c>
      <c r="L89" s="21">
        <v>2284.6</v>
      </c>
      <c r="M89" s="21">
        <v>3498.8</v>
      </c>
      <c r="N89" s="21">
        <v>3.5</v>
      </c>
      <c r="O89" s="21">
        <v>2.8</v>
      </c>
      <c r="P89" s="22">
        <v>4.3</v>
      </c>
    </row>
    <row r="90" spans="1:16">
      <c r="A90" s="6" t="s">
        <v>542</v>
      </c>
      <c r="B90" s="55" t="s">
        <v>543</v>
      </c>
      <c r="C90" s="44">
        <v>16606.7</v>
      </c>
      <c r="D90" s="21">
        <v>195.2</v>
      </c>
      <c r="E90" s="21">
        <v>112</v>
      </c>
      <c r="F90" s="21">
        <v>289.5</v>
      </c>
      <c r="G90" s="21">
        <v>1.2</v>
      </c>
      <c r="H90" s="21">
        <v>0.7</v>
      </c>
      <c r="I90" s="22">
        <v>1.7</v>
      </c>
      <c r="J90" s="35">
        <v>47672.3</v>
      </c>
      <c r="K90" s="21">
        <v>1489.9</v>
      </c>
      <c r="L90" s="21">
        <v>1185.7</v>
      </c>
      <c r="M90" s="21">
        <v>1791.6</v>
      </c>
      <c r="N90" s="21">
        <v>3.1</v>
      </c>
      <c r="O90" s="21">
        <v>2.5</v>
      </c>
      <c r="P90" s="22">
        <v>3.8</v>
      </c>
    </row>
    <row r="91" spans="1:16">
      <c r="A91" s="6" t="s">
        <v>818</v>
      </c>
      <c r="B91" s="55" t="s">
        <v>819</v>
      </c>
      <c r="C91" s="44">
        <v>15244.6</v>
      </c>
      <c r="D91" s="21">
        <v>122.6</v>
      </c>
      <c r="E91" s="21">
        <v>67.2</v>
      </c>
      <c r="F91" s="21">
        <v>188.2</v>
      </c>
      <c r="G91" s="21">
        <v>0.8</v>
      </c>
      <c r="H91" s="21">
        <v>0.4</v>
      </c>
      <c r="I91" s="22">
        <v>1.2</v>
      </c>
      <c r="J91" s="35">
        <v>22465.4</v>
      </c>
      <c r="K91" s="21">
        <v>486.2</v>
      </c>
      <c r="L91" s="21">
        <v>354.3</v>
      </c>
      <c r="M91" s="21">
        <v>633.20000000000005</v>
      </c>
      <c r="N91" s="21">
        <v>2.2000000000000002</v>
      </c>
      <c r="O91" s="21">
        <v>1.6</v>
      </c>
      <c r="P91" s="22">
        <v>2.8</v>
      </c>
    </row>
    <row r="92" spans="1:16">
      <c r="A92" s="6" t="s">
        <v>566</v>
      </c>
      <c r="B92" s="55" t="s">
        <v>567</v>
      </c>
      <c r="C92" s="44">
        <v>18923</v>
      </c>
      <c r="D92" s="21">
        <v>233</v>
      </c>
      <c r="E92" s="21">
        <v>132.5</v>
      </c>
      <c r="F92" s="21">
        <v>346.4</v>
      </c>
      <c r="G92" s="21">
        <v>1.2</v>
      </c>
      <c r="H92" s="21">
        <v>0.7</v>
      </c>
      <c r="I92" s="22">
        <v>1.8</v>
      </c>
      <c r="J92" s="35">
        <v>36048</v>
      </c>
      <c r="K92" s="21">
        <v>1175.4000000000001</v>
      </c>
      <c r="L92" s="21">
        <v>958.8</v>
      </c>
      <c r="M92" s="21">
        <v>1396.3</v>
      </c>
      <c r="N92" s="21">
        <v>3.3</v>
      </c>
      <c r="O92" s="21">
        <v>2.7</v>
      </c>
      <c r="P92" s="22">
        <v>3.9</v>
      </c>
    </row>
    <row r="93" spans="1:16">
      <c r="A93" s="6" t="s">
        <v>584</v>
      </c>
      <c r="B93" s="55" t="s">
        <v>585</v>
      </c>
      <c r="C93" s="44">
        <v>20692.599999999999</v>
      </c>
      <c r="D93" s="21">
        <v>248.4</v>
      </c>
      <c r="E93" s="21">
        <v>142.1</v>
      </c>
      <c r="F93" s="21">
        <v>369</v>
      </c>
      <c r="G93" s="21">
        <v>1.2</v>
      </c>
      <c r="H93" s="21">
        <v>0.7</v>
      </c>
      <c r="I93" s="22">
        <v>1.8</v>
      </c>
      <c r="J93" s="35">
        <v>31035.4</v>
      </c>
      <c r="K93" s="21">
        <v>987.7</v>
      </c>
      <c r="L93" s="21">
        <v>804.3</v>
      </c>
      <c r="M93" s="21">
        <v>1175.5</v>
      </c>
      <c r="N93" s="21">
        <v>3.2</v>
      </c>
      <c r="O93" s="21">
        <v>2.6</v>
      </c>
      <c r="P93" s="22">
        <v>3.8</v>
      </c>
    </row>
    <row r="94" spans="1:16">
      <c r="A94" s="6" t="s">
        <v>688</v>
      </c>
      <c r="B94" s="55" t="s">
        <v>689</v>
      </c>
      <c r="C94" s="44">
        <v>22670.2</v>
      </c>
      <c r="D94" s="21">
        <v>210</v>
      </c>
      <c r="E94" s="21">
        <v>117.4</v>
      </c>
      <c r="F94" s="21">
        <v>319.39999999999998</v>
      </c>
      <c r="G94" s="21">
        <v>0.9</v>
      </c>
      <c r="H94" s="21">
        <v>0.5</v>
      </c>
      <c r="I94" s="22">
        <v>1.4</v>
      </c>
      <c r="J94" s="35">
        <v>38493.800000000003</v>
      </c>
      <c r="K94" s="21">
        <v>956.6</v>
      </c>
      <c r="L94" s="21">
        <v>715.1</v>
      </c>
      <c r="M94" s="21">
        <v>1231.7</v>
      </c>
      <c r="N94" s="21">
        <v>2.5</v>
      </c>
      <c r="O94" s="21">
        <v>1.9</v>
      </c>
      <c r="P94" s="22">
        <v>3.2</v>
      </c>
    </row>
    <row r="95" spans="1:16">
      <c r="A95" s="6" t="s">
        <v>288</v>
      </c>
      <c r="B95" s="55" t="s">
        <v>289</v>
      </c>
      <c r="C95" s="44">
        <v>15624</v>
      </c>
      <c r="D95" s="21">
        <v>278.89999999999998</v>
      </c>
      <c r="E95" s="21">
        <v>156.69999999999999</v>
      </c>
      <c r="F95" s="21">
        <v>420.7</v>
      </c>
      <c r="G95" s="21">
        <v>1.8</v>
      </c>
      <c r="H95" s="21">
        <v>1</v>
      </c>
      <c r="I95" s="22">
        <v>2.7</v>
      </c>
      <c r="J95" s="35">
        <v>36564</v>
      </c>
      <c r="K95" s="21">
        <v>1705.1</v>
      </c>
      <c r="L95" s="21">
        <v>1353.1</v>
      </c>
      <c r="M95" s="21">
        <v>2056.6</v>
      </c>
      <c r="N95" s="21">
        <v>4.7</v>
      </c>
      <c r="O95" s="21">
        <v>3.7</v>
      </c>
      <c r="P95" s="22">
        <v>5.6</v>
      </c>
    </row>
    <row r="96" spans="1:16">
      <c r="A96" s="6" t="s">
        <v>340</v>
      </c>
      <c r="B96" s="55" t="s">
        <v>341</v>
      </c>
      <c r="C96" s="44">
        <v>18389.7</v>
      </c>
      <c r="D96" s="21">
        <v>280</v>
      </c>
      <c r="E96" s="21">
        <v>159</v>
      </c>
      <c r="F96" s="21">
        <v>419.5</v>
      </c>
      <c r="G96" s="21">
        <v>1.5</v>
      </c>
      <c r="H96" s="21">
        <v>0.9</v>
      </c>
      <c r="I96" s="22">
        <v>2.2999999999999998</v>
      </c>
      <c r="J96" s="35">
        <v>40660.300000000003</v>
      </c>
      <c r="K96" s="21">
        <v>1629.1</v>
      </c>
      <c r="L96" s="21">
        <v>1310.0999999999999</v>
      </c>
      <c r="M96" s="21">
        <v>1921.2</v>
      </c>
      <c r="N96" s="21">
        <v>4</v>
      </c>
      <c r="O96" s="21">
        <v>3.2</v>
      </c>
      <c r="P96" s="22">
        <v>4.7</v>
      </c>
    </row>
    <row r="97" spans="1:16">
      <c r="A97" s="6" t="s">
        <v>530</v>
      </c>
      <c r="B97" s="55" t="s">
        <v>531</v>
      </c>
      <c r="C97" s="44">
        <v>16113.2</v>
      </c>
      <c r="D97" s="21">
        <v>210.6</v>
      </c>
      <c r="E97" s="21">
        <v>119.9</v>
      </c>
      <c r="F97" s="21">
        <v>314.39999999999998</v>
      </c>
      <c r="G97" s="21">
        <v>1.3</v>
      </c>
      <c r="H97" s="21">
        <v>0.7</v>
      </c>
      <c r="I97" s="22">
        <v>2</v>
      </c>
      <c r="J97" s="35">
        <v>31667.8</v>
      </c>
      <c r="K97" s="21">
        <v>1098.0999999999999</v>
      </c>
      <c r="L97" s="21">
        <v>843.8</v>
      </c>
      <c r="M97" s="21">
        <v>1340.4</v>
      </c>
      <c r="N97" s="21">
        <v>3.5</v>
      </c>
      <c r="O97" s="21">
        <v>2.7</v>
      </c>
      <c r="P97" s="22">
        <v>4.2</v>
      </c>
    </row>
    <row r="98" spans="1:16">
      <c r="A98" s="6" t="s">
        <v>568</v>
      </c>
      <c r="B98" s="55" t="s">
        <v>569</v>
      </c>
      <c r="C98" s="44">
        <v>16267.7</v>
      </c>
      <c r="D98" s="21">
        <v>187.1</v>
      </c>
      <c r="E98" s="21">
        <v>107.8</v>
      </c>
      <c r="F98" s="21">
        <v>276.10000000000002</v>
      </c>
      <c r="G98" s="21">
        <v>1.1000000000000001</v>
      </c>
      <c r="H98" s="21">
        <v>0.7</v>
      </c>
      <c r="I98" s="22">
        <v>1.7</v>
      </c>
      <c r="J98" s="35">
        <v>32802.300000000003</v>
      </c>
      <c r="K98" s="21">
        <v>1003</v>
      </c>
      <c r="L98" s="21">
        <v>803.1</v>
      </c>
      <c r="M98" s="21">
        <v>1196.0999999999999</v>
      </c>
      <c r="N98" s="21">
        <v>3.1</v>
      </c>
      <c r="O98" s="21">
        <v>2.4</v>
      </c>
      <c r="P98" s="22">
        <v>3.6</v>
      </c>
    </row>
    <row r="99" spans="1:16">
      <c r="A99" s="6" t="s">
        <v>406</v>
      </c>
      <c r="B99" s="55" t="s">
        <v>407</v>
      </c>
      <c r="C99" s="44">
        <v>24599.5</v>
      </c>
      <c r="D99" s="21">
        <v>352.1</v>
      </c>
      <c r="E99" s="21">
        <v>196.2</v>
      </c>
      <c r="F99" s="21">
        <v>534.4</v>
      </c>
      <c r="G99" s="21">
        <v>1.4</v>
      </c>
      <c r="H99" s="21">
        <v>0.8</v>
      </c>
      <c r="I99" s="22">
        <v>2.2000000000000002</v>
      </c>
      <c r="J99" s="35">
        <v>67905.5</v>
      </c>
      <c r="K99" s="21">
        <v>2559</v>
      </c>
      <c r="L99" s="21">
        <v>2030.5</v>
      </c>
      <c r="M99" s="21">
        <v>3109</v>
      </c>
      <c r="N99" s="21">
        <v>3.8</v>
      </c>
      <c r="O99" s="21">
        <v>3</v>
      </c>
      <c r="P99" s="22">
        <v>4.5999999999999996</v>
      </c>
    </row>
    <row r="100" spans="1:16">
      <c r="A100" s="6" t="s">
        <v>616</v>
      </c>
      <c r="B100" s="55" t="s">
        <v>617</v>
      </c>
      <c r="C100" s="44">
        <v>18206.5</v>
      </c>
      <c r="D100" s="21">
        <v>198.5</v>
      </c>
      <c r="E100" s="21">
        <v>113.9</v>
      </c>
      <c r="F100" s="21">
        <v>293.89999999999998</v>
      </c>
      <c r="G100" s="21">
        <v>1.1000000000000001</v>
      </c>
      <c r="H100" s="21">
        <v>0.6</v>
      </c>
      <c r="I100" s="22">
        <v>1.6</v>
      </c>
      <c r="J100" s="35">
        <v>39878.5</v>
      </c>
      <c r="K100" s="21">
        <v>1159.5999999999999</v>
      </c>
      <c r="L100" s="21">
        <v>928.4</v>
      </c>
      <c r="M100" s="21">
        <v>1399</v>
      </c>
      <c r="N100" s="21">
        <v>2.9</v>
      </c>
      <c r="O100" s="21">
        <v>2.2999999999999998</v>
      </c>
      <c r="P100" s="22">
        <v>3.5</v>
      </c>
    </row>
    <row r="101" spans="1:16">
      <c r="A101" s="6" t="s">
        <v>598</v>
      </c>
      <c r="B101" s="55" t="s">
        <v>599</v>
      </c>
      <c r="C101" s="44">
        <v>18100.599999999999</v>
      </c>
      <c r="D101" s="21">
        <v>221.2</v>
      </c>
      <c r="E101" s="21">
        <v>123.6</v>
      </c>
      <c r="F101" s="21">
        <v>332.9</v>
      </c>
      <c r="G101" s="21">
        <v>1.2</v>
      </c>
      <c r="H101" s="21">
        <v>0.7</v>
      </c>
      <c r="I101" s="22">
        <v>1.8</v>
      </c>
      <c r="J101" s="35">
        <v>39126.400000000001</v>
      </c>
      <c r="K101" s="21">
        <v>1264.4000000000001</v>
      </c>
      <c r="L101" s="21">
        <v>1009.3</v>
      </c>
      <c r="M101" s="21">
        <v>1526.1</v>
      </c>
      <c r="N101" s="21">
        <v>3.2</v>
      </c>
      <c r="O101" s="21">
        <v>2.6</v>
      </c>
      <c r="P101" s="22">
        <v>3.9</v>
      </c>
    </row>
    <row r="102" spans="1:16">
      <c r="A102" s="6" t="s">
        <v>394</v>
      </c>
      <c r="B102" s="55" t="s">
        <v>395</v>
      </c>
      <c r="C102" s="44">
        <v>12722.8</v>
      </c>
      <c r="D102" s="21">
        <v>174.6</v>
      </c>
      <c r="E102" s="21">
        <v>99.4</v>
      </c>
      <c r="F102" s="21">
        <v>259.5</v>
      </c>
      <c r="G102" s="21">
        <v>1.4</v>
      </c>
      <c r="H102" s="21">
        <v>0.8</v>
      </c>
      <c r="I102" s="22">
        <v>2</v>
      </c>
      <c r="J102" s="35">
        <v>27578.2</v>
      </c>
      <c r="K102" s="21">
        <v>999.1</v>
      </c>
      <c r="L102" s="21">
        <v>813.2</v>
      </c>
      <c r="M102" s="21">
        <v>1179.9000000000001</v>
      </c>
      <c r="N102" s="21">
        <v>3.6</v>
      </c>
      <c r="O102" s="21">
        <v>2.9</v>
      </c>
      <c r="P102" s="22">
        <v>4.3</v>
      </c>
    </row>
    <row r="103" spans="1:16">
      <c r="A103" s="6" t="s">
        <v>544</v>
      </c>
      <c r="B103" s="55" t="s">
        <v>545</v>
      </c>
      <c r="C103" s="44">
        <v>17351.3</v>
      </c>
      <c r="D103" s="21">
        <v>237.5</v>
      </c>
      <c r="E103" s="21">
        <v>134</v>
      </c>
      <c r="F103" s="21">
        <v>355.7</v>
      </c>
      <c r="G103" s="21">
        <v>1.4</v>
      </c>
      <c r="H103" s="21">
        <v>0.8</v>
      </c>
      <c r="I103" s="22">
        <v>2</v>
      </c>
      <c r="J103" s="35">
        <v>28362.7</v>
      </c>
      <c r="K103" s="21">
        <v>1022.4</v>
      </c>
      <c r="L103" s="21">
        <v>828.3</v>
      </c>
      <c r="M103" s="21">
        <v>1217.8</v>
      </c>
      <c r="N103" s="21">
        <v>3.6</v>
      </c>
      <c r="O103" s="21">
        <v>2.9</v>
      </c>
      <c r="P103" s="22">
        <v>4.3</v>
      </c>
    </row>
    <row r="104" spans="1:16">
      <c r="A104" s="6" t="s">
        <v>286</v>
      </c>
      <c r="B104" s="55" t="s">
        <v>287</v>
      </c>
      <c r="C104" s="44">
        <v>15213.1</v>
      </c>
      <c r="D104" s="21">
        <v>271.60000000000002</v>
      </c>
      <c r="E104" s="21">
        <v>150.9</v>
      </c>
      <c r="F104" s="21">
        <v>413.2</v>
      </c>
      <c r="G104" s="21">
        <v>1.8</v>
      </c>
      <c r="H104" s="21">
        <v>1</v>
      </c>
      <c r="I104" s="22">
        <v>2.7</v>
      </c>
      <c r="J104" s="35">
        <v>36340.9</v>
      </c>
      <c r="K104" s="21">
        <v>1693.4</v>
      </c>
      <c r="L104" s="21">
        <v>1353.7</v>
      </c>
      <c r="M104" s="21">
        <v>2037.9</v>
      </c>
      <c r="N104" s="21">
        <v>4.7</v>
      </c>
      <c r="O104" s="21">
        <v>3.7</v>
      </c>
      <c r="P104" s="22">
        <v>5.6</v>
      </c>
    </row>
    <row r="105" spans="1:16">
      <c r="A105" s="6" t="s">
        <v>690</v>
      </c>
      <c r="B105" s="55" t="s">
        <v>691</v>
      </c>
      <c r="C105" s="44">
        <v>40423.199999999997</v>
      </c>
      <c r="D105" s="21">
        <v>507.1</v>
      </c>
      <c r="E105" s="21">
        <v>281.2</v>
      </c>
      <c r="F105" s="21">
        <v>778.2</v>
      </c>
      <c r="G105" s="21">
        <v>1.3</v>
      </c>
      <c r="H105" s="21">
        <v>0.7</v>
      </c>
      <c r="I105" s="22">
        <v>1.9</v>
      </c>
      <c r="J105" s="35">
        <v>61117.8</v>
      </c>
      <c r="K105" s="21">
        <v>2028.7</v>
      </c>
      <c r="L105" s="21">
        <v>1586.3</v>
      </c>
      <c r="M105" s="21">
        <v>2471.9</v>
      </c>
      <c r="N105" s="21">
        <v>3.3</v>
      </c>
      <c r="O105" s="21">
        <v>2.6</v>
      </c>
      <c r="P105" s="22">
        <v>4</v>
      </c>
    </row>
    <row r="106" spans="1:16">
      <c r="A106" s="6" t="s">
        <v>840</v>
      </c>
      <c r="B106" s="55" t="s">
        <v>841</v>
      </c>
      <c r="C106" s="44">
        <v>29904.400000000001</v>
      </c>
      <c r="D106" s="21">
        <v>247.6</v>
      </c>
      <c r="E106" s="21">
        <v>138.4</v>
      </c>
      <c r="F106" s="21">
        <v>373.7</v>
      </c>
      <c r="G106" s="21">
        <v>0.8</v>
      </c>
      <c r="H106" s="21">
        <v>0.5</v>
      </c>
      <c r="I106" s="22">
        <v>1.2</v>
      </c>
      <c r="J106" s="35">
        <v>33642.6</v>
      </c>
      <c r="K106" s="21">
        <v>749.7</v>
      </c>
      <c r="L106" s="21">
        <v>566.29999999999995</v>
      </c>
      <c r="M106" s="21">
        <v>950.1</v>
      </c>
      <c r="N106" s="21">
        <v>2.2000000000000002</v>
      </c>
      <c r="O106" s="21">
        <v>1.7</v>
      </c>
      <c r="P106" s="22">
        <v>2.8</v>
      </c>
    </row>
    <row r="107" spans="1:16">
      <c r="A107" s="6" t="s">
        <v>600</v>
      </c>
      <c r="B107" s="55" t="s">
        <v>601</v>
      </c>
      <c r="C107" s="44">
        <v>32116.7</v>
      </c>
      <c r="D107" s="21">
        <v>462.1</v>
      </c>
      <c r="E107" s="21">
        <v>246.7</v>
      </c>
      <c r="F107" s="21">
        <v>738.4</v>
      </c>
      <c r="G107" s="21">
        <v>1.4</v>
      </c>
      <c r="H107" s="21">
        <v>0.8</v>
      </c>
      <c r="I107" s="22">
        <v>2.2999999999999998</v>
      </c>
      <c r="J107" s="35">
        <v>44967.3</v>
      </c>
      <c r="K107" s="21">
        <v>1702</v>
      </c>
      <c r="L107" s="21">
        <v>1276.5</v>
      </c>
      <c r="M107" s="21">
        <v>2195</v>
      </c>
      <c r="N107" s="21">
        <v>3.8</v>
      </c>
      <c r="O107" s="21">
        <v>2.8</v>
      </c>
      <c r="P107" s="22">
        <v>4.9000000000000004</v>
      </c>
    </row>
    <row r="108" spans="1:16">
      <c r="A108" s="6" t="s">
        <v>350</v>
      </c>
      <c r="B108" s="55" t="s">
        <v>351</v>
      </c>
      <c r="C108" s="44">
        <v>15714.9</v>
      </c>
      <c r="D108" s="21">
        <v>238.6</v>
      </c>
      <c r="E108" s="21">
        <v>130</v>
      </c>
      <c r="F108" s="21">
        <v>369.1</v>
      </c>
      <c r="G108" s="21">
        <v>1.5</v>
      </c>
      <c r="H108" s="21">
        <v>0.8</v>
      </c>
      <c r="I108" s="22">
        <v>2.2999999999999998</v>
      </c>
      <c r="J108" s="35">
        <v>43861.1</v>
      </c>
      <c r="K108" s="21">
        <v>1746</v>
      </c>
      <c r="L108" s="21">
        <v>1366.3</v>
      </c>
      <c r="M108" s="21">
        <v>2202</v>
      </c>
      <c r="N108" s="21">
        <v>4</v>
      </c>
      <c r="O108" s="21">
        <v>3.1</v>
      </c>
      <c r="P108" s="22">
        <v>5</v>
      </c>
    </row>
    <row r="109" spans="1:16">
      <c r="A109" s="6" t="s">
        <v>726</v>
      </c>
      <c r="B109" s="55" t="s">
        <v>727</v>
      </c>
      <c r="C109" s="44">
        <v>34560.699999999997</v>
      </c>
      <c r="D109" s="21">
        <v>429.1</v>
      </c>
      <c r="E109" s="21">
        <v>238.6</v>
      </c>
      <c r="F109" s="21">
        <v>656.7</v>
      </c>
      <c r="G109" s="21">
        <v>1.2</v>
      </c>
      <c r="H109" s="21">
        <v>0.7</v>
      </c>
      <c r="I109" s="22">
        <v>1.9</v>
      </c>
      <c r="J109" s="35">
        <v>29028.3</v>
      </c>
      <c r="K109" s="21">
        <v>953.7</v>
      </c>
      <c r="L109" s="21">
        <v>755.1</v>
      </c>
      <c r="M109" s="21">
        <v>1157.4000000000001</v>
      </c>
      <c r="N109" s="21">
        <v>3.3</v>
      </c>
      <c r="O109" s="21">
        <v>2.6</v>
      </c>
      <c r="P109" s="22">
        <v>4</v>
      </c>
    </row>
    <row r="110" spans="1:16">
      <c r="A110" s="6" t="s">
        <v>728</v>
      </c>
      <c r="B110" s="55" t="s">
        <v>729</v>
      </c>
      <c r="C110" s="44">
        <v>18765</v>
      </c>
      <c r="D110" s="21">
        <v>163.9</v>
      </c>
      <c r="E110" s="21">
        <v>91.7</v>
      </c>
      <c r="F110" s="21">
        <v>250.1</v>
      </c>
      <c r="G110" s="21">
        <v>0.9</v>
      </c>
      <c r="H110" s="21">
        <v>0.5</v>
      </c>
      <c r="I110" s="22">
        <v>1.3</v>
      </c>
      <c r="J110" s="35">
        <v>33971</v>
      </c>
      <c r="K110" s="21">
        <v>797.7</v>
      </c>
      <c r="L110" s="21">
        <v>587.9</v>
      </c>
      <c r="M110" s="21">
        <v>1029.4000000000001</v>
      </c>
      <c r="N110" s="21">
        <v>2.2999999999999998</v>
      </c>
      <c r="O110" s="21">
        <v>1.7</v>
      </c>
      <c r="P110" s="22">
        <v>3</v>
      </c>
    </row>
    <row r="111" spans="1:16">
      <c r="A111" s="6" t="s">
        <v>632</v>
      </c>
      <c r="B111" s="55" t="s">
        <v>633</v>
      </c>
      <c r="C111" s="44">
        <v>44699.199999999997</v>
      </c>
      <c r="D111" s="21">
        <v>599.29999999999995</v>
      </c>
      <c r="E111" s="21">
        <v>326.2</v>
      </c>
      <c r="F111" s="21">
        <v>936</v>
      </c>
      <c r="G111" s="21">
        <v>1.3</v>
      </c>
      <c r="H111" s="21">
        <v>0.7</v>
      </c>
      <c r="I111" s="22">
        <v>2.1</v>
      </c>
      <c r="J111" s="35">
        <v>51158.8</v>
      </c>
      <c r="K111" s="21">
        <v>1807.5</v>
      </c>
      <c r="L111" s="21">
        <v>1400.9</v>
      </c>
      <c r="M111" s="21">
        <v>2262.1999999999998</v>
      </c>
      <c r="N111" s="21">
        <v>3.5</v>
      </c>
      <c r="O111" s="21">
        <v>2.7</v>
      </c>
      <c r="P111" s="22">
        <v>4.4000000000000004</v>
      </c>
    </row>
    <row r="112" spans="1:16">
      <c r="A112" s="6" t="s">
        <v>436</v>
      </c>
      <c r="B112" s="55" t="s">
        <v>437</v>
      </c>
      <c r="C112" s="44">
        <v>10208.299999999999</v>
      </c>
      <c r="D112" s="21">
        <v>148.69999999999999</v>
      </c>
      <c r="E112" s="21">
        <v>82.4</v>
      </c>
      <c r="F112" s="21">
        <v>227.1</v>
      </c>
      <c r="G112" s="21">
        <v>1.5</v>
      </c>
      <c r="H112" s="21">
        <v>0.8</v>
      </c>
      <c r="I112" s="22">
        <v>2.2000000000000002</v>
      </c>
      <c r="J112" s="35">
        <v>26585.7</v>
      </c>
      <c r="K112" s="21">
        <v>1020.6</v>
      </c>
      <c r="L112" s="21">
        <v>782</v>
      </c>
      <c r="M112" s="21">
        <v>1270.9000000000001</v>
      </c>
      <c r="N112" s="21">
        <v>3.8</v>
      </c>
      <c r="O112" s="21">
        <v>2.9</v>
      </c>
      <c r="P112" s="22">
        <v>4.8</v>
      </c>
    </row>
    <row r="113" spans="1:16">
      <c r="A113" s="6" t="s">
        <v>820</v>
      </c>
      <c r="B113" s="55" t="s">
        <v>821</v>
      </c>
      <c r="C113" s="44">
        <v>43983.199999999997</v>
      </c>
      <c r="D113" s="21">
        <v>423.5</v>
      </c>
      <c r="E113" s="21">
        <v>241.7</v>
      </c>
      <c r="F113" s="21">
        <v>630.70000000000005</v>
      </c>
      <c r="G113" s="21">
        <v>1</v>
      </c>
      <c r="H113" s="21">
        <v>0.5</v>
      </c>
      <c r="I113" s="22">
        <v>1.4</v>
      </c>
      <c r="J113" s="35">
        <v>61973.8</v>
      </c>
      <c r="K113" s="21">
        <v>1599.4</v>
      </c>
      <c r="L113" s="21">
        <v>1232</v>
      </c>
      <c r="M113" s="21">
        <v>1955.4</v>
      </c>
      <c r="N113" s="21">
        <v>2.6</v>
      </c>
      <c r="O113" s="21">
        <v>2</v>
      </c>
      <c r="P113" s="22">
        <v>3.2</v>
      </c>
    </row>
    <row r="114" spans="1:16">
      <c r="A114" s="6" t="s">
        <v>822</v>
      </c>
      <c r="B114" s="55" t="s">
        <v>823</v>
      </c>
      <c r="C114" s="44">
        <v>17875.2</v>
      </c>
      <c r="D114" s="21">
        <v>130.1</v>
      </c>
      <c r="E114" s="21">
        <v>68.2</v>
      </c>
      <c r="F114" s="21">
        <v>207.5</v>
      </c>
      <c r="G114" s="21">
        <v>0.7</v>
      </c>
      <c r="H114" s="21">
        <v>0.4</v>
      </c>
      <c r="I114" s="22">
        <v>1.2</v>
      </c>
      <c r="J114" s="35">
        <v>31677.8</v>
      </c>
      <c r="K114" s="21">
        <v>623.6</v>
      </c>
      <c r="L114" s="21">
        <v>417.3</v>
      </c>
      <c r="M114" s="21">
        <v>856.8</v>
      </c>
      <c r="N114" s="21">
        <v>2</v>
      </c>
      <c r="O114" s="21">
        <v>1.3</v>
      </c>
      <c r="P114" s="22">
        <v>2.7</v>
      </c>
    </row>
    <row r="115" spans="1:16">
      <c r="A115" s="6" t="s">
        <v>294</v>
      </c>
      <c r="B115" s="55" t="s">
        <v>295</v>
      </c>
      <c r="C115" s="44">
        <v>10220.5</v>
      </c>
      <c r="D115" s="21">
        <v>163.30000000000001</v>
      </c>
      <c r="E115" s="21">
        <v>88.5</v>
      </c>
      <c r="F115" s="21">
        <v>253.6</v>
      </c>
      <c r="G115" s="21">
        <v>1.6</v>
      </c>
      <c r="H115" s="21">
        <v>0.9</v>
      </c>
      <c r="I115" s="22">
        <v>2.5</v>
      </c>
      <c r="J115" s="35">
        <v>34639.5</v>
      </c>
      <c r="K115" s="21">
        <v>1447.2</v>
      </c>
      <c r="L115" s="21">
        <v>1127.8</v>
      </c>
      <c r="M115" s="21">
        <v>1812.9</v>
      </c>
      <c r="N115" s="21">
        <v>4.2</v>
      </c>
      <c r="O115" s="21">
        <v>3.3</v>
      </c>
      <c r="P115" s="22">
        <v>5.2</v>
      </c>
    </row>
    <row r="116" spans="1:16">
      <c r="A116" s="6" t="s">
        <v>332</v>
      </c>
      <c r="B116" s="55" t="s">
        <v>333</v>
      </c>
      <c r="C116" s="44">
        <v>16385.2</v>
      </c>
      <c r="D116" s="21">
        <v>275.5</v>
      </c>
      <c r="E116" s="21">
        <v>151.19999999999999</v>
      </c>
      <c r="F116" s="21">
        <v>425.4</v>
      </c>
      <c r="G116" s="21">
        <v>1.7</v>
      </c>
      <c r="H116" s="21">
        <v>0.9</v>
      </c>
      <c r="I116" s="22">
        <v>2.6</v>
      </c>
      <c r="J116" s="35">
        <v>27860.799999999999</v>
      </c>
      <c r="K116" s="21">
        <v>1223.5999999999999</v>
      </c>
      <c r="L116" s="21">
        <v>963.8</v>
      </c>
      <c r="M116" s="21">
        <v>1499.2</v>
      </c>
      <c r="N116" s="21">
        <v>4.4000000000000004</v>
      </c>
      <c r="O116" s="21">
        <v>3.5</v>
      </c>
      <c r="P116" s="22">
        <v>5.4</v>
      </c>
    </row>
    <row r="117" spans="1:16">
      <c r="A117" s="6" t="s">
        <v>344</v>
      </c>
      <c r="B117" s="55" t="s">
        <v>345</v>
      </c>
      <c r="C117" s="44">
        <v>18076.8</v>
      </c>
      <c r="D117" s="21">
        <v>249</v>
      </c>
      <c r="E117" s="21">
        <v>140.4</v>
      </c>
      <c r="F117" s="21">
        <v>371.9</v>
      </c>
      <c r="G117" s="21">
        <v>1.4</v>
      </c>
      <c r="H117" s="21">
        <v>0.8</v>
      </c>
      <c r="I117" s="22">
        <v>2.1</v>
      </c>
      <c r="J117" s="35">
        <v>46794.2</v>
      </c>
      <c r="K117" s="21">
        <v>1699.5</v>
      </c>
      <c r="L117" s="21">
        <v>1381.8</v>
      </c>
      <c r="M117" s="21">
        <v>2029.4</v>
      </c>
      <c r="N117" s="21">
        <v>3.6</v>
      </c>
      <c r="O117" s="21">
        <v>3</v>
      </c>
      <c r="P117" s="22">
        <v>4.3</v>
      </c>
    </row>
    <row r="118" spans="1:16">
      <c r="A118" s="6" t="s">
        <v>730</v>
      </c>
      <c r="B118" s="55" t="s">
        <v>731</v>
      </c>
      <c r="C118" s="44">
        <v>38789.699999999997</v>
      </c>
      <c r="D118" s="21">
        <v>412.5</v>
      </c>
      <c r="E118" s="21">
        <v>234.8</v>
      </c>
      <c r="F118" s="21">
        <v>615.29999999999995</v>
      </c>
      <c r="G118" s="21">
        <v>1.1000000000000001</v>
      </c>
      <c r="H118" s="21">
        <v>0.6</v>
      </c>
      <c r="I118" s="22">
        <v>1.6</v>
      </c>
      <c r="J118" s="35">
        <v>74573.3</v>
      </c>
      <c r="K118" s="21">
        <v>2118.1999999999998</v>
      </c>
      <c r="L118" s="21">
        <v>1650.5</v>
      </c>
      <c r="M118" s="21">
        <v>2580.6</v>
      </c>
      <c r="N118" s="21">
        <v>2.8</v>
      </c>
      <c r="O118" s="21">
        <v>2.2000000000000002</v>
      </c>
      <c r="P118" s="22">
        <v>3.5</v>
      </c>
    </row>
    <row r="119" spans="1:16">
      <c r="A119" s="6" t="s">
        <v>498</v>
      </c>
      <c r="B119" s="55" t="s">
        <v>499</v>
      </c>
      <c r="C119" s="44">
        <v>42825.3</v>
      </c>
      <c r="D119" s="21">
        <v>575.4</v>
      </c>
      <c r="E119" s="21">
        <v>328.1</v>
      </c>
      <c r="F119" s="21">
        <v>854.5</v>
      </c>
      <c r="G119" s="21">
        <v>1.3</v>
      </c>
      <c r="H119" s="21">
        <v>0.8</v>
      </c>
      <c r="I119" s="22">
        <v>2</v>
      </c>
      <c r="J119" s="35">
        <v>60702.7</v>
      </c>
      <c r="K119" s="21">
        <v>2161.4</v>
      </c>
      <c r="L119" s="21">
        <v>1704.4</v>
      </c>
      <c r="M119" s="21">
        <v>2582.9</v>
      </c>
      <c r="N119" s="21">
        <v>3.6</v>
      </c>
      <c r="O119" s="21">
        <v>2.8</v>
      </c>
      <c r="P119" s="22">
        <v>4.3</v>
      </c>
    </row>
    <row r="120" spans="1:16">
      <c r="A120" s="6" t="s">
        <v>654</v>
      </c>
      <c r="B120" s="55" t="s">
        <v>655</v>
      </c>
      <c r="C120" s="44">
        <v>20354.900000000001</v>
      </c>
      <c r="D120" s="21">
        <v>224.4</v>
      </c>
      <c r="E120" s="21">
        <v>128</v>
      </c>
      <c r="F120" s="21">
        <v>335.3</v>
      </c>
      <c r="G120" s="21">
        <v>1.1000000000000001</v>
      </c>
      <c r="H120" s="21">
        <v>0.6</v>
      </c>
      <c r="I120" s="22">
        <v>1.6</v>
      </c>
      <c r="J120" s="35">
        <v>29225.1</v>
      </c>
      <c r="K120" s="21">
        <v>856.4</v>
      </c>
      <c r="L120" s="21">
        <v>680.9</v>
      </c>
      <c r="M120" s="21">
        <v>1043.4000000000001</v>
      </c>
      <c r="N120" s="21">
        <v>2.9</v>
      </c>
      <c r="O120" s="21">
        <v>2.2999999999999998</v>
      </c>
      <c r="P120" s="22">
        <v>3.6</v>
      </c>
    </row>
    <row r="121" spans="1:16">
      <c r="A121" s="6" t="s">
        <v>692</v>
      </c>
      <c r="B121" s="55" t="s">
        <v>693</v>
      </c>
      <c r="C121" s="44">
        <v>16794.3</v>
      </c>
      <c r="D121" s="21">
        <v>171.8</v>
      </c>
      <c r="E121" s="21">
        <v>98.7</v>
      </c>
      <c r="F121" s="21">
        <v>255.2</v>
      </c>
      <c r="G121" s="21">
        <v>1</v>
      </c>
      <c r="H121" s="21">
        <v>0.6</v>
      </c>
      <c r="I121" s="22">
        <v>1.5</v>
      </c>
      <c r="J121" s="35">
        <v>31214.7</v>
      </c>
      <c r="K121" s="21">
        <v>853.4</v>
      </c>
      <c r="L121" s="21">
        <v>672.5</v>
      </c>
      <c r="M121" s="21">
        <v>1028.8</v>
      </c>
      <c r="N121" s="21">
        <v>2.7</v>
      </c>
      <c r="O121" s="21">
        <v>2.2000000000000002</v>
      </c>
      <c r="P121" s="22">
        <v>3.3</v>
      </c>
    </row>
    <row r="122" spans="1:16">
      <c r="A122" s="6" t="s">
        <v>834</v>
      </c>
      <c r="B122" s="55" t="s">
        <v>835</v>
      </c>
      <c r="C122" s="44">
        <v>44212.7</v>
      </c>
      <c r="D122" s="21">
        <v>451.7</v>
      </c>
      <c r="E122" s="21">
        <v>253.4</v>
      </c>
      <c r="F122" s="21">
        <v>686.4</v>
      </c>
      <c r="G122" s="21">
        <v>1</v>
      </c>
      <c r="H122" s="21">
        <v>0.6</v>
      </c>
      <c r="I122" s="22">
        <v>1.6</v>
      </c>
      <c r="J122" s="35">
        <v>75422.3</v>
      </c>
      <c r="K122" s="21">
        <v>2057</v>
      </c>
      <c r="L122" s="21">
        <v>1573.2</v>
      </c>
      <c r="M122" s="21">
        <v>2539.5</v>
      </c>
      <c r="N122" s="21">
        <v>2.7</v>
      </c>
      <c r="O122" s="21">
        <v>2.1</v>
      </c>
      <c r="P122" s="22">
        <v>3.4</v>
      </c>
    </row>
    <row r="123" spans="1:16">
      <c r="A123" s="6" t="s">
        <v>656</v>
      </c>
      <c r="B123" s="55" t="s">
        <v>657</v>
      </c>
      <c r="C123" s="44">
        <v>20716.3</v>
      </c>
      <c r="D123" s="21">
        <v>219.1</v>
      </c>
      <c r="E123" s="21">
        <v>125.6</v>
      </c>
      <c r="F123" s="21">
        <v>325.5</v>
      </c>
      <c r="G123" s="21">
        <v>1.1000000000000001</v>
      </c>
      <c r="H123" s="21">
        <v>0.6</v>
      </c>
      <c r="I123" s="22">
        <v>1.6</v>
      </c>
      <c r="J123" s="35">
        <v>37211.699999999997</v>
      </c>
      <c r="K123" s="21">
        <v>1049.8</v>
      </c>
      <c r="L123" s="21">
        <v>834.9</v>
      </c>
      <c r="M123" s="21">
        <v>1281.4000000000001</v>
      </c>
      <c r="N123" s="21">
        <v>2.8</v>
      </c>
      <c r="O123" s="21">
        <v>2.2000000000000002</v>
      </c>
      <c r="P123" s="22">
        <v>3.4</v>
      </c>
    </row>
    <row r="124" spans="1:16">
      <c r="A124" s="6" t="s">
        <v>732</v>
      </c>
      <c r="B124" s="55" t="s">
        <v>733</v>
      </c>
      <c r="C124" s="44">
        <v>30596.3</v>
      </c>
      <c r="D124" s="21">
        <v>281.60000000000002</v>
      </c>
      <c r="E124" s="21">
        <v>160.19999999999999</v>
      </c>
      <c r="F124" s="21">
        <v>420</v>
      </c>
      <c r="G124" s="21">
        <v>0.9</v>
      </c>
      <c r="H124" s="21">
        <v>0.5</v>
      </c>
      <c r="I124" s="22">
        <v>1.4</v>
      </c>
      <c r="J124" s="35">
        <v>46496.7</v>
      </c>
      <c r="K124" s="21">
        <v>1149.5</v>
      </c>
      <c r="L124" s="21">
        <v>885.8</v>
      </c>
      <c r="M124" s="21">
        <v>1436</v>
      </c>
      <c r="N124" s="21">
        <v>2.5</v>
      </c>
      <c r="O124" s="21">
        <v>1.9</v>
      </c>
      <c r="P124" s="22">
        <v>3.1</v>
      </c>
    </row>
    <row r="125" spans="1:16">
      <c r="A125" s="6" t="s">
        <v>842</v>
      </c>
      <c r="B125" s="55" t="s">
        <v>843</v>
      </c>
      <c r="C125" s="44">
        <v>46175.3</v>
      </c>
      <c r="D125" s="21">
        <v>506.2</v>
      </c>
      <c r="E125" s="21">
        <v>282.10000000000002</v>
      </c>
      <c r="F125" s="21">
        <v>774.5</v>
      </c>
      <c r="G125" s="21">
        <v>1.1000000000000001</v>
      </c>
      <c r="H125" s="21">
        <v>0.6</v>
      </c>
      <c r="I125" s="22">
        <v>1.7</v>
      </c>
      <c r="J125" s="35">
        <v>64018.7</v>
      </c>
      <c r="K125" s="21">
        <v>1872.9</v>
      </c>
      <c r="L125" s="21">
        <v>1407.7</v>
      </c>
      <c r="M125" s="21">
        <v>2341.1999999999998</v>
      </c>
      <c r="N125" s="21">
        <v>2.9</v>
      </c>
      <c r="O125" s="21">
        <v>2.2000000000000002</v>
      </c>
      <c r="P125" s="22">
        <v>3.7</v>
      </c>
    </row>
    <row r="126" spans="1:16">
      <c r="A126" s="6" t="s">
        <v>682</v>
      </c>
      <c r="B126" s="55" t="s">
        <v>683</v>
      </c>
      <c r="C126" s="44">
        <v>30019.5</v>
      </c>
      <c r="D126" s="21">
        <v>301.7</v>
      </c>
      <c r="E126" s="21">
        <v>171.9</v>
      </c>
      <c r="F126" s="21">
        <v>447.2</v>
      </c>
      <c r="G126" s="21">
        <v>1</v>
      </c>
      <c r="H126" s="21">
        <v>0.6</v>
      </c>
      <c r="I126" s="22">
        <v>1.5</v>
      </c>
      <c r="J126" s="35">
        <v>59522.5</v>
      </c>
      <c r="K126" s="21">
        <v>1599.3</v>
      </c>
      <c r="L126" s="21">
        <v>1265.8</v>
      </c>
      <c r="M126" s="21">
        <v>1963.6</v>
      </c>
      <c r="N126" s="21">
        <v>2.7</v>
      </c>
      <c r="O126" s="21">
        <v>2.1</v>
      </c>
      <c r="P126" s="22">
        <v>3.3</v>
      </c>
    </row>
    <row r="127" spans="1:16">
      <c r="A127" s="6" t="s">
        <v>352</v>
      </c>
      <c r="B127" s="55" t="s">
        <v>353</v>
      </c>
      <c r="C127" s="44">
        <v>12127.2</v>
      </c>
      <c r="D127" s="21">
        <v>194.1</v>
      </c>
      <c r="E127" s="21">
        <v>106.3</v>
      </c>
      <c r="F127" s="21">
        <v>299.8</v>
      </c>
      <c r="G127" s="21">
        <v>1.6</v>
      </c>
      <c r="H127" s="21">
        <v>0.9</v>
      </c>
      <c r="I127" s="22">
        <v>2.5</v>
      </c>
      <c r="J127" s="35">
        <v>24504.799999999999</v>
      </c>
      <c r="K127" s="21">
        <v>1026.3</v>
      </c>
      <c r="L127" s="21">
        <v>808.5</v>
      </c>
      <c r="M127" s="21">
        <v>1279</v>
      </c>
      <c r="N127" s="21">
        <v>4.2</v>
      </c>
      <c r="O127" s="21">
        <v>3.3</v>
      </c>
      <c r="P127" s="22">
        <v>5.2</v>
      </c>
    </row>
    <row r="128" spans="1:16">
      <c r="A128" s="6" t="s">
        <v>546</v>
      </c>
      <c r="B128" s="55" t="s">
        <v>547</v>
      </c>
      <c r="C128" s="44">
        <v>18976.7</v>
      </c>
      <c r="D128" s="21">
        <v>253.1</v>
      </c>
      <c r="E128" s="21">
        <v>140.6</v>
      </c>
      <c r="F128" s="21">
        <v>384.2</v>
      </c>
      <c r="G128" s="21">
        <v>1.3</v>
      </c>
      <c r="H128" s="21">
        <v>0.7</v>
      </c>
      <c r="I128" s="22">
        <v>2</v>
      </c>
      <c r="J128" s="35">
        <v>38778.300000000003</v>
      </c>
      <c r="K128" s="21">
        <v>1365.5</v>
      </c>
      <c r="L128" s="21">
        <v>1082.9000000000001</v>
      </c>
      <c r="M128" s="21">
        <v>1670.4</v>
      </c>
      <c r="N128" s="21">
        <v>3.5</v>
      </c>
      <c r="O128" s="21">
        <v>2.8</v>
      </c>
      <c r="P128" s="22">
        <v>4.3</v>
      </c>
    </row>
    <row r="129" spans="1:16">
      <c r="A129" s="6" t="s">
        <v>306</v>
      </c>
      <c r="B129" s="55" t="s">
        <v>307</v>
      </c>
      <c r="C129" s="44">
        <v>24791.3</v>
      </c>
      <c r="D129" s="21">
        <v>392.8</v>
      </c>
      <c r="E129" s="21">
        <v>223.5</v>
      </c>
      <c r="F129" s="21">
        <v>588.20000000000005</v>
      </c>
      <c r="G129" s="21">
        <v>1.6</v>
      </c>
      <c r="H129" s="21">
        <v>0.9</v>
      </c>
      <c r="I129" s="22">
        <v>2.4</v>
      </c>
      <c r="J129" s="35">
        <v>56915.7</v>
      </c>
      <c r="K129" s="21">
        <v>2371.3000000000002</v>
      </c>
      <c r="L129" s="21">
        <v>1890.9</v>
      </c>
      <c r="M129" s="21">
        <v>2831.3</v>
      </c>
      <c r="N129" s="21">
        <v>4.2</v>
      </c>
      <c r="O129" s="21">
        <v>3.3</v>
      </c>
      <c r="P129" s="22">
        <v>5</v>
      </c>
    </row>
    <row r="130" spans="1:16">
      <c r="A130" s="6" t="s">
        <v>658</v>
      </c>
      <c r="B130" s="55" t="s">
        <v>659</v>
      </c>
      <c r="C130" s="44">
        <v>438.3</v>
      </c>
      <c r="D130" s="21">
        <v>4.3</v>
      </c>
      <c r="E130" s="21">
        <v>2.2999999999999998</v>
      </c>
      <c r="F130" s="21">
        <v>6.8</v>
      </c>
      <c r="G130" s="21">
        <v>1</v>
      </c>
      <c r="H130" s="21">
        <v>0.5</v>
      </c>
      <c r="I130" s="22">
        <v>1.6</v>
      </c>
      <c r="J130" s="35">
        <v>779.7</v>
      </c>
      <c r="K130" s="21">
        <v>20.399999999999999</v>
      </c>
      <c r="L130" s="21">
        <v>13.3</v>
      </c>
      <c r="M130" s="21">
        <v>28</v>
      </c>
      <c r="N130" s="21">
        <v>2.6</v>
      </c>
      <c r="O130" s="21">
        <v>1.7</v>
      </c>
      <c r="P130" s="22">
        <v>3.6</v>
      </c>
    </row>
    <row r="131" spans="1:16">
      <c r="A131" s="6" t="s">
        <v>734</v>
      </c>
      <c r="B131" s="55" t="s">
        <v>735</v>
      </c>
      <c r="C131" s="44">
        <v>38990</v>
      </c>
      <c r="D131" s="21">
        <v>525.4</v>
      </c>
      <c r="E131" s="21">
        <v>287.60000000000002</v>
      </c>
      <c r="F131" s="21">
        <v>821.2</v>
      </c>
      <c r="G131" s="21">
        <v>1.3</v>
      </c>
      <c r="H131" s="21">
        <v>0.7</v>
      </c>
      <c r="I131" s="22">
        <v>2.1</v>
      </c>
      <c r="J131" s="35">
        <v>28914</v>
      </c>
      <c r="K131" s="21">
        <v>1028.3</v>
      </c>
      <c r="L131" s="21">
        <v>794</v>
      </c>
      <c r="M131" s="21">
        <v>1278.3</v>
      </c>
      <c r="N131" s="21">
        <v>3.6</v>
      </c>
      <c r="O131" s="21">
        <v>2.7</v>
      </c>
      <c r="P131" s="22">
        <v>4.4000000000000004</v>
      </c>
    </row>
    <row r="132" spans="1:16">
      <c r="A132" s="6" t="s">
        <v>586</v>
      </c>
      <c r="B132" s="55" t="s">
        <v>587</v>
      </c>
      <c r="C132" s="44">
        <v>27846.5</v>
      </c>
      <c r="D132" s="21">
        <v>344.3</v>
      </c>
      <c r="E132" s="21">
        <v>190.7</v>
      </c>
      <c r="F132" s="21">
        <v>525.70000000000005</v>
      </c>
      <c r="G132" s="21">
        <v>1.2</v>
      </c>
      <c r="H132" s="21">
        <v>0.7</v>
      </c>
      <c r="I132" s="22">
        <v>1.9</v>
      </c>
      <c r="J132" s="35">
        <v>33452.5</v>
      </c>
      <c r="K132" s="21">
        <v>1093.7</v>
      </c>
      <c r="L132" s="21">
        <v>880.9</v>
      </c>
      <c r="M132" s="21">
        <v>1321.3</v>
      </c>
      <c r="N132" s="21">
        <v>3.3</v>
      </c>
      <c r="O132" s="21">
        <v>2.6</v>
      </c>
      <c r="P132" s="22">
        <v>3.9</v>
      </c>
    </row>
    <row r="133" spans="1:16">
      <c r="A133" s="6" t="s">
        <v>304</v>
      </c>
      <c r="B133" s="55" t="s">
        <v>305</v>
      </c>
      <c r="C133" s="44">
        <v>24889.599999999999</v>
      </c>
      <c r="D133" s="21">
        <v>411.3</v>
      </c>
      <c r="E133" s="21">
        <v>231.2</v>
      </c>
      <c r="F133" s="21">
        <v>618.5</v>
      </c>
      <c r="G133" s="21">
        <v>1.7</v>
      </c>
      <c r="H133" s="21">
        <v>0.9</v>
      </c>
      <c r="I133" s="22">
        <v>2.5</v>
      </c>
      <c r="J133" s="35">
        <v>58131.4</v>
      </c>
      <c r="K133" s="21">
        <v>2522.6</v>
      </c>
      <c r="L133" s="21">
        <v>1980.5</v>
      </c>
      <c r="M133" s="21">
        <v>3041</v>
      </c>
      <c r="N133" s="21">
        <v>4.3</v>
      </c>
      <c r="O133" s="21">
        <v>3.4</v>
      </c>
      <c r="P133" s="22">
        <v>5.2</v>
      </c>
    </row>
    <row r="134" spans="1:16">
      <c r="A134" s="6" t="s">
        <v>290</v>
      </c>
      <c r="B134" s="55" t="s">
        <v>291</v>
      </c>
      <c r="C134" s="44">
        <v>26745.599999999999</v>
      </c>
      <c r="D134" s="21">
        <v>470.5</v>
      </c>
      <c r="E134" s="21">
        <v>253.2</v>
      </c>
      <c r="F134" s="21">
        <v>736.9</v>
      </c>
      <c r="G134" s="21">
        <v>1.8</v>
      </c>
      <c r="H134" s="21">
        <v>0.9</v>
      </c>
      <c r="I134" s="22">
        <v>2.8</v>
      </c>
      <c r="J134" s="35">
        <v>79887.399999999994</v>
      </c>
      <c r="K134" s="21">
        <v>3661.8</v>
      </c>
      <c r="L134" s="21">
        <v>2841.6</v>
      </c>
      <c r="M134" s="21">
        <v>4616.5</v>
      </c>
      <c r="N134" s="21">
        <v>4.5999999999999996</v>
      </c>
      <c r="O134" s="21">
        <v>3.6</v>
      </c>
      <c r="P134" s="22">
        <v>5.8</v>
      </c>
    </row>
    <row r="135" spans="1:16">
      <c r="A135" s="6" t="s">
        <v>866</v>
      </c>
      <c r="B135" s="55" t="s">
        <v>867</v>
      </c>
      <c r="C135" s="44">
        <v>34339.800000000003</v>
      </c>
      <c r="D135" s="21">
        <v>285.39999999999998</v>
      </c>
      <c r="E135" s="21">
        <v>161.9</v>
      </c>
      <c r="F135" s="21">
        <v>427.1</v>
      </c>
      <c r="G135" s="21">
        <v>0.8</v>
      </c>
      <c r="H135" s="21">
        <v>0.5</v>
      </c>
      <c r="I135" s="22">
        <v>1.2</v>
      </c>
      <c r="J135" s="35">
        <v>35725.199999999997</v>
      </c>
      <c r="K135" s="21">
        <v>798.9</v>
      </c>
      <c r="L135" s="21">
        <v>619.6</v>
      </c>
      <c r="M135" s="21">
        <v>991.6</v>
      </c>
      <c r="N135" s="21">
        <v>2.2000000000000002</v>
      </c>
      <c r="O135" s="21">
        <v>1.7</v>
      </c>
      <c r="P135" s="22">
        <v>2.8</v>
      </c>
    </row>
    <row r="136" spans="1:16">
      <c r="A136" s="6" t="s">
        <v>500</v>
      </c>
      <c r="B136" s="55" t="s">
        <v>501</v>
      </c>
      <c r="C136" s="44">
        <v>62482.7</v>
      </c>
      <c r="D136" s="21">
        <v>841</v>
      </c>
      <c r="E136" s="21">
        <v>471.4</v>
      </c>
      <c r="F136" s="21">
        <v>1266.0999999999999</v>
      </c>
      <c r="G136" s="21">
        <v>1.3</v>
      </c>
      <c r="H136" s="21">
        <v>0.8</v>
      </c>
      <c r="I136" s="22">
        <v>2</v>
      </c>
      <c r="J136" s="35">
        <v>130926.3</v>
      </c>
      <c r="K136" s="21">
        <v>4648.8</v>
      </c>
      <c r="L136" s="21">
        <v>3767.5</v>
      </c>
      <c r="M136" s="21">
        <v>5554.2</v>
      </c>
      <c r="N136" s="21">
        <v>3.6</v>
      </c>
      <c r="O136" s="21">
        <v>2.9</v>
      </c>
      <c r="P136" s="22">
        <v>4.2</v>
      </c>
    </row>
    <row r="137" spans="1:16">
      <c r="A137" s="6" t="s">
        <v>292</v>
      </c>
      <c r="B137" s="55" t="s">
        <v>293</v>
      </c>
      <c r="C137" s="44">
        <v>19874</v>
      </c>
      <c r="D137" s="21">
        <v>353.3</v>
      </c>
      <c r="E137" s="21">
        <v>187.6</v>
      </c>
      <c r="F137" s="21">
        <v>559</v>
      </c>
      <c r="G137" s="21">
        <v>1.8</v>
      </c>
      <c r="H137" s="21">
        <v>0.9</v>
      </c>
      <c r="I137" s="22">
        <v>2.8</v>
      </c>
      <c r="J137" s="35">
        <v>48791</v>
      </c>
      <c r="K137" s="21">
        <v>2262.1999999999998</v>
      </c>
      <c r="L137" s="21">
        <v>1720.9</v>
      </c>
      <c r="M137" s="21">
        <v>2933.5</v>
      </c>
      <c r="N137" s="21">
        <v>4.5999999999999996</v>
      </c>
      <c r="O137" s="21">
        <v>3.5</v>
      </c>
      <c r="P137" s="22">
        <v>6</v>
      </c>
    </row>
    <row r="138" spans="1:16">
      <c r="A138" s="6" t="s">
        <v>776</v>
      </c>
      <c r="B138" s="55" t="s">
        <v>777</v>
      </c>
      <c r="C138" s="44">
        <v>45929.2</v>
      </c>
      <c r="D138" s="21">
        <v>561</v>
      </c>
      <c r="E138" s="21">
        <v>307.7</v>
      </c>
      <c r="F138" s="21">
        <v>876</v>
      </c>
      <c r="G138" s="21">
        <v>1.2</v>
      </c>
      <c r="H138" s="21">
        <v>0.7</v>
      </c>
      <c r="I138" s="22">
        <v>1.9</v>
      </c>
      <c r="J138" s="35">
        <v>55705.8</v>
      </c>
      <c r="K138" s="21">
        <v>1803.8</v>
      </c>
      <c r="L138" s="21">
        <v>1363.8</v>
      </c>
      <c r="M138" s="21">
        <v>2255.9</v>
      </c>
      <c r="N138" s="21">
        <v>3.2</v>
      </c>
      <c r="O138" s="21">
        <v>2.4</v>
      </c>
      <c r="P138" s="22">
        <v>4</v>
      </c>
    </row>
    <row r="139" spans="1:16">
      <c r="A139" s="6" t="s">
        <v>558</v>
      </c>
      <c r="B139" s="55" t="s">
        <v>559</v>
      </c>
      <c r="C139" s="44">
        <v>23179.9</v>
      </c>
      <c r="D139" s="21">
        <v>293</v>
      </c>
      <c r="E139" s="21">
        <v>165.6</v>
      </c>
      <c r="F139" s="21">
        <v>439.4</v>
      </c>
      <c r="G139" s="21">
        <v>1.3</v>
      </c>
      <c r="H139" s="21">
        <v>0.7</v>
      </c>
      <c r="I139" s="22">
        <v>1.9</v>
      </c>
      <c r="J139" s="35">
        <v>42706.1</v>
      </c>
      <c r="K139" s="21">
        <v>1429.9</v>
      </c>
      <c r="L139" s="21">
        <v>1148.2</v>
      </c>
      <c r="M139" s="21">
        <v>1709.8</v>
      </c>
      <c r="N139" s="21">
        <v>3.3</v>
      </c>
      <c r="O139" s="21">
        <v>2.7</v>
      </c>
      <c r="P139" s="22">
        <v>4</v>
      </c>
    </row>
    <row r="140" spans="1:16">
      <c r="A140" s="6" t="s">
        <v>532</v>
      </c>
      <c r="B140" s="55" t="s">
        <v>533</v>
      </c>
      <c r="C140" s="44">
        <v>115764.4</v>
      </c>
      <c r="D140" s="21">
        <v>1534.7</v>
      </c>
      <c r="E140" s="21">
        <v>853</v>
      </c>
      <c r="F140" s="21">
        <v>2322.5</v>
      </c>
      <c r="G140" s="21">
        <v>1.3</v>
      </c>
      <c r="H140" s="21">
        <v>0.7</v>
      </c>
      <c r="I140" s="22">
        <v>2</v>
      </c>
      <c r="J140" s="35">
        <v>204895.6</v>
      </c>
      <c r="K140" s="21">
        <v>7162.6</v>
      </c>
      <c r="L140" s="21">
        <v>5744.4</v>
      </c>
      <c r="M140" s="21">
        <v>8650.7999999999993</v>
      </c>
      <c r="N140" s="21">
        <v>3.5</v>
      </c>
      <c r="O140" s="21">
        <v>2.8</v>
      </c>
      <c r="P140" s="22">
        <v>4.2</v>
      </c>
    </row>
    <row r="141" spans="1:16">
      <c r="A141" s="6" t="s">
        <v>660</v>
      </c>
      <c r="B141" s="55" t="s">
        <v>661</v>
      </c>
      <c r="C141" s="44">
        <v>47563.8</v>
      </c>
      <c r="D141" s="21">
        <v>635.79999999999995</v>
      </c>
      <c r="E141" s="21">
        <v>349.2</v>
      </c>
      <c r="F141" s="21">
        <v>985</v>
      </c>
      <c r="G141" s="21">
        <v>1.3</v>
      </c>
      <c r="H141" s="21">
        <v>0.7</v>
      </c>
      <c r="I141" s="22">
        <v>2.1</v>
      </c>
      <c r="J141" s="35">
        <v>80729.2</v>
      </c>
      <c r="K141" s="21">
        <v>2852.2</v>
      </c>
      <c r="L141" s="21">
        <v>2167.1</v>
      </c>
      <c r="M141" s="21">
        <v>3565.1</v>
      </c>
      <c r="N141" s="21">
        <v>3.5</v>
      </c>
      <c r="O141" s="21">
        <v>2.7</v>
      </c>
      <c r="P141" s="22">
        <v>4.4000000000000004</v>
      </c>
    </row>
    <row r="142" spans="1:16">
      <c r="A142" s="6" t="s">
        <v>438</v>
      </c>
      <c r="B142" s="55" t="s">
        <v>439</v>
      </c>
      <c r="C142" s="44">
        <v>18995.8</v>
      </c>
      <c r="D142" s="21">
        <v>236.4</v>
      </c>
      <c r="E142" s="21">
        <v>136.30000000000001</v>
      </c>
      <c r="F142" s="21">
        <v>348.6</v>
      </c>
      <c r="G142" s="21">
        <v>1.2</v>
      </c>
      <c r="H142" s="21">
        <v>0.7</v>
      </c>
      <c r="I142" s="22">
        <v>1.8</v>
      </c>
      <c r="J142" s="35">
        <v>36702.199999999997</v>
      </c>
      <c r="K142" s="21">
        <v>1212.4000000000001</v>
      </c>
      <c r="L142" s="21">
        <v>974.4</v>
      </c>
      <c r="M142" s="21">
        <v>1437.2</v>
      </c>
      <c r="N142" s="21">
        <v>3.3</v>
      </c>
      <c r="O142" s="21">
        <v>2.7</v>
      </c>
      <c r="P142" s="22">
        <v>3.9</v>
      </c>
    </row>
    <row r="143" spans="1:16">
      <c r="A143" s="6" t="s">
        <v>706</v>
      </c>
      <c r="B143" s="55" t="s">
        <v>707</v>
      </c>
      <c r="C143" s="44">
        <v>46348.3</v>
      </c>
      <c r="D143" s="21">
        <v>597.4</v>
      </c>
      <c r="E143" s="21">
        <v>327.2</v>
      </c>
      <c r="F143" s="21">
        <v>932.9</v>
      </c>
      <c r="G143" s="21">
        <v>1.3</v>
      </c>
      <c r="H143" s="21">
        <v>0.7</v>
      </c>
      <c r="I143" s="22">
        <v>2</v>
      </c>
      <c r="J143" s="35">
        <v>58374.7</v>
      </c>
      <c r="K143" s="21">
        <v>1990.6</v>
      </c>
      <c r="L143" s="21">
        <v>1524.2</v>
      </c>
      <c r="M143" s="21">
        <v>2474.6999999999998</v>
      </c>
      <c r="N143" s="21">
        <v>3.4</v>
      </c>
      <c r="O143" s="21">
        <v>2.6</v>
      </c>
      <c r="P143" s="22">
        <v>4.2</v>
      </c>
    </row>
    <row r="144" spans="1:16">
      <c r="A144" s="6" t="s">
        <v>622</v>
      </c>
      <c r="B144" s="55" t="s">
        <v>623</v>
      </c>
      <c r="C144" s="44">
        <v>24088.3</v>
      </c>
      <c r="D144" s="21">
        <v>264</v>
      </c>
      <c r="E144" s="21">
        <v>151.19999999999999</v>
      </c>
      <c r="F144" s="21">
        <v>390.8</v>
      </c>
      <c r="G144" s="21">
        <v>1.1000000000000001</v>
      </c>
      <c r="H144" s="21">
        <v>0.6</v>
      </c>
      <c r="I144" s="22">
        <v>1.6</v>
      </c>
      <c r="J144" s="35">
        <v>32820.699999999997</v>
      </c>
      <c r="K144" s="21">
        <v>959.3</v>
      </c>
      <c r="L144" s="21">
        <v>766.6</v>
      </c>
      <c r="M144" s="21">
        <v>1162.2</v>
      </c>
      <c r="N144" s="21">
        <v>2.9</v>
      </c>
      <c r="O144" s="21">
        <v>2.2999999999999998</v>
      </c>
      <c r="P144" s="22">
        <v>3.5</v>
      </c>
    </row>
    <row r="145" spans="1:16">
      <c r="A145" s="6" t="s">
        <v>308</v>
      </c>
      <c r="B145" s="55" t="s">
        <v>309</v>
      </c>
      <c r="C145" s="44">
        <v>13384.9</v>
      </c>
      <c r="D145" s="21">
        <v>223.2</v>
      </c>
      <c r="E145" s="21">
        <v>124</v>
      </c>
      <c r="F145" s="21">
        <v>339.7</v>
      </c>
      <c r="G145" s="21">
        <v>1.7</v>
      </c>
      <c r="H145" s="21">
        <v>0.9</v>
      </c>
      <c r="I145" s="22">
        <v>2.5</v>
      </c>
      <c r="J145" s="35">
        <v>24467.1</v>
      </c>
      <c r="K145" s="21">
        <v>1065.5</v>
      </c>
      <c r="L145" s="21">
        <v>861.3</v>
      </c>
      <c r="M145" s="21">
        <v>1274.7</v>
      </c>
      <c r="N145" s="21">
        <v>4.4000000000000004</v>
      </c>
      <c r="O145" s="21">
        <v>3.5</v>
      </c>
      <c r="P145" s="22">
        <v>5.2</v>
      </c>
    </row>
    <row r="146" spans="1:16">
      <c r="A146" s="6" t="s">
        <v>324</v>
      </c>
      <c r="B146" s="55" t="s">
        <v>325</v>
      </c>
      <c r="C146" s="44">
        <v>65168</v>
      </c>
      <c r="D146" s="21">
        <v>1100.5999999999999</v>
      </c>
      <c r="E146" s="21">
        <v>582.20000000000005</v>
      </c>
      <c r="F146" s="21">
        <v>1742.2</v>
      </c>
      <c r="G146" s="21">
        <v>1.7</v>
      </c>
      <c r="H146" s="21">
        <v>0.9</v>
      </c>
      <c r="I146" s="22">
        <v>2.7</v>
      </c>
      <c r="J146" s="35">
        <v>122570</v>
      </c>
      <c r="K146" s="21">
        <v>5404.6</v>
      </c>
      <c r="L146" s="21">
        <v>4057.9</v>
      </c>
      <c r="M146" s="21">
        <v>7070</v>
      </c>
      <c r="N146" s="21">
        <v>4.4000000000000004</v>
      </c>
      <c r="O146" s="21">
        <v>3.3</v>
      </c>
      <c r="P146" s="22">
        <v>5.8</v>
      </c>
    </row>
    <row r="147" spans="1:16">
      <c r="A147" s="6" t="s">
        <v>634</v>
      </c>
      <c r="B147" s="55" t="s">
        <v>635</v>
      </c>
      <c r="C147" s="44">
        <v>23520.3</v>
      </c>
      <c r="D147" s="21">
        <v>299.5</v>
      </c>
      <c r="E147" s="21">
        <v>166.5</v>
      </c>
      <c r="F147" s="21">
        <v>457.8</v>
      </c>
      <c r="G147" s="21">
        <v>1.3</v>
      </c>
      <c r="H147" s="21">
        <v>0.7</v>
      </c>
      <c r="I147" s="22">
        <v>1.9</v>
      </c>
      <c r="J147" s="35">
        <v>54739.7</v>
      </c>
      <c r="K147" s="21">
        <v>1846.3</v>
      </c>
      <c r="L147" s="21">
        <v>1442.4</v>
      </c>
      <c r="M147" s="21">
        <v>2253.5</v>
      </c>
      <c r="N147" s="21">
        <v>3.4</v>
      </c>
      <c r="O147" s="21">
        <v>2.6</v>
      </c>
      <c r="P147" s="22">
        <v>4.0999999999999996</v>
      </c>
    </row>
    <row r="148" spans="1:16">
      <c r="A148" s="6" t="s">
        <v>602</v>
      </c>
      <c r="B148" s="55" t="s">
        <v>603</v>
      </c>
      <c r="C148" s="44">
        <v>27304</v>
      </c>
      <c r="D148" s="21">
        <v>317.39999999999998</v>
      </c>
      <c r="E148" s="21">
        <v>180.8</v>
      </c>
      <c r="F148" s="21">
        <v>472</v>
      </c>
      <c r="G148" s="21">
        <v>1.2</v>
      </c>
      <c r="H148" s="21">
        <v>0.7</v>
      </c>
      <c r="I148" s="22">
        <v>1.7</v>
      </c>
      <c r="J148" s="35">
        <v>55802</v>
      </c>
      <c r="K148" s="21">
        <v>1725.5</v>
      </c>
      <c r="L148" s="21">
        <v>1382.5</v>
      </c>
      <c r="M148" s="21">
        <v>2079.8000000000002</v>
      </c>
      <c r="N148" s="21">
        <v>3.1</v>
      </c>
      <c r="O148" s="21">
        <v>2.5</v>
      </c>
      <c r="P148" s="22">
        <v>3.7</v>
      </c>
    </row>
    <row r="149" spans="1:16">
      <c r="A149" s="6" t="s">
        <v>736</v>
      </c>
      <c r="B149" s="55" t="s">
        <v>737</v>
      </c>
      <c r="C149" s="44">
        <v>12319</v>
      </c>
      <c r="D149" s="21">
        <v>126.8</v>
      </c>
      <c r="E149" s="21">
        <v>72.3</v>
      </c>
      <c r="F149" s="21">
        <v>189</v>
      </c>
      <c r="G149" s="21">
        <v>1</v>
      </c>
      <c r="H149" s="21">
        <v>0.6</v>
      </c>
      <c r="I149" s="22">
        <v>1.5</v>
      </c>
      <c r="J149" s="35">
        <v>25045</v>
      </c>
      <c r="K149" s="21">
        <v>690.4</v>
      </c>
      <c r="L149" s="21">
        <v>523</v>
      </c>
      <c r="M149" s="21">
        <v>854.3</v>
      </c>
      <c r="N149" s="21">
        <v>2.8</v>
      </c>
      <c r="O149" s="21">
        <v>2.1</v>
      </c>
      <c r="P149" s="22">
        <v>3.4</v>
      </c>
    </row>
    <row r="150" spans="1:16">
      <c r="A150" s="6" t="s">
        <v>636</v>
      </c>
      <c r="B150" s="55" t="s">
        <v>637</v>
      </c>
      <c r="C150" s="44">
        <v>17739.599999999999</v>
      </c>
      <c r="D150" s="21">
        <v>196.3</v>
      </c>
      <c r="E150" s="21">
        <v>112.6</v>
      </c>
      <c r="F150" s="21">
        <v>289.89999999999998</v>
      </c>
      <c r="G150" s="21">
        <v>1.1000000000000001</v>
      </c>
      <c r="H150" s="21">
        <v>0.6</v>
      </c>
      <c r="I150" s="22">
        <v>1.6</v>
      </c>
      <c r="J150" s="35">
        <v>29437.4</v>
      </c>
      <c r="K150" s="21">
        <v>869.7</v>
      </c>
      <c r="L150" s="21">
        <v>681.3</v>
      </c>
      <c r="M150" s="21">
        <v>1056.0999999999999</v>
      </c>
      <c r="N150" s="21">
        <v>3</v>
      </c>
      <c r="O150" s="21">
        <v>2.2999999999999998</v>
      </c>
      <c r="P150" s="22">
        <v>3.6</v>
      </c>
    </row>
    <row r="151" spans="1:16">
      <c r="A151" s="6" t="s">
        <v>474</v>
      </c>
      <c r="B151" s="55" t="s">
        <v>475</v>
      </c>
      <c r="C151" s="44">
        <v>65952.800000000003</v>
      </c>
      <c r="D151" s="21">
        <v>1036.2</v>
      </c>
      <c r="E151" s="21">
        <v>543.5</v>
      </c>
      <c r="F151" s="21">
        <v>1656.3</v>
      </c>
      <c r="G151" s="21">
        <v>1.6</v>
      </c>
      <c r="H151" s="21">
        <v>0.8</v>
      </c>
      <c r="I151" s="22">
        <v>2.5</v>
      </c>
      <c r="J151" s="35">
        <v>100975.2</v>
      </c>
      <c r="K151" s="21">
        <v>4153.8</v>
      </c>
      <c r="L151" s="21">
        <v>3076.7</v>
      </c>
      <c r="M151" s="21">
        <v>5473</v>
      </c>
      <c r="N151" s="21">
        <v>4.0999999999999996</v>
      </c>
      <c r="O151" s="21">
        <v>3</v>
      </c>
      <c r="P151" s="22">
        <v>5.4</v>
      </c>
    </row>
    <row r="152" spans="1:16">
      <c r="A152" s="6" t="s">
        <v>382</v>
      </c>
      <c r="B152" s="55" t="s">
        <v>383</v>
      </c>
      <c r="C152" s="44">
        <v>14770.2</v>
      </c>
      <c r="D152" s="21">
        <v>221.4</v>
      </c>
      <c r="E152" s="21">
        <v>121.5</v>
      </c>
      <c r="F152" s="21">
        <v>339.7</v>
      </c>
      <c r="G152" s="21">
        <v>1.5</v>
      </c>
      <c r="H152" s="21">
        <v>0.8</v>
      </c>
      <c r="I152" s="22">
        <v>2.2999999999999998</v>
      </c>
      <c r="J152" s="35">
        <v>36993.800000000003</v>
      </c>
      <c r="K152" s="21">
        <v>1457.2</v>
      </c>
      <c r="L152" s="21">
        <v>1147.4000000000001</v>
      </c>
      <c r="M152" s="21">
        <v>1792.3</v>
      </c>
      <c r="N152" s="21">
        <v>3.9</v>
      </c>
      <c r="O152" s="21">
        <v>3.1</v>
      </c>
      <c r="P152" s="22">
        <v>4.8</v>
      </c>
    </row>
    <row r="153" spans="1:16">
      <c r="A153" s="6" t="s">
        <v>510</v>
      </c>
      <c r="B153" s="55" t="s">
        <v>511</v>
      </c>
      <c r="C153" s="44">
        <v>38564.199999999997</v>
      </c>
      <c r="D153" s="21">
        <v>523</v>
      </c>
      <c r="E153" s="21">
        <v>292.89999999999998</v>
      </c>
      <c r="F153" s="21">
        <v>787.2</v>
      </c>
      <c r="G153" s="21">
        <v>1.4</v>
      </c>
      <c r="H153" s="21">
        <v>0.8</v>
      </c>
      <c r="I153" s="22">
        <v>2</v>
      </c>
      <c r="J153" s="35">
        <v>81125.8</v>
      </c>
      <c r="K153" s="21">
        <v>2901.9</v>
      </c>
      <c r="L153" s="21">
        <v>2337.6999999999998</v>
      </c>
      <c r="M153" s="21">
        <v>3471.4</v>
      </c>
      <c r="N153" s="21">
        <v>3.6</v>
      </c>
      <c r="O153" s="21">
        <v>2.9</v>
      </c>
      <c r="P153" s="22">
        <v>4.3</v>
      </c>
    </row>
    <row r="154" spans="1:16">
      <c r="A154" s="6" t="s">
        <v>662</v>
      </c>
      <c r="B154" s="55" t="s">
        <v>663</v>
      </c>
      <c r="C154" s="44">
        <v>8943.1</v>
      </c>
      <c r="D154" s="21">
        <v>88.9</v>
      </c>
      <c r="E154" s="21">
        <v>50.8</v>
      </c>
      <c r="F154" s="21">
        <v>132.19999999999999</v>
      </c>
      <c r="G154" s="21">
        <v>1</v>
      </c>
      <c r="H154" s="21">
        <v>0.6</v>
      </c>
      <c r="I154" s="22">
        <v>1.5</v>
      </c>
      <c r="J154" s="35">
        <v>19549.900000000001</v>
      </c>
      <c r="K154" s="21">
        <v>519.79999999999995</v>
      </c>
      <c r="L154" s="21">
        <v>410.7</v>
      </c>
      <c r="M154" s="21">
        <v>639</v>
      </c>
      <c r="N154" s="21">
        <v>2.7</v>
      </c>
      <c r="O154" s="21">
        <v>2.1</v>
      </c>
      <c r="P154" s="22">
        <v>3.3</v>
      </c>
    </row>
    <row r="155" spans="1:16">
      <c r="A155" s="6" t="s">
        <v>844</v>
      </c>
      <c r="B155" s="55" t="s">
        <v>845</v>
      </c>
      <c r="C155" s="44">
        <v>30322.5</v>
      </c>
      <c r="D155" s="21">
        <v>266.3</v>
      </c>
      <c r="E155" s="21">
        <v>150.6</v>
      </c>
      <c r="F155" s="21">
        <v>401.1</v>
      </c>
      <c r="G155" s="21">
        <v>0.9</v>
      </c>
      <c r="H155" s="21">
        <v>0.5</v>
      </c>
      <c r="I155" s="22">
        <v>1.3</v>
      </c>
      <c r="J155" s="35">
        <v>53430.5</v>
      </c>
      <c r="K155" s="21">
        <v>1260</v>
      </c>
      <c r="L155" s="21">
        <v>972.2</v>
      </c>
      <c r="M155" s="21">
        <v>1548.8</v>
      </c>
      <c r="N155" s="21">
        <v>2.4</v>
      </c>
      <c r="O155" s="21">
        <v>1.8</v>
      </c>
      <c r="P155" s="22">
        <v>2.9</v>
      </c>
    </row>
    <row r="156" spans="1:16">
      <c r="A156" s="6" t="s">
        <v>570</v>
      </c>
      <c r="B156" s="55" t="s">
        <v>571</v>
      </c>
      <c r="C156" s="44">
        <v>17213.400000000001</v>
      </c>
      <c r="D156" s="21">
        <v>215.4</v>
      </c>
      <c r="E156" s="21">
        <v>122.6</v>
      </c>
      <c r="F156" s="21">
        <v>321.2</v>
      </c>
      <c r="G156" s="21">
        <v>1.3</v>
      </c>
      <c r="H156" s="21">
        <v>0.7</v>
      </c>
      <c r="I156" s="22">
        <v>1.9</v>
      </c>
      <c r="J156" s="35">
        <v>27499.599999999999</v>
      </c>
      <c r="K156" s="21">
        <v>914.8</v>
      </c>
      <c r="L156" s="21">
        <v>706.3</v>
      </c>
      <c r="M156" s="21">
        <v>1114.3</v>
      </c>
      <c r="N156" s="21">
        <v>3.3</v>
      </c>
      <c r="O156" s="21">
        <v>2.6</v>
      </c>
      <c r="P156" s="22">
        <v>4.0999999999999996</v>
      </c>
    </row>
    <row r="157" spans="1:16">
      <c r="A157" s="6" t="s">
        <v>502</v>
      </c>
      <c r="B157" s="55" t="s">
        <v>503</v>
      </c>
      <c r="C157" s="44">
        <v>16832.599999999999</v>
      </c>
      <c r="D157" s="21">
        <v>200.7</v>
      </c>
      <c r="E157" s="21">
        <v>113.9</v>
      </c>
      <c r="F157" s="21">
        <v>298</v>
      </c>
      <c r="G157" s="21">
        <v>1.2</v>
      </c>
      <c r="H157" s="21">
        <v>0.7</v>
      </c>
      <c r="I157" s="22">
        <v>1.8</v>
      </c>
      <c r="J157" s="35">
        <v>41844.400000000001</v>
      </c>
      <c r="K157" s="21">
        <v>1326.6</v>
      </c>
      <c r="L157" s="21">
        <v>1034.0999999999999</v>
      </c>
      <c r="M157" s="21">
        <v>1630.6</v>
      </c>
      <c r="N157" s="21">
        <v>3.2</v>
      </c>
      <c r="O157" s="21">
        <v>2.5</v>
      </c>
      <c r="P157" s="22">
        <v>3.9</v>
      </c>
    </row>
    <row r="158" spans="1:16">
      <c r="A158" s="6" t="s">
        <v>778</v>
      </c>
      <c r="B158" s="55" t="s">
        <v>779</v>
      </c>
      <c r="C158" s="44">
        <v>31075.3</v>
      </c>
      <c r="D158" s="21">
        <v>257.89999999999998</v>
      </c>
      <c r="E158" s="21">
        <v>141.1</v>
      </c>
      <c r="F158" s="21">
        <v>396.6</v>
      </c>
      <c r="G158" s="21">
        <v>0.8</v>
      </c>
      <c r="H158" s="21">
        <v>0.5</v>
      </c>
      <c r="I158" s="22">
        <v>1.3</v>
      </c>
      <c r="J158" s="35">
        <v>45699.7</v>
      </c>
      <c r="K158" s="21">
        <v>1021.7</v>
      </c>
      <c r="L158" s="21">
        <v>742.1</v>
      </c>
      <c r="M158" s="21">
        <v>1343.2</v>
      </c>
      <c r="N158" s="21">
        <v>2.2000000000000002</v>
      </c>
      <c r="O158" s="21">
        <v>1.6</v>
      </c>
      <c r="P158" s="22">
        <v>2.9</v>
      </c>
    </row>
    <row r="159" spans="1:16">
      <c r="A159" s="6" t="s">
        <v>346</v>
      </c>
      <c r="B159" s="55" t="s">
        <v>347</v>
      </c>
      <c r="C159" s="44">
        <v>17058.900000000001</v>
      </c>
      <c r="D159" s="21">
        <v>262.39999999999998</v>
      </c>
      <c r="E159" s="21">
        <v>142.30000000000001</v>
      </c>
      <c r="F159" s="21">
        <v>407.3</v>
      </c>
      <c r="G159" s="21">
        <v>1.5</v>
      </c>
      <c r="H159" s="21">
        <v>0.8</v>
      </c>
      <c r="I159" s="22">
        <v>2.4</v>
      </c>
      <c r="J159" s="35">
        <v>42547.1</v>
      </c>
      <c r="K159" s="21">
        <v>1714</v>
      </c>
      <c r="L159" s="21">
        <v>1327.5</v>
      </c>
      <c r="M159" s="21">
        <v>2157</v>
      </c>
      <c r="N159" s="21">
        <v>4</v>
      </c>
      <c r="O159" s="21">
        <v>3.1</v>
      </c>
      <c r="P159" s="22">
        <v>5.0999999999999996</v>
      </c>
    </row>
    <row r="160" spans="1:16">
      <c r="A160" s="6" t="s">
        <v>758</v>
      </c>
      <c r="B160" s="55" t="s">
        <v>759</v>
      </c>
      <c r="C160" s="44">
        <v>39478.800000000003</v>
      </c>
      <c r="D160" s="21">
        <v>412.8</v>
      </c>
      <c r="E160" s="21">
        <v>235.4</v>
      </c>
      <c r="F160" s="21">
        <v>616.6</v>
      </c>
      <c r="G160" s="21">
        <v>1</v>
      </c>
      <c r="H160" s="21">
        <v>0.6</v>
      </c>
      <c r="I160" s="22">
        <v>1.6</v>
      </c>
      <c r="J160" s="35">
        <v>78958.2</v>
      </c>
      <c r="K160" s="21">
        <v>2200.5</v>
      </c>
      <c r="L160" s="21">
        <v>1751.2</v>
      </c>
      <c r="M160" s="21">
        <v>2641.1</v>
      </c>
      <c r="N160" s="21">
        <v>2.8</v>
      </c>
      <c r="O160" s="21">
        <v>2.2000000000000002</v>
      </c>
      <c r="P160" s="22">
        <v>3.3</v>
      </c>
    </row>
    <row r="161" spans="1:16">
      <c r="A161" s="6" t="s">
        <v>824</v>
      </c>
      <c r="B161" s="55" t="s">
        <v>825</v>
      </c>
      <c r="C161" s="44">
        <v>20574.7</v>
      </c>
      <c r="D161" s="21">
        <v>173.3</v>
      </c>
      <c r="E161" s="21">
        <v>97.7</v>
      </c>
      <c r="F161" s="21">
        <v>261</v>
      </c>
      <c r="G161" s="21">
        <v>0.8</v>
      </c>
      <c r="H161" s="21">
        <v>0.5</v>
      </c>
      <c r="I161" s="22">
        <v>1.3</v>
      </c>
      <c r="J161" s="35">
        <v>26962.3</v>
      </c>
      <c r="K161" s="21">
        <v>611.5</v>
      </c>
      <c r="L161" s="21">
        <v>459.4</v>
      </c>
      <c r="M161" s="21">
        <v>774.7</v>
      </c>
      <c r="N161" s="21">
        <v>2.2999999999999998</v>
      </c>
      <c r="O161" s="21">
        <v>1.7</v>
      </c>
      <c r="P161" s="22">
        <v>2.9</v>
      </c>
    </row>
    <row r="162" spans="1:16">
      <c r="A162" s="6" t="s">
        <v>384</v>
      </c>
      <c r="B162" s="55" t="s">
        <v>385</v>
      </c>
      <c r="C162" s="44">
        <v>23987.599999999999</v>
      </c>
      <c r="D162" s="21">
        <v>277</v>
      </c>
      <c r="E162" s="21">
        <v>159.30000000000001</v>
      </c>
      <c r="F162" s="21">
        <v>408.6</v>
      </c>
      <c r="G162" s="21">
        <v>1.2</v>
      </c>
      <c r="H162" s="21">
        <v>0.7</v>
      </c>
      <c r="I162" s="22">
        <v>1.7</v>
      </c>
      <c r="J162" s="35">
        <v>78372.399999999994</v>
      </c>
      <c r="K162" s="21">
        <v>2411.8000000000002</v>
      </c>
      <c r="L162" s="21">
        <v>1928.7</v>
      </c>
      <c r="M162" s="21">
        <v>2915.1</v>
      </c>
      <c r="N162" s="21">
        <v>3.1</v>
      </c>
      <c r="O162" s="21">
        <v>2.5</v>
      </c>
      <c r="P162" s="22">
        <v>3.7</v>
      </c>
    </row>
    <row r="163" spans="1:16">
      <c r="A163" s="6" t="s">
        <v>420</v>
      </c>
      <c r="B163" s="55" t="s">
        <v>421</v>
      </c>
      <c r="C163" s="44">
        <v>18550.099999999999</v>
      </c>
      <c r="D163" s="21">
        <v>245.1</v>
      </c>
      <c r="E163" s="21">
        <v>140.1</v>
      </c>
      <c r="F163" s="21">
        <v>362.9</v>
      </c>
      <c r="G163" s="21">
        <v>1.3</v>
      </c>
      <c r="H163" s="21">
        <v>0.8</v>
      </c>
      <c r="I163" s="22">
        <v>2</v>
      </c>
      <c r="J163" s="35">
        <v>45375.9</v>
      </c>
      <c r="K163" s="21">
        <v>1583</v>
      </c>
      <c r="L163" s="21">
        <v>1293.0999999999999</v>
      </c>
      <c r="M163" s="21">
        <v>1863</v>
      </c>
      <c r="N163" s="21">
        <v>3.5</v>
      </c>
      <c r="O163" s="21">
        <v>2.8</v>
      </c>
      <c r="P163" s="22">
        <v>4.0999999999999996</v>
      </c>
    </row>
    <row r="164" spans="1:16">
      <c r="A164" s="6" t="s">
        <v>504</v>
      </c>
      <c r="B164" s="55" t="s">
        <v>505</v>
      </c>
      <c r="C164" s="44">
        <v>20935</v>
      </c>
      <c r="D164" s="21">
        <v>280.8</v>
      </c>
      <c r="E164" s="21">
        <v>160.5</v>
      </c>
      <c r="F164" s="21">
        <v>417.4</v>
      </c>
      <c r="G164" s="21">
        <v>1.3</v>
      </c>
      <c r="H164" s="21">
        <v>0.8</v>
      </c>
      <c r="I164" s="22">
        <v>2</v>
      </c>
      <c r="J164" s="35">
        <v>39366</v>
      </c>
      <c r="K164" s="21">
        <v>1393.8</v>
      </c>
      <c r="L164" s="21">
        <v>1129.5</v>
      </c>
      <c r="M164" s="21">
        <v>1655.9</v>
      </c>
      <c r="N164" s="21">
        <v>3.5</v>
      </c>
      <c r="O164" s="21">
        <v>2.9</v>
      </c>
      <c r="P164" s="22">
        <v>4.2</v>
      </c>
    </row>
    <row r="165" spans="1:16">
      <c r="A165" s="6" t="s">
        <v>476</v>
      </c>
      <c r="B165" s="55" t="s">
        <v>477</v>
      </c>
      <c r="C165" s="44">
        <v>37950.1</v>
      </c>
      <c r="D165" s="21">
        <v>530.29999999999995</v>
      </c>
      <c r="E165" s="21">
        <v>289.10000000000002</v>
      </c>
      <c r="F165" s="21">
        <v>815.5</v>
      </c>
      <c r="G165" s="21">
        <v>1.4</v>
      </c>
      <c r="H165" s="21">
        <v>0.8</v>
      </c>
      <c r="I165" s="22">
        <v>2.1</v>
      </c>
      <c r="J165" s="35">
        <v>74733.899999999994</v>
      </c>
      <c r="K165" s="21">
        <v>2743.2</v>
      </c>
      <c r="L165" s="21">
        <v>2143.1</v>
      </c>
      <c r="M165" s="21">
        <v>3430.5</v>
      </c>
      <c r="N165" s="21">
        <v>3.7</v>
      </c>
      <c r="O165" s="21">
        <v>2.9</v>
      </c>
      <c r="P165" s="22">
        <v>4.5999999999999996</v>
      </c>
    </row>
    <row r="166" spans="1:16">
      <c r="A166" s="6" t="s">
        <v>826</v>
      </c>
      <c r="B166" s="55" t="s">
        <v>827</v>
      </c>
      <c r="C166" s="44">
        <v>41996.1</v>
      </c>
      <c r="D166" s="21">
        <v>512.6</v>
      </c>
      <c r="E166" s="21">
        <v>273</v>
      </c>
      <c r="F166" s="21">
        <v>825.2</v>
      </c>
      <c r="G166" s="21">
        <v>1.2</v>
      </c>
      <c r="H166" s="21">
        <v>0.7</v>
      </c>
      <c r="I166" s="22">
        <v>2</v>
      </c>
      <c r="J166" s="35">
        <v>60502.9</v>
      </c>
      <c r="K166" s="21">
        <v>1962</v>
      </c>
      <c r="L166" s="21">
        <v>1401.2</v>
      </c>
      <c r="M166" s="21">
        <v>2579.6999999999998</v>
      </c>
      <c r="N166" s="21">
        <v>3.2</v>
      </c>
      <c r="O166" s="21">
        <v>2.2999999999999998</v>
      </c>
      <c r="P166" s="22">
        <v>4.3</v>
      </c>
    </row>
    <row r="167" spans="1:16">
      <c r="A167" s="6" t="s">
        <v>440</v>
      </c>
      <c r="B167" s="55" t="s">
        <v>441</v>
      </c>
      <c r="C167" s="44">
        <v>20231.099999999999</v>
      </c>
      <c r="D167" s="21">
        <v>285.8</v>
      </c>
      <c r="E167" s="21">
        <v>162.9</v>
      </c>
      <c r="F167" s="21">
        <v>426.5</v>
      </c>
      <c r="G167" s="21">
        <v>1.4</v>
      </c>
      <c r="H167" s="21">
        <v>0.8</v>
      </c>
      <c r="I167" s="22">
        <v>2.1</v>
      </c>
      <c r="J167" s="35">
        <v>34350.9</v>
      </c>
      <c r="K167" s="21">
        <v>1281.8</v>
      </c>
      <c r="L167" s="21">
        <v>1019</v>
      </c>
      <c r="M167" s="21">
        <v>1527.9</v>
      </c>
      <c r="N167" s="21">
        <v>3.7</v>
      </c>
      <c r="O167" s="21">
        <v>3</v>
      </c>
      <c r="P167" s="22">
        <v>4.4000000000000004</v>
      </c>
    </row>
    <row r="168" spans="1:16">
      <c r="A168" s="6" t="s">
        <v>560</v>
      </c>
      <c r="B168" s="55" t="s">
        <v>561</v>
      </c>
      <c r="C168" s="44">
        <v>16389.099999999999</v>
      </c>
      <c r="D168" s="21">
        <v>193.2</v>
      </c>
      <c r="E168" s="21">
        <v>110.4</v>
      </c>
      <c r="F168" s="21">
        <v>286.89999999999998</v>
      </c>
      <c r="G168" s="21">
        <v>1.2</v>
      </c>
      <c r="H168" s="21">
        <v>0.7</v>
      </c>
      <c r="I168" s="22">
        <v>1.8</v>
      </c>
      <c r="J168" s="35">
        <v>38766.9</v>
      </c>
      <c r="K168" s="21">
        <v>1214.8</v>
      </c>
      <c r="L168" s="21">
        <v>970.6</v>
      </c>
      <c r="M168" s="21">
        <v>1454.7</v>
      </c>
      <c r="N168" s="21">
        <v>3.1</v>
      </c>
      <c r="O168" s="21">
        <v>2.5</v>
      </c>
      <c r="P168" s="22">
        <v>3.8</v>
      </c>
    </row>
    <row r="169" spans="1:16">
      <c r="A169" s="6" t="s">
        <v>326</v>
      </c>
      <c r="B169" s="55" t="s">
        <v>327</v>
      </c>
      <c r="C169" s="44">
        <v>21643</v>
      </c>
      <c r="D169" s="21">
        <v>333.5</v>
      </c>
      <c r="E169" s="21">
        <v>185.6</v>
      </c>
      <c r="F169" s="21">
        <v>506.1</v>
      </c>
      <c r="G169" s="21">
        <v>1.5</v>
      </c>
      <c r="H169" s="21">
        <v>0.9</v>
      </c>
      <c r="I169" s="22">
        <v>2.2999999999999998</v>
      </c>
      <c r="J169" s="35">
        <v>54604</v>
      </c>
      <c r="K169" s="21">
        <v>2205.8000000000002</v>
      </c>
      <c r="L169" s="21">
        <v>1781.2</v>
      </c>
      <c r="M169" s="21">
        <v>2643.6</v>
      </c>
      <c r="N169" s="21">
        <v>4</v>
      </c>
      <c r="O169" s="21">
        <v>3.3</v>
      </c>
      <c r="P169" s="22">
        <v>4.8</v>
      </c>
    </row>
    <row r="170" spans="1:16">
      <c r="A170" s="6" t="s">
        <v>738</v>
      </c>
      <c r="B170" s="55" t="s">
        <v>739</v>
      </c>
      <c r="C170" s="44">
        <v>24171</v>
      </c>
      <c r="D170" s="21">
        <v>233</v>
      </c>
      <c r="E170" s="21">
        <v>131.80000000000001</v>
      </c>
      <c r="F170" s="21">
        <v>349.8</v>
      </c>
      <c r="G170" s="21">
        <v>1</v>
      </c>
      <c r="H170" s="21">
        <v>0.5</v>
      </c>
      <c r="I170" s="22">
        <v>1.4</v>
      </c>
      <c r="J170" s="35">
        <v>39430</v>
      </c>
      <c r="K170" s="21">
        <v>1015.6</v>
      </c>
      <c r="L170" s="21">
        <v>788.8</v>
      </c>
      <c r="M170" s="21">
        <v>1261.2</v>
      </c>
      <c r="N170" s="21">
        <v>2.6</v>
      </c>
      <c r="O170" s="21">
        <v>2</v>
      </c>
      <c r="P170" s="22">
        <v>3.2</v>
      </c>
    </row>
    <row r="171" spans="1:16">
      <c r="A171" s="6" t="s">
        <v>572</v>
      </c>
      <c r="B171" s="55" t="s">
        <v>573</v>
      </c>
      <c r="C171" s="44">
        <v>21508.9</v>
      </c>
      <c r="D171" s="21">
        <v>238.2</v>
      </c>
      <c r="E171" s="21">
        <v>136.30000000000001</v>
      </c>
      <c r="F171" s="21">
        <v>353.7</v>
      </c>
      <c r="G171" s="21">
        <v>1.1000000000000001</v>
      </c>
      <c r="H171" s="21">
        <v>0.6</v>
      </c>
      <c r="I171" s="22">
        <v>1.6</v>
      </c>
      <c r="J171" s="35">
        <v>41312.1</v>
      </c>
      <c r="K171" s="21">
        <v>1219.5999999999999</v>
      </c>
      <c r="L171" s="21">
        <v>973.1</v>
      </c>
      <c r="M171" s="21">
        <v>1490.8</v>
      </c>
      <c r="N171" s="21">
        <v>3</v>
      </c>
      <c r="O171" s="21">
        <v>2.4</v>
      </c>
      <c r="P171" s="22">
        <v>3.6</v>
      </c>
    </row>
    <row r="172" spans="1:16">
      <c r="A172" s="6" t="s">
        <v>396</v>
      </c>
      <c r="B172" s="55" t="s">
        <v>397</v>
      </c>
      <c r="C172" s="44">
        <v>26088.9</v>
      </c>
      <c r="D172" s="21">
        <v>363.8</v>
      </c>
      <c r="E172" s="21">
        <v>207.7</v>
      </c>
      <c r="F172" s="21">
        <v>540.1</v>
      </c>
      <c r="G172" s="21">
        <v>1.4</v>
      </c>
      <c r="H172" s="21">
        <v>0.8</v>
      </c>
      <c r="I172" s="22">
        <v>2.1</v>
      </c>
      <c r="J172" s="35">
        <v>59298.1</v>
      </c>
      <c r="K172" s="21">
        <v>2180.5</v>
      </c>
      <c r="L172" s="21">
        <v>1780.6</v>
      </c>
      <c r="M172" s="21">
        <v>2560.5</v>
      </c>
      <c r="N172" s="21">
        <v>3.7</v>
      </c>
      <c r="O172" s="21">
        <v>3</v>
      </c>
      <c r="P172" s="22">
        <v>4.3</v>
      </c>
    </row>
    <row r="173" spans="1:16">
      <c r="A173" s="6" t="s">
        <v>334</v>
      </c>
      <c r="B173" s="55" t="s">
        <v>335</v>
      </c>
      <c r="C173" s="44">
        <v>23285.5</v>
      </c>
      <c r="D173" s="21">
        <v>369.1</v>
      </c>
      <c r="E173" s="21">
        <v>206.9</v>
      </c>
      <c r="F173" s="21">
        <v>555.4</v>
      </c>
      <c r="G173" s="21">
        <v>1.6</v>
      </c>
      <c r="H173" s="21">
        <v>0.9</v>
      </c>
      <c r="I173" s="22">
        <v>2.4</v>
      </c>
      <c r="J173" s="35">
        <v>41077.5</v>
      </c>
      <c r="K173" s="21">
        <v>1717.7</v>
      </c>
      <c r="L173" s="21">
        <v>1309.5999999999999</v>
      </c>
      <c r="M173" s="21">
        <v>2112.1999999999998</v>
      </c>
      <c r="N173" s="21">
        <v>4.2</v>
      </c>
      <c r="O173" s="21">
        <v>3.2</v>
      </c>
      <c r="P173" s="22">
        <v>5.0999999999999996</v>
      </c>
    </row>
    <row r="174" spans="1:16">
      <c r="A174" s="6" t="s">
        <v>512</v>
      </c>
      <c r="B174" s="55" t="s">
        <v>513</v>
      </c>
      <c r="C174" s="44">
        <v>51446.2</v>
      </c>
      <c r="D174" s="21">
        <v>656</v>
      </c>
      <c r="E174" s="21">
        <v>373.3</v>
      </c>
      <c r="F174" s="21">
        <v>975.7</v>
      </c>
      <c r="G174" s="21">
        <v>1.3</v>
      </c>
      <c r="H174" s="21">
        <v>0.7</v>
      </c>
      <c r="I174" s="22">
        <v>1.9</v>
      </c>
      <c r="J174" s="35">
        <v>114720.8</v>
      </c>
      <c r="K174" s="21">
        <v>3870</v>
      </c>
      <c r="L174" s="21">
        <v>3156.6</v>
      </c>
      <c r="M174" s="21">
        <v>4580.7</v>
      </c>
      <c r="N174" s="21">
        <v>3.4</v>
      </c>
      <c r="O174" s="21">
        <v>2.8</v>
      </c>
      <c r="P174" s="22">
        <v>4</v>
      </c>
    </row>
    <row r="175" spans="1:16">
      <c r="A175" s="6" t="s">
        <v>604</v>
      </c>
      <c r="B175" s="55" t="s">
        <v>605</v>
      </c>
      <c r="C175" s="44">
        <v>44345.2</v>
      </c>
      <c r="D175" s="21">
        <v>503.1</v>
      </c>
      <c r="E175" s="21">
        <v>287.39999999999998</v>
      </c>
      <c r="F175" s="21">
        <v>746.5</v>
      </c>
      <c r="G175" s="21">
        <v>1.1000000000000001</v>
      </c>
      <c r="H175" s="21">
        <v>0.6</v>
      </c>
      <c r="I175" s="22">
        <v>1.7</v>
      </c>
      <c r="J175" s="35">
        <v>69019.8</v>
      </c>
      <c r="K175" s="21">
        <v>2080.4</v>
      </c>
      <c r="L175" s="21">
        <v>1683.4</v>
      </c>
      <c r="M175" s="21">
        <v>2488.3000000000002</v>
      </c>
      <c r="N175" s="21">
        <v>3</v>
      </c>
      <c r="O175" s="21">
        <v>2.4</v>
      </c>
      <c r="P175" s="22">
        <v>3.6</v>
      </c>
    </row>
    <row r="176" spans="1:16">
      <c r="A176" s="6" t="s">
        <v>514</v>
      </c>
      <c r="B176" s="55" t="s">
        <v>515</v>
      </c>
      <c r="C176" s="44">
        <v>32942.5</v>
      </c>
      <c r="D176" s="21">
        <v>421</v>
      </c>
      <c r="E176" s="21">
        <v>237.1</v>
      </c>
      <c r="F176" s="21">
        <v>633.9</v>
      </c>
      <c r="G176" s="21">
        <v>1.3</v>
      </c>
      <c r="H176" s="21">
        <v>0.7</v>
      </c>
      <c r="I176" s="22">
        <v>1.9</v>
      </c>
      <c r="J176" s="35">
        <v>68812.5</v>
      </c>
      <c r="K176" s="21">
        <v>2324</v>
      </c>
      <c r="L176" s="21">
        <v>1866.7</v>
      </c>
      <c r="M176" s="21">
        <v>2789.2</v>
      </c>
      <c r="N176" s="21">
        <v>3.4</v>
      </c>
      <c r="O176" s="21">
        <v>2.7</v>
      </c>
      <c r="P176" s="22">
        <v>4.0999999999999996</v>
      </c>
    </row>
    <row r="177" spans="1:16">
      <c r="A177" s="6" t="s">
        <v>422</v>
      </c>
      <c r="B177" s="55" t="s">
        <v>423</v>
      </c>
      <c r="C177" s="44">
        <v>8977.5</v>
      </c>
      <c r="D177" s="21">
        <v>117.5</v>
      </c>
      <c r="E177" s="21">
        <v>67.2</v>
      </c>
      <c r="F177" s="21">
        <v>174.4</v>
      </c>
      <c r="G177" s="21">
        <v>1.3</v>
      </c>
      <c r="H177" s="21">
        <v>0.7</v>
      </c>
      <c r="I177" s="22">
        <v>1.9</v>
      </c>
      <c r="J177" s="35">
        <v>24462.5</v>
      </c>
      <c r="K177" s="21">
        <v>849.6</v>
      </c>
      <c r="L177" s="21">
        <v>675.9</v>
      </c>
      <c r="M177" s="21">
        <v>1013.5</v>
      </c>
      <c r="N177" s="21">
        <v>3.5</v>
      </c>
      <c r="O177" s="21">
        <v>2.8</v>
      </c>
      <c r="P177" s="22">
        <v>4.0999999999999996</v>
      </c>
    </row>
    <row r="178" spans="1:16">
      <c r="A178" s="6" t="s">
        <v>718</v>
      </c>
      <c r="B178" s="55" t="s">
        <v>719</v>
      </c>
      <c r="C178" s="44">
        <v>17974</v>
      </c>
      <c r="D178" s="21">
        <v>184.8</v>
      </c>
      <c r="E178" s="21">
        <v>105.6</v>
      </c>
      <c r="F178" s="21">
        <v>275.39999999999998</v>
      </c>
      <c r="G178" s="21">
        <v>1</v>
      </c>
      <c r="H178" s="21">
        <v>0.6</v>
      </c>
      <c r="I178" s="22">
        <v>1.5</v>
      </c>
      <c r="J178" s="35">
        <v>34685</v>
      </c>
      <c r="K178" s="21">
        <v>952.4</v>
      </c>
      <c r="L178" s="21">
        <v>747.4</v>
      </c>
      <c r="M178" s="21">
        <v>1156</v>
      </c>
      <c r="N178" s="21">
        <v>2.7</v>
      </c>
      <c r="O178" s="21">
        <v>2.2000000000000002</v>
      </c>
      <c r="P178" s="22">
        <v>3.3</v>
      </c>
    </row>
    <row r="179" spans="1:16">
      <c r="A179" s="6" t="s">
        <v>606</v>
      </c>
      <c r="B179" s="55" t="s">
        <v>607</v>
      </c>
      <c r="C179" s="44">
        <v>132067.29999999999</v>
      </c>
      <c r="D179" s="21">
        <v>1477.1</v>
      </c>
      <c r="E179" s="21">
        <v>850.3</v>
      </c>
      <c r="F179" s="21">
        <v>2174.4</v>
      </c>
      <c r="G179" s="21">
        <v>1.1000000000000001</v>
      </c>
      <c r="H179" s="21">
        <v>0.6</v>
      </c>
      <c r="I179" s="22">
        <v>1.6</v>
      </c>
      <c r="J179" s="35">
        <v>210752.7</v>
      </c>
      <c r="K179" s="21">
        <v>6277.4</v>
      </c>
      <c r="L179" s="21">
        <v>5079.3999999999996</v>
      </c>
      <c r="M179" s="21">
        <v>7490.4</v>
      </c>
      <c r="N179" s="21">
        <v>3</v>
      </c>
      <c r="O179" s="21">
        <v>2.4</v>
      </c>
      <c r="P179" s="22">
        <v>3.6</v>
      </c>
    </row>
    <row r="180" spans="1:16">
      <c r="A180" s="6" t="s">
        <v>478</v>
      </c>
      <c r="B180" s="55" t="s">
        <v>479</v>
      </c>
      <c r="C180" s="44">
        <v>59376.3</v>
      </c>
      <c r="D180" s="21">
        <v>772.7</v>
      </c>
      <c r="E180" s="21">
        <v>438.9</v>
      </c>
      <c r="F180" s="21">
        <v>1149.5</v>
      </c>
      <c r="G180" s="21">
        <v>1.3</v>
      </c>
      <c r="H180" s="21">
        <v>0.7</v>
      </c>
      <c r="I180" s="22">
        <v>1.9</v>
      </c>
      <c r="J180" s="35">
        <v>120860.7</v>
      </c>
      <c r="K180" s="21">
        <v>4158.8999999999996</v>
      </c>
      <c r="L180" s="21">
        <v>3355.7</v>
      </c>
      <c r="M180" s="21">
        <v>4915.3</v>
      </c>
      <c r="N180" s="21">
        <v>3.4</v>
      </c>
      <c r="O180" s="21">
        <v>2.8</v>
      </c>
      <c r="P180" s="22">
        <v>4.0999999999999996</v>
      </c>
    </row>
    <row r="181" spans="1:16">
      <c r="A181" s="6" t="s">
        <v>424</v>
      </c>
      <c r="B181" s="55" t="s">
        <v>425</v>
      </c>
      <c r="C181" s="44">
        <v>20045.3</v>
      </c>
      <c r="D181" s="21">
        <v>301.60000000000002</v>
      </c>
      <c r="E181" s="21">
        <v>165.2</v>
      </c>
      <c r="F181" s="21">
        <v>466.6</v>
      </c>
      <c r="G181" s="21">
        <v>1.5</v>
      </c>
      <c r="H181" s="21">
        <v>0.8</v>
      </c>
      <c r="I181" s="22">
        <v>2.2999999999999998</v>
      </c>
      <c r="J181" s="35">
        <v>32820.699999999997</v>
      </c>
      <c r="K181" s="21">
        <v>1294</v>
      </c>
      <c r="L181" s="21">
        <v>1017.8</v>
      </c>
      <c r="M181" s="21">
        <v>1589.8</v>
      </c>
      <c r="N181" s="21">
        <v>3.9</v>
      </c>
      <c r="O181" s="21">
        <v>3.1</v>
      </c>
      <c r="P181" s="22">
        <v>4.8</v>
      </c>
    </row>
    <row r="182" spans="1:16">
      <c r="A182" s="6" t="s">
        <v>442</v>
      </c>
      <c r="B182" s="55" t="s">
        <v>443</v>
      </c>
      <c r="C182" s="44">
        <v>35724.6</v>
      </c>
      <c r="D182" s="21">
        <v>548</v>
      </c>
      <c r="E182" s="21">
        <v>292.7</v>
      </c>
      <c r="F182" s="21">
        <v>864.2</v>
      </c>
      <c r="G182" s="21">
        <v>1.5</v>
      </c>
      <c r="H182" s="21">
        <v>0.8</v>
      </c>
      <c r="I182" s="22">
        <v>2.4</v>
      </c>
      <c r="J182" s="35">
        <v>68626.399999999994</v>
      </c>
      <c r="K182" s="21">
        <v>2761.2</v>
      </c>
      <c r="L182" s="21">
        <v>2083.5</v>
      </c>
      <c r="M182" s="21">
        <v>3581.3</v>
      </c>
      <c r="N182" s="21">
        <v>4</v>
      </c>
      <c r="O182" s="21">
        <v>3</v>
      </c>
      <c r="P182" s="22">
        <v>5.2</v>
      </c>
    </row>
    <row r="183" spans="1:16">
      <c r="A183" s="6" t="s">
        <v>462</v>
      </c>
      <c r="B183" s="55" t="s">
        <v>463</v>
      </c>
      <c r="C183" s="44">
        <v>20669.7</v>
      </c>
      <c r="D183" s="21">
        <v>299.8</v>
      </c>
      <c r="E183" s="21">
        <v>168.5</v>
      </c>
      <c r="F183" s="21">
        <v>452.3</v>
      </c>
      <c r="G183" s="21">
        <v>1.5</v>
      </c>
      <c r="H183" s="21">
        <v>0.8</v>
      </c>
      <c r="I183" s="22">
        <v>2.2000000000000002</v>
      </c>
      <c r="J183" s="35">
        <v>41259.300000000003</v>
      </c>
      <c r="K183" s="21">
        <v>1572.6</v>
      </c>
      <c r="L183" s="21">
        <v>1256.8</v>
      </c>
      <c r="M183" s="21">
        <v>1883.8</v>
      </c>
      <c r="N183" s="21">
        <v>3.8</v>
      </c>
      <c r="O183" s="21">
        <v>3</v>
      </c>
      <c r="P183" s="22">
        <v>4.5999999999999996</v>
      </c>
    </row>
    <row r="184" spans="1:16">
      <c r="A184" s="6" t="s">
        <v>708</v>
      </c>
      <c r="B184" s="55" t="s">
        <v>709</v>
      </c>
      <c r="C184" s="44">
        <v>9331.2999999999993</v>
      </c>
      <c r="D184" s="21">
        <v>92.5</v>
      </c>
      <c r="E184" s="21">
        <v>52.2</v>
      </c>
      <c r="F184" s="21">
        <v>139.4</v>
      </c>
      <c r="G184" s="21">
        <v>1</v>
      </c>
      <c r="H184" s="21">
        <v>0.6</v>
      </c>
      <c r="I184" s="22">
        <v>1.5</v>
      </c>
      <c r="J184" s="35">
        <v>18083.7</v>
      </c>
      <c r="K184" s="21">
        <v>479.5</v>
      </c>
      <c r="L184" s="21">
        <v>369.1</v>
      </c>
      <c r="M184" s="21">
        <v>599.9</v>
      </c>
      <c r="N184" s="21">
        <v>2.7</v>
      </c>
      <c r="O184" s="21">
        <v>2</v>
      </c>
      <c r="P184" s="22">
        <v>3.3</v>
      </c>
    </row>
    <row r="185" spans="1:16">
      <c r="A185" s="6" t="s">
        <v>426</v>
      </c>
      <c r="B185" s="55" t="s">
        <v>427</v>
      </c>
      <c r="C185" s="44">
        <v>28226.1</v>
      </c>
      <c r="D185" s="21">
        <v>410.9</v>
      </c>
      <c r="E185" s="21">
        <v>224.9</v>
      </c>
      <c r="F185" s="21">
        <v>633.29999999999995</v>
      </c>
      <c r="G185" s="21">
        <v>1.5</v>
      </c>
      <c r="H185" s="21">
        <v>0.8</v>
      </c>
      <c r="I185" s="22">
        <v>2.2000000000000002</v>
      </c>
      <c r="J185" s="35">
        <v>70146.899999999994</v>
      </c>
      <c r="K185" s="21">
        <v>2681.4</v>
      </c>
      <c r="L185" s="21">
        <v>2103.4</v>
      </c>
      <c r="M185" s="21">
        <v>3346.7</v>
      </c>
      <c r="N185" s="21">
        <v>3.8</v>
      </c>
      <c r="O185" s="21">
        <v>3</v>
      </c>
      <c r="P185" s="22">
        <v>4.8</v>
      </c>
    </row>
    <row r="186" spans="1:16">
      <c r="A186" s="6" t="s">
        <v>846</v>
      </c>
      <c r="B186" s="55" t="s">
        <v>847</v>
      </c>
      <c r="C186" s="44">
        <v>26662.9</v>
      </c>
      <c r="D186" s="21">
        <v>259.39999999999998</v>
      </c>
      <c r="E186" s="21">
        <v>145.4</v>
      </c>
      <c r="F186" s="21">
        <v>391.8</v>
      </c>
      <c r="G186" s="21">
        <v>1</v>
      </c>
      <c r="H186" s="21">
        <v>0.5</v>
      </c>
      <c r="I186" s="22">
        <v>1.5</v>
      </c>
      <c r="J186" s="35">
        <v>26267.1</v>
      </c>
      <c r="K186" s="21">
        <v>682.5</v>
      </c>
      <c r="L186" s="21">
        <v>532</v>
      </c>
      <c r="M186" s="21">
        <v>832.2</v>
      </c>
      <c r="N186" s="21">
        <v>2.6</v>
      </c>
      <c r="O186" s="21">
        <v>2</v>
      </c>
      <c r="P186" s="22">
        <v>3.2</v>
      </c>
    </row>
    <row r="187" spans="1:16">
      <c r="A187" s="6" t="s">
        <v>386</v>
      </c>
      <c r="B187" s="55" t="s">
        <v>387</v>
      </c>
      <c r="C187" s="44">
        <v>13336.8</v>
      </c>
      <c r="D187" s="21">
        <v>200.9</v>
      </c>
      <c r="E187" s="21">
        <v>110.9</v>
      </c>
      <c r="F187" s="21">
        <v>307.60000000000002</v>
      </c>
      <c r="G187" s="21">
        <v>1.5</v>
      </c>
      <c r="H187" s="21">
        <v>0.8</v>
      </c>
      <c r="I187" s="22">
        <v>2.2999999999999998</v>
      </c>
      <c r="J187" s="35">
        <v>28843.200000000001</v>
      </c>
      <c r="K187" s="21">
        <v>1141.4000000000001</v>
      </c>
      <c r="L187" s="21">
        <v>901.7</v>
      </c>
      <c r="M187" s="21">
        <v>1386.6</v>
      </c>
      <c r="N187" s="21">
        <v>4</v>
      </c>
      <c r="O187" s="21">
        <v>3.1</v>
      </c>
      <c r="P187" s="22">
        <v>4.8</v>
      </c>
    </row>
    <row r="188" spans="1:16">
      <c r="A188" s="6" t="s">
        <v>464</v>
      </c>
      <c r="B188" s="55" t="s">
        <v>465</v>
      </c>
      <c r="C188" s="44">
        <v>27091.5</v>
      </c>
      <c r="D188" s="21">
        <v>392.1</v>
      </c>
      <c r="E188" s="21">
        <v>215.2</v>
      </c>
      <c r="F188" s="21">
        <v>600.5</v>
      </c>
      <c r="G188" s="21">
        <v>1.4</v>
      </c>
      <c r="H188" s="21">
        <v>0.8</v>
      </c>
      <c r="I188" s="22">
        <v>2.2000000000000002</v>
      </c>
      <c r="J188" s="35">
        <v>56409.5</v>
      </c>
      <c r="K188" s="21">
        <v>2145.9</v>
      </c>
      <c r="L188" s="21">
        <v>1702.6</v>
      </c>
      <c r="M188" s="21">
        <v>2626.1</v>
      </c>
      <c r="N188" s="21">
        <v>3.8</v>
      </c>
      <c r="O188" s="21">
        <v>3</v>
      </c>
      <c r="P188" s="22">
        <v>4.7</v>
      </c>
    </row>
    <row r="189" spans="1:16">
      <c r="A189" s="6" t="s">
        <v>362</v>
      </c>
      <c r="B189" s="55" t="s">
        <v>363</v>
      </c>
      <c r="C189" s="44">
        <v>33279.699999999997</v>
      </c>
      <c r="D189" s="21">
        <v>495.5</v>
      </c>
      <c r="E189" s="21">
        <v>276.60000000000002</v>
      </c>
      <c r="F189" s="21">
        <v>750.5</v>
      </c>
      <c r="G189" s="21">
        <v>1.5</v>
      </c>
      <c r="H189" s="21">
        <v>0.8</v>
      </c>
      <c r="I189" s="22">
        <v>2.2999999999999998</v>
      </c>
      <c r="J189" s="35">
        <v>82844.3</v>
      </c>
      <c r="K189" s="21">
        <v>3239.7</v>
      </c>
      <c r="L189" s="21">
        <v>2594.4</v>
      </c>
      <c r="M189" s="21">
        <v>3882.8</v>
      </c>
      <c r="N189" s="21">
        <v>3.9</v>
      </c>
      <c r="O189" s="21">
        <v>3.1</v>
      </c>
      <c r="P189" s="22">
        <v>4.7</v>
      </c>
    </row>
    <row r="190" spans="1:16">
      <c r="A190" s="6" t="s">
        <v>428</v>
      </c>
      <c r="B190" s="55" t="s">
        <v>429</v>
      </c>
      <c r="C190" s="44">
        <v>25820.799999999999</v>
      </c>
      <c r="D190" s="21">
        <v>379.1</v>
      </c>
      <c r="E190" s="21">
        <v>211.8</v>
      </c>
      <c r="F190" s="21">
        <v>575.70000000000005</v>
      </c>
      <c r="G190" s="21">
        <v>1.5</v>
      </c>
      <c r="H190" s="21">
        <v>0.8</v>
      </c>
      <c r="I190" s="22">
        <v>2.2000000000000002</v>
      </c>
      <c r="J190" s="35">
        <v>54682.2</v>
      </c>
      <c r="K190" s="21">
        <v>2111.6</v>
      </c>
      <c r="L190" s="21">
        <v>1673.3</v>
      </c>
      <c r="M190" s="21">
        <v>2534.4</v>
      </c>
      <c r="N190" s="21">
        <v>3.9</v>
      </c>
      <c r="O190" s="21">
        <v>3.1</v>
      </c>
      <c r="P190" s="22">
        <v>4.5999999999999996</v>
      </c>
    </row>
    <row r="191" spans="1:16">
      <c r="A191" s="6" t="s">
        <v>608</v>
      </c>
      <c r="B191" s="55" t="s">
        <v>609</v>
      </c>
      <c r="C191" s="44">
        <v>21328.799999999999</v>
      </c>
      <c r="D191" s="21">
        <v>276.39999999999998</v>
      </c>
      <c r="E191" s="21">
        <v>151.4</v>
      </c>
      <c r="F191" s="21">
        <v>425.6</v>
      </c>
      <c r="G191" s="21">
        <v>1.3</v>
      </c>
      <c r="H191" s="21">
        <v>0.7</v>
      </c>
      <c r="I191" s="22">
        <v>2</v>
      </c>
      <c r="J191" s="35">
        <v>38439.199999999997</v>
      </c>
      <c r="K191" s="21">
        <v>1314.7</v>
      </c>
      <c r="L191" s="21">
        <v>1018.6</v>
      </c>
      <c r="M191" s="21">
        <v>1632.8</v>
      </c>
      <c r="N191" s="21">
        <v>3.4</v>
      </c>
      <c r="O191" s="21">
        <v>2.6</v>
      </c>
      <c r="P191" s="22">
        <v>4.2</v>
      </c>
    </row>
    <row r="192" spans="1:16">
      <c r="A192" s="6" t="s">
        <v>780</v>
      </c>
      <c r="B192" s="55" t="s">
        <v>781</v>
      </c>
      <c r="C192" s="44">
        <v>23810.400000000001</v>
      </c>
      <c r="D192" s="21">
        <v>261.60000000000002</v>
      </c>
      <c r="E192" s="21">
        <v>147.19999999999999</v>
      </c>
      <c r="F192" s="21">
        <v>395</v>
      </c>
      <c r="G192" s="21">
        <v>1.1000000000000001</v>
      </c>
      <c r="H192" s="21">
        <v>0.6</v>
      </c>
      <c r="I192" s="22">
        <v>1.7</v>
      </c>
      <c r="J192" s="35">
        <v>38115.599999999999</v>
      </c>
      <c r="K192" s="21">
        <v>1113.7</v>
      </c>
      <c r="L192" s="21">
        <v>873.6</v>
      </c>
      <c r="M192" s="21">
        <v>1346</v>
      </c>
      <c r="N192" s="21">
        <v>2.9</v>
      </c>
      <c r="O192" s="21">
        <v>2.2999999999999998</v>
      </c>
      <c r="P192" s="22">
        <v>3.5</v>
      </c>
    </row>
    <row r="193" spans="1:16">
      <c r="A193" s="6" t="s">
        <v>854</v>
      </c>
      <c r="B193" s="55" t="s">
        <v>855</v>
      </c>
      <c r="C193" s="44">
        <v>47925.5</v>
      </c>
      <c r="D193" s="21">
        <v>473.4</v>
      </c>
      <c r="E193" s="21">
        <v>268.39999999999998</v>
      </c>
      <c r="F193" s="21">
        <v>712.8</v>
      </c>
      <c r="G193" s="21">
        <v>1</v>
      </c>
      <c r="H193" s="21">
        <v>0.6</v>
      </c>
      <c r="I193" s="22">
        <v>1.5</v>
      </c>
      <c r="J193" s="35">
        <v>66059.5</v>
      </c>
      <c r="K193" s="21">
        <v>1747.2</v>
      </c>
      <c r="L193" s="21">
        <v>1328.9</v>
      </c>
      <c r="M193" s="21">
        <v>2154.5</v>
      </c>
      <c r="N193" s="21">
        <v>2.6</v>
      </c>
      <c r="O193" s="21">
        <v>2</v>
      </c>
      <c r="P193" s="22">
        <v>3.3</v>
      </c>
    </row>
    <row r="194" spans="1:16">
      <c r="A194" s="6" t="s">
        <v>342</v>
      </c>
      <c r="B194" s="55" t="s">
        <v>343</v>
      </c>
      <c r="C194" s="44">
        <v>22422.6</v>
      </c>
      <c r="D194" s="21">
        <v>350.6</v>
      </c>
      <c r="E194" s="21">
        <v>195.6</v>
      </c>
      <c r="F194" s="21">
        <v>531.29999999999995</v>
      </c>
      <c r="G194" s="21">
        <v>1.6</v>
      </c>
      <c r="H194" s="21">
        <v>0.9</v>
      </c>
      <c r="I194" s="22">
        <v>2.4</v>
      </c>
      <c r="J194" s="35">
        <v>48192.4</v>
      </c>
      <c r="K194" s="21">
        <v>1974.6</v>
      </c>
      <c r="L194" s="21">
        <v>1592.7</v>
      </c>
      <c r="M194" s="21">
        <v>2368.4</v>
      </c>
      <c r="N194" s="21">
        <v>4.0999999999999996</v>
      </c>
      <c r="O194" s="21">
        <v>3.3</v>
      </c>
      <c r="P194" s="22">
        <v>4.9000000000000004</v>
      </c>
    </row>
    <row r="195" spans="1:16">
      <c r="A195" s="6" t="s">
        <v>388</v>
      </c>
      <c r="B195" s="55" t="s">
        <v>389</v>
      </c>
      <c r="C195" s="44">
        <v>10963.7</v>
      </c>
      <c r="D195" s="21">
        <v>153.19999999999999</v>
      </c>
      <c r="E195" s="21">
        <v>86.2</v>
      </c>
      <c r="F195" s="21">
        <v>229.3</v>
      </c>
      <c r="G195" s="21">
        <v>1.4</v>
      </c>
      <c r="H195" s="21">
        <v>0.8</v>
      </c>
      <c r="I195" s="22">
        <v>2.1</v>
      </c>
      <c r="J195" s="35">
        <v>27792.3</v>
      </c>
      <c r="K195" s="21">
        <v>1021.2</v>
      </c>
      <c r="L195" s="21">
        <v>833.6</v>
      </c>
      <c r="M195" s="21">
        <v>1209.2</v>
      </c>
      <c r="N195" s="21">
        <v>3.7</v>
      </c>
      <c r="O195" s="21">
        <v>3</v>
      </c>
      <c r="P195" s="22">
        <v>4.4000000000000004</v>
      </c>
    </row>
    <row r="196" spans="1:16">
      <c r="A196" s="6" t="s">
        <v>740</v>
      </c>
      <c r="B196" s="55" t="s">
        <v>741</v>
      </c>
      <c r="C196" s="44">
        <v>25634.9</v>
      </c>
      <c r="D196" s="21">
        <v>238.5</v>
      </c>
      <c r="E196" s="21">
        <v>135.1</v>
      </c>
      <c r="F196" s="21">
        <v>356.8</v>
      </c>
      <c r="G196" s="21">
        <v>0.9</v>
      </c>
      <c r="H196" s="21">
        <v>0.5</v>
      </c>
      <c r="I196" s="22">
        <v>1.4</v>
      </c>
      <c r="J196" s="35">
        <v>44599.1</v>
      </c>
      <c r="K196" s="21">
        <v>1112.0999999999999</v>
      </c>
      <c r="L196" s="21">
        <v>869.1</v>
      </c>
      <c r="M196" s="21">
        <v>1379.2</v>
      </c>
      <c r="N196" s="21">
        <v>2.5</v>
      </c>
      <c r="O196" s="21">
        <v>1.9</v>
      </c>
      <c r="P196" s="22">
        <v>3.1</v>
      </c>
    </row>
    <row r="197" spans="1:16">
      <c r="A197" s="6" t="s">
        <v>664</v>
      </c>
      <c r="B197" s="55" t="s">
        <v>665</v>
      </c>
      <c r="C197" s="44">
        <v>13072.5</v>
      </c>
      <c r="D197" s="21">
        <v>125.3</v>
      </c>
      <c r="E197" s="21">
        <v>71.2</v>
      </c>
      <c r="F197" s="21">
        <v>186.6</v>
      </c>
      <c r="G197" s="21">
        <v>1</v>
      </c>
      <c r="H197" s="21">
        <v>0.5</v>
      </c>
      <c r="I197" s="22">
        <v>1.4</v>
      </c>
      <c r="J197" s="35">
        <v>22406.5</v>
      </c>
      <c r="K197" s="21">
        <v>575.29999999999995</v>
      </c>
      <c r="L197" s="21">
        <v>449.5</v>
      </c>
      <c r="M197" s="21">
        <v>712.4</v>
      </c>
      <c r="N197" s="21">
        <v>2.6</v>
      </c>
      <c r="O197" s="21">
        <v>2</v>
      </c>
      <c r="P197" s="22">
        <v>3.2</v>
      </c>
    </row>
    <row r="198" spans="1:16">
      <c r="A198" s="6" t="s">
        <v>856</v>
      </c>
      <c r="B198" s="55" t="s">
        <v>857</v>
      </c>
      <c r="C198" s="44">
        <v>39567.199999999997</v>
      </c>
      <c r="D198" s="21">
        <v>292.5</v>
      </c>
      <c r="E198" s="21">
        <v>160.30000000000001</v>
      </c>
      <c r="F198" s="21">
        <v>450.1</v>
      </c>
      <c r="G198" s="21">
        <v>0.7</v>
      </c>
      <c r="H198" s="21">
        <v>0.4</v>
      </c>
      <c r="I198" s="22">
        <v>1.1000000000000001</v>
      </c>
      <c r="J198" s="35">
        <v>51076.800000000003</v>
      </c>
      <c r="K198" s="21">
        <v>1018.1</v>
      </c>
      <c r="L198" s="21">
        <v>753.2</v>
      </c>
      <c r="M198" s="21">
        <v>1312.6</v>
      </c>
      <c r="N198" s="21">
        <v>2</v>
      </c>
      <c r="O198" s="21">
        <v>1.5</v>
      </c>
      <c r="P198" s="22">
        <v>2.6</v>
      </c>
    </row>
    <row r="199" spans="1:16">
      <c r="A199" s="6" t="s">
        <v>390</v>
      </c>
      <c r="B199" s="55" t="s">
        <v>391</v>
      </c>
      <c r="C199" s="44">
        <v>26386.799999999999</v>
      </c>
      <c r="D199" s="21">
        <v>398</v>
      </c>
      <c r="E199" s="21">
        <v>218.2</v>
      </c>
      <c r="F199" s="21">
        <v>613</v>
      </c>
      <c r="G199" s="21">
        <v>1.5</v>
      </c>
      <c r="H199" s="21">
        <v>0.8</v>
      </c>
      <c r="I199" s="22">
        <v>2.2999999999999998</v>
      </c>
      <c r="J199" s="35">
        <v>68370.2</v>
      </c>
      <c r="K199" s="21">
        <v>2705.6</v>
      </c>
      <c r="L199" s="21">
        <v>2123.6</v>
      </c>
      <c r="M199" s="21">
        <v>3357.2</v>
      </c>
      <c r="N199" s="21">
        <v>4</v>
      </c>
      <c r="O199" s="21">
        <v>3.1</v>
      </c>
      <c r="P199" s="22">
        <v>4.9000000000000004</v>
      </c>
    </row>
    <row r="200" spans="1:16">
      <c r="A200" s="6" t="s">
        <v>770</v>
      </c>
      <c r="B200" s="55" t="s">
        <v>771</v>
      </c>
      <c r="C200" s="44">
        <v>16694</v>
      </c>
      <c r="D200" s="21">
        <v>155.30000000000001</v>
      </c>
      <c r="E200" s="21">
        <v>87.6</v>
      </c>
      <c r="F200" s="21">
        <v>233.5</v>
      </c>
      <c r="G200" s="21">
        <v>0.9</v>
      </c>
      <c r="H200" s="21">
        <v>0.5</v>
      </c>
      <c r="I200" s="22">
        <v>1.4</v>
      </c>
      <c r="J200" s="35">
        <v>28027</v>
      </c>
      <c r="K200" s="21">
        <v>700.6</v>
      </c>
      <c r="L200" s="21">
        <v>527.20000000000005</v>
      </c>
      <c r="M200" s="21">
        <v>894.9</v>
      </c>
      <c r="N200" s="21">
        <v>2.5</v>
      </c>
      <c r="O200" s="21">
        <v>1.9</v>
      </c>
      <c r="P200" s="22">
        <v>3.2</v>
      </c>
    </row>
    <row r="201" spans="1:16">
      <c r="A201" s="6" t="s">
        <v>444</v>
      </c>
      <c r="B201" s="55" t="s">
        <v>445</v>
      </c>
      <c r="C201" s="44">
        <v>10140.9</v>
      </c>
      <c r="D201" s="21">
        <v>140.19999999999999</v>
      </c>
      <c r="E201" s="21">
        <v>78.900000000000006</v>
      </c>
      <c r="F201" s="21">
        <v>212.1</v>
      </c>
      <c r="G201" s="21">
        <v>1.4</v>
      </c>
      <c r="H201" s="21">
        <v>0.8</v>
      </c>
      <c r="I201" s="22">
        <v>2.1</v>
      </c>
      <c r="J201" s="35">
        <v>23760.1</v>
      </c>
      <c r="K201" s="21">
        <v>866.5</v>
      </c>
      <c r="L201" s="21">
        <v>693.1</v>
      </c>
      <c r="M201" s="21">
        <v>1036.9000000000001</v>
      </c>
      <c r="N201" s="21">
        <v>3.6</v>
      </c>
      <c r="O201" s="21">
        <v>2.9</v>
      </c>
      <c r="P201" s="22">
        <v>4.4000000000000004</v>
      </c>
    </row>
    <row r="202" spans="1:16">
      <c r="A202" s="6" t="s">
        <v>296</v>
      </c>
      <c r="B202" s="55" t="s">
        <v>297</v>
      </c>
      <c r="C202" s="44">
        <v>17871.099999999999</v>
      </c>
      <c r="D202" s="21">
        <v>273.89999999999998</v>
      </c>
      <c r="E202" s="21">
        <v>157.4</v>
      </c>
      <c r="F202" s="21">
        <v>404.6</v>
      </c>
      <c r="G202" s="21">
        <v>1.5</v>
      </c>
      <c r="H202" s="21">
        <v>0.9</v>
      </c>
      <c r="I202" s="22">
        <v>2.2999999999999998</v>
      </c>
      <c r="J202" s="35">
        <v>39109.9</v>
      </c>
      <c r="K202" s="21">
        <v>1577.6</v>
      </c>
      <c r="L202" s="21">
        <v>1273.4000000000001</v>
      </c>
      <c r="M202" s="21">
        <v>1850.9</v>
      </c>
      <c r="N202" s="21">
        <v>4</v>
      </c>
      <c r="O202" s="21">
        <v>3.3</v>
      </c>
      <c r="P202" s="22">
        <v>4.7</v>
      </c>
    </row>
    <row r="203" spans="1:16">
      <c r="A203" s="6" t="s">
        <v>310</v>
      </c>
      <c r="B203" s="55" t="s">
        <v>311</v>
      </c>
      <c r="C203" s="44">
        <v>32284.799999999999</v>
      </c>
      <c r="D203" s="21">
        <v>519.1</v>
      </c>
      <c r="E203" s="21">
        <v>288.8</v>
      </c>
      <c r="F203" s="21">
        <v>788.4</v>
      </c>
      <c r="G203" s="21">
        <v>1.6</v>
      </c>
      <c r="H203" s="21">
        <v>0.9</v>
      </c>
      <c r="I203" s="22">
        <v>2.4</v>
      </c>
      <c r="J203" s="35">
        <v>92024.2</v>
      </c>
      <c r="K203" s="21">
        <v>3871.7</v>
      </c>
      <c r="L203" s="21">
        <v>3121.3</v>
      </c>
      <c r="M203" s="21">
        <v>4658.3</v>
      </c>
      <c r="N203" s="21">
        <v>4.2</v>
      </c>
      <c r="O203" s="21">
        <v>3.4</v>
      </c>
      <c r="P203" s="22">
        <v>5.0999999999999996</v>
      </c>
    </row>
    <row r="204" spans="1:16">
      <c r="A204" s="6" t="s">
        <v>710</v>
      </c>
      <c r="B204" s="55" t="s">
        <v>711</v>
      </c>
      <c r="C204" s="44">
        <v>16478.099999999999</v>
      </c>
      <c r="D204" s="21">
        <v>165.6</v>
      </c>
      <c r="E204" s="21">
        <v>94.4</v>
      </c>
      <c r="F204" s="21">
        <v>245.5</v>
      </c>
      <c r="G204" s="21">
        <v>1</v>
      </c>
      <c r="H204" s="21">
        <v>0.6</v>
      </c>
      <c r="I204" s="22">
        <v>1.5</v>
      </c>
      <c r="J204" s="35">
        <v>36169.9</v>
      </c>
      <c r="K204" s="21">
        <v>971.8</v>
      </c>
      <c r="L204" s="21">
        <v>768.7</v>
      </c>
      <c r="M204" s="21">
        <v>1177.2</v>
      </c>
      <c r="N204" s="21">
        <v>2.7</v>
      </c>
      <c r="O204" s="21">
        <v>2.1</v>
      </c>
      <c r="P204" s="22">
        <v>3.3</v>
      </c>
    </row>
    <row r="205" spans="1:16">
      <c r="A205" s="6" t="s">
        <v>792</v>
      </c>
      <c r="B205" s="55" t="s">
        <v>793</v>
      </c>
      <c r="C205" s="44">
        <v>13701.5</v>
      </c>
      <c r="D205" s="21">
        <v>127.9</v>
      </c>
      <c r="E205" s="21">
        <v>72.900000000000006</v>
      </c>
      <c r="F205" s="21">
        <v>190</v>
      </c>
      <c r="G205" s="21">
        <v>0.9</v>
      </c>
      <c r="H205" s="21">
        <v>0.5</v>
      </c>
      <c r="I205" s="22">
        <v>1.4</v>
      </c>
      <c r="J205" s="35">
        <v>24976.5</v>
      </c>
      <c r="K205" s="21">
        <v>625.29999999999995</v>
      </c>
      <c r="L205" s="21">
        <v>486.5</v>
      </c>
      <c r="M205" s="21">
        <v>769.4</v>
      </c>
      <c r="N205" s="21">
        <v>2.5</v>
      </c>
      <c r="O205" s="21">
        <v>1.9</v>
      </c>
      <c r="P205" s="22">
        <v>3.1</v>
      </c>
    </row>
    <row r="206" spans="1:16">
      <c r="A206" s="6" t="s">
        <v>794</v>
      </c>
      <c r="B206" s="55" t="s">
        <v>795</v>
      </c>
      <c r="C206" s="44">
        <v>23280</v>
      </c>
      <c r="D206" s="21">
        <v>184.9</v>
      </c>
      <c r="E206" s="21">
        <v>101.1</v>
      </c>
      <c r="F206" s="21">
        <v>289.3</v>
      </c>
      <c r="G206" s="21">
        <v>0.8</v>
      </c>
      <c r="H206" s="21">
        <v>0.4</v>
      </c>
      <c r="I206" s="22">
        <v>1.2</v>
      </c>
      <c r="J206" s="35">
        <v>38251</v>
      </c>
      <c r="K206" s="21">
        <v>818.5</v>
      </c>
      <c r="L206" s="21">
        <v>583.9</v>
      </c>
      <c r="M206" s="21">
        <v>1097.0999999999999</v>
      </c>
      <c r="N206" s="21">
        <v>2.1</v>
      </c>
      <c r="O206" s="21">
        <v>1.5</v>
      </c>
      <c r="P206" s="22">
        <v>2.9</v>
      </c>
    </row>
    <row r="207" spans="1:16">
      <c r="A207" s="6" t="s">
        <v>666</v>
      </c>
      <c r="B207" s="55" t="s">
        <v>667</v>
      </c>
      <c r="C207" s="44">
        <v>14733</v>
      </c>
      <c r="D207" s="21">
        <v>162.5</v>
      </c>
      <c r="E207" s="21">
        <v>92.6</v>
      </c>
      <c r="F207" s="21">
        <v>241.8</v>
      </c>
      <c r="G207" s="21">
        <v>1.1000000000000001</v>
      </c>
      <c r="H207" s="21">
        <v>0.6</v>
      </c>
      <c r="I207" s="22">
        <v>1.6</v>
      </c>
      <c r="J207" s="35">
        <v>26980</v>
      </c>
      <c r="K207" s="21">
        <v>793.1</v>
      </c>
      <c r="L207" s="21">
        <v>635.1</v>
      </c>
      <c r="M207" s="21">
        <v>954.5</v>
      </c>
      <c r="N207" s="21">
        <v>2.9</v>
      </c>
      <c r="O207" s="21">
        <v>2.4</v>
      </c>
      <c r="P207" s="22">
        <v>3.5</v>
      </c>
    </row>
    <row r="208" spans="1:16">
      <c r="A208" s="6" t="s">
        <v>668</v>
      </c>
      <c r="B208" s="55" t="s">
        <v>669</v>
      </c>
      <c r="C208" s="44">
        <v>7194.2</v>
      </c>
      <c r="D208" s="21">
        <v>64.2</v>
      </c>
      <c r="E208" s="21">
        <v>36.299999999999997</v>
      </c>
      <c r="F208" s="21">
        <v>96.7</v>
      </c>
      <c r="G208" s="21">
        <v>0.9</v>
      </c>
      <c r="H208" s="21">
        <v>0.5</v>
      </c>
      <c r="I208" s="22">
        <v>1.3</v>
      </c>
      <c r="J208" s="35">
        <v>14800.8</v>
      </c>
      <c r="K208" s="21">
        <v>354.9</v>
      </c>
      <c r="L208" s="21">
        <v>266.60000000000002</v>
      </c>
      <c r="M208" s="21">
        <v>450.5</v>
      </c>
      <c r="N208" s="21">
        <v>2.4</v>
      </c>
      <c r="O208" s="21">
        <v>1.8</v>
      </c>
      <c r="P208" s="22">
        <v>3</v>
      </c>
    </row>
    <row r="209" spans="1:16">
      <c r="A209" s="6" t="s">
        <v>446</v>
      </c>
      <c r="B209" s="55" t="s">
        <v>447</v>
      </c>
      <c r="C209" s="44">
        <v>31586.1</v>
      </c>
      <c r="D209" s="21">
        <v>483.4</v>
      </c>
      <c r="E209" s="21">
        <v>262</v>
      </c>
      <c r="F209" s="21">
        <v>750.2</v>
      </c>
      <c r="G209" s="21">
        <v>1.5</v>
      </c>
      <c r="H209" s="21">
        <v>0.8</v>
      </c>
      <c r="I209" s="22">
        <v>2.4</v>
      </c>
      <c r="J209" s="35">
        <v>63124.9</v>
      </c>
      <c r="K209" s="21">
        <v>2528.6</v>
      </c>
      <c r="L209" s="21">
        <v>1966.6</v>
      </c>
      <c r="M209" s="21">
        <v>3189.5</v>
      </c>
      <c r="N209" s="21">
        <v>4</v>
      </c>
      <c r="O209" s="21">
        <v>3.1</v>
      </c>
      <c r="P209" s="22">
        <v>5.0999999999999996</v>
      </c>
    </row>
    <row r="210" spans="1:16">
      <c r="A210" s="6" t="s">
        <v>314</v>
      </c>
      <c r="B210" s="55" t="s">
        <v>315</v>
      </c>
      <c r="C210" s="44">
        <v>38283.800000000003</v>
      </c>
      <c r="D210" s="21">
        <v>666.6</v>
      </c>
      <c r="E210" s="21">
        <v>356.4</v>
      </c>
      <c r="F210" s="21">
        <v>1052.9000000000001</v>
      </c>
      <c r="G210" s="21">
        <v>1.7</v>
      </c>
      <c r="H210" s="21">
        <v>0.9</v>
      </c>
      <c r="I210" s="22">
        <v>2.8</v>
      </c>
      <c r="J210" s="35">
        <v>96503.2</v>
      </c>
      <c r="K210" s="21">
        <v>4383.6000000000004</v>
      </c>
      <c r="L210" s="21">
        <v>3338.9</v>
      </c>
      <c r="M210" s="21">
        <v>5634.7</v>
      </c>
      <c r="N210" s="21">
        <v>4.5</v>
      </c>
      <c r="O210" s="21">
        <v>3.5</v>
      </c>
      <c r="P210" s="22">
        <v>5.8</v>
      </c>
    </row>
    <row r="211" spans="1:16">
      <c r="A211" s="6" t="s">
        <v>448</v>
      </c>
      <c r="B211" s="55" t="s">
        <v>449</v>
      </c>
      <c r="C211" s="44">
        <v>52875.6</v>
      </c>
      <c r="D211" s="21">
        <v>746.8</v>
      </c>
      <c r="E211" s="21">
        <v>418.9</v>
      </c>
      <c r="F211" s="21">
        <v>1125.0999999999999</v>
      </c>
      <c r="G211" s="21">
        <v>1.4</v>
      </c>
      <c r="H211" s="21">
        <v>0.8</v>
      </c>
      <c r="I211" s="22">
        <v>2.1</v>
      </c>
      <c r="J211" s="35">
        <v>90891.4</v>
      </c>
      <c r="K211" s="21">
        <v>3381.3</v>
      </c>
      <c r="L211" s="21">
        <v>2726.4</v>
      </c>
      <c r="M211" s="21">
        <v>4073.2</v>
      </c>
      <c r="N211" s="21">
        <v>3.7</v>
      </c>
      <c r="O211" s="21">
        <v>3</v>
      </c>
      <c r="P211" s="22">
        <v>4.5</v>
      </c>
    </row>
    <row r="212" spans="1:16">
      <c r="A212" s="6" t="s">
        <v>684</v>
      </c>
      <c r="B212" s="55" t="s">
        <v>685</v>
      </c>
      <c r="C212" s="44">
        <v>24954.799999999999</v>
      </c>
      <c r="D212" s="21">
        <v>262.60000000000002</v>
      </c>
      <c r="E212" s="21">
        <v>150.5</v>
      </c>
      <c r="F212" s="21">
        <v>388.6</v>
      </c>
      <c r="G212" s="21">
        <v>1.1000000000000001</v>
      </c>
      <c r="H212" s="21">
        <v>0.6</v>
      </c>
      <c r="I212" s="22">
        <v>1.6</v>
      </c>
      <c r="J212" s="35">
        <v>35362.199999999997</v>
      </c>
      <c r="K212" s="21">
        <v>993.7</v>
      </c>
      <c r="L212" s="21">
        <v>791</v>
      </c>
      <c r="M212" s="21">
        <v>1208.0999999999999</v>
      </c>
      <c r="N212" s="21">
        <v>2.8</v>
      </c>
      <c r="O212" s="21">
        <v>2.2000000000000002</v>
      </c>
      <c r="P212" s="22">
        <v>3.4</v>
      </c>
    </row>
    <row r="213" spans="1:16">
      <c r="A213" s="6" t="s">
        <v>562</v>
      </c>
      <c r="B213" s="55" t="s">
        <v>563</v>
      </c>
      <c r="C213" s="44">
        <v>88407.5</v>
      </c>
      <c r="D213" s="21">
        <v>1178.3</v>
      </c>
      <c r="E213" s="21">
        <v>652.5</v>
      </c>
      <c r="F213" s="21">
        <v>1791.3</v>
      </c>
      <c r="G213" s="21">
        <v>1.3</v>
      </c>
      <c r="H213" s="21">
        <v>0.7</v>
      </c>
      <c r="I213" s="22">
        <v>2</v>
      </c>
      <c r="J213" s="35">
        <v>140225.5</v>
      </c>
      <c r="K213" s="21">
        <v>4924.2</v>
      </c>
      <c r="L213" s="21">
        <v>3901.5</v>
      </c>
      <c r="M213" s="21">
        <v>6000.2</v>
      </c>
      <c r="N213" s="21">
        <v>3.5</v>
      </c>
      <c r="O213" s="21">
        <v>2.8</v>
      </c>
      <c r="P213" s="22">
        <v>4.3</v>
      </c>
    </row>
    <row r="214" spans="1:16">
      <c r="A214" s="6" t="s">
        <v>624</v>
      </c>
      <c r="B214" s="55" t="s">
        <v>625</v>
      </c>
      <c r="C214" s="44">
        <v>62244.800000000003</v>
      </c>
      <c r="D214" s="21">
        <v>728.7</v>
      </c>
      <c r="E214" s="21">
        <v>417.6</v>
      </c>
      <c r="F214" s="21">
        <v>1080.8</v>
      </c>
      <c r="G214" s="21">
        <v>1.2</v>
      </c>
      <c r="H214" s="21">
        <v>0.7</v>
      </c>
      <c r="I214" s="22">
        <v>1.7</v>
      </c>
      <c r="J214" s="35">
        <v>117163.2</v>
      </c>
      <c r="K214" s="21">
        <v>3652.1</v>
      </c>
      <c r="L214" s="21">
        <v>2859.8</v>
      </c>
      <c r="M214" s="21">
        <v>4406.3</v>
      </c>
      <c r="N214" s="21">
        <v>3.1</v>
      </c>
      <c r="O214" s="21">
        <v>2.4</v>
      </c>
      <c r="P214" s="22">
        <v>3.8</v>
      </c>
    </row>
    <row r="215" spans="1:16">
      <c r="A215" s="6" t="s">
        <v>828</v>
      </c>
      <c r="B215" s="55" t="s">
        <v>829</v>
      </c>
      <c r="C215" s="44">
        <v>15844.5</v>
      </c>
      <c r="D215" s="21">
        <v>173.1</v>
      </c>
      <c r="E215" s="21">
        <v>95.2</v>
      </c>
      <c r="F215" s="21">
        <v>269</v>
      </c>
      <c r="G215" s="21">
        <v>1.1000000000000001</v>
      </c>
      <c r="H215" s="21">
        <v>0.6</v>
      </c>
      <c r="I215" s="22">
        <v>1.7</v>
      </c>
      <c r="J215" s="35">
        <v>38009.5</v>
      </c>
      <c r="K215" s="21">
        <v>1108.4000000000001</v>
      </c>
      <c r="L215" s="21">
        <v>816.2</v>
      </c>
      <c r="M215" s="21">
        <v>1415.4</v>
      </c>
      <c r="N215" s="21">
        <v>2.9</v>
      </c>
      <c r="O215" s="21">
        <v>2.1</v>
      </c>
      <c r="P215" s="22">
        <v>3.7</v>
      </c>
    </row>
    <row r="216" spans="1:16">
      <c r="A216" s="6" t="s">
        <v>618</v>
      </c>
      <c r="B216" s="55" t="s">
        <v>619</v>
      </c>
      <c r="C216" s="44">
        <v>37137.4</v>
      </c>
      <c r="D216" s="21">
        <v>417.2</v>
      </c>
      <c r="E216" s="21">
        <v>236.2</v>
      </c>
      <c r="F216" s="21">
        <v>622.70000000000005</v>
      </c>
      <c r="G216" s="21">
        <v>1.1000000000000001</v>
      </c>
      <c r="H216" s="21">
        <v>0.6</v>
      </c>
      <c r="I216" s="22">
        <v>1.7</v>
      </c>
      <c r="J216" s="35">
        <v>66708.600000000006</v>
      </c>
      <c r="K216" s="21">
        <v>1990.4</v>
      </c>
      <c r="L216" s="21">
        <v>1582.7</v>
      </c>
      <c r="M216" s="21">
        <v>2415.6999999999998</v>
      </c>
      <c r="N216" s="21">
        <v>3</v>
      </c>
      <c r="O216" s="21">
        <v>2.4</v>
      </c>
      <c r="P216" s="22">
        <v>3.6</v>
      </c>
    </row>
    <row r="217" spans="1:16">
      <c r="A217" s="6" t="s">
        <v>450</v>
      </c>
      <c r="B217" s="55" t="s">
        <v>451</v>
      </c>
      <c r="C217" s="44">
        <v>101144.4</v>
      </c>
      <c r="D217" s="21">
        <v>1319.7</v>
      </c>
      <c r="E217" s="21">
        <v>756.8</v>
      </c>
      <c r="F217" s="21">
        <v>1953.7</v>
      </c>
      <c r="G217" s="21">
        <v>1.3</v>
      </c>
      <c r="H217" s="21">
        <v>0.7</v>
      </c>
      <c r="I217" s="22">
        <v>1.9</v>
      </c>
      <c r="J217" s="35">
        <v>205050.6</v>
      </c>
      <c r="K217" s="21">
        <v>7089.8</v>
      </c>
      <c r="L217" s="21">
        <v>5666.9</v>
      </c>
      <c r="M217" s="21">
        <v>8372.4</v>
      </c>
      <c r="N217" s="21">
        <v>3.5</v>
      </c>
      <c r="O217" s="21">
        <v>2.8</v>
      </c>
      <c r="P217" s="22">
        <v>4.0999999999999996</v>
      </c>
    </row>
    <row r="218" spans="1:16">
      <c r="A218" s="6" t="s">
        <v>812</v>
      </c>
      <c r="B218" s="55" t="s">
        <v>813</v>
      </c>
      <c r="C218" s="44">
        <v>33560.199999999997</v>
      </c>
      <c r="D218" s="21">
        <v>272.5</v>
      </c>
      <c r="E218" s="21">
        <v>152.69999999999999</v>
      </c>
      <c r="F218" s="21">
        <v>414.7</v>
      </c>
      <c r="G218" s="21">
        <v>0.8</v>
      </c>
      <c r="H218" s="21">
        <v>0.5</v>
      </c>
      <c r="I218" s="22">
        <v>1.2</v>
      </c>
      <c r="J218" s="35">
        <v>46683.8</v>
      </c>
      <c r="K218" s="21">
        <v>1020.9</v>
      </c>
      <c r="L218" s="21">
        <v>757.5</v>
      </c>
      <c r="M218" s="21">
        <v>1306.8</v>
      </c>
      <c r="N218" s="21">
        <v>2.2000000000000002</v>
      </c>
      <c r="O218" s="21">
        <v>1.6</v>
      </c>
      <c r="P218" s="22">
        <v>2.8</v>
      </c>
    </row>
    <row r="219" spans="1:16">
      <c r="A219" s="6" t="s">
        <v>642</v>
      </c>
      <c r="B219" s="55" t="s">
        <v>643</v>
      </c>
      <c r="C219" s="44">
        <v>19643.599999999999</v>
      </c>
      <c r="D219" s="21">
        <v>219.9</v>
      </c>
      <c r="E219" s="21">
        <v>125.7</v>
      </c>
      <c r="F219" s="21">
        <v>326.5</v>
      </c>
      <c r="G219" s="21">
        <v>1.1000000000000001</v>
      </c>
      <c r="H219" s="21">
        <v>0.6</v>
      </c>
      <c r="I219" s="22">
        <v>1.7</v>
      </c>
      <c r="J219" s="35">
        <v>33819.4</v>
      </c>
      <c r="K219" s="21">
        <v>1006.7</v>
      </c>
      <c r="L219" s="21">
        <v>804.1</v>
      </c>
      <c r="M219" s="21">
        <v>1215.5</v>
      </c>
      <c r="N219" s="21">
        <v>3</v>
      </c>
      <c r="O219" s="21">
        <v>2.4</v>
      </c>
      <c r="P219" s="22">
        <v>3.6</v>
      </c>
    </row>
    <row r="220" spans="1:16">
      <c r="A220" s="6" t="s">
        <v>742</v>
      </c>
      <c r="B220" s="55" t="s">
        <v>743</v>
      </c>
      <c r="C220" s="44">
        <v>49497.2</v>
      </c>
      <c r="D220" s="21">
        <v>492</v>
      </c>
      <c r="E220" s="21">
        <v>280.60000000000002</v>
      </c>
      <c r="F220" s="21">
        <v>732.5</v>
      </c>
      <c r="G220" s="21">
        <v>1</v>
      </c>
      <c r="H220" s="21">
        <v>0.6</v>
      </c>
      <c r="I220" s="22">
        <v>1.5</v>
      </c>
      <c r="J220" s="35">
        <v>82044.800000000003</v>
      </c>
      <c r="K220" s="21">
        <v>2180.4</v>
      </c>
      <c r="L220" s="21">
        <v>1717</v>
      </c>
      <c r="M220" s="21">
        <v>2686.2</v>
      </c>
      <c r="N220" s="21">
        <v>2.7</v>
      </c>
      <c r="O220" s="21">
        <v>2.1</v>
      </c>
      <c r="P220" s="22">
        <v>3.3</v>
      </c>
    </row>
    <row r="221" spans="1:16">
      <c r="A221" s="6" t="s">
        <v>516</v>
      </c>
      <c r="B221" s="55" t="s">
        <v>517</v>
      </c>
      <c r="C221" s="44">
        <v>18858</v>
      </c>
      <c r="D221" s="21">
        <v>224.4</v>
      </c>
      <c r="E221" s="21">
        <v>128</v>
      </c>
      <c r="F221" s="21">
        <v>332.5</v>
      </c>
      <c r="G221" s="21">
        <v>1.2</v>
      </c>
      <c r="H221" s="21">
        <v>0.7</v>
      </c>
      <c r="I221" s="22">
        <v>1.8</v>
      </c>
      <c r="J221" s="35">
        <v>33673</v>
      </c>
      <c r="K221" s="21">
        <v>1066.3</v>
      </c>
      <c r="L221" s="21">
        <v>828.8</v>
      </c>
      <c r="M221" s="21">
        <v>1302.9000000000001</v>
      </c>
      <c r="N221" s="21">
        <v>3.2</v>
      </c>
      <c r="O221" s="21">
        <v>2.5</v>
      </c>
      <c r="P221" s="22">
        <v>3.9</v>
      </c>
    </row>
    <row r="222" spans="1:16">
      <c r="A222" s="6" t="s">
        <v>354</v>
      </c>
      <c r="B222" s="55" t="s">
        <v>355</v>
      </c>
      <c r="C222" s="44">
        <v>15752</v>
      </c>
      <c r="D222" s="21">
        <v>237.7</v>
      </c>
      <c r="E222" s="21">
        <v>133.80000000000001</v>
      </c>
      <c r="F222" s="21">
        <v>358.1</v>
      </c>
      <c r="G222" s="21">
        <v>1.5</v>
      </c>
      <c r="H222" s="21">
        <v>0.8</v>
      </c>
      <c r="I222" s="22">
        <v>2.2999999999999998</v>
      </c>
      <c r="J222" s="35">
        <v>35206</v>
      </c>
      <c r="K222" s="21">
        <v>1400.9</v>
      </c>
      <c r="L222" s="21">
        <v>1079.4000000000001</v>
      </c>
      <c r="M222" s="21">
        <v>1714.4</v>
      </c>
      <c r="N222" s="21">
        <v>4</v>
      </c>
      <c r="O222" s="21">
        <v>3.1</v>
      </c>
      <c r="P222" s="22">
        <v>4.9000000000000004</v>
      </c>
    </row>
    <row r="223" spans="1:16">
      <c r="A223" s="6" t="s">
        <v>644</v>
      </c>
      <c r="B223" s="55" t="s">
        <v>645</v>
      </c>
      <c r="C223" s="44">
        <v>29452</v>
      </c>
      <c r="D223" s="21">
        <v>319.89999999999998</v>
      </c>
      <c r="E223" s="21">
        <v>183.3</v>
      </c>
      <c r="F223" s="21">
        <v>476.2</v>
      </c>
      <c r="G223" s="21">
        <v>1.1000000000000001</v>
      </c>
      <c r="H223" s="21">
        <v>0.6</v>
      </c>
      <c r="I223" s="22">
        <v>1.6</v>
      </c>
      <c r="J223" s="35">
        <v>46148</v>
      </c>
      <c r="K223" s="21">
        <v>1336.4</v>
      </c>
      <c r="L223" s="21">
        <v>1057.8</v>
      </c>
      <c r="M223" s="21">
        <v>1626.9</v>
      </c>
      <c r="N223" s="21">
        <v>2.9</v>
      </c>
      <c r="O223" s="21">
        <v>2.2999999999999998</v>
      </c>
      <c r="P223" s="22">
        <v>3.5</v>
      </c>
    </row>
    <row r="224" spans="1:16">
      <c r="A224" s="6" t="s">
        <v>574</v>
      </c>
      <c r="B224" s="55" t="s">
        <v>575</v>
      </c>
      <c r="C224" s="44">
        <v>24909.7</v>
      </c>
      <c r="D224" s="21">
        <v>287.10000000000002</v>
      </c>
      <c r="E224" s="21">
        <v>165.5</v>
      </c>
      <c r="F224" s="21">
        <v>424</v>
      </c>
      <c r="G224" s="21">
        <v>1.2</v>
      </c>
      <c r="H224" s="21">
        <v>0.7</v>
      </c>
      <c r="I224" s="22">
        <v>1.7</v>
      </c>
      <c r="J224" s="35">
        <v>51582.3</v>
      </c>
      <c r="K224" s="21">
        <v>1582.7</v>
      </c>
      <c r="L224" s="21">
        <v>1260.2</v>
      </c>
      <c r="M224" s="21">
        <v>1903.1</v>
      </c>
      <c r="N224" s="21">
        <v>3.1</v>
      </c>
      <c r="O224" s="21">
        <v>2.4</v>
      </c>
      <c r="P224" s="22">
        <v>3.7</v>
      </c>
    </row>
    <row r="225" spans="1:16">
      <c r="A225" s="6" t="s">
        <v>800</v>
      </c>
      <c r="B225" s="55" t="s">
        <v>801</v>
      </c>
      <c r="C225" s="44">
        <v>29996.7</v>
      </c>
      <c r="D225" s="21">
        <v>241.9</v>
      </c>
      <c r="E225" s="21">
        <v>134.30000000000001</v>
      </c>
      <c r="F225" s="21">
        <v>368.1</v>
      </c>
      <c r="G225" s="21">
        <v>0.8</v>
      </c>
      <c r="H225" s="21">
        <v>0.4</v>
      </c>
      <c r="I225" s="22">
        <v>1.2</v>
      </c>
      <c r="J225" s="35">
        <v>45640.3</v>
      </c>
      <c r="K225" s="21">
        <v>991.9</v>
      </c>
      <c r="L225" s="21">
        <v>729.9</v>
      </c>
      <c r="M225" s="21">
        <v>1284.4000000000001</v>
      </c>
      <c r="N225" s="21">
        <v>2.2000000000000002</v>
      </c>
      <c r="O225" s="21">
        <v>1.6</v>
      </c>
      <c r="P225" s="22">
        <v>2.8</v>
      </c>
    </row>
    <row r="226" spans="1:16">
      <c r="A226" s="6" t="s">
        <v>694</v>
      </c>
      <c r="B226" s="55" t="s">
        <v>695</v>
      </c>
      <c r="C226" s="44">
        <v>18807.400000000001</v>
      </c>
      <c r="D226" s="21">
        <v>196.8</v>
      </c>
      <c r="E226" s="21">
        <v>112.8</v>
      </c>
      <c r="F226" s="21">
        <v>291.89999999999998</v>
      </c>
      <c r="G226" s="21">
        <v>1</v>
      </c>
      <c r="H226" s="21">
        <v>0.6</v>
      </c>
      <c r="I226" s="22">
        <v>1.6</v>
      </c>
      <c r="J226" s="35">
        <v>38064.6</v>
      </c>
      <c r="K226" s="21">
        <v>1063.9000000000001</v>
      </c>
      <c r="L226" s="21">
        <v>839</v>
      </c>
      <c r="M226" s="21">
        <v>1292</v>
      </c>
      <c r="N226" s="21">
        <v>2.8</v>
      </c>
      <c r="O226" s="21">
        <v>2.2000000000000002</v>
      </c>
      <c r="P226" s="22">
        <v>3.4</v>
      </c>
    </row>
    <row r="227" spans="1:16">
      <c r="A227" s="6" t="s">
        <v>534</v>
      </c>
      <c r="B227" s="55" t="s">
        <v>535</v>
      </c>
      <c r="C227" s="44">
        <v>21403.200000000001</v>
      </c>
      <c r="D227" s="21">
        <v>249.3</v>
      </c>
      <c r="E227" s="21">
        <v>143.69999999999999</v>
      </c>
      <c r="F227" s="21">
        <v>369</v>
      </c>
      <c r="G227" s="21">
        <v>1.2</v>
      </c>
      <c r="H227" s="21">
        <v>0.7</v>
      </c>
      <c r="I227" s="22">
        <v>1.7</v>
      </c>
      <c r="J227" s="35">
        <v>39408.800000000003</v>
      </c>
      <c r="K227" s="21">
        <v>1223.3</v>
      </c>
      <c r="L227" s="21">
        <v>976.4</v>
      </c>
      <c r="M227" s="21">
        <v>1475.9</v>
      </c>
      <c r="N227" s="21">
        <v>3.1</v>
      </c>
      <c r="O227" s="21">
        <v>2.5</v>
      </c>
      <c r="P227" s="22">
        <v>3.7</v>
      </c>
    </row>
    <row r="228" spans="1:16">
      <c r="A228" s="6" t="s">
        <v>316</v>
      </c>
      <c r="B228" s="55" t="s">
        <v>317</v>
      </c>
      <c r="C228" s="44">
        <v>21517.1</v>
      </c>
      <c r="D228" s="21">
        <v>349.9</v>
      </c>
      <c r="E228" s="21">
        <v>192.2</v>
      </c>
      <c r="F228" s="21">
        <v>539.4</v>
      </c>
      <c r="G228" s="21">
        <v>1.6</v>
      </c>
      <c r="H228" s="21">
        <v>0.9</v>
      </c>
      <c r="I228" s="22">
        <v>2.5</v>
      </c>
      <c r="J228" s="35">
        <v>50207.9</v>
      </c>
      <c r="K228" s="21">
        <v>2136</v>
      </c>
      <c r="L228" s="21">
        <v>1683.4</v>
      </c>
      <c r="M228" s="21">
        <v>2640</v>
      </c>
      <c r="N228" s="21">
        <v>4.3</v>
      </c>
      <c r="O228" s="21">
        <v>3.4</v>
      </c>
      <c r="P228" s="22">
        <v>5.3</v>
      </c>
    </row>
    <row r="229" spans="1:16">
      <c r="A229" s="6" t="s">
        <v>506</v>
      </c>
      <c r="B229" s="55" t="s">
        <v>507</v>
      </c>
      <c r="C229" s="44">
        <v>32301.599999999999</v>
      </c>
      <c r="D229" s="21">
        <v>473.8</v>
      </c>
      <c r="E229" s="21">
        <v>263.60000000000002</v>
      </c>
      <c r="F229" s="21">
        <v>723.4</v>
      </c>
      <c r="G229" s="21">
        <v>1.5</v>
      </c>
      <c r="H229" s="21">
        <v>0.8</v>
      </c>
      <c r="I229" s="22">
        <v>2.2000000000000002</v>
      </c>
      <c r="J229" s="35">
        <v>57844.4</v>
      </c>
      <c r="K229" s="21">
        <v>2230.5</v>
      </c>
      <c r="L229" s="21">
        <v>1762.2</v>
      </c>
      <c r="M229" s="21">
        <v>2699.6</v>
      </c>
      <c r="N229" s="21">
        <v>3.9</v>
      </c>
      <c r="O229" s="21">
        <v>3</v>
      </c>
      <c r="P229" s="22">
        <v>4.7</v>
      </c>
    </row>
    <row r="230" spans="1:16">
      <c r="A230" s="6" t="s">
        <v>508</v>
      </c>
      <c r="B230" s="55" t="s">
        <v>509</v>
      </c>
      <c r="C230" s="44">
        <v>27605.4</v>
      </c>
      <c r="D230" s="21">
        <v>364.5</v>
      </c>
      <c r="E230" s="21">
        <v>204.7</v>
      </c>
      <c r="F230" s="21">
        <v>547.4</v>
      </c>
      <c r="G230" s="21">
        <v>1.3</v>
      </c>
      <c r="H230" s="21">
        <v>0.7</v>
      </c>
      <c r="I230" s="22">
        <v>2</v>
      </c>
      <c r="J230" s="35">
        <v>56241.599999999999</v>
      </c>
      <c r="K230" s="21">
        <v>1960</v>
      </c>
      <c r="L230" s="21">
        <v>1588.5</v>
      </c>
      <c r="M230" s="21">
        <v>2339.8000000000002</v>
      </c>
      <c r="N230" s="21">
        <v>3.5</v>
      </c>
      <c r="O230" s="21">
        <v>2.8</v>
      </c>
      <c r="P230" s="22">
        <v>4.2</v>
      </c>
    </row>
    <row r="231" spans="1:16">
      <c r="A231" s="6" t="s">
        <v>760</v>
      </c>
      <c r="B231" s="55" t="s">
        <v>761</v>
      </c>
      <c r="C231" s="44">
        <v>42467</v>
      </c>
      <c r="D231" s="21">
        <v>513.6</v>
      </c>
      <c r="E231" s="21">
        <v>280.5</v>
      </c>
      <c r="F231" s="21">
        <v>802.8</v>
      </c>
      <c r="G231" s="21">
        <v>1.2</v>
      </c>
      <c r="H231" s="21">
        <v>0.7</v>
      </c>
      <c r="I231" s="22">
        <v>1.9</v>
      </c>
      <c r="J231" s="35">
        <v>57259</v>
      </c>
      <c r="K231" s="21">
        <v>1836.7</v>
      </c>
      <c r="L231" s="21">
        <v>1398.1</v>
      </c>
      <c r="M231" s="21">
        <v>2296</v>
      </c>
      <c r="N231" s="21">
        <v>3.2</v>
      </c>
      <c r="O231" s="21">
        <v>2.4</v>
      </c>
      <c r="P231" s="22">
        <v>4</v>
      </c>
    </row>
    <row r="232" spans="1:16">
      <c r="A232" s="6" t="s">
        <v>762</v>
      </c>
      <c r="B232" s="55" t="s">
        <v>763</v>
      </c>
      <c r="C232" s="44">
        <v>20986.400000000001</v>
      </c>
      <c r="D232" s="21">
        <v>230.9</v>
      </c>
      <c r="E232" s="21">
        <v>132.19999999999999</v>
      </c>
      <c r="F232" s="21">
        <v>343.9</v>
      </c>
      <c r="G232" s="21">
        <v>1.1000000000000001</v>
      </c>
      <c r="H232" s="21">
        <v>0.6</v>
      </c>
      <c r="I232" s="22">
        <v>1.6</v>
      </c>
      <c r="J232" s="35">
        <v>25928.6</v>
      </c>
      <c r="K232" s="21">
        <v>760.2</v>
      </c>
      <c r="L232" s="21">
        <v>598.79999999999995</v>
      </c>
      <c r="M232" s="21">
        <v>920.4</v>
      </c>
      <c r="N232" s="21">
        <v>2.9</v>
      </c>
      <c r="O232" s="21">
        <v>2.2999999999999998</v>
      </c>
      <c r="P232" s="22">
        <v>3.5</v>
      </c>
    </row>
    <row r="233" spans="1:16">
      <c r="A233" s="6" t="s">
        <v>868</v>
      </c>
      <c r="B233" s="55" t="s">
        <v>869</v>
      </c>
      <c r="C233" s="44">
        <v>27485.8</v>
      </c>
      <c r="D233" s="21">
        <v>197.6</v>
      </c>
      <c r="E233" s="21">
        <v>108.5</v>
      </c>
      <c r="F233" s="21">
        <v>304.60000000000002</v>
      </c>
      <c r="G233" s="21">
        <v>0.7</v>
      </c>
      <c r="H233" s="21">
        <v>0.4</v>
      </c>
      <c r="I233" s="22">
        <v>1.1000000000000001</v>
      </c>
      <c r="J233" s="35">
        <v>41464.199999999997</v>
      </c>
      <c r="K233" s="21">
        <v>805.2</v>
      </c>
      <c r="L233" s="21">
        <v>582.5</v>
      </c>
      <c r="M233" s="21">
        <v>1053.3</v>
      </c>
      <c r="N233" s="21">
        <v>1.9</v>
      </c>
      <c r="O233" s="21">
        <v>1.4</v>
      </c>
      <c r="P233" s="22">
        <v>2.5</v>
      </c>
    </row>
    <row r="234" spans="1:16">
      <c r="A234" s="6" t="s">
        <v>372</v>
      </c>
      <c r="B234" s="55" t="s">
        <v>373</v>
      </c>
      <c r="C234" s="44">
        <v>31739.7</v>
      </c>
      <c r="D234" s="21">
        <v>494.7</v>
      </c>
      <c r="E234" s="21">
        <v>271.7</v>
      </c>
      <c r="F234" s="21">
        <v>759.6</v>
      </c>
      <c r="G234" s="21">
        <v>1.6</v>
      </c>
      <c r="H234" s="21">
        <v>0.9</v>
      </c>
      <c r="I234" s="22">
        <v>2.4</v>
      </c>
      <c r="J234" s="35">
        <v>56423.3</v>
      </c>
      <c r="K234" s="21">
        <v>2304.1999999999998</v>
      </c>
      <c r="L234" s="21">
        <v>1829.9</v>
      </c>
      <c r="M234" s="21">
        <v>2837.2</v>
      </c>
      <c r="N234" s="21">
        <v>4.0999999999999996</v>
      </c>
      <c r="O234" s="21">
        <v>3.2</v>
      </c>
      <c r="P234" s="22">
        <v>5</v>
      </c>
    </row>
    <row r="235" spans="1:16">
      <c r="A235" s="6" t="s">
        <v>670</v>
      </c>
      <c r="B235" s="55" t="s">
        <v>671</v>
      </c>
      <c r="C235" s="44">
        <v>24292.7</v>
      </c>
      <c r="D235" s="21">
        <v>250</v>
      </c>
      <c r="E235" s="21">
        <v>143.5</v>
      </c>
      <c r="F235" s="21">
        <v>370.7</v>
      </c>
      <c r="G235" s="21">
        <v>1</v>
      </c>
      <c r="H235" s="21">
        <v>0.6</v>
      </c>
      <c r="I235" s="22">
        <v>1.5</v>
      </c>
      <c r="J235" s="35">
        <v>46863.3</v>
      </c>
      <c r="K235" s="21">
        <v>1287.3</v>
      </c>
      <c r="L235" s="21">
        <v>1028.0999999999999</v>
      </c>
      <c r="M235" s="21">
        <v>1558.2</v>
      </c>
      <c r="N235" s="21">
        <v>2.7</v>
      </c>
      <c r="O235" s="21">
        <v>2.2000000000000002</v>
      </c>
      <c r="P235" s="22">
        <v>3.3</v>
      </c>
    </row>
    <row r="236" spans="1:16">
      <c r="A236" s="6" t="s">
        <v>518</v>
      </c>
      <c r="B236" s="55" t="s">
        <v>519</v>
      </c>
      <c r="C236" s="44">
        <v>18877</v>
      </c>
      <c r="D236" s="21">
        <v>228.2</v>
      </c>
      <c r="E236" s="21">
        <v>131.4</v>
      </c>
      <c r="F236" s="21">
        <v>338.2</v>
      </c>
      <c r="G236" s="21">
        <v>1.2</v>
      </c>
      <c r="H236" s="21">
        <v>0.7</v>
      </c>
      <c r="I236" s="22">
        <v>1.8</v>
      </c>
      <c r="J236" s="35">
        <v>34795</v>
      </c>
      <c r="K236" s="21">
        <v>1117.5999999999999</v>
      </c>
      <c r="L236" s="21">
        <v>899.2</v>
      </c>
      <c r="M236" s="21">
        <v>1339</v>
      </c>
      <c r="N236" s="21">
        <v>3.2</v>
      </c>
      <c r="O236" s="21">
        <v>2.6</v>
      </c>
      <c r="P236" s="22">
        <v>3.8</v>
      </c>
    </row>
    <row r="237" spans="1:16">
      <c r="A237" s="6" t="s">
        <v>466</v>
      </c>
      <c r="B237" s="55" t="s">
        <v>467</v>
      </c>
      <c r="C237" s="44">
        <v>10376</v>
      </c>
      <c r="D237" s="21">
        <v>142.69999999999999</v>
      </c>
      <c r="E237" s="21">
        <v>80</v>
      </c>
      <c r="F237" s="21">
        <v>215.7</v>
      </c>
      <c r="G237" s="21">
        <v>1.4</v>
      </c>
      <c r="H237" s="21">
        <v>0.8</v>
      </c>
      <c r="I237" s="22">
        <v>2.1</v>
      </c>
      <c r="J237" s="35">
        <v>26452</v>
      </c>
      <c r="K237" s="21">
        <v>962.1</v>
      </c>
      <c r="L237" s="21">
        <v>742.6</v>
      </c>
      <c r="M237" s="21">
        <v>1177.3</v>
      </c>
      <c r="N237" s="21">
        <v>3.6</v>
      </c>
      <c r="O237" s="21">
        <v>2.8</v>
      </c>
      <c r="P237" s="22">
        <v>4.5</v>
      </c>
    </row>
    <row r="238" spans="1:16">
      <c r="A238" s="6" t="s">
        <v>548</v>
      </c>
      <c r="B238" s="55" t="s">
        <v>549</v>
      </c>
      <c r="C238" s="44">
        <v>51193.2</v>
      </c>
      <c r="D238" s="21">
        <v>633.1</v>
      </c>
      <c r="E238" s="21">
        <v>359.4</v>
      </c>
      <c r="F238" s="21">
        <v>942.2</v>
      </c>
      <c r="G238" s="21">
        <v>1.2</v>
      </c>
      <c r="H238" s="21">
        <v>0.7</v>
      </c>
      <c r="I238" s="22">
        <v>1.8</v>
      </c>
      <c r="J238" s="35">
        <v>87549.8</v>
      </c>
      <c r="K238" s="21">
        <v>2863.9</v>
      </c>
      <c r="L238" s="21">
        <v>2343.1</v>
      </c>
      <c r="M238" s="21">
        <v>3383.6</v>
      </c>
      <c r="N238" s="21">
        <v>3.3</v>
      </c>
      <c r="O238" s="21">
        <v>2.7</v>
      </c>
      <c r="P238" s="22">
        <v>3.9</v>
      </c>
    </row>
    <row r="239" spans="1:16">
      <c r="A239" s="6" t="s">
        <v>452</v>
      </c>
      <c r="B239" s="55" t="s">
        <v>453</v>
      </c>
      <c r="C239" s="44">
        <v>22152.400000000001</v>
      </c>
      <c r="D239" s="21">
        <v>284.89999999999998</v>
      </c>
      <c r="E239" s="21">
        <v>159.5</v>
      </c>
      <c r="F239" s="21">
        <v>429</v>
      </c>
      <c r="G239" s="21">
        <v>1.3</v>
      </c>
      <c r="H239" s="21">
        <v>0.7</v>
      </c>
      <c r="I239" s="22">
        <v>1.9</v>
      </c>
      <c r="J239" s="35">
        <v>70437.600000000006</v>
      </c>
      <c r="K239" s="21">
        <v>2390.8000000000002</v>
      </c>
      <c r="L239" s="21">
        <v>1921.4</v>
      </c>
      <c r="M239" s="21">
        <v>2868.6</v>
      </c>
      <c r="N239" s="21">
        <v>3.4</v>
      </c>
      <c r="O239" s="21">
        <v>2.7</v>
      </c>
      <c r="P239" s="22">
        <v>4.0999999999999996</v>
      </c>
    </row>
    <row r="240" spans="1:16">
      <c r="A240" s="6" t="s">
        <v>318</v>
      </c>
      <c r="B240" s="55" t="s">
        <v>319</v>
      </c>
      <c r="C240" s="44">
        <v>27934.1</v>
      </c>
      <c r="D240" s="21">
        <v>460</v>
      </c>
      <c r="E240" s="21">
        <v>249.4</v>
      </c>
      <c r="F240" s="21">
        <v>713.9</v>
      </c>
      <c r="G240" s="21">
        <v>1.6</v>
      </c>
      <c r="H240" s="21">
        <v>0.9</v>
      </c>
      <c r="I240" s="22">
        <v>2.6</v>
      </c>
      <c r="J240" s="35">
        <v>80647.899999999994</v>
      </c>
      <c r="K240" s="21">
        <v>3471.8</v>
      </c>
      <c r="L240" s="21">
        <v>2701.9</v>
      </c>
      <c r="M240" s="21">
        <v>4349.8</v>
      </c>
      <c r="N240" s="21">
        <v>4.3</v>
      </c>
      <c r="O240" s="21">
        <v>3.4</v>
      </c>
      <c r="P240" s="22">
        <v>5.4</v>
      </c>
    </row>
    <row r="241" spans="1:16">
      <c r="A241" s="6" t="s">
        <v>672</v>
      </c>
      <c r="B241" s="55" t="s">
        <v>673</v>
      </c>
      <c r="C241" s="44">
        <v>29082.5</v>
      </c>
      <c r="D241" s="21">
        <v>292.8</v>
      </c>
      <c r="E241" s="21">
        <v>167.8</v>
      </c>
      <c r="F241" s="21">
        <v>432.4</v>
      </c>
      <c r="G241" s="21">
        <v>1</v>
      </c>
      <c r="H241" s="21">
        <v>0.6</v>
      </c>
      <c r="I241" s="22">
        <v>1.5</v>
      </c>
      <c r="J241" s="35">
        <v>48569.5</v>
      </c>
      <c r="K241" s="21">
        <v>1309.8</v>
      </c>
      <c r="L241" s="21">
        <v>1029.5</v>
      </c>
      <c r="M241" s="21">
        <v>1605.9</v>
      </c>
      <c r="N241" s="21">
        <v>2.7</v>
      </c>
      <c r="O241" s="21">
        <v>2.1</v>
      </c>
      <c r="P241" s="22">
        <v>3.3</v>
      </c>
    </row>
    <row r="242" spans="1:16">
      <c r="A242" s="6" t="s">
        <v>696</v>
      </c>
      <c r="B242" s="55" t="s">
        <v>697</v>
      </c>
      <c r="C242" s="44">
        <v>23068.7</v>
      </c>
      <c r="D242" s="21">
        <v>211.8</v>
      </c>
      <c r="E242" s="21">
        <v>120.7</v>
      </c>
      <c r="F242" s="21">
        <v>317</v>
      </c>
      <c r="G242" s="21">
        <v>0.9</v>
      </c>
      <c r="H242" s="21">
        <v>0.5</v>
      </c>
      <c r="I242" s="22">
        <v>1.4</v>
      </c>
      <c r="J242" s="35">
        <v>42391.3</v>
      </c>
      <c r="K242" s="21">
        <v>1044.8</v>
      </c>
      <c r="L242" s="21">
        <v>805</v>
      </c>
      <c r="M242" s="21">
        <v>1303.9000000000001</v>
      </c>
      <c r="N242" s="21">
        <v>2.5</v>
      </c>
      <c r="O242" s="21">
        <v>1.9</v>
      </c>
      <c r="P242" s="22">
        <v>3.1</v>
      </c>
    </row>
    <row r="243" spans="1:16">
      <c r="A243" s="6" t="s">
        <v>336</v>
      </c>
      <c r="B243" s="55" t="s">
        <v>337</v>
      </c>
      <c r="C243" s="44">
        <v>37552.6</v>
      </c>
      <c r="D243" s="21">
        <v>595.20000000000005</v>
      </c>
      <c r="E243" s="21">
        <v>328.7</v>
      </c>
      <c r="F243" s="21">
        <v>911.8</v>
      </c>
      <c r="G243" s="21">
        <v>1.6</v>
      </c>
      <c r="H243" s="21">
        <v>0.9</v>
      </c>
      <c r="I243" s="22">
        <v>2.4</v>
      </c>
      <c r="J243" s="35">
        <v>95585.4</v>
      </c>
      <c r="K243" s="21">
        <v>3972.1</v>
      </c>
      <c r="L243" s="21">
        <v>3151.4</v>
      </c>
      <c r="M243" s="21">
        <v>4904.1000000000004</v>
      </c>
      <c r="N243" s="21">
        <v>4.2</v>
      </c>
      <c r="O243" s="21">
        <v>3.3</v>
      </c>
      <c r="P243" s="22">
        <v>5.0999999999999996</v>
      </c>
    </row>
    <row r="244" spans="1:16">
      <c r="A244" s="6" t="s">
        <v>782</v>
      </c>
      <c r="B244" s="55" t="s">
        <v>783</v>
      </c>
      <c r="C244" s="44">
        <v>17652.599999999999</v>
      </c>
      <c r="D244" s="21">
        <v>148.30000000000001</v>
      </c>
      <c r="E244" s="21">
        <v>80.5</v>
      </c>
      <c r="F244" s="21">
        <v>230.5</v>
      </c>
      <c r="G244" s="21">
        <v>0.8</v>
      </c>
      <c r="H244" s="21">
        <v>0.5</v>
      </c>
      <c r="I244" s="22">
        <v>1.3</v>
      </c>
      <c r="J244" s="35">
        <v>27639.4</v>
      </c>
      <c r="K244" s="21">
        <v>624.20000000000005</v>
      </c>
      <c r="L244" s="21">
        <v>451.5</v>
      </c>
      <c r="M244" s="21">
        <v>830.9</v>
      </c>
      <c r="N244" s="21">
        <v>2.2999999999999998</v>
      </c>
      <c r="O244" s="21">
        <v>1.6</v>
      </c>
      <c r="P244" s="22">
        <v>3</v>
      </c>
    </row>
    <row r="245" spans="1:16">
      <c r="A245" s="6" t="s">
        <v>802</v>
      </c>
      <c r="B245" s="55" t="s">
        <v>803</v>
      </c>
      <c r="C245" s="44">
        <v>30621</v>
      </c>
      <c r="D245" s="21">
        <v>282.2</v>
      </c>
      <c r="E245" s="21">
        <v>160.4</v>
      </c>
      <c r="F245" s="21">
        <v>422.5</v>
      </c>
      <c r="G245" s="21">
        <v>0.9</v>
      </c>
      <c r="H245" s="21">
        <v>0.5</v>
      </c>
      <c r="I245" s="22">
        <v>1.4</v>
      </c>
      <c r="J245" s="35">
        <v>58964</v>
      </c>
      <c r="K245" s="21">
        <v>1455.8</v>
      </c>
      <c r="L245" s="21">
        <v>1139.0999999999999</v>
      </c>
      <c r="M245" s="21">
        <v>1784.5</v>
      </c>
      <c r="N245" s="21">
        <v>2.5</v>
      </c>
      <c r="O245" s="21">
        <v>1.9</v>
      </c>
      <c r="P245" s="22">
        <v>3</v>
      </c>
    </row>
    <row r="246" spans="1:16">
      <c r="A246" s="6" t="s">
        <v>408</v>
      </c>
      <c r="B246" s="55" t="s">
        <v>409</v>
      </c>
      <c r="C246" s="44">
        <v>25958.2</v>
      </c>
      <c r="D246" s="21">
        <v>399.7</v>
      </c>
      <c r="E246" s="21">
        <v>223.5</v>
      </c>
      <c r="F246" s="21">
        <v>603.1</v>
      </c>
      <c r="G246" s="21">
        <v>1.5</v>
      </c>
      <c r="H246" s="21">
        <v>0.9</v>
      </c>
      <c r="I246" s="22">
        <v>2.2999999999999998</v>
      </c>
      <c r="J246" s="35">
        <v>45023.8</v>
      </c>
      <c r="K246" s="21">
        <v>1819.5</v>
      </c>
      <c r="L246" s="21">
        <v>1460</v>
      </c>
      <c r="M246" s="21">
        <v>2172.8000000000002</v>
      </c>
      <c r="N246" s="21">
        <v>4</v>
      </c>
      <c r="O246" s="21">
        <v>3.2</v>
      </c>
      <c r="P246" s="22">
        <v>4.8</v>
      </c>
    </row>
    <row r="247" spans="1:16">
      <c r="A247" s="6" t="s">
        <v>610</v>
      </c>
      <c r="B247" s="55" t="s">
        <v>611</v>
      </c>
      <c r="C247" s="44">
        <v>30440.9</v>
      </c>
      <c r="D247" s="21">
        <v>355.7</v>
      </c>
      <c r="E247" s="21">
        <v>201.7</v>
      </c>
      <c r="F247" s="21">
        <v>528.9</v>
      </c>
      <c r="G247" s="21">
        <v>1.2</v>
      </c>
      <c r="H247" s="21">
        <v>0.7</v>
      </c>
      <c r="I247" s="22">
        <v>1.7</v>
      </c>
      <c r="J247" s="35">
        <v>72628.100000000006</v>
      </c>
      <c r="K247" s="21">
        <v>2251.6</v>
      </c>
      <c r="L247" s="21">
        <v>1834.9</v>
      </c>
      <c r="M247" s="21">
        <v>2680.3</v>
      </c>
      <c r="N247" s="21">
        <v>3.1</v>
      </c>
      <c r="O247" s="21">
        <v>2.5</v>
      </c>
      <c r="P247" s="22">
        <v>3.7</v>
      </c>
    </row>
    <row r="248" spans="1:16">
      <c r="A248" s="6" t="s">
        <v>338</v>
      </c>
      <c r="B248" s="55" t="s">
        <v>339</v>
      </c>
      <c r="C248" s="44">
        <v>28780.799999999999</v>
      </c>
      <c r="D248" s="21">
        <v>467.4</v>
      </c>
      <c r="E248" s="21">
        <v>255.8</v>
      </c>
      <c r="F248" s="21">
        <v>720.9</v>
      </c>
      <c r="G248" s="21">
        <v>1.6</v>
      </c>
      <c r="H248" s="21">
        <v>0.9</v>
      </c>
      <c r="I248" s="22">
        <v>2.5</v>
      </c>
      <c r="J248" s="35">
        <v>74112.2</v>
      </c>
      <c r="K248" s="21">
        <v>3149.4</v>
      </c>
      <c r="L248" s="21">
        <v>2493.4</v>
      </c>
      <c r="M248" s="21">
        <v>3884.2</v>
      </c>
      <c r="N248" s="21">
        <v>4.2</v>
      </c>
      <c r="O248" s="21">
        <v>3.4</v>
      </c>
      <c r="P248" s="22">
        <v>5.2</v>
      </c>
    </row>
    <row r="249" spans="1:16">
      <c r="A249" s="6" t="s">
        <v>410</v>
      </c>
      <c r="B249" s="55" t="s">
        <v>411</v>
      </c>
      <c r="C249" s="44">
        <v>9920.2999999999993</v>
      </c>
      <c r="D249" s="21">
        <v>139.6</v>
      </c>
      <c r="E249" s="21">
        <v>78.900000000000006</v>
      </c>
      <c r="F249" s="21">
        <v>208.7</v>
      </c>
      <c r="G249" s="21">
        <v>1.4</v>
      </c>
      <c r="H249" s="21">
        <v>0.8</v>
      </c>
      <c r="I249" s="22">
        <v>2.1</v>
      </c>
      <c r="J249" s="35">
        <v>26314.7</v>
      </c>
      <c r="K249" s="21">
        <v>976.2</v>
      </c>
      <c r="L249" s="21">
        <v>785.2</v>
      </c>
      <c r="M249" s="21">
        <v>1164.5</v>
      </c>
      <c r="N249" s="21">
        <v>3.7</v>
      </c>
      <c r="O249" s="21">
        <v>3</v>
      </c>
      <c r="P249" s="22">
        <v>4.4000000000000004</v>
      </c>
    </row>
    <row r="250" spans="1:16">
      <c r="A250" s="6" t="s">
        <v>764</v>
      </c>
      <c r="B250" s="55" t="s">
        <v>765</v>
      </c>
      <c r="C250" s="44">
        <v>17996.400000000001</v>
      </c>
      <c r="D250" s="21">
        <v>176.3</v>
      </c>
      <c r="E250" s="21">
        <v>100.7</v>
      </c>
      <c r="F250" s="21">
        <v>262.89999999999998</v>
      </c>
      <c r="G250" s="21">
        <v>1</v>
      </c>
      <c r="H250" s="21">
        <v>0.6</v>
      </c>
      <c r="I250" s="22">
        <v>1.5</v>
      </c>
      <c r="J250" s="35">
        <v>26005.599999999999</v>
      </c>
      <c r="K250" s="21">
        <v>681.8</v>
      </c>
      <c r="L250" s="21">
        <v>528.70000000000005</v>
      </c>
      <c r="M250" s="21">
        <v>836.1</v>
      </c>
      <c r="N250" s="21">
        <v>2.6</v>
      </c>
      <c r="O250" s="21">
        <v>2</v>
      </c>
      <c r="P250" s="22">
        <v>3.2</v>
      </c>
    </row>
    <row r="251" spans="1:16">
      <c r="A251" s="6" t="s">
        <v>392</v>
      </c>
      <c r="B251" s="55" t="s">
        <v>393</v>
      </c>
      <c r="C251" s="44">
        <v>26155.5</v>
      </c>
      <c r="D251" s="21">
        <v>341</v>
      </c>
      <c r="E251" s="21">
        <v>196.2</v>
      </c>
      <c r="F251" s="21">
        <v>502.3</v>
      </c>
      <c r="G251" s="21">
        <v>1.3</v>
      </c>
      <c r="H251" s="21">
        <v>0.8</v>
      </c>
      <c r="I251" s="22">
        <v>1.9</v>
      </c>
      <c r="J251" s="35">
        <v>50728.5</v>
      </c>
      <c r="K251" s="21">
        <v>1753.7</v>
      </c>
      <c r="L251" s="21">
        <v>1418.8</v>
      </c>
      <c r="M251" s="21">
        <v>2077</v>
      </c>
      <c r="N251" s="21">
        <v>3.5</v>
      </c>
      <c r="O251" s="21">
        <v>2.8</v>
      </c>
      <c r="P251" s="22">
        <v>4.0999999999999996</v>
      </c>
    </row>
    <row r="252" spans="1:16">
      <c r="A252" s="6" t="s">
        <v>576</v>
      </c>
      <c r="B252" s="55" t="s">
        <v>577</v>
      </c>
      <c r="C252" s="44">
        <v>25874.400000000001</v>
      </c>
      <c r="D252" s="21">
        <v>330.5</v>
      </c>
      <c r="E252" s="21">
        <v>185.3</v>
      </c>
      <c r="F252" s="21">
        <v>499</v>
      </c>
      <c r="G252" s="21">
        <v>1.3</v>
      </c>
      <c r="H252" s="21">
        <v>0.7</v>
      </c>
      <c r="I252" s="22">
        <v>1.9</v>
      </c>
      <c r="J252" s="35">
        <v>58765.599999999999</v>
      </c>
      <c r="K252" s="21">
        <v>1985.7</v>
      </c>
      <c r="L252" s="21">
        <v>1590.6</v>
      </c>
      <c r="M252" s="21">
        <v>2394.5</v>
      </c>
      <c r="N252" s="21">
        <v>3.4</v>
      </c>
      <c r="O252" s="21">
        <v>2.7</v>
      </c>
      <c r="P252" s="22">
        <v>4.0999999999999996</v>
      </c>
    </row>
    <row r="253" spans="1:16">
      <c r="A253" s="49" t="s">
        <v>282</v>
      </c>
      <c r="B253" s="54" t="s">
        <v>283</v>
      </c>
      <c r="C253" s="44">
        <v>24773.7</v>
      </c>
      <c r="D253" s="21">
        <v>471.2</v>
      </c>
      <c r="E253" s="21">
        <v>263</v>
      </c>
      <c r="F253" s="21">
        <v>715.1</v>
      </c>
      <c r="G253" s="21">
        <v>1.9</v>
      </c>
      <c r="H253" s="21">
        <v>1.1000000000000001</v>
      </c>
      <c r="I253" s="22">
        <v>2.9</v>
      </c>
      <c r="J253" s="35">
        <v>62382.3</v>
      </c>
      <c r="K253" s="21">
        <v>3088.5</v>
      </c>
      <c r="L253" s="21">
        <v>2465.6999999999998</v>
      </c>
      <c r="M253" s="21">
        <v>3703.8</v>
      </c>
      <c r="N253" s="21">
        <v>5</v>
      </c>
      <c r="O253" s="21">
        <v>4</v>
      </c>
      <c r="P253" s="22">
        <v>5.9</v>
      </c>
    </row>
    <row r="254" spans="1:16">
      <c r="A254" s="6" t="s">
        <v>638</v>
      </c>
      <c r="B254" s="55" t="s">
        <v>639</v>
      </c>
      <c r="C254" s="44">
        <v>20111.7</v>
      </c>
      <c r="D254" s="21">
        <v>197.9</v>
      </c>
      <c r="E254" s="21">
        <v>112.8</v>
      </c>
      <c r="F254" s="21">
        <v>295.5</v>
      </c>
      <c r="G254" s="21">
        <v>1</v>
      </c>
      <c r="H254" s="21">
        <v>0.6</v>
      </c>
      <c r="I254" s="22">
        <v>1.5</v>
      </c>
      <c r="J254" s="35">
        <v>45873.3</v>
      </c>
      <c r="K254" s="21">
        <v>1207.0999999999999</v>
      </c>
      <c r="L254" s="21">
        <v>942.8</v>
      </c>
      <c r="M254" s="21">
        <v>1487.2</v>
      </c>
      <c r="N254" s="21">
        <v>2.6</v>
      </c>
      <c r="O254" s="21">
        <v>2.1</v>
      </c>
      <c r="P254" s="22">
        <v>3.2</v>
      </c>
    </row>
    <row r="255" spans="1:16">
      <c r="A255" s="6" t="s">
        <v>698</v>
      </c>
      <c r="B255" s="55" t="s">
        <v>699</v>
      </c>
      <c r="C255" s="44">
        <v>13595.8</v>
      </c>
      <c r="D255" s="21">
        <v>130.30000000000001</v>
      </c>
      <c r="E255" s="21">
        <v>74.400000000000006</v>
      </c>
      <c r="F255" s="21">
        <v>194.6</v>
      </c>
      <c r="G255" s="21">
        <v>1</v>
      </c>
      <c r="H255" s="21">
        <v>0.5</v>
      </c>
      <c r="I255" s="22">
        <v>1.4</v>
      </c>
      <c r="J255" s="35">
        <v>34866.199999999997</v>
      </c>
      <c r="K255" s="21">
        <v>894</v>
      </c>
      <c r="L255" s="21">
        <v>697.3</v>
      </c>
      <c r="M255" s="21">
        <v>1107.7</v>
      </c>
      <c r="N255" s="21">
        <v>2.6</v>
      </c>
      <c r="O255" s="21">
        <v>2</v>
      </c>
      <c r="P255" s="22">
        <v>3.2</v>
      </c>
    </row>
    <row r="256" spans="1:16">
      <c r="A256" s="6" t="s">
        <v>320</v>
      </c>
      <c r="B256" s="55" t="s">
        <v>321</v>
      </c>
      <c r="C256" s="44">
        <v>25990.5</v>
      </c>
      <c r="D256" s="21">
        <v>435.9</v>
      </c>
      <c r="E256" s="21">
        <v>243</v>
      </c>
      <c r="F256" s="21">
        <v>660.4</v>
      </c>
      <c r="G256" s="21">
        <v>1.7</v>
      </c>
      <c r="H256" s="21">
        <v>0.9</v>
      </c>
      <c r="I256" s="22">
        <v>2.5</v>
      </c>
      <c r="J256" s="35">
        <v>44913.5</v>
      </c>
      <c r="K256" s="21">
        <v>1969.3</v>
      </c>
      <c r="L256" s="21">
        <v>1589.6</v>
      </c>
      <c r="M256" s="21">
        <v>2358.3000000000002</v>
      </c>
      <c r="N256" s="21">
        <v>4.4000000000000004</v>
      </c>
      <c r="O256" s="21">
        <v>3.5</v>
      </c>
      <c r="P256" s="22">
        <v>5.3</v>
      </c>
    </row>
    <row r="257" spans="1:16">
      <c r="A257" s="6" t="s">
        <v>850</v>
      </c>
      <c r="B257" s="55" t="s">
        <v>851</v>
      </c>
      <c r="C257" s="44">
        <v>16317.4</v>
      </c>
      <c r="D257" s="21">
        <v>133.5</v>
      </c>
      <c r="E257" s="21">
        <v>74.400000000000006</v>
      </c>
      <c r="F257" s="21">
        <v>202.3</v>
      </c>
      <c r="G257" s="21">
        <v>0.8</v>
      </c>
      <c r="H257" s="21">
        <v>0.5</v>
      </c>
      <c r="I257" s="22">
        <v>1.2</v>
      </c>
      <c r="J257" s="35">
        <v>27861.599999999999</v>
      </c>
      <c r="K257" s="21">
        <v>612.9</v>
      </c>
      <c r="L257" s="21">
        <v>458.8</v>
      </c>
      <c r="M257" s="21">
        <v>784.7</v>
      </c>
      <c r="N257" s="21">
        <v>2.2000000000000002</v>
      </c>
      <c r="O257" s="21">
        <v>1.6</v>
      </c>
      <c r="P257" s="22">
        <v>2.8</v>
      </c>
    </row>
    <row r="258" spans="1:16">
      <c r="A258" s="6" t="s">
        <v>588</v>
      </c>
      <c r="B258" s="55" t="s">
        <v>589</v>
      </c>
      <c r="C258" s="44">
        <v>21244.3</v>
      </c>
      <c r="D258" s="21">
        <v>274.10000000000002</v>
      </c>
      <c r="E258" s="21">
        <v>154.69999999999999</v>
      </c>
      <c r="F258" s="21">
        <v>413.6</v>
      </c>
      <c r="G258" s="21">
        <v>1.3</v>
      </c>
      <c r="H258" s="21">
        <v>0.7</v>
      </c>
      <c r="I258" s="22">
        <v>1.9</v>
      </c>
      <c r="J258" s="35">
        <v>46576.7</v>
      </c>
      <c r="K258" s="21">
        <v>1589.6</v>
      </c>
      <c r="L258" s="21">
        <v>1258.5</v>
      </c>
      <c r="M258" s="21">
        <v>1924.7</v>
      </c>
      <c r="N258" s="21">
        <v>3.4</v>
      </c>
      <c r="O258" s="21">
        <v>2.7</v>
      </c>
      <c r="P258" s="22">
        <v>4.0999999999999996</v>
      </c>
    </row>
    <row r="259" spans="1:16">
      <c r="A259" s="6" t="s">
        <v>720</v>
      </c>
      <c r="B259" s="55" t="s">
        <v>721</v>
      </c>
      <c r="C259" s="44">
        <v>23268.1</v>
      </c>
      <c r="D259" s="21">
        <v>236.5</v>
      </c>
      <c r="E259" s="21">
        <v>135.4</v>
      </c>
      <c r="F259" s="21">
        <v>350.8</v>
      </c>
      <c r="G259" s="21">
        <v>1</v>
      </c>
      <c r="H259" s="21">
        <v>0.6</v>
      </c>
      <c r="I259" s="22">
        <v>1.5</v>
      </c>
      <c r="J259" s="35">
        <v>39994.9</v>
      </c>
      <c r="K259" s="21">
        <v>1085.5999999999999</v>
      </c>
      <c r="L259" s="21">
        <v>864.3</v>
      </c>
      <c r="M259" s="21">
        <v>1318.5</v>
      </c>
      <c r="N259" s="21">
        <v>2.7</v>
      </c>
      <c r="O259" s="21">
        <v>2.2000000000000002</v>
      </c>
      <c r="P259" s="22">
        <v>3.3</v>
      </c>
    </row>
    <row r="260" spans="1:16">
      <c r="A260" s="6" t="s">
        <v>312</v>
      </c>
      <c r="B260" s="55" t="s">
        <v>313</v>
      </c>
      <c r="C260" s="44">
        <v>27770.1</v>
      </c>
      <c r="D260" s="21">
        <v>466.2</v>
      </c>
      <c r="E260" s="21">
        <v>262</v>
      </c>
      <c r="F260" s="21">
        <v>706.5</v>
      </c>
      <c r="G260" s="21">
        <v>1.7</v>
      </c>
      <c r="H260" s="21">
        <v>0.9</v>
      </c>
      <c r="I260" s="22">
        <v>2.5</v>
      </c>
      <c r="J260" s="35">
        <v>48807.9</v>
      </c>
      <c r="K260" s="21">
        <v>2144.3000000000002</v>
      </c>
      <c r="L260" s="21">
        <v>1711</v>
      </c>
      <c r="M260" s="21">
        <v>2564.6999999999998</v>
      </c>
      <c r="N260" s="21">
        <v>4.4000000000000004</v>
      </c>
      <c r="O260" s="21">
        <v>3.5</v>
      </c>
      <c r="P260" s="22">
        <v>5.3</v>
      </c>
    </row>
    <row r="261" spans="1:16">
      <c r="A261" s="6" t="s">
        <v>374</v>
      </c>
      <c r="B261" s="55" t="s">
        <v>375</v>
      </c>
      <c r="C261" s="44">
        <v>15324.1</v>
      </c>
      <c r="D261" s="21">
        <v>240.1</v>
      </c>
      <c r="E261" s="21">
        <v>133.9</v>
      </c>
      <c r="F261" s="21">
        <v>366</v>
      </c>
      <c r="G261" s="21">
        <v>1.6</v>
      </c>
      <c r="H261" s="21">
        <v>0.9</v>
      </c>
      <c r="I261" s="22">
        <v>2.4</v>
      </c>
      <c r="J261" s="35">
        <v>25296.9</v>
      </c>
      <c r="K261" s="21">
        <v>1044.5</v>
      </c>
      <c r="L261" s="21">
        <v>796.5</v>
      </c>
      <c r="M261" s="21">
        <v>1300.9000000000001</v>
      </c>
      <c r="N261" s="21">
        <v>4.0999999999999996</v>
      </c>
      <c r="O261" s="21">
        <v>3.1</v>
      </c>
      <c r="P261" s="22">
        <v>5.0999999999999996</v>
      </c>
    </row>
    <row r="262" spans="1:16">
      <c r="A262" s="6" t="s">
        <v>804</v>
      </c>
      <c r="B262" s="55" t="s">
        <v>805</v>
      </c>
      <c r="C262" s="44">
        <v>30113.3</v>
      </c>
      <c r="D262" s="21">
        <v>363.2</v>
      </c>
      <c r="E262" s="21">
        <v>196.3</v>
      </c>
      <c r="F262" s="21">
        <v>575.4</v>
      </c>
      <c r="G262" s="21">
        <v>1.2</v>
      </c>
      <c r="H262" s="21">
        <v>0.7</v>
      </c>
      <c r="I262" s="22">
        <v>1.9</v>
      </c>
      <c r="J262" s="35">
        <v>45925.7</v>
      </c>
      <c r="K262" s="21">
        <v>1469</v>
      </c>
      <c r="L262" s="21">
        <v>1097.5</v>
      </c>
      <c r="M262" s="21">
        <v>1866.9</v>
      </c>
      <c r="N262" s="21">
        <v>3.2</v>
      </c>
      <c r="O262" s="21">
        <v>2.4</v>
      </c>
      <c r="P262" s="22">
        <v>4.0999999999999996</v>
      </c>
    </row>
    <row r="263" spans="1:16">
      <c r="A263" s="6" t="s">
        <v>744</v>
      </c>
      <c r="B263" s="55" t="s">
        <v>745</v>
      </c>
      <c r="C263" s="44">
        <v>39349.4</v>
      </c>
      <c r="D263" s="21">
        <v>395.5</v>
      </c>
      <c r="E263" s="21">
        <v>224.7</v>
      </c>
      <c r="F263" s="21">
        <v>590.5</v>
      </c>
      <c r="G263" s="21">
        <v>1</v>
      </c>
      <c r="H263" s="21">
        <v>0.6</v>
      </c>
      <c r="I263" s="22">
        <v>1.5</v>
      </c>
      <c r="J263" s="35">
        <v>65206.6</v>
      </c>
      <c r="K263" s="21">
        <v>1748.7</v>
      </c>
      <c r="L263" s="21">
        <v>1392.5</v>
      </c>
      <c r="M263" s="21">
        <v>2111.1</v>
      </c>
      <c r="N263" s="21">
        <v>2.7</v>
      </c>
      <c r="O263" s="21">
        <v>2.1</v>
      </c>
      <c r="P263" s="22">
        <v>3.2</v>
      </c>
    </row>
    <row r="264" spans="1:16">
      <c r="A264" s="6" t="s">
        <v>806</v>
      </c>
      <c r="B264" s="55" t="s">
        <v>807</v>
      </c>
      <c r="C264" s="44">
        <v>23508.2</v>
      </c>
      <c r="D264" s="21">
        <v>213.8</v>
      </c>
      <c r="E264" s="21">
        <v>121.8</v>
      </c>
      <c r="F264" s="21">
        <v>319</v>
      </c>
      <c r="G264" s="21">
        <v>0.9</v>
      </c>
      <c r="H264" s="21">
        <v>0.5</v>
      </c>
      <c r="I264" s="22">
        <v>1.4</v>
      </c>
      <c r="J264" s="35">
        <v>33318.800000000003</v>
      </c>
      <c r="K264" s="21">
        <v>812.6</v>
      </c>
      <c r="L264" s="21">
        <v>632.4</v>
      </c>
      <c r="M264" s="21">
        <v>1006.7</v>
      </c>
      <c r="N264" s="21">
        <v>2.4</v>
      </c>
      <c r="O264" s="21">
        <v>1.9</v>
      </c>
      <c r="P264" s="22">
        <v>3</v>
      </c>
    </row>
    <row r="265" spans="1:16">
      <c r="A265" s="6" t="s">
        <v>870</v>
      </c>
      <c r="B265" s="55" t="s">
        <v>871</v>
      </c>
      <c r="C265" s="44">
        <v>21278.5</v>
      </c>
      <c r="D265" s="21">
        <v>167.2</v>
      </c>
      <c r="E265" s="21">
        <v>93.5</v>
      </c>
      <c r="F265" s="21">
        <v>256.2</v>
      </c>
      <c r="G265" s="21">
        <v>0.8</v>
      </c>
      <c r="H265" s="21">
        <v>0.4</v>
      </c>
      <c r="I265" s="22">
        <v>1.2</v>
      </c>
      <c r="J265" s="35">
        <v>25616.5</v>
      </c>
      <c r="K265" s="21">
        <v>543.6</v>
      </c>
      <c r="L265" s="21">
        <v>393.7</v>
      </c>
      <c r="M265" s="21">
        <v>713.6</v>
      </c>
      <c r="N265" s="21">
        <v>2.1</v>
      </c>
      <c r="O265" s="21">
        <v>1.5</v>
      </c>
      <c r="P265" s="22">
        <v>2.8</v>
      </c>
    </row>
    <row r="266" spans="1:16">
      <c r="A266" s="6" t="s">
        <v>830</v>
      </c>
      <c r="B266" s="55" t="s">
        <v>831</v>
      </c>
      <c r="C266" s="44">
        <v>27176.2</v>
      </c>
      <c r="D266" s="21">
        <v>213.5</v>
      </c>
      <c r="E266" s="21">
        <v>119.4</v>
      </c>
      <c r="F266" s="21">
        <v>327.39999999999998</v>
      </c>
      <c r="G266" s="21">
        <v>0.8</v>
      </c>
      <c r="H266" s="21">
        <v>0.4</v>
      </c>
      <c r="I266" s="22">
        <v>1.2</v>
      </c>
      <c r="J266" s="35">
        <v>40280.800000000003</v>
      </c>
      <c r="K266" s="21">
        <v>853.7</v>
      </c>
      <c r="L266" s="21">
        <v>621.4</v>
      </c>
      <c r="M266" s="21">
        <v>1113</v>
      </c>
      <c r="N266" s="21">
        <v>2.1</v>
      </c>
      <c r="O266" s="21">
        <v>1.5</v>
      </c>
      <c r="P266" s="22">
        <v>2.8</v>
      </c>
    </row>
    <row r="267" spans="1:16">
      <c r="A267" s="6" t="s">
        <v>364</v>
      </c>
      <c r="B267" s="55" t="s">
        <v>365</v>
      </c>
      <c r="C267" s="44">
        <v>49809.8</v>
      </c>
      <c r="D267" s="21">
        <v>760.7</v>
      </c>
      <c r="E267" s="21">
        <v>423.1</v>
      </c>
      <c r="F267" s="21">
        <v>1155.4000000000001</v>
      </c>
      <c r="G267" s="21">
        <v>1.5</v>
      </c>
      <c r="H267" s="21">
        <v>0.8</v>
      </c>
      <c r="I267" s="22">
        <v>2.2999999999999998</v>
      </c>
      <c r="J267" s="35">
        <v>114984.2</v>
      </c>
      <c r="K267" s="21">
        <v>4606.6000000000004</v>
      </c>
      <c r="L267" s="21">
        <v>3697.7</v>
      </c>
      <c r="M267" s="21">
        <v>5568.7</v>
      </c>
      <c r="N267" s="21">
        <v>4</v>
      </c>
      <c r="O267" s="21">
        <v>3.2</v>
      </c>
      <c r="P267" s="22">
        <v>4.8</v>
      </c>
    </row>
    <row r="268" spans="1:16">
      <c r="A268" s="6" t="s">
        <v>322</v>
      </c>
      <c r="B268" s="55" t="s">
        <v>323</v>
      </c>
      <c r="C268" s="44">
        <v>30131.599999999999</v>
      </c>
      <c r="D268" s="21">
        <v>483.5</v>
      </c>
      <c r="E268" s="21">
        <v>261.8</v>
      </c>
      <c r="F268" s="21">
        <v>751.2</v>
      </c>
      <c r="G268" s="21">
        <v>1.6</v>
      </c>
      <c r="H268" s="21">
        <v>0.9</v>
      </c>
      <c r="I268" s="22">
        <v>2.5</v>
      </c>
      <c r="J268" s="35">
        <v>90284.4</v>
      </c>
      <c r="K268" s="21">
        <v>3784.2</v>
      </c>
      <c r="L268" s="21">
        <v>2947.2</v>
      </c>
      <c r="M268" s="21">
        <v>4734.8999999999996</v>
      </c>
      <c r="N268" s="21">
        <v>4.2</v>
      </c>
      <c r="O268" s="21">
        <v>3.3</v>
      </c>
      <c r="P268" s="22">
        <v>5.2</v>
      </c>
    </row>
    <row r="269" spans="1:16">
      <c r="A269" s="6" t="s">
        <v>766</v>
      </c>
      <c r="B269" s="55" t="s">
        <v>767</v>
      </c>
      <c r="C269" s="44">
        <v>36408.1</v>
      </c>
      <c r="D269" s="21">
        <v>442.4</v>
      </c>
      <c r="E269" s="21">
        <v>243</v>
      </c>
      <c r="F269" s="21">
        <v>687.8</v>
      </c>
      <c r="G269" s="21">
        <v>1.2</v>
      </c>
      <c r="H269" s="21">
        <v>0.7</v>
      </c>
      <c r="I269" s="22">
        <v>1.9</v>
      </c>
      <c r="J269" s="35">
        <v>59637.9</v>
      </c>
      <c r="K269" s="21">
        <v>1925.1</v>
      </c>
      <c r="L269" s="21">
        <v>1441.1</v>
      </c>
      <c r="M269" s="21">
        <v>2406.1</v>
      </c>
      <c r="N269" s="21">
        <v>3.2</v>
      </c>
      <c r="O269" s="21">
        <v>2.4</v>
      </c>
      <c r="P269" s="22">
        <v>4</v>
      </c>
    </row>
    <row r="270" spans="1:16">
      <c r="A270" s="6" t="s">
        <v>858</v>
      </c>
      <c r="B270" s="55" t="s">
        <v>859</v>
      </c>
      <c r="C270" s="44">
        <v>45569.2</v>
      </c>
      <c r="D270" s="21">
        <v>432.7</v>
      </c>
      <c r="E270" s="21">
        <v>244.5</v>
      </c>
      <c r="F270" s="21">
        <v>651.79999999999995</v>
      </c>
      <c r="G270" s="21">
        <v>0.9</v>
      </c>
      <c r="H270" s="21">
        <v>0.5</v>
      </c>
      <c r="I270" s="22">
        <v>1.4</v>
      </c>
      <c r="J270" s="35">
        <v>57972.800000000003</v>
      </c>
      <c r="K270" s="21">
        <v>1472</v>
      </c>
      <c r="L270" s="21">
        <v>1140.0999999999999</v>
      </c>
      <c r="M270" s="21">
        <v>1797.6</v>
      </c>
      <c r="N270" s="21">
        <v>2.5</v>
      </c>
      <c r="O270" s="21">
        <v>2</v>
      </c>
      <c r="P270" s="22">
        <v>3.1</v>
      </c>
    </row>
    <row r="271" spans="1:16">
      <c r="A271" s="6" t="s">
        <v>646</v>
      </c>
      <c r="B271" s="55" t="s">
        <v>647</v>
      </c>
      <c r="C271" s="44">
        <v>30823.200000000001</v>
      </c>
      <c r="D271" s="21">
        <v>329.7</v>
      </c>
      <c r="E271" s="21">
        <v>185</v>
      </c>
      <c r="F271" s="21">
        <v>494.3</v>
      </c>
      <c r="G271" s="21">
        <v>1.1000000000000001</v>
      </c>
      <c r="H271" s="21">
        <v>0.6</v>
      </c>
      <c r="I271" s="22">
        <v>1.6</v>
      </c>
      <c r="J271" s="35">
        <v>70481.8</v>
      </c>
      <c r="K271" s="21">
        <v>2007.6</v>
      </c>
      <c r="L271" s="21">
        <v>1587.1</v>
      </c>
      <c r="M271" s="21">
        <v>2436.3000000000002</v>
      </c>
      <c r="N271" s="21">
        <v>2.8</v>
      </c>
      <c r="O271" s="21">
        <v>2.2999999999999998</v>
      </c>
      <c r="P271" s="22">
        <v>3.5</v>
      </c>
    </row>
    <row r="272" spans="1:16">
      <c r="A272" s="6" t="s">
        <v>784</v>
      </c>
      <c r="B272" s="55" t="s">
        <v>785</v>
      </c>
      <c r="C272" s="44">
        <v>28872.799999999999</v>
      </c>
      <c r="D272" s="21">
        <v>266.8</v>
      </c>
      <c r="E272" s="21">
        <v>151.1</v>
      </c>
      <c r="F272" s="21">
        <v>400.2</v>
      </c>
      <c r="G272" s="21">
        <v>0.9</v>
      </c>
      <c r="H272" s="21">
        <v>0.5</v>
      </c>
      <c r="I272" s="22">
        <v>1.4</v>
      </c>
      <c r="J272" s="35">
        <v>38441.199999999997</v>
      </c>
      <c r="K272" s="21">
        <v>952</v>
      </c>
      <c r="L272" s="21">
        <v>735.1</v>
      </c>
      <c r="M272" s="21">
        <v>1185.5</v>
      </c>
      <c r="N272" s="21">
        <v>2.5</v>
      </c>
      <c r="O272" s="21">
        <v>1.9</v>
      </c>
      <c r="P272" s="22">
        <v>3.1</v>
      </c>
    </row>
    <row r="273" spans="1:16">
      <c r="A273" s="6" t="s">
        <v>848</v>
      </c>
      <c r="B273" s="55" t="s">
        <v>849</v>
      </c>
      <c r="C273" s="44">
        <v>15653.2</v>
      </c>
      <c r="D273" s="21">
        <v>154.69999999999999</v>
      </c>
      <c r="E273" s="21">
        <v>87.6</v>
      </c>
      <c r="F273" s="21">
        <v>232.4</v>
      </c>
      <c r="G273" s="21">
        <v>1</v>
      </c>
      <c r="H273" s="21">
        <v>0.6</v>
      </c>
      <c r="I273" s="22">
        <v>1.5</v>
      </c>
      <c r="J273" s="35">
        <v>23615.8</v>
      </c>
      <c r="K273" s="21">
        <v>622.5</v>
      </c>
      <c r="L273" s="21">
        <v>484.2</v>
      </c>
      <c r="M273" s="21">
        <v>760.7</v>
      </c>
      <c r="N273" s="21">
        <v>2.6</v>
      </c>
      <c r="O273" s="21">
        <v>2.1</v>
      </c>
      <c r="P273" s="22">
        <v>3.2</v>
      </c>
    </row>
    <row r="274" spans="1:16">
      <c r="A274" s="6" t="s">
        <v>814</v>
      </c>
      <c r="B274" s="55" t="s">
        <v>815</v>
      </c>
      <c r="C274" s="44">
        <v>29729.4</v>
      </c>
      <c r="D274" s="21">
        <v>238.6</v>
      </c>
      <c r="E274" s="21">
        <v>131.69999999999999</v>
      </c>
      <c r="F274" s="21">
        <v>369</v>
      </c>
      <c r="G274" s="21">
        <v>0.8</v>
      </c>
      <c r="H274" s="21">
        <v>0.4</v>
      </c>
      <c r="I274" s="22">
        <v>1.2</v>
      </c>
      <c r="J274" s="35">
        <v>36767.599999999999</v>
      </c>
      <c r="K274" s="21">
        <v>794.9</v>
      </c>
      <c r="L274" s="21">
        <v>576.6</v>
      </c>
      <c r="M274" s="21">
        <v>1044.8</v>
      </c>
      <c r="N274" s="21">
        <v>2.2000000000000002</v>
      </c>
      <c r="O274" s="21">
        <v>1.6</v>
      </c>
      <c r="P274" s="22">
        <v>2.8</v>
      </c>
    </row>
    <row r="275" spans="1:16">
      <c r="A275" s="6" t="s">
        <v>626</v>
      </c>
      <c r="B275" s="55" t="s">
        <v>627</v>
      </c>
      <c r="C275" s="44">
        <v>38439.699999999997</v>
      </c>
      <c r="D275" s="21">
        <v>417.4</v>
      </c>
      <c r="E275" s="21">
        <v>239.4</v>
      </c>
      <c r="F275" s="21">
        <v>616.20000000000005</v>
      </c>
      <c r="G275" s="21">
        <v>1.1000000000000001</v>
      </c>
      <c r="H275" s="21">
        <v>0.6</v>
      </c>
      <c r="I275" s="22">
        <v>1.6</v>
      </c>
      <c r="J275" s="35">
        <v>53001.3</v>
      </c>
      <c r="K275" s="21">
        <v>1536.2</v>
      </c>
      <c r="L275" s="21">
        <v>1217.9000000000001</v>
      </c>
      <c r="M275" s="21">
        <v>1865.2</v>
      </c>
      <c r="N275" s="21">
        <v>2.9</v>
      </c>
      <c r="O275" s="21">
        <v>2.2999999999999998</v>
      </c>
      <c r="P275" s="22">
        <v>3.5</v>
      </c>
    </row>
    <row r="276" spans="1:16">
      <c r="A276" s="6" t="s">
        <v>746</v>
      </c>
      <c r="B276" s="55" t="s">
        <v>747</v>
      </c>
      <c r="C276" s="44">
        <v>19036.599999999999</v>
      </c>
      <c r="D276" s="21">
        <v>195.4</v>
      </c>
      <c r="E276" s="21">
        <v>111.5</v>
      </c>
      <c r="F276" s="21">
        <v>291.10000000000002</v>
      </c>
      <c r="G276" s="21">
        <v>1</v>
      </c>
      <c r="H276" s="21">
        <v>0.6</v>
      </c>
      <c r="I276" s="22">
        <v>1.5</v>
      </c>
      <c r="J276" s="35">
        <v>30377.4</v>
      </c>
      <c r="K276" s="21">
        <v>832.6</v>
      </c>
      <c r="L276" s="21">
        <v>658.2</v>
      </c>
      <c r="M276" s="21">
        <v>1011.4</v>
      </c>
      <c r="N276" s="21">
        <v>2.7</v>
      </c>
      <c r="O276" s="21">
        <v>2.2000000000000002</v>
      </c>
      <c r="P276" s="22">
        <v>3.3</v>
      </c>
    </row>
    <row r="277" spans="1:16">
      <c r="A277" s="6" t="s">
        <v>772</v>
      </c>
      <c r="B277" s="55" t="s">
        <v>773</v>
      </c>
      <c r="C277" s="44">
        <v>31008.5</v>
      </c>
      <c r="D277" s="21">
        <v>276.7</v>
      </c>
      <c r="E277" s="21">
        <v>156.80000000000001</v>
      </c>
      <c r="F277" s="21">
        <v>415.8</v>
      </c>
      <c r="G277" s="21">
        <v>0.9</v>
      </c>
      <c r="H277" s="21">
        <v>0.5</v>
      </c>
      <c r="I277" s="22">
        <v>1.3</v>
      </c>
      <c r="J277" s="35">
        <v>48383.5</v>
      </c>
      <c r="K277" s="21">
        <v>1159.4000000000001</v>
      </c>
      <c r="L277" s="21">
        <v>883.8</v>
      </c>
      <c r="M277" s="21">
        <v>1459.1</v>
      </c>
      <c r="N277" s="21">
        <v>2.4</v>
      </c>
      <c r="O277" s="21">
        <v>1.8</v>
      </c>
      <c r="P277" s="22">
        <v>3</v>
      </c>
    </row>
    <row r="278" spans="1:16">
      <c r="A278" s="6" t="s">
        <v>480</v>
      </c>
      <c r="B278" s="55" t="s">
        <v>481</v>
      </c>
      <c r="C278" s="44">
        <v>11193.6</v>
      </c>
      <c r="D278" s="21">
        <v>146.5</v>
      </c>
      <c r="E278" s="21">
        <v>82.4</v>
      </c>
      <c r="F278" s="21">
        <v>220</v>
      </c>
      <c r="G278" s="21">
        <v>1.3</v>
      </c>
      <c r="H278" s="21">
        <v>0.7</v>
      </c>
      <c r="I278" s="22">
        <v>2</v>
      </c>
      <c r="J278" s="35">
        <v>23295.4</v>
      </c>
      <c r="K278" s="21">
        <v>808.5</v>
      </c>
      <c r="L278" s="21">
        <v>613.79999999999995</v>
      </c>
      <c r="M278" s="21">
        <v>994.8</v>
      </c>
      <c r="N278" s="21">
        <v>3.5</v>
      </c>
      <c r="O278" s="21">
        <v>2.6</v>
      </c>
      <c r="P278" s="22">
        <v>4.3</v>
      </c>
    </row>
    <row r="279" spans="1:16">
      <c r="A279" s="6" t="s">
        <v>482</v>
      </c>
      <c r="B279" s="55" t="s">
        <v>483</v>
      </c>
      <c r="C279" s="44">
        <v>20805.3</v>
      </c>
      <c r="D279" s="21">
        <v>257.3</v>
      </c>
      <c r="E279" s="21">
        <v>145.9</v>
      </c>
      <c r="F279" s="21">
        <v>382</v>
      </c>
      <c r="G279" s="21">
        <v>1.2</v>
      </c>
      <c r="H279" s="21">
        <v>0.7</v>
      </c>
      <c r="I279" s="22">
        <v>1.8</v>
      </c>
      <c r="J279" s="35">
        <v>38905.699999999997</v>
      </c>
      <c r="K279" s="21">
        <v>1275.5999999999999</v>
      </c>
      <c r="L279" s="21">
        <v>1037.3</v>
      </c>
      <c r="M279" s="21">
        <v>1517.5</v>
      </c>
      <c r="N279" s="21">
        <v>3.3</v>
      </c>
      <c r="O279" s="21">
        <v>2.7</v>
      </c>
      <c r="P279" s="22">
        <v>3.9</v>
      </c>
    </row>
    <row r="280" spans="1:16">
      <c r="A280" s="6" t="s">
        <v>484</v>
      </c>
      <c r="B280" s="55" t="s">
        <v>485</v>
      </c>
      <c r="C280" s="44">
        <v>14119.7</v>
      </c>
      <c r="D280" s="21">
        <v>176.7</v>
      </c>
      <c r="E280" s="21">
        <v>100.8</v>
      </c>
      <c r="F280" s="21">
        <v>262.60000000000002</v>
      </c>
      <c r="G280" s="21">
        <v>1.3</v>
      </c>
      <c r="H280" s="21">
        <v>0.7</v>
      </c>
      <c r="I280" s="22">
        <v>1.9</v>
      </c>
      <c r="J280" s="35">
        <v>39034.300000000003</v>
      </c>
      <c r="K280" s="21">
        <v>1294.5999999999999</v>
      </c>
      <c r="L280" s="21">
        <v>1040.5</v>
      </c>
      <c r="M280" s="21">
        <v>1533.9</v>
      </c>
      <c r="N280" s="21">
        <v>3.3</v>
      </c>
      <c r="O280" s="21">
        <v>2.7</v>
      </c>
      <c r="P280" s="22">
        <v>3.9</v>
      </c>
    </row>
    <row r="281" spans="1:16">
      <c r="A281" s="6" t="s">
        <v>674</v>
      </c>
      <c r="B281" s="55" t="s">
        <v>675</v>
      </c>
      <c r="C281" s="44">
        <v>63655.7</v>
      </c>
      <c r="D281" s="21">
        <v>684.4</v>
      </c>
      <c r="E281" s="21">
        <v>390.6</v>
      </c>
      <c r="F281" s="21">
        <v>1017.5</v>
      </c>
      <c r="G281" s="21">
        <v>1.1000000000000001</v>
      </c>
      <c r="H281" s="21">
        <v>0.6</v>
      </c>
      <c r="I281" s="22">
        <v>1.6</v>
      </c>
      <c r="J281" s="35">
        <v>125518.3</v>
      </c>
      <c r="K281" s="21">
        <v>3593.7</v>
      </c>
      <c r="L281" s="21">
        <v>2898.9</v>
      </c>
      <c r="M281" s="21">
        <v>4299.8999999999996</v>
      </c>
      <c r="N281" s="21">
        <v>2.9</v>
      </c>
      <c r="O281" s="21">
        <v>2.2999999999999998</v>
      </c>
      <c r="P281" s="22">
        <v>3.4</v>
      </c>
    </row>
    <row r="282" spans="1:16">
      <c r="A282" s="6" t="s">
        <v>712</v>
      </c>
      <c r="B282" s="55" t="s">
        <v>713</v>
      </c>
      <c r="C282" s="44">
        <v>24107.8</v>
      </c>
      <c r="D282" s="21">
        <v>218.1</v>
      </c>
      <c r="E282" s="21">
        <v>122.2</v>
      </c>
      <c r="F282" s="21">
        <v>331.8</v>
      </c>
      <c r="G282" s="21">
        <v>0.9</v>
      </c>
      <c r="H282" s="21">
        <v>0.5</v>
      </c>
      <c r="I282" s="22">
        <v>1.4</v>
      </c>
      <c r="J282" s="35">
        <v>34572.199999999997</v>
      </c>
      <c r="K282" s="21">
        <v>839.9</v>
      </c>
      <c r="L282" s="21">
        <v>632.29999999999995</v>
      </c>
      <c r="M282" s="21">
        <v>1076.3</v>
      </c>
      <c r="N282" s="21">
        <v>2.4</v>
      </c>
      <c r="O282" s="21">
        <v>1.8</v>
      </c>
      <c r="P282" s="22">
        <v>3.1</v>
      </c>
    </row>
    <row r="283" spans="1:16">
      <c r="A283" s="6" t="s">
        <v>536</v>
      </c>
      <c r="B283" s="55" t="s">
        <v>537</v>
      </c>
      <c r="C283" s="44">
        <v>27246.7</v>
      </c>
      <c r="D283" s="21">
        <v>337.7</v>
      </c>
      <c r="E283" s="21">
        <v>193.6</v>
      </c>
      <c r="F283" s="21">
        <v>500.4</v>
      </c>
      <c r="G283" s="21">
        <v>1.2</v>
      </c>
      <c r="H283" s="21">
        <v>0.7</v>
      </c>
      <c r="I283" s="22">
        <v>1.8</v>
      </c>
      <c r="J283" s="35">
        <v>58660.3</v>
      </c>
      <c r="K283" s="21">
        <v>1931.8</v>
      </c>
      <c r="L283" s="21">
        <v>1518.8</v>
      </c>
      <c r="M283" s="21">
        <v>2323.1</v>
      </c>
      <c r="N283" s="21">
        <v>3.3</v>
      </c>
      <c r="O283" s="21">
        <v>2.6</v>
      </c>
      <c r="P283" s="22">
        <v>4</v>
      </c>
    </row>
    <row r="284" spans="1:16">
      <c r="A284" s="6" t="s">
        <v>786</v>
      </c>
      <c r="B284" s="55" t="s">
        <v>787</v>
      </c>
      <c r="C284" s="44">
        <v>37325.4</v>
      </c>
      <c r="D284" s="21">
        <v>413.3</v>
      </c>
      <c r="E284" s="21">
        <v>230.2</v>
      </c>
      <c r="F284" s="21">
        <v>628.79999999999995</v>
      </c>
      <c r="G284" s="21">
        <v>1.1000000000000001</v>
      </c>
      <c r="H284" s="21">
        <v>0.6</v>
      </c>
      <c r="I284" s="22">
        <v>1.7</v>
      </c>
      <c r="J284" s="35">
        <v>40288.6</v>
      </c>
      <c r="K284" s="21">
        <v>1185.2</v>
      </c>
      <c r="L284" s="21">
        <v>937.2</v>
      </c>
      <c r="M284" s="21">
        <v>1433.9</v>
      </c>
      <c r="N284" s="21">
        <v>2.9</v>
      </c>
      <c r="O284" s="21">
        <v>2.2999999999999998</v>
      </c>
      <c r="P284" s="22">
        <v>3.6</v>
      </c>
    </row>
    <row r="285" spans="1:16">
      <c r="A285" s="6" t="s">
        <v>520</v>
      </c>
      <c r="B285" s="55" t="s">
        <v>521</v>
      </c>
      <c r="C285" s="44">
        <v>44633.4</v>
      </c>
      <c r="D285" s="21">
        <v>557.1</v>
      </c>
      <c r="E285" s="21">
        <v>320.10000000000002</v>
      </c>
      <c r="F285" s="21">
        <v>821.6</v>
      </c>
      <c r="G285" s="21">
        <v>1.2</v>
      </c>
      <c r="H285" s="21">
        <v>0.7</v>
      </c>
      <c r="I285" s="22">
        <v>1.8</v>
      </c>
      <c r="J285" s="35">
        <v>81482.600000000006</v>
      </c>
      <c r="K285" s="21">
        <v>2695.8</v>
      </c>
      <c r="L285" s="21">
        <v>2198.1</v>
      </c>
      <c r="M285" s="21">
        <v>3170.9</v>
      </c>
      <c r="N285" s="21">
        <v>3.3</v>
      </c>
      <c r="O285" s="21">
        <v>2.7</v>
      </c>
      <c r="P285" s="22">
        <v>3.9</v>
      </c>
    </row>
    <row r="286" spans="1:16">
      <c r="A286" s="6" t="s">
        <v>412</v>
      </c>
      <c r="B286" s="55" t="s">
        <v>413</v>
      </c>
      <c r="C286" s="44">
        <v>39640.1</v>
      </c>
      <c r="D286" s="21">
        <v>548.70000000000005</v>
      </c>
      <c r="E286" s="21">
        <v>305.8</v>
      </c>
      <c r="F286" s="21">
        <v>831.7</v>
      </c>
      <c r="G286" s="21">
        <v>1.4</v>
      </c>
      <c r="H286" s="21">
        <v>0.8</v>
      </c>
      <c r="I286" s="22">
        <v>2.1</v>
      </c>
      <c r="J286" s="35">
        <v>116116.9</v>
      </c>
      <c r="K286" s="21">
        <v>4229.7</v>
      </c>
      <c r="L286" s="21">
        <v>3400.8</v>
      </c>
      <c r="M286" s="21">
        <v>5102.2</v>
      </c>
      <c r="N286" s="21">
        <v>3.6</v>
      </c>
      <c r="O286" s="21">
        <v>2.9</v>
      </c>
      <c r="P286" s="22">
        <v>4.4000000000000004</v>
      </c>
    </row>
    <row r="287" spans="1:16">
      <c r="A287" s="6" t="s">
        <v>628</v>
      </c>
      <c r="B287" s="55" t="s">
        <v>629</v>
      </c>
      <c r="C287" s="44">
        <v>98980.7</v>
      </c>
      <c r="D287" s="21">
        <v>1079.8</v>
      </c>
      <c r="E287" s="21">
        <v>621.29999999999995</v>
      </c>
      <c r="F287" s="21">
        <v>1594</v>
      </c>
      <c r="G287" s="21">
        <v>1.1000000000000001</v>
      </c>
      <c r="H287" s="21">
        <v>0.6</v>
      </c>
      <c r="I287" s="22">
        <v>1.6</v>
      </c>
      <c r="J287" s="35">
        <v>161682.29999999999</v>
      </c>
      <c r="K287" s="21">
        <v>4703.5</v>
      </c>
      <c r="L287" s="21">
        <v>3773.6</v>
      </c>
      <c r="M287" s="21">
        <v>5655.6</v>
      </c>
      <c r="N287" s="21">
        <v>2.9</v>
      </c>
      <c r="O287" s="21">
        <v>2.2999999999999998</v>
      </c>
      <c r="P287" s="22">
        <v>3.5</v>
      </c>
    </row>
    <row r="288" spans="1:16">
      <c r="A288" s="6" t="s">
        <v>796</v>
      </c>
      <c r="B288" s="55" t="s">
        <v>797</v>
      </c>
      <c r="C288" s="44">
        <v>29456.5</v>
      </c>
      <c r="D288" s="21">
        <v>252.7</v>
      </c>
      <c r="E288" s="21">
        <v>142.30000000000001</v>
      </c>
      <c r="F288" s="21">
        <v>382.3</v>
      </c>
      <c r="G288" s="21">
        <v>0.9</v>
      </c>
      <c r="H288" s="21">
        <v>0.5</v>
      </c>
      <c r="I288" s="22">
        <v>1.3</v>
      </c>
      <c r="J288" s="35">
        <v>34152.5</v>
      </c>
      <c r="K288" s="21">
        <v>788</v>
      </c>
      <c r="L288" s="21">
        <v>591.20000000000005</v>
      </c>
      <c r="M288" s="21">
        <v>997.8</v>
      </c>
      <c r="N288" s="21">
        <v>2.2999999999999998</v>
      </c>
      <c r="O288" s="21">
        <v>1.7</v>
      </c>
      <c r="P288" s="22">
        <v>2.9</v>
      </c>
    </row>
    <row r="289" spans="1:16">
      <c r="A289" s="6" t="s">
        <v>860</v>
      </c>
      <c r="B289" s="55" t="s">
        <v>861</v>
      </c>
      <c r="C289" s="44">
        <v>31287</v>
      </c>
      <c r="D289" s="21">
        <v>244.7</v>
      </c>
      <c r="E289" s="21">
        <v>135.6</v>
      </c>
      <c r="F289" s="21">
        <v>375.5</v>
      </c>
      <c r="G289" s="21">
        <v>0.8</v>
      </c>
      <c r="H289" s="21">
        <v>0.4</v>
      </c>
      <c r="I289" s="22">
        <v>1.2</v>
      </c>
      <c r="J289" s="35">
        <v>42607</v>
      </c>
      <c r="K289" s="21">
        <v>898.3</v>
      </c>
      <c r="L289" s="21">
        <v>658.7</v>
      </c>
      <c r="M289" s="21">
        <v>1167.3</v>
      </c>
      <c r="N289" s="21">
        <v>2.1</v>
      </c>
      <c r="O289" s="21">
        <v>1.5</v>
      </c>
      <c r="P289" s="22">
        <v>2.7</v>
      </c>
    </row>
    <row r="290" spans="1:16">
      <c r="A290" s="6" t="s">
        <v>328</v>
      </c>
      <c r="B290" s="55" t="s">
        <v>329</v>
      </c>
      <c r="C290" s="44">
        <v>43476.7</v>
      </c>
      <c r="D290" s="21">
        <v>646.20000000000005</v>
      </c>
      <c r="E290" s="21">
        <v>360</v>
      </c>
      <c r="F290" s="21">
        <v>976.5</v>
      </c>
      <c r="G290" s="21">
        <v>1.5</v>
      </c>
      <c r="H290" s="21">
        <v>0.8</v>
      </c>
      <c r="I290" s="22">
        <v>2.2000000000000002</v>
      </c>
      <c r="J290" s="35">
        <v>117017.3</v>
      </c>
      <c r="K290" s="21">
        <v>4563.1000000000004</v>
      </c>
      <c r="L290" s="21">
        <v>3708.6</v>
      </c>
      <c r="M290" s="21">
        <v>5465.8</v>
      </c>
      <c r="N290" s="21">
        <v>3.9</v>
      </c>
      <c r="O290" s="21">
        <v>3.2</v>
      </c>
      <c r="P290" s="22">
        <v>4.7</v>
      </c>
    </row>
    <row r="291" spans="1:16">
      <c r="A291" s="6" t="s">
        <v>862</v>
      </c>
      <c r="B291" s="55" t="s">
        <v>863</v>
      </c>
      <c r="C291" s="44">
        <v>20393.900000000001</v>
      </c>
      <c r="D291" s="21">
        <v>167.9</v>
      </c>
      <c r="E291" s="21">
        <v>94.1</v>
      </c>
      <c r="F291" s="21">
        <v>253.9</v>
      </c>
      <c r="G291" s="21">
        <v>0.8</v>
      </c>
      <c r="H291" s="21">
        <v>0.5</v>
      </c>
      <c r="I291" s="22">
        <v>1.2</v>
      </c>
      <c r="J291" s="35">
        <v>25104.1</v>
      </c>
      <c r="K291" s="21">
        <v>555.29999999999995</v>
      </c>
      <c r="L291" s="21">
        <v>421.1</v>
      </c>
      <c r="M291" s="21">
        <v>703.9</v>
      </c>
      <c r="N291" s="21">
        <v>2.2000000000000002</v>
      </c>
      <c r="O291" s="21">
        <v>1.7</v>
      </c>
      <c r="P291" s="22">
        <v>2.8</v>
      </c>
    </row>
    <row r="292" spans="1:16">
      <c r="A292" s="6" t="s">
        <v>864</v>
      </c>
      <c r="B292" s="55" t="s">
        <v>865</v>
      </c>
      <c r="C292" s="44">
        <v>28734.3</v>
      </c>
      <c r="D292" s="21">
        <v>197.8</v>
      </c>
      <c r="E292" s="21">
        <v>103.3</v>
      </c>
      <c r="F292" s="21">
        <v>318</v>
      </c>
      <c r="G292" s="21">
        <v>0.7</v>
      </c>
      <c r="H292" s="21">
        <v>0.4</v>
      </c>
      <c r="I292" s="22">
        <v>1.1000000000000001</v>
      </c>
      <c r="J292" s="35">
        <v>53989.7</v>
      </c>
      <c r="K292" s="21">
        <v>1005.8</v>
      </c>
      <c r="L292" s="21">
        <v>678.2</v>
      </c>
      <c r="M292" s="21">
        <v>1398.1</v>
      </c>
      <c r="N292" s="21">
        <v>1.9</v>
      </c>
      <c r="O292" s="21">
        <v>1.3</v>
      </c>
      <c r="P292" s="22">
        <v>2.6</v>
      </c>
    </row>
    <row r="293" spans="1:16">
      <c r="A293" s="6" t="s">
        <v>414</v>
      </c>
      <c r="B293" s="55" t="s">
        <v>415</v>
      </c>
      <c r="C293" s="44">
        <v>34821.199999999997</v>
      </c>
      <c r="D293" s="21">
        <v>527.29999999999995</v>
      </c>
      <c r="E293" s="21">
        <v>286.5</v>
      </c>
      <c r="F293" s="21">
        <v>818.7</v>
      </c>
      <c r="G293" s="21">
        <v>1.5</v>
      </c>
      <c r="H293" s="21">
        <v>0.8</v>
      </c>
      <c r="I293" s="22">
        <v>2.4</v>
      </c>
      <c r="J293" s="35">
        <v>76337.8</v>
      </c>
      <c r="K293" s="21">
        <v>3034.2</v>
      </c>
      <c r="L293" s="21">
        <v>2345.9</v>
      </c>
      <c r="M293" s="21">
        <v>3832.4</v>
      </c>
      <c r="N293" s="21">
        <v>4</v>
      </c>
      <c r="O293" s="21">
        <v>3.1</v>
      </c>
      <c r="P293" s="22">
        <v>5</v>
      </c>
    </row>
    <row r="294" spans="1:16">
      <c r="A294" s="6" t="s">
        <v>590</v>
      </c>
      <c r="B294" s="55" t="s">
        <v>591</v>
      </c>
      <c r="C294" s="44">
        <v>15856.6</v>
      </c>
      <c r="D294" s="21">
        <v>189.4</v>
      </c>
      <c r="E294" s="21">
        <v>107.6</v>
      </c>
      <c r="F294" s="21">
        <v>281</v>
      </c>
      <c r="G294" s="21">
        <v>1.2</v>
      </c>
      <c r="H294" s="21">
        <v>0.7</v>
      </c>
      <c r="I294" s="22">
        <v>1.8</v>
      </c>
      <c r="J294" s="35">
        <v>30302.400000000001</v>
      </c>
      <c r="K294" s="21">
        <v>957.9</v>
      </c>
      <c r="L294" s="21">
        <v>782.5</v>
      </c>
      <c r="M294" s="21">
        <v>1133.9000000000001</v>
      </c>
      <c r="N294" s="21">
        <v>3.2</v>
      </c>
      <c r="O294" s="21">
        <v>2.6</v>
      </c>
      <c r="P294" s="22">
        <v>3.7</v>
      </c>
    </row>
    <row r="295" spans="1:16">
      <c r="A295" s="6" t="s">
        <v>486</v>
      </c>
      <c r="B295" s="55" t="s">
        <v>487</v>
      </c>
      <c r="C295" s="44">
        <v>20517.3</v>
      </c>
      <c r="D295" s="21">
        <v>265.2</v>
      </c>
      <c r="E295" s="21">
        <v>151.9</v>
      </c>
      <c r="F295" s="21">
        <v>391.4</v>
      </c>
      <c r="G295" s="21">
        <v>1.3</v>
      </c>
      <c r="H295" s="21">
        <v>0.7</v>
      </c>
      <c r="I295" s="22">
        <v>1.9</v>
      </c>
      <c r="J295" s="35">
        <v>36478.699999999997</v>
      </c>
      <c r="K295" s="21">
        <v>1248</v>
      </c>
      <c r="L295" s="21">
        <v>1016.8</v>
      </c>
      <c r="M295" s="21">
        <v>1480.2</v>
      </c>
      <c r="N295" s="21">
        <v>3.4</v>
      </c>
      <c r="O295" s="21">
        <v>2.8</v>
      </c>
      <c r="P295" s="22">
        <v>4.0999999999999996</v>
      </c>
    </row>
    <row r="296" spans="1:16">
      <c r="A296" s="6" t="s">
        <v>538</v>
      </c>
      <c r="B296" s="55" t="s">
        <v>539</v>
      </c>
      <c r="C296" s="44">
        <v>22474.3</v>
      </c>
      <c r="D296" s="21">
        <v>266.39999999999998</v>
      </c>
      <c r="E296" s="21">
        <v>153</v>
      </c>
      <c r="F296" s="21">
        <v>393</v>
      </c>
      <c r="G296" s="21">
        <v>1.2</v>
      </c>
      <c r="H296" s="21">
        <v>0.7</v>
      </c>
      <c r="I296" s="22">
        <v>1.7</v>
      </c>
      <c r="J296" s="35">
        <v>50998.7</v>
      </c>
      <c r="K296" s="21">
        <v>1605.4</v>
      </c>
      <c r="L296" s="21">
        <v>1289.9000000000001</v>
      </c>
      <c r="M296" s="21">
        <v>1914.9</v>
      </c>
      <c r="N296" s="21">
        <v>3.1</v>
      </c>
      <c r="O296" s="21">
        <v>2.5</v>
      </c>
      <c r="P296" s="22">
        <v>3.8</v>
      </c>
    </row>
    <row r="297" spans="1:16">
      <c r="A297" s="6" t="s">
        <v>430</v>
      </c>
      <c r="B297" s="55" t="s">
        <v>431</v>
      </c>
      <c r="C297" s="44">
        <v>23968.2</v>
      </c>
      <c r="D297" s="21">
        <v>324.3</v>
      </c>
      <c r="E297" s="21">
        <v>186.2</v>
      </c>
      <c r="F297" s="21">
        <v>478.4</v>
      </c>
      <c r="G297" s="21">
        <v>1.4</v>
      </c>
      <c r="H297" s="21">
        <v>0.8</v>
      </c>
      <c r="I297" s="22">
        <v>2</v>
      </c>
      <c r="J297" s="35">
        <v>41924.800000000003</v>
      </c>
      <c r="K297" s="21">
        <v>1498.5</v>
      </c>
      <c r="L297" s="21">
        <v>1226.3</v>
      </c>
      <c r="M297" s="21">
        <v>1753.4</v>
      </c>
      <c r="N297" s="21">
        <v>3.6</v>
      </c>
      <c r="O297" s="21">
        <v>2.9</v>
      </c>
      <c r="P297" s="22">
        <v>4.2</v>
      </c>
    </row>
    <row r="298" spans="1:16">
      <c r="A298" s="6" t="s">
        <v>488</v>
      </c>
      <c r="B298" s="55" t="s">
        <v>489</v>
      </c>
      <c r="C298" s="44">
        <v>14858.4</v>
      </c>
      <c r="D298" s="21">
        <v>194</v>
      </c>
      <c r="E298" s="21">
        <v>109.8</v>
      </c>
      <c r="F298" s="21">
        <v>290.60000000000002</v>
      </c>
      <c r="G298" s="21">
        <v>1.3</v>
      </c>
      <c r="H298" s="21">
        <v>0.7</v>
      </c>
      <c r="I298" s="22">
        <v>2</v>
      </c>
      <c r="J298" s="35">
        <v>39461.599999999999</v>
      </c>
      <c r="K298" s="21">
        <v>1364.8</v>
      </c>
      <c r="L298" s="21">
        <v>1084.5</v>
      </c>
      <c r="M298" s="21">
        <v>1633.4</v>
      </c>
      <c r="N298" s="21">
        <v>3.5</v>
      </c>
      <c r="O298" s="21">
        <v>2.7</v>
      </c>
      <c r="P298" s="22">
        <v>4.0999999999999996</v>
      </c>
    </row>
    <row r="299" spans="1:16" ht="15.95" thickBot="1">
      <c r="A299" s="11" t="s">
        <v>748</v>
      </c>
      <c r="B299" s="68" t="s">
        <v>749</v>
      </c>
      <c r="C299" s="45">
        <v>35378.5</v>
      </c>
      <c r="D299" s="23">
        <v>331.4</v>
      </c>
      <c r="E299" s="23">
        <v>185.7</v>
      </c>
      <c r="F299" s="23">
        <v>500.1</v>
      </c>
      <c r="G299" s="23">
        <v>0.9</v>
      </c>
      <c r="H299" s="23">
        <v>0.5</v>
      </c>
      <c r="I299" s="24">
        <v>1.4</v>
      </c>
      <c r="J299" s="36">
        <v>53266.5</v>
      </c>
      <c r="K299" s="23">
        <v>1335.5</v>
      </c>
      <c r="L299" s="23">
        <v>1024.9000000000001</v>
      </c>
      <c r="M299" s="23">
        <v>1680.4</v>
      </c>
      <c r="N299" s="23">
        <v>2.5</v>
      </c>
      <c r="O299" s="23">
        <v>1.9</v>
      </c>
      <c r="P299" s="24">
        <v>3.2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4DED7D9-C941-4B1C-A39D-0C4206F426E6}">
  <dimension ref="A1:H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8" width="14.140625" style="20" customWidth="1"/>
    <col min="9" max="16384" width="8.7109375" style="2"/>
  </cols>
  <sheetData>
    <row r="1" spans="1:8">
      <c r="A1" s="96" t="s">
        <v>217</v>
      </c>
      <c r="B1" s="98" t="s">
        <v>218</v>
      </c>
      <c r="C1" s="99"/>
      <c r="D1" s="99"/>
      <c r="E1" s="99"/>
      <c r="F1" s="99"/>
      <c r="G1" s="99"/>
      <c r="H1" s="100"/>
    </row>
    <row r="2" spans="1:8" ht="15.95" thickBot="1">
      <c r="A2" s="97" t="s">
        <v>219</v>
      </c>
      <c r="B2" s="32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</row>
    <row r="3" spans="1:8" ht="15.95" thickBot="1">
      <c r="A3" s="37" t="s">
        <v>220</v>
      </c>
      <c r="B3" s="33">
        <v>25613776</v>
      </c>
      <c r="C3" s="30">
        <v>5587023.4000000004</v>
      </c>
      <c r="D3" s="30">
        <v>5261159.5</v>
      </c>
      <c r="E3" s="30">
        <v>5909665.7000000002</v>
      </c>
      <c r="F3" s="30">
        <v>21.8</v>
      </c>
      <c r="G3" s="30">
        <v>20.5</v>
      </c>
      <c r="H3" s="31">
        <v>23.1</v>
      </c>
    </row>
    <row r="4" spans="1:8">
      <c r="A4" s="38" t="s">
        <v>221</v>
      </c>
      <c r="B4" s="34">
        <v>516795</v>
      </c>
      <c r="C4" s="27">
        <v>128639.5</v>
      </c>
      <c r="D4" s="27">
        <v>119255.9</v>
      </c>
      <c r="E4" s="27">
        <v>137950</v>
      </c>
      <c r="F4" s="27">
        <v>24.9</v>
      </c>
      <c r="G4" s="27">
        <v>23.1</v>
      </c>
      <c r="H4" s="28">
        <v>26.7</v>
      </c>
    </row>
    <row r="5" spans="1:8">
      <c r="A5" s="39" t="s">
        <v>225</v>
      </c>
      <c r="B5" s="35">
        <v>613332</v>
      </c>
      <c r="C5" s="21">
        <v>147813.29999999999</v>
      </c>
      <c r="D5" s="21">
        <v>138387.70000000001</v>
      </c>
      <c r="E5" s="21">
        <v>157360.29999999999</v>
      </c>
      <c r="F5" s="21">
        <v>24.1</v>
      </c>
      <c r="G5" s="21">
        <v>22.6</v>
      </c>
      <c r="H5" s="22">
        <v>25.7</v>
      </c>
    </row>
    <row r="6" spans="1:8">
      <c r="A6" s="39" t="s">
        <v>224</v>
      </c>
      <c r="B6" s="35">
        <v>1444043.5</v>
      </c>
      <c r="C6" s="21">
        <v>346584.1</v>
      </c>
      <c r="D6" s="21">
        <v>325567.09999999998</v>
      </c>
      <c r="E6" s="21">
        <v>368117.3</v>
      </c>
      <c r="F6" s="21">
        <v>24</v>
      </c>
      <c r="G6" s="21">
        <v>22.5</v>
      </c>
      <c r="H6" s="22">
        <v>25.5</v>
      </c>
    </row>
    <row r="7" spans="1:8">
      <c r="A7" s="39" t="s">
        <v>236</v>
      </c>
      <c r="B7" s="35">
        <v>511813</v>
      </c>
      <c r="C7" s="21">
        <v>120851.8</v>
      </c>
      <c r="D7" s="21">
        <v>111687.8</v>
      </c>
      <c r="E7" s="21">
        <v>130426.4</v>
      </c>
      <c r="F7" s="21">
        <v>23.6</v>
      </c>
      <c r="G7" s="21">
        <v>21.8</v>
      </c>
      <c r="H7" s="22">
        <v>25.5</v>
      </c>
    </row>
    <row r="8" spans="1:8">
      <c r="A8" s="39" t="s">
        <v>233</v>
      </c>
      <c r="B8" s="35">
        <v>1169473</v>
      </c>
      <c r="C8" s="21">
        <v>274385.90000000002</v>
      </c>
      <c r="D8" s="21">
        <v>256304.2</v>
      </c>
      <c r="E8" s="21">
        <v>292908.7</v>
      </c>
      <c r="F8" s="21">
        <v>23.5</v>
      </c>
      <c r="G8" s="21">
        <v>21.9</v>
      </c>
      <c r="H8" s="22">
        <v>25</v>
      </c>
    </row>
    <row r="9" spans="1:8">
      <c r="A9" s="39" t="s">
        <v>230</v>
      </c>
      <c r="B9" s="35">
        <v>1197695</v>
      </c>
      <c r="C9" s="21">
        <v>278108.3</v>
      </c>
      <c r="D9" s="21">
        <v>261374.2</v>
      </c>
      <c r="E9" s="21">
        <v>295366.59999999998</v>
      </c>
      <c r="F9" s="21">
        <v>23.2</v>
      </c>
      <c r="G9" s="21">
        <v>21.8</v>
      </c>
      <c r="H9" s="22">
        <v>24.7</v>
      </c>
    </row>
    <row r="10" spans="1:8">
      <c r="A10" s="39" t="s">
        <v>232</v>
      </c>
      <c r="B10" s="35">
        <v>1025033.1</v>
      </c>
      <c r="C10" s="21">
        <v>238265</v>
      </c>
      <c r="D10" s="21">
        <v>223605.8</v>
      </c>
      <c r="E10" s="21">
        <v>253297.6</v>
      </c>
      <c r="F10" s="21">
        <v>23.2</v>
      </c>
      <c r="G10" s="21">
        <v>21.8</v>
      </c>
      <c r="H10" s="22">
        <v>24.7</v>
      </c>
    </row>
    <row r="11" spans="1:8">
      <c r="A11" s="39" t="s">
        <v>223</v>
      </c>
      <c r="B11" s="35">
        <v>543181.5</v>
      </c>
      <c r="C11" s="21">
        <v>125576.6</v>
      </c>
      <c r="D11" s="21">
        <v>118463.1</v>
      </c>
      <c r="E11" s="21">
        <v>132730.4</v>
      </c>
      <c r="F11" s="21">
        <v>23.1</v>
      </c>
      <c r="G11" s="21">
        <v>21.8</v>
      </c>
      <c r="H11" s="22">
        <v>24.4</v>
      </c>
    </row>
    <row r="12" spans="1:8">
      <c r="A12" s="39" t="s">
        <v>222</v>
      </c>
      <c r="B12" s="35">
        <v>311587</v>
      </c>
      <c r="C12" s="21">
        <v>71416.100000000006</v>
      </c>
      <c r="D12" s="21">
        <v>66646.2</v>
      </c>
      <c r="E12" s="21">
        <v>76305.7</v>
      </c>
      <c r="F12" s="21">
        <v>22.9</v>
      </c>
      <c r="G12" s="21">
        <v>21.4</v>
      </c>
      <c r="H12" s="22">
        <v>24.5</v>
      </c>
    </row>
    <row r="13" spans="1:8">
      <c r="A13" s="39" t="s">
        <v>231</v>
      </c>
      <c r="B13" s="35">
        <v>838162.4</v>
      </c>
      <c r="C13" s="21">
        <v>192220.9</v>
      </c>
      <c r="D13" s="21">
        <v>181154</v>
      </c>
      <c r="E13" s="21">
        <v>203573.6</v>
      </c>
      <c r="F13" s="21">
        <v>22.9</v>
      </c>
      <c r="G13" s="21">
        <v>21.6</v>
      </c>
      <c r="H13" s="22">
        <v>24.3</v>
      </c>
    </row>
    <row r="14" spans="1:8">
      <c r="A14" s="39" t="s">
        <v>227</v>
      </c>
      <c r="B14" s="35">
        <v>400825</v>
      </c>
      <c r="C14" s="21">
        <v>91912.9</v>
      </c>
      <c r="D14" s="21">
        <v>86743.4</v>
      </c>
      <c r="E14" s="21">
        <v>96921.2</v>
      </c>
      <c r="F14" s="21">
        <v>22.9</v>
      </c>
      <c r="G14" s="21">
        <v>21.6</v>
      </c>
      <c r="H14" s="22">
        <v>24.2</v>
      </c>
    </row>
    <row r="15" spans="1:8">
      <c r="A15" s="39" t="s">
        <v>229</v>
      </c>
      <c r="B15" s="35">
        <v>502599.5</v>
      </c>
      <c r="C15" s="21">
        <v>114120.3</v>
      </c>
      <c r="D15" s="21">
        <v>107716.5</v>
      </c>
      <c r="E15" s="21">
        <v>120355.7</v>
      </c>
      <c r="F15" s="21">
        <v>22.7</v>
      </c>
      <c r="G15" s="21">
        <v>21.4</v>
      </c>
      <c r="H15" s="22">
        <v>23.9</v>
      </c>
    </row>
    <row r="16" spans="1:8">
      <c r="A16" s="39" t="s">
        <v>239</v>
      </c>
      <c r="B16" s="35">
        <v>515334</v>
      </c>
      <c r="C16" s="21">
        <v>116499.8</v>
      </c>
      <c r="D16" s="21">
        <v>109581.3</v>
      </c>
      <c r="E16" s="21">
        <v>123465.1</v>
      </c>
      <c r="F16" s="21">
        <v>22.6</v>
      </c>
      <c r="G16" s="21">
        <v>21.3</v>
      </c>
      <c r="H16" s="22">
        <v>24</v>
      </c>
    </row>
    <row r="17" spans="1:8">
      <c r="A17" s="39" t="s">
        <v>226</v>
      </c>
      <c r="B17" s="35">
        <v>637288</v>
      </c>
      <c r="C17" s="21">
        <v>142575.29999999999</v>
      </c>
      <c r="D17" s="21">
        <v>134508.70000000001</v>
      </c>
      <c r="E17" s="21">
        <v>150323.5</v>
      </c>
      <c r="F17" s="21">
        <v>22.4</v>
      </c>
      <c r="G17" s="21">
        <v>21.1</v>
      </c>
      <c r="H17" s="22">
        <v>23.6</v>
      </c>
    </row>
    <row r="18" spans="1:8">
      <c r="A18" s="39" t="s">
        <v>235</v>
      </c>
      <c r="B18" s="35">
        <v>554431</v>
      </c>
      <c r="C18" s="21">
        <v>124212.2</v>
      </c>
      <c r="D18" s="21">
        <v>117437.5</v>
      </c>
      <c r="E18" s="21">
        <v>131003.9</v>
      </c>
      <c r="F18" s="21">
        <v>22.4</v>
      </c>
      <c r="G18" s="21">
        <v>21.2</v>
      </c>
      <c r="H18" s="22">
        <v>23.6</v>
      </c>
    </row>
    <row r="19" spans="1:8">
      <c r="A19" s="39" t="s">
        <v>228</v>
      </c>
      <c r="B19" s="35">
        <v>306195</v>
      </c>
      <c r="C19" s="21">
        <v>68364.899999999994</v>
      </c>
      <c r="D19" s="21">
        <v>64431.199999999997</v>
      </c>
      <c r="E19" s="21">
        <v>72086.100000000006</v>
      </c>
      <c r="F19" s="21">
        <v>22.3</v>
      </c>
      <c r="G19" s="21">
        <v>21</v>
      </c>
      <c r="H19" s="22">
        <v>23.5</v>
      </c>
    </row>
    <row r="20" spans="1:8">
      <c r="A20" s="39" t="s">
        <v>234</v>
      </c>
      <c r="B20" s="35">
        <v>861487</v>
      </c>
      <c r="C20" s="21">
        <v>191207.7</v>
      </c>
      <c r="D20" s="21">
        <v>180951.1</v>
      </c>
      <c r="E20" s="21">
        <v>201375.9</v>
      </c>
      <c r="F20" s="21">
        <v>22.2</v>
      </c>
      <c r="G20" s="21">
        <v>21</v>
      </c>
      <c r="H20" s="22">
        <v>23.4</v>
      </c>
    </row>
    <row r="21" spans="1:8">
      <c r="A21" s="39" t="s">
        <v>243</v>
      </c>
      <c r="B21" s="35">
        <v>521659</v>
      </c>
      <c r="C21" s="21">
        <v>114894.6</v>
      </c>
      <c r="D21" s="21">
        <v>108208</v>
      </c>
      <c r="E21" s="21">
        <v>121363</v>
      </c>
      <c r="F21" s="21">
        <v>22</v>
      </c>
      <c r="G21" s="21">
        <v>20.7</v>
      </c>
      <c r="H21" s="22">
        <v>23.3</v>
      </c>
    </row>
    <row r="22" spans="1:8">
      <c r="A22" s="39" t="s">
        <v>240</v>
      </c>
      <c r="B22" s="35">
        <v>876839</v>
      </c>
      <c r="C22" s="21">
        <v>191638.7</v>
      </c>
      <c r="D22" s="21">
        <v>180771.7</v>
      </c>
      <c r="E22" s="21">
        <v>202461.9</v>
      </c>
      <c r="F22" s="21">
        <v>21.9</v>
      </c>
      <c r="G22" s="21">
        <v>20.6</v>
      </c>
      <c r="H22" s="22">
        <v>23.1</v>
      </c>
    </row>
    <row r="23" spans="1:8">
      <c r="A23" s="39" t="s">
        <v>246</v>
      </c>
      <c r="B23" s="35">
        <v>264048</v>
      </c>
      <c r="C23" s="21">
        <v>57487.199999999997</v>
      </c>
      <c r="D23" s="21">
        <v>53931.7</v>
      </c>
      <c r="E23" s="21">
        <v>60903</v>
      </c>
      <c r="F23" s="21">
        <v>21.8</v>
      </c>
      <c r="G23" s="21">
        <v>20.399999999999999</v>
      </c>
      <c r="H23" s="22">
        <v>23.1</v>
      </c>
    </row>
    <row r="24" spans="1:8">
      <c r="A24" s="39" t="s">
        <v>242</v>
      </c>
      <c r="B24" s="35">
        <v>414566</v>
      </c>
      <c r="C24" s="21">
        <v>89941.8</v>
      </c>
      <c r="D24" s="21">
        <v>84760.4</v>
      </c>
      <c r="E24" s="21">
        <v>94983.6</v>
      </c>
      <c r="F24" s="21">
        <v>21.7</v>
      </c>
      <c r="G24" s="21">
        <v>20.399999999999999</v>
      </c>
      <c r="H24" s="22">
        <v>22.9</v>
      </c>
    </row>
    <row r="25" spans="1:8">
      <c r="A25" s="39" t="s">
        <v>237</v>
      </c>
      <c r="B25" s="35">
        <v>415497</v>
      </c>
      <c r="C25" s="21">
        <v>89904.3</v>
      </c>
      <c r="D25" s="21">
        <v>84787.8</v>
      </c>
      <c r="E25" s="21">
        <v>94857.9</v>
      </c>
      <c r="F25" s="21">
        <v>21.6</v>
      </c>
      <c r="G25" s="21">
        <v>20.399999999999999</v>
      </c>
      <c r="H25" s="22">
        <v>22.8</v>
      </c>
    </row>
    <row r="26" spans="1:8">
      <c r="A26" s="39" t="s">
        <v>241</v>
      </c>
      <c r="B26" s="35">
        <v>881889.4</v>
      </c>
      <c r="C26" s="21">
        <v>190175.9</v>
      </c>
      <c r="D26" s="21">
        <v>179514.8</v>
      </c>
      <c r="E26" s="21">
        <v>200547</v>
      </c>
      <c r="F26" s="21">
        <v>21.6</v>
      </c>
      <c r="G26" s="21">
        <v>20.399999999999999</v>
      </c>
      <c r="H26" s="22">
        <v>22.7</v>
      </c>
    </row>
    <row r="27" spans="1:8">
      <c r="A27" s="39" t="s">
        <v>244</v>
      </c>
      <c r="B27" s="35">
        <v>355341</v>
      </c>
      <c r="C27" s="21">
        <v>76214.3</v>
      </c>
      <c r="D27" s="21">
        <v>71827.8</v>
      </c>
      <c r="E27" s="21">
        <v>80470.5</v>
      </c>
      <c r="F27" s="21">
        <v>21.4</v>
      </c>
      <c r="G27" s="21">
        <v>20.2</v>
      </c>
      <c r="H27" s="22">
        <v>22.6</v>
      </c>
    </row>
    <row r="28" spans="1:8">
      <c r="A28" s="39" t="s">
        <v>238</v>
      </c>
      <c r="B28" s="35">
        <v>869051</v>
      </c>
      <c r="C28" s="21">
        <v>186399</v>
      </c>
      <c r="D28" s="21">
        <v>175985.8</v>
      </c>
      <c r="E28" s="21">
        <v>196596.5</v>
      </c>
      <c r="F28" s="21">
        <v>21.4</v>
      </c>
      <c r="G28" s="21">
        <v>20.3</v>
      </c>
      <c r="H28" s="22">
        <v>22.6</v>
      </c>
    </row>
    <row r="29" spans="1:8">
      <c r="A29" s="39" t="s">
        <v>245</v>
      </c>
      <c r="B29" s="35">
        <v>422331</v>
      </c>
      <c r="C29" s="21">
        <v>89873.9</v>
      </c>
      <c r="D29" s="21">
        <v>84583.2</v>
      </c>
      <c r="E29" s="21">
        <v>94977.1</v>
      </c>
      <c r="F29" s="21">
        <v>21.3</v>
      </c>
      <c r="G29" s="21">
        <v>20</v>
      </c>
      <c r="H29" s="22">
        <v>22.5</v>
      </c>
    </row>
    <row r="30" spans="1:8">
      <c r="A30" s="39" t="s">
        <v>249</v>
      </c>
      <c r="B30" s="35">
        <v>559236</v>
      </c>
      <c r="C30" s="21">
        <v>118885.4</v>
      </c>
      <c r="D30" s="21">
        <v>111667.3</v>
      </c>
      <c r="E30" s="21">
        <v>125893.9</v>
      </c>
      <c r="F30" s="21">
        <v>21.3</v>
      </c>
      <c r="G30" s="21">
        <v>20</v>
      </c>
      <c r="H30" s="22">
        <v>22.5</v>
      </c>
    </row>
    <row r="31" spans="1:8">
      <c r="A31" s="39" t="s">
        <v>251</v>
      </c>
      <c r="B31" s="35">
        <v>420822.9</v>
      </c>
      <c r="C31" s="21">
        <v>88490.1</v>
      </c>
      <c r="D31" s="21">
        <v>83144.2</v>
      </c>
      <c r="E31" s="21">
        <v>93583.6</v>
      </c>
      <c r="F31" s="21">
        <v>21</v>
      </c>
      <c r="G31" s="21">
        <v>19.8</v>
      </c>
      <c r="H31" s="22">
        <v>22.2</v>
      </c>
    </row>
    <row r="32" spans="1:8">
      <c r="A32" s="39" t="s">
        <v>248</v>
      </c>
      <c r="B32" s="35">
        <v>405919.4</v>
      </c>
      <c r="C32" s="21">
        <v>84317.9</v>
      </c>
      <c r="D32" s="21">
        <v>79501.3</v>
      </c>
      <c r="E32" s="21">
        <v>89100</v>
      </c>
      <c r="F32" s="21">
        <v>20.8</v>
      </c>
      <c r="G32" s="21">
        <v>19.600000000000001</v>
      </c>
      <c r="H32" s="22">
        <v>22</v>
      </c>
    </row>
    <row r="33" spans="1:8">
      <c r="A33" s="39" t="s">
        <v>256</v>
      </c>
      <c r="B33" s="35">
        <v>649964</v>
      </c>
      <c r="C33" s="21">
        <v>134937.20000000001</v>
      </c>
      <c r="D33" s="21">
        <v>124467.1</v>
      </c>
      <c r="E33" s="21">
        <v>145517.20000000001</v>
      </c>
      <c r="F33" s="21">
        <v>20.8</v>
      </c>
      <c r="G33" s="21">
        <v>19.100000000000001</v>
      </c>
      <c r="H33" s="22">
        <v>22.4</v>
      </c>
    </row>
    <row r="34" spans="1:8">
      <c r="A34" s="39" t="s">
        <v>247</v>
      </c>
      <c r="B34" s="35">
        <v>405310</v>
      </c>
      <c r="C34" s="21">
        <v>84093.3</v>
      </c>
      <c r="D34" s="21">
        <v>79141.600000000006</v>
      </c>
      <c r="E34" s="21">
        <v>88993.1</v>
      </c>
      <c r="F34" s="21">
        <v>20.7</v>
      </c>
      <c r="G34" s="21">
        <v>19.5</v>
      </c>
      <c r="H34" s="22">
        <v>22</v>
      </c>
    </row>
    <row r="35" spans="1:8">
      <c r="A35" s="39" t="s">
        <v>253</v>
      </c>
      <c r="B35" s="35">
        <v>501430</v>
      </c>
      <c r="C35" s="21">
        <v>103637.4</v>
      </c>
      <c r="D35" s="21">
        <v>97201</v>
      </c>
      <c r="E35" s="21">
        <v>109868.7</v>
      </c>
      <c r="F35" s="21">
        <v>20.7</v>
      </c>
      <c r="G35" s="21">
        <v>19.399999999999999</v>
      </c>
      <c r="H35" s="22">
        <v>21.9</v>
      </c>
    </row>
    <row r="36" spans="1:8">
      <c r="A36" s="39" t="s">
        <v>252</v>
      </c>
      <c r="B36" s="35">
        <v>324708</v>
      </c>
      <c r="C36" s="21">
        <v>66736</v>
      </c>
      <c r="D36" s="21">
        <v>62688.6</v>
      </c>
      <c r="E36" s="21">
        <v>70595.199999999997</v>
      </c>
      <c r="F36" s="21">
        <v>20.6</v>
      </c>
      <c r="G36" s="21">
        <v>19.3</v>
      </c>
      <c r="H36" s="22">
        <v>21.7</v>
      </c>
    </row>
    <row r="37" spans="1:8">
      <c r="A37" s="39" t="s">
        <v>250</v>
      </c>
      <c r="B37" s="35">
        <v>453345.8</v>
      </c>
      <c r="C37" s="21">
        <v>92280.8</v>
      </c>
      <c r="D37" s="21">
        <v>86661.5</v>
      </c>
      <c r="E37" s="21">
        <v>97664</v>
      </c>
      <c r="F37" s="21">
        <v>20.399999999999999</v>
      </c>
      <c r="G37" s="21">
        <v>19.100000000000001</v>
      </c>
      <c r="H37" s="22">
        <v>21.5</v>
      </c>
    </row>
    <row r="38" spans="1:8">
      <c r="A38" s="39" t="s">
        <v>254</v>
      </c>
      <c r="B38" s="35">
        <v>534667</v>
      </c>
      <c r="C38" s="21">
        <v>107221</v>
      </c>
      <c r="D38" s="21">
        <v>99842.5</v>
      </c>
      <c r="E38" s="21">
        <v>114629.6</v>
      </c>
      <c r="F38" s="21">
        <v>20.100000000000001</v>
      </c>
      <c r="G38" s="21">
        <v>18.7</v>
      </c>
      <c r="H38" s="22">
        <v>21.4</v>
      </c>
    </row>
    <row r="39" spans="1:8">
      <c r="A39" s="39" t="s">
        <v>257</v>
      </c>
      <c r="B39" s="35">
        <v>664695</v>
      </c>
      <c r="C39" s="21">
        <v>132869</v>
      </c>
      <c r="D39" s="21">
        <v>123377.1</v>
      </c>
      <c r="E39" s="21">
        <v>142234.79999999999</v>
      </c>
      <c r="F39" s="21">
        <v>20</v>
      </c>
      <c r="G39" s="21">
        <v>18.600000000000001</v>
      </c>
      <c r="H39" s="22">
        <v>21.4</v>
      </c>
    </row>
    <row r="40" spans="1:8">
      <c r="A40" s="39" t="s">
        <v>255</v>
      </c>
      <c r="B40" s="35">
        <v>676492.6</v>
      </c>
      <c r="C40" s="21">
        <v>133246.5</v>
      </c>
      <c r="D40" s="21">
        <v>124406.39999999999</v>
      </c>
      <c r="E40" s="21">
        <v>141690.5</v>
      </c>
      <c r="F40" s="21">
        <v>19.7</v>
      </c>
      <c r="G40" s="21">
        <v>18.399999999999999</v>
      </c>
      <c r="H40" s="22">
        <v>20.9</v>
      </c>
    </row>
    <row r="41" spans="1:8">
      <c r="A41" s="39" t="s">
        <v>259</v>
      </c>
      <c r="B41" s="35">
        <v>805782</v>
      </c>
      <c r="C41" s="21">
        <v>158542.70000000001</v>
      </c>
      <c r="D41" s="21">
        <v>147373.6</v>
      </c>
      <c r="E41" s="21">
        <v>169590.1</v>
      </c>
      <c r="F41" s="21">
        <v>19.7</v>
      </c>
      <c r="G41" s="21">
        <v>18.3</v>
      </c>
      <c r="H41" s="22">
        <v>21</v>
      </c>
    </row>
    <row r="42" spans="1:8">
      <c r="A42" s="70" t="s">
        <v>258</v>
      </c>
      <c r="B42" s="35">
        <v>810739.3</v>
      </c>
      <c r="C42" s="21">
        <v>154184.70000000001</v>
      </c>
      <c r="D42" s="21">
        <v>143180</v>
      </c>
      <c r="E42" s="21">
        <v>165074.29999999999</v>
      </c>
      <c r="F42" s="21">
        <v>19</v>
      </c>
      <c r="G42" s="21">
        <v>17.7</v>
      </c>
      <c r="H42" s="22">
        <v>20.399999999999999</v>
      </c>
    </row>
    <row r="43" spans="1:8">
      <c r="A43" s="70" t="s">
        <v>260</v>
      </c>
      <c r="B43" s="35">
        <v>335693.9</v>
      </c>
      <c r="C43" s="21">
        <v>63810.5</v>
      </c>
      <c r="D43" s="21">
        <v>59276.2</v>
      </c>
      <c r="E43" s="21">
        <v>68358.2</v>
      </c>
      <c r="F43" s="21">
        <v>19</v>
      </c>
      <c r="G43" s="21">
        <v>17.7</v>
      </c>
      <c r="H43" s="22">
        <v>20.399999999999999</v>
      </c>
    </row>
    <row r="44" spans="1:8">
      <c r="A44" s="70" t="s">
        <v>262</v>
      </c>
      <c r="B44" s="35">
        <v>595761</v>
      </c>
      <c r="C44" s="21">
        <v>112386.2</v>
      </c>
      <c r="D44" s="21">
        <v>104825.1</v>
      </c>
      <c r="E44" s="21">
        <v>119587.4</v>
      </c>
      <c r="F44" s="21">
        <v>18.899999999999999</v>
      </c>
      <c r="G44" s="21">
        <v>17.600000000000001</v>
      </c>
      <c r="H44" s="22">
        <v>20.100000000000001</v>
      </c>
    </row>
    <row r="45" spans="1:8" ht="15.95" thickBot="1">
      <c r="A45" s="71" t="s">
        <v>261</v>
      </c>
      <c r="B45" s="36">
        <v>498712.7</v>
      </c>
      <c r="C45" s="23">
        <v>92100.3</v>
      </c>
      <c r="D45" s="23">
        <v>85398.399999999994</v>
      </c>
      <c r="E45" s="23">
        <v>98801.7</v>
      </c>
      <c r="F45" s="23">
        <v>18.5</v>
      </c>
      <c r="G45" s="23">
        <v>17.100000000000001</v>
      </c>
      <c r="H45" s="24">
        <v>19.8</v>
      </c>
    </row>
  </sheetData>
  <mergeCells count="2">
    <mergeCell ref="A1:A2"/>
    <mergeCell ref="B1:H1"/>
  </mergeCells>
  <pageMargins left="0.7" right="0.7" top="0.75" bottom="0.75" header="0.3" footer="0.3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078B21-4FC8-478D-BCBC-1EC966A01194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263</v>
      </c>
      <c r="C1" s="99"/>
      <c r="D1" s="99"/>
      <c r="E1" s="99"/>
      <c r="F1" s="99"/>
      <c r="G1" s="99"/>
      <c r="H1" s="100"/>
      <c r="I1" s="98" t="s">
        <v>264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12210085</v>
      </c>
      <c r="C3" s="30">
        <v>2124450.6</v>
      </c>
      <c r="D3" s="30">
        <v>1934589.2</v>
      </c>
      <c r="E3" s="30">
        <v>2323881.4</v>
      </c>
      <c r="F3" s="30">
        <v>17.399999999999999</v>
      </c>
      <c r="G3" s="30">
        <v>15.8</v>
      </c>
      <c r="H3" s="31">
        <v>19</v>
      </c>
      <c r="I3" s="33">
        <v>13403691</v>
      </c>
      <c r="J3" s="30">
        <v>3462572.7</v>
      </c>
      <c r="K3" s="30">
        <v>3239563.4</v>
      </c>
      <c r="L3" s="30">
        <v>3686374</v>
      </c>
      <c r="M3" s="30">
        <v>25.8</v>
      </c>
      <c r="N3" s="30">
        <v>24.2</v>
      </c>
      <c r="O3" s="31">
        <v>27.5</v>
      </c>
    </row>
    <row r="4" spans="1:15">
      <c r="A4" s="38" t="s">
        <v>250</v>
      </c>
      <c r="B4" s="43">
        <v>216497.1</v>
      </c>
      <c r="C4" s="27">
        <v>34897.5</v>
      </c>
      <c r="D4" s="27">
        <v>31656.1</v>
      </c>
      <c r="E4" s="27">
        <v>38251.1</v>
      </c>
      <c r="F4" s="27">
        <v>16.100000000000001</v>
      </c>
      <c r="G4" s="27">
        <v>14.6</v>
      </c>
      <c r="H4" s="28">
        <v>17.7</v>
      </c>
      <c r="I4" s="34">
        <v>236848.7</v>
      </c>
      <c r="J4" s="27">
        <v>57383.199999999997</v>
      </c>
      <c r="K4" s="27">
        <v>53498.8</v>
      </c>
      <c r="L4" s="27">
        <v>61301.1</v>
      </c>
      <c r="M4" s="27">
        <v>24.2</v>
      </c>
      <c r="N4" s="27">
        <v>22.6</v>
      </c>
      <c r="O4" s="28">
        <v>25.9</v>
      </c>
    </row>
    <row r="5" spans="1:15">
      <c r="A5" s="39" t="s">
        <v>251</v>
      </c>
      <c r="B5" s="44">
        <v>203332.5</v>
      </c>
      <c r="C5" s="21">
        <v>34105.1</v>
      </c>
      <c r="D5" s="21">
        <v>31000.7</v>
      </c>
      <c r="E5" s="21">
        <v>37374.9</v>
      </c>
      <c r="F5" s="21">
        <v>16.8</v>
      </c>
      <c r="G5" s="21">
        <v>15.2</v>
      </c>
      <c r="H5" s="22">
        <v>18.399999999999999</v>
      </c>
      <c r="I5" s="35">
        <v>217490.4</v>
      </c>
      <c r="J5" s="21">
        <v>54385</v>
      </c>
      <c r="K5" s="21">
        <v>50669.7</v>
      </c>
      <c r="L5" s="21">
        <v>58059.199999999997</v>
      </c>
      <c r="M5" s="21">
        <v>25</v>
      </c>
      <c r="N5" s="21">
        <v>23.3</v>
      </c>
      <c r="O5" s="22">
        <v>26.7</v>
      </c>
    </row>
    <row r="6" spans="1:15">
      <c r="A6" s="39" t="s">
        <v>236</v>
      </c>
      <c r="B6" s="44">
        <v>244716</v>
      </c>
      <c r="C6" s="21">
        <v>46575.4</v>
      </c>
      <c r="D6" s="21">
        <v>41829.800000000003</v>
      </c>
      <c r="E6" s="21">
        <v>51973</v>
      </c>
      <c r="F6" s="21">
        <v>19</v>
      </c>
      <c r="G6" s="21">
        <v>17.100000000000001</v>
      </c>
      <c r="H6" s="22">
        <v>21.2</v>
      </c>
      <c r="I6" s="35">
        <v>267097</v>
      </c>
      <c r="J6" s="21">
        <v>74276.399999999994</v>
      </c>
      <c r="K6" s="21">
        <v>68601.5</v>
      </c>
      <c r="L6" s="21">
        <v>80406.100000000006</v>
      </c>
      <c r="M6" s="21">
        <v>27.8</v>
      </c>
      <c r="N6" s="21">
        <v>25.7</v>
      </c>
      <c r="O6" s="22">
        <v>30.1</v>
      </c>
    </row>
    <row r="7" spans="1:15">
      <c r="A7" s="39" t="s">
        <v>221</v>
      </c>
      <c r="B7" s="44">
        <v>248290</v>
      </c>
      <c r="C7" s="21">
        <v>49864.1</v>
      </c>
      <c r="D7" s="21">
        <v>44929.5</v>
      </c>
      <c r="E7" s="21">
        <v>55241.8</v>
      </c>
      <c r="F7" s="21">
        <v>20.100000000000001</v>
      </c>
      <c r="G7" s="21">
        <v>18.100000000000001</v>
      </c>
      <c r="H7" s="22">
        <v>22.2</v>
      </c>
      <c r="I7" s="35">
        <v>268505</v>
      </c>
      <c r="J7" s="21">
        <v>78775.399999999994</v>
      </c>
      <c r="K7" s="21">
        <v>73116.399999999994</v>
      </c>
      <c r="L7" s="21">
        <v>84736.5</v>
      </c>
      <c r="M7" s="21">
        <v>29.3</v>
      </c>
      <c r="N7" s="21">
        <v>27.2</v>
      </c>
      <c r="O7" s="22">
        <v>31.6</v>
      </c>
    </row>
    <row r="8" spans="1:15">
      <c r="A8" s="39" t="s">
        <v>247</v>
      </c>
      <c r="B8" s="44">
        <v>194370</v>
      </c>
      <c r="C8" s="21">
        <v>31760.9</v>
      </c>
      <c r="D8" s="21">
        <v>28841</v>
      </c>
      <c r="E8" s="21">
        <v>34867.199999999997</v>
      </c>
      <c r="F8" s="21">
        <v>16.3</v>
      </c>
      <c r="G8" s="21">
        <v>14.8</v>
      </c>
      <c r="H8" s="22">
        <v>17.899999999999999</v>
      </c>
      <c r="I8" s="35">
        <v>210940</v>
      </c>
      <c r="J8" s="21">
        <v>52332.4</v>
      </c>
      <c r="K8" s="21">
        <v>48950.3</v>
      </c>
      <c r="L8" s="21">
        <v>55777.2</v>
      </c>
      <c r="M8" s="21">
        <v>24.8</v>
      </c>
      <c r="N8" s="21">
        <v>23.2</v>
      </c>
      <c r="O8" s="22">
        <v>26.4</v>
      </c>
    </row>
    <row r="9" spans="1:15">
      <c r="A9" s="39" t="s">
        <v>258</v>
      </c>
      <c r="B9" s="44">
        <v>388248.5</v>
      </c>
      <c r="C9" s="21">
        <v>58258.7</v>
      </c>
      <c r="D9" s="21">
        <v>52110.1</v>
      </c>
      <c r="E9" s="21">
        <v>64290.8</v>
      </c>
      <c r="F9" s="21">
        <v>15</v>
      </c>
      <c r="G9" s="21">
        <v>13.4</v>
      </c>
      <c r="H9" s="22">
        <v>16.600000000000001</v>
      </c>
      <c r="I9" s="35">
        <v>422490.9</v>
      </c>
      <c r="J9" s="21">
        <v>95926</v>
      </c>
      <c r="K9" s="21">
        <v>88566.9</v>
      </c>
      <c r="L9" s="21">
        <v>103394.4</v>
      </c>
      <c r="M9" s="21">
        <v>22.7</v>
      </c>
      <c r="N9" s="21">
        <v>21</v>
      </c>
      <c r="O9" s="22">
        <v>24.5</v>
      </c>
    </row>
    <row r="10" spans="1:15">
      <c r="A10" s="39" t="s">
        <v>248</v>
      </c>
      <c r="B10" s="44">
        <v>194652.1</v>
      </c>
      <c r="C10" s="21">
        <v>32259.1</v>
      </c>
      <c r="D10" s="21">
        <v>29394.6</v>
      </c>
      <c r="E10" s="21">
        <v>35293.9</v>
      </c>
      <c r="F10" s="21">
        <v>16.600000000000001</v>
      </c>
      <c r="G10" s="21">
        <v>15.1</v>
      </c>
      <c r="H10" s="22">
        <v>18.100000000000001</v>
      </c>
      <c r="I10" s="35">
        <v>211267.3</v>
      </c>
      <c r="J10" s="21">
        <v>52058.8</v>
      </c>
      <c r="K10" s="21">
        <v>48636.1</v>
      </c>
      <c r="L10" s="21">
        <v>55510.9</v>
      </c>
      <c r="M10" s="21">
        <v>24.6</v>
      </c>
      <c r="N10" s="21">
        <v>23</v>
      </c>
      <c r="O10" s="22">
        <v>26.3</v>
      </c>
    </row>
    <row r="11" spans="1:15">
      <c r="A11" s="39" t="s">
        <v>230</v>
      </c>
      <c r="B11" s="44">
        <v>568377</v>
      </c>
      <c r="C11" s="21">
        <v>105463.5</v>
      </c>
      <c r="D11" s="21">
        <v>95914.5</v>
      </c>
      <c r="E11" s="21">
        <v>115801.5</v>
      </c>
      <c r="F11" s="21">
        <v>18.600000000000001</v>
      </c>
      <c r="G11" s="21">
        <v>16.899999999999999</v>
      </c>
      <c r="H11" s="22">
        <v>20.399999999999999</v>
      </c>
      <c r="I11" s="35">
        <v>629318</v>
      </c>
      <c r="J11" s="21">
        <v>172644.8</v>
      </c>
      <c r="K11" s="21">
        <v>161617.4</v>
      </c>
      <c r="L11" s="21">
        <v>184346.3</v>
      </c>
      <c r="M11" s="21">
        <v>27.4</v>
      </c>
      <c r="N11" s="21">
        <v>25.7</v>
      </c>
      <c r="O11" s="22">
        <v>29.3</v>
      </c>
    </row>
    <row r="12" spans="1:15">
      <c r="A12" s="39" t="s">
        <v>222</v>
      </c>
      <c r="B12" s="44">
        <v>146979</v>
      </c>
      <c r="C12" s="21">
        <v>27096</v>
      </c>
      <c r="D12" s="21">
        <v>24513.5</v>
      </c>
      <c r="E12" s="21">
        <v>29841.3</v>
      </c>
      <c r="F12" s="21">
        <v>18.399999999999999</v>
      </c>
      <c r="G12" s="21">
        <v>16.7</v>
      </c>
      <c r="H12" s="22">
        <v>20.3</v>
      </c>
      <c r="I12" s="35">
        <v>164608</v>
      </c>
      <c r="J12" s="21">
        <v>44320.2</v>
      </c>
      <c r="K12" s="21">
        <v>41062.9</v>
      </c>
      <c r="L12" s="21">
        <v>47587.8</v>
      </c>
      <c r="M12" s="21">
        <v>26.9</v>
      </c>
      <c r="N12" s="21">
        <v>24.9</v>
      </c>
      <c r="O12" s="22">
        <v>28.9</v>
      </c>
    </row>
    <row r="13" spans="1:15">
      <c r="A13" s="39" t="s">
        <v>245</v>
      </c>
      <c r="B13" s="44">
        <v>203064</v>
      </c>
      <c r="C13" s="21">
        <v>34434.1</v>
      </c>
      <c r="D13" s="21">
        <v>31351.5</v>
      </c>
      <c r="E13" s="21">
        <v>37663.800000000003</v>
      </c>
      <c r="F13" s="21">
        <v>17</v>
      </c>
      <c r="G13" s="21">
        <v>15.4</v>
      </c>
      <c r="H13" s="22">
        <v>18.5</v>
      </c>
      <c r="I13" s="35">
        <v>219267</v>
      </c>
      <c r="J13" s="21">
        <v>55439.7</v>
      </c>
      <c r="K13" s="21">
        <v>51801.3</v>
      </c>
      <c r="L13" s="21">
        <v>59081.599999999999</v>
      </c>
      <c r="M13" s="21">
        <v>25.3</v>
      </c>
      <c r="N13" s="21">
        <v>23.6</v>
      </c>
      <c r="O13" s="22">
        <v>26.9</v>
      </c>
    </row>
    <row r="14" spans="1:15">
      <c r="A14" s="39" t="s">
        <v>243</v>
      </c>
      <c r="B14" s="44">
        <v>250842</v>
      </c>
      <c r="C14" s="21">
        <v>44074.1</v>
      </c>
      <c r="D14" s="21">
        <v>40122.400000000001</v>
      </c>
      <c r="E14" s="21">
        <v>48179</v>
      </c>
      <c r="F14" s="21">
        <v>17.600000000000001</v>
      </c>
      <c r="G14" s="21">
        <v>16</v>
      </c>
      <c r="H14" s="22">
        <v>19.2</v>
      </c>
      <c r="I14" s="35">
        <v>270817</v>
      </c>
      <c r="J14" s="21">
        <v>70820.5</v>
      </c>
      <c r="K14" s="21">
        <v>66217</v>
      </c>
      <c r="L14" s="21">
        <v>75390.5</v>
      </c>
      <c r="M14" s="21">
        <v>26.2</v>
      </c>
      <c r="N14" s="21">
        <v>24.5</v>
      </c>
      <c r="O14" s="22">
        <v>27.8</v>
      </c>
    </row>
    <row r="15" spans="1:15">
      <c r="A15" s="39" t="s">
        <v>226</v>
      </c>
      <c r="B15" s="44">
        <v>301074</v>
      </c>
      <c r="C15" s="21">
        <v>53992.1</v>
      </c>
      <c r="D15" s="21">
        <v>49289.4</v>
      </c>
      <c r="E15" s="21">
        <v>59013.4</v>
      </c>
      <c r="F15" s="21">
        <v>17.899999999999999</v>
      </c>
      <c r="G15" s="21">
        <v>16.399999999999999</v>
      </c>
      <c r="H15" s="22">
        <v>19.600000000000001</v>
      </c>
      <c r="I15" s="35">
        <v>336214</v>
      </c>
      <c r="J15" s="21">
        <v>88583.2</v>
      </c>
      <c r="K15" s="21">
        <v>82876.399999999994</v>
      </c>
      <c r="L15" s="21">
        <v>94154.1</v>
      </c>
      <c r="M15" s="21">
        <v>26.3</v>
      </c>
      <c r="N15" s="21">
        <v>24.6</v>
      </c>
      <c r="O15" s="22">
        <v>28</v>
      </c>
    </row>
    <row r="16" spans="1:15">
      <c r="A16" s="39" t="s">
        <v>237</v>
      </c>
      <c r="B16" s="44">
        <v>196267</v>
      </c>
      <c r="C16" s="21">
        <v>33705.199999999997</v>
      </c>
      <c r="D16" s="21">
        <v>30719.1</v>
      </c>
      <c r="E16" s="21">
        <v>36816.300000000003</v>
      </c>
      <c r="F16" s="21">
        <v>17.2</v>
      </c>
      <c r="G16" s="21">
        <v>15.7</v>
      </c>
      <c r="H16" s="22">
        <v>18.8</v>
      </c>
      <c r="I16" s="35">
        <v>219230</v>
      </c>
      <c r="J16" s="21">
        <v>56199.1</v>
      </c>
      <c r="K16" s="21">
        <v>52552.9</v>
      </c>
      <c r="L16" s="21">
        <v>59869.8</v>
      </c>
      <c r="M16" s="21">
        <v>25.6</v>
      </c>
      <c r="N16" s="21">
        <v>24</v>
      </c>
      <c r="O16" s="22">
        <v>27.3</v>
      </c>
    </row>
    <row r="17" spans="1:15">
      <c r="A17" s="39" t="s">
        <v>260</v>
      </c>
      <c r="B17" s="44">
        <v>161217.9</v>
      </c>
      <c r="C17" s="21">
        <v>24191.4</v>
      </c>
      <c r="D17" s="21">
        <v>21666</v>
      </c>
      <c r="E17" s="21">
        <v>26710.5</v>
      </c>
      <c r="F17" s="21">
        <v>15</v>
      </c>
      <c r="G17" s="21">
        <v>13.4</v>
      </c>
      <c r="H17" s="22">
        <v>16.600000000000001</v>
      </c>
      <c r="I17" s="35">
        <v>174476</v>
      </c>
      <c r="J17" s="21">
        <v>39619.1</v>
      </c>
      <c r="K17" s="21">
        <v>36508.199999999997</v>
      </c>
      <c r="L17" s="21">
        <v>42730.9</v>
      </c>
      <c r="M17" s="21">
        <v>22.7</v>
      </c>
      <c r="N17" s="21">
        <v>20.9</v>
      </c>
      <c r="O17" s="22">
        <v>24.5</v>
      </c>
    </row>
    <row r="18" spans="1:15">
      <c r="A18" s="39" t="s">
        <v>252</v>
      </c>
      <c r="B18" s="44">
        <v>154606</v>
      </c>
      <c r="C18" s="21">
        <v>25116.799999999999</v>
      </c>
      <c r="D18" s="21">
        <v>22773.599999999999</v>
      </c>
      <c r="E18" s="21">
        <v>27519.7</v>
      </c>
      <c r="F18" s="21">
        <v>16.2</v>
      </c>
      <c r="G18" s="21">
        <v>14.7</v>
      </c>
      <c r="H18" s="22">
        <v>17.8</v>
      </c>
      <c r="I18" s="35">
        <v>170102</v>
      </c>
      <c r="J18" s="21">
        <v>41619.199999999997</v>
      </c>
      <c r="K18" s="21">
        <v>38796.699999999997</v>
      </c>
      <c r="L18" s="21">
        <v>44452.2</v>
      </c>
      <c r="M18" s="21">
        <v>24.5</v>
      </c>
      <c r="N18" s="21">
        <v>22.8</v>
      </c>
      <c r="O18" s="22">
        <v>26.1</v>
      </c>
    </row>
    <row r="19" spans="1:15">
      <c r="A19" s="39" t="s">
        <v>233</v>
      </c>
      <c r="B19" s="44">
        <v>563988</v>
      </c>
      <c r="C19" s="21">
        <v>105857.1</v>
      </c>
      <c r="D19" s="21">
        <v>95755.9</v>
      </c>
      <c r="E19" s="21">
        <v>117005.3</v>
      </c>
      <c r="F19" s="21">
        <v>18.8</v>
      </c>
      <c r="G19" s="21">
        <v>17</v>
      </c>
      <c r="H19" s="22">
        <v>20.7</v>
      </c>
      <c r="I19" s="35">
        <v>605485</v>
      </c>
      <c r="J19" s="21">
        <v>168528.8</v>
      </c>
      <c r="K19" s="21">
        <v>157161.9</v>
      </c>
      <c r="L19" s="21">
        <v>180540</v>
      </c>
      <c r="M19" s="21">
        <v>27.8</v>
      </c>
      <c r="N19" s="21">
        <v>26</v>
      </c>
      <c r="O19" s="22">
        <v>29.8</v>
      </c>
    </row>
    <row r="20" spans="1:15">
      <c r="A20" s="39" t="s">
        <v>241</v>
      </c>
      <c r="B20" s="44">
        <v>419087.5</v>
      </c>
      <c r="C20" s="21">
        <v>71916.2</v>
      </c>
      <c r="D20" s="21">
        <v>65549.600000000006</v>
      </c>
      <c r="E20" s="21">
        <v>78473.100000000006</v>
      </c>
      <c r="F20" s="21">
        <v>17.2</v>
      </c>
      <c r="G20" s="21">
        <v>15.6</v>
      </c>
      <c r="H20" s="22">
        <v>18.7</v>
      </c>
      <c r="I20" s="35">
        <v>462801.9</v>
      </c>
      <c r="J20" s="21">
        <v>118259.7</v>
      </c>
      <c r="K20" s="21">
        <v>110557.8</v>
      </c>
      <c r="L20" s="21">
        <v>126139.2</v>
      </c>
      <c r="M20" s="21">
        <v>25.6</v>
      </c>
      <c r="N20" s="21">
        <v>23.9</v>
      </c>
      <c r="O20" s="22">
        <v>27.3</v>
      </c>
    </row>
    <row r="21" spans="1:15">
      <c r="A21" s="39" t="s">
        <v>242</v>
      </c>
      <c r="B21" s="44">
        <v>197752</v>
      </c>
      <c r="C21" s="21">
        <v>34232.1</v>
      </c>
      <c r="D21" s="21">
        <v>31206.6</v>
      </c>
      <c r="E21" s="21">
        <v>37408.199999999997</v>
      </c>
      <c r="F21" s="21">
        <v>17.3</v>
      </c>
      <c r="G21" s="21">
        <v>15.8</v>
      </c>
      <c r="H21" s="22">
        <v>18.899999999999999</v>
      </c>
      <c r="I21" s="35">
        <v>216814</v>
      </c>
      <c r="J21" s="21">
        <v>55709.7</v>
      </c>
      <c r="K21" s="21">
        <v>52051</v>
      </c>
      <c r="L21" s="21">
        <v>59299</v>
      </c>
      <c r="M21" s="21">
        <v>25.7</v>
      </c>
      <c r="N21" s="21">
        <v>24</v>
      </c>
      <c r="O21" s="22">
        <v>27.4</v>
      </c>
    </row>
    <row r="22" spans="1:15">
      <c r="A22" s="39" t="s">
        <v>255</v>
      </c>
      <c r="B22" s="44">
        <v>321250.90000000002</v>
      </c>
      <c r="C22" s="21">
        <v>49615.7</v>
      </c>
      <c r="D22" s="21">
        <v>44724.1</v>
      </c>
      <c r="E22" s="21">
        <v>54616.5</v>
      </c>
      <c r="F22" s="21">
        <v>15.4</v>
      </c>
      <c r="G22" s="21">
        <v>13.9</v>
      </c>
      <c r="H22" s="22">
        <v>17</v>
      </c>
      <c r="I22" s="35">
        <v>355241.7</v>
      </c>
      <c r="J22" s="21">
        <v>83630.7</v>
      </c>
      <c r="K22" s="21">
        <v>77513.899999999994</v>
      </c>
      <c r="L22" s="21">
        <v>89593.2</v>
      </c>
      <c r="M22" s="21">
        <v>23.5</v>
      </c>
      <c r="N22" s="21">
        <v>21.8</v>
      </c>
      <c r="O22" s="22">
        <v>25.2</v>
      </c>
    </row>
    <row r="23" spans="1:15">
      <c r="A23" s="39" t="s">
        <v>234</v>
      </c>
      <c r="B23" s="44">
        <v>411726.3</v>
      </c>
      <c r="C23" s="21">
        <v>73201.399999999994</v>
      </c>
      <c r="D23" s="21">
        <v>66823.399999999994</v>
      </c>
      <c r="E23" s="21">
        <v>79823.8</v>
      </c>
      <c r="F23" s="21">
        <v>17.8</v>
      </c>
      <c r="G23" s="21">
        <v>16.2</v>
      </c>
      <c r="H23" s="22">
        <v>19.399999999999999</v>
      </c>
      <c r="I23" s="35">
        <v>449760.8</v>
      </c>
      <c r="J23" s="21">
        <v>118006.3</v>
      </c>
      <c r="K23" s="21">
        <v>110646.39999999999</v>
      </c>
      <c r="L23" s="21">
        <v>125387.6</v>
      </c>
      <c r="M23" s="21">
        <v>26.2</v>
      </c>
      <c r="N23" s="21">
        <v>24.6</v>
      </c>
      <c r="O23" s="22">
        <v>27.9</v>
      </c>
    </row>
    <row r="24" spans="1:15">
      <c r="A24" s="39" t="s">
        <v>240</v>
      </c>
      <c r="B24" s="44">
        <v>416331</v>
      </c>
      <c r="C24" s="21">
        <v>72692.899999999994</v>
      </c>
      <c r="D24" s="21">
        <v>66225.899999999994</v>
      </c>
      <c r="E24" s="21">
        <v>79441.8</v>
      </c>
      <c r="F24" s="21">
        <v>17.5</v>
      </c>
      <c r="G24" s="21">
        <v>15.9</v>
      </c>
      <c r="H24" s="22">
        <v>19.100000000000001</v>
      </c>
      <c r="I24" s="35">
        <v>460508</v>
      </c>
      <c r="J24" s="21">
        <v>118945.8</v>
      </c>
      <c r="K24" s="21">
        <v>111340.7</v>
      </c>
      <c r="L24" s="21">
        <v>126513.7</v>
      </c>
      <c r="M24" s="21">
        <v>25.8</v>
      </c>
      <c r="N24" s="21">
        <v>24.2</v>
      </c>
      <c r="O24" s="22">
        <v>27.5</v>
      </c>
    </row>
    <row r="25" spans="1:15">
      <c r="A25" s="39" t="s">
        <v>231</v>
      </c>
      <c r="B25" s="44">
        <v>403816.3</v>
      </c>
      <c r="C25" s="21">
        <v>74169.2</v>
      </c>
      <c r="D25" s="21">
        <v>67523.8</v>
      </c>
      <c r="E25" s="21">
        <v>81127.600000000006</v>
      </c>
      <c r="F25" s="21">
        <v>18.399999999999999</v>
      </c>
      <c r="G25" s="21">
        <v>16.7</v>
      </c>
      <c r="H25" s="22">
        <v>20.100000000000001</v>
      </c>
      <c r="I25" s="35">
        <v>434346.1</v>
      </c>
      <c r="J25" s="21">
        <v>118051.7</v>
      </c>
      <c r="K25" s="21">
        <v>110630</v>
      </c>
      <c r="L25" s="21">
        <v>125624.3</v>
      </c>
      <c r="M25" s="21">
        <v>27.2</v>
      </c>
      <c r="N25" s="21">
        <v>25.5</v>
      </c>
      <c r="O25" s="22">
        <v>28.9</v>
      </c>
    </row>
    <row r="26" spans="1:15">
      <c r="A26" s="39" t="s">
        <v>253</v>
      </c>
      <c r="B26" s="44">
        <v>241575</v>
      </c>
      <c r="C26" s="21">
        <v>39640.300000000003</v>
      </c>
      <c r="D26" s="21">
        <v>35901.1</v>
      </c>
      <c r="E26" s="21">
        <v>43537.1</v>
      </c>
      <c r="F26" s="21">
        <v>16.399999999999999</v>
      </c>
      <c r="G26" s="21">
        <v>14.9</v>
      </c>
      <c r="H26" s="22">
        <v>18</v>
      </c>
      <c r="I26" s="35">
        <v>259855</v>
      </c>
      <c r="J26" s="21">
        <v>63997.1</v>
      </c>
      <c r="K26" s="21">
        <v>59618</v>
      </c>
      <c r="L26" s="21">
        <v>68453.3</v>
      </c>
      <c r="M26" s="21">
        <v>24.6</v>
      </c>
      <c r="N26" s="21">
        <v>22.9</v>
      </c>
      <c r="O26" s="22">
        <v>26.3</v>
      </c>
    </row>
    <row r="27" spans="1:15">
      <c r="A27" s="39" t="s">
        <v>227</v>
      </c>
      <c r="B27" s="44">
        <v>191655</v>
      </c>
      <c r="C27" s="21">
        <v>35581</v>
      </c>
      <c r="D27" s="21">
        <v>32465.8</v>
      </c>
      <c r="E27" s="21">
        <v>38826</v>
      </c>
      <c r="F27" s="21">
        <v>18.600000000000001</v>
      </c>
      <c r="G27" s="21">
        <v>16.899999999999999</v>
      </c>
      <c r="H27" s="22">
        <v>20.3</v>
      </c>
      <c r="I27" s="35">
        <v>209170</v>
      </c>
      <c r="J27" s="21">
        <v>56331.9</v>
      </c>
      <c r="K27" s="21">
        <v>52819.6</v>
      </c>
      <c r="L27" s="21">
        <v>59869.2</v>
      </c>
      <c r="M27" s="21">
        <v>26.9</v>
      </c>
      <c r="N27" s="21">
        <v>25.3</v>
      </c>
      <c r="O27" s="22">
        <v>28.6</v>
      </c>
    </row>
    <row r="28" spans="1:15">
      <c r="A28" s="39" t="s">
        <v>249</v>
      </c>
      <c r="B28" s="44">
        <v>265429</v>
      </c>
      <c r="C28" s="21">
        <v>44646.8</v>
      </c>
      <c r="D28" s="21">
        <v>40519</v>
      </c>
      <c r="E28" s="21">
        <v>48979.8</v>
      </c>
      <c r="F28" s="21">
        <v>16.8</v>
      </c>
      <c r="G28" s="21">
        <v>15.3</v>
      </c>
      <c r="H28" s="22">
        <v>18.5</v>
      </c>
      <c r="I28" s="35">
        <v>293807</v>
      </c>
      <c r="J28" s="21">
        <v>74238.600000000006</v>
      </c>
      <c r="K28" s="21">
        <v>69205.8</v>
      </c>
      <c r="L28" s="21">
        <v>79338.2</v>
      </c>
      <c r="M28" s="21">
        <v>25.3</v>
      </c>
      <c r="N28" s="21">
        <v>23.6</v>
      </c>
      <c r="O28" s="22">
        <v>27</v>
      </c>
    </row>
    <row r="29" spans="1:15">
      <c r="A29" s="39" t="s">
        <v>223</v>
      </c>
      <c r="B29" s="44">
        <v>258891.7</v>
      </c>
      <c r="C29" s="21">
        <v>48156</v>
      </c>
      <c r="D29" s="21">
        <v>43844.3</v>
      </c>
      <c r="E29" s="21">
        <v>52629.4</v>
      </c>
      <c r="F29" s="21">
        <v>18.600000000000001</v>
      </c>
      <c r="G29" s="21">
        <v>16.899999999999999</v>
      </c>
      <c r="H29" s="22">
        <v>20.3</v>
      </c>
      <c r="I29" s="35">
        <v>284289.8</v>
      </c>
      <c r="J29" s="21">
        <v>77420.600000000006</v>
      </c>
      <c r="K29" s="21">
        <v>72401.3</v>
      </c>
      <c r="L29" s="21">
        <v>82375.600000000006</v>
      </c>
      <c r="M29" s="21">
        <v>27.2</v>
      </c>
      <c r="N29" s="21">
        <v>25.5</v>
      </c>
      <c r="O29" s="22">
        <v>29</v>
      </c>
    </row>
    <row r="30" spans="1:15">
      <c r="A30" s="39" t="s">
        <v>254</v>
      </c>
      <c r="B30" s="44">
        <v>248049</v>
      </c>
      <c r="C30" s="21">
        <v>39272.1</v>
      </c>
      <c r="D30" s="21">
        <v>35467.199999999997</v>
      </c>
      <c r="E30" s="21">
        <v>43509.4</v>
      </c>
      <c r="F30" s="21">
        <v>15.8</v>
      </c>
      <c r="G30" s="21">
        <v>14.3</v>
      </c>
      <c r="H30" s="22">
        <v>17.5</v>
      </c>
      <c r="I30" s="35">
        <v>286618</v>
      </c>
      <c r="J30" s="21">
        <v>67948.899999999994</v>
      </c>
      <c r="K30" s="21">
        <v>62936.5</v>
      </c>
      <c r="L30" s="21">
        <v>72938.8</v>
      </c>
      <c r="M30" s="21">
        <v>23.7</v>
      </c>
      <c r="N30" s="21">
        <v>22</v>
      </c>
      <c r="O30" s="22">
        <v>25.4</v>
      </c>
    </row>
    <row r="31" spans="1:15">
      <c r="A31" s="39" t="s">
        <v>224</v>
      </c>
      <c r="B31" s="44">
        <v>688499.3</v>
      </c>
      <c r="C31" s="21">
        <v>132349.20000000001</v>
      </c>
      <c r="D31" s="21">
        <v>120326.9</v>
      </c>
      <c r="E31" s="21">
        <v>144981.70000000001</v>
      </c>
      <c r="F31" s="21">
        <v>19.2</v>
      </c>
      <c r="G31" s="21">
        <v>17.5</v>
      </c>
      <c r="H31" s="22">
        <v>21.1</v>
      </c>
      <c r="I31" s="35">
        <v>755544.1</v>
      </c>
      <c r="J31" s="21">
        <v>214234.9</v>
      </c>
      <c r="K31" s="21">
        <v>200698.4</v>
      </c>
      <c r="L31" s="21">
        <v>228449.8</v>
      </c>
      <c r="M31" s="21">
        <v>28.4</v>
      </c>
      <c r="N31" s="21">
        <v>26.6</v>
      </c>
      <c r="O31" s="22">
        <v>30.2</v>
      </c>
    </row>
    <row r="32" spans="1:15">
      <c r="A32" s="39" t="s">
        <v>256</v>
      </c>
      <c r="B32" s="44">
        <v>310540</v>
      </c>
      <c r="C32" s="21">
        <v>51481.3</v>
      </c>
      <c r="D32" s="21">
        <v>46080.4</v>
      </c>
      <c r="E32" s="21">
        <v>57349.9</v>
      </c>
      <c r="F32" s="21">
        <v>16.600000000000001</v>
      </c>
      <c r="G32" s="21">
        <v>14.8</v>
      </c>
      <c r="H32" s="22">
        <v>18.5</v>
      </c>
      <c r="I32" s="35">
        <v>339424</v>
      </c>
      <c r="J32" s="21">
        <v>83455.899999999994</v>
      </c>
      <c r="K32" s="21">
        <v>76738.100000000006</v>
      </c>
      <c r="L32" s="21">
        <v>90345.5</v>
      </c>
      <c r="M32" s="21">
        <v>24.6</v>
      </c>
      <c r="N32" s="21">
        <v>22.6</v>
      </c>
      <c r="O32" s="22">
        <v>26.6</v>
      </c>
    </row>
    <row r="33" spans="1:15">
      <c r="A33" s="39" t="s">
        <v>259</v>
      </c>
      <c r="B33" s="44">
        <v>380128</v>
      </c>
      <c r="C33" s="21">
        <v>59107.5</v>
      </c>
      <c r="D33" s="21">
        <v>53381.3</v>
      </c>
      <c r="E33" s="21">
        <v>65436.3</v>
      </c>
      <c r="F33" s="21">
        <v>15.5</v>
      </c>
      <c r="G33" s="21">
        <v>14</v>
      </c>
      <c r="H33" s="22">
        <v>17.2</v>
      </c>
      <c r="I33" s="35">
        <v>425654</v>
      </c>
      <c r="J33" s="21">
        <v>99435.199999999997</v>
      </c>
      <c r="K33" s="21">
        <v>91911.1</v>
      </c>
      <c r="L33" s="21">
        <v>106866.7</v>
      </c>
      <c r="M33" s="21">
        <v>23.4</v>
      </c>
      <c r="N33" s="21">
        <v>21.6</v>
      </c>
      <c r="O33" s="22">
        <v>25.1</v>
      </c>
    </row>
    <row r="34" spans="1:15">
      <c r="A34" s="39" t="s">
        <v>244</v>
      </c>
      <c r="B34" s="44">
        <v>171704</v>
      </c>
      <c r="C34" s="21">
        <v>29431.599999999999</v>
      </c>
      <c r="D34" s="21">
        <v>26783.5</v>
      </c>
      <c r="E34" s="21">
        <v>32195.4</v>
      </c>
      <c r="F34" s="21">
        <v>17.100000000000001</v>
      </c>
      <c r="G34" s="21">
        <v>15.6</v>
      </c>
      <c r="H34" s="22">
        <v>18.8</v>
      </c>
      <c r="I34" s="35">
        <v>183637</v>
      </c>
      <c r="J34" s="21">
        <v>46782.7</v>
      </c>
      <c r="K34" s="21">
        <v>43720.1</v>
      </c>
      <c r="L34" s="21">
        <v>49850.8</v>
      </c>
      <c r="M34" s="21">
        <v>25.5</v>
      </c>
      <c r="N34" s="21">
        <v>23.8</v>
      </c>
      <c r="O34" s="22">
        <v>27.1</v>
      </c>
    </row>
    <row r="35" spans="1:15">
      <c r="A35" s="39" t="s">
        <v>239</v>
      </c>
      <c r="B35" s="44">
        <v>247160</v>
      </c>
      <c r="C35" s="21">
        <v>44624.800000000003</v>
      </c>
      <c r="D35" s="21">
        <v>40561.300000000003</v>
      </c>
      <c r="E35" s="21">
        <v>48868.800000000003</v>
      </c>
      <c r="F35" s="21">
        <v>18.100000000000001</v>
      </c>
      <c r="G35" s="21">
        <v>16.399999999999999</v>
      </c>
      <c r="H35" s="22">
        <v>19.8</v>
      </c>
      <c r="I35" s="35">
        <v>268174</v>
      </c>
      <c r="J35" s="21">
        <v>71875</v>
      </c>
      <c r="K35" s="21">
        <v>67280.100000000006</v>
      </c>
      <c r="L35" s="21">
        <v>76555.600000000006</v>
      </c>
      <c r="M35" s="21">
        <v>26.8</v>
      </c>
      <c r="N35" s="21">
        <v>25.1</v>
      </c>
      <c r="O35" s="22">
        <v>28.5</v>
      </c>
    </row>
    <row r="36" spans="1:15">
      <c r="A36" s="39" t="s">
        <v>246</v>
      </c>
      <c r="B36" s="44">
        <v>126186</v>
      </c>
      <c r="C36" s="21">
        <v>21913.599999999999</v>
      </c>
      <c r="D36" s="21">
        <v>19924.7</v>
      </c>
      <c r="E36" s="21">
        <v>24034.400000000001</v>
      </c>
      <c r="F36" s="21">
        <v>17.399999999999999</v>
      </c>
      <c r="G36" s="21">
        <v>15.8</v>
      </c>
      <c r="H36" s="22">
        <v>19</v>
      </c>
      <c r="I36" s="35">
        <v>137862</v>
      </c>
      <c r="J36" s="21">
        <v>35573.599999999999</v>
      </c>
      <c r="K36" s="21">
        <v>33161.9</v>
      </c>
      <c r="L36" s="21">
        <v>37970</v>
      </c>
      <c r="M36" s="21">
        <v>25.8</v>
      </c>
      <c r="N36" s="21">
        <v>24.1</v>
      </c>
      <c r="O36" s="22">
        <v>27.5</v>
      </c>
    </row>
    <row r="37" spans="1:15">
      <c r="A37" s="39" t="s">
        <v>228</v>
      </c>
      <c r="B37" s="44">
        <v>145412</v>
      </c>
      <c r="C37" s="21">
        <v>26257.8</v>
      </c>
      <c r="D37" s="21">
        <v>24018.799999999999</v>
      </c>
      <c r="E37" s="21">
        <v>28715.5</v>
      </c>
      <c r="F37" s="21">
        <v>18.100000000000001</v>
      </c>
      <c r="G37" s="21">
        <v>16.5</v>
      </c>
      <c r="H37" s="22">
        <v>19.7</v>
      </c>
      <c r="I37" s="35">
        <v>160783</v>
      </c>
      <c r="J37" s="21">
        <v>42107.199999999997</v>
      </c>
      <c r="K37" s="21">
        <v>39282.9</v>
      </c>
      <c r="L37" s="21">
        <v>44878</v>
      </c>
      <c r="M37" s="21">
        <v>26.2</v>
      </c>
      <c r="N37" s="21">
        <v>24.4</v>
      </c>
      <c r="O37" s="22">
        <v>27.9</v>
      </c>
    </row>
    <row r="38" spans="1:15">
      <c r="A38" s="39" t="s">
        <v>257</v>
      </c>
      <c r="B38" s="44">
        <v>311054</v>
      </c>
      <c r="C38" s="21">
        <v>49118.9</v>
      </c>
      <c r="D38" s="21">
        <v>44328.3</v>
      </c>
      <c r="E38" s="21">
        <v>54396.3</v>
      </c>
      <c r="F38" s="21">
        <v>15.8</v>
      </c>
      <c r="G38" s="21">
        <v>14.3</v>
      </c>
      <c r="H38" s="22">
        <v>17.5</v>
      </c>
      <c r="I38" s="35">
        <v>353641</v>
      </c>
      <c r="J38" s="21">
        <v>83750.100000000006</v>
      </c>
      <c r="K38" s="21">
        <v>77507.8</v>
      </c>
      <c r="L38" s="21">
        <v>90005.3</v>
      </c>
      <c r="M38" s="21">
        <v>23.7</v>
      </c>
      <c r="N38" s="21">
        <v>21.9</v>
      </c>
      <c r="O38" s="22">
        <v>25.5</v>
      </c>
    </row>
    <row r="39" spans="1:15">
      <c r="A39" s="70" t="s">
        <v>262</v>
      </c>
      <c r="B39" s="44">
        <v>278820</v>
      </c>
      <c r="C39" s="21">
        <v>41484.199999999997</v>
      </c>
      <c r="D39" s="21">
        <v>37437.800000000003</v>
      </c>
      <c r="E39" s="21">
        <v>45771</v>
      </c>
      <c r="F39" s="21">
        <v>14.9</v>
      </c>
      <c r="G39" s="21">
        <v>13.4</v>
      </c>
      <c r="H39" s="22">
        <v>16.399999999999999</v>
      </c>
      <c r="I39" s="35">
        <v>316941</v>
      </c>
      <c r="J39" s="21">
        <v>70902</v>
      </c>
      <c r="K39" s="21">
        <v>65578.100000000006</v>
      </c>
      <c r="L39" s="21">
        <v>76017</v>
      </c>
      <c r="M39" s="21">
        <v>22.4</v>
      </c>
      <c r="N39" s="21">
        <v>20.7</v>
      </c>
      <c r="O39" s="22">
        <v>24</v>
      </c>
    </row>
    <row r="40" spans="1:15">
      <c r="A40" s="39" t="s">
        <v>225</v>
      </c>
      <c r="B40" s="44">
        <v>295021</v>
      </c>
      <c r="C40" s="21">
        <v>57159.1</v>
      </c>
      <c r="D40" s="21">
        <v>51883.199999999997</v>
      </c>
      <c r="E40" s="21">
        <v>62810.5</v>
      </c>
      <c r="F40" s="21">
        <v>19.399999999999999</v>
      </c>
      <c r="G40" s="21">
        <v>17.600000000000001</v>
      </c>
      <c r="H40" s="22">
        <v>21.3</v>
      </c>
      <c r="I40" s="35">
        <v>318311</v>
      </c>
      <c r="J40" s="21">
        <v>90654.2</v>
      </c>
      <c r="K40" s="21">
        <v>84722.1</v>
      </c>
      <c r="L40" s="21">
        <v>96823.2</v>
      </c>
      <c r="M40" s="21">
        <v>28.5</v>
      </c>
      <c r="N40" s="21">
        <v>26.6</v>
      </c>
      <c r="O40" s="22">
        <v>30.4</v>
      </c>
    </row>
    <row r="41" spans="1:15">
      <c r="A41" s="39" t="s">
        <v>235</v>
      </c>
      <c r="B41" s="44">
        <v>267569</v>
      </c>
      <c r="C41" s="21">
        <v>48048.6</v>
      </c>
      <c r="D41" s="21">
        <v>43794.3</v>
      </c>
      <c r="E41" s="21">
        <v>52447</v>
      </c>
      <c r="F41" s="21">
        <v>18</v>
      </c>
      <c r="G41" s="21">
        <v>16.399999999999999</v>
      </c>
      <c r="H41" s="22">
        <v>19.600000000000001</v>
      </c>
      <c r="I41" s="35">
        <v>286862</v>
      </c>
      <c r="J41" s="21">
        <v>76163.600000000006</v>
      </c>
      <c r="K41" s="21">
        <v>71380</v>
      </c>
      <c r="L41" s="21">
        <v>80968</v>
      </c>
      <c r="M41" s="21">
        <v>26.6</v>
      </c>
      <c r="N41" s="21">
        <v>24.9</v>
      </c>
      <c r="O41" s="22">
        <v>28.2</v>
      </c>
    </row>
    <row r="42" spans="1:15">
      <c r="A42" s="39" t="s">
        <v>229</v>
      </c>
      <c r="B42" s="44">
        <v>239604.3</v>
      </c>
      <c r="C42" s="21">
        <v>43566.7</v>
      </c>
      <c r="D42" s="21">
        <v>39730</v>
      </c>
      <c r="E42" s="21">
        <v>47589.2</v>
      </c>
      <c r="F42" s="21">
        <v>18.2</v>
      </c>
      <c r="G42" s="21">
        <v>16.600000000000001</v>
      </c>
      <c r="H42" s="22">
        <v>19.899999999999999</v>
      </c>
      <c r="I42" s="35">
        <v>262995.20000000001</v>
      </c>
      <c r="J42" s="21">
        <v>70553.600000000006</v>
      </c>
      <c r="K42" s="21">
        <v>66002.2</v>
      </c>
      <c r="L42" s="21">
        <v>74959.5</v>
      </c>
      <c r="M42" s="21">
        <v>26.8</v>
      </c>
      <c r="N42" s="21">
        <v>25.1</v>
      </c>
      <c r="O42" s="22">
        <v>28.5</v>
      </c>
    </row>
    <row r="43" spans="1:15">
      <c r="A43" s="70" t="s">
        <v>261</v>
      </c>
      <c r="B43" s="44">
        <v>236794.6</v>
      </c>
      <c r="C43" s="21">
        <v>34215.800000000003</v>
      </c>
      <c r="D43" s="21">
        <v>30495.200000000001</v>
      </c>
      <c r="E43" s="21">
        <v>37855.1</v>
      </c>
      <c r="F43" s="21">
        <v>14.4</v>
      </c>
      <c r="G43" s="21">
        <v>12.9</v>
      </c>
      <c r="H43" s="22">
        <v>16</v>
      </c>
      <c r="I43" s="35">
        <v>261918.1</v>
      </c>
      <c r="J43" s="21">
        <v>57884.5</v>
      </c>
      <c r="K43" s="21">
        <v>53363.6</v>
      </c>
      <c r="L43" s="21">
        <v>62503.4</v>
      </c>
      <c r="M43" s="21">
        <v>22.1</v>
      </c>
      <c r="N43" s="21">
        <v>20.399999999999999</v>
      </c>
      <c r="O43" s="22">
        <v>23.9</v>
      </c>
    </row>
    <row r="44" spans="1:15">
      <c r="A44" s="39" t="s">
        <v>238</v>
      </c>
      <c r="B44" s="44">
        <v>408366</v>
      </c>
      <c r="C44" s="21">
        <v>69453.8</v>
      </c>
      <c r="D44" s="21">
        <v>63429</v>
      </c>
      <c r="E44" s="21">
        <v>75862</v>
      </c>
      <c r="F44" s="21">
        <v>17</v>
      </c>
      <c r="G44" s="21">
        <v>15.5</v>
      </c>
      <c r="H44" s="22">
        <v>18.600000000000001</v>
      </c>
      <c r="I44" s="35">
        <v>460685</v>
      </c>
      <c r="J44" s="21">
        <v>116945.2</v>
      </c>
      <c r="K44" s="21">
        <v>109416.1</v>
      </c>
      <c r="L44" s="21">
        <v>124522.5</v>
      </c>
      <c r="M44" s="21">
        <v>25.4</v>
      </c>
      <c r="N44" s="21">
        <v>23.8</v>
      </c>
      <c r="O44" s="22">
        <v>27</v>
      </c>
    </row>
    <row r="45" spans="1:15" ht="15.95" thickBot="1">
      <c r="A45" s="40" t="s">
        <v>232</v>
      </c>
      <c r="B45" s="45">
        <v>491142.2</v>
      </c>
      <c r="C45" s="23">
        <v>91463.1</v>
      </c>
      <c r="D45" s="23">
        <v>83089.7</v>
      </c>
      <c r="E45" s="23">
        <v>100424.1</v>
      </c>
      <c r="F45" s="23">
        <v>18.600000000000001</v>
      </c>
      <c r="G45" s="23">
        <v>16.899999999999999</v>
      </c>
      <c r="H45" s="24">
        <v>20.399999999999999</v>
      </c>
      <c r="I45" s="36">
        <v>533891</v>
      </c>
      <c r="J45" s="23">
        <v>146801.9</v>
      </c>
      <c r="K45" s="23">
        <v>137238.1</v>
      </c>
      <c r="L45" s="23">
        <v>156710.39999999999</v>
      </c>
      <c r="M45" s="23">
        <v>27.5</v>
      </c>
      <c r="N45" s="23">
        <v>25.7</v>
      </c>
      <c r="O45" s="24">
        <v>29.4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29DFF24-B593-417F-856C-ED131F5ACE6F}">
  <dimension ref="A1:V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22" width="14.140625" style="20" customWidth="1"/>
    <col min="23" max="16384" width="8.7109375" style="2"/>
  </cols>
  <sheetData>
    <row r="1" spans="1:22">
      <c r="A1" s="96" t="s">
        <v>217</v>
      </c>
      <c r="B1" s="101" t="s">
        <v>265</v>
      </c>
      <c r="C1" s="99"/>
      <c r="D1" s="99"/>
      <c r="E1" s="99"/>
      <c r="F1" s="99"/>
      <c r="G1" s="99"/>
      <c r="H1" s="100"/>
      <c r="I1" s="101" t="s">
        <v>266</v>
      </c>
      <c r="J1" s="99"/>
      <c r="K1" s="99"/>
      <c r="L1" s="99"/>
      <c r="M1" s="99"/>
      <c r="N1" s="99"/>
      <c r="O1" s="100"/>
      <c r="P1" s="98" t="s">
        <v>267</v>
      </c>
      <c r="Q1" s="99"/>
      <c r="R1" s="99"/>
      <c r="S1" s="99"/>
      <c r="T1" s="99"/>
      <c r="U1" s="99"/>
      <c r="V1" s="100"/>
    </row>
    <row r="2" spans="1:22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32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</row>
    <row r="3" spans="1:22" ht="15.95" thickBot="1">
      <c r="A3" s="37" t="s">
        <v>220</v>
      </c>
      <c r="B3" s="42">
        <v>14632684</v>
      </c>
      <c r="C3" s="30">
        <v>2454821.5</v>
      </c>
      <c r="D3" s="30">
        <v>2205310.7000000002</v>
      </c>
      <c r="E3" s="30">
        <v>2705373.6</v>
      </c>
      <c r="F3" s="30">
        <v>16.8</v>
      </c>
      <c r="G3" s="30">
        <v>15.1</v>
      </c>
      <c r="H3" s="31">
        <v>18.5</v>
      </c>
      <c r="I3" s="42">
        <v>5519950</v>
      </c>
      <c r="J3" s="30">
        <v>1496973.8</v>
      </c>
      <c r="K3" s="30">
        <v>1380247.1</v>
      </c>
      <c r="L3" s="30">
        <v>1615968.6</v>
      </c>
      <c r="M3" s="30">
        <v>27.1</v>
      </c>
      <c r="N3" s="30">
        <v>25</v>
      </c>
      <c r="O3" s="31">
        <v>29.3</v>
      </c>
      <c r="P3" s="33">
        <v>5461142</v>
      </c>
      <c r="Q3" s="30">
        <v>1635228.1</v>
      </c>
      <c r="R3" s="30">
        <v>1498066.1</v>
      </c>
      <c r="S3" s="30">
        <v>1778719.9</v>
      </c>
      <c r="T3" s="30">
        <v>29.9</v>
      </c>
      <c r="U3" s="30">
        <v>27.4</v>
      </c>
      <c r="V3" s="31">
        <v>32.6</v>
      </c>
    </row>
    <row r="4" spans="1:22">
      <c r="A4" s="38" t="s">
        <v>250</v>
      </c>
      <c r="B4" s="43">
        <v>253081.60000000001</v>
      </c>
      <c r="C4" s="27">
        <v>39102.199999999997</v>
      </c>
      <c r="D4" s="27">
        <v>34943.4</v>
      </c>
      <c r="E4" s="27">
        <v>43266.5</v>
      </c>
      <c r="F4" s="27">
        <v>15.5</v>
      </c>
      <c r="G4" s="27">
        <v>13.8</v>
      </c>
      <c r="H4" s="28">
        <v>17.100000000000001</v>
      </c>
      <c r="I4" s="43">
        <v>98625.8</v>
      </c>
      <c r="J4" s="27">
        <v>24827.5</v>
      </c>
      <c r="K4" s="27">
        <v>22871.7</v>
      </c>
      <c r="L4" s="27">
        <v>26774.400000000001</v>
      </c>
      <c r="M4" s="27">
        <v>25.2</v>
      </c>
      <c r="N4" s="27">
        <v>23.2</v>
      </c>
      <c r="O4" s="28">
        <v>27.1</v>
      </c>
      <c r="P4" s="34">
        <v>101638.5</v>
      </c>
      <c r="Q4" s="27">
        <v>28351.1</v>
      </c>
      <c r="R4" s="27">
        <v>25936.799999999999</v>
      </c>
      <c r="S4" s="27">
        <v>30939.1</v>
      </c>
      <c r="T4" s="27">
        <v>27.9</v>
      </c>
      <c r="U4" s="27">
        <v>25.5</v>
      </c>
      <c r="V4" s="28">
        <v>30.4</v>
      </c>
    </row>
    <row r="5" spans="1:22">
      <c r="A5" s="39" t="s">
        <v>251</v>
      </c>
      <c r="B5" s="44">
        <v>257672.9</v>
      </c>
      <c r="C5" s="21">
        <v>42505.4</v>
      </c>
      <c r="D5" s="21">
        <v>38197</v>
      </c>
      <c r="E5" s="21">
        <v>46814.3</v>
      </c>
      <c r="F5" s="21">
        <v>16.5</v>
      </c>
      <c r="G5" s="21">
        <v>14.8</v>
      </c>
      <c r="H5" s="22">
        <v>18.2</v>
      </c>
      <c r="I5" s="44">
        <v>85451.8</v>
      </c>
      <c r="J5" s="21">
        <v>22898.3</v>
      </c>
      <c r="K5" s="21">
        <v>21082</v>
      </c>
      <c r="L5" s="21">
        <v>24703.9</v>
      </c>
      <c r="M5" s="21">
        <v>26.8</v>
      </c>
      <c r="N5" s="21">
        <v>24.7</v>
      </c>
      <c r="O5" s="22">
        <v>28.9</v>
      </c>
      <c r="P5" s="35">
        <v>77698.2</v>
      </c>
      <c r="Q5" s="21">
        <v>23086.400000000001</v>
      </c>
      <c r="R5" s="21">
        <v>21161.599999999999</v>
      </c>
      <c r="S5" s="21">
        <v>25139.9</v>
      </c>
      <c r="T5" s="21">
        <v>29.7</v>
      </c>
      <c r="U5" s="21">
        <v>27.2</v>
      </c>
      <c r="V5" s="22">
        <v>32.4</v>
      </c>
    </row>
    <row r="6" spans="1:22">
      <c r="A6" s="39" t="s">
        <v>236</v>
      </c>
      <c r="B6" s="44">
        <v>310382</v>
      </c>
      <c r="C6" s="21">
        <v>58155</v>
      </c>
      <c r="D6" s="21">
        <v>51588.7</v>
      </c>
      <c r="E6" s="21">
        <v>64864.6</v>
      </c>
      <c r="F6" s="21">
        <v>18.7</v>
      </c>
      <c r="G6" s="21">
        <v>16.600000000000001</v>
      </c>
      <c r="H6" s="22">
        <v>20.9</v>
      </c>
      <c r="I6" s="44">
        <v>103115</v>
      </c>
      <c r="J6" s="21">
        <v>30569.7</v>
      </c>
      <c r="K6" s="21">
        <v>27891.3</v>
      </c>
      <c r="L6" s="21">
        <v>33318.199999999997</v>
      </c>
      <c r="M6" s="21">
        <v>29.6</v>
      </c>
      <c r="N6" s="21">
        <v>27</v>
      </c>
      <c r="O6" s="22">
        <v>32.299999999999997</v>
      </c>
      <c r="P6" s="35">
        <v>98316</v>
      </c>
      <c r="Q6" s="21">
        <v>32127.1</v>
      </c>
      <c r="R6" s="21">
        <v>29121</v>
      </c>
      <c r="S6" s="21">
        <v>35207</v>
      </c>
      <c r="T6" s="21">
        <v>32.700000000000003</v>
      </c>
      <c r="U6" s="21">
        <v>29.6</v>
      </c>
      <c r="V6" s="22">
        <v>35.799999999999997</v>
      </c>
    </row>
    <row r="7" spans="1:22">
      <c r="A7" s="39" t="s">
        <v>221</v>
      </c>
      <c r="B7" s="44">
        <v>302783</v>
      </c>
      <c r="C7" s="21">
        <v>59295.6</v>
      </c>
      <c r="D7" s="21">
        <v>52826.7</v>
      </c>
      <c r="E7" s="21">
        <v>65825.100000000006</v>
      </c>
      <c r="F7" s="21">
        <v>19.600000000000001</v>
      </c>
      <c r="G7" s="21">
        <v>17.399999999999999</v>
      </c>
      <c r="H7" s="22">
        <v>21.7</v>
      </c>
      <c r="I7" s="44">
        <v>108016</v>
      </c>
      <c r="J7" s="21">
        <v>33346.1</v>
      </c>
      <c r="K7" s="21">
        <v>30561.599999999999</v>
      </c>
      <c r="L7" s="21">
        <v>36148.6</v>
      </c>
      <c r="M7" s="21">
        <v>30.9</v>
      </c>
      <c r="N7" s="21">
        <v>28.3</v>
      </c>
      <c r="O7" s="22">
        <v>33.5</v>
      </c>
      <c r="P7" s="35">
        <v>105996</v>
      </c>
      <c r="Q7" s="21">
        <v>35997.800000000003</v>
      </c>
      <c r="R7" s="21">
        <v>32693.4</v>
      </c>
      <c r="S7" s="21">
        <v>39313.300000000003</v>
      </c>
      <c r="T7" s="21">
        <v>34</v>
      </c>
      <c r="U7" s="21">
        <v>30.8</v>
      </c>
      <c r="V7" s="22">
        <v>37.1</v>
      </c>
    </row>
    <row r="8" spans="1:22">
      <c r="A8" s="39" t="s">
        <v>247</v>
      </c>
      <c r="B8" s="44">
        <v>231972</v>
      </c>
      <c r="C8" s="21">
        <v>36845</v>
      </c>
      <c r="D8" s="21">
        <v>32993.800000000003</v>
      </c>
      <c r="E8" s="21">
        <v>40741.800000000003</v>
      </c>
      <c r="F8" s="21">
        <v>15.9</v>
      </c>
      <c r="G8" s="21">
        <v>14.2</v>
      </c>
      <c r="H8" s="22">
        <v>17.600000000000001</v>
      </c>
      <c r="I8" s="44">
        <v>84428</v>
      </c>
      <c r="J8" s="21">
        <v>21790.3</v>
      </c>
      <c r="K8" s="21">
        <v>20069.2</v>
      </c>
      <c r="L8" s="21">
        <v>23554.7</v>
      </c>
      <c r="M8" s="21">
        <v>25.8</v>
      </c>
      <c r="N8" s="21">
        <v>23.8</v>
      </c>
      <c r="O8" s="22">
        <v>27.9</v>
      </c>
      <c r="P8" s="35">
        <v>88910</v>
      </c>
      <c r="Q8" s="21">
        <v>25458</v>
      </c>
      <c r="R8" s="21">
        <v>23305.9</v>
      </c>
      <c r="S8" s="21">
        <v>27762.799999999999</v>
      </c>
      <c r="T8" s="21">
        <v>28.6</v>
      </c>
      <c r="U8" s="21">
        <v>26.2</v>
      </c>
      <c r="V8" s="22">
        <v>31.2</v>
      </c>
    </row>
    <row r="9" spans="1:22">
      <c r="A9" s="39" t="s">
        <v>258</v>
      </c>
      <c r="B9" s="44">
        <v>474766.5</v>
      </c>
      <c r="C9" s="21">
        <v>68882.100000000006</v>
      </c>
      <c r="D9" s="21">
        <v>60901.4</v>
      </c>
      <c r="E9" s="21">
        <v>76789.600000000006</v>
      </c>
      <c r="F9" s="21">
        <v>14.5</v>
      </c>
      <c r="G9" s="21">
        <v>12.8</v>
      </c>
      <c r="H9" s="22">
        <v>16.2</v>
      </c>
      <c r="I9" s="44">
        <v>164543.5</v>
      </c>
      <c r="J9" s="21">
        <v>39449.599999999999</v>
      </c>
      <c r="K9" s="21">
        <v>36010.300000000003</v>
      </c>
      <c r="L9" s="21">
        <v>42769.3</v>
      </c>
      <c r="M9" s="21">
        <v>24</v>
      </c>
      <c r="N9" s="21">
        <v>21.9</v>
      </c>
      <c r="O9" s="22">
        <v>26</v>
      </c>
      <c r="P9" s="35">
        <v>171429.3</v>
      </c>
      <c r="Q9" s="21">
        <v>45853</v>
      </c>
      <c r="R9" s="21">
        <v>41734</v>
      </c>
      <c r="S9" s="21">
        <v>50349.2</v>
      </c>
      <c r="T9" s="21">
        <v>26.7</v>
      </c>
      <c r="U9" s="21">
        <v>24.3</v>
      </c>
      <c r="V9" s="22">
        <v>29.4</v>
      </c>
    </row>
    <row r="10" spans="1:22">
      <c r="A10" s="39" t="s">
        <v>248</v>
      </c>
      <c r="B10" s="44">
        <v>234892.1</v>
      </c>
      <c r="C10" s="21">
        <v>37450.6</v>
      </c>
      <c r="D10" s="21">
        <v>33598</v>
      </c>
      <c r="E10" s="21">
        <v>41320.199999999997</v>
      </c>
      <c r="F10" s="21">
        <v>15.9</v>
      </c>
      <c r="G10" s="21">
        <v>14.3</v>
      </c>
      <c r="H10" s="22">
        <v>17.600000000000001</v>
      </c>
      <c r="I10" s="44">
        <v>84872.9</v>
      </c>
      <c r="J10" s="21">
        <v>22098.400000000001</v>
      </c>
      <c r="K10" s="21">
        <v>20383.099999999999</v>
      </c>
      <c r="L10" s="21">
        <v>23834.400000000001</v>
      </c>
      <c r="M10" s="21">
        <v>26</v>
      </c>
      <c r="N10" s="21">
        <v>24</v>
      </c>
      <c r="O10" s="22">
        <v>28.1</v>
      </c>
      <c r="P10" s="35">
        <v>86154.4</v>
      </c>
      <c r="Q10" s="21">
        <v>24768.9</v>
      </c>
      <c r="R10" s="21">
        <v>22698.5</v>
      </c>
      <c r="S10" s="21">
        <v>26966.7</v>
      </c>
      <c r="T10" s="21">
        <v>28.7</v>
      </c>
      <c r="U10" s="21">
        <v>26.3</v>
      </c>
      <c r="V10" s="22">
        <v>31.3</v>
      </c>
    </row>
    <row r="11" spans="1:22">
      <c r="A11" s="39" t="s">
        <v>230</v>
      </c>
      <c r="B11" s="44">
        <v>667445</v>
      </c>
      <c r="C11" s="21">
        <v>119348.9</v>
      </c>
      <c r="D11" s="21">
        <v>106940.1</v>
      </c>
      <c r="E11" s="21">
        <v>131926.9</v>
      </c>
      <c r="F11" s="21">
        <v>17.899999999999999</v>
      </c>
      <c r="G11" s="21">
        <v>16</v>
      </c>
      <c r="H11" s="22">
        <v>19.8</v>
      </c>
      <c r="I11" s="44">
        <v>271625</v>
      </c>
      <c r="J11" s="21">
        <v>77680.399999999994</v>
      </c>
      <c r="K11" s="21">
        <v>71607.899999999994</v>
      </c>
      <c r="L11" s="21">
        <v>83837.899999999994</v>
      </c>
      <c r="M11" s="21">
        <v>28.6</v>
      </c>
      <c r="N11" s="21">
        <v>26.4</v>
      </c>
      <c r="O11" s="22">
        <v>30.9</v>
      </c>
      <c r="P11" s="35">
        <v>258625</v>
      </c>
      <c r="Q11" s="21">
        <v>81078.899999999994</v>
      </c>
      <c r="R11" s="21">
        <v>74139.8</v>
      </c>
      <c r="S11" s="21">
        <v>88225.7</v>
      </c>
      <c r="T11" s="21">
        <v>31.4</v>
      </c>
      <c r="U11" s="21">
        <v>28.7</v>
      </c>
      <c r="V11" s="22">
        <v>34.1</v>
      </c>
    </row>
    <row r="12" spans="1:22">
      <c r="A12" s="39" t="s">
        <v>222</v>
      </c>
      <c r="B12" s="44">
        <v>159385</v>
      </c>
      <c r="C12" s="21">
        <v>27310.799999999999</v>
      </c>
      <c r="D12" s="21">
        <v>24395.599999999999</v>
      </c>
      <c r="E12" s="21">
        <v>30360.7</v>
      </c>
      <c r="F12" s="21">
        <v>17.100000000000001</v>
      </c>
      <c r="G12" s="21">
        <v>15.3</v>
      </c>
      <c r="H12" s="22">
        <v>19</v>
      </c>
      <c r="I12" s="44">
        <v>75407</v>
      </c>
      <c r="J12" s="21">
        <v>20750.3</v>
      </c>
      <c r="K12" s="21">
        <v>18998.8</v>
      </c>
      <c r="L12" s="21">
        <v>22487.599999999999</v>
      </c>
      <c r="M12" s="21">
        <v>27.5</v>
      </c>
      <c r="N12" s="21">
        <v>25.2</v>
      </c>
      <c r="O12" s="22">
        <v>29.8</v>
      </c>
      <c r="P12" s="35">
        <v>76795</v>
      </c>
      <c r="Q12" s="21">
        <v>23355.1</v>
      </c>
      <c r="R12" s="21">
        <v>21270.6</v>
      </c>
      <c r="S12" s="21">
        <v>25626.5</v>
      </c>
      <c r="T12" s="21">
        <v>30.4</v>
      </c>
      <c r="U12" s="21">
        <v>27.7</v>
      </c>
      <c r="V12" s="22">
        <v>33.4</v>
      </c>
    </row>
    <row r="13" spans="1:22">
      <c r="A13" s="39" t="s">
        <v>245</v>
      </c>
      <c r="B13" s="44">
        <v>240923</v>
      </c>
      <c r="C13" s="21">
        <v>39279.300000000003</v>
      </c>
      <c r="D13" s="21">
        <v>35277.1</v>
      </c>
      <c r="E13" s="21">
        <v>43265.2</v>
      </c>
      <c r="F13" s="21">
        <v>16.3</v>
      </c>
      <c r="G13" s="21">
        <v>14.6</v>
      </c>
      <c r="H13" s="22">
        <v>18</v>
      </c>
      <c r="I13" s="44">
        <v>88621</v>
      </c>
      <c r="J13" s="21">
        <v>23417.8</v>
      </c>
      <c r="K13" s="21">
        <v>21575.9</v>
      </c>
      <c r="L13" s="21">
        <v>25271</v>
      </c>
      <c r="M13" s="21">
        <v>26.4</v>
      </c>
      <c r="N13" s="21">
        <v>24.3</v>
      </c>
      <c r="O13" s="22">
        <v>28.5</v>
      </c>
      <c r="P13" s="35">
        <v>92787</v>
      </c>
      <c r="Q13" s="21">
        <v>27176.9</v>
      </c>
      <c r="R13" s="21">
        <v>24881.9</v>
      </c>
      <c r="S13" s="21">
        <v>29589.200000000001</v>
      </c>
      <c r="T13" s="21">
        <v>29.3</v>
      </c>
      <c r="U13" s="21">
        <v>26.8</v>
      </c>
      <c r="V13" s="22">
        <v>31.9</v>
      </c>
    </row>
    <row r="14" spans="1:22">
      <c r="A14" s="39" t="s">
        <v>243</v>
      </c>
      <c r="B14" s="44">
        <v>291122</v>
      </c>
      <c r="C14" s="21">
        <v>49077.4</v>
      </c>
      <c r="D14" s="21">
        <v>44097.7</v>
      </c>
      <c r="E14" s="21">
        <v>54082.8</v>
      </c>
      <c r="F14" s="21">
        <v>16.899999999999999</v>
      </c>
      <c r="G14" s="21">
        <v>15.1</v>
      </c>
      <c r="H14" s="22">
        <v>18.600000000000001</v>
      </c>
      <c r="I14" s="44">
        <v>116073</v>
      </c>
      <c r="J14" s="21">
        <v>31423.9</v>
      </c>
      <c r="K14" s="21">
        <v>28937.1</v>
      </c>
      <c r="L14" s="21">
        <v>33920.9</v>
      </c>
      <c r="M14" s="21">
        <v>27.1</v>
      </c>
      <c r="N14" s="21">
        <v>24.9</v>
      </c>
      <c r="O14" s="22">
        <v>29.2</v>
      </c>
      <c r="P14" s="35">
        <v>114464</v>
      </c>
      <c r="Q14" s="21">
        <v>34393.300000000003</v>
      </c>
      <c r="R14" s="21">
        <v>31521.200000000001</v>
      </c>
      <c r="S14" s="21">
        <v>37419.4</v>
      </c>
      <c r="T14" s="21">
        <v>30</v>
      </c>
      <c r="U14" s="21">
        <v>27.5</v>
      </c>
      <c r="V14" s="22">
        <v>32.700000000000003</v>
      </c>
    </row>
    <row r="15" spans="1:22">
      <c r="A15" s="39" t="s">
        <v>226</v>
      </c>
      <c r="B15" s="44">
        <v>325987</v>
      </c>
      <c r="C15" s="21">
        <v>54474.7</v>
      </c>
      <c r="D15" s="21">
        <v>48939.199999999997</v>
      </c>
      <c r="E15" s="21">
        <v>60007.9</v>
      </c>
      <c r="F15" s="21">
        <v>16.7</v>
      </c>
      <c r="G15" s="21">
        <v>15</v>
      </c>
      <c r="H15" s="22">
        <v>18.399999999999999</v>
      </c>
      <c r="I15" s="44">
        <v>150726</v>
      </c>
      <c r="J15" s="21">
        <v>40470</v>
      </c>
      <c r="K15" s="21">
        <v>37284.300000000003</v>
      </c>
      <c r="L15" s="21">
        <v>43627.5</v>
      </c>
      <c r="M15" s="21">
        <v>26.9</v>
      </c>
      <c r="N15" s="21">
        <v>24.7</v>
      </c>
      <c r="O15" s="22">
        <v>28.9</v>
      </c>
      <c r="P15" s="35">
        <v>160575</v>
      </c>
      <c r="Q15" s="21">
        <v>47630.6</v>
      </c>
      <c r="R15" s="21">
        <v>43604.6</v>
      </c>
      <c r="S15" s="21">
        <v>51850.6</v>
      </c>
      <c r="T15" s="21">
        <v>29.7</v>
      </c>
      <c r="U15" s="21">
        <v>27.2</v>
      </c>
      <c r="V15" s="22">
        <v>32.299999999999997</v>
      </c>
    </row>
    <row r="16" spans="1:22">
      <c r="A16" s="39" t="s">
        <v>237</v>
      </c>
      <c r="B16" s="44">
        <v>207600</v>
      </c>
      <c r="C16" s="21">
        <v>33071.699999999997</v>
      </c>
      <c r="D16" s="21">
        <v>29654.7</v>
      </c>
      <c r="E16" s="21">
        <v>36510.300000000003</v>
      </c>
      <c r="F16" s="21">
        <v>15.9</v>
      </c>
      <c r="G16" s="21">
        <v>14.3</v>
      </c>
      <c r="H16" s="22">
        <v>17.600000000000001</v>
      </c>
      <c r="I16" s="44">
        <v>97987</v>
      </c>
      <c r="J16" s="21">
        <v>25345.5</v>
      </c>
      <c r="K16" s="21">
        <v>23366.2</v>
      </c>
      <c r="L16" s="21">
        <v>27305.1</v>
      </c>
      <c r="M16" s="21">
        <v>25.9</v>
      </c>
      <c r="N16" s="21">
        <v>23.8</v>
      </c>
      <c r="O16" s="22">
        <v>27.9</v>
      </c>
      <c r="P16" s="35">
        <v>109910</v>
      </c>
      <c r="Q16" s="21">
        <v>31487.200000000001</v>
      </c>
      <c r="R16" s="21">
        <v>28831.7</v>
      </c>
      <c r="S16" s="21">
        <v>34283.800000000003</v>
      </c>
      <c r="T16" s="21">
        <v>28.6</v>
      </c>
      <c r="U16" s="21">
        <v>26.2</v>
      </c>
      <c r="V16" s="22">
        <v>31.2</v>
      </c>
    </row>
    <row r="17" spans="1:22">
      <c r="A17" s="39" t="s">
        <v>260</v>
      </c>
      <c r="B17" s="44">
        <v>204605.2</v>
      </c>
      <c r="C17" s="21">
        <v>30273.5</v>
      </c>
      <c r="D17" s="21">
        <v>26877</v>
      </c>
      <c r="E17" s="21">
        <v>33633.199999999997</v>
      </c>
      <c r="F17" s="21">
        <v>14.8</v>
      </c>
      <c r="G17" s="21">
        <v>13.1</v>
      </c>
      <c r="H17" s="22">
        <v>16.399999999999999</v>
      </c>
      <c r="I17" s="44">
        <v>65018.2</v>
      </c>
      <c r="J17" s="21">
        <v>15810.5</v>
      </c>
      <c r="K17" s="21">
        <v>14419.2</v>
      </c>
      <c r="L17" s="21">
        <v>17125.5</v>
      </c>
      <c r="M17" s="21">
        <v>24.3</v>
      </c>
      <c r="N17" s="21">
        <v>22.2</v>
      </c>
      <c r="O17" s="22">
        <v>26.3</v>
      </c>
      <c r="P17" s="35">
        <v>66070.399999999994</v>
      </c>
      <c r="Q17" s="21">
        <v>17726.599999999999</v>
      </c>
      <c r="R17" s="21">
        <v>16138.6</v>
      </c>
      <c r="S17" s="21">
        <v>19463.3</v>
      </c>
      <c r="T17" s="21">
        <v>26.8</v>
      </c>
      <c r="U17" s="21">
        <v>24.4</v>
      </c>
      <c r="V17" s="22">
        <v>29.5</v>
      </c>
    </row>
    <row r="18" spans="1:22">
      <c r="A18" s="39" t="s">
        <v>252</v>
      </c>
      <c r="B18" s="44">
        <v>176672</v>
      </c>
      <c r="C18" s="21">
        <v>27319</v>
      </c>
      <c r="D18" s="21">
        <v>24401.4</v>
      </c>
      <c r="E18" s="21">
        <v>30233</v>
      </c>
      <c r="F18" s="21">
        <v>15.5</v>
      </c>
      <c r="G18" s="21">
        <v>13.8</v>
      </c>
      <c r="H18" s="22">
        <v>17.100000000000001</v>
      </c>
      <c r="I18" s="44">
        <v>72615</v>
      </c>
      <c r="J18" s="21">
        <v>18313.7</v>
      </c>
      <c r="K18" s="21">
        <v>16853.400000000001</v>
      </c>
      <c r="L18" s="21">
        <v>19737.8</v>
      </c>
      <c r="M18" s="21">
        <v>25.2</v>
      </c>
      <c r="N18" s="21">
        <v>23.2</v>
      </c>
      <c r="O18" s="22">
        <v>27.2</v>
      </c>
      <c r="P18" s="35">
        <v>75421</v>
      </c>
      <c r="Q18" s="21">
        <v>21103.200000000001</v>
      </c>
      <c r="R18" s="21">
        <v>19312.7</v>
      </c>
      <c r="S18" s="21">
        <v>23048.6</v>
      </c>
      <c r="T18" s="21">
        <v>28</v>
      </c>
      <c r="U18" s="21">
        <v>25.6</v>
      </c>
      <c r="V18" s="22">
        <v>30.6</v>
      </c>
    </row>
    <row r="19" spans="1:22">
      <c r="A19" s="39" t="s">
        <v>233</v>
      </c>
      <c r="B19" s="44">
        <v>698041</v>
      </c>
      <c r="C19" s="21">
        <v>129004.8</v>
      </c>
      <c r="D19" s="21">
        <v>115339.4</v>
      </c>
      <c r="E19" s="21">
        <v>142774.6</v>
      </c>
      <c r="F19" s="21">
        <v>18.5</v>
      </c>
      <c r="G19" s="21">
        <v>16.5</v>
      </c>
      <c r="H19" s="22">
        <v>20.5</v>
      </c>
      <c r="I19" s="44">
        <v>244508</v>
      </c>
      <c r="J19" s="21">
        <v>71871.3</v>
      </c>
      <c r="K19" s="21">
        <v>66063.199999999997</v>
      </c>
      <c r="L19" s="21">
        <v>77633.600000000006</v>
      </c>
      <c r="M19" s="21">
        <v>29.4</v>
      </c>
      <c r="N19" s="21">
        <v>27</v>
      </c>
      <c r="O19" s="22">
        <v>31.8</v>
      </c>
      <c r="P19" s="35">
        <v>226924</v>
      </c>
      <c r="Q19" s="21">
        <v>73509.8</v>
      </c>
      <c r="R19" s="21">
        <v>67029.2</v>
      </c>
      <c r="S19" s="21">
        <v>80079.899999999994</v>
      </c>
      <c r="T19" s="21">
        <v>32.4</v>
      </c>
      <c r="U19" s="21">
        <v>29.5</v>
      </c>
      <c r="V19" s="22">
        <v>35.299999999999997</v>
      </c>
    </row>
    <row r="20" spans="1:22">
      <c r="A20" s="39" t="s">
        <v>241</v>
      </c>
      <c r="B20" s="44">
        <v>478888.3</v>
      </c>
      <c r="C20" s="21">
        <v>77827.5</v>
      </c>
      <c r="D20" s="21">
        <v>69837.8</v>
      </c>
      <c r="E20" s="21">
        <v>85857.7</v>
      </c>
      <c r="F20" s="21">
        <v>16.3</v>
      </c>
      <c r="G20" s="21">
        <v>14.6</v>
      </c>
      <c r="H20" s="22">
        <v>17.899999999999999</v>
      </c>
      <c r="I20" s="44">
        <v>194914.9</v>
      </c>
      <c r="J20" s="21">
        <v>51484</v>
      </c>
      <c r="K20" s="21">
        <v>47442.7</v>
      </c>
      <c r="L20" s="21">
        <v>55390.5</v>
      </c>
      <c r="M20" s="21">
        <v>26.4</v>
      </c>
      <c r="N20" s="21">
        <v>24.3</v>
      </c>
      <c r="O20" s="22">
        <v>28.4</v>
      </c>
      <c r="P20" s="35">
        <v>208086.2</v>
      </c>
      <c r="Q20" s="21">
        <v>60864.3</v>
      </c>
      <c r="R20" s="21">
        <v>55871.199999999997</v>
      </c>
      <c r="S20" s="21">
        <v>66187.600000000006</v>
      </c>
      <c r="T20" s="21">
        <v>29.2</v>
      </c>
      <c r="U20" s="21">
        <v>26.9</v>
      </c>
      <c r="V20" s="22">
        <v>31.8</v>
      </c>
    </row>
    <row r="21" spans="1:22">
      <c r="A21" s="39" t="s">
        <v>242</v>
      </c>
      <c r="B21" s="44">
        <v>217499</v>
      </c>
      <c r="C21" s="21">
        <v>35302</v>
      </c>
      <c r="D21" s="21">
        <v>31679.4</v>
      </c>
      <c r="E21" s="21">
        <v>38906.1</v>
      </c>
      <c r="F21" s="21">
        <v>16.2</v>
      </c>
      <c r="G21" s="21">
        <v>14.6</v>
      </c>
      <c r="H21" s="22">
        <v>17.899999999999999</v>
      </c>
      <c r="I21" s="44">
        <v>96094</v>
      </c>
      <c r="J21" s="21">
        <v>25280.5</v>
      </c>
      <c r="K21" s="21">
        <v>23287.599999999999</v>
      </c>
      <c r="L21" s="21">
        <v>27250.400000000001</v>
      </c>
      <c r="M21" s="21">
        <v>26.3</v>
      </c>
      <c r="N21" s="21">
        <v>24.2</v>
      </c>
      <c r="O21" s="22">
        <v>28.4</v>
      </c>
      <c r="P21" s="35">
        <v>100973</v>
      </c>
      <c r="Q21" s="21">
        <v>29359.4</v>
      </c>
      <c r="R21" s="21">
        <v>26867.4</v>
      </c>
      <c r="S21" s="21">
        <v>31911.3</v>
      </c>
      <c r="T21" s="21">
        <v>29.1</v>
      </c>
      <c r="U21" s="21">
        <v>26.6</v>
      </c>
      <c r="V21" s="22">
        <v>31.6</v>
      </c>
    </row>
    <row r="22" spans="1:22">
      <c r="A22" s="39" t="s">
        <v>255</v>
      </c>
      <c r="B22" s="44">
        <v>402225.9</v>
      </c>
      <c r="C22" s="21">
        <v>60927.8</v>
      </c>
      <c r="D22" s="21">
        <v>54321.5</v>
      </c>
      <c r="E22" s="21">
        <v>67423.8</v>
      </c>
      <c r="F22" s="21">
        <v>15.1</v>
      </c>
      <c r="G22" s="21">
        <v>13.5</v>
      </c>
      <c r="H22" s="22">
        <v>16.8</v>
      </c>
      <c r="I22" s="44">
        <v>134968.1</v>
      </c>
      <c r="J22" s="21">
        <v>33596.400000000001</v>
      </c>
      <c r="K22" s="21">
        <v>30788.2</v>
      </c>
      <c r="L22" s="21">
        <v>36250.400000000001</v>
      </c>
      <c r="M22" s="21">
        <v>24.9</v>
      </c>
      <c r="N22" s="21">
        <v>22.8</v>
      </c>
      <c r="O22" s="22">
        <v>26.9</v>
      </c>
      <c r="P22" s="35">
        <v>139298.6</v>
      </c>
      <c r="Q22" s="21">
        <v>38722.199999999997</v>
      </c>
      <c r="R22" s="21">
        <v>35415</v>
      </c>
      <c r="S22" s="21">
        <v>42372</v>
      </c>
      <c r="T22" s="21">
        <v>27.8</v>
      </c>
      <c r="U22" s="21">
        <v>25.4</v>
      </c>
      <c r="V22" s="22">
        <v>30.4</v>
      </c>
    </row>
    <row r="23" spans="1:22">
      <c r="A23" s="39" t="s">
        <v>234</v>
      </c>
      <c r="B23" s="44">
        <v>459445.2</v>
      </c>
      <c r="C23" s="21">
        <v>77409.899999999994</v>
      </c>
      <c r="D23" s="21">
        <v>69721.5</v>
      </c>
      <c r="E23" s="21">
        <v>85324.1</v>
      </c>
      <c r="F23" s="21">
        <v>16.8</v>
      </c>
      <c r="G23" s="21">
        <v>15.2</v>
      </c>
      <c r="H23" s="22">
        <v>18.600000000000001</v>
      </c>
      <c r="I23" s="44">
        <v>202054.1</v>
      </c>
      <c r="J23" s="21">
        <v>54388.2</v>
      </c>
      <c r="K23" s="21">
        <v>50217</v>
      </c>
      <c r="L23" s="21">
        <v>58636.7</v>
      </c>
      <c r="M23" s="21">
        <v>26.9</v>
      </c>
      <c r="N23" s="21">
        <v>24.9</v>
      </c>
      <c r="O23" s="22">
        <v>29</v>
      </c>
      <c r="P23" s="35">
        <v>199987.8</v>
      </c>
      <c r="Q23" s="21">
        <v>59409.599999999999</v>
      </c>
      <c r="R23" s="21">
        <v>54502.1</v>
      </c>
      <c r="S23" s="21">
        <v>64548.3</v>
      </c>
      <c r="T23" s="21">
        <v>29.7</v>
      </c>
      <c r="U23" s="21">
        <v>27.3</v>
      </c>
      <c r="V23" s="22">
        <v>32.299999999999997</v>
      </c>
    </row>
    <row r="24" spans="1:22">
      <c r="A24" s="39" t="s">
        <v>240</v>
      </c>
      <c r="B24" s="44">
        <v>492806</v>
      </c>
      <c r="C24" s="21">
        <v>82139.100000000006</v>
      </c>
      <c r="D24" s="21">
        <v>73838.5</v>
      </c>
      <c r="E24" s="21">
        <v>90508.3</v>
      </c>
      <c r="F24" s="21">
        <v>16.7</v>
      </c>
      <c r="G24" s="21">
        <v>15</v>
      </c>
      <c r="H24" s="22">
        <v>18.399999999999999</v>
      </c>
      <c r="I24" s="44">
        <v>188346</v>
      </c>
      <c r="J24" s="21">
        <v>50977.3</v>
      </c>
      <c r="K24" s="21">
        <v>47008.2</v>
      </c>
      <c r="L24" s="21">
        <v>55014.5</v>
      </c>
      <c r="M24" s="21">
        <v>27.1</v>
      </c>
      <c r="N24" s="21">
        <v>25</v>
      </c>
      <c r="O24" s="22">
        <v>29.2</v>
      </c>
      <c r="P24" s="35">
        <v>195687</v>
      </c>
      <c r="Q24" s="21">
        <v>58522.3</v>
      </c>
      <c r="R24" s="21">
        <v>53590.2</v>
      </c>
      <c r="S24" s="21">
        <v>63654.9</v>
      </c>
      <c r="T24" s="21">
        <v>29.9</v>
      </c>
      <c r="U24" s="21">
        <v>27.4</v>
      </c>
      <c r="V24" s="22">
        <v>32.5</v>
      </c>
    </row>
    <row r="25" spans="1:22">
      <c r="A25" s="39" t="s">
        <v>231</v>
      </c>
      <c r="B25" s="44">
        <v>462469.9</v>
      </c>
      <c r="C25" s="21">
        <v>81501.8</v>
      </c>
      <c r="D25" s="21">
        <v>73227.7</v>
      </c>
      <c r="E25" s="21">
        <v>89911.2</v>
      </c>
      <c r="F25" s="21">
        <v>17.600000000000001</v>
      </c>
      <c r="G25" s="21">
        <v>15.8</v>
      </c>
      <c r="H25" s="22">
        <v>19.399999999999999</v>
      </c>
      <c r="I25" s="44">
        <v>190472</v>
      </c>
      <c r="J25" s="21">
        <v>53406.1</v>
      </c>
      <c r="K25" s="21">
        <v>49318.1</v>
      </c>
      <c r="L25" s="21">
        <v>57610.400000000001</v>
      </c>
      <c r="M25" s="21">
        <v>28</v>
      </c>
      <c r="N25" s="21">
        <v>25.9</v>
      </c>
      <c r="O25" s="22">
        <v>30.2</v>
      </c>
      <c r="P25" s="35">
        <v>185220.5</v>
      </c>
      <c r="Q25" s="21">
        <v>57313</v>
      </c>
      <c r="R25" s="21">
        <v>52467</v>
      </c>
      <c r="S25" s="21">
        <v>62313.1</v>
      </c>
      <c r="T25" s="21">
        <v>30.9</v>
      </c>
      <c r="U25" s="21">
        <v>28.3</v>
      </c>
      <c r="V25" s="22">
        <v>33.6</v>
      </c>
    </row>
    <row r="26" spans="1:22">
      <c r="A26" s="39" t="s">
        <v>253</v>
      </c>
      <c r="B26" s="44">
        <v>286509</v>
      </c>
      <c r="C26" s="21">
        <v>45575.9</v>
      </c>
      <c r="D26" s="21">
        <v>40784.5</v>
      </c>
      <c r="E26" s="21">
        <v>50422.1</v>
      </c>
      <c r="F26" s="21">
        <v>15.9</v>
      </c>
      <c r="G26" s="21">
        <v>14.2</v>
      </c>
      <c r="H26" s="22">
        <v>17.600000000000001</v>
      </c>
      <c r="I26" s="44">
        <v>110231</v>
      </c>
      <c r="J26" s="21">
        <v>28365.599999999999</v>
      </c>
      <c r="K26" s="21">
        <v>26044.2</v>
      </c>
      <c r="L26" s="21">
        <v>30666.400000000001</v>
      </c>
      <c r="M26" s="21">
        <v>25.7</v>
      </c>
      <c r="N26" s="21">
        <v>23.6</v>
      </c>
      <c r="O26" s="22">
        <v>27.8</v>
      </c>
      <c r="P26" s="35">
        <v>104690</v>
      </c>
      <c r="Q26" s="21">
        <v>29695.9</v>
      </c>
      <c r="R26" s="21">
        <v>27145.8</v>
      </c>
      <c r="S26" s="21">
        <v>32435.4</v>
      </c>
      <c r="T26" s="21">
        <v>28.4</v>
      </c>
      <c r="U26" s="21">
        <v>25.9</v>
      </c>
      <c r="V26" s="22">
        <v>31</v>
      </c>
    </row>
    <row r="27" spans="1:22">
      <c r="A27" s="39" t="s">
        <v>227</v>
      </c>
      <c r="B27" s="44">
        <v>210217</v>
      </c>
      <c r="C27" s="21">
        <v>36232.400000000001</v>
      </c>
      <c r="D27" s="21">
        <v>32589.8</v>
      </c>
      <c r="E27" s="21">
        <v>39879.1</v>
      </c>
      <c r="F27" s="21">
        <v>17.2</v>
      </c>
      <c r="G27" s="21">
        <v>15.5</v>
      </c>
      <c r="H27" s="22">
        <v>19</v>
      </c>
      <c r="I27" s="44">
        <v>94538</v>
      </c>
      <c r="J27" s="21">
        <v>26293.5</v>
      </c>
      <c r="K27" s="21">
        <v>24235.4</v>
      </c>
      <c r="L27" s="21">
        <v>28383.3</v>
      </c>
      <c r="M27" s="21">
        <v>27.8</v>
      </c>
      <c r="N27" s="21">
        <v>25.6</v>
      </c>
      <c r="O27" s="22">
        <v>30</v>
      </c>
      <c r="P27" s="35">
        <v>96070</v>
      </c>
      <c r="Q27" s="21">
        <v>29387</v>
      </c>
      <c r="R27" s="21">
        <v>26933.8</v>
      </c>
      <c r="S27" s="21">
        <v>31980.6</v>
      </c>
      <c r="T27" s="21">
        <v>30.6</v>
      </c>
      <c r="U27" s="21">
        <v>28</v>
      </c>
      <c r="V27" s="22">
        <v>33.299999999999997</v>
      </c>
    </row>
    <row r="28" spans="1:22">
      <c r="A28" s="39" t="s">
        <v>249</v>
      </c>
      <c r="B28" s="44">
        <v>317361</v>
      </c>
      <c r="C28" s="21">
        <v>51578.400000000001</v>
      </c>
      <c r="D28" s="21">
        <v>46262.8</v>
      </c>
      <c r="E28" s="21">
        <v>56946.6</v>
      </c>
      <c r="F28" s="21">
        <v>16.3</v>
      </c>
      <c r="G28" s="21">
        <v>14.6</v>
      </c>
      <c r="H28" s="22">
        <v>17.899999999999999</v>
      </c>
      <c r="I28" s="44">
        <v>116849</v>
      </c>
      <c r="J28" s="21">
        <v>30810.1</v>
      </c>
      <c r="K28" s="21">
        <v>28304.3</v>
      </c>
      <c r="L28" s="21">
        <v>33307.1</v>
      </c>
      <c r="M28" s="21">
        <v>26.4</v>
      </c>
      <c r="N28" s="21">
        <v>24.2</v>
      </c>
      <c r="O28" s="22">
        <v>28.5</v>
      </c>
      <c r="P28" s="35">
        <v>125026</v>
      </c>
      <c r="Q28" s="21">
        <v>36496.9</v>
      </c>
      <c r="R28" s="21">
        <v>33424.199999999997</v>
      </c>
      <c r="S28" s="21">
        <v>39788.800000000003</v>
      </c>
      <c r="T28" s="21">
        <v>29.2</v>
      </c>
      <c r="U28" s="21">
        <v>26.7</v>
      </c>
      <c r="V28" s="22">
        <v>31.8</v>
      </c>
    </row>
    <row r="29" spans="1:22">
      <c r="A29" s="39" t="s">
        <v>223</v>
      </c>
      <c r="B29" s="44">
        <v>275119.2</v>
      </c>
      <c r="C29" s="21">
        <v>47448.6</v>
      </c>
      <c r="D29" s="21">
        <v>42611.5</v>
      </c>
      <c r="E29" s="21">
        <v>52431.199999999997</v>
      </c>
      <c r="F29" s="21">
        <v>17.2</v>
      </c>
      <c r="G29" s="21">
        <v>15.5</v>
      </c>
      <c r="H29" s="22">
        <v>19.100000000000001</v>
      </c>
      <c r="I29" s="44">
        <v>128370.8</v>
      </c>
      <c r="J29" s="21">
        <v>35543.599999999999</v>
      </c>
      <c r="K29" s="21">
        <v>32727.3</v>
      </c>
      <c r="L29" s="21">
        <v>38254.6</v>
      </c>
      <c r="M29" s="21">
        <v>27.7</v>
      </c>
      <c r="N29" s="21">
        <v>25.5</v>
      </c>
      <c r="O29" s="22">
        <v>29.8</v>
      </c>
      <c r="P29" s="35">
        <v>139691.4</v>
      </c>
      <c r="Q29" s="21">
        <v>42584.3</v>
      </c>
      <c r="R29" s="21">
        <v>39053.699999999997</v>
      </c>
      <c r="S29" s="21">
        <v>46316.5</v>
      </c>
      <c r="T29" s="21">
        <v>30.5</v>
      </c>
      <c r="U29" s="21">
        <v>28</v>
      </c>
      <c r="V29" s="22">
        <v>33.200000000000003</v>
      </c>
    </row>
    <row r="30" spans="1:22">
      <c r="A30" s="39" t="s">
        <v>254</v>
      </c>
      <c r="B30" s="44">
        <v>346880</v>
      </c>
      <c r="C30" s="21">
        <v>55750.9</v>
      </c>
      <c r="D30" s="21">
        <v>49822.400000000001</v>
      </c>
      <c r="E30" s="21">
        <v>61764.6</v>
      </c>
      <c r="F30" s="21">
        <v>16.100000000000001</v>
      </c>
      <c r="G30" s="21">
        <v>14.4</v>
      </c>
      <c r="H30" s="22">
        <v>17.8</v>
      </c>
      <c r="I30" s="44">
        <v>100087</v>
      </c>
      <c r="J30" s="21">
        <v>26054</v>
      </c>
      <c r="K30" s="21">
        <v>23943.3</v>
      </c>
      <c r="L30" s="21">
        <v>28249.8</v>
      </c>
      <c r="M30" s="21">
        <v>26</v>
      </c>
      <c r="N30" s="21">
        <v>23.9</v>
      </c>
      <c r="O30" s="22">
        <v>28.2</v>
      </c>
      <c r="P30" s="35">
        <v>87700</v>
      </c>
      <c r="Q30" s="21">
        <v>25416.1</v>
      </c>
      <c r="R30" s="21">
        <v>23113.9</v>
      </c>
      <c r="S30" s="21">
        <v>27850.9</v>
      </c>
      <c r="T30" s="21">
        <v>29</v>
      </c>
      <c r="U30" s="21">
        <v>26.4</v>
      </c>
      <c r="V30" s="22">
        <v>31.8</v>
      </c>
    </row>
    <row r="31" spans="1:22">
      <c r="A31" s="39" t="s">
        <v>224</v>
      </c>
      <c r="B31" s="44">
        <v>787622.9</v>
      </c>
      <c r="C31" s="21">
        <v>145035.70000000001</v>
      </c>
      <c r="D31" s="21">
        <v>130145.60000000001</v>
      </c>
      <c r="E31" s="21">
        <v>160127</v>
      </c>
      <c r="F31" s="21">
        <v>18.399999999999999</v>
      </c>
      <c r="G31" s="21">
        <v>16.5</v>
      </c>
      <c r="H31" s="22">
        <v>20.3</v>
      </c>
      <c r="I31" s="44">
        <v>344258.2</v>
      </c>
      <c r="J31" s="21">
        <v>100707.6</v>
      </c>
      <c r="K31" s="21">
        <v>92751.5</v>
      </c>
      <c r="L31" s="21">
        <v>108434.6</v>
      </c>
      <c r="M31" s="21">
        <v>29.3</v>
      </c>
      <c r="N31" s="21">
        <v>26.9</v>
      </c>
      <c r="O31" s="22">
        <v>31.5</v>
      </c>
      <c r="P31" s="35">
        <v>312162.40000000002</v>
      </c>
      <c r="Q31" s="21">
        <v>100840.7</v>
      </c>
      <c r="R31" s="21">
        <v>92206.6</v>
      </c>
      <c r="S31" s="21">
        <v>109632.7</v>
      </c>
      <c r="T31" s="21">
        <v>32.299999999999997</v>
      </c>
      <c r="U31" s="21">
        <v>29.5</v>
      </c>
      <c r="V31" s="22">
        <v>35.1</v>
      </c>
    </row>
    <row r="32" spans="1:22">
      <c r="A32" s="39" t="s">
        <v>256</v>
      </c>
      <c r="B32" s="44">
        <v>441445</v>
      </c>
      <c r="C32" s="21">
        <v>75262.7</v>
      </c>
      <c r="D32" s="21">
        <v>66999.7</v>
      </c>
      <c r="E32" s="21">
        <v>83640.7</v>
      </c>
      <c r="F32" s="21">
        <v>17</v>
      </c>
      <c r="G32" s="21">
        <v>15.2</v>
      </c>
      <c r="H32" s="22">
        <v>18.899999999999999</v>
      </c>
      <c r="I32" s="44">
        <v>117111</v>
      </c>
      <c r="J32" s="21">
        <v>32037.200000000001</v>
      </c>
      <c r="K32" s="21">
        <v>29212.6</v>
      </c>
      <c r="L32" s="21">
        <v>34867.9</v>
      </c>
      <c r="M32" s="21">
        <v>27.4</v>
      </c>
      <c r="N32" s="21">
        <v>24.9</v>
      </c>
      <c r="O32" s="22">
        <v>29.8</v>
      </c>
      <c r="P32" s="35">
        <v>91408</v>
      </c>
      <c r="Q32" s="21">
        <v>27637.3</v>
      </c>
      <c r="R32" s="21">
        <v>25104.3</v>
      </c>
      <c r="S32" s="21">
        <v>30394.400000000001</v>
      </c>
      <c r="T32" s="21">
        <v>30.2</v>
      </c>
      <c r="U32" s="21">
        <v>27.5</v>
      </c>
      <c r="V32" s="22">
        <v>33.299999999999997</v>
      </c>
    </row>
    <row r="33" spans="1:22">
      <c r="A33" s="39" t="s">
        <v>259</v>
      </c>
      <c r="B33" s="44">
        <v>522440</v>
      </c>
      <c r="C33" s="21">
        <v>82148.600000000006</v>
      </c>
      <c r="D33" s="21">
        <v>73214</v>
      </c>
      <c r="E33" s="21">
        <v>91028.1</v>
      </c>
      <c r="F33" s="21">
        <v>15.7</v>
      </c>
      <c r="G33" s="21">
        <v>14</v>
      </c>
      <c r="H33" s="22">
        <v>17.399999999999999</v>
      </c>
      <c r="I33" s="44">
        <v>154240</v>
      </c>
      <c r="J33" s="21">
        <v>39562.199999999997</v>
      </c>
      <c r="K33" s="21">
        <v>36193.5</v>
      </c>
      <c r="L33" s="21">
        <v>42902</v>
      </c>
      <c r="M33" s="21">
        <v>25.6</v>
      </c>
      <c r="N33" s="21">
        <v>23.5</v>
      </c>
      <c r="O33" s="22">
        <v>27.8</v>
      </c>
      <c r="P33" s="35">
        <v>129102</v>
      </c>
      <c r="Q33" s="21">
        <v>36831.9</v>
      </c>
      <c r="R33" s="21">
        <v>33509.599999999999</v>
      </c>
      <c r="S33" s="21">
        <v>40402.699999999997</v>
      </c>
      <c r="T33" s="21">
        <v>28.5</v>
      </c>
      <c r="U33" s="21">
        <v>26</v>
      </c>
      <c r="V33" s="22">
        <v>31.3</v>
      </c>
    </row>
    <row r="34" spans="1:22">
      <c r="A34" s="39" t="s">
        <v>244</v>
      </c>
      <c r="B34" s="44">
        <v>209518</v>
      </c>
      <c r="C34" s="21">
        <v>34810</v>
      </c>
      <c r="D34" s="21">
        <v>31289.9</v>
      </c>
      <c r="E34" s="21">
        <v>38402.199999999997</v>
      </c>
      <c r="F34" s="21">
        <v>16.600000000000001</v>
      </c>
      <c r="G34" s="21">
        <v>14.9</v>
      </c>
      <c r="H34" s="22">
        <v>18.3</v>
      </c>
      <c r="I34" s="44">
        <v>74246</v>
      </c>
      <c r="J34" s="21">
        <v>20044.599999999999</v>
      </c>
      <c r="K34" s="21">
        <v>18487.099999999999</v>
      </c>
      <c r="L34" s="21">
        <v>21605.7</v>
      </c>
      <c r="M34" s="21">
        <v>27</v>
      </c>
      <c r="N34" s="21">
        <v>24.9</v>
      </c>
      <c r="O34" s="22">
        <v>29.1</v>
      </c>
      <c r="P34" s="35">
        <v>71577</v>
      </c>
      <c r="Q34" s="21">
        <v>21359.7</v>
      </c>
      <c r="R34" s="21">
        <v>19591.8</v>
      </c>
      <c r="S34" s="21">
        <v>23224.400000000001</v>
      </c>
      <c r="T34" s="21">
        <v>29.8</v>
      </c>
      <c r="U34" s="21">
        <v>27.4</v>
      </c>
      <c r="V34" s="22">
        <v>32.4</v>
      </c>
    </row>
    <row r="35" spans="1:22">
      <c r="A35" s="39" t="s">
        <v>239</v>
      </c>
      <c r="B35" s="44">
        <v>291530</v>
      </c>
      <c r="C35" s="21">
        <v>50911.1</v>
      </c>
      <c r="D35" s="21">
        <v>45744.7</v>
      </c>
      <c r="E35" s="21">
        <v>56157.9</v>
      </c>
      <c r="F35" s="21">
        <v>17.5</v>
      </c>
      <c r="G35" s="21">
        <v>15.7</v>
      </c>
      <c r="H35" s="22">
        <v>19.3</v>
      </c>
      <c r="I35" s="44">
        <v>112740</v>
      </c>
      <c r="J35" s="21">
        <v>31437.8</v>
      </c>
      <c r="K35" s="21">
        <v>28944.3</v>
      </c>
      <c r="L35" s="21">
        <v>33969</v>
      </c>
      <c r="M35" s="21">
        <v>27.9</v>
      </c>
      <c r="N35" s="21">
        <v>25.7</v>
      </c>
      <c r="O35" s="22">
        <v>30.1</v>
      </c>
      <c r="P35" s="35">
        <v>111064</v>
      </c>
      <c r="Q35" s="21">
        <v>34150.9</v>
      </c>
      <c r="R35" s="21">
        <v>31258.2</v>
      </c>
      <c r="S35" s="21">
        <v>37181.699999999997</v>
      </c>
      <c r="T35" s="21">
        <v>30.7</v>
      </c>
      <c r="U35" s="21">
        <v>28.1</v>
      </c>
      <c r="V35" s="22">
        <v>33.5</v>
      </c>
    </row>
    <row r="36" spans="1:22">
      <c r="A36" s="39" t="s">
        <v>246</v>
      </c>
      <c r="B36" s="44">
        <v>141258</v>
      </c>
      <c r="C36" s="21">
        <v>23247.3</v>
      </c>
      <c r="D36" s="21">
        <v>20765.3</v>
      </c>
      <c r="E36" s="21">
        <v>25630.3</v>
      </c>
      <c r="F36" s="21">
        <v>16.5</v>
      </c>
      <c r="G36" s="21">
        <v>14.7</v>
      </c>
      <c r="H36" s="22">
        <v>18.100000000000001</v>
      </c>
      <c r="I36" s="44">
        <v>60733</v>
      </c>
      <c r="J36" s="21">
        <v>16070.3</v>
      </c>
      <c r="K36" s="21">
        <v>14728.5</v>
      </c>
      <c r="L36" s="21">
        <v>17385.599999999999</v>
      </c>
      <c r="M36" s="21">
        <v>26.5</v>
      </c>
      <c r="N36" s="21">
        <v>24.3</v>
      </c>
      <c r="O36" s="22">
        <v>28.6</v>
      </c>
      <c r="P36" s="35">
        <v>62057</v>
      </c>
      <c r="Q36" s="21">
        <v>18169.599999999999</v>
      </c>
      <c r="R36" s="21">
        <v>16606.7</v>
      </c>
      <c r="S36" s="21">
        <v>19845.7</v>
      </c>
      <c r="T36" s="21">
        <v>29.3</v>
      </c>
      <c r="U36" s="21">
        <v>26.8</v>
      </c>
      <c r="V36" s="22">
        <v>32</v>
      </c>
    </row>
    <row r="37" spans="1:22">
      <c r="A37" s="39" t="s">
        <v>228</v>
      </c>
      <c r="B37" s="44">
        <v>156615</v>
      </c>
      <c r="C37" s="21">
        <v>25996.5</v>
      </c>
      <c r="D37" s="21">
        <v>23308.2</v>
      </c>
      <c r="E37" s="21">
        <v>28689.200000000001</v>
      </c>
      <c r="F37" s="21">
        <v>16.600000000000001</v>
      </c>
      <c r="G37" s="21">
        <v>14.9</v>
      </c>
      <c r="H37" s="22">
        <v>18.3</v>
      </c>
      <c r="I37" s="44">
        <v>72977</v>
      </c>
      <c r="J37" s="21">
        <v>19583.3</v>
      </c>
      <c r="K37" s="21">
        <v>18018.599999999999</v>
      </c>
      <c r="L37" s="21">
        <v>21060.3</v>
      </c>
      <c r="M37" s="21">
        <v>26.8</v>
      </c>
      <c r="N37" s="21">
        <v>24.7</v>
      </c>
      <c r="O37" s="22">
        <v>28.9</v>
      </c>
      <c r="P37" s="35">
        <v>76603</v>
      </c>
      <c r="Q37" s="21">
        <v>22785.1</v>
      </c>
      <c r="R37" s="21">
        <v>20827.2</v>
      </c>
      <c r="S37" s="21">
        <v>24816</v>
      </c>
      <c r="T37" s="21">
        <v>29.7</v>
      </c>
      <c r="U37" s="21">
        <v>27.2</v>
      </c>
      <c r="V37" s="22">
        <v>32.4</v>
      </c>
    </row>
    <row r="38" spans="1:22">
      <c r="A38" s="39" t="s">
        <v>257</v>
      </c>
      <c r="B38" s="44">
        <v>440223</v>
      </c>
      <c r="C38" s="21">
        <v>71164.3</v>
      </c>
      <c r="D38" s="21">
        <v>63462.2</v>
      </c>
      <c r="E38" s="21">
        <v>78860.5</v>
      </c>
      <c r="F38" s="21">
        <v>16.2</v>
      </c>
      <c r="G38" s="21">
        <v>14.4</v>
      </c>
      <c r="H38" s="22">
        <v>17.899999999999999</v>
      </c>
      <c r="I38" s="44">
        <v>120501</v>
      </c>
      <c r="J38" s="21">
        <v>31543.4</v>
      </c>
      <c r="K38" s="21">
        <v>28936.3</v>
      </c>
      <c r="L38" s="21">
        <v>34174.699999999997</v>
      </c>
      <c r="M38" s="21">
        <v>26.2</v>
      </c>
      <c r="N38" s="21">
        <v>24</v>
      </c>
      <c r="O38" s="22">
        <v>28.4</v>
      </c>
      <c r="P38" s="35">
        <v>103971</v>
      </c>
      <c r="Q38" s="21">
        <v>30161.3</v>
      </c>
      <c r="R38" s="21">
        <v>27527</v>
      </c>
      <c r="S38" s="21">
        <v>33025.699999999997</v>
      </c>
      <c r="T38" s="21">
        <v>29</v>
      </c>
      <c r="U38" s="21">
        <v>26.5</v>
      </c>
      <c r="V38" s="22">
        <v>31.8</v>
      </c>
    </row>
    <row r="39" spans="1:22">
      <c r="A39" s="39" t="s">
        <v>262</v>
      </c>
      <c r="B39" s="44">
        <v>384384</v>
      </c>
      <c r="C39" s="21">
        <v>57419.9</v>
      </c>
      <c r="D39" s="21">
        <v>51235.8</v>
      </c>
      <c r="E39" s="21">
        <v>63530.6</v>
      </c>
      <c r="F39" s="21">
        <v>14.9</v>
      </c>
      <c r="G39" s="21">
        <v>13.3</v>
      </c>
      <c r="H39" s="22">
        <v>16.5</v>
      </c>
      <c r="I39" s="44">
        <v>110213</v>
      </c>
      <c r="J39" s="21">
        <v>27174.3</v>
      </c>
      <c r="K39" s="21">
        <v>24969.5</v>
      </c>
      <c r="L39" s="21">
        <v>29352.799999999999</v>
      </c>
      <c r="M39" s="21">
        <v>24.7</v>
      </c>
      <c r="N39" s="21">
        <v>22.7</v>
      </c>
      <c r="O39" s="22">
        <v>26.6</v>
      </c>
      <c r="P39" s="35">
        <v>101164</v>
      </c>
      <c r="Q39" s="21">
        <v>27792</v>
      </c>
      <c r="R39" s="21">
        <v>25380.9</v>
      </c>
      <c r="S39" s="21">
        <v>30403.7</v>
      </c>
      <c r="T39" s="21">
        <v>27.5</v>
      </c>
      <c r="U39" s="21">
        <v>25.1</v>
      </c>
      <c r="V39" s="22">
        <v>30.1</v>
      </c>
    </row>
    <row r="40" spans="1:22">
      <c r="A40" s="39" t="s">
        <v>225</v>
      </c>
      <c r="B40" s="44">
        <v>347985</v>
      </c>
      <c r="C40" s="21">
        <v>64980.4</v>
      </c>
      <c r="D40" s="21">
        <v>58252.1</v>
      </c>
      <c r="E40" s="21">
        <v>71803.199999999997</v>
      </c>
      <c r="F40" s="21">
        <v>18.7</v>
      </c>
      <c r="G40" s="21">
        <v>16.7</v>
      </c>
      <c r="H40" s="22">
        <v>20.6</v>
      </c>
      <c r="I40" s="44">
        <v>135521</v>
      </c>
      <c r="J40" s="21">
        <v>40259.800000000003</v>
      </c>
      <c r="K40" s="21">
        <v>37084.5</v>
      </c>
      <c r="L40" s="21">
        <v>43391.1</v>
      </c>
      <c r="M40" s="21">
        <v>29.7</v>
      </c>
      <c r="N40" s="21">
        <v>27.4</v>
      </c>
      <c r="O40" s="22">
        <v>32</v>
      </c>
      <c r="P40" s="35">
        <v>129826</v>
      </c>
      <c r="Q40" s="21">
        <v>42573.1</v>
      </c>
      <c r="R40" s="21">
        <v>38831.4</v>
      </c>
      <c r="S40" s="21">
        <v>46334.1</v>
      </c>
      <c r="T40" s="21">
        <v>32.799999999999997</v>
      </c>
      <c r="U40" s="21">
        <v>29.9</v>
      </c>
      <c r="V40" s="22">
        <v>35.700000000000003</v>
      </c>
    </row>
    <row r="41" spans="1:22">
      <c r="A41" s="39" t="s">
        <v>235</v>
      </c>
      <c r="B41" s="44">
        <v>303490</v>
      </c>
      <c r="C41" s="21">
        <v>51845.3</v>
      </c>
      <c r="D41" s="21">
        <v>46700.1</v>
      </c>
      <c r="E41" s="21">
        <v>57147.1</v>
      </c>
      <c r="F41" s="21">
        <v>17.100000000000001</v>
      </c>
      <c r="G41" s="21">
        <v>15.4</v>
      </c>
      <c r="H41" s="22">
        <v>18.8</v>
      </c>
      <c r="I41" s="44">
        <v>124339</v>
      </c>
      <c r="J41" s="21">
        <v>34108.300000000003</v>
      </c>
      <c r="K41" s="21">
        <v>31471.1</v>
      </c>
      <c r="L41" s="21">
        <v>36818.5</v>
      </c>
      <c r="M41" s="21">
        <v>27.4</v>
      </c>
      <c r="N41" s="21">
        <v>25.3</v>
      </c>
      <c r="O41" s="22">
        <v>29.6</v>
      </c>
      <c r="P41" s="35">
        <v>126602</v>
      </c>
      <c r="Q41" s="21">
        <v>38258.5</v>
      </c>
      <c r="R41" s="21">
        <v>35105.699999999997</v>
      </c>
      <c r="S41" s="21">
        <v>41583</v>
      </c>
      <c r="T41" s="21">
        <v>30.2</v>
      </c>
      <c r="U41" s="21">
        <v>27.7</v>
      </c>
      <c r="V41" s="22">
        <v>32.799999999999997</v>
      </c>
    </row>
    <row r="42" spans="1:22">
      <c r="A42" s="39" t="s">
        <v>229</v>
      </c>
      <c r="B42" s="44">
        <v>263157.8</v>
      </c>
      <c r="C42" s="21">
        <v>44672.3</v>
      </c>
      <c r="D42" s="21">
        <v>40137.5</v>
      </c>
      <c r="E42" s="21">
        <v>49232.3</v>
      </c>
      <c r="F42" s="21">
        <v>17</v>
      </c>
      <c r="G42" s="21">
        <v>15.3</v>
      </c>
      <c r="H42" s="22">
        <v>18.7</v>
      </c>
      <c r="I42" s="44">
        <v>114323.2</v>
      </c>
      <c r="J42" s="21">
        <v>31448.1</v>
      </c>
      <c r="K42" s="21">
        <v>28955.7</v>
      </c>
      <c r="L42" s="21">
        <v>33916.300000000003</v>
      </c>
      <c r="M42" s="21">
        <v>27.5</v>
      </c>
      <c r="N42" s="21">
        <v>25.3</v>
      </c>
      <c r="O42" s="22">
        <v>29.7</v>
      </c>
      <c r="P42" s="35">
        <v>125118.6</v>
      </c>
      <c r="Q42" s="21">
        <v>37999.9</v>
      </c>
      <c r="R42" s="21">
        <v>34825.4</v>
      </c>
      <c r="S42" s="21">
        <v>41287</v>
      </c>
      <c r="T42" s="21">
        <v>30.4</v>
      </c>
      <c r="U42" s="21">
        <v>27.8</v>
      </c>
      <c r="V42" s="22">
        <v>33</v>
      </c>
    </row>
    <row r="43" spans="1:22">
      <c r="A43" s="39" t="s">
        <v>261</v>
      </c>
      <c r="B43" s="44">
        <v>291350.40000000002</v>
      </c>
      <c r="C43" s="21">
        <v>40774.1</v>
      </c>
      <c r="D43" s="21">
        <v>35971.800000000003</v>
      </c>
      <c r="E43" s="21">
        <v>45517.7</v>
      </c>
      <c r="F43" s="21">
        <v>14</v>
      </c>
      <c r="G43" s="21">
        <v>12.3</v>
      </c>
      <c r="H43" s="22">
        <v>15.6</v>
      </c>
      <c r="I43" s="44">
        <v>98225.9</v>
      </c>
      <c r="J43" s="21">
        <v>22863.8</v>
      </c>
      <c r="K43" s="21">
        <v>20836.5</v>
      </c>
      <c r="L43" s="21">
        <v>24831</v>
      </c>
      <c r="M43" s="21">
        <v>23.3</v>
      </c>
      <c r="N43" s="21">
        <v>21.2</v>
      </c>
      <c r="O43" s="22">
        <v>25.3</v>
      </c>
      <c r="P43" s="35">
        <v>109136.4</v>
      </c>
      <c r="Q43" s="21">
        <v>28462.3</v>
      </c>
      <c r="R43" s="21">
        <v>25855.8</v>
      </c>
      <c r="S43" s="21">
        <v>31307.1</v>
      </c>
      <c r="T43" s="21">
        <v>26.1</v>
      </c>
      <c r="U43" s="21">
        <v>23.7</v>
      </c>
      <c r="V43" s="22">
        <v>28.7</v>
      </c>
    </row>
    <row r="44" spans="1:22">
      <c r="A44" s="39" t="s">
        <v>238</v>
      </c>
      <c r="B44" s="44">
        <v>466215</v>
      </c>
      <c r="C44" s="21">
        <v>74894.3</v>
      </c>
      <c r="D44" s="21">
        <v>67193.7</v>
      </c>
      <c r="E44" s="21">
        <v>82568</v>
      </c>
      <c r="F44" s="21">
        <v>16.100000000000001</v>
      </c>
      <c r="G44" s="21">
        <v>14.4</v>
      </c>
      <c r="H44" s="22">
        <v>17.7</v>
      </c>
      <c r="I44" s="44">
        <v>191600</v>
      </c>
      <c r="J44" s="21">
        <v>50120.3</v>
      </c>
      <c r="K44" s="21">
        <v>46263.199999999997</v>
      </c>
      <c r="L44" s="21">
        <v>53968.4</v>
      </c>
      <c r="M44" s="21">
        <v>26.2</v>
      </c>
      <c r="N44" s="21">
        <v>24.1</v>
      </c>
      <c r="O44" s="22">
        <v>28.2</v>
      </c>
      <c r="P44" s="35">
        <v>211236</v>
      </c>
      <c r="Q44" s="21">
        <v>61384.4</v>
      </c>
      <c r="R44" s="21">
        <v>56237.2</v>
      </c>
      <c r="S44" s="21">
        <v>66794.2</v>
      </c>
      <c r="T44" s="21">
        <v>29.1</v>
      </c>
      <c r="U44" s="21">
        <v>26.6</v>
      </c>
      <c r="V44" s="22">
        <v>31.6</v>
      </c>
    </row>
    <row r="45" spans="1:22" ht="15.95" thickBot="1">
      <c r="A45" s="40" t="s">
        <v>232</v>
      </c>
      <c r="B45" s="45">
        <v>598699.1</v>
      </c>
      <c r="C45" s="23">
        <v>108568.4</v>
      </c>
      <c r="D45" s="23">
        <v>97449.4</v>
      </c>
      <c r="E45" s="23">
        <v>119772.9</v>
      </c>
      <c r="F45" s="23">
        <v>18.100000000000001</v>
      </c>
      <c r="G45" s="23">
        <v>16.3</v>
      </c>
      <c r="H45" s="24">
        <v>20</v>
      </c>
      <c r="I45" s="45">
        <v>220363.8</v>
      </c>
      <c r="J45" s="23">
        <v>63750.400000000001</v>
      </c>
      <c r="K45" s="23">
        <v>58816.1</v>
      </c>
      <c r="L45" s="23">
        <v>68714.899999999994</v>
      </c>
      <c r="M45" s="23">
        <v>28.9</v>
      </c>
      <c r="N45" s="23">
        <v>26.7</v>
      </c>
      <c r="O45" s="24">
        <v>31.2</v>
      </c>
      <c r="P45" s="36">
        <v>205970.3</v>
      </c>
      <c r="Q45" s="23">
        <v>65946.2</v>
      </c>
      <c r="R45" s="23">
        <v>60196.2</v>
      </c>
      <c r="S45" s="23">
        <v>71730.399999999994</v>
      </c>
      <c r="T45" s="23">
        <v>32</v>
      </c>
      <c r="U45" s="23">
        <v>29.2</v>
      </c>
      <c r="V45" s="24">
        <v>34.799999999999997</v>
      </c>
    </row>
  </sheetData>
  <mergeCells count="4">
    <mergeCell ref="A1:A2"/>
    <mergeCell ref="B1:H1"/>
    <mergeCell ref="I1:O1"/>
    <mergeCell ref="P1:V1"/>
  </mergeCells>
  <pageMargins left="0.7" right="0.7" top="0.75" bottom="0.75" header="0.3" footer="0.3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E77BD2E-D69F-43C9-98B8-681BEF69F655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268</v>
      </c>
      <c r="C1" s="99"/>
      <c r="D1" s="99"/>
      <c r="E1" s="99"/>
      <c r="F1" s="99"/>
      <c r="G1" s="99"/>
      <c r="H1" s="100"/>
      <c r="I1" s="98" t="s">
        <v>269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18065766.100000001</v>
      </c>
      <c r="C3" s="30">
        <v>4187709.8</v>
      </c>
      <c r="D3" s="30">
        <v>3920272.1</v>
      </c>
      <c r="E3" s="30">
        <v>4463568</v>
      </c>
      <c r="F3" s="30">
        <v>23.2</v>
      </c>
      <c r="G3" s="30">
        <v>21.7</v>
      </c>
      <c r="H3" s="31">
        <v>24.7</v>
      </c>
      <c r="I3" s="33">
        <v>7548009.9000000004</v>
      </c>
      <c r="J3" s="30">
        <v>1399313.6</v>
      </c>
      <c r="K3" s="30">
        <v>1264175.8999999999</v>
      </c>
      <c r="L3" s="30">
        <v>1527314.9</v>
      </c>
      <c r="M3" s="30">
        <v>18.5</v>
      </c>
      <c r="N3" s="30">
        <v>16.7</v>
      </c>
      <c r="O3" s="31">
        <v>20.2</v>
      </c>
    </row>
    <row r="4" spans="1:15">
      <c r="A4" s="38" t="s">
        <v>250</v>
      </c>
      <c r="B4" s="43">
        <v>307033.59999999998</v>
      </c>
      <c r="C4" s="27">
        <v>66729.600000000006</v>
      </c>
      <c r="D4" s="27">
        <v>62111.7</v>
      </c>
      <c r="E4" s="27">
        <v>71587</v>
      </c>
      <c r="F4" s="27">
        <v>21.7</v>
      </c>
      <c r="G4" s="27">
        <v>20.2</v>
      </c>
      <c r="H4" s="28">
        <v>23.3</v>
      </c>
      <c r="I4" s="34">
        <v>146312.20000000001</v>
      </c>
      <c r="J4" s="27">
        <v>25551.200000000001</v>
      </c>
      <c r="K4" s="27">
        <v>23093.8</v>
      </c>
      <c r="L4" s="27">
        <v>27927.1</v>
      </c>
      <c r="M4" s="27">
        <v>17.5</v>
      </c>
      <c r="N4" s="27">
        <v>15.8</v>
      </c>
      <c r="O4" s="28">
        <v>19.100000000000001</v>
      </c>
    </row>
    <row r="5" spans="1:15">
      <c r="A5" s="39" t="s">
        <v>251</v>
      </c>
      <c r="B5" s="44">
        <v>299405.59999999998</v>
      </c>
      <c r="C5" s="21">
        <v>66593</v>
      </c>
      <c r="D5" s="21">
        <v>62098.9</v>
      </c>
      <c r="E5" s="21">
        <v>71180.100000000006</v>
      </c>
      <c r="F5" s="21">
        <v>22.2</v>
      </c>
      <c r="G5" s="21">
        <v>20.7</v>
      </c>
      <c r="H5" s="22">
        <v>23.8</v>
      </c>
      <c r="I5" s="35">
        <v>121417.3</v>
      </c>
      <c r="J5" s="21">
        <v>21897.1</v>
      </c>
      <c r="K5" s="21">
        <v>19746.599999999999</v>
      </c>
      <c r="L5" s="21">
        <v>23983.9</v>
      </c>
      <c r="M5" s="21">
        <v>18</v>
      </c>
      <c r="N5" s="21">
        <v>16.3</v>
      </c>
      <c r="O5" s="22">
        <v>19.8</v>
      </c>
    </row>
    <row r="6" spans="1:15">
      <c r="A6" s="39" t="s">
        <v>236</v>
      </c>
      <c r="B6" s="44">
        <v>381739.8</v>
      </c>
      <c r="C6" s="21">
        <v>94578.2</v>
      </c>
      <c r="D6" s="21">
        <v>87242.1</v>
      </c>
      <c r="E6" s="21">
        <v>102339.1</v>
      </c>
      <c r="F6" s="21">
        <v>24.8</v>
      </c>
      <c r="G6" s="21">
        <v>22.9</v>
      </c>
      <c r="H6" s="22">
        <v>26.8</v>
      </c>
      <c r="I6" s="35">
        <v>130073.2</v>
      </c>
      <c r="J6" s="21">
        <v>26273.7</v>
      </c>
      <c r="K6" s="21">
        <v>23250.6</v>
      </c>
      <c r="L6" s="21">
        <v>29102</v>
      </c>
      <c r="M6" s="21">
        <v>20.2</v>
      </c>
      <c r="N6" s="21">
        <v>17.899999999999999</v>
      </c>
      <c r="O6" s="22">
        <v>22.4</v>
      </c>
    </row>
    <row r="7" spans="1:15">
      <c r="A7" s="39" t="s">
        <v>221</v>
      </c>
      <c r="B7" s="44">
        <v>418249</v>
      </c>
      <c r="C7" s="21">
        <v>107969.5</v>
      </c>
      <c r="D7" s="21">
        <v>100110.39999999999</v>
      </c>
      <c r="E7" s="21">
        <v>116133.8</v>
      </c>
      <c r="F7" s="21">
        <v>25.8</v>
      </c>
      <c r="G7" s="21">
        <v>23.9</v>
      </c>
      <c r="H7" s="22">
        <v>27.8</v>
      </c>
      <c r="I7" s="35">
        <v>98546</v>
      </c>
      <c r="J7" s="21">
        <v>20670</v>
      </c>
      <c r="K7" s="21">
        <v>18313</v>
      </c>
      <c r="L7" s="21">
        <v>22836.1</v>
      </c>
      <c r="M7" s="21">
        <v>21</v>
      </c>
      <c r="N7" s="21">
        <v>18.600000000000001</v>
      </c>
      <c r="O7" s="22">
        <v>23.2</v>
      </c>
    </row>
    <row r="8" spans="1:15">
      <c r="A8" s="39" t="s">
        <v>247</v>
      </c>
      <c r="B8" s="44">
        <v>278526.09999999998</v>
      </c>
      <c r="C8" s="21">
        <v>61303.3</v>
      </c>
      <c r="D8" s="21">
        <v>57232</v>
      </c>
      <c r="E8" s="21">
        <v>65589.5</v>
      </c>
      <c r="F8" s="21">
        <v>22</v>
      </c>
      <c r="G8" s="21">
        <v>20.5</v>
      </c>
      <c r="H8" s="22">
        <v>23.5</v>
      </c>
      <c r="I8" s="35">
        <v>126783.9</v>
      </c>
      <c r="J8" s="21">
        <v>22790</v>
      </c>
      <c r="K8" s="21">
        <v>20595.099999999999</v>
      </c>
      <c r="L8" s="21">
        <v>24953.9</v>
      </c>
      <c r="M8" s="21">
        <v>18</v>
      </c>
      <c r="N8" s="21">
        <v>16.2</v>
      </c>
      <c r="O8" s="22">
        <v>19.7</v>
      </c>
    </row>
    <row r="9" spans="1:15">
      <c r="A9" s="39" t="s">
        <v>258</v>
      </c>
      <c r="B9" s="44">
        <v>496633</v>
      </c>
      <c r="C9" s="21">
        <v>102338.9</v>
      </c>
      <c r="D9" s="21">
        <v>93968.5</v>
      </c>
      <c r="E9" s="21">
        <v>110954.1</v>
      </c>
      <c r="F9" s="21">
        <v>20.6</v>
      </c>
      <c r="G9" s="21">
        <v>18.899999999999999</v>
      </c>
      <c r="H9" s="22">
        <v>22.3</v>
      </c>
      <c r="I9" s="35">
        <v>314106.3</v>
      </c>
      <c r="J9" s="21">
        <v>51845.8</v>
      </c>
      <c r="K9" s="21">
        <v>46648</v>
      </c>
      <c r="L9" s="21">
        <v>57004.800000000003</v>
      </c>
      <c r="M9" s="21">
        <v>16.5</v>
      </c>
      <c r="N9" s="21">
        <v>14.9</v>
      </c>
      <c r="O9" s="22">
        <v>18.100000000000001</v>
      </c>
    </row>
    <row r="10" spans="1:15">
      <c r="A10" s="39" t="s">
        <v>248</v>
      </c>
      <c r="B10" s="44">
        <v>273480.2</v>
      </c>
      <c r="C10" s="21">
        <v>61400.6</v>
      </c>
      <c r="D10" s="21">
        <v>57414.7</v>
      </c>
      <c r="E10" s="21">
        <v>65532.9</v>
      </c>
      <c r="F10" s="21">
        <v>22.5</v>
      </c>
      <c r="G10" s="21">
        <v>21</v>
      </c>
      <c r="H10" s="22">
        <v>24</v>
      </c>
      <c r="I10" s="35">
        <v>132439.1</v>
      </c>
      <c r="J10" s="21">
        <v>22917.3</v>
      </c>
      <c r="K10" s="21">
        <v>20699.400000000001</v>
      </c>
      <c r="L10" s="21">
        <v>25112.2</v>
      </c>
      <c r="M10" s="21">
        <v>17.3</v>
      </c>
      <c r="N10" s="21">
        <v>15.6</v>
      </c>
      <c r="O10" s="22">
        <v>19</v>
      </c>
    </row>
    <row r="11" spans="1:15">
      <c r="A11" s="39" t="s">
        <v>230</v>
      </c>
      <c r="B11" s="44">
        <v>864029.6</v>
      </c>
      <c r="C11" s="21">
        <v>212166.5</v>
      </c>
      <c r="D11" s="21">
        <v>198411.5</v>
      </c>
      <c r="E11" s="21">
        <v>226676.4</v>
      </c>
      <c r="F11" s="21">
        <v>24.6</v>
      </c>
      <c r="G11" s="21">
        <v>23</v>
      </c>
      <c r="H11" s="22">
        <v>26.2</v>
      </c>
      <c r="I11" s="35">
        <v>333665.40000000002</v>
      </c>
      <c r="J11" s="21">
        <v>65941.7</v>
      </c>
      <c r="K11" s="21">
        <v>59354.9</v>
      </c>
      <c r="L11" s="21">
        <v>72073.399999999994</v>
      </c>
      <c r="M11" s="21">
        <v>19.8</v>
      </c>
      <c r="N11" s="21">
        <v>17.8</v>
      </c>
      <c r="O11" s="22">
        <v>21.6</v>
      </c>
    </row>
    <row r="12" spans="1:15">
      <c r="A12" s="39" t="s">
        <v>222</v>
      </c>
      <c r="B12" s="44">
        <v>221754.3</v>
      </c>
      <c r="C12" s="21">
        <v>53245.9</v>
      </c>
      <c r="D12" s="21">
        <v>49412.4</v>
      </c>
      <c r="E12" s="21">
        <v>57212.9</v>
      </c>
      <c r="F12" s="21">
        <v>24</v>
      </c>
      <c r="G12" s="21">
        <v>22.3</v>
      </c>
      <c r="H12" s="22">
        <v>25.8</v>
      </c>
      <c r="I12" s="35">
        <v>89832.7</v>
      </c>
      <c r="J12" s="21">
        <v>18170.2</v>
      </c>
      <c r="K12" s="21">
        <v>16302.7</v>
      </c>
      <c r="L12" s="21">
        <v>19926.900000000001</v>
      </c>
      <c r="M12" s="21">
        <v>20.2</v>
      </c>
      <c r="N12" s="21">
        <v>18.100000000000001</v>
      </c>
      <c r="O12" s="22">
        <v>22.2</v>
      </c>
    </row>
    <row r="13" spans="1:15">
      <c r="A13" s="39" t="s">
        <v>245</v>
      </c>
      <c r="B13" s="44">
        <v>298810.5</v>
      </c>
      <c r="C13" s="21">
        <v>67753.8</v>
      </c>
      <c r="D13" s="21">
        <v>63334.400000000001</v>
      </c>
      <c r="E13" s="21">
        <v>72262.600000000006</v>
      </c>
      <c r="F13" s="21">
        <v>22.7</v>
      </c>
      <c r="G13" s="21">
        <v>21.2</v>
      </c>
      <c r="H13" s="22">
        <v>24.2</v>
      </c>
      <c r="I13" s="35">
        <v>123520.5</v>
      </c>
      <c r="J13" s="21">
        <v>22120.1</v>
      </c>
      <c r="K13" s="21">
        <v>19921.8</v>
      </c>
      <c r="L13" s="21">
        <v>24185.599999999999</v>
      </c>
      <c r="M13" s="21">
        <v>17.899999999999999</v>
      </c>
      <c r="N13" s="21">
        <v>16.100000000000001</v>
      </c>
      <c r="O13" s="22">
        <v>19.600000000000001</v>
      </c>
    </row>
    <row r="14" spans="1:15">
      <c r="A14" s="39" t="s">
        <v>243</v>
      </c>
      <c r="B14" s="44">
        <v>381870.5</v>
      </c>
      <c r="C14" s="21">
        <v>88642.9</v>
      </c>
      <c r="D14" s="21">
        <v>82972.800000000003</v>
      </c>
      <c r="E14" s="21">
        <v>94372.800000000003</v>
      </c>
      <c r="F14" s="21">
        <v>23.2</v>
      </c>
      <c r="G14" s="21">
        <v>21.7</v>
      </c>
      <c r="H14" s="22">
        <v>24.7</v>
      </c>
      <c r="I14" s="35">
        <v>139788.5</v>
      </c>
      <c r="J14" s="21">
        <v>26251.7</v>
      </c>
      <c r="K14" s="21">
        <v>23719</v>
      </c>
      <c r="L14" s="21">
        <v>28639.4</v>
      </c>
      <c r="M14" s="21">
        <v>18.8</v>
      </c>
      <c r="N14" s="21">
        <v>17</v>
      </c>
      <c r="O14" s="22">
        <v>20.5</v>
      </c>
    </row>
    <row r="15" spans="1:15">
      <c r="A15" s="39" t="s">
        <v>226</v>
      </c>
      <c r="B15" s="44">
        <v>450631.5</v>
      </c>
      <c r="C15" s="21">
        <v>106296.6</v>
      </c>
      <c r="D15" s="21">
        <v>99518.2</v>
      </c>
      <c r="E15" s="21">
        <v>113108.3</v>
      </c>
      <c r="F15" s="21">
        <v>23.6</v>
      </c>
      <c r="G15" s="21">
        <v>22.1</v>
      </c>
      <c r="H15" s="22">
        <v>25.1</v>
      </c>
      <c r="I15" s="35">
        <v>186656.5</v>
      </c>
      <c r="J15" s="21">
        <v>36278.6</v>
      </c>
      <c r="K15" s="21">
        <v>32803.5</v>
      </c>
      <c r="L15" s="21">
        <v>39444.800000000003</v>
      </c>
      <c r="M15" s="21">
        <v>19.399999999999999</v>
      </c>
      <c r="N15" s="21">
        <v>17.600000000000001</v>
      </c>
      <c r="O15" s="22">
        <v>21.1</v>
      </c>
    </row>
    <row r="16" spans="1:15">
      <c r="A16" s="39" t="s">
        <v>237</v>
      </c>
      <c r="B16" s="44">
        <v>290697.7</v>
      </c>
      <c r="C16" s="21">
        <v>66313</v>
      </c>
      <c r="D16" s="21">
        <v>61923</v>
      </c>
      <c r="E16" s="21">
        <v>70848.399999999994</v>
      </c>
      <c r="F16" s="21">
        <v>22.8</v>
      </c>
      <c r="G16" s="21">
        <v>21.3</v>
      </c>
      <c r="H16" s="22">
        <v>24.4</v>
      </c>
      <c r="I16" s="35">
        <v>124799.3</v>
      </c>
      <c r="J16" s="21">
        <v>23591.4</v>
      </c>
      <c r="K16" s="21">
        <v>21391.200000000001</v>
      </c>
      <c r="L16" s="21">
        <v>25687.9</v>
      </c>
      <c r="M16" s="21">
        <v>18.899999999999999</v>
      </c>
      <c r="N16" s="21">
        <v>17.100000000000001</v>
      </c>
      <c r="O16" s="22">
        <v>20.6</v>
      </c>
    </row>
    <row r="17" spans="1:15">
      <c r="A17" s="39" t="s">
        <v>260</v>
      </c>
      <c r="B17" s="44">
        <v>218682</v>
      </c>
      <c r="C17" s="21">
        <v>45060.7</v>
      </c>
      <c r="D17" s="21">
        <v>41515.199999999997</v>
      </c>
      <c r="E17" s="21">
        <v>48755.5</v>
      </c>
      <c r="F17" s="21">
        <v>20.6</v>
      </c>
      <c r="G17" s="21">
        <v>19</v>
      </c>
      <c r="H17" s="22">
        <v>22.3</v>
      </c>
      <c r="I17" s="35">
        <v>117011.8</v>
      </c>
      <c r="J17" s="21">
        <v>18749.8</v>
      </c>
      <c r="K17" s="21">
        <v>16822.900000000001</v>
      </c>
      <c r="L17" s="21">
        <v>20672.2</v>
      </c>
      <c r="M17" s="21">
        <v>16</v>
      </c>
      <c r="N17" s="21">
        <v>14.4</v>
      </c>
      <c r="O17" s="22">
        <v>17.7</v>
      </c>
    </row>
    <row r="18" spans="1:15">
      <c r="A18" s="39" t="s">
        <v>252</v>
      </c>
      <c r="B18" s="44">
        <v>215165.5</v>
      </c>
      <c r="C18" s="21">
        <v>47336.4</v>
      </c>
      <c r="D18" s="21">
        <v>44032.2</v>
      </c>
      <c r="E18" s="21">
        <v>50805.9</v>
      </c>
      <c r="F18" s="21">
        <v>22</v>
      </c>
      <c r="G18" s="21">
        <v>20.5</v>
      </c>
      <c r="H18" s="22">
        <v>23.6</v>
      </c>
      <c r="I18" s="35">
        <v>109542.5</v>
      </c>
      <c r="J18" s="21">
        <v>19399.599999999999</v>
      </c>
      <c r="K18" s="21">
        <v>17557</v>
      </c>
      <c r="L18" s="21">
        <v>21173.8</v>
      </c>
      <c r="M18" s="21">
        <v>17.7</v>
      </c>
      <c r="N18" s="21">
        <v>16</v>
      </c>
      <c r="O18" s="22">
        <v>19.3</v>
      </c>
    </row>
    <row r="19" spans="1:15">
      <c r="A19" s="39" t="s">
        <v>233</v>
      </c>
      <c r="B19" s="44">
        <v>871808.6</v>
      </c>
      <c r="C19" s="21">
        <v>214906.6</v>
      </c>
      <c r="D19" s="21">
        <v>200059.8</v>
      </c>
      <c r="E19" s="21">
        <v>230527.3</v>
      </c>
      <c r="F19" s="21">
        <v>24.7</v>
      </c>
      <c r="G19" s="21">
        <v>22.9</v>
      </c>
      <c r="H19" s="22">
        <v>26.4</v>
      </c>
      <c r="I19" s="35">
        <v>297664.40000000002</v>
      </c>
      <c r="J19" s="21">
        <v>59479.3</v>
      </c>
      <c r="K19" s="21">
        <v>53138.1</v>
      </c>
      <c r="L19" s="21">
        <v>65369.8</v>
      </c>
      <c r="M19" s="21">
        <v>20</v>
      </c>
      <c r="N19" s="21">
        <v>17.899999999999999</v>
      </c>
      <c r="O19" s="22">
        <v>22</v>
      </c>
    </row>
    <row r="20" spans="1:15">
      <c r="A20" s="39" t="s">
        <v>241</v>
      </c>
      <c r="B20" s="44">
        <v>615084.69999999995</v>
      </c>
      <c r="C20" s="21">
        <v>141265.5</v>
      </c>
      <c r="D20" s="21">
        <v>132195.29999999999</v>
      </c>
      <c r="E20" s="21">
        <v>150787.20000000001</v>
      </c>
      <c r="F20" s="21">
        <v>23</v>
      </c>
      <c r="G20" s="21">
        <v>21.5</v>
      </c>
      <c r="H20" s="22">
        <v>24.5</v>
      </c>
      <c r="I20" s="35">
        <v>266804.7</v>
      </c>
      <c r="J20" s="21">
        <v>48910.400000000001</v>
      </c>
      <c r="K20" s="21">
        <v>44417.4</v>
      </c>
      <c r="L20" s="21">
        <v>53323.7</v>
      </c>
      <c r="M20" s="21">
        <v>18.3</v>
      </c>
      <c r="N20" s="21">
        <v>16.600000000000001</v>
      </c>
      <c r="O20" s="22">
        <v>20</v>
      </c>
    </row>
    <row r="21" spans="1:15">
      <c r="A21" s="39" t="s">
        <v>242</v>
      </c>
      <c r="B21" s="44">
        <v>287514.3</v>
      </c>
      <c r="C21" s="21">
        <v>66006.899999999994</v>
      </c>
      <c r="D21" s="21">
        <v>61649.3</v>
      </c>
      <c r="E21" s="21">
        <v>70454.600000000006</v>
      </c>
      <c r="F21" s="21">
        <v>23</v>
      </c>
      <c r="G21" s="21">
        <v>21.4</v>
      </c>
      <c r="H21" s="22">
        <v>24.5</v>
      </c>
      <c r="I21" s="35">
        <v>127051.7</v>
      </c>
      <c r="J21" s="21">
        <v>23934.9</v>
      </c>
      <c r="K21" s="21">
        <v>21605.4</v>
      </c>
      <c r="L21" s="21">
        <v>26048.3</v>
      </c>
      <c r="M21" s="21">
        <v>18.8</v>
      </c>
      <c r="N21" s="21">
        <v>17</v>
      </c>
      <c r="O21" s="22">
        <v>20.5</v>
      </c>
    </row>
    <row r="22" spans="1:15">
      <c r="A22" s="39" t="s">
        <v>255</v>
      </c>
      <c r="B22" s="44">
        <v>452991.6</v>
      </c>
      <c r="C22" s="21">
        <v>96073.600000000006</v>
      </c>
      <c r="D22" s="21">
        <v>89023.9</v>
      </c>
      <c r="E22" s="21">
        <v>103385</v>
      </c>
      <c r="F22" s="21">
        <v>21.2</v>
      </c>
      <c r="G22" s="21">
        <v>19.7</v>
      </c>
      <c r="H22" s="22">
        <v>22.8</v>
      </c>
      <c r="I22" s="35">
        <v>223501.1</v>
      </c>
      <c r="J22" s="21">
        <v>37172.9</v>
      </c>
      <c r="K22" s="21">
        <v>33522</v>
      </c>
      <c r="L22" s="21">
        <v>40780.300000000003</v>
      </c>
      <c r="M22" s="21">
        <v>16.600000000000001</v>
      </c>
      <c r="N22" s="21">
        <v>15</v>
      </c>
      <c r="O22" s="22">
        <v>18.2</v>
      </c>
    </row>
    <row r="23" spans="1:15">
      <c r="A23" s="39" t="s">
        <v>234</v>
      </c>
      <c r="B23" s="44">
        <v>610867.69999999995</v>
      </c>
      <c r="C23" s="21">
        <v>143654.20000000001</v>
      </c>
      <c r="D23" s="21">
        <v>134855.1</v>
      </c>
      <c r="E23" s="21">
        <v>152815.5</v>
      </c>
      <c r="F23" s="21">
        <v>23.5</v>
      </c>
      <c r="G23" s="21">
        <v>22.1</v>
      </c>
      <c r="H23" s="22">
        <v>25</v>
      </c>
      <c r="I23" s="35">
        <v>250619.3</v>
      </c>
      <c r="J23" s="21">
        <v>47553.5</v>
      </c>
      <c r="K23" s="21">
        <v>43099.9</v>
      </c>
      <c r="L23" s="21">
        <v>51834.1</v>
      </c>
      <c r="M23" s="21">
        <v>19</v>
      </c>
      <c r="N23" s="21">
        <v>17.2</v>
      </c>
      <c r="O23" s="22">
        <v>20.7</v>
      </c>
    </row>
    <row r="24" spans="1:15">
      <c r="A24" s="39" t="s">
        <v>240</v>
      </c>
      <c r="B24" s="44">
        <v>643357.30000000005</v>
      </c>
      <c r="C24" s="21">
        <v>148184.5</v>
      </c>
      <c r="D24" s="21">
        <v>138843.4</v>
      </c>
      <c r="E24" s="21">
        <v>157853.29999999999</v>
      </c>
      <c r="F24" s="21">
        <v>23</v>
      </c>
      <c r="G24" s="21">
        <v>21.6</v>
      </c>
      <c r="H24" s="22">
        <v>24.5</v>
      </c>
      <c r="I24" s="35">
        <v>233481.7</v>
      </c>
      <c r="J24" s="21">
        <v>43454.2</v>
      </c>
      <c r="K24" s="21">
        <v>39206</v>
      </c>
      <c r="L24" s="21">
        <v>47402.2</v>
      </c>
      <c r="M24" s="21">
        <v>18.600000000000001</v>
      </c>
      <c r="N24" s="21">
        <v>16.8</v>
      </c>
      <c r="O24" s="22">
        <v>20.3</v>
      </c>
    </row>
    <row r="25" spans="1:15">
      <c r="A25" s="39" t="s">
        <v>231</v>
      </c>
      <c r="B25" s="44">
        <v>611303.6</v>
      </c>
      <c r="C25" s="21">
        <v>147527.70000000001</v>
      </c>
      <c r="D25" s="21">
        <v>138303.5</v>
      </c>
      <c r="E25" s="21">
        <v>157227.20000000001</v>
      </c>
      <c r="F25" s="21">
        <v>24.1</v>
      </c>
      <c r="G25" s="21">
        <v>22.6</v>
      </c>
      <c r="H25" s="22">
        <v>25.7</v>
      </c>
      <c r="I25" s="35">
        <v>226858.8</v>
      </c>
      <c r="J25" s="21">
        <v>44693.2</v>
      </c>
      <c r="K25" s="21">
        <v>40285.5</v>
      </c>
      <c r="L25" s="21">
        <v>48742.400000000001</v>
      </c>
      <c r="M25" s="21">
        <v>19.7</v>
      </c>
      <c r="N25" s="21">
        <v>17.8</v>
      </c>
      <c r="O25" s="22">
        <v>21.5</v>
      </c>
    </row>
    <row r="26" spans="1:15">
      <c r="A26" s="39" t="s">
        <v>253</v>
      </c>
      <c r="B26" s="44">
        <v>367582.1</v>
      </c>
      <c r="C26" s="21">
        <v>80158.3</v>
      </c>
      <c r="D26" s="21">
        <v>74620</v>
      </c>
      <c r="E26" s="21">
        <v>85967</v>
      </c>
      <c r="F26" s="21">
        <v>21.8</v>
      </c>
      <c r="G26" s="21">
        <v>20.3</v>
      </c>
      <c r="H26" s="22">
        <v>23.4</v>
      </c>
      <c r="I26" s="35">
        <v>133847.9</v>
      </c>
      <c r="J26" s="21">
        <v>23479.1</v>
      </c>
      <c r="K26" s="21">
        <v>21210.2</v>
      </c>
      <c r="L26" s="21">
        <v>25719.3</v>
      </c>
      <c r="M26" s="21">
        <v>17.5</v>
      </c>
      <c r="N26" s="21">
        <v>15.8</v>
      </c>
      <c r="O26" s="22">
        <v>19.2</v>
      </c>
    </row>
    <row r="27" spans="1:15">
      <c r="A27" s="39" t="s">
        <v>227</v>
      </c>
      <c r="B27" s="44">
        <v>307089.90000000002</v>
      </c>
      <c r="C27" s="21">
        <v>73596.5</v>
      </c>
      <c r="D27" s="21">
        <v>68986.3</v>
      </c>
      <c r="E27" s="21">
        <v>78269</v>
      </c>
      <c r="F27" s="21">
        <v>24</v>
      </c>
      <c r="G27" s="21">
        <v>22.5</v>
      </c>
      <c r="H27" s="22">
        <v>25.5</v>
      </c>
      <c r="I27" s="35">
        <v>93735.1</v>
      </c>
      <c r="J27" s="21">
        <v>18316.400000000001</v>
      </c>
      <c r="K27" s="21">
        <v>16573.900000000001</v>
      </c>
      <c r="L27" s="21">
        <v>19958.400000000001</v>
      </c>
      <c r="M27" s="21">
        <v>19.5</v>
      </c>
      <c r="N27" s="21">
        <v>17.7</v>
      </c>
      <c r="O27" s="22">
        <v>21.3</v>
      </c>
    </row>
    <row r="28" spans="1:15">
      <c r="A28" s="39" t="s">
        <v>249</v>
      </c>
      <c r="B28" s="44">
        <v>433703.6</v>
      </c>
      <c r="C28" s="21">
        <v>96589.2</v>
      </c>
      <c r="D28" s="21">
        <v>90097.7</v>
      </c>
      <c r="E28" s="21">
        <v>103316.3</v>
      </c>
      <c r="F28" s="21">
        <v>22.3</v>
      </c>
      <c r="G28" s="21">
        <v>20.8</v>
      </c>
      <c r="H28" s="22">
        <v>23.8</v>
      </c>
      <c r="I28" s="35">
        <v>125532.4</v>
      </c>
      <c r="J28" s="21">
        <v>22296.2</v>
      </c>
      <c r="K28" s="21">
        <v>20109.2</v>
      </c>
      <c r="L28" s="21">
        <v>24389.200000000001</v>
      </c>
      <c r="M28" s="21">
        <v>17.8</v>
      </c>
      <c r="N28" s="21">
        <v>16</v>
      </c>
      <c r="O28" s="22">
        <v>19.399999999999999</v>
      </c>
    </row>
    <row r="29" spans="1:15">
      <c r="A29" s="39" t="s">
        <v>223</v>
      </c>
      <c r="B29" s="44">
        <v>409583.8</v>
      </c>
      <c r="C29" s="21">
        <v>98866.3</v>
      </c>
      <c r="D29" s="21">
        <v>92531.5</v>
      </c>
      <c r="E29" s="21">
        <v>105275.7</v>
      </c>
      <c r="F29" s="21">
        <v>24.1</v>
      </c>
      <c r="G29" s="21">
        <v>22.6</v>
      </c>
      <c r="H29" s="22">
        <v>25.7</v>
      </c>
      <c r="I29" s="35">
        <v>133597.6</v>
      </c>
      <c r="J29" s="21">
        <v>26710.3</v>
      </c>
      <c r="K29" s="21">
        <v>24178.799999999999</v>
      </c>
      <c r="L29" s="21">
        <v>28977.4</v>
      </c>
      <c r="M29" s="21">
        <v>20</v>
      </c>
      <c r="N29" s="21">
        <v>18.100000000000001</v>
      </c>
      <c r="O29" s="22">
        <v>21.7</v>
      </c>
    </row>
    <row r="30" spans="1:15">
      <c r="A30" s="39" t="s">
        <v>254</v>
      </c>
      <c r="B30" s="44">
        <v>309873.3</v>
      </c>
      <c r="C30" s="21">
        <v>67231.3</v>
      </c>
      <c r="D30" s="21">
        <v>62369.7</v>
      </c>
      <c r="E30" s="21">
        <v>72413.7</v>
      </c>
      <c r="F30" s="21">
        <v>21.7</v>
      </c>
      <c r="G30" s="21">
        <v>20.100000000000001</v>
      </c>
      <c r="H30" s="22">
        <v>23.4</v>
      </c>
      <c r="I30" s="35">
        <v>224793.7</v>
      </c>
      <c r="J30" s="21">
        <v>39989.699999999997</v>
      </c>
      <c r="K30" s="21">
        <v>35795.4</v>
      </c>
      <c r="L30" s="21">
        <v>43945.4</v>
      </c>
      <c r="M30" s="21">
        <v>17.8</v>
      </c>
      <c r="N30" s="21">
        <v>15.9</v>
      </c>
      <c r="O30" s="22">
        <v>19.5</v>
      </c>
    </row>
    <row r="31" spans="1:15">
      <c r="A31" s="39" t="s">
        <v>224</v>
      </c>
      <c r="B31" s="44">
        <v>1090741.6000000001</v>
      </c>
      <c r="C31" s="21">
        <v>273557.7</v>
      </c>
      <c r="D31" s="21">
        <v>256231.7</v>
      </c>
      <c r="E31" s="21">
        <v>292118.40000000002</v>
      </c>
      <c r="F31" s="21">
        <v>25.1</v>
      </c>
      <c r="G31" s="21">
        <v>23.5</v>
      </c>
      <c r="H31" s="22">
        <v>26.8</v>
      </c>
      <c r="I31" s="35">
        <v>353301.9</v>
      </c>
      <c r="J31" s="21">
        <v>73026.399999999994</v>
      </c>
      <c r="K31" s="21">
        <v>65805.8</v>
      </c>
      <c r="L31" s="21">
        <v>79758.600000000006</v>
      </c>
      <c r="M31" s="21">
        <v>20.7</v>
      </c>
      <c r="N31" s="21">
        <v>18.600000000000001</v>
      </c>
      <c r="O31" s="22">
        <v>22.6</v>
      </c>
    </row>
    <row r="32" spans="1:15">
      <c r="A32" s="39" t="s">
        <v>256</v>
      </c>
      <c r="B32" s="44">
        <v>456572.7</v>
      </c>
      <c r="C32" s="21">
        <v>100412</v>
      </c>
      <c r="D32" s="21">
        <v>92476.1</v>
      </c>
      <c r="E32" s="21">
        <v>108887.9</v>
      </c>
      <c r="F32" s="21">
        <v>22</v>
      </c>
      <c r="G32" s="21">
        <v>20.3</v>
      </c>
      <c r="H32" s="22">
        <v>23.8</v>
      </c>
      <c r="I32" s="35">
        <v>193391.3</v>
      </c>
      <c r="J32" s="21">
        <v>34525.199999999997</v>
      </c>
      <c r="K32" s="21">
        <v>30610.799999999999</v>
      </c>
      <c r="L32" s="21">
        <v>38393.9</v>
      </c>
      <c r="M32" s="21">
        <v>17.899999999999999</v>
      </c>
      <c r="N32" s="21">
        <v>15.8</v>
      </c>
      <c r="O32" s="22">
        <v>19.899999999999999</v>
      </c>
    </row>
    <row r="33" spans="1:15">
      <c r="A33" s="39" t="s">
        <v>259</v>
      </c>
      <c r="B33" s="44">
        <v>494152</v>
      </c>
      <c r="C33" s="21">
        <v>104336.1</v>
      </c>
      <c r="D33" s="21">
        <v>96408.8</v>
      </c>
      <c r="E33" s="21">
        <v>112424.4</v>
      </c>
      <c r="F33" s="21">
        <v>21.1</v>
      </c>
      <c r="G33" s="21">
        <v>19.5</v>
      </c>
      <c r="H33" s="22">
        <v>22.8</v>
      </c>
      <c r="I33" s="35">
        <v>311630</v>
      </c>
      <c r="J33" s="21">
        <v>54206.7</v>
      </c>
      <c r="K33" s="21">
        <v>48444.3</v>
      </c>
      <c r="L33" s="21">
        <v>59622.8</v>
      </c>
      <c r="M33" s="21">
        <v>17.399999999999999</v>
      </c>
      <c r="N33" s="21">
        <v>15.5</v>
      </c>
      <c r="O33" s="22">
        <v>19.100000000000001</v>
      </c>
    </row>
    <row r="34" spans="1:15">
      <c r="A34" s="39" t="s">
        <v>244</v>
      </c>
      <c r="B34" s="44">
        <v>261504.4</v>
      </c>
      <c r="C34" s="21">
        <v>58918.3</v>
      </c>
      <c r="D34" s="21">
        <v>55093</v>
      </c>
      <c r="E34" s="21">
        <v>62865.3</v>
      </c>
      <c r="F34" s="21">
        <v>22.5</v>
      </c>
      <c r="G34" s="21">
        <v>21.1</v>
      </c>
      <c r="H34" s="22">
        <v>24</v>
      </c>
      <c r="I34" s="35">
        <v>93836.6</v>
      </c>
      <c r="J34" s="21">
        <v>17296</v>
      </c>
      <c r="K34" s="21">
        <v>15599.6</v>
      </c>
      <c r="L34" s="21">
        <v>18918.3</v>
      </c>
      <c r="M34" s="21">
        <v>18.399999999999999</v>
      </c>
      <c r="N34" s="21">
        <v>16.600000000000001</v>
      </c>
      <c r="O34" s="22">
        <v>20.2</v>
      </c>
    </row>
    <row r="35" spans="1:15">
      <c r="A35" s="39" t="s">
        <v>239</v>
      </c>
      <c r="B35" s="44">
        <v>382330.1</v>
      </c>
      <c r="C35" s="21">
        <v>91265.5</v>
      </c>
      <c r="D35" s="21">
        <v>85414</v>
      </c>
      <c r="E35" s="21">
        <v>97328.7</v>
      </c>
      <c r="F35" s="21">
        <v>23.9</v>
      </c>
      <c r="G35" s="21">
        <v>22.3</v>
      </c>
      <c r="H35" s="22">
        <v>25.5</v>
      </c>
      <c r="I35" s="35">
        <v>133003.9</v>
      </c>
      <c r="J35" s="21">
        <v>25234.3</v>
      </c>
      <c r="K35" s="21">
        <v>22801.4</v>
      </c>
      <c r="L35" s="21">
        <v>27571</v>
      </c>
      <c r="M35" s="21">
        <v>19</v>
      </c>
      <c r="N35" s="21">
        <v>17.100000000000001</v>
      </c>
      <c r="O35" s="22">
        <v>20.7</v>
      </c>
    </row>
    <row r="36" spans="1:15">
      <c r="A36" s="39" t="s">
        <v>246</v>
      </c>
      <c r="B36" s="44">
        <v>187372.5</v>
      </c>
      <c r="C36" s="21">
        <v>42945.8</v>
      </c>
      <c r="D36" s="21">
        <v>40018.699999999997</v>
      </c>
      <c r="E36" s="21">
        <v>45907.8</v>
      </c>
      <c r="F36" s="21">
        <v>22.9</v>
      </c>
      <c r="G36" s="21">
        <v>21.4</v>
      </c>
      <c r="H36" s="22">
        <v>24.5</v>
      </c>
      <c r="I36" s="35">
        <v>76675.5</v>
      </c>
      <c r="J36" s="21">
        <v>14541.4</v>
      </c>
      <c r="K36" s="21">
        <v>13095.1</v>
      </c>
      <c r="L36" s="21">
        <v>15863.2</v>
      </c>
      <c r="M36" s="21">
        <v>19</v>
      </c>
      <c r="N36" s="21">
        <v>17.100000000000001</v>
      </c>
      <c r="O36" s="22">
        <v>20.7</v>
      </c>
    </row>
    <row r="37" spans="1:15">
      <c r="A37" s="39" t="s">
        <v>228</v>
      </c>
      <c r="B37" s="44">
        <v>196047</v>
      </c>
      <c r="C37" s="21">
        <v>46517.7</v>
      </c>
      <c r="D37" s="21">
        <v>43419.1</v>
      </c>
      <c r="E37" s="21">
        <v>49570.1</v>
      </c>
      <c r="F37" s="21">
        <v>23.7</v>
      </c>
      <c r="G37" s="21">
        <v>22.1</v>
      </c>
      <c r="H37" s="22">
        <v>25.3</v>
      </c>
      <c r="I37" s="35">
        <v>110148</v>
      </c>
      <c r="J37" s="21">
        <v>21847.3</v>
      </c>
      <c r="K37" s="21">
        <v>19712.400000000001</v>
      </c>
      <c r="L37" s="21">
        <v>23763.9</v>
      </c>
      <c r="M37" s="21">
        <v>19.8</v>
      </c>
      <c r="N37" s="21">
        <v>17.899999999999999</v>
      </c>
      <c r="O37" s="22">
        <v>21.6</v>
      </c>
    </row>
    <row r="38" spans="1:15">
      <c r="A38" s="39" t="s">
        <v>257</v>
      </c>
      <c r="B38" s="44">
        <v>420636.3</v>
      </c>
      <c r="C38" s="21">
        <v>90246.1</v>
      </c>
      <c r="D38" s="21">
        <v>83588.399999999994</v>
      </c>
      <c r="E38" s="21">
        <v>97241.600000000006</v>
      </c>
      <c r="F38" s="21">
        <v>21.5</v>
      </c>
      <c r="G38" s="21">
        <v>19.899999999999999</v>
      </c>
      <c r="H38" s="22">
        <v>23.1</v>
      </c>
      <c r="I38" s="35">
        <v>244058.7</v>
      </c>
      <c r="J38" s="21">
        <v>42622.9</v>
      </c>
      <c r="K38" s="21">
        <v>38063.1</v>
      </c>
      <c r="L38" s="21">
        <v>47071.1</v>
      </c>
      <c r="M38" s="21">
        <v>17.5</v>
      </c>
      <c r="N38" s="21">
        <v>15.6</v>
      </c>
      <c r="O38" s="22">
        <v>19.3</v>
      </c>
    </row>
    <row r="39" spans="1:15">
      <c r="A39" s="39" t="s">
        <v>262</v>
      </c>
      <c r="B39" s="44">
        <v>338172.7</v>
      </c>
      <c r="C39" s="21">
        <v>70028</v>
      </c>
      <c r="D39" s="21">
        <v>64907</v>
      </c>
      <c r="E39" s="21">
        <v>75334</v>
      </c>
      <c r="F39" s="21">
        <v>20.7</v>
      </c>
      <c r="G39" s="21">
        <v>19.2</v>
      </c>
      <c r="H39" s="22">
        <v>22.3</v>
      </c>
      <c r="I39" s="35">
        <v>257588.3</v>
      </c>
      <c r="J39" s="21">
        <v>42358.2</v>
      </c>
      <c r="K39" s="21">
        <v>38139.1</v>
      </c>
      <c r="L39" s="21">
        <v>46586.8</v>
      </c>
      <c r="M39" s="21">
        <v>16.399999999999999</v>
      </c>
      <c r="N39" s="21">
        <v>14.8</v>
      </c>
      <c r="O39" s="22">
        <v>18.100000000000001</v>
      </c>
    </row>
    <row r="40" spans="1:15">
      <c r="A40" s="39" t="s">
        <v>225</v>
      </c>
      <c r="B40" s="44">
        <v>473575.6</v>
      </c>
      <c r="C40" s="21">
        <v>118994.6</v>
      </c>
      <c r="D40" s="21">
        <v>111046</v>
      </c>
      <c r="E40" s="21">
        <v>127248.1</v>
      </c>
      <c r="F40" s="21">
        <v>25.1</v>
      </c>
      <c r="G40" s="21">
        <v>23.4</v>
      </c>
      <c r="H40" s="22">
        <v>26.9</v>
      </c>
      <c r="I40" s="35">
        <v>139756.4</v>
      </c>
      <c r="J40" s="21">
        <v>28818.7</v>
      </c>
      <c r="K40" s="21">
        <v>25817.5</v>
      </c>
      <c r="L40" s="21">
        <v>31578.400000000001</v>
      </c>
      <c r="M40" s="21">
        <v>20.6</v>
      </c>
      <c r="N40" s="21">
        <v>18.5</v>
      </c>
      <c r="O40" s="22">
        <v>22.6</v>
      </c>
    </row>
    <row r="41" spans="1:15">
      <c r="A41" s="39" t="s">
        <v>235</v>
      </c>
      <c r="B41" s="44">
        <v>421091.7</v>
      </c>
      <c r="C41" s="21">
        <v>99162.8</v>
      </c>
      <c r="D41" s="21">
        <v>93056.2</v>
      </c>
      <c r="E41" s="21">
        <v>105428.2</v>
      </c>
      <c r="F41" s="21">
        <v>23.5</v>
      </c>
      <c r="G41" s="21">
        <v>22.1</v>
      </c>
      <c r="H41" s="22">
        <v>25</v>
      </c>
      <c r="I41" s="35">
        <v>133339.29999999999</v>
      </c>
      <c r="J41" s="21">
        <v>25049.4</v>
      </c>
      <c r="K41" s="21">
        <v>22643.1</v>
      </c>
      <c r="L41" s="21">
        <v>27349.1</v>
      </c>
      <c r="M41" s="21">
        <v>18.8</v>
      </c>
      <c r="N41" s="21">
        <v>17</v>
      </c>
      <c r="O41" s="22">
        <v>20.5</v>
      </c>
    </row>
    <row r="42" spans="1:15">
      <c r="A42" s="39" t="s">
        <v>229</v>
      </c>
      <c r="B42" s="44">
        <v>375473.5</v>
      </c>
      <c r="C42" s="21">
        <v>89450.2</v>
      </c>
      <c r="D42" s="21">
        <v>83772.100000000006</v>
      </c>
      <c r="E42" s="21">
        <v>95135.4</v>
      </c>
      <c r="F42" s="21">
        <v>23.8</v>
      </c>
      <c r="G42" s="21">
        <v>22.3</v>
      </c>
      <c r="H42" s="22">
        <v>25.3</v>
      </c>
      <c r="I42" s="35">
        <v>127126</v>
      </c>
      <c r="J42" s="21">
        <v>24670.1</v>
      </c>
      <c r="K42" s="21">
        <v>22295.3</v>
      </c>
      <c r="L42" s="21">
        <v>26829.3</v>
      </c>
      <c r="M42" s="21">
        <v>19.399999999999999</v>
      </c>
      <c r="N42" s="21">
        <v>17.5</v>
      </c>
      <c r="O42" s="22">
        <v>21.1</v>
      </c>
    </row>
    <row r="43" spans="1:15">
      <c r="A43" s="39" t="s">
        <v>261</v>
      </c>
      <c r="B43" s="44">
        <v>301835.59999999998</v>
      </c>
      <c r="C43" s="21">
        <v>60866.400000000001</v>
      </c>
      <c r="D43" s="21">
        <v>55801.2</v>
      </c>
      <c r="E43" s="21">
        <v>66125.8</v>
      </c>
      <c r="F43" s="21">
        <v>20.2</v>
      </c>
      <c r="G43" s="21">
        <v>18.5</v>
      </c>
      <c r="H43" s="22">
        <v>21.9</v>
      </c>
      <c r="I43" s="35">
        <v>196877.1</v>
      </c>
      <c r="J43" s="21">
        <v>31233.8</v>
      </c>
      <c r="K43" s="21">
        <v>28011.4</v>
      </c>
      <c r="L43" s="21">
        <v>34429.699999999997</v>
      </c>
      <c r="M43" s="21">
        <v>15.9</v>
      </c>
      <c r="N43" s="21">
        <v>14.2</v>
      </c>
      <c r="O43" s="22">
        <v>17.5</v>
      </c>
    </row>
    <row r="44" spans="1:15">
      <c r="A44" s="39" t="s">
        <v>238</v>
      </c>
      <c r="B44" s="44">
        <v>588985.4</v>
      </c>
      <c r="C44" s="21">
        <v>134412.79999999999</v>
      </c>
      <c r="D44" s="21">
        <v>125615.5</v>
      </c>
      <c r="E44" s="21">
        <v>143409.4</v>
      </c>
      <c r="F44" s="21">
        <v>22.8</v>
      </c>
      <c r="G44" s="21">
        <v>21.3</v>
      </c>
      <c r="H44" s="22">
        <v>24.3</v>
      </c>
      <c r="I44" s="35">
        <v>280065.59999999998</v>
      </c>
      <c r="J44" s="21">
        <v>51986.2</v>
      </c>
      <c r="K44" s="21">
        <v>47039.9</v>
      </c>
      <c r="L44" s="21">
        <v>56756.3</v>
      </c>
      <c r="M44" s="21">
        <v>18.600000000000001</v>
      </c>
      <c r="N44" s="21">
        <v>16.8</v>
      </c>
      <c r="O44" s="22">
        <v>20.3</v>
      </c>
    </row>
    <row r="45" spans="1:15" ht="15.95" thickBot="1">
      <c r="A45" s="40" t="s">
        <v>232</v>
      </c>
      <c r="B45" s="45">
        <v>759805.6</v>
      </c>
      <c r="C45" s="23">
        <v>184806.3</v>
      </c>
      <c r="D45" s="23">
        <v>172623.4</v>
      </c>
      <c r="E45" s="23">
        <v>197537.8</v>
      </c>
      <c r="F45" s="23">
        <v>24.3</v>
      </c>
      <c r="G45" s="23">
        <v>22.7</v>
      </c>
      <c r="H45" s="24">
        <v>26</v>
      </c>
      <c r="I45" s="36">
        <v>265227.5</v>
      </c>
      <c r="J45" s="23">
        <v>53458.7</v>
      </c>
      <c r="K45" s="23">
        <v>47942.8</v>
      </c>
      <c r="L45" s="23">
        <v>58482.7</v>
      </c>
      <c r="M45" s="23">
        <v>20.2</v>
      </c>
      <c r="N45" s="23">
        <v>18.100000000000001</v>
      </c>
      <c r="O45" s="24">
        <v>22.1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7717B1-F13F-4EBD-BC8B-DA6E8F060D67}">
  <dimension ref="A1:AJ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36" width="14.140625" style="20" customWidth="1"/>
    <col min="37" max="16384" width="8.7109375" style="2"/>
  </cols>
  <sheetData>
    <row r="1" spans="1:36">
      <c r="A1" s="96" t="s">
        <v>217</v>
      </c>
      <c r="B1" s="101" t="s">
        <v>270</v>
      </c>
      <c r="C1" s="99"/>
      <c r="D1" s="99"/>
      <c r="E1" s="99"/>
      <c r="F1" s="99"/>
      <c r="G1" s="99"/>
      <c r="H1" s="100"/>
      <c r="I1" s="101" t="s">
        <v>271</v>
      </c>
      <c r="J1" s="99"/>
      <c r="K1" s="99"/>
      <c r="L1" s="99"/>
      <c r="M1" s="99"/>
      <c r="N1" s="99"/>
      <c r="O1" s="100"/>
      <c r="P1" s="101" t="s">
        <v>272</v>
      </c>
      <c r="Q1" s="99"/>
      <c r="R1" s="99"/>
      <c r="S1" s="99"/>
      <c r="T1" s="99"/>
      <c r="U1" s="99"/>
      <c r="V1" s="100"/>
      <c r="W1" s="101" t="s">
        <v>273</v>
      </c>
      <c r="X1" s="99"/>
      <c r="Y1" s="99"/>
      <c r="Z1" s="99"/>
      <c r="AA1" s="99"/>
      <c r="AB1" s="99"/>
      <c r="AC1" s="100"/>
      <c r="AD1" s="98" t="s">
        <v>274</v>
      </c>
      <c r="AE1" s="99"/>
      <c r="AF1" s="99"/>
      <c r="AG1" s="99"/>
      <c r="AH1" s="99"/>
      <c r="AI1" s="99"/>
      <c r="AJ1" s="100"/>
    </row>
    <row r="2" spans="1:36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41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  <c r="W2" s="41" t="s">
        <v>180</v>
      </c>
      <c r="X2" s="25" t="s">
        <v>182</v>
      </c>
      <c r="Y2" s="25" t="s">
        <v>184</v>
      </c>
      <c r="Z2" s="25" t="s">
        <v>186</v>
      </c>
      <c r="AA2" s="25" t="s">
        <v>188</v>
      </c>
      <c r="AB2" s="25" t="s">
        <v>190</v>
      </c>
      <c r="AC2" s="26" t="s">
        <v>192</v>
      </c>
      <c r="AD2" s="32" t="s">
        <v>180</v>
      </c>
      <c r="AE2" s="25" t="s">
        <v>182</v>
      </c>
      <c r="AF2" s="25" t="s">
        <v>184</v>
      </c>
      <c r="AG2" s="25" t="s">
        <v>186</v>
      </c>
      <c r="AH2" s="25" t="s">
        <v>188</v>
      </c>
      <c r="AI2" s="25" t="s">
        <v>190</v>
      </c>
      <c r="AJ2" s="26" t="s">
        <v>192</v>
      </c>
    </row>
    <row r="3" spans="1:36" ht="15.95" thickBot="1">
      <c r="A3" s="37" t="s">
        <v>220</v>
      </c>
      <c r="B3" s="42">
        <v>5730740.7999999998</v>
      </c>
      <c r="C3" s="30">
        <v>1049429.5</v>
      </c>
      <c r="D3" s="30">
        <v>934569.3</v>
      </c>
      <c r="E3" s="30">
        <v>1167091.2</v>
      </c>
      <c r="F3" s="30">
        <v>18.3</v>
      </c>
      <c r="G3" s="30">
        <v>16.3</v>
      </c>
      <c r="H3" s="31">
        <v>20.399999999999999</v>
      </c>
      <c r="I3" s="42">
        <v>5586887.2000000002</v>
      </c>
      <c r="J3" s="30">
        <v>1144909</v>
      </c>
      <c r="K3" s="30">
        <v>1027685</v>
      </c>
      <c r="L3" s="30">
        <v>1268740</v>
      </c>
      <c r="M3" s="30">
        <v>20.5</v>
      </c>
      <c r="N3" s="30">
        <v>18.399999999999999</v>
      </c>
      <c r="O3" s="31">
        <v>22.7</v>
      </c>
      <c r="P3" s="42">
        <v>5318697.5999999996</v>
      </c>
      <c r="Q3" s="30">
        <v>1129058.8</v>
      </c>
      <c r="R3" s="30">
        <v>1011587.7</v>
      </c>
      <c r="S3" s="30">
        <v>1258232</v>
      </c>
      <c r="T3" s="30">
        <v>21.2</v>
      </c>
      <c r="U3" s="30">
        <v>19</v>
      </c>
      <c r="V3" s="31">
        <v>23.7</v>
      </c>
      <c r="W3" s="42">
        <v>4766095.7</v>
      </c>
      <c r="X3" s="30">
        <v>1058337.1000000001</v>
      </c>
      <c r="Y3" s="30">
        <v>932725.8</v>
      </c>
      <c r="Z3" s="30">
        <v>1193256</v>
      </c>
      <c r="AA3" s="30">
        <v>22.2</v>
      </c>
      <c r="AB3" s="30">
        <v>19.600000000000001</v>
      </c>
      <c r="AC3" s="31">
        <v>25</v>
      </c>
      <c r="AD3" s="33">
        <v>4211354.5999999996</v>
      </c>
      <c r="AE3" s="30">
        <v>1205288.8999999999</v>
      </c>
      <c r="AF3" s="30">
        <v>1058100.8</v>
      </c>
      <c r="AG3" s="30">
        <v>1349177.4</v>
      </c>
      <c r="AH3" s="30">
        <v>28.6</v>
      </c>
      <c r="AI3" s="30">
        <v>25.1</v>
      </c>
      <c r="AJ3" s="31">
        <v>32</v>
      </c>
    </row>
    <row r="4" spans="1:36">
      <c r="A4" s="38" t="s">
        <v>250</v>
      </c>
      <c r="B4" s="43">
        <v>145021.79999999999</v>
      </c>
      <c r="C4" s="27">
        <v>26228.6</v>
      </c>
      <c r="D4" s="27">
        <v>23360.7</v>
      </c>
      <c r="E4" s="27">
        <v>29168.2</v>
      </c>
      <c r="F4" s="27">
        <v>18.100000000000001</v>
      </c>
      <c r="G4" s="27">
        <v>16.100000000000001</v>
      </c>
      <c r="H4" s="28">
        <v>20.100000000000001</v>
      </c>
      <c r="I4" s="43">
        <v>136353.79999999999</v>
      </c>
      <c r="J4" s="27">
        <v>27727.3</v>
      </c>
      <c r="K4" s="27">
        <v>24878.9</v>
      </c>
      <c r="L4" s="27">
        <v>30711</v>
      </c>
      <c r="M4" s="27">
        <v>20.3</v>
      </c>
      <c r="N4" s="27">
        <v>18.2</v>
      </c>
      <c r="O4" s="28">
        <v>22.5</v>
      </c>
      <c r="P4" s="43">
        <v>103748.9</v>
      </c>
      <c r="Q4" s="27">
        <v>21758.6</v>
      </c>
      <c r="R4" s="27">
        <v>19510.099999999999</v>
      </c>
      <c r="S4" s="27">
        <v>24235.9</v>
      </c>
      <c r="T4" s="27">
        <v>21</v>
      </c>
      <c r="U4" s="27">
        <v>18.8</v>
      </c>
      <c r="V4" s="28">
        <v>23.4</v>
      </c>
      <c r="W4" s="43">
        <v>45199.1</v>
      </c>
      <c r="X4" s="27">
        <v>9990.7999999999993</v>
      </c>
      <c r="Y4" s="27">
        <v>8803.4</v>
      </c>
      <c r="Z4" s="27">
        <v>11275.8</v>
      </c>
      <c r="AA4" s="27">
        <v>22.1</v>
      </c>
      <c r="AB4" s="27">
        <v>19.5</v>
      </c>
      <c r="AC4" s="28">
        <v>24.9</v>
      </c>
      <c r="AD4" s="34">
        <v>23022.2</v>
      </c>
      <c r="AE4" s="27">
        <v>6575.4</v>
      </c>
      <c r="AF4" s="27">
        <v>5764.4</v>
      </c>
      <c r="AG4" s="27">
        <v>7361</v>
      </c>
      <c r="AH4" s="27">
        <v>28.6</v>
      </c>
      <c r="AI4" s="27">
        <v>25</v>
      </c>
      <c r="AJ4" s="28">
        <v>32</v>
      </c>
    </row>
    <row r="5" spans="1:36">
      <c r="A5" s="39" t="s">
        <v>251</v>
      </c>
      <c r="B5" s="44">
        <v>115144</v>
      </c>
      <c r="C5" s="21">
        <v>21458</v>
      </c>
      <c r="D5" s="21">
        <v>19103.400000000001</v>
      </c>
      <c r="E5" s="21">
        <v>23896.1</v>
      </c>
      <c r="F5" s="21">
        <v>18.600000000000001</v>
      </c>
      <c r="G5" s="21">
        <v>16.600000000000001</v>
      </c>
      <c r="H5" s="22">
        <v>20.8</v>
      </c>
      <c r="I5" s="44">
        <v>111121.9</v>
      </c>
      <c r="J5" s="21">
        <v>22532.7</v>
      </c>
      <c r="K5" s="21">
        <v>20184</v>
      </c>
      <c r="L5" s="21">
        <v>24980.7</v>
      </c>
      <c r="M5" s="21">
        <v>20.3</v>
      </c>
      <c r="N5" s="21">
        <v>18.2</v>
      </c>
      <c r="O5" s="22">
        <v>22.5</v>
      </c>
      <c r="P5" s="44">
        <v>79849.100000000006</v>
      </c>
      <c r="Q5" s="21">
        <v>16745.3</v>
      </c>
      <c r="R5" s="21">
        <v>14951.2</v>
      </c>
      <c r="S5" s="21">
        <v>18701.7</v>
      </c>
      <c r="T5" s="21">
        <v>21</v>
      </c>
      <c r="U5" s="21">
        <v>18.7</v>
      </c>
      <c r="V5" s="22">
        <v>23.4</v>
      </c>
      <c r="W5" s="44">
        <v>72809.3</v>
      </c>
      <c r="X5" s="21">
        <v>16037.1</v>
      </c>
      <c r="Y5" s="21">
        <v>14116.1</v>
      </c>
      <c r="Z5" s="21">
        <v>18112.900000000001</v>
      </c>
      <c r="AA5" s="21">
        <v>22</v>
      </c>
      <c r="AB5" s="21">
        <v>19.399999999999999</v>
      </c>
      <c r="AC5" s="22">
        <v>24.9</v>
      </c>
      <c r="AD5" s="35">
        <v>41898.6</v>
      </c>
      <c r="AE5" s="21">
        <v>11717</v>
      </c>
      <c r="AF5" s="21">
        <v>10257.9</v>
      </c>
      <c r="AG5" s="21">
        <v>13159.1</v>
      </c>
      <c r="AH5" s="21">
        <v>28</v>
      </c>
      <c r="AI5" s="21">
        <v>24.5</v>
      </c>
      <c r="AJ5" s="22">
        <v>31.4</v>
      </c>
    </row>
    <row r="6" spans="1:36">
      <c r="A6" s="39" t="s">
        <v>236</v>
      </c>
      <c r="B6" s="44">
        <v>62984.5</v>
      </c>
      <c r="C6" s="21">
        <v>11580.7</v>
      </c>
      <c r="D6" s="21">
        <v>10292.5</v>
      </c>
      <c r="E6" s="21">
        <v>12902.5</v>
      </c>
      <c r="F6" s="21">
        <v>18.399999999999999</v>
      </c>
      <c r="G6" s="21">
        <v>16.3</v>
      </c>
      <c r="H6" s="22">
        <v>20.5</v>
      </c>
      <c r="I6" s="44">
        <v>44947.1</v>
      </c>
      <c r="J6" s="21">
        <v>9013.7999999999993</v>
      </c>
      <c r="K6" s="21">
        <v>8066.3</v>
      </c>
      <c r="L6" s="21">
        <v>10009.1</v>
      </c>
      <c r="M6" s="21">
        <v>20.100000000000001</v>
      </c>
      <c r="N6" s="21">
        <v>17.899999999999999</v>
      </c>
      <c r="O6" s="22">
        <v>22.3</v>
      </c>
      <c r="P6" s="44">
        <v>74864.3</v>
      </c>
      <c r="Q6" s="21">
        <v>15476.8</v>
      </c>
      <c r="R6" s="21">
        <v>13812.1</v>
      </c>
      <c r="S6" s="21">
        <v>17297.5</v>
      </c>
      <c r="T6" s="21">
        <v>20.7</v>
      </c>
      <c r="U6" s="21">
        <v>18.399999999999999</v>
      </c>
      <c r="V6" s="22">
        <v>23.1</v>
      </c>
      <c r="W6" s="44">
        <v>103043.3</v>
      </c>
      <c r="X6" s="21">
        <v>22257.7</v>
      </c>
      <c r="Y6" s="21">
        <v>19563.5</v>
      </c>
      <c r="Z6" s="21">
        <v>25152.400000000001</v>
      </c>
      <c r="AA6" s="21">
        <v>21.6</v>
      </c>
      <c r="AB6" s="21">
        <v>19</v>
      </c>
      <c r="AC6" s="22">
        <v>24.4</v>
      </c>
      <c r="AD6" s="35">
        <v>225973.8</v>
      </c>
      <c r="AE6" s="21">
        <v>62522.8</v>
      </c>
      <c r="AF6" s="21">
        <v>54721.5</v>
      </c>
      <c r="AG6" s="21">
        <v>70285</v>
      </c>
      <c r="AH6" s="21">
        <v>27.7</v>
      </c>
      <c r="AI6" s="21">
        <v>24.2</v>
      </c>
      <c r="AJ6" s="22">
        <v>31.1</v>
      </c>
    </row>
    <row r="7" spans="1:36">
      <c r="A7" s="39" t="s">
        <v>221</v>
      </c>
      <c r="B7" s="44">
        <v>51645.1</v>
      </c>
      <c r="C7" s="21">
        <v>9961.4</v>
      </c>
      <c r="D7" s="21">
        <v>8842.6</v>
      </c>
      <c r="E7" s="21">
        <v>11099.8</v>
      </c>
      <c r="F7" s="21">
        <v>19.3</v>
      </c>
      <c r="G7" s="21">
        <v>17.100000000000001</v>
      </c>
      <c r="H7" s="22">
        <v>21.5</v>
      </c>
      <c r="I7" s="44">
        <v>67305.3</v>
      </c>
      <c r="J7" s="21">
        <v>14224.7</v>
      </c>
      <c r="K7" s="21">
        <v>12759.7</v>
      </c>
      <c r="L7" s="21">
        <v>15781</v>
      </c>
      <c r="M7" s="21">
        <v>21.1</v>
      </c>
      <c r="N7" s="21">
        <v>19</v>
      </c>
      <c r="O7" s="22">
        <v>23.4</v>
      </c>
      <c r="P7" s="44">
        <v>76290.3</v>
      </c>
      <c r="Q7" s="21">
        <v>16663.5</v>
      </c>
      <c r="R7" s="21">
        <v>14872.3</v>
      </c>
      <c r="S7" s="21">
        <v>18583.3</v>
      </c>
      <c r="T7" s="21">
        <v>21.8</v>
      </c>
      <c r="U7" s="21">
        <v>19.5</v>
      </c>
      <c r="V7" s="22">
        <v>24.4</v>
      </c>
      <c r="W7" s="44">
        <v>104236.2</v>
      </c>
      <c r="X7" s="21">
        <v>23959.200000000001</v>
      </c>
      <c r="Y7" s="21">
        <v>21115.3</v>
      </c>
      <c r="Z7" s="21">
        <v>26950.2</v>
      </c>
      <c r="AA7" s="21">
        <v>23</v>
      </c>
      <c r="AB7" s="21">
        <v>20.3</v>
      </c>
      <c r="AC7" s="22">
        <v>25.9</v>
      </c>
      <c r="AD7" s="35">
        <v>217318.1</v>
      </c>
      <c r="AE7" s="21">
        <v>63830.7</v>
      </c>
      <c r="AF7" s="21">
        <v>56133.1</v>
      </c>
      <c r="AG7" s="21">
        <v>71457.8</v>
      </c>
      <c r="AH7" s="21">
        <v>29.4</v>
      </c>
      <c r="AI7" s="21">
        <v>25.8</v>
      </c>
      <c r="AJ7" s="22">
        <v>32.9</v>
      </c>
    </row>
    <row r="8" spans="1:36">
      <c r="A8" s="39" t="s">
        <v>247</v>
      </c>
      <c r="B8" s="44">
        <v>119305.1</v>
      </c>
      <c r="C8" s="21">
        <v>21615.7</v>
      </c>
      <c r="D8" s="21">
        <v>19220.099999999999</v>
      </c>
      <c r="E8" s="21">
        <v>24070.2</v>
      </c>
      <c r="F8" s="21">
        <v>18.100000000000001</v>
      </c>
      <c r="G8" s="21">
        <v>16.100000000000001</v>
      </c>
      <c r="H8" s="22">
        <v>20.2</v>
      </c>
      <c r="I8" s="44">
        <v>98323.7</v>
      </c>
      <c r="J8" s="21">
        <v>19637.3</v>
      </c>
      <c r="K8" s="21">
        <v>17611.5</v>
      </c>
      <c r="L8" s="21">
        <v>21775.3</v>
      </c>
      <c r="M8" s="21">
        <v>20</v>
      </c>
      <c r="N8" s="21">
        <v>17.899999999999999</v>
      </c>
      <c r="O8" s="22">
        <v>22.1</v>
      </c>
      <c r="P8" s="44">
        <v>66554.600000000006</v>
      </c>
      <c r="Q8" s="21">
        <v>13661.8</v>
      </c>
      <c r="R8" s="21">
        <v>12225.9</v>
      </c>
      <c r="S8" s="21">
        <v>15226.9</v>
      </c>
      <c r="T8" s="21">
        <v>20.5</v>
      </c>
      <c r="U8" s="21">
        <v>18.399999999999999</v>
      </c>
      <c r="V8" s="22">
        <v>22.9</v>
      </c>
      <c r="W8" s="44">
        <v>63274.6</v>
      </c>
      <c r="X8" s="21">
        <v>13504.6</v>
      </c>
      <c r="Y8" s="21">
        <v>11869.3</v>
      </c>
      <c r="Z8" s="21">
        <v>15272.1</v>
      </c>
      <c r="AA8" s="21">
        <v>21.3</v>
      </c>
      <c r="AB8" s="21">
        <v>18.8</v>
      </c>
      <c r="AC8" s="22">
        <v>24.1</v>
      </c>
      <c r="AD8" s="35">
        <v>57852</v>
      </c>
      <c r="AE8" s="21">
        <v>15674</v>
      </c>
      <c r="AF8" s="21">
        <v>13727.8</v>
      </c>
      <c r="AG8" s="21">
        <v>17573.3</v>
      </c>
      <c r="AH8" s="21">
        <v>27.1</v>
      </c>
      <c r="AI8" s="21">
        <v>23.7</v>
      </c>
      <c r="AJ8" s="22">
        <v>30.4</v>
      </c>
    </row>
    <row r="9" spans="1:36">
      <c r="A9" s="39" t="s">
        <v>258</v>
      </c>
      <c r="B9" s="44">
        <v>424075.1</v>
      </c>
      <c r="C9" s="21">
        <v>75440.600000000006</v>
      </c>
      <c r="D9" s="21">
        <v>67180.800000000003</v>
      </c>
      <c r="E9" s="21">
        <v>83774.600000000006</v>
      </c>
      <c r="F9" s="21">
        <v>17.8</v>
      </c>
      <c r="G9" s="21">
        <v>15.8</v>
      </c>
      <c r="H9" s="22">
        <v>19.8</v>
      </c>
      <c r="I9" s="44">
        <v>206091.5</v>
      </c>
      <c r="J9" s="21">
        <v>40731.699999999997</v>
      </c>
      <c r="K9" s="21">
        <v>36482</v>
      </c>
      <c r="L9" s="21">
        <v>45122.3</v>
      </c>
      <c r="M9" s="21">
        <v>19.8</v>
      </c>
      <c r="N9" s="21">
        <v>17.7</v>
      </c>
      <c r="O9" s="22">
        <v>21.9</v>
      </c>
      <c r="P9" s="44">
        <v>106152.1</v>
      </c>
      <c r="Q9" s="21">
        <v>21461.1</v>
      </c>
      <c r="R9" s="21">
        <v>19237.5</v>
      </c>
      <c r="S9" s="21">
        <v>23950.1</v>
      </c>
      <c r="T9" s="21">
        <v>20.2</v>
      </c>
      <c r="U9" s="21">
        <v>18.100000000000001</v>
      </c>
      <c r="V9" s="22">
        <v>22.6</v>
      </c>
      <c r="W9" s="44">
        <v>56843.7</v>
      </c>
      <c r="X9" s="21">
        <v>11930.5</v>
      </c>
      <c r="Y9" s="21">
        <v>10469.5</v>
      </c>
      <c r="Z9" s="21">
        <v>13526.3</v>
      </c>
      <c r="AA9" s="21">
        <v>21</v>
      </c>
      <c r="AB9" s="21">
        <v>18.399999999999999</v>
      </c>
      <c r="AC9" s="22">
        <v>23.8</v>
      </c>
      <c r="AD9" s="35">
        <v>17577</v>
      </c>
      <c r="AE9" s="21">
        <v>4620.7</v>
      </c>
      <c r="AF9" s="21">
        <v>4029</v>
      </c>
      <c r="AG9" s="21">
        <v>5205.3</v>
      </c>
      <c r="AH9" s="21">
        <v>26.3</v>
      </c>
      <c r="AI9" s="21">
        <v>22.9</v>
      </c>
      <c r="AJ9" s="22">
        <v>29.6</v>
      </c>
    </row>
    <row r="10" spans="1:36">
      <c r="A10" s="39" t="s">
        <v>248</v>
      </c>
      <c r="B10" s="44">
        <v>121795.1</v>
      </c>
      <c r="C10" s="21">
        <v>21622.6</v>
      </c>
      <c r="D10" s="21">
        <v>19242.5</v>
      </c>
      <c r="E10" s="21">
        <v>24028.1</v>
      </c>
      <c r="F10" s="21">
        <v>17.8</v>
      </c>
      <c r="G10" s="21">
        <v>15.8</v>
      </c>
      <c r="H10" s="22">
        <v>19.7</v>
      </c>
      <c r="I10" s="44">
        <v>103250.7</v>
      </c>
      <c r="J10" s="21">
        <v>20586.7</v>
      </c>
      <c r="K10" s="21">
        <v>18459.2</v>
      </c>
      <c r="L10" s="21">
        <v>22815.599999999999</v>
      </c>
      <c r="M10" s="21">
        <v>19.899999999999999</v>
      </c>
      <c r="N10" s="21">
        <v>17.899999999999999</v>
      </c>
      <c r="O10" s="22">
        <v>22.1</v>
      </c>
      <c r="P10" s="44">
        <v>91773.9</v>
      </c>
      <c r="Q10" s="21">
        <v>19192.8</v>
      </c>
      <c r="R10" s="21">
        <v>17194.400000000001</v>
      </c>
      <c r="S10" s="21">
        <v>21380.799999999999</v>
      </c>
      <c r="T10" s="21">
        <v>20.9</v>
      </c>
      <c r="U10" s="21">
        <v>18.7</v>
      </c>
      <c r="V10" s="22">
        <v>23.3</v>
      </c>
      <c r="W10" s="44">
        <v>46824.2</v>
      </c>
      <c r="X10" s="21">
        <v>10709.3</v>
      </c>
      <c r="Y10" s="21">
        <v>9444.6</v>
      </c>
      <c r="Z10" s="21">
        <v>12042.7</v>
      </c>
      <c r="AA10" s="21">
        <v>22.9</v>
      </c>
      <c r="AB10" s="21">
        <v>20.2</v>
      </c>
      <c r="AC10" s="22">
        <v>25.7</v>
      </c>
      <c r="AD10" s="35">
        <v>42275.5</v>
      </c>
      <c r="AE10" s="21">
        <v>12206.5</v>
      </c>
      <c r="AF10" s="21">
        <v>10734.2</v>
      </c>
      <c r="AG10" s="21">
        <v>13647.6</v>
      </c>
      <c r="AH10" s="21">
        <v>28.9</v>
      </c>
      <c r="AI10" s="21">
        <v>25.4</v>
      </c>
      <c r="AJ10" s="22">
        <v>32.299999999999997</v>
      </c>
    </row>
    <row r="11" spans="1:36">
      <c r="A11" s="39" t="s">
        <v>230</v>
      </c>
      <c r="B11" s="44">
        <v>251571.3</v>
      </c>
      <c r="C11" s="21">
        <v>46909.9</v>
      </c>
      <c r="D11" s="21">
        <v>41830.199999999997</v>
      </c>
      <c r="E11" s="21">
        <v>52126.7</v>
      </c>
      <c r="F11" s="21">
        <v>18.600000000000001</v>
      </c>
      <c r="G11" s="21">
        <v>16.600000000000001</v>
      </c>
      <c r="H11" s="22">
        <v>20.7</v>
      </c>
      <c r="I11" s="44">
        <v>234723.4</v>
      </c>
      <c r="J11" s="21">
        <v>48876.3</v>
      </c>
      <c r="K11" s="21">
        <v>43903.199999999997</v>
      </c>
      <c r="L11" s="21">
        <v>54133.2</v>
      </c>
      <c r="M11" s="21">
        <v>20.8</v>
      </c>
      <c r="N11" s="21">
        <v>18.7</v>
      </c>
      <c r="O11" s="22">
        <v>23.1</v>
      </c>
      <c r="P11" s="44">
        <v>181446.3</v>
      </c>
      <c r="Q11" s="21">
        <v>39257.9</v>
      </c>
      <c r="R11" s="21">
        <v>35177.5</v>
      </c>
      <c r="S11" s="21">
        <v>43728.5</v>
      </c>
      <c r="T11" s="21">
        <v>21.6</v>
      </c>
      <c r="U11" s="21">
        <v>19.399999999999999</v>
      </c>
      <c r="V11" s="22">
        <v>24.1</v>
      </c>
      <c r="W11" s="44">
        <v>178711</v>
      </c>
      <c r="X11" s="21">
        <v>40659</v>
      </c>
      <c r="Y11" s="21">
        <v>35894.1</v>
      </c>
      <c r="Z11" s="21">
        <v>45771.5</v>
      </c>
      <c r="AA11" s="21">
        <v>22.8</v>
      </c>
      <c r="AB11" s="21">
        <v>20.100000000000001</v>
      </c>
      <c r="AC11" s="22">
        <v>25.6</v>
      </c>
      <c r="AD11" s="35">
        <v>351243</v>
      </c>
      <c r="AE11" s="21">
        <v>102405</v>
      </c>
      <c r="AF11" s="21">
        <v>89984.9</v>
      </c>
      <c r="AG11" s="21">
        <v>114435.6</v>
      </c>
      <c r="AH11" s="21">
        <v>29.2</v>
      </c>
      <c r="AI11" s="21">
        <v>25.6</v>
      </c>
      <c r="AJ11" s="22">
        <v>32.6</v>
      </c>
    </row>
    <row r="12" spans="1:36">
      <c r="A12" s="39" t="s">
        <v>222</v>
      </c>
      <c r="B12" s="44">
        <v>3933.4</v>
      </c>
      <c r="C12" s="21">
        <v>746.7</v>
      </c>
      <c r="D12" s="21">
        <v>665.9</v>
      </c>
      <c r="E12" s="21">
        <v>829.1</v>
      </c>
      <c r="F12" s="21">
        <v>19</v>
      </c>
      <c r="G12" s="21">
        <v>16.899999999999999</v>
      </c>
      <c r="H12" s="22">
        <v>21.1</v>
      </c>
      <c r="I12" s="44">
        <v>45113.1</v>
      </c>
      <c r="J12" s="21">
        <v>9482.7999999999993</v>
      </c>
      <c r="K12" s="21">
        <v>8530.9</v>
      </c>
      <c r="L12" s="21">
        <v>10497.9</v>
      </c>
      <c r="M12" s="21">
        <v>21</v>
      </c>
      <c r="N12" s="21">
        <v>18.899999999999999</v>
      </c>
      <c r="O12" s="22">
        <v>23.3</v>
      </c>
      <c r="P12" s="44">
        <v>94973.7</v>
      </c>
      <c r="Q12" s="21">
        <v>20656.3</v>
      </c>
      <c r="R12" s="21">
        <v>18538.2</v>
      </c>
      <c r="S12" s="21">
        <v>22943.3</v>
      </c>
      <c r="T12" s="21">
        <v>21.7</v>
      </c>
      <c r="U12" s="21">
        <v>19.5</v>
      </c>
      <c r="V12" s="22">
        <v>24.2</v>
      </c>
      <c r="W12" s="44">
        <v>133331.5</v>
      </c>
      <c r="X12" s="21">
        <v>30531</v>
      </c>
      <c r="Y12" s="21">
        <v>26954.9</v>
      </c>
      <c r="Z12" s="21">
        <v>34355</v>
      </c>
      <c r="AA12" s="21">
        <v>22.9</v>
      </c>
      <c r="AB12" s="21">
        <v>20.2</v>
      </c>
      <c r="AC12" s="22">
        <v>25.8</v>
      </c>
      <c r="AD12" s="35">
        <v>34235.300000000003</v>
      </c>
      <c r="AE12" s="21">
        <v>9999.2999999999993</v>
      </c>
      <c r="AF12" s="21">
        <v>8800.9</v>
      </c>
      <c r="AG12" s="21">
        <v>11168.2</v>
      </c>
      <c r="AH12" s="21">
        <v>29.2</v>
      </c>
      <c r="AI12" s="21">
        <v>25.7</v>
      </c>
      <c r="AJ12" s="22">
        <v>32.6</v>
      </c>
    </row>
    <row r="13" spans="1:36">
      <c r="A13" s="39" t="s">
        <v>245</v>
      </c>
      <c r="B13" s="44">
        <v>96452.6</v>
      </c>
      <c r="C13" s="21">
        <v>17545.900000000001</v>
      </c>
      <c r="D13" s="21">
        <v>15619.7</v>
      </c>
      <c r="E13" s="21">
        <v>19525.8</v>
      </c>
      <c r="F13" s="21">
        <v>18.2</v>
      </c>
      <c r="G13" s="21">
        <v>16.2</v>
      </c>
      <c r="H13" s="22">
        <v>20.2</v>
      </c>
      <c r="I13" s="44">
        <v>115927.9</v>
      </c>
      <c r="J13" s="21">
        <v>23714.799999999999</v>
      </c>
      <c r="K13" s="21">
        <v>21279.9</v>
      </c>
      <c r="L13" s="21">
        <v>26276.9</v>
      </c>
      <c r="M13" s="21">
        <v>20.5</v>
      </c>
      <c r="N13" s="21">
        <v>18.399999999999999</v>
      </c>
      <c r="O13" s="22">
        <v>22.7</v>
      </c>
      <c r="P13" s="44">
        <v>96010.1</v>
      </c>
      <c r="Q13" s="21">
        <v>20372.7</v>
      </c>
      <c r="R13" s="21">
        <v>18233.2</v>
      </c>
      <c r="S13" s="21">
        <v>22724.2</v>
      </c>
      <c r="T13" s="21">
        <v>21.2</v>
      </c>
      <c r="U13" s="21">
        <v>19</v>
      </c>
      <c r="V13" s="22">
        <v>23.7</v>
      </c>
      <c r="W13" s="44">
        <v>69473.899999999994</v>
      </c>
      <c r="X13" s="21">
        <v>15566.6</v>
      </c>
      <c r="Y13" s="21">
        <v>13728.2</v>
      </c>
      <c r="Z13" s="21">
        <v>17546.3</v>
      </c>
      <c r="AA13" s="21">
        <v>22.4</v>
      </c>
      <c r="AB13" s="21">
        <v>19.8</v>
      </c>
      <c r="AC13" s="22">
        <v>25.3</v>
      </c>
      <c r="AD13" s="35">
        <v>44466.6</v>
      </c>
      <c r="AE13" s="21">
        <v>12673.9</v>
      </c>
      <c r="AF13" s="21">
        <v>11115.8</v>
      </c>
      <c r="AG13" s="21">
        <v>14211.6</v>
      </c>
      <c r="AH13" s="21">
        <v>28.5</v>
      </c>
      <c r="AI13" s="21">
        <v>25</v>
      </c>
      <c r="AJ13" s="22">
        <v>32</v>
      </c>
    </row>
    <row r="14" spans="1:36">
      <c r="A14" s="39" t="s">
        <v>243</v>
      </c>
      <c r="B14" s="44">
        <v>130298.9</v>
      </c>
      <c r="C14" s="21">
        <v>24362.3</v>
      </c>
      <c r="D14" s="21">
        <v>21664.3</v>
      </c>
      <c r="E14" s="21">
        <v>27130.400000000001</v>
      </c>
      <c r="F14" s="21">
        <v>18.7</v>
      </c>
      <c r="G14" s="21">
        <v>16.600000000000001</v>
      </c>
      <c r="H14" s="22">
        <v>20.8</v>
      </c>
      <c r="I14" s="44">
        <v>113921.5</v>
      </c>
      <c r="J14" s="21">
        <v>23543.7</v>
      </c>
      <c r="K14" s="21">
        <v>21129.8</v>
      </c>
      <c r="L14" s="21">
        <v>26104.3</v>
      </c>
      <c r="M14" s="21">
        <v>20.7</v>
      </c>
      <c r="N14" s="21">
        <v>18.5</v>
      </c>
      <c r="O14" s="22">
        <v>22.9</v>
      </c>
      <c r="P14" s="44">
        <v>112787.9</v>
      </c>
      <c r="Q14" s="21">
        <v>24254.799999999999</v>
      </c>
      <c r="R14" s="21">
        <v>21710.9</v>
      </c>
      <c r="S14" s="21">
        <v>27041.4</v>
      </c>
      <c r="T14" s="21">
        <v>21.5</v>
      </c>
      <c r="U14" s="21">
        <v>19.2</v>
      </c>
      <c r="V14" s="22">
        <v>24</v>
      </c>
      <c r="W14" s="44">
        <v>88493.2</v>
      </c>
      <c r="X14" s="21">
        <v>20370.7</v>
      </c>
      <c r="Y14" s="21">
        <v>18001.3</v>
      </c>
      <c r="Z14" s="21">
        <v>22930.400000000001</v>
      </c>
      <c r="AA14" s="21">
        <v>23</v>
      </c>
      <c r="AB14" s="21">
        <v>20.3</v>
      </c>
      <c r="AC14" s="22">
        <v>25.9</v>
      </c>
      <c r="AD14" s="35">
        <v>76157.5</v>
      </c>
      <c r="AE14" s="21">
        <v>22363.1</v>
      </c>
      <c r="AF14" s="21">
        <v>19638.7</v>
      </c>
      <c r="AG14" s="21">
        <v>25033</v>
      </c>
      <c r="AH14" s="21">
        <v>29.4</v>
      </c>
      <c r="AI14" s="21">
        <v>25.8</v>
      </c>
      <c r="AJ14" s="22">
        <v>32.9</v>
      </c>
    </row>
    <row r="15" spans="1:36">
      <c r="A15" s="39" t="s">
        <v>226</v>
      </c>
      <c r="B15" s="44">
        <v>101989.1</v>
      </c>
      <c r="C15" s="21">
        <v>19412</v>
      </c>
      <c r="D15" s="21">
        <v>17332</v>
      </c>
      <c r="E15" s="21">
        <v>21545.3</v>
      </c>
      <c r="F15" s="21">
        <v>19</v>
      </c>
      <c r="G15" s="21">
        <v>17</v>
      </c>
      <c r="H15" s="22">
        <v>21.1</v>
      </c>
      <c r="I15" s="44">
        <v>146428.79999999999</v>
      </c>
      <c r="J15" s="21">
        <v>31072.9</v>
      </c>
      <c r="K15" s="21">
        <v>27961.7</v>
      </c>
      <c r="L15" s="21">
        <v>34395.9</v>
      </c>
      <c r="M15" s="21">
        <v>21.2</v>
      </c>
      <c r="N15" s="21">
        <v>19.100000000000001</v>
      </c>
      <c r="O15" s="22">
        <v>23.5</v>
      </c>
      <c r="P15" s="44">
        <v>181926.9</v>
      </c>
      <c r="Q15" s="21">
        <v>39832.199999999997</v>
      </c>
      <c r="R15" s="21">
        <v>35792.6</v>
      </c>
      <c r="S15" s="21">
        <v>44228.7</v>
      </c>
      <c r="T15" s="21">
        <v>21.9</v>
      </c>
      <c r="U15" s="21">
        <v>19.7</v>
      </c>
      <c r="V15" s="22">
        <v>24.3</v>
      </c>
      <c r="W15" s="44">
        <v>143149.6</v>
      </c>
      <c r="X15" s="21">
        <v>33260.400000000001</v>
      </c>
      <c r="Y15" s="21">
        <v>29394.2</v>
      </c>
      <c r="Z15" s="21">
        <v>37385.800000000003</v>
      </c>
      <c r="AA15" s="21">
        <v>23.2</v>
      </c>
      <c r="AB15" s="21">
        <v>20.5</v>
      </c>
      <c r="AC15" s="22">
        <v>26.1</v>
      </c>
      <c r="AD15" s="35">
        <v>63793.599999999999</v>
      </c>
      <c r="AE15" s="21">
        <v>18997.8</v>
      </c>
      <c r="AF15" s="21">
        <v>16751.3</v>
      </c>
      <c r="AG15" s="21">
        <v>21197</v>
      </c>
      <c r="AH15" s="21">
        <v>29.8</v>
      </c>
      <c r="AI15" s="21">
        <v>26.3</v>
      </c>
      <c r="AJ15" s="22">
        <v>33.200000000000003</v>
      </c>
    </row>
    <row r="16" spans="1:36">
      <c r="A16" s="39" t="s">
        <v>237</v>
      </c>
      <c r="B16" s="44">
        <v>100974.5</v>
      </c>
      <c r="C16" s="21">
        <v>19236.099999999999</v>
      </c>
      <c r="D16" s="21">
        <v>17167.400000000001</v>
      </c>
      <c r="E16" s="21">
        <v>21348</v>
      </c>
      <c r="F16" s="21">
        <v>19.100000000000001</v>
      </c>
      <c r="G16" s="21">
        <v>17</v>
      </c>
      <c r="H16" s="22">
        <v>21.1</v>
      </c>
      <c r="I16" s="44">
        <v>110498.1</v>
      </c>
      <c r="J16" s="21">
        <v>23350.5</v>
      </c>
      <c r="K16" s="21">
        <v>21003.9</v>
      </c>
      <c r="L16" s="21">
        <v>25841.4</v>
      </c>
      <c r="M16" s="21">
        <v>21.1</v>
      </c>
      <c r="N16" s="21">
        <v>19</v>
      </c>
      <c r="O16" s="22">
        <v>23.4</v>
      </c>
      <c r="P16" s="44">
        <v>115233.4</v>
      </c>
      <c r="Q16" s="21">
        <v>25246.799999999999</v>
      </c>
      <c r="R16" s="21">
        <v>22683.1</v>
      </c>
      <c r="S16" s="21">
        <v>28048.1</v>
      </c>
      <c r="T16" s="21">
        <v>21.9</v>
      </c>
      <c r="U16" s="21">
        <v>19.7</v>
      </c>
      <c r="V16" s="22">
        <v>24.3</v>
      </c>
      <c r="W16" s="44">
        <v>61623.9</v>
      </c>
      <c r="X16" s="21">
        <v>14145.5</v>
      </c>
      <c r="Y16" s="21">
        <v>12491.4</v>
      </c>
      <c r="Z16" s="21">
        <v>15933.4</v>
      </c>
      <c r="AA16" s="21">
        <v>23</v>
      </c>
      <c r="AB16" s="21">
        <v>20.3</v>
      </c>
      <c r="AC16" s="22">
        <v>25.9</v>
      </c>
      <c r="AD16" s="35">
        <v>27167.1</v>
      </c>
      <c r="AE16" s="21">
        <v>7925.4</v>
      </c>
      <c r="AF16" s="21">
        <v>6973.2</v>
      </c>
      <c r="AG16" s="21">
        <v>8861.7000000000007</v>
      </c>
      <c r="AH16" s="21">
        <v>29.2</v>
      </c>
      <c r="AI16" s="21">
        <v>25.7</v>
      </c>
      <c r="AJ16" s="22">
        <v>32.6</v>
      </c>
    </row>
    <row r="17" spans="1:36">
      <c r="A17" s="39" t="s">
        <v>260</v>
      </c>
      <c r="B17" s="44">
        <v>171424.7</v>
      </c>
      <c r="C17" s="21">
        <v>30287</v>
      </c>
      <c r="D17" s="21">
        <v>26951.4</v>
      </c>
      <c r="E17" s="21">
        <v>33678.800000000003</v>
      </c>
      <c r="F17" s="21">
        <v>17.7</v>
      </c>
      <c r="G17" s="21">
        <v>15.7</v>
      </c>
      <c r="H17" s="22">
        <v>19.600000000000001</v>
      </c>
      <c r="I17" s="44">
        <v>64629.9</v>
      </c>
      <c r="J17" s="21">
        <v>12650.4</v>
      </c>
      <c r="K17" s="21">
        <v>11321.6</v>
      </c>
      <c r="L17" s="21">
        <v>14031</v>
      </c>
      <c r="M17" s="21">
        <v>19.600000000000001</v>
      </c>
      <c r="N17" s="21">
        <v>17.5</v>
      </c>
      <c r="O17" s="22">
        <v>21.7</v>
      </c>
      <c r="P17" s="44">
        <v>51339.3</v>
      </c>
      <c r="Q17" s="21">
        <v>10369.6</v>
      </c>
      <c r="R17" s="21">
        <v>9254</v>
      </c>
      <c r="S17" s="21">
        <v>11600.9</v>
      </c>
      <c r="T17" s="21">
        <v>20.2</v>
      </c>
      <c r="U17" s="21">
        <v>18</v>
      </c>
      <c r="V17" s="22">
        <v>22.6</v>
      </c>
      <c r="W17" s="44">
        <v>42418.1</v>
      </c>
      <c r="X17" s="21">
        <v>8915</v>
      </c>
      <c r="Y17" s="21">
        <v>7803.5</v>
      </c>
      <c r="Z17" s="21">
        <v>10113.200000000001</v>
      </c>
      <c r="AA17" s="21">
        <v>21</v>
      </c>
      <c r="AB17" s="21">
        <v>18.399999999999999</v>
      </c>
      <c r="AC17" s="22">
        <v>23.8</v>
      </c>
      <c r="AD17" s="35">
        <v>5881.9</v>
      </c>
      <c r="AE17" s="21">
        <v>1588.5</v>
      </c>
      <c r="AF17" s="21">
        <v>1381.5</v>
      </c>
      <c r="AG17" s="21">
        <v>1792.5</v>
      </c>
      <c r="AH17" s="21">
        <v>27</v>
      </c>
      <c r="AI17" s="21">
        <v>23.5</v>
      </c>
      <c r="AJ17" s="22">
        <v>30.5</v>
      </c>
    </row>
    <row r="18" spans="1:36">
      <c r="A18" s="39" t="s">
        <v>252</v>
      </c>
      <c r="B18" s="44">
        <v>111595.8</v>
      </c>
      <c r="C18" s="21">
        <v>20330</v>
      </c>
      <c r="D18" s="21">
        <v>18128.8</v>
      </c>
      <c r="E18" s="21">
        <v>22594.1</v>
      </c>
      <c r="F18" s="21">
        <v>18.2</v>
      </c>
      <c r="G18" s="21">
        <v>16.2</v>
      </c>
      <c r="H18" s="22">
        <v>20.2</v>
      </c>
      <c r="I18" s="44">
        <v>89695</v>
      </c>
      <c r="J18" s="21">
        <v>18492.599999999999</v>
      </c>
      <c r="K18" s="21">
        <v>16603.3</v>
      </c>
      <c r="L18" s="21">
        <v>20463.7</v>
      </c>
      <c r="M18" s="21">
        <v>20.6</v>
      </c>
      <c r="N18" s="21">
        <v>18.5</v>
      </c>
      <c r="O18" s="22">
        <v>22.8</v>
      </c>
      <c r="P18" s="44">
        <v>73014.8</v>
      </c>
      <c r="Q18" s="21">
        <v>15608.4</v>
      </c>
      <c r="R18" s="21">
        <v>14010.8</v>
      </c>
      <c r="S18" s="21">
        <v>17385.2</v>
      </c>
      <c r="T18" s="21">
        <v>21.4</v>
      </c>
      <c r="U18" s="21">
        <v>19.2</v>
      </c>
      <c r="V18" s="22">
        <v>23.8</v>
      </c>
      <c r="W18" s="44">
        <v>30892.2</v>
      </c>
      <c r="X18" s="21">
        <v>6842.9</v>
      </c>
      <c r="Y18" s="21">
        <v>6035.9</v>
      </c>
      <c r="Z18" s="21">
        <v>7725.6</v>
      </c>
      <c r="AA18" s="21">
        <v>22.2</v>
      </c>
      <c r="AB18" s="21">
        <v>19.5</v>
      </c>
      <c r="AC18" s="22">
        <v>25</v>
      </c>
      <c r="AD18" s="35">
        <v>19510.2</v>
      </c>
      <c r="AE18" s="21">
        <v>5462</v>
      </c>
      <c r="AF18" s="21">
        <v>4781.3</v>
      </c>
      <c r="AG18" s="21">
        <v>6134.7</v>
      </c>
      <c r="AH18" s="21">
        <v>28</v>
      </c>
      <c r="AI18" s="21">
        <v>24.5</v>
      </c>
      <c r="AJ18" s="22">
        <v>31.4</v>
      </c>
    </row>
    <row r="19" spans="1:36">
      <c r="A19" s="39" t="s">
        <v>233</v>
      </c>
      <c r="B19" s="44">
        <v>167782.8</v>
      </c>
      <c r="C19" s="21">
        <v>31169.599999999999</v>
      </c>
      <c r="D19" s="21">
        <v>27741</v>
      </c>
      <c r="E19" s="21">
        <v>34713.699999999997</v>
      </c>
      <c r="F19" s="21">
        <v>18.600000000000001</v>
      </c>
      <c r="G19" s="21">
        <v>16.5</v>
      </c>
      <c r="H19" s="22">
        <v>20.7</v>
      </c>
      <c r="I19" s="44">
        <v>196577.5</v>
      </c>
      <c r="J19" s="21">
        <v>40703.800000000003</v>
      </c>
      <c r="K19" s="21">
        <v>36506.5</v>
      </c>
      <c r="L19" s="21">
        <v>45116.6</v>
      </c>
      <c r="M19" s="21">
        <v>20.7</v>
      </c>
      <c r="N19" s="21">
        <v>18.600000000000001</v>
      </c>
      <c r="O19" s="22">
        <v>23</v>
      </c>
      <c r="P19" s="44">
        <v>172075.6</v>
      </c>
      <c r="Q19" s="21">
        <v>36721.699999999997</v>
      </c>
      <c r="R19" s="21">
        <v>32811.300000000003</v>
      </c>
      <c r="S19" s="21">
        <v>40962.6</v>
      </c>
      <c r="T19" s="21">
        <v>21.3</v>
      </c>
      <c r="U19" s="21">
        <v>19.100000000000001</v>
      </c>
      <c r="V19" s="22">
        <v>23.8</v>
      </c>
      <c r="W19" s="44">
        <v>228158.6</v>
      </c>
      <c r="X19" s="21">
        <v>50921.9</v>
      </c>
      <c r="Y19" s="21">
        <v>44864.9</v>
      </c>
      <c r="Z19" s="21">
        <v>57392.1</v>
      </c>
      <c r="AA19" s="21">
        <v>22.3</v>
      </c>
      <c r="AB19" s="21">
        <v>19.7</v>
      </c>
      <c r="AC19" s="22">
        <v>25.2</v>
      </c>
      <c r="AD19" s="35">
        <v>404878.6</v>
      </c>
      <c r="AE19" s="21">
        <v>114869</v>
      </c>
      <c r="AF19" s="21">
        <v>100735.6</v>
      </c>
      <c r="AG19" s="21">
        <v>128670.9</v>
      </c>
      <c r="AH19" s="21">
        <v>28.4</v>
      </c>
      <c r="AI19" s="21">
        <v>24.9</v>
      </c>
      <c r="AJ19" s="22">
        <v>31.8</v>
      </c>
    </row>
    <row r="20" spans="1:36">
      <c r="A20" s="39" t="s">
        <v>241</v>
      </c>
      <c r="B20" s="44">
        <v>295626.2</v>
      </c>
      <c r="C20" s="21">
        <v>55755.6</v>
      </c>
      <c r="D20" s="21">
        <v>49786.8</v>
      </c>
      <c r="E20" s="21">
        <v>61874.5</v>
      </c>
      <c r="F20" s="21">
        <v>18.899999999999999</v>
      </c>
      <c r="G20" s="21">
        <v>16.8</v>
      </c>
      <c r="H20" s="22">
        <v>20.9</v>
      </c>
      <c r="I20" s="44">
        <v>209129.2</v>
      </c>
      <c r="J20" s="21">
        <v>44206.9</v>
      </c>
      <c r="K20" s="21">
        <v>39739.1</v>
      </c>
      <c r="L20" s="21">
        <v>48906.6</v>
      </c>
      <c r="M20" s="21">
        <v>21.1</v>
      </c>
      <c r="N20" s="21">
        <v>19</v>
      </c>
      <c r="O20" s="22">
        <v>23.4</v>
      </c>
      <c r="P20" s="44">
        <v>159296.4</v>
      </c>
      <c r="Q20" s="21">
        <v>35224.300000000003</v>
      </c>
      <c r="R20" s="21">
        <v>31617.9</v>
      </c>
      <c r="S20" s="21">
        <v>39185.1</v>
      </c>
      <c r="T20" s="21">
        <v>22.1</v>
      </c>
      <c r="U20" s="21">
        <v>19.8</v>
      </c>
      <c r="V20" s="22">
        <v>24.6</v>
      </c>
      <c r="W20" s="44">
        <v>143458.9</v>
      </c>
      <c r="X20" s="21">
        <v>33119.4</v>
      </c>
      <c r="Y20" s="21">
        <v>29258.9</v>
      </c>
      <c r="Z20" s="21">
        <v>37253.300000000003</v>
      </c>
      <c r="AA20" s="21">
        <v>23.1</v>
      </c>
      <c r="AB20" s="21">
        <v>20.399999999999999</v>
      </c>
      <c r="AC20" s="22">
        <v>26</v>
      </c>
      <c r="AD20" s="35">
        <v>74378.600000000006</v>
      </c>
      <c r="AE20" s="21">
        <v>21869.599999999999</v>
      </c>
      <c r="AF20" s="21">
        <v>19236.599999999999</v>
      </c>
      <c r="AG20" s="21">
        <v>24425.200000000001</v>
      </c>
      <c r="AH20" s="21">
        <v>29.4</v>
      </c>
      <c r="AI20" s="21">
        <v>25.9</v>
      </c>
      <c r="AJ20" s="22">
        <v>32.799999999999997</v>
      </c>
    </row>
    <row r="21" spans="1:36">
      <c r="A21" s="39" t="s">
        <v>242</v>
      </c>
      <c r="B21" s="44">
        <v>86287.8</v>
      </c>
      <c r="C21" s="21">
        <v>16269.7</v>
      </c>
      <c r="D21" s="21">
        <v>14491.4</v>
      </c>
      <c r="E21" s="21">
        <v>18081.8</v>
      </c>
      <c r="F21" s="21">
        <v>18.899999999999999</v>
      </c>
      <c r="G21" s="21">
        <v>16.8</v>
      </c>
      <c r="H21" s="22">
        <v>21</v>
      </c>
      <c r="I21" s="44">
        <v>105847.4</v>
      </c>
      <c r="J21" s="21">
        <v>22086.7</v>
      </c>
      <c r="K21" s="21">
        <v>19838.5</v>
      </c>
      <c r="L21" s="21">
        <v>24457</v>
      </c>
      <c r="M21" s="21">
        <v>20.9</v>
      </c>
      <c r="N21" s="21">
        <v>18.7</v>
      </c>
      <c r="O21" s="22">
        <v>23.1</v>
      </c>
      <c r="P21" s="44">
        <v>127248.4</v>
      </c>
      <c r="Q21" s="21">
        <v>27502.2</v>
      </c>
      <c r="R21" s="21">
        <v>24696.9</v>
      </c>
      <c r="S21" s="21">
        <v>30603.5</v>
      </c>
      <c r="T21" s="21">
        <v>21.6</v>
      </c>
      <c r="U21" s="21">
        <v>19.399999999999999</v>
      </c>
      <c r="V21" s="22">
        <v>24.1</v>
      </c>
      <c r="W21" s="44">
        <v>60256</v>
      </c>
      <c r="X21" s="21">
        <v>13807.4</v>
      </c>
      <c r="Y21" s="21">
        <v>12199.8</v>
      </c>
      <c r="Z21" s="21">
        <v>15553.3</v>
      </c>
      <c r="AA21" s="21">
        <v>22.9</v>
      </c>
      <c r="AB21" s="21">
        <v>20.2</v>
      </c>
      <c r="AC21" s="22">
        <v>25.8</v>
      </c>
      <c r="AD21" s="35">
        <v>34926.400000000001</v>
      </c>
      <c r="AE21" s="21">
        <v>10275.799999999999</v>
      </c>
      <c r="AF21" s="21">
        <v>9033.2000000000007</v>
      </c>
      <c r="AG21" s="21">
        <v>11494.9</v>
      </c>
      <c r="AH21" s="21">
        <v>29.4</v>
      </c>
      <c r="AI21" s="21">
        <v>25.9</v>
      </c>
      <c r="AJ21" s="22">
        <v>32.9</v>
      </c>
    </row>
    <row r="22" spans="1:36">
      <c r="A22" s="39" t="s">
        <v>255</v>
      </c>
      <c r="B22" s="44">
        <v>270073.59999999998</v>
      </c>
      <c r="C22" s="21">
        <v>47640.4</v>
      </c>
      <c r="D22" s="21">
        <v>42340.5</v>
      </c>
      <c r="E22" s="21">
        <v>53074.9</v>
      </c>
      <c r="F22" s="21">
        <v>17.600000000000001</v>
      </c>
      <c r="G22" s="21">
        <v>15.7</v>
      </c>
      <c r="H22" s="22">
        <v>19.7</v>
      </c>
      <c r="I22" s="44">
        <v>153364.70000000001</v>
      </c>
      <c r="J22" s="21">
        <v>30522.6</v>
      </c>
      <c r="K22" s="21">
        <v>27341.4</v>
      </c>
      <c r="L22" s="21">
        <v>33844.800000000003</v>
      </c>
      <c r="M22" s="21">
        <v>19.899999999999999</v>
      </c>
      <c r="N22" s="21">
        <v>17.8</v>
      </c>
      <c r="O22" s="22">
        <v>22.1</v>
      </c>
      <c r="P22" s="44">
        <v>151409.29999999999</v>
      </c>
      <c r="Q22" s="21">
        <v>31674.1</v>
      </c>
      <c r="R22" s="21">
        <v>28320.400000000001</v>
      </c>
      <c r="S22" s="21">
        <v>35350.6</v>
      </c>
      <c r="T22" s="21">
        <v>20.9</v>
      </c>
      <c r="U22" s="21">
        <v>18.7</v>
      </c>
      <c r="V22" s="22">
        <v>23.3</v>
      </c>
      <c r="W22" s="44">
        <v>91711.7</v>
      </c>
      <c r="X22" s="21">
        <v>20569.8</v>
      </c>
      <c r="Y22" s="21">
        <v>18133.8</v>
      </c>
      <c r="Z22" s="21">
        <v>23192.9</v>
      </c>
      <c r="AA22" s="21">
        <v>22.4</v>
      </c>
      <c r="AB22" s="21">
        <v>19.8</v>
      </c>
      <c r="AC22" s="22">
        <v>25.3</v>
      </c>
      <c r="AD22" s="35">
        <v>9933.4</v>
      </c>
      <c r="AE22" s="21">
        <v>2839.5</v>
      </c>
      <c r="AF22" s="21">
        <v>2489.8000000000002</v>
      </c>
      <c r="AG22" s="21">
        <v>3180.4</v>
      </c>
      <c r="AH22" s="21">
        <v>28.6</v>
      </c>
      <c r="AI22" s="21">
        <v>25.1</v>
      </c>
      <c r="AJ22" s="22">
        <v>32</v>
      </c>
    </row>
    <row r="23" spans="1:36">
      <c r="A23" s="39" t="s">
        <v>234</v>
      </c>
      <c r="B23" s="44">
        <v>230819.8</v>
      </c>
      <c r="C23" s="21">
        <v>43546.7</v>
      </c>
      <c r="D23" s="21">
        <v>38864.1</v>
      </c>
      <c r="E23" s="21">
        <v>48322.8</v>
      </c>
      <c r="F23" s="21">
        <v>18.899999999999999</v>
      </c>
      <c r="G23" s="21">
        <v>16.8</v>
      </c>
      <c r="H23" s="22">
        <v>20.9</v>
      </c>
      <c r="I23" s="44">
        <v>217574.2</v>
      </c>
      <c r="J23" s="21">
        <v>45900.7</v>
      </c>
      <c r="K23" s="21">
        <v>41270.199999999997</v>
      </c>
      <c r="L23" s="21">
        <v>50808.4</v>
      </c>
      <c r="M23" s="21">
        <v>21.1</v>
      </c>
      <c r="N23" s="21">
        <v>19</v>
      </c>
      <c r="O23" s="22">
        <v>23.4</v>
      </c>
      <c r="P23" s="44">
        <v>175342.1</v>
      </c>
      <c r="Q23" s="21">
        <v>38277.1</v>
      </c>
      <c r="R23" s="21">
        <v>34382.300000000003</v>
      </c>
      <c r="S23" s="21">
        <v>42535.5</v>
      </c>
      <c r="T23" s="21">
        <v>21.8</v>
      </c>
      <c r="U23" s="21">
        <v>19.600000000000001</v>
      </c>
      <c r="V23" s="22">
        <v>24.3</v>
      </c>
      <c r="W23" s="44">
        <v>115320.1</v>
      </c>
      <c r="X23" s="21">
        <v>26833.4</v>
      </c>
      <c r="Y23" s="21">
        <v>23717.3</v>
      </c>
      <c r="Z23" s="21">
        <v>30150.2</v>
      </c>
      <c r="AA23" s="21">
        <v>23.3</v>
      </c>
      <c r="AB23" s="21">
        <v>20.6</v>
      </c>
      <c r="AC23" s="22">
        <v>26.1</v>
      </c>
      <c r="AD23" s="35">
        <v>122430.8</v>
      </c>
      <c r="AE23" s="21">
        <v>36649.9</v>
      </c>
      <c r="AF23" s="21">
        <v>32336.799999999999</v>
      </c>
      <c r="AG23" s="21">
        <v>40914.6</v>
      </c>
      <c r="AH23" s="21">
        <v>29.9</v>
      </c>
      <c r="AI23" s="21">
        <v>26.4</v>
      </c>
      <c r="AJ23" s="22">
        <v>33.4</v>
      </c>
    </row>
    <row r="24" spans="1:36">
      <c r="A24" s="39" t="s">
        <v>240</v>
      </c>
      <c r="B24" s="44">
        <v>168449.1</v>
      </c>
      <c r="C24" s="21">
        <v>30835.599999999999</v>
      </c>
      <c r="D24" s="21">
        <v>27409.7</v>
      </c>
      <c r="E24" s="21">
        <v>34352.400000000001</v>
      </c>
      <c r="F24" s="21">
        <v>18.3</v>
      </c>
      <c r="G24" s="21">
        <v>16.3</v>
      </c>
      <c r="H24" s="22">
        <v>20.399999999999999</v>
      </c>
      <c r="I24" s="44">
        <v>218297.1</v>
      </c>
      <c r="J24" s="21">
        <v>44979.4</v>
      </c>
      <c r="K24" s="21">
        <v>40387.599999999999</v>
      </c>
      <c r="L24" s="21">
        <v>49869.4</v>
      </c>
      <c r="M24" s="21">
        <v>20.6</v>
      </c>
      <c r="N24" s="21">
        <v>18.5</v>
      </c>
      <c r="O24" s="22">
        <v>22.8</v>
      </c>
      <c r="P24" s="44">
        <v>213663.4</v>
      </c>
      <c r="Q24" s="21">
        <v>45739</v>
      </c>
      <c r="R24" s="21">
        <v>40943.4</v>
      </c>
      <c r="S24" s="21">
        <v>50963.3</v>
      </c>
      <c r="T24" s="21">
        <v>21.4</v>
      </c>
      <c r="U24" s="21">
        <v>19.2</v>
      </c>
      <c r="V24" s="22">
        <v>23.9</v>
      </c>
      <c r="W24" s="44">
        <v>162044.9</v>
      </c>
      <c r="X24" s="21">
        <v>36797.5</v>
      </c>
      <c r="Y24" s="21">
        <v>32464</v>
      </c>
      <c r="Z24" s="21">
        <v>41413.699999999997</v>
      </c>
      <c r="AA24" s="21">
        <v>22.7</v>
      </c>
      <c r="AB24" s="21">
        <v>20</v>
      </c>
      <c r="AC24" s="22">
        <v>25.6</v>
      </c>
      <c r="AD24" s="35">
        <v>114384.6</v>
      </c>
      <c r="AE24" s="21">
        <v>33287.199999999997</v>
      </c>
      <c r="AF24" s="21">
        <v>29270.1</v>
      </c>
      <c r="AG24" s="21">
        <v>37189.9</v>
      </c>
      <c r="AH24" s="21">
        <v>29.1</v>
      </c>
      <c r="AI24" s="21">
        <v>25.6</v>
      </c>
      <c r="AJ24" s="22">
        <v>32.5</v>
      </c>
    </row>
    <row r="25" spans="1:36">
      <c r="A25" s="39" t="s">
        <v>231</v>
      </c>
      <c r="B25" s="44">
        <v>146564</v>
      </c>
      <c r="C25" s="21">
        <v>27501.9</v>
      </c>
      <c r="D25" s="21">
        <v>24507</v>
      </c>
      <c r="E25" s="21">
        <v>30546.3</v>
      </c>
      <c r="F25" s="21">
        <v>18.8</v>
      </c>
      <c r="G25" s="21">
        <v>16.7</v>
      </c>
      <c r="H25" s="22">
        <v>20.8</v>
      </c>
      <c r="I25" s="44">
        <v>196004.8</v>
      </c>
      <c r="J25" s="21">
        <v>40948.800000000003</v>
      </c>
      <c r="K25" s="21">
        <v>36797.5</v>
      </c>
      <c r="L25" s="21">
        <v>45353</v>
      </c>
      <c r="M25" s="21">
        <v>20.9</v>
      </c>
      <c r="N25" s="21">
        <v>18.8</v>
      </c>
      <c r="O25" s="22">
        <v>23.1</v>
      </c>
      <c r="P25" s="44">
        <v>148043.20000000001</v>
      </c>
      <c r="Q25" s="21">
        <v>32098.400000000001</v>
      </c>
      <c r="R25" s="21">
        <v>28790.799999999999</v>
      </c>
      <c r="S25" s="21">
        <v>35736.1</v>
      </c>
      <c r="T25" s="21">
        <v>21.7</v>
      </c>
      <c r="U25" s="21">
        <v>19.399999999999999</v>
      </c>
      <c r="V25" s="22">
        <v>24.1</v>
      </c>
      <c r="W25" s="44">
        <v>154265.79999999999</v>
      </c>
      <c r="X25" s="21">
        <v>35293.4</v>
      </c>
      <c r="Y25" s="21">
        <v>31157.8</v>
      </c>
      <c r="Z25" s="21">
        <v>39705.4</v>
      </c>
      <c r="AA25" s="21">
        <v>22.9</v>
      </c>
      <c r="AB25" s="21">
        <v>20.2</v>
      </c>
      <c r="AC25" s="22">
        <v>25.7</v>
      </c>
      <c r="AD25" s="35">
        <v>193284.6</v>
      </c>
      <c r="AE25" s="21">
        <v>56378.5</v>
      </c>
      <c r="AF25" s="21">
        <v>49603.9</v>
      </c>
      <c r="AG25" s="21">
        <v>63018.8</v>
      </c>
      <c r="AH25" s="21">
        <v>29.2</v>
      </c>
      <c r="AI25" s="21">
        <v>25.7</v>
      </c>
      <c r="AJ25" s="22">
        <v>32.6</v>
      </c>
    </row>
    <row r="26" spans="1:36">
      <c r="A26" s="39" t="s">
        <v>253</v>
      </c>
      <c r="B26" s="44">
        <v>154400.70000000001</v>
      </c>
      <c r="C26" s="21">
        <v>28618.3</v>
      </c>
      <c r="D26" s="21">
        <v>25461.1</v>
      </c>
      <c r="E26" s="21">
        <v>31857.1</v>
      </c>
      <c r="F26" s="21">
        <v>18.5</v>
      </c>
      <c r="G26" s="21">
        <v>16.5</v>
      </c>
      <c r="H26" s="22">
        <v>20.6</v>
      </c>
      <c r="I26" s="44">
        <v>139294.79999999999</v>
      </c>
      <c r="J26" s="21">
        <v>28402.7</v>
      </c>
      <c r="K26" s="21">
        <v>25475.7</v>
      </c>
      <c r="L26" s="21">
        <v>31496.5</v>
      </c>
      <c r="M26" s="21">
        <v>20.399999999999999</v>
      </c>
      <c r="N26" s="21">
        <v>18.3</v>
      </c>
      <c r="O26" s="22">
        <v>22.6</v>
      </c>
      <c r="P26" s="44">
        <v>82213.100000000006</v>
      </c>
      <c r="Q26" s="21">
        <v>17119.2</v>
      </c>
      <c r="R26" s="21">
        <v>15294.3</v>
      </c>
      <c r="S26" s="21">
        <v>19118.400000000001</v>
      </c>
      <c r="T26" s="21">
        <v>20.8</v>
      </c>
      <c r="U26" s="21">
        <v>18.600000000000001</v>
      </c>
      <c r="V26" s="22">
        <v>23.3</v>
      </c>
      <c r="W26" s="44">
        <v>77248.800000000003</v>
      </c>
      <c r="X26" s="21">
        <v>16542.599999999999</v>
      </c>
      <c r="Y26" s="21">
        <v>14538.1</v>
      </c>
      <c r="Z26" s="21">
        <v>18697</v>
      </c>
      <c r="AA26" s="21">
        <v>21.4</v>
      </c>
      <c r="AB26" s="21">
        <v>18.8</v>
      </c>
      <c r="AC26" s="22">
        <v>24.2</v>
      </c>
      <c r="AD26" s="35">
        <v>48272.6</v>
      </c>
      <c r="AE26" s="21">
        <v>12954.6</v>
      </c>
      <c r="AF26" s="21">
        <v>11285.1</v>
      </c>
      <c r="AG26" s="21">
        <v>14626.5</v>
      </c>
      <c r="AH26" s="21">
        <v>26.8</v>
      </c>
      <c r="AI26" s="21">
        <v>23.4</v>
      </c>
      <c r="AJ26" s="22">
        <v>30.3</v>
      </c>
    </row>
    <row r="27" spans="1:36">
      <c r="A27" s="39" t="s">
        <v>227</v>
      </c>
      <c r="B27" s="44">
        <v>76742.7</v>
      </c>
      <c r="C27" s="21">
        <v>14685.8</v>
      </c>
      <c r="D27" s="21">
        <v>13074.6</v>
      </c>
      <c r="E27" s="21">
        <v>16318.7</v>
      </c>
      <c r="F27" s="21">
        <v>19.100000000000001</v>
      </c>
      <c r="G27" s="21">
        <v>17</v>
      </c>
      <c r="H27" s="22">
        <v>21.3</v>
      </c>
      <c r="I27" s="44">
        <v>88708</v>
      </c>
      <c r="J27" s="21">
        <v>18983.400000000001</v>
      </c>
      <c r="K27" s="21">
        <v>17078.900000000001</v>
      </c>
      <c r="L27" s="21">
        <v>21031.200000000001</v>
      </c>
      <c r="M27" s="21">
        <v>21.4</v>
      </c>
      <c r="N27" s="21">
        <v>19.3</v>
      </c>
      <c r="O27" s="22">
        <v>23.7</v>
      </c>
      <c r="P27" s="44">
        <v>87389.8</v>
      </c>
      <c r="Q27" s="21">
        <v>19491.400000000001</v>
      </c>
      <c r="R27" s="21">
        <v>17461.900000000001</v>
      </c>
      <c r="S27" s="21">
        <v>21666.1</v>
      </c>
      <c r="T27" s="21">
        <v>22.3</v>
      </c>
      <c r="U27" s="21">
        <v>20</v>
      </c>
      <c r="V27" s="22">
        <v>24.8</v>
      </c>
      <c r="W27" s="44">
        <v>92738.6</v>
      </c>
      <c r="X27" s="21">
        <v>21973.9</v>
      </c>
      <c r="Y27" s="21">
        <v>19431.8</v>
      </c>
      <c r="Z27" s="21">
        <v>24651.200000000001</v>
      </c>
      <c r="AA27" s="21">
        <v>23.7</v>
      </c>
      <c r="AB27" s="21">
        <v>21</v>
      </c>
      <c r="AC27" s="22">
        <v>26.6</v>
      </c>
      <c r="AD27" s="35">
        <v>55245.9</v>
      </c>
      <c r="AE27" s="21">
        <v>16778.400000000001</v>
      </c>
      <c r="AF27" s="21">
        <v>14795.4</v>
      </c>
      <c r="AG27" s="21">
        <v>18722.7</v>
      </c>
      <c r="AH27" s="21">
        <v>30.4</v>
      </c>
      <c r="AI27" s="21">
        <v>26.8</v>
      </c>
      <c r="AJ27" s="22">
        <v>33.9</v>
      </c>
    </row>
    <row r="28" spans="1:36">
      <c r="A28" s="39" t="s">
        <v>249</v>
      </c>
      <c r="B28" s="44">
        <v>160659.70000000001</v>
      </c>
      <c r="C28" s="21">
        <v>29787.599999999999</v>
      </c>
      <c r="D28" s="21">
        <v>26427.3</v>
      </c>
      <c r="E28" s="21">
        <v>33235.9</v>
      </c>
      <c r="F28" s="21">
        <v>18.5</v>
      </c>
      <c r="G28" s="21">
        <v>16.399999999999999</v>
      </c>
      <c r="H28" s="22">
        <v>20.7</v>
      </c>
      <c r="I28" s="44">
        <v>143803.1</v>
      </c>
      <c r="J28" s="21">
        <v>29760.7</v>
      </c>
      <c r="K28" s="21">
        <v>26673</v>
      </c>
      <c r="L28" s="21">
        <v>33022.9</v>
      </c>
      <c r="M28" s="21">
        <v>20.7</v>
      </c>
      <c r="N28" s="21">
        <v>18.5</v>
      </c>
      <c r="O28" s="22">
        <v>23</v>
      </c>
      <c r="P28" s="44">
        <v>117356.6</v>
      </c>
      <c r="Q28" s="21">
        <v>25199.8</v>
      </c>
      <c r="R28" s="21">
        <v>22505.5</v>
      </c>
      <c r="S28" s="21">
        <v>28143</v>
      </c>
      <c r="T28" s="21">
        <v>21.5</v>
      </c>
      <c r="U28" s="21">
        <v>19.2</v>
      </c>
      <c r="V28" s="22">
        <v>24</v>
      </c>
      <c r="W28" s="44">
        <v>91281.2</v>
      </c>
      <c r="X28" s="21">
        <v>20655.900000000001</v>
      </c>
      <c r="Y28" s="21">
        <v>18216.900000000001</v>
      </c>
      <c r="Z28" s="21">
        <v>23261.8</v>
      </c>
      <c r="AA28" s="21">
        <v>22.6</v>
      </c>
      <c r="AB28" s="21">
        <v>20</v>
      </c>
      <c r="AC28" s="22">
        <v>25.5</v>
      </c>
      <c r="AD28" s="35">
        <v>46135.3</v>
      </c>
      <c r="AE28" s="21">
        <v>13481.5</v>
      </c>
      <c r="AF28" s="21">
        <v>11848.1</v>
      </c>
      <c r="AG28" s="21">
        <v>15064.9</v>
      </c>
      <c r="AH28" s="21">
        <v>29.2</v>
      </c>
      <c r="AI28" s="21">
        <v>25.7</v>
      </c>
      <c r="AJ28" s="22">
        <v>32.700000000000003</v>
      </c>
    </row>
    <row r="29" spans="1:36">
      <c r="A29" s="39" t="s">
        <v>223</v>
      </c>
      <c r="B29" s="44">
        <v>72094.600000000006</v>
      </c>
      <c r="C29" s="21">
        <v>13941.4</v>
      </c>
      <c r="D29" s="21">
        <v>12419.3</v>
      </c>
      <c r="E29" s="21">
        <v>15483.7</v>
      </c>
      <c r="F29" s="21">
        <v>19.3</v>
      </c>
      <c r="G29" s="21">
        <v>17.2</v>
      </c>
      <c r="H29" s="22">
        <v>21.5</v>
      </c>
      <c r="I29" s="44">
        <v>104746.3</v>
      </c>
      <c r="J29" s="21">
        <v>22651.7</v>
      </c>
      <c r="K29" s="21">
        <v>20397.599999999999</v>
      </c>
      <c r="L29" s="21">
        <v>25070.799999999999</v>
      </c>
      <c r="M29" s="21">
        <v>21.6</v>
      </c>
      <c r="N29" s="21">
        <v>19.5</v>
      </c>
      <c r="O29" s="22">
        <v>23.9</v>
      </c>
      <c r="P29" s="44">
        <v>187320</v>
      </c>
      <c r="Q29" s="21">
        <v>42663.3</v>
      </c>
      <c r="R29" s="21">
        <v>38272.199999999997</v>
      </c>
      <c r="S29" s="21">
        <v>47438.9</v>
      </c>
      <c r="T29" s="21">
        <v>22.8</v>
      </c>
      <c r="U29" s="21">
        <v>20.399999999999999</v>
      </c>
      <c r="V29" s="22">
        <v>25.3</v>
      </c>
      <c r="W29" s="44">
        <v>119913.4</v>
      </c>
      <c r="X29" s="21">
        <v>28627.200000000001</v>
      </c>
      <c r="Y29" s="21">
        <v>25338.6</v>
      </c>
      <c r="Z29" s="21">
        <v>32129.5</v>
      </c>
      <c r="AA29" s="21">
        <v>23.9</v>
      </c>
      <c r="AB29" s="21">
        <v>21.1</v>
      </c>
      <c r="AC29" s="22">
        <v>26.8</v>
      </c>
      <c r="AD29" s="35">
        <v>59107.4</v>
      </c>
      <c r="AE29" s="21">
        <v>17692.900000000001</v>
      </c>
      <c r="AF29" s="21">
        <v>15591.1</v>
      </c>
      <c r="AG29" s="21">
        <v>19728.400000000001</v>
      </c>
      <c r="AH29" s="21">
        <v>29.9</v>
      </c>
      <c r="AI29" s="21">
        <v>26.4</v>
      </c>
      <c r="AJ29" s="22">
        <v>33.4</v>
      </c>
    </row>
    <row r="30" spans="1:36">
      <c r="A30" s="39" t="s">
        <v>254</v>
      </c>
      <c r="B30" s="44">
        <v>60196.9</v>
      </c>
      <c r="C30" s="21">
        <v>9965.7000000000007</v>
      </c>
      <c r="D30" s="21">
        <v>8810.1</v>
      </c>
      <c r="E30" s="21">
        <v>11105.1</v>
      </c>
      <c r="F30" s="21">
        <v>16.600000000000001</v>
      </c>
      <c r="G30" s="21">
        <v>14.6</v>
      </c>
      <c r="H30" s="22">
        <v>18.399999999999999</v>
      </c>
      <c r="I30" s="44">
        <v>107475.4</v>
      </c>
      <c r="J30" s="21">
        <v>19867.900000000001</v>
      </c>
      <c r="K30" s="21">
        <v>17713.099999999999</v>
      </c>
      <c r="L30" s="21">
        <v>22091.8</v>
      </c>
      <c r="M30" s="21">
        <v>18.5</v>
      </c>
      <c r="N30" s="21">
        <v>16.5</v>
      </c>
      <c r="O30" s="22">
        <v>20.6</v>
      </c>
      <c r="P30" s="44">
        <v>116969.9</v>
      </c>
      <c r="Q30" s="21">
        <v>22059.8</v>
      </c>
      <c r="R30" s="21">
        <v>19704.7</v>
      </c>
      <c r="S30" s="21">
        <v>24685.9</v>
      </c>
      <c r="T30" s="21">
        <v>18.899999999999999</v>
      </c>
      <c r="U30" s="21">
        <v>16.8</v>
      </c>
      <c r="V30" s="22">
        <v>21.1</v>
      </c>
      <c r="W30" s="44">
        <v>147369.1</v>
      </c>
      <c r="X30" s="21">
        <v>29078.9</v>
      </c>
      <c r="Y30" s="21">
        <v>25417.599999999999</v>
      </c>
      <c r="Z30" s="21">
        <v>33090.1</v>
      </c>
      <c r="AA30" s="21">
        <v>19.7</v>
      </c>
      <c r="AB30" s="21">
        <v>17.2</v>
      </c>
      <c r="AC30" s="22">
        <v>22.5</v>
      </c>
      <c r="AD30" s="35">
        <v>102655.7</v>
      </c>
      <c r="AE30" s="21">
        <v>26248.6</v>
      </c>
      <c r="AF30" s="21">
        <v>22879.9</v>
      </c>
      <c r="AG30" s="21">
        <v>29563.3</v>
      </c>
      <c r="AH30" s="21">
        <v>25.6</v>
      </c>
      <c r="AI30" s="21">
        <v>22.3</v>
      </c>
      <c r="AJ30" s="22">
        <v>28.8</v>
      </c>
    </row>
    <row r="31" spans="1:36">
      <c r="A31" s="39" t="s">
        <v>224</v>
      </c>
      <c r="B31" s="44">
        <v>229234.4</v>
      </c>
      <c r="C31" s="21">
        <v>44272.9</v>
      </c>
      <c r="D31" s="21">
        <v>39402.699999999997</v>
      </c>
      <c r="E31" s="21">
        <v>49217.3</v>
      </c>
      <c r="F31" s="21">
        <v>19.3</v>
      </c>
      <c r="G31" s="21">
        <v>17.2</v>
      </c>
      <c r="H31" s="22">
        <v>21.5</v>
      </c>
      <c r="I31" s="44">
        <v>247391.1</v>
      </c>
      <c r="J31" s="21">
        <v>53133.8</v>
      </c>
      <c r="K31" s="21">
        <v>47775.8</v>
      </c>
      <c r="L31" s="21">
        <v>58846.400000000001</v>
      </c>
      <c r="M31" s="21">
        <v>21.5</v>
      </c>
      <c r="N31" s="21">
        <v>19.3</v>
      </c>
      <c r="O31" s="22">
        <v>23.8</v>
      </c>
      <c r="P31" s="44">
        <v>241213.4</v>
      </c>
      <c r="Q31" s="21">
        <v>53523.199999999997</v>
      </c>
      <c r="R31" s="21">
        <v>47953.3</v>
      </c>
      <c r="S31" s="21">
        <v>59578.6</v>
      </c>
      <c r="T31" s="21">
        <v>22.2</v>
      </c>
      <c r="U31" s="21">
        <v>19.899999999999999</v>
      </c>
      <c r="V31" s="22">
        <v>24.7</v>
      </c>
      <c r="W31" s="44">
        <v>321528.7</v>
      </c>
      <c r="X31" s="21">
        <v>75214.7</v>
      </c>
      <c r="Y31" s="21">
        <v>66521.2</v>
      </c>
      <c r="Z31" s="21">
        <v>84521</v>
      </c>
      <c r="AA31" s="21">
        <v>23.4</v>
      </c>
      <c r="AB31" s="21">
        <v>20.7</v>
      </c>
      <c r="AC31" s="22">
        <v>26.3</v>
      </c>
      <c r="AD31" s="35">
        <v>404675.8</v>
      </c>
      <c r="AE31" s="21">
        <v>120439.6</v>
      </c>
      <c r="AF31" s="21">
        <v>105914.8</v>
      </c>
      <c r="AG31" s="21">
        <v>134631.1</v>
      </c>
      <c r="AH31" s="21">
        <v>29.8</v>
      </c>
      <c r="AI31" s="21">
        <v>26.2</v>
      </c>
      <c r="AJ31" s="22">
        <v>33.299999999999997</v>
      </c>
    </row>
    <row r="32" spans="1:36">
      <c r="A32" s="39" t="s">
        <v>256</v>
      </c>
      <c r="B32" s="44">
        <v>46459.7</v>
      </c>
      <c r="C32" s="21">
        <v>8088.1</v>
      </c>
      <c r="D32" s="21">
        <v>7158.5</v>
      </c>
      <c r="E32" s="21">
        <v>9069</v>
      </c>
      <c r="F32" s="21">
        <v>17.399999999999999</v>
      </c>
      <c r="G32" s="21">
        <v>15.4</v>
      </c>
      <c r="H32" s="22">
        <v>19.5</v>
      </c>
      <c r="I32" s="44">
        <v>71949.8</v>
      </c>
      <c r="J32" s="21">
        <v>13610.8</v>
      </c>
      <c r="K32" s="21">
        <v>12110.4</v>
      </c>
      <c r="L32" s="21">
        <v>15161.9</v>
      </c>
      <c r="M32" s="21">
        <v>18.899999999999999</v>
      </c>
      <c r="N32" s="21">
        <v>16.8</v>
      </c>
      <c r="O32" s="22">
        <v>21.1</v>
      </c>
      <c r="P32" s="44">
        <v>130011.9</v>
      </c>
      <c r="Q32" s="21">
        <v>24952.5</v>
      </c>
      <c r="R32" s="21">
        <v>22208.3</v>
      </c>
      <c r="S32" s="21">
        <v>27994.799999999999</v>
      </c>
      <c r="T32" s="21">
        <v>19.2</v>
      </c>
      <c r="U32" s="21">
        <v>17.100000000000001</v>
      </c>
      <c r="V32" s="22">
        <v>21.5</v>
      </c>
      <c r="W32" s="44">
        <v>250446.2</v>
      </c>
      <c r="X32" s="21">
        <v>49535</v>
      </c>
      <c r="Y32" s="21">
        <v>43215.8</v>
      </c>
      <c r="Z32" s="21">
        <v>56337.4</v>
      </c>
      <c r="AA32" s="21">
        <v>19.8</v>
      </c>
      <c r="AB32" s="21">
        <v>17.3</v>
      </c>
      <c r="AC32" s="22">
        <v>22.5</v>
      </c>
      <c r="AD32" s="35">
        <v>151096.29999999999</v>
      </c>
      <c r="AE32" s="21">
        <v>38750.800000000003</v>
      </c>
      <c r="AF32" s="21">
        <v>33703.4</v>
      </c>
      <c r="AG32" s="21">
        <v>43799.9</v>
      </c>
      <c r="AH32" s="21">
        <v>25.6</v>
      </c>
      <c r="AI32" s="21">
        <v>22.3</v>
      </c>
      <c r="AJ32" s="22">
        <v>29</v>
      </c>
    </row>
    <row r="33" spans="1:36">
      <c r="A33" s="39" t="s">
        <v>259</v>
      </c>
      <c r="B33" s="44">
        <v>76468.5</v>
      </c>
      <c r="C33" s="21">
        <v>12687.9</v>
      </c>
      <c r="D33" s="21">
        <v>11214.1</v>
      </c>
      <c r="E33" s="21">
        <v>14211.9</v>
      </c>
      <c r="F33" s="21">
        <v>16.600000000000001</v>
      </c>
      <c r="G33" s="21">
        <v>14.7</v>
      </c>
      <c r="H33" s="22">
        <v>18.600000000000001</v>
      </c>
      <c r="I33" s="44">
        <v>161650.6</v>
      </c>
      <c r="J33" s="21">
        <v>29523.599999999999</v>
      </c>
      <c r="K33" s="21">
        <v>26296.400000000001</v>
      </c>
      <c r="L33" s="21">
        <v>32851.699999999997</v>
      </c>
      <c r="M33" s="21">
        <v>18.3</v>
      </c>
      <c r="N33" s="21">
        <v>16.3</v>
      </c>
      <c r="O33" s="22">
        <v>20.3</v>
      </c>
      <c r="P33" s="44">
        <v>233039.7</v>
      </c>
      <c r="Q33" s="21">
        <v>44099.6</v>
      </c>
      <c r="R33" s="21">
        <v>39356.800000000003</v>
      </c>
      <c r="S33" s="21">
        <v>49396.4</v>
      </c>
      <c r="T33" s="21">
        <v>18.899999999999999</v>
      </c>
      <c r="U33" s="21">
        <v>16.899999999999999</v>
      </c>
      <c r="V33" s="22">
        <v>21.2</v>
      </c>
      <c r="W33" s="44">
        <v>236974.1</v>
      </c>
      <c r="X33" s="21">
        <v>47201.4</v>
      </c>
      <c r="Y33" s="21">
        <v>41262.699999999997</v>
      </c>
      <c r="Z33" s="21">
        <v>53668.7</v>
      </c>
      <c r="AA33" s="21">
        <v>19.899999999999999</v>
      </c>
      <c r="AB33" s="21">
        <v>17.399999999999999</v>
      </c>
      <c r="AC33" s="22">
        <v>22.6</v>
      </c>
      <c r="AD33" s="35">
        <v>97649</v>
      </c>
      <c r="AE33" s="21">
        <v>25030.3</v>
      </c>
      <c r="AF33" s="21">
        <v>21776.2</v>
      </c>
      <c r="AG33" s="21">
        <v>28251.4</v>
      </c>
      <c r="AH33" s="21">
        <v>25.6</v>
      </c>
      <c r="AI33" s="21">
        <v>22.3</v>
      </c>
      <c r="AJ33" s="22">
        <v>28.9</v>
      </c>
    </row>
    <row r="34" spans="1:36">
      <c r="A34" s="39" t="s">
        <v>244</v>
      </c>
      <c r="B34" s="44">
        <v>92101.7</v>
      </c>
      <c r="C34" s="21">
        <v>17098.8</v>
      </c>
      <c r="D34" s="21">
        <v>15206</v>
      </c>
      <c r="E34" s="21">
        <v>19047.7</v>
      </c>
      <c r="F34" s="21">
        <v>18.600000000000001</v>
      </c>
      <c r="G34" s="21">
        <v>16.5</v>
      </c>
      <c r="H34" s="22">
        <v>20.7</v>
      </c>
      <c r="I34" s="44">
        <v>104563.9</v>
      </c>
      <c r="J34" s="21">
        <v>21596.1</v>
      </c>
      <c r="K34" s="21">
        <v>19371.5</v>
      </c>
      <c r="L34" s="21">
        <v>23932.7</v>
      </c>
      <c r="M34" s="21">
        <v>20.7</v>
      </c>
      <c r="N34" s="21">
        <v>18.5</v>
      </c>
      <c r="O34" s="22">
        <v>22.9</v>
      </c>
      <c r="P34" s="44">
        <v>62971.199999999997</v>
      </c>
      <c r="Q34" s="21">
        <v>13486</v>
      </c>
      <c r="R34" s="21">
        <v>12053.5</v>
      </c>
      <c r="S34" s="21">
        <v>15041.7</v>
      </c>
      <c r="T34" s="21">
        <v>21.4</v>
      </c>
      <c r="U34" s="21">
        <v>19.100000000000001</v>
      </c>
      <c r="V34" s="22">
        <v>23.9</v>
      </c>
      <c r="W34" s="44">
        <v>57230.1</v>
      </c>
      <c r="X34" s="21">
        <v>12948.1</v>
      </c>
      <c r="Y34" s="21">
        <v>11415.1</v>
      </c>
      <c r="Z34" s="21">
        <v>14585.5</v>
      </c>
      <c r="AA34" s="21">
        <v>22.6</v>
      </c>
      <c r="AB34" s="21">
        <v>19.899999999999999</v>
      </c>
      <c r="AC34" s="22">
        <v>25.5</v>
      </c>
      <c r="AD34" s="35">
        <v>38474.1</v>
      </c>
      <c r="AE34" s="21">
        <v>11085.3</v>
      </c>
      <c r="AF34" s="21">
        <v>9727.9</v>
      </c>
      <c r="AG34" s="21">
        <v>12397.1</v>
      </c>
      <c r="AH34" s="21">
        <v>28.8</v>
      </c>
      <c r="AI34" s="21">
        <v>25.3</v>
      </c>
      <c r="AJ34" s="22">
        <v>32.200000000000003</v>
      </c>
    </row>
    <row r="35" spans="1:36">
      <c r="A35" s="39" t="s">
        <v>239</v>
      </c>
      <c r="B35" s="44">
        <v>114865.9</v>
      </c>
      <c r="C35" s="21">
        <v>21331.7</v>
      </c>
      <c r="D35" s="21">
        <v>18998.7</v>
      </c>
      <c r="E35" s="21">
        <v>23729.200000000001</v>
      </c>
      <c r="F35" s="21">
        <v>18.600000000000001</v>
      </c>
      <c r="G35" s="21">
        <v>16.5</v>
      </c>
      <c r="H35" s="22">
        <v>20.7</v>
      </c>
      <c r="I35" s="44">
        <v>95087</v>
      </c>
      <c r="J35" s="21">
        <v>19941</v>
      </c>
      <c r="K35" s="21">
        <v>17915.400000000001</v>
      </c>
      <c r="L35" s="21">
        <v>22095.5</v>
      </c>
      <c r="M35" s="21">
        <v>21</v>
      </c>
      <c r="N35" s="21">
        <v>18.8</v>
      </c>
      <c r="O35" s="22">
        <v>23.2</v>
      </c>
      <c r="P35" s="44">
        <v>100136.4</v>
      </c>
      <c r="Q35" s="21">
        <v>21798.5</v>
      </c>
      <c r="R35" s="21">
        <v>19501.599999999999</v>
      </c>
      <c r="S35" s="21">
        <v>24304.400000000001</v>
      </c>
      <c r="T35" s="21">
        <v>21.8</v>
      </c>
      <c r="U35" s="21">
        <v>19.5</v>
      </c>
      <c r="V35" s="22">
        <v>24.3</v>
      </c>
      <c r="W35" s="44">
        <v>92998.3</v>
      </c>
      <c r="X35" s="21">
        <v>21232.3</v>
      </c>
      <c r="Y35" s="21">
        <v>18738.099999999999</v>
      </c>
      <c r="Z35" s="21">
        <v>23897.3</v>
      </c>
      <c r="AA35" s="21">
        <v>22.8</v>
      </c>
      <c r="AB35" s="21">
        <v>20.100000000000001</v>
      </c>
      <c r="AC35" s="22">
        <v>25.7</v>
      </c>
      <c r="AD35" s="35">
        <v>112246.5</v>
      </c>
      <c r="AE35" s="21">
        <v>32196.2</v>
      </c>
      <c r="AF35" s="21">
        <v>28259.599999999999</v>
      </c>
      <c r="AG35" s="21">
        <v>36089.4</v>
      </c>
      <c r="AH35" s="21">
        <v>28.7</v>
      </c>
      <c r="AI35" s="21">
        <v>25.2</v>
      </c>
      <c r="AJ35" s="22">
        <v>32.200000000000003</v>
      </c>
    </row>
    <row r="36" spans="1:36">
      <c r="A36" s="39" t="s">
        <v>246</v>
      </c>
      <c r="B36" s="44">
        <v>36565.599999999999</v>
      </c>
      <c r="C36" s="21">
        <v>6817.7</v>
      </c>
      <c r="D36" s="21">
        <v>6063.6</v>
      </c>
      <c r="E36" s="21">
        <v>7590.6</v>
      </c>
      <c r="F36" s="21">
        <v>18.600000000000001</v>
      </c>
      <c r="G36" s="21">
        <v>16.600000000000001</v>
      </c>
      <c r="H36" s="22">
        <v>20.8</v>
      </c>
      <c r="I36" s="44">
        <v>67234.7</v>
      </c>
      <c r="J36" s="21">
        <v>13895.1</v>
      </c>
      <c r="K36" s="21">
        <v>12456.8</v>
      </c>
      <c r="L36" s="21">
        <v>15401.4</v>
      </c>
      <c r="M36" s="21">
        <v>20.7</v>
      </c>
      <c r="N36" s="21">
        <v>18.5</v>
      </c>
      <c r="O36" s="22">
        <v>22.9</v>
      </c>
      <c r="P36" s="44">
        <v>74431.7</v>
      </c>
      <c r="Q36" s="21">
        <v>15912.2</v>
      </c>
      <c r="R36" s="21">
        <v>14279.9</v>
      </c>
      <c r="S36" s="21">
        <v>17735.8</v>
      </c>
      <c r="T36" s="21">
        <v>21.4</v>
      </c>
      <c r="U36" s="21">
        <v>19.2</v>
      </c>
      <c r="V36" s="22">
        <v>23.8</v>
      </c>
      <c r="W36" s="44">
        <v>61312.1</v>
      </c>
      <c r="X36" s="21">
        <v>13807.2</v>
      </c>
      <c r="Y36" s="21">
        <v>12184.8</v>
      </c>
      <c r="Z36" s="21">
        <v>15578.6</v>
      </c>
      <c r="AA36" s="21">
        <v>22.5</v>
      </c>
      <c r="AB36" s="21">
        <v>19.899999999999999</v>
      </c>
      <c r="AC36" s="22">
        <v>25.4</v>
      </c>
      <c r="AD36" s="35">
        <v>24503.9</v>
      </c>
      <c r="AE36" s="21">
        <v>7054.9</v>
      </c>
      <c r="AF36" s="21">
        <v>6176.7</v>
      </c>
      <c r="AG36" s="21">
        <v>7918.3</v>
      </c>
      <c r="AH36" s="21">
        <v>28.8</v>
      </c>
      <c r="AI36" s="21">
        <v>25.2</v>
      </c>
      <c r="AJ36" s="22">
        <v>32.299999999999997</v>
      </c>
    </row>
    <row r="37" spans="1:36">
      <c r="A37" s="39" t="s">
        <v>228</v>
      </c>
      <c r="B37" s="44">
        <v>35292.800000000003</v>
      </c>
      <c r="C37" s="21">
        <v>6806.3</v>
      </c>
      <c r="D37" s="21">
        <v>6088.7</v>
      </c>
      <c r="E37" s="21">
        <v>7533.9</v>
      </c>
      <c r="F37" s="21">
        <v>19.3</v>
      </c>
      <c r="G37" s="21">
        <v>17.3</v>
      </c>
      <c r="H37" s="22">
        <v>21.3</v>
      </c>
      <c r="I37" s="44">
        <v>78530</v>
      </c>
      <c r="J37" s="21">
        <v>16772</v>
      </c>
      <c r="K37" s="21">
        <v>15077.9</v>
      </c>
      <c r="L37" s="21">
        <v>18544.2</v>
      </c>
      <c r="M37" s="21">
        <v>21.4</v>
      </c>
      <c r="N37" s="21">
        <v>19.2</v>
      </c>
      <c r="O37" s="22">
        <v>23.6</v>
      </c>
      <c r="P37" s="44">
        <v>108587.8</v>
      </c>
      <c r="Q37" s="21">
        <v>23984.9</v>
      </c>
      <c r="R37" s="21">
        <v>21604.799999999999</v>
      </c>
      <c r="S37" s="21">
        <v>26602.6</v>
      </c>
      <c r="T37" s="21">
        <v>22.1</v>
      </c>
      <c r="U37" s="21">
        <v>19.899999999999999</v>
      </c>
      <c r="V37" s="22">
        <v>24.5</v>
      </c>
      <c r="W37" s="44">
        <v>63103.8</v>
      </c>
      <c r="X37" s="21">
        <v>14673</v>
      </c>
      <c r="Y37" s="21">
        <v>12974.4</v>
      </c>
      <c r="Z37" s="21">
        <v>16527.8</v>
      </c>
      <c r="AA37" s="21">
        <v>23.3</v>
      </c>
      <c r="AB37" s="21">
        <v>20.6</v>
      </c>
      <c r="AC37" s="22">
        <v>26.2</v>
      </c>
      <c r="AD37" s="35">
        <v>20680.7</v>
      </c>
      <c r="AE37" s="21">
        <v>6128.7</v>
      </c>
      <c r="AF37" s="21">
        <v>5400.8</v>
      </c>
      <c r="AG37" s="21">
        <v>6844.8</v>
      </c>
      <c r="AH37" s="21">
        <v>29.6</v>
      </c>
      <c r="AI37" s="21">
        <v>26.1</v>
      </c>
      <c r="AJ37" s="22">
        <v>33.1</v>
      </c>
    </row>
    <row r="38" spans="1:36">
      <c r="A38" s="39" t="s">
        <v>257</v>
      </c>
      <c r="B38" s="44">
        <v>101512.3</v>
      </c>
      <c r="C38" s="21">
        <v>17653.7</v>
      </c>
      <c r="D38" s="21">
        <v>15661.8</v>
      </c>
      <c r="E38" s="21">
        <v>19736.2</v>
      </c>
      <c r="F38" s="21">
        <v>17.399999999999999</v>
      </c>
      <c r="G38" s="21">
        <v>15.4</v>
      </c>
      <c r="H38" s="22">
        <v>19.399999999999999</v>
      </c>
      <c r="I38" s="44">
        <v>106539.8</v>
      </c>
      <c r="J38" s="21">
        <v>20135.400000000001</v>
      </c>
      <c r="K38" s="21">
        <v>17965.2</v>
      </c>
      <c r="L38" s="21">
        <v>22369</v>
      </c>
      <c r="M38" s="21">
        <v>18.899999999999999</v>
      </c>
      <c r="N38" s="21">
        <v>16.899999999999999</v>
      </c>
      <c r="O38" s="22">
        <v>21</v>
      </c>
      <c r="P38" s="44">
        <v>139340.5</v>
      </c>
      <c r="Q38" s="21">
        <v>26440.2</v>
      </c>
      <c r="R38" s="21">
        <v>23565.1</v>
      </c>
      <c r="S38" s="21">
        <v>29633.4</v>
      </c>
      <c r="T38" s="21">
        <v>19</v>
      </c>
      <c r="U38" s="21">
        <v>16.899999999999999</v>
      </c>
      <c r="V38" s="22">
        <v>21.3</v>
      </c>
      <c r="W38" s="44">
        <v>210745.7</v>
      </c>
      <c r="X38" s="21">
        <v>41568</v>
      </c>
      <c r="Y38" s="21">
        <v>36288.9</v>
      </c>
      <c r="Z38" s="21">
        <v>47310.400000000001</v>
      </c>
      <c r="AA38" s="21">
        <v>19.7</v>
      </c>
      <c r="AB38" s="21">
        <v>17.2</v>
      </c>
      <c r="AC38" s="22">
        <v>22.4</v>
      </c>
      <c r="AD38" s="35">
        <v>106556.7</v>
      </c>
      <c r="AE38" s="21">
        <v>27071.7</v>
      </c>
      <c r="AF38" s="21">
        <v>23493.599999999999</v>
      </c>
      <c r="AG38" s="21">
        <v>30598.6</v>
      </c>
      <c r="AH38" s="21">
        <v>25.4</v>
      </c>
      <c r="AI38" s="21">
        <v>22</v>
      </c>
      <c r="AJ38" s="22">
        <v>28.7</v>
      </c>
    </row>
    <row r="39" spans="1:36">
      <c r="A39" s="39" t="s">
        <v>262</v>
      </c>
      <c r="B39" s="44">
        <v>186908.5</v>
      </c>
      <c r="C39" s="21">
        <v>31107.3</v>
      </c>
      <c r="D39" s="21">
        <v>27521</v>
      </c>
      <c r="E39" s="21">
        <v>34614.9</v>
      </c>
      <c r="F39" s="21">
        <v>16.600000000000001</v>
      </c>
      <c r="G39" s="21">
        <v>14.7</v>
      </c>
      <c r="H39" s="22">
        <v>18.5</v>
      </c>
      <c r="I39" s="44">
        <v>154895.70000000001</v>
      </c>
      <c r="J39" s="21">
        <v>28684.7</v>
      </c>
      <c r="K39" s="21">
        <v>25574.7</v>
      </c>
      <c r="L39" s="21">
        <v>31867.3</v>
      </c>
      <c r="M39" s="21">
        <v>18.5</v>
      </c>
      <c r="N39" s="21">
        <v>16.5</v>
      </c>
      <c r="O39" s="22">
        <v>20.6</v>
      </c>
      <c r="P39" s="44">
        <v>118077.8</v>
      </c>
      <c r="Q39" s="21">
        <v>22595.8</v>
      </c>
      <c r="R39" s="21">
        <v>20206.900000000001</v>
      </c>
      <c r="S39" s="21">
        <v>25283.8</v>
      </c>
      <c r="T39" s="21">
        <v>19.100000000000001</v>
      </c>
      <c r="U39" s="21">
        <v>17.100000000000001</v>
      </c>
      <c r="V39" s="22">
        <v>21.4</v>
      </c>
      <c r="W39" s="44">
        <v>99188.2</v>
      </c>
      <c r="X39" s="21">
        <v>20250</v>
      </c>
      <c r="Y39" s="21">
        <v>17736.3</v>
      </c>
      <c r="Z39" s="21">
        <v>22997.1</v>
      </c>
      <c r="AA39" s="21">
        <v>20.399999999999999</v>
      </c>
      <c r="AB39" s="21">
        <v>17.899999999999999</v>
      </c>
      <c r="AC39" s="22">
        <v>23.2</v>
      </c>
      <c r="AD39" s="35">
        <v>36690.9</v>
      </c>
      <c r="AE39" s="21">
        <v>9748.4</v>
      </c>
      <c r="AF39" s="21">
        <v>8507</v>
      </c>
      <c r="AG39" s="21">
        <v>10975.4</v>
      </c>
      <c r="AH39" s="21">
        <v>26.6</v>
      </c>
      <c r="AI39" s="21">
        <v>23.2</v>
      </c>
      <c r="AJ39" s="22">
        <v>29.9</v>
      </c>
    </row>
    <row r="40" spans="1:36">
      <c r="A40" s="39" t="s">
        <v>225</v>
      </c>
      <c r="B40" s="44">
        <v>74084.100000000006</v>
      </c>
      <c r="C40" s="21">
        <v>13804.5</v>
      </c>
      <c r="D40" s="21">
        <v>12266.5</v>
      </c>
      <c r="E40" s="21">
        <v>15379.9</v>
      </c>
      <c r="F40" s="21">
        <v>18.600000000000001</v>
      </c>
      <c r="G40" s="21">
        <v>16.600000000000001</v>
      </c>
      <c r="H40" s="22">
        <v>20.8</v>
      </c>
      <c r="I40" s="44">
        <v>107063.4</v>
      </c>
      <c r="J40" s="21">
        <v>22640.400000000001</v>
      </c>
      <c r="K40" s="21">
        <v>20334.599999999999</v>
      </c>
      <c r="L40" s="21">
        <v>25090.7</v>
      </c>
      <c r="M40" s="21">
        <v>21.1</v>
      </c>
      <c r="N40" s="21">
        <v>19</v>
      </c>
      <c r="O40" s="22">
        <v>23.4</v>
      </c>
      <c r="P40" s="44">
        <v>112820</v>
      </c>
      <c r="Q40" s="21">
        <v>24691.4</v>
      </c>
      <c r="R40" s="21">
        <v>22083.5</v>
      </c>
      <c r="S40" s="21">
        <v>27508.2</v>
      </c>
      <c r="T40" s="21">
        <v>21.9</v>
      </c>
      <c r="U40" s="21">
        <v>19.600000000000001</v>
      </c>
      <c r="V40" s="22">
        <v>24.4</v>
      </c>
      <c r="W40" s="44">
        <v>117774.1</v>
      </c>
      <c r="X40" s="21">
        <v>27420</v>
      </c>
      <c r="Y40" s="21">
        <v>24223</v>
      </c>
      <c r="Z40" s="21">
        <v>30809.1</v>
      </c>
      <c r="AA40" s="21">
        <v>23.3</v>
      </c>
      <c r="AB40" s="21">
        <v>20.6</v>
      </c>
      <c r="AC40" s="22">
        <v>26.2</v>
      </c>
      <c r="AD40" s="35">
        <v>201590.3</v>
      </c>
      <c r="AE40" s="21">
        <v>59257.1</v>
      </c>
      <c r="AF40" s="21">
        <v>52132.5</v>
      </c>
      <c r="AG40" s="21">
        <v>66241.600000000006</v>
      </c>
      <c r="AH40" s="21">
        <v>29.4</v>
      </c>
      <c r="AI40" s="21">
        <v>25.9</v>
      </c>
      <c r="AJ40" s="22">
        <v>32.9</v>
      </c>
    </row>
    <row r="41" spans="1:36">
      <c r="A41" s="39" t="s">
        <v>235</v>
      </c>
      <c r="B41" s="44">
        <v>124592.2</v>
      </c>
      <c r="C41" s="21">
        <v>23641.200000000001</v>
      </c>
      <c r="D41" s="21">
        <v>21041</v>
      </c>
      <c r="E41" s="21">
        <v>26279.7</v>
      </c>
      <c r="F41" s="21">
        <v>19</v>
      </c>
      <c r="G41" s="21">
        <v>16.899999999999999</v>
      </c>
      <c r="H41" s="22">
        <v>21.1</v>
      </c>
      <c r="I41" s="44">
        <v>139664.5</v>
      </c>
      <c r="J41" s="21">
        <v>29456.7</v>
      </c>
      <c r="K41" s="21">
        <v>26493.9</v>
      </c>
      <c r="L41" s="21">
        <v>32632.9</v>
      </c>
      <c r="M41" s="21">
        <v>21.1</v>
      </c>
      <c r="N41" s="21">
        <v>19</v>
      </c>
      <c r="O41" s="22">
        <v>23.4</v>
      </c>
      <c r="P41" s="44">
        <v>116836.6</v>
      </c>
      <c r="Q41" s="21">
        <v>25631.200000000001</v>
      </c>
      <c r="R41" s="21">
        <v>22946.5</v>
      </c>
      <c r="S41" s="21">
        <v>28525.7</v>
      </c>
      <c r="T41" s="21">
        <v>21.9</v>
      </c>
      <c r="U41" s="21">
        <v>19.600000000000001</v>
      </c>
      <c r="V41" s="22">
        <v>24.4</v>
      </c>
      <c r="W41" s="44">
        <v>93040.1</v>
      </c>
      <c r="X41" s="21">
        <v>21546.6</v>
      </c>
      <c r="Y41" s="21">
        <v>19031.3</v>
      </c>
      <c r="Z41" s="21">
        <v>24210.2</v>
      </c>
      <c r="AA41" s="21">
        <v>23.2</v>
      </c>
      <c r="AB41" s="21">
        <v>20.5</v>
      </c>
      <c r="AC41" s="22">
        <v>26</v>
      </c>
      <c r="AD41" s="35">
        <v>80297.600000000006</v>
      </c>
      <c r="AE41" s="21">
        <v>23936.5</v>
      </c>
      <c r="AF41" s="21">
        <v>21073.4</v>
      </c>
      <c r="AG41" s="21">
        <v>26750.2</v>
      </c>
      <c r="AH41" s="21">
        <v>29.8</v>
      </c>
      <c r="AI41" s="21">
        <v>26.2</v>
      </c>
      <c r="AJ41" s="22">
        <v>33.299999999999997</v>
      </c>
    </row>
    <row r="42" spans="1:36">
      <c r="A42" s="39" t="s">
        <v>229</v>
      </c>
      <c r="B42" s="44">
        <v>82753.7</v>
      </c>
      <c r="C42" s="21">
        <v>15827</v>
      </c>
      <c r="D42" s="21">
        <v>14087.8</v>
      </c>
      <c r="E42" s="21">
        <v>17587.7</v>
      </c>
      <c r="F42" s="21">
        <v>19.100000000000001</v>
      </c>
      <c r="G42" s="21">
        <v>17</v>
      </c>
      <c r="H42" s="22">
        <v>21.3</v>
      </c>
      <c r="I42" s="44">
        <v>117155.3</v>
      </c>
      <c r="J42" s="21">
        <v>25048</v>
      </c>
      <c r="K42" s="21">
        <v>22534.7</v>
      </c>
      <c r="L42" s="21">
        <v>27744.9</v>
      </c>
      <c r="M42" s="21">
        <v>21.4</v>
      </c>
      <c r="N42" s="21">
        <v>19.2</v>
      </c>
      <c r="O42" s="22">
        <v>23.7</v>
      </c>
      <c r="P42" s="44">
        <v>156178.79999999999</v>
      </c>
      <c r="Q42" s="21">
        <v>34821.1</v>
      </c>
      <c r="R42" s="21">
        <v>31231.7</v>
      </c>
      <c r="S42" s="21">
        <v>38738.400000000001</v>
      </c>
      <c r="T42" s="21">
        <v>22.3</v>
      </c>
      <c r="U42" s="21">
        <v>20</v>
      </c>
      <c r="V42" s="22">
        <v>24.8</v>
      </c>
      <c r="W42" s="44">
        <v>90809</v>
      </c>
      <c r="X42" s="21">
        <v>21586.799999999999</v>
      </c>
      <c r="Y42" s="21">
        <v>19100.099999999999</v>
      </c>
      <c r="Z42" s="21">
        <v>24232.1</v>
      </c>
      <c r="AA42" s="21">
        <v>23.8</v>
      </c>
      <c r="AB42" s="21">
        <v>21</v>
      </c>
      <c r="AC42" s="22">
        <v>26.7</v>
      </c>
      <c r="AD42" s="35">
        <v>55702.8</v>
      </c>
      <c r="AE42" s="21">
        <v>16837.3</v>
      </c>
      <c r="AF42" s="21">
        <v>14830.1</v>
      </c>
      <c r="AG42" s="21">
        <v>18784.8</v>
      </c>
      <c r="AH42" s="21">
        <v>30.2</v>
      </c>
      <c r="AI42" s="21">
        <v>26.6</v>
      </c>
      <c r="AJ42" s="22">
        <v>33.700000000000003</v>
      </c>
    </row>
    <row r="43" spans="1:36">
      <c r="A43" s="39" t="s">
        <v>261</v>
      </c>
      <c r="B43" s="44">
        <v>264809.59999999998</v>
      </c>
      <c r="C43" s="21">
        <v>45683.199999999997</v>
      </c>
      <c r="D43" s="21">
        <v>40598.1</v>
      </c>
      <c r="E43" s="21">
        <v>50789.7</v>
      </c>
      <c r="F43" s="21">
        <v>17.3</v>
      </c>
      <c r="G43" s="21">
        <v>15.3</v>
      </c>
      <c r="H43" s="22">
        <v>19.2</v>
      </c>
      <c r="I43" s="44">
        <v>128372.5</v>
      </c>
      <c r="J43" s="21">
        <v>24793.3</v>
      </c>
      <c r="K43" s="21">
        <v>22175.599999999999</v>
      </c>
      <c r="L43" s="21">
        <v>27506.1</v>
      </c>
      <c r="M43" s="21">
        <v>19.3</v>
      </c>
      <c r="N43" s="21">
        <v>17.3</v>
      </c>
      <c r="O43" s="22">
        <v>21.4</v>
      </c>
      <c r="P43" s="44">
        <v>68609.7</v>
      </c>
      <c r="Q43" s="21">
        <v>13709.2</v>
      </c>
      <c r="R43" s="21">
        <v>12282.6</v>
      </c>
      <c r="S43" s="21">
        <v>15295.8</v>
      </c>
      <c r="T43" s="21">
        <v>20</v>
      </c>
      <c r="U43" s="21">
        <v>17.899999999999999</v>
      </c>
      <c r="V43" s="22">
        <v>22.3</v>
      </c>
      <c r="W43" s="44">
        <v>34667.699999999997</v>
      </c>
      <c r="X43" s="21">
        <v>7314.3</v>
      </c>
      <c r="Y43" s="21">
        <v>6421.4</v>
      </c>
      <c r="Z43" s="21">
        <v>8288</v>
      </c>
      <c r="AA43" s="21">
        <v>21.1</v>
      </c>
      <c r="AB43" s="21">
        <v>18.5</v>
      </c>
      <c r="AC43" s="22">
        <v>23.9</v>
      </c>
      <c r="AD43" s="35">
        <v>2253.1999999999998</v>
      </c>
      <c r="AE43" s="21">
        <v>600.29999999999995</v>
      </c>
      <c r="AF43" s="21">
        <v>524.1</v>
      </c>
      <c r="AG43" s="21">
        <v>675.6</v>
      </c>
      <c r="AH43" s="21">
        <v>26.6</v>
      </c>
      <c r="AI43" s="21">
        <v>23.3</v>
      </c>
      <c r="AJ43" s="22">
        <v>30</v>
      </c>
    </row>
    <row r="44" spans="1:36">
      <c r="A44" s="39" t="s">
        <v>238</v>
      </c>
      <c r="B44" s="44">
        <v>222411.2</v>
      </c>
      <c r="C44" s="21">
        <v>41251.9</v>
      </c>
      <c r="D44" s="21">
        <v>36809.4</v>
      </c>
      <c r="E44" s="21">
        <v>45793.4</v>
      </c>
      <c r="F44" s="21">
        <v>18.5</v>
      </c>
      <c r="G44" s="21">
        <v>16.600000000000001</v>
      </c>
      <c r="H44" s="22">
        <v>20.6</v>
      </c>
      <c r="I44" s="44">
        <v>227030.5</v>
      </c>
      <c r="J44" s="21">
        <v>47502.1</v>
      </c>
      <c r="K44" s="21">
        <v>42699.4</v>
      </c>
      <c r="L44" s="21">
        <v>52567.6</v>
      </c>
      <c r="M44" s="21">
        <v>20.9</v>
      </c>
      <c r="N44" s="21">
        <v>18.8</v>
      </c>
      <c r="O44" s="22">
        <v>23.2</v>
      </c>
      <c r="P44" s="44">
        <v>226734.7</v>
      </c>
      <c r="Q44" s="21">
        <v>49373.2</v>
      </c>
      <c r="R44" s="21">
        <v>44367.8</v>
      </c>
      <c r="S44" s="21">
        <v>54823.199999999997</v>
      </c>
      <c r="T44" s="21">
        <v>21.8</v>
      </c>
      <c r="U44" s="21">
        <v>19.600000000000001</v>
      </c>
      <c r="V44" s="22">
        <v>24.2</v>
      </c>
      <c r="W44" s="44">
        <v>126406.6</v>
      </c>
      <c r="X44" s="21">
        <v>29046.400000000001</v>
      </c>
      <c r="Y44" s="21">
        <v>25641.599999999999</v>
      </c>
      <c r="Z44" s="21">
        <v>32678.9</v>
      </c>
      <c r="AA44" s="21">
        <v>23</v>
      </c>
      <c r="AB44" s="21">
        <v>20.3</v>
      </c>
      <c r="AC44" s="22">
        <v>25.9</v>
      </c>
      <c r="AD44" s="35">
        <v>66468.100000000006</v>
      </c>
      <c r="AE44" s="21">
        <v>19225.5</v>
      </c>
      <c r="AF44" s="21">
        <v>16933</v>
      </c>
      <c r="AG44" s="21">
        <v>21452</v>
      </c>
      <c r="AH44" s="21">
        <v>28.9</v>
      </c>
      <c r="AI44" s="21">
        <v>25.5</v>
      </c>
      <c r="AJ44" s="22">
        <v>32.299999999999997</v>
      </c>
    </row>
    <row r="45" spans="1:36" ht="15.95" thickBot="1">
      <c r="A45" s="40" t="s">
        <v>232</v>
      </c>
      <c r="B45" s="45">
        <v>144771.79999999999</v>
      </c>
      <c r="C45" s="23">
        <v>26901.5</v>
      </c>
      <c r="D45" s="23">
        <v>23921.8</v>
      </c>
      <c r="E45" s="23">
        <v>29979.8</v>
      </c>
      <c r="F45" s="23">
        <v>18.600000000000001</v>
      </c>
      <c r="G45" s="23">
        <v>16.5</v>
      </c>
      <c r="H45" s="24">
        <v>20.7</v>
      </c>
      <c r="I45" s="45">
        <v>210604.5</v>
      </c>
      <c r="J45" s="23">
        <v>43522.400000000001</v>
      </c>
      <c r="K45" s="23">
        <v>39038.400000000001</v>
      </c>
      <c r="L45" s="23">
        <v>48238.3</v>
      </c>
      <c r="M45" s="23">
        <v>20.7</v>
      </c>
      <c r="N45" s="23">
        <v>18.5</v>
      </c>
      <c r="O45" s="24">
        <v>22.9</v>
      </c>
      <c r="P45" s="45">
        <v>185414</v>
      </c>
      <c r="Q45" s="23">
        <v>39710.800000000003</v>
      </c>
      <c r="R45" s="23">
        <v>35531.300000000003</v>
      </c>
      <c r="S45" s="23">
        <v>44242.400000000001</v>
      </c>
      <c r="T45" s="23">
        <v>21.4</v>
      </c>
      <c r="U45" s="23">
        <v>19.2</v>
      </c>
      <c r="V45" s="24">
        <v>23.9</v>
      </c>
      <c r="W45" s="45">
        <v>185780.3</v>
      </c>
      <c r="X45" s="23">
        <v>42091.5</v>
      </c>
      <c r="Y45" s="23">
        <v>37124.800000000003</v>
      </c>
      <c r="Z45" s="23">
        <v>47392.2</v>
      </c>
      <c r="AA45" s="23">
        <v>22.7</v>
      </c>
      <c r="AB45" s="23">
        <v>20</v>
      </c>
      <c r="AC45" s="24">
        <v>25.5</v>
      </c>
      <c r="AD45" s="36">
        <v>298462.59999999998</v>
      </c>
      <c r="AE45" s="23">
        <v>86038.8</v>
      </c>
      <c r="AF45" s="23">
        <v>75596.399999999994</v>
      </c>
      <c r="AG45" s="23">
        <v>96242.6</v>
      </c>
      <c r="AH45" s="23">
        <v>28.8</v>
      </c>
      <c r="AI45" s="23">
        <v>25.3</v>
      </c>
      <c r="AJ45" s="24">
        <v>32.200000000000003</v>
      </c>
    </row>
  </sheetData>
  <mergeCells count="6">
    <mergeCell ref="AD1:AJ1"/>
    <mergeCell ref="A1:A2"/>
    <mergeCell ref="B1:H1"/>
    <mergeCell ref="I1:O1"/>
    <mergeCell ref="P1:V1"/>
    <mergeCell ref="W1:AC1"/>
  </mergeCells>
  <pageMargins left="0.7" right="0.7" top="0.75" bottom="0.75" header="0.3" footer="0.3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191C53-A31E-49CA-8EF4-08DC85D51372}">
  <dimension ref="A1:V45"/>
  <sheetViews>
    <sheetView showGridLines="0" zoomScaleNormal="10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22" width="14.140625" style="20" customWidth="1"/>
    <col min="23" max="16384" width="8.7109375" style="2"/>
  </cols>
  <sheetData>
    <row r="1" spans="1:22">
      <c r="A1" s="96" t="s">
        <v>217</v>
      </c>
      <c r="B1" s="101" t="s">
        <v>275</v>
      </c>
      <c r="C1" s="99"/>
      <c r="D1" s="99"/>
      <c r="E1" s="99"/>
      <c r="F1" s="99"/>
      <c r="G1" s="99"/>
      <c r="H1" s="100"/>
      <c r="I1" s="101" t="s">
        <v>276</v>
      </c>
      <c r="J1" s="99"/>
      <c r="K1" s="99"/>
      <c r="L1" s="99"/>
      <c r="M1" s="99"/>
      <c r="N1" s="99"/>
      <c r="O1" s="100"/>
      <c r="P1" s="98" t="s">
        <v>277</v>
      </c>
      <c r="Q1" s="99"/>
      <c r="R1" s="99"/>
      <c r="S1" s="99"/>
      <c r="T1" s="99"/>
      <c r="U1" s="99"/>
      <c r="V1" s="100"/>
    </row>
    <row r="2" spans="1:22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32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</row>
    <row r="3" spans="1:22" ht="15.95" thickBot="1">
      <c r="A3" s="37" t="s">
        <v>220</v>
      </c>
      <c r="B3" s="42">
        <v>2622281.1</v>
      </c>
      <c r="C3" s="30">
        <v>602426</v>
      </c>
      <c r="D3" s="30">
        <v>510003.20000000001</v>
      </c>
      <c r="E3" s="30">
        <v>697139.8</v>
      </c>
      <c r="F3" s="30">
        <v>23</v>
      </c>
      <c r="G3" s="30">
        <v>19.399999999999999</v>
      </c>
      <c r="H3" s="31">
        <v>26.6</v>
      </c>
      <c r="I3" s="42">
        <v>6772193</v>
      </c>
      <c r="J3" s="30">
        <v>1680954.6</v>
      </c>
      <c r="K3" s="30">
        <v>1566237.8</v>
      </c>
      <c r="L3" s="30">
        <v>1813589.7</v>
      </c>
      <c r="M3" s="30">
        <v>24.8</v>
      </c>
      <c r="N3" s="30">
        <v>23.1</v>
      </c>
      <c r="O3" s="31">
        <v>26.8</v>
      </c>
      <c r="P3" s="33">
        <v>16219302</v>
      </c>
      <c r="Q3" s="30">
        <v>3303642.7</v>
      </c>
      <c r="R3" s="30">
        <v>3037943.7</v>
      </c>
      <c r="S3" s="30">
        <v>3567511.2</v>
      </c>
      <c r="T3" s="30">
        <v>20.399999999999999</v>
      </c>
      <c r="U3" s="30">
        <v>18.7</v>
      </c>
      <c r="V3" s="31">
        <v>22</v>
      </c>
    </row>
    <row r="4" spans="1:22">
      <c r="A4" s="38" t="s">
        <v>250</v>
      </c>
      <c r="B4" s="43">
        <v>37970.699999999997</v>
      </c>
      <c r="C4" s="27">
        <v>8004</v>
      </c>
      <c r="D4" s="27">
        <v>6745.4</v>
      </c>
      <c r="E4" s="27">
        <v>9343.7000000000007</v>
      </c>
      <c r="F4" s="27">
        <v>21.1</v>
      </c>
      <c r="G4" s="27">
        <v>17.8</v>
      </c>
      <c r="H4" s="28">
        <v>24.6</v>
      </c>
      <c r="I4" s="43">
        <v>131115.4</v>
      </c>
      <c r="J4" s="27">
        <v>30475</v>
      </c>
      <c r="K4" s="27">
        <v>28300.9</v>
      </c>
      <c r="L4" s="27">
        <v>32969.1</v>
      </c>
      <c r="M4" s="27">
        <v>23.2</v>
      </c>
      <c r="N4" s="27">
        <v>21.6</v>
      </c>
      <c r="O4" s="28">
        <v>25.1</v>
      </c>
      <c r="P4" s="34">
        <v>284259.7</v>
      </c>
      <c r="Q4" s="27">
        <v>53801.7</v>
      </c>
      <c r="R4" s="27">
        <v>49467.1</v>
      </c>
      <c r="S4" s="27">
        <v>58190.400000000001</v>
      </c>
      <c r="T4" s="27">
        <v>18.899999999999999</v>
      </c>
      <c r="U4" s="27">
        <v>17.399999999999999</v>
      </c>
      <c r="V4" s="28">
        <v>20.5</v>
      </c>
    </row>
    <row r="5" spans="1:22">
      <c r="A5" s="39" t="s">
        <v>251</v>
      </c>
      <c r="B5" s="44">
        <v>44616.1</v>
      </c>
      <c r="C5" s="21">
        <v>9615.7999999999993</v>
      </c>
      <c r="D5" s="21">
        <v>8092</v>
      </c>
      <c r="E5" s="21">
        <v>11184.9</v>
      </c>
      <c r="F5" s="21">
        <v>21.6</v>
      </c>
      <c r="G5" s="21">
        <v>18.100000000000001</v>
      </c>
      <c r="H5" s="22">
        <v>25.1</v>
      </c>
      <c r="I5" s="44">
        <v>104621.1</v>
      </c>
      <c r="J5" s="21">
        <v>24874.2</v>
      </c>
      <c r="K5" s="21">
        <v>23106.799999999999</v>
      </c>
      <c r="L5" s="21">
        <v>26944.2</v>
      </c>
      <c r="M5" s="21">
        <v>23.8</v>
      </c>
      <c r="N5" s="21">
        <v>22.1</v>
      </c>
      <c r="O5" s="22">
        <v>25.8</v>
      </c>
      <c r="P5" s="35">
        <v>271585.7</v>
      </c>
      <c r="Q5" s="21">
        <v>54000.2</v>
      </c>
      <c r="R5" s="21">
        <v>49665.1</v>
      </c>
      <c r="S5" s="21">
        <v>58304.3</v>
      </c>
      <c r="T5" s="21">
        <v>19.899999999999999</v>
      </c>
      <c r="U5" s="21">
        <v>18.3</v>
      </c>
      <c r="V5" s="22">
        <v>21.5</v>
      </c>
    </row>
    <row r="6" spans="1:22">
      <c r="A6" s="39" t="s">
        <v>236</v>
      </c>
      <c r="B6" s="44">
        <v>59235.8</v>
      </c>
      <c r="C6" s="21">
        <v>14267.4</v>
      </c>
      <c r="D6" s="21">
        <v>12031.5</v>
      </c>
      <c r="E6" s="21">
        <v>16547</v>
      </c>
      <c r="F6" s="21">
        <v>24.1</v>
      </c>
      <c r="G6" s="21">
        <v>20.3</v>
      </c>
      <c r="H6" s="22">
        <v>27.9</v>
      </c>
      <c r="I6" s="44">
        <v>104085.4</v>
      </c>
      <c r="J6" s="21">
        <v>27592.5</v>
      </c>
      <c r="K6" s="21">
        <v>25302</v>
      </c>
      <c r="L6" s="21">
        <v>30020.6</v>
      </c>
      <c r="M6" s="21">
        <v>26.5</v>
      </c>
      <c r="N6" s="21">
        <v>24.3</v>
      </c>
      <c r="O6" s="22">
        <v>28.8</v>
      </c>
      <c r="P6" s="35">
        <v>348491.8</v>
      </c>
      <c r="Q6" s="21">
        <v>78991.899999999994</v>
      </c>
      <c r="R6" s="21">
        <v>71784.3</v>
      </c>
      <c r="S6" s="21">
        <v>86765.7</v>
      </c>
      <c r="T6" s="21">
        <v>22.7</v>
      </c>
      <c r="U6" s="21">
        <v>20.6</v>
      </c>
      <c r="V6" s="22">
        <v>24.9</v>
      </c>
    </row>
    <row r="7" spans="1:22">
      <c r="A7" s="39" t="s">
        <v>221</v>
      </c>
      <c r="B7" s="44">
        <v>72765</v>
      </c>
      <c r="C7" s="21">
        <v>19142.400000000001</v>
      </c>
      <c r="D7" s="21">
        <v>16274.6</v>
      </c>
      <c r="E7" s="21">
        <v>22038.2</v>
      </c>
      <c r="F7" s="21">
        <v>26.3</v>
      </c>
      <c r="G7" s="21">
        <v>22.4</v>
      </c>
      <c r="H7" s="22">
        <v>30.3</v>
      </c>
      <c r="I7" s="44">
        <v>130150.39999999999</v>
      </c>
      <c r="J7" s="21">
        <v>36153.300000000003</v>
      </c>
      <c r="K7" s="21">
        <v>33209.699999999997</v>
      </c>
      <c r="L7" s="21">
        <v>39290.300000000003</v>
      </c>
      <c r="M7" s="21">
        <v>27.8</v>
      </c>
      <c r="N7" s="21">
        <v>25.5</v>
      </c>
      <c r="O7" s="22">
        <v>30.2</v>
      </c>
      <c r="P7" s="35">
        <v>313879.5</v>
      </c>
      <c r="Q7" s="21">
        <v>73343.8</v>
      </c>
      <c r="R7" s="21">
        <v>66910.600000000006</v>
      </c>
      <c r="S7" s="21">
        <v>80335</v>
      </c>
      <c r="T7" s="21">
        <v>23.4</v>
      </c>
      <c r="U7" s="21">
        <v>21.3</v>
      </c>
      <c r="V7" s="22">
        <v>25.6</v>
      </c>
    </row>
    <row r="8" spans="1:22">
      <c r="A8" s="39" t="s">
        <v>247</v>
      </c>
      <c r="B8" s="44">
        <v>39635</v>
      </c>
      <c r="C8" s="21">
        <v>8780.7000000000007</v>
      </c>
      <c r="D8" s="21">
        <v>7425.5</v>
      </c>
      <c r="E8" s="21">
        <v>10203.6</v>
      </c>
      <c r="F8" s="21">
        <v>22.2</v>
      </c>
      <c r="G8" s="21">
        <v>18.7</v>
      </c>
      <c r="H8" s="22">
        <v>25.7</v>
      </c>
      <c r="I8" s="44">
        <v>113138.2</v>
      </c>
      <c r="J8" s="21">
        <v>27009.7</v>
      </c>
      <c r="K8" s="21">
        <v>25118.799999999999</v>
      </c>
      <c r="L8" s="21">
        <v>29181.9</v>
      </c>
      <c r="M8" s="21">
        <v>23.9</v>
      </c>
      <c r="N8" s="21">
        <v>22.2</v>
      </c>
      <c r="O8" s="22">
        <v>25.8</v>
      </c>
      <c r="P8" s="35">
        <v>252536.8</v>
      </c>
      <c r="Q8" s="21">
        <v>48303</v>
      </c>
      <c r="R8" s="21">
        <v>44380.1</v>
      </c>
      <c r="S8" s="21">
        <v>52279.3</v>
      </c>
      <c r="T8" s="21">
        <v>19.100000000000001</v>
      </c>
      <c r="U8" s="21">
        <v>17.600000000000001</v>
      </c>
      <c r="V8" s="22">
        <v>20.7</v>
      </c>
    </row>
    <row r="9" spans="1:22">
      <c r="A9" s="39" t="s">
        <v>258</v>
      </c>
      <c r="B9" s="44">
        <v>63002.5</v>
      </c>
      <c r="C9" s="21">
        <v>12473.7</v>
      </c>
      <c r="D9" s="21">
        <v>10448</v>
      </c>
      <c r="E9" s="21">
        <v>14662</v>
      </c>
      <c r="F9" s="21">
        <v>19.8</v>
      </c>
      <c r="G9" s="21">
        <v>16.600000000000001</v>
      </c>
      <c r="H9" s="22">
        <v>23.3</v>
      </c>
      <c r="I9" s="44">
        <v>204806.2</v>
      </c>
      <c r="J9" s="21">
        <v>44333.5</v>
      </c>
      <c r="K9" s="21">
        <v>40597.1</v>
      </c>
      <c r="L9" s="21">
        <v>48482.400000000001</v>
      </c>
      <c r="M9" s="21">
        <v>21.6</v>
      </c>
      <c r="N9" s="21">
        <v>19.8</v>
      </c>
      <c r="O9" s="22">
        <v>23.7</v>
      </c>
      <c r="P9" s="35">
        <v>542930.6</v>
      </c>
      <c r="Q9" s="21">
        <v>97377.4</v>
      </c>
      <c r="R9" s="21">
        <v>88491.6</v>
      </c>
      <c r="S9" s="21">
        <v>105919.4</v>
      </c>
      <c r="T9" s="21">
        <v>17.899999999999999</v>
      </c>
      <c r="U9" s="21">
        <v>16.3</v>
      </c>
      <c r="V9" s="22">
        <v>19.5</v>
      </c>
    </row>
    <row r="10" spans="1:22">
      <c r="A10" s="39" t="s">
        <v>248</v>
      </c>
      <c r="B10" s="44">
        <v>43512.6</v>
      </c>
      <c r="C10" s="21">
        <v>9666.5</v>
      </c>
      <c r="D10" s="21">
        <v>8179</v>
      </c>
      <c r="E10" s="21">
        <v>11222.5</v>
      </c>
      <c r="F10" s="21">
        <v>22.2</v>
      </c>
      <c r="G10" s="21">
        <v>18.8</v>
      </c>
      <c r="H10" s="22">
        <v>25.8</v>
      </c>
      <c r="I10" s="44">
        <v>111776.6</v>
      </c>
      <c r="J10" s="21">
        <v>26313.5</v>
      </c>
      <c r="K10" s="21">
        <v>24480.1</v>
      </c>
      <c r="L10" s="21">
        <v>28436.7</v>
      </c>
      <c r="M10" s="21">
        <v>23.5</v>
      </c>
      <c r="N10" s="21">
        <v>21.9</v>
      </c>
      <c r="O10" s="22">
        <v>25.4</v>
      </c>
      <c r="P10" s="35">
        <v>250630.2</v>
      </c>
      <c r="Q10" s="21">
        <v>48337.9</v>
      </c>
      <c r="R10" s="21">
        <v>44465.599999999999</v>
      </c>
      <c r="S10" s="21">
        <v>52178.9</v>
      </c>
      <c r="T10" s="21">
        <v>19.3</v>
      </c>
      <c r="U10" s="21">
        <v>17.7</v>
      </c>
      <c r="V10" s="22">
        <v>20.8</v>
      </c>
    </row>
    <row r="11" spans="1:22">
      <c r="A11" s="39" t="s">
        <v>230</v>
      </c>
      <c r="B11" s="44">
        <v>116291.2</v>
      </c>
      <c r="C11" s="21">
        <v>28388.3</v>
      </c>
      <c r="D11" s="21">
        <v>24067.4</v>
      </c>
      <c r="E11" s="21">
        <v>32776.800000000003</v>
      </c>
      <c r="F11" s="21">
        <v>24.4</v>
      </c>
      <c r="G11" s="21">
        <v>20.7</v>
      </c>
      <c r="H11" s="22">
        <v>28.2</v>
      </c>
      <c r="I11" s="44">
        <v>343336.3</v>
      </c>
      <c r="J11" s="21">
        <v>90349.8</v>
      </c>
      <c r="K11" s="21">
        <v>83773.5</v>
      </c>
      <c r="L11" s="21">
        <v>97610</v>
      </c>
      <c r="M11" s="21">
        <v>26.3</v>
      </c>
      <c r="N11" s="21">
        <v>24.4</v>
      </c>
      <c r="O11" s="22">
        <v>28.4</v>
      </c>
      <c r="P11" s="35">
        <v>738067.5</v>
      </c>
      <c r="Q11" s="21">
        <v>159370.1</v>
      </c>
      <c r="R11" s="21">
        <v>146444</v>
      </c>
      <c r="S11" s="21">
        <v>172983</v>
      </c>
      <c r="T11" s="21">
        <v>21.6</v>
      </c>
      <c r="U11" s="21">
        <v>19.8</v>
      </c>
      <c r="V11" s="22">
        <v>23.4</v>
      </c>
    </row>
    <row r="12" spans="1:22">
      <c r="A12" s="39" t="s">
        <v>222</v>
      </c>
      <c r="B12" s="44">
        <v>35460.199999999997</v>
      </c>
      <c r="C12" s="21">
        <v>8437.9</v>
      </c>
      <c r="D12" s="21">
        <v>7091.9</v>
      </c>
      <c r="E12" s="21">
        <v>9818.1</v>
      </c>
      <c r="F12" s="21">
        <v>23.8</v>
      </c>
      <c r="G12" s="21">
        <v>20</v>
      </c>
      <c r="H12" s="22">
        <v>27.7</v>
      </c>
      <c r="I12" s="44">
        <v>97595.5</v>
      </c>
      <c r="J12" s="21">
        <v>24912.5</v>
      </c>
      <c r="K12" s="21">
        <v>23039.599999999999</v>
      </c>
      <c r="L12" s="21">
        <v>26980.5</v>
      </c>
      <c r="M12" s="21">
        <v>25.5</v>
      </c>
      <c r="N12" s="21">
        <v>23.6</v>
      </c>
      <c r="O12" s="22">
        <v>27.6</v>
      </c>
      <c r="P12" s="35">
        <v>178531.3</v>
      </c>
      <c r="Q12" s="21">
        <v>38065.699999999997</v>
      </c>
      <c r="R12" s="21">
        <v>34739</v>
      </c>
      <c r="S12" s="21">
        <v>41443.300000000003</v>
      </c>
      <c r="T12" s="21">
        <v>21.3</v>
      </c>
      <c r="U12" s="21">
        <v>19.5</v>
      </c>
      <c r="V12" s="22">
        <v>23.2</v>
      </c>
    </row>
    <row r="13" spans="1:22">
      <c r="A13" s="39" t="s">
        <v>245</v>
      </c>
      <c r="B13" s="44">
        <v>40635.9</v>
      </c>
      <c r="C13" s="21">
        <v>9046.2999999999993</v>
      </c>
      <c r="D13" s="21">
        <v>7644.9</v>
      </c>
      <c r="E13" s="21">
        <v>10509.8</v>
      </c>
      <c r="F13" s="21">
        <v>22.3</v>
      </c>
      <c r="G13" s="21">
        <v>18.8</v>
      </c>
      <c r="H13" s="22">
        <v>25.9</v>
      </c>
      <c r="I13" s="44">
        <v>108083.8</v>
      </c>
      <c r="J13" s="21">
        <v>26018.6</v>
      </c>
      <c r="K13" s="21">
        <v>24237.9</v>
      </c>
      <c r="L13" s="21">
        <v>28126.2</v>
      </c>
      <c r="M13" s="21">
        <v>24.1</v>
      </c>
      <c r="N13" s="21">
        <v>22.4</v>
      </c>
      <c r="O13" s="22">
        <v>26</v>
      </c>
      <c r="P13" s="35">
        <v>273611.40000000002</v>
      </c>
      <c r="Q13" s="21">
        <v>54809</v>
      </c>
      <c r="R13" s="21">
        <v>50529.5</v>
      </c>
      <c r="S13" s="21">
        <v>59176.800000000003</v>
      </c>
      <c r="T13" s="21">
        <v>20</v>
      </c>
      <c r="U13" s="21">
        <v>18.5</v>
      </c>
      <c r="V13" s="22">
        <v>21.6</v>
      </c>
    </row>
    <row r="14" spans="1:22">
      <c r="A14" s="39" t="s">
        <v>243</v>
      </c>
      <c r="B14" s="44">
        <v>48500</v>
      </c>
      <c r="C14" s="21">
        <v>11321.1</v>
      </c>
      <c r="D14" s="21">
        <v>9602.7999999999993</v>
      </c>
      <c r="E14" s="21">
        <v>13097.1</v>
      </c>
      <c r="F14" s="21">
        <v>23.3</v>
      </c>
      <c r="G14" s="21">
        <v>19.8</v>
      </c>
      <c r="H14" s="22">
        <v>27</v>
      </c>
      <c r="I14" s="44">
        <v>131889.20000000001</v>
      </c>
      <c r="J14" s="21">
        <v>33177.599999999999</v>
      </c>
      <c r="K14" s="21">
        <v>30926.1</v>
      </c>
      <c r="L14" s="21">
        <v>35788.5</v>
      </c>
      <c r="M14" s="21">
        <v>25.2</v>
      </c>
      <c r="N14" s="21">
        <v>23.4</v>
      </c>
      <c r="O14" s="22">
        <v>27.1</v>
      </c>
      <c r="P14" s="35">
        <v>341269.8</v>
      </c>
      <c r="Q14" s="21">
        <v>70395.899999999994</v>
      </c>
      <c r="R14" s="21">
        <v>64820.5</v>
      </c>
      <c r="S14" s="21">
        <v>76008.100000000006</v>
      </c>
      <c r="T14" s="21">
        <v>20.6</v>
      </c>
      <c r="U14" s="21">
        <v>19</v>
      </c>
      <c r="V14" s="22">
        <v>22.3</v>
      </c>
    </row>
    <row r="15" spans="1:22">
      <c r="A15" s="39" t="s">
        <v>226</v>
      </c>
      <c r="B15" s="44">
        <v>78253.3</v>
      </c>
      <c r="C15" s="21">
        <v>17848.7</v>
      </c>
      <c r="D15" s="21">
        <v>15043.9</v>
      </c>
      <c r="E15" s="21">
        <v>20706</v>
      </c>
      <c r="F15" s="21">
        <v>22.8</v>
      </c>
      <c r="G15" s="21">
        <v>19.2</v>
      </c>
      <c r="H15" s="22">
        <v>26.5</v>
      </c>
      <c r="I15" s="44">
        <v>189469.9</v>
      </c>
      <c r="J15" s="21">
        <v>47672.1</v>
      </c>
      <c r="K15" s="21">
        <v>44535.9</v>
      </c>
      <c r="L15" s="21">
        <v>51355.9</v>
      </c>
      <c r="M15" s="21">
        <v>25.2</v>
      </c>
      <c r="N15" s="21">
        <v>23.5</v>
      </c>
      <c r="O15" s="22">
        <v>27.1</v>
      </c>
      <c r="P15" s="35">
        <v>369564.9</v>
      </c>
      <c r="Q15" s="21">
        <v>77054.399999999994</v>
      </c>
      <c r="R15" s="21">
        <v>71006.3</v>
      </c>
      <c r="S15" s="21">
        <v>83185.899999999994</v>
      </c>
      <c r="T15" s="21">
        <v>20.9</v>
      </c>
      <c r="U15" s="21">
        <v>19.2</v>
      </c>
      <c r="V15" s="22">
        <v>22.5</v>
      </c>
    </row>
    <row r="16" spans="1:22">
      <c r="A16" s="39" t="s">
        <v>237</v>
      </c>
      <c r="B16" s="44">
        <v>39528.199999999997</v>
      </c>
      <c r="C16" s="21">
        <v>8979.7999999999993</v>
      </c>
      <c r="D16" s="21">
        <v>7596.2</v>
      </c>
      <c r="E16" s="21">
        <v>10442.799999999999</v>
      </c>
      <c r="F16" s="21">
        <v>22.7</v>
      </c>
      <c r="G16" s="21">
        <v>19.2</v>
      </c>
      <c r="H16" s="22">
        <v>26.4</v>
      </c>
      <c r="I16" s="44">
        <v>124440.9</v>
      </c>
      <c r="J16" s="21">
        <v>30382.7</v>
      </c>
      <c r="K16" s="21">
        <v>28345.200000000001</v>
      </c>
      <c r="L16" s="21">
        <v>32721.7</v>
      </c>
      <c r="M16" s="21">
        <v>24.4</v>
      </c>
      <c r="N16" s="21">
        <v>22.8</v>
      </c>
      <c r="O16" s="22">
        <v>26.3</v>
      </c>
      <c r="P16" s="35">
        <v>251527.9</v>
      </c>
      <c r="Q16" s="21">
        <v>50541.8</v>
      </c>
      <c r="R16" s="21">
        <v>46683.8</v>
      </c>
      <c r="S16" s="21">
        <v>54490</v>
      </c>
      <c r="T16" s="21">
        <v>20.100000000000001</v>
      </c>
      <c r="U16" s="21">
        <v>18.600000000000001</v>
      </c>
      <c r="V16" s="22">
        <v>21.7</v>
      </c>
    </row>
    <row r="17" spans="1:22">
      <c r="A17" s="39" t="s">
        <v>260</v>
      </c>
      <c r="B17" s="44">
        <v>24659</v>
      </c>
      <c r="C17" s="21">
        <v>4812.8999999999996</v>
      </c>
      <c r="D17" s="21">
        <v>4027.7</v>
      </c>
      <c r="E17" s="21">
        <v>5659.8</v>
      </c>
      <c r="F17" s="21">
        <v>19.5</v>
      </c>
      <c r="G17" s="21">
        <v>16.3</v>
      </c>
      <c r="H17" s="22">
        <v>23</v>
      </c>
      <c r="I17" s="44">
        <v>83339.5</v>
      </c>
      <c r="J17" s="21">
        <v>17992.099999999999</v>
      </c>
      <c r="K17" s="21">
        <v>16440.3</v>
      </c>
      <c r="L17" s="21">
        <v>19650.599999999999</v>
      </c>
      <c r="M17" s="21">
        <v>21.6</v>
      </c>
      <c r="N17" s="21">
        <v>19.7</v>
      </c>
      <c r="O17" s="22">
        <v>23.6</v>
      </c>
      <c r="P17" s="35">
        <v>227695.3</v>
      </c>
      <c r="Q17" s="21">
        <v>41005.5</v>
      </c>
      <c r="R17" s="21">
        <v>37231.300000000003</v>
      </c>
      <c r="S17" s="21">
        <v>44576.7</v>
      </c>
      <c r="T17" s="21">
        <v>18</v>
      </c>
      <c r="U17" s="21">
        <v>16.399999999999999</v>
      </c>
      <c r="V17" s="22">
        <v>19.600000000000001</v>
      </c>
    </row>
    <row r="18" spans="1:22">
      <c r="A18" s="39" t="s">
        <v>252</v>
      </c>
      <c r="B18" s="44">
        <v>26509.200000000001</v>
      </c>
      <c r="C18" s="21">
        <v>5883.9</v>
      </c>
      <c r="D18" s="21">
        <v>4978.5</v>
      </c>
      <c r="E18" s="21">
        <v>6844.5</v>
      </c>
      <c r="F18" s="21">
        <v>22.2</v>
      </c>
      <c r="G18" s="21">
        <v>18.8</v>
      </c>
      <c r="H18" s="22">
        <v>25.8</v>
      </c>
      <c r="I18" s="44">
        <v>82783.399999999994</v>
      </c>
      <c r="J18" s="21">
        <v>19390.2</v>
      </c>
      <c r="K18" s="21">
        <v>18018.8</v>
      </c>
      <c r="L18" s="21">
        <v>20941</v>
      </c>
      <c r="M18" s="21">
        <v>23.4</v>
      </c>
      <c r="N18" s="21">
        <v>21.8</v>
      </c>
      <c r="O18" s="22">
        <v>25.3</v>
      </c>
      <c r="P18" s="35">
        <v>215415.4</v>
      </c>
      <c r="Q18" s="21">
        <v>41461.9</v>
      </c>
      <c r="R18" s="21">
        <v>38135.1</v>
      </c>
      <c r="S18" s="21">
        <v>44820</v>
      </c>
      <c r="T18" s="21">
        <v>19.2</v>
      </c>
      <c r="U18" s="21">
        <v>17.7</v>
      </c>
      <c r="V18" s="22">
        <v>20.8</v>
      </c>
    </row>
    <row r="19" spans="1:22">
      <c r="A19" s="39" t="s">
        <v>233</v>
      </c>
      <c r="B19" s="44">
        <v>132702.1</v>
      </c>
      <c r="C19" s="21">
        <v>32839.800000000003</v>
      </c>
      <c r="D19" s="21">
        <v>27838.2</v>
      </c>
      <c r="E19" s="21">
        <v>37920.1</v>
      </c>
      <c r="F19" s="21">
        <v>24.7</v>
      </c>
      <c r="G19" s="21">
        <v>21</v>
      </c>
      <c r="H19" s="22">
        <v>28.6</v>
      </c>
      <c r="I19" s="44">
        <v>305941.7</v>
      </c>
      <c r="J19" s="21">
        <v>81663.8</v>
      </c>
      <c r="K19" s="21">
        <v>75430.5</v>
      </c>
      <c r="L19" s="21">
        <v>88477.1</v>
      </c>
      <c r="M19" s="21">
        <v>26.7</v>
      </c>
      <c r="N19" s="21">
        <v>24.7</v>
      </c>
      <c r="O19" s="22">
        <v>28.9</v>
      </c>
      <c r="P19" s="35">
        <v>730829.2</v>
      </c>
      <c r="Q19" s="21">
        <v>159882.29999999999</v>
      </c>
      <c r="R19" s="21">
        <v>146216.1</v>
      </c>
      <c r="S19" s="21">
        <v>174349.3</v>
      </c>
      <c r="T19" s="21">
        <v>21.9</v>
      </c>
      <c r="U19" s="21">
        <v>20</v>
      </c>
      <c r="V19" s="22">
        <v>23.9</v>
      </c>
    </row>
    <row r="20" spans="1:22">
      <c r="A20" s="39" t="s">
        <v>241</v>
      </c>
      <c r="B20" s="44">
        <v>79033.399999999994</v>
      </c>
      <c r="C20" s="21">
        <v>17750.2</v>
      </c>
      <c r="D20" s="21">
        <v>15000.3</v>
      </c>
      <c r="E20" s="21">
        <v>20644</v>
      </c>
      <c r="F20" s="21">
        <v>22.5</v>
      </c>
      <c r="G20" s="21">
        <v>19</v>
      </c>
      <c r="H20" s="22">
        <v>26.1</v>
      </c>
      <c r="I20" s="44">
        <v>270951.8</v>
      </c>
      <c r="J20" s="21">
        <v>66071.600000000006</v>
      </c>
      <c r="K20" s="21">
        <v>61567.1</v>
      </c>
      <c r="L20" s="21">
        <v>71183.600000000006</v>
      </c>
      <c r="M20" s="21">
        <v>24.4</v>
      </c>
      <c r="N20" s="21">
        <v>22.7</v>
      </c>
      <c r="O20" s="22">
        <v>26.3</v>
      </c>
      <c r="P20" s="35">
        <v>531904.19999999995</v>
      </c>
      <c r="Q20" s="21">
        <v>106354.1</v>
      </c>
      <c r="R20" s="21">
        <v>97904.8</v>
      </c>
      <c r="S20" s="21">
        <v>114903.4</v>
      </c>
      <c r="T20" s="21">
        <v>20</v>
      </c>
      <c r="U20" s="21">
        <v>18.399999999999999</v>
      </c>
      <c r="V20" s="22">
        <v>21.6</v>
      </c>
    </row>
    <row r="21" spans="1:22">
      <c r="A21" s="39" t="s">
        <v>242</v>
      </c>
      <c r="B21" s="44">
        <v>34658.199999999997</v>
      </c>
      <c r="C21" s="21">
        <v>8086.7</v>
      </c>
      <c r="D21" s="21">
        <v>6839.7</v>
      </c>
      <c r="E21" s="21">
        <v>9375.2000000000007</v>
      </c>
      <c r="F21" s="21">
        <v>23.3</v>
      </c>
      <c r="G21" s="21">
        <v>19.7</v>
      </c>
      <c r="H21" s="22">
        <v>27.1</v>
      </c>
      <c r="I21" s="44">
        <v>111249.8</v>
      </c>
      <c r="J21" s="21">
        <v>27272.7</v>
      </c>
      <c r="K21" s="21">
        <v>25431.4</v>
      </c>
      <c r="L21" s="21">
        <v>29414.9</v>
      </c>
      <c r="M21" s="21">
        <v>24.5</v>
      </c>
      <c r="N21" s="21">
        <v>22.9</v>
      </c>
      <c r="O21" s="22">
        <v>26.4</v>
      </c>
      <c r="P21" s="35">
        <v>268658</v>
      </c>
      <c r="Q21" s="21">
        <v>54582.400000000001</v>
      </c>
      <c r="R21" s="21">
        <v>50415.6</v>
      </c>
      <c r="S21" s="21">
        <v>58835.4</v>
      </c>
      <c r="T21" s="21">
        <v>20.3</v>
      </c>
      <c r="U21" s="21">
        <v>18.8</v>
      </c>
      <c r="V21" s="22">
        <v>21.9</v>
      </c>
    </row>
    <row r="22" spans="1:22">
      <c r="A22" s="39" t="s">
        <v>255</v>
      </c>
      <c r="B22" s="44">
        <v>58808.6</v>
      </c>
      <c r="C22" s="21">
        <v>12203.7</v>
      </c>
      <c r="D22" s="21">
        <v>10252</v>
      </c>
      <c r="E22" s="21">
        <v>14277.3</v>
      </c>
      <c r="F22" s="21">
        <v>20.8</v>
      </c>
      <c r="G22" s="21">
        <v>17.399999999999999</v>
      </c>
      <c r="H22" s="22">
        <v>24.3</v>
      </c>
      <c r="I22" s="44">
        <v>164388</v>
      </c>
      <c r="J22" s="21">
        <v>37978.1</v>
      </c>
      <c r="K22" s="21">
        <v>35102.800000000003</v>
      </c>
      <c r="L22" s="21">
        <v>41166.800000000003</v>
      </c>
      <c r="M22" s="21">
        <v>23.1</v>
      </c>
      <c r="N22" s="21">
        <v>21.4</v>
      </c>
      <c r="O22" s="22">
        <v>25</v>
      </c>
      <c r="P22" s="35">
        <v>453296.1</v>
      </c>
      <c r="Q22" s="21">
        <v>83064.600000000006</v>
      </c>
      <c r="R22" s="21">
        <v>75785.600000000006</v>
      </c>
      <c r="S22" s="21">
        <v>90027.4</v>
      </c>
      <c r="T22" s="21">
        <v>18.3</v>
      </c>
      <c r="U22" s="21">
        <v>16.7</v>
      </c>
      <c r="V22" s="22">
        <v>19.899999999999999</v>
      </c>
    </row>
    <row r="23" spans="1:22">
      <c r="A23" s="39" t="s">
        <v>234</v>
      </c>
      <c r="B23" s="44">
        <v>98504.5</v>
      </c>
      <c r="C23" s="21">
        <v>23140.7</v>
      </c>
      <c r="D23" s="21">
        <v>19615.2</v>
      </c>
      <c r="E23" s="21">
        <v>26738.2</v>
      </c>
      <c r="F23" s="21">
        <v>23.5</v>
      </c>
      <c r="G23" s="21">
        <v>19.899999999999999</v>
      </c>
      <c r="H23" s="22">
        <v>27.1</v>
      </c>
      <c r="I23" s="44">
        <v>250416.6</v>
      </c>
      <c r="J23" s="21">
        <v>62966.9</v>
      </c>
      <c r="K23" s="21">
        <v>58815.9</v>
      </c>
      <c r="L23" s="21">
        <v>67841.8</v>
      </c>
      <c r="M23" s="21">
        <v>25.1</v>
      </c>
      <c r="N23" s="21">
        <v>23.5</v>
      </c>
      <c r="O23" s="22">
        <v>27.1</v>
      </c>
      <c r="P23" s="35">
        <v>512565.9</v>
      </c>
      <c r="Q23" s="21">
        <v>105100.1</v>
      </c>
      <c r="R23" s="21">
        <v>96932.4</v>
      </c>
      <c r="S23" s="21">
        <v>113365.1</v>
      </c>
      <c r="T23" s="21">
        <v>20.5</v>
      </c>
      <c r="U23" s="21">
        <v>18.899999999999999</v>
      </c>
      <c r="V23" s="22">
        <v>22.1</v>
      </c>
    </row>
    <row r="24" spans="1:22">
      <c r="A24" s="39" t="s">
        <v>240</v>
      </c>
      <c r="B24" s="44">
        <v>93984</v>
      </c>
      <c r="C24" s="21">
        <v>21506.799999999999</v>
      </c>
      <c r="D24" s="21">
        <v>18201.3</v>
      </c>
      <c r="E24" s="21">
        <v>24933.7</v>
      </c>
      <c r="F24" s="21">
        <v>22.9</v>
      </c>
      <c r="G24" s="21">
        <v>19.399999999999999</v>
      </c>
      <c r="H24" s="22">
        <v>26.5</v>
      </c>
      <c r="I24" s="44">
        <v>246682.6</v>
      </c>
      <c r="J24" s="21">
        <v>60768</v>
      </c>
      <c r="K24" s="21">
        <v>56608.9</v>
      </c>
      <c r="L24" s="21">
        <v>65626.2</v>
      </c>
      <c r="M24" s="21">
        <v>24.6</v>
      </c>
      <c r="N24" s="21">
        <v>22.9</v>
      </c>
      <c r="O24" s="22">
        <v>26.6</v>
      </c>
      <c r="P24" s="35">
        <v>536172.5</v>
      </c>
      <c r="Q24" s="21">
        <v>109363.8</v>
      </c>
      <c r="R24" s="21">
        <v>100741</v>
      </c>
      <c r="S24" s="21">
        <v>118129.2</v>
      </c>
      <c r="T24" s="21">
        <v>20.399999999999999</v>
      </c>
      <c r="U24" s="21">
        <v>18.8</v>
      </c>
      <c r="V24" s="22">
        <v>22</v>
      </c>
    </row>
    <row r="25" spans="1:22">
      <c r="A25" s="39" t="s">
        <v>231</v>
      </c>
      <c r="B25" s="44">
        <v>87730.6</v>
      </c>
      <c r="C25" s="21">
        <v>21148.3</v>
      </c>
      <c r="D25" s="21">
        <v>17884</v>
      </c>
      <c r="E25" s="21">
        <v>24435.200000000001</v>
      </c>
      <c r="F25" s="21">
        <v>24.1</v>
      </c>
      <c r="G25" s="21">
        <v>20.399999999999999</v>
      </c>
      <c r="H25" s="22">
        <v>27.9</v>
      </c>
      <c r="I25" s="44">
        <v>241654.39999999999</v>
      </c>
      <c r="J25" s="21">
        <v>63000.7</v>
      </c>
      <c r="K25" s="21">
        <v>58678.400000000001</v>
      </c>
      <c r="L25" s="21">
        <v>67928.800000000003</v>
      </c>
      <c r="M25" s="21">
        <v>26.1</v>
      </c>
      <c r="N25" s="21">
        <v>24.3</v>
      </c>
      <c r="O25" s="22">
        <v>28.1</v>
      </c>
      <c r="P25" s="35">
        <v>508777.3</v>
      </c>
      <c r="Q25" s="21">
        <v>108071.9</v>
      </c>
      <c r="R25" s="21">
        <v>99504.4</v>
      </c>
      <c r="S25" s="21">
        <v>117059.9</v>
      </c>
      <c r="T25" s="21">
        <v>21.2</v>
      </c>
      <c r="U25" s="21">
        <v>19.600000000000001</v>
      </c>
      <c r="V25" s="22">
        <v>23</v>
      </c>
    </row>
    <row r="26" spans="1:22">
      <c r="A26" s="39" t="s">
        <v>253</v>
      </c>
      <c r="B26" s="44">
        <v>40440.199999999997</v>
      </c>
      <c r="C26" s="21">
        <v>9163.6</v>
      </c>
      <c r="D26" s="21">
        <v>7753.4</v>
      </c>
      <c r="E26" s="21">
        <v>10634.8</v>
      </c>
      <c r="F26" s="21">
        <v>22.7</v>
      </c>
      <c r="G26" s="21">
        <v>19.2</v>
      </c>
      <c r="H26" s="22">
        <v>26.3</v>
      </c>
      <c r="I26" s="44">
        <v>111783.7</v>
      </c>
      <c r="J26" s="21">
        <v>26081.4</v>
      </c>
      <c r="K26" s="21">
        <v>24172.5</v>
      </c>
      <c r="L26" s="21">
        <v>28280.9</v>
      </c>
      <c r="M26" s="21">
        <v>23.3</v>
      </c>
      <c r="N26" s="21">
        <v>21.6</v>
      </c>
      <c r="O26" s="22">
        <v>25.3</v>
      </c>
      <c r="P26" s="35">
        <v>349206.1</v>
      </c>
      <c r="Q26" s="21">
        <v>68392.399999999994</v>
      </c>
      <c r="R26" s="21">
        <v>62941.3</v>
      </c>
      <c r="S26" s="21">
        <v>73986.2</v>
      </c>
      <c r="T26" s="21">
        <v>19.600000000000001</v>
      </c>
      <c r="U26" s="21">
        <v>18</v>
      </c>
      <c r="V26" s="22">
        <v>21.2</v>
      </c>
    </row>
    <row r="27" spans="1:22">
      <c r="A27" s="39" t="s">
        <v>227</v>
      </c>
      <c r="B27" s="44">
        <v>57075.1</v>
      </c>
      <c r="C27" s="21">
        <v>13724.7</v>
      </c>
      <c r="D27" s="21">
        <v>11608</v>
      </c>
      <c r="E27" s="21">
        <v>15855.9</v>
      </c>
      <c r="F27" s="21">
        <v>24</v>
      </c>
      <c r="G27" s="21">
        <v>20.3</v>
      </c>
      <c r="H27" s="22">
        <v>27.8</v>
      </c>
      <c r="I27" s="44">
        <v>113058.2</v>
      </c>
      <c r="J27" s="21">
        <v>28516.799999999999</v>
      </c>
      <c r="K27" s="21">
        <v>26611.8</v>
      </c>
      <c r="L27" s="21">
        <v>30737.3</v>
      </c>
      <c r="M27" s="21">
        <v>25.2</v>
      </c>
      <c r="N27" s="21">
        <v>23.5</v>
      </c>
      <c r="O27" s="22">
        <v>27.2</v>
      </c>
      <c r="P27" s="35">
        <v>230691.7</v>
      </c>
      <c r="Q27" s="21">
        <v>49671.3</v>
      </c>
      <c r="R27" s="21">
        <v>45713.4</v>
      </c>
      <c r="S27" s="21">
        <v>53704.5</v>
      </c>
      <c r="T27" s="21">
        <v>21.5</v>
      </c>
      <c r="U27" s="21">
        <v>19.8</v>
      </c>
      <c r="V27" s="22">
        <v>23.3</v>
      </c>
    </row>
    <row r="28" spans="1:22">
      <c r="A28" s="39" t="s">
        <v>249</v>
      </c>
      <c r="B28" s="44">
        <v>50949.8</v>
      </c>
      <c r="C28" s="21">
        <v>11513.1</v>
      </c>
      <c r="D28" s="21">
        <v>9730.9</v>
      </c>
      <c r="E28" s="21">
        <v>13373.8</v>
      </c>
      <c r="F28" s="21">
        <v>22.6</v>
      </c>
      <c r="G28" s="21">
        <v>19.100000000000001</v>
      </c>
      <c r="H28" s="22">
        <v>26.2</v>
      </c>
      <c r="I28" s="44">
        <v>136680</v>
      </c>
      <c r="J28" s="21">
        <v>33274.5</v>
      </c>
      <c r="K28" s="21">
        <v>30928.1</v>
      </c>
      <c r="L28" s="21">
        <v>35997.1</v>
      </c>
      <c r="M28" s="21">
        <v>24.3</v>
      </c>
      <c r="N28" s="21">
        <v>22.6</v>
      </c>
      <c r="O28" s="22">
        <v>26.3</v>
      </c>
      <c r="P28" s="35">
        <v>371606.3</v>
      </c>
      <c r="Q28" s="21">
        <v>74097.8</v>
      </c>
      <c r="R28" s="21">
        <v>68167.7</v>
      </c>
      <c r="S28" s="21">
        <v>80148.899999999994</v>
      </c>
      <c r="T28" s="21">
        <v>19.899999999999999</v>
      </c>
      <c r="U28" s="21">
        <v>18.3</v>
      </c>
      <c r="V28" s="22">
        <v>21.6</v>
      </c>
    </row>
    <row r="29" spans="1:22">
      <c r="A29" s="39" t="s">
        <v>223</v>
      </c>
      <c r="B29" s="44">
        <v>47330.5</v>
      </c>
      <c r="C29" s="21">
        <v>11513.2</v>
      </c>
      <c r="D29" s="21">
        <v>9737.7000000000007</v>
      </c>
      <c r="E29" s="21">
        <v>13311.2</v>
      </c>
      <c r="F29" s="21">
        <v>24.3</v>
      </c>
      <c r="G29" s="21">
        <v>20.6</v>
      </c>
      <c r="H29" s="22">
        <v>28.1</v>
      </c>
      <c r="I29" s="44">
        <v>184162.5</v>
      </c>
      <c r="J29" s="21">
        <v>47470.9</v>
      </c>
      <c r="K29" s="21">
        <v>44204.800000000003</v>
      </c>
      <c r="L29" s="21">
        <v>51113.1</v>
      </c>
      <c r="M29" s="21">
        <v>25.8</v>
      </c>
      <c r="N29" s="21">
        <v>24</v>
      </c>
      <c r="O29" s="22">
        <v>27.8</v>
      </c>
      <c r="P29" s="35">
        <v>311688.5</v>
      </c>
      <c r="Q29" s="21">
        <v>66592.399999999994</v>
      </c>
      <c r="R29" s="21">
        <v>61326.7</v>
      </c>
      <c r="S29" s="21">
        <v>71988.899999999994</v>
      </c>
      <c r="T29" s="21">
        <v>21.4</v>
      </c>
      <c r="U29" s="21">
        <v>19.7</v>
      </c>
      <c r="V29" s="22">
        <v>23.1</v>
      </c>
    </row>
    <row r="30" spans="1:22">
      <c r="A30" s="39" t="s">
        <v>254</v>
      </c>
      <c r="B30" s="44">
        <v>64085.9</v>
      </c>
      <c r="C30" s="21">
        <v>13461.5</v>
      </c>
      <c r="D30" s="21">
        <v>11282.5</v>
      </c>
      <c r="E30" s="21">
        <v>15733.2</v>
      </c>
      <c r="F30" s="21">
        <v>21</v>
      </c>
      <c r="G30" s="21">
        <v>17.600000000000001</v>
      </c>
      <c r="H30" s="22">
        <v>24.6</v>
      </c>
      <c r="I30" s="44">
        <v>113103</v>
      </c>
      <c r="J30" s="21">
        <v>25998</v>
      </c>
      <c r="K30" s="21">
        <v>23961.4</v>
      </c>
      <c r="L30" s="21">
        <v>28307.200000000001</v>
      </c>
      <c r="M30" s="21">
        <v>23</v>
      </c>
      <c r="N30" s="21">
        <v>21.2</v>
      </c>
      <c r="O30" s="22">
        <v>25</v>
      </c>
      <c r="P30" s="35">
        <v>357478.1</v>
      </c>
      <c r="Q30" s="21">
        <v>67761.399999999994</v>
      </c>
      <c r="R30" s="21">
        <v>61831.7</v>
      </c>
      <c r="S30" s="21">
        <v>73604</v>
      </c>
      <c r="T30" s="21">
        <v>19</v>
      </c>
      <c r="U30" s="21">
        <v>17.3</v>
      </c>
      <c r="V30" s="22">
        <v>20.6</v>
      </c>
    </row>
    <row r="31" spans="1:22">
      <c r="A31" s="39" t="s">
        <v>224</v>
      </c>
      <c r="B31" s="44">
        <v>150592.9</v>
      </c>
      <c r="C31" s="21">
        <v>37989.599999999999</v>
      </c>
      <c r="D31" s="21">
        <v>32333.200000000001</v>
      </c>
      <c r="E31" s="21">
        <v>43713.599999999999</v>
      </c>
      <c r="F31" s="21">
        <v>25.2</v>
      </c>
      <c r="G31" s="21">
        <v>21.5</v>
      </c>
      <c r="H31" s="22">
        <v>29</v>
      </c>
      <c r="I31" s="44">
        <v>400952.7</v>
      </c>
      <c r="J31" s="21">
        <v>109309.4</v>
      </c>
      <c r="K31" s="21">
        <v>101564.5</v>
      </c>
      <c r="L31" s="21">
        <v>117850.4</v>
      </c>
      <c r="M31" s="21">
        <v>27.3</v>
      </c>
      <c r="N31" s="21">
        <v>25.3</v>
      </c>
      <c r="O31" s="22">
        <v>29.4</v>
      </c>
      <c r="P31" s="35">
        <v>892497.9</v>
      </c>
      <c r="Q31" s="21">
        <v>199285.1</v>
      </c>
      <c r="R31" s="21">
        <v>183033.1</v>
      </c>
      <c r="S31" s="21">
        <v>216282.8</v>
      </c>
      <c r="T31" s="21">
        <v>22.3</v>
      </c>
      <c r="U31" s="21">
        <v>20.5</v>
      </c>
      <c r="V31" s="22">
        <v>24.2</v>
      </c>
    </row>
    <row r="32" spans="1:22">
      <c r="A32" s="39" t="s">
        <v>256</v>
      </c>
      <c r="B32" s="44">
        <v>70265.5</v>
      </c>
      <c r="C32" s="21">
        <v>15363.9</v>
      </c>
      <c r="D32" s="21">
        <v>12853.5</v>
      </c>
      <c r="E32" s="21">
        <v>17945.8</v>
      </c>
      <c r="F32" s="21">
        <v>21.9</v>
      </c>
      <c r="G32" s="21">
        <v>18.3</v>
      </c>
      <c r="H32" s="22">
        <v>25.5</v>
      </c>
      <c r="I32" s="44">
        <v>99385.3</v>
      </c>
      <c r="J32" s="21">
        <v>23337.1</v>
      </c>
      <c r="K32" s="21">
        <v>21373.3</v>
      </c>
      <c r="L32" s="21">
        <v>25551.4</v>
      </c>
      <c r="M32" s="21">
        <v>23.5</v>
      </c>
      <c r="N32" s="21">
        <v>21.5</v>
      </c>
      <c r="O32" s="22">
        <v>25.7</v>
      </c>
      <c r="P32" s="35">
        <v>480313.2</v>
      </c>
      <c r="Q32" s="21">
        <v>96236.3</v>
      </c>
      <c r="R32" s="21">
        <v>87270.3</v>
      </c>
      <c r="S32" s="21">
        <v>105136.8</v>
      </c>
      <c r="T32" s="21">
        <v>20</v>
      </c>
      <c r="U32" s="21">
        <v>18.2</v>
      </c>
      <c r="V32" s="22">
        <v>21.9</v>
      </c>
    </row>
    <row r="33" spans="1:22">
      <c r="A33" s="39" t="s">
        <v>259</v>
      </c>
      <c r="B33" s="44">
        <v>76784.399999999994</v>
      </c>
      <c r="C33" s="21">
        <v>15532.1</v>
      </c>
      <c r="D33" s="21">
        <v>13009</v>
      </c>
      <c r="E33" s="21">
        <v>18181.2</v>
      </c>
      <c r="F33" s="21">
        <v>20.2</v>
      </c>
      <c r="G33" s="21">
        <v>16.899999999999999</v>
      </c>
      <c r="H33" s="22">
        <v>23.7</v>
      </c>
      <c r="I33" s="44">
        <v>145999.20000000001</v>
      </c>
      <c r="J33" s="21">
        <v>33196.699999999997</v>
      </c>
      <c r="K33" s="21">
        <v>30600.2</v>
      </c>
      <c r="L33" s="21">
        <v>36146.300000000003</v>
      </c>
      <c r="M33" s="21">
        <v>22.7</v>
      </c>
      <c r="N33" s="21">
        <v>21</v>
      </c>
      <c r="O33" s="22">
        <v>24.8</v>
      </c>
      <c r="P33" s="35">
        <v>582998.4</v>
      </c>
      <c r="Q33" s="21">
        <v>109813.9</v>
      </c>
      <c r="R33" s="21">
        <v>100153.60000000001</v>
      </c>
      <c r="S33" s="21">
        <v>119232</v>
      </c>
      <c r="T33" s="21">
        <v>18.8</v>
      </c>
      <c r="U33" s="21">
        <v>17.2</v>
      </c>
      <c r="V33" s="22">
        <v>20.5</v>
      </c>
    </row>
    <row r="34" spans="1:22">
      <c r="A34" s="39" t="s">
        <v>244</v>
      </c>
      <c r="B34" s="44">
        <v>37002.199999999997</v>
      </c>
      <c r="C34" s="21">
        <v>8178.8</v>
      </c>
      <c r="D34" s="21">
        <v>6898.1</v>
      </c>
      <c r="E34" s="21">
        <v>9495.7999999999993</v>
      </c>
      <c r="F34" s="21">
        <v>22.1</v>
      </c>
      <c r="G34" s="21">
        <v>18.600000000000001</v>
      </c>
      <c r="H34" s="22">
        <v>25.7</v>
      </c>
      <c r="I34" s="44">
        <v>104675.3</v>
      </c>
      <c r="J34" s="21">
        <v>25303.7</v>
      </c>
      <c r="K34" s="21">
        <v>23543</v>
      </c>
      <c r="L34" s="21">
        <v>27395.599999999999</v>
      </c>
      <c r="M34" s="21">
        <v>24.2</v>
      </c>
      <c r="N34" s="21">
        <v>22.5</v>
      </c>
      <c r="O34" s="22">
        <v>26.2</v>
      </c>
      <c r="P34" s="35">
        <v>213663.5</v>
      </c>
      <c r="Q34" s="21">
        <v>42731.8</v>
      </c>
      <c r="R34" s="21">
        <v>39372.199999999997</v>
      </c>
      <c r="S34" s="21">
        <v>46170.8</v>
      </c>
      <c r="T34" s="21">
        <v>20</v>
      </c>
      <c r="U34" s="21">
        <v>18.399999999999999</v>
      </c>
      <c r="V34" s="22">
        <v>21.6</v>
      </c>
    </row>
    <row r="35" spans="1:22">
      <c r="A35" s="39" t="s">
        <v>239</v>
      </c>
      <c r="B35" s="44">
        <v>56172.3</v>
      </c>
      <c r="C35" s="21">
        <v>13654.8</v>
      </c>
      <c r="D35" s="21">
        <v>11603.2</v>
      </c>
      <c r="E35" s="21">
        <v>15742.7</v>
      </c>
      <c r="F35" s="21">
        <v>24.3</v>
      </c>
      <c r="G35" s="21">
        <v>20.7</v>
      </c>
      <c r="H35" s="22">
        <v>28</v>
      </c>
      <c r="I35" s="44">
        <v>127032.7</v>
      </c>
      <c r="J35" s="21">
        <v>32532.799999999999</v>
      </c>
      <c r="K35" s="21">
        <v>30286.1</v>
      </c>
      <c r="L35" s="21">
        <v>35097.699999999997</v>
      </c>
      <c r="M35" s="21">
        <v>25.6</v>
      </c>
      <c r="N35" s="21">
        <v>23.8</v>
      </c>
      <c r="O35" s="22">
        <v>27.6</v>
      </c>
      <c r="P35" s="35">
        <v>332129</v>
      </c>
      <c r="Q35" s="21">
        <v>70312.2</v>
      </c>
      <c r="R35" s="21">
        <v>64665.3</v>
      </c>
      <c r="S35" s="21">
        <v>76117.5</v>
      </c>
      <c r="T35" s="21">
        <v>21.2</v>
      </c>
      <c r="U35" s="21">
        <v>19.5</v>
      </c>
      <c r="V35" s="22">
        <v>22.9</v>
      </c>
    </row>
    <row r="36" spans="1:22">
      <c r="A36" s="39" t="s">
        <v>246</v>
      </c>
      <c r="B36" s="44">
        <v>16531.400000000001</v>
      </c>
      <c r="C36" s="21">
        <v>3797.2</v>
      </c>
      <c r="D36" s="21">
        <v>3204.6</v>
      </c>
      <c r="E36" s="21">
        <v>4405.3999999999996</v>
      </c>
      <c r="F36" s="21">
        <v>23</v>
      </c>
      <c r="G36" s="21">
        <v>19.399999999999999</v>
      </c>
      <c r="H36" s="22">
        <v>26.6</v>
      </c>
      <c r="I36" s="44">
        <v>57782</v>
      </c>
      <c r="J36" s="21">
        <v>14511.8</v>
      </c>
      <c r="K36" s="21">
        <v>13543.7</v>
      </c>
      <c r="L36" s="21">
        <v>15656.2</v>
      </c>
      <c r="M36" s="21">
        <v>25.1</v>
      </c>
      <c r="N36" s="21">
        <v>23.4</v>
      </c>
      <c r="O36" s="22">
        <v>27.1</v>
      </c>
      <c r="P36" s="35">
        <v>189734.6</v>
      </c>
      <c r="Q36" s="21">
        <v>39178.1</v>
      </c>
      <c r="R36" s="21">
        <v>36071</v>
      </c>
      <c r="S36" s="21">
        <v>42322.5</v>
      </c>
      <c r="T36" s="21">
        <v>20.6</v>
      </c>
      <c r="U36" s="21">
        <v>19</v>
      </c>
      <c r="V36" s="22">
        <v>22.3</v>
      </c>
    </row>
    <row r="37" spans="1:22">
      <c r="A37" s="39" t="s">
        <v>228</v>
      </c>
      <c r="B37" s="44">
        <v>34863.699999999997</v>
      </c>
      <c r="C37" s="21">
        <v>7812.3</v>
      </c>
      <c r="D37" s="21">
        <v>6569.8</v>
      </c>
      <c r="E37" s="21">
        <v>9092.2000000000007</v>
      </c>
      <c r="F37" s="21">
        <v>22.4</v>
      </c>
      <c r="G37" s="21">
        <v>18.8</v>
      </c>
      <c r="H37" s="22">
        <v>26.1</v>
      </c>
      <c r="I37" s="44">
        <v>91920</v>
      </c>
      <c r="J37" s="21">
        <v>22632.5</v>
      </c>
      <c r="K37" s="21">
        <v>21125.599999999999</v>
      </c>
      <c r="L37" s="21">
        <v>24410</v>
      </c>
      <c r="M37" s="21">
        <v>24.6</v>
      </c>
      <c r="N37" s="21">
        <v>23</v>
      </c>
      <c r="O37" s="22">
        <v>26.6</v>
      </c>
      <c r="P37" s="35">
        <v>179411.4</v>
      </c>
      <c r="Q37" s="21">
        <v>37920.1</v>
      </c>
      <c r="R37" s="21">
        <v>34854.400000000001</v>
      </c>
      <c r="S37" s="21">
        <v>40868.6</v>
      </c>
      <c r="T37" s="21">
        <v>21.1</v>
      </c>
      <c r="U37" s="21">
        <v>19.399999999999999</v>
      </c>
      <c r="V37" s="22">
        <v>22.8</v>
      </c>
    </row>
    <row r="38" spans="1:22">
      <c r="A38" s="39" t="s">
        <v>257</v>
      </c>
      <c r="B38" s="44">
        <v>52917.1</v>
      </c>
      <c r="C38" s="21">
        <v>11261.8</v>
      </c>
      <c r="D38" s="21">
        <v>9445.7000000000007</v>
      </c>
      <c r="E38" s="21">
        <v>13161</v>
      </c>
      <c r="F38" s="21">
        <v>21.3</v>
      </c>
      <c r="G38" s="21">
        <v>17.899999999999999</v>
      </c>
      <c r="H38" s="22">
        <v>24.9</v>
      </c>
      <c r="I38" s="44">
        <v>143054.79999999999</v>
      </c>
      <c r="J38" s="21">
        <v>32721.4</v>
      </c>
      <c r="K38" s="21">
        <v>30137.7</v>
      </c>
      <c r="L38" s="21">
        <v>35660.300000000003</v>
      </c>
      <c r="M38" s="21">
        <v>22.9</v>
      </c>
      <c r="N38" s="21">
        <v>21.1</v>
      </c>
      <c r="O38" s="22">
        <v>24.9</v>
      </c>
      <c r="P38" s="35">
        <v>468723.1</v>
      </c>
      <c r="Q38" s="21">
        <v>88885.8</v>
      </c>
      <c r="R38" s="21">
        <v>80978.2</v>
      </c>
      <c r="S38" s="21">
        <v>96553.1</v>
      </c>
      <c r="T38" s="21">
        <v>19</v>
      </c>
      <c r="U38" s="21">
        <v>17.3</v>
      </c>
      <c r="V38" s="22">
        <v>20.6</v>
      </c>
    </row>
    <row r="39" spans="1:22">
      <c r="A39" s="39" t="s">
        <v>262</v>
      </c>
      <c r="B39" s="44">
        <v>54964.9</v>
      </c>
      <c r="C39" s="21">
        <v>10465.799999999999</v>
      </c>
      <c r="D39" s="21">
        <v>8754.5</v>
      </c>
      <c r="E39" s="21">
        <v>12291.5</v>
      </c>
      <c r="F39" s="21">
        <v>19</v>
      </c>
      <c r="G39" s="21">
        <v>15.9</v>
      </c>
      <c r="H39" s="22">
        <v>22.4</v>
      </c>
      <c r="I39" s="44">
        <v>124976.3</v>
      </c>
      <c r="J39" s="21">
        <v>27029.9</v>
      </c>
      <c r="K39" s="21">
        <v>24947.599999999999</v>
      </c>
      <c r="L39" s="21">
        <v>29386.9</v>
      </c>
      <c r="M39" s="21">
        <v>21.6</v>
      </c>
      <c r="N39" s="21">
        <v>20</v>
      </c>
      <c r="O39" s="22">
        <v>23.5</v>
      </c>
      <c r="P39" s="35">
        <v>415819.9</v>
      </c>
      <c r="Q39" s="21">
        <v>74890.5</v>
      </c>
      <c r="R39" s="21">
        <v>68511.7</v>
      </c>
      <c r="S39" s="21">
        <v>80905.399999999994</v>
      </c>
      <c r="T39" s="21">
        <v>18</v>
      </c>
      <c r="U39" s="21">
        <v>16.5</v>
      </c>
      <c r="V39" s="22">
        <v>19.5</v>
      </c>
    </row>
    <row r="40" spans="1:22">
      <c r="A40" s="39" t="s">
        <v>225</v>
      </c>
      <c r="B40" s="44">
        <v>77209.5</v>
      </c>
      <c r="C40" s="21">
        <v>19559.400000000001</v>
      </c>
      <c r="D40" s="21">
        <v>16635.400000000001</v>
      </c>
      <c r="E40" s="21">
        <v>22525.5</v>
      </c>
      <c r="F40" s="21">
        <v>25.3</v>
      </c>
      <c r="G40" s="21">
        <v>21.5</v>
      </c>
      <c r="H40" s="22">
        <v>29.2</v>
      </c>
      <c r="I40" s="44">
        <v>167743.70000000001</v>
      </c>
      <c r="J40" s="21">
        <v>45650.9</v>
      </c>
      <c r="K40" s="21">
        <v>42224.800000000003</v>
      </c>
      <c r="L40" s="21">
        <v>49396.7</v>
      </c>
      <c r="M40" s="21">
        <v>27.2</v>
      </c>
      <c r="N40" s="21">
        <v>25.2</v>
      </c>
      <c r="O40" s="22">
        <v>29.4</v>
      </c>
      <c r="P40" s="35">
        <v>368378.8</v>
      </c>
      <c r="Q40" s="21">
        <v>82603</v>
      </c>
      <c r="R40" s="21">
        <v>75712.2</v>
      </c>
      <c r="S40" s="21">
        <v>89945.8</v>
      </c>
      <c r="T40" s="21">
        <v>22.4</v>
      </c>
      <c r="U40" s="21">
        <v>20.6</v>
      </c>
      <c r="V40" s="22">
        <v>24.4</v>
      </c>
    </row>
    <row r="41" spans="1:22">
      <c r="A41" s="39" t="s">
        <v>235</v>
      </c>
      <c r="B41" s="44">
        <v>69643.7</v>
      </c>
      <c r="C41" s="21">
        <v>16126.8</v>
      </c>
      <c r="D41" s="21">
        <v>13665.5</v>
      </c>
      <c r="E41" s="21">
        <v>18655.599999999999</v>
      </c>
      <c r="F41" s="21">
        <v>23.2</v>
      </c>
      <c r="G41" s="21">
        <v>19.600000000000001</v>
      </c>
      <c r="H41" s="22">
        <v>26.8</v>
      </c>
      <c r="I41" s="44">
        <v>161895.4</v>
      </c>
      <c r="J41" s="21">
        <v>40606.699999999997</v>
      </c>
      <c r="K41" s="21">
        <v>37870.199999999997</v>
      </c>
      <c r="L41" s="21">
        <v>43822.5</v>
      </c>
      <c r="M41" s="21">
        <v>25.1</v>
      </c>
      <c r="N41" s="21">
        <v>23.4</v>
      </c>
      <c r="O41" s="22">
        <v>27.1</v>
      </c>
      <c r="P41" s="35">
        <v>322891.90000000002</v>
      </c>
      <c r="Q41" s="21">
        <v>67478.600000000006</v>
      </c>
      <c r="R41" s="21">
        <v>62189.8</v>
      </c>
      <c r="S41" s="21">
        <v>72922.3</v>
      </c>
      <c r="T41" s="21">
        <v>20.9</v>
      </c>
      <c r="U41" s="21">
        <v>19.3</v>
      </c>
      <c r="V41" s="22">
        <v>22.6</v>
      </c>
    </row>
    <row r="42" spans="1:22">
      <c r="A42" s="39" t="s">
        <v>229</v>
      </c>
      <c r="B42" s="44">
        <v>53128.4</v>
      </c>
      <c r="C42" s="21">
        <v>12701.4</v>
      </c>
      <c r="D42" s="21">
        <v>10745.4</v>
      </c>
      <c r="E42" s="21">
        <v>14703.4</v>
      </c>
      <c r="F42" s="21">
        <v>23.9</v>
      </c>
      <c r="G42" s="21">
        <v>20.2</v>
      </c>
      <c r="H42" s="22">
        <v>27.7</v>
      </c>
      <c r="I42" s="44">
        <v>150528.1</v>
      </c>
      <c r="J42" s="21">
        <v>38457.699999999997</v>
      </c>
      <c r="K42" s="21">
        <v>35880.400000000001</v>
      </c>
      <c r="L42" s="21">
        <v>41435.599999999999</v>
      </c>
      <c r="M42" s="21">
        <v>25.5</v>
      </c>
      <c r="N42" s="21">
        <v>23.8</v>
      </c>
      <c r="O42" s="22">
        <v>27.5</v>
      </c>
      <c r="P42" s="35">
        <v>298942.90000000002</v>
      </c>
      <c r="Q42" s="21">
        <v>62961.1</v>
      </c>
      <c r="R42" s="21">
        <v>58097.599999999999</v>
      </c>
      <c r="S42" s="21">
        <v>67958.8</v>
      </c>
      <c r="T42" s="21">
        <v>21.1</v>
      </c>
      <c r="U42" s="21">
        <v>19.399999999999999</v>
      </c>
      <c r="V42" s="22">
        <v>22.7</v>
      </c>
    </row>
    <row r="43" spans="1:22">
      <c r="A43" s="39" t="s">
        <v>261</v>
      </c>
      <c r="B43" s="44">
        <v>35512.800000000003</v>
      </c>
      <c r="C43" s="21">
        <v>6643.4</v>
      </c>
      <c r="D43" s="21">
        <v>5549.8</v>
      </c>
      <c r="E43" s="21">
        <v>7841.7</v>
      </c>
      <c r="F43" s="21">
        <v>18.7</v>
      </c>
      <c r="G43" s="21">
        <v>15.6</v>
      </c>
      <c r="H43" s="22">
        <v>22.1</v>
      </c>
      <c r="I43" s="44">
        <v>131848.5</v>
      </c>
      <c r="J43" s="21">
        <v>27921.3</v>
      </c>
      <c r="K43" s="21">
        <v>25487.599999999999</v>
      </c>
      <c r="L43" s="21">
        <v>30533.5</v>
      </c>
      <c r="M43" s="21">
        <v>21.2</v>
      </c>
      <c r="N43" s="21">
        <v>19.3</v>
      </c>
      <c r="O43" s="22">
        <v>23.2</v>
      </c>
      <c r="P43" s="35">
        <v>331351.40000000002</v>
      </c>
      <c r="Q43" s="21">
        <v>57535.6</v>
      </c>
      <c r="R43" s="21">
        <v>52206.6</v>
      </c>
      <c r="S43" s="21">
        <v>62730.1</v>
      </c>
      <c r="T43" s="21">
        <v>17.399999999999999</v>
      </c>
      <c r="U43" s="21">
        <v>15.8</v>
      </c>
      <c r="V43" s="22">
        <v>18.899999999999999</v>
      </c>
    </row>
    <row r="44" spans="1:22">
      <c r="A44" s="39" t="s">
        <v>238</v>
      </c>
      <c r="B44" s="44">
        <v>93901.1</v>
      </c>
      <c r="C44" s="21">
        <v>20954.599999999999</v>
      </c>
      <c r="D44" s="21">
        <v>17696.8</v>
      </c>
      <c r="E44" s="21">
        <v>24370.3</v>
      </c>
      <c r="F44" s="21">
        <v>22.3</v>
      </c>
      <c r="G44" s="21">
        <v>18.8</v>
      </c>
      <c r="H44" s="22">
        <v>26</v>
      </c>
      <c r="I44" s="44">
        <v>274684.5</v>
      </c>
      <c r="J44" s="21">
        <v>66225.7</v>
      </c>
      <c r="K44" s="21">
        <v>61786.9</v>
      </c>
      <c r="L44" s="21">
        <v>71410.3</v>
      </c>
      <c r="M44" s="21">
        <v>24.1</v>
      </c>
      <c r="N44" s="21">
        <v>22.5</v>
      </c>
      <c r="O44" s="22">
        <v>26</v>
      </c>
      <c r="P44" s="35">
        <v>500465.4</v>
      </c>
      <c r="Q44" s="21">
        <v>99218.7</v>
      </c>
      <c r="R44" s="21">
        <v>91543.4</v>
      </c>
      <c r="S44" s="21">
        <v>106931.9</v>
      </c>
      <c r="T44" s="21">
        <v>19.8</v>
      </c>
      <c r="U44" s="21">
        <v>18.3</v>
      </c>
      <c r="V44" s="22">
        <v>21.4</v>
      </c>
    </row>
    <row r="45" spans="1:22" ht="15.95" thickBot="1">
      <c r="A45" s="40" t="s">
        <v>232</v>
      </c>
      <c r="B45" s="45">
        <v>126913.8</v>
      </c>
      <c r="C45" s="23">
        <v>29662.1</v>
      </c>
      <c r="D45" s="23">
        <v>25035.9</v>
      </c>
      <c r="E45" s="23">
        <v>34350</v>
      </c>
      <c r="F45" s="23">
        <v>23.4</v>
      </c>
      <c r="G45" s="23">
        <v>19.7</v>
      </c>
      <c r="H45" s="24">
        <v>27.1</v>
      </c>
      <c r="I45" s="45">
        <v>279010.59999999998</v>
      </c>
      <c r="J45" s="23">
        <v>73806</v>
      </c>
      <c r="K45" s="23">
        <v>68373.7</v>
      </c>
      <c r="L45" s="23">
        <v>79807.399999999994</v>
      </c>
      <c r="M45" s="23">
        <v>26.5</v>
      </c>
      <c r="N45" s="23">
        <v>24.5</v>
      </c>
      <c r="O45" s="24">
        <v>28.6</v>
      </c>
      <c r="P45" s="36">
        <v>619108.80000000005</v>
      </c>
      <c r="Q45" s="23">
        <v>134796.9</v>
      </c>
      <c r="R45" s="23">
        <v>123695.2</v>
      </c>
      <c r="S45" s="23">
        <v>146447.1</v>
      </c>
      <c r="T45" s="23">
        <v>21.8</v>
      </c>
      <c r="U45" s="23">
        <v>20</v>
      </c>
      <c r="V45" s="24">
        <v>23.7</v>
      </c>
    </row>
  </sheetData>
  <mergeCells count="4">
    <mergeCell ref="A1:A2"/>
    <mergeCell ref="B1:H1"/>
    <mergeCell ref="I1:O1"/>
    <mergeCell ref="P1:V1"/>
  </mergeCells>
  <pageMargins left="0.7" right="0.7" top="0.75" bottom="0.75" header="0.3" footer="0.3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A57F8F-5381-4913-A36A-AF7E49C66414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278</v>
      </c>
      <c r="C1" s="99"/>
      <c r="D1" s="99"/>
      <c r="E1" s="99"/>
      <c r="F1" s="99"/>
      <c r="G1" s="99"/>
      <c r="H1" s="100"/>
      <c r="I1" s="98" t="s">
        <v>279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8958199</v>
      </c>
      <c r="C3" s="30">
        <v>1266101.3</v>
      </c>
      <c r="D3" s="30">
        <v>1101713.7</v>
      </c>
      <c r="E3" s="30">
        <v>1445680.1</v>
      </c>
      <c r="F3" s="30">
        <v>14.1</v>
      </c>
      <c r="G3" s="30">
        <v>12.3</v>
      </c>
      <c r="H3" s="31">
        <v>16.100000000000001</v>
      </c>
      <c r="I3" s="33">
        <v>16655577</v>
      </c>
      <c r="J3" s="30">
        <v>4320922.0999999996</v>
      </c>
      <c r="K3" s="30">
        <v>4060442.4</v>
      </c>
      <c r="L3" s="30">
        <v>4573737.5</v>
      </c>
      <c r="M3" s="30">
        <v>25.9</v>
      </c>
      <c r="N3" s="30">
        <v>24.4</v>
      </c>
      <c r="O3" s="31">
        <v>27.5</v>
      </c>
    </row>
    <row r="4" spans="1:15">
      <c r="A4" s="38" t="s">
        <v>250</v>
      </c>
      <c r="B4" s="43">
        <v>172539.8</v>
      </c>
      <c r="C4" s="27">
        <v>23059.1</v>
      </c>
      <c r="D4" s="27">
        <v>20012.2</v>
      </c>
      <c r="E4" s="27">
        <v>26371</v>
      </c>
      <c r="F4" s="27">
        <v>13.4</v>
      </c>
      <c r="G4" s="27">
        <v>11.6</v>
      </c>
      <c r="H4" s="28">
        <v>15.3</v>
      </c>
      <c r="I4" s="34">
        <v>280806</v>
      </c>
      <c r="J4" s="27">
        <v>69221.7</v>
      </c>
      <c r="K4" s="27">
        <v>64904</v>
      </c>
      <c r="L4" s="27">
        <v>73531.8</v>
      </c>
      <c r="M4" s="27">
        <v>24.7</v>
      </c>
      <c r="N4" s="27">
        <v>23.1</v>
      </c>
      <c r="O4" s="28">
        <v>26.2</v>
      </c>
    </row>
    <row r="5" spans="1:15">
      <c r="A5" s="39" t="s">
        <v>251</v>
      </c>
      <c r="B5" s="44">
        <v>129077.5</v>
      </c>
      <c r="C5" s="21">
        <v>17192</v>
      </c>
      <c r="D5" s="21">
        <v>14902.7</v>
      </c>
      <c r="E5" s="21">
        <v>19691</v>
      </c>
      <c r="F5" s="21">
        <v>13.3</v>
      </c>
      <c r="G5" s="21">
        <v>11.5</v>
      </c>
      <c r="H5" s="22">
        <v>15.3</v>
      </c>
      <c r="I5" s="35">
        <v>291745.5</v>
      </c>
      <c r="J5" s="21">
        <v>71298.100000000006</v>
      </c>
      <c r="K5" s="21">
        <v>66787.199999999997</v>
      </c>
      <c r="L5" s="21">
        <v>75697.100000000006</v>
      </c>
      <c r="M5" s="21">
        <v>24.4</v>
      </c>
      <c r="N5" s="21">
        <v>22.9</v>
      </c>
      <c r="O5" s="22">
        <v>25.9</v>
      </c>
    </row>
    <row r="6" spans="1:15">
      <c r="A6" s="39" t="s">
        <v>236</v>
      </c>
      <c r="B6" s="44">
        <v>177093.9</v>
      </c>
      <c r="C6" s="21">
        <v>27534.9</v>
      </c>
      <c r="D6" s="21">
        <v>23700.3</v>
      </c>
      <c r="E6" s="21">
        <v>31853.4</v>
      </c>
      <c r="F6" s="21">
        <v>15.5</v>
      </c>
      <c r="G6" s="21">
        <v>13.4</v>
      </c>
      <c r="H6" s="22">
        <v>18</v>
      </c>
      <c r="I6" s="35">
        <v>334719.09999999998</v>
      </c>
      <c r="J6" s="21">
        <v>93316.9</v>
      </c>
      <c r="K6" s="21">
        <v>86568.7</v>
      </c>
      <c r="L6" s="21">
        <v>100480.9</v>
      </c>
      <c r="M6" s="21">
        <v>27.9</v>
      </c>
      <c r="N6" s="21">
        <v>25.9</v>
      </c>
      <c r="O6" s="22">
        <v>30</v>
      </c>
    </row>
    <row r="7" spans="1:15">
      <c r="A7" s="39" t="s">
        <v>221</v>
      </c>
      <c r="B7" s="44">
        <v>151355.4</v>
      </c>
      <c r="C7" s="21">
        <v>24192</v>
      </c>
      <c r="D7" s="21">
        <v>20869.099999999999</v>
      </c>
      <c r="E7" s="21">
        <v>27866.799999999999</v>
      </c>
      <c r="F7" s="21">
        <v>16</v>
      </c>
      <c r="G7" s="21">
        <v>13.8</v>
      </c>
      <c r="H7" s="22">
        <v>18.399999999999999</v>
      </c>
      <c r="I7" s="35">
        <v>365439.6</v>
      </c>
      <c r="J7" s="21">
        <v>104447.5</v>
      </c>
      <c r="K7" s="21">
        <v>97225.2</v>
      </c>
      <c r="L7" s="21">
        <v>112055</v>
      </c>
      <c r="M7" s="21">
        <v>28.6</v>
      </c>
      <c r="N7" s="21">
        <v>26.6</v>
      </c>
      <c r="O7" s="22">
        <v>30.7</v>
      </c>
    </row>
    <row r="8" spans="1:15">
      <c r="A8" s="39" t="s">
        <v>247</v>
      </c>
      <c r="B8" s="44">
        <v>164521.9</v>
      </c>
      <c r="C8" s="21">
        <v>23055.599999999999</v>
      </c>
      <c r="D8" s="21">
        <v>20066.099999999999</v>
      </c>
      <c r="E8" s="21">
        <v>26350.7</v>
      </c>
      <c r="F8" s="21">
        <v>14</v>
      </c>
      <c r="G8" s="21">
        <v>12.2</v>
      </c>
      <c r="H8" s="22">
        <v>16</v>
      </c>
      <c r="I8" s="35">
        <v>240788.1</v>
      </c>
      <c r="J8" s="21">
        <v>61037.8</v>
      </c>
      <c r="K8" s="21">
        <v>57400.3</v>
      </c>
      <c r="L8" s="21">
        <v>64581.9</v>
      </c>
      <c r="M8" s="21">
        <v>25.3</v>
      </c>
      <c r="N8" s="21">
        <v>23.8</v>
      </c>
      <c r="O8" s="22">
        <v>26.8</v>
      </c>
    </row>
    <row r="9" spans="1:15">
      <c r="A9" s="70" t="s">
        <v>258</v>
      </c>
      <c r="B9" s="44">
        <v>305629.90000000002</v>
      </c>
      <c r="C9" s="21">
        <v>37977.199999999997</v>
      </c>
      <c r="D9" s="21">
        <v>32676.400000000001</v>
      </c>
      <c r="E9" s="21">
        <v>43611.7</v>
      </c>
      <c r="F9" s="21">
        <v>12.4</v>
      </c>
      <c r="G9" s="21">
        <v>10.7</v>
      </c>
      <c r="H9" s="22">
        <v>14.3</v>
      </c>
      <c r="I9" s="35">
        <v>505109.5</v>
      </c>
      <c r="J9" s="21">
        <v>116207.5</v>
      </c>
      <c r="K9" s="21">
        <v>107816</v>
      </c>
      <c r="L9" s="21">
        <v>124809.3</v>
      </c>
      <c r="M9" s="21">
        <v>23</v>
      </c>
      <c r="N9" s="21">
        <v>21.3</v>
      </c>
      <c r="O9" s="22">
        <v>24.7</v>
      </c>
    </row>
    <row r="10" spans="1:15">
      <c r="A10" s="39" t="s">
        <v>248</v>
      </c>
      <c r="B10" s="44">
        <v>149704.5</v>
      </c>
      <c r="C10" s="21">
        <v>20116</v>
      </c>
      <c r="D10" s="21">
        <v>17469.5</v>
      </c>
      <c r="E10" s="21">
        <v>22985.599999999999</v>
      </c>
      <c r="F10" s="21">
        <v>13.4</v>
      </c>
      <c r="G10" s="21">
        <v>11.7</v>
      </c>
      <c r="H10" s="22">
        <v>15.4</v>
      </c>
      <c r="I10" s="35">
        <v>256214.9</v>
      </c>
      <c r="J10" s="21">
        <v>64201.8</v>
      </c>
      <c r="K10" s="21">
        <v>60361.1</v>
      </c>
      <c r="L10" s="21">
        <v>68002.5</v>
      </c>
      <c r="M10" s="21">
        <v>25.1</v>
      </c>
      <c r="N10" s="21">
        <v>23.6</v>
      </c>
      <c r="O10" s="22">
        <v>26.5</v>
      </c>
    </row>
    <row r="11" spans="1:15">
      <c r="A11" s="39" t="s">
        <v>230</v>
      </c>
      <c r="B11" s="44">
        <v>403638.4</v>
      </c>
      <c r="C11" s="21">
        <v>61093.9</v>
      </c>
      <c r="D11" s="21">
        <v>53134.1</v>
      </c>
      <c r="E11" s="21">
        <v>69888.800000000003</v>
      </c>
      <c r="F11" s="21">
        <v>15.1</v>
      </c>
      <c r="G11" s="21">
        <v>13.2</v>
      </c>
      <c r="H11" s="22">
        <v>17.3</v>
      </c>
      <c r="I11" s="35">
        <v>794056.6</v>
      </c>
      <c r="J11" s="21">
        <v>217014.39999999999</v>
      </c>
      <c r="K11" s="21">
        <v>203930.8</v>
      </c>
      <c r="L11" s="21">
        <v>230387.6</v>
      </c>
      <c r="M11" s="21">
        <v>27.3</v>
      </c>
      <c r="N11" s="21">
        <v>25.7</v>
      </c>
      <c r="O11" s="22">
        <v>29</v>
      </c>
    </row>
    <row r="12" spans="1:15">
      <c r="A12" s="39" t="s">
        <v>222</v>
      </c>
      <c r="B12" s="44">
        <v>118649.2</v>
      </c>
      <c r="C12" s="21">
        <v>18191.7</v>
      </c>
      <c r="D12" s="21">
        <v>15759.4</v>
      </c>
      <c r="E12" s="21">
        <v>20837.8</v>
      </c>
      <c r="F12" s="21">
        <v>15.3</v>
      </c>
      <c r="G12" s="21">
        <v>13.3</v>
      </c>
      <c r="H12" s="22">
        <v>17.600000000000001</v>
      </c>
      <c r="I12" s="35">
        <v>192937.8</v>
      </c>
      <c r="J12" s="21">
        <v>53224.4</v>
      </c>
      <c r="K12" s="21">
        <v>49771.7</v>
      </c>
      <c r="L12" s="21">
        <v>56818</v>
      </c>
      <c r="M12" s="21">
        <v>27.6</v>
      </c>
      <c r="N12" s="21">
        <v>25.8</v>
      </c>
      <c r="O12" s="22">
        <v>29.4</v>
      </c>
    </row>
    <row r="13" spans="1:15">
      <c r="A13" s="39" t="s">
        <v>245</v>
      </c>
      <c r="B13" s="44">
        <v>145858.9</v>
      </c>
      <c r="C13" s="21">
        <v>20033.5</v>
      </c>
      <c r="D13" s="21">
        <v>17406.5</v>
      </c>
      <c r="E13" s="21">
        <v>22896.5</v>
      </c>
      <c r="F13" s="21">
        <v>13.7</v>
      </c>
      <c r="G13" s="21">
        <v>11.9</v>
      </c>
      <c r="H13" s="22">
        <v>15.7</v>
      </c>
      <c r="I13" s="35">
        <v>276472.09999999998</v>
      </c>
      <c r="J13" s="21">
        <v>69840.3</v>
      </c>
      <c r="K13" s="21">
        <v>65523.1</v>
      </c>
      <c r="L13" s="21">
        <v>74020.100000000006</v>
      </c>
      <c r="M13" s="21">
        <v>25.3</v>
      </c>
      <c r="N13" s="21">
        <v>23.7</v>
      </c>
      <c r="O13" s="22">
        <v>26.8</v>
      </c>
    </row>
    <row r="14" spans="1:15">
      <c r="A14" s="39" t="s">
        <v>243</v>
      </c>
      <c r="B14" s="44">
        <v>166571.4</v>
      </c>
      <c r="C14" s="21">
        <v>23384.2</v>
      </c>
      <c r="D14" s="21">
        <v>20335.099999999999</v>
      </c>
      <c r="E14" s="21">
        <v>26718</v>
      </c>
      <c r="F14" s="21">
        <v>14</v>
      </c>
      <c r="G14" s="21">
        <v>12.2</v>
      </c>
      <c r="H14" s="22">
        <v>16</v>
      </c>
      <c r="I14" s="35">
        <v>355087.6</v>
      </c>
      <c r="J14" s="21">
        <v>91510.399999999994</v>
      </c>
      <c r="K14" s="21">
        <v>85967.8</v>
      </c>
      <c r="L14" s="21">
        <v>96912.3</v>
      </c>
      <c r="M14" s="21">
        <v>25.8</v>
      </c>
      <c r="N14" s="21">
        <v>24.2</v>
      </c>
      <c r="O14" s="22">
        <v>27.3</v>
      </c>
    </row>
    <row r="15" spans="1:15">
      <c r="A15" s="39" t="s">
        <v>226</v>
      </c>
      <c r="B15" s="44">
        <v>228392.4</v>
      </c>
      <c r="C15" s="21">
        <v>33502.199999999997</v>
      </c>
      <c r="D15" s="21">
        <v>29213.1</v>
      </c>
      <c r="E15" s="21">
        <v>38126</v>
      </c>
      <c r="F15" s="21">
        <v>14.7</v>
      </c>
      <c r="G15" s="21">
        <v>12.8</v>
      </c>
      <c r="H15" s="22">
        <v>16.7</v>
      </c>
      <c r="I15" s="35">
        <v>408895.6</v>
      </c>
      <c r="J15" s="21">
        <v>109073</v>
      </c>
      <c r="K15" s="21">
        <v>102696</v>
      </c>
      <c r="L15" s="21">
        <v>115301.2</v>
      </c>
      <c r="M15" s="21">
        <v>26.7</v>
      </c>
      <c r="N15" s="21">
        <v>25.1</v>
      </c>
      <c r="O15" s="22">
        <v>28.2</v>
      </c>
    </row>
    <row r="16" spans="1:15">
      <c r="A16" s="39" t="s">
        <v>237</v>
      </c>
      <c r="B16" s="44">
        <v>155592.79999999999</v>
      </c>
      <c r="C16" s="21">
        <v>22277.8</v>
      </c>
      <c r="D16" s="21">
        <v>19414.3</v>
      </c>
      <c r="E16" s="21">
        <v>25384.9</v>
      </c>
      <c r="F16" s="21">
        <v>14.3</v>
      </c>
      <c r="G16" s="21">
        <v>12.5</v>
      </c>
      <c r="H16" s="22">
        <v>16.3</v>
      </c>
      <c r="I16" s="35">
        <v>259904.2</v>
      </c>
      <c r="J16" s="21">
        <v>67626.600000000006</v>
      </c>
      <c r="K16" s="21">
        <v>63663.5</v>
      </c>
      <c r="L16" s="21">
        <v>71444.100000000006</v>
      </c>
      <c r="M16" s="21">
        <v>26</v>
      </c>
      <c r="N16" s="21">
        <v>24.5</v>
      </c>
      <c r="O16" s="22">
        <v>27.5</v>
      </c>
    </row>
    <row r="17" spans="1:15">
      <c r="A17" s="70" t="s">
        <v>260</v>
      </c>
      <c r="B17" s="44">
        <v>123413.8</v>
      </c>
      <c r="C17" s="21">
        <v>15160.2</v>
      </c>
      <c r="D17" s="21">
        <v>13028.1</v>
      </c>
      <c r="E17" s="21">
        <v>17445.400000000001</v>
      </c>
      <c r="F17" s="21">
        <v>12.3</v>
      </c>
      <c r="G17" s="21">
        <v>10.6</v>
      </c>
      <c r="H17" s="22">
        <v>14.1</v>
      </c>
      <c r="I17" s="35">
        <v>212280</v>
      </c>
      <c r="J17" s="21">
        <v>48650.3</v>
      </c>
      <c r="K17" s="21">
        <v>45178.9</v>
      </c>
      <c r="L17" s="21">
        <v>52180</v>
      </c>
      <c r="M17" s="21">
        <v>22.9</v>
      </c>
      <c r="N17" s="21">
        <v>21.3</v>
      </c>
      <c r="O17" s="22">
        <v>24.6</v>
      </c>
    </row>
    <row r="18" spans="1:15">
      <c r="A18" s="39" t="s">
        <v>252</v>
      </c>
      <c r="B18" s="44">
        <v>117363.9</v>
      </c>
      <c r="C18" s="21">
        <v>15706.4</v>
      </c>
      <c r="D18" s="21">
        <v>13634</v>
      </c>
      <c r="E18" s="21">
        <v>17963.5</v>
      </c>
      <c r="F18" s="21">
        <v>13.4</v>
      </c>
      <c r="G18" s="21">
        <v>11.6</v>
      </c>
      <c r="H18" s="22">
        <v>15.3</v>
      </c>
      <c r="I18" s="35">
        <v>207344.1</v>
      </c>
      <c r="J18" s="21">
        <v>51029.599999999999</v>
      </c>
      <c r="K18" s="21">
        <v>47824.4</v>
      </c>
      <c r="L18" s="21">
        <v>54194.400000000001</v>
      </c>
      <c r="M18" s="21">
        <v>24.6</v>
      </c>
      <c r="N18" s="21">
        <v>23.1</v>
      </c>
      <c r="O18" s="22">
        <v>26.1</v>
      </c>
    </row>
    <row r="19" spans="1:15">
      <c r="A19" s="39" t="s">
        <v>233</v>
      </c>
      <c r="B19" s="44">
        <v>378287.4</v>
      </c>
      <c r="C19" s="21">
        <v>57566.2</v>
      </c>
      <c r="D19" s="21">
        <v>49846.6</v>
      </c>
      <c r="E19" s="21">
        <v>66116.100000000006</v>
      </c>
      <c r="F19" s="21">
        <v>15.2</v>
      </c>
      <c r="G19" s="21">
        <v>13.2</v>
      </c>
      <c r="H19" s="22">
        <v>17.5</v>
      </c>
      <c r="I19" s="35">
        <v>791185.6</v>
      </c>
      <c r="J19" s="21">
        <v>216819.8</v>
      </c>
      <c r="K19" s="21">
        <v>202755.7</v>
      </c>
      <c r="L19" s="21">
        <v>231387.9</v>
      </c>
      <c r="M19" s="21">
        <v>27.4</v>
      </c>
      <c r="N19" s="21">
        <v>25.6</v>
      </c>
      <c r="O19" s="22">
        <v>29.2</v>
      </c>
    </row>
    <row r="20" spans="1:15">
      <c r="A20" s="39" t="s">
        <v>241</v>
      </c>
      <c r="B20" s="44">
        <v>293674.5</v>
      </c>
      <c r="C20" s="21">
        <v>40524.9</v>
      </c>
      <c r="D20" s="21">
        <v>35237.699999999997</v>
      </c>
      <c r="E20" s="21">
        <v>46251.9</v>
      </c>
      <c r="F20" s="21">
        <v>13.8</v>
      </c>
      <c r="G20" s="21">
        <v>12</v>
      </c>
      <c r="H20" s="22">
        <v>15.7</v>
      </c>
      <c r="I20" s="35">
        <v>588214.9</v>
      </c>
      <c r="J20" s="21">
        <v>149651</v>
      </c>
      <c r="K20" s="21">
        <v>140846.39999999999</v>
      </c>
      <c r="L20" s="21">
        <v>158293.6</v>
      </c>
      <c r="M20" s="21">
        <v>25.4</v>
      </c>
      <c r="N20" s="21">
        <v>23.9</v>
      </c>
      <c r="O20" s="22">
        <v>26.9</v>
      </c>
    </row>
    <row r="21" spans="1:15">
      <c r="A21" s="39" t="s">
        <v>242</v>
      </c>
      <c r="B21" s="44">
        <v>142938.1</v>
      </c>
      <c r="C21" s="21">
        <v>20146.900000000001</v>
      </c>
      <c r="D21" s="21">
        <v>17542.8</v>
      </c>
      <c r="E21" s="21">
        <v>23000.5</v>
      </c>
      <c r="F21" s="21">
        <v>14.1</v>
      </c>
      <c r="G21" s="21">
        <v>12.3</v>
      </c>
      <c r="H21" s="22">
        <v>16.100000000000001</v>
      </c>
      <c r="I21" s="35">
        <v>271627.90000000002</v>
      </c>
      <c r="J21" s="21">
        <v>69794.899999999994</v>
      </c>
      <c r="K21" s="21">
        <v>65563.7</v>
      </c>
      <c r="L21" s="21">
        <v>73928.899999999994</v>
      </c>
      <c r="M21" s="21">
        <v>25.7</v>
      </c>
      <c r="N21" s="21">
        <v>24.1</v>
      </c>
      <c r="O21" s="22">
        <v>27.2</v>
      </c>
    </row>
    <row r="22" spans="1:15">
      <c r="A22" s="39" t="s">
        <v>255</v>
      </c>
      <c r="B22" s="44">
        <v>240904.9</v>
      </c>
      <c r="C22" s="21">
        <v>30416.799999999999</v>
      </c>
      <c r="D22" s="21">
        <v>26279.5</v>
      </c>
      <c r="E22" s="21">
        <v>34894.400000000001</v>
      </c>
      <c r="F22" s="21">
        <v>12.6</v>
      </c>
      <c r="G22" s="21">
        <v>10.9</v>
      </c>
      <c r="H22" s="22">
        <v>14.5</v>
      </c>
      <c r="I22" s="35">
        <v>435587.7</v>
      </c>
      <c r="J22" s="21">
        <v>102829.7</v>
      </c>
      <c r="K22" s="21">
        <v>95953.7</v>
      </c>
      <c r="L22" s="21">
        <v>109661.5</v>
      </c>
      <c r="M22" s="21">
        <v>23.6</v>
      </c>
      <c r="N22" s="21">
        <v>22</v>
      </c>
      <c r="O22" s="22">
        <v>25.2</v>
      </c>
    </row>
    <row r="23" spans="1:15">
      <c r="A23" s="39" t="s">
        <v>234</v>
      </c>
      <c r="B23" s="44">
        <v>289113.5</v>
      </c>
      <c r="C23" s="21">
        <v>41144.400000000001</v>
      </c>
      <c r="D23" s="21">
        <v>35838.9</v>
      </c>
      <c r="E23" s="21">
        <v>46890.2</v>
      </c>
      <c r="F23" s="21">
        <v>14.2</v>
      </c>
      <c r="G23" s="21">
        <v>12.4</v>
      </c>
      <c r="H23" s="22">
        <v>16.2</v>
      </c>
      <c r="I23" s="35">
        <v>572373.6</v>
      </c>
      <c r="J23" s="21">
        <v>150063.29999999999</v>
      </c>
      <c r="K23" s="21">
        <v>141496.5</v>
      </c>
      <c r="L23" s="21">
        <v>158520.6</v>
      </c>
      <c r="M23" s="21">
        <v>26.2</v>
      </c>
      <c r="N23" s="21">
        <v>24.7</v>
      </c>
      <c r="O23" s="22">
        <v>27.7</v>
      </c>
    </row>
    <row r="24" spans="1:15">
      <c r="A24" s="39" t="s">
        <v>240</v>
      </c>
      <c r="B24" s="44">
        <v>310796</v>
      </c>
      <c r="C24" s="21">
        <v>44350.7</v>
      </c>
      <c r="D24" s="21">
        <v>38605.5</v>
      </c>
      <c r="E24" s="21">
        <v>50620.5</v>
      </c>
      <c r="F24" s="21">
        <v>14.3</v>
      </c>
      <c r="G24" s="21">
        <v>12.4</v>
      </c>
      <c r="H24" s="22">
        <v>16.3</v>
      </c>
      <c r="I24" s="35">
        <v>566043</v>
      </c>
      <c r="J24" s="21">
        <v>147288</v>
      </c>
      <c r="K24" s="21">
        <v>138452.29999999999</v>
      </c>
      <c r="L24" s="21">
        <v>155934.39999999999</v>
      </c>
      <c r="M24" s="21">
        <v>26</v>
      </c>
      <c r="N24" s="21">
        <v>24.5</v>
      </c>
      <c r="O24" s="22">
        <v>27.5</v>
      </c>
    </row>
    <row r="25" spans="1:15">
      <c r="A25" s="39" t="s">
        <v>231</v>
      </c>
      <c r="B25" s="44">
        <v>281151.09999999998</v>
      </c>
      <c r="C25" s="21">
        <v>41808.800000000003</v>
      </c>
      <c r="D25" s="21">
        <v>36425.1</v>
      </c>
      <c r="E25" s="21">
        <v>47741</v>
      </c>
      <c r="F25" s="21">
        <v>14.9</v>
      </c>
      <c r="G25" s="21">
        <v>13</v>
      </c>
      <c r="H25" s="22">
        <v>17</v>
      </c>
      <c r="I25" s="35">
        <v>557011.19999999995</v>
      </c>
      <c r="J25" s="21">
        <v>150412.1</v>
      </c>
      <c r="K25" s="21">
        <v>141522.20000000001</v>
      </c>
      <c r="L25" s="21">
        <v>159281.1</v>
      </c>
      <c r="M25" s="21">
        <v>27</v>
      </c>
      <c r="N25" s="21">
        <v>25.4</v>
      </c>
      <c r="O25" s="22">
        <v>28.6</v>
      </c>
    </row>
    <row r="26" spans="1:15">
      <c r="A26" s="39" t="s">
        <v>253</v>
      </c>
      <c r="B26" s="44">
        <v>176984.8</v>
      </c>
      <c r="C26" s="21">
        <v>23802.2</v>
      </c>
      <c r="D26" s="21">
        <v>20631.8</v>
      </c>
      <c r="E26" s="21">
        <v>27296</v>
      </c>
      <c r="F26" s="21">
        <v>13.4</v>
      </c>
      <c r="G26" s="21">
        <v>11.7</v>
      </c>
      <c r="H26" s="22">
        <v>15.4</v>
      </c>
      <c r="I26" s="35">
        <v>324445.2</v>
      </c>
      <c r="J26" s="21">
        <v>79835.199999999997</v>
      </c>
      <c r="K26" s="21">
        <v>74656.5</v>
      </c>
      <c r="L26" s="21">
        <v>84879.6</v>
      </c>
      <c r="M26" s="21">
        <v>24.6</v>
      </c>
      <c r="N26" s="21">
        <v>23</v>
      </c>
      <c r="O26" s="22">
        <v>26.2</v>
      </c>
    </row>
    <row r="27" spans="1:15">
      <c r="A27" s="39" t="s">
        <v>227</v>
      </c>
      <c r="B27" s="44">
        <v>129144.6</v>
      </c>
      <c r="C27" s="21">
        <v>19017.7</v>
      </c>
      <c r="D27" s="21">
        <v>16574.400000000001</v>
      </c>
      <c r="E27" s="21">
        <v>21677.3</v>
      </c>
      <c r="F27" s="21">
        <v>14.7</v>
      </c>
      <c r="G27" s="21">
        <v>12.8</v>
      </c>
      <c r="H27" s="22">
        <v>16.8</v>
      </c>
      <c r="I27" s="35">
        <v>271680.40000000002</v>
      </c>
      <c r="J27" s="21">
        <v>72895.199999999997</v>
      </c>
      <c r="K27" s="21">
        <v>68640.2</v>
      </c>
      <c r="L27" s="21">
        <v>77090.3</v>
      </c>
      <c r="M27" s="21">
        <v>26.8</v>
      </c>
      <c r="N27" s="21">
        <v>25.3</v>
      </c>
      <c r="O27" s="22">
        <v>28.4</v>
      </c>
    </row>
    <row r="28" spans="1:15">
      <c r="A28" s="39" t="s">
        <v>249</v>
      </c>
      <c r="B28" s="44">
        <v>186784.8</v>
      </c>
      <c r="C28" s="21">
        <v>25555.7</v>
      </c>
      <c r="D28" s="21">
        <v>22163.599999999999</v>
      </c>
      <c r="E28" s="21">
        <v>29264.400000000001</v>
      </c>
      <c r="F28" s="21">
        <v>13.7</v>
      </c>
      <c r="G28" s="21">
        <v>11.9</v>
      </c>
      <c r="H28" s="22">
        <v>15.7</v>
      </c>
      <c r="I28" s="35">
        <v>372451.2</v>
      </c>
      <c r="J28" s="21">
        <v>93329.7</v>
      </c>
      <c r="K28" s="21">
        <v>87433.7</v>
      </c>
      <c r="L28" s="21">
        <v>99104.5</v>
      </c>
      <c r="M28" s="21">
        <v>25.1</v>
      </c>
      <c r="N28" s="21">
        <v>23.5</v>
      </c>
      <c r="O28" s="22">
        <v>26.6</v>
      </c>
    </row>
    <row r="29" spans="1:15">
      <c r="A29" s="39" t="s">
        <v>223</v>
      </c>
      <c r="B29" s="44">
        <v>178391.7</v>
      </c>
      <c r="C29" s="21">
        <v>26725.1</v>
      </c>
      <c r="D29" s="21">
        <v>23302.799999999999</v>
      </c>
      <c r="E29" s="21">
        <v>30457.3</v>
      </c>
      <c r="F29" s="21">
        <v>15</v>
      </c>
      <c r="G29" s="21">
        <v>13.1</v>
      </c>
      <c r="H29" s="22">
        <v>17.100000000000001</v>
      </c>
      <c r="I29" s="35">
        <v>364789.8</v>
      </c>
      <c r="J29" s="21">
        <v>98851.5</v>
      </c>
      <c r="K29" s="21">
        <v>93033</v>
      </c>
      <c r="L29" s="21">
        <v>104675</v>
      </c>
      <c r="M29" s="21">
        <v>27.1</v>
      </c>
      <c r="N29" s="21">
        <v>25.5</v>
      </c>
      <c r="O29" s="22">
        <v>28.7</v>
      </c>
    </row>
    <row r="30" spans="1:15">
      <c r="A30" s="39" t="s">
        <v>254</v>
      </c>
      <c r="B30" s="44">
        <v>237215.2</v>
      </c>
      <c r="C30" s="21">
        <v>32633.9</v>
      </c>
      <c r="D30" s="21">
        <v>28252.400000000001</v>
      </c>
      <c r="E30" s="21">
        <v>37466.1</v>
      </c>
      <c r="F30" s="21">
        <v>13.8</v>
      </c>
      <c r="G30" s="21">
        <v>11.9</v>
      </c>
      <c r="H30" s="22">
        <v>15.8</v>
      </c>
      <c r="I30" s="35">
        <v>297451.8</v>
      </c>
      <c r="J30" s="21">
        <v>74587.100000000006</v>
      </c>
      <c r="K30" s="21">
        <v>69516.3</v>
      </c>
      <c r="L30" s="21">
        <v>79497.600000000006</v>
      </c>
      <c r="M30" s="21">
        <v>25.1</v>
      </c>
      <c r="N30" s="21">
        <v>23.4</v>
      </c>
      <c r="O30" s="22">
        <v>26.7</v>
      </c>
    </row>
    <row r="31" spans="1:15">
      <c r="A31" s="39" t="s">
        <v>224</v>
      </c>
      <c r="B31" s="44">
        <v>429566.4</v>
      </c>
      <c r="C31" s="21">
        <v>66145.3</v>
      </c>
      <c r="D31" s="21">
        <v>57530.2</v>
      </c>
      <c r="E31" s="21">
        <v>75627.600000000006</v>
      </c>
      <c r="F31" s="21">
        <v>15.4</v>
      </c>
      <c r="G31" s="21">
        <v>13.4</v>
      </c>
      <c r="H31" s="22">
        <v>17.600000000000001</v>
      </c>
      <c r="I31" s="35">
        <v>1014477.1</v>
      </c>
      <c r="J31" s="21">
        <v>280438.8</v>
      </c>
      <c r="K31" s="21">
        <v>263504.7</v>
      </c>
      <c r="L31" s="21">
        <v>297683.90000000002</v>
      </c>
      <c r="M31" s="21">
        <v>27.6</v>
      </c>
      <c r="N31" s="21">
        <v>26</v>
      </c>
      <c r="O31" s="22">
        <v>29.3</v>
      </c>
    </row>
    <row r="32" spans="1:15">
      <c r="A32" s="39" t="s">
        <v>256</v>
      </c>
      <c r="B32" s="44">
        <v>249144</v>
      </c>
      <c r="C32" s="21">
        <v>34135.9</v>
      </c>
      <c r="D32" s="21">
        <v>29330.5</v>
      </c>
      <c r="E32" s="21">
        <v>39507.599999999999</v>
      </c>
      <c r="F32" s="21">
        <v>13.7</v>
      </c>
      <c r="G32" s="21">
        <v>11.8</v>
      </c>
      <c r="H32" s="22">
        <v>15.9</v>
      </c>
      <c r="I32" s="35">
        <v>400820</v>
      </c>
      <c r="J32" s="21">
        <v>100801.3</v>
      </c>
      <c r="K32" s="21">
        <v>93120.9</v>
      </c>
      <c r="L32" s="21">
        <v>108515.1</v>
      </c>
      <c r="M32" s="21">
        <v>25.1</v>
      </c>
      <c r="N32" s="21">
        <v>23.2</v>
      </c>
      <c r="O32" s="22">
        <v>27.1</v>
      </c>
    </row>
    <row r="33" spans="1:15">
      <c r="A33" s="39" t="s">
        <v>259</v>
      </c>
      <c r="B33" s="44">
        <v>339733.5</v>
      </c>
      <c r="C33" s="21">
        <v>45117.1</v>
      </c>
      <c r="D33" s="21">
        <v>39021.699999999997</v>
      </c>
      <c r="E33" s="21">
        <v>51882.6</v>
      </c>
      <c r="F33" s="21">
        <v>13.3</v>
      </c>
      <c r="G33" s="21">
        <v>11.5</v>
      </c>
      <c r="H33" s="22">
        <v>15.3</v>
      </c>
      <c r="I33" s="35">
        <v>466048.5</v>
      </c>
      <c r="J33" s="21">
        <v>113425.60000000001</v>
      </c>
      <c r="K33" s="21">
        <v>105312.1</v>
      </c>
      <c r="L33" s="21">
        <v>121308.5</v>
      </c>
      <c r="M33" s="21">
        <v>24.3</v>
      </c>
      <c r="N33" s="21">
        <v>22.6</v>
      </c>
      <c r="O33" s="22">
        <v>26</v>
      </c>
    </row>
    <row r="34" spans="1:15">
      <c r="A34" s="39" t="s">
        <v>244</v>
      </c>
      <c r="B34" s="44">
        <v>115101.9</v>
      </c>
      <c r="C34" s="21">
        <v>15820.4</v>
      </c>
      <c r="D34" s="21">
        <v>13747.4</v>
      </c>
      <c r="E34" s="21">
        <v>18083.7</v>
      </c>
      <c r="F34" s="21">
        <v>13.7</v>
      </c>
      <c r="G34" s="21">
        <v>11.9</v>
      </c>
      <c r="H34" s="22">
        <v>15.7</v>
      </c>
      <c r="I34" s="35">
        <v>240239.1</v>
      </c>
      <c r="J34" s="21">
        <v>60393.9</v>
      </c>
      <c r="K34" s="21">
        <v>56741.4</v>
      </c>
      <c r="L34" s="21">
        <v>64013.9</v>
      </c>
      <c r="M34" s="21">
        <v>25.1</v>
      </c>
      <c r="N34" s="21">
        <v>23.6</v>
      </c>
      <c r="O34" s="22">
        <v>26.6</v>
      </c>
    </row>
    <row r="35" spans="1:15">
      <c r="A35" s="39" t="s">
        <v>239</v>
      </c>
      <c r="B35" s="44">
        <v>165345.5</v>
      </c>
      <c r="C35" s="21">
        <v>23989</v>
      </c>
      <c r="D35" s="21">
        <v>20871.099999999999</v>
      </c>
      <c r="E35" s="21">
        <v>27437.9</v>
      </c>
      <c r="F35" s="21">
        <v>14.5</v>
      </c>
      <c r="G35" s="21">
        <v>12.6</v>
      </c>
      <c r="H35" s="22">
        <v>16.600000000000001</v>
      </c>
      <c r="I35" s="35">
        <v>349988.5</v>
      </c>
      <c r="J35" s="21">
        <v>92510.8</v>
      </c>
      <c r="K35" s="21">
        <v>86928.9</v>
      </c>
      <c r="L35" s="21">
        <v>98093.8</v>
      </c>
      <c r="M35" s="21">
        <v>26.4</v>
      </c>
      <c r="N35" s="21">
        <v>24.8</v>
      </c>
      <c r="O35" s="22">
        <v>28</v>
      </c>
    </row>
    <row r="36" spans="1:15">
      <c r="A36" s="39" t="s">
        <v>246</v>
      </c>
      <c r="B36" s="44">
        <v>88119.2</v>
      </c>
      <c r="C36" s="21">
        <v>12375.2</v>
      </c>
      <c r="D36" s="21">
        <v>10743.9</v>
      </c>
      <c r="E36" s="21">
        <v>14167.8</v>
      </c>
      <c r="F36" s="21">
        <v>14</v>
      </c>
      <c r="G36" s="21">
        <v>12.2</v>
      </c>
      <c r="H36" s="22">
        <v>16.100000000000001</v>
      </c>
      <c r="I36" s="35">
        <v>175928.8</v>
      </c>
      <c r="J36" s="21">
        <v>45112</v>
      </c>
      <c r="K36" s="21">
        <v>42174.3</v>
      </c>
      <c r="L36" s="21">
        <v>47984.3</v>
      </c>
      <c r="M36" s="21">
        <v>25.6</v>
      </c>
      <c r="N36" s="21">
        <v>24</v>
      </c>
      <c r="O36" s="22">
        <v>27.3</v>
      </c>
    </row>
    <row r="37" spans="1:15">
      <c r="A37" s="39" t="s">
        <v>228</v>
      </c>
      <c r="B37" s="44">
        <v>101144.4</v>
      </c>
      <c r="C37" s="21">
        <v>14598.2</v>
      </c>
      <c r="D37" s="21">
        <v>12711.5</v>
      </c>
      <c r="E37" s="21">
        <v>16635.5</v>
      </c>
      <c r="F37" s="21">
        <v>14.4</v>
      </c>
      <c r="G37" s="21">
        <v>12.6</v>
      </c>
      <c r="H37" s="22">
        <v>16.399999999999999</v>
      </c>
      <c r="I37" s="35">
        <v>205050.6</v>
      </c>
      <c r="J37" s="21">
        <v>53766.7</v>
      </c>
      <c r="K37" s="21">
        <v>50473.9</v>
      </c>
      <c r="L37" s="21">
        <v>56947.3</v>
      </c>
      <c r="M37" s="21">
        <v>26.2</v>
      </c>
      <c r="N37" s="21">
        <v>24.6</v>
      </c>
      <c r="O37" s="22">
        <v>27.8</v>
      </c>
    </row>
    <row r="38" spans="1:15">
      <c r="A38" s="39" t="s">
        <v>257</v>
      </c>
      <c r="B38" s="44">
        <v>272888.7</v>
      </c>
      <c r="C38" s="21">
        <v>36643.199999999997</v>
      </c>
      <c r="D38" s="21">
        <v>31659.9</v>
      </c>
      <c r="E38" s="21">
        <v>42182.1</v>
      </c>
      <c r="F38" s="21">
        <v>13.4</v>
      </c>
      <c r="G38" s="21">
        <v>11.6</v>
      </c>
      <c r="H38" s="22">
        <v>15.5</v>
      </c>
      <c r="I38" s="35">
        <v>391806.3</v>
      </c>
      <c r="J38" s="21">
        <v>96225.9</v>
      </c>
      <c r="K38" s="21">
        <v>89444.5</v>
      </c>
      <c r="L38" s="21">
        <v>102754.5</v>
      </c>
      <c r="M38" s="21">
        <v>24.6</v>
      </c>
      <c r="N38" s="21">
        <v>22.8</v>
      </c>
      <c r="O38" s="22">
        <v>26.2</v>
      </c>
    </row>
    <row r="39" spans="1:15">
      <c r="A39" s="39" t="s">
        <v>262</v>
      </c>
      <c r="B39" s="44">
        <v>240531.3</v>
      </c>
      <c r="C39" s="21">
        <v>29974.799999999999</v>
      </c>
      <c r="D39" s="21">
        <v>25903.3</v>
      </c>
      <c r="E39" s="21">
        <v>34411.5</v>
      </c>
      <c r="F39" s="21">
        <v>12.5</v>
      </c>
      <c r="G39" s="21">
        <v>10.8</v>
      </c>
      <c r="H39" s="22">
        <v>14.3</v>
      </c>
      <c r="I39" s="35">
        <v>355229.7</v>
      </c>
      <c r="J39" s="21">
        <v>82411.399999999994</v>
      </c>
      <c r="K39" s="21">
        <v>76710.8</v>
      </c>
      <c r="L39" s="21">
        <v>87998.5</v>
      </c>
      <c r="M39" s="21">
        <v>23.2</v>
      </c>
      <c r="N39" s="21">
        <v>21.6</v>
      </c>
      <c r="O39" s="22">
        <v>24.8</v>
      </c>
    </row>
    <row r="40" spans="1:15">
      <c r="A40" s="39" t="s">
        <v>225</v>
      </c>
      <c r="B40" s="44">
        <v>190021.8</v>
      </c>
      <c r="C40" s="21">
        <v>29467.3</v>
      </c>
      <c r="D40" s="21">
        <v>25574.400000000001</v>
      </c>
      <c r="E40" s="21">
        <v>33755.599999999999</v>
      </c>
      <c r="F40" s="21">
        <v>15.5</v>
      </c>
      <c r="G40" s="21">
        <v>13.5</v>
      </c>
      <c r="H40" s="22">
        <v>17.8</v>
      </c>
      <c r="I40" s="35">
        <v>423310.2</v>
      </c>
      <c r="J40" s="21">
        <v>118346</v>
      </c>
      <c r="K40" s="21">
        <v>110976.9</v>
      </c>
      <c r="L40" s="21">
        <v>126049.2</v>
      </c>
      <c r="M40" s="21">
        <v>28</v>
      </c>
      <c r="N40" s="21">
        <v>26.2</v>
      </c>
      <c r="O40" s="22">
        <v>29.8</v>
      </c>
    </row>
    <row r="41" spans="1:15">
      <c r="A41" s="39" t="s">
        <v>235</v>
      </c>
      <c r="B41" s="44">
        <v>182673.8</v>
      </c>
      <c r="C41" s="21">
        <v>26238.799999999999</v>
      </c>
      <c r="D41" s="21">
        <v>22845.3</v>
      </c>
      <c r="E41" s="21">
        <v>29916.799999999999</v>
      </c>
      <c r="F41" s="21">
        <v>14.4</v>
      </c>
      <c r="G41" s="21">
        <v>12.5</v>
      </c>
      <c r="H41" s="22">
        <v>16.399999999999999</v>
      </c>
      <c r="I41" s="35">
        <v>371757.2</v>
      </c>
      <c r="J41" s="21">
        <v>97973.4</v>
      </c>
      <c r="K41" s="21">
        <v>92282.5</v>
      </c>
      <c r="L41" s="21">
        <v>103603.8</v>
      </c>
      <c r="M41" s="21">
        <v>26.4</v>
      </c>
      <c r="N41" s="21">
        <v>24.8</v>
      </c>
      <c r="O41" s="22">
        <v>27.9</v>
      </c>
    </row>
    <row r="42" spans="1:15">
      <c r="A42" s="39" t="s">
        <v>229</v>
      </c>
      <c r="B42" s="44">
        <v>162474.29999999999</v>
      </c>
      <c r="C42" s="21">
        <v>23731.599999999999</v>
      </c>
      <c r="D42" s="21">
        <v>20681.2</v>
      </c>
      <c r="E42" s="21">
        <v>27033.7</v>
      </c>
      <c r="F42" s="21">
        <v>14.6</v>
      </c>
      <c r="G42" s="21">
        <v>12.7</v>
      </c>
      <c r="H42" s="22">
        <v>16.600000000000001</v>
      </c>
      <c r="I42" s="35">
        <v>340125.2</v>
      </c>
      <c r="J42" s="21">
        <v>90388.7</v>
      </c>
      <c r="K42" s="21">
        <v>85079.6</v>
      </c>
      <c r="L42" s="21">
        <v>95676.7</v>
      </c>
      <c r="M42" s="21">
        <v>26.6</v>
      </c>
      <c r="N42" s="21">
        <v>25</v>
      </c>
      <c r="O42" s="22">
        <v>28.1</v>
      </c>
    </row>
    <row r="43" spans="1:15">
      <c r="A43" s="39" t="s">
        <v>261</v>
      </c>
      <c r="B43" s="44">
        <v>211853.1</v>
      </c>
      <c r="C43" s="21">
        <v>26183</v>
      </c>
      <c r="D43" s="21">
        <v>22506.6</v>
      </c>
      <c r="E43" s="21">
        <v>30079.8</v>
      </c>
      <c r="F43" s="21">
        <v>12.4</v>
      </c>
      <c r="G43" s="21">
        <v>10.6</v>
      </c>
      <c r="H43" s="22">
        <v>14.2</v>
      </c>
      <c r="I43" s="35">
        <v>286859.59999999998</v>
      </c>
      <c r="J43" s="21">
        <v>65917.3</v>
      </c>
      <c r="K43" s="21">
        <v>61117</v>
      </c>
      <c r="L43" s="21">
        <v>70837.899999999994</v>
      </c>
      <c r="M43" s="21">
        <v>23</v>
      </c>
      <c r="N43" s="21">
        <v>21.3</v>
      </c>
      <c r="O43" s="22">
        <v>24.7</v>
      </c>
    </row>
    <row r="44" spans="1:15">
      <c r="A44" s="39" t="s">
        <v>238</v>
      </c>
      <c r="B44" s="44">
        <v>320644.59999999998</v>
      </c>
      <c r="C44" s="21">
        <v>45098.400000000001</v>
      </c>
      <c r="D44" s="21">
        <v>39282.300000000003</v>
      </c>
      <c r="E44" s="21">
        <v>51379.9</v>
      </c>
      <c r="F44" s="21">
        <v>14.1</v>
      </c>
      <c r="G44" s="21">
        <v>12.3</v>
      </c>
      <c r="H44" s="22">
        <v>16</v>
      </c>
      <c r="I44" s="35">
        <v>548406.4</v>
      </c>
      <c r="J44" s="21">
        <v>141300.6</v>
      </c>
      <c r="K44" s="21">
        <v>133067.5</v>
      </c>
      <c r="L44" s="21">
        <v>149308.4</v>
      </c>
      <c r="M44" s="21">
        <v>25.8</v>
      </c>
      <c r="N44" s="21">
        <v>24.3</v>
      </c>
      <c r="O44" s="22">
        <v>27.2</v>
      </c>
    </row>
    <row r="45" spans="1:15" ht="15.95" thickBot="1">
      <c r="A45" s="40" t="s">
        <v>232</v>
      </c>
      <c r="B45" s="45">
        <v>334166.09999999998</v>
      </c>
      <c r="C45" s="23">
        <v>50413.2</v>
      </c>
      <c r="D45" s="23">
        <v>43814.9</v>
      </c>
      <c r="E45" s="23">
        <v>57706.8</v>
      </c>
      <c r="F45" s="23">
        <v>15.1</v>
      </c>
      <c r="G45" s="23">
        <v>13.1</v>
      </c>
      <c r="H45" s="24">
        <v>17.3</v>
      </c>
      <c r="I45" s="36">
        <v>690867</v>
      </c>
      <c r="J45" s="23">
        <v>187851.9</v>
      </c>
      <c r="K45" s="23">
        <v>176238.4</v>
      </c>
      <c r="L45" s="23">
        <v>199626.9</v>
      </c>
      <c r="M45" s="23">
        <v>27.2</v>
      </c>
      <c r="N45" s="23">
        <v>25.5</v>
      </c>
      <c r="O45" s="24">
        <v>28.9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683B5B-3B9E-42B3-9D4A-68B9C8CE4753}">
  <dimension ref="A1:I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9" width="14.140625" style="20" customWidth="1"/>
    <col min="10" max="16384" width="8.7109375" style="2"/>
  </cols>
  <sheetData>
    <row r="1" spans="1:9">
      <c r="A1" s="102" t="s">
        <v>280</v>
      </c>
      <c r="B1" s="104" t="s">
        <v>281</v>
      </c>
      <c r="C1" s="98" t="s">
        <v>218</v>
      </c>
      <c r="D1" s="99"/>
      <c r="E1" s="99"/>
      <c r="F1" s="99"/>
      <c r="G1" s="99"/>
      <c r="H1" s="99"/>
      <c r="I1" s="100"/>
    </row>
    <row r="2" spans="1:9" ht="15.95" thickBot="1">
      <c r="A2" s="103" t="s">
        <v>219</v>
      </c>
      <c r="B2" s="105" t="s">
        <v>281</v>
      </c>
      <c r="C2" s="32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</row>
    <row r="3" spans="1:9" ht="15.95" thickBot="1">
      <c r="A3" s="29" t="s">
        <v>220</v>
      </c>
      <c r="B3" s="52" t="s">
        <v>220</v>
      </c>
      <c r="C3" s="33">
        <v>25613776</v>
      </c>
      <c r="D3" s="30">
        <v>5587023.4000000004</v>
      </c>
      <c r="E3" s="30">
        <v>5261159.5</v>
      </c>
      <c r="F3" s="30">
        <v>5909665.7000000002</v>
      </c>
      <c r="G3" s="30">
        <v>21.8</v>
      </c>
      <c r="H3" s="30">
        <v>20.5</v>
      </c>
      <c r="I3" s="31">
        <v>23.1</v>
      </c>
    </row>
    <row r="4" spans="1:9">
      <c r="A4" s="51" t="s">
        <v>284</v>
      </c>
      <c r="B4" s="53" t="s">
        <v>285</v>
      </c>
      <c r="C4" s="34">
        <v>68491</v>
      </c>
      <c r="D4" s="27">
        <v>18711.599999999999</v>
      </c>
      <c r="E4" s="27">
        <v>17219</v>
      </c>
      <c r="F4" s="27">
        <v>20266.400000000001</v>
      </c>
      <c r="G4" s="27">
        <v>27.3</v>
      </c>
      <c r="H4" s="27">
        <v>25.1</v>
      </c>
      <c r="I4" s="28">
        <v>29.6</v>
      </c>
    </row>
    <row r="5" spans="1:9">
      <c r="A5" s="49" t="s">
        <v>292</v>
      </c>
      <c r="B5" s="54" t="s">
        <v>293</v>
      </c>
      <c r="C5" s="35">
        <v>68665</v>
      </c>
      <c r="D5" s="21">
        <v>18374.2</v>
      </c>
      <c r="E5" s="21">
        <v>16832.5</v>
      </c>
      <c r="F5" s="21">
        <v>19929.8</v>
      </c>
      <c r="G5" s="21">
        <v>26.8</v>
      </c>
      <c r="H5" s="21">
        <v>24.5</v>
      </c>
      <c r="I5" s="22">
        <v>29</v>
      </c>
    </row>
    <row r="6" spans="1:9">
      <c r="A6" s="49" t="s">
        <v>290</v>
      </c>
      <c r="B6" s="54" t="s">
        <v>291</v>
      </c>
      <c r="C6" s="35">
        <v>106633</v>
      </c>
      <c r="D6" s="21">
        <v>28342.9</v>
      </c>
      <c r="E6" s="21">
        <v>26111.5</v>
      </c>
      <c r="F6" s="21">
        <v>30563</v>
      </c>
      <c r="G6" s="21">
        <v>26.6</v>
      </c>
      <c r="H6" s="21">
        <v>24.5</v>
      </c>
      <c r="I6" s="22">
        <v>28.7</v>
      </c>
    </row>
    <row r="7" spans="1:9">
      <c r="A7" s="49" t="s">
        <v>282</v>
      </c>
      <c r="B7" s="54" t="s">
        <v>283</v>
      </c>
      <c r="C7" s="35">
        <v>87156</v>
      </c>
      <c r="D7" s="21">
        <v>23145.5</v>
      </c>
      <c r="E7" s="21">
        <v>21748.5</v>
      </c>
      <c r="F7" s="21">
        <v>24651.5</v>
      </c>
      <c r="G7" s="21">
        <v>26.6</v>
      </c>
      <c r="H7" s="21">
        <v>25</v>
      </c>
      <c r="I7" s="22">
        <v>28.3</v>
      </c>
    </row>
    <row r="8" spans="1:9">
      <c r="A8" s="6" t="s">
        <v>294</v>
      </c>
      <c r="B8" s="55" t="s">
        <v>295</v>
      </c>
      <c r="C8" s="35">
        <v>44860</v>
      </c>
      <c r="D8" s="21">
        <v>11831.5</v>
      </c>
      <c r="E8" s="21">
        <v>10990.9</v>
      </c>
      <c r="F8" s="21">
        <v>12668.2</v>
      </c>
      <c r="G8" s="21">
        <v>26.4</v>
      </c>
      <c r="H8" s="21">
        <v>24.5</v>
      </c>
      <c r="I8" s="22">
        <v>28.2</v>
      </c>
    </row>
    <row r="9" spans="1:9">
      <c r="A9" s="6" t="s">
        <v>314</v>
      </c>
      <c r="B9" s="55" t="s">
        <v>315</v>
      </c>
      <c r="C9" s="35">
        <v>134787</v>
      </c>
      <c r="D9" s="21">
        <v>35395.1</v>
      </c>
      <c r="E9" s="21">
        <v>32376.2</v>
      </c>
      <c r="F9" s="21">
        <v>38435.9</v>
      </c>
      <c r="G9" s="21">
        <v>26.3</v>
      </c>
      <c r="H9" s="21">
        <v>24</v>
      </c>
      <c r="I9" s="22">
        <v>28.5</v>
      </c>
    </row>
    <row r="10" spans="1:9">
      <c r="A10" s="6" t="s">
        <v>300</v>
      </c>
      <c r="B10" s="55" t="s">
        <v>301</v>
      </c>
      <c r="C10" s="35">
        <v>86947</v>
      </c>
      <c r="D10" s="21">
        <v>22717.7</v>
      </c>
      <c r="E10" s="21">
        <v>21192.5</v>
      </c>
      <c r="F10" s="21">
        <v>24394.1</v>
      </c>
      <c r="G10" s="21">
        <v>26.1</v>
      </c>
      <c r="H10" s="21">
        <v>24.4</v>
      </c>
      <c r="I10" s="22">
        <v>28.1</v>
      </c>
    </row>
    <row r="11" spans="1:9">
      <c r="A11" s="49" t="s">
        <v>298</v>
      </c>
      <c r="B11" s="54" t="s">
        <v>299</v>
      </c>
      <c r="C11" s="35">
        <v>41745</v>
      </c>
      <c r="D11" s="21">
        <v>10843.3</v>
      </c>
      <c r="E11" s="21">
        <v>10051</v>
      </c>
      <c r="F11" s="21">
        <v>11652.7</v>
      </c>
      <c r="G11" s="21">
        <v>26</v>
      </c>
      <c r="H11" s="21">
        <v>24.1</v>
      </c>
      <c r="I11" s="22">
        <v>27.9</v>
      </c>
    </row>
    <row r="12" spans="1:9">
      <c r="A12" s="6" t="s">
        <v>286</v>
      </c>
      <c r="B12" s="55" t="s">
        <v>287</v>
      </c>
      <c r="C12" s="35">
        <v>51554</v>
      </c>
      <c r="D12" s="21">
        <v>13397</v>
      </c>
      <c r="E12" s="21">
        <v>12543.9</v>
      </c>
      <c r="F12" s="21">
        <v>14294.5</v>
      </c>
      <c r="G12" s="21">
        <v>26</v>
      </c>
      <c r="H12" s="21">
        <v>24.3</v>
      </c>
      <c r="I12" s="22">
        <v>27.7</v>
      </c>
    </row>
    <row r="13" spans="1:9">
      <c r="A13" s="6" t="s">
        <v>318</v>
      </c>
      <c r="B13" s="55" t="s">
        <v>319</v>
      </c>
      <c r="C13" s="35">
        <v>108582</v>
      </c>
      <c r="D13" s="21">
        <v>28223.200000000001</v>
      </c>
      <c r="E13" s="21">
        <v>26129.4</v>
      </c>
      <c r="F13" s="21">
        <v>30328.5</v>
      </c>
      <c r="G13" s="21">
        <v>26</v>
      </c>
      <c r="H13" s="21">
        <v>24.1</v>
      </c>
      <c r="I13" s="22">
        <v>27.9</v>
      </c>
    </row>
    <row r="14" spans="1:9">
      <c r="A14" s="49" t="s">
        <v>324</v>
      </c>
      <c r="B14" s="54" t="s">
        <v>325</v>
      </c>
      <c r="C14" s="35">
        <v>187738</v>
      </c>
      <c r="D14" s="21">
        <v>48546.8</v>
      </c>
      <c r="E14" s="21">
        <v>44316.5</v>
      </c>
      <c r="F14" s="21">
        <v>52751.5</v>
      </c>
      <c r="G14" s="21">
        <v>25.9</v>
      </c>
      <c r="H14" s="21">
        <v>23.6</v>
      </c>
      <c r="I14" s="22">
        <v>28.1</v>
      </c>
    </row>
    <row r="15" spans="1:9">
      <c r="A15" s="6" t="s">
        <v>322</v>
      </c>
      <c r="B15" s="55" t="s">
        <v>323</v>
      </c>
      <c r="C15" s="35">
        <v>120416</v>
      </c>
      <c r="D15" s="21">
        <v>31081</v>
      </c>
      <c r="E15" s="21">
        <v>28825.9</v>
      </c>
      <c r="F15" s="21">
        <v>33295.599999999999</v>
      </c>
      <c r="G15" s="21">
        <v>25.8</v>
      </c>
      <c r="H15" s="21">
        <v>23.9</v>
      </c>
      <c r="I15" s="22">
        <v>27.7</v>
      </c>
    </row>
    <row r="16" spans="1:9">
      <c r="A16" s="6" t="s">
        <v>350</v>
      </c>
      <c r="B16" s="55" t="s">
        <v>351</v>
      </c>
      <c r="C16" s="35">
        <v>59576</v>
      </c>
      <c r="D16" s="21">
        <v>15129.6</v>
      </c>
      <c r="E16" s="21">
        <v>14082.8</v>
      </c>
      <c r="F16" s="21">
        <v>16202.4</v>
      </c>
      <c r="G16" s="21">
        <v>25.4</v>
      </c>
      <c r="H16" s="21">
        <v>23.6</v>
      </c>
      <c r="I16" s="22">
        <v>27.2</v>
      </c>
    </row>
    <row r="17" spans="1:9">
      <c r="A17" s="6" t="s">
        <v>336</v>
      </c>
      <c r="B17" s="55" t="s">
        <v>337</v>
      </c>
      <c r="C17" s="35">
        <v>133138</v>
      </c>
      <c r="D17" s="21">
        <v>33768.9</v>
      </c>
      <c r="E17" s="21">
        <v>31589.9</v>
      </c>
      <c r="F17" s="21">
        <v>36088.800000000003</v>
      </c>
      <c r="G17" s="21">
        <v>25.4</v>
      </c>
      <c r="H17" s="21">
        <v>23.7</v>
      </c>
      <c r="I17" s="22">
        <v>27.1</v>
      </c>
    </row>
    <row r="18" spans="1:9">
      <c r="A18" s="6" t="s">
        <v>346</v>
      </c>
      <c r="B18" s="55" t="s">
        <v>347</v>
      </c>
      <c r="C18" s="35">
        <v>59606</v>
      </c>
      <c r="D18" s="21">
        <v>15093.7</v>
      </c>
      <c r="E18" s="21">
        <v>13972.5</v>
      </c>
      <c r="F18" s="21">
        <v>16209.1</v>
      </c>
      <c r="G18" s="21">
        <v>25.3</v>
      </c>
      <c r="H18" s="21">
        <v>23.4</v>
      </c>
      <c r="I18" s="22">
        <v>27.2</v>
      </c>
    </row>
    <row r="19" spans="1:9">
      <c r="A19" s="6" t="s">
        <v>310</v>
      </c>
      <c r="B19" s="55" t="s">
        <v>311</v>
      </c>
      <c r="C19" s="35">
        <v>124309</v>
      </c>
      <c r="D19" s="21">
        <v>31413.3</v>
      </c>
      <c r="E19" s="21">
        <v>29489.1</v>
      </c>
      <c r="F19" s="21">
        <v>33393.699999999997</v>
      </c>
      <c r="G19" s="21">
        <v>25.3</v>
      </c>
      <c r="H19" s="21">
        <v>23.7</v>
      </c>
      <c r="I19" s="22">
        <v>26.9</v>
      </c>
    </row>
    <row r="20" spans="1:9">
      <c r="A20" s="6" t="s">
        <v>316</v>
      </c>
      <c r="B20" s="55" t="s">
        <v>317</v>
      </c>
      <c r="C20" s="35">
        <v>71725</v>
      </c>
      <c r="D20" s="21">
        <v>18180.8</v>
      </c>
      <c r="E20" s="21">
        <v>16902</v>
      </c>
      <c r="F20" s="21">
        <v>19478.5</v>
      </c>
      <c r="G20" s="21">
        <v>25.3</v>
      </c>
      <c r="H20" s="21">
        <v>23.6</v>
      </c>
      <c r="I20" s="22">
        <v>27.2</v>
      </c>
    </row>
    <row r="21" spans="1:9">
      <c r="A21" s="6" t="s">
        <v>330</v>
      </c>
      <c r="B21" s="55" t="s">
        <v>331</v>
      </c>
      <c r="C21" s="35">
        <v>143781</v>
      </c>
      <c r="D21" s="21">
        <v>36189.300000000003</v>
      </c>
      <c r="E21" s="21">
        <v>33858.699999999997</v>
      </c>
      <c r="F21" s="21">
        <v>38567.5</v>
      </c>
      <c r="G21" s="21">
        <v>25.2</v>
      </c>
      <c r="H21" s="21">
        <v>23.5</v>
      </c>
      <c r="I21" s="22">
        <v>26.8</v>
      </c>
    </row>
    <row r="22" spans="1:9">
      <c r="A22" s="6" t="s">
        <v>338</v>
      </c>
      <c r="B22" s="55" t="s">
        <v>339</v>
      </c>
      <c r="C22" s="35">
        <v>102893</v>
      </c>
      <c r="D22" s="21">
        <v>25980.400000000001</v>
      </c>
      <c r="E22" s="21">
        <v>24165.8</v>
      </c>
      <c r="F22" s="21">
        <v>27834.3</v>
      </c>
      <c r="G22" s="21">
        <v>25.2</v>
      </c>
      <c r="H22" s="21">
        <v>23.5</v>
      </c>
      <c r="I22" s="22">
        <v>27.1</v>
      </c>
    </row>
    <row r="23" spans="1:9">
      <c r="A23" s="6" t="s">
        <v>358</v>
      </c>
      <c r="B23" s="55" t="s">
        <v>359</v>
      </c>
      <c r="C23" s="35">
        <v>116609</v>
      </c>
      <c r="D23" s="21">
        <v>29107.4</v>
      </c>
      <c r="E23" s="21">
        <v>27175</v>
      </c>
      <c r="F23" s="21">
        <v>31155.4</v>
      </c>
      <c r="G23" s="21">
        <v>25</v>
      </c>
      <c r="H23" s="21">
        <v>23.3</v>
      </c>
      <c r="I23" s="22">
        <v>26.7</v>
      </c>
    </row>
    <row r="24" spans="1:9">
      <c r="A24" s="6" t="s">
        <v>288</v>
      </c>
      <c r="B24" s="55" t="s">
        <v>289</v>
      </c>
      <c r="C24" s="35">
        <v>52188</v>
      </c>
      <c r="D24" s="21">
        <v>13019.4</v>
      </c>
      <c r="E24" s="21">
        <v>12186.6</v>
      </c>
      <c r="F24" s="21">
        <v>13890.6</v>
      </c>
      <c r="G24" s="21">
        <v>24.9</v>
      </c>
      <c r="H24" s="21">
        <v>23.4</v>
      </c>
      <c r="I24" s="22">
        <v>26.6</v>
      </c>
    </row>
    <row r="25" spans="1:9">
      <c r="A25" s="6" t="s">
        <v>352</v>
      </c>
      <c r="B25" s="55" t="s">
        <v>353</v>
      </c>
      <c r="C25" s="35">
        <v>36632</v>
      </c>
      <c r="D25" s="21">
        <v>9053.5</v>
      </c>
      <c r="E25" s="21">
        <v>8409.2999999999993</v>
      </c>
      <c r="F25" s="21">
        <v>9700.4</v>
      </c>
      <c r="G25" s="21">
        <v>24.7</v>
      </c>
      <c r="H25" s="21">
        <v>23</v>
      </c>
      <c r="I25" s="22">
        <v>26.5</v>
      </c>
    </row>
    <row r="26" spans="1:9">
      <c r="A26" s="6" t="s">
        <v>326</v>
      </c>
      <c r="B26" s="55" t="s">
        <v>327</v>
      </c>
      <c r="C26" s="35">
        <v>76247</v>
      </c>
      <c r="D26" s="21">
        <v>18804.400000000001</v>
      </c>
      <c r="E26" s="21">
        <v>17678.400000000001</v>
      </c>
      <c r="F26" s="21">
        <v>19958.7</v>
      </c>
      <c r="G26" s="21">
        <v>24.7</v>
      </c>
      <c r="H26" s="21">
        <v>23.2</v>
      </c>
      <c r="I26" s="22">
        <v>26.2</v>
      </c>
    </row>
    <row r="27" spans="1:9">
      <c r="A27" s="6" t="s">
        <v>390</v>
      </c>
      <c r="B27" s="55" t="s">
        <v>391</v>
      </c>
      <c r="C27" s="35">
        <v>94757</v>
      </c>
      <c r="D27" s="21">
        <v>23432.9</v>
      </c>
      <c r="E27" s="21">
        <v>21768.6</v>
      </c>
      <c r="F27" s="21">
        <v>25143.7</v>
      </c>
      <c r="G27" s="21">
        <v>24.7</v>
      </c>
      <c r="H27" s="21">
        <v>23</v>
      </c>
      <c r="I27" s="22">
        <v>26.5</v>
      </c>
    </row>
    <row r="28" spans="1:9">
      <c r="A28" s="6" t="s">
        <v>328</v>
      </c>
      <c r="B28" s="55" t="s">
        <v>329</v>
      </c>
      <c r="C28" s="35">
        <v>160494</v>
      </c>
      <c r="D28" s="21">
        <v>39603.800000000003</v>
      </c>
      <c r="E28" s="21">
        <v>37333</v>
      </c>
      <c r="F28" s="21">
        <v>41896.800000000003</v>
      </c>
      <c r="G28" s="21">
        <v>24.7</v>
      </c>
      <c r="H28" s="21">
        <v>23.3</v>
      </c>
      <c r="I28" s="22">
        <v>26.1</v>
      </c>
    </row>
    <row r="29" spans="1:9">
      <c r="A29" s="6" t="s">
        <v>432</v>
      </c>
      <c r="B29" s="55" t="s">
        <v>433</v>
      </c>
      <c r="C29" s="35">
        <v>61380</v>
      </c>
      <c r="D29" s="21">
        <v>15129.4</v>
      </c>
      <c r="E29" s="21">
        <v>13922.2</v>
      </c>
      <c r="F29" s="21">
        <v>16326.1</v>
      </c>
      <c r="G29" s="21">
        <v>24.6</v>
      </c>
      <c r="H29" s="21">
        <v>22.7</v>
      </c>
      <c r="I29" s="22">
        <v>26.6</v>
      </c>
    </row>
    <row r="30" spans="1:9">
      <c r="A30" s="6" t="s">
        <v>382</v>
      </c>
      <c r="B30" s="55" t="s">
        <v>383</v>
      </c>
      <c r="C30" s="35">
        <v>51764</v>
      </c>
      <c r="D30" s="21">
        <v>12753.7</v>
      </c>
      <c r="E30" s="21">
        <v>11901.3</v>
      </c>
      <c r="F30" s="21">
        <v>13621.3</v>
      </c>
      <c r="G30" s="21">
        <v>24.6</v>
      </c>
      <c r="H30" s="21">
        <v>23</v>
      </c>
      <c r="I30" s="22">
        <v>26.3</v>
      </c>
    </row>
    <row r="31" spans="1:9">
      <c r="A31" s="6" t="s">
        <v>414</v>
      </c>
      <c r="B31" s="55" t="s">
        <v>415</v>
      </c>
      <c r="C31" s="35">
        <v>111159</v>
      </c>
      <c r="D31" s="21">
        <v>27356.799999999999</v>
      </c>
      <c r="E31" s="21">
        <v>25272.799999999999</v>
      </c>
      <c r="F31" s="21">
        <v>29473.9</v>
      </c>
      <c r="G31" s="21">
        <v>24.6</v>
      </c>
      <c r="H31" s="21">
        <v>22.7</v>
      </c>
      <c r="I31" s="22">
        <v>26.5</v>
      </c>
    </row>
    <row r="32" spans="1:9">
      <c r="A32" s="6" t="s">
        <v>356</v>
      </c>
      <c r="B32" s="55" t="s">
        <v>357</v>
      </c>
      <c r="C32" s="35">
        <v>60181</v>
      </c>
      <c r="D32" s="21">
        <v>14715.5</v>
      </c>
      <c r="E32" s="21">
        <v>13769.6</v>
      </c>
      <c r="F32" s="21">
        <v>15693.8</v>
      </c>
      <c r="G32" s="21">
        <v>24.5</v>
      </c>
      <c r="H32" s="21">
        <v>22.9</v>
      </c>
      <c r="I32" s="22">
        <v>26.1</v>
      </c>
    </row>
    <row r="33" spans="1:9">
      <c r="A33" s="6" t="s">
        <v>332</v>
      </c>
      <c r="B33" s="55" t="s">
        <v>333</v>
      </c>
      <c r="C33" s="35">
        <v>44246</v>
      </c>
      <c r="D33" s="21">
        <v>10818.3</v>
      </c>
      <c r="E33" s="21">
        <v>10069.6</v>
      </c>
      <c r="F33" s="21">
        <v>11625.4</v>
      </c>
      <c r="G33" s="21">
        <v>24.5</v>
      </c>
      <c r="H33" s="21">
        <v>22.8</v>
      </c>
      <c r="I33" s="22">
        <v>26.3</v>
      </c>
    </row>
    <row r="34" spans="1:9">
      <c r="A34" s="6" t="s">
        <v>304</v>
      </c>
      <c r="B34" s="55" t="s">
        <v>305</v>
      </c>
      <c r="C34" s="35">
        <v>83021</v>
      </c>
      <c r="D34" s="21">
        <v>20337</v>
      </c>
      <c r="E34" s="21">
        <v>19041.900000000001</v>
      </c>
      <c r="F34" s="21">
        <v>21680.2</v>
      </c>
      <c r="G34" s="21">
        <v>24.5</v>
      </c>
      <c r="H34" s="21">
        <v>22.9</v>
      </c>
      <c r="I34" s="22">
        <v>26.1</v>
      </c>
    </row>
    <row r="35" spans="1:9">
      <c r="A35" s="6" t="s">
        <v>442</v>
      </c>
      <c r="B35" s="55" t="s">
        <v>443</v>
      </c>
      <c r="C35" s="35">
        <v>104351</v>
      </c>
      <c r="D35" s="21">
        <v>25552.1</v>
      </c>
      <c r="E35" s="21">
        <v>23374.7</v>
      </c>
      <c r="F35" s="21">
        <v>27784.7</v>
      </c>
      <c r="G35" s="21">
        <v>24.5</v>
      </c>
      <c r="H35" s="21">
        <v>22.4</v>
      </c>
      <c r="I35" s="22">
        <v>26.6</v>
      </c>
    </row>
    <row r="36" spans="1:9">
      <c r="A36" s="6" t="s">
        <v>342</v>
      </c>
      <c r="B36" s="55" t="s">
        <v>343</v>
      </c>
      <c r="C36" s="35">
        <v>70615</v>
      </c>
      <c r="D36" s="21">
        <v>17304.900000000001</v>
      </c>
      <c r="E36" s="21">
        <v>16261.6</v>
      </c>
      <c r="F36" s="21">
        <v>18378.5</v>
      </c>
      <c r="G36" s="21">
        <v>24.5</v>
      </c>
      <c r="H36" s="21">
        <v>23</v>
      </c>
      <c r="I36" s="22">
        <v>26</v>
      </c>
    </row>
    <row r="37" spans="1:9">
      <c r="A37" s="6" t="s">
        <v>312</v>
      </c>
      <c r="B37" s="55" t="s">
        <v>313</v>
      </c>
      <c r="C37" s="35">
        <v>76578</v>
      </c>
      <c r="D37" s="21">
        <v>18760.5</v>
      </c>
      <c r="E37" s="21">
        <v>17624.099999999999</v>
      </c>
      <c r="F37" s="21">
        <v>19982.8</v>
      </c>
      <c r="G37" s="21">
        <v>24.5</v>
      </c>
      <c r="H37" s="21">
        <v>23</v>
      </c>
      <c r="I37" s="22">
        <v>26.1</v>
      </c>
    </row>
    <row r="38" spans="1:9">
      <c r="A38" s="6" t="s">
        <v>306</v>
      </c>
      <c r="B38" s="55" t="s">
        <v>307</v>
      </c>
      <c r="C38" s="35">
        <v>81707</v>
      </c>
      <c r="D38" s="21">
        <v>19944.8</v>
      </c>
      <c r="E38" s="21">
        <v>18743.599999999999</v>
      </c>
      <c r="F38" s="21">
        <v>21132.1</v>
      </c>
      <c r="G38" s="21">
        <v>24.4</v>
      </c>
      <c r="H38" s="21">
        <v>22.9</v>
      </c>
      <c r="I38" s="22">
        <v>25.9</v>
      </c>
    </row>
    <row r="39" spans="1:9">
      <c r="A39" s="6" t="s">
        <v>426</v>
      </c>
      <c r="B39" s="55" t="s">
        <v>427</v>
      </c>
      <c r="C39" s="35">
        <v>98373</v>
      </c>
      <c r="D39" s="21">
        <v>24038.400000000001</v>
      </c>
      <c r="E39" s="21">
        <v>22350.400000000001</v>
      </c>
      <c r="F39" s="21">
        <v>25761.9</v>
      </c>
      <c r="G39" s="21">
        <v>24.4</v>
      </c>
      <c r="H39" s="21">
        <v>22.7</v>
      </c>
      <c r="I39" s="22">
        <v>26.2</v>
      </c>
    </row>
    <row r="40" spans="1:9">
      <c r="A40" s="6" t="s">
        <v>320</v>
      </c>
      <c r="B40" s="55" t="s">
        <v>321</v>
      </c>
      <c r="C40" s="35">
        <v>70904</v>
      </c>
      <c r="D40" s="21">
        <v>17334.3</v>
      </c>
      <c r="E40" s="21">
        <v>16285.6</v>
      </c>
      <c r="F40" s="21">
        <v>18473.099999999999</v>
      </c>
      <c r="G40" s="21">
        <v>24.4</v>
      </c>
      <c r="H40" s="21">
        <v>23</v>
      </c>
      <c r="I40" s="22">
        <v>26.1</v>
      </c>
    </row>
    <row r="41" spans="1:9">
      <c r="A41" s="6" t="s">
        <v>492</v>
      </c>
      <c r="B41" s="55" t="s">
        <v>493</v>
      </c>
      <c r="C41" s="35">
        <v>407967</v>
      </c>
      <c r="D41" s="21">
        <v>99012.9</v>
      </c>
      <c r="E41" s="21">
        <v>90751.5</v>
      </c>
      <c r="F41" s="21">
        <v>107534.39999999999</v>
      </c>
      <c r="G41" s="21">
        <v>24.3</v>
      </c>
      <c r="H41" s="21">
        <v>22.2</v>
      </c>
      <c r="I41" s="22">
        <v>26.4</v>
      </c>
    </row>
    <row r="42" spans="1:9">
      <c r="A42" s="6" t="s">
        <v>366</v>
      </c>
      <c r="B42" s="55" t="s">
        <v>367</v>
      </c>
      <c r="C42" s="35">
        <v>40118</v>
      </c>
      <c r="D42" s="21">
        <v>9742.7000000000007</v>
      </c>
      <c r="E42" s="21">
        <v>9097.2999999999993</v>
      </c>
      <c r="F42" s="21">
        <v>10425.799999999999</v>
      </c>
      <c r="G42" s="21">
        <v>24.3</v>
      </c>
      <c r="H42" s="21">
        <v>22.7</v>
      </c>
      <c r="I42" s="22">
        <v>26</v>
      </c>
    </row>
    <row r="43" spans="1:9">
      <c r="A43" s="6" t="s">
        <v>376</v>
      </c>
      <c r="B43" s="55" t="s">
        <v>377</v>
      </c>
      <c r="C43" s="35">
        <v>259610</v>
      </c>
      <c r="D43" s="21">
        <v>63020.800000000003</v>
      </c>
      <c r="E43" s="21">
        <v>59011.1</v>
      </c>
      <c r="F43" s="21">
        <v>67222.7</v>
      </c>
      <c r="G43" s="21">
        <v>24.3</v>
      </c>
      <c r="H43" s="21">
        <v>22.7</v>
      </c>
      <c r="I43" s="22">
        <v>25.9</v>
      </c>
    </row>
    <row r="44" spans="1:9">
      <c r="A44" s="6" t="s">
        <v>406</v>
      </c>
      <c r="B44" s="55" t="s">
        <v>407</v>
      </c>
      <c r="C44" s="35">
        <v>92505</v>
      </c>
      <c r="D44" s="21">
        <v>22470.2</v>
      </c>
      <c r="E44" s="21">
        <v>21042.9</v>
      </c>
      <c r="F44" s="21">
        <v>23954</v>
      </c>
      <c r="G44" s="21">
        <v>24.3</v>
      </c>
      <c r="H44" s="21">
        <v>22.7</v>
      </c>
      <c r="I44" s="22">
        <v>25.9</v>
      </c>
    </row>
    <row r="45" spans="1:9">
      <c r="A45" s="6" t="s">
        <v>364</v>
      </c>
      <c r="B45" s="55" t="s">
        <v>365</v>
      </c>
      <c r="C45" s="35">
        <v>164794</v>
      </c>
      <c r="D45" s="21">
        <v>40039.5</v>
      </c>
      <c r="E45" s="21">
        <v>37537.1</v>
      </c>
      <c r="F45" s="21">
        <v>42655.8</v>
      </c>
      <c r="G45" s="21">
        <v>24.3</v>
      </c>
      <c r="H45" s="21">
        <v>22.8</v>
      </c>
      <c r="I45" s="22">
        <v>25.9</v>
      </c>
    </row>
    <row r="46" spans="1:9">
      <c r="A46" s="6" t="s">
        <v>400</v>
      </c>
      <c r="B46" s="55" t="s">
        <v>401</v>
      </c>
      <c r="C46" s="35">
        <v>126483</v>
      </c>
      <c r="D46" s="21">
        <v>30602.2</v>
      </c>
      <c r="E46" s="21">
        <v>28565.1</v>
      </c>
      <c r="F46" s="21">
        <v>32665.599999999999</v>
      </c>
      <c r="G46" s="21">
        <v>24.2</v>
      </c>
      <c r="H46" s="21">
        <v>22.6</v>
      </c>
      <c r="I46" s="22">
        <v>25.8</v>
      </c>
    </row>
    <row r="47" spans="1:9">
      <c r="A47" s="6" t="s">
        <v>402</v>
      </c>
      <c r="B47" s="55" t="s">
        <v>403</v>
      </c>
      <c r="C47" s="35">
        <v>218108</v>
      </c>
      <c r="D47" s="21">
        <v>52705.2</v>
      </c>
      <c r="E47" s="21">
        <v>49042.9</v>
      </c>
      <c r="F47" s="21">
        <v>56410.1</v>
      </c>
      <c r="G47" s="21">
        <v>24.2</v>
      </c>
      <c r="H47" s="21">
        <v>22.5</v>
      </c>
      <c r="I47" s="22">
        <v>25.9</v>
      </c>
    </row>
    <row r="48" spans="1:9">
      <c r="A48" s="6" t="s">
        <v>340</v>
      </c>
      <c r="B48" s="55" t="s">
        <v>341</v>
      </c>
      <c r="C48" s="35">
        <v>59050</v>
      </c>
      <c r="D48" s="21">
        <v>14277.9</v>
      </c>
      <c r="E48" s="21">
        <v>13470.9</v>
      </c>
      <c r="F48" s="21">
        <v>15108.6</v>
      </c>
      <c r="G48" s="21">
        <v>24.2</v>
      </c>
      <c r="H48" s="21">
        <v>22.8</v>
      </c>
      <c r="I48" s="22">
        <v>25.6</v>
      </c>
    </row>
    <row r="49" spans="1:9">
      <c r="A49" s="6" t="s">
        <v>344</v>
      </c>
      <c r="B49" s="55" t="s">
        <v>345</v>
      </c>
      <c r="C49" s="35">
        <v>64871</v>
      </c>
      <c r="D49" s="21">
        <v>15675.6</v>
      </c>
      <c r="E49" s="21">
        <v>14847.9</v>
      </c>
      <c r="F49" s="21">
        <v>16529.3</v>
      </c>
      <c r="G49" s="21">
        <v>24.2</v>
      </c>
      <c r="H49" s="21">
        <v>22.9</v>
      </c>
      <c r="I49" s="22">
        <v>25.5</v>
      </c>
    </row>
    <row r="50" spans="1:9">
      <c r="A50" s="6" t="s">
        <v>308</v>
      </c>
      <c r="B50" s="55" t="s">
        <v>309</v>
      </c>
      <c r="C50" s="35">
        <v>37852</v>
      </c>
      <c r="D50" s="21">
        <v>9121.2999999999993</v>
      </c>
      <c r="E50" s="21">
        <v>8558.4</v>
      </c>
      <c r="F50" s="21">
        <v>9692.1</v>
      </c>
      <c r="G50" s="21">
        <v>24.1</v>
      </c>
      <c r="H50" s="21">
        <v>22.6</v>
      </c>
      <c r="I50" s="22">
        <v>25.6</v>
      </c>
    </row>
    <row r="51" spans="1:9">
      <c r="A51" s="6" t="s">
        <v>474</v>
      </c>
      <c r="B51" s="55" t="s">
        <v>475</v>
      </c>
      <c r="C51" s="35">
        <v>166928</v>
      </c>
      <c r="D51" s="21">
        <v>40206.1</v>
      </c>
      <c r="E51" s="21">
        <v>36400.5</v>
      </c>
      <c r="F51" s="21">
        <v>44107</v>
      </c>
      <c r="G51" s="21">
        <v>24.1</v>
      </c>
      <c r="H51" s="21">
        <v>21.8</v>
      </c>
      <c r="I51" s="22">
        <v>26.4</v>
      </c>
    </row>
    <row r="52" spans="1:9">
      <c r="A52" s="6" t="s">
        <v>386</v>
      </c>
      <c r="B52" s="55" t="s">
        <v>387</v>
      </c>
      <c r="C52" s="35">
        <v>42180</v>
      </c>
      <c r="D52" s="21">
        <v>10177.799999999999</v>
      </c>
      <c r="E52" s="21">
        <v>9501.2000000000007</v>
      </c>
      <c r="F52" s="21">
        <v>10876</v>
      </c>
      <c r="G52" s="21">
        <v>24.1</v>
      </c>
      <c r="H52" s="21">
        <v>22.5</v>
      </c>
      <c r="I52" s="22">
        <v>25.8</v>
      </c>
    </row>
    <row r="53" spans="1:9">
      <c r="A53" s="6" t="s">
        <v>362</v>
      </c>
      <c r="B53" s="55" t="s">
        <v>363</v>
      </c>
      <c r="C53" s="35">
        <v>116124</v>
      </c>
      <c r="D53" s="21">
        <v>28040.3</v>
      </c>
      <c r="E53" s="21">
        <v>26327.8</v>
      </c>
      <c r="F53" s="21">
        <v>29793.4</v>
      </c>
      <c r="G53" s="21">
        <v>24.1</v>
      </c>
      <c r="H53" s="21">
        <v>22.7</v>
      </c>
      <c r="I53" s="22">
        <v>25.7</v>
      </c>
    </row>
    <row r="54" spans="1:9">
      <c r="A54" s="6" t="s">
        <v>296</v>
      </c>
      <c r="B54" s="55" t="s">
        <v>297</v>
      </c>
      <c r="C54" s="35">
        <v>56981</v>
      </c>
      <c r="D54" s="21">
        <v>13705.9</v>
      </c>
      <c r="E54" s="21">
        <v>12955.6</v>
      </c>
      <c r="F54" s="21">
        <v>14410.4</v>
      </c>
      <c r="G54" s="21">
        <v>24.1</v>
      </c>
      <c r="H54" s="21">
        <v>22.7</v>
      </c>
      <c r="I54" s="22">
        <v>25.3</v>
      </c>
    </row>
    <row r="55" spans="1:9">
      <c r="A55" s="6" t="s">
        <v>446</v>
      </c>
      <c r="B55" s="55" t="s">
        <v>447</v>
      </c>
      <c r="C55" s="35">
        <v>94711</v>
      </c>
      <c r="D55" s="21">
        <v>22856.7</v>
      </c>
      <c r="E55" s="21">
        <v>21123.200000000001</v>
      </c>
      <c r="F55" s="21">
        <v>24642.5</v>
      </c>
      <c r="G55" s="21">
        <v>24.1</v>
      </c>
      <c r="H55" s="21">
        <v>22.3</v>
      </c>
      <c r="I55" s="22">
        <v>26</v>
      </c>
    </row>
    <row r="56" spans="1:9">
      <c r="A56" s="6" t="s">
        <v>372</v>
      </c>
      <c r="B56" s="55" t="s">
        <v>373</v>
      </c>
      <c r="C56" s="35">
        <v>88163</v>
      </c>
      <c r="D56" s="21">
        <v>21287.7</v>
      </c>
      <c r="E56" s="21">
        <v>19842.900000000001</v>
      </c>
      <c r="F56" s="21">
        <v>22766.7</v>
      </c>
      <c r="G56" s="21">
        <v>24.1</v>
      </c>
      <c r="H56" s="21">
        <v>22.5</v>
      </c>
      <c r="I56" s="22">
        <v>25.8</v>
      </c>
    </row>
    <row r="57" spans="1:9">
      <c r="A57" s="6" t="s">
        <v>412</v>
      </c>
      <c r="B57" s="55" t="s">
        <v>413</v>
      </c>
      <c r="C57" s="35">
        <v>155757</v>
      </c>
      <c r="D57" s="21">
        <v>37514.1</v>
      </c>
      <c r="E57" s="21">
        <v>35251.699999999997</v>
      </c>
      <c r="F57" s="21">
        <v>39787.9</v>
      </c>
      <c r="G57" s="21">
        <v>24.1</v>
      </c>
      <c r="H57" s="21">
        <v>22.6</v>
      </c>
      <c r="I57" s="22">
        <v>25.5</v>
      </c>
    </row>
    <row r="58" spans="1:9">
      <c r="A58" s="6" t="s">
        <v>302</v>
      </c>
      <c r="B58" s="55" t="s">
        <v>303</v>
      </c>
      <c r="C58" s="35">
        <v>52492</v>
      </c>
      <c r="D58" s="21">
        <v>12602</v>
      </c>
      <c r="E58" s="21">
        <v>11905.7</v>
      </c>
      <c r="F58" s="21">
        <v>13305.3</v>
      </c>
      <c r="G58" s="21">
        <v>24</v>
      </c>
      <c r="H58" s="21">
        <v>22.7</v>
      </c>
      <c r="I58" s="22">
        <v>25.3</v>
      </c>
    </row>
    <row r="59" spans="1:9">
      <c r="A59" s="6" t="s">
        <v>418</v>
      </c>
      <c r="B59" s="55" t="s">
        <v>419</v>
      </c>
      <c r="C59" s="35">
        <v>52358</v>
      </c>
      <c r="D59" s="21">
        <v>12516.9</v>
      </c>
      <c r="E59" s="21">
        <v>11743.3</v>
      </c>
      <c r="F59" s="21">
        <v>13303.7</v>
      </c>
      <c r="G59" s="21">
        <v>23.9</v>
      </c>
      <c r="H59" s="21">
        <v>22.4</v>
      </c>
      <c r="I59" s="22">
        <v>25.4</v>
      </c>
    </row>
    <row r="60" spans="1:9">
      <c r="A60" s="6" t="s">
        <v>550</v>
      </c>
      <c r="B60" s="55" t="s">
        <v>551</v>
      </c>
      <c r="C60" s="35">
        <v>70948</v>
      </c>
      <c r="D60" s="21">
        <v>16912.099999999999</v>
      </c>
      <c r="E60" s="21">
        <v>15380.4</v>
      </c>
      <c r="F60" s="21">
        <v>18520.099999999999</v>
      </c>
      <c r="G60" s="21">
        <v>23.8</v>
      </c>
      <c r="H60" s="21">
        <v>21.7</v>
      </c>
      <c r="I60" s="22">
        <v>26.1</v>
      </c>
    </row>
    <row r="61" spans="1:9">
      <c r="A61" s="6" t="s">
        <v>378</v>
      </c>
      <c r="B61" s="55" t="s">
        <v>379</v>
      </c>
      <c r="C61" s="35">
        <v>53352</v>
      </c>
      <c r="D61" s="21">
        <v>12716</v>
      </c>
      <c r="E61" s="21">
        <v>11987.5</v>
      </c>
      <c r="F61" s="21">
        <v>13473.9</v>
      </c>
      <c r="G61" s="21">
        <v>23.8</v>
      </c>
      <c r="H61" s="21">
        <v>22.5</v>
      </c>
      <c r="I61" s="22">
        <v>25.3</v>
      </c>
    </row>
    <row r="62" spans="1:9">
      <c r="A62" s="6" t="s">
        <v>380</v>
      </c>
      <c r="B62" s="55" t="s">
        <v>381</v>
      </c>
      <c r="C62" s="35">
        <v>61199</v>
      </c>
      <c r="D62" s="21">
        <v>14516.9</v>
      </c>
      <c r="E62" s="21">
        <v>13712.4</v>
      </c>
      <c r="F62" s="21">
        <v>15330.7</v>
      </c>
      <c r="G62" s="21">
        <v>23.7</v>
      </c>
      <c r="H62" s="21">
        <v>22.4</v>
      </c>
      <c r="I62" s="22">
        <v>25.1</v>
      </c>
    </row>
    <row r="63" spans="1:9">
      <c r="A63" s="6" t="s">
        <v>452</v>
      </c>
      <c r="B63" s="55" t="s">
        <v>453</v>
      </c>
      <c r="C63" s="35">
        <v>92590</v>
      </c>
      <c r="D63" s="21">
        <v>21907</v>
      </c>
      <c r="E63" s="21">
        <v>20635.7</v>
      </c>
      <c r="F63" s="21">
        <v>23164.3</v>
      </c>
      <c r="G63" s="21">
        <v>23.7</v>
      </c>
      <c r="H63" s="21">
        <v>22.3</v>
      </c>
      <c r="I63" s="22">
        <v>25</v>
      </c>
    </row>
    <row r="64" spans="1:9">
      <c r="A64" s="6" t="s">
        <v>360</v>
      </c>
      <c r="B64" s="55" t="s">
        <v>361</v>
      </c>
      <c r="C64" s="35">
        <v>76709</v>
      </c>
      <c r="D64" s="21">
        <v>18112.7</v>
      </c>
      <c r="E64" s="21">
        <v>16976</v>
      </c>
      <c r="F64" s="21">
        <v>19314.400000000001</v>
      </c>
      <c r="G64" s="21">
        <v>23.6</v>
      </c>
      <c r="H64" s="21">
        <v>22.1</v>
      </c>
      <c r="I64" s="22">
        <v>25.2</v>
      </c>
    </row>
    <row r="65" spans="1:9">
      <c r="A65" s="6" t="s">
        <v>370</v>
      </c>
      <c r="B65" s="55" t="s">
        <v>371</v>
      </c>
      <c r="C65" s="35">
        <v>144131</v>
      </c>
      <c r="D65" s="21">
        <v>34008.199999999997</v>
      </c>
      <c r="E65" s="21">
        <v>32080.400000000001</v>
      </c>
      <c r="F65" s="21">
        <v>35895.800000000003</v>
      </c>
      <c r="G65" s="21">
        <v>23.6</v>
      </c>
      <c r="H65" s="21">
        <v>22.3</v>
      </c>
      <c r="I65" s="22">
        <v>24.9</v>
      </c>
    </row>
    <row r="66" spans="1:9">
      <c r="A66" s="6" t="s">
        <v>476</v>
      </c>
      <c r="B66" s="55" t="s">
        <v>477</v>
      </c>
      <c r="C66" s="35">
        <v>112684</v>
      </c>
      <c r="D66" s="21">
        <v>26540.1</v>
      </c>
      <c r="E66" s="21">
        <v>24690.9</v>
      </c>
      <c r="F66" s="21">
        <v>28418.9</v>
      </c>
      <c r="G66" s="21">
        <v>23.6</v>
      </c>
      <c r="H66" s="21">
        <v>21.9</v>
      </c>
      <c r="I66" s="22">
        <v>25.2</v>
      </c>
    </row>
    <row r="67" spans="1:9">
      <c r="A67" s="6" t="s">
        <v>464</v>
      </c>
      <c r="B67" s="55" t="s">
        <v>465</v>
      </c>
      <c r="C67" s="35">
        <v>83501</v>
      </c>
      <c r="D67" s="21">
        <v>19708.400000000001</v>
      </c>
      <c r="E67" s="21">
        <v>18356.5</v>
      </c>
      <c r="F67" s="21">
        <v>21064.2</v>
      </c>
      <c r="G67" s="21">
        <v>23.6</v>
      </c>
      <c r="H67" s="21">
        <v>22</v>
      </c>
      <c r="I67" s="22">
        <v>25.2</v>
      </c>
    </row>
    <row r="68" spans="1:9">
      <c r="A68" s="6" t="s">
        <v>334</v>
      </c>
      <c r="B68" s="55" t="s">
        <v>335</v>
      </c>
      <c r="C68" s="35">
        <v>64363</v>
      </c>
      <c r="D68" s="21">
        <v>15122.9</v>
      </c>
      <c r="E68" s="21">
        <v>14040.6</v>
      </c>
      <c r="F68" s="21">
        <v>16260.2</v>
      </c>
      <c r="G68" s="21">
        <v>23.5</v>
      </c>
      <c r="H68" s="21">
        <v>21.8</v>
      </c>
      <c r="I68" s="22">
        <v>25.3</v>
      </c>
    </row>
    <row r="69" spans="1:9">
      <c r="A69" s="6" t="s">
        <v>488</v>
      </c>
      <c r="B69" s="55" t="s">
        <v>489</v>
      </c>
      <c r="C69" s="35">
        <v>54320</v>
      </c>
      <c r="D69" s="21">
        <v>12774.9</v>
      </c>
      <c r="E69" s="21">
        <v>11998.2</v>
      </c>
      <c r="F69" s="21">
        <v>13546.6</v>
      </c>
      <c r="G69" s="21">
        <v>23.5</v>
      </c>
      <c r="H69" s="21">
        <v>22.1</v>
      </c>
      <c r="I69" s="22">
        <v>24.9</v>
      </c>
    </row>
    <row r="70" spans="1:9">
      <c r="A70" s="6" t="s">
        <v>416</v>
      </c>
      <c r="B70" s="55" t="s">
        <v>417</v>
      </c>
      <c r="C70" s="35">
        <v>97962</v>
      </c>
      <c r="D70" s="21">
        <v>22957.1</v>
      </c>
      <c r="E70" s="21">
        <v>21591.8</v>
      </c>
      <c r="F70" s="21">
        <v>24339.200000000001</v>
      </c>
      <c r="G70" s="21">
        <v>23.4</v>
      </c>
      <c r="H70" s="21">
        <v>22</v>
      </c>
      <c r="I70" s="22">
        <v>24.8</v>
      </c>
    </row>
    <row r="71" spans="1:9">
      <c r="A71" s="6" t="s">
        <v>470</v>
      </c>
      <c r="B71" s="55" t="s">
        <v>471</v>
      </c>
      <c r="C71" s="35">
        <v>107950</v>
      </c>
      <c r="D71" s="21">
        <v>25265.7</v>
      </c>
      <c r="E71" s="21">
        <v>23666.2</v>
      </c>
      <c r="F71" s="21">
        <v>26870.2</v>
      </c>
      <c r="G71" s="21">
        <v>23.4</v>
      </c>
      <c r="H71" s="21">
        <v>21.9</v>
      </c>
      <c r="I71" s="22">
        <v>24.9</v>
      </c>
    </row>
    <row r="72" spans="1:9">
      <c r="A72" s="6" t="s">
        <v>388</v>
      </c>
      <c r="B72" s="55" t="s">
        <v>389</v>
      </c>
      <c r="C72" s="35">
        <v>38756</v>
      </c>
      <c r="D72" s="21">
        <v>9069.7999999999993</v>
      </c>
      <c r="E72" s="21">
        <v>8566.5</v>
      </c>
      <c r="F72" s="21">
        <v>9580.7000000000007</v>
      </c>
      <c r="G72" s="21">
        <v>23.4</v>
      </c>
      <c r="H72" s="21">
        <v>22.1</v>
      </c>
      <c r="I72" s="22">
        <v>24.7</v>
      </c>
    </row>
    <row r="73" spans="1:9">
      <c r="A73" s="6" t="s">
        <v>348</v>
      </c>
      <c r="B73" s="55" t="s">
        <v>349</v>
      </c>
      <c r="C73" s="35">
        <v>93487</v>
      </c>
      <c r="D73" s="21">
        <v>21766</v>
      </c>
      <c r="E73" s="21">
        <v>20576.3</v>
      </c>
      <c r="F73" s="21">
        <v>22924.9</v>
      </c>
      <c r="G73" s="21">
        <v>23.3</v>
      </c>
      <c r="H73" s="21">
        <v>22</v>
      </c>
      <c r="I73" s="22">
        <v>24.5</v>
      </c>
    </row>
    <row r="74" spans="1:9">
      <c r="A74" s="6" t="s">
        <v>424</v>
      </c>
      <c r="B74" s="55" t="s">
        <v>425</v>
      </c>
      <c r="C74" s="35">
        <v>52866</v>
      </c>
      <c r="D74" s="21">
        <v>12333.6</v>
      </c>
      <c r="E74" s="21">
        <v>11456.6</v>
      </c>
      <c r="F74" s="21">
        <v>13241.8</v>
      </c>
      <c r="G74" s="21">
        <v>23.3</v>
      </c>
      <c r="H74" s="21">
        <v>21.7</v>
      </c>
      <c r="I74" s="22">
        <v>25</v>
      </c>
    </row>
    <row r="75" spans="1:9">
      <c r="A75" s="6" t="s">
        <v>410</v>
      </c>
      <c r="B75" s="55" t="s">
        <v>411</v>
      </c>
      <c r="C75" s="35">
        <v>36235</v>
      </c>
      <c r="D75" s="21">
        <v>8448.5</v>
      </c>
      <c r="E75" s="21">
        <v>7946</v>
      </c>
      <c r="F75" s="21">
        <v>8945.7999999999993</v>
      </c>
      <c r="G75" s="21">
        <v>23.3</v>
      </c>
      <c r="H75" s="21">
        <v>21.9</v>
      </c>
      <c r="I75" s="22">
        <v>24.7</v>
      </c>
    </row>
    <row r="76" spans="1:9">
      <c r="A76" s="6" t="s">
        <v>396</v>
      </c>
      <c r="B76" s="55" t="s">
        <v>397</v>
      </c>
      <c r="C76" s="35">
        <v>85387</v>
      </c>
      <c r="D76" s="21">
        <v>19781</v>
      </c>
      <c r="E76" s="21">
        <v>18685.3</v>
      </c>
      <c r="F76" s="21">
        <v>20869</v>
      </c>
      <c r="G76" s="21">
        <v>23.2</v>
      </c>
      <c r="H76" s="21">
        <v>21.9</v>
      </c>
      <c r="I76" s="22">
        <v>24.4</v>
      </c>
    </row>
    <row r="77" spans="1:9">
      <c r="A77" s="6" t="s">
        <v>428</v>
      </c>
      <c r="B77" s="55" t="s">
        <v>429</v>
      </c>
      <c r="C77" s="35">
        <v>80503</v>
      </c>
      <c r="D77" s="21">
        <v>18639.400000000001</v>
      </c>
      <c r="E77" s="21">
        <v>17453.7</v>
      </c>
      <c r="F77" s="21">
        <v>19904.2</v>
      </c>
      <c r="G77" s="21">
        <v>23.2</v>
      </c>
      <c r="H77" s="21">
        <v>21.7</v>
      </c>
      <c r="I77" s="22">
        <v>24.7</v>
      </c>
    </row>
    <row r="78" spans="1:9">
      <c r="A78" s="6" t="s">
        <v>448</v>
      </c>
      <c r="B78" s="55" t="s">
        <v>449</v>
      </c>
      <c r="C78" s="35">
        <v>143767</v>
      </c>
      <c r="D78" s="21">
        <v>33324.400000000001</v>
      </c>
      <c r="E78" s="21">
        <v>31318.7</v>
      </c>
      <c r="F78" s="21">
        <v>35366.199999999997</v>
      </c>
      <c r="G78" s="21">
        <v>23.2</v>
      </c>
      <c r="H78" s="21">
        <v>21.8</v>
      </c>
      <c r="I78" s="22">
        <v>24.6</v>
      </c>
    </row>
    <row r="79" spans="1:9">
      <c r="A79" s="6" t="s">
        <v>458</v>
      </c>
      <c r="B79" s="55" t="s">
        <v>459</v>
      </c>
      <c r="C79" s="35">
        <v>33493</v>
      </c>
      <c r="D79" s="21">
        <v>7745.7</v>
      </c>
      <c r="E79" s="21">
        <v>7170.7</v>
      </c>
      <c r="F79" s="21">
        <v>8314.2999999999993</v>
      </c>
      <c r="G79" s="21">
        <v>23.1</v>
      </c>
      <c r="H79" s="21">
        <v>21.4</v>
      </c>
      <c r="I79" s="22">
        <v>24.8</v>
      </c>
    </row>
    <row r="80" spans="1:9">
      <c r="A80" s="6" t="s">
        <v>460</v>
      </c>
      <c r="B80" s="55" t="s">
        <v>461</v>
      </c>
      <c r="C80" s="35">
        <v>150433</v>
      </c>
      <c r="D80" s="21">
        <v>34806.5</v>
      </c>
      <c r="E80" s="21">
        <v>32727.7</v>
      </c>
      <c r="F80" s="21">
        <v>36940.5</v>
      </c>
      <c r="G80" s="21">
        <v>23.1</v>
      </c>
      <c r="H80" s="21">
        <v>21.8</v>
      </c>
      <c r="I80" s="22">
        <v>24.6</v>
      </c>
    </row>
    <row r="81" spans="1:9">
      <c r="A81" s="6" t="s">
        <v>422</v>
      </c>
      <c r="B81" s="55" t="s">
        <v>423</v>
      </c>
      <c r="C81" s="35">
        <v>33440</v>
      </c>
      <c r="D81" s="21">
        <v>7710.6</v>
      </c>
      <c r="E81" s="21">
        <v>7237.4</v>
      </c>
      <c r="F81" s="21">
        <v>8167.4</v>
      </c>
      <c r="G81" s="21">
        <v>23.1</v>
      </c>
      <c r="H81" s="21">
        <v>21.6</v>
      </c>
      <c r="I81" s="22">
        <v>24.4</v>
      </c>
    </row>
    <row r="82" spans="1:9">
      <c r="A82" s="6" t="s">
        <v>444</v>
      </c>
      <c r="B82" s="55" t="s">
        <v>445</v>
      </c>
      <c r="C82" s="35">
        <v>33901</v>
      </c>
      <c r="D82" s="21">
        <v>7837.6</v>
      </c>
      <c r="E82" s="21">
        <v>7353</v>
      </c>
      <c r="F82" s="21">
        <v>8341.2999999999993</v>
      </c>
      <c r="G82" s="21">
        <v>23.1</v>
      </c>
      <c r="H82" s="21">
        <v>21.7</v>
      </c>
      <c r="I82" s="22">
        <v>24.6</v>
      </c>
    </row>
    <row r="83" spans="1:9">
      <c r="A83" s="6" t="s">
        <v>408</v>
      </c>
      <c r="B83" s="55" t="s">
        <v>409</v>
      </c>
      <c r="C83" s="35">
        <v>70982</v>
      </c>
      <c r="D83" s="21">
        <v>16397.5</v>
      </c>
      <c r="E83" s="21">
        <v>15376.8</v>
      </c>
      <c r="F83" s="21">
        <v>17471</v>
      </c>
      <c r="G83" s="21">
        <v>23.1</v>
      </c>
      <c r="H83" s="21">
        <v>21.7</v>
      </c>
      <c r="I83" s="22">
        <v>24.6</v>
      </c>
    </row>
    <row r="84" spans="1:9">
      <c r="A84" s="6" t="s">
        <v>456</v>
      </c>
      <c r="B84" s="55" t="s">
        <v>457</v>
      </c>
      <c r="C84" s="35">
        <v>61901</v>
      </c>
      <c r="D84" s="21">
        <v>14245.5</v>
      </c>
      <c r="E84" s="21">
        <v>13420.9</v>
      </c>
      <c r="F84" s="21">
        <v>15078.2</v>
      </c>
      <c r="G84" s="21">
        <v>23</v>
      </c>
      <c r="H84" s="21">
        <v>21.7</v>
      </c>
      <c r="I84" s="22">
        <v>24.4</v>
      </c>
    </row>
    <row r="85" spans="1:9">
      <c r="A85" s="6" t="s">
        <v>546</v>
      </c>
      <c r="B85" s="55" t="s">
        <v>547</v>
      </c>
      <c r="C85" s="35">
        <v>57755</v>
      </c>
      <c r="D85" s="21">
        <v>13293.6</v>
      </c>
      <c r="E85" s="21">
        <v>12442</v>
      </c>
      <c r="F85" s="21">
        <v>14175.3</v>
      </c>
      <c r="G85" s="21">
        <v>23</v>
      </c>
      <c r="H85" s="21">
        <v>21.5</v>
      </c>
      <c r="I85" s="22">
        <v>24.5</v>
      </c>
    </row>
    <row r="86" spans="1:9">
      <c r="A86" s="6" t="s">
        <v>354</v>
      </c>
      <c r="B86" s="55" t="s">
        <v>355</v>
      </c>
      <c r="C86" s="35">
        <v>50958</v>
      </c>
      <c r="D86" s="21">
        <v>11726.8</v>
      </c>
      <c r="E86" s="21">
        <v>10945.5</v>
      </c>
      <c r="F86" s="21">
        <v>12506.9</v>
      </c>
      <c r="G86" s="21">
        <v>23</v>
      </c>
      <c r="H86" s="21">
        <v>21.5</v>
      </c>
      <c r="I86" s="22">
        <v>24.5</v>
      </c>
    </row>
    <row r="87" spans="1:9">
      <c r="A87" s="6" t="s">
        <v>374</v>
      </c>
      <c r="B87" s="55" t="s">
        <v>375</v>
      </c>
      <c r="C87" s="35">
        <v>40621</v>
      </c>
      <c r="D87" s="21">
        <v>9360.9</v>
      </c>
      <c r="E87" s="21">
        <v>8641.2000000000007</v>
      </c>
      <c r="F87" s="21">
        <v>10097.299999999999</v>
      </c>
      <c r="G87" s="21">
        <v>23</v>
      </c>
      <c r="H87" s="21">
        <v>21.3</v>
      </c>
      <c r="I87" s="22">
        <v>24.9</v>
      </c>
    </row>
    <row r="88" spans="1:9">
      <c r="A88" s="6" t="s">
        <v>398</v>
      </c>
      <c r="B88" s="55" t="s">
        <v>399</v>
      </c>
      <c r="C88" s="35">
        <v>80377</v>
      </c>
      <c r="D88" s="21">
        <v>18408.8</v>
      </c>
      <c r="E88" s="21">
        <v>17288</v>
      </c>
      <c r="F88" s="21">
        <v>19547.400000000001</v>
      </c>
      <c r="G88" s="21">
        <v>22.9</v>
      </c>
      <c r="H88" s="21">
        <v>21.5</v>
      </c>
      <c r="I88" s="22">
        <v>24.3</v>
      </c>
    </row>
    <row r="89" spans="1:9">
      <c r="A89" s="6" t="s">
        <v>368</v>
      </c>
      <c r="B89" s="55" t="s">
        <v>369</v>
      </c>
      <c r="C89" s="35">
        <v>310369</v>
      </c>
      <c r="D89" s="21">
        <v>71163.7</v>
      </c>
      <c r="E89" s="21">
        <v>66403.8</v>
      </c>
      <c r="F89" s="21">
        <v>76059.199999999997</v>
      </c>
      <c r="G89" s="21">
        <v>22.9</v>
      </c>
      <c r="H89" s="21">
        <v>21.4</v>
      </c>
      <c r="I89" s="22">
        <v>24.5</v>
      </c>
    </row>
    <row r="90" spans="1:9">
      <c r="A90" s="6" t="s">
        <v>500</v>
      </c>
      <c r="B90" s="55" t="s">
        <v>501</v>
      </c>
      <c r="C90" s="35">
        <v>193409</v>
      </c>
      <c r="D90" s="21">
        <v>44221.599999999999</v>
      </c>
      <c r="E90" s="21">
        <v>41566.5</v>
      </c>
      <c r="F90" s="21">
        <v>46942</v>
      </c>
      <c r="G90" s="21">
        <v>22.9</v>
      </c>
      <c r="H90" s="21">
        <v>21.5</v>
      </c>
      <c r="I90" s="22">
        <v>24.3</v>
      </c>
    </row>
    <row r="91" spans="1:9">
      <c r="A91" s="6" t="s">
        <v>384</v>
      </c>
      <c r="B91" s="55" t="s">
        <v>385</v>
      </c>
      <c r="C91" s="35">
        <v>102360</v>
      </c>
      <c r="D91" s="21">
        <v>23478.9</v>
      </c>
      <c r="E91" s="21">
        <v>22115.9</v>
      </c>
      <c r="F91" s="21">
        <v>24822.2</v>
      </c>
      <c r="G91" s="21">
        <v>22.9</v>
      </c>
      <c r="H91" s="21">
        <v>21.6</v>
      </c>
      <c r="I91" s="22">
        <v>24.2</v>
      </c>
    </row>
    <row r="92" spans="1:9">
      <c r="A92" s="6" t="s">
        <v>506</v>
      </c>
      <c r="B92" s="55" t="s">
        <v>507</v>
      </c>
      <c r="C92" s="35">
        <v>90146</v>
      </c>
      <c r="D92" s="21">
        <v>20629</v>
      </c>
      <c r="E92" s="21">
        <v>19241.3</v>
      </c>
      <c r="F92" s="21">
        <v>22119.3</v>
      </c>
      <c r="G92" s="21">
        <v>22.9</v>
      </c>
      <c r="H92" s="21">
        <v>21.3</v>
      </c>
      <c r="I92" s="22">
        <v>24.5</v>
      </c>
    </row>
    <row r="93" spans="1:9">
      <c r="A93" s="6" t="s">
        <v>484</v>
      </c>
      <c r="B93" s="55" t="s">
        <v>485</v>
      </c>
      <c r="C93" s="35">
        <v>53154</v>
      </c>
      <c r="D93" s="21">
        <v>12188.3</v>
      </c>
      <c r="E93" s="21">
        <v>11495.2</v>
      </c>
      <c r="F93" s="21">
        <v>12864.8</v>
      </c>
      <c r="G93" s="21">
        <v>22.9</v>
      </c>
      <c r="H93" s="21">
        <v>21.6</v>
      </c>
      <c r="I93" s="22">
        <v>24.2</v>
      </c>
    </row>
    <row r="94" spans="1:9">
      <c r="A94" s="6" t="s">
        <v>394</v>
      </c>
      <c r="B94" s="55" t="s">
        <v>395</v>
      </c>
      <c r="C94" s="35">
        <v>40301</v>
      </c>
      <c r="D94" s="21">
        <v>9202.7000000000007</v>
      </c>
      <c r="E94" s="21">
        <v>8694.9</v>
      </c>
      <c r="F94" s="21">
        <v>9698</v>
      </c>
      <c r="G94" s="21">
        <v>22.8</v>
      </c>
      <c r="H94" s="21">
        <v>21.6</v>
      </c>
      <c r="I94" s="22">
        <v>24.1</v>
      </c>
    </row>
    <row r="95" spans="1:9">
      <c r="A95" s="6" t="s">
        <v>462</v>
      </c>
      <c r="B95" s="55" t="s">
        <v>463</v>
      </c>
      <c r="C95" s="35">
        <v>61929</v>
      </c>
      <c r="D95" s="21">
        <v>14122.5</v>
      </c>
      <c r="E95" s="21">
        <v>13242.9</v>
      </c>
      <c r="F95" s="21">
        <v>15014.7</v>
      </c>
      <c r="G95" s="21">
        <v>22.8</v>
      </c>
      <c r="H95" s="21">
        <v>21.4</v>
      </c>
      <c r="I95" s="22">
        <v>24.2</v>
      </c>
    </row>
    <row r="96" spans="1:9">
      <c r="A96" s="6" t="s">
        <v>420</v>
      </c>
      <c r="B96" s="55" t="s">
        <v>421</v>
      </c>
      <c r="C96" s="35">
        <v>63926</v>
      </c>
      <c r="D96" s="21">
        <v>14523.9</v>
      </c>
      <c r="E96" s="21">
        <v>13723.2</v>
      </c>
      <c r="F96" s="21">
        <v>15296.5</v>
      </c>
      <c r="G96" s="21">
        <v>22.7</v>
      </c>
      <c r="H96" s="21">
        <v>21.5</v>
      </c>
      <c r="I96" s="22">
        <v>23.9</v>
      </c>
    </row>
    <row r="97" spans="1:9">
      <c r="A97" s="6" t="s">
        <v>478</v>
      </c>
      <c r="B97" s="55" t="s">
        <v>479</v>
      </c>
      <c r="C97" s="35">
        <v>180237</v>
      </c>
      <c r="D97" s="21">
        <v>40953.699999999997</v>
      </c>
      <c r="E97" s="21">
        <v>38655.9</v>
      </c>
      <c r="F97" s="21">
        <v>43250.3</v>
      </c>
      <c r="G97" s="21">
        <v>22.7</v>
      </c>
      <c r="H97" s="21">
        <v>21.4</v>
      </c>
      <c r="I97" s="22">
        <v>24</v>
      </c>
    </row>
    <row r="98" spans="1:9">
      <c r="A98" s="6" t="s">
        <v>576</v>
      </c>
      <c r="B98" s="55" t="s">
        <v>577</v>
      </c>
      <c r="C98" s="35">
        <v>84640</v>
      </c>
      <c r="D98" s="21">
        <v>19250.900000000001</v>
      </c>
      <c r="E98" s="21">
        <v>18032.099999999999</v>
      </c>
      <c r="F98" s="21">
        <v>20507.5</v>
      </c>
      <c r="G98" s="21">
        <v>22.7</v>
      </c>
      <c r="H98" s="21">
        <v>21.3</v>
      </c>
      <c r="I98" s="22">
        <v>24.2</v>
      </c>
    </row>
    <row r="99" spans="1:9">
      <c r="A99" s="6" t="s">
        <v>494</v>
      </c>
      <c r="B99" s="55" t="s">
        <v>495</v>
      </c>
      <c r="C99" s="35">
        <v>48242</v>
      </c>
      <c r="D99" s="21">
        <v>10909.8</v>
      </c>
      <c r="E99" s="21">
        <v>10243</v>
      </c>
      <c r="F99" s="21">
        <v>11555.6</v>
      </c>
      <c r="G99" s="21">
        <v>22.6</v>
      </c>
      <c r="H99" s="21">
        <v>21.2</v>
      </c>
      <c r="I99" s="22">
        <v>24</v>
      </c>
    </row>
    <row r="100" spans="1:9">
      <c r="A100" s="6" t="s">
        <v>434</v>
      </c>
      <c r="B100" s="55" t="s">
        <v>435</v>
      </c>
      <c r="C100" s="35">
        <v>46592</v>
      </c>
      <c r="D100" s="21">
        <v>10546.8</v>
      </c>
      <c r="E100" s="21">
        <v>9925.5</v>
      </c>
      <c r="F100" s="21">
        <v>11169.8</v>
      </c>
      <c r="G100" s="21">
        <v>22.6</v>
      </c>
      <c r="H100" s="21">
        <v>21.3</v>
      </c>
      <c r="I100" s="22">
        <v>24</v>
      </c>
    </row>
    <row r="101" spans="1:9">
      <c r="A101" s="6" t="s">
        <v>404</v>
      </c>
      <c r="B101" s="55" t="s">
        <v>405</v>
      </c>
      <c r="C101" s="35">
        <v>139915</v>
      </c>
      <c r="D101" s="21">
        <v>31619.4</v>
      </c>
      <c r="E101" s="21">
        <v>29811.5</v>
      </c>
      <c r="F101" s="21">
        <v>33374.6</v>
      </c>
      <c r="G101" s="21">
        <v>22.6</v>
      </c>
      <c r="H101" s="21">
        <v>21.3</v>
      </c>
      <c r="I101" s="22">
        <v>23.9</v>
      </c>
    </row>
    <row r="102" spans="1:9">
      <c r="A102" s="6" t="s">
        <v>510</v>
      </c>
      <c r="B102" s="55" t="s">
        <v>511</v>
      </c>
      <c r="C102" s="35">
        <v>119690</v>
      </c>
      <c r="D102" s="21">
        <v>27033.1</v>
      </c>
      <c r="E102" s="21">
        <v>25368.2</v>
      </c>
      <c r="F102" s="21">
        <v>28727.9</v>
      </c>
      <c r="G102" s="21">
        <v>22.6</v>
      </c>
      <c r="H102" s="21">
        <v>21.2</v>
      </c>
      <c r="I102" s="22">
        <v>24</v>
      </c>
    </row>
    <row r="103" spans="1:9">
      <c r="A103" s="6" t="s">
        <v>508</v>
      </c>
      <c r="B103" s="55" t="s">
        <v>509</v>
      </c>
      <c r="C103" s="35">
        <v>83847</v>
      </c>
      <c r="D103" s="21">
        <v>18977.3</v>
      </c>
      <c r="E103" s="21">
        <v>17886.599999999999</v>
      </c>
      <c r="F103" s="21">
        <v>20095.099999999999</v>
      </c>
      <c r="G103" s="21">
        <v>22.6</v>
      </c>
      <c r="H103" s="21">
        <v>21.3</v>
      </c>
      <c r="I103" s="22">
        <v>24</v>
      </c>
    </row>
    <row r="104" spans="1:9">
      <c r="A104" s="6" t="s">
        <v>430</v>
      </c>
      <c r="B104" s="55" t="s">
        <v>431</v>
      </c>
      <c r="C104" s="35">
        <v>65893</v>
      </c>
      <c r="D104" s="21">
        <v>14920.9</v>
      </c>
      <c r="E104" s="21">
        <v>14110.5</v>
      </c>
      <c r="F104" s="21">
        <v>15742.5</v>
      </c>
      <c r="G104" s="21">
        <v>22.6</v>
      </c>
      <c r="H104" s="21">
        <v>21.4</v>
      </c>
      <c r="I104" s="22">
        <v>23.9</v>
      </c>
    </row>
    <row r="105" spans="1:9">
      <c r="A105" s="6" t="s">
        <v>532</v>
      </c>
      <c r="B105" s="55" t="s">
        <v>533</v>
      </c>
      <c r="C105" s="35">
        <v>320660</v>
      </c>
      <c r="D105" s="21">
        <v>72097.3</v>
      </c>
      <c r="E105" s="21">
        <v>67651.100000000006</v>
      </c>
      <c r="F105" s="21">
        <v>76662.3</v>
      </c>
      <c r="G105" s="21">
        <v>22.5</v>
      </c>
      <c r="H105" s="21">
        <v>21.1</v>
      </c>
      <c r="I105" s="22">
        <v>23.9</v>
      </c>
    </row>
    <row r="106" spans="1:9">
      <c r="A106" s="6" t="s">
        <v>514</v>
      </c>
      <c r="B106" s="55" t="s">
        <v>515</v>
      </c>
      <c r="C106" s="35">
        <v>101755</v>
      </c>
      <c r="D106" s="21">
        <v>22905.200000000001</v>
      </c>
      <c r="E106" s="21">
        <v>21547.599999999999</v>
      </c>
      <c r="F106" s="21">
        <v>24282.2</v>
      </c>
      <c r="G106" s="21">
        <v>22.5</v>
      </c>
      <c r="H106" s="21">
        <v>21.2</v>
      </c>
      <c r="I106" s="22">
        <v>23.9</v>
      </c>
    </row>
    <row r="107" spans="1:9">
      <c r="A107" s="6" t="s">
        <v>608</v>
      </c>
      <c r="B107" s="55" t="s">
        <v>609</v>
      </c>
      <c r="C107" s="35">
        <v>59768</v>
      </c>
      <c r="D107" s="21">
        <v>13436.6</v>
      </c>
      <c r="E107" s="21">
        <v>12484.3</v>
      </c>
      <c r="F107" s="21">
        <v>14412.7</v>
      </c>
      <c r="G107" s="21">
        <v>22.5</v>
      </c>
      <c r="H107" s="21">
        <v>20.9</v>
      </c>
      <c r="I107" s="22">
        <v>24.1</v>
      </c>
    </row>
    <row r="108" spans="1:9">
      <c r="A108" s="6" t="s">
        <v>466</v>
      </c>
      <c r="B108" s="55" t="s">
        <v>467</v>
      </c>
      <c r="C108" s="35">
        <v>36828</v>
      </c>
      <c r="D108" s="21">
        <v>8294.6</v>
      </c>
      <c r="E108" s="21">
        <v>7728</v>
      </c>
      <c r="F108" s="21">
        <v>8888.1</v>
      </c>
      <c r="G108" s="21">
        <v>22.5</v>
      </c>
      <c r="H108" s="21">
        <v>21</v>
      </c>
      <c r="I108" s="22">
        <v>24.1</v>
      </c>
    </row>
    <row r="109" spans="1:9">
      <c r="A109" s="6" t="s">
        <v>580</v>
      </c>
      <c r="B109" s="55" t="s">
        <v>581</v>
      </c>
      <c r="C109" s="35">
        <v>129348</v>
      </c>
      <c r="D109" s="21">
        <v>28929.8</v>
      </c>
      <c r="E109" s="21">
        <v>27069.1</v>
      </c>
      <c r="F109" s="21">
        <v>30806.9</v>
      </c>
      <c r="G109" s="21">
        <v>22.4</v>
      </c>
      <c r="H109" s="21">
        <v>20.9</v>
      </c>
      <c r="I109" s="22">
        <v>23.8</v>
      </c>
    </row>
    <row r="110" spans="1:9">
      <c r="A110" s="6" t="s">
        <v>436</v>
      </c>
      <c r="B110" s="55" t="s">
        <v>437</v>
      </c>
      <c r="C110" s="35">
        <v>36794</v>
      </c>
      <c r="D110" s="21">
        <v>8236.7999999999993</v>
      </c>
      <c r="E110" s="21">
        <v>7635.6</v>
      </c>
      <c r="F110" s="21">
        <v>8854.2999999999993</v>
      </c>
      <c r="G110" s="21">
        <v>22.4</v>
      </c>
      <c r="H110" s="21">
        <v>20.8</v>
      </c>
      <c r="I110" s="22">
        <v>24.1</v>
      </c>
    </row>
    <row r="111" spans="1:9">
      <c r="A111" s="6" t="s">
        <v>558</v>
      </c>
      <c r="B111" s="55" t="s">
        <v>559</v>
      </c>
      <c r="C111" s="35">
        <v>65886</v>
      </c>
      <c r="D111" s="21">
        <v>14737.6</v>
      </c>
      <c r="E111" s="21">
        <v>13855.7</v>
      </c>
      <c r="F111" s="21">
        <v>15630.7</v>
      </c>
      <c r="G111" s="21">
        <v>22.4</v>
      </c>
      <c r="H111" s="21">
        <v>21</v>
      </c>
      <c r="I111" s="22">
        <v>23.7</v>
      </c>
    </row>
    <row r="112" spans="1:9">
      <c r="A112" s="6" t="s">
        <v>440</v>
      </c>
      <c r="B112" s="55" t="s">
        <v>441</v>
      </c>
      <c r="C112" s="35">
        <v>54582</v>
      </c>
      <c r="D112" s="21">
        <v>12217.8</v>
      </c>
      <c r="E112" s="21">
        <v>11455.6</v>
      </c>
      <c r="F112" s="21">
        <v>12924.4</v>
      </c>
      <c r="G112" s="21">
        <v>22.4</v>
      </c>
      <c r="H112" s="21">
        <v>21</v>
      </c>
      <c r="I112" s="22">
        <v>23.7</v>
      </c>
    </row>
    <row r="113" spans="1:9">
      <c r="A113" s="6" t="s">
        <v>562</v>
      </c>
      <c r="B113" s="55" t="s">
        <v>563</v>
      </c>
      <c r="C113" s="35">
        <v>228633</v>
      </c>
      <c r="D113" s="21">
        <v>51103.3</v>
      </c>
      <c r="E113" s="21">
        <v>47783.5</v>
      </c>
      <c r="F113" s="21">
        <v>54493</v>
      </c>
      <c r="G113" s="21">
        <v>22.4</v>
      </c>
      <c r="H113" s="21">
        <v>20.9</v>
      </c>
      <c r="I113" s="22">
        <v>23.8</v>
      </c>
    </row>
    <row r="114" spans="1:9">
      <c r="A114" s="6" t="s">
        <v>660</v>
      </c>
      <c r="B114" s="55" t="s">
        <v>661</v>
      </c>
      <c r="C114" s="35">
        <v>128293</v>
      </c>
      <c r="D114" s="21">
        <v>28598</v>
      </c>
      <c r="E114" s="21">
        <v>26344.1</v>
      </c>
      <c r="F114" s="21">
        <v>31006.9</v>
      </c>
      <c r="G114" s="21">
        <v>22.3</v>
      </c>
      <c r="H114" s="21">
        <v>20.5</v>
      </c>
      <c r="I114" s="22">
        <v>24.2</v>
      </c>
    </row>
    <row r="115" spans="1:9">
      <c r="A115" s="6" t="s">
        <v>634</v>
      </c>
      <c r="B115" s="55" t="s">
        <v>635</v>
      </c>
      <c r="C115" s="35">
        <v>78260</v>
      </c>
      <c r="D115" s="21">
        <v>17484</v>
      </c>
      <c r="E115" s="21">
        <v>16265.5</v>
      </c>
      <c r="F115" s="21">
        <v>18764.400000000001</v>
      </c>
      <c r="G115" s="21">
        <v>22.3</v>
      </c>
      <c r="H115" s="21">
        <v>20.8</v>
      </c>
      <c r="I115" s="22">
        <v>24</v>
      </c>
    </row>
    <row r="116" spans="1:9">
      <c r="A116" s="6" t="s">
        <v>450</v>
      </c>
      <c r="B116" s="55" t="s">
        <v>451</v>
      </c>
      <c r="C116" s="35">
        <v>306195</v>
      </c>
      <c r="D116" s="21">
        <v>68364.899999999994</v>
      </c>
      <c r="E116" s="21">
        <v>64431.199999999997</v>
      </c>
      <c r="F116" s="21">
        <v>72086.100000000006</v>
      </c>
      <c r="G116" s="21">
        <v>22.3</v>
      </c>
      <c r="H116" s="21">
        <v>21</v>
      </c>
      <c r="I116" s="22">
        <v>23.5</v>
      </c>
    </row>
    <row r="117" spans="1:9">
      <c r="A117" s="6" t="s">
        <v>392</v>
      </c>
      <c r="B117" s="55" t="s">
        <v>393</v>
      </c>
      <c r="C117" s="35">
        <v>76884</v>
      </c>
      <c r="D117" s="21">
        <v>17120.599999999999</v>
      </c>
      <c r="E117" s="21">
        <v>16139.9</v>
      </c>
      <c r="F117" s="21">
        <v>18058</v>
      </c>
      <c r="G117" s="21">
        <v>22.3</v>
      </c>
      <c r="H117" s="21">
        <v>21</v>
      </c>
      <c r="I117" s="22">
        <v>23.5</v>
      </c>
    </row>
    <row r="118" spans="1:9">
      <c r="A118" s="6" t="s">
        <v>468</v>
      </c>
      <c r="B118" s="55" t="s">
        <v>469</v>
      </c>
      <c r="C118" s="35">
        <v>43652</v>
      </c>
      <c r="D118" s="21">
        <v>9704.5</v>
      </c>
      <c r="E118" s="21">
        <v>9107.7000000000007</v>
      </c>
      <c r="F118" s="21">
        <v>10293.799999999999</v>
      </c>
      <c r="G118" s="21">
        <v>22.2</v>
      </c>
      <c r="H118" s="21">
        <v>20.9</v>
      </c>
      <c r="I118" s="22">
        <v>23.6</v>
      </c>
    </row>
    <row r="119" spans="1:9">
      <c r="A119" s="6" t="s">
        <v>554</v>
      </c>
      <c r="B119" s="55" t="s">
        <v>555</v>
      </c>
      <c r="C119" s="35">
        <v>86272</v>
      </c>
      <c r="D119" s="21">
        <v>19123.2</v>
      </c>
      <c r="E119" s="21">
        <v>17956.2</v>
      </c>
      <c r="F119" s="21">
        <v>20289.5</v>
      </c>
      <c r="G119" s="21">
        <v>22.2</v>
      </c>
      <c r="H119" s="21">
        <v>20.8</v>
      </c>
      <c r="I119" s="22">
        <v>23.5</v>
      </c>
    </row>
    <row r="120" spans="1:9">
      <c r="A120" s="6" t="s">
        <v>598</v>
      </c>
      <c r="B120" s="55" t="s">
        <v>599</v>
      </c>
      <c r="C120" s="35">
        <v>57227</v>
      </c>
      <c r="D120" s="21">
        <v>12685.5</v>
      </c>
      <c r="E120" s="21">
        <v>11905.4</v>
      </c>
      <c r="F120" s="21">
        <v>13470.3</v>
      </c>
      <c r="G120" s="21">
        <v>22.2</v>
      </c>
      <c r="H120" s="21">
        <v>20.8</v>
      </c>
      <c r="I120" s="22">
        <v>23.5</v>
      </c>
    </row>
    <row r="121" spans="1:9">
      <c r="A121" s="6" t="s">
        <v>600</v>
      </c>
      <c r="B121" s="55" t="s">
        <v>601</v>
      </c>
      <c r="C121" s="35">
        <v>77084</v>
      </c>
      <c r="D121" s="21">
        <v>17090.2</v>
      </c>
      <c r="E121" s="21">
        <v>15544.1</v>
      </c>
      <c r="F121" s="21">
        <v>18748.400000000001</v>
      </c>
      <c r="G121" s="21">
        <v>22.2</v>
      </c>
      <c r="H121" s="21">
        <v>20.2</v>
      </c>
      <c r="I121" s="22">
        <v>24.3</v>
      </c>
    </row>
    <row r="122" spans="1:9">
      <c r="A122" s="6" t="s">
        <v>560</v>
      </c>
      <c r="B122" s="55" t="s">
        <v>561</v>
      </c>
      <c r="C122" s="35">
        <v>55156</v>
      </c>
      <c r="D122" s="21">
        <v>12242.4</v>
      </c>
      <c r="E122" s="21">
        <v>11519</v>
      </c>
      <c r="F122" s="21">
        <v>12935.7</v>
      </c>
      <c r="G122" s="21">
        <v>22.2</v>
      </c>
      <c r="H122" s="21">
        <v>20.9</v>
      </c>
      <c r="I122" s="22">
        <v>23.5</v>
      </c>
    </row>
    <row r="123" spans="1:9">
      <c r="A123" s="6" t="s">
        <v>512</v>
      </c>
      <c r="B123" s="55" t="s">
        <v>513</v>
      </c>
      <c r="C123" s="35">
        <v>166167</v>
      </c>
      <c r="D123" s="21">
        <v>36856.300000000003</v>
      </c>
      <c r="E123" s="21">
        <v>34765.699999999997</v>
      </c>
      <c r="F123" s="21">
        <v>38891.1</v>
      </c>
      <c r="G123" s="21">
        <v>22.2</v>
      </c>
      <c r="H123" s="21">
        <v>20.9</v>
      </c>
      <c r="I123" s="22">
        <v>23.4</v>
      </c>
    </row>
    <row r="124" spans="1:9">
      <c r="A124" s="6" t="s">
        <v>482</v>
      </c>
      <c r="B124" s="55" t="s">
        <v>483</v>
      </c>
      <c r="C124" s="35">
        <v>59711</v>
      </c>
      <c r="D124" s="21">
        <v>13244.5</v>
      </c>
      <c r="E124" s="21">
        <v>12539.6</v>
      </c>
      <c r="F124" s="21">
        <v>13978.5</v>
      </c>
      <c r="G124" s="21">
        <v>22.2</v>
      </c>
      <c r="H124" s="21">
        <v>21</v>
      </c>
      <c r="I124" s="22">
        <v>23.4</v>
      </c>
    </row>
    <row r="125" spans="1:9">
      <c r="A125" s="6" t="s">
        <v>526</v>
      </c>
      <c r="B125" s="55" t="s">
        <v>527</v>
      </c>
      <c r="C125" s="35">
        <v>195659</v>
      </c>
      <c r="D125" s="21">
        <v>43033.9</v>
      </c>
      <c r="E125" s="21">
        <v>40594.699999999997</v>
      </c>
      <c r="F125" s="21">
        <v>45371</v>
      </c>
      <c r="G125" s="21">
        <v>22</v>
      </c>
      <c r="H125" s="21">
        <v>20.7</v>
      </c>
      <c r="I125" s="22">
        <v>23.2</v>
      </c>
    </row>
    <row r="126" spans="1:9">
      <c r="A126" s="6" t="s">
        <v>582</v>
      </c>
      <c r="B126" s="55" t="s">
        <v>583</v>
      </c>
      <c r="C126" s="35">
        <v>131755</v>
      </c>
      <c r="D126" s="21">
        <v>28944.799999999999</v>
      </c>
      <c r="E126" s="21">
        <v>26976.1</v>
      </c>
      <c r="F126" s="21">
        <v>30981.9</v>
      </c>
      <c r="G126" s="21">
        <v>22</v>
      </c>
      <c r="H126" s="21">
        <v>20.5</v>
      </c>
      <c r="I126" s="22">
        <v>23.5</v>
      </c>
    </row>
    <row r="127" spans="1:9">
      <c r="A127" s="6" t="s">
        <v>504</v>
      </c>
      <c r="B127" s="55" t="s">
        <v>505</v>
      </c>
      <c r="C127" s="35">
        <v>60301</v>
      </c>
      <c r="D127" s="21">
        <v>13266.4</v>
      </c>
      <c r="E127" s="21">
        <v>12478.8</v>
      </c>
      <c r="F127" s="21">
        <v>14018.9</v>
      </c>
      <c r="G127" s="21">
        <v>22</v>
      </c>
      <c r="H127" s="21">
        <v>20.7</v>
      </c>
      <c r="I127" s="22">
        <v>23.2</v>
      </c>
    </row>
    <row r="128" spans="1:9">
      <c r="A128" s="6" t="s">
        <v>480</v>
      </c>
      <c r="B128" s="55" t="s">
        <v>481</v>
      </c>
      <c r="C128" s="35">
        <v>34489</v>
      </c>
      <c r="D128" s="21">
        <v>7577.3</v>
      </c>
      <c r="E128" s="21">
        <v>7057.5</v>
      </c>
      <c r="F128" s="21">
        <v>8117.9</v>
      </c>
      <c r="G128" s="21">
        <v>22</v>
      </c>
      <c r="H128" s="21">
        <v>20.5</v>
      </c>
      <c r="I128" s="22">
        <v>23.5</v>
      </c>
    </row>
    <row r="129" spans="1:9">
      <c r="A129" s="6" t="s">
        <v>542</v>
      </c>
      <c r="B129" s="55" t="s">
        <v>543</v>
      </c>
      <c r="C129" s="35">
        <v>64279</v>
      </c>
      <c r="D129" s="21">
        <v>14073.3</v>
      </c>
      <c r="E129" s="21">
        <v>13187.4</v>
      </c>
      <c r="F129" s="21">
        <v>14904.5</v>
      </c>
      <c r="G129" s="21">
        <v>21.9</v>
      </c>
      <c r="H129" s="21">
        <v>20.5</v>
      </c>
      <c r="I129" s="22">
        <v>23.2</v>
      </c>
    </row>
    <row r="130" spans="1:9">
      <c r="A130" s="6" t="s">
        <v>566</v>
      </c>
      <c r="B130" s="55" t="s">
        <v>567</v>
      </c>
      <c r="C130" s="35">
        <v>54971</v>
      </c>
      <c r="D130" s="21">
        <v>12012.6</v>
      </c>
      <c r="E130" s="21">
        <v>11325.7</v>
      </c>
      <c r="F130" s="21">
        <v>12699.6</v>
      </c>
      <c r="G130" s="21">
        <v>21.9</v>
      </c>
      <c r="H130" s="21">
        <v>20.6</v>
      </c>
      <c r="I130" s="22">
        <v>23.1</v>
      </c>
    </row>
    <row r="131" spans="1:9">
      <c r="A131" s="6" t="s">
        <v>530</v>
      </c>
      <c r="B131" s="55" t="s">
        <v>531</v>
      </c>
      <c r="C131" s="35">
        <v>47781</v>
      </c>
      <c r="D131" s="21">
        <v>10445.799999999999</v>
      </c>
      <c r="E131" s="21">
        <v>9732.6</v>
      </c>
      <c r="F131" s="21">
        <v>11133.7</v>
      </c>
      <c r="G131" s="21">
        <v>21.9</v>
      </c>
      <c r="H131" s="21">
        <v>20.399999999999999</v>
      </c>
      <c r="I131" s="22">
        <v>23.3</v>
      </c>
    </row>
    <row r="132" spans="1:9">
      <c r="A132" s="6" t="s">
        <v>438</v>
      </c>
      <c r="B132" s="55" t="s">
        <v>439</v>
      </c>
      <c r="C132" s="35">
        <v>55698</v>
      </c>
      <c r="D132" s="21">
        <v>12207.8</v>
      </c>
      <c r="E132" s="21">
        <v>11484.8</v>
      </c>
      <c r="F132" s="21">
        <v>12886.1</v>
      </c>
      <c r="G132" s="21">
        <v>21.9</v>
      </c>
      <c r="H132" s="21">
        <v>20.6</v>
      </c>
      <c r="I132" s="22">
        <v>23.1</v>
      </c>
    </row>
    <row r="133" spans="1:9">
      <c r="A133" s="6" t="s">
        <v>502</v>
      </c>
      <c r="B133" s="55" t="s">
        <v>503</v>
      </c>
      <c r="C133" s="35">
        <v>58677</v>
      </c>
      <c r="D133" s="21">
        <v>12872.9</v>
      </c>
      <c r="E133" s="21">
        <v>12033.8</v>
      </c>
      <c r="F133" s="21">
        <v>13705.7</v>
      </c>
      <c r="G133" s="21">
        <v>21.9</v>
      </c>
      <c r="H133" s="21">
        <v>20.5</v>
      </c>
      <c r="I133" s="22">
        <v>23.4</v>
      </c>
    </row>
    <row r="134" spans="1:9">
      <c r="A134" s="6" t="s">
        <v>520</v>
      </c>
      <c r="B134" s="55" t="s">
        <v>521</v>
      </c>
      <c r="C134" s="35">
        <v>126116</v>
      </c>
      <c r="D134" s="21">
        <v>27607.200000000001</v>
      </c>
      <c r="E134" s="21">
        <v>26067.5</v>
      </c>
      <c r="F134" s="21">
        <v>29129.9</v>
      </c>
      <c r="G134" s="21">
        <v>21.9</v>
      </c>
      <c r="H134" s="21">
        <v>20.7</v>
      </c>
      <c r="I134" s="22">
        <v>23.1</v>
      </c>
    </row>
    <row r="135" spans="1:9">
      <c r="A135" s="6" t="s">
        <v>522</v>
      </c>
      <c r="B135" s="55" t="s">
        <v>523</v>
      </c>
      <c r="C135" s="35">
        <v>82356</v>
      </c>
      <c r="D135" s="21">
        <v>17943.3</v>
      </c>
      <c r="E135" s="21">
        <v>16921.099999999999</v>
      </c>
      <c r="F135" s="21">
        <v>18915.400000000001</v>
      </c>
      <c r="G135" s="21">
        <v>21.8</v>
      </c>
      <c r="H135" s="21">
        <v>20.5</v>
      </c>
      <c r="I135" s="22">
        <v>23</v>
      </c>
    </row>
    <row r="136" spans="1:9">
      <c r="A136" s="6" t="s">
        <v>472</v>
      </c>
      <c r="B136" s="55" t="s">
        <v>473</v>
      </c>
      <c r="C136" s="35">
        <v>224580</v>
      </c>
      <c r="D136" s="21">
        <v>48925.4</v>
      </c>
      <c r="E136" s="21">
        <v>46112.3</v>
      </c>
      <c r="F136" s="21">
        <v>51625</v>
      </c>
      <c r="G136" s="21">
        <v>21.8</v>
      </c>
      <c r="H136" s="21">
        <v>20.5</v>
      </c>
      <c r="I136" s="22">
        <v>23</v>
      </c>
    </row>
    <row r="137" spans="1:9">
      <c r="A137" s="6" t="s">
        <v>544</v>
      </c>
      <c r="B137" s="55" t="s">
        <v>545</v>
      </c>
      <c r="C137" s="35">
        <v>45714</v>
      </c>
      <c r="D137" s="21">
        <v>9954.1</v>
      </c>
      <c r="E137" s="21">
        <v>9353.9</v>
      </c>
      <c r="F137" s="21">
        <v>10554</v>
      </c>
      <c r="G137" s="21">
        <v>21.8</v>
      </c>
      <c r="H137" s="21">
        <v>20.5</v>
      </c>
      <c r="I137" s="22">
        <v>23.1</v>
      </c>
    </row>
    <row r="138" spans="1:9">
      <c r="A138" s="6" t="s">
        <v>610</v>
      </c>
      <c r="B138" s="55" t="s">
        <v>611</v>
      </c>
      <c r="C138" s="35">
        <v>103069</v>
      </c>
      <c r="D138" s="21">
        <v>22485</v>
      </c>
      <c r="E138" s="21">
        <v>21178.799999999999</v>
      </c>
      <c r="F138" s="21">
        <v>23796.799999999999</v>
      </c>
      <c r="G138" s="21">
        <v>21.8</v>
      </c>
      <c r="H138" s="21">
        <v>20.5</v>
      </c>
      <c r="I138" s="22">
        <v>23.1</v>
      </c>
    </row>
    <row r="139" spans="1:9">
      <c r="A139" s="6" t="s">
        <v>536</v>
      </c>
      <c r="B139" s="55" t="s">
        <v>537</v>
      </c>
      <c r="C139" s="35">
        <v>85907</v>
      </c>
      <c r="D139" s="21">
        <v>18707.7</v>
      </c>
      <c r="E139" s="21">
        <v>17521.900000000001</v>
      </c>
      <c r="F139" s="21">
        <v>19839.7</v>
      </c>
      <c r="G139" s="21">
        <v>21.8</v>
      </c>
      <c r="H139" s="21">
        <v>20.399999999999999</v>
      </c>
      <c r="I139" s="22">
        <v>23.1</v>
      </c>
    </row>
    <row r="140" spans="1:9">
      <c r="A140" s="6" t="s">
        <v>528</v>
      </c>
      <c r="B140" s="55" t="s">
        <v>529</v>
      </c>
      <c r="C140" s="35">
        <v>58522</v>
      </c>
      <c r="D140" s="21">
        <v>12693.2</v>
      </c>
      <c r="E140" s="21">
        <v>11979.6</v>
      </c>
      <c r="F140" s="21">
        <v>13407.2</v>
      </c>
      <c r="G140" s="21">
        <v>21.7</v>
      </c>
      <c r="H140" s="21">
        <v>20.5</v>
      </c>
      <c r="I140" s="22">
        <v>22.9</v>
      </c>
    </row>
    <row r="141" spans="1:9">
      <c r="A141" s="6" t="s">
        <v>588</v>
      </c>
      <c r="B141" s="55" t="s">
        <v>589</v>
      </c>
      <c r="C141" s="35">
        <v>67821</v>
      </c>
      <c r="D141" s="21">
        <v>14689.1</v>
      </c>
      <c r="E141" s="21">
        <v>13711.2</v>
      </c>
      <c r="F141" s="21">
        <v>15636.1</v>
      </c>
      <c r="G141" s="21">
        <v>21.7</v>
      </c>
      <c r="H141" s="21">
        <v>20.2</v>
      </c>
      <c r="I141" s="22">
        <v>23.1</v>
      </c>
    </row>
    <row r="142" spans="1:9">
      <c r="A142" s="6" t="s">
        <v>486</v>
      </c>
      <c r="B142" s="55" t="s">
        <v>487</v>
      </c>
      <c r="C142" s="35">
        <v>56996</v>
      </c>
      <c r="D142" s="21">
        <v>12349.6</v>
      </c>
      <c r="E142" s="21">
        <v>11643.5</v>
      </c>
      <c r="F142" s="21">
        <v>13045.7</v>
      </c>
      <c r="G142" s="21">
        <v>21.7</v>
      </c>
      <c r="H142" s="21">
        <v>20.399999999999999</v>
      </c>
      <c r="I142" s="22">
        <v>22.9</v>
      </c>
    </row>
    <row r="143" spans="1:9">
      <c r="A143" s="6" t="s">
        <v>538</v>
      </c>
      <c r="B143" s="55" t="s">
        <v>539</v>
      </c>
      <c r="C143" s="35">
        <v>73473</v>
      </c>
      <c r="D143" s="21">
        <v>15973.7</v>
      </c>
      <c r="E143" s="21">
        <v>15023.5</v>
      </c>
      <c r="F143" s="21">
        <v>16862.599999999999</v>
      </c>
      <c r="G143" s="21">
        <v>21.7</v>
      </c>
      <c r="H143" s="21">
        <v>20.399999999999999</v>
      </c>
      <c r="I143" s="22">
        <v>23</v>
      </c>
    </row>
    <row r="144" spans="1:9">
      <c r="A144" s="6" t="s">
        <v>568</v>
      </c>
      <c r="B144" s="55" t="s">
        <v>569</v>
      </c>
      <c r="C144" s="35">
        <v>49070</v>
      </c>
      <c r="D144" s="21">
        <v>10605.3</v>
      </c>
      <c r="E144" s="21">
        <v>9981.7000000000007</v>
      </c>
      <c r="F144" s="21">
        <v>11190.8</v>
      </c>
      <c r="G144" s="21">
        <v>21.6</v>
      </c>
      <c r="H144" s="21">
        <v>20.3</v>
      </c>
      <c r="I144" s="22">
        <v>22.8</v>
      </c>
    </row>
    <row r="145" spans="1:9">
      <c r="A145" s="6" t="s">
        <v>548</v>
      </c>
      <c r="B145" s="55" t="s">
        <v>549</v>
      </c>
      <c r="C145" s="35">
        <v>138743</v>
      </c>
      <c r="D145" s="21">
        <v>29930.6</v>
      </c>
      <c r="E145" s="21">
        <v>28261.4</v>
      </c>
      <c r="F145" s="21">
        <v>31577.1</v>
      </c>
      <c r="G145" s="21">
        <v>21.6</v>
      </c>
      <c r="H145" s="21">
        <v>20.399999999999999</v>
      </c>
      <c r="I145" s="22">
        <v>22.8</v>
      </c>
    </row>
    <row r="146" spans="1:9">
      <c r="A146" s="6" t="s">
        <v>592</v>
      </c>
      <c r="B146" s="55" t="s">
        <v>593</v>
      </c>
      <c r="C146" s="35">
        <v>64539</v>
      </c>
      <c r="D146" s="21">
        <v>13855.3</v>
      </c>
      <c r="E146" s="21">
        <v>13020.9</v>
      </c>
      <c r="F146" s="21">
        <v>14682.6</v>
      </c>
      <c r="G146" s="21">
        <v>21.5</v>
      </c>
      <c r="H146" s="21">
        <v>20.2</v>
      </c>
      <c r="I146" s="22">
        <v>22.7</v>
      </c>
    </row>
    <row r="147" spans="1:9">
      <c r="A147" s="6" t="s">
        <v>540</v>
      </c>
      <c r="B147" s="55" t="s">
        <v>541</v>
      </c>
      <c r="C147" s="35">
        <v>190917</v>
      </c>
      <c r="D147" s="21">
        <v>40979</v>
      </c>
      <c r="E147" s="21">
        <v>38629.1</v>
      </c>
      <c r="F147" s="21">
        <v>43255.3</v>
      </c>
      <c r="G147" s="21">
        <v>21.5</v>
      </c>
      <c r="H147" s="21">
        <v>20.2</v>
      </c>
      <c r="I147" s="22">
        <v>22.7</v>
      </c>
    </row>
    <row r="148" spans="1:9">
      <c r="A148" s="6" t="s">
        <v>552</v>
      </c>
      <c r="B148" s="55" t="s">
        <v>553</v>
      </c>
      <c r="C148" s="35">
        <v>160403</v>
      </c>
      <c r="D148" s="21">
        <v>34539.800000000003</v>
      </c>
      <c r="E148" s="21">
        <v>32264.9</v>
      </c>
      <c r="F148" s="21">
        <v>36926.1</v>
      </c>
      <c r="G148" s="21">
        <v>21.5</v>
      </c>
      <c r="H148" s="21">
        <v>20.100000000000001</v>
      </c>
      <c r="I148" s="22">
        <v>23</v>
      </c>
    </row>
    <row r="149" spans="1:9">
      <c r="A149" s="6" t="s">
        <v>498</v>
      </c>
      <c r="B149" s="55" t="s">
        <v>499</v>
      </c>
      <c r="C149" s="35">
        <v>103528</v>
      </c>
      <c r="D149" s="21">
        <v>22293.9</v>
      </c>
      <c r="E149" s="21">
        <v>20891.599999999999</v>
      </c>
      <c r="F149" s="21">
        <v>23696.1</v>
      </c>
      <c r="G149" s="21">
        <v>21.5</v>
      </c>
      <c r="H149" s="21">
        <v>20.2</v>
      </c>
      <c r="I149" s="22">
        <v>22.9</v>
      </c>
    </row>
    <row r="150" spans="1:9">
      <c r="A150" s="6" t="s">
        <v>518</v>
      </c>
      <c r="B150" s="55" t="s">
        <v>519</v>
      </c>
      <c r="C150" s="35">
        <v>53672</v>
      </c>
      <c r="D150" s="21">
        <v>11564.2</v>
      </c>
      <c r="E150" s="21">
        <v>10860.2</v>
      </c>
      <c r="F150" s="21">
        <v>12249.5</v>
      </c>
      <c r="G150" s="21">
        <v>21.5</v>
      </c>
      <c r="H150" s="21">
        <v>20.2</v>
      </c>
      <c r="I150" s="22">
        <v>22.8</v>
      </c>
    </row>
    <row r="151" spans="1:9">
      <c r="A151" s="6" t="s">
        <v>646</v>
      </c>
      <c r="B151" s="55" t="s">
        <v>647</v>
      </c>
      <c r="C151" s="35">
        <v>101305</v>
      </c>
      <c r="D151" s="21">
        <v>21823.200000000001</v>
      </c>
      <c r="E151" s="21">
        <v>20499.8</v>
      </c>
      <c r="F151" s="21">
        <v>23166.799999999999</v>
      </c>
      <c r="G151" s="21">
        <v>21.5</v>
      </c>
      <c r="H151" s="21">
        <v>20.2</v>
      </c>
      <c r="I151" s="22">
        <v>22.9</v>
      </c>
    </row>
    <row r="152" spans="1:9">
      <c r="A152" s="6" t="s">
        <v>490</v>
      </c>
      <c r="B152" s="55" t="s">
        <v>491</v>
      </c>
      <c r="C152" s="35">
        <v>52937</v>
      </c>
      <c r="D152" s="21">
        <v>11353.7</v>
      </c>
      <c r="E152" s="21">
        <v>10629.6</v>
      </c>
      <c r="F152" s="21">
        <v>12036.7</v>
      </c>
      <c r="G152" s="21">
        <v>21.4</v>
      </c>
      <c r="H152" s="21">
        <v>20.100000000000001</v>
      </c>
      <c r="I152" s="22">
        <v>22.7</v>
      </c>
    </row>
    <row r="153" spans="1:9">
      <c r="A153" s="6" t="s">
        <v>496</v>
      </c>
      <c r="B153" s="55" t="s">
        <v>497</v>
      </c>
      <c r="C153" s="35">
        <v>69383</v>
      </c>
      <c r="D153" s="21">
        <v>14844.2</v>
      </c>
      <c r="E153" s="21">
        <v>13912.5</v>
      </c>
      <c r="F153" s="21">
        <v>15745.6</v>
      </c>
      <c r="G153" s="21">
        <v>21.4</v>
      </c>
      <c r="H153" s="21">
        <v>20.100000000000001</v>
      </c>
      <c r="I153" s="22">
        <v>22.7</v>
      </c>
    </row>
    <row r="154" spans="1:9">
      <c r="A154" s="6" t="s">
        <v>574</v>
      </c>
      <c r="B154" s="55" t="s">
        <v>575</v>
      </c>
      <c r="C154" s="35">
        <v>76492</v>
      </c>
      <c r="D154" s="21">
        <v>16362</v>
      </c>
      <c r="E154" s="21">
        <v>15327.9</v>
      </c>
      <c r="F154" s="21">
        <v>17351.099999999999</v>
      </c>
      <c r="G154" s="21">
        <v>21.4</v>
      </c>
      <c r="H154" s="21">
        <v>20</v>
      </c>
      <c r="I154" s="22">
        <v>22.7</v>
      </c>
    </row>
    <row r="155" spans="1:9">
      <c r="A155" s="6" t="s">
        <v>534</v>
      </c>
      <c r="B155" s="55" t="s">
        <v>535</v>
      </c>
      <c r="C155" s="35">
        <v>60812</v>
      </c>
      <c r="D155" s="21">
        <v>12989.2</v>
      </c>
      <c r="E155" s="21">
        <v>12166</v>
      </c>
      <c r="F155" s="21">
        <v>13785.4</v>
      </c>
      <c r="G155" s="21">
        <v>21.4</v>
      </c>
      <c r="H155" s="21">
        <v>20</v>
      </c>
      <c r="I155" s="22">
        <v>22.7</v>
      </c>
    </row>
    <row r="156" spans="1:9">
      <c r="A156" s="6" t="s">
        <v>590</v>
      </c>
      <c r="B156" s="55" t="s">
        <v>591</v>
      </c>
      <c r="C156" s="35">
        <v>46159</v>
      </c>
      <c r="D156" s="21">
        <v>9882.1</v>
      </c>
      <c r="E156" s="21">
        <v>9321.7999999999993</v>
      </c>
      <c r="F156" s="21">
        <v>10438.4</v>
      </c>
      <c r="G156" s="21">
        <v>21.4</v>
      </c>
      <c r="H156" s="21">
        <v>20.2</v>
      </c>
      <c r="I156" s="22">
        <v>22.6</v>
      </c>
    </row>
    <row r="157" spans="1:9">
      <c r="A157" s="6" t="s">
        <v>612</v>
      </c>
      <c r="B157" s="55" t="s">
        <v>613</v>
      </c>
      <c r="C157" s="35">
        <v>66587</v>
      </c>
      <c r="D157" s="21">
        <v>14195.2</v>
      </c>
      <c r="E157" s="21">
        <v>13348</v>
      </c>
      <c r="F157" s="21">
        <v>15020.9</v>
      </c>
      <c r="G157" s="21">
        <v>21.3</v>
      </c>
      <c r="H157" s="21">
        <v>20</v>
      </c>
      <c r="I157" s="22">
        <v>22.6</v>
      </c>
    </row>
    <row r="158" spans="1:9">
      <c r="A158" s="6" t="s">
        <v>524</v>
      </c>
      <c r="B158" s="55" t="s">
        <v>525</v>
      </c>
      <c r="C158" s="35">
        <v>46559</v>
      </c>
      <c r="D158" s="21">
        <v>9898.1</v>
      </c>
      <c r="E158" s="21">
        <v>9207.5</v>
      </c>
      <c r="F158" s="21">
        <v>10595</v>
      </c>
      <c r="G158" s="21">
        <v>21.3</v>
      </c>
      <c r="H158" s="21">
        <v>19.8</v>
      </c>
      <c r="I158" s="22">
        <v>22.8</v>
      </c>
    </row>
    <row r="159" spans="1:9">
      <c r="A159" s="6" t="s">
        <v>624</v>
      </c>
      <c r="B159" s="55" t="s">
        <v>625</v>
      </c>
      <c r="C159" s="35">
        <v>179408</v>
      </c>
      <c r="D159" s="21">
        <v>38236.300000000003</v>
      </c>
      <c r="E159" s="21">
        <v>35742.1</v>
      </c>
      <c r="F159" s="21">
        <v>40547.5</v>
      </c>
      <c r="G159" s="21">
        <v>21.3</v>
      </c>
      <c r="H159" s="21">
        <v>19.899999999999999</v>
      </c>
      <c r="I159" s="22">
        <v>22.6</v>
      </c>
    </row>
    <row r="160" spans="1:9">
      <c r="A160" s="6" t="s">
        <v>578</v>
      </c>
      <c r="B160" s="55" t="s">
        <v>579</v>
      </c>
      <c r="C160" s="35">
        <v>74915</v>
      </c>
      <c r="D160" s="21">
        <v>15916.4</v>
      </c>
      <c r="E160" s="21">
        <v>14982.5</v>
      </c>
      <c r="F160" s="21">
        <v>16836.7</v>
      </c>
      <c r="G160" s="21">
        <v>21.2</v>
      </c>
      <c r="H160" s="21">
        <v>20</v>
      </c>
      <c r="I160" s="22">
        <v>22.5</v>
      </c>
    </row>
    <row r="161" spans="1:9">
      <c r="A161" s="6" t="s">
        <v>516</v>
      </c>
      <c r="B161" s="55" t="s">
        <v>517</v>
      </c>
      <c r="C161" s="35">
        <v>52531</v>
      </c>
      <c r="D161" s="21">
        <v>11123.9</v>
      </c>
      <c r="E161" s="21">
        <v>10419</v>
      </c>
      <c r="F161" s="21">
        <v>11845.2</v>
      </c>
      <c r="G161" s="21">
        <v>21.2</v>
      </c>
      <c r="H161" s="21">
        <v>19.8</v>
      </c>
      <c r="I161" s="22">
        <v>22.5</v>
      </c>
    </row>
    <row r="162" spans="1:9">
      <c r="A162" s="6" t="s">
        <v>454</v>
      </c>
      <c r="B162" s="55" t="s">
        <v>455</v>
      </c>
      <c r="C162" s="35">
        <v>33328</v>
      </c>
      <c r="D162" s="21">
        <v>7033.9</v>
      </c>
      <c r="E162" s="21">
        <v>6576.8</v>
      </c>
      <c r="F162" s="21">
        <v>7481.8</v>
      </c>
      <c r="G162" s="21">
        <v>21.1</v>
      </c>
      <c r="H162" s="21">
        <v>19.7</v>
      </c>
      <c r="I162" s="22">
        <v>22.4</v>
      </c>
    </row>
    <row r="163" spans="1:9">
      <c r="A163" s="6" t="s">
        <v>702</v>
      </c>
      <c r="B163" s="55" t="s">
        <v>703</v>
      </c>
      <c r="C163" s="35">
        <v>77649</v>
      </c>
      <c r="D163" s="21">
        <v>16403.5</v>
      </c>
      <c r="E163" s="21">
        <v>15199.4</v>
      </c>
      <c r="F163" s="21">
        <v>17533.3</v>
      </c>
      <c r="G163" s="21">
        <v>21.1</v>
      </c>
      <c r="H163" s="21">
        <v>19.600000000000001</v>
      </c>
      <c r="I163" s="22">
        <v>22.6</v>
      </c>
    </row>
    <row r="164" spans="1:9">
      <c r="A164" s="6" t="s">
        <v>616</v>
      </c>
      <c r="B164" s="55" t="s">
        <v>617</v>
      </c>
      <c r="C164" s="35">
        <v>58085</v>
      </c>
      <c r="D164" s="21">
        <v>12273.2</v>
      </c>
      <c r="E164" s="21">
        <v>11510.2</v>
      </c>
      <c r="F164" s="21">
        <v>13010.2</v>
      </c>
      <c r="G164" s="21">
        <v>21.1</v>
      </c>
      <c r="H164" s="21">
        <v>19.8</v>
      </c>
      <c r="I164" s="22">
        <v>22.4</v>
      </c>
    </row>
    <row r="165" spans="1:9">
      <c r="A165" s="6" t="s">
        <v>602</v>
      </c>
      <c r="B165" s="55" t="s">
        <v>603</v>
      </c>
      <c r="C165" s="35">
        <v>83106</v>
      </c>
      <c r="D165" s="21">
        <v>17546.8</v>
      </c>
      <c r="E165" s="21">
        <v>16480.900000000001</v>
      </c>
      <c r="F165" s="21">
        <v>18579.8</v>
      </c>
      <c r="G165" s="21">
        <v>21.1</v>
      </c>
      <c r="H165" s="21">
        <v>19.8</v>
      </c>
      <c r="I165" s="22">
        <v>22.4</v>
      </c>
    </row>
    <row r="166" spans="1:9">
      <c r="A166" s="6" t="s">
        <v>676</v>
      </c>
      <c r="B166" s="55" t="s">
        <v>677</v>
      </c>
      <c r="C166" s="35">
        <v>125253</v>
      </c>
      <c r="D166" s="21">
        <v>26364.6</v>
      </c>
      <c r="E166" s="21">
        <v>24403.4</v>
      </c>
      <c r="F166" s="21">
        <v>28447.200000000001</v>
      </c>
      <c r="G166" s="21">
        <v>21</v>
      </c>
      <c r="H166" s="21">
        <v>19.5</v>
      </c>
      <c r="I166" s="22">
        <v>22.7</v>
      </c>
    </row>
    <row r="167" spans="1:9">
      <c r="A167" s="6" t="s">
        <v>594</v>
      </c>
      <c r="B167" s="55" t="s">
        <v>595</v>
      </c>
      <c r="C167" s="35">
        <v>178497</v>
      </c>
      <c r="D167" s="21">
        <v>37412.6</v>
      </c>
      <c r="E167" s="21">
        <v>35291.1</v>
      </c>
      <c r="F167" s="21">
        <v>39506.699999999997</v>
      </c>
      <c r="G167" s="21">
        <v>21</v>
      </c>
      <c r="H167" s="21">
        <v>19.8</v>
      </c>
      <c r="I167" s="22">
        <v>22.1</v>
      </c>
    </row>
    <row r="168" spans="1:9">
      <c r="A168" s="6" t="s">
        <v>596</v>
      </c>
      <c r="B168" s="55" t="s">
        <v>597</v>
      </c>
      <c r="C168" s="35">
        <v>58470</v>
      </c>
      <c r="D168" s="21">
        <v>12265.7</v>
      </c>
      <c r="E168" s="21">
        <v>11562.4</v>
      </c>
      <c r="F168" s="21">
        <v>12967.7</v>
      </c>
      <c r="G168" s="21">
        <v>21</v>
      </c>
      <c r="H168" s="21">
        <v>19.8</v>
      </c>
      <c r="I168" s="22">
        <v>22.2</v>
      </c>
    </row>
    <row r="169" spans="1:9">
      <c r="A169" s="6" t="s">
        <v>570</v>
      </c>
      <c r="B169" s="55" t="s">
        <v>571</v>
      </c>
      <c r="C169" s="35">
        <v>44713</v>
      </c>
      <c r="D169" s="21">
        <v>9395.6</v>
      </c>
      <c r="E169" s="21">
        <v>8760.9</v>
      </c>
      <c r="F169" s="21">
        <v>10028.1</v>
      </c>
      <c r="G169" s="21">
        <v>21</v>
      </c>
      <c r="H169" s="21">
        <v>19.600000000000001</v>
      </c>
      <c r="I169" s="22">
        <v>22.4</v>
      </c>
    </row>
    <row r="170" spans="1:9">
      <c r="A170" s="6" t="s">
        <v>618</v>
      </c>
      <c r="B170" s="55" t="s">
        <v>619</v>
      </c>
      <c r="C170" s="35">
        <v>103846</v>
      </c>
      <c r="D170" s="21">
        <v>21839</v>
      </c>
      <c r="E170" s="21">
        <v>20505.2</v>
      </c>
      <c r="F170" s="21">
        <v>23146.400000000001</v>
      </c>
      <c r="G170" s="21">
        <v>21</v>
      </c>
      <c r="H170" s="21">
        <v>19.7</v>
      </c>
      <c r="I170" s="22">
        <v>22.3</v>
      </c>
    </row>
    <row r="171" spans="1:9">
      <c r="A171" s="6" t="s">
        <v>640</v>
      </c>
      <c r="B171" s="55" t="s">
        <v>641</v>
      </c>
      <c r="C171" s="35">
        <v>84696</v>
      </c>
      <c r="D171" s="21">
        <v>17691.2</v>
      </c>
      <c r="E171" s="21">
        <v>16627.900000000001</v>
      </c>
      <c r="F171" s="21">
        <v>18738.2</v>
      </c>
      <c r="G171" s="21">
        <v>20.9</v>
      </c>
      <c r="H171" s="21">
        <v>19.600000000000001</v>
      </c>
      <c r="I171" s="22">
        <v>22.1</v>
      </c>
    </row>
    <row r="172" spans="1:9">
      <c r="A172" s="6" t="s">
        <v>636</v>
      </c>
      <c r="B172" s="55" t="s">
        <v>637</v>
      </c>
      <c r="C172" s="35">
        <v>47177</v>
      </c>
      <c r="D172" s="21">
        <v>9860.9</v>
      </c>
      <c r="E172" s="21">
        <v>9225.5</v>
      </c>
      <c r="F172" s="21">
        <v>10500.2</v>
      </c>
      <c r="G172" s="21">
        <v>20.9</v>
      </c>
      <c r="H172" s="21">
        <v>19.600000000000001</v>
      </c>
      <c r="I172" s="22">
        <v>22.3</v>
      </c>
    </row>
    <row r="173" spans="1:9">
      <c r="A173" s="6" t="s">
        <v>572</v>
      </c>
      <c r="B173" s="55" t="s">
        <v>573</v>
      </c>
      <c r="C173" s="35">
        <v>62821</v>
      </c>
      <c r="D173" s="21">
        <v>13120.6</v>
      </c>
      <c r="E173" s="21">
        <v>12305.7</v>
      </c>
      <c r="F173" s="21">
        <v>13940.5</v>
      </c>
      <c r="G173" s="21">
        <v>20.9</v>
      </c>
      <c r="H173" s="21">
        <v>19.600000000000001</v>
      </c>
      <c r="I173" s="22">
        <v>22.2</v>
      </c>
    </row>
    <row r="174" spans="1:9">
      <c r="A174" s="6" t="s">
        <v>604</v>
      </c>
      <c r="B174" s="55" t="s">
        <v>605</v>
      </c>
      <c r="C174" s="35">
        <v>113365</v>
      </c>
      <c r="D174" s="21">
        <v>23664.1</v>
      </c>
      <c r="E174" s="21">
        <v>22272.1</v>
      </c>
      <c r="F174" s="21">
        <v>25037.3</v>
      </c>
      <c r="G174" s="21">
        <v>20.9</v>
      </c>
      <c r="H174" s="21">
        <v>19.600000000000001</v>
      </c>
      <c r="I174" s="22">
        <v>22.1</v>
      </c>
    </row>
    <row r="175" spans="1:9">
      <c r="A175" s="6" t="s">
        <v>614</v>
      </c>
      <c r="B175" s="55" t="s">
        <v>615</v>
      </c>
      <c r="C175" s="35">
        <v>73733</v>
      </c>
      <c r="D175" s="21">
        <v>15347.7</v>
      </c>
      <c r="E175" s="21">
        <v>14334.5</v>
      </c>
      <c r="F175" s="21">
        <v>16335.4</v>
      </c>
      <c r="G175" s="21">
        <v>20.8</v>
      </c>
      <c r="H175" s="21">
        <v>19.399999999999999</v>
      </c>
      <c r="I175" s="22">
        <v>22.2</v>
      </c>
    </row>
    <row r="176" spans="1:9">
      <c r="A176" s="6" t="s">
        <v>674</v>
      </c>
      <c r="B176" s="55" t="s">
        <v>675</v>
      </c>
      <c r="C176" s="35">
        <v>189174</v>
      </c>
      <c r="D176" s="21">
        <v>39358</v>
      </c>
      <c r="E176" s="21">
        <v>37010.300000000003</v>
      </c>
      <c r="F176" s="21">
        <v>41632.800000000003</v>
      </c>
      <c r="G176" s="21">
        <v>20.8</v>
      </c>
      <c r="H176" s="21">
        <v>19.600000000000001</v>
      </c>
      <c r="I176" s="22">
        <v>22</v>
      </c>
    </row>
    <row r="177" spans="1:9">
      <c r="A177" s="6" t="s">
        <v>650</v>
      </c>
      <c r="B177" s="55" t="s">
        <v>651</v>
      </c>
      <c r="C177" s="35">
        <v>158172</v>
      </c>
      <c r="D177" s="21">
        <v>32755.1</v>
      </c>
      <c r="E177" s="21">
        <v>30577.200000000001</v>
      </c>
      <c r="F177" s="21">
        <v>34879.599999999999</v>
      </c>
      <c r="G177" s="21">
        <v>20.7</v>
      </c>
      <c r="H177" s="21">
        <v>19.3</v>
      </c>
      <c r="I177" s="22">
        <v>22.1</v>
      </c>
    </row>
    <row r="178" spans="1:9">
      <c r="A178" s="6" t="s">
        <v>584</v>
      </c>
      <c r="B178" s="55" t="s">
        <v>585</v>
      </c>
      <c r="C178" s="35">
        <v>51728</v>
      </c>
      <c r="D178" s="21">
        <v>10698.4</v>
      </c>
      <c r="E178" s="21">
        <v>10077.700000000001</v>
      </c>
      <c r="F178" s="21">
        <v>11309.3</v>
      </c>
      <c r="G178" s="21">
        <v>20.7</v>
      </c>
      <c r="H178" s="21">
        <v>19.5</v>
      </c>
      <c r="I178" s="22">
        <v>21.9</v>
      </c>
    </row>
    <row r="179" spans="1:9">
      <c r="A179" s="6" t="s">
        <v>690</v>
      </c>
      <c r="B179" s="55" t="s">
        <v>691</v>
      </c>
      <c r="C179" s="35">
        <v>101541</v>
      </c>
      <c r="D179" s="21">
        <v>21042.6</v>
      </c>
      <c r="E179" s="21">
        <v>19515.3</v>
      </c>
      <c r="F179" s="21">
        <v>22646.3</v>
      </c>
      <c r="G179" s="21">
        <v>20.7</v>
      </c>
      <c r="H179" s="21">
        <v>19.2</v>
      </c>
      <c r="I179" s="22">
        <v>22.3</v>
      </c>
    </row>
    <row r="180" spans="1:9">
      <c r="A180" s="6" t="s">
        <v>632</v>
      </c>
      <c r="B180" s="55" t="s">
        <v>633</v>
      </c>
      <c r="C180" s="35">
        <v>95858</v>
      </c>
      <c r="D180" s="21">
        <v>19814.099999999999</v>
      </c>
      <c r="E180" s="21">
        <v>18286.3</v>
      </c>
      <c r="F180" s="21">
        <v>21442.400000000001</v>
      </c>
      <c r="G180" s="21">
        <v>20.7</v>
      </c>
      <c r="H180" s="21">
        <v>19.100000000000001</v>
      </c>
      <c r="I180" s="22">
        <v>22.4</v>
      </c>
    </row>
    <row r="181" spans="1:9">
      <c r="A181" s="6" t="s">
        <v>658</v>
      </c>
      <c r="B181" s="55" t="s">
        <v>659</v>
      </c>
      <c r="C181" s="35">
        <v>1218</v>
      </c>
      <c r="D181" s="21">
        <v>252.5</v>
      </c>
      <c r="E181" s="21">
        <v>226.8</v>
      </c>
      <c r="F181" s="21">
        <v>279.7</v>
      </c>
      <c r="G181" s="21">
        <v>20.7</v>
      </c>
      <c r="H181" s="21">
        <v>18.600000000000001</v>
      </c>
      <c r="I181" s="22">
        <v>23</v>
      </c>
    </row>
    <row r="182" spans="1:9">
      <c r="A182" s="6" t="s">
        <v>736</v>
      </c>
      <c r="B182" s="55" t="s">
        <v>737</v>
      </c>
      <c r="C182" s="35">
        <v>37364</v>
      </c>
      <c r="D182" s="21">
        <v>7746</v>
      </c>
      <c r="E182" s="21">
        <v>7199.2</v>
      </c>
      <c r="F182" s="21">
        <v>8283.1</v>
      </c>
      <c r="G182" s="21">
        <v>20.7</v>
      </c>
      <c r="H182" s="21">
        <v>19.3</v>
      </c>
      <c r="I182" s="22">
        <v>22.2</v>
      </c>
    </row>
    <row r="183" spans="1:9">
      <c r="A183" s="6" t="s">
        <v>606</v>
      </c>
      <c r="B183" s="55" t="s">
        <v>607</v>
      </c>
      <c r="C183" s="35">
        <v>342820</v>
      </c>
      <c r="D183" s="21">
        <v>71119.100000000006</v>
      </c>
      <c r="E183" s="21">
        <v>66927</v>
      </c>
      <c r="F183" s="21">
        <v>75139.5</v>
      </c>
      <c r="G183" s="21">
        <v>20.7</v>
      </c>
      <c r="H183" s="21">
        <v>19.5</v>
      </c>
      <c r="I183" s="22">
        <v>21.9</v>
      </c>
    </row>
    <row r="184" spans="1:9">
      <c r="A184" s="6" t="s">
        <v>804</v>
      </c>
      <c r="B184" s="55" t="s">
        <v>805</v>
      </c>
      <c r="C184" s="35">
        <v>76039</v>
      </c>
      <c r="D184" s="21">
        <v>15725.1</v>
      </c>
      <c r="E184" s="21">
        <v>14366.1</v>
      </c>
      <c r="F184" s="21">
        <v>17152.5</v>
      </c>
      <c r="G184" s="21">
        <v>20.7</v>
      </c>
      <c r="H184" s="21">
        <v>18.899999999999999</v>
      </c>
      <c r="I184" s="22">
        <v>22.6</v>
      </c>
    </row>
    <row r="185" spans="1:9">
      <c r="A185" s="6" t="s">
        <v>652</v>
      </c>
      <c r="B185" s="55" t="s">
        <v>653</v>
      </c>
      <c r="C185" s="35">
        <v>46333</v>
      </c>
      <c r="D185" s="21">
        <v>9562.4</v>
      </c>
      <c r="E185" s="21">
        <v>8959.4</v>
      </c>
      <c r="F185" s="21">
        <v>10158</v>
      </c>
      <c r="G185" s="21">
        <v>20.6</v>
      </c>
      <c r="H185" s="21">
        <v>19.3</v>
      </c>
      <c r="I185" s="22">
        <v>21.9</v>
      </c>
    </row>
    <row r="186" spans="1:9">
      <c r="A186" s="6" t="s">
        <v>730</v>
      </c>
      <c r="B186" s="55" t="s">
        <v>731</v>
      </c>
      <c r="C186" s="35">
        <v>113363</v>
      </c>
      <c r="D186" s="21">
        <v>23305.599999999999</v>
      </c>
      <c r="E186" s="21">
        <v>21745.9</v>
      </c>
      <c r="F186" s="21">
        <v>24812.799999999999</v>
      </c>
      <c r="G186" s="21">
        <v>20.6</v>
      </c>
      <c r="H186" s="21">
        <v>19.2</v>
      </c>
      <c r="I186" s="22">
        <v>21.9</v>
      </c>
    </row>
    <row r="187" spans="1:9">
      <c r="A187" s="6" t="s">
        <v>586</v>
      </c>
      <c r="B187" s="55" t="s">
        <v>587</v>
      </c>
      <c r="C187" s="35">
        <v>61299</v>
      </c>
      <c r="D187" s="21">
        <v>12640.9</v>
      </c>
      <c r="E187" s="21">
        <v>11802.6</v>
      </c>
      <c r="F187" s="21">
        <v>13493.6</v>
      </c>
      <c r="G187" s="21">
        <v>20.6</v>
      </c>
      <c r="H187" s="21">
        <v>19.3</v>
      </c>
      <c r="I187" s="22">
        <v>22</v>
      </c>
    </row>
    <row r="188" spans="1:9">
      <c r="A188" s="6" t="s">
        <v>694</v>
      </c>
      <c r="B188" s="55" t="s">
        <v>695</v>
      </c>
      <c r="C188" s="35">
        <v>56872</v>
      </c>
      <c r="D188" s="21">
        <v>11711.9</v>
      </c>
      <c r="E188" s="21">
        <v>10953.6</v>
      </c>
      <c r="F188" s="21">
        <v>12431.8</v>
      </c>
      <c r="G188" s="21">
        <v>20.6</v>
      </c>
      <c r="H188" s="21">
        <v>19.3</v>
      </c>
      <c r="I188" s="22">
        <v>21.9</v>
      </c>
    </row>
    <row r="189" spans="1:9">
      <c r="A189" s="6" t="s">
        <v>670</v>
      </c>
      <c r="B189" s="55" t="s">
        <v>671</v>
      </c>
      <c r="C189" s="35">
        <v>71156</v>
      </c>
      <c r="D189" s="21">
        <v>14638.6</v>
      </c>
      <c r="E189" s="21">
        <v>13749.6</v>
      </c>
      <c r="F189" s="21">
        <v>15513.3</v>
      </c>
      <c r="G189" s="21">
        <v>20.6</v>
      </c>
      <c r="H189" s="21">
        <v>19.3</v>
      </c>
      <c r="I189" s="22">
        <v>21.8</v>
      </c>
    </row>
    <row r="190" spans="1:9">
      <c r="A190" s="6" t="s">
        <v>638</v>
      </c>
      <c r="B190" s="55" t="s">
        <v>639</v>
      </c>
      <c r="C190" s="35">
        <v>65985</v>
      </c>
      <c r="D190" s="21">
        <v>13601.8</v>
      </c>
      <c r="E190" s="21">
        <v>12704.9</v>
      </c>
      <c r="F190" s="21">
        <v>14486.8</v>
      </c>
      <c r="G190" s="21">
        <v>20.6</v>
      </c>
      <c r="H190" s="21">
        <v>19.3</v>
      </c>
      <c r="I190" s="22">
        <v>22</v>
      </c>
    </row>
    <row r="191" spans="1:9">
      <c r="A191" s="6" t="s">
        <v>698</v>
      </c>
      <c r="B191" s="55" t="s">
        <v>699</v>
      </c>
      <c r="C191" s="35">
        <v>48462</v>
      </c>
      <c r="D191" s="21">
        <v>9978.7999999999993</v>
      </c>
      <c r="E191" s="21">
        <v>9306.2999999999993</v>
      </c>
      <c r="F191" s="21">
        <v>10647</v>
      </c>
      <c r="G191" s="21">
        <v>20.6</v>
      </c>
      <c r="H191" s="21">
        <v>19.2</v>
      </c>
      <c r="I191" s="22">
        <v>22</v>
      </c>
    </row>
    <row r="192" spans="1:9">
      <c r="A192" s="6" t="s">
        <v>678</v>
      </c>
      <c r="B192" s="55" t="s">
        <v>679</v>
      </c>
      <c r="C192" s="35">
        <v>53595</v>
      </c>
      <c r="D192" s="21">
        <v>10975.2</v>
      </c>
      <c r="E192" s="21">
        <v>10278</v>
      </c>
      <c r="F192" s="21">
        <v>11653.2</v>
      </c>
      <c r="G192" s="21">
        <v>20.5</v>
      </c>
      <c r="H192" s="21">
        <v>19.2</v>
      </c>
      <c r="I192" s="22">
        <v>21.7</v>
      </c>
    </row>
    <row r="193" spans="1:9">
      <c r="A193" s="6" t="s">
        <v>648</v>
      </c>
      <c r="B193" s="55" t="s">
        <v>649</v>
      </c>
      <c r="C193" s="35">
        <v>137921</v>
      </c>
      <c r="D193" s="21">
        <v>28268.3</v>
      </c>
      <c r="E193" s="21">
        <v>26384.2</v>
      </c>
      <c r="F193" s="21">
        <v>30137.8</v>
      </c>
      <c r="G193" s="21">
        <v>20.5</v>
      </c>
      <c r="H193" s="21">
        <v>19.100000000000001</v>
      </c>
      <c r="I193" s="22">
        <v>21.9</v>
      </c>
    </row>
    <row r="194" spans="1:9">
      <c r="A194" s="6" t="s">
        <v>556</v>
      </c>
      <c r="B194" s="55" t="s">
        <v>557</v>
      </c>
      <c r="C194" s="35">
        <v>51460</v>
      </c>
      <c r="D194" s="21">
        <v>10542.2</v>
      </c>
      <c r="E194" s="21">
        <v>9891.1</v>
      </c>
      <c r="F194" s="21">
        <v>11204.5</v>
      </c>
      <c r="G194" s="21">
        <v>20.5</v>
      </c>
      <c r="H194" s="21">
        <v>19.2</v>
      </c>
      <c r="I194" s="22">
        <v>21.8</v>
      </c>
    </row>
    <row r="195" spans="1:9">
      <c r="A195" s="6" t="s">
        <v>564</v>
      </c>
      <c r="B195" s="55" t="s">
        <v>565</v>
      </c>
      <c r="C195" s="35">
        <v>89038</v>
      </c>
      <c r="D195" s="21">
        <v>18280</v>
      </c>
      <c r="E195" s="21">
        <v>17108.900000000001</v>
      </c>
      <c r="F195" s="21">
        <v>19402.900000000001</v>
      </c>
      <c r="G195" s="21">
        <v>20.5</v>
      </c>
      <c r="H195" s="21">
        <v>19.2</v>
      </c>
      <c r="I195" s="22">
        <v>21.8</v>
      </c>
    </row>
    <row r="196" spans="1:9">
      <c r="A196" s="6" t="s">
        <v>706</v>
      </c>
      <c r="B196" s="55" t="s">
        <v>707</v>
      </c>
      <c r="C196" s="35">
        <v>104723</v>
      </c>
      <c r="D196" s="21">
        <v>21471.8</v>
      </c>
      <c r="E196" s="21">
        <v>19743.2</v>
      </c>
      <c r="F196" s="21">
        <v>23311.1</v>
      </c>
      <c r="G196" s="21">
        <v>20.5</v>
      </c>
      <c r="H196" s="21">
        <v>18.899999999999999</v>
      </c>
      <c r="I196" s="22">
        <v>22.3</v>
      </c>
    </row>
    <row r="197" spans="1:9">
      <c r="A197" s="6" t="s">
        <v>662</v>
      </c>
      <c r="B197" s="55" t="s">
        <v>663</v>
      </c>
      <c r="C197" s="35">
        <v>28493</v>
      </c>
      <c r="D197" s="21">
        <v>5845.4</v>
      </c>
      <c r="E197" s="21">
        <v>5465.6</v>
      </c>
      <c r="F197" s="21">
        <v>6218.2</v>
      </c>
      <c r="G197" s="21">
        <v>20.5</v>
      </c>
      <c r="H197" s="21">
        <v>19.2</v>
      </c>
      <c r="I197" s="22">
        <v>21.8</v>
      </c>
    </row>
    <row r="198" spans="1:9">
      <c r="A198" s="6" t="s">
        <v>826</v>
      </c>
      <c r="B198" s="55" t="s">
        <v>827</v>
      </c>
      <c r="C198" s="35">
        <v>102499</v>
      </c>
      <c r="D198" s="21">
        <v>20980.2</v>
      </c>
      <c r="E198" s="21">
        <v>18865.900000000001</v>
      </c>
      <c r="F198" s="21">
        <v>23231</v>
      </c>
      <c r="G198" s="21">
        <v>20.5</v>
      </c>
      <c r="H198" s="21">
        <v>18.399999999999999</v>
      </c>
      <c r="I198" s="22">
        <v>22.7</v>
      </c>
    </row>
    <row r="199" spans="1:9">
      <c r="A199" s="6" t="s">
        <v>666</v>
      </c>
      <c r="B199" s="55" t="s">
        <v>667</v>
      </c>
      <c r="C199" s="35">
        <v>41713</v>
      </c>
      <c r="D199" s="21">
        <v>8563.4</v>
      </c>
      <c r="E199" s="21">
        <v>8022.6</v>
      </c>
      <c r="F199" s="21">
        <v>9113.2000000000007</v>
      </c>
      <c r="G199" s="21">
        <v>20.5</v>
      </c>
      <c r="H199" s="21">
        <v>19.2</v>
      </c>
      <c r="I199" s="22">
        <v>21.8</v>
      </c>
    </row>
    <row r="200" spans="1:9">
      <c r="A200" s="6" t="s">
        <v>828</v>
      </c>
      <c r="B200" s="55" t="s">
        <v>829</v>
      </c>
      <c r="C200" s="35">
        <v>53854</v>
      </c>
      <c r="D200" s="21">
        <v>11035.1</v>
      </c>
      <c r="E200" s="21">
        <v>10102.4</v>
      </c>
      <c r="F200" s="21">
        <v>11997.5</v>
      </c>
      <c r="G200" s="21">
        <v>20.5</v>
      </c>
      <c r="H200" s="21">
        <v>18.8</v>
      </c>
      <c r="I200" s="22">
        <v>22.3</v>
      </c>
    </row>
    <row r="201" spans="1:9">
      <c r="A201" s="6" t="s">
        <v>766</v>
      </c>
      <c r="B201" s="55" t="s">
        <v>767</v>
      </c>
      <c r="C201" s="35">
        <v>96046</v>
      </c>
      <c r="D201" s="21">
        <v>19711.900000000001</v>
      </c>
      <c r="E201" s="21">
        <v>18085.599999999999</v>
      </c>
      <c r="F201" s="21">
        <v>21434.6</v>
      </c>
      <c r="G201" s="21">
        <v>20.5</v>
      </c>
      <c r="H201" s="21">
        <v>18.8</v>
      </c>
      <c r="I201" s="22">
        <v>22.3</v>
      </c>
    </row>
    <row r="202" spans="1:9">
      <c r="A202" s="6" t="s">
        <v>630</v>
      </c>
      <c r="B202" s="55" t="s">
        <v>631</v>
      </c>
      <c r="C202" s="35">
        <v>114572</v>
      </c>
      <c r="D202" s="21">
        <v>23365.9</v>
      </c>
      <c r="E202" s="21">
        <v>21965.7</v>
      </c>
      <c r="F202" s="21">
        <v>24803.7</v>
      </c>
      <c r="G202" s="21">
        <v>20.399999999999999</v>
      </c>
      <c r="H202" s="21">
        <v>19.2</v>
      </c>
      <c r="I202" s="22">
        <v>21.6</v>
      </c>
    </row>
    <row r="203" spans="1:9">
      <c r="A203" s="6" t="s">
        <v>692</v>
      </c>
      <c r="B203" s="55" t="s">
        <v>693</v>
      </c>
      <c r="C203" s="35">
        <v>48009</v>
      </c>
      <c r="D203" s="21">
        <v>9791.4</v>
      </c>
      <c r="E203" s="21">
        <v>9182.5</v>
      </c>
      <c r="F203" s="21">
        <v>10361.799999999999</v>
      </c>
      <c r="G203" s="21">
        <v>20.399999999999999</v>
      </c>
      <c r="H203" s="21">
        <v>19.100000000000001</v>
      </c>
      <c r="I203" s="22">
        <v>21.6</v>
      </c>
    </row>
    <row r="204" spans="1:9">
      <c r="A204" s="6" t="s">
        <v>656</v>
      </c>
      <c r="B204" s="55" t="s">
        <v>657</v>
      </c>
      <c r="C204" s="35">
        <v>57928</v>
      </c>
      <c r="D204" s="21">
        <v>11797.4</v>
      </c>
      <c r="E204" s="21">
        <v>11034.5</v>
      </c>
      <c r="F204" s="21">
        <v>12550.5</v>
      </c>
      <c r="G204" s="21">
        <v>20.399999999999999</v>
      </c>
      <c r="H204" s="21">
        <v>19</v>
      </c>
      <c r="I204" s="22">
        <v>21.7</v>
      </c>
    </row>
    <row r="205" spans="1:9">
      <c r="A205" s="6" t="s">
        <v>718</v>
      </c>
      <c r="B205" s="55" t="s">
        <v>719</v>
      </c>
      <c r="C205" s="35">
        <v>52659</v>
      </c>
      <c r="D205" s="21">
        <v>10721.9</v>
      </c>
      <c r="E205" s="21">
        <v>10008.200000000001</v>
      </c>
      <c r="F205" s="21">
        <v>11413.5</v>
      </c>
      <c r="G205" s="21">
        <v>20.399999999999999</v>
      </c>
      <c r="H205" s="21">
        <v>19</v>
      </c>
      <c r="I205" s="22">
        <v>21.7</v>
      </c>
    </row>
    <row r="206" spans="1:9">
      <c r="A206" s="6" t="s">
        <v>710</v>
      </c>
      <c r="B206" s="55" t="s">
        <v>711</v>
      </c>
      <c r="C206" s="35">
        <v>52648</v>
      </c>
      <c r="D206" s="21">
        <v>10721.1</v>
      </c>
      <c r="E206" s="21">
        <v>10030</v>
      </c>
      <c r="F206" s="21">
        <v>11380.1</v>
      </c>
      <c r="G206" s="21">
        <v>20.399999999999999</v>
      </c>
      <c r="H206" s="21">
        <v>19.100000000000001</v>
      </c>
      <c r="I206" s="22">
        <v>21.6</v>
      </c>
    </row>
    <row r="207" spans="1:9">
      <c r="A207" s="6" t="s">
        <v>628</v>
      </c>
      <c r="B207" s="55" t="s">
        <v>629</v>
      </c>
      <c r="C207" s="35">
        <v>260663</v>
      </c>
      <c r="D207" s="21">
        <v>53237.7</v>
      </c>
      <c r="E207" s="21">
        <v>49936.800000000003</v>
      </c>
      <c r="F207" s="21">
        <v>56359.4</v>
      </c>
      <c r="G207" s="21">
        <v>20.399999999999999</v>
      </c>
      <c r="H207" s="21">
        <v>19.2</v>
      </c>
      <c r="I207" s="22">
        <v>21.6</v>
      </c>
    </row>
    <row r="208" spans="1:9">
      <c r="A208" s="6" t="s">
        <v>680</v>
      </c>
      <c r="B208" s="55" t="s">
        <v>681</v>
      </c>
      <c r="C208" s="35">
        <v>209490</v>
      </c>
      <c r="D208" s="21">
        <v>42606.1</v>
      </c>
      <c r="E208" s="21">
        <v>39957.1</v>
      </c>
      <c r="F208" s="21">
        <v>45241.1</v>
      </c>
      <c r="G208" s="21">
        <v>20.3</v>
      </c>
      <c r="H208" s="21">
        <v>19.100000000000001</v>
      </c>
      <c r="I208" s="22">
        <v>21.6</v>
      </c>
    </row>
    <row r="209" spans="1:9">
      <c r="A209" s="6" t="s">
        <v>620</v>
      </c>
      <c r="B209" s="55" t="s">
        <v>621</v>
      </c>
      <c r="C209" s="35">
        <v>65161</v>
      </c>
      <c r="D209" s="21">
        <v>13212.7</v>
      </c>
      <c r="E209" s="21">
        <v>12300.8</v>
      </c>
      <c r="F209" s="21">
        <v>14145.6</v>
      </c>
      <c r="G209" s="21">
        <v>20.3</v>
      </c>
      <c r="H209" s="21">
        <v>18.899999999999999</v>
      </c>
      <c r="I209" s="22">
        <v>21.7</v>
      </c>
    </row>
    <row r="210" spans="1:9">
      <c r="A210" s="6" t="s">
        <v>758</v>
      </c>
      <c r="B210" s="55" t="s">
        <v>759</v>
      </c>
      <c r="C210" s="35">
        <v>118437</v>
      </c>
      <c r="D210" s="21">
        <v>24051</v>
      </c>
      <c r="E210" s="21">
        <v>22500.799999999999</v>
      </c>
      <c r="F210" s="21">
        <v>25533.200000000001</v>
      </c>
      <c r="G210" s="21">
        <v>20.3</v>
      </c>
      <c r="H210" s="21">
        <v>19</v>
      </c>
      <c r="I210" s="22">
        <v>21.6</v>
      </c>
    </row>
    <row r="211" spans="1:9">
      <c r="A211" s="6" t="s">
        <v>642</v>
      </c>
      <c r="B211" s="55" t="s">
        <v>643</v>
      </c>
      <c r="C211" s="35">
        <v>53463</v>
      </c>
      <c r="D211" s="21">
        <v>10854.4</v>
      </c>
      <c r="E211" s="21">
        <v>10172.6</v>
      </c>
      <c r="F211" s="21">
        <v>11521.5</v>
      </c>
      <c r="G211" s="21">
        <v>20.3</v>
      </c>
      <c r="H211" s="21">
        <v>19</v>
      </c>
      <c r="I211" s="22">
        <v>21.6</v>
      </c>
    </row>
    <row r="212" spans="1:9">
      <c r="A212" s="6" t="s">
        <v>672</v>
      </c>
      <c r="B212" s="55" t="s">
        <v>673</v>
      </c>
      <c r="C212" s="35">
        <v>77652</v>
      </c>
      <c r="D212" s="21">
        <v>15776.7</v>
      </c>
      <c r="E212" s="21">
        <v>14746.3</v>
      </c>
      <c r="F212" s="21">
        <v>16801.3</v>
      </c>
      <c r="G212" s="21">
        <v>20.3</v>
      </c>
      <c r="H212" s="21">
        <v>19</v>
      </c>
      <c r="I212" s="22">
        <v>21.6</v>
      </c>
    </row>
    <row r="213" spans="1:9">
      <c r="A213" s="6" t="s">
        <v>626</v>
      </c>
      <c r="B213" s="55" t="s">
        <v>627</v>
      </c>
      <c r="C213" s="35">
        <v>91441</v>
      </c>
      <c r="D213" s="21">
        <v>18564.7</v>
      </c>
      <c r="E213" s="21">
        <v>17375.400000000001</v>
      </c>
      <c r="F213" s="21">
        <v>19739.2</v>
      </c>
      <c r="G213" s="21">
        <v>20.3</v>
      </c>
      <c r="H213" s="21">
        <v>19</v>
      </c>
      <c r="I213" s="22">
        <v>21.6</v>
      </c>
    </row>
    <row r="214" spans="1:9">
      <c r="A214" s="6" t="s">
        <v>722</v>
      </c>
      <c r="B214" s="55" t="s">
        <v>723</v>
      </c>
      <c r="C214" s="35">
        <v>106697</v>
      </c>
      <c r="D214" s="21">
        <v>21516.400000000001</v>
      </c>
      <c r="E214" s="21">
        <v>20085.3</v>
      </c>
      <c r="F214" s="21">
        <v>22888.1</v>
      </c>
      <c r="G214" s="21">
        <v>20.2</v>
      </c>
      <c r="H214" s="21">
        <v>18.8</v>
      </c>
      <c r="I214" s="22">
        <v>21.5</v>
      </c>
    </row>
    <row r="215" spans="1:9">
      <c r="A215" s="6" t="s">
        <v>686</v>
      </c>
      <c r="B215" s="55" t="s">
        <v>687</v>
      </c>
      <c r="C215" s="35">
        <v>50124</v>
      </c>
      <c r="D215" s="21">
        <v>10101.799999999999</v>
      </c>
      <c r="E215" s="21">
        <v>9393.4</v>
      </c>
      <c r="F215" s="21">
        <v>10789.9</v>
      </c>
      <c r="G215" s="21">
        <v>20.2</v>
      </c>
      <c r="H215" s="21">
        <v>18.7</v>
      </c>
      <c r="I215" s="22">
        <v>21.5</v>
      </c>
    </row>
    <row r="216" spans="1:9">
      <c r="A216" s="6" t="s">
        <v>682</v>
      </c>
      <c r="B216" s="55" t="s">
        <v>683</v>
      </c>
      <c r="C216" s="35">
        <v>89542</v>
      </c>
      <c r="D216" s="21">
        <v>18122.7</v>
      </c>
      <c r="E216" s="21">
        <v>16907.400000000001</v>
      </c>
      <c r="F216" s="21">
        <v>19262.599999999999</v>
      </c>
      <c r="G216" s="21">
        <v>20.2</v>
      </c>
      <c r="H216" s="21">
        <v>18.899999999999999</v>
      </c>
      <c r="I216" s="22">
        <v>21.5</v>
      </c>
    </row>
    <row r="217" spans="1:9">
      <c r="A217" s="6" t="s">
        <v>622</v>
      </c>
      <c r="B217" s="55" t="s">
        <v>623</v>
      </c>
      <c r="C217" s="35">
        <v>56909</v>
      </c>
      <c r="D217" s="21">
        <v>11478.8</v>
      </c>
      <c r="E217" s="21">
        <v>10748.4</v>
      </c>
      <c r="F217" s="21">
        <v>12201.5</v>
      </c>
      <c r="G217" s="21">
        <v>20.2</v>
      </c>
      <c r="H217" s="21">
        <v>18.899999999999999</v>
      </c>
      <c r="I217" s="22">
        <v>21.4</v>
      </c>
    </row>
    <row r="218" spans="1:9">
      <c r="A218" s="6" t="s">
        <v>668</v>
      </c>
      <c r="B218" s="55" t="s">
        <v>669</v>
      </c>
      <c r="C218" s="35">
        <v>21995</v>
      </c>
      <c r="D218" s="21">
        <v>4445.2</v>
      </c>
      <c r="E218" s="21">
        <v>4124.1000000000004</v>
      </c>
      <c r="F218" s="21">
        <v>4755.8</v>
      </c>
      <c r="G218" s="21">
        <v>20.2</v>
      </c>
      <c r="H218" s="21">
        <v>18.8</v>
      </c>
      <c r="I218" s="22">
        <v>21.6</v>
      </c>
    </row>
    <row r="219" spans="1:9">
      <c r="A219" s="6" t="s">
        <v>644</v>
      </c>
      <c r="B219" s="55" t="s">
        <v>645</v>
      </c>
      <c r="C219" s="35">
        <v>75600</v>
      </c>
      <c r="D219" s="21">
        <v>15292.5</v>
      </c>
      <c r="E219" s="21">
        <v>14306.3</v>
      </c>
      <c r="F219" s="21">
        <v>16247.5</v>
      </c>
      <c r="G219" s="21">
        <v>20.2</v>
      </c>
      <c r="H219" s="21">
        <v>18.899999999999999</v>
      </c>
      <c r="I219" s="22">
        <v>21.5</v>
      </c>
    </row>
    <row r="220" spans="1:9">
      <c r="A220" s="6" t="s">
        <v>760</v>
      </c>
      <c r="B220" s="55" t="s">
        <v>761</v>
      </c>
      <c r="C220" s="35">
        <v>99726</v>
      </c>
      <c r="D220" s="21">
        <v>20185</v>
      </c>
      <c r="E220" s="21">
        <v>18534</v>
      </c>
      <c r="F220" s="21">
        <v>21916.2</v>
      </c>
      <c r="G220" s="21">
        <v>20.2</v>
      </c>
      <c r="H220" s="21">
        <v>18.600000000000001</v>
      </c>
      <c r="I220" s="22">
        <v>22</v>
      </c>
    </row>
    <row r="221" spans="1:9">
      <c r="A221" s="6" t="s">
        <v>714</v>
      </c>
      <c r="B221" s="55" t="s">
        <v>715</v>
      </c>
      <c r="C221" s="35">
        <v>73954</v>
      </c>
      <c r="D221" s="21">
        <v>14852.8</v>
      </c>
      <c r="E221" s="21">
        <v>13912.7</v>
      </c>
      <c r="F221" s="21">
        <v>15756.9</v>
      </c>
      <c r="G221" s="21">
        <v>20.100000000000001</v>
      </c>
      <c r="H221" s="21">
        <v>18.8</v>
      </c>
      <c r="I221" s="22">
        <v>21.3</v>
      </c>
    </row>
    <row r="222" spans="1:9">
      <c r="A222" s="6" t="s">
        <v>708</v>
      </c>
      <c r="B222" s="55" t="s">
        <v>709</v>
      </c>
      <c r="C222" s="35">
        <v>27415</v>
      </c>
      <c r="D222" s="21">
        <v>5512.8</v>
      </c>
      <c r="E222" s="21">
        <v>5128.5</v>
      </c>
      <c r="F222" s="21">
        <v>5895.2</v>
      </c>
      <c r="G222" s="21">
        <v>20.100000000000001</v>
      </c>
      <c r="H222" s="21">
        <v>18.7</v>
      </c>
      <c r="I222" s="22">
        <v>21.5</v>
      </c>
    </row>
    <row r="223" spans="1:9">
      <c r="A223" s="6" t="s">
        <v>754</v>
      </c>
      <c r="B223" s="55" t="s">
        <v>755</v>
      </c>
      <c r="C223" s="35">
        <v>81787</v>
      </c>
      <c r="D223" s="21">
        <v>16357.3</v>
      </c>
      <c r="E223" s="21">
        <v>15282</v>
      </c>
      <c r="F223" s="21">
        <v>17422</v>
      </c>
      <c r="G223" s="21">
        <v>20</v>
      </c>
      <c r="H223" s="21">
        <v>18.7</v>
      </c>
      <c r="I223" s="22">
        <v>21.3</v>
      </c>
    </row>
    <row r="224" spans="1:9">
      <c r="A224" s="6" t="s">
        <v>774</v>
      </c>
      <c r="B224" s="55" t="s">
        <v>775</v>
      </c>
      <c r="C224" s="35">
        <v>142241</v>
      </c>
      <c r="D224" s="21">
        <v>28490.799999999999</v>
      </c>
      <c r="E224" s="21">
        <v>26373.8</v>
      </c>
      <c r="F224" s="21">
        <v>30628.9</v>
      </c>
      <c r="G224" s="21">
        <v>20</v>
      </c>
      <c r="H224" s="21">
        <v>18.5</v>
      </c>
      <c r="I224" s="22">
        <v>21.5</v>
      </c>
    </row>
    <row r="225" spans="1:9">
      <c r="A225" s="6" t="s">
        <v>720</v>
      </c>
      <c r="B225" s="55" t="s">
        <v>721</v>
      </c>
      <c r="C225" s="35">
        <v>63263</v>
      </c>
      <c r="D225" s="21">
        <v>12648.4</v>
      </c>
      <c r="E225" s="21">
        <v>11836.9</v>
      </c>
      <c r="F225" s="21">
        <v>13435.2</v>
      </c>
      <c r="G225" s="21">
        <v>20</v>
      </c>
      <c r="H225" s="21">
        <v>18.7</v>
      </c>
      <c r="I225" s="22">
        <v>21.2</v>
      </c>
    </row>
    <row r="226" spans="1:9">
      <c r="A226" s="6" t="s">
        <v>700</v>
      </c>
      <c r="B226" s="55" t="s">
        <v>701</v>
      </c>
      <c r="C226" s="35">
        <v>85407</v>
      </c>
      <c r="D226" s="21">
        <v>16912.8</v>
      </c>
      <c r="E226" s="21">
        <v>15789.4</v>
      </c>
      <c r="F226" s="21">
        <v>18039.3</v>
      </c>
      <c r="G226" s="21">
        <v>19.8</v>
      </c>
      <c r="H226" s="21">
        <v>18.5</v>
      </c>
      <c r="I226" s="22">
        <v>21.1</v>
      </c>
    </row>
    <row r="227" spans="1:9">
      <c r="A227" s="6" t="s">
        <v>716</v>
      </c>
      <c r="B227" s="55" t="s">
        <v>717</v>
      </c>
      <c r="C227" s="35">
        <v>70141</v>
      </c>
      <c r="D227" s="21">
        <v>13892.5</v>
      </c>
      <c r="E227" s="21">
        <v>12958.6</v>
      </c>
      <c r="F227" s="21">
        <v>14792.9</v>
      </c>
      <c r="G227" s="21">
        <v>19.8</v>
      </c>
      <c r="H227" s="21">
        <v>18.5</v>
      </c>
      <c r="I227" s="22">
        <v>21.1</v>
      </c>
    </row>
    <row r="228" spans="1:9">
      <c r="A228" s="6" t="s">
        <v>688</v>
      </c>
      <c r="B228" s="55" t="s">
        <v>689</v>
      </c>
      <c r="C228" s="35">
        <v>61164</v>
      </c>
      <c r="D228" s="21">
        <v>12094.1</v>
      </c>
      <c r="E228" s="21">
        <v>11174.2</v>
      </c>
      <c r="F228" s="21">
        <v>13027</v>
      </c>
      <c r="G228" s="21">
        <v>19.8</v>
      </c>
      <c r="H228" s="21">
        <v>18.3</v>
      </c>
      <c r="I228" s="22">
        <v>21.3</v>
      </c>
    </row>
    <row r="229" spans="1:9">
      <c r="A229" s="6" t="s">
        <v>780</v>
      </c>
      <c r="B229" s="55" t="s">
        <v>781</v>
      </c>
      <c r="C229" s="35">
        <v>61926</v>
      </c>
      <c r="D229" s="21">
        <v>12250.7</v>
      </c>
      <c r="E229" s="21">
        <v>11403.5</v>
      </c>
      <c r="F229" s="21">
        <v>13060.5</v>
      </c>
      <c r="G229" s="21">
        <v>19.8</v>
      </c>
      <c r="H229" s="21">
        <v>18.399999999999999</v>
      </c>
      <c r="I229" s="22">
        <v>21.1</v>
      </c>
    </row>
    <row r="230" spans="1:9">
      <c r="A230" s="6" t="s">
        <v>664</v>
      </c>
      <c r="B230" s="55" t="s">
        <v>665</v>
      </c>
      <c r="C230" s="35">
        <v>35479</v>
      </c>
      <c r="D230" s="21">
        <v>7032.1</v>
      </c>
      <c r="E230" s="21">
        <v>6559</v>
      </c>
      <c r="F230" s="21">
        <v>7498.4</v>
      </c>
      <c r="G230" s="21">
        <v>19.8</v>
      </c>
      <c r="H230" s="21">
        <v>18.5</v>
      </c>
      <c r="I230" s="22">
        <v>21.1</v>
      </c>
    </row>
    <row r="231" spans="1:9">
      <c r="A231" s="6" t="s">
        <v>770</v>
      </c>
      <c r="B231" s="55" t="s">
        <v>771</v>
      </c>
      <c r="C231" s="35">
        <v>44721</v>
      </c>
      <c r="D231" s="21">
        <v>8874.2999999999993</v>
      </c>
      <c r="E231" s="21">
        <v>8201.6</v>
      </c>
      <c r="F231" s="21">
        <v>9560.4</v>
      </c>
      <c r="G231" s="21">
        <v>19.8</v>
      </c>
      <c r="H231" s="21">
        <v>18.3</v>
      </c>
      <c r="I231" s="22">
        <v>21.4</v>
      </c>
    </row>
    <row r="232" spans="1:9">
      <c r="A232" s="6" t="s">
        <v>684</v>
      </c>
      <c r="B232" s="55" t="s">
        <v>685</v>
      </c>
      <c r="C232" s="35">
        <v>60317</v>
      </c>
      <c r="D232" s="21">
        <v>11927.8</v>
      </c>
      <c r="E232" s="21">
        <v>11147.7</v>
      </c>
      <c r="F232" s="21">
        <v>12674.3</v>
      </c>
      <c r="G232" s="21">
        <v>19.8</v>
      </c>
      <c r="H232" s="21">
        <v>18.5</v>
      </c>
      <c r="I232" s="22">
        <v>21</v>
      </c>
    </row>
    <row r="233" spans="1:9">
      <c r="A233" s="6" t="s">
        <v>696</v>
      </c>
      <c r="B233" s="55" t="s">
        <v>697</v>
      </c>
      <c r="C233" s="35">
        <v>65460</v>
      </c>
      <c r="D233" s="21">
        <v>12966.4</v>
      </c>
      <c r="E233" s="21">
        <v>12084.7</v>
      </c>
      <c r="F233" s="21">
        <v>13830</v>
      </c>
      <c r="G233" s="21">
        <v>19.8</v>
      </c>
      <c r="H233" s="21">
        <v>18.5</v>
      </c>
      <c r="I233" s="22">
        <v>21.1</v>
      </c>
    </row>
    <row r="234" spans="1:9">
      <c r="A234" s="6" t="s">
        <v>744</v>
      </c>
      <c r="B234" s="55" t="s">
        <v>745</v>
      </c>
      <c r="C234" s="35">
        <v>104556</v>
      </c>
      <c r="D234" s="21">
        <v>20701.5</v>
      </c>
      <c r="E234" s="21">
        <v>19386.599999999999</v>
      </c>
      <c r="F234" s="21">
        <v>21988</v>
      </c>
      <c r="G234" s="21">
        <v>19.8</v>
      </c>
      <c r="H234" s="21">
        <v>18.5</v>
      </c>
      <c r="I234" s="22">
        <v>21</v>
      </c>
    </row>
    <row r="235" spans="1:9">
      <c r="A235" s="6" t="s">
        <v>768</v>
      </c>
      <c r="B235" s="55" t="s">
        <v>769</v>
      </c>
      <c r="C235" s="35">
        <v>51153</v>
      </c>
      <c r="D235" s="21">
        <v>10086.6</v>
      </c>
      <c r="E235" s="21">
        <v>9378.4</v>
      </c>
      <c r="F235" s="21">
        <v>10801.4</v>
      </c>
      <c r="G235" s="21">
        <v>19.7</v>
      </c>
      <c r="H235" s="21">
        <v>18.3</v>
      </c>
      <c r="I235" s="22">
        <v>21.1</v>
      </c>
    </row>
    <row r="236" spans="1:9">
      <c r="A236" s="6" t="s">
        <v>776</v>
      </c>
      <c r="B236" s="55" t="s">
        <v>777</v>
      </c>
      <c r="C236" s="35">
        <v>101635</v>
      </c>
      <c r="D236" s="21">
        <v>20067.400000000001</v>
      </c>
      <c r="E236" s="21">
        <v>18378.599999999999</v>
      </c>
      <c r="F236" s="21">
        <v>21822.7</v>
      </c>
      <c r="G236" s="21">
        <v>19.7</v>
      </c>
      <c r="H236" s="21">
        <v>18.100000000000001</v>
      </c>
      <c r="I236" s="22">
        <v>21.5</v>
      </c>
    </row>
    <row r="237" spans="1:9">
      <c r="A237" s="6" t="s">
        <v>742</v>
      </c>
      <c r="B237" s="55" t="s">
        <v>743</v>
      </c>
      <c r="C237" s="35">
        <v>131542</v>
      </c>
      <c r="D237" s="21">
        <v>25889.5</v>
      </c>
      <c r="E237" s="21">
        <v>24131.1</v>
      </c>
      <c r="F237" s="21">
        <v>27604.9</v>
      </c>
      <c r="G237" s="21">
        <v>19.7</v>
      </c>
      <c r="H237" s="21">
        <v>18.3</v>
      </c>
      <c r="I237" s="22">
        <v>21</v>
      </c>
    </row>
    <row r="238" spans="1:9">
      <c r="A238" s="6" t="s">
        <v>724</v>
      </c>
      <c r="B238" s="55" t="s">
        <v>725</v>
      </c>
      <c r="C238" s="35">
        <v>44748</v>
      </c>
      <c r="D238" s="21">
        <v>8750.6</v>
      </c>
      <c r="E238" s="21">
        <v>8132</v>
      </c>
      <c r="F238" s="21">
        <v>9335.4</v>
      </c>
      <c r="G238" s="21">
        <v>19.600000000000001</v>
      </c>
      <c r="H238" s="21">
        <v>18.2</v>
      </c>
      <c r="I238" s="22">
        <v>20.9</v>
      </c>
    </row>
    <row r="239" spans="1:9">
      <c r="A239" s="6" t="s">
        <v>756</v>
      </c>
      <c r="B239" s="55" t="s">
        <v>757</v>
      </c>
      <c r="C239" s="35">
        <v>84400</v>
      </c>
      <c r="D239" s="21">
        <v>16450.900000000001</v>
      </c>
      <c r="E239" s="21">
        <v>15336.1</v>
      </c>
      <c r="F239" s="21">
        <v>17554.7</v>
      </c>
      <c r="G239" s="21">
        <v>19.5</v>
      </c>
      <c r="H239" s="21">
        <v>18.2</v>
      </c>
      <c r="I239" s="22">
        <v>20.8</v>
      </c>
    </row>
    <row r="240" spans="1:9">
      <c r="A240" s="6" t="s">
        <v>728</v>
      </c>
      <c r="B240" s="55" t="s">
        <v>729</v>
      </c>
      <c r="C240" s="35">
        <v>52736</v>
      </c>
      <c r="D240" s="21">
        <v>10257.5</v>
      </c>
      <c r="E240" s="21">
        <v>9480.2999999999993</v>
      </c>
      <c r="F240" s="21">
        <v>11044.1</v>
      </c>
      <c r="G240" s="21">
        <v>19.5</v>
      </c>
      <c r="H240" s="21">
        <v>18</v>
      </c>
      <c r="I240" s="22">
        <v>20.9</v>
      </c>
    </row>
    <row r="241" spans="1:9">
      <c r="A241" s="6" t="s">
        <v>654</v>
      </c>
      <c r="B241" s="55" t="s">
        <v>655</v>
      </c>
      <c r="C241" s="35">
        <v>49580</v>
      </c>
      <c r="D241" s="21">
        <v>9655.6</v>
      </c>
      <c r="E241" s="21">
        <v>9016.7999999999993</v>
      </c>
      <c r="F241" s="21">
        <v>10277.299999999999</v>
      </c>
      <c r="G241" s="21">
        <v>19.5</v>
      </c>
      <c r="H241" s="21">
        <v>18.2</v>
      </c>
      <c r="I241" s="22">
        <v>20.7</v>
      </c>
    </row>
    <row r="242" spans="1:9">
      <c r="A242" s="6" t="s">
        <v>792</v>
      </c>
      <c r="B242" s="55" t="s">
        <v>793</v>
      </c>
      <c r="C242" s="35">
        <v>38678</v>
      </c>
      <c r="D242" s="21">
        <v>7522.9</v>
      </c>
      <c r="E242" s="21">
        <v>7000</v>
      </c>
      <c r="F242" s="21">
        <v>8028.5</v>
      </c>
      <c r="G242" s="21">
        <v>19.5</v>
      </c>
      <c r="H242" s="21">
        <v>18.100000000000001</v>
      </c>
      <c r="I242" s="22">
        <v>20.8</v>
      </c>
    </row>
    <row r="243" spans="1:9">
      <c r="A243" s="6" t="s">
        <v>802</v>
      </c>
      <c r="B243" s="55" t="s">
        <v>803</v>
      </c>
      <c r="C243" s="35">
        <v>89585</v>
      </c>
      <c r="D243" s="21">
        <v>17442.599999999999</v>
      </c>
      <c r="E243" s="21">
        <v>16273.4</v>
      </c>
      <c r="F243" s="21">
        <v>18604.099999999999</v>
      </c>
      <c r="G243" s="21">
        <v>19.5</v>
      </c>
      <c r="H243" s="21">
        <v>18.2</v>
      </c>
      <c r="I243" s="22">
        <v>20.8</v>
      </c>
    </row>
    <row r="244" spans="1:9">
      <c r="A244" s="6" t="s">
        <v>746</v>
      </c>
      <c r="B244" s="55" t="s">
        <v>747</v>
      </c>
      <c r="C244" s="35">
        <v>49414</v>
      </c>
      <c r="D244" s="21">
        <v>9623.1</v>
      </c>
      <c r="E244" s="21">
        <v>8983.2999999999993</v>
      </c>
      <c r="F244" s="21">
        <v>10235.1</v>
      </c>
      <c r="G244" s="21">
        <v>19.5</v>
      </c>
      <c r="H244" s="21">
        <v>18.2</v>
      </c>
      <c r="I244" s="22">
        <v>20.7</v>
      </c>
    </row>
    <row r="245" spans="1:9">
      <c r="A245" s="6" t="s">
        <v>750</v>
      </c>
      <c r="B245" s="55" t="s">
        <v>751</v>
      </c>
      <c r="C245" s="35">
        <v>54863</v>
      </c>
      <c r="D245" s="21">
        <v>10643.9</v>
      </c>
      <c r="E245" s="21">
        <v>9858.5</v>
      </c>
      <c r="F245" s="21">
        <v>11410.8</v>
      </c>
      <c r="G245" s="21">
        <v>19.399999999999999</v>
      </c>
      <c r="H245" s="21">
        <v>18</v>
      </c>
      <c r="I245" s="22">
        <v>20.8</v>
      </c>
    </row>
    <row r="246" spans="1:9">
      <c r="A246" s="6" t="s">
        <v>732</v>
      </c>
      <c r="B246" s="55" t="s">
        <v>733</v>
      </c>
      <c r="C246" s="35">
        <v>77093</v>
      </c>
      <c r="D246" s="21">
        <v>14931.3</v>
      </c>
      <c r="E246" s="21">
        <v>13874.8</v>
      </c>
      <c r="F246" s="21">
        <v>15947</v>
      </c>
      <c r="G246" s="21">
        <v>19.399999999999999</v>
      </c>
      <c r="H246" s="21">
        <v>18</v>
      </c>
      <c r="I246" s="22">
        <v>20.7</v>
      </c>
    </row>
    <row r="247" spans="1:9">
      <c r="A247" s="6" t="s">
        <v>734</v>
      </c>
      <c r="B247" s="55" t="s">
        <v>735</v>
      </c>
      <c r="C247" s="35">
        <v>67904</v>
      </c>
      <c r="D247" s="21">
        <v>13170.5</v>
      </c>
      <c r="E247" s="21">
        <v>12034.4</v>
      </c>
      <c r="F247" s="21">
        <v>14386.5</v>
      </c>
      <c r="G247" s="21">
        <v>19.399999999999999</v>
      </c>
      <c r="H247" s="21">
        <v>17.7</v>
      </c>
      <c r="I247" s="22">
        <v>21.2</v>
      </c>
    </row>
    <row r="248" spans="1:9">
      <c r="A248" s="6" t="s">
        <v>740</v>
      </c>
      <c r="B248" s="55" t="s">
        <v>741</v>
      </c>
      <c r="C248" s="35">
        <v>70234</v>
      </c>
      <c r="D248" s="21">
        <v>13627.4</v>
      </c>
      <c r="E248" s="21">
        <v>12704.6</v>
      </c>
      <c r="F248" s="21">
        <v>14557.2</v>
      </c>
      <c r="G248" s="21">
        <v>19.399999999999999</v>
      </c>
      <c r="H248" s="21">
        <v>18.100000000000001</v>
      </c>
      <c r="I248" s="22">
        <v>20.7</v>
      </c>
    </row>
    <row r="249" spans="1:9">
      <c r="A249" s="6" t="s">
        <v>764</v>
      </c>
      <c r="B249" s="55" t="s">
        <v>765</v>
      </c>
      <c r="C249" s="35">
        <v>44002</v>
      </c>
      <c r="D249" s="21">
        <v>8516.2999999999993</v>
      </c>
      <c r="E249" s="21">
        <v>7928.6</v>
      </c>
      <c r="F249" s="21">
        <v>9101.1</v>
      </c>
      <c r="G249" s="21">
        <v>19.399999999999999</v>
      </c>
      <c r="H249" s="21">
        <v>18</v>
      </c>
      <c r="I249" s="22">
        <v>20.7</v>
      </c>
    </row>
    <row r="250" spans="1:9">
      <c r="A250" s="6" t="s">
        <v>748</v>
      </c>
      <c r="B250" s="55" t="s">
        <v>749</v>
      </c>
      <c r="C250" s="35">
        <v>88645</v>
      </c>
      <c r="D250" s="21">
        <v>17160</v>
      </c>
      <c r="E250" s="21">
        <v>15926.5</v>
      </c>
      <c r="F250" s="21">
        <v>18398.099999999999</v>
      </c>
      <c r="G250" s="21">
        <v>19.399999999999999</v>
      </c>
      <c r="H250" s="21">
        <v>18</v>
      </c>
      <c r="I250" s="22">
        <v>20.8</v>
      </c>
    </row>
    <row r="251" spans="1:9">
      <c r="A251" s="6" t="s">
        <v>752</v>
      </c>
      <c r="B251" s="55" t="s">
        <v>753</v>
      </c>
      <c r="C251" s="35">
        <v>264745</v>
      </c>
      <c r="D251" s="21">
        <v>51144.800000000003</v>
      </c>
      <c r="E251" s="21">
        <v>47468.2</v>
      </c>
      <c r="F251" s="21">
        <v>54750.400000000001</v>
      </c>
      <c r="G251" s="21">
        <v>19.3</v>
      </c>
      <c r="H251" s="21">
        <v>17.899999999999999</v>
      </c>
      <c r="I251" s="22">
        <v>20.7</v>
      </c>
    </row>
    <row r="252" spans="1:9">
      <c r="A252" s="6" t="s">
        <v>704</v>
      </c>
      <c r="B252" s="55" t="s">
        <v>705</v>
      </c>
      <c r="C252" s="35">
        <v>74916</v>
      </c>
      <c r="D252" s="21">
        <v>14474.5</v>
      </c>
      <c r="E252" s="21">
        <v>13483</v>
      </c>
      <c r="F252" s="21">
        <v>15482.6</v>
      </c>
      <c r="G252" s="21">
        <v>19.3</v>
      </c>
      <c r="H252" s="21">
        <v>18</v>
      </c>
      <c r="I252" s="22">
        <v>20.7</v>
      </c>
    </row>
    <row r="253" spans="1:9">
      <c r="A253" s="6" t="s">
        <v>834</v>
      </c>
      <c r="B253" s="55" t="s">
        <v>835</v>
      </c>
      <c r="C253" s="35">
        <v>119635</v>
      </c>
      <c r="D253" s="21">
        <v>23087.599999999999</v>
      </c>
      <c r="E253" s="21">
        <v>21354.400000000001</v>
      </c>
      <c r="F253" s="21">
        <v>24693.3</v>
      </c>
      <c r="G253" s="21">
        <v>19.3</v>
      </c>
      <c r="H253" s="21">
        <v>17.8</v>
      </c>
      <c r="I253" s="22">
        <v>20.6</v>
      </c>
    </row>
    <row r="254" spans="1:9">
      <c r="A254" s="6" t="s">
        <v>738</v>
      </c>
      <c r="B254" s="55" t="s">
        <v>739</v>
      </c>
      <c r="C254" s="35">
        <v>63601</v>
      </c>
      <c r="D254" s="21">
        <v>12284.3</v>
      </c>
      <c r="E254" s="21">
        <v>11421.3</v>
      </c>
      <c r="F254" s="21">
        <v>13109.3</v>
      </c>
      <c r="G254" s="21">
        <v>19.3</v>
      </c>
      <c r="H254" s="21">
        <v>18</v>
      </c>
      <c r="I254" s="22">
        <v>20.6</v>
      </c>
    </row>
    <row r="255" spans="1:9">
      <c r="A255" s="6" t="s">
        <v>798</v>
      </c>
      <c r="B255" s="55" t="s">
        <v>799</v>
      </c>
      <c r="C255" s="35">
        <v>43047</v>
      </c>
      <c r="D255" s="21">
        <v>8273.2000000000007</v>
      </c>
      <c r="E255" s="21">
        <v>7670.3</v>
      </c>
      <c r="F255" s="21">
        <v>8867.1</v>
      </c>
      <c r="G255" s="21">
        <v>19.2</v>
      </c>
      <c r="H255" s="21">
        <v>17.8</v>
      </c>
      <c r="I255" s="22">
        <v>20.6</v>
      </c>
    </row>
    <row r="256" spans="1:9">
      <c r="A256" s="6" t="s">
        <v>842</v>
      </c>
      <c r="B256" s="55" t="s">
        <v>843</v>
      </c>
      <c r="C256" s="35">
        <v>110194</v>
      </c>
      <c r="D256" s="21">
        <v>21185.1</v>
      </c>
      <c r="E256" s="21">
        <v>19521.900000000001</v>
      </c>
      <c r="F256" s="21">
        <v>22934.6</v>
      </c>
      <c r="G256" s="21">
        <v>19.2</v>
      </c>
      <c r="H256" s="21">
        <v>17.7</v>
      </c>
      <c r="I256" s="22">
        <v>20.8</v>
      </c>
    </row>
    <row r="257" spans="1:9">
      <c r="A257" s="6" t="s">
        <v>762</v>
      </c>
      <c r="B257" s="55" t="s">
        <v>763</v>
      </c>
      <c r="C257" s="35">
        <v>46915</v>
      </c>
      <c r="D257" s="21">
        <v>9017.2999999999993</v>
      </c>
      <c r="E257" s="21">
        <v>8390.5</v>
      </c>
      <c r="F257" s="21">
        <v>9620.2999999999993</v>
      </c>
      <c r="G257" s="21">
        <v>19.2</v>
      </c>
      <c r="H257" s="21">
        <v>17.899999999999999</v>
      </c>
      <c r="I257" s="22">
        <v>20.5</v>
      </c>
    </row>
    <row r="258" spans="1:9">
      <c r="A258" s="6" t="s">
        <v>712</v>
      </c>
      <c r="B258" s="55" t="s">
        <v>713</v>
      </c>
      <c r="C258" s="35">
        <v>58680</v>
      </c>
      <c r="D258" s="21">
        <v>11241.5</v>
      </c>
      <c r="E258" s="21">
        <v>10391.799999999999</v>
      </c>
      <c r="F258" s="21">
        <v>12067.4</v>
      </c>
      <c r="G258" s="21">
        <v>19.2</v>
      </c>
      <c r="H258" s="21">
        <v>17.7</v>
      </c>
      <c r="I258" s="22">
        <v>20.6</v>
      </c>
    </row>
    <row r="259" spans="1:9">
      <c r="A259" s="6" t="s">
        <v>772</v>
      </c>
      <c r="B259" s="55" t="s">
        <v>773</v>
      </c>
      <c r="C259" s="35">
        <v>79392</v>
      </c>
      <c r="D259" s="21">
        <v>15140.8</v>
      </c>
      <c r="E259" s="21">
        <v>14039</v>
      </c>
      <c r="F259" s="21">
        <v>16229.5</v>
      </c>
      <c r="G259" s="21">
        <v>19.100000000000001</v>
      </c>
      <c r="H259" s="21">
        <v>17.7</v>
      </c>
      <c r="I259" s="22">
        <v>20.399999999999999</v>
      </c>
    </row>
    <row r="260" spans="1:9">
      <c r="A260" s="6" t="s">
        <v>816</v>
      </c>
      <c r="B260" s="55" t="s">
        <v>817</v>
      </c>
      <c r="C260" s="35">
        <v>150373</v>
      </c>
      <c r="D260" s="21">
        <v>28585.8</v>
      </c>
      <c r="E260" s="21">
        <v>26591.200000000001</v>
      </c>
      <c r="F260" s="21">
        <v>30566.3</v>
      </c>
      <c r="G260" s="21">
        <v>19</v>
      </c>
      <c r="H260" s="21">
        <v>17.7</v>
      </c>
      <c r="I260" s="22">
        <v>20.3</v>
      </c>
    </row>
    <row r="261" spans="1:9">
      <c r="A261" s="6" t="s">
        <v>726</v>
      </c>
      <c r="B261" s="55" t="s">
        <v>727</v>
      </c>
      <c r="C261" s="35">
        <v>63589</v>
      </c>
      <c r="D261" s="21">
        <v>12066</v>
      </c>
      <c r="E261" s="21">
        <v>11179.8</v>
      </c>
      <c r="F261" s="21">
        <v>12989.4</v>
      </c>
      <c r="G261" s="21">
        <v>19</v>
      </c>
      <c r="H261" s="21">
        <v>17.600000000000001</v>
      </c>
      <c r="I261" s="22">
        <v>20.399999999999999</v>
      </c>
    </row>
    <row r="262" spans="1:9">
      <c r="A262" s="6" t="s">
        <v>786</v>
      </c>
      <c r="B262" s="55" t="s">
        <v>787</v>
      </c>
      <c r="C262" s="35">
        <v>77614</v>
      </c>
      <c r="D262" s="21">
        <v>14718.9</v>
      </c>
      <c r="E262" s="21">
        <v>13678.6</v>
      </c>
      <c r="F262" s="21">
        <v>15783.1</v>
      </c>
      <c r="G262" s="21">
        <v>19</v>
      </c>
      <c r="H262" s="21">
        <v>17.600000000000001</v>
      </c>
      <c r="I262" s="22">
        <v>20.3</v>
      </c>
    </row>
    <row r="263" spans="1:9">
      <c r="A263" s="6" t="s">
        <v>790</v>
      </c>
      <c r="B263" s="55" t="s">
        <v>791</v>
      </c>
      <c r="C263" s="35">
        <v>68192</v>
      </c>
      <c r="D263" s="21">
        <v>12878.4</v>
      </c>
      <c r="E263" s="21">
        <v>11919.3</v>
      </c>
      <c r="F263" s="21">
        <v>13818.5</v>
      </c>
      <c r="G263" s="21">
        <v>18.899999999999999</v>
      </c>
      <c r="H263" s="21">
        <v>17.5</v>
      </c>
      <c r="I263" s="22">
        <v>20.3</v>
      </c>
    </row>
    <row r="264" spans="1:9">
      <c r="A264" s="6" t="s">
        <v>820</v>
      </c>
      <c r="B264" s="55" t="s">
        <v>821</v>
      </c>
      <c r="C264" s="35">
        <v>105957</v>
      </c>
      <c r="D264" s="21">
        <v>19988.8</v>
      </c>
      <c r="E264" s="21">
        <v>18574</v>
      </c>
      <c r="F264" s="21">
        <v>21338.3</v>
      </c>
      <c r="G264" s="21">
        <v>18.899999999999999</v>
      </c>
      <c r="H264" s="21">
        <v>17.5</v>
      </c>
      <c r="I264" s="22">
        <v>20.100000000000001</v>
      </c>
    </row>
    <row r="265" spans="1:9">
      <c r="A265" s="6" t="s">
        <v>808</v>
      </c>
      <c r="B265" s="55" t="s">
        <v>809</v>
      </c>
      <c r="C265" s="35">
        <v>160094</v>
      </c>
      <c r="D265" s="21">
        <v>30156.400000000001</v>
      </c>
      <c r="E265" s="21">
        <v>28061.7</v>
      </c>
      <c r="F265" s="21">
        <v>32088.5</v>
      </c>
      <c r="G265" s="21">
        <v>18.8</v>
      </c>
      <c r="H265" s="21">
        <v>17.5</v>
      </c>
      <c r="I265" s="22">
        <v>20</v>
      </c>
    </row>
    <row r="266" spans="1:9">
      <c r="A266" s="6" t="s">
        <v>806</v>
      </c>
      <c r="B266" s="55" t="s">
        <v>807</v>
      </c>
      <c r="C266" s="35">
        <v>56827</v>
      </c>
      <c r="D266" s="21">
        <v>10667.7</v>
      </c>
      <c r="E266" s="21">
        <v>9912</v>
      </c>
      <c r="F266" s="21">
        <v>11401.6</v>
      </c>
      <c r="G266" s="21">
        <v>18.8</v>
      </c>
      <c r="H266" s="21">
        <v>17.399999999999999</v>
      </c>
      <c r="I266" s="22">
        <v>20.100000000000001</v>
      </c>
    </row>
    <row r="267" spans="1:9">
      <c r="A267" s="6" t="s">
        <v>844</v>
      </c>
      <c r="B267" s="55" t="s">
        <v>845</v>
      </c>
      <c r="C267" s="35">
        <v>83753</v>
      </c>
      <c r="D267" s="21">
        <v>15685.7</v>
      </c>
      <c r="E267" s="21">
        <v>14541.5</v>
      </c>
      <c r="F267" s="21">
        <v>16763.5</v>
      </c>
      <c r="G267" s="21">
        <v>18.7</v>
      </c>
      <c r="H267" s="21">
        <v>17.399999999999999</v>
      </c>
      <c r="I267" s="22">
        <v>20</v>
      </c>
    </row>
    <row r="268" spans="1:9">
      <c r="A268" s="6" t="s">
        <v>784</v>
      </c>
      <c r="B268" s="55" t="s">
        <v>785</v>
      </c>
      <c r="C268" s="35">
        <v>67314</v>
      </c>
      <c r="D268" s="21">
        <v>12613.3</v>
      </c>
      <c r="E268" s="21">
        <v>11718.2</v>
      </c>
      <c r="F268" s="21">
        <v>13494.2</v>
      </c>
      <c r="G268" s="21">
        <v>18.7</v>
      </c>
      <c r="H268" s="21">
        <v>17.399999999999999</v>
      </c>
      <c r="I268" s="22">
        <v>20</v>
      </c>
    </row>
    <row r="269" spans="1:9">
      <c r="A269" s="6" t="s">
        <v>848</v>
      </c>
      <c r="B269" s="55" t="s">
        <v>849</v>
      </c>
      <c r="C269" s="35">
        <v>39269</v>
      </c>
      <c r="D269" s="21">
        <v>7324.6</v>
      </c>
      <c r="E269" s="21">
        <v>6794</v>
      </c>
      <c r="F269" s="21">
        <v>7822.4</v>
      </c>
      <c r="G269" s="21">
        <v>18.7</v>
      </c>
      <c r="H269" s="21">
        <v>17.3</v>
      </c>
      <c r="I269" s="22">
        <v>19.899999999999999</v>
      </c>
    </row>
    <row r="270" spans="1:9">
      <c r="A270" s="6" t="s">
        <v>852</v>
      </c>
      <c r="B270" s="55" t="s">
        <v>853</v>
      </c>
      <c r="C270" s="35">
        <v>36465</v>
      </c>
      <c r="D270" s="21">
        <v>6788.8</v>
      </c>
      <c r="E270" s="21">
        <v>6227.8</v>
      </c>
      <c r="F270" s="21">
        <v>7337.9</v>
      </c>
      <c r="G270" s="21">
        <v>18.600000000000001</v>
      </c>
      <c r="H270" s="21">
        <v>17.100000000000001</v>
      </c>
      <c r="I270" s="22">
        <v>20.100000000000001</v>
      </c>
    </row>
    <row r="271" spans="1:9">
      <c r="A271" s="6" t="s">
        <v>810</v>
      </c>
      <c r="B271" s="55" t="s">
        <v>811</v>
      </c>
      <c r="C271" s="35">
        <v>54318</v>
      </c>
      <c r="D271" s="21">
        <v>10117.299999999999</v>
      </c>
      <c r="E271" s="21">
        <v>9374.2999999999993</v>
      </c>
      <c r="F271" s="21">
        <v>10865.3</v>
      </c>
      <c r="G271" s="21">
        <v>18.600000000000001</v>
      </c>
      <c r="H271" s="21">
        <v>17.3</v>
      </c>
      <c r="I271" s="22">
        <v>20</v>
      </c>
    </row>
    <row r="272" spans="1:9">
      <c r="A272" s="6" t="s">
        <v>778</v>
      </c>
      <c r="B272" s="55" t="s">
        <v>779</v>
      </c>
      <c r="C272" s="35">
        <v>76775</v>
      </c>
      <c r="D272" s="21">
        <v>14311.3</v>
      </c>
      <c r="E272" s="21">
        <v>13100.1</v>
      </c>
      <c r="F272" s="21">
        <v>15497</v>
      </c>
      <c r="G272" s="21">
        <v>18.600000000000001</v>
      </c>
      <c r="H272" s="21">
        <v>17.100000000000001</v>
      </c>
      <c r="I272" s="22">
        <v>20.2</v>
      </c>
    </row>
    <row r="273" spans="1:9">
      <c r="A273" s="6" t="s">
        <v>854</v>
      </c>
      <c r="B273" s="55" t="s">
        <v>855</v>
      </c>
      <c r="C273" s="35">
        <v>113985</v>
      </c>
      <c r="D273" s="21">
        <v>21212.1</v>
      </c>
      <c r="E273" s="21">
        <v>19615.400000000001</v>
      </c>
      <c r="F273" s="21">
        <v>22773.9</v>
      </c>
      <c r="G273" s="21">
        <v>18.600000000000001</v>
      </c>
      <c r="H273" s="21">
        <v>17.2</v>
      </c>
      <c r="I273" s="22">
        <v>20</v>
      </c>
    </row>
    <row r="274" spans="1:9">
      <c r="A274" s="6" t="s">
        <v>794</v>
      </c>
      <c r="B274" s="55" t="s">
        <v>795</v>
      </c>
      <c r="C274" s="35">
        <v>61531</v>
      </c>
      <c r="D274" s="21">
        <v>11460.6</v>
      </c>
      <c r="E274" s="21">
        <v>10485.9</v>
      </c>
      <c r="F274" s="21">
        <v>12417.2</v>
      </c>
      <c r="G274" s="21">
        <v>18.600000000000001</v>
      </c>
      <c r="H274" s="21">
        <v>17</v>
      </c>
      <c r="I274" s="22">
        <v>20.2</v>
      </c>
    </row>
    <row r="275" spans="1:9">
      <c r="A275" s="6" t="s">
        <v>788</v>
      </c>
      <c r="B275" s="55" t="s">
        <v>789</v>
      </c>
      <c r="C275" s="35">
        <v>86757</v>
      </c>
      <c r="D275" s="21">
        <v>16031.6</v>
      </c>
      <c r="E275" s="21">
        <v>14888.8</v>
      </c>
      <c r="F275" s="21">
        <v>17159.7</v>
      </c>
      <c r="G275" s="21">
        <v>18.5</v>
      </c>
      <c r="H275" s="21">
        <v>17.2</v>
      </c>
      <c r="I275" s="22">
        <v>19.8</v>
      </c>
    </row>
    <row r="276" spans="1:9">
      <c r="A276" s="6" t="s">
        <v>832</v>
      </c>
      <c r="B276" s="55" t="s">
        <v>833</v>
      </c>
      <c r="C276" s="35">
        <v>72477</v>
      </c>
      <c r="D276" s="21">
        <v>13438.5</v>
      </c>
      <c r="E276" s="21">
        <v>12337.2</v>
      </c>
      <c r="F276" s="21">
        <v>14532.1</v>
      </c>
      <c r="G276" s="21">
        <v>18.5</v>
      </c>
      <c r="H276" s="21">
        <v>17</v>
      </c>
      <c r="I276" s="22">
        <v>20.100000000000001</v>
      </c>
    </row>
    <row r="277" spans="1:9">
      <c r="A277" s="6" t="s">
        <v>824</v>
      </c>
      <c r="B277" s="55" t="s">
        <v>825</v>
      </c>
      <c r="C277" s="35">
        <v>47537</v>
      </c>
      <c r="D277" s="21">
        <v>8778.2000000000007</v>
      </c>
      <c r="E277" s="21">
        <v>8108.6</v>
      </c>
      <c r="F277" s="21">
        <v>9429.6</v>
      </c>
      <c r="G277" s="21">
        <v>18.5</v>
      </c>
      <c r="H277" s="21">
        <v>17.100000000000001</v>
      </c>
      <c r="I277" s="22">
        <v>19.8</v>
      </c>
    </row>
    <row r="278" spans="1:9">
      <c r="A278" s="6" t="s">
        <v>800</v>
      </c>
      <c r="B278" s="55" t="s">
        <v>801</v>
      </c>
      <c r="C278" s="35">
        <v>75637</v>
      </c>
      <c r="D278" s="21">
        <v>13983.5</v>
      </c>
      <c r="E278" s="21">
        <v>12853.1</v>
      </c>
      <c r="F278" s="21">
        <v>15092.1</v>
      </c>
      <c r="G278" s="21">
        <v>18.5</v>
      </c>
      <c r="H278" s="21">
        <v>17</v>
      </c>
      <c r="I278" s="22">
        <v>20</v>
      </c>
    </row>
    <row r="279" spans="1:9">
      <c r="A279" s="6" t="s">
        <v>782</v>
      </c>
      <c r="B279" s="55" t="s">
        <v>783</v>
      </c>
      <c r="C279" s="35">
        <v>45292</v>
      </c>
      <c r="D279" s="21">
        <v>8386.2000000000007</v>
      </c>
      <c r="E279" s="21">
        <v>7671.5</v>
      </c>
      <c r="F279" s="21">
        <v>9109.5</v>
      </c>
      <c r="G279" s="21">
        <v>18.5</v>
      </c>
      <c r="H279" s="21">
        <v>16.899999999999999</v>
      </c>
      <c r="I279" s="22">
        <v>20.100000000000001</v>
      </c>
    </row>
    <row r="280" spans="1:9">
      <c r="A280" s="6" t="s">
        <v>822</v>
      </c>
      <c r="B280" s="55" t="s">
        <v>823</v>
      </c>
      <c r="C280" s="35">
        <v>49553</v>
      </c>
      <c r="D280" s="21">
        <v>9111.4</v>
      </c>
      <c r="E280" s="21">
        <v>8246.2999999999993</v>
      </c>
      <c r="F280" s="21">
        <v>9988.2999999999993</v>
      </c>
      <c r="G280" s="21">
        <v>18.399999999999999</v>
      </c>
      <c r="H280" s="21">
        <v>16.600000000000001</v>
      </c>
      <c r="I280" s="22">
        <v>20.2</v>
      </c>
    </row>
    <row r="281" spans="1:9">
      <c r="A281" s="49" t="s">
        <v>850</v>
      </c>
      <c r="B281" s="54" t="s">
        <v>851</v>
      </c>
      <c r="C281" s="35">
        <v>44179</v>
      </c>
      <c r="D281" s="21">
        <v>8132.1</v>
      </c>
      <c r="E281" s="21">
        <v>7472.4</v>
      </c>
      <c r="F281" s="21">
        <v>8777</v>
      </c>
      <c r="G281" s="21">
        <v>18.399999999999999</v>
      </c>
      <c r="H281" s="21">
        <v>16.899999999999999</v>
      </c>
      <c r="I281" s="22">
        <v>19.899999999999999</v>
      </c>
    </row>
    <row r="282" spans="1:9">
      <c r="A282" s="6" t="s">
        <v>830</v>
      </c>
      <c r="B282" s="55" t="s">
        <v>831</v>
      </c>
      <c r="C282" s="35">
        <v>67457</v>
      </c>
      <c r="D282" s="21">
        <v>12431.2</v>
      </c>
      <c r="E282" s="21">
        <v>11408.7</v>
      </c>
      <c r="F282" s="21">
        <v>13433.1</v>
      </c>
      <c r="G282" s="21">
        <v>18.399999999999999</v>
      </c>
      <c r="H282" s="21">
        <v>16.899999999999999</v>
      </c>
      <c r="I282" s="22">
        <v>19.899999999999999</v>
      </c>
    </row>
    <row r="283" spans="1:9">
      <c r="A283" s="6" t="s">
        <v>812</v>
      </c>
      <c r="B283" s="55" t="s">
        <v>813</v>
      </c>
      <c r="C283" s="35">
        <v>80244</v>
      </c>
      <c r="D283" s="21">
        <v>14705.8</v>
      </c>
      <c r="E283" s="21">
        <v>13551.7</v>
      </c>
      <c r="F283" s="21">
        <v>15857.8</v>
      </c>
      <c r="G283" s="21">
        <v>18.3</v>
      </c>
      <c r="H283" s="21">
        <v>16.899999999999999</v>
      </c>
      <c r="I283" s="22">
        <v>19.8</v>
      </c>
    </row>
    <row r="284" spans="1:9">
      <c r="A284" s="6" t="s">
        <v>796</v>
      </c>
      <c r="B284" s="55" t="s">
        <v>797</v>
      </c>
      <c r="C284" s="35">
        <v>63609</v>
      </c>
      <c r="D284" s="21">
        <v>11610.4</v>
      </c>
      <c r="E284" s="21">
        <v>10726</v>
      </c>
      <c r="F284" s="21">
        <v>12489.4</v>
      </c>
      <c r="G284" s="21">
        <v>18.3</v>
      </c>
      <c r="H284" s="21">
        <v>16.899999999999999</v>
      </c>
      <c r="I284" s="22">
        <v>19.600000000000001</v>
      </c>
    </row>
    <row r="285" spans="1:9">
      <c r="A285" s="6" t="s">
        <v>818</v>
      </c>
      <c r="B285" s="55" t="s">
        <v>819</v>
      </c>
      <c r="C285" s="35">
        <v>37710</v>
      </c>
      <c r="D285" s="21">
        <v>6880.2</v>
      </c>
      <c r="E285" s="21">
        <v>6297.5</v>
      </c>
      <c r="F285" s="21">
        <v>7472.8</v>
      </c>
      <c r="G285" s="21">
        <v>18.2</v>
      </c>
      <c r="H285" s="21">
        <v>16.7</v>
      </c>
      <c r="I285" s="22">
        <v>19.8</v>
      </c>
    </row>
    <row r="286" spans="1:9">
      <c r="A286" s="6" t="s">
        <v>846</v>
      </c>
      <c r="B286" s="55" t="s">
        <v>847</v>
      </c>
      <c r="C286" s="35">
        <v>52930</v>
      </c>
      <c r="D286" s="21">
        <v>9597.7999999999993</v>
      </c>
      <c r="E286" s="21">
        <v>8918.1</v>
      </c>
      <c r="F286" s="21">
        <v>10274.9</v>
      </c>
      <c r="G286" s="21">
        <v>18.100000000000001</v>
      </c>
      <c r="H286" s="21">
        <v>16.8</v>
      </c>
      <c r="I286" s="22">
        <v>19.399999999999999</v>
      </c>
    </row>
    <row r="287" spans="1:9">
      <c r="A287" s="6" t="s">
        <v>858</v>
      </c>
      <c r="B287" s="55" t="s">
        <v>859</v>
      </c>
      <c r="C287" s="35">
        <v>103542</v>
      </c>
      <c r="D287" s="21">
        <v>18759.3</v>
      </c>
      <c r="E287" s="21">
        <v>17362.3</v>
      </c>
      <c r="F287" s="21">
        <v>20075.099999999999</v>
      </c>
      <c r="G287" s="21">
        <v>18.100000000000001</v>
      </c>
      <c r="H287" s="21">
        <v>16.8</v>
      </c>
      <c r="I287" s="22">
        <v>19.399999999999999</v>
      </c>
    </row>
    <row r="288" spans="1:9">
      <c r="A288" s="6" t="s">
        <v>814</v>
      </c>
      <c r="B288" s="55" t="s">
        <v>815</v>
      </c>
      <c r="C288" s="35">
        <v>66497</v>
      </c>
      <c r="D288" s="21">
        <v>11953.6</v>
      </c>
      <c r="E288" s="21">
        <v>10942.3</v>
      </c>
      <c r="F288" s="21">
        <v>12946.8</v>
      </c>
      <c r="G288" s="21">
        <v>18</v>
      </c>
      <c r="H288" s="21">
        <v>16.5</v>
      </c>
      <c r="I288" s="22">
        <v>19.5</v>
      </c>
    </row>
    <row r="289" spans="1:9">
      <c r="A289" s="49" t="s">
        <v>864</v>
      </c>
      <c r="B289" s="54" t="s">
        <v>865</v>
      </c>
      <c r="C289" s="35">
        <v>82724</v>
      </c>
      <c r="D289" s="21">
        <v>14811.7</v>
      </c>
      <c r="E289" s="21">
        <v>13386.5</v>
      </c>
      <c r="F289" s="21">
        <v>16251.1</v>
      </c>
      <c r="G289" s="21">
        <v>17.899999999999999</v>
      </c>
      <c r="H289" s="21">
        <v>16.2</v>
      </c>
      <c r="I289" s="22">
        <v>19.600000000000001</v>
      </c>
    </row>
    <row r="290" spans="1:9">
      <c r="A290" s="49" t="s">
        <v>840</v>
      </c>
      <c r="B290" s="54" t="s">
        <v>841</v>
      </c>
      <c r="C290" s="35">
        <v>63547</v>
      </c>
      <c r="D290" s="21">
        <v>11315.5</v>
      </c>
      <c r="E290" s="21">
        <v>10420.4</v>
      </c>
      <c r="F290" s="21">
        <v>12194</v>
      </c>
      <c r="G290" s="21">
        <v>17.8</v>
      </c>
      <c r="H290" s="21">
        <v>16.399999999999999</v>
      </c>
      <c r="I290" s="22">
        <v>19.2</v>
      </c>
    </row>
    <row r="291" spans="1:9">
      <c r="A291" s="49" t="s">
        <v>870</v>
      </c>
      <c r="B291" s="54" t="s">
        <v>871</v>
      </c>
      <c r="C291" s="35">
        <v>46895</v>
      </c>
      <c r="D291" s="21">
        <v>8339.7000000000007</v>
      </c>
      <c r="E291" s="21">
        <v>7641.4</v>
      </c>
      <c r="F291" s="21">
        <v>9049.5</v>
      </c>
      <c r="G291" s="21">
        <v>17.8</v>
      </c>
      <c r="H291" s="21">
        <v>16.3</v>
      </c>
      <c r="I291" s="22">
        <v>19.3</v>
      </c>
    </row>
    <row r="292" spans="1:9">
      <c r="A292" s="49" t="s">
        <v>860</v>
      </c>
      <c r="B292" s="54" t="s">
        <v>861</v>
      </c>
      <c r="C292" s="35">
        <v>73894</v>
      </c>
      <c r="D292" s="21">
        <v>13155.3</v>
      </c>
      <c r="E292" s="21">
        <v>12068.9</v>
      </c>
      <c r="F292" s="21">
        <v>14236.2</v>
      </c>
      <c r="G292" s="21">
        <v>17.8</v>
      </c>
      <c r="H292" s="21">
        <v>16.3</v>
      </c>
      <c r="I292" s="22">
        <v>19.3</v>
      </c>
    </row>
    <row r="293" spans="1:9">
      <c r="A293" s="6" t="s">
        <v>836</v>
      </c>
      <c r="B293" s="55" t="s">
        <v>837</v>
      </c>
      <c r="C293" s="35">
        <v>46130</v>
      </c>
      <c r="D293" s="21">
        <v>8163.3</v>
      </c>
      <c r="E293" s="21">
        <v>7571.4</v>
      </c>
      <c r="F293" s="21">
        <v>8735.7999999999993</v>
      </c>
      <c r="G293" s="21">
        <v>17.7</v>
      </c>
      <c r="H293" s="21">
        <v>16.399999999999999</v>
      </c>
      <c r="I293" s="22">
        <v>18.899999999999999</v>
      </c>
    </row>
    <row r="294" spans="1:9">
      <c r="A294" s="49" t="s">
        <v>862</v>
      </c>
      <c r="B294" s="54" t="s">
        <v>863</v>
      </c>
      <c r="C294" s="35">
        <v>45498</v>
      </c>
      <c r="D294" s="21">
        <v>8075.6</v>
      </c>
      <c r="E294" s="21">
        <v>7434</v>
      </c>
      <c r="F294" s="21">
        <v>8712.2999999999993</v>
      </c>
      <c r="G294" s="21">
        <v>17.7</v>
      </c>
      <c r="H294" s="21">
        <v>16.3</v>
      </c>
      <c r="I294" s="22">
        <v>19.100000000000001</v>
      </c>
    </row>
    <row r="295" spans="1:9">
      <c r="A295" s="6" t="s">
        <v>868</v>
      </c>
      <c r="B295" s="55" t="s">
        <v>869</v>
      </c>
      <c r="C295" s="35">
        <v>68950</v>
      </c>
      <c r="D295" s="21">
        <v>12094.7</v>
      </c>
      <c r="E295" s="21">
        <v>11065.1</v>
      </c>
      <c r="F295" s="21">
        <v>13129.6</v>
      </c>
      <c r="G295" s="21">
        <v>17.5</v>
      </c>
      <c r="H295" s="21">
        <v>16</v>
      </c>
      <c r="I295" s="22">
        <v>19</v>
      </c>
    </row>
    <row r="296" spans="1:9">
      <c r="A296" s="49" t="s">
        <v>838</v>
      </c>
      <c r="B296" s="54" t="s">
        <v>839</v>
      </c>
      <c r="C296" s="35">
        <v>67103</v>
      </c>
      <c r="D296" s="21">
        <v>11623.8</v>
      </c>
      <c r="E296" s="21">
        <v>10607.8</v>
      </c>
      <c r="F296" s="21">
        <v>12610.8</v>
      </c>
      <c r="G296" s="21">
        <v>17.3</v>
      </c>
      <c r="H296" s="21">
        <v>15.8</v>
      </c>
      <c r="I296" s="22">
        <v>18.8</v>
      </c>
    </row>
    <row r="297" spans="1:9">
      <c r="A297" s="49" t="s">
        <v>866</v>
      </c>
      <c r="B297" s="54" t="s">
        <v>867</v>
      </c>
      <c r="C297" s="35">
        <v>70065</v>
      </c>
      <c r="D297" s="21">
        <v>12138.1</v>
      </c>
      <c r="E297" s="21">
        <v>11220.2</v>
      </c>
      <c r="F297" s="21">
        <v>13042.6</v>
      </c>
      <c r="G297" s="21">
        <v>17.3</v>
      </c>
      <c r="H297" s="21">
        <v>16</v>
      </c>
      <c r="I297" s="22">
        <v>18.600000000000001</v>
      </c>
    </row>
    <row r="298" spans="1:9">
      <c r="A298" s="49" t="s">
        <v>856</v>
      </c>
      <c r="B298" s="54" t="s">
        <v>857</v>
      </c>
      <c r="C298" s="35">
        <v>90644</v>
      </c>
      <c r="D298" s="21">
        <v>15605.4</v>
      </c>
      <c r="E298" s="21">
        <v>14297.6</v>
      </c>
      <c r="F298" s="21">
        <v>16904</v>
      </c>
      <c r="G298" s="21">
        <v>17.2</v>
      </c>
      <c r="H298" s="21">
        <v>15.8</v>
      </c>
      <c r="I298" s="22">
        <v>18.600000000000001</v>
      </c>
    </row>
    <row r="299" spans="1:9" ht="15.95" thickBot="1">
      <c r="A299" s="50" t="s">
        <v>872</v>
      </c>
      <c r="B299" s="56" t="s">
        <v>873</v>
      </c>
      <c r="C299" s="36">
        <v>4140</v>
      </c>
      <c r="D299" s="23">
        <v>660.7</v>
      </c>
      <c r="E299" s="23">
        <v>606.5</v>
      </c>
      <c r="F299" s="23">
        <v>716.8</v>
      </c>
      <c r="G299" s="23">
        <v>16</v>
      </c>
      <c r="H299" s="23">
        <v>14.6</v>
      </c>
      <c r="I299" s="24">
        <v>17.3</v>
      </c>
    </row>
  </sheetData>
  <mergeCells count="3">
    <mergeCell ref="A1:A2"/>
    <mergeCell ref="B1:B2"/>
    <mergeCell ref="C1:I1"/>
  </mergeCells>
  <pageMargins left="0.7" right="0.7" top="0.75" bottom="0.75" header="0.3" footer="0.3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9F8D438-AA5B-4326-A37A-712670324459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263</v>
      </c>
      <c r="D1" s="99"/>
      <c r="E1" s="99"/>
      <c r="F1" s="99"/>
      <c r="G1" s="99"/>
      <c r="H1" s="99"/>
      <c r="I1" s="100"/>
      <c r="J1" s="98" t="s">
        <v>264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12210085</v>
      </c>
      <c r="D3" s="30">
        <v>2124450.6</v>
      </c>
      <c r="E3" s="30">
        <v>1934589.2</v>
      </c>
      <c r="F3" s="30">
        <v>2323881.4</v>
      </c>
      <c r="G3" s="30">
        <v>17.399999999999999</v>
      </c>
      <c r="H3" s="30">
        <v>15.8</v>
      </c>
      <c r="I3" s="31">
        <v>19</v>
      </c>
      <c r="J3" s="33">
        <v>13403691</v>
      </c>
      <c r="K3" s="30">
        <v>3462572.7</v>
      </c>
      <c r="L3" s="30">
        <v>3239563.4</v>
      </c>
      <c r="M3" s="30">
        <v>3686374</v>
      </c>
      <c r="N3" s="30">
        <v>25.8</v>
      </c>
      <c r="O3" s="30">
        <v>24.2</v>
      </c>
      <c r="P3" s="31">
        <v>27.5</v>
      </c>
    </row>
    <row r="4" spans="1:16">
      <c r="A4" s="7" t="s">
        <v>454</v>
      </c>
      <c r="B4" s="69" t="s">
        <v>455</v>
      </c>
      <c r="C4" s="43">
        <v>15537</v>
      </c>
      <c r="D4" s="27">
        <v>2589.1</v>
      </c>
      <c r="E4" s="27">
        <v>2342.6999999999998</v>
      </c>
      <c r="F4" s="27">
        <v>2851.9</v>
      </c>
      <c r="G4" s="27">
        <v>16.7</v>
      </c>
      <c r="H4" s="27">
        <v>15.1</v>
      </c>
      <c r="I4" s="28">
        <v>18.399999999999999</v>
      </c>
      <c r="J4" s="34">
        <v>17791</v>
      </c>
      <c r="K4" s="27">
        <v>4444.8</v>
      </c>
      <c r="L4" s="27">
        <v>4138.2</v>
      </c>
      <c r="M4" s="27">
        <v>4761.5</v>
      </c>
      <c r="N4" s="27">
        <v>25</v>
      </c>
      <c r="O4" s="27">
        <v>23.3</v>
      </c>
      <c r="P4" s="28">
        <v>26.8</v>
      </c>
    </row>
    <row r="5" spans="1:16">
      <c r="A5" s="6" t="s">
        <v>612</v>
      </c>
      <c r="B5" s="55" t="s">
        <v>613</v>
      </c>
      <c r="C5" s="44">
        <v>32058</v>
      </c>
      <c r="D5" s="21">
        <v>5354.8</v>
      </c>
      <c r="E5" s="21">
        <v>4853.7</v>
      </c>
      <c r="F5" s="21">
        <v>5879.2</v>
      </c>
      <c r="G5" s="21">
        <v>16.7</v>
      </c>
      <c r="H5" s="21">
        <v>15.1</v>
      </c>
      <c r="I5" s="22">
        <v>18.3</v>
      </c>
      <c r="J5" s="35">
        <v>34529</v>
      </c>
      <c r="K5" s="21">
        <v>8840.4</v>
      </c>
      <c r="L5" s="21">
        <v>8260.6</v>
      </c>
      <c r="M5" s="21">
        <v>9417.2000000000007</v>
      </c>
      <c r="N5" s="21">
        <v>25.6</v>
      </c>
      <c r="O5" s="21">
        <v>23.9</v>
      </c>
      <c r="P5" s="22">
        <v>27.3</v>
      </c>
    </row>
    <row r="6" spans="1:16">
      <c r="A6" s="6" t="s">
        <v>348</v>
      </c>
      <c r="B6" s="55" t="s">
        <v>349</v>
      </c>
      <c r="C6" s="44">
        <v>43251</v>
      </c>
      <c r="D6" s="21">
        <v>8006.8</v>
      </c>
      <c r="E6" s="21">
        <v>7312.6</v>
      </c>
      <c r="F6" s="21">
        <v>8736.2000000000007</v>
      </c>
      <c r="G6" s="21">
        <v>18.5</v>
      </c>
      <c r="H6" s="21">
        <v>16.899999999999999</v>
      </c>
      <c r="I6" s="22">
        <v>20.2</v>
      </c>
      <c r="J6" s="35">
        <v>50236</v>
      </c>
      <c r="K6" s="21">
        <v>13759.2</v>
      </c>
      <c r="L6" s="21">
        <v>12897.7</v>
      </c>
      <c r="M6" s="21">
        <v>14623.2</v>
      </c>
      <c r="N6" s="21">
        <v>27.4</v>
      </c>
      <c r="O6" s="21">
        <v>25.7</v>
      </c>
      <c r="P6" s="22">
        <v>29.1</v>
      </c>
    </row>
    <row r="7" spans="1:16">
      <c r="A7" s="6" t="s">
        <v>356</v>
      </c>
      <c r="B7" s="55" t="s">
        <v>357</v>
      </c>
      <c r="C7" s="44">
        <v>28815</v>
      </c>
      <c r="D7" s="21">
        <v>5684.9</v>
      </c>
      <c r="E7" s="21">
        <v>5154.1000000000004</v>
      </c>
      <c r="F7" s="21">
        <v>6240.4</v>
      </c>
      <c r="G7" s="21">
        <v>19.7</v>
      </c>
      <c r="H7" s="21">
        <v>17.899999999999999</v>
      </c>
      <c r="I7" s="22">
        <v>21.7</v>
      </c>
      <c r="J7" s="35">
        <v>31366</v>
      </c>
      <c r="K7" s="21">
        <v>9030.6</v>
      </c>
      <c r="L7" s="21">
        <v>8431.6</v>
      </c>
      <c r="M7" s="21">
        <v>9657</v>
      </c>
      <c r="N7" s="21">
        <v>28.8</v>
      </c>
      <c r="O7" s="21">
        <v>26.9</v>
      </c>
      <c r="P7" s="22">
        <v>30.8</v>
      </c>
    </row>
    <row r="8" spans="1:16">
      <c r="A8" s="6" t="s">
        <v>592</v>
      </c>
      <c r="B8" s="55" t="s">
        <v>593</v>
      </c>
      <c r="C8" s="44">
        <v>30627</v>
      </c>
      <c r="D8" s="21">
        <v>5238.6000000000004</v>
      </c>
      <c r="E8" s="21">
        <v>4758.7</v>
      </c>
      <c r="F8" s="21">
        <v>5747.1</v>
      </c>
      <c r="G8" s="21">
        <v>17.100000000000001</v>
      </c>
      <c r="H8" s="21">
        <v>15.5</v>
      </c>
      <c r="I8" s="22">
        <v>18.8</v>
      </c>
      <c r="J8" s="35">
        <v>33912</v>
      </c>
      <c r="K8" s="21">
        <v>8616.7000000000007</v>
      </c>
      <c r="L8" s="21">
        <v>8035.6</v>
      </c>
      <c r="M8" s="21">
        <v>9189.1</v>
      </c>
      <c r="N8" s="21">
        <v>25.4</v>
      </c>
      <c r="O8" s="21">
        <v>23.7</v>
      </c>
      <c r="P8" s="22">
        <v>27.1</v>
      </c>
    </row>
    <row r="9" spans="1:16">
      <c r="A9" s="6" t="s">
        <v>490</v>
      </c>
      <c r="B9" s="55" t="s">
        <v>491</v>
      </c>
      <c r="C9" s="44">
        <v>25143</v>
      </c>
      <c r="D9" s="21">
        <v>4338.1000000000004</v>
      </c>
      <c r="E9" s="21">
        <v>3942.7</v>
      </c>
      <c r="F9" s="21">
        <v>4752.1000000000004</v>
      </c>
      <c r="G9" s="21">
        <v>17.3</v>
      </c>
      <c r="H9" s="21">
        <v>15.7</v>
      </c>
      <c r="I9" s="22">
        <v>18.899999999999999</v>
      </c>
      <c r="J9" s="35">
        <v>27794</v>
      </c>
      <c r="K9" s="21">
        <v>7015.6</v>
      </c>
      <c r="L9" s="21">
        <v>6526.7</v>
      </c>
      <c r="M9" s="21">
        <v>7510.4</v>
      </c>
      <c r="N9" s="21">
        <v>25.2</v>
      </c>
      <c r="O9" s="21">
        <v>23.5</v>
      </c>
      <c r="P9" s="22">
        <v>27</v>
      </c>
    </row>
    <row r="10" spans="1:16">
      <c r="A10" s="6" t="s">
        <v>550</v>
      </c>
      <c r="B10" s="55" t="s">
        <v>551</v>
      </c>
      <c r="C10" s="44">
        <v>33507</v>
      </c>
      <c r="D10" s="21">
        <v>6459.5</v>
      </c>
      <c r="E10" s="21">
        <v>5683.6</v>
      </c>
      <c r="F10" s="21">
        <v>7316.1</v>
      </c>
      <c r="G10" s="21">
        <v>19.3</v>
      </c>
      <c r="H10" s="21">
        <v>17</v>
      </c>
      <c r="I10" s="22">
        <v>21.8</v>
      </c>
      <c r="J10" s="35">
        <v>37441</v>
      </c>
      <c r="K10" s="21">
        <v>10452.6</v>
      </c>
      <c r="L10" s="21">
        <v>9474.4</v>
      </c>
      <c r="M10" s="21">
        <v>11462.1</v>
      </c>
      <c r="N10" s="21">
        <v>27.9</v>
      </c>
      <c r="O10" s="21">
        <v>25.3</v>
      </c>
      <c r="P10" s="22">
        <v>30.6</v>
      </c>
    </row>
    <row r="11" spans="1:16">
      <c r="A11" s="6" t="s">
        <v>808</v>
      </c>
      <c r="B11" s="55" t="s">
        <v>809</v>
      </c>
      <c r="C11" s="44">
        <v>74833</v>
      </c>
      <c r="D11" s="21">
        <v>10988.5</v>
      </c>
      <c r="E11" s="21">
        <v>9898.5</v>
      </c>
      <c r="F11" s="21">
        <v>12152.1</v>
      </c>
      <c r="G11" s="21">
        <v>14.7</v>
      </c>
      <c r="H11" s="21">
        <v>13.2</v>
      </c>
      <c r="I11" s="22">
        <v>16.2</v>
      </c>
      <c r="J11" s="35">
        <v>85261</v>
      </c>
      <c r="K11" s="21">
        <v>19167.900000000001</v>
      </c>
      <c r="L11" s="21">
        <v>17724.7</v>
      </c>
      <c r="M11" s="21">
        <v>20552</v>
      </c>
      <c r="N11" s="21">
        <v>22.5</v>
      </c>
      <c r="O11" s="21">
        <v>20.8</v>
      </c>
      <c r="P11" s="22">
        <v>24.1</v>
      </c>
    </row>
    <row r="12" spans="1:16">
      <c r="A12" s="6" t="s">
        <v>358</v>
      </c>
      <c r="B12" s="55" t="s">
        <v>359</v>
      </c>
      <c r="C12" s="44">
        <v>56070</v>
      </c>
      <c r="D12" s="21">
        <v>11369.8</v>
      </c>
      <c r="E12" s="21">
        <v>10291.299999999999</v>
      </c>
      <c r="F12" s="21">
        <v>12505.2</v>
      </c>
      <c r="G12" s="21">
        <v>20.3</v>
      </c>
      <c r="H12" s="21">
        <v>18.399999999999999</v>
      </c>
      <c r="I12" s="22">
        <v>22.3</v>
      </c>
      <c r="J12" s="35">
        <v>60539</v>
      </c>
      <c r="K12" s="21">
        <v>17737.599999999999</v>
      </c>
      <c r="L12" s="21">
        <v>16513.8</v>
      </c>
      <c r="M12" s="21">
        <v>19008.7</v>
      </c>
      <c r="N12" s="21">
        <v>29.3</v>
      </c>
      <c r="O12" s="21">
        <v>27.3</v>
      </c>
      <c r="P12" s="22">
        <v>31.4</v>
      </c>
    </row>
    <row r="13" spans="1:16">
      <c r="A13" s="6" t="s">
        <v>398</v>
      </c>
      <c r="B13" s="55" t="s">
        <v>399</v>
      </c>
      <c r="C13" s="44">
        <v>37943</v>
      </c>
      <c r="D13" s="21">
        <v>6775.3</v>
      </c>
      <c r="E13" s="21">
        <v>6135.1</v>
      </c>
      <c r="F13" s="21">
        <v>7450.6</v>
      </c>
      <c r="G13" s="21">
        <v>17.899999999999999</v>
      </c>
      <c r="H13" s="21">
        <v>16.2</v>
      </c>
      <c r="I13" s="22">
        <v>19.600000000000001</v>
      </c>
      <c r="J13" s="35">
        <v>42434</v>
      </c>
      <c r="K13" s="21">
        <v>11633.4</v>
      </c>
      <c r="L13" s="21">
        <v>10885.9</v>
      </c>
      <c r="M13" s="21">
        <v>12428.4</v>
      </c>
      <c r="N13" s="21">
        <v>27.4</v>
      </c>
      <c r="O13" s="21">
        <v>25.7</v>
      </c>
      <c r="P13" s="22">
        <v>29.3</v>
      </c>
    </row>
    <row r="14" spans="1:16">
      <c r="A14" s="6" t="s">
        <v>700</v>
      </c>
      <c r="B14" s="55" t="s">
        <v>701</v>
      </c>
      <c r="C14" s="44">
        <v>41371</v>
      </c>
      <c r="D14" s="21">
        <v>6481.3</v>
      </c>
      <c r="E14" s="21">
        <v>5829.6</v>
      </c>
      <c r="F14" s="21">
        <v>7133</v>
      </c>
      <c r="G14" s="21">
        <v>15.7</v>
      </c>
      <c r="H14" s="21">
        <v>14.1</v>
      </c>
      <c r="I14" s="22">
        <v>17.2</v>
      </c>
      <c r="J14" s="35">
        <v>44036</v>
      </c>
      <c r="K14" s="21">
        <v>10431.4</v>
      </c>
      <c r="L14" s="21">
        <v>9666.7999999999993</v>
      </c>
      <c r="M14" s="21">
        <v>11183</v>
      </c>
      <c r="N14" s="21">
        <v>23.7</v>
      </c>
      <c r="O14" s="21">
        <v>22</v>
      </c>
      <c r="P14" s="22">
        <v>25.4</v>
      </c>
    </row>
    <row r="15" spans="1:16">
      <c r="A15" s="6" t="s">
        <v>456</v>
      </c>
      <c r="B15" s="55" t="s">
        <v>457</v>
      </c>
      <c r="C15" s="44">
        <v>29859</v>
      </c>
      <c r="D15" s="21">
        <v>5477.6</v>
      </c>
      <c r="E15" s="21">
        <v>4975.8999999999996</v>
      </c>
      <c r="F15" s="21">
        <v>6004</v>
      </c>
      <c r="G15" s="21">
        <v>18.3</v>
      </c>
      <c r="H15" s="21">
        <v>16.7</v>
      </c>
      <c r="I15" s="22">
        <v>20.100000000000001</v>
      </c>
      <c r="J15" s="35">
        <v>32042</v>
      </c>
      <c r="K15" s="21">
        <v>8767.9</v>
      </c>
      <c r="L15" s="21">
        <v>8205.1</v>
      </c>
      <c r="M15" s="21">
        <v>9327.4</v>
      </c>
      <c r="N15" s="21">
        <v>27.4</v>
      </c>
      <c r="O15" s="21">
        <v>25.6</v>
      </c>
      <c r="P15" s="22">
        <v>29.1</v>
      </c>
    </row>
    <row r="16" spans="1:16">
      <c r="A16" s="6" t="s">
        <v>788</v>
      </c>
      <c r="B16" s="55" t="s">
        <v>789</v>
      </c>
      <c r="C16" s="44">
        <v>41033</v>
      </c>
      <c r="D16" s="21">
        <v>5883.3</v>
      </c>
      <c r="E16" s="21">
        <v>5262.8</v>
      </c>
      <c r="F16" s="21">
        <v>6515.6</v>
      </c>
      <c r="G16" s="21">
        <v>14.3</v>
      </c>
      <c r="H16" s="21">
        <v>12.8</v>
      </c>
      <c r="I16" s="22">
        <v>15.9</v>
      </c>
      <c r="J16" s="35">
        <v>45724</v>
      </c>
      <c r="K16" s="21">
        <v>10148.299999999999</v>
      </c>
      <c r="L16" s="21">
        <v>9388.2999999999993</v>
      </c>
      <c r="M16" s="21">
        <v>10909.1</v>
      </c>
      <c r="N16" s="21">
        <v>22.2</v>
      </c>
      <c r="O16" s="21">
        <v>20.5</v>
      </c>
      <c r="P16" s="22">
        <v>23.9</v>
      </c>
    </row>
    <row r="17" spans="1:16">
      <c r="A17" s="6" t="s">
        <v>522</v>
      </c>
      <c r="B17" s="55" t="s">
        <v>523</v>
      </c>
      <c r="C17" s="44">
        <v>39573</v>
      </c>
      <c r="D17" s="21">
        <v>6883</v>
      </c>
      <c r="E17" s="21">
        <v>6274.6</v>
      </c>
      <c r="F17" s="21">
        <v>7511.5</v>
      </c>
      <c r="G17" s="21">
        <v>17.399999999999999</v>
      </c>
      <c r="H17" s="21">
        <v>15.9</v>
      </c>
      <c r="I17" s="22">
        <v>19</v>
      </c>
      <c r="J17" s="35">
        <v>42783</v>
      </c>
      <c r="K17" s="21">
        <v>11060.3</v>
      </c>
      <c r="L17" s="21">
        <v>10359.700000000001</v>
      </c>
      <c r="M17" s="21">
        <v>11772.7</v>
      </c>
      <c r="N17" s="21">
        <v>25.9</v>
      </c>
      <c r="O17" s="21">
        <v>24.2</v>
      </c>
      <c r="P17" s="22">
        <v>27.5</v>
      </c>
    </row>
    <row r="18" spans="1:16">
      <c r="A18" s="6" t="s">
        <v>722</v>
      </c>
      <c r="B18" s="55" t="s">
        <v>723</v>
      </c>
      <c r="C18" s="44">
        <v>49998</v>
      </c>
      <c r="D18" s="21">
        <v>7981.5</v>
      </c>
      <c r="E18" s="21">
        <v>7212.3</v>
      </c>
      <c r="F18" s="21">
        <v>8783.7999999999993</v>
      </c>
      <c r="G18" s="21">
        <v>16</v>
      </c>
      <c r="H18" s="21">
        <v>14.4</v>
      </c>
      <c r="I18" s="22">
        <v>17.600000000000001</v>
      </c>
      <c r="J18" s="35">
        <v>56699</v>
      </c>
      <c r="K18" s="21">
        <v>13534.9</v>
      </c>
      <c r="L18" s="21">
        <v>12559.8</v>
      </c>
      <c r="M18" s="21">
        <v>14514.8</v>
      </c>
      <c r="N18" s="21">
        <v>23.9</v>
      </c>
      <c r="O18" s="21">
        <v>22.2</v>
      </c>
      <c r="P18" s="22">
        <v>25.6</v>
      </c>
    </row>
    <row r="19" spans="1:16">
      <c r="A19" s="6" t="s">
        <v>492</v>
      </c>
      <c r="B19" s="55" t="s">
        <v>493</v>
      </c>
      <c r="C19" s="44">
        <v>196035</v>
      </c>
      <c r="D19" s="21">
        <v>38485.5</v>
      </c>
      <c r="E19" s="21">
        <v>34322.9</v>
      </c>
      <c r="F19" s="21">
        <v>43273.599999999999</v>
      </c>
      <c r="G19" s="21">
        <v>19.600000000000001</v>
      </c>
      <c r="H19" s="21">
        <v>17.5</v>
      </c>
      <c r="I19" s="22">
        <v>22.1</v>
      </c>
      <c r="J19" s="35">
        <v>211932</v>
      </c>
      <c r="K19" s="21">
        <v>60527.4</v>
      </c>
      <c r="L19" s="21">
        <v>55384.3</v>
      </c>
      <c r="M19" s="21">
        <v>65921.899999999994</v>
      </c>
      <c r="N19" s="21">
        <v>28.6</v>
      </c>
      <c r="O19" s="21">
        <v>26.1</v>
      </c>
      <c r="P19" s="22">
        <v>31.1</v>
      </c>
    </row>
    <row r="20" spans="1:16">
      <c r="A20" s="6" t="s">
        <v>686</v>
      </c>
      <c r="B20" s="55" t="s">
        <v>687</v>
      </c>
      <c r="C20" s="44">
        <v>24257</v>
      </c>
      <c r="D20" s="21">
        <v>3900</v>
      </c>
      <c r="E20" s="21">
        <v>3504.9</v>
      </c>
      <c r="F20" s="21">
        <v>4300.2</v>
      </c>
      <c r="G20" s="21">
        <v>16.100000000000001</v>
      </c>
      <c r="H20" s="21">
        <v>14.4</v>
      </c>
      <c r="I20" s="22">
        <v>17.7</v>
      </c>
      <c r="J20" s="35">
        <v>25867</v>
      </c>
      <c r="K20" s="21">
        <v>6201.8</v>
      </c>
      <c r="L20" s="21">
        <v>5731.3</v>
      </c>
      <c r="M20" s="21">
        <v>6674.3</v>
      </c>
      <c r="N20" s="21">
        <v>24</v>
      </c>
      <c r="O20" s="21">
        <v>22.2</v>
      </c>
      <c r="P20" s="22">
        <v>25.8</v>
      </c>
    </row>
    <row r="21" spans="1:16">
      <c r="A21" s="6" t="s">
        <v>432</v>
      </c>
      <c r="B21" s="55" t="s">
        <v>433</v>
      </c>
      <c r="C21" s="44">
        <v>30124</v>
      </c>
      <c r="D21" s="21">
        <v>6055.5</v>
      </c>
      <c r="E21" s="21">
        <v>5427</v>
      </c>
      <c r="F21" s="21">
        <v>6766.5</v>
      </c>
      <c r="G21" s="21">
        <v>20.100000000000001</v>
      </c>
      <c r="H21" s="21">
        <v>18</v>
      </c>
      <c r="I21" s="22">
        <v>22.5</v>
      </c>
      <c r="J21" s="35">
        <v>31256</v>
      </c>
      <c r="K21" s="21">
        <v>9073.9</v>
      </c>
      <c r="L21" s="21">
        <v>8344.6</v>
      </c>
      <c r="M21" s="21">
        <v>9814.9</v>
      </c>
      <c r="N21" s="21">
        <v>29</v>
      </c>
      <c r="O21" s="21">
        <v>26.7</v>
      </c>
      <c r="P21" s="22">
        <v>31.4</v>
      </c>
    </row>
    <row r="22" spans="1:16">
      <c r="A22" s="49" t="s">
        <v>284</v>
      </c>
      <c r="B22" s="54" t="s">
        <v>285</v>
      </c>
      <c r="C22" s="44">
        <v>33518</v>
      </c>
      <c r="D22" s="21">
        <v>7421.6</v>
      </c>
      <c r="E22" s="21">
        <v>6599.8</v>
      </c>
      <c r="F22" s="21">
        <v>8313.2000000000007</v>
      </c>
      <c r="G22" s="21">
        <v>22.1</v>
      </c>
      <c r="H22" s="21">
        <v>19.7</v>
      </c>
      <c r="I22" s="22">
        <v>24.8</v>
      </c>
      <c r="J22" s="35">
        <v>34973</v>
      </c>
      <c r="K22" s="21">
        <v>11289.9</v>
      </c>
      <c r="L22" s="21">
        <v>10355.9</v>
      </c>
      <c r="M22" s="21">
        <v>12244.1</v>
      </c>
      <c r="N22" s="21">
        <v>32.299999999999997</v>
      </c>
      <c r="O22" s="21">
        <v>29.6</v>
      </c>
      <c r="P22" s="22">
        <v>35</v>
      </c>
    </row>
    <row r="23" spans="1:16">
      <c r="A23" s="6" t="s">
        <v>366</v>
      </c>
      <c r="B23" s="55" t="s">
        <v>367</v>
      </c>
      <c r="C23" s="44">
        <v>19350</v>
      </c>
      <c r="D23" s="21">
        <v>3689</v>
      </c>
      <c r="E23" s="21">
        <v>3324</v>
      </c>
      <c r="F23" s="21">
        <v>4080.8</v>
      </c>
      <c r="G23" s="21">
        <v>19.100000000000001</v>
      </c>
      <c r="H23" s="21">
        <v>17.2</v>
      </c>
      <c r="I23" s="22">
        <v>21.1</v>
      </c>
      <c r="J23" s="35">
        <v>20768</v>
      </c>
      <c r="K23" s="21">
        <v>6053.6</v>
      </c>
      <c r="L23" s="21">
        <v>5621.5</v>
      </c>
      <c r="M23" s="21">
        <v>6489.4</v>
      </c>
      <c r="N23" s="21">
        <v>29.1</v>
      </c>
      <c r="O23" s="21">
        <v>27.1</v>
      </c>
      <c r="P23" s="22">
        <v>31.2</v>
      </c>
    </row>
    <row r="24" spans="1:16">
      <c r="A24" s="6" t="s">
        <v>400</v>
      </c>
      <c r="B24" s="55" t="s">
        <v>401</v>
      </c>
      <c r="C24" s="44">
        <v>61254</v>
      </c>
      <c r="D24" s="21">
        <v>11962.8</v>
      </c>
      <c r="E24" s="21">
        <v>10829.4</v>
      </c>
      <c r="F24" s="21">
        <v>13196.6</v>
      </c>
      <c r="G24" s="21">
        <v>19.5</v>
      </c>
      <c r="H24" s="21">
        <v>17.7</v>
      </c>
      <c r="I24" s="22">
        <v>21.5</v>
      </c>
      <c r="J24" s="35">
        <v>65229</v>
      </c>
      <c r="K24" s="21">
        <v>18639.5</v>
      </c>
      <c r="L24" s="21">
        <v>17373.599999999999</v>
      </c>
      <c r="M24" s="21">
        <v>19984.8</v>
      </c>
      <c r="N24" s="21">
        <v>28.6</v>
      </c>
      <c r="O24" s="21">
        <v>26.6</v>
      </c>
      <c r="P24" s="22">
        <v>30.6</v>
      </c>
    </row>
    <row r="25" spans="1:16">
      <c r="A25" s="6" t="s">
        <v>458</v>
      </c>
      <c r="B25" s="55" t="s">
        <v>459</v>
      </c>
      <c r="C25" s="44">
        <v>15999</v>
      </c>
      <c r="D25" s="21">
        <v>3009</v>
      </c>
      <c r="E25" s="21">
        <v>2698.8</v>
      </c>
      <c r="F25" s="21">
        <v>3325.3</v>
      </c>
      <c r="G25" s="21">
        <v>18.8</v>
      </c>
      <c r="H25" s="21">
        <v>16.899999999999999</v>
      </c>
      <c r="I25" s="22">
        <v>20.8</v>
      </c>
      <c r="J25" s="35">
        <v>17494</v>
      </c>
      <c r="K25" s="21">
        <v>4736.7</v>
      </c>
      <c r="L25" s="21">
        <v>4369.1000000000004</v>
      </c>
      <c r="M25" s="21">
        <v>5127.3999999999996</v>
      </c>
      <c r="N25" s="21">
        <v>27.1</v>
      </c>
      <c r="O25" s="21">
        <v>25</v>
      </c>
      <c r="P25" s="22">
        <v>29.3</v>
      </c>
    </row>
    <row r="26" spans="1:16">
      <c r="A26" s="6" t="s">
        <v>540</v>
      </c>
      <c r="B26" s="55" t="s">
        <v>541</v>
      </c>
      <c r="C26" s="44">
        <v>90842</v>
      </c>
      <c r="D26" s="21">
        <v>15394.9</v>
      </c>
      <c r="E26" s="21">
        <v>14019.6</v>
      </c>
      <c r="F26" s="21">
        <v>16822.8</v>
      </c>
      <c r="G26" s="21">
        <v>16.899999999999999</v>
      </c>
      <c r="H26" s="21">
        <v>15.4</v>
      </c>
      <c r="I26" s="22">
        <v>18.5</v>
      </c>
      <c r="J26" s="35">
        <v>100075</v>
      </c>
      <c r="K26" s="21">
        <v>25584.1</v>
      </c>
      <c r="L26" s="21">
        <v>23948.9</v>
      </c>
      <c r="M26" s="21">
        <v>27249.3</v>
      </c>
      <c r="N26" s="21">
        <v>25.6</v>
      </c>
      <c r="O26" s="21">
        <v>23.9</v>
      </c>
      <c r="P26" s="22">
        <v>27.2</v>
      </c>
    </row>
    <row r="27" spans="1:16">
      <c r="A27" s="6" t="s">
        <v>750</v>
      </c>
      <c r="B27" s="55" t="s">
        <v>751</v>
      </c>
      <c r="C27" s="44">
        <v>26226</v>
      </c>
      <c r="D27" s="21">
        <v>4007.8</v>
      </c>
      <c r="E27" s="21">
        <v>3583</v>
      </c>
      <c r="F27" s="21">
        <v>4436.8999999999996</v>
      </c>
      <c r="G27" s="21">
        <v>15.3</v>
      </c>
      <c r="H27" s="21">
        <v>13.7</v>
      </c>
      <c r="I27" s="22">
        <v>16.899999999999999</v>
      </c>
      <c r="J27" s="35">
        <v>28637</v>
      </c>
      <c r="K27" s="21">
        <v>6636.2</v>
      </c>
      <c r="L27" s="21">
        <v>6103.4</v>
      </c>
      <c r="M27" s="21">
        <v>7156</v>
      </c>
      <c r="N27" s="21">
        <v>23.2</v>
      </c>
      <c r="O27" s="21">
        <v>21.3</v>
      </c>
      <c r="P27" s="22">
        <v>25</v>
      </c>
    </row>
    <row r="28" spans="1:16">
      <c r="A28" s="6" t="s">
        <v>402</v>
      </c>
      <c r="B28" s="55" t="s">
        <v>403</v>
      </c>
      <c r="C28" s="44">
        <v>104754</v>
      </c>
      <c r="D28" s="21">
        <v>20495</v>
      </c>
      <c r="E28" s="21">
        <v>18523.8</v>
      </c>
      <c r="F28" s="21">
        <v>22646.400000000001</v>
      </c>
      <c r="G28" s="21">
        <v>19.600000000000001</v>
      </c>
      <c r="H28" s="21">
        <v>17.7</v>
      </c>
      <c r="I28" s="22">
        <v>21.6</v>
      </c>
      <c r="J28" s="35">
        <v>113354</v>
      </c>
      <c r="K28" s="21">
        <v>32210.2</v>
      </c>
      <c r="L28" s="21">
        <v>29921.7</v>
      </c>
      <c r="M28" s="21">
        <v>34614.400000000001</v>
      </c>
      <c r="N28" s="21">
        <v>28.4</v>
      </c>
      <c r="O28" s="21">
        <v>26.4</v>
      </c>
      <c r="P28" s="22">
        <v>30.5</v>
      </c>
    </row>
    <row r="29" spans="1:16">
      <c r="A29" s="6" t="s">
        <v>702</v>
      </c>
      <c r="B29" s="55" t="s">
        <v>703</v>
      </c>
      <c r="C29" s="44">
        <v>36955</v>
      </c>
      <c r="D29" s="21">
        <v>6154.9</v>
      </c>
      <c r="E29" s="21">
        <v>5533.5</v>
      </c>
      <c r="F29" s="21">
        <v>6812.1</v>
      </c>
      <c r="G29" s="21">
        <v>16.7</v>
      </c>
      <c r="H29" s="21">
        <v>15</v>
      </c>
      <c r="I29" s="22">
        <v>18.399999999999999</v>
      </c>
      <c r="J29" s="35">
        <v>40694</v>
      </c>
      <c r="K29" s="21">
        <v>10248.5</v>
      </c>
      <c r="L29" s="21">
        <v>9440.7000000000007</v>
      </c>
      <c r="M29" s="21">
        <v>11024.5</v>
      </c>
      <c r="N29" s="21">
        <v>25.2</v>
      </c>
      <c r="O29" s="21">
        <v>23.2</v>
      </c>
      <c r="P29" s="22">
        <v>27.1</v>
      </c>
    </row>
    <row r="30" spans="1:16">
      <c r="A30" s="6" t="s">
        <v>360</v>
      </c>
      <c r="B30" s="55" t="s">
        <v>361</v>
      </c>
      <c r="C30" s="44">
        <v>36843</v>
      </c>
      <c r="D30" s="21">
        <v>6953</v>
      </c>
      <c r="E30" s="21">
        <v>6291.9</v>
      </c>
      <c r="F30" s="21">
        <v>7638.4</v>
      </c>
      <c r="G30" s="21">
        <v>18.899999999999999</v>
      </c>
      <c r="H30" s="21">
        <v>17.100000000000001</v>
      </c>
      <c r="I30" s="22">
        <v>20.7</v>
      </c>
      <c r="J30" s="35">
        <v>39866</v>
      </c>
      <c r="K30" s="21">
        <v>11159.8</v>
      </c>
      <c r="L30" s="21">
        <v>10369.1</v>
      </c>
      <c r="M30" s="21">
        <v>11953.6</v>
      </c>
      <c r="N30" s="21">
        <v>28</v>
      </c>
      <c r="O30" s="21">
        <v>26</v>
      </c>
      <c r="P30" s="22">
        <v>30</v>
      </c>
    </row>
    <row r="31" spans="1:16">
      <c r="A31" s="6" t="s">
        <v>676</v>
      </c>
      <c r="B31" s="55" t="s">
        <v>677</v>
      </c>
      <c r="C31" s="44">
        <v>58425</v>
      </c>
      <c r="D31" s="21">
        <v>9946.1</v>
      </c>
      <c r="E31" s="21">
        <v>8950.2000000000007</v>
      </c>
      <c r="F31" s="21">
        <v>11021.9</v>
      </c>
      <c r="G31" s="21">
        <v>17</v>
      </c>
      <c r="H31" s="21">
        <v>15.3</v>
      </c>
      <c r="I31" s="22">
        <v>18.899999999999999</v>
      </c>
      <c r="J31" s="35">
        <v>66828</v>
      </c>
      <c r="K31" s="21">
        <v>16418.5</v>
      </c>
      <c r="L31" s="21">
        <v>15058.6</v>
      </c>
      <c r="M31" s="21">
        <v>17785.099999999999</v>
      </c>
      <c r="N31" s="21">
        <v>24.6</v>
      </c>
      <c r="O31" s="21">
        <v>22.5</v>
      </c>
      <c r="P31" s="22">
        <v>26.6</v>
      </c>
    </row>
    <row r="32" spans="1:16">
      <c r="A32" s="6" t="s">
        <v>852</v>
      </c>
      <c r="B32" s="55" t="s">
        <v>853</v>
      </c>
      <c r="C32" s="44">
        <v>17128</v>
      </c>
      <c r="D32" s="21">
        <v>2516.4</v>
      </c>
      <c r="E32" s="21">
        <v>2240.6999999999998</v>
      </c>
      <c r="F32" s="21">
        <v>2799.5</v>
      </c>
      <c r="G32" s="21">
        <v>14.7</v>
      </c>
      <c r="H32" s="21">
        <v>13.1</v>
      </c>
      <c r="I32" s="22">
        <v>16.3</v>
      </c>
      <c r="J32" s="35">
        <v>19337</v>
      </c>
      <c r="K32" s="21">
        <v>4272.5</v>
      </c>
      <c r="L32" s="21">
        <v>3893.8</v>
      </c>
      <c r="M32" s="21">
        <v>4654.1000000000004</v>
      </c>
      <c r="N32" s="21">
        <v>22.1</v>
      </c>
      <c r="O32" s="21">
        <v>20.100000000000001</v>
      </c>
      <c r="P32" s="22">
        <v>24.1</v>
      </c>
    </row>
    <row r="33" spans="1:16">
      <c r="A33" s="6" t="s">
        <v>630</v>
      </c>
      <c r="B33" s="55" t="s">
        <v>631</v>
      </c>
      <c r="C33" s="44">
        <v>55713</v>
      </c>
      <c r="D33" s="21">
        <v>9030.9</v>
      </c>
      <c r="E33" s="21">
        <v>8217.2000000000007</v>
      </c>
      <c r="F33" s="21">
        <v>9905.7999999999993</v>
      </c>
      <c r="G33" s="21">
        <v>16.2</v>
      </c>
      <c r="H33" s="21">
        <v>14.7</v>
      </c>
      <c r="I33" s="22">
        <v>17.8</v>
      </c>
      <c r="J33" s="35">
        <v>58859</v>
      </c>
      <c r="K33" s="21">
        <v>14335.1</v>
      </c>
      <c r="L33" s="21">
        <v>13385.7</v>
      </c>
      <c r="M33" s="21">
        <v>15282.6</v>
      </c>
      <c r="N33" s="21">
        <v>24.4</v>
      </c>
      <c r="O33" s="21">
        <v>22.7</v>
      </c>
      <c r="P33" s="22">
        <v>26</v>
      </c>
    </row>
    <row r="34" spans="1:16">
      <c r="A34" s="6" t="s">
        <v>552</v>
      </c>
      <c r="B34" s="55" t="s">
        <v>553</v>
      </c>
      <c r="C34" s="44">
        <v>77651</v>
      </c>
      <c r="D34" s="21">
        <v>13212.7</v>
      </c>
      <c r="E34" s="21">
        <v>11941.3</v>
      </c>
      <c r="F34" s="21">
        <v>14624.6</v>
      </c>
      <c r="G34" s="21">
        <v>17</v>
      </c>
      <c r="H34" s="21">
        <v>15.4</v>
      </c>
      <c r="I34" s="22">
        <v>18.8</v>
      </c>
      <c r="J34" s="35">
        <v>82752</v>
      </c>
      <c r="K34" s="21">
        <v>21327.1</v>
      </c>
      <c r="L34" s="21">
        <v>19879.5</v>
      </c>
      <c r="M34" s="21">
        <v>22837.599999999999</v>
      </c>
      <c r="N34" s="21">
        <v>25.8</v>
      </c>
      <c r="O34" s="21">
        <v>24</v>
      </c>
      <c r="P34" s="22">
        <v>27.6</v>
      </c>
    </row>
    <row r="35" spans="1:16">
      <c r="A35" s="6" t="s">
        <v>614</v>
      </c>
      <c r="B35" s="55" t="s">
        <v>615</v>
      </c>
      <c r="C35" s="44">
        <v>35048</v>
      </c>
      <c r="D35" s="21">
        <v>5865.5</v>
      </c>
      <c r="E35" s="21">
        <v>5299.7</v>
      </c>
      <c r="F35" s="21">
        <v>6445</v>
      </c>
      <c r="G35" s="21">
        <v>16.7</v>
      </c>
      <c r="H35" s="21">
        <v>15.1</v>
      </c>
      <c r="I35" s="22">
        <v>18.399999999999999</v>
      </c>
      <c r="J35" s="35">
        <v>38685</v>
      </c>
      <c r="K35" s="21">
        <v>9482.2999999999993</v>
      </c>
      <c r="L35" s="21">
        <v>8799.7999999999993</v>
      </c>
      <c r="M35" s="21">
        <v>10180</v>
      </c>
      <c r="N35" s="21">
        <v>24.5</v>
      </c>
      <c r="O35" s="21">
        <v>22.7</v>
      </c>
      <c r="P35" s="22">
        <v>26.3</v>
      </c>
    </row>
    <row r="36" spans="1:16">
      <c r="A36" s="6" t="s">
        <v>816</v>
      </c>
      <c r="B36" s="55" t="s">
        <v>817</v>
      </c>
      <c r="C36" s="44">
        <v>70130</v>
      </c>
      <c r="D36" s="21">
        <v>10426</v>
      </c>
      <c r="E36" s="21">
        <v>9355.6</v>
      </c>
      <c r="F36" s="21">
        <v>11512.2</v>
      </c>
      <c r="G36" s="21">
        <v>14.9</v>
      </c>
      <c r="H36" s="21">
        <v>13.3</v>
      </c>
      <c r="I36" s="22">
        <v>16.399999999999999</v>
      </c>
      <c r="J36" s="35">
        <v>80243</v>
      </c>
      <c r="K36" s="21">
        <v>18159.8</v>
      </c>
      <c r="L36" s="21">
        <v>16788.599999999999</v>
      </c>
      <c r="M36" s="21">
        <v>19546</v>
      </c>
      <c r="N36" s="21">
        <v>22.6</v>
      </c>
      <c r="O36" s="21">
        <v>20.9</v>
      </c>
      <c r="P36" s="22">
        <v>24.4</v>
      </c>
    </row>
    <row r="37" spans="1:16">
      <c r="A37" s="6" t="s">
        <v>768</v>
      </c>
      <c r="B37" s="55" t="s">
        <v>769</v>
      </c>
      <c r="C37" s="44">
        <v>24161</v>
      </c>
      <c r="D37" s="21">
        <v>3703.9</v>
      </c>
      <c r="E37" s="21">
        <v>3312.7</v>
      </c>
      <c r="F37" s="21">
        <v>4098.6000000000004</v>
      </c>
      <c r="G37" s="21">
        <v>15.3</v>
      </c>
      <c r="H37" s="21">
        <v>13.7</v>
      </c>
      <c r="I37" s="22">
        <v>17</v>
      </c>
      <c r="J37" s="35">
        <v>26992</v>
      </c>
      <c r="K37" s="21">
        <v>6382.7</v>
      </c>
      <c r="L37" s="21">
        <v>5900.5</v>
      </c>
      <c r="M37" s="21">
        <v>6870.2</v>
      </c>
      <c r="N37" s="21">
        <v>23.6</v>
      </c>
      <c r="O37" s="21">
        <v>21.9</v>
      </c>
      <c r="P37" s="22">
        <v>25.5</v>
      </c>
    </row>
    <row r="38" spans="1:16">
      <c r="A38" s="6" t="s">
        <v>468</v>
      </c>
      <c r="B38" s="55" t="s">
        <v>469</v>
      </c>
      <c r="C38" s="44">
        <v>20503</v>
      </c>
      <c r="D38" s="21">
        <v>3614.2</v>
      </c>
      <c r="E38" s="21">
        <v>3278.8</v>
      </c>
      <c r="F38" s="21">
        <v>3974.6</v>
      </c>
      <c r="G38" s="21">
        <v>17.600000000000001</v>
      </c>
      <c r="H38" s="21">
        <v>16</v>
      </c>
      <c r="I38" s="22">
        <v>19.399999999999999</v>
      </c>
      <c r="J38" s="35">
        <v>23149</v>
      </c>
      <c r="K38" s="21">
        <v>6090.2</v>
      </c>
      <c r="L38" s="21">
        <v>5673.8</v>
      </c>
      <c r="M38" s="21">
        <v>6502.8</v>
      </c>
      <c r="N38" s="21">
        <v>26.3</v>
      </c>
      <c r="O38" s="21">
        <v>24.5</v>
      </c>
      <c r="P38" s="22">
        <v>28.1</v>
      </c>
    </row>
    <row r="39" spans="1:16">
      <c r="A39" s="6" t="s">
        <v>678</v>
      </c>
      <c r="B39" s="55" t="s">
        <v>679</v>
      </c>
      <c r="C39" s="44">
        <v>25603</v>
      </c>
      <c r="D39" s="21">
        <v>4135.5</v>
      </c>
      <c r="E39" s="21">
        <v>3736.6</v>
      </c>
      <c r="F39" s="21">
        <v>4544.3</v>
      </c>
      <c r="G39" s="21">
        <v>16.2</v>
      </c>
      <c r="H39" s="21">
        <v>14.6</v>
      </c>
      <c r="I39" s="22">
        <v>17.7</v>
      </c>
      <c r="J39" s="35">
        <v>27992</v>
      </c>
      <c r="K39" s="21">
        <v>6839.8</v>
      </c>
      <c r="L39" s="21">
        <v>6360.3</v>
      </c>
      <c r="M39" s="21">
        <v>7331.1</v>
      </c>
      <c r="N39" s="21">
        <v>24.4</v>
      </c>
      <c r="O39" s="21">
        <v>22.7</v>
      </c>
      <c r="P39" s="22">
        <v>26.2</v>
      </c>
    </row>
    <row r="40" spans="1:16">
      <c r="A40" s="6" t="s">
        <v>752</v>
      </c>
      <c r="B40" s="55" t="s">
        <v>753</v>
      </c>
      <c r="C40" s="44">
        <v>126252</v>
      </c>
      <c r="D40" s="21">
        <v>19257.400000000001</v>
      </c>
      <c r="E40" s="21">
        <v>17228.400000000001</v>
      </c>
      <c r="F40" s="21">
        <v>21249.5</v>
      </c>
      <c r="G40" s="21">
        <v>15.3</v>
      </c>
      <c r="H40" s="21">
        <v>13.6</v>
      </c>
      <c r="I40" s="22">
        <v>16.8</v>
      </c>
      <c r="J40" s="35">
        <v>138493</v>
      </c>
      <c r="K40" s="21">
        <v>31887.4</v>
      </c>
      <c r="L40" s="21">
        <v>29368.9</v>
      </c>
      <c r="M40" s="21">
        <v>34380.9</v>
      </c>
      <c r="N40" s="21">
        <v>23</v>
      </c>
      <c r="O40" s="21">
        <v>21.2</v>
      </c>
      <c r="P40" s="22">
        <v>24.8</v>
      </c>
    </row>
    <row r="41" spans="1:16">
      <c r="A41" s="49" t="s">
        <v>298</v>
      </c>
      <c r="B41" s="54" t="s">
        <v>299</v>
      </c>
      <c r="C41" s="44">
        <v>20212</v>
      </c>
      <c r="D41" s="21">
        <v>4137.5</v>
      </c>
      <c r="E41" s="21">
        <v>3716.6</v>
      </c>
      <c r="F41" s="21">
        <v>4610.3</v>
      </c>
      <c r="G41" s="21">
        <v>20.5</v>
      </c>
      <c r="H41" s="21">
        <v>18.399999999999999</v>
      </c>
      <c r="I41" s="22">
        <v>22.8</v>
      </c>
      <c r="J41" s="35">
        <v>21533</v>
      </c>
      <c r="K41" s="21">
        <v>6705.9</v>
      </c>
      <c r="L41" s="21">
        <v>6200.8</v>
      </c>
      <c r="M41" s="21">
        <v>7214.5</v>
      </c>
      <c r="N41" s="21">
        <v>31.1</v>
      </c>
      <c r="O41" s="21">
        <v>28.8</v>
      </c>
      <c r="P41" s="22">
        <v>33.5</v>
      </c>
    </row>
    <row r="42" spans="1:16">
      <c r="A42" s="6" t="s">
        <v>554</v>
      </c>
      <c r="B42" s="55" t="s">
        <v>555</v>
      </c>
      <c r="C42" s="44">
        <v>41159</v>
      </c>
      <c r="D42" s="21">
        <v>7239.8</v>
      </c>
      <c r="E42" s="21">
        <v>6573.6</v>
      </c>
      <c r="F42" s="21">
        <v>7944.8</v>
      </c>
      <c r="G42" s="21">
        <v>17.600000000000001</v>
      </c>
      <c r="H42" s="21">
        <v>16</v>
      </c>
      <c r="I42" s="22">
        <v>19.3</v>
      </c>
      <c r="J42" s="35">
        <v>45113</v>
      </c>
      <c r="K42" s="21">
        <v>11883.4</v>
      </c>
      <c r="L42" s="21">
        <v>11120.8</v>
      </c>
      <c r="M42" s="21">
        <v>12662.2</v>
      </c>
      <c r="N42" s="21">
        <v>26.3</v>
      </c>
      <c r="O42" s="21">
        <v>24.7</v>
      </c>
      <c r="P42" s="22">
        <v>28.1</v>
      </c>
    </row>
    <row r="43" spans="1:16">
      <c r="A43" s="6" t="s">
        <v>416</v>
      </c>
      <c r="B43" s="55" t="s">
        <v>417</v>
      </c>
      <c r="C43" s="44">
        <v>46759</v>
      </c>
      <c r="D43" s="21">
        <v>8724.2000000000007</v>
      </c>
      <c r="E43" s="21">
        <v>7933.5</v>
      </c>
      <c r="F43" s="21">
        <v>9556.1</v>
      </c>
      <c r="G43" s="21">
        <v>18.7</v>
      </c>
      <c r="H43" s="21">
        <v>17</v>
      </c>
      <c r="I43" s="22">
        <v>20.399999999999999</v>
      </c>
      <c r="J43" s="35">
        <v>51203</v>
      </c>
      <c r="K43" s="21">
        <v>14232.9</v>
      </c>
      <c r="L43" s="21">
        <v>13327.7</v>
      </c>
      <c r="M43" s="21">
        <v>15150.5</v>
      </c>
      <c r="N43" s="21">
        <v>27.8</v>
      </c>
      <c r="O43" s="21">
        <v>26</v>
      </c>
      <c r="P43" s="22">
        <v>29.6</v>
      </c>
    </row>
    <row r="44" spans="1:16">
      <c r="A44" s="6" t="s">
        <v>836</v>
      </c>
      <c r="B44" s="55" t="s">
        <v>837</v>
      </c>
      <c r="C44" s="44">
        <v>22278</v>
      </c>
      <c r="D44" s="21">
        <v>3128.5</v>
      </c>
      <c r="E44" s="21">
        <v>2814.5</v>
      </c>
      <c r="F44" s="21">
        <v>3466</v>
      </c>
      <c r="G44" s="21">
        <v>14</v>
      </c>
      <c r="H44" s="21">
        <v>12.6</v>
      </c>
      <c r="I44" s="22">
        <v>15.6</v>
      </c>
      <c r="J44" s="35">
        <v>23852</v>
      </c>
      <c r="K44" s="21">
        <v>5034.8999999999996</v>
      </c>
      <c r="L44" s="21">
        <v>4638.5</v>
      </c>
      <c r="M44" s="21">
        <v>5420.2</v>
      </c>
      <c r="N44" s="21">
        <v>21.1</v>
      </c>
      <c r="O44" s="21">
        <v>19.399999999999999</v>
      </c>
      <c r="P44" s="22">
        <v>22.7</v>
      </c>
    </row>
    <row r="45" spans="1:16">
      <c r="A45" s="6" t="s">
        <v>704</v>
      </c>
      <c r="B45" s="55" t="s">
        <v>705</v>
      </c>
      <c r="C45" s="44">
        <v>34478</v>
      </c>
      <c r="D45" s="21">
        <v>5175.3</v>
      </c>
      <c r="E45" s="21">
        <v>4666.8</v>
      </c>
      <c r="F45" s="21">
        <v>5746.6</v>
      </c>
      <c r="G45" s="21">
        <v>15</v>
      </c>
      <c r="H45" s="21">
        <v>13.5</v>
      </c>
      <c r="I45" s="22">
        <v>16.7</v>
      </c>
      <c r="J45" s="35">
        <v>40438</v>
      </c>
      <c r="K45" s="21">
        <v>9299.2000000000007</v>
      </c>
      <c r="L45" s="21">
        <v>8604.7999999999993</v>
      </c>
      <c r="M45" s="21">
        <v>9991.7000000000007</v>
      </c>
      <c r="N45" s="21">
        <v>23</v>
      </c>
      <c r="O45" s="21">
        <v>21.3</v>
      </c>
      <c r="P45" s="22">
        <v>24.7</v>
      </c>
    </row>
    <row r="46" spans="1:16">
      <c r="A46" s="6" t="s">
        <v>494</v>
      </c>
      <c r="B46" s="55" t="s">
        <v>495</v>
      </c>
      <c r="C46" s="44">
        <v>23340</v>
      </c>
      <c r="D46" s="21">
        <v>4180.8</v>
      </c>
      <c r="E46" s="21">
        <v>3792.8</v>
      </c>
      <c r="F46" s="21">
        <v>4592.7</v>
      </c>
      <c r="G46" s="21">
        <v>17.899999999999999</v>
      </c>
      <c r="H46" s="21">
        <v>16.3</v>
      </c>
      <c r="I46" s="22">
        <v>19.7</v>
      </c>
      <c r="J46" s="35">
        <v>24902</v>
      </c>
      <c r="K46" s="21">
        <v>6729</v>
      </c>
      <c r="L46" s="21">
        <v>6290.6</v>
      </c>
      <c r="M46" s="21">
        <v>7162.3</v>
      </c>
      <c r="N46" s="21">
        <v>27</v>
      </c>
      <c r="O46" s="21">
        <v>25.3</v>
      </c>
      <c r="P46" s="22">
        <v>28.8</v>
      </c>
    </row>
    <row r="47" spans="1:16">
      <c r="A47" s="6" t="s">
        <v>578</v>
      </c>
      <c r="B47" s="55" t="s">
        <v>579</v>
      </c>
      <c r="C47" s="44">
        <v>34683</v>
      </c>
      <c r="D47" s="21">
        <v>5897.1</v>
      </c>
      <c r="E47" s="21">
        <v>5369.6</v>
      </c>
      <c r="F47" s="21">
        <v>6453</v>
      </c>
      <c r="G47" s="21">
        <v>17</v>
      </c>
      <c r="H47" s="21">
        <v>15.5</v>
      </c>
      <c r="I47" s="22">
        <v>18.600000000000001</v>
      </c>
      <c r="J47" s="35">
        <v>40232</v>
      </c>
      <c r="K47" s="21">
        <v>10019.299999999999</v>
      </c>
      <c r="L47" s="21">
        <v>9336.2000000000007</v>
      </c>
      <c r="M47" s="21">
        <v>10688.3</v>
      </c>
      <c r="N47" s="21">
        <v>24.9</v>
      </c>
      <c r="O47" s="21">
        <v>23.2</v>
      </c>
      <c r="P47" s="22">
        <v>26.6</v>
      </c>
    </row>
    <row r="48" spans="1:16">
      <c r="A48" s="6" t="s">
        <v>434</v>
      </c>
      <c r="B48" s="55" t="s">
        <v>435</v>
      </c>
      <c r="C48" s="44">
        <v>21743</v>
      </c>
      <c r="D48" s="21">
        <v>3877.3</v>
      </c>
      <c r="E48" s="21">
        <v>3524.2</v>
      </c>
      <c r="F48" s="21">
        <v>4250.7</v>
      </c>
      <c r="G48" s="21">
        <v>17.8</v>
      </c>
      <c r="H48" s="21">
        <v>16.2</v>
      </c>
      <c r="I48" s="22">
        <v>19.5</v>
      </c>
      <c r="J48" s="35">
        <v>24849</v>
      </c>
      <c r="K48" s="21">
        <v>6669.5</v>
      </c>
      <c r="L48" s="21">
        <v>6236.9</v>
      </c>
      <c r="M48" s="21">
        <v>7112.2</v>
      </c>
      <c r="N48" s="21">
        <v>26.8</v>
      </c>
      <c r="O48" s="21">
        <v>25.1</v>
      </c>
      <c r="P48" s="22">
        <v>28.6</v>
      </c>
    </row>
    <row r="49" spans="1:16">
      <c r="A49" s="6" t="s">
        <v>648</v>
      </c>
      <c r="B49" s="55" t="s">
        <v>649</v>
      </c>
      <c r="C49" s="44">
        <v>66079</v>
      </c>
      <c r="D49" s="21">
        <v>10841.5</v>
      </c>
      <c r="E49" s="21">
        <v>9769</v>
      </c>
      <c r="F49" s="21">
        <v>11934.8</v>
      </c>
      <c r="G49" s="21">
        <v>16.399999999999999</v>
      </c>
      <c r="H49" s="21">
        <v>14.8</v>
      </c>
      <c r="I49" s="22">
        <v>18.100000000000001</v>
      </c>
      <c r="J49" s="35">
        <v>71842</v>
      </c>
      <c r="K49" s="21">
        <v>17426.8</v>
      </c>
      <c r="L49" s="21">
        <v>16110.3</v>
      </c>
      <c r="M49" s="21">
        <v>18714.599999999999</v>
      </c>
      <c r="N49" s="21">
        <v>24.3</v>
      </c>
      <c r="O49" s="21">
        <v>22.4</v>
      </c>
      <c r="P49" s="22">
        <v>26</v>
      </c>
    </row>
    <row r="50" spans="1:16">
      <c r="A50" s="6" t="s">
        <v>754</v>
      </c>
      <c r="B50" s="55" t="s">
        <v>755</v>
      </c>
      <c r="C50" s="44">
        <v>39151</v>
      </c>
      <c r="D50" s="21">
        <v>6172.4</v>
      </c>
      <c r="E50" s="21">
        <v>5551.1</v>
      </c>
      <c r="F50" s="21">
        <v>6800.4</v>
      </c>
      <c r="G50" s="21">
        <v>15.8</v>
      </c>
      <c r="H50" s="21">
        <v>14.2</v>
      </c>
      <c r="I50" s="22">
        <v>17.399999999999999</v>
      </c>
      <c r="J50" s="35">
        <v>42636</v>
      </c>
      <c r="K50" s="21">
        <v>10184.9</v>
      </c>
      <c r="L50" s="21">
        <v>9440.2999999999993</v>
      </c>
      <c r="M50" s="21">
        <v>10939.3</v>
      </c>
      <c r="N50" s="21">
        <v>23.9</v>
      </c>
      <c r="O50" s="21">
        <v>22.1</v>
      </c>
      <c r="P50" s="22">
        <v>25.7</v>
      </c>
    </row>
    <row r="51" spans="1:16">
      <c r="A51" s="6" t="s">
        <v>756</v>
      </c>
      <c r="B51" s="55" t="s">
        <v>757</v>
      </c>
      <c r="C51" s="44">
        <v>40564</v>
      </c>
      <c r="D51" s="21">
        <v>6217.4</v>
      </c>
      <c r="E51" s="21">
        <v>5584.2</v>
      </c>
      <c r="F51" s="21">
        <v>6865.6</v>
      </c>
      <c r="G51" s="21">
        <v>15.3</v>
      </c>
      <c r="H51" s="21">
        <v>13.8</v>
      </c>
      <c r="I51" s="22">
        <v>16.899999999999999</v>
      </c>
      <c r="J51" s="35">
        <v>43836</v>
      </c>
      <c r="K51" s="21">
        <v>10233.6</v>
      </c>
      <c r="L51" s="21">
        <v>9468.2999999999993</v>
      </c>
      <c r="M51" s="21">
        <v>11006.2</v>
      </c>
      <c r="N51" s="21">
        <v>23.3</v>
      </c>
      <c r="O51" s="21">
        <v>21.6</v>
      </c>
      <c r="P51" s="22">
        <v>25.1</v>
      </c>
    </row>
    <row r="52" spans="1:16">
      <c r="A52" s="6" t="s">
        <v>810</v>
      </c>
      <c r="B52" s="55" t="s">
        <v>811</v>
      </c>
      <c r="C52" s="44">
        <v>25726</v>
      </c>
      <c r="D52" s="21">
        <v>3793.4</v>
      </c>
      <c r="E52" s="21">
        <v>3397.8</v>
      </c>
      <c r="F52" s="21">
        <v>4192.7</v>
      </c>
      <c r="G52" s="21">
        <v>14.7</v>
      </c>
      <c r="H52" s="21">
        <v>13.2</v>
      </c>
      <c r="I52" s="22">
        <v>16.3</v>
      </c>
      <c r="J52" s="35">
        <v>28592</v>
      </c>
      <c r="K52" s="21">
        <v>6323.9</v>
      </c>
      <c r="L52" s="21">
        <v>5825.5</v>
      </c>
      <c r="M52" s="21">
        <v>6849.8</v>
      </c>
      <c r="N52" s="21">
        <v>22.1</v>
      </c>
      <c r="O52" s="21">
        <v>20.399999999999999</v>
      </c>
      <c r="P52" s="22">
        <v>24</v>
      </c>
    </row>
    <row r="53" spans="1:16">
      <c r="A53" s="6" t="s">
        <v>714</v>
      </c>
      <c r="B53" s="55" t="s">
        <v>715</v>
      </c>
      <c r="C53" s="44">
        <v>35715</v>
      </c>
      <c r="D53" s="21">
        <v>5676.3</v>
      </c>
      <c r="E53" s="21">
        <v>5130.3999999999996</v>
      </c>
      <c r="F53" s="21">
        <v>6238.9</v>
      </c>
      <c r="G53" s="21">
        <v>15.9</v>
      </c>
      <c r="H53" s="21">
        <v>14.4</v>
      </c>
      <c r="I53" s="22">
        <v>17.5</v>
      </c>
      <c r="J53" s="35">
        <v>38239</v>
      </c>
      <c r="K53" s="21">
        <v>9176.5</v>
      </c>
      <c r="L53" s="21">
        <v>8531.5</v>
      </c>
      <c r="M53" s="21">
        <v>9817.2000000000007</v>
      </c>
      <c r="N53" s="21">
        <v>24</v>
      </c>
      <c r="O53" s="21">
        <v>22.3</v>
      </c>
      <c r="P53" s="22">
        <v>25.7</v>
      </c>
    </row>
    <row r="54" spans="1:16">
      <c r="A54" s="6" t="s">
        <v>680</v>
      </c>
      <c r="B54" s="55" t="s">
        <v>681</v>
      </c>
      <c r="C54" s="44">
        <v>100071</v>
      </c>
      <c r="D54" s="21">
        <v>16114</v>
      </c>
      <c r="E54" s="21">
        <v>14571.9</v>
      </c>
      <c r="F54" s="21">
        <v>17668.400000000001</v>
      </c>
      <c r="G54" s="21">
        <v>16.100000000000001</v>
      </c>
      <c r="H54" s="21">
        <v>14.6</v>
      </c>
      <c r="I54" s="22">
        <v>17.7</v>
      </c>
      <c r="J54" s="35">
        <v>109419</v>
      </c>
      <c r="K54" s="21">
        <v>26492.1</v>
      </c>
      <c r="L54" s="21">
        <v>24628.6</v>
      </c>
      <c r="M54" s="21">
        <v>28423.7</v>
      </c>
      <c r="N54" s="21">
        <v>24.2</v>
      </c>
      <c r="O54" s="21">
        <v>22.5</v>
      </c>
      <c r="P54" s="22">
        <v>26</v>
      </c>
    </row>
    <row r="55" spans="1:16">
      <c r="A55" s="6" t="s">
        <v>594</v>
      </c>
      <c r="B55" s="55" t="s">
        <v>595</v>
      </c>
      <c r="C55" s="44">
        <v>85028</v>
      </c>
      <c r="D55" s="21">
        <v>14124.4</v>
      </c>
      <c r="E55" s="21">
        <v>12840.9</v>
      </c>
      <c r="F55" s="21">
        <v>15448</v>
      </c>
      <c r="G55" s="21">
        <v>16.600000000000001</v>
      </c>
      <c r="H55" s="21">
        <v>15.1</v>
      </c>
      <c r="I55" s="22">
        <v>18.2</v>
      </c>
      <c r="J55" s="35">
        <v>93469</v>
      </c>
      <c r="K55" s="21">
        <v>23288.2</v>
      </c>
      <c r="L55" s="21">
        <v>21786.5</v>
      </c>
      <c r="M55" s="21">
        <v>24836</v>
      </c>
      <c r="N55" s="21">
        <v>24.9</v>
      </c>
      <c r="O55" s="21">
        <v>23.3</v>
      </c>
      <c r="P55" s="22">
        <v>26.6</v>
      </c>
    </row>
    <row r="56" spans="1:16">
      <c r="A56" s="6" t="s">
        <v>418</v>
      </c>
      <c r="B56" s="55" t="s">
        <v>419</v>
      </c>
      <c r="C56" s="44">
        <v>25120</v>
      </c>
      <c r="D56" s="21">
        <v>4818.3999999999996</v>
      </c>
      <c r="E56" s="21">
        <v>4378.8999999999996</v>
      </c>
      <c r="F56" s="21">
        <v>5274.4</v>
      </c>
      <c r="G56" s="21">
        <v>19.2</v>
      </c>
      <c r="H56" s="21">
        <v>17.399999999999999</v>
      </c>
      <c r="I56" s="22">
        <v>21</v>
      </c>
      <c r="J56" s="35">
        <v>27238</v>
      </c>
      <c r="K56" s="21">
        <v>7698.5</v>
      </c>
      <c r="L56" s="21">
        <v>7196.4</v>
      </c>
      <c r="M56" s="21">
        <v>8229.5</v>
      </c>
      <c r="N56" s="21">
        <v>28.3</v>
      </c>
      <c r="O56" s="21">
        <v>26.4</v>
      </c>
      <c r="P56" s="22">
        <v>30.2</v>
      </c>
    </row>
    <row r="57" spans="1:16">
      <c r="A57" s="6" t="s">
        <v>496</v>
      </c>
      <c r="B57" s="55" t="s">
        <v>497</v>
      </c>
      <c r="C57" s="44">
        <v>32024</v>
      </c>
      <c r="D57" s="21">
        <v>5394.2</v>
      </c>
      <c r="E57" s="21">
        <v>4900.7</v>
      </c>
      <c r="F57" s="21">
        <v>5919.2</v>
      </c>
      <c r="G57" s="21">
        <v>16.8</v>
      </c>
      <c r="H57" s="21">
        <v>15.3</v>
      </c>
      <c r="I57" s="22">
        <v>18.5</v>
      </c>
      <c r="J57" s="35">
        <v>37359</v>
      </c>
      <c r="K57" s="21">
        <v>9450.1</v>
      </c>
      <c r="L57" s="21">
        <v>8772.1</v>
      </c>
      <c r="M57" s="21">
        <v>10125.9</v>
      </c>
      <c r="N57" s="21">
        <v>25.3</v>
      </c>
      <c r="O57" s="21">
        <v>23.5</v>
      </c>
      <c r="P57" s="22">
        <v>27.1</v>
      </c>
    </row>
    <row r="58" spans="1:16">
      <c r="A58" s="6" t="s">
        <v>596</v>
      </c>
      <c r="B58" s="55" t="s">
        <v>597</v>
      </c>
      <c r="C58" s="44">
        <v>28525</v>
      </c>
      <c r="D58" s="21">
        <v>4735.2</v>
      </c>
      <c r="E58" s="21">
        <v>4302.3999999999996</v>
      </c>
      <c r="F58" s="21">
        <v>5179.5</v>
      </c>
      <c r="G58" s="21">
        <v>16.600000000000001</v>
      </c>
      <c r="H58" s="21">
        <v>15.1</v>
      </c>
      <c r="I58" s="22">
        <v>18.2</v>
      </c>
      <c r="J58" s="35">
        <v>29945</v>
      </c>
      <c r="K58" s="21">
        <v>7530.5</v>
      </c>
      <c r="L58" s="21">
        <v>7044.8</v>
      </c>
      <c r="M58" s="21">
        <v>8031.6</v>
      </c>
      <c r="N58" s="21">
        <v>25.1</v>
      </c>
      <c r="O58" s="21">
        <v>23.5</v>
      </c>
      <c r="P58" s="22">
        <v>26.8</v>
      </c>
    </row>
    <row r="59" spans="1:16">
      <c r="A59" s="6" t="s">
        <v>872</v>
      </c>
      <c r="B59" s="55" t="s">
        <v>873</v>
      </c>
      <c r="C59" s="44">
        <v>2386</v>
      </c>
      <c r="D59" s="21">
        <v>303.2</v>
      </c>
      <c r="E59" s="21">
        <v>269</v>
      </c>
      <c r="F59" s="21">
        <v>339.5</v>
      </c>
      <c r="G59" s="21">
        <v>12.7</v>
      </c>
      <c r="H59" s="21">
        <v>11.3</v>
      </c>
      <c r="I59" s="22">
        <v>14.2</v>
      </c>
      <c r="J59" s="35">
        <v>1754</v>
      </c>
      <c r="K59" s="21">
        <v>357.4</v>
      </c>
      <c r="L59" s="21">
        <v>327.5</v>
      </c>
      <c r="M59" s="21">
        <v>388.5</v>
      </c>
      <c r="N59" s="21">
        <v>20.399999999999999</v>
      </c>
      <c r="O59" s="21">
        <v>18.7</v>
      </c>
      <c r="P59" s="22">
        <v>22.1</v>
      </c>
    </row>
    <row r="60" spans="1:16">
      <c r="A60" s="6" t="s">
        <v>640</v>
      </c>
      <c r="B60" s="55" t="s">
        <v>641</v>
      </c>
      <c r="C60" s="44">
        <v>40320</v>
      </c>
      <c r="D60" s="21">
        <v>6735.4</v>
      </c>
      <c r="E60" s="21">
        <v>6120.7</v>
      </c>
      <c r="F60" s="21">
        <v>7376.2</v>
      </c>
      <c r="G60" s="21">
        <v>16.7</v>
      </c>
      <c r="H60" s="21">
        <v>15.2</v>
      </c>
      <c r="I60" s="22">
        <v>18.3</v>
      </c>
      <c r="J60" s="35">
        <v>44376</v>
      </c>
      <c r="K60" s="21">
        <v>10955.8</v>
      </c>
      <c r="L60" s="21">
        <v>10195.700000000001</v>
      </c>
      <c r="M60" s="21">
        <v>11709.6</v>
      </c>
      <c r="N60" s="21">
        <v>24.7</v>
      </c>
      <c r="O60" s="21">
        <v>23</v>
      </c>
      <c r="P60" s="22">
        <v>26.4</v>
      </c>
    </row>
    <row r="61" spans="1:16">
      <c r="A61" s="6" t="s">
        <v>368</v>
      </c>
      <c r="B61" s="55" t="s">
        <v>369</v>
      </c>
      <c r="C61" s="44">
        <v>146363</v>
      </c>
      <c r="D61" s="21">
        <v>26992</v>
      </c>
      <c r="E61" s="21">
        <v>24414.6</v>
      </c>
      <c r="F61" s="21">
        <v>29732.6</v>
      </c>
      <c r="G61" s="21">
        <v>18.399999999999999</v>
      </c>
      <c r="H61" s="21">
        <v>16.7</v>
      </c>
      <c r="I61" s="22">
        <v>20.3</v>
      </c>
      <c r="J61" s="35">
        <v>164006</v>
      </c>
      <c r="K61" s="21">
        <v>44171.6</v>
      </c>
      <c r="L61" s="21">
        <v>40917.199999999997</v>
      </c>
      <c r="M61" s="21">
        <v>47431.6</v>
      </c>
      <c r="N61" s="21">
        <v>26.9</v>
      </c>
      <c r="O61" s="21">
        <v>24.9</v>
      </c>
      <c r="P61" s="22">
        <v>28.9</v>
      </c>
    </row>
    <row r="62" spans="1:16">
      <c r="A62" s="6" t="s">
        <v>556</v>
      </c>
      <c r="B62" s="55" t="s">
        <v>557</v>
      </c>
      <c r="C62" s="44">
        <v>24162</v>
      </c>
      <c r="D62" s="21">
        <v>3826.5</v>
      </c>
      <c r="E62" s="21">
        <v>3455.9</v>
      </c>
      <c r="F62" s="21">
        <v>4213.5</v>
      </c>
      <c r="G62" s="21">
        <v>15.8</v>
      </c>
      <c r="H62" s="21">
        <v>14.3</v>
      </c>
      <c r="I62" s="22">
        <v>17.399999999999999</v>
      </c>
      <c r="J62" s="35">
        <v>27298</v>
      </c>
      <c r="K62" s="21">
        <v>6715.7</v>
      </c>
      <c r="L62" s="21">
        <v>6253</v>
      </c>
      <c r="M62" s="21">
        <v>7198.9</v>
      </c>
      <c r="N62" s="21">
        <v>24.6</v>
      </c>
      <c r="O62" s="21">
        <v>22.9</v>
      </c>
      <c r="P62" s="22">
        <v>26.4</v>
      </c>
    </row>
    <row r="63" spans="1:16">
      <c r="A63" s="6" t="s">
        <v>376</v>
      </c>
      <c r="B63" s="55" t="s">
        <v>377</v>
      </c>
      <c r="C63" s="44">
        <v>124283</v>
      </c>
      <c r="D63" s="21">
        <v>24264.1</v>
      </c>
      <c r="E63" s="21">
        <v>21995.9</v>
      </c>
      <c r="F63" s="21">
        <v>26648</v>
      </c>
      <c r="G63" s="21">
        <v>19.5</v>
      </c>
      <c r="H63" s="21">
        <v>17.7</v>
      </c>
      <c r="I63" s="22">
        <v>21.4</v>
      </c>
      <c r="J63" s="35">
        <v>135327</v>
      </c>
      <c r="K63" s="21">
        <v>38756.699999999997</v>
      </c>
      <c r="L63" s="21">
        <v>36206</v>
      </c>
      <c r="M63" s="21">
        <v>41429.599999999999</v>
      </c>
      <c r="N63" s="21">
        <v>28.6</v>
      </c>
      <c r="O63" s="21">
        <v>26.8</v>
      </c>
      <c r="P63" s="22">
        <v>30.6</v>
      </c>
    </row>
    <row r="64" spans="1:16">
      <c r="A64" s="6" t="s">
        <v>580</v>
      </c>
      <c r="B64" s="55" t="s">
        <v>581</v>
      </c>
      <c r="C64" s="44">
        <v>62772</v>
      </c>
      <c r="D64" s="21">
        <v>11169</v>
      </c>
      <c r="E64" s="21">
        <v>10119.5</v>
      </c>
      <c r="F64" s="21">
        <v>12285.4</v>
      </c>
      <c r="G64" s="21">
        <v>17.8</v>
      </c>
      <c r="H64" s="21">
        <v>16.100000000000001</v>
      </c>
      <c r="I64" s="22">
        <v>19.600000000000001</v>
      </c>
      <c r="J64" s="35">
        <v>66576</v>
      </c>
      <c r="K64" s="21">
        <v>17760.7</v>
      </c>
      <c r="L64" s="21">
        <v>16592.400000000001</v>
      </c>
      <c r="M64" s="21">
        <v>18975.8</v>
      </c>
      <c r="N64" s="21">
        <v>26.7</v>
      </c>
      <c r="O64" s="21">
        <v>24.9</v>
      </c>
      <c r="P64" s="22">
        <v>28.5</v>
      </c>
    </row>
    <row r="65" spans="1:16">
      <c r="A65" s="6" t="s">
        <v>524</v>
      </c>
      <c r="B65" s="55" t="s">
        <v>525</v>
      </c>
      <c r="C65" s="44">
        <v>22663</v>
      </c>
      <c r="D65" s="21">
        <v>3753.2</v>
      </c>
      <c r="E65" s="21">
        <v>3366.3</v>
      </c>
      <c r="F65" s="21">
        <v>4163.3</v>
      </c>
      <c r="G65" s="21">
        <v>16.600000000000001</v>
      </c>
      <c r="H65" s="21">
        <v>14.9</v>
      </c>
      <c r="I65" s="22">
        <v>18.399999999999999</v>
      </c>
      <c r="J65" s="35">
        <v>23896</v>
      </c>
      <c r="K65" s="21">
        <v>6144.9</v>
      </c>
      <c r="L65" s="21">
        <v>5691.8</v>
      </c>
      <c r="M65" s="21">
        <v>6617.5</v>
      </c>
      <c r="N65" s="21">
        <v>25.7</v>
      </c>
      <c r="O65" s="21">
        <v>23.8</v>
      </c>
      <c r="P65" s="22">
        <v>27.7</v>
      </c>
    </row>
    <row r="66" spans="1:16">
      <c r="A66" s="6" t="s">
        <v>650</v>
      </c>
      <c r="B66" s="55" t="s">
        <v>651</v>
      </c>
      <c r="C66" s="44">
        <v>73467</v>
      </c>
      <c r="D66" s="21">
        <v>12103.4</v>
      </c>
      <c r="E66" s="21">
        <v>10941</v>
      </c>
      <c r="F66" s="21">
        <v>13351.9</v>
      </c>
      <c r="G66" s="21">
        <v>16.5</v>
      </c>
      <c r="H66" s="21">
        <v>14.9</v>
      </c>
      <c r="I66" s="22">
        <v>18.2</v>
      </c>
      <c r="J66" s="35">
        <v>84705</v>
      </c>
      <c r="K66" s="21">
        <v>20651.7</v>
      </c>
      <c r="L66" s="21">
        <v>19173.2</v>
      </c>
      <c r="M66" s="21">
        <v>22127.5</v>
      </c>
      <c r="N66" s="21">
        <v>24.4</v>
      </c>
      <c r="O66" s="21">
        <v>22.6</v>
      </c>
      <c r="P66" s="22">
        <v>26.1</v>
      </c>
    </row>
    <row r="67" spans="1:16">
      <c r="A67" s="6" t="s">
        <v>370</v>
      </c>
      <c r="B67" s="55" t="s">
        <v>371</v>
      </c>
      <c r="C67" s="44">
        <v>69554</v>
      </c>
      <c r="D67" s="21">
        <v>13121</v>
      </c>
      <c r="E67" s="21">
        <v>11953.3</v>
      </c>
      <c r="F67" s="21">
        <v>14333.6</v>
      </c>
      <c r="G67" s="21">
        <v>18.899999999999999</v>
      </c>
      <c r="H67" s="21">
        <v>17.2</v>
      </c>
      <c r="I67" s="22">
        <v>20.6</v>
      </c>
      <c r="J67" s="35">
        <v>74577</v>
      </c>
      <c r="K67" s="21">
        <v>20887.2</v>
      </c>
      <c r="L67" s="21">
        <v>19600.400000000001</v>
      </c>
      <c r="M67" s="21">
        <v>22198.1</v>
      </c>
      <c r="N67" s="21">
        <v>28</v>
      </c>
      <c r="O67" s="21">
        <v>26.3</v>
      </c>
      <c r="P67" s="22">
        <v>29.8</v>
      </c>
    </row>
    <row r="68" spans="1:16">
      <c r="A68" s="6" t="s">
        <v>716</v>
      </c>
      <c r="B68" s="55" t="s">
        <v>717</v>
      </c>
      <c r="C68" s="44">
        <v>33488</v>
      </c>
      <c r="D68" s="21">
        <v>5120</v>
      </c>
      <c r="E68" s="21">
        <v>4600.1000000000004</v>
      </c>
      <c r="F68" s="21">
        <v>5652.6</v>
      </c>
      <c r="G68" s="21">
        <v>15.3</v>
      </c>
      <c r="H68" s="21">
        <v>13.7</v>
      </c>
      <c r="I68" s="22">
        <v>16.899999999999999</v>
      </c>
      <c r="J68" s="35">
        <v>36653</v>
      </c>
      <c r="K68" s="21">
        <v>8772.5</v>
      </c>
      <c r="L68" s="21">
        <v>8143.5</v>
      </c>
      <c r="M68" s="21">
        <v>9395.7999999999993</v>
      </c>
      <c r="N68" s="21">
        <v>23.9</v>
      </c>
      <c r="O68" s="21">
        <v>22.2</v>
      </c>
      <c r="P68" s="22">
        <v>25.6</v>
      </c>
    </row>
    <row r="69" spans="1:16">
      <c r="A69" s="6" t="s">
        <v>378</v>
      </c>
      <c r="B69" s="55" t="s">
        <v>379</v>
      </c>
      <c r="C69" s="44">
        <v>25557</v>
      </c>
      <c r="D69" s="21">
        <v>4845.8</v>
      </c>
      <c r="E69" s="21">
        <v>4407.5</v>
      </c>
      <c r="F69" s="21">
        <v>5299.4</v>
      </c>
      <c r="G69" s="21">
        <v>19</v>
      </c>
      <c r="H69" s="21">
        <v>17.2</v>
      </c>
      <c r="I69" s="22">
        <v>20.7</v>
      </c>
      <c r="J69" s="35">
        <v>27795</v>
      </c>
      <c r="K69" s="21">
        <v>7870.2</v>
      </c>
      <c r="L69" s="21">
        <v>7382.2</v>
      </c>
      <c r="M69" s="21">
        <v>8383</v>
      </c>
      <c r="N69" s="21">
        <v>28.3</v>
      </c>
      <c r="O69" s="21">
        <v>26.6</v>
      </c>
      <c r="P69" s="22">
        <v>30.2</v>
      </c>
    </row>
    <row r="70" spans="1:16">
      <c r="A70" s="6" t="s">
        <v>652</v>
      </c>
      <c r="B70" s="55" t="s">
        <v>653</v>
      </c>
      <c r="C70" s="44">
        <v>22486</v>
      </c>
      <c r="D70" s="21">
        <v>3688.9</v>
      </c>
      <c r="E70" s="21">
        <v>3346.6</v>
      </c>
      <c r="F70" s="21">
        <v>4055.4</v>
      </c>
      <c r="G70" s="21">
        <v>16.399999999999999</v>
      </c>
      <c r="H70" s="21">
        <v>14.9</v>
      </c>
      <c r="I70" s="22">
        <v>18</v>
      </c>
      <c r="J70" s="35">
        <v>23847</v>
      </c>
      <c r="K70" s="21">
        <v>5873.5</v>
      </c>
      <c r="L70" s="21">
        <v>5474</v>
      </c>
      <c r="M70" s="21">
        <v>6274.6</v>
      </c>
      <c r="N70" s="21">
        <v>24.6</v>
      </c>
      <c r="O70" s="21">
        <v>23</v>
      </c>
      <c r="P70" s="22">
        <v>26.3</v>
      </c>
    </row>
    <row r="71" spans="1:16">
      <c r="A71" s="6" t="s">
        <v>470</v>
      </c>
      <c r="B71" s="55" t="s">
        <v>471</v>
      </c>
      <c r="C71" s="44">
        <v>52129</v>
      </c>
      <c r="D71" s="21">
        <v>9807.1</v>
      </c>
      <c r="E71" s="21">
        <v>8914</v>
      </c>
      <c r="F71" s="21">
        <v>10777.9</v>
      </c>
      <c r="G71" s="21">
        <v>18.8</v>
      </c>
      <c r="H71" s="21">
        <v>17.100000000000001</v>
      </c>
      <c r="I71" s="22">
        <v>20.7</v>
      </c>
      <c r="J71" s="35">
        <v>55821</v>
      </c>
      <c r="K71" s="21">
        <v>15458.7</v>
      </c>
      <c r="L71" s="21">
        <v>14439</v>
      </c>
      <c r="M71" s="21">
        <v>16540.900000000001</v>
      </c>
      <c r="N71" s="21">
        <v>27.7</v>
      </c>
      <c r="O71" s="21">
        <v>25.9</v>
      </c>
      <c r="P71" s="22">
        <v>29.6</v>
      </c>
    </row>
    <row r="72" spans="1:16">
      <c r="A72" s="6" t="s">
        <v>798</v>
      </c>
      <c r="B72" s="55" t="s">
        <v>799</v>
      </c>
      <c r="C72" s="44">
        <v>20614</v>
      </c>
      <c r="D72" s="21">
        <v>3153.8</v>
      </c>
      <c r="E72" s="21">
        <v>2835.6</v>
      </c>
      <c r="F72" s="21">
        <v>3490.4</v>
      </c>
      <c r="G72" s="21">
        <v>15.3</v>
      </c>
      <c r="H72" s="21">
        <v>13.8</v>
      </c>
      <c r="I72" s="22">
        <v>16.899999999999999</v>
      </c>
      <c r="J72" s="35">
        <v>22433</v>
      </c>
      <c r="K72" s="21">
        <v>5119.5</v>
      </c>
      <c r="L72" s="21">
        <v>4707.1000000000004</v>
      </c>
      <c r="M72" s="21">
        <v>5521.4</v>
      </c>
      <c r="N72" s="21">
        <v>22.8</v>
      </c>
      <c r="O72" s="21">
        <v>21</v>
      </c>
      <c r="P72" s="22">
        <v>24.6</v>
      </c>
    </row>
    <row r="73" spans="1:16">
      <c r="A73" s="6" t="s">
        <v>330</v>
      </c>
      <c r="B73" s="55" t="s">
        <v>331</v>
      </c>
      <c r="C73" s="44">
        <v>69430</v>
      </c>
      <c r="D73" s="21">
        <v>14061.8</v>
      </c>
      <c r="E73" s="21">
        <v>12750.7</v>
      </c>
      <c r="F73" s="21">
        <v>15437.9</v>
      </c>
      <c r="G73" s="21">
        <v>20.3</v>
      </c>
      <c r="H73" s="21">
        <v>18.399999999999999</v>
      </c>
      <c r="I73" s="22">
        <v>22.2</v>
      </c>
      <c r="J73" s="35">
        <v>74351</v>
      </c>
      <c r="K73" s="21">
        <v>22127.4</v>
      </c>
      <c r="L73" s="21">
        <v>20652.3</v>
      </c>
      <c r="M73" s="21">
        <v>23645.599999999999</v>
      </c>
      <c r="N73" s="21">
        <v>29.8</v>
      </c>
      <c r="O73" s="21">
        <v>27.8</v>
      </c>
      <c r="P73" s="22">
        <v>31.8</v>
      </c>
    </row>
    <row r="74" spans="1:16">
      <c r="A74" s="6" t="s">
        <v>472</v>
      </c>
      <c r="B74" s="55" t="s">
        <v>473</v>
      </c>
      <c r="C74" s="44">
        <v>105425</v>
      </c>
      <c r="D74" s="21">
        <v>18310.3</v>
      </c>
      <c r="E74" s="21">
        <v>16696.8</v>
      </c>
      <c r="F74" s="21">
        <v>20016.2</v>
      </c>
      <c r="G74" s="21">
        <v>17.399999999999999</v>
      </c>
      <c r="H74" s="21">
        <v>15.8</v>
      </c>
      <c r="I74" s="22">
        <v>19</v>
      </c>
      <c r="J74" s="35">
        <v>119155</v>
      </c>
      <c r="K74" s="21">
        <v>30615</v>
      </c>
      <c r="L74" s="21">
        <v>28577.4</v>
      </c>
      <c r="M74" s="21">
        <v>32651.1</v>
      </c>
      <c r="N74" s="21">
        <v>25.7</v>
      </c>
      <c r="O74" s="21">
        <v>24</v>
      </c>
      <c r="P74" s="22">
        <v>27.4</v>
      </c>
    </row>
    <row r="75" spans="1:16">
      <c r="A75" s="6" t="s">
        <v>380</v>
      </c>
      <c r="B75" s="55" t="s">
        <v>381</v>
      </c>
      <c r="C75" s="44">
        <v>28990</v>
      </c>
      <c r="D75" s="21">
        <v>5570</v>
      </c>
      <c r="E75" s="21">
        <v>5078</v>
      </c>
      <c r="F75" s="21">
        <v>6072</v>
      </c>
      <c r="G75" s="21">
        <v>19.2</v>
      </c>
      <c r="H75" s="21">
        <v>17.5</v>
      </c>
      <c r="I75" s="22">
        <v>20.9</v>
      </c>
      <c r="J75" s="35">
        <v>32209</v>
      </c>
      <c r="K75" s="21">
        <v>8946.9</v>
      </c>
      <c r="L75" s="21">
        <v>8354</v>
      </c>
      <c r="M75" s="21">
        <v>9515.6</v>
      </c>
      <c r="N75" s="21">
        <v>27.8</v>
      </c>
      <c r="O75" s="21">
        <v>25.9</v>
      </c>
      <c r="P75" s="22">
        <v>29.5</v>
      </c>
    </row>
    <row r="76" spans="1:16">
      <c r="A76" s="6" t="s">
        <v>460</v>
      </c>
      <c r="B76" s="55" t="s">
        <v>461</v>
      </c>
      <c r="C76" s="44">
        <v>72162</v>
      </c>
      <c r="D76" s="21">
        <v>13360.3</v>
      </c>
      <c r="E76" s="21">
        <v>12127</v>
      </c>
      <c r="F76" s="21">
        <v>14639.1</v>
      </c>
      <c r="G76" s="21">
        <v>18.5</v>
      </c>
      <c r="H76" s="21">
        <v>16.8</v>
      </c>
      <c r="I76" s="22">
        <v>20.3</v>
      </c>
      <c r="J76" s="35">
        <v>78271</v>
      </c>
      <c r="K76" s="21">
        <v>21446.2</v>
      </c>
      <c r="L76" s="21">
        <v>20072.5</v>
      </c>
      <c r="M76" s="21">
        <v>22879.7</v>
      </c>
      <c r="N76" s="21">
        <v>27.4</v>
      </c>
      <c r="O76" s="21">
        <v>25.6</v>
      </c>
      <c r="P76" s="22">
        <v>29.2</v>
      </c>
    </row>
    <row r="77" spans="1:16">
      <c r="A77" s="6" t="s">
        <v>774</v>
      </c>
      <c r="B77" s="55" t="s">
        <v>775</v>
      </c>
      <c r="C77" s="44">
        <v>67968</v>
      </c>
      <c r="D77" s="21">
        <v>10743.5</v>
      </c>
      <c r="E77" s="21">
        <v>9662.2999999999993</v>
      </c>
      <c r="F77" s="21">
        <v>11941.7</v>
      </c>
      <c r="G77" s="21">
        <v>15.8</v>
      </c>
      <c r="H77" s="21">
        <v>14.2</v>
      </c>
      <c r="I77" s="22">
        <v>17.600000000000001</v>
      </c>
      <c r="J77" s="35">
        <v>74273</v>
      </c>
      <c r="K77" s="21">
        <v>17747.3</v>
      </c>
      <c r="L77" s="21">
        <v>16334</v>
      </c>
      <c r="M77" s="21">
        <v>19134.599999999999</v>
      </c>
      <c r="N77" s="21">
        <v>23.9</v>
      </c>
      <c r="O77" s="21">
        <v>22</v>
      </c>
      <c r="P77" s="22">
        <v>25.8</v>
      </c>
    </row>
    <row r="78" spans="1:16">
      <c r="A78" s="6" t="s">
        <v>724</v>
      </c>
      <c r="B78" s="55" t="s">
        <v>725</v>
      </c>
      <c r="C78" s="44">
        <v>21522</v>
      </c>
      <c r="D78" s="21">
        <v>3415.7</v>
      </c>
      <c r="E78" s="21">
        <v>3082.5</v>
      </c>
      <c r="F78" s="21">
        <v>3767.4</v>
      </c>
      <c r="G78" s="21">
        <v>15.9</v>
      </c>
      <c r="H78" s="21">
        <v>14.3</v>
      </c>
      <c r="I78" s="22">
        <v>17.5</v>
      </c>
      <c r="J78" s="35">
        <v>23226</v>
      </c>
      <c r="K78" s="21">
        <v>5334.9</v>
      </c>
      <c r="L78" s="21">
        <v>4911.8999999999996</v>
      </c>
      <c r="M78" s="21">
        <v>5752.9</v>
      </c>
      <c r="N78" s="21">
        <v>23</v>
      </c>
      <c r="O78" s="21">
        <v>21.1</v>
      </c>
      <c r="P78" s="22">
        <v>24.8</v>
      </c>
    </row>
    <row r="79" spans="1:16">
      <c r="A79" s="6" t="s">
        <v>564</v>
      </c>
      <c r="B79" s="55" t="s">
        <v>565</v>
      </c>
      <c r="C79" s="44">
        <v>41331</v>
      </c>
      <c r="D79" s="21">
        <v>6659.7</v>
      </c>
      <c r="E79" s="21">
        <v>6030.2</v>
      </c>
      <c r="F79" s="21">
        <v>7321.5</v>
      </c>
      <c r="G79" s="21">
        <v>16.100000000000001</v>
      </c>
      <c r="H79" s="21">
        <v>14.6</v>
      </c>
      <c r="I79" s="22">
        <v>17.7</v>
      </c>
      <c r="J79" s="35">
        <v>47707</v>
      </c>
      <c r="K79" s="21">
        <v>11620.3</v>
      </c>
      <c r="L79" s="21">
        <v>10788.7</v>
      </c>
      <c r="M79" s="21">
        <v>12463.7</v>
      </c>
      <c r="N79" s="21">
        <v>24.4</v>
      </c>
      <c r="O79" s="21">
        <v>22.6</v>
      </c>
      <c r="P79" s="22">
        <v>26.1</v>
      </c>
    </row>
    <row r="80" spans="1:16">
      <c r="A80" s="6" t="s">
        <v>790</v>
      </c>
      <c r="B80" s="55" t="s">
        <v>791</v>
      </c>
      <c r="C80" s="44">
        <v>32119</v>
      </c>
      <c r="D80" s="21">
        <v>4767.1000000000004</v>
      </c>
      <c r="E80" s="21">
        <v>4259.3</v>
      </c>
      <c r="F80" s="21">
        <v>5274.6</v>
      </c>
      <c r="G80" s="21">
        <v>14.8</v>
      </c>
      <c r="H80" s="21">
        <v>13.3</v>
      </c>
      <c r="I80" s="22">
        <v>16.399999999999999</v>
      </c>
      <c r="J80" s="35">
        <v>36073</v>
      </c>
      <c r="K80" s="21">
        <v>8111.3</v>
      </c>
      <c r="L80" s="21">
        <v>7461.7</v>
      </c>
      <c r="M80" s="21">
        <v>8757.2999999999993</v>
      </c>
      <c r="N80" s="21">
        <v>22.5</v>
      </c>
      <c r="O80" s="21">
        <v>20.7</v>
      </c>
      <c r="P80" s="22">
        <v>24.3</v>
      </c>
    </row>
    <row r="81" spans="1:16">
      <c r="A81" s="6" t="s">
        <v>832</v>
      </c>
      <c r="B81" s="55" t="s">
        <v>833</v>
      </c>
      <c r="C81" s="44">
        <v>34520</v>
      </c>
      <c r="D81" s="21">
        <v>5135.3</v>
      </c>
      <c r="E81" s="21">
        <v>4550</v>
      </c>
      <c r="F81" s="21">
        <v>5710.3</v>
      </c>
      <c r="G81" s="21">
        <v>14.9</v>
      </c>
      <c r="H81" s="21">
        <v>13.2</v>
      </c>
      <c r="I81" s="22">
        <v>16.5</v>
      </c>
      <c r="J81" s="35">
        <v>37957</v>
      </c>
      <c r="K81" s="21">
        <v>8303.1</v>
      </c>
      <c r="L81" s="21">
        <v>7575.3</v>
      </c>
      <c r="M81" s="21">
        <v>9038.4</v>
      </c>
      <c r="N81" s="21">
        <v>21.9</v>
      </c>
      <c r="O81" s="21">
        <v>20</v>
      </c>
      <c r="P81" s="22">
        <v>23.8</v>
      </c>
    </row>
    <row r="82" spans="1:16">
      <c r="A82" s="6" t="s">
        <v>300</v>
      </c>
      <c r="B82" s="55" t="s">
        <v>301</v>
      </c>
      <c r="C82" s="44">
        <v>41505</v>
      </c>
      <c r="D82" s="21">
        <v>8926.6</v>
      </c>
      <c r="E82" s="21">
        <v>8063.3</v>
      </c>
      <c r="F82" s="21">
        <v>9832</v>
      </c>
      <c r="G82" s="21">
        <v>21.5</v>
      </c>
      <c r="H82" s="21">
        <v>19.399999999999999</v>
      </c>
      <c r="I82" s="22">
        <v>23.7</v>
      </c>
      <c r="J82" s="35">
        <v>45442</v>
      </c>
      <c r="K82" s="21">
        <v>13791</v>
      </c>
      <c r="L82" s="21">
        <v>12771.1</v>
      </c>
      <c r="M82" s="21">
        <v>14835.6</v>
      </c>
      <c r="N82" s="21">
        <v>30.3</v>
      </c>
      <c r="O82" s="21">
        <v>28.1</v>
      </c>
      <c r="P82" s="22">
        <v>32.6</v>
      </c>
    </row>
    <row r="83" spans="1:16">
      <c r="A83" s="6" t="s">
        <v>526</v>
      </c>
      <c r="B83" s="55" t="s">
        <v>527</v>
      </c>
      <c r="C83" s="44">
        <v>93292</v>
      </c>
      <c r="D83" s="21">
        <v>16445.7</v>
      </c>
      <c r="E83" s="21">
        <v>14988.8</v>
      </c>
      <c r="F83" s="21">
        <v>17924.7</v>
      </c>
      <c r="G83" s="21">
        <v>17.600000000000001</v>
      </c>
      <c r="H83" s="21">
        <v>16.100000000000001</v>
      </c>
      <c r="I83" s="22">
        <v>19.2</v>
      </c>
      <c r="J83" s="35">
        <v>102367</v>
      </c>
      <c r="K83" s="21">
        <v>26588.2</v>
      </c>
      <c r="L83" s="21">
        <v>24866.7</v>
      </c>
      <c r="M83" s="21">
        <v>28329.5</v>
      </c>
      <c r="N83" s="21">
        <v>26</v>
      </c>
      <c r="O83" s="21">
        <v>24.3</v>
      </c>
      <c r="P83" s="22">
        <v>27.7</v>
      </c>
    </row>
    <row r="84" spans="1:16">
      <c r="A84" s="6" t="s">
        <v>528</v>
      </c>
      <c r="B84" s="55" t="s">
        <v>529</v>
      </c>
      <c r="C84" s="44">
        <v>28328</v>
      </c>
      <c r="D84" s="21">
        <v>4957.8999999999996</v>
      </c>
      <c r="E84" s="21">
        <v>4524.5</v>
      </c>
      <c r="F84" s="21">
        <v>5412.2</v>
      </c>
      <c r="G84" s="21">
        <v>17.5</v>
      </c>
      <c r="H84" s="21">
        <v>16</v>
      </c>
      <c r="I84" s="22">
        <v>19.100000000000001</v>
      </c>
      <c r="J84" s="35">
        <v>30194</v>
      </c>
      <c r="K84" s="21">
        <v>7735.4</v>
      </c>
      <c r="L84" s="21">
        <v>7245.6</v>
      </c>
      <c r="M84" s="21">
        <v>8234</v>
      </c>
      <c r="N84" s="21">
        <v>25.6</v>
      </c>
      <c r="O84" s="21">
        <v>24</v>
      </c>
      <c r="P84" s="22">
        <v>27.3</v>
      </c>
    </row>
    <row r="85" spans="1:16">
      <c r="A85" s="6" t="s">
        <v>404</v>
      </c>
      <c r="B85" s="55" t="s">
        <v>405</v>
      </c>
      <c r="C85" s="44">
        <v>66210</v>
      </c>
      <c r="D85" s="21">
        <v>11975.3</v>
      </c>
      <c r="E85" s="21">
        <v>10933.5</v>
      </c>
      <c r="F85" s="21">
        <v>13068.3</v>
      </c>
      <c r="G85" s="21">
        <v>18.100000000000001</v>
      </c>
      <c r="H85" s="21">
        <v>16.5</v>
      </c>
      <c r="I85" s="22">
        <v>19.7</v>
      </c>
      <c r="J85" s="35">
        <v>73705</v>
      </c>
      <c r="K85" s="21">
        <v>19644.099999999999</v>
      </c>
      <c r="L85" s="21">
        <v>18383.400000000001</v>
      </c>
      <c r="M85" s="21">
        <v>20907.599999999999</v>
      </c>
      <c r="N85" s="21">
        <v>26.7</v>
      </c>
      <c r="O85" s="21">
        <v>24.9</v>
      </c>
      <c r="P85" s="22">
        <v>28.4</v>
      </c>
    </row>
    <row r="86" spans="1:16">
      <c r="A86" s="6" t="s">
        <v>302</v>
      </c>
      <c r="B86" s="55" t="s">
        <v>303</v>
      </c>
      <c r="C86" s="44">
        <v>24259</v>
      </c>
      <c r="D86" s="21">
        <v>4593.3999999999996</v>
      </c>
      <c r="E86" s="21">
        <v>4190.5</v>
      </c>
      <c r="F86" s="21">
        <v>5010.2</v>
      </c>
      <c r="G86" s="21">
        <v>18.899999999999999</v>
      </c>
      <c r="H86" s="21">
        <v>17.3</v>
      </c>
      <c r="I86" s="22">
        <v>20.7</v>
      </c>
      <c r="J86" s="35">
        <v>28233</v>
      </c>
      <c r="K86" s="21">
        <v>8008.6</v>
      </c>
      <c r="L86" s="21">
        <v>7496</v>
      </c>
      <c r="M86" s="21">
        <v>8514.2999999999993</v>
      </c>
      <c r="N86" s="21">
        <v>28.4</v>
      </c>
      <c r="O86" s="21">
        <v>26.6</v>
      </c>
      <c r="P86" s="22">
        <v>30.2</v>
      </c>
    </row>
    <row r="87" spans="1:16">
      <c r="A87" s="6" t="s">
        <v>620</v>
      </c>
      <c r="B87" s="55" t="s">
        <v>621</v>
      </c>
      <c r="C87" s="44">
        <v>30967</v>
      </c>
      <c r="D87" s="21">
        <v>5007.7</v>
      </c>
      <c r="E87" s="21">
        <v>4483.6000000000004</v>
      </c>
      <c r="F87" s="21">
        <v>5532.6</v>
      </c>
      <c r="G87" s="21">
        <v>16.2</v>
      </c>
      <c r="H87" s="21">
        <v>14.5</v>
      </c>
      <c r="I87" s="22">
        <v>17.899999999999999</v>
      </c>
      <c r="J87" s="35">
        <v>34194</v>
      </c>
      <c r="K87" s="21">
        <v>8205</v>
      </c>
      <c r="L87" s="21">
        <v>7591.4</v>
      </c>
      <c r="M87" s="21">
        <v>8842.1</v>
      </c>
      <c r="N87" s="21">
        <v>24</v>
      </c>
      <c r="O87" s="21">
        <v>22.2</v>
      </c>
      <c r="P87" s="22">
        <v>25.9</v>
      </c>
    </row>
    <row r="88" spans="1:16">
      <c r="A88" s="6" t="s">
        <v>838</v>
      </c>
      <c r="B88" s="55" t="s">
        <v>839</v>
      </c>
      <c r="C88" s="44">
        <v>31635</v>
      </c>
      <c r="D88" s="21">
        <v>4268.1000000000004</v>
      </c>
      <c r="E88" s="21">
        <v>3742.3</v>
      </c>
      <c r="F88" s="21">
        <v>4777</v>
      </c>
      <c r="G88" s="21">
        <v>13.5</v>
      </c>
      <c r="H88" s="21">
        <v>11.8</v>
      </c>
      <c r="I88" s="22">
        <v>15.1</v>
      </c>
      <c r="J88" s="35">
        <v>35468</v>
      </c>
      <c r="K88" s="21">
        <v>7355.7</v>
      </c>
      <c r="L88" s="21">
        <v>6701.3</v>
      </c>
      <c r="M88" s="21">
        <v>8028.2</v>
      </c>
      <c r="N88" s="21">
        <v>20.7</v>
      </c>
      <c r="O88" s="21">
        <v>18.899999999999999</v>
      </c>
      <c r="P88" s="22">
        <v>22.6</v>
      </c>
    </row>
    <row r="89" spans="1:16">
      <c r="A89" s="6" t="s">
        <v>582</v>
      </c>
      <c r="B89" s="55" t="s">
        <v>583</v>
      </c>
      <c r="C89" s="44">
        <v>60681</v>
      </c>
      <c r="D89" s="21">
        <v>10750.4</v>
      </c>
      <c r="E89" s="21">
        <v>9712.2999999999993</v>
      </c>
      <c r="F89" s="21">
        <v>11869.9</v>
      </c>
      <c r="G89" s="21">
        <v>17.7</v>
      </c>
      <c r="H89" s="21">
        <v>16</v>
      </c>
      <c r="I89" s="22">
        <v>19.600000000000001</v>
      </c>
      <c r="J89" s="35">
        <v>71074</v>
      </c>
      <c r="K89" s="21">
        <v>18194.400000000001</v>
      </c>
      <c r="L89" s="21">
        <v>16855.8</v>
      </c>
      <c r="M89" s="21">
        <v>19565</v>
      </c>
      <c r="N89" s="21">
        <v>25.6</v>
      </c>
      <c r="O89" s="21">
        <v>23.7</v>
      </c>
      <c r="P89" s="22">
        <v>27.5</v>
      </c>
    </row>
    <row r="90" spans="1:16">
      <c r="A90" s="6" t="s">
        <v>542</v>
      </c>
      <c r="B90" s="55" t="s">
        <v>543</v>
      </c>
      <c r="C90" s="44">
        <v>30150</v>
      </c>
      <c r="D90" s="21">
        <v>5201.7</v>
      </c>
      <c r="E90" s="21">
        <v>4717.2</v>
      </c>
      <c r="F90" s="21">
        <v>5707.3</v>
      </c>
      <c r="G90" s="21">
        <v>17.3</v>
      </c>
      <c r="H90" s="21">
        <v>15.6</v>
      </c>
      <c r="I90" s="22">
        <v>18.899999999999999</v>
      </c>
      <c r="J90" s="35">
        <v>34129</v>
      </c>
      <c r="K90" s="21">
        <v>8871.6</v>
      </c>
      <c r="L90" s="21">
        <v>8253.7999999999993</v>
      </c>
      <c r="M90" s="21">
        <v>9471.2000000000007</v>
      </c>
      <c r="N90" s="21">
        <v>26</v>
      </c>
      <c r="O90" s="21">
        <v>24.2</v>
      </c>
      <c r="P90" s="22">
        <v>27.8</v>
      </c>
    </row>
    <row r="91" spans="1:16">
      <c r="A91" s="6" t="s">
        <v>818</v>
      </c>
      <c r="B91" s="55" t="s">
        <v>819</v>
      </c>
      <c r="C91" s="44">
        <v>17780</v>
      </c>
      <c r="D91" s="21">
        <v>2458.1</v>
      </c>
      <c r="E91" s="21">
        <v>2159.6</v>
      </c>
      <c r="F91" s="21">
        <v>2753.9</v>
      </c>
      <c r="G91" s="21">
        <v>13.8</v>
      </c>
      <c r="H91" s="21">
        <v>12.1</v>
      </c>
      <c r="I91" s="22">
        <v>15.5</v>
      </c>
      <c r="J91" s="35">
        <v>19930</v>
      </c>
      <c r="K91" s="21">
        <v>4422.1000000000004</v>
      </c>
      <c r="L91" s="21">
        <v>4038.6</v>
      </c>
      <c r="M91" s="21">
        <v>4827.8999999999996</v>
      </c>
      <c r="N91" s="21">
        <v>22.2</v>
      </c>
      <c r="O91" s="21">
        <v>20.3</v>
      </c>
      <c r="P91" s="22">
        <v>24.2</v>
      </c>
    </row>
    <row r="92" spans="1:16">
      <c r="A92" s="6" t="s">
        <v>566</v>
      </c>
      <c r="B92" s="55" t="s">
        <v>567</v>
      </c>
      <c r="C92" s="44">
        <v>26353</v>
      </c>
      <c r="D92" s="21">
        <v>4566.2</v>
      </c>
      <c r="E92" s="21">
        <v>4149.2</v>
      </c>
      <c r="F92" s="21">
        <v>4999.2</v>
      </c>
      <c r="G92" s="21">
        <v>17.3</v>
      </c>
      <c r="H92" s="21">
        <v>15.7</v>
      </c>
      <c r="I92" s="22">
        <v>19</v>
      </c>
      <c r="J92" s="35">
        <v>28618</v>
      </c>
      <c r="K92" s="21">
        <v>7446.4</v>
      </c>
      <c r="L92" s="21">
        <v>6962.1</v>
      </c>
      <c r="M92" s="21">
        <v>7940.6</v>
      </c>
      <c r="N92" s="21">
        <v>26</v>
      </c>
      <c r="O92" s="21">
        <v>24.3</v>
      </c>
      <c r="P92" s="22">
        <v>27.7</v>
      </c>
    </row>
    <row r="93" spans="1:16">
      <c r="A93" s="6" t="s">
        <v>584</v>
      </c>
      <c r="B93" s="55" t="s">
        <v>585</v>
      </c>
      <c r="C93" s="44">
        <v>24422</v>
      </c>
      <c r="D93" s="21">
        <v>3976.8</v>
      </c>
      <c r="E93" s="21">
        <v>3612.5</v>
      </c>
      <c r="F93" s="21">
        <v>4367.2</v>
      </c>
      <c r="G93" s="21">
        <v>16.3</v>
      </c>
      <c r="H93" s="21">
        <v>14.8</v>
      </c>
      <c r="I93" s="22">
        <v>17.899999999999999</v>
      </c>
      <c r="J93" s="35">
        <v>27306</v>
      </c>
      <c r="K93" s="21">
        <v>6721.6</v>
      </c>
      <c r="L93" s="21">
        <v>6285.7</v>
      </c>
      <c r="M93" s="21">
        <v>7159.3</v>
      </c>
      <c r="N93" s="21">
        <v>24.6</v>
      </c>
      <c r="O93" s="21">
        <v>23</v>
      </c>
      <c r="P93" s="22">
        <v>26.2</v>
      </c>
    </row>
    <row r="94" spans="1:16">
      <c r="A94" s="6" t="s">
        <v>688</v>
      </c>
      <c r="B94" s="55" t="s">
        <v>689</v>
      </c>
      <c r="C94" s="44">
        <v>28622</v>
      </c>
      <c r="D94" s="21">
        <v>4408.3</v>
      </c>
      <c r="E94" s="21">
        <v>3927.4</v>
      </c>
      <c r="F94" s="21">
        <v>4888.5</v>
      </c>
      <c r="G94" s="21">
        <v>15.4</v>
      </c>
      <c r="H94" s="21">
        <v>13.7</v>
      </c>
      <c r="I94" s="22">
        <v>17.100000000000001</v>
      </c>
      <c r="J94" s="35">
        <v>32542</v>
      </c>
      <c r="K94" s="21">
        <v>7685.8</v>
      </c>
      <c r="L94" s="21">
        <v>7072.4</v>
      </c>
      <c r="M94" s="21">
        <v>8314.5</v>
      </c>
      <c r="N94" s="21">
        <v>23.6</v>
      </c>
      <c r="O94" s="21">
        <v>21.7</v>
      </c>
      <c r="P94" s="22">
        <v>25.5</v>
      </c>
    </row>
    <row r="95" spans="1:16">
      <c r="A95" s="6" t="s">
        <v>288</v>
      </c>
      <c r="B95" s="55" t="s">
        <v>289</v>
      </c>
      <c r="C95" s="44">
        <v>24880</v>
      </c>
      <c r="D95" s="21">
        <v>4986.8</v>
      </c>
      <c r="E95" s="21">
        <v>4515.3999999999996</v>
      </c>
      <c r="F95" s="21">
        <v>5476.1</v>
      </c>
      <c r="G95" s="21">
        <v>20</v>
      </c>
      <c r="H95" s="21">
        <v>18.100000000000001</v>
      </c>
      <c r="I95" s="22">
        <v>22</v>
      </c>
      <c r="J95" s="35">
        <v>27308</v>
      </c>
      <c r="K95" s="21">
        <v>8032.6</v>
      </c>
      <c r="L95" s="21">
        <v>7470.2</v>
      </c>
      <c r="M95" s="21">
        <v>8603.2999999999993</v>
      </c>
      <c r="N95" s="21">
        <v>29.4</v>
      </c>
      <c r="O95" s="21">
        <v>27.4</v>
      </c>
      <c r="P95" s="22">
        <v>31.5</v>
      </c>
    </row>
    <row r="96" spans="1:16">
      <c r="A96" s="6" t="s">
        <v>340</v>
      </c>
      <c r="B96" s="55" t="s">
        <v>341</v>
      </c>
      <c r="C96" s="44">
        <v>27938</v>
      </c>
      <c r="D96" s="21">
        <v>5520.9</v>
      </c>
      <c r="E96" s="21">
        <v>5035.7</v>
      </c>
      <c r="F96" s="21">
        <v>6018.9</v>
      </c>
      <c r="G96" s="21">
        <v>19.8</v>
      </c>
      <c r="H96" s="21">
        <v>18</v>
      </c>
      <c r="I96" s="22">
        <v>21.5</v>
      </c>
      <c r="J96" s="35">
        <v>31112</v>
      </c>
      <c r="K96" s="21">
        <v>8757</v>
      </c>
      <c r="L96" s="21">
        <v>8180.7</v>
      </c>
      <c r="M96" s="21">
        <v>9322.2999999999993</v>
      </c>
      <c r="N96" s="21">
        <v>28.1</v>
      </c>
      <c r="O96" s="21">
        <v>26.3</v>
      </c>
      <c r="P96" s="22">
        <v>30</v>
      </c>
    </row>
    <row r="97" spans="1:16">
      <c r="A97" s="6" t="s">
        <v>530</v>
      </c>
      <c r="B97" s="55" t="s">
        <v>531</v>
      </c>
      <c r="C97" s="44">
        <v>23000</v>
      </c>
      <c r="D97" s="21">
        <v>4049.2</v>
      </c>
      <c r="E97" s="21">
        <v>3664.1</v>
      </c>
      <c r="F97" s="21">
        <v>4461.8999999999996</v>
      </c>
      <c r="G97" s="21">
        <v>17.600000000000001</v>
      </c>
      <c r="H97" s="21">
        <v>15.9</v>
      </c>
      <c r="I97" s="22">
        <v>19.399999999999999</v>
      </c>
      <c r="J97" s="35">
        <v>24781</v>
      </c>
      <c r="K97" s="21">
        <v>6396.6</v>
      </c>
      <c r="L97" s="21">
        <v>5914.3</v>
      </c>
      <c r="M97" s="21">
        <v>6876.5</v>
      </c>
      <c r="N97" s="21">
        <v>25.8</v>
      </c>
      <c r="O97" s="21">
        <v>23.9</v>
      </c>
      <c r="P97" s="22">
        <v>27.7</v>
      </c>
    </row>
    <row r="98" spans="1:16">
      <c r="A98" s="6" t="s">
        <v>568</v>
      </c>
      <c r="B98" s="55" t="s">
        <v>569</v>
      </c>
      <c r="C98" s="44">
        <v>23393</v>
      </c>
      <c r="D98" s="21">
        <v>3981.2</v>
      </c>
      <c r="E98" s="21">
        <v>3618.7</v>
      </c>
      <c r="F98" s="21">
        <v>4353.8999999999996</v>
      </c>
      <c r="G98" s="21">
        <v>17</v>
      </c>
      <c r="H98" s="21">
        <v>15.5</v>
      </c>
      <c r="I98" s="22">
        <v>18.600000000000001</v>
      </c>
      <c r="J98" s="35">
        <v>25677</v>
      </c>
      <c r="K98" s="21">
        <v>6624.1</v>
      </c>
      <c r="L98" s="21">
        <v>6196</v>
      </c>
      <c r="M98" s="21">
        <v>7057.2</v>
      </c>
      <c r="N98" s="21">
        <v>25.8</v>
      </c>
      <c r="O98" s="21">
        <v>24.1</v>
      </c>
      <c r="P98" s="22">
        <v>27.5</v>
      </c>
    </row>
    <row r="99" spans="1:16">
      <c r="A99" s="6" t="s">
        <v>406</v>
      </c>
      <c r="B99" s="55" t="s">
        <v>407</v>
      </c>
      <c r="C99" s="44">
        <v>44227</v>
      </c>
      <c r="D99" s="21">
        <v>8609.6</v>
      </c>
      <c r="E99" s="21">
        <v>7800.5</v>
      </c>
      <c r="F99" s="21">
        <v>9456.6</v>
      </c>
      <c r="G99" s="21">
        <v>19.5</v>
      </c>
      <c r="H99" s="21">
        <v>17.600000000000001</v>
      </c>
      <c r="I99" s="22">
        <v>21.4</v>
      </c>
      <c r="J99" s="35">
        <v>48278</v>
      </c>
      <c r="K99" s="21">
        <v>13860.6</v>
      </c>
      <c r="L99" s="21">
        <v>12937.2</v>
      </c>
      <c r="M99" s="21">
        <v>14828.3</v>
      </c>
      <c r="N99" s="21">
        <v>28.7</v>
      </c>
      <c r="O99" s="21">
        <v>26.8</v>
      </c>
      <c r="P99" s="22">
        <v>30.7</v>
      </c>
    </row>
    <row r="100" spans="1:16">
      <c r="A100" s="6" t="s">
        <v>616</v>
      </c>
      <c r="B100" s="55" t="s">
        <v>617</v>
      </c>
      <c r="C100" s="44">
        <v>27513</v>
      </c>
      <c r="D100" s="21">
        <v>4640.3</v>
      </c>
      <c r="E100" s="21">
        <v>4208.3</v>
      </c>
      <c r="F100" s="21">
        <v>5080.2</v>
      </c>
      <c r="G100" s="21">
        <v>16.899999999999999</v>
      </c>
      <c r="H100" s="21">
        <v>15.3</v>
      </c>
      <c r="I100" s="22">
        <v>18.5</v>
      </c>
      <c r="J100" s="35">
        <v>30572</v>
      </c>
      <c r="K100" s="21">
        <v>7632.9</v>
      </c>
      <c r="L100" s="21">
        <v>7093.6</v>
      </c>
      <c r="M100" s="21">
        <v>8161.8</v>
      </c>
      <c r="N100" s="21">
        <v>25</v>
      </c>
      <c r="O100" s="21">
        <v>23.2</v>
      </c>
      <c r="P100" s="22">
        <v>26.7</v>
      </c>
    </row>
    <row r="101" spans="1:16">
      <c r="A101" s="6" t="s">
        <v>598</v>
      </c>
      <c r="B101" s="55" t="s">
        <v>599</v>
      </c>
      <c r="C101" s="44">
        <v>27737</v>
      </c>
      <c r="D101" s="21">
        <v>4882</v>
      </c>
      <c r="E101" s="21">
        <v>4423.1000000000004</v>
      </c>
      <c r="F101" s="21">
        <v>5372.3</v>
      </c>
      <c r="G101" s="21">
        <v>17.600000000000001</v>
      </c>
      <c r="H101" s="21">
        <v>15.9</v>
      </c>
      <c r="I101" s="22">
        <v>19.399999999999999</v>
      </c>
      <c r="J101" s="35">
        <v>29490</v>
      </c>
      <c r="K101" s="21">
        <v>7803.5</v>
      </c>
      <c r="L101" s="21">
        <v>7292.3</v>
      </c>
      <c r="M101" s="21">
        <v>8328.2000000000007</v>
      </c>
      <c r="N101" s="21">
        <v>26.5</v>
      </c>
      <c r="O101" s="21">
        <v>24.7</v>
      </c>
      <c r="P101" s="22">
        <v>28.2</v>
      </c>
    </row>
    <row r="102" spans="1:16">
      <c r="A102" s="6" t="s">
        <v>394</v>
      </c>
      <c r="B102" s="55" t="s">
        <v>395</v>
      </c>
      <c r="C102" s="44">
        <v>18985</v>
      </c>
      <c r="D102" s="21">
        <v>3465.4</v>
      </c>
      <c r="E102" s="21">
        <v>3165.7</v>
      </c>
      <c r="F102" s="21">
        <v>3776.3</v>
      </c>
      <c r="G102" s="21">
        <v>18.3</v>
      </c>
      <c r="H102" s="21">
        <v>16.7</v>
      </c>
      <c r="I102" s="22">
        <v>19.899999999999999</v>
      </c>
      <c r="J102" s="35">
        <v>21316</v>
      </c>
      <c r="K102" s="21">
        <v>5737.2</v>
      </c>
      <c r="L102" s="21">
        <v>5375.6</v>
      </c>
      <c r="M102" s="21">
        <v>6101.2</v>
      </c>
      <c r="N102" s="21">
        <v>26.9</v>
      </c>
      <c r="O102" s="21">
        <v>25.2</v>
      </c>
      <c r="P102" s="22">
        <v>28.6</v>
      </c>
    </row>
    <row r="103" spans="1:16">
      <c r="A103" s="6" t="s">
        <v>544</v>
      </c>
      <c r="B103" s="55" t="s">
        <v>545</v>
      </c>
      <c r="C103" s="44">
        <v>21816</v>
      </c>
      <c r="D103" s="21">
        <v>3750.1</v>
      </c>
      <c r="E103" s="21">
        <v>3402.1</v>
      </c>
      <c r="F103" s="21">
        <v>4117.3999999999996</v>
      </c>
      <c r="G103" s="21">
        <v>17.2</v>
      </c>
      <c r="H103" s="21">
        <v>15.6</v>
      </c>
      <c r="I103" s="22">
        <v>18.899999999999999</v>
      </c>
      <c r="J103" s="35">
        <v>23898</v>
      </c>
      <c r="K103" s="21">
        <v>6204</v>
      </c>
      <c r="L103" s="21">
        <v>5808.1</v>
      </c>
      <c r="M103" s="21">
        <v>6612.9</v>
      </c>
      <c r="N103" s="21">
        <v>26</v>
      </c>
      <c r="O103" s="21">
        <v>24.3</v>
      </c>
      <c r="P103" s="22">
        <v>27.7</v>
      </c>
    </row>
    <row r="104" spans="1:16">
      <c r="A104" s="6" t="s">
        <v>286</v>
      </c>
      <c r="B104" s="55" t="s">
        <v>287</v>
      </c>
      <c r="C104" s="44">
        <v>24549</v>
      </c>
      <c r="D104" s="21">
        <v>5178.8</v>
      </c>
      <c r="E104" s="21">
        <v>4682.8999999999996</v>
      </c>
      <c r="F104" s="21">
        <v>5682.5</v>
      </c>
      <c r="G104" s="21">
        <v>21.1</v>
      </c>
      <c r="H104" s="21">
        <v>19.100000000000001</v>
      </c>
      <c r="I104" s="22">
        <v>23.1</v>
      </c>
      <c r="J104" s="35">
        <v>27005</v>
      </c>
      <c r="K104" s="21">
        <v>8218.2000000000007</v>
      </c>
      <c r="L104" s="21">
        <v>7673.4</v>
      </c>
      <c r="M104" s="21">
        <v>8786.2000000000007</v>
      </c>
      <c r="N104" s="21">
        <v>30.4</v>
      </c>
      <c r="O104" s="21">
        <v>28.4</v>
      </c>
      <c r="P104" s="22">
        <v>32.5</v>
      </c>
    </row>
    <row r="105" spans="1:16">
      <c r="A105" s="6" t="s">
        <v>690</v>
      </c>
      <c r="B105" s="55" t="s">
        <v>691</v>
      </c>
      <c r="C105" s="44">
        <v>48292</v>
      </c>
      <c r="D105" s="21">
        <v>7896.2</v>
      </c>
      <c r="E105" s="21">
        <v>7088.9</v>
      </c>
      <c r="F105" s="21">
        <v>8782.7999999999993</v>
      </c>
      <c r="G105" s="21">
        <v>16.399999999999999</v>
      </c>
      <c r="H105" s="21">
        <v>14.7</v>
      </c>
      <c r="I105" s="22">
        <v>18.2</v>
      </c>
      <c r="J105" s="35">
        <v>53249</v>
      </c>
      <c r="K105" s="21">
        <v>13146.4</v>
      </c>
      <c r="L105" s="21">
        <v>12122</v>
      </c>
      <c r="M105" s="21">
        <v>14164.1</v>
      </c>
      <c r="N105" s="21">
        <v>24.7</v>
      </c>
      <c r="O105" s="21">
        <v>22.8</v>
      </c>
      <c r="P105" s="22">
        <v>26.6</v>
      </c>
    </row>
    <row r="106" spans="1:16">
      <c r="A106" s="6" t="s">
        <v>840</v>
      </c>
      <c r="B106" s="55" t="s">
        <v>841</v>
      </c>
      <c r="C106" s="44">
        <v>30329</v>
      </c>
      <c r="D106" s="21">
        <v>4291.2</v>
      </c>
      <c r="E106" s="21">
        <v>3804.8</v>
      </c>
      <c r="F106" s="21">
        <v>4768</v>
      </c>
      <c r="G106" s="21">
        <v>14.1</v>
      </c>
      <c r="H106" s="21">
        <v>12.5</v>
      </c>
      <c r="I106" s="22">
        <v>15.7</v>
      </c>
      <c r="J106" s="35">
        <v>33218</v>
      </c>
      <c r="K106" s="21">
        <v>7024.3</v>
      </c>
      <c r="L106" s="21">
        <v>6439.8</v>
      </c>
      <c r="M106" s="21">
        <v>7632.7</v>
      </c>
      <c r="N106" s="21">
        <v>21.1</v>
      </c>
      <c r="O106" s="21">
        <v>19.399999999999999</v>
      </c>
      <c r="P106" s="22">
        <v>23</v>
      </c>
    </row>
    <row r="107" spans="1:16">
      <c r="A107" s="6" t="s">
        <v>600</v>
      </c>
      <c r="B107" s="55" t="s">
        <v>601</v>
      </c>
      <c r="C107" s="44">
        <v>35371</v>
      </c>
      <c r="D107" s="21">
        <v>6271.4</v>
      </c>
      <c r="E107" s="21">
        <v>5514.8</v>
      </c>
      <c r="F107" s="21">
        <v>7100.5</v>
      </c>
      <c r="G107" s="21">
        <v>17.7</v>
      </c>
      <c r="H107" s="21">
        <v>15.6</v>
      </c>
      <c r="I107" s="22">
        <v>20.100000000000001</v>
      </c>
      <c r="J107" s="35">
        <v>41713</v>
      </c>
      <c r="K107" s="21">
        <v>10818.8</v>
      </c>
      <c r="L107" s="21">
        <v>9806.7999999999993</v>
      </c>
      <c r="M107" s="21">
        <v>11854.5</v>
      </c>
      <c r="N107" s="21">
        <v>25.9</v>
      </c>
      <c r="O107" s="21">
        <v>23.5</v>
      </c>
      <c r="P107" s="22">
        <v>28.4</v>
      </c>
    </row>
    <row r="108" spans="1:16">
      <c r="A108" s="6" t="s">
        <v>350</v>
      </c>
      <c r="B108" s="55" t="s">
        <v>351</v>
      </c>
      <c r="C108" s="44">
        <v>28571</v>
      </c>
      <c r="D108" s="21">
        <v>5817.5</v>
      </c>
      <c r="E108" s="21">
        <v>5235.8</v>
      </c>
      <c r="F108" s="21">
        <v>6448.4</v>
      </c>
      <c r="G108" s="21">
        <v>20.399999999999999</v>
      </c>
      <c r="H108" s="21">
        <v>18.3</v>
      </c>
      <c r="I108" s="22">
        <v>22.6</v>
      </c>
      <c r="J108" s="35">
        <v>31005</v>
      </c>
      <c r="K108" s="21">
        <v>9312.1</v>
      </c>
      <c r="L108" s="21">
        <v>8655.7000000000007</v>
      </c>
      <c r="M108" s="21">
        <v>9990.2000000000007</v>
      </c>
      <c r="N108" s="21">
        <v>30</v>
      </c>
      <c r="O108" s="21">
        <v>27.9</v>
      </c>
      <c r="P108" s="22">
        <v>32.200000000000003</v>
      </c>
    </row>
    <row r="109" spans="1:16">
      <c r="A109" s="6" t="s">
        <v>726</v>
      </c>
      <c r="B109" s="55" t="s">
        <v>727</v>
      </c>
      <c r="C109" s="44">
        <v>28377</v>
      </c>
      <c r="D109" s="21">
        <v>4184.7</v>
      </c>
      <c r="E109" s="21">
        <v>3751.3</v>
      </c>
      <c r="F109" s="21">
        <v>4670.8</v>
      </c>
      <c r="G109" s="21">
        <v>14.7</v>
      </c>
      <c r="H109" s="21">
        <v>13.2</v>
      </c>
      <c r="I109" s="22">
        <v>16.5</v>
      </c>
      <c r="J109" s="35">
        <v>35212</v>
      </c>
      <c r="K109" s="21">
        <v>7881.2</v>
      </c>
      <c r="L109" s="21">
        <v>7271.9</v>
      </c>
      <c r="M109" s="21">
        <v>8507.2000000000007</v>
      </c>
      <c r="N109" s="21">
        <v>22.4</v>
      </c>
      <c r="O109" s="21">
        <v>20.7</v>
      </c>
      <c r="P109" s="22">
        <v>24.2</v>
      </c>
    </row>
    <row r="110" spans="1:16">
      <c r="A110" s="6" t="s">
        <v>728</v>
      </c>
      <c r="B110" s="55" t="s">
        <v>729</v>
      </c>
      <c r="C110" s="44">
        <v>25353</v>
      </c>
      <c r="D110" s="21">
        <v>3928.7</v>
      </c>
      <c r="E110" s="21">
        <v>3507.8</v>
      </c>
      <c r="F110" s="21">
        <v>4343.3999999999996</v>
      </c>
      <c r="G110" s="21">
        <v>15.5</v>
      </c>
      <c r="H110" s="21">
        <v>13.8</v>
      </c>
      <c r="I110" s="22">
        <v>17.100000000000001</v>
      </c>
      <c r="J110" s="35">
        <v>27383</v>
      </c>
      <c r="K110" s="21">
        <v>6328.8</v>
      </c>
      <c r="L110" s="21">
        <v>5812.1</v>
      </c>
      <c r="M110" s="21">
        <v>6847.1</v>
      </c>
      <c r="N110" s="21">
        <v>23.1</v>
      </c>
      <c r="O110" s="21">
        <v>21.2</v>
      </c>
      <c r="P110" s="22">
        <v>25</v>
      </c>
    </row>
    <row r="111" spans="1:16">
      <c r="A111" s="6" t="s">
        <v>632</v>
      </c>
      <c r="B111" s="55" t="s">
        <v>633</v>
      </c>
      <c r="C111" s="44">
        <v>44121</v>
      </c>
      <c r="D111" s="21">
        <v>7196</v>
      </c>
      <c r="E111" s="21">
        <v>6413.1</v>
      </c>
      <c r="F111" s="21">
        <v>8072</v>
      </c>
      <c r="G111" s="21">
        <v>16.3</v>
      </c>
      <c r="H111" s="21">
        <v>14.5</v>
      </c>
      <c r="I111" s="22">
        <v>18.3</v>
      </c>
      <c r="J111" s="35">
        <v>51737</v>
      </c>
      <c r="K111" s="21">
        <v>12618.1</v>
      </c>
      <c r="L111" s="21">
        <v>11596.7</v>
      </c>
      <c r="M111" s="21">
        <v>13648.4</v>
      </c>
      <c r="N111" s="21">
        <v>24.4</v>
      </c>
      <c r="O111" s="21">
        <v>22.4</v>
      </c>
      <c r="P111" s="22">
        <v>26.4</v>
      </c>
    </row>
    <row r="112" spans="1:16">
      <c r="A112" s="6" t="s">
        <v>436</v>
      </c>
      <c r="B112" s="55" t="s">
        <v>437</v>
      </c>
      <c r="C112" s="44">
        <v>17411</v>
      </c>
      <c r="D112" s="21">
        <v>3016.7</v>
      </c>
      <c r="E112" s="21">
        <v>2694.7</v>
      </c>
      <c r="F112" s="21">
        <v>3359.3</v>
      </c>
      <c r="G112" s="21">
        <v>17.3</v>
      </c>
      <c r="H112" s="21">
        <v>15.5</v>
      </c>
      <c r="I112" s="22">
        <v>19.3</v>
      </c>
      <c r="J112" s="35">
        <v>19383</v>
      </c>
      <c r="K112" s="21">
        <v>5220.1000000000004</v>
      </c>
      <c r="L112" s="21">
        <v>4803.5</v>
      </c>
      <c r="M112" s="21">
        <v>5637.7</v>
      </c>
      <c r="N112" s="21">
        <v>26.9</v>
      </c>
      <c r="O112" s="21">
        <v>24.8</v>
      </c>
      <c r="P112" s="22">
        <v>29.1</v>
      </c>
    </row>
    <row r="113" spans="1:16">
      <c r="A113" s="6" t="s">
        <v>820</v>
      </c>
      <c r="B113" s="55" t="s">
        <v>821</v>
      </c>
      <c r="C113" s="44">
        <v>50053</v>
      </c>
      <c r="D113" s="21">
        <v>7422.6</v>
      </c>
      <c r="E113" s="21">
        <v>6685.1</v>
      </c>
      <c r="F113" s="21">
        <v>8209.6</v>
      </c>
      <c r="G113" s="21">
        <v>14.8</v>
      </c>
      <c r="H113" s="21">
        <v>13.4</v>
      </c>
      <c r="I113" s="22">
        <v>16.399999999999999</v>
      </c>
      <c r="J113" s="35">
        <v>55904</v>
      </c>
      <c r="K113" s="21">
        <v>12566.3</v>
      </c>
      <c r="L113" s="21">
        <v>11612.4</v>
      </c>
      <c r="M113" s="21">
        <v>13513.3</v>
      </c>
      <c r="N113" s="21">
        <v>22.5</v>
      </c>
      <c r="O113" s="21">
        <v>20.8</v>
      </c>
      <c r="P113" s="22">
        <v>24.2</v>
      </c>
    </row>
    <row r="114" spans="1:16">
      <c r="A114" s="6" t="s">
        <v>822</v>
      </c>
      <c r="B114" s="55" t="s">
        <v>823</v>
      </c>
      <c r="C114" s="44">
        <v>23589</v>
      </c>
      <c r="D114" s="21">
        <v>3369.3</v>
      </c>
      <c r="E114" s="21">
        <v>2937.5</v>
      </c>
      <c r="F114" s="21">
        <v>3799.1</v>
      </c>
      <c r="G114" s="21">
        <v>14.3</v>
      </c>
      <c r="H114" s="21">
        <v>12.5</v>
      </c>
      <c r="I114" s="22">
        <v>16.100000000000001</v>
      </c>
      <c r="J114" s="35">
        <v>25964</v>
      </c>
      <c r="K114" s="21">
        <v>5742</v>
      </c>
      <c r="L114" s="21">
        <v>5179</v>
      </c>
      <c r="M114" s="21">
        <v>6310.4</v>
      </c>
      <c r="N114" s="21">
        <v>22.1</v>
      </c>
      <c r="O114" s="21">
        <v>19.899999999999999</v>
      </c>
      <c r="P114" s="22">
        <v>24.3</v>
      </c>
    </row>
    <row r="115" spans="1:16">
      <c r="A115" s="6" t="s">
        <v>294</v>
      </c>
      <c r="B115" s="55" t="s">
        <v>295</v>
      </c>
      <c r="C115" s="44">
        <v>21266</v>
      </c>
      <c r="D115" s="21">
        <v>4560.3999999999996</v>
      </c>
      <c r="E115" s="21">
        <v>4118.8</v>
      </c>
      <c r="F115" s="21">
        <v>5039.7</v>
      </c>
      <c r="G115" s="21">
        <v>21.4</v>
      </c>
      <c r="H115" s="21">
        <v>19.399999999999999</v>
      </c>
      <c r="I115" s="22">
        <v>23.7</v>
      </c>
      <c r="J115" s="35">
        <v>23594</v>
      </c>
      <c r="K115" s="21">
        <v>7271.1</v>
      </c>
      <c r="L115" s="21">
        <v>6746.6</v>
      </c>
      <c r="M115" s="21">
        <v>7812.3</v>
      </c>
      <c r="N115" s="21">
        <v>30.8</v>
      </c>
      <c r="O115" s="21">
        <v>28.6</v>
      </c>
      <c r="P115" s="22">
        <v>33.1</v>
      </c>
    </row>
    <row r="116" spans="1:16">
      <c r="A116" s="6" t="s">
        <v>332</v>
      </c>
      <c r="B116" s="55" t="s">
        <v>333</v>
      </c>
      <c r="C116" s="44">
        <v>20893</v>
      </c>
      <c r="D116" s="21">
        <v>4099</v>
      </c>
      <c r="E116" s="21">
        <v>3688.3</v>
      </c>
      <c r="F116" s="21">
        <v>4542.8999999999996</v>
      </c>
      <c r="G116" s="21">
        <v>19.600000000000001</v>
      </c>
      <c r="H116" s="21">
        <v>17.7</v>
      </c>
      <c r="I116" s="22">
        <v>21.7</v>
      </c>
      <c r="J116" s="35">
        <v>23353</v>
      </c>
      <c r="K116" s="21">
        <v>6719.3</v>
      </c>
      <c r="L116" s="21">
        <v>6224.2</v>
      </c>
      <c r="M116" s="21">
        <v>7226.2</v>
      </c>
      <c r="N116" s="21">
        <v>28.8</v>
      </c>
      <c r="O116" s="21">
        <v>26.7</v>
      </c>
      <c r="P116" s="22">
        <v>30.9</v>
      </c>
    </row>
    <row r="117" spans="1:16">
      <c r="A117" s="6" t="s">
        <v>344</v>
      </c>
      <c r="B117" s="55" t="s">
        <v>345</v>
      </c>
      <c r="C117" s="44">
        <v>30440</v>
      </c>
      <c r="D117" s="21">
        <v>5871.7</v>
      </c>
      <c r="E117" s="21">
        <v>5362.3</v>
      </c>
      <c r="F117" s="21">
        <v>6395.7</v>
      </c>
      <c r="G117" s="21">
        <v>19.3</v>
      </c>
      <c r="H117" s="21">
        <v>17.600000000000001</v>
      </c>
      <c r="I117" s="22">
        <v>21</v>
      </c>
      <c r="J117" s="35">
        <v>34431</v>
      </c>
      <c r="K117" s="21">
        <v>9803.7999999999993</v>
      </c>
      <c r="L117" s="21">
        <v>9197.9</v>
      </c>
      <c r="M117" s="21">
        <v>10432.299999999999</v>
      </c>
      <c r="N117" s="21">
        <v>28.5</v>
      </c>
      <c r="O117" s="21">
        <v>26.7</v>
      </c>
      <c r="P117" s="22">
        <v>30.3</v>
      </c>
    </row>
    <row r="118" spans="1:16">
      <c r="A118" s="6" t="s">
        <v>730</v>
      </c>
      <c r="B118" s="55" t="s">
        <v>731</v>
      </c>
      <c r="C118" s="44">
        <v>53246</v>
      </c>
      <c r="D118" s="21">
        <v>8664.4</v>
      </c>
      <c r="E118" s="21">
        <v>7828.1</v>
      </c>
      <c r="F118" s="21">
        <v>9552.7000000000007</v>
      </c>
      <c r="G118" s="21">
        <v>16.3</v>
      </c>
      <c r="H118" s="21">
        <v>14.7</v>
      </c>
      <c r="I118" s="22">
        <v>17.899999999999999</v>
      </c>
      <c r="J118" s="35">
        <v>60117</v>
      </c>
      <c r="K118" s="21">
        <v>14641.3</v>
      </c>
      <c r="L118" s="21">
        <v>13554.6</v>
      </c>
      <c r="M118" s="21">
        <v>15727.3</v>
      </c>
      <c r="N118" s="21">
        <v>24.4</v>
      </c>
      <c r="O118" s="21">
        <v>22.5</v>
      </c>
      <c r="P118" s="22">
        <v>26.2</v>
      </c>
    </row>
    <row r="119" spans="1:16">
      <c r="A119" s="6" t="s">
        <v>498</v>
      </c>
      <c r="B119" s="55" t="s">
        <v>499</v>
      </c>
      <c r="C119" s="44">
        <v>49290</v>
      </c>
      <c r="D119" s="21">
        <v>8643.7000000000007</v>
      </c>
      <c r="E119" s="21">
        <v>7865.5</v>
      </c>
      <c r="F119" s="21">
        <v>9490.7999999999993</v>
      </c>
      <c r="G119" s="21">
        <v>17.5</v>
      </c>
      <c r="H119" s="21">
        <v>16</v>
      </c>
      <c r="I119" s="22">
        <v>19.3</v>
      </c>
      <c r="J119" s="35">
        <v>54238</v>
      </c>
      <c r="K119" s="21">
        <v>13650.1</v>
      </c>
      <c r="L119" s="21">
        <v>12681.7</v>
      </c>
      <c r="M119" s="21">
        <v>14616.2</v>
      </c>
      <c r="N119" s="21">
        <v>25.2</v>
      </c>
      <c r="O119" s="21">
        <v>23.4</v>
      </c>
      <c r="P119" s="22">
        <v>26.9</v>
      </c>
    </row>
    <row r="120" spans="1:16">
      <c r="A120" s="6" t="s">
        <v>654</v>
      </c>
      <c r="B120" s="55" t="s">
        <v>655</v>
      </c>
      <c r="C120" s="44">
        <v>23070</v>
      </c>
      <c r="D120" s="21">
        <v>3459.8</v>
      </c>
      <c r="E120" s="21">
        <v>3115.3</v>
      </c>
      <c r="F120" s="21">
        <v>3814.7</v>
      </c>
      <c r="G120" s="21">
        <v>15</v>
      </c>
      <c r="H120" s="21">
        <v>13.5</v>
      </c>
      <c r="I120" s="22">
        <v>16.5</v>
      </c>
      <c r="J120" s="35">
        <v>26510</v>
      </c>
      <c r="K120" s="21">
        <v>6195.8</v>
      </c>
      <c r="L120" s="21">
        <v>5761.7</v>
      </c>
      <c r="M120" s="21">
        <v>6646.4</v>
      </c>
      <c r="N120" s="21">
        <v>23.4</v>
      </c>
      <c r="O120" s="21">
        <v>21.7</v>
      </c>
      <c r="P120" s="22">
        <v>25.1</v>
      </c>
    </row>
    <row r="121" spans="1:16">
      <c r="A121" s="6" t="s">
        <v>692</v>
      </c>
      <c r="B121" s="55" t="s">
        <v>693</v>
      </c>
      <c r="C121" s="44">
        <v>23192</v>
      </c>
      <c r="D121" s="21">
        <v>3833.3</v>
      </c>
      <c r="E121" s="21">
        <v>3482.5</v>
      </c>
      <c r="F121" s="21">
        <v>4194.3</v>
      </c>
      <c r="G121" s="21">
        <v>16.5</v>
      </c>
      <c r="H121" s="21">
        <v>15</v>
      </c>
      <c r="I121" s="22">
        <v>18.100000000000001</v>
      </c>
      <c r="J121" s="35">
        <v>24817</v>
      </c>
      <c r="K121" s="21">
        <v>5958.1</v>
      </c>
      <c r="L121" s="21">
        <v>5542.6</v>
      </c>
      <c r="M121" s="21">
        <v>6375</v>
      </c>
      <c r="N121" s="21">
        <v>24</v>
      </c>
      <c r="O121" s="21">
        <v>22.3</v>
      </c>
      <c r="P121" s="22">
        <v>25.7</v>
      </c>
    </row>
    <row r="122" spans="1:16">
      <c r="A122" s="6" t="s">
        <v>834</v>
      </c>
      <c r="B122" s="55" t="s">
        <v>835</v>
      </c>
      <c r="C122" s="44">
        <v>57623</v>
      </c>
      <c r="D122" s="21">
        <v>8688</v>
      </c>
      <c r="E122" s="21">
        <v>7775.1</v>
      </c>
      <c r="F122" s="21">
        <v>9645.6</v>
      </c>
      <c r="G122" s="21">
        <v>15.1</v>
      </c>
      <c r="H122" s="21">
        <v>13.5</v>
      </c>
      <c r="I122" s="22">
        <v>16.7</v>
      </c>
      <c r="J122" s="35">
        <v>62012</v>
      </c>
      <c r="K122" s="21">
        <v>14399.6</v>
      </c>
      <c r="L122" s="21">
        <v>13307.4</v>
      </c>
      <c r="M122" s="21">
        <v>15490.1</v>
      </c>
      <c r="N122" s="21">
        <v>23.2</v>
      </c>
      <c r="O122" s="21">
        <v>21.5</v>
      </c>
      <c r="P122" s="22">
        <v>25</v>
      </c>
    </row>
    <row r="123" spans="1:16">
      <c r="A123" s="6" t="s">
        <v>656</v>
      </c>
      <c r="B123" s="55" t="s">
        <v>657</v>
      </c>
      <c r="C123" s="44">
        <v>27926</v>
      </c>
      <c r="D123" s="21">
        <v>4453.3</v>
      </c>
      <c r="E123" s="21">
        <v>4010.4</v>
      </c>
      <c r="F123" s="21">
        <v>4908.6000000000004</v>
      </c>
      <c r="G123" s="21">
        <v>15.9</v>
      </c>
      <c r="H123" s="21">
        <v>14.4</v>
      </c>
      <c r="I123" s="22">
        <v>17.600000000000001</v>
      </c>
      <c r="J123" s="35">
        <v>30002</v>
      </c>
      <c r="K123" s="21">
        <v>7344</v>
      </c>
      <c r="L123" s="21">
        <v>6828.4</v>
      </c>
      <c r="M123" s="21">
        <v>7862.1</v>
      </c>
      <c r="N123" s="21">
        <v>24.5</v>
      </c>
      <c r="O123" s="21">
        <v>22.8</v>
      </c>
      <c r="P123" s="22">
        <v>26.2</v>
      </c>
    </row>
    <row r="124" spans="1:16">
      <c r="A124" s="6" t="s">
        <v>732</v>
      </c>
      <c r="B124" s="55" t="s">
        <v>733</v>
      </c>
      <c r="C124" s="44">
        <v>36454</v>
      </c>
      <c r="D124" s="21">
        <v>5616.4</v>
      </c>
      <c r="E124" s="21">
        <v>5038</v>
      </c>
      <c r="F124" s="21">
        <v>6179.2</v>
      </c>
      <c r="G124" s="21">
        <v>15.4</v>
      </c>
      <c r="H124" s="21">
        <v>13.8</v>
      </c>
      <c r="I124" s="22">
        <v>17</v>
      </c>
      <c r="J124" s="35">
        <v>40639</v>
      </c>
      <c r="K124" s="21">
        <v>9314.9</v>
      </c>
      <c r="L124" s="21">
        <v>8586.5</v>
      </c>
      <c r="M124" s="21">
        <v>10047.1</v>
      </c>
      <c r="N124" s="21">
        <v>22.9</v>
      </c>
      <c r="O124" s="21">
        <v>21.1</v>
      </c>
      <c r="P124" s="22">
        <v>24.7</v>
      </c>
    </row>
    <row r="125" spans="1:16">
      <c r="A125" s="6" t="s">
        <v>842</v>
      </c>
      <c r="B125" s="55" t="s">
        <v>843</v>
      </c>
      <c r="C125" s="44">
        <v>53536</v>
      </c>
      <c r="D125" s="21">
        <v>8158.9</v>
      </c>
      <c r="E125" s="21">
        <v>7290.9</v>
      </c>
      <c r="F125" s="21">
        <v>9082.7000000000007</v>
      </c>
      <c r="G125" s="21">
        <v>15.2</v>
      </c>
      <c r="H125" s="21">
        <v>13.6</v>
      </c>
      <c r="I125" s="22">
        <v>17</v>
      </c>
      <c r="J125" s="35">
        <v>56658</v>
      </c>
      <c r="K125" s="21">
        <v>13026.2</v>
      </c>
      <c r="L125" s="21">
        <v>11918.6</v>
      </c>
      <c r="M125" s="21">
        <v>14143.9</v>
      </c>
      <c r="N125" s="21">
        <v>23</v>
      </c>
      <c r="O125" s="21">
        <v>21</v>
      </c>
      <c r="P125" s="22">
        <v>25</v>
      </c>
    </row>
    <row r="126" spans="1:16">
      <c r="A126" s="6" t="s">
        <v>682</v>
      </c>
      <c r="B126" s="55" t="s">
        <v>683</v>
      </c>
      <c r="C126" s="44">
        <v>43282</v>
      </c>
      <c r="D126" s="21">
        <v>6960.7</v>
      </c>
      <c r="E126" s="21">
        <v>6282.7</v>
      </c>
      <c r="F126" s="21">
        <v>7655.9</v>
      </c>
      <c r="G126" s="21">
        <v>16.100000000000001</v>
      </c>
      <c r="H126" s="21">
        <v>14.5</v>
      </c>
      <c r="I126" s="22">
        <v>17.7</v>
      </c>
      <c r="J126" s="35">
        <v>46260</v>
      </c>
      <c r="K126" s="21">
        <v>11162</v>
      </c>
      <c r="L126" s="21">
        <v>10353.5</v>
      </c>
      <c r="M126" s="21">
        <v>11977.9</v>
      </c>
      <c r="N126" s="21">
        <v>24.1</v>
      </c>
      <c r="O126" s="21">
        <v>22.4</v>
      </c>
      <c r="P126" s="22">
        <v>25.9</v>
      </c>
    </row>
    <row r="127" spans="1:16">
      <c r="A127" s="6" t="s">
        <v>352</v>
      </c>
      <c r="B127" s="55" t="s">
        <v>353</v>
      </c>
      <c r="C127" s="44">
        <v>17743</v>
      </c>
      <c r="D127" s="21">
        <v>3501.7</v>
      </c>
      <c r="E127" s="21">
        <v>3151.8</v>
      </c>
      <c r="F127" s="21">
        <v>3893.2</v>
      </c>
      <c r="G127" s="21">
        <v>19.7</v>
      </c>
      <c r="H127" s="21">
        <v>17.8</v>
      </c>
      <c r="I127" s="22">
        <v>21.9</v>
      </c>
      <c r="J127" s="35">
        <v>18889</v>
      </c>
      <c r="K127" s="21">
        <v>5551.8</v>
      </c>
      <c r="L127" s="21">
        <v>5139.8999999999996</v>
      </c>
      <c r="M127" s="21">
        <v>5965.1</v>
      </c>
      <c r="N127" s="21">
        <v>29.4</v>
      </c>
      <c r="O127" s="21">
        <v>27.2</v>
      </c>
      <c r="P127" s="22">
        <v>31.6</v>
      </c>
    </row>
    <row r="128" spans="1:16">
      <c r="A128" s="6" t="s">
        <v>546</v>
      </c>
      <c r="B128" s="55" t="s">
        <v>547</v>
      </c>
      <c r="C128" s="44">
        <v>28174</v>
      </c>
      <c r="D128" s="21">
        <v>5244.5</v>
      </c>
      <c r="E128" s="21">
        <v>4750.3</v>
      </c>
      <c r="F128" s="21">
        <v>5765.6</v>
      </c>
      <c r="G128" s="21">
        <v>18.600000000000001</v>
      </c>
      <c r="H128" s="21">
        <v>16.899999999999999</v>
      </c>
      <c r="I128" s="22">
        <v>20.5</v>
      </c>
      <c r="J128" s="35">
        <v>29581</v>
      </c>
      <c r="K128" s="21">
        <v>8049.1</v>
      </c>
      <c r="L128" s="21">
        <v>7505.3</v>
      </c>
      <c r="M128" s="21">
        <v>8615.2000000000007</v>
      </c>
      <c r="N128" s="21">
        <v>27.2</v>
      </c>
      <c r="O128" s="21">
        <v>25.4</v>
      </c>
      <c r="P128" s="22">
        <v>29.1</v>
      </c>
    </row>
    <row r="129" spans="1:16">
      <c r="A129" s="6" t="s">
        <v>306</v>
      </c>
      <c r="B129" s="55" t="s">
        <v>307</v>
      </c>
      <c r="C129" s="44">
        <v>38345</v>
      </c>
      <c r="D129" s="21">
        <v>7586.2</v>
      </c>
      <c r="E129" s="21">
        <v>6906.7</v>
      </c>
      <c r="F129" s="21">
        <v>8286.6</v>
      </c>
      <c r="G129" s="21">
        <v>19.8</v>
      </c>
      <c r="H129" s="21">
        <v>18</v>
      </c>
      <c r="I129" s="22">
        <v>21.6</v>
      </c>
      <c r="J129" s="35">
        <v>43362</v>
      </c>
      <c r="K129" s="21">
        <v>12358.6</v>
      </c>
      <c r="L129" s="21">
        <v>11519.7</v>
      </c>
      <c r="M129" s="21">
        <v>13193.3</v>
      </c>
      <c r="N129" s="21">
        <v>28.5</v>
      </c>
      <c r="O129" s="21">
        <v>26.6</v>
      </c>
      <c r="P129" s="22">
        <v>30.4</v>
      </c>
    </row>
    <row r="130" spans="1:16">
      <c r="A130" s="6" t="s">
        <v>658</v>
      </c>
      <c r="B130" s="55" t="s">
        <v>659</v>
      </c>
      <c r="C130" s="44">
        <v>616</v>
      </c>
      <c r="D130" s="21">
        <v>103.9</v>
      </c>
      <c r="E130" s="21">
        <v>90.6</v>
      </c>
      <c r="F130" s="21">
        <v>117.7</v>
      </c>
      <c r="G130" s="21">
        <v>16.899999999999999</v>
      </c>
      <c r="H130" s="21">
        <v>14.7</v>
      </c>
      <c r="I130" s="22">
        <v>19.100000000000001</v>
      </c>
      <c r="J130" s="35">
        <v>602</v>
      </c>
      <c r="K130" s="21">
        <v>148.5</v>
      </c>
      <c r="L130" s="21">
        <v>133.1</v>
      </c>
      <c r="M130" s="21">
        <v>164</v>
      </c>
      <c r="N130" s="21">
        <v>24.7</v>
      </c>
      <c r="O130" s="21">
        <v>22.1</v>
      </c>
      <c r="P130" s="22">
        <v>27.2</v>
      </c>
    </row>
    <row r="131" spans="1:16">
      <c r="A131" s="6" t="s">
        <v>734</v>
      </c>
      <c r="B131" s="55" t="s">
        <v>735</v>
      </c>
      <c r="C131" s="44">
        <v>31550</v>
      </c>
      <c r="D131" s="21">
        <v>4858.6000000000004</v>
      </c>
      <c r="E131" s="21">
        <v>4302</v>
      </c>
      <c r="F131" s="21">
        <v>5489.8</v>
      </c>
      <c r="G131" s="21">
        <v>15.4</v>
      </c>
      <c r="H131" s="21">
        <v>13.6</v>
      </c>
      <c r="I131" s="22">
        <v>17.399999999999999</v>
      </c>
      <c r="J131" s="35">
        <v>36354</v>
      </c>
      <c r="K131" s="21">
        <v>8311.7999999999993</v>
      </c>
      <c r="L131" s="21">
        <v>7560.7</v>
      </c>
      <c r="M131" s="21">
        <v>9069.2000000000007</v>
      </c>
      <c r="N131" s="21">
        <v>22.9</v>
      </c>
      <c r="O131" s="21">
        <v>20.8</v>
      </c>
      <c r="P131" s="22">
        <v>24.9</v>
      </c>
    </row>
    <row r="132" spans="1:16">
      <c r="A132" s="6" t="s">
        <v>586</v>
      </c>
      <c r="B132" s="55" t="s">
        <v>587</v>
      </c>
      <c r="C132" s="44">
        <v>27583</v>
      </c>
      <c r="D132" s="21">
        <v>4508.3999999999996</v>
      </c>
      <c r="E132" s="21">
        <v>4086.2</v>
      </c>
      <c r="F132" s="21">
        <v>4966.3</v>
      </c>
      <c r="G132" s="21">
        <v>16.3</v>
      </c>
      <c r="H132" s="21">
        <v>14.8</v>
      </c>
      <c r="I132" s="22">
        <v>18</v>
      </c>
      <c r="J132" s="35">
        <v>33716</v>
      </c>
      <c r="K132" s="21">
        <v>8132.6</v>
      </c>
      <c r="L132" s="21">
        <v>7541.1</v>
      </c>
      <c r="M132" s="21">
        <v>8723.1</v>
      </c>
      <c r="N132" s="21">
        <v>24.1</v>
      </c>
      <c r="O132" s="21">
        <v>22.4</v>
      </c>
      <c r="P132" s="22">
        <v>25.9</v>
      </c>
    </row>
    <row r="133" spans="1:16">
      <c r="A133" s="6" t="s">
        <v>304</v>
      </c>
      <c r="B133" s="55" t="s">
        <v>305</v>
      </c>
      <c r="C133" s="44">
        <v>39364</v>
      </c>
      <c r="D133" s="21">
        <v>7817</v>
      </c>
      <c r="E133" s="21">
        <v>7090.7</v>
      </c>
      <c r="F133" s="21">
        <v>8588.2000000000007</v>
      </c>
      <c r="G133" s="21">
        <v>19.899999999999999</v>
      </c>
      <c r="H133" s="21">
        <v>18</v>
      </c>
      <c r="I133" s="22">
        <v>21.8</v>
      </c>
      <c r="J133" s="35">
        <v>43657</v>
      </c>
      <c r="K133" s="21">
        <v>12520</v>
      </c>
      <c r="L133" s="21">
        <v>11635.5</v>
      </c>
      <c r="M133" s="21">
        <v>13414.3</v>
      </c>
      <c r="N133" s="21">
        <v>28.7</v>
      </c>
      <c r="O133" s="21">
        <v>26.7</v>
      </c>
      <c r="P133" s="22">
        <v>30.7</v>
      </c>
    </row>
    <row r="134" spans="1:16">
      <c r="A134" s="6" t="s">
        <v>290</v>
      </c>
      <c r="B134" s="55" t="s">
        <v>291</v>
      </c>
      <c r="C134" s="44">
        <v>52464</v>
      </c>
      <c r="D134" s="21">
        <v>11334.2</v>
      </c>
      <c r="E134" s="21">
        <v>10145.299999999999</v>
      </c>
      <c r="F134" s="21">
        <v>12630.5</v>
      </c>
      <c r="G134" s="21">
        <v>21.6</v>
      </c>
      <c r="H134" s="21">
        <v>19.3</v>
      </c>
      <c r="I134" s="22">
        <v>24.1</v>
      </c>
      <c r="J134" s="35">
        <v>54169</v>
      </c>
      <c r="K134" s="21">
        <v>17008.7</v>
      </c>
      <c r="L134" s="21">
        <v>15682.9</v>
      </c>
      <c r="M134" s="21">
        <v>18368.900000000001</v>
      </c>
      <c r="N134" s="21">
        <v>31.4</v>
      </c>
      <c r="O134" s="21">
        <v>29</v>
      </c>
      <c r="P134" s="22">
        <v>33.9</v>
      </c>
    </row>
    <row r="135" spans="1:16">
      <c r="A135" s="49" t="s">
        <v>866</v>
      </c>
      <c r="B135" s="54" t="s">
        <v>867</v>
      </c>
      <c r="C135" s="44">
        <v>33350</v>
      </c>
      <c r="D135" s="21">
        <v>4585.7</v>
      </c>
      <c r="E135" s="21">
        <v>4089.8</v>
      </c>
      <c r="F135" s="21">
        <v>5087.2</v>
      </c>
      <c r="G135" s="21">
        <v>13.8</v>
      </c>
      <c r="H135" s="21">
        <v>12.3</v>
      </c>
      <c r="I135" s="22">
        <v>15.3</v>
      </c>
      <c r="J135" s="35">
        <v>36715</v>
      </c>
      <c r="K135" s="21">
        <v>7552.4</v>
      </c>
      <c r="L135" s="21">
        <v>6928</v>
      </c>
      <c r="M135" s="21">
        <v>8177.6</v>
      </c>
      <c r="N135" s="21">
        <v>20.6</v>
      </c>
      <c r="O135" s="21">
        <v>18.899999999999999</v>
      </c>
      <c r="P135" s="22">
        <v>22.3</v>
      </c>
    </row>
    <row r="136" spans="1:16">
      <c r="A136" s="6" t="s">
        <v>500</v>
      </c>
      <c r="B136" s="55" t="s">
        <v>501</v>
      </c>
      <c r="C136" s="44">
        <v>92801</v>
      </c>
      <c r="D136" s="21">
        <v>16927</v>
      </c>
      <c r="E136" s="21">
        <v>15388.8</v>
      </c>
      <c r="F136" s="21">
        <v>18573.900000000001</v>
      </c>
      <c r="G136" s="21">
        <v>18.2</v>
      </c>
      <c r="H136" s="21">
        <v>16.600000000000001</v>
      </c>
      <c r="I136" s="22">
        <v>20</v>
      </c>
      <c r="J136" s="35">
        <v>100608</v>
      </c>
      <c r="K136" s="21">
        <v>27294.5</v>
      </c>
      <c r="L136" s="21">
        <v>25526.3</v>
      </c>
      <c r="M136" s="21">
        <v>29095.1</v>
      </c>
      <c r="N136" s="21">
        <v>27.1</v>
      </c>
      <c r="O136" s="21">
        <v>25.4</v>
      </c>
      <c r="P136" s="22">
        <v>28.9</v>
      </c>
    </row>
    <row r="137" spans="1:16">
      <c r="A137" s="6" t="s">
        <v>292</v>
      </c>
      <c r="B137" s="55" t="s">
        <v>293</v>
      </c>
      <c r="C137" s="44">
        <v>31910</v>
      </c>
      <c r="D137" s="21">
        <v>6912</v>
      </c>
      <c r="E137" s="21">
        <v>6152.9</v>
      </c>
      <c r="F137" s="21">
        <v>7733.7</v>
      </c>
      <c r="G137" s="21">
        <v>21.7</v>
      </c>
      <c r="H137" s="21">
        <v>19.3</v>
      </c>
      <c r="I137" s="22">
        <v>24.2</v>
      </c>
      <c r="J137" s="35">
        <v>36755</v>
      </c>
      <c r="K137" s="21">
        <v>11462.1</v>
      </c>
      <c r="L137" s="21">
        <v>10520.1</v>
      </c>
      <c r="M137" s="21">
        <v>12431</v>
      </c>
      <c r="N137" s="21">
        <v>31.2</v>
      </c>
      <c r="O137" s="21">
        <v>28.6</v>
      </c>
      <c r="P137" s="22">
        <v>33.799999999999997</v>
      </c>
    </row>
    <row r="138" spans="1:16">
      <c r="A138" s="6" t="s">
        <v>776</v>
      </c>
      <c r="B138" s="55" t="s">
        <v>777</v>
      </c>
      <c r="C138" s="44">
        <v>47663</v>
      </c>
      <c r="D138" s="21">
        <v>7437.9</v>
      </c>
      <c r="E138" s="21">
        <v>6621.7</v>
      </c>
      <c r="F138" s="21">
        <v>8372.9</v>
      </c>
      <c r="G138" s="21">
        <v>15.6</v>
      </c>
      <c r="H138" s="21">
        <v>13.9</v>
      </c>
      <c r="I138" s="22">
        <v>17.600000000000001</v>
      </c>
      <c r="J138" s="35">
        <v>53972</v>
      </c>
      <c r="K138" s="21">
        <v>12629.5</v>
      </c>
      <c r="L138" s="21">
        <v>11505.4</v>
      </c>
      <c r="M138" s="21">
        <v>13761.7</v>
      </c>
      <c r="N138" s="21">
        <v>23.4</v>
      </c>
      <c r="O138" s="21">
        <v>21.3</v>
      </c>
      <c r="P138" s="22">
        <v>25.5</v>
      </c>
    </row>
    <row r="139" spans="1:16">
      <c r="A139" s="6" t="s">
        <v>558</v>
      </c>
      <c r="B139" s="55" t="s">
        <v>559</v>
      </c>
      <c r="C139" s="44">
        <v>31367</v>
      </c>
      <c r="D139" s="21">
        <v>5629.4</v>
      </c>
      <c r="E139" s="21">
        <v>5125</v>
      </c>
      <c r="F139" s="21">
        <v>6166.9</v>
      </c>
      <c r="G139" s="21">
        <v>17.899999999999999</v>
      </c>
      <c r="H139" s="21">
        <v>16.3</v>
      </c>
      <c r="I139" s="22">
        <v>19.7</v>
      </c>
      <c r="J139" s="35">
        <v>34519</v>
      </c>
      <c r="K139" s="21">
        <v>9108.1</v>
      </c>
      <c r="L139" s="21">
        <v>8504.2999999999993</v>
      </c>
      <c r="M139" s="21">
        <v>9718.4</v>
      </c>
      <c r="N139" s="21">
        <v>26.4</v>
      </c>
      <c r="O139" s="21">
        <v>24.6</v>
      </c>
      <c r="P139" s="22">
        <v>28.2</v>
      </c>
    </row>
    <row r="140" spans="1:16">
      <c r="A140" s="6" t="s">
        <v>532</v>
      </c>
      <c r="B140" s="55" t="s">
        <v>533</v>
      </c>
      <c r="C140" s="44">
        <v>153165</v>
      </c>
      <c r="D140" s="21">
        <v>27490.1</v>
      </c>
      <c r="E140" s="21">
        <v>24952.799999999999</v>
      </c>
      <c r="F140" s="21">
        <v>30280.9</v>
      </c>
      <c r="G140" s="21">
        <v>17.899999999999999</v>
      </c>
      <c r="H140" s="21">
        <v>16.3</v>
      </c>
      <c r="I140" s="22">
        <v>19.8</v>
      </c>
      <c r="J140" s="35">
        <v>167495</v>
      </c>
      <c r="K140" s="21">
        <v>44607.199999999997</v>
      </c>
      <c r="L140" s="21">
        <v>41684.1</v>
      </c>
      <c r="M140" s="21">
        <v>47656.800000000003</v>
      </c>
      <c r="N140" s="21">
        <v>26.6</v>
      </c>
      <c r="O140" s="21">
        <v>24.9</v>
      </c>
      <c r="P140" s="22">
        <v>28.5</v>
      </c>
    </row>
    <row r="141" spans="1:16">
      <c r="A141" s="6" t="s">
        <v>660</v>
      </c>
      <c r="B141" s="55" t="s">
        <v>661</v>
      </c>
      <c r="C141" s="44">
        <v>62009</v>
      </c>
      <c r="D141" s="21">
        <v>11075</v>
      </c>
      <c r="E141" s="21">
        <v>9884.6</v>
      </c>
      <c r="F141" s="21">
        <v>12386.9</v>
      </c>
      <c r="G141" s="21">
        <v>17.899999999999999</v>
      </c>
      <c r="H141" s="21">
        <v>15.9</v>
      </c>
      <c r="I141" s="22">
        <v>20</v>
      </c>
      <c r="J141" s="35">
        <v>66284</v>
      </c>
      <c r="K141" s="21">
        <v>17522.900000000001</v>
      </c>
      <c r="L141" s="21">
        <v>16097.8</v>
      </c>
      <c r="M141" s="21">
        <v>18997.3</v>
      </c>
      <c r="N141" s="21">
        <v>26.4</v>
      </c>
      <c r="O141" s="21">
        <v>24.3</v>
      </c>
      <c r="P141" s="22">
        <v>28.7</v>
      </c>
    </row>
    <row r="142" spans="1:16">
      <c r="A142" s="6" t="s">
        <v>438</v>
      </c>
      <c r="B142" s="55" t="s">
        <v>439</v>
      </c>
      <c r="C142" s="44">
        <v>25796</v>
      </c>
      <c r="D142" s="21">
        <v>4523.5</v>
      </c>
      <c r="E142" s="21">
        <v>4122.8</v>
      </c>
      <c r="F142" s="21">
        <v>4937.3</v>
      </c>
      <c r="G142" s="21">
        <v>17.5</v>
      </c>
      <c r="H142" s="21">
        <v>16</v>
      </c>
      <c r="I142" s="22">
        <v>19.100000000000001</v>
      </c>
      <c r="J142" s="35">
        <v>29902</v>
      </c>
      <c r="K142" s="21">
        <v>7684.3</v>
      </c>
      <c r="L142" s="21">
        <v>7174</v>
      </c>
      <c r="M142" s="21">
        <v>8196.2000000000007</v>
      </c>
      <c r="N142" s="21">
        <v>25.7</v>
      </c>
      <c r="O142" s="21">
        <v>24</v>
      </c>
      <c r="P142" s="22">
        <v>27.4</v>
      </c>
    </row>
    <row r="143" spans="1:16">
      <c r="A143" s="6" t="s">
        <v>706</v>
      </c>
      <c r="B143" s="55" t="s">
        <v>707</v>
      </c>
      <c r="C143" s="44">
        <v>48139</v>
      </c>
      <c r="D143" s="21">
        <v>7812.3</v>
      </c>
      <c r="E143" s="21">
        <v>6964.6</v>
      </c>
      <c r="F143" s="21">
        <v>8762.4</v>
      </c>
      <c r="G143" s="21">
        <v>16.2</v>
      </c>
      <c r="H143" s="21">
        <v>14.5</v>
      </c>
      <c r="I143" s="22">
        <v>18.2</v>
      </c>
      <c r="J143" s="35">
        <v>56584</v>
      </c>
      <c r="K143" s="21">
        <v>13659.5</v>
      </c>
      <c r="L143" s="21">
        <v>12458.7</v>
      </c>
      <c r="M143" s="21">
        <v>14849.3</v>
      </c>
      <c r="N143" s="21">
        <v>24.1</v>
      </c>
      <c r="O143" s="21">
        <v>22</v>
      </c>
      <c r="P143" s="22">
        <v>26.2</v>
      </c>
    </row>
    <row r="144" spans="1:16">
      <c r="A144" s="6" t="s">
        <v>622</v>
      </c>
      <c r="B144" s="55" t="s">
        <v>623</v>
      </c>
      <c r="C144" s="44">
        <v>27201</v>
      </c>
      <c r="D144" s="21">
        <v>4374.7</v>
      </c>
      <c r="E144" s="21">
        <v>3954.9</v>
      </c>
      <c r="F144" s="21">
        <v>4810</v>
      </c>
      <c r="G144" s="21">
        <v>16.100000000000001</v>
      </c>
      <c r="H144" s="21">
        <v>14.5</v>
      </c>
      <c r="I144" s="22">
        <v>17.7</v>
      </c>
      <c r="J144" s="35">
        <v>29708</v>
      </c>
      <c r="K144" s="21">
        <v>7104.2</v>
      </c>
      <c r="L144" s="21">
        <v>6604.3</v>
      </c>
      <c r="M144" s="21">
        <v>7614.5</v>
      </c>
      <c r="N144" s="21">
        <v>23.9</v>
      </c>
      <c r="O144" s="21">
        <v>22.2</v>
      </c>
      <c r="P144" s="22">
        <v>25.6</v>
      </c>
    </row>
    <row r="145" spans="1:16">
      <c r="A145" s="6" t="s">
        <v>308</v>
      </c>
      <c r="B145" s="55" t="s">
        <v>309</v>
      </c>
      <c r="C145" s="44">
        <v>18263</v>
      </c>
      <c r="D145" s="21">
        <v>3507.4</v>
      </c>
      <c r="E145" s="21">
        <v>3185.1</v>
      </c>
      <c r="F145" s="21">
        <v>3838.6</v>
      </c>
      <c r="G145" s="21">
        <v>19.2</v>
      </c>
      <c r="H145" s="21">
        <v>17.399999999999999</v>
      </c>
      <c r="I145" s="22">
        <v>21</v>
      </c>
      <c r="J145" s="35">
        <v>19589</v>
      </c>
      <c r="K145" s="21">
        <v>5614</v>
      </c>
      <c r="L145" s="21">
        <v>5254.5</v>
      </c>
      <c r="M145" s="21">
        <v>5993.4</v>
      </c>
      <c r="N145" s="21">
        <v>28.7</v>
      </c>
      <c r="O145" s="21">
        <v>26.8</v>
      </c>
      <c r="P145" s="22">
        <v>30.6</v>
      </c>
    </row>
    <row r="146" spans="1:16">
      <c r="A146" s="6" t="s">
        <v>324</v>
      </c>
      <c r="B146" s="55" t="s">
        <v>325</v>
      </c>
      <c r="C146" s="44">
        <v>88871</v>
      </c>
      <c r="D146" s="21">
        <v>18548.099999999999</v>
      </c>
      <c r="E146" s="21">
        <v>16493.400000000001</v>
      </c>
      <c r="F146" s="21">
        <v>20864.8</v>
      </c>
      <c r="G146" s="21">
        <v>20.9</v>
      </c>
      <c r="H146" s="21">
        <v>18.600000000000001</v>
      </c>
      <c r="I146" s="22">
        <v>23.5</v>
      </c>
      <c r="J146" s="35">
        <v>98867</v>
      </c>
      <c r="K146" s="21">
        <v>29998.7</v>
      </c>
      <c r="L146" s="21">
        <v>27386</v>
      </c>
      <c r="M146" s="21">
        <v>32633.3</v>
      </c>
      <c r="N146" s="21">
        <v>30.3</v>
      </c>
      <c r="O146" s="21">
        <v>27.7</v>
      </c>
      <c r="P146" s="22">
        <v>33</v>
      </c>
    </row>
    <row r="147" spans="1:16">
      <c r="A147" s="6" t="s">
        <v>634</v>
      </c>
      <c r="B147" s="55" t="s">
        <v>635</v>
      </c>
      <c r="C147" s="44">
        <v>39038</v>
      </c>
      <c r="D147" s="21">
        <v>7041.2</v>
      </c>
      <c r="E147" s="21">
        <v>6346.4</v>
      </c>
      <c r="F147" s="21">
        <v>7768.4</v>
      </c>
      <c r="G147" s="21">
        <v>18</v>
      </c>
      <c r="H147" s="21">
        <v>16.3</v>
      </c>
      <c r="I147" s="22">
        <v>19.899999999999999</v>
      </c>
      <c r="J147" s="35">
        <v>39222</v>
      </c>
      <c r="K147" s="21">
        <v>10442.799999999999</v>
      </c>
      <c r="L147" s="21">
        <v>9693.2000000000007</v>
      </c>
      <c r="M147" s="21">
        <v>11233.5</v>
      </c>
      <c r="N147" s="21">
        <v>26.6</v>
      </c>
      <c r="O147" s="21">
        <v>24.7</v>
      </c>
      <c r="P147" s="22">
        <v>28.6</v>
      </c>
    </row>
    <row r="148" spans="1:16">
      <c r="A148" s="6" t="s">
        <v>602</v>
      </c>
      <c r="B148" s="55" t="s">
        <v>603</v>
      </c>
      <c r="C148" s="44">
        <v>39824</v>
      </c>
      <c r="D148" s="21">
        <v>6736.5</v>
      </c>
      <c r="E148" s="21">
        <v>6127.7</v>
      </c>
      <c r="F148" s="21">
        <v>7385.3</v>
      </c>
      <c r="G148" s="21">
        <v>16.899999999999999</v>
      </c>
      <c r="H148" s="21">
        <v>15.4</v>
      </c>
      <c r="I148" s="22">
        <v>18.5</v>
      </c>
      <c r="J148" s="35">
        <v>43282</v>
      </c>
      <c r="K148" s="21">
        <v>10810.3</v>
      </c>
      <c r="L148" s="21">
        <v>10065.6</v>
      </c>
      <c r="M148" s="21">
        <v>11553.3</v>
      </c>
      <c r="N148" s="21">
        <v>25</v>
      </c>
      <c r="O148" s="21">
        <v>23.3</v>
      </c>
      <c r="P148" s="22">
        <v>26.7</v>
      </c>
    </row>
    <row r="149" spans="1:16">
      <c r="A149" s="6" t="s">
        <v>736</v>
      </c>
      <c r="B149" s="55" t="s">
        <v>737</v>
      </c>
      <c r="C149" s="44">
        <v>17842</v>
      </c>
      <c r="D149" s="21">
        <v>2972.8</v>
      </c>
      <c r="E149" s="21">
        <v>2676.9</v>
      </c>
      <c r="F149" s="21">
        <v>3296.2</v>
      </c>
      <c r="G149" s="21">
        <v>16.7</v>
      </c>
      <c r="H149" s="21">
        <v>15</v>
      </c>
      <c r="I149" s="22">
        <v>18.5</v>
      </c>
      <c r="J149" s="35">
        <v>19522</v>
      </c>
      <c r="K149" s="21">
        <v>4773.2</v>
      </c>
      <c r="L149" s="21">
        <v>4403.8999999999996</v>
      </c>
      <c r="M149" s="21">
        <v>5141.8</v>
      </c>
      <c r="N149" s="21">
        <v>24.5</v>
      </c>
      <c r="O149" s="21">
        <v>22.6</v>
      </c>
      <c r="P149" s="22">
        <v>26.3</v>
      </c>
    </row>
    <row r="150" spans="1:16">
      <c r="A150" s="6" t="s">
        <v>636</v>
      </c>
      <c r="B150" s="55" t="s">
        <v>637</v>
      </c>
      <c r="C150" s="44">
        <v>22342</v>
      </c>
      <c r="D150" s="21">
        <v>3734.1</v>
      </c>
      <c r="E150" s="21">
        <v>3384.4</v>
      </c>
      <c r="F150" s="21">
        <v>4107.7</v>
      </c>
      <c r="G150" s="21">
        <v>16.7</v>
      </c>
      <c r="H150" s="21">
        <v>15.1</v>
      </c>
      <c r="I150" s="22">
        <v>18.399999999999999</v>
      </c>
      <c r="J150" s="35">
        <v>24835</v>
      </c>
      <c r="K150" s="21">
        <v>6126.8</v>
      </c>
      <c r="L150" s="21">
        <v>5669.8</v>
      </c>
      <c r="M150" s="21">
        <v>6566.8</v>
      </c>
      <c r="N150" s="21">
        <v>24.7</v>
      </c>
      <c r="O150" s="21">
        <v>22.8</v>
      </c>
      <c r="P150" s="22">
        <v>26.4</v>
      </c>
    </row>
    <row r="151" spans="1:16">
      <c r="A151" s="6" t="s">
        <v>474</v>
      </c>
      <c r="B151" s="55" t="s">
        <v>475</v>
      </c>
      <c r="C151" s="44">
        <v>81851</v>
      </c>
      <c r="D151" s="21">
        <v>15952.6</v>
      </c>
      <c r="E151" s="21">
        <v>14031</v>
      </c>
      <c r="F151" s="21">
        <v>18132</v>
      </c>
      <c r="G151" s="21">
        <v>19.5</v>
      </c>
      <c r="H151" s="21">
        <v>17.100000000000001</v>
      </c>
      <c r="I151" s="22">
        <v>22.2</v>
      </c>
      <c r="J151" s="35">
        <v>85077</v>
      </c>
      <c r="K151" s="21">
        <v>24253.5</v>
      </c>
      <c r="L151" s="21">
        <v>21924.5</v>
      </c>
      <c r="M151" s="21">
        <v>26605</v>
      </c>
      <c r="N151" s="21">
        <v>28.5</v>
      </c>
      <c r="O151" s="21">
        <v>25.8</v>
      </c>
      <c r="P151" s="22">
        <v>31.3</v>
      </c>
    </row>
    <row r="152" spans="1:16">
      <c r="A152" s="6" t="s">
        <v>382</v>
      </c>
      <c r="B152" s="55" t="s">
        <v>383</v>
      </c>
      <c r="C152" s="44">
        <v>24841</v>
      </c>
      <c r="D152" s="21">
        <v>4918.3</v>
      </c>
      <c r="E152" s="21">
        <v>4437.3999999999996</v>
      </c>
      <c r="F152" s="21">
        <v>5434.9</v>
      </c>
      <c r="G152" s="21">
        <v>19.8</v>
      </c>
      <c r="H152" s="21">
        <v>17.899999999999999</v>
      </c>
      <c r="I152" s="22">
        <v>21.9</v>
      </c>
      <c r="J152" s="35">
        <v>26923</v>
      </c>
      <c r="K152" s="21">
        <v>7835.4</v>
      </c>
      <c r="L152" s="21">
        <v>7294.8</v>
      </c>
      <c r="M152" s="21">
        <v>8406.2000000000007</v>
      </c>
      <c r="N152" s="21">
        <v>29.1</v>
      </c>
      <c r="O152" s="21">
        <v>27.1</v>
      </c>
      <c r="P152" s="22">
        <v>31.2</v>
      </c>
    </row>
    <row r="153" spans="1:16">
      <c r="A153" s="6" t="s">
        <v>510</v>
      </c>
      <c r="B153" s="55" t="s">
        <v>511</v>
      </c>
      <c r="C153" s="44">
        <v>57446</v>
      </c>
      <c r="D153" s="21">
        <v>10354.9</v>
      </c>
      <c r="E153" s="21">
        <v>9383.7999999999993</v>
      </c>
      <c r="F153" s="21">
        <v>11361.9</v>
      </c>
      <c r="G153" s="21">
        <v>18</v>
      </c>
      <c r="H153" s="21">
        <v>16.3</v>
      </c>
      <c r="I153" s="22">
        <v>19.8</v>
      </c>
      <c r="J153" s="35">
        <v>62244</v>
      </c>
      <c r="K153" s="21">
        <v>16678.2</v>
      </c>
      <c r="L153" s="21">
        <v>15601.4</v>
      </c>
      <c r="M153" s="21">
        <v>17800.8</v>
      </c>
      <c r="N153" s="21">
        <v>26.8</v>
      </c>
      <c r="O153" s="21">
        <v>25.1</v>
      </c>
      <c r="P153" s="22">
        <v>28.6</v>
      </c>
    </row>
    <row r="154" spans="1:16">
      <c r="A154" s="6" t="s">
        <v>662</v>
      </c>
      <c r="B154" s="55" t="s">
        <v>663</v>
      </c>
      <c r="C154" s="44">
        <v>13656</v>
      </c>
      <c r="D154" s="21">
        <v>2215.1</v>
      </c>
      <c r="E154" s="21">
        <v>1994.1</v>
      </c>
      <c r="F154" s="21">
        <v>2438.3000000000002</v>
      </c>
      <c r="G154" s="21">
        <v>16.2</v>
      </c>
      <c r="H154" s="21">
        <v>14.6</v>
      </c>
      <c r="I154" s="22">
        <v>17.899999999999999</v>
      </c>
      <c r="J154" s="35">
        <v>14837</v>
      </c>
      <c r="K154" s="21">
        <v>3630.3</v>
      </c>
      <c r="L154" s="21">
        <v>3363.2</v>
      </c>
      <c r="M154" s="21">
        <v>3888.4</v>
      </c>
      <c r="N154" s="21">
        <v>24.5</v>
      </c>
      <c r="O154" s="21">
        <v>22.7</v>
      </c>
      <c r="P154" s="22">
        <v>26.2</v>
      </c>
    </row>
    <row r="155" spans="1:16">
      <c r="A155" s="6" t="s">
        <v>844</v>
      </c>
      <c r="B155" s="55" t="s">
        <v>845</v>
      </c>
      <c r="C155" s="44">
        <v>39264</v>
      </c>
      <c r="D155" s="21">
        <v>5788.4</v>
      </c>
      <c r="E155" s="21">
        <v>5200.8999999999996</v>
      </c>
      <c r="F155" s="21">
        <v>6390.8</v>
      </c>
      <c r="G155" s="21">
        <v>14.7</v>
      </c>
      <c r="H155" s="21">
        <v>13.2</v>
      </c>
      <c r="I155" s="22">
        <v>16.3</v>
      </c>
      <c r="J155" s="35">
        <v>44489</v>
      </c>
      <c r="K155" s="21">
        <v>9897.2999999999993</v>
      </c>
      <c r="L155" s="21">
        <v>9104.7000000000007</v>
      </c>
      <c r="M155" s="21">
        <v>10668.2</v>
      </c>
      <c r="N155" s="21">
        <v>22.2</v>
      </c>
      <c r="O155" s="21">
        <v>20.5</v>
      </c>
      <c r="P155" s="22">
        <v>24</v>
      </c>
    </row>
    <row r="156" spans="1:16">
      <c r="A156" s="6" t="s">
        <v>570</v>
      </c>
      <c r="B156" s="55" t="s">
        <v>571</v>
      </c>
      <c r="C156" s="44">
        <v>21287</v>
      </c>
      <c r="D156" s="21">
        <v>3627.2</v>
      </c>
      <c r="E156" s="21">
        <v>3278.3</v>
      </c>
      <c r="F156" s="21">
        <v>3995.6</v>
      </c>
      <c r="G156" s="21">
        <v>17</v>
      </c>
      <c r="H156" s="21">
        <v>15.4</v>
      </c>
      <c r="I156" s="22">
        <v>18.8</v>
      </c>
      <c r="J156" s="35">
        <v>23426</v>
      </c>
      <c r="K156" s="21">
        <v>5768.4</v>
      </c>
      <c r="L156" s="21">
        <v>5333.9</v>
      </c>
      <c r="M156" s="21">
        <v>6199.4</v>
      </c>
      <c r="N156" s="21">
        <v>24.6</v>
      </c>
      <c r="O156" s="21">
        <v>22.8</v>
      </c>
      <c r="P156" s="22">
        <v>26.5</v>
      </c>
    </row>
    <row r="157" spans="1:16">
      <c r="A157" s="6" t="s">
        <v>502</v>
      </c>
      <c r="B157" s="55" t="s">
        <v>503</v>
      </c>
      <c r="C157" s="44">
        <v>28256</v>
      </c>
      <c r="D157" s="21">
        <v>4964.6000000000004</v>
      </c>
      <c r="E157" s="21">
        <v>4501.8</v>
      </c>
      <c r="F157" s="21">
        <v>5466.9</v>
      </c>
      <c r="G157" s="21">
        <v>17.600000000000001</v>
      </c>
      <c r="H157" s="21">
        <v>15.9</v>
      </c>
      <c r="I157" s="22">
        <v>19.3</v>
      </c>
      <c r="J157" s="35">
        <v>30421</v>
      </c>
      <c r="K157" s="21">
        <v>7908.2</v>
      </c>
      <c r="L157" s="21">
        <v>7330.6</v>
      </c>
      <c r="M157" s="21">
        <v>8497.2000000000007</v>
      </c>
      <c r="N157" s="21">
        <v>26</v>
      </c>
      <c r="O157" s="21">
        <v>24.1</v>
      </c>
      <c r="P157" s="22">
        <v>27.9</v>
      </c>
    </row>
    <row r="158" spans="1:16">
      <c r="A158" s="6" t="s">
        <v>778</v>
      </c>
      <c r="B158" s="55" t="s">
        <v>779</v>
      </c>
      <c r="C158" s="44">
        <v>36181</v>
      </c>
      <c r="D158" s="21">
        <v>5321.7</v>
      </c>
      <c r="E158" s="21">
        <v>4692.8999999999996</v>
      </c>
      <c r="F158" s="21">
        <v>5941.9</v>
      </c>
      <c r="G158" s="21">
        <v>14.7</v>
      </c>
      <c r="H158" s="21">
        <v>13</v>
      </c>
      <c r="I158" s="22">
        <v>16.399999999999999</v>
      </c>
      <c r="J158" s="35">
        <v>40594</v>
      </c>
      <c r="K158" s="21">
        <v>8989.6</v>
      </c>
      <c r="L158" s="21">
        <v>8206.7999999999993</v>
      </c>
      <c r="M158" s="21">
        <v>9791</v>
      </c>
      <c r="N158" s="21">
        <v>22.1</v>
      </c>
      <c r="O158" s="21">
        <v>20.2</v>
      </c>
      <c r="P158" s="22">
        <v>24.1</v>
      </c>
    </row>
    <row r="159" spans="1:16">
      <c r="A159" s="6" t="s">
        <v>346</v>
      </c>
      <c r="B159" s="55" t="s">
        <v>347</v>
      </c>
      <c r="C159" s="44">
        <v>28219</v>
      </c>
      <c r="D159" s="21">
        <v>5717</v>
      </c>
      <c r="E159" s="21">
        <v>5135</v>
      </c>
      <c r="F159" s="21">
        <v>6368.9</v>
      </c>
      <c r="G159" s="21">
        <v>20.3</v>
      </c>
      <c r="H159" s="21">
        <v>18.2</v>
      </c>
      <c r="I159" s="22">
        <v>22.6</v>
      </c>
      <c r="J159" s="35">
        <v>31387</v>
      </c>
      <c r="K159" s="21">
        <v>9376.7000000000007</v>
      </c>
      <c r="L159" s="21">
        <v>8681.2000000000007</v>
      </c>
      <c r="M159" s="21">
        <v>10087.1</v>
      </c>
      <c r="N159" s="21">
        <v>29.9</v>
      </c>
      <c r="O159" s="21">
        <v>27.7</v>
      </c>
      <c r="P159" s="22">
        <v>32.1</v>
      </c>
    </row>
    <row r="160" spans="1:16">
      <c r="A160" s="6" t="s">
        <v>758</v>
      </c>
      <c r="B160" s="55" t="s">
        <v>759</v>
      </c>
      <c r="C160" s="44">
        <v>56807</v>
      </c>
      <c r="D160" s="21">
        <v>9059.4</v>
      </c>
      <c r="E160" s="21">
        <v>8187</v>
      </c>
      <c r="F160" s="21">
        <v>9990.4</v>
      </c>
      <c r="G160" s="21">
        <v>15.9</v>
      </c>
      <c r="H160" s="21">
        <v>14.4</v>
      </c>
      <c r="I160" s="22">
        <v>17.600000000000001</v>
      </c>
      <c r="J160" s="35">
        <v>61630</v>
      </c>
      <c r="K160" s="21">
        <v>14991.6</v>
      </c>
      <c r="L160" s="21">
        <v>13934.6</v>
      </c>
      <c r="M160" s="21">
        <v>16014.2</v>
      </c>
      <c r="N160" s="21">
        <v>24.3</v>
      </c>
      <c r="O160" s="21">
        <v>22.6</v>
      </c>
      <c r="P160" s="22">
        <v>26</v>
      </c>
    </row>
    <row r="161" spans="1:16">
      <c r="A161" s="6" t="s">
        <v>824</v>
      </c>
      <c r="B161" s="55" t="s">
        <v>825</v>
      </c>
      <c r="C161" s="44">
        <v>22519</v>
      </c>
      <c r="D161" s="21">
        <v>3307.6</v>
      </c>
      <c r="E161" s="21">
        <v>2951.8</v>
      </c>
      <c r="F161" s="21">
        <v>3650.7</v>
      </c>
      <c r="G161" s="21">
        <v>14.7</v>
      </c>
      <c r="H161" s="21">
        <v>13.1</v>
      </c>
      <c r="I161" s="22">
        <v>16.2</v>
      </c>
      <c r="J161" s="35">
        <v>25018</v>
      </c>
      <c r="K161" s="21">
        <v>5470.6</v>
      </c>
      <c r="L161" s="21">
        <v>5019.3</v>
      </c>
      <c r="M161" s="21">
        <v>5921</v>
      </c>
      <c r="N161" s="21">
        <v>21.9</v>
      </c>
      <c r="O161" s="21">
        <v>20.100000000000001</v>
      </c>
      <c r="P161" s="22">
        <v>23.7</v>
      </c>
    </row>
    <row r="162" spans="1:16">
      <c r="A162" s="6" t="s">
        <v>384</v>
      </c>
      <c r="B162" s="55" t="s">
        <v>385</v>
      </c>
      <c r="C162" s="44">
        <v>47791</v>
      </c>
      <c r="D162" s="21">
        <v>8820.2999999999993</v>
      </c>
      <c r="E162" s="21">
        <v>8049.6</v>
      </c>
      <c r="F162" s="21">
        <v>9605.6</v>
      </c>
      <c r="G162" s="21">
        <v>18.5</v>
      </c>
      <c r="H162" s="21">
        <v>16.8</v>
      </c>
      <c r="I162" s="22">
        <v>20.100000000000001</v>
      </c>
      <c r="J162" s="35">
        <v>54569</v>
      </c>
      <c r="K162" s="21">
        <v>14658.6</v>
      </c>
      <c r="L162" s="21">
        <v>13650.9</v>
      </c>
      <c r="M162" s="21">
        <v>15654</v>
      </c>
      <c r="N162" s="21">
        <v>26.9</v>
      </c>
      <c r="O162" s="21">
        <v>25</v>
      </c>
      <c r="P162" s="22">
        <v>28.7</v>
      </c>
    </row>
    <row r="163" spans="1:16">
      <c r="A163" s="6" t="s">
        <v>420</v>
      </c>
      <c r="B163" s="55" t="s">
        <v>421</v>
      </c>
      <c r="C163" s="44">
        <v>30714</v>
      </c>
      <c r="D163" s="21">
        <v>5527.7</v>
      </c>
      <c r="E163" s="21">
        <v>5038.1000000000004</v>
      </c>
      <c r="F163" s="21">
        <v>6032</v>
      </c>
      <c r="G163" s="21">
        <v>18</v>
      </c>
      <c r="H163" s="21">
        <v>16.399999999999999</v>
      </c>
      <c r="I163" s="22">
        <v>19.600000000000001</v>
      </c>
      <c r="J163" s="35">
        <v>33212</v>
      </c>
      <c r="K163" s="21">
        <v>8996.2999999999993</v>
      </c>
      <c r="L163" s="21">
        <v>8433</v>
      </c>
      <c r="M163" s="21">
        <v>9556.2000000000007</v>
      </c>
      <c r="N163" s="21">
        <v>27.1</v>
      </c>
      <c r="O163" s="21">
        <v>25.4</v>
      </c>
      <c r="P163" s="22">
        <v>28.8</v>
      </c>
    </row>
    <row r="164" spans="1:16">
      <c r="A164" s="6" t="s">
        <v>504</v>
      </c>
      <c r="B164" s="55" t="s">
        <v>505</v>
      </c>
      <c r="C164" s="44">
        <v>28865</v>
      </c>
      <c r="D164" s="21">
        <v>4959.2</v>
      </c>
      <c r="E164" s="21">
        <v>4505.3999999999996</v>
      </c>
      <c r="F164" s="21">
        <v>5449.3</v>
      </c>
      <c r="G164" s="21">
        <v>17.2</v>
      </c>
      <c r="H164" s="21">
        <v>15.6</v>
      </c>
      <c r="I164" s="22">
        <v>18.899999999999999</v>
      </c>
      <c r="J164" s="35">
        <v>31436</v>
      </c>
      <c r="K164" s="21">
        <v>8307.2000000000007</v>
      </c>
      <c r="L164" s="21">
        <v>7770.9</v>
      </c>
      <c r="M164" s="21">
        <v>8842.2999999999993</v>
      </c>
      <c r="N164" s="21">
        <v>26.4</v>
      </c>
      <c r="O164" s="21">
        <v>24.7</v>
      </c>
      <c r="P164" s="22">
        <v>28.1</v>
      </c>
    </row>
    <row r="165" spans="1:16">
      <c r="A165" s="6" t="s">
        <v>476</v>
      </c>
      <c r="B165" s="55" t="s">
        <v>477</v>
      </c>
      <c r="C165" s="44">
        <v>54118</v>
      </c>
      <c r="D165" s="21">
        <v>10122.5</v>
      </c>
      <c r="E165" s="21">
        <v>9116</v>
      </c>
      <c r="F165" s="21">
        <v>11251.5</v>
      </c>
      <c r="G165" s="21">
        <v>18.7</v>
      </c>
      <c r="H165" s="21">
        <v>16.8</v>
      </c>
      <c r="I165" s="22">
        <v>20.8</v>
      </c>
      <c r="J165" s="35">
        <v>58566</v>
      </c>
      <c r="K165" s="21">
        <v>16417.599999999999</v>
      </c>
      <c r="L165" s="21">
        <v>15299.5</v>
      </c>
      <c r="M165" s="21">
        <v>17630</v>
      </c>
      <c r="N165" s="21">
        <v>28</v>
      </c>
      <c r="O165" s="21">
        <v>26.1</v>
      </c>
      <c r="P165" s="22">
        <v>30.1</v>
      </c>
    </row>
    <row r="166" spans="1:16">
      <c r="A166" s="6" t="s">
        <v>826</v>
      </c>
      <c r="B166" s="55" t="s">
        <v>827</v>
      </c>
      <c r="C166" s="44">
        <v>49591</v>
      </c>
      <c r="D166" s="21">
        <v>8108.8</v>
      </c>
      <c r="E166" s="21">
        <v>7086.1</v>
      </c>
      <c r="F166" s="21">
        <v>9251</v>
      </c>
      <c r="G166" s="21">
        <v>16.399999999999999</v>
      </c>
      <c r="H166" s="21">
        <v>14.3</v>
      </c>
      <c r="I166" s="22">
        <v>18.7</v>
      </c>
      <c r="J166" s="35">
        <v>52908</v>
      </c>
      <c r="K166" s="21">
        <v>12871.5</v>
      </c>
      <c r="L166" s="21">
        <v>11548.7</v>
      </c>
      <c r="M166" s="21">
        <v>14243.5</v>
      </c>
      <c r="N166" s="21">
        <v>24.3</v>
      </c>
      <c r="O166" s="21">
        <v>21.8</v>
      </c>
      <c r="P166" s="22">
        <v>26.9</v>
      </c>
    </row>
    <row r="167" spans="1:16">
      <c r="A167" s="6" t="s">
        <v>440</v>
      </c>
      <c r="B167" s="55" t="s">
        <v>441</v>
      </c>
      <c r="C167" s="44">
        <v>25911</v>
      </c>
      <c r="D167" s="21">
        <v>4683</v>
      </c>
      <c r="E167" s="21">
        <v>4246.8</v>
      </c>
      <c r="F167" s="21">
        <v>5136</v>
      </c>
      <c r="G167" s="21">
        <v>18.100000000000001</v>
      </c>
      <c r="H167" s="21">
        <v>16.399999999999999</v>
      </c>
      <c r="I167" s="22">
        <v>19.8</v>
      </c>
      <c r="J167" s="35">
        <v>28671</v>
      </c>
      <c r="K167" s="21">
        <v>7534.9</v>
      </c>
      <c r="L167" s="21">
        <v>7027.1</v>
      </c>
      <c r="M167" s="21">
        <v>8032.1</v>
      </c>
      <c r="N167" s="21">
        <v>26.3</v>
      </c>
      <c r="O167" s="21">
        <v>24.5</v>
      </c>
      <c r="P167" s="22">
        <v>28</v>
      </c>
    </row>
    <row r="168" spans="1:16">
      <c r="A168" s="6" t="s">
        <v>560</v>
      </c>
      <c r="B168" s="55" t="s">
        <v>561</v>
      </c>
      <c r="C168" s="44">
        <v>26362</v>
      </c>
      <c r="D168" s="21">
        <v>4722.8</v>
      </c>
      <c r="E168" s="21">
        <v>4306.2</v>
      </c>
      <c r="F168" s="21">
        <v>5149.6000000000004</v>
      </c>
      <c r="G168" s="21">
        <v>17.899999999999999</v>
      </c>
      <c r="H168" s="21">
        <v>16.3</v>
      </c>
      <c r="I168" s="22">
        <v>19.5</v>
      </c>
      <c r="J168" s="35">
        <v>28794</v>
      </c>
      <c r="K168" s="21">
        <v>7519.6</v>
      </c>
      <c r="L168" s="21">
        <v>7014.8</v>
      </c>
      <c r="M168" s="21">
        <v>8032</v>
      </c>
      <c r="N168" s="21">
        <v>26.1</v>
      </c>
      <c r="O168" s="21">
        <v>24.4</v>
      </c>
      <c r="P168" s="22">
        <v>27.9</v>
      </c>
    </row>
    <row r="169" spans="1:16">
      <c r="A169" s="6" t="s">
        <v>326</v>
      </c>
      <c r="B169" s="55" t="s">
        <v>327</v>
      </c>
      <c r="C169" s="44">
        <v>36581</v>
      </c>
      <c r="D169" s="21">
        <v>7267.8</v>
      </c>
      <c r="E169" s="21">
        <v>6605.8</v>
      </c>
      <c r="F169" s="21">
        <v>7956.1</v>
      </c>
      <c r="G169" s="21">
        <v>19.899999999999999</v>
      </c>
      <c r="H169" s="21">
        <v>18.100000000000001</v>
      </c>
      <c r="I169" s="22">
        <v>21.7</v>
      </c>
      <c r="J169" s="35">
        <v>39666</v>
      </c>
      <c r="K169" s="21">
        <v>11536.6</v>
      </c>
      <c r="L169" s="21">
        <v>10816.4</v>
      </c>
      <c r="M169" s="21">
        <v>12297.5</v>
      </c>
      <c r="N169" s="21">
        <v>29.1</v>
      </c>
      <c r="O169" s="21">
        <v>27.3</v>
      </c>
      <c r="P169" s="22">
        <v>31</v>
      </c>
    </row>
    <row r="170" spans="1:16">
      <c r="A170" s="6" t="s">
        <v>738</v>
      </c>
      <c r="B170" s="55" t="s">
        <v>739</v>
      </c>
      <c r="C170" s="44">
        <v>30018</v>
      </c>
      <c r="D170" s="21">
        <v>4511.1000000000004</v>
      </c>
      <c r="E170" s="21">
        <v>4045.6</v>
      </c>
      <c r="F170" s="21">
        <v>4980.7</v>
      </c>
      <c r="G170" s="21">
        <v>15</v>
      </c>
      <c r="H170" s="21">
        <v>13.5</v>
      </c>
      <c r="I170" s="22">
        <v>16.600000000000001</v>
      </c>
      <c r="J170" s="35">
        <v>33583</v>
      </c>
      <c r="K170" s="21">
        <v>7773.2</v>
      </c>
      <c r="L170" s="21">
        <v>7195.2</v>
      </c>
      <c r="M170" s="21">
        <v>8356</v>
      </c>
      <c r="N170" s="21">
        <v>23.1</v>
      </c>
      <c r="O170" s="21">
        <v>21.4</v>
      </c>
      <c r="P170" s="22">
        <v>24.9</v>
      </c>
    </row>
    <row r="171" spans="1:16">
      <c r="A171" s="6" t="s">
        <v>572</v>
      </c>
      <c r="B171" s="55" t="s">
        <v>573</v>
      </c>
      <c r="C171" s="44">
        <v>30051</v>
      </c>
      <c r="D171" s="21">
        <v>5004.3999999999996</v>
      </c>
      <c r="E171" s="21">
        <v>4526</v>
      </c>
      <c r="F171" s="21">
        <v>5493.7</v>
      </c>
      <c r="G171" s="21">
        <v>16.7</v>
      </c>
      <c r="H171" s="21">
        <v>15.1</v>
      </c>
      <c r="I171" s="22">
        <v>18.3</v>
      </c>
      <c r="J171" s="35">
        <v>32770</v>
      </c>
      <c r="K171" s="21">
        <v>8116.2</v>
      </c>
      <c r="L171" s="21">
        <v>7549.2</v>
      </c>
      <c r="M171" s="21">
        <v>8691.6</v>
      </c>
      <c r="N171" s="21">
        <v>24.8</v>
      </c>
      <c r="O171" s="21">
        <v>23</v>
      </c>
      <c r="P171" s="22">
        <v>26.5</v>
      </c>
    </row>
    <row r="172" spans="1:16">
      <c r="A172" s="6" t="s">
        <v>396</v>
      </c>
      <c r="B172" s="55" t="s">
        <v>397</v>
      </c>
      <c r="C172" s="44">
        <v>41163</v>
      </c>
      <c r="D172" s="21">
        <v>7630.8</v>
      </c>
      <c r="E172" s="21">
        <v>6953.1</v>
      </c>
      <c r="F172" s="21">
        <v>8330.2999999999993</v>
      </c>
      <c r="G172" s="21">
        <v>18.5</v>
      </c>
      <c r="H172" s="21">
        <v>16.899999999999999</v>
      </c>
      <c r="I172" s="22">
        <v>20.2</v>
      </c>
      <c r="J172" s="35">
        <v>44224</v>
      </c>
      <c r="K172" s="21">
        <v>12150.1</v>
      </c>
      <c r="L172" s="21">
        <v>11386.4</v>
      </c>
      <c r="M172" s="21">
        <v>12895</v>
      </c>
      <c r="N172" s="21">
        <v>27.5</v>
      </c>
      <c r="O172" s="21">
        <v>25.7</v>
      </c>
      <c r="P172" s="22">
        <v>29.2</v>
      </c>
    </row>
    <row r="173" spans="1:16">
      <c r="A173" s="6" t="s">
        <v>334</v>
      </c>
      <c r="B173" s="55" t="s">
        <v>335</v>
      </c>
      <c r="C173" s="44">
        <v>30431</v>
      </c>
      <c r="D173" s="21">
        <v>5823.4</v>
      </c>
      <c r="E173" s="21">
        <v>5253.3</v>
      </c>
      <c r="F173" s="21">
        <v>6442</v>
      </c>
      <c r="G173" s="21">
        <v>19.100000000000001</v>
      </c>
      <c r="H173" s="21">
        <v>17.3</v>
      </c>
      <c r="I173" s="22">
        <v>21.2</v>
      </c>
      <c r="J173" s="35">
        <v>33932</v>
      </c>
      <c r="K173" s="21">
        <v>9299.5</v>
      </c>
      <c r="L173" s="21">
        <v>8534.5</v>
      </c>
      <c r="M173" s="21">
        <v>10039</v>
      </c>
      <c r="N173" s="21">
        <v>27.4</v>
      </c>
      <c r="O173" s="21">
        <v>25.2</v>
      </c>
      <c r="P173" s="22">
        <v>29.6</v>
      </c>
    </row>
    <row r="174" spans="1:16">
      <c r="A174" s="6" t="s">
        <v>512</v>
      </c>
      <c r="B174" s="55" t="s">
        <v>513</v>
      </c>
      <c r="C174" s="44">
        <v>80150</v>
      </c>
      <c r="D174" s="21">
        <v>14235.9</v>
      </c>
      <c r="E174" s="21">
        <v>12966.1</v>
      </c>
      <c r="F174" s="21">
        <v>15547.9</v>
      </c>
      <c r="G174" s="21">
        <v>17.8</v>
      </c>
      <c r="H174" s="21">
        <v>16.2</v>
      </c>
      <c r="I174" s="22">
        <v>19.399999999999999</v>
      </c>
      <c r="J174" s="35">
        <v>86017</v>
      </c>
      <c r="K174" s="21">
        <v>22620.400000000001</v>
      </c>
      <c r="L174" s="21">
        <v>21183.7</v>
      </c>
      <c r="M174" s="21">
        <v>24066</v>
      </c>
      <c r="N174" s="21">
        <v>26.3</v>
      </c>
      <c r="O174" s="21">
        <v>24.6</v>
      </c>
      <c r="P174" s="22">
        <v>28</v>
      </c>
    </row>
    <row r="175" spans="1:16">
      <c r="A175" s="6" t="s">
        <v>604</v>
      </c>
      <c r="B175" s="55" t="s">
        <v>605</v>
      </c>
      <c r="C175" s="44">
        <v>53799</v>
      </c>
      <c r="D175" s="21">
        <v>8832.5</v>
      </c>
      <c r="E175" s="21">
        <v>8006.1</v>
      </c>
      <c r="F175" s="21">
        <v>9680.7000000000007</v>
      </c>
      <c r="G175" s="21">
        <v>16.399999999999999</v>
      </c>
      <c r="H175" s="21">
        <v>14.9</v>
      </c>
      <c r="I175" s="22">
        <v>18</v>
      </c>
      <c r="J175" s="35">
        <v>59566</v>
      </c>
      <c r="K175" s="21">
        <v>14831.6</v>
      </c>
      <c r="L175" s="21">
        <v>13846.5</v>
      </c>
      <c r="M175" s="21">
        <v>15832.5</v>
      </c>
      <c r="N175" s="21">
        <v>24.9</v>
      </c>
      <c r="O175" s="21">
        <v>23.2</v>
      </c>
      <c r="P175" s="22">
        <v>26.6</v>
      </c>
    </row>
    <row r="176" spans="1:16">
      <c r="A176" s="6" t="s">
        <v>514</v>
      </c>
      <c r="B176" s="55" t="s">
        <v>515</v>
      </c>
      <c r="C176" s="44">
        <v>47867</v>
      </c>
      <c r="D176" s="21">
        <v>8521.5</v>
      </c>
      <c r="E176" s="21">
        <v>7742.6</v>
      </c>
      <c r="F176" s="21">
        <v>9332.9</v>
      </c>
      <c r="G176" s="21">
        <v>17.8</v>
      </c>
      <c r="H176" s="21">
        <v>16.2</v>
      </c>
      <c r="I176" s="22">
        <v>19.5</v>
      </c>
      <c r="J176" s="35">
        <v>53888</v>
      </c>
      <c r="K176" s="21">
        <v>14383.6</v>
      </c>
      <c r="L176" s="21">
        <v>13459.9</v>
      </c>
      <c r="M176" s="21">
        <v>15358.9</v>
      </c>
      <c r="N176" s="21">
        <v>26.7</v>
      </c>
      <c r="O176" s="21">
        <v>25</v>
      </c>
      <c r="P176" s="22">
        <v>28.5</v>
      </c>
    </row>
    <row r="177" spans="1:16">
      <c r="A177" s="6" t="s">
        <v>422</v>
      </c>
      <c r="B177" s="55" t="s">
        <v>423</v>
      </c>
      <c r="C177" s="44">
        <v>16145</v>
      </c>
      <c r="D177" s="21">
        <v>3105.2</v>
      </c>
      <c r="E177" s="21">
        <v>2828.4</v>
      </c>
      <c r="F177" s="21">
        <v>3397.3</v>
      </c>
      <c r="G177" s="21">
        <v>19.2</v>
      </c>
      <c r="H177" s="21">
        <v>17.5</v>
      </c>
      <c r="I177" s="22">
        <v>21</v>
      </c>
      <c r="J177" s="35">
        <v>17295</v>
      </c>
      <c r="K177" s="21">
        <v>4605.3999999999996</v>
      </c>
      <c r="L177" s="21">
        <v>4289.2</v>
      </c>
      <c r="M177" s="21">
        <v>4917.6000000000004</v>
      </c>
      <c r="N177" s="21">
        <v>26.6</v>
      </c>
      <c r="O177" s="21">
        <v>24.8</v>
      </c>
      <c r="P177" s="22">
        <v>28.4</v>
      </c>
    </row>
    <row r="178" spans="1:16">
      <c r="A178" s="6" t="s">
        <v>718</v>
      </c>
      <c r="B178" s="55" t="s">
        <v>719</v>
      </c>
      <c r="C178" s="44">
        <v>25727</v>
      </c>
      <c r="D178" s="21">
        <v>4167</v>
      </c>
      <c r="E178" s="21">
        <v>3755.2</v>
      </c>
      <c r="F178" s="21">
        <v>4584.7</v>
      </c>
      <c r="G178" s="21">
        <v>16.2</v>
      </c>
      <c r="H178" s="21">
        <v>14.6</v>
      </c>
      <c r="I178" s="22">
        <v>17.8</v>
      </c>
      <c r="J178" s="35">
        <v>26932</v>
      </c>
      <c r="K178" s="21">
        <v>6554.9</v>
      </c>
      <c r="L178" s="21">
        <v>6095.5</v>
      </c>
      <c r="M178" s="21">
        <v>7026.2</v>
      </c>
      <c r="N178" s="21">
        <v>24.3</v>
      </c>
      <c r="O178" s="21">
        <v>22.6</v>
      </c>
      <c r="P178" s="22">
        <v>26.1</v>
      </c>
    </row>
    <row r="179" spans="1:16">
      <c r="A179" s="6" t="s">
        <v>606</v>
      </c>
      <c r="B179" s="55" t="s">
        <v>607</v>
      </c>
      <c r="C179" s="44">
        <v>162459</v>
      </c>
      <c r="D179" s="21">
        <v>26878.7</v>
      </c>
      <c r="E179" s="21">
        <v>24462.400000000001</v>
      </c>
      <c r="F179" s="21">
        <v>29411.1</v>
      </c>
      <c r="G179" s="21">
        <v>16.5</v>
      </c>
      <c r="H179" s="21">
        <v>15.1</v>
      </c>
      <c r="I179" s="22">
        <v>18.100000000000001</v>
      </c>
      <c r="J179" s="35">
        <v>180361</v>
      </c>
      <c r="K179" s="21">
        <v>44240.4</v>
      </c>
      <c r="L179" s="21">
        <v>41257.599999999999</v>
      </c>
      <c r="M179" s="21">
        <v>47194.9</v>
      </c>
      <c r="N179" s="21">
        <v>24.5</v>
      </c>
      <c r="O179" s="21">
        <v>22.9</v>
      </c>
      <c r="P179" s="22">
        <v>26.2</v>
      </c>
    </row>
    <row r="180" spans="1:16">
      <c r="A180" s="6" t="s">
        <v>478</v>
      </c>
      <c r="B180" s="55" t="s">
        <v>479</v>
      </c>
      <c r="C180" s="44">
        <v>85526</v>
      </c>
      <c r="D180" s="21">
        <v>15506.8</v>
      </c>
      <c r="E180" s="21">
        <v>14135.3</v>
      </c>
      <c r="F180" s="21">
        <v>16930.3</v>
      </c>
      <c r="G180" s="21">
        <v>18.100000000000001</v>
      </c>
      <c r="H180" s="21">
        <v>16.5</v>
      </c>
      <c r="I180" s="22">
        <v>19.8</v>
      </c>
      <c r="J180" s="35">
        <v>94711</v>
      </c>
      <c r="K180" s="21">
        <v>25446.799999999999</v>
      </c>
      <c r="L180" s="21">
        <v>23846.400000000001</v>
      </c>
      <c r="M180" s="21">
        <v>27049.4</v>
      </c>
      <c r="N180" s="21">
        <v>26.9</v>
      </c>
      <c r="O180" s="21">
        <v>25.2</v>
      </c>
      <c r="P180" s="22">
        <v>28.6</v>
      </c>
    </row>
    <row r="181" spans="1:16">
      <c r="A181" s="6" t="s">
        <v>424</v>
      </c>
      <c r="B181" s="55" t="s">
        <v>425</v>
      </c>
      <c r="C181" s="44">
        <v>25623</v>
      </c>
      <c r="D181" s="21">
        <v>4796.7</v>
      </c>
      <c r="E181" s="21">
        <v>4327.3999999999996</v>
      </c>
      <c r="F181" s="21">
        <v>5323.5</v>
      </c>
      <c r="G181" s="21">
        <v>18.7</v>
      </c>
      <c r="H181" s="21">
        <v>16.899999999999999</v>
      </c>
      <c r="I181" s="22">
        <v>20.8</v>
      </c>
      <c r="J181" s="35">
        <v>27243</v>
      </c>
      <c r="K181" s="21">
        <v>7536.9</v>
      </c>
      <c r="L181" s="21">
        <v>6980.9</v>
      </c>
      <c r="M181" s="21">
        <v>8106</v>
      </c>
      <c r="N181" s="21">
        <v>27.7</v>
      </c>
      <c r="O181" s="21">
        <v>25.6</v>
      </c>
      <c r="P181" s="22">
        <v>29.8</v>
      </c>
    </row>
    <row r="182" spans="1:16">
      <c r="A182" s="6" t="s">
        <v>442</v>
      </c>
      <c r="B182" s="55" t="s">
        <v>443</v>
      </c>
      <c r="C182" s="44">
        <v>50467</v>
      </c>
      <c r="D182" s="21">
        <v>9993.7999999999993</v>
      </c>
      <c r="E182" s="21">
        <v>8892.2999999999993</v>
      </c>
      <c r="F182" s="21">
        <v>11242.9</v>
      </c>
      <c r="G182" s="21">
        <v>19.8</v>
      </c>
      <c r="H182" s="21">
        <v>17.600000000000001</v>
      </c>
      <c r="I182" s="22">
        <v>22.3</v>
      </c>
      <c r="J182" s="35">
        <v>53884</v>
      </c>
      <c r="K182" s="21">
        <v>15558.2</v>
      </c>
      <c r="L182" s="21">
        <v>14234</v>
      </c>
      <c r="M182" s="21">
        <v>16942.3</v>
      </c>
      <c r="N182" s="21">
        <v>28.9</v>
      </c>
      <c r="O182" s="21">
        <v>26.4</v>
      </c>
      <c r="P182" s="22">
        <v>31.4</v>
      </c>
    </row>
    <row r="183" spans="1:16">
      <c r="A183" s="6" t="s">
        <v>462</v>
      </c>
      <c r="B183" s="55" t="s">
        <v>463</v>
      </c>
      <c r="C183" s="44">
        <v>29695</v>
      </c>
      <c r="D183" s="21">
        <v>5324.5</v>
      </c>
      <c r="E183" s="21">
        <v>4818.7</v>
      </c>
      <c r="F183" s="21">
        <v>5862.3</v>
      </c>
      <c r="G183" s="21">
        <v>17.899999999999999</v>
      </c>
      <c r="H183" s="21">
        <v>16.2</v>
      </c>
      <c r="I183" s="22">
        <v>19.7</v>
      </c>
      <c r="J183" s="35">
        <v>32234</v>
      </c>
      <c r="K183" s="21">
        <v>8798</v>
      </c>
      <c r="L183" s="21">
        <v>8232.7000000000007</v>
      </c>
      <c r="M183" s="21">
        <v>9380.6</v>
      </c>
      <c r="N183" s="21">
        <v>27.3</v>
      </c>
      <c r="O183" s="21">
        <v>25.5</v>
      </c>
      <c r="P183" s="22">
        <v>29.1</v>
      </c>
    </row>
    <row r="184" spans="1:16">
      <c r="A184" s="6" t="s">
        <v>708</v>
      </c>
      <c r="B184" s="55" t="s">
        <v>709</v>
      </c>
      <c r="C184" s="44">
        <v>12947</v>
      </c>
      <c r="D184" s="21">
        <v>2042.3</v>
      </c>
      <c r="E184" s="21">
        <v>1831.5</v>
      </c>
      <c r="F184" s="21">
        <v>2258</v>
      </c>
      <c r="G184" s="21">
        <v>15.8</v>
      </c>
      <c r="H184" s="21">
        <v>14.1</v>
      </c>
      <c r="I184" s="22">
        <v>17.399999999999999</v>
      </c>
      <c r="J184" s="35">
        <v>14468</v>
      </c>
      <c r="K184" s="21">
        <v>3470.6</v>
      </c>
      <c r="L184" s="21">
        <v>3205.2</v>
      </c>
      <c r="M184" s="21">
        <v>3732.8</v>
      </c>
      <c r="N184" s="21">
        <v>24</v>
      </c>
      <c r="O184" s="21">
        <v>22.2</v>
      </c>
      <c r="P184" s="22">
        <v>25.8</v>
      </c>
    </row>
    <row r="185" spans="1:16">
      <c r="A185" s="6" t="s">
        <v>426</v>
      </c>
      <c r="B185" s="55" t="s">
        <v>427</v>
      </c>
      <c r="C185" s="44">
        <v>47216</v>
      </c>
      <c r="D185" s="21">
        <v>9211.9</v>
      </c>
      <c r="E185" s="21">
        <v>8291.7999999999993</v>
      </c>
      <c r="F185" s="21">
        <v>10231.799999999999</v>
      </c>
      <c r="G185" s="21">
        <v>19.5</v>
      </c>
      <c r="H185" s="21">
        <v>17.600000000000001</v>
      </c>
      <c r="I185" s="22">
        <v>21.7</v>
      </c>
      <c r="J185" s="35">
        <v>51157</v>
      </c>
      <c r="K185" s="21">
        <v>14826.4</v>
      </c>
      <c r="L185" s="21">
        <v>13774.2</v>
      </c>
      <c r="M185" s="21">
        <v>15920.6</v>
      </c>
      <c r="N185" s="21">
        <v>29</v>
      </c>
      <c r="O185" s="21">
        <v>26.9</v>
      </c>
      <c r="P185" s="22">
        <v>31.1</v>
      </c>
    </row>
    <row r="186" spans="1:16">
      <c r="A186" s="6" t="s">
        <v>846</v>
      </c>
      <c r="B186" s="55" t="s">
        <v>847</v>
      </c>
      <c r="C186" s="44">
        <v>24895</v>
      </c>
      <c r="D186" s="21">
        <v>3596.5</v>
      </c>
      <c r="E186" s="21">
        <v>3241.7</v>
      </c>
      <c r="F186" s="21">
        <v>3975.8</v>
      </c>
      <c r="G186" s="21">
        <v>14.4</v>
      </c>
      <c r="H186" s="21">
        <v>13</v>
      </c>
      <c r="I186" s="22">
        <v>16</v>
      </c>
      <c r="J186" s="35">
        <v>28035</v>
      </c>
      <c r="K186" s="21">
        <v>6001.2</v>
      </c>
      <c r="L186" s="21">
        <v>5526.2</v>
      </c>
      <c r="M186" s="21">
        <v>6459.8</v>
      </c>
      <c r="N186" s="21">
        <v>21.4</v>
      </c>
      <c r="O186" s="21">
        <v>19.7</v>
      </c>
      <c r="P186" s="22">
        <v>23</v>
      </c>
    </row>
    <row r="187" spans="1:16">
      <c r="A187" s="6" t="s">
        <v>386</v>
      </c>
      <c r="B187" s="55" t="s">
        <v>387</v>
      </c>
      <c r="C187" s="44">
        <v>20430</v>
      </c>
      <c r="D187" s="21">
        <v>4018.8</v>
      </c>
      <c r="E187" s="21">
        <v>3631.4</v>
      </c>
      <c r="F187" s="21">
        <v>4434.7</v>
      </c>
      <c r="G187" s="21">
        <v>19.7</v>
      </c>
      <c r="H187" s="21">
        <v>17.8</v>
      </c>
      <c r="I187" s="22">
        <v>21.7</v>
      </c>
      <c r="J187" s="35">
        <v>21750</v>
      </c>
      <c r="K187" s="21">
        <v>6159</v>
      </c>
      <c r="L187" s="21">
        <v>5721.5</v>
      </c>
      <c r="M187" s="21">
        <v>6598.5</v>
      </c>
      <c r="N187" s="21">
        <v>28.3</v>
      </c>
      <c r="O187" s="21">
        <v>26.3</v>
      </c>
      <c r="P187" s="22">
        <v>30.3</v>
      </c>
    </row>
    <row r="188" spans="1:16">
      <c r="A188" s="6" t="s">
        <v>464</v>
      </c>
      <c r="B188" s="55" t="s">
        <v>465</v>
      </c>
      <c r="C188" s="44">
        <v>39849</v>
      </c>
      <c r="D188" s="21">
        <v>7583.3</v>
      </c>
      <c r="E188" s="21">
        <v>6858.8</v>
      </c>
      <c r="F188" s="21">
        <v>8371.6</v>
      </c>
      <c r="G188" s="21">
        <v>19</v>
      </c>
      <c r="H188" s="21">
        <v>17.2</v>
      </c>
      <c r="I188" s="22">
        <v>21</v>
      </c>
      <c r="J188" s="35">
        <v>43652</v>
      </c>
      <c r="K188" s="21">
        <v>12125.2</v>
      </c>
      <c r="L188" s="21">
        <v>11282.8</v>
      </c>
      <c r="M188" s="21">
        <v>13006</v>
      </c>
      <c r="N188" s="21">
        <v>27.8</v>
      </c>
      <c r="O188" s="21">
        <v>25.8</v>
      </c>
      <c r="P188" s="22">
        <v>29.8</v>
      </c>
    </row>
    <row r="189" spans="1:16">
      <c r="A189" s="6" t="s">
        <v>362</v>
      </c>
      <c r="B189" s="55" t="s">
        <v>363</v>
      </c>
      <c r="C189" s="44">
        <v>55561</v>
      </c>
      <c r="D189" s="21">
        <v>10783.6</v>
      </c>
      <c r="E189" s="21">
        <v>9787.7999999999993</v>
      </c>
      <c r="F189" s="21">
        <v>11810.1</v>
      </c>
      <c r="G189" s="21">
        <v>19.399999999999999</v>
      </c>
      <c r="H189" s="21">
        <v>17.600000000000001</v>
      </c>
      <c r="I189" s="22">
        <v>21.3</v>
      </c>
      <c r="J189" s="35">
        <v>60563</v>
      </c>
      <c r="K189" s="21">
        <v>17256.8</v>
      </c>
      <c r="L189" s="21">
        <v>16127.3</v>
      </c>
      <c r="M189" s="21">
        <v>18410.099999999999</v>
      </c>
      <c r="N189" s="21">
        <v>28.5</v>
      </c>
      <c r="O189" s="21">
        <v>26.6</v>
      </c>
      <c r="P189" s="22">
        <v>30.4</v>
      </c>
    </row>
    <row r="190" spans="1:16">
      <c r="A190" s="6" t="s">
        <v>428</v>
      </c>
      <c r="B190" s="55" t="s">
        <v>429</v>
      </c>
      <c r="C190" s="44">
        <v>38828</v>
      </c>
      <c r="D190" s="21">
        <v>7180.4</v>
      </c>
      <c r="E190" s="21">
        <v>6499.2</v>
      </c>
      <c r="F190" s="21">
        <v>7898.1</v>
      </c>
      <c r="G190" s="21">
        <v>18.5</v>
      </c>
      <c r="H190" s="21">
        <v>16.7</v>
      </c>
      <c r="I190" s="22">
        <v>20.3</v>
      </c>
      <c r="J190" s="35">
        <v>41675</v>
      </c>
      <c r="K190" s="21">
        <v>11459</v>
      </c>
      <c r="L190" s="21">
        <v>10680.5</v>
      </c>
      <c r="M190" s="21">
        <v>12264</v>
      </c>
      <c r="N190" s="21">
        <v>27.5</v>
      </c>
      <c r="O190" s="21">
        <v>25.6</v>
      </c>
      <c r="P190" s="22">
        <v>29.4</v>
      </c>
    </row>
    <row r="191" spans="1:16">
      <c r="A191" s="6" t="s">
        <v>608</v>
      </c>
      <c r="B191" s="55" t="s">
        <v>609</v>
      </c>
      <c r="C191" s="44">
        <v>29325</v>
      </c>
      <c r="D191" s="21">
        <v>5309.8</v>
      </c>
      <c r="E191" s="21">
        <v>4786.8</v>
      </c>
      <c r="F191" s="21">
        <v>5904.3</v>
      </c>
      <c r="G191" s="21">
        <v>18.100000000000001</v>
      </c>
      <c r="H191" s="21">
        <v>16.3</v>
      </c>
      <c r="I191" s="22">
        <v>20.100000000000001</v>
      </c>
      <c r="J191" s="35">
        <v>30443</v>
      </c>
      <c r="K191" s="21">
        <v>8126.8</v>
      </c>
      <c r="L191" s="21">
        <v>7533.1</v>
      </c>
      <c r="M191" s="21">
        <v>8760.9</v>
      </c>
      <c r="N191" s="21">
        <v>26.7</v>
      </c>
      <c r="O191" s="21">
        <v>24.7</v>
      </c>
      <c r="P191" s="22">
        <v>28.8</v>
      </c>
    </row>
    <row r="192" spans="1:16">
      <c r="A192" s="6" t="s">
        <v>780</v>
      </c>
      <c r="B192" s="55" t="s">
        <v>781</v>
      </c>
      <c r="C192" s="44">
        <v>30269</v>
      </c>
      <c r="D192" s="21">
        <v>4717</v>
      </c>
      <c r="E192" s="21">
        <v>4253.1000000000004</v>
      </c>
      <c r="F192" s="21">
        <v>5216.3</v>
      </c>
      <c r="G192" s="21">
        <v>15.6</v>
      </c>
      <c r="H192" s="21">
        <v>14.1</v>
      </c>
      <c r="I192" s="22">
        <v>17.2</v>
      </c>
      <c r="J192" s="35">
        <v>31657</v>
      </c>
      <c r="K192" s="21">
        <v>7533.7</v>
      </c>
      <c r="L192" s="21">
        <v>6989</v>
      </c>
      <c r="M192" s="21">
        <v>8076.3</v>
      </c>
      <c r="N192" s="21">
        <v>23.8</v>
      </c>
      <c r="O192" s="21">
        <v>22.1</v>
      </c>
      <c r="P192" s="22">
        <v>25.5</v>
      </c>
    </row>
    <row r="193" spans="1:16">
      <c r="A193" s="6" t="s">
        <v>854</v>
      </c>
      <c r="B193" s="55" t="s">
        <v>855</v>
      </c>
      <c r="C193" s="44">
        <v>54754</v>
      </c>
      <c r="D193" s="21">
        <v>8059.3</v>
      </c>
      <c r="E193" s="21">
        <v>7226.3</v>
      </c>
      <c r="F193" s="21">
        <v>8947.7999999999993</v>
      </c>
      <c r="G193" s="21">
        <v>14.7</v>
      </c>
      <c r="H193" s="21">
        <v>13.2</v>
      </c>
      <c r="I193" s="22">
        <v>16.3</v>
      </c>
      <c r="J193" s="35">
        <v>59231</v>
      </c>
      <c r="K193" s="21">
        <v>13152.8</v>
      </c>
      <c r="L193" s="21">
        <v>12088.8</v>
      </c>
      <c r="M193" s="21">
        <v>14199</v>
      </c>
      <c r="N193" s="21">
        <v>22.2</v>
      </c>
      <c r="O193" s="21">
        <v>20.399999999999999</v>
      </c>
      <c r="P193" s="22">
        <v>24</v>
      </c>
    </row>
    <row r="194" spans="1:16">
      <c r="A194" s="6" t="s">
        <v>342</v>
      </c>
      <c r="B194" s="55" t="s">
        <v>343</v>
      </c>
      <c r="C194" s="44">
        <v>33482</v>
      </c>
      <c r="D194" s="21">
        <v>6572.6</v>
      </c>
      <c r="E194" s="21">
        <v>5974.2</v>
      </c>
      <c r="F194" s="21">
        <v>7203.2</v>
      </c>
      <c r="G194" s="21">
        <v>19.600000000000001</v>
      </c>
      <c r="H194" s="21">
        <v>17.8</v>
      </c>
      <c r="I194" s="22">
        <v>21.5</v>
      </c>
      <c r="J194" s="35">
        <v>37133</v>
      </c>
      <c r="K194" s="21">
        <v>10732.3</v>
      </c>
      <c r="L194" s="21">
        <v>10049.6</v>
      </c>
      <c r="M194" s="21">
        <v>11438.8</v>
      </c>
      <c r="N194" s="21">
        <v>28.9</v>
      </c>
      <c r="O194" s="21">
        <v>27.1</v>
      </c>
      <c r="P194" s="22">
        <v>30.8</v>
      </c>
    </row>
    <row r="195" spans="1:16">
      <c r="A195" s="6" t="s">
        <v>388</v>
      </c>
      <c r="B195" s="55" t="s">
        <v>389</v>
      </c>
      <c r="C195" s="44">
        <v>18735</v>
      </c>
      <c r="D195" s="21">
        <v>3433.3</v>
      </c>
      <c r="E195" s="21">
        <v>3118</v>
      </c>
      <c r="F195" s="21">
        <v>3758.3</v>
      </c>
      <c r="G195" s="21">
        <v>18.3</v>
      </c>
      <c r="H195" s="21">
        <v>16.600000000000001</v>
      </c>
      <c r="I195" s="22">
        <v>20.100000000000001</v>
      </c>
      <c r="J195" s="35">
        <v>20021</v>
      </c>
      <c r="K195" s="21">
        <v>5636.5</v>
      </c>
      <c r="L195" s="21">
        <v>5299.2</v>
      </c>
      <c r="M195" s="21">
        <v>5991.7</v>
      </c>
      <c r="N195" s="21">
        <v>28.2</v>
      </c>
      <c r="O195" s="21">
        <v>26.5</v>
      </c>
      <c r="P195" s="22">
        <v>29.9</v>
      </c>
    </row>
    <row r="196" spans="1:16">
      <c r="A196" s="6" t="s">
        <v>740</v>
      </c>
      <c r="B196" s="55" t="s">
        <v>741</v>
      </c>
      <c r="C196" s="44">
        <v>33456</v>
      </c>
      <c r="D196" s="21">
        <v>5113.8999999999996</v>
      </c>
      <c r="E196" s="21">
        <v>4579.3999999999996</v>
      </c>
      <c r="F196" s="21">
        <v>5638.5</v>
      </c>
      <c r="G196" s="21">
        <v>15.3</v>
      </c>
      <c r="H196" s="21">
        <v>13.7</v>
      </c>
      <c r="I196" s="22">
        <v>16.899999999999999</v>
      </c>
      <c r="J196" s="35">
        <v>36778</v>
      </c>
      <c r="K196" s="21">
        <v>8513.5</v>
      </c>
      <c r="L196" s="21">
        <v>7877.8</v>
      </c>
      <c r="M196" s="21">
        <v>9164.2000000000007</v>
      </c>
      <c r="N196" s="21">
        <v>23.1</v>
      </c>
      <c r="O196" s="21">
        <v>21.4</v>
      </c>
      <c r="P196" s="22">
        <v>24.9</v>
      </c>
    </row>
    <row r="197" spans="1:16">
      <c r="A197" s="6" t="s">
        <v>664</v>
      </c>
      <c r="B197" s="55" t="s">
        <v>665</v>
      </c>
      <c r="C197" s="44">
        <v>16950</v>
      </c>
      <c r="D197" s="21">
        <v>2647.2</v>
      </c>
      <c r="E197" s="21">
        <v>2373.6999999999998</v>
      </c>
      <c r="F197" s="21">
        <v>2918.7</v>
      </c>
      <c r="G197" s="21">
        <v>15.6</v>
      </c>
      <c r="H197" s="21">
        <v>14</v>
      </c>
      <c r="I197" s="22">
        <v>17.2</v>
      </c>
      <c r="J197" s="35">
        <v>18529</v>
      </c>
      <c r="K197" s="21">
        <v>4385</v>
      </c>
      <c r="L197" s="21">
        <v>4062.3</v>
      </c>
      <c r="M197" s="21">
        <v>4720.3999999999996</v>
      </c>
      <c r="N197" s="21">
        <v>23.7</v>
      </c>
      <c r="O197" s="21">
        <v>21.9</v>
      </c>
      <c r="P197" s="22">
        <v>25.5</v>
      </c>
    </row>
    <row r="198" spans="1:16">
      <c r="A198" s="6" t="s">
        <v>856</v>
      </c>
      <c r="B198" s="55" t="s">
        <v>857</v>
      </c>
      <c r="C198" s="44">
        <v>42445</v>
      </c>
      <c r="D198" s="21">
        <v>5683.2</v>
      </c>
      <c r="E198" s="21">
        <v>5006.1000000000004</v>
      </c>
      <c r="F198" s="21">
        <v>6352.7</v>
      </c>
      <c r="G198" s="21">
        <v>13.4</v>
      </c>
      <c r="H198" s="21">
        <v>11.8</v>
      </c>
      <c r="I198" s="22">
        <v>15</v>
      </c>
      <c r="J198" s="35">
        <v>48199</v>
      </c>
      <c r="K198" s="21">
        <v>9922.2000000000007</v>
      </c>
      <c r="L198" s="21">
        <v>9064</v>
      </c>
      <c r="M198" s="21">
        <v>10826.3</v>
      </c>
      <c r="N198" s="21">
        <v>20.6</v>
      </c>
      <c r="O198" s="21">
        <v>18.8</v>
      </c>
      <c r="P198" s="22">
        <v>22.5</v>
      </c>
    </row>
    <row r="199" spans="1:16">
      <c r="A199" s="6" t="s">
        <v>390</v>
      </c>
      <c r="B199" s="55" t="s">
        <v>391</v>
      </c>
      <c r="C199" s="44">
        <v>45542</v>
      </c>
      <c r="D199" s="21">
        <v>9010.7000000000007</v>
      </c>
      <c r="E199" s="21">
        <v>8113.8</v>
      </c>
      <c r="F199" s="21">
        <v>9999.7000000000007</v>
      </c>
      <c r="G199" s="21">
        <v>19.8</v>
      </c>
      <c r="H199" s="21">
        <v>17.8</v>
      </c>
      <c r="I199" s="22">
        <v>22</v>
      </c>
      <c r="J199" s="35">
        <v>49215</v>
      </c>
      <c r="K199" s="21">
        <v>14422.2</v>
      </c>
      <c r="L199" s="21">
        <v>13363.9</v>
      </c>
      <c r="M199" s="21">
        <v>15503.5</v>
      </c>
      <c r="N199" s="21">
        <v>29.3</v>
      </c>
      <c r="O199" s="21">
        <v>27.2</v>
      </c>
      <c r="P199" s="22">
        <v>31.5</v>
      </c>
    </row>
    <row r="200" spans="1:16">
      <c r="A200" s="6" t="s">
        <v>770</v>
      </c>
      <c r="B200" s="55" t="s">
        <v>771</v>
      </c>
      <c r="C200" s="44">
        <v>20951</v>
      </c>
      <c r="D200" s="21">
        <v>3334.7</v>
      </c>
      <c r="E200" s="21">
        <v>2975.1</v>
      </c>
      <c r="F200" s="21">
        <v>3702.8</v>
      </c>
      <c r="G200" s="21">
        <v>15.9</v>
      </c>
      <c r="H200" s="21">
        <v>14.2</v>
      </c>
      <c r="I200" s="22">
        <v>17.7</v>
      </c>
      <c r="J200" s="35">
        <v>23770</v>
      </c>
      <c r="K200" s="21">
        <v>5539.6</v>
      </c>
      <c r="L200" s="21">
        <v>5081.1000000000004</v>
      </c>
      <c r="M200" s="21">
        <v>6014.5</v>
      </c>
      <c r="N200" s="21">
        <v>23.3</v>
      </c>
      <c r="O200" s="21">
        <v>21.4</v>
      </c>
      <c r="P200" s="22">
        <v>25.3</v>
      </c>
    </row>
    <row r="201" spans="1:16">
      <c r="A201" s="6" t="s">
        <v>444</v>
      </c>
      <c r="B201" s="55" t="s">
        <v>445</v>
      </c>
      <c r="C201" s="44">
        <v>16367</v>
      </c>
      <c r="D201" s="21">
        <v>3063.7</v>
      </c>
      <c r="E201" s="21">
        <v>2780.3</v>
      </c>
      <c r="F201" s="21">
        <v>3358.7</v>
      </c>
      <c r="G201" s="21">
        <v>18.7</v>
      </c>
      <c r="H201" s="21">
        <v>17</v>
      </c>
      <c r="I201" s="22">
        <v>20.5</v>
      </c>
      <c r="J201" s="35">
        <v>17534</v>
      </c>
      <c r="K201" s="21">
        <v>4773.8999999999996</v>
      </c>
      <c r="L201" s="21">
        <v>4453.3999999999996</v>
      </c>
      <c r="M201" s="21">
        <v>5102.5</v>
      </c>
      <c r="N201" s="21">
        <v>27.2</v>
      </c>
      <c r="O201" s="21">
        <v>25.4</v>
      </c>
      <c r="P201" s="22">
        <v>29.1</v>
      </c>
    </row>
    <row r="202" spans="1:16">
      <c r="A202" s="6" t="s">
        <v>296</v>
      </c>
      <c r="B202" s="55" t="s">
        <v>297</v>
      </c>
      <c r="C202" s="44">
        <v>26207</v>
      </c>
      <c r="D202" s="21">
        <v>5056.8999999999996</v>
      </c>
      <c r="E202" s="21">
        <v>4625.7</v>
      </c>
      <c r="F202" s="21">
        <v>5513.2</v>
      </c>
      <c r="G202" s="21">
        <v>19.3</v>
      </c>
      <c r="H202" s="21">
        <v>17.7</v>
      </c>
      <c r="I202" s="22">
        <v>21</v>
      </c>
      <c r="J202" s="35">
        <v>30774</v>
      </c>
      <c r="K202" s="21">
        <v>8649</v>
      </c>
      <c r="L202" s="21">
        <v>8093.2</v>
      </c>
      <c r="M202" s="21">
        <v>9196</v>
      </c>
      <c r="N202" s="21">
        <v>28.1</v>
      </c>
      <c r="O202" s="21">
        <v>26.3</v>
      </c>
      <c r="P202" s="22">
        <v>29.9</v>
      </c>
    </row>
    <row r="203" spans="1:16">
      <c r="A203" s="6" t="s">
        <v>310</v>
      </c>
      <c r="B203" s="55" t="s">
        <v>311</v>
      </c>
      <c r="C203" s="44">
        <v>59758</v>
      </c>
      <c r="D203" s="21">
        <v>12125.7</v>
      </c>
      <c r="E203" s="21">
        <v>11011.4</v>
      </c>
      <c r="F203" s="21">
        <v>13269.3</v>
      </c>
      <c r="G203" s="21">
        <v>20.3</v>
      </c>
      <c r="H203" s="21">
        <v>18.399999999999999</v>
      </c>
      <c r="I203" s="22">
        <v>22.2</v>
      </c>
      <c r="J203" s="35">
        <v>64551</v>
      </c>
      <c r="K203" s="21">
        <v>19287.599999999999</v>
      </c>
      <c r="L203" s="21">
        <v>18044.099999999999</v>
      </c>
      <c r="M203" s="21">
        <v>20571.400000000001</v>
      </c>
      <c r="N203" s="21">
        <v>29.9</v>
      </c>
      <c r="O203" s="21">
        <v>28</v>
      </c>
      <c r="P203" s="22">
        <v>31.9</v>
      </c>
    </row>
    <row r="204" spans="1:16">
      <c r="A204" s="6" t="s">
        <v>710</v>
      </c>
      <c r="B204" s="55" t="s">
        <v>711</v>
      </c>
      <c r="C204" s="44">
        <v>25577</v>
      </c>
      <c r="D204" s="21">
        <v>4141.3999999999996</v>
      </c>
      <c r="E204" s="21">
        <v>3749.7</v>
      </c>
      <c r="F204" s="21">
        <v>4545.8999999999996</v>
      </c>
      <c r="G204" s="21">
        <v>16.2</v>
      </c>
      <c r="H204" s="21">
        <v>14.7</v>
      </c>
      <c r="I204" s="22">
        <v>17.8</v>
      </c>
      <c r="J204" s="35">
        <v>27071</v>
      </c>
      <c r="K204" s="21">
        <v>6579.7</v>
      </c>
      <c r="L204" s="21">
        <v>6089.9</v>
      </c>
      <c r="M204" s="21">
        <v>7055.8</v>
      </c>
      <c r="N204" s="21">
        <v>24.3</v>
      </c>
      <c r="O204" s="21">
        <v>22.5</v>
      </c>
      <c r="P204" s="22">
        <v>26.1</v>
      </c>
    </row>
    <row r="205" spans="1:16">
      <c r="A205" s="6" t="s">
        <v>792</v>
      </c>
      <c r="B205" s="55" t="s">
        <v>793</v>
      </c>
      <c r="C205" s="44">
        <v>18369</v>
      </c>
      <c r="D205" s="21">
        <v>2813.6</v>
      </c>
      <c r="E205" s="21">
        <v>2531.4</v>
      </c>
      <c r="F205" s="21">
        <v>3103.7</v>
      </c>
      <c r="G205" s="21">
        <v>15.3</v>
      </c>
      <c r="H205" s="21">
        <v>13.8</v>
      </c>
      <c r="I205" s="22">
        <v>16.899999999999999</v>
      </c>
      <c r="J205" s="35">
        <v>20309</v>
      </c>
      <c r="K205" s="21">
        <v>4709.3</v>
      </c>
      <c r="L205" s="21">
        <v>4347.5</v>
      </c>
      <c r="M205" s="21">
        <v>5064.1000000000004</v>
      </c>
      <c r="N205" s="21">
        <v>23.2</v>
      </c>
      <c r="O205" s="21">
        <v>21.4</v>
      </c>
      <c r="P205" s="22">
        <v>24.9</v>
      </c>
    </row>
    <row r="206" spans="1:16">
      <c r="A206" s="6" t="s">
        <v>794</v>
      </c>
      <c r="B206" s="55" t="s">
        <v>795</v>
      </c>
      <c r="C206" s="44">
        <v>29348</v>
      </c>
      <c r="D206" s="21">
        <v>4246.7</v>
      </c>
      <c r="E206" s="21">
        <v>3748.1</v>
      </c>
      <c r="F206" s="21">
        <v>4738.2</v>
      </c>
      <c r="G206" s="21">
        <v>14.5</v>
      </c>
      <c r="H206" s="21">
        <v>12.8</v>
      </c>
      <c r="I206" s="22">
        <v>16.100000000000001</v>
      </c>
      <c r="J206" s="35">
        <v>32183</v>
      </c>
      <c r="K206" s="21">
        <v>7213.9</v>
      </c>
      <c r="L206" s="21">
        <v>6597.7</v>
      </c>
      <c r="M206" s="21">
        <v>7837</v>
      </c>
      <c r="N206" s="21">
        <v>22.4</v>
      </c>
      <c r="O206" s="21">
        <v>20.5</v>
      </c>
      <c r="P206" s="22">
        <v>24.4</v>
      </c>
    </row>
    <row r="207" spans="1:16">
      <c r="A207" s="6" t="s">
        <v>666</v>
      </c>
      <c r="B207" s="55" t="s">
        <v>667</v>
      </c>
      <c r="C207" s="44">
        <v>20068</v>
      </c>
      <c r="D207" s="21">
        <v>3299.3</v>
      </c>
      <c r="E207" s="21">
        <v>2983.9</v>
      </c>
      <c r="F207" s="21">
        <v>3618.3</v>
      </c>
      <c r="G207" s="21">
        <v>16.399999999999999</v>
      </c>
      <c r="H207" s="21">
        <v>14.9</v>
      </c>
      <c r="I207" s="22">
        <v>18</v>
      </c>
      <c r="J207" s="35">
        <v>21645</v>
      </c>
      <c r="K207" s="21">
        <v>5264.1</v>
      </c>
      <c r="L207" s="21">
        <v>4871</v>
      </c>
      <c r="M207" s="21">
        <v>5651.6</v>
      </c>
      <c r="N207" s="21">
        <v>24.3</v>
      </c>
      <c r="O207" s="21">
        <v>22.5</v>
      </c>
      <c r="P207" s="22">
        <v>26.1</v>
      </c>
    </row>
    <row r="208" spans="1:16">
      <c r="A208" s="6" t="s">
        <v>668</v>
      </c>
      <c r="B208" s="55" t="s">
        <v>669</v>
      </c>
      <c r="C208" s="44">
        <v>10549</v>
      </c>
      <c r="D208" s="21">
        <v>1686.3</v>
      </c>
      <c r="E208" s="21">
        <v>1512.9</v>
      </c>
      <c r="F208" s="21">
        <v>1855.1</v>
      </c>
      <c r="G208" s="21">
        <v>16</v>
      </c>
      <c r="H208" s="21">
        <v>14.3</v>
      </c>
      <c r="I208" s="22">
        <v>17.600000000000001</v>
      </c>
      <c r="J208" s="35">
        <v>11446</v>
      </c>
      <c r="K208" s="21">
        <v>2758.9</v>
      </c>
      <c r="L208" s="21">
        <v>2544.6</v>
      </c>
      <c r="M208" s="21">
        <v>2974.1</v>
      </c>
      <c r="N208" s="21">
        <v>24.1</v>
      </c>
      <c r="O208" s="21">
        <v>22.2</v>
      </c>
      <c r="P208" s="22">
        <v>26</v>
      </c>
    </row>
    <row r="209" spans="1:16">
      <c r="A209" s="6" t="s">
        <v>446</v>
      </c>
      <c r="B209" s="55" t="s">
        <v>447</v>
      </c>
      <c r="C209" s="44">
        <v>46405</v>
      </c>
      <c r="D209" s="21">
        <v>8895.6</v>
      </c>
      <c r="E209" s="21">
        <v>7968.4</v>
      </c>
      <c r="F209" s="21">
        <v>9940.9</v>
      </c>
      <c r="G209" s="21">
        <v>19.2</v>
      </c>
      <c r="H209" s="21">
        <v>17.2</v>
      </c>
      <c r="I209" s="22">
        <v>21.4</v>
      </c>
      <c r="J209" s="35">
        <v>48306</v>
      </c>
      <c r="K209" s="21">
        <v>13961</v>
      </c>
      <c r="L209" s="21">
        <v>12910.8</v>
      </c>
      <c r="M209" s="21">
        <v>15052.7</v>
      </c>
      <c r="N209" s="21">
        <v>28.9</v>
      </c>
      <c r="O209" s="21">
        <v>26.7</v>
      </c>
      <c r="P209" s="22">
        <v>31.2</v>
      </c>
    </row>
    <row r="210" spans="1:16">
      <c r="A210" s="6" t="s">
        <v>314</v>
      </c>
      <c r="B210" s="55" t="s">
        <v>315</v>
      </c>
      <c r="C210" s="44">
        <v>64982</v>
      </c>
      <c r="D210" s="21">
        <v>13877.1</v>
      </c>
      <c r="E210" s="21">
        <v>12336.6</v>
      </c>
      <c r="F210" s="21">
        <v>15579.9</v>
      </c>
      <c r="G210" s="21">
        <v>21.4</v>
      </c>
      <c r="H210" s="21">
        <v>19</v>
      </c>
      <c r="I210" s="22">
        <v>24</v>
      </c>
      <c r="J210" s="35">
        <v>69805</v>
      </c>
      <c r="K210" s="21">
        <v>21518</v>
      </c>
      <c r="L210" s="21">
        <v>19697</v>
      </c>
      <c r="M210" s="21">
        <v>23424.2</v>
      </c>
      <c r="N210" s="21">
        <v>30.8</v>
      </c>
      <c r="O210" s="21">
        <v>28.2</v>
      </c>
      <c r="P210" s="22">
        <v>33.6</v>
      </c>
    </row>
    <row r="211" spans="1:16">
      <c r="A211" s="6" t="s">
        <v>448</v>
      </c>
      <c r="B211" s="55" t="s">
        <v>449</v>
      </c>
      <c r="C211" s="44">
        <v>67420</v>
      </c>
      <c r="D211" s="21">
        <v>12463.2</v>
      </c>
      <c r="E211" s="21">
        <v>11340.9</v>
      </c>
      <c r="F211" s="21">
        <v>13667.4</v>
      </c>
      <c r="G211" s="21">
        <v>18.5</v>
      </c>
      <c r="H211" s="21">
        <v>16.8</v>
      </c>
      <c r="I211" s="22">
        <v>20.3</v>
      </c>
      <c r="J211" s="35">
        <v>76347</v>
      </c>
      <c r="K211" s="21">
        <v>20861.3</v>
      </c>
      <c r="L211" s="21">
        <v>19516.400000000001</v>
      </c>
      <c r="M211" s="21">
        <v>22235.9</v>
      </c>
      <c r="N211" s="21">
        <v>27.3</v>
      </c>
      <c r="O211" s="21">
        <v>25.6</v>
      </c>
      <c r="P211" s="22">
        <v>29.1</v>
      </c>
    </row>
    <row r="212" spans="1:16">
      <c r="A212" s="6" t="s">
        <v>684</v>
      </c>
      <c r="B212" s="55" t="s">
        <v>685</v>
      </c>
      <c r="C212" s="44">
        <v>28385</v>
      </c>
      <c r="D212" s="21">
        <v>4426.5</v>
      </c>
      <c r="E212" s="21">
        <v>4002.4</v>
      </c>
      <c r="F212" s="21">
        <v>4870.6000000000004</v>
      </c>
      <c r="G212" s="21">
        <v>15.6</v>
      </c>
      <c r="H212" s="21">
        <v>14.1</v>
      </c>
      <c r="I212" s="22">
        <v>17.2</v>
      </c>
      <c r="J212" s="35">
        <v>31932</v>
      </c>
      <c r="K212" s="21">
        <v>7501.3</v>
      </c>
      <c r="L212" s="21">
        <v>6963.5</v>
      </c>
      <c r="M212" s="21">
        <v>8041.5</v>
      </c>
      <c r="N212" s="21">
        <v>23.5</v>
      </c>
      <c r="O212" s="21">
        <v>21.8</v>
      </c>
      <c r="P212" s="22">
        <v>25.2</v>
      </c>
    </row>
    <row r="213" spans="1:16">
      <c r="A213" s="6" t="s">
        <v>562</v>
      </c>
      <c r="B213" s="55" t="s">
        <v>563</v>
      </c>
      <c r="C213" s="44">
        <v>109763</v>
      </c>
      <c r="D213" s="21">
        <v>19601.7</v>
      </c>
      <c r="E213" s="21">
        <v>17762</v>
      </c>
      <c r="F213" s="21">
        <v>21651.3</v>
      </c>
      <c r="G213" s="21">
        <v>17.899999999999999</v>
      </c>
      <c r="H213" s="21">
        <v>16.2</v>
      </c>
      <c r="I213" s="22">
        <v>19.7</v>
      </c>
      <c r="J213" s="35">
        <v>118870</v>
      </c>
      <c r="K213" s="21">
        <v>31501.599999999999</v>
      </c>
      <c r="L213" s="21">
        <v>29409.8</v>
      </c>
      <c r="M213" s="21">
        <v>33740.400000000001</v>
      </c>
      <c r="N213" s="21">
        <v>26.5</v>
      </c>
      <c r="O213" s="21">
        <v>24.7</v>
      </c>
      <c r="P213" s="22">
        <v>28.4</v>
      </c>
    </row>
    <row r="214" spans="1:16">
      <c r="A214" s="6" t="s">
        <v>624</v>
      </c>
      <c r="B214" s="55" t="s">
        <v>625</v>
      </c>
      <c r="C214" s="44">
        <v>85567</v>
      </c>
      <c r="D214" s="21">
        <v>14515.1</v>
      </c>
      <c r="E214" s="21">
        <v>13166.5</v>
      </c>
      <c r="F214" s="21">
        <v>15955.7</v>
      </c>
      <c r="G214" s="21">
        <v>17</v>
      </c>
      <c r="H214" s="21">
        <v>15.4</v>
      </c>
      <c r="I214" s="22">
        <v>18.600000000000001</v>
      </c>
      <c r="J214" s="35">
        <v>93841</v>
      </c>
      <c r="K214" s="21">
        <v>23721.200000000001</v>
      </c>
      <c r="L214" s="21">
        <v>22036.6</v>
      </c>
      <c r="M214" s="21">
        <v>25379.4</v>
      </c>
      <c r="N214" s="21">
        <v>25.3</v>
      </c>
      <c r="O214" s="21">
        <v>23.5</v>
      </c>
      <c r="P214" s="22">
        <v>27</v>
      </c>
    </row>
    <row r="215" spans="1:16">
      <c r="A215" s="6" t="s">
        <v>828</v>
      </c>
      <c r="B215" s="55" t="s">
        <v>829</v>
      </c>
      <c r="C215" s="44">
        <v>26767</v>
      </c>
      <c r="D215" s="21">
        <v>4416</v>
      </c>
      <c r="E215" s="21">
        <v>3926.3</v>
      </c>
      <c r="F215" s="21">
        <v>4934.8</v>
      </c>
      <c r="G215" s="21">
        <v>16.5</v>
      </c>
      <c r="H215" s="21">
        <v>14.7</v>
      </c>
      <c r="I215" s="22">
        <v>18.399999999999999</v>
      </c>
      <c r="J215" s="35">
        <v>27087</v>
      </c>
      <c r="K215" s="21">
        <v>6619.1</v>
      </c>
      <c r="L215" s="21">
        <v>6018</v>
      </c>
      <c r="M215" s="21">
        <v>7225.1</v>
      </c>
      <c r="N215" s="21">
        <v>24.4</v>
      </c>
      <c r="O215" s="21">
        <v>22.2</v>
      </c>
      <c r="P215" s="22">
        <v>26.7</v>
      </c>
    </row>
    <row r="216" spans="1:16">
      <c r="A216" s="6" t="s">
        <v>618</v>
      </c>
      <c r="B216" s="55" t="s">
        <v>619</v>
      </c>
      <c r="C216" s="44">
        <v>48681</v>
      </c>
      <c r="D216" s="21">
        <v>8090</v>
      </c>
      <c r="E216" s="21">
        <v>7343.1</v>
      </c>
      <c r="F216" s="21">
        <v>8869.1</v>
      </c>
      <c r="G216" s="21">
        <v>16.600000000000001</v>
      </c>
      <c r="H216" s="21">
        <v>15.1</v>
      </c>
      <c r="I216" s="22">
        <v>18.2</v>
      </c>
      <c r="J216" s="35">
        <v>55165</v>
      </c>
      <c r="K216" s="21">
        <v>13749</v>
      </c>
      <c r="L216" s="21">
        <v>12831.4</v>
      </c>
      <c r="M216" s="21">
        <v>14727.6</v>
      </c>
      <c r="N216" s="21">
        <v>24.9</v>
      </c>
      <c r="O216" s="21">
        <v>23.3</v>
      </c>
      <c r="P216" s="22">
        <v>26.7</v>
      </c>
    </row>
    <row r="217" spans="1:16">
      <c r="A217" s="6" t="s">
        <v>450</v>
      </c>
      <c r="B217" s="55" t="s">
        <v>451</v>
      </c>
      <c r="C217" s="44">
        <v>145412</v>
      </c>
      <c r="D217" s="21">
        <v>26257.8</v>
      </c>
      <c r="E217" s="21">
        <v>24018.799999999999</v>
      </c>
      <c r="F217" s="21">
        <v>28715.5</v>
      </c>
      <c r="G217" s="21">
        <v>18.100000000000001</v>
      </c>
      <c r="H217" s="21">
        <v>16.5</v>
      </c>
      <c r="I217" s="22">
        <v>19.7</v>
      </c>
      <c r="J217" s="35">
        <v>160783</v>
      </c>
      <c r="K217" s="21">
        <v>42107.199999999997</v>
      </c>
      <c r="L217" s="21">
        <v>39282.9</v>
      </c>
      <c r="M217" s="21">
        <v>44878</v>
      </c>
      <c r="N217" s="21">
        <v>26.2</v>
      </c>
      <c r="O217" s="21">
        <v>24.4</v>
      </c>
      <c r="P217" s="22">
        <v>27.9</v>
      </c>
    </row>
    <row r="218" spans="1:16">
      <c r="A218" s="6" t="s">
        <v>812</v>
      </c>
      <c r="B218" s="55" t="s">
        <v>813</v>
      </c>
      <c r="C218" s="44">
        <v>38326</v>
      </c>
      <c r="D218" s="21">
        <v>5505.7</v>
      </c>
      <c r="E218" s="21">
        <v>4892.8999999999996</v>
      </c>
      <c r="F218" s="21">
        <v>6112.4</v>
      </c>
      <c r="G218" s="21">
        <v>14.4</v>
      </c>
      <c r="H218" s="21">
        <v>12.8</v>
      </c>
      <c r="I218" s="22">
        <v>15.9</v>
      </c>
      <c r="J218" s="35">
        <v>41918</v>
      </c>
      <c r="K218" s="21">
        <v>9200.1</v>
      </c>
      <c r="L218" s="21">
        <v>8450.6</v>
      </c>
      <c r="M218" s="21">
        <v>9981.7999999999993</v>
      </c>
      <c r="N218" s="21">
        <v>21.9</v>
      </c>
      <c r="O218" s="21">
        <v>20.2</v>
      </c>
      <c r="P218" s="22">
        <v>23.8</v>
      </c>
    </row>
    <row r="219" spans="1:16">
      <c r="A219" s="6" t="s">
        <v>642</v>
      </c>
      <c r="B219" s="55" t="s">
        <v>643</v>
      </c>
      <c r="C219" s="44">
        <v>25664</v>
      </c>
      <c r="D219" s="21">
        <v>4128.7</v>
      </c>
      <c r="E219" s="21">
        <v>3742.6</v>
      </c>
      <c r="F219" s="21">
        <v>4533.6000000000004</v>
      </c>
      <c r="G219" s="21">
        <v>16.100000000000001</v>
      </c>
      <c r="H219" s="21">
        <v>14.6</v>
      </c>
      <c r="I219" s="22">
        <v>17.7</v>
      </c>
      <c r="J219" s="35">
        <v>27799</v>
      </c>
      <c r="K219" s="21">
        <v>6725.7</v>
      </c>
      <c r="L219" s="21">
        <v>6262.2</v>
      </c>
      <c r="M219" s="21">
        <v>7197.2</v>
      </c>
      <c r="N219" s="21">
        <v>24.2</v>
      </c>
      <c r="O219" s="21">
        <v>22.5</v>
      </c>
      <c r="P219" s="22">
        <v>25.9</v>
      </c>
    </row>
    <row r="220" spans="1:16">
      <c r="A220" s="6" t="s">
        <v>742</v>
      </c>
      <c r="B220" s="55" t="s">
        <v>743</v>
      </c>
      <c r="C220" s="44">
        <v>62920</v>
      </c>
      <c r="D220" s="21">
        <v>9715.7000000000007</v>
      </c>
      <c r="E220" s="21">
        <v>8723.7000000000007</v>
      </c>
      <c r="F220" s="21">
        <v>10722</v>
      </c>
      <c r="G220" s="21">
        <v>15.4</v>
      </c>
      <c r="H220" s="21">
        <v>13.9</v>
      </c>
      <c r="I220" s="22">
        <v>17</v>
      </c>
      <c r="J220" s="35">
        <v>68622</v>
      </c>
      <c r="K220" s="21">
        <v>16173.7</v>
      </c>
      <c r="L220" s="21">
        <v>14979.6</v>
      </c>
      <c r="M220" s="21">
        <v>17379</v>
      </c>
      <c r="N220" s="21">
        <v>23.6</v>
      </c>
      <c r="O220" s="21">
        <v>21.8</v>
      </c>
      <c r="P220" s="22">
        <v>25.3</v>
      </c>
    </row>
    <row r="221" spans="1:16">
      <c r="A221" s="6" t="s">
        <v>516</v>
      </c>
      <c r="B221" s="55" t="s">
        <v>517</v>
      </c>
      <c r="C221" s="44">
        <v>24509</v>
      </c>
      <c r="D221" s="21">
        <v>4133.5</v>
      </c>
      <c r="E221" s="21">
        <v>3750.5</v>
      </c>
      <c r="F221" s="21">
        <v>4546.7</v>
      </c>
      <c r="G221" s="21">
        <v>16.899999999999999</v>
      </c>
      <c r="H221" s="21">
        <v>15.3</v>
      </c>
      <c r="I221" s="22">
        <v>18.600000000000001</v>
      </c>
      <c r="J221" s="35">
        <v>28022</v>
      </c>
      <c r="K221" s="21">
        <v>6990.4</v>
      </c>
      <c r="L221" s="21">
        <v>6477.6</v>
      </c>
      <c r="M221" s="21">
        <v>7506.5</v>
      </c>
      <c r="N221" s="21">
        <v>24.9</v>
      </c>
      <c r="O221" s="21">
        <v>23.1</v>
      </c>
      <c r="P221" s="22">
        <v>26.8</v>
      </c>
    </row>
    <row r="222" spans="1:16">
      <c r="A222" s="6" t="s">
        <v>354</v>
      </c>
      <c r="B222" s="55" t="s">
        <v>355</v>
      </c>
      <c r="C222" s="44">
        <v>24452</v>
      </c>
      <c r="D222" s="21">
        <v>4616.3</v>
      </c>
      <c r="E222" s="21">
        <v>4181.7</v>
      </c>
      <c r="F222" s="21">
        <v>5081.1000000000004</v>
      </c>
      <c r="G222" s="21">
        <v>18.899999999999999</v>
      </c>
      <c r="H222" s="21">
        <v>17.100000000000001</v>
      </c>
      <c r="I222" s="22">
        <v>20.8</v>
      </c>
      <c r="J222" s="35">
        <v>26506</v>
      </c>
      <c r="K222" s="21">
        <v>7110.5</v>
      </c>
      <c r="L222" s="21">
        <v>6593.6</v>
      </c>
      <c r="M222" s="21">
        <v>7635.5</v>
      </c>
      <c r="N222" s="21">
        <v>26.8</v>
      </c>
      <c r="O222" s="21">
        <v>24.9</v>
      </c>
      <c r="P222" s="22">
        <v>28.8</v>
      </c>
    </row>
    <row r="223" spans="1:16">
      <c r="A223" s="6" t="s">
        <v>644</v>
      </c>
      <c r="B223" s="55" t="s">
        <v>645</v>
      </c>
      <c r="C223" s="44">
        <v>35793</v>
      </c>
      <c r="D223" s="21">
        <v>5761.6</v>
      </c>
      <c r="E223" s="21">
        <v>5211.7</v>
      </c>
      <c r="F223" s="21">
        <v>6327.8</v>
      </c>
      <c r="G223" s="21">
        <v>16.100000000000001</v>
      </c>
      <c r="H223" s="21">
        <v>14.6</v>
      </c>
      <c r="I223" s="22">
        <v>17.7</v>
      </c>
      <c r="J223" s="35">
        <v>39807</v>
      </c>
      <c r="K223" s="21">
        <v>9530.9</v>
      </c>
      <c r="L223" s="21">
        <v>8877.9</v>
      </c>
      <c r="M223" s="21">
        <v>10208.700000000001</v>
      </c>
      <c r="N223" s="21">
        <v>23.9</v>
      </c>
      <c r="O223" s="21">
        <v>22.3</v>
      </c>
      <c r="P223" s="22">
        <v>25.6</v>
      </c>
    </row>
    <row r="224" spans="1:16">
      <c r="A224" s="6" t="s">
        <v>574</v>
      </c>
      <c r="B224" s="55" t="s">
        <v>575</v>
      </c>
      <c r="C224" s="44">
        <v>36538</v>
      </c>
      <c r="D224" s="21">
        <v>6205.8</v>
      </c>
      <c r="E224" s="21">
        <v>5622.6</v>
      </c>
      <c r="F224" s="21">
        <v>6818.3</v>
      </c>
      <c r="G224" s="21">
        <v>17</v>
      </c>
      <c r="H224" s="21">
        <v>15.4</v>
      </c>
      <c r="I224" s="22">
        <v>18.7</v>
      </c>
      <c r="J224" s="35">
        <v>39954</v>
      </c>
      <c r="K224" s="21">
        <v>10156.200000000001</v>
      </c>
      <c r="L224" s="21">
        <v>9448.9</v>
      </c>
      <c r="M224" s="21">
        <v>10848.4</v>
      </c>
      <c r="N224" s="21">
        <v>25.4</v>
      </c>
      <c r="O224" s="21">
        <v>23.6</v>
      </c>
      <c r="P224" s="22">
        <v>27.2</v>
      </c>
    </row>
    <row r="225" spans="1:16">
      <c r="A225" s="6" t="s">
        <v>800</v>
      </c>
      <c r="B225" s="55" t="s">
        <v>801</v>
      </c>
      <c r="C225" s="44">
        <v>36093</v>
      </c>
      <c r="D225" s="21">
        <v>5224</v>
      </c>
      <c r="E225" s="21">
        <v>4628.2</v>
      </c>
      <c r="F225" s="21">
        <v>5811</v>
      </c>
      <c r="G225" s="21">
        <v>14.5</v>
      </c>
      <c r="H225" s="21">
        <v>12.8</v>
      </c>
      <c r="I225" s="22">
        <v>16.100000000000001</v>
      </c>
      <c r="J225" s="35">
        <v>39544</v>
      </c>
      <c r="K225" s="21">
        <v>8759.5</v>
      </c>
      <c r="L225" s="21">
        <v>8026.1</v>
      </c>
      <c r="M225" s="21">
        <v>9512.5</v>
      </c>
      <c r="N225" s="21">
        <v>22.2</v>
      </c>
      <c r="O225" s="21">
        <v>20.3</v>
      </c>
      <c r="P225" s="22">
        <v>24.1</v>
      </c>
    </row>
    <row r="226" spans="1:16">
      <c r="A226" s="6" t="s">
        <v>694</v>
      </c>
      <c r="B226" s="55" t="s">
        <v>695</v>
      </c>
      <c r="C226" s="44">
        <v>27155</v>
      </c>
      <c r="D226" s="21">
        <v>4415.3999999999996</v>
      </c>
      <c r="E226" s="21">
        <v>3991.5</v>
      </c>
      <c r="F226" s="21">
        <v>4852.8</v>
      </c>
      <c r="G226" s="21">
        <v>16.3</v>
      </c>
      <c r="H226" s="21">
        <v>14.7</v>
      </c>
      <c r="I226" s="22">
        <v>17.899999999999999</v>
      </c>
      <c r="J226" s="35">
        <v>29717</v>
      </c>
      <c r="K226" s="21">
        <v>7296.6</v>
      </c>
      <c r="L226" s="21">
        <v>6765.7</v>
      </c>
      <c r="M226" s="21">
        <v>7815.1</v>
      </c>
      <c r="N226" s="21">
        <v>24.6</v>
      </c>
      <c r="O226" s="21">
        <v>22.8</v>
      </c>
      <c r="P226" s="22">
        <v>26.3</v>
      </c>
    </row>
    <row r="227" spans="1:16">
      <c r="A227" s="6" t="s">
        <v>534</v>
      </c>
      <c r="B227" s="55" t="s">
        <v>535</v>
      </c>
      <c r="C227" s="44">
        <v>29227</v>
      </c>
      <c r="D227" s="21">
        <v>5036.5</v>
      </c>
      <c r="E227" s="21">
        <v>4574.1000000000004</v>
      </c>
      <c r="F227" s="21">
        <v>5519.8</v>
      </c>
      <c r="G227" s="21">
        <v>17.2</v>
      </c>
      <c r="H227" s="21">
        <v>15.7</v>
      </c>
      <c r="I227" s="22">
        <v>18.899999999999999</v>
      </c>
      <c r="J227" s="35">
        <v>31585</v>
      </c>
      <c r="K227" s="21">
        <v>7952.7</v>
      </c>
      <c r="L227" s="21">
        <v>7400.3</v>
      </c>
      <c r="M227" s="21">
        <v>8513.4</v>
      </c>
      <c r="N227" s="21">
        <v>25.2</v>
      </c>
      <c r="O227" s="21">
        <v>23.4</v>
      </c>
      <c r="P227" s="22">
        <v>27</v>
      </c>
    </row>
    <row r="228" spans="1:16">
      <c r="A228" s="6" t="s">
        <v>316</v>
      </c>
      <c r="B228" s="55" t="s">
        <v>317</v>
      </c>
      <c r="C228" s="44">
        <v>33907</v>
      </c>
      <c r="D228" s="21">
        <v>6950.3</v>
      </c>
      <c r="E228" s="21">
        <v>6275.1</v>
      </c>
      <c r="F228" s="21">
        <v>7674.1</v>
      </c>
      <c r="G228" s="21">
        <v>20.5</v>
      </c>
      <c r="H228" s="21">
        <v>18.5</v>
      </c>
      <c r="I228" s="22">
        <v>22.6</v>
      </c>
      <c r="J228" s="35">
        <v>37818</v>
      </c>
      <c r="K228" s="21">
        <v>11230.5</v>
      </c>
      <c r="L228" s="21">
        <v>10417.799999999999</v>
      </c>
      <c r="M228" s="21">
        <v>12074.4</v>
      </c>
      <c r="N228" s="21">
        <v>29.7</v>
      </c>
      <c r="O228" s="21">
        <v>27.5</v>
      </c>
      <c r="P228" s="22">
        <v>31.9</v>
      </c>
    </row>
    <row r="229" spans="1:16">
      <c r="A229" s="6" t="s">
        <v>506</v>
      </c>
      <c r="B229" s="55" t="s">
        <v>507</v>
      </c>
      <c r="C229" s="44">
        <v>44134</v>
      </c>
      <c r="D229" s="21">
        <v>8057.4</v>
      </c>
      <c r="E229" s="21">
        <v>7260.1</v>
      </c>
      <c r="F229" s="21">
        <v>8907.2999999999993</v>
      </c>
      <c r="G229" s="21">
        <v>18.3</v>
      </c>
      <c r="H229" s="21">
        <v>16.5</v>
      </c>
      <c r="I229" s="22">
        <v>20.2</v>
      </c>
      <c r="J229" s="35">
        <v>46012</v>
      </c>
      <c r="K229" s="21">
        <v>12571.7</v>
      </c>
      <c r="L229" s="21">
        <v>11683.7</v>
      </c>
      <c r="M229" s="21">
        <v>13503</v>
      </c>
      <c r="N229" s="21">
        <v>27.3</v>
      </c>
      <c r="O229" s="21">
        <v>25.4</v>
      </c>
      <c r="P229" s="22">
        <v>29.3</v>
      </c>
    </row>
    <row r="230" spans="1:16">
      <c r="A230" s="6" t="s">
        <v>508</v>
      </c>
      <c r="B230" s="55" t="s">
        <v>509</v>
      </c>
      <c r="C230" s="44">
        <v>39783</v>
      </c>
      <c r="D230" s="21">
        <v>7168.2</v>
      </c>
      <c r="E230" s="21">
        <v>6513.4</v>
      </c>
      <c r="F230" s="21">
        <v>7845.5</v>
      </c>
      <c r="G230" s="21">
        <v>18</v>
      </c>
      <c r="H230" s="21">
        <v>16.399999999999999</v>
      </c>
      <c r="I230" s="22">
        <v>19.7</v>
      </c>
      <c r="J230" s="35">
        <v>44064</v>
      </c>
      <c r="K230" s="21">
        <v>11809</v>
      </c>
      <c r="L230" s="21">
        <v>11054.7</v>
      </c>
      <c r="M230" s="21">
        <v>12596.4</v>
      </c>
      <c r="N230" s="21">
        <v>26.8</v>
      </c>
      <c r="O230" s="21">
        <v>25.1</v>
      </c>
      <c r="P230" s="22">
        <v>28.6</v>
      </c>
    </row>
    <row r="231" spans="1:16">
      <c r="A231" s="6" t="s">
        <v>760</v>
      </c>
      <c r="B231" s="55" t="s">
        <v>761</v>
      </c>
      <c r="C231" s="44">
        <v>46832</v>
      </c>
      <c r="D231" s="21">
        <v>7565</v>
      </c>
      <c r="E231" s="21">
        <v>6756.5</v>
      </c>
      <c r="F231" s="21">
        <v>8483.1</v>
      </c>
      <c r="G231" s="21">
        <v>16.2</v>
      </c>
      <c r="H231" s="21">
        <v>14.4</v>
      </c>
      <c r="I231" s="22">
        <v>18.100000000000001</v>
      </c>
      <c r="J231" s="35">
        <v>52894</v>
      </c>
      <c r="K231" s="21">
        <v>12620</v>
      </c>
      <c r="L231" s="21">
        <v>11493.5</v>
      </c>
      <c r="M231" s="21">
        <v>13717</v>
      </c>
      <c r="N231" s="21">
        <v>23.9</v>
      </c>
      <c r="O231" s="21">
        <v>21.7</v>
      </c>
      <c r="P231" s="22">
        <v>25.9</v>
      </c>
    </row>
    <row r="232" spans="1:16">
      <c r="A232" s="6" t="s">
        <v>762</v>
      </c>
      <c r="B232" s="55" t="s">
        <v>763</v>
      </c>
      <c r="C232" s="44">
        <v>22484</v>
      </c>
      <c r="D232" s="21">
        <v>3414.4</v>
      </c>
      <c r="E232" s="21">
        <v>3072.6</v>
      </c>
      <c r="F232" s="21">
        <v>3768.9</v>
      </c>
      <c r="G232" s="21">
        <v>15.2</v>
      </c>
      <c r="H232" s="21">
        <v>13.7</v>
      </c>
      <c r="I232" s="22">
        <v>16.8</v>
      </c>
      <c r="J232" s="35">
        <v>24431</v>
      </c>
      <c r="K232" s="21">
        <v>5602.9</v>
      </c>
      <c r="L232" s="21">
        <v>5191.8</v>
      </c>
      <c r="M232" s="21">
        <v>6019.7</v>
      </c>
      <c r="N232" s="21">
        <v>22.9</v>
      </c>
      <c r="O232" s="21">
        <v>21.3</v>
      </c>
      <c r="P232" s="22">
        <v>24.6</v>
      </c>
    </row>
    <row r="233" spans="1:16">
      <c r="A233" s="6" t="s">
        <v>868</v>
      </c>
      <c r="B233" s="55" t="s">
        <v>869</v>
      </c>
      <c r="C233" s="44">
        <v>32868</v>
      </c>
      <c r="D233" s="21">
        <v>4528.5</v>
      </c>
      <c r="E233" s="21">
        <v>3995.2</v>
      </c>
      <c r="F233" s="21">
        <v>5049.7</v>
      </c>
      <c r="G233" s="21">
        <v>13.8</v>
      </c>
      <c r="H233" s="21">
        <v>12.2</v>
      </c>
      <c r="I233" s="22">
        <v>15.4</v>
      </c>
      <c r="J233" s="35">
        <v>36082</v>
      </c>
      <c r="K233" s="21">
        <v>7566.3</v>
      </c>
      <c r="L233" s="21">
        <v>6890.4</v>
      </c>
      <c r="M233" s="21">
        <v>8251.1</v>
      </c>
      <c r="N233" s="21">
        <v>21</v>
      </c>
      <c r="O233" s="21">
        <v>19.100000000000001</v>
      </c>
      <c r="P233" s="22">
        <v>22.9</v>
      </c>
    </row>
    <row r="234" spans="1:16">
      <c r="A234" s="6" t="s">
        <v>372</v>
      </c>
      <c r="B234" s="55" t="s">
        <v>373</v>
      </c>
      <c r="C234" s="44">
        <v>42419</v>
      </c>
      <c r="D234" s="21">
        <v>8259.6</v>
      </c>
      <c r="E234" s="21">
        <v>7469.6</v>
      </c>
      <c r="F234" s="21">
        <v>9114.9</v>
      </c>
      <c r="G234" s="21">
        <v>19.5</v>
      </c>
      <c r="H234" s="21">
        <v>17.600000000000001</v>
      </c>
      <c r="I234" s="22">
        <v>21.5</v>
      </c>
      <c r="J234" s="35">
        <v>45744</v>
      </c>
      <c r="K234" s="21">
        <v>13028</v>
      </c>
      <c r="L234" s="21">
        <v>12121</v>
      </c>
      <c r="M234" s="21">
        <v>13974.9</v>
      </c>
      <c r="N234" s="21">
        <v>28.5</v>
      </c>
      <c r="O234" s="21">
        <v>26.5</v>
      </c>
      <c r="P234" s="22">
        <v>30.6</v>
      </c>
    </row>
    <row r="235" spans="1:16">
      <c r="A235" s="6" t="s">
        <v>670</v>
      </c>
      <c r="B235" s="55" t="s">
        <v>671</v>
      </c>
      <c r="C235" s="44">
        <v>34375</v>
      </c>
      <c r="D235" s="21">
        <v>5552.1</v>
      </c>
      <c r="E235" s="21">
        <v>5016.3</v>
      </c>
      <c r="F235" s="21">
        <v>6098.9</v>
      </c>
      <c r="G235" s="21">
        <v>16.2</v>
      </c>
      <c r="H235" s="21">
        <v>14.6</v>
      </c>
      <c r="I235" s="22">
        <v>17.7</v>
      </c>
      <c r="J235" s="35">
        <v>36781</v>
      </c>
      <c r="K235" s="21">
        <v>9086.5</v>
      </c>
      <c r="L235" s="21">
        <v>8467.9</v>
      </c>
      <c r="M235" s="21">
        <v>9711.1</v>
      </c>
      <c r="N235" s="21">
        <v>24.7</v>
      </c>
      <c r="O235" s="21">
        <v>23</v>
      </c>
      <c r="P235" s="22">
        <v>26.4</v>
      </c>
    </row>
    <row r="236" spans="1:16">
      <c r="A236" s="6" t="s">
        <v>518</v>
      </c>
      <c r="B236" s="55" t="s">
        <v>519</v>
      </c>
      <c r="C236" s="44">
        <v>25863</v>
      </c>
      <c r="D236" s="21">
        <v>4486.3</v>
      </c>
      <c r="E236" s="21">
        <v>4074.7</v>
      </c>
      <c r="F236" s="21">
        <v>4911.6000000000004</v>
      </c>
      <c r="G236" s="21">
        <v>17.3</v>
      </c>
      <c r="H236" s="21">
        <v>15.8</v>
      </c>
      <c r="I236" s="22">
        <v>19</v>
      </c>
      <c r="J236" s="35">
        <v>27809</v>
      </c>
      <c r="K236" s="21">
        <v>7077.9</v>
      </c>
      <c r="L236" s="21">
        <v>6608.1</v>
      </c>
      <c r="M236" s="21">
        <v>7557.9</v>
      </c>
      <c r="N236" s="21">
        <v>25.5</v>
      </c>
      <c r="O236" s="21">
        <v>23.8</v>
      </c>
      <c r="P236" s="22">
        <v>27.2</v>
      </c>
    </row>
    <row r="237" spans="1:16">
      <c r="A237" s="6" t="s">
        <v>466</v>
      </c>
      <c r="B237" s="55" t="s">
        <v>467</v>
      </c>
      <c r="C237" s="44">
        <v>17621</v>
      </c>
      <c r="D237" s="21">
        <v>3174.2</v>
      </c>
      <c r="E237" s="21">
        <v>2859</v>
      </c>
      <c r="F237" s="21">
        <v>3506</v>
      </c>
      <c r="G237" s="21">
        <v>18</v>
      </c>
      <c r="H237" s="21">
        <v>16.2</v>
      </c>
      <c r="I237" s="22">
        <v>19.899999999999999</v>
      </c>
      <c r="J237" s="35">
        <v>19207</v>
      </c>
      <c r="K237" s="21">
        <v>5120.3</v>
      </c>
      <c r="L237" s="21">
        <v>4736.3999999999996</v>
      </c>
      <c r="M237" s="21">
        <v>5499.8</v>
      </c>
      <c r="N237" s="21">
        <v>26.7</v>
      </c>
      <c r="O237" s="21">
        <v>24.7</v>
      </c>
      <c r="P237" s="22">
        <v>28.6</v>
      </c>
    </row>
    <row r="238" spans="1:16">
      <c r="A238" s="6" t="s">
        <v>548</v>
      </c>
      <c r="B238" s="55" t="s">
        <v>549</v>
      </c>
      <c r="C238" s="44">
        <v>65773</v>
      </c>
      <c r="D238" s="21">
        <v>11215.6</v>
      </c>
      <c r="E238" s="21">
        <v>10219</v>
      </c>
      <c r="F238" s="21">
        <v>12242.6</v>
      </c>
      <c r="G238" s="21">
        <v>17.100000000000001</v>
      </c>
      <c r="H238" s="21">
        <v>15.5</v>
      </c>
      <c r="I238" s="22">
        <v>18.600000000000001</v>
      </c>
      <c r="J238" s="35">
        <v>72970</v>
      </c>
      <c r="K238" s="21">
        <v>18714.900000000001</v>
      </c>
      <c r="L238" s="21">
        <v>17536.099999999999</v>
      </c>
      <c r="M238" s="21">
        <v>19929.099999999999</v>
      </c>
      <c r="N238" s="21">
        <v>25.6</v>
      </c>
      <c r="O238" s="21">
        <v>24</v>
      </c>
      <c r="P238" s="22">
        <v>27.3</v>
      </c>
    </row>
    <row r="239" spans="1:16">
      <c r="A239" s="6" t="s">
        <v>452</v>
      </c>
      <c r="B239" s="55" t="s">
        <v>453</v>
      </c>
      <c r="C239" s="44">
        <v>44400</v>
      </c>
      <c r="D239" s="21">
        <v>8400.2999999999993</v>
      </c>
      <c r="E239" s="21">
        <v>7648.1</v>
      </c>
      <c r="F239" s="21">
        <v>9199</v>
      </c>
      <c r="G239" s="21">
        <v>18.899999999999999</v>
      </c>
      <c r="H239" s="21">
        <v>17.2</v>
      </c>
      <c r="I239" s="22">
        <v>20.7</v>
      </c>
      <c r="J239" s="35">
        <v>48190</v>
      </c>
      <c r="K239" s="21">
        <v>13506.7</v>
      </c>
      <c r="L239" s="21">
        <v>12657.1</v>
      </c>
      <c r="M239" s="21">
        <v>14409.9</v>
      </c>
      <c r="N239" s="21">
        <v>28</v>
      </c>
      <c r="O239" s="21">
        <v>26.3</v>
      </c>
      <c r="P239" s="22">
        <v>29.9</v>
      </c>
    </row>
    <row r="240" spans="1:16">
      <c r="A240" s="6" t="s">
        <v>318</v>
      </c>
      <c r="B240" s="55" t="s">
        <v>319</v>
      </c>
      <c r="C240" s="44">
        <v>53154</v>
      </c>
      <c r="D240" s="21">
        <v>11279.5</v>
      </c>
      <c r="E240" s="21">
        <v>10132.299999999999</v>
      </c>
      <c r="F240" s="21">
        <v>12490.8</v>
      </c>
      <c r="G240" s="21">
        <v>21.2</v>
      </c>
      <c r="H240" s="21">
        <v>19.100000000000001</v>
      </c>
      <c r="I240" s="22">
        <v>23.5</v>
      </c>
      <c r="J240" s="35">
        <v>55428</v>
      </c>
      <c r="K240" s="21">
        <v>16943.8</v>
      </c>
      <c r="L240" s="21">
        <v>15706.2</v>
      </c>
      <c r="M240" s="21">
        <v>18233.7</v>
      </c>
      <c r="N240" s="21">
        <v>30.6</v>
      </c>
      <c r="O240" s="21">
        <v>28.3</v>
      </c>
      <c r="P240" s="22">
        <v>32.9</v>
      </c>
    </row>
    <row r="241" spans="1:16">
      <c r="A241" s="6" t="s">
        <v>672</v>
      </c>
      <c r="B241" s="55" t="s">
        <v>673</v>
      </c>
      <c r="C241" s="44">
        <v>36700</v>
      </c>
      <c r="D241" s="21">
        <v>5941.4</v>
      </c>
      <c r="E241" s="21">
        <v>5374.8</v>
      </c>
      <c r="F241" s="21">
        <v>6530.2</v>
      </c>
      <c r="G241" s="21">
        <v>16.2</v>
      </c>
      <c r="H241" s="21">
        <v>14.6</v>
      </c>
      <c r="I241" s="22">
        <v>17.8</v>
      </c>
      <c r="J241" s="35">
        <v>40952</v>
      </c>
      <c r="K241" s="21">
        <v>9835.2999999999993</v>
      </c>
      <c r="L241" s="21">
        <v>9114.4</v>
      </c>
      <c r="M241" s="21">
        <v>10590.3</v>
      </c>
      <c r="N241" s="21">
        <v>24</v>
      </c>
      <c r="O241" s="21">
        <v>22.3</v>
      </c>
      <c r="P241" s="22">
        <v>25.9</v>
      </c>
    </row>
    <row r="242" spans="1:16">
      <c r="A242" s="6" t="s">
        <v>696</v>
      </c>
      <c r="B242" s="55" t="s">
        <v>697</v>
      </c>
      <c r="C242" s="44">
        <v>31076</v>
      </c>
      <c r="D242" s="21">
        <v>4898.8999999999996</v>
      </c>
      <c r="E242" s="21">
        <v>4401.7</v>
      </c>
      <c r="F242" s="21">
        <v>5386.2</v>
      </c>
      <c r="G242" s="21">
        <v>15.8</v>
      </c>
      <c r="H242" s="21">
        <v>14.2</v>
      </c>
      <c r="I242" s="22">
        <v>17.3</v>
      </c>
      <c r="J242" s="35">
        <v>34384</v>
      </c>
      <c r="K242" s="21">
        <v>8067.4</v>
      </c>
      <c r="L242" s="21">
        <v>7460.5</v>
      </c>
      <c r="M242" s="21">
        <v>8676.9</v>
      </c>
      <c r="N242" s="21">
        <v>23.5</v>
      </c>
      <c r="O242" s="21">
        <v>21.7</v>
      </c>
      <c r="P242" s="22">
        <v>25.2</v>
      </c>
    </row>
    <row r="243" spans="1:16">
      <c r="A243" s="6" t="s">
        <v>336</v>
      </c>
      <c r="B243" s="55" t="s">
        <v>337</v>
      </c>
      <c r="C243" s="44">
        <v>63046</v>
      </c>
      <c r="D243" s="21">
        <v>12912.8</v>
      </c>
      <c r="E243" s="21">
        <v>11682.4</v>
      </c>
      <c r="F243" s="21">
        <v>14191.8</v>
      </c>
      <c r="G243" s="21">
        <v>20.5</v>
      </c>
      <c r="H243" s="21">
        <v>18.5</v>
      </c>
      <c r="I243" s="22">
        <v>22.5</v>
      </c>
      <c r="J243" s="35">
        <v>70092</v>
      </c>
      <c r="K243" s="21">
        <v>20856.099999999999</v>
      </c>
      <c r="L243" s="21">
        <v>19402.7</v>
      </c>
      <c r="M243" s="21">
        <v>22341.1</v>
      </c>
      <c r="N243" s="21">
        <v>29.8</v>
      </c>
      <c r="O243" s="21">
        <v>27.7</v>
      </c>
      <c r="P243" s="22">
        <v>31.9</v>
      </c>
    </row>
    <row r="244" spans="1:16">
      <c r="A244" s="6" t="s">
        <v>782</v>
      </c>
      <c r="B244" s="55" t="s">
        <v>783</v>
      </c>
      <c r="C244" s="44">
        <v>21709</v>
      </c>
      <c r="D244" s="21">
        <v>3112.7</v>
      </c>
      <c r="E244" s="21">
        <v>2737.7</v>
      </c>
      <c r="F244" s="21">
        <v>3488.1</v>
      </c>
      <c r="G244" s="21">
        <v>14.3</v>
      </c>
      <c r="H244" s="21">
        <v>12.6</v>
      </c>
      <c r="I244" s="22">
        <v>16.100000000000001</v>
      </c>
      <c r="J244" s="35">
        <v>23583</v>
      </c>
      <c r="K244" s="21">
        <v>5273.5</v>
      </c>
      <c r="L244" s="21">
        <v>4805.7</v>
      </c>
      <c r="M244" s="21">
        <v>5744.9</v>
      </c>
      <c r="N244" s="21">
        <v>22.4</v>
      </c>
      <c r="O244" s="21">
        <v>20.399999999999999</v>
      </c>
      <c r="P244" s="22">
        <v>24.4</v>
      </c>
    </row>
    <row r="245" spans="1:16">
      <c r="A245" s="6" t="s">
        <v>802</v>
      </c>
      <c r="B245" s="55" t="s">
        <v>803</v>
      </c>
      <c r="C245" s="44">
        <v>42412</v>
      </c>
      <c r="D245" s="21">
        <v>6545.4</v>
      </c>
      <c r="E245" s="21">
        <v>5898.2</v>
      </c>
      <c r="F245" s="21">
        <v>7219.2</v>
      </c>
      <c r="G245" s="21">
        <v>15.4</v>
      </c>
      <c r="H245" s="21">
        <v>13.9</v>
      </c>
      <c r="I245" s="22">
        <v>17</v>
      </c>
      <c r="J245" s="35">
        <v>47173</v>
      </c>
      <c r="K245" s="21">
        <v>10897.3</v>
      </c>
      <c r="L245" s="21">
        <v>10068.1</v>
      </c>
      <c r="M245" s="21">
        <v>11704.3</v>
      </c>
      <c r="N245" s="21">
        <v>23.1</v>
      </c>
      <c r="O245" s="21">
        <v>21.3</v>
      </c>
      <c r="P245" s="22">
        <v>24.8</v>
      </c>
    </row>
    <row r="246" spans="1:16">
      <c r="A246" s="6" t="s">
        <v>408</v>
      </c>
      <c r="B246" s="55" t="s">
        <v>409</v>
      </c>
      <c r="C246" s="44">
        <v>34224</v>
      </c>
      <c r="D246" s="21">
        <v>6376.3</v>
      </c>
      <c r="E246" s="21">
        <v>5781</v>
      </c>
      <c r="F246" s="21">
        <v>6996.4</v>
      </c>
      <c r="G246" s="21">
        <v>18.600000000000001</v>
      </c>
      <c r="H246" s="21">
        <v>16.899999999999999</v>
      </c>
      <c r="I246" s="22">
        <v>20.399999999999999</v>
      </c>
      <c r="J246" s="35">
        <v>36758</v>
      </c>
      <c r="K246" s="21">
        <v>10021.200000000001</v>
      </c>
      <c r="L246" s="21">
        <v>9370.5</v>
      </c>
      <c r="M246" s="21">
        <v>10699.9</v>
      </c>
      <c r="N246" s="21">
        <v>27.3</v>
      </c>
      <c r="O246" s="21">
        <v>25.5</v>
      </c>
      <c r="P246" s="22">
        <v>29.1</v>
      </c>
    </row>
    <row r="247" spans="1:16">
      <c r="A247" s="6" t="s">
        <v>610</v>
      </c>
      <c r="B247" s="55" t="s">
        <v>611</v>
      </c>
      <c r="C247" s="44">
        <v>50362</v>
      </c>
      <c r="D247" s="21">
        <v>8752.6</v>
      </c>
      <c r="E247" s="21">
        <v>7948.6</v>
      </c>
      <c r="F247" s="21">
        <v>9591.7999999999993</v>
      </c>
      <c r="G247" s="21">
        <v>17.399999999999999</v>
      </c>
      <c r="H247" s="21">
        <v>15.8</v>
      </c>
      <c r="I247" s="22">
        <v>19</v>
      </c>
      <c r="J247" s="35">
        <v>52707</v>
      </c>
      <c r="K247" s="21">
        <v>13732.4</v>
      </c>
      <c r="L247" s="21">
        <v>12803.1</v>
      </c>
      <c r="M247" s="21">
        <v>14641.3</v>
      </c>
      <c r="N247" s="21">
        <v>26.1</v>
      </c>
      <c r="O247" s="21">
        <v>24.3</v>
      </c>
      <c r="P247" s="22">
        <v>27.8</v>
      </c>
    </row>
    <row r="248" spans="1:16">
      <c r="A248" s="6" t="s">
        <v>338</v>
      </c>
      <c r="B248" s="55" t="s">
        <v>339</v>
      </c>
      <c r="C248" s="44">
        <v>49714</v>
      </c>
      <c r="D248" s="21">
        <v>10121</v>
      </c>
      <c r="E248" s="21">
        <v>9127.2999999999993</v>
      </c>
      <c r="F248" s="21">
        <v>11179.2</v>
      </c>
      <c r="G248" s="21">
        <v>20.399999999999999</v>
      </c>
      <c r="H248" s="21">
        <v>18.399999999999999</v>
      </c>
      <c r="I248" s="22">
        <v>22.5</v>
      </c>
      <c r="J248" s="35">
        <v>53179</v>
      </c>
      <c r="K248" s="21">
        <v>15859.3</v>
      </c>
      <c r="L248" s="21">
        <v>14741.1</v>
      </c>
      <c r="M248" s="21">
        <v>17021.5</v>
      </c>
      <c r="N248" s="21">
        <v>29.8</v>
      </c>
      <c r="O248" s="21">
        <v>27.7</v>
      </c>
      <c r="P248" s="22">
        <v>32</v>
      </c>
    </row>
    <row r="249" spans="1:16">
      <c r="A249" s="6" t="s">
        <v>410</v>
      </c>
      <c r="B249" s="55" t="s">
        <v>411</v>
      </c>
      <c r="C249" s="44">
        <v>17216</v>
      </c>
      <c r="D249" s="21">
        <v>3221.6</v>
      </c>
      <c r="E249" s="21">
        <v>2931.4</v>
      </c>
      <c r="F249" s="21">
        <v>3523.1</v>
      </c>
      <c r="G249" s="21">
        <v>18.7</v>
      </c>
      <c r="H249" s="21">
        <v>17</v>
      </c>
      <c r="I249" s="22">
        <v>20.5</v>
      </c>
      <c r="J249" s="35">
        <v>19019</v>
      </c>
      <c r="K249" s="21">
        <v>5227</v>
      </c>
      <c r="L249" s="21">
        <v>4894.3999999999996</v>
      </c>
      <c r="M249" s="21">
        <v>5560.7</v>
      </c>
      <c r="N249" s="21">
        <v>27.5</v>
      </c>
      <c r="O249" s="21">
        <v>25.7</v>
      </c>
      <c r="P249" s="22">
        <v>29.2</v>
      </c>
    </row>
    <row r="250" spans="1:16">
      <c r="A250" s="6" t="s">
        <v>764</v>
      </c>
      <c r="B250" s="55" t="s">
        <v>765</v>
      </c>
      <c r="C250" s="44">
        <v>20733</v>
      </c>
      <c r="D250" s="21">
        <v>3131.6</v>
      </c>
      <c r="E250" s="21">
        <v>2812.9</v>
      </c>
      <c r="F250" s="21">
        <v>3462</v>
      </c>
      <c r="G250" s="21">
        <v>15.1</v>
      </c>
      <c r="H250" s="21">
        <v>13.6</v>
      </c>
      <c r="I250" s="22">
        <v>16.7</v>
      </c>
      <c r="J250" s="35">
        <v>23269</v>
      </c>
      <c r="K250" s="21">
        <v>5384.7</v>
      </c>
      <c r="L250" s="21">
        <v>4994.3</v>
      </c>
      <c r="M250" s="21">
        <v>5788</v>
      </c>
      <c r="N250" s="21">
        <v>23.1</v>
      </c>
      <c r="O250" s="21">
        <v>21.5</v>
      </c>
      <c r="P250" s="22">
        <v>24.9</v>
      </c>
    </row>
    <row r="251" spans="1:16">
      <c r="A251" s="6" t="s">
        <v>392</v>
      </c>
      <c r="B251" s="55" t="s">
        <v>393</v>
      </c>
      <c r="C251" s="44">
        <v>36109</v>
      </c>
      <c r="D251" s="21">
        <v>6503.6</v>
      </c>
      <c r="E251" s="21">
        <v>5927.5</v>
      </c>
      <c r="F251" s="21">
        <v>7093.5</v>
      </c>
      <c r="G251" s="21">
        <v>18</v>
      </c>
      <c r="H251" s="21">
        <v>16.399999999999999</v>
      </c>
      <c r="I251" s="22">
        <v>19.600000000000001</v>
      </c>
      <c r="J251" s="35">
        <v>40775</v>
      </c>
      <c r="K251" s="21">
        <v>10617</v>
      </c>
      <c r="L251" s="21">
        <v>9928.2000000000007</v>
      </c>
      <c r="M251" s="21">
        <v>11303</v>
      </c>
      <c r="N251" s="21">
        <v>26</v>
      </c>
      <c r="O251" s="21">
        <v>24.3</v>
      </c>
      <c r="P251" s="22">
        <v>27.7</v>
      </c>
    </row>
    <row r="252" spans="1:16">
      <c r="A252" s="6" t="s">
        <v>576</v>
      </c>
      <c r="B252" s="55" t="s">
        <v>577</v>
      </c>
      <c r="C252" s="44">
        <v>40619</v>
      </c>
      <c r="D252" s="21">
        <v>7398.5</v>
      </c>
      <c r="E252" s="21">
        <v>6707.5</v>
      </c>
      <c r="F252" s="21">
        <v>8121.4</v>
      </c>
      <c r="G252" s="21">
        <v>18.2</v>
      </c>
      <c r="H252" s="21">
        <v>16.5</v>
      </c>
      <c r="I252" s="22">
        <v>20</v>
      </c>
      <c r="J252" s="35">
        <v>44021</v>
      </c>
      <c r="K252" s="21">
        <v>11852.4</v>
      </c>
      <c r="L252" s="21">
        <v>11050</v>
      </c>
      <c r="M252" s="21">
        <v>12678.9</v>
      </c>
      <c r="N252" s="21">
        <v>26.9</v>
      </c>
      <c r="O252" s="21">
        <v>25.1</v>
      </c>
      <c r="P252" s="22">
        <v>28.8</v>
      </c>
    </row>
    <row r="253" spans="1:16">
      <c r="A253" s="49" t="s">
        <v>282</v>
      </c>
      <c r="B253" s="54" t="s">
        <v>283</v>
      </c>
      <c r="C253" s="44">
        <v>40870</v>
      </c>
      <c r="D253" s="21">
        <v>8632.6</v>
      </c>
      <c r="E253" s="21">
        <v>7811.3</v>
      </c>
      <c r="F253" s="21">
        <v>9486.4</v>
      </c>
      <c r="G253" s="21">
        <v>21.1</v>
      </c>
      <c r="H253" s="21">
        <v>19.100000000000001</v>
      </c>
      <c r="I253" s="22">
        <v>23.2</v>
      </c>
      <c r="J253" s="35">
        <v>46286</v>
      </c>
      <c r="K253" s="21">
        <v>14512.8</v>
      </c>
      <c r="L253" s="21">
        <v>13529.6</v>
      </c>
      <c r="M253" s="21">
        <v>15509.6</v>
      </c>
      <c r="N253" s="21">
        <v>31.4</v>
      </c>
      <c r="O253" s="21">
        <v>29.2</v>
      </c>
      <c r="P253" s="22">
        <v>33.5</v>
      </c>
    </row>
    <row r="254" spans="1:16">
      <c r="A254" s="6" t="s">
        <v>638</v>
      </c>
      <c r="B254" s="55" t="s">
        <v>639</v>
      </c>
      <c r="C254" s="44">
        <v>31516</v>
      </c>
      <c r="D254" s="21">
        <v>5082.6000000000004</v>
      </c>
      <c r="E254" s="21">
        <v>4579.3</v>
      </c>
      <c r="F254" s="21">
        <v>5593.5</v>
      </c>
      <c r="G254" s="21">
        <v>16.100000000000001</v>
      </c>
      <c r="H254" s="21">
        <v>14.5</v>
      </c>
      <c r="I254" s="22">
        <v>17.7</v>
      </c>
      <c r="J254" s="35">
        <v>34469</v>
      </c>
      <c r="K254" s="21">
        <v>8519.1</v>
      </c>
      <c r="L254" s="21">
        <v>7896.3</v>
      </c>
      <c r="M254" s="21">
        <v>9141.9</v>
      </c>
      <c r="N254" s="21">
        <v>24.7</v>
      </c>
      <c r="O254" s="21">
        <v>22.9</v>
      </c>
      <c r="P254" s="22">
        <v>26.5</v>
      </c>
    </row>
    <row r="255" spans="1:16">
      <c r="A255" s="6" t="s">
        <v>698</v>
      </c>
      <c r="B255" s="55" t="s">
        <v>699</v>
      </c>
      <c r="C255" s="44">
        <v>22905</v>
      </c>
      <c r="D255" s="21">
        <v>3666.7</v>
      </c>
      <c r="E255" s="21">
        <v>3300.8</v>
      </c>
      <c r="F255" s="21">
        <v>4047.4</v>
      </c>
      <c r="G255" s="21">
        <v>16</v>
      </c>
      <c r="H255" s="21">
        <v>14.4</v>
      </c>
      <c r="I255" s="22">
        <v>17.7</v>
      </c>
      <c r="J255" s="35">
        <v>25557</v>
      </c>
      <c r="K255" s="21">
        <v>6312</v>
      </c>
      <c r="L255" s="21">
        <v>5846</v>
      </c>
      <c r="M255" s="21">
        <v>6774.3</v>
      </c>
      <c r="N255" s="21">
        <v>24.7</v>
      </c>
      <c r="O255" s="21">
        <v>22.9</v>
      </c>
      <c r="P255" s="22">
        <v>26.5</v>
      </c>
    </row>
    <row r="256" spans="1:16">
      <c r="A256" s="6" t="s">
        <v>320</v>
      </c>
      <c r="B256" s="55" t="s">
        <v>321</v>
      </c>
      <c r="C256" s="44">
        <v>32982</v>
      </c>
      <c r="D256" s="21">
        <v>6425.6</v>
      </c>
      <c r="E256" s="21">
        <v>5827.2</v>
      </c>
      <c r="F256" s="21">
        <v>7055.6</v>
      </c>
      <c r="G256" s="21">
        <v>19.5</v>
      </c>
      <c r="H256" s="21">
        <v>17.7</v>
      </c>
      <c r="I256" s="22">
        <v>21.4</v>
      </c>
      <c r="J256" s="35">
        <v>37922</v>
      </c>
      <c r="K256" s="21">
        <v>10908.7</v>
      </c>
      <c r="L256" s="21">
        <v>10195.799999999999</v>
      </c>
      <c r="M256" s="21">
        <v>11638.9</v>
      </c>
      <c r="N256" s="21">
        <v>28.8</v>
      </c>
      <c r="O256" s="21">
        <v>26.9</v>
      </c>
      <c r="P256" s="22">
        <v>30.7</v>
      </c>
    </row>
    <row r="257" spans="1:16">
      <c r="A257" s="6" t="s">
        <v>850</v>
      </c>
      <c r="B257" s="55" t="s">
        <v>851</v>
      </c>
      <c r="C257" s="44">
        <v>21007</v>
      </c>
      <c r="D257" s="21">
        <v>2970.5</v>
      </c>
      <c r="E257" s="21">
        <v>2636</v>
      </c>
      <c r="F257" s="21">
        <v>3318.9</v>
      </c>
      <c r="G257" s="21">
        <v>14.1</v>
      </c>
      <c r="H257" s="21">
        <v>12.5</v>
      </c>
      <c r="I257" s="22">
        <v>15.8</v>
      </c>
      <c r="J257" s="35">
        <v>23172</v>
      </c>
      <c r="K257" s="21">
        <v>5161.6000000000004</v>
      </c>
      <c r="L257" s="21">
        <v>4734.3999999999996</v>
      </c>
      <c r="M257" s="21">
        <v>5597.3</v>
      </c>
      <c r="N257" s="21">
        <v>22.3</v>
      </c>
      <c r="O257" s="21">
        <v>20.399999999999999</v>
      </c>
      <c r="P257" s="22">
        <v>24.2</v>
      </c>
    </row>
    <row r="258" spans="1:16">
      <c r="A258" s="6" t="s">
        <v>588</v>
      </c>
      <c r="B258" s="55" t="s">
        <v>589</v>
      </c>
      <c r="C258" s="44">
        <v>32520</v>
      </c>
      <c r="D258" s="21">
        <v>5629.8</v>
      </c>
      <c r="E258" s="21">
        <v>5091.7</v>
      </c>
      <c r="F258" s="21">
        <v>6210.6</v>
      </c>
      <c r="G258" s="21">
        <v>17.3</v>
      </c>
      <c r="H258" s="21">
        <v>15.7</v>
      </c>
      <c r="I258" s="22">
        <v>19.100000000000001</v>
      </c>
      <c r="J258" s="35">
        <v>35301</v>
      </c>
      <c r="K258" s="21">
        <v>9059.2999999999993</v>
      </c>
      <c r="L258" s="21">
        <v>8441.2000000000007</v>
      </c>
      <c r="M258" s="21">
        <v>9702.2999999999993</v>
      </c>
      <c r="N258" s="21">
        <v>25.7</v>
      </c>
      <c r="O258" s="21">
        <v>23.9</v>
      </c>
      <c r="P258" s="22">
        <v>27.5</v>
      </c>
    </row>
    <row r="259" spans="1:16">
      <c r="A259" s="6" t="s">
        <v>720</v>
      </c>
      <c r="B259" s="55" t="s">
        <v>721</v>
      </c>
      <c r="C259" s="44">
        <v>30055</v>
      </c>
      <c r="D259" s="21">
        <v>4745.8999999999996</v>
      </c>
      <c r="E259" s="21">
        <v>4280.6000000000004</v>
      </c>
      <c r="F259" s="21">
        <v>5217.1000000000004</v>
      </c>
      <c r="G259" s="21">
        <v>15.8</v>
      </c>
      <c r="H259" s="21">
        <v>14.2</v>
      </c>
      <c r="I259" s="22">
        <v>17.399999999999999</v>
      </c>
      <c r="J259" s="35">
        <v>33208</v>
      </c>
      <c r="K259" s="21">
        <v>7902.5</v>
      </c>
      <c r="L259" s="21">
        <v>7341.4</v>
      </c>
      <c r="M259" s="21">
        <v>8464.7999999999993</v>
      </c>
      <c r="N259" s="21">
        <v>23.8</v>
      </c>
      <c r="O259" s="21">
        <v>22.1</v>
      </c>
      <c r="P259" s="22">
        <v>25.5</v>
      </c>
    </row>
    <row r="260" spans="1:16">
      <c r="A260" s="6" t="s">
        <v>312</v>
      </c>
      <c r="B260" s="55" t="s">
        <v>313</v>
      </c>
      <c r="C260" s="44">
        <v>36420</v>
      </c>
      <c r="D260" s="21">
        <v>7190.3</v>
      </c>
      <c r="E260" s="21">
        <v>6519</v>
      </c>
      <c r="F260" s="21">
        <v>7884.5</v>
      </c>
      <c r="G260" s="21">
        <v>19.7</v>
      </c>
      <c r="H260" s="21">
        <v>17.899999999999999</v>
      </c>
      <c r="I260" s="22">
        <v>21.6</v>
      </c>
      <c r="J260" s="35">
        <v>40158</v>
      </c>
      <c r="K260" s="21">
        <v>11570.1</v>
      </c>
      <c r="L260" s="21">
        <v>10784.7</v>
      </c>
      <c r="M260" s="21">
        <v>12372.6</v>
      </c>
      <c r="N260" s="21">
        <v>28.8</v>
      </c>
      <c r="O260" s="21">
        <v>26.9</v>
      </c>
      <c r="P260" s="22">
        <v>30.8</v>
      </c>
    </row>
    <row r="261" spans="1:16">
      <c r="A261" s="6" t="s">
        <v>374</v>
      </c>
      <c r="B261" s="55" t="s">
        <v>375</v>
      </c>
      <c r="C261" s="44">
        <v>19322</v>
      </c>
      <c r="D261" s="21">
        <v>3589.3</v>
      </c>
      <c r="E261" s="21">
        <v>3211.6</v>
      </c>
      <c r="F261" s="21">
        <v>3983.6</v>
      </c>
      <c r="G261" s="21">
        <v>18.600000000000001</v>
      </c>
      <c r="H261" s="21">
        <v>16.600000000000001</v>
      </c>
      <c r="I261" s="22">
        <v>20.6</v>
      </c>
      <c r="J261" s="35">
        <v>21299</v>
      </c>
      <c r="K261" s="21">
        <v>5771.6</v>
      </c>
      <c r="L261" s="21">
        <v>5292.8</v>
      </c>
      <c r="M261" s="21">
        <v>6254.3</v>
      </c>
      <c r="N261" s="21">
        <v>27.1</v>
      </c>
      <c r="O261" s="21">
        <v>24.8</v>
      </c>
      <c r="P261" s="22">
        <v>29.4</v>
      </c>
    </row>
    <row r="262" spans="1:16">
      <c r="A262" s="6" t="s">
        <v>804</v>
      </c>
      <c r="B262" s="55" t="s">
        <v>805</v>
      </c>
      <c r="C262" s="44">
        <v>38875</v>
      </c>
      <c r="D262" s="21">
        <v>6497.2</v>
      </c>
      <c r="E262" s="21">
        <v>5746.2</v>
      </c>
      <c r="F262" s="21">
        <v>7314.5</v>
      </c>
      <c r="G262" s="21">
        <v>16.7</v>
      </c>
      <c r="H262" s="21">
        <v>14.8</v>
      </c>
      <c r="I262" s="22">
        <v>18.8</v>
      </c>
      <c r="J262" s="35">
        <v>37164</v>
      </c>
      <c r="K262" s="21">
        <v>9227.7999999999993</v>
      </c>
      <c r="L262" s="21">
        <v>8383</v>
      </c>
      <c r="M262" s="21">
        <v>10068.5</v>
      </c>
      <c r="N262" s="21">
        <v>24.8</v>
      </c>
      <c r="O262" s="21">
        <v>22.6</v>
      </c>
      <c r="P262" s="22">
        <v>27.1</v>
      </c>
    </row>
    <row r="263" spans="1:16">
      <c r="A263" s="6" t="s">
        <v>744</v>
      </c>
      <c r="B263" s="55" t="s">
        <v>745</v>
      </c>
      <c r="C263" s="44">
        <v>49571</v>
      </c>
      <c r="D263" s="21">
        <v>7698</v>
      </c>
      <c r="E263" s="21">
        <v>6947.4</v>
      </c>
      <c r="F263" s="21">
        <v>8461</v>
      </c>
      <c r="G263" s="21">
        <v>15.5</v>
      </c>
      <c r="H263" s="21">
        <v>14</v>
      </c>
      <c r="I263" s="22">
        <v>17.100000000000001</v>
      </c>
      <c r="J263" s="35">
        <v>54985</v>
      </c>
      <c r="K263" s="21">
        <v>13003.5</v>
      </c>
      <c r="L263" s="21">
        <v>12088.8</v>
      </c>
      <c r="M263" s="21">
        <v>13916.3</v>
      </c>
      <c r="N263" s="21">
        <v>23.6</v>
      </c>
      <c r="O263" s="21">
        <v>22</v>
      </c>
      <c r="P263" s="22">
        <v>25.3</v>
      </c>
    </row>
    <row r="264" spans="1:16">
      <c r="A264" s="6" t="s">
        <v>806</v>
      </c>
      <c r="B264" s="55" t="s">
        <v>807</v>
      </c>
      <c r="C264" s="44">
        <v>26875</v>
      </c>
      <c r="D264" s="21">
        <v>3961.6</v>
      </c>
      <c r="E264" s="21">
        <v>3552.8</v>
      </c>
      <c r="F264" s="21">
        <v>4369.8999999999996</v>
      </c>
      <c r="G264" s="21">
        <v>14.7</v>
      </c>
      <c r="H264" s="21">
        <v>13.2</v>
      </c>
      <c r="I264" s="22">
        <v>16.3</v>
      </c>
      <c r="J264" s="35">
        <v>29952</v>
      </c>
      <c r="K264" s="21">
        <v>6706.1</v>
      </c>
      <c r="L264" s="21">
        <v>6199.7</v>
      </c>
      <c r="M264" s="21">
        <v>7215.6</v>
      </c>
      <c r="N264" s="21">
        <v>22.4</v>
      </c>
      <c r="O264" s="21">
        <v>20.7</v>
      </c>
      <c r="P264" s="22">
        <v>24.1</v>
      </c>
    </row>
    <row r="265" spans="1:16">
      <c r="A265" s="49" t="s">
        <v>870</v>
      </c>
      <c r="B265" s="54" t="s">
        <v>871</v>
      </c>
      <c r="C265" s="44">
        <v>22393</v>
      </c>
      <c r="D265" s="21">
        <v>3160.2</v>
      </c>
      <c r="E265" s="21">
        <v>2803.8</v>
      </c>
      <c r="F265" s="21">
        <v>3528.9</v>
      </c>
      <c r="G265" s="21">
        <v>14.1</v>
      </c>
      <c r="H265" s="21">
        <v>12.5</v>
      </c>
      <c r="I265" s="22">
        <v>15.8</v>
      </c>
      <c r="J265" s="35">
        <v>24502</v>
      </c>
      <c r="K265" s="21">
        <v>5179.5</v>
      </c>
      <c r="L265" s="21">
        <v>4719.2</v>
      </c>
      <c r="M265" s="21">
        <v>5639.6</v>
      </c>
      <c r="N265" s="21">
        <v>21.1</v>
      </c>
      <c r="O265" s="21">
        <v>19.3</v>
      </c>
      <c r="P265" s="22">
        <v>23</v>
      </c>
    </row>
    <row r="266" spans="1:16">
      <c r="A266" s="6" t="s">
        <v>830</v>
      </c>
      <c r="B266" s="55" t="s">
        <v>831</v>
      </c>
      <c r="C266" s="44">
        <v>32328</v>
      </c>
      <c r="D266" s="21">
        <v>4693.1000000000004</v>
      </c>
      <c r="E266" s="21">
        <v>4166.2</v>
      </c>
      <c r="F266" s="21">
        <v>5217.3</v>
      </c>
      <c r="G266" s="21">
        <v>14.5</v>
      </c>
      <c r="H266" s="21">
        <v>12.9</v>
      </c>
      <c r="I266" s="22">
        <v>16.100000000000001</v>
      </c>
      <c r="J266" s="35">
        <v>35129</v>
      </c>
      <c r="K266" s="21">
        <v>7738.1</v>
      </c>
      <c r="L266" s="21">
        <v>7087.7</v>
      </c>
      <c r="M266" s="21">
        <v>8403.7999999999993</v>
      </c>
      <c r="N266" s="21">
        <v>22</v>
      </c>
      <c r="O266" s="21">
        <v>20.2</v>
      </c>
      <c r="P266" s="22">
        <v>23.9</v>
      </c>
    </row>
    <row r="267" spans="1:16">
      <c r="A267" s="6" t="s">
        <v>364</v>
      </c>
      <c r="B267" s="55" t="s">
        <v>365</v>
      </c>
      <c r="C267" s="44">
        <v>79399</v>
      </c>
      <c r="D267" s="21">
        <v>15466.8</v>
      </c>
      <c r="E267" s="21">
        <v>14021.5</v>
      </c>
      <c r="F267" s="21">
        <v>16967.3</v>
      </c>
      <c r="G267" s="21">
        <v>19.5</v>
      </c>
      <c r="H267" s="21">
        <v>17.7</v>
      </c>
      <c r="I267" s="22">
        <v>21.4</v>
      </c>
      <c r="J267" s="35">
        <v>85395</v>
      </c>
      <c r="K267" s="21">
        <v>24572.7</v>
      </c>
      <c r="L267" s="21">
        <v>22969.3</v>
      </c>
      <c r="M267" s="21">
        <v>26245.8</v>
      </c>
      <c r="N267" s="21">
        <v>28.8</v>
      </c>
      <c r="O267" s="21">
        <v>26.9</v>
      </c>
      <c r="P267" s="22">
        <v>30.7</v>
      </c>
    </row>
    <row r="268" spans="1:16">
      <c r="A268" s="6" t="s">
        <v>322</v>
      </c>
      <c r="B268" s="55" t="s">
        <v>323</v>
      </c>
      <c r="C268" s="44">
        <v>57821</v>
      </c>
      <c r="D268" s="21">
        <v>12049.3</v>
      </c>
      <c r="E268" s="21">
        <v>10854.3</v>
      </c>
      <c r="F268" s="21">
        <v>13344.3</v>
      </c>
      <c r="G268" s="21">
        <v>20.8</v>
      </c>
      <c r="H268" s="21">
        <v>18.8</v>
      </c>
      <c r="I268" s="22">
        <v>23.1</v>
      </c>
      <c r="J268" s="35">
        <v>62595</v>
      </c>
      <c r="K268" s="21">
        <v>19031.8</v>
      </c>
      <c r="L268" s="21">
        <v>17671.900000000001</v>
      </c>
      <c r="M268" s="21">
        <v>20466.5</v>
      </c>
      <c r="N268" s="21">
        <v>30.4</v>
      </c>
      <c r="O268" s="21">
        <v>28.2</v>
      </c>
      <c r="P268" s="22">
        <v>32.700000000000003</v>
      </c>
    </row>
    <row r="269" spans="1:16">
      <c r="A269" s="6" t="s">
        <v>766</v>
      </c>
      <c r="B269" s="55" t="s">
        <v>767</v>
      </c>
      <c r="C269" s="44">
        <v>45196</v>
      </c>
      <c r="D269" s="21">
        <v>7420.7</v>
      </c>
      <c r="E269" s="21">
        <v>6620</v>
      </c>
      <c r="F269" s="21">
        <v>8315.6</v>
      </c>
      <c r="G269" s="21">
        <v>16.399999999999999</v>
      </c>
      <c r="H269" s="21">
        <v>14.6</v>
      </c>
      <c r="I269" s="22">
        <v>18.399999999999999</v>
      </c>
      <c r="J269" s="35">
        <v>50850</v>
      </c>
      <c r="K269" s="21">
        <v>12291.2</v>
      </c>
      <c r="L269" s="21">
        <v>11200.5</v>
      </c>
      <c r="M269" s="21">
        <v>13386.9</v>
      </c>
      <c r="N269" s="21">
        <v>24.2</v>
      </c>
      <c r="O269" s="21">
        <v>22</v>
      </c>
      <c r="P269" s="22">
        <v>26.3</v>
      </c>
    </row>
    <row r="270" spans="1:16">
      <c r="A270" s="6" t="s">
        <v>858</v>
      </c>
      <c r="B270" s="55" t="s">
        <v>859</v>
      </c>
      <c r="C270" s="44">
        <v>47882</v>
      </c>
      <c r="D270" s="21">
        <v>6778.1</v>
      </c>
      <c r="E270" s="21">
        <v>6091.4</v>
      </c>
      <c r="F270" s="21">
        <v>7521</v>
      </c>
      <c r="G270" s="21">
        <v>14.2</v>
      </c>
      <c r="H270" s="21">
        <v>12.7</v>
      </c>
      <c r="I270" s="22">
        <v>15.7</v>
      </c>
      <c r="J270" s="35">
        <v>55660</v>
      </c>
      <c r="K270" s="21">
        <v>11981.1</v>
      </c>
      <c r="L270" s="21">
        <v>11029.4</v>
      </c>
      <c r="M270" s="21">
        <v>12885.9</v>
      </c>
      <c r="N270" s="21">
        <v>21.5</v>
      </c>
      <c r="O270" s="21">
        <v>19.8</v>
      </c>
      <c r="P270" s="22">
        <v>23.2</v>
      </c>
    </row>
    <row r="271" spans="1:16">
      <c r="A271" s="6" t="s">
        <v>646</v>
      </c>
      <c r="B271" s="55" t="s">
        <v>647</v>
      </c>
      <c r="C271" s="44">
        <v>48697</v>
      </c>
      <c r="D271" s="21">
        <v>8385.9</v>
      </c>
      <c r="E271" s="21">
        <v>7624.7</v>
      </c>
      <c r="F271" s="21">
        <v>9194.4</v>
      </c>
      <c r="G271" s="21">
        <v>17.2</v>
      </c>
      <c r="H271" s="21">
        <v>15.7</v>
      </c>
      <c r="I271" s="22">
        <v>18.899999999999999</v>
      </c>
      <c r="J271" s="35">
        <v>52608</v>
      </c>
      <c r="K271" s="21">
        <v>13437.3</v>
      </c>
      <c r="L271" s="21">
        <v>12514</v>
      </c>
      <c r="M271" s="21">
        <v>14408.4</v>
      </c>
      <c r="N271" s="21">
        <v>25.5</v>
      </c>
      <c r="O271" s="21">
        <v>23.8</v>
      </c>
      <c r="P271" s="22">
        <v>27.4</v>
      </c>
    </row>
    <row r="272" spans="1:16">
      <c r="A272" s="6" t="s">
        <v>784</v>
      </c>
      <c r="B272" s="55" t="s">
        <v>785</v>
      </c>
      <c r="C272" s="44">
        <v>32175</v>
      </c>
      <c r="D272" s="21">
        <v>4752.7</v>
      </c>
      <c r="E272" s="21">
        <v>4258.8</v>
      </c>
      <c r="F272" s="21">
        <v>5246.9</v>
      </c>
      <c r="G272" s="21">
        <v>14.8</v>
      </c>
      <c r="H272" s="21">
        <v>13.2</v>
      </c>
      <c r="I272" s="22">
        <v>16.3</v>
      </c>
      <c r="J272" s="35">
        <v>35139</v>
      </c>
      <c r="K272" s="21">
        <v>7860.6</v>
      </c>
      <c r="L272" s="21">
        <v>7269.1</v>
      </c>
      <c r="M272" s="21">
        <v>8455.4</v>
      </c>
      <c r="N272" s="21">
        <v>22.4</v>
      </c>
      <c r="O272" s="21">
        <v>20.7</v>
      </c>
      <c r="P272" s="22">
        <v>24.1</v>
      </c>
    </row>
    <row r="273" spans="1:16">
      <c r="A273" s="6" t="s">
        <v>848</v>
      </c>
      <c r="B273" s="55" t="s">
        <v>849</v>
      </c>
      <c r="C273" s="44">
        <v>18982</v>
      </c>
      <c r="D273" s="21">
        <v>2743.6</v>
      </c>
      <c r="E273" s="21">
        <v>2454.4</v>
      </c>
      <c r="F273" s="21">
        <v>3048.4</v>
      </c>
      <c r="G273" s="21">
        <v>14.5</v>
      </c>
      <c r="H273" s="21">
        <v>12.9</v>
      </c>
      <c r="I273" s="22">
        <v>16.100000000000001</v>
      </c>
      <c r="J273" s="35">
        <v>20287</v>
      </c>
      <c r="K273" s="21">
        <v>4581</v>
      </c>
      <c r="L273" s="21">
        <v>4242.8999999999996</v>
      </c>
      <c r="M273" s="21">
        <v>4925.6000000000004</v>
      </c>
      <c r="N273" s="21">
        <v>22.6</v>
      </c>
      <c r="O273" s="21">
        <v>20.9</v>
      </c>
      <c r="P273" s="22">
        <v>24.3</v>
      </c>
    </row>
    <row r="274" spans="1:16">
      <c r="A274" s="6" t="s">
        <v>814</v>
      </c>
      <c r="B274" s="55" t="s">
        <v>815</v>
      </c>
      <c r="C274" s="44">
        <v>31178</v>
      </c>
      <c r="D274" s="21">
        <v>4329.8999999999996</v>
      </c>
      <c r="E274" s="21">
        <v>3815.4</v>
      </c>
      <c r="F274" s="21">
        <v>4834.2</v>
      </c>
      <c r="G274" s="21">
        <v>13.9</v>
      </c>
      <c r="H274" s="21">
        <v>12.2</v>
      </c>
      <c r="I274" s="22">
        <v>15.5</v>
      </c>
      <c r="J274" s="35">
        <v>35319</v>
      </c>
      <c r="K274" s="21">
        <v>7623.6</v>
      </c>
      <c r="L274" s="21">
        <v>6974.1</v>
      </c>
      <c r="M274" s="21">
        <v>8295.2000000000007</v>
      </c>
      <c r="N274" s="21">
        <v>21.6</v>
      </c>
      <c r="O274" s="21">
        <v>19.7</v>
      </c>
      <c r="P274" s="22">
        <v>23.5</v>
      </c>
    </row>
    <row r="275" spans="1:16">
      <c r="A275" s="6" t="s">
        <v>626</v>
      </c>
      <c r="B275" s="55" t="s">
        <v>627</v>
      </c>
      <c r="C275" s="44">
        <v>42694</v>
      </c>
      <c r="D275" s="21">
        <v>6897.3</v>
      </c>
      <c r="E275" s="21">
        <v>6243.2</v>
      </c>
      <c r="F275" s="21">
        <v>7577.9</v>
      </c>
      <c r="G275" s="21">
        <v>16.2</v>
      </c>
      <c r="H275" s="21">
        <v>14.6</v>
      </c>
      <c r="I275" s="22">
        <v>17.7</v>
      </c>
      <c r="J275" s="35">
        <v>48747</v>
      </c>
      <c r="K275" s="21">
        <v>11667.3</v>
      </c>
      <c r="L275" s="21">
        <v>10833.1</v>
      </c>
      <c r="M275" s="21">
        <v>12515.1</v>
      </c>
      <c r="N275" s="21">
        <v>23.9</v>
      </c>
      <c r="O275" s="21">
        <v>22.2</v>
      </c>
      <c r="P275" s="22">
        <v>25.7</v>
      </c>
    </row>
    <row r="276" spans="1:16">
      <c r="A276" s="6" t="s">
        <v>746</v>
      </c>
      <c r="B276" s="55" t="s">
        <v>747</v>
      </c>
      <c r="C276" s="44">
        <v>23735</v>
      </c>
      <c r="D276" s="21">
        <v>3658.4</v>
      </c>
      <c r="E276" s="21">
        <v>3299.9</v>
      </c>
      <c r="F276" s="21">
        <v>4028.9</v>
      </c>
      <c r="G276" s="21">
        <v>15.4</v>
      </c>
      <c r="H276" s="21">
        <v>13.9</v>
      </c>
      <c r="I276" s="22">
        <v>17</v>
      </c>
      <c r="J276" s="35">
        <v>25679</v>
      </c>
      <c r="K276" s="21">
        <v>5964.7</v>
      </c>
      <c r="L276" s="21">
        <v>5525.2</v>
      </c>
      <c r="M276" s="21">
        <v>6392.2</v>
      </c>
      <c r="N276" s="21">
        <v>23.2</v>
      </c>
      <c r="O276" s="21">
        <v>21.5</v>
      </c>
      <c r="P276" s="22">
        <v>24.9</v>
      </c>
    </row>
    <row r="277" spans="1:16">
      <c r="A277" s="6" t="s">
        <v>772</v>
      </c>
      <c r="B277" s="55" t="s">
        <v>773</v>
      </c>
      <c r="C277" s="44">
        <v>38310</v>
      </c>
      <c r="D277" s="21">
        <v>5763.1</v>
      </c>
      <c r="E277" s="21">
        <v>5149.8</v>
      </c>
      <c r="F277" s="21">
        <v>6368</v>
      </c>
      <c r="G277" s="21">
        <v>15</v>
      </c>
      <c r="H277" s="21">
        <v>13.4</v>
      </c>
      <c r="I277" s="22">
        <v>16.600000000000001</v>
      </c>
      <c r="J277" s="35">
        <v>41082</v>
      </c>
      <c r="K277" s="21">
        <v>9377.7999999999993</v>
      </c>
      <c r="L277" s="21">
        <v>8647.2999999999993</v>
      </c>
      <c r="M277" s="21">
        <v>10120.299999999999</v>
      </c>
      <c r="N277" s="21">
        <v>22.8</v>
      </c>
      <c r="O277" s="21">
        <v>21</v>
      </c>
      <c r="P277" s="22">
        <v>24.6</v>
      </c>
    </row>
    <row r="278" spans="1:16">
      <c r="A278" s="6" t="s">
        <v>480</v>
      </c>
      <c r="B278" s="55" t="s">
        <v>481</v>
      </c>
      <c r="C278" s="44">
        <v>16202</v>
      </c>
      <c r="D278" s="21">
        <v>2845.2</v>
      </c>
      <c r="E278" s="21">
        <v>2567.1</v>
      </c>
      <c r="F278" s="21">
        <v>3138</v>
      </c>
      <c r="G278" s="21">
        <v>17.600000000000001</v>
      </c>
      <c r="H278" s="21">
        <v>15.8</v>
      </c>
      <c r="I278" s="22">
        <v>19.399999999999999</v>
      </c>
      <c r="J278" s="35">
        <v>18287</v>
      </c>
      <c r="K278" s="21">
        <v>4732</v>
      </c>
      <c r="L278" s="21">
        <v>4362.1000000000004</v>
      </c>
      <c r="M278" s="21">
        <v>5103.2</v>
      </c>
      <c r="N278" s="21">
        <v>25.9</v>
      </c>
      <c r="O278" s="21">
        <v>23.9</v>
      </c>
      <c r="P278" s="22">
        <v>27.9</v>
      </c>
    </row>
    <row r="279" spans="1:16">
      <c r="A279" s="6" t="s">
        <v>482</v>
      </c>
      <c r="B279" s="55" t="s">
        <v>483</v>
      </c>
      <c r="C279" s="44">
        <v>28238</v>
      </c>
      <c r="D279" s="21">
        <v>5034.6000000000004</v>
      </c>
      <c r="E279" s="21">
        <v>4595.3</v>
      </c>
      <c r="F279" s="21">
        <v>5484.2</v>
      </c>
      <c r="G279" s="21">
        <v>17.8</v>
      </c>
      <c r="H279" s="21">
        <v>16.3</v>
      </c>
      <c r="I279" s="22">
        <v>19.399999999999999</v>
      </c>
      <c r="J279" s="35">
        <v>31473</v>
      </c>
      <c r="K279" s="21">
        <v>8209.9</v>
      </c>
      <c r="L279" s="21">
        <v>7671.6</v>
      </c>
      <c r="M279" s="21">
        <v>8752.1</v>
      </c>
      <c r="N279" s="21">
        <v>26.1</v>
      </c>
      <c r="O279" s="21">
        <v>24.4</v>
      </c>
      <c r="P279" s="22">
        <v>27.8</v>
      </c>
    </row>
    <row r="280" spans="1:16">
      <c r="A280" s="6" t="s">
        <v>484</v>
      </c>
      <c r="B280" s="55" t="s">
        <v>485</v>
      </c>
      <c r="C280" s="44">
        <v>25592</v>
      </c>
      <c r="D280" s="21">
        <v>4755.7</v>
      </c>
      <c r="E280" s="21">
        <v>4336.6000000000004</v>
      </c>
      <c r="F280" s="21">
        <v>5183</v>
      </c>
      <c r="G280" s="21">
        <v>18.600000000000001</v>
      </c>
      <c r="H280" s="21">
        <v>16.899999999999999</v>
      </c>
      <c r="I280" s="22">
        <v>20.3</v>
      </c>
      <c r="J280" s="35">
        <v>27562</v>
      </c>
      <c r="K280" s="21">
        <v>7432.6</v>
      </c>
      <c r="L280" s="21">
        <v>6945.4</v>
      </c>
      <c r="M280" s="21">
        <v>7908.2</v>
      </c>
      <c r="N280" s="21">
        <v>27</v>
      </c>
      <c r="O280" s="21">
        <v>25.2</v>
      </c>
      <c r="P280" s="22">
        <v>28.7</v>
      </c>
    </row>
    <row r="281" spans="1:16">
      <c r="A281" s="6" t="s">
        <v>674</v>
      </c>
      <c r="B281" s="55" t="s">
        <v>675</v>
      </c>
      <c r="C281" s="44">
        <v>91554</v>
      </c>
      <c r="D281" s="21">
        <v>15195.7</v>
      </c>
      <c r="E281" s="21">
        <v>13792.4</v>
      </c>
      <c r="F281" s="21">
        <v>16665.7</v>
      </c>
      <c r="G281" s="21">
        <v>16.600000000000001</v>
      </c>
      <c r="H281" s="21">
        <v>15.1</v>
      </c>
      <c r="I281" s="22">
        <v>18.2</v>
      </c>
      <c r="J281" s="35">
        <v>97620</v>
      </c>
      <c r="K281" s="21">
        <v>24162.3</v>
      </c>
      <c r="L281" s="21">
        <v>22520.2</v>
      </c>
      <c r="M281" s="21">
        <v>25810.5</v>
      </c>
      <c r="N281" s="21">
        <v>24.8</v>
      </c>
      <c r="O281" s="21">
        <v>23.1</v>
      </c>
      <c r="P281" s="22">
        <v>26.4</v>
      </c>
    </row>
    <row r="282" spans="1:16">
      <c r="A282" s="6" t="s">
        <v>712</v>
      </c>
      <c r="B282" s="55" t="s">
        <v>713</v>
      </c>
      <c r="C282" s="44">
        <v>27626</v>
      </c>
      <c r="D282" s="21">
        <v>4218.6000000000004</v>
      </c>
      <c r="E282" s="21">
        <v>3755.7</v>
      </c>
      <c r="F282" s="21">
        <v>4669</v>
      </c>
      <c r="G282" s="21">
        <v>15.3</v>
      </c>
      <c r="H282" s="21">
        <v>13.6</v>
      </c>
      <c r="I282" s="22">
        <v>16.899999999999999</v>
      </c>
      <c r="J282" s="35">
        <v>31054</v>
      </c>
      <c r="K282" s="21">
        <v>7022.8</v>
      </c>
      <c r="L282" s="21">
        <v>6466.4</v>
      </c>
      <c r="M282" s="21">
        <v>7597.6</v>
      </c>
      <c r="N282" s="21">
        <v>22.6</v>
      </c>
      <c r="O282" s="21">
        <v>20.8</v>
      </c>
      <c r="P282" s="22">
        <v>24.5</v>
      </c>
    </row>
    <row r="283" spans="1:16">
      <c r="A283" s="6" t="s">
        <v>536</v>
      </c>
      <c r="B283" s="55" t="s">
        <v>537</v>
      </c>
      <c r="C283" s="44">
        <v>41127</v>
      </c>
      <c r="D283" s="21">
        <v>7191.8</v>
      </c>
      <c r="E283" s="21">
        <v>6515.3</v>
      </c>
      <c r="F283" s="21">
        <v>7905.9</v>
      </c>
      <c r="G283" s="21">
        <v>17.5</v>
      </c>
      <c r="H283" s="21">
        <v>15.8</v>
      </c>
      <c r="I283" s="22">
        <v>19.2</v>
      </c>
      <c r="J283" s="35">
        <v>44780</v>
      </c>
      <c r="K283" s="21">
        <v>11515.8</v>
      </c>
      <c r="L283" s="21">
        <v>10692</v>
      </c>
      <c r="M283" s="21">
        <v>12310.8</v>
      </c>
      <c r="N283" s="21">
        <v>25.7</v>
      </c>
      <c r="O283" s="21">
        <v>23.9</v>
      </c>
      <c r="P283" s="22">
        <v>27.5</v>
      </c>
    </row>
    <row r="284" spans="1:16">
      <c r="A284" s="6" t="s">
        <v>786</v>
      </c>
      <c r="B284" s="55" t="s">
        <v>787</v>
      </c>
      <c r="C284" s="44">
        <v>36563</v>
      </c>
      <c r="D284" s="21">
        <v>5455.3</v>
      </c>
      <c r="E284" s="21">
        <v>4905.8</v>
      </c>
      <c r="F284" s="21">
        <v>6073.9</v>
      </c>
      <c r="G284" s="21">
        <v>14.9</v>
      </c>
      <c r="H284" s="21">
        <v>13.4</v>
      </c>
      <c r="I284" s="22">
        <v>16.600000000000001</v>
      </c>
      <c r="J284" s="35">
        <v>41051</v>
      </c>
      <c r="K284" s="21">
        <v>9263.6</v>
      </c>
      <c r="L284" s="21">
        <v>8550.9</v>
      </c>
      <c r="M284" s="21">
        <v>9963.2000000000007</v>
      </c>
      <c r="N284" s="21">
        <v>22.6</v>
      </c>
      <c r="O284" s="21">
        <v>20.8</v>
      </c>
      <c r="P284" s="22">
        <v>24.3</v>
      </c>
    </row>
    <row r="285" spans="1:16">
      <c r="A285" s="6" t="s">
        <v>520</v>
      </c>
      <c r="B285" s="55" t="s">
        <v>521</v>
      </c>
      <c r="C285" s="44">
        <v>60481</v>
      </c>
      <c r="D285" s="21">
        <v>10550.3</v>
      </c>
      <c r="E285" s="21">
        <v>9617.6</v>
      </c>
      <c r="F285" s="21">
        <v>11531.2</v>
      </c>
      <c r="G285" s="21">
        <v>17.399999999999999</v>
      </c>
      <c r="H285" s="21">
        <v>15.9</v>
      </c>
      <c r="I285" s="22">
        <v>19.100000000000001</v>
      </c>
      <c r="J285" s="35">
        <v>65635</v>
      </c>
      <c r="K285" s="21">
        <v>17056.900000000001</v>
      </c>
      <c r="L285" s="21">
        <v>15964.2</v>
      </c>
      <c r="M285" s="21">
        <v>18125</v>
      </c>
      <c r="N285" s="21">
        <v>26</v>
      </c>
      <c r="O285" s="21">
        <v>24.3</v>
      </c>
      <c r="P285" s="22">
        <v>27.6</v>
      </c>
    </row>
    <row r="286" spans="1:16">
      <c r="A286" s="6" t="s">
        <v>412</v>
      </c>
      <c r="B286" s="55" t="s">
        <v>413</v>
      </c>
      <c r="C286" s="44">
        <v>75503</v>
      </c>
      <c r="D286" s="21">
        <v>14549.1</v>
      </c>
      <c r="E286" s="21">
        <v>13213.4</v>
      </c>
      <c r="F286" s="21">
        <v>15986.4</v>
      </c>
      <c r="G286" s="21">
        <v>19.3</v>
      </c>
      <c r="H286" s="21">
        <v>17.5</v>
      </c>
      <c r="I286" s="22">
        <v>21.2</v>
      </c>
      <c r="J286" s="35">
        <v>80254</v>
      </c>
      <c r="K286" s="21">
        <v>22965</v>
      </c>
      <c r="L286" s="21">
        <v>21518.3</v>
      </c>
      <c r="M286" s="21">
        <v>24497.5</v>
      </c>
      <c r="N286" s="21">
        <v>28.6</v>
      </c>
      <c r="O286" s="21">
        <v>26.8</v>
      </c>
      <c r="P286" s="22">
        <v>30.5</v>
      </c>
    </row>
    <row r="287" spans="1:16">
      <c r="A287" s="6" t="s">
        <v>628</v>
      </c>
      <c r="B287" s="55" t="s">
        <v>629</v>
      </c>
      <c r="C287" s="44">
        <v>123733</v>
      </c>
      <c r="D287" s="21">
        <v>20062.900000000001</v>
      </c>
      <c r="E287" s="21">
        <v>18207.5</v>
      </c>
      <c r="F287" s="21">
        <v>21984.9</v>
      </c>
      <c r="G287" s="21">
        <v>16.2</v>
      </c>
      <c r="H287" s="21">
        <v>14.7</v>
      </c>
      <c r="I287" s="22">
        <v>17.8</v>
      </c>
      <c r="J287" s="35">
        <v>136930</v>
      </c>
      <c r="K287" s="21">
        <v>33174.9</v>
      </c>
      <c r="L287" s="21">
        <v>30861.200000000001</v>
      </c>
      <c r="M287" s="21">
        <v>35484</v>
      </c>
      <c r="N287" s="21">
        <v>24.2</v>
      </c>
      <c r="O287" s="21">
        <v>22.5</v>
      </c>
      <c r="P287" s="22">
        <v>25.9</v>
      </c>
    </row>
    <row r="288" spans="1:16">
      <c r="A288" s="6" t="s">
        <v>796</v>
      </c>
      <c r="B288" s="55" t="s">
        <v>797</v>
      </c>
      <c r="C288" s="44">
        <v>30027</v>
      </c>
      <c r="D288" s="21">
        <v>4338.8999999999996</v>
      </c>
      <c r="E288" s="21">
        <v>3857.7</v>
      </c>
      <c r="F288" s="21">
        <v>4804.5</v>
      </c>
      <c r="G288" s="21">
        <v>14.5</v>
      </c>
      <c r="H288" s="21">
        <v>12.8</v>
      </c>
      <c r="I288" s="22">
        <v>16</v>
      </c>
      <c r="J288" s="35">
        <v>33582</v>
      </c>
      <c r="K288" s="21">
        <v>7271.5</v>
      </c>
      <c r="L288" s="21">
        <v>6681.7</v>
      </c>
      <c r="M288" s="21">
        <v>7875.6</v>
      </c>
      <c r="N288" s="21">
        <v>21.7</v>
      </c>
      <c r="O288" s="21">
        <v>19.899999999999999</v>
      </c>
      <c r="P288" s="22">
        <v>23.5</v>
      </c>
    </row>
    <row r="289" spans="1:16">
      <c r="A289" s="6" t="s">
        <v>860</v>
      </c>
      <c r="B289" s="55" t="s">
        <v>861</v>
      </c>
      <c r="C289" s="44">
        <v>35171</v>
      </c>
      <c r="D289" s="21">
        <v>4921.6000000000004</v>
      </c>
      <c r="E289" s="21">
        <v>4349.1000000000004</v>
      </c>
      <c r="F289" s="21">
        <v>5480</v>
      </c>
      <c r="G289" s="21">
        <v>14</v>
      </c>
      <c r="H289" s="21">
        <v>12.4</v>
      </c>
      <c r="I289" s="22">
        <v>15.6</v>
      </c>
      <c r="J289" s="35">
        <v>38723</v>
      </c>
      <c r="K289" s="21">
        <v>8233.7000000000007</v>
      </c>
      <c r="L289" s="21">
        <v>7518.9</v>
      </c>
      <c r="M289" s="21">
        <v>8956.1</v>
      </c>
      <c r="N289" s="21">
        <v>21.3</v>
      </c>
      <c r="O289" s="21">
        <v>19.399999999999999</v>
      </c>
      <c r="P289" s="22">
        <v>23.1</v>
      </c>
    </row>
    <row r="290" spans="1:16">
      <c r="A290" s="6" t="s">
        <v>328</v>
      </c>
      <c r="B290" s="55" t="s">
        <v>329</v>
      </c>
      <c r="C290" s="44">
        <v>75390</v>
      </c>
      <c r="D290" s="21">
        <v>14838.7</v>
      </c>
      <c r="E290" s="21">
        <v>13531.6</v>
      </c>
      <c r="F290" s="21">
        <v>16203.9</v>
      </c>
      <c r="G290" s="21">
        <v>19.7</v>
      </c>
      <c r="H290" s="21">
        <v>17.899999999999999</v>
      </c>
      <c r="I290" s="22">
        <v>21.5</v>
      </c>
      <c r="J290" s="35">
        <v>85104</v>
      </c>
      <c r="K290" s="21">
        <v>24765.1</v>
      </c>
      <c r="L290" s="21">
        <v>23242.400000000001</v>
      </c>
      <c r="M290" s="21">
        <v>26358.9</v>
      </c>
      <c r="N290" s="21">
        <v>29.1</v>
      </c>
      <c r="O290" s="21">
        <v>27.3</v>
      </c>
      <c r="P290" s="22">
        <v>31</v>
      </c>
    </row>
    <row r="291" spans="1:16">
      <c r="A291" s="6" t="s">
        <v>862</v>
      </c>
      <c r="B291" s="55" t="s">
        <v>863</v>
      </c>
      <c r="C291" s="44">
        <v>21942</v>
      </c>
      <c r="D291" s="21">
        <v>3000.6</v>
      </c>
      <c r="E291" s="21">
        <v>2658.4</v>
      </c>
      <c r="F291" s="21">
        <v>3340.8</v>
      </c>
      <c r="G291" s="21">
        <v>13.7</v>
      </c>
      <c r="H291" s="21">
        <v>12.1</v>
      </c>
      <c r="I291" s="22">
        <v>15.2</v>
      </c>
      <c r="J291" s="35">
        <v>23556</v>
      </c>
      <c r="K291" s="21">
        <v>5075</v>
      </c>
      <c r="L291" s="21">
        <v>4665.7</v>
      </c>
      <c r="M291" s="21">
        <v>5498</v>
      </c>
      <c r="N291" s="21">
        <v>21.5</v>
      </c>
      <c r="O291" s="21">
        <v>19.8</v>
      </c>
      <c r="P291" s="22">
        <v>23.3</v>
      </c>
    </row>
    <row r="292" spans="1:16">
      <c r="A292" s="6" t="s">
        <v>864</v>
      </c>
      <c r="B292" s="55" t="s">
        <v>865</v>
      </c>
      <c r="C292" s="44">
        <v>39965</v>
      </c>
      <c r="D292" s="21">
        <v>5591.4</v>
      </c>
      <c r="E292" s="21">
        <v>4867.8</v>
      </c>
      <c r="F292" s="21">
        <v>6306.7</v>
      </c>
      <c r="G292" s="21">
        <v>14</v>
      </c>
      <c r="H292" s="21">
        <v>12.2</v>
      </c>
      <c r="I292" s="22">
        <v>15.8</v>
      </c>
      <c r="J292" s="35">
        <v>42759</v>
      </c>
      <c r="K292" s="21">
        <v>9220.2999999999993</v>
      </c>
      <c r="L292" s="21">
        <v>8294.6</v>
      </c>
      <c r="M292" s="21">
        <v>10148.6</v>
      </c>
      <c r="N292" s="21">
        <v>21.6</v>
      </c>
      <c r="O292" s="21">
        <v>19.399999999999999</v>
      </c>
      <c r="P292" s="22">
        <v>23.7</v>
      </c>
    </row>
    <row r="293" spans="1:16">
      <c r="A293" s="6" t="s">
        <v>414</v>
      </c>
      <c r="B293" s="55" t="s">
        <v>415</v>
      </c>
      <c r="C293" s="44">
        <v>53325</v>
      </c>
      <c r="D293" s="21">
        <v>10577.3</v>
      </c>
      <c r="E293" s="21">
        <v>9500.4</v>
      </c>
      <c r="F293" s="21">
        <v>11798.3</v>
      </c>
      <c r="G293" s="21">
        <v>19.8</v>
      </c>
      <c r="H293" s="21">
        <v>17.8</v>
      </c>
      <c r="I293" s="22">
        <v>22.1</v>
      </c>
      <c r="J293" s="35">
        <v>57834</v>
      </c>
      <c r="K293" s="21">
        <v>16779.5</v>
      </c>
      <c r="L293" s="21">
        <v>15487</v>
      </c>
      <c r="M293" s="21">
        <v>18121.599999999999</v>
      </c>
      <c r="N293" s="21">
        <v>29</v>
      </c>
      <c r="O293" s="21">
        <v>26.8</v>
      </c>
      <c r="P293" s="22">
        <v>31.3</v>
      </c>
    </row>
    <row r="294" spans="1:16">
      <c r="A294" s="6" t="s">
        <v>590</v>
      </c>
      <c r="B294" s="55" t="s">
        <v>591</v>
      </c>
      <c r="C294" s="44">
        <v>22205</v>
      </c>
      <c r="D294" s="21">
        <v>3761.2</v>
      </c>
      <c r="E294" s="21">
        <v>3416.8</v>
      </c>
      <c r="F294" s="21">
        <v>4118.2</v>
      </c>
      <c r="G294" s="21">
        <v>16.899999999999999</v>
      </c>
      <c r="H294" s="21">
        <v>15.4</v>
      </c>
      <c r="I294" s="22">
        <v>18.5</v>
      </c>
      <c r="J294" s="35">
        <v>23954</v>
      </c>
      <c r="K294" s="21">
        <v>6120.8</v>
      </c>
      <c r="L294" s="21">
        <v>5734.8</v>
      </c>
      <c r="M294" s="21">
        <v>6512.8</v>
      </c>
      <c r="N294" s="21">
        <v>25.6</v>
      </c>
      <c r="O294" s="21">
        <v>23.9</v>
      </c>
      <c r="P294" s="22">
        <v>27.2</v>
      </c>
    </row>
    <row r="295" spans="1:16">
      <c r="A295" s="6" t="s">
        <v>486</v>
      </c>
      <c r="B295" s="55" t="s">
        <v>487</v>
      </c>
      <c r="C295" s="44">
        <v>26694</v>
      </c>
      <c r="D295" s="21">
        <v>4571.3999999999996</v>
      </c>
      <c r="E295" s="21">
        <v>4172</v>
      </c>
      <c r="F295" s="21">
        <v>5001.5</v>
      </c>
      <c r="G295" s="21">
        <v>17.100000000000001</v>
      </c>
      <c r="H295" s="21">
        <v>15.6</v>
      </c>
      <c r="I295" s="22">
        <v>18.7</v>
      </c>
      <c r="J295" s="35">
        <v>30302</v>
      </c>
      <c r="K295" s="21">
        <v>7778.2</v>
      </c>
      <c r="L295" s="21">
        <v>7275.5</v>
      </c>
      <c r="M295" s="21">
        <v>8281.2999999999993</v>
      </c>
      <c r="N295" s="21">
        <v>25.7</v>
      </c>
      <c r="O295" s="21">
        <v>24</v>
      </c>
      <c r="P295" s="22">
        <v>27.3</v>
      </c>
    </row>
    <row r="296" spans="1:16">
      <c r="A296" s="6" t="s">
        <v>538</v>
      </c>
      <c r="B296" s="55" t="s">
        <v>539</v>
      </c>
      <c r="C296" s="44">
        <v>35062</v>
      </c>
      <c r="D296" s="21">
        <v>6021.1</v>
      </c>
      <c r="E296" s="21">
        <v>5477.1</v>
      </c>
      <c r="F296" s="21">
        <v>6581.3</v>
      </c>
      <c r="G296" s="21">
        <v>17.2</v>
      </c>
      <c r="H296" s="21">
        <v>15.6</v>
      </c>
      <c r="I296" s="22">
        <v>18.8</v>
      </c>
      <c r="J296" s="35">
        <v>38411</v>
      </c>
      <c r="K296" s="21">
        <v>9952.6</v>
      </c>
      <c r="L296" s="21">
        <v>9283.2999999999993</v>
      </c>
      <c r="M296" s="21">
        <v>10610.2</v>
      </c>
      <c r="N296" s="21">
        <v>25.9</v>
      </c>
      <c r="O296" s="21">
        <v>24.2</v>
      </c>
      <c r="P296" s="22">
        <v>27.6</v>
      </c>
    </row>
    <row r="297" spans="1:16">
      <c r="A297" s="6" t="s">
        <v>430</v>
      </c>
      <c r="B297" s="55" t="s">
        <v>431</v>
      </c>
      <c r="C297" s="44">
        <v>31233</v>
      </c>
      <c r="D297" s="21">
        <v>5613.3</v>
      </c>
      <c r="E297" s="21">
        <v>5112.3999999999996</v>
      </c>
      <c r="F297" s="21">
        <v>6130.4</v>
      </c>
      <c r="G297" s="21">
        <v>18</v>
      </c>
      <c r="H297" s="21">
        <v>16.399999999999999</v>
      </c>
      <c r="I297" s="22">
        <v>19.600000000000001</v>
      </c>
      <c r="J297" s="35">
        <v>34660</v>
      </c>
      <c r="K297" s="21">
        <v>9307.6</v>
      </c>
      <c r="L297" s="21">
        <v>8721.2000000000007</v>
      </c>
      <c r="M297" s="21">
        <v>9888.5</v>
      </c>
      <c r="N297" s="21">
        <v>26.9</v>
      </c>
      <c r="O297" s="21">
        <v>25.2</v>
      </c>
      <c r="P297" s="22">
        <v>28.5</v>
      </c>
    </row>
    <row r="298" spans="1:16">
      <c r="A298" s="6" t="s">
        <v>488</v>
      </c>
      <c r="B298" s="55" t="s">
        <v>489</v>
      </c>
      <c r="C298" s="44">
        <v>25957</v>
      </c>
      <c r="D298" s="21">
        <v>4934.8</v>
      </c>
      <c r="E298" s="21">
        <v>4489.2</v>
      </c>
      <c r="F298" s="21">
        <v>5397.3</v>
      </c>
      <c r="G298" s="21">
        <v>19</v>
      </c>
      <c r="H298" s="21">
        <v>17.3</v>
      </c>
      <c r="I298" s="22">
        <v>20.8</v>
      </c>
      <c r="J298" s="35">
        <v>28363</v>
      </c>
      <c r="K298" s="21">
        <v>7840.1</v>
      </c>
      <c r="L298" s="21">
        <v>7319.6</v>
      </c>
      <c r="M298" s="21">
        <v>8371</v>
      </c>
      <c r="N298" s="21">
        <v>27.6</v>
      </c>
      <c r="O298" s="21">
        <v>25.8</v>
      </c>
      <c r="P298" s="22">
        <v>29.5</v>
      </c>
    </row>
    <row r="299" spans="1:16" ht="15.95" thickBot="1">
      <c r="A299" s="11" t="s">
        <v>748</v>
      </c>
      <c r="B299" s="68" t="s">
        <v>749</v>
      </c>
      <c r="C299" s="45">
        <v>41834</v>
      </c>
      <c r="D299" s="23">
        <v>6302.5</v>
      </c>
      <c r="E299" s="23">
        <v>5626.1</v>
      </c>
      <c r="F299" s="23">
        <v>6971.5</v>
      </c>
      <c r="G299" s="23">
        <v>15.1</v>
      </c>
      <c r="H299" s="23">
        <v>13.4</v>
      </c>
      <c r="I299" s="24">
        <v>16.7</v>
      </c>
      <c r="J299" s="36">
        <v>46811</v>
      </c>
      <c r="K299" s="23">
        <v>10857.5</v>
      </c>
      <c r="L299" s="23">
        <v>10034.5</v>
      </c>
      <c r="M299" s="23">
        <v>11722.6</v>
      </c>
      <c r="N299" s="23">
        <v>23.2</v>
      </c>
      <c r="O299" s="23">
        <v>21.4</v>
      </c>
      <c r="P299" s="24">
        <v>25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DBA6E90-383F-4E1B-B947-F9C0B1749E91}">
  <dimension ref="A1:W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23" width="14.140625" style="20" customWidth="1"/>
    <col min="24" max="16384" width="8.7109375" style="2"/>
  </cols>
  <sheetData>
    <row r="1" spans="1:23">
      <c r="A1" s="102" t="s">
        <v>280</v>
      </c>
      <c r="B1" s="104" t="s">
        <v>281</v>
      </c>
      <c r="C1" s="101" t="s">
        <v>265</v>
      </c>
      <c r="D1" s="99"/>
      <c r="E1" s="99"/>
      <c r="F1" s="99"/>
      <c r="G1" s="99"/>
      <c r="H1" s="99"/>
      <c r="I1" s="100"/>
      <c r="J1" s="101" t="s">
        <v>266</v>
      </c>
      <c r="K1" s="99"/>
      <c r="L1" s="99"/>
      <c r="M1" s="99"/>
      <c r="N1" s="99"/>
      <c r="O1" s="99"/>
      <c r="P1" s="100"/>
      <c r="Q1" s="98" t="s">
        <v>267</v>
      </c>
      <c r="R1" s="99"/>
      <c r="S1" s="99"/>
      <c r="T1" s="99"/>
      <c r="U1" s="99"/>
      <c r="V1" s="99"/>
      <c r="W1" s="100"/>
    </row>
    <row r="2" spans="1:23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32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</row>
    <row r="3" spans="1:23" ht="15.95" thickBot="1">
      <c r="A3" s="29" t="s">
        <v>220</v>
      </c>
      <c r="B3" s="52" t="s">
        <v>220</v>
      </c>
      <c r="C3" s="42">
        <v>14632684</v>
      </c>
      <c r="D3" s="30">
        <v>2454821.5</v>
      </c>
      <c r="E3" s="30">
        <v>2205310.7000000002</v>
      </c>
      <c r="F3" s="30">
        <v>2705373.6</v>
      </c>
      <c r="G3" s="30">
        <v>16.8</v>
      </c>
      <c r="H3" s="30">
        <v>15.1</v>
      </c>
      <c r="I3" s="31">
        <v>18.5</v>
      </c>
      <c r="J3" s="42">
        <v>5519950</v>
      </c>
      <c r="K3" s="30">
        <v>1496973.8</v>
      </c>
      <c r="L3" s="30">
        <v>1380247.1</v>
      </c>
      <c r="M3" s="30">
        <v>1615968.6</v>
      </c>
      <c r="N3" s="30">
        <v>27.1</v>
      </c>
      <c r="O3" s="30">
        <v>25</v>
      </c>
      <c r="P3" s="31">
        <v>29.3</v>
      </c>
      <c r="Q3" s="33">
        <v>5461142</v>
      </c>
      <c r="R3" s="30">
        <v>1635228.1</v>
      </c>
      <c r="S3" s="30">
        <v>1498066.1</v>
      </c>
      <c r="T3" s="30">
        <v>1778719.9</v>
      </c>
      <c r="U3" s="30">
        <v>29.9</v>
      </c>
      <c r="V3" s="30">
        <v>27.4</v>
      </c>
      <c r="W3" s="31">
        <v>32.6</v>
      </c>
    </row>
    <row r="4" spans="1:23">
      <c r="A4" s="7" t="s">
        <v>454</v>
      </c>
      <c r="B4" s="69" t="s">
        <v>455</v>
      </c>
      <c r="C4" s="43">
        <v>17732</v>
      </c>
      <c r="D4" s="27">
        <v>2778.9</v>
      </c>
      <c r="E4" s="27">
        <v>2482.5</v>
      </c>
      <c r="F4" s="27">
        <v>3084.4</v>
      </c>
      <c r="G4" s="27">
        <v>15.7</v>
      </c>
      <c r="H4" s="27">
        <v>14</v>
      </c>
      <c r="I4" s="28">
        <v>17.399999999999999</v>
      </c>
      <c r="J4" s="43">
        <v>7130</v>
      </c>
      <c r="K4" s="27">
        <v>1835</v>
      </c>
      <c r="L4" s="27">
        <v>1683.2</v>
      </c>
      <c r="M4" s="27">
        <v>1988.6</v>
      </c>
      <c r="N4" s="27">
        <v>25.7</v>
      </c>
      <c r="O4" s="27">
        <v>23.6</v>
      </c>
      <c r="P4" s="28">
        <v>27.9</v>
      </c>
      <c r="Q4" s="34">
        <v>8466</v>
      </c>
      <c r="R4" s="27">
        <v>2420</v>
      </c>
      <c r="S4" s="27">
        <v>2205.6999999999998</v>
      </c>
      <c r="T4" s="27">
        <v>2653.4</v>
      </c>
      <c r="U4" s="27">
        <v>28.6</v>
      </c>
      <c r="V4" s="27">
        <v>26.1</v>
      </c>
      <c r="W4" s="28">
        <v>31.3</v>
      </c>
    </row>
    <row r="5" spans="1:23">
      <c r="A5" s="6" t="s">
        <v>612</v>
      </c>
      <c r="B5" s="55" t="s">
        <v>613</v>
      </c>
      <c r="C5" s="44">
        <v>36563</v>
      </c>
      <c r="D5" s="21">
        <v>5897.5</v>
      </c>
      <c r="E5" s="21">
        <v>5285.6</v>
      </c>
      <c r="F5" s="21">
        <v>6506.4</v>
      </c>
      <c r="G5" s="21">
        <v>16.100000000000001</v>
      </c>
      <c r="H5" s="21">
        <v>14.5</v>
      </c>
      <c r="I5" s="22">
        <v>17.8</v>
      </c>
      <c r="J5" s="44">
        <v>15059</v>
      </c>
      <c r="K5" s="21">
        <v>3940.3</v>
      </c>
      <c r="L5" s="21">
        <v>3626.1</v>
      </c>
      <c r="M5" s="21">
        <v>4254</v>
      </c>
      <c r="N5" s="21">
        <v>26.2</v>
      </c>
      <c r="O5" s="21">
        <v>24.1</v>
      </c>
      <c r="P5" s="22">
        <v>28.2</v>
      </c>
      <c r="Q5" s="35">
        <v>14965</v>
      </c>
      <c r="R5" s="21">
        <v>4357.3999999999996</v>
      </c>
      <c r="S5" s="21">
        <v>3988.3</v>
      </c>
      <c r="T5" s="21">
        <v>4744.1000000000004</v>
      </c>
      <c r="U5" s="21">
        <v>29.1</v>
      </c>
      <c r="V5" s="21">
        <v>26.7</v>
      </c>
      <c r="W5" s="22">
        <v>31.7</v>
      </c>
    </row>
    <row r="6" spans="1:23">
      <c r="A6" s="6" t="s">
        <v>348</v>
      </c>
      <c r="B6" s="55" t="s">
        <v>349</v>
      </c>
      <c r="C6" s="44">
        <v>44099</v>
      </c>
      <c r="D6" s="21">
        <v>7486</v>
      </c>
      <c r="E6" s="21">
        <v>6726.1</v>
      </c>
      <c r="F6" s="21">
        <v>8269.4</v>
      </c>
      <c r="G6" s="21">
        <v>17</v>
      </c>
      <c r="H6" s="21">
        <v>15.3</v>
      </c>
      <c r="I6" s="22">
        <v>18.8</v>
      </c>
      <c r="J6" s="44">
        <v>22465</v>
      </c>
      <c r="K6" s="21">
        <v>6151.3</v>
      </c>
      <c r="L6" s="21">
        <v>5672.8</v>
      </c>
      <c r="M6" s="21">
        <v>6626.2</v>
      </c>
      <c r="N6" s="21">
        <v>27.4</v>
      </c>
      <c r="O6" s="21">
        <v>25.3</v>
      </c>
      <c r="P6" s="22">
        <v>29.5</v>
      </c>
      <c r="Q6" s="35">
        <v>26923</v>
      </c>
      <c r="R6" s="21">
        <v>8128.6</v>
      </c>
      <c r="S6" s="21">
        <v>7448.6</v>
      </c>
      <c r="T6" s="21">
        <v>8825.9</v>
      </c>
      <c r="U6" s="21">
        <v>30.2</v>
      </c>
      <c r="V6" s="21">
        <v>27.7</v>
      </c>
      <c r="W6" s="22">
        <v>32.799999999999997</v>
      </c>
    </row>
    <row r="7" spans="1:23">
      <c r="A7" s="6" t="s">
        <v>356</v>
      </c>
      <c r="B7" s="55" t="s">
        <v>357</v>
      </c>
      <c r="C7" s="44">
        <v>34195</v>
      </c>
      <c r="D7" s="21">
        <v>6484.2</v>
      </c>
      <c r="E7" s="21">
        <v>5813.2</v>
      </c>
      <c r="F7" s="21">
        <v>7156</v>
      </c>
      <c r="G7" s="21">
        <v>19</v>
      </c>
      <c r="H7" s="21">
        <v>17</v>
      </c>
      <c r="I7" s="22">
        <v>20.9</v>
      </c>
      <c r="J7" s="44">
        <v>13004</v>
      </c>
      <c r="K7" s="21">
        <v>3913.3</v>
      </c>
      <c r="L7" s="21">
        <v>3600.5</v>
      </c>
      <c r="M7" s="21">
        <v>4233.1000000000004</v>
      </c>
      <c r="N7" s="21">
        <v>30.1</v>
      </c>
      <c r="O7" s="21">
        <v>27.7</v>
      </c>
      <c r="P7" s="22">
        <v>32.6</v>
      </c>
      <c r="Q7" s="35">
        <v>12982</v>
      </c>
      <c r="R7" s="21">
        <v>4318.1000000000004</v>
      </c>
      <c r="S7" s="21">
        <v>3939</v>
      </c>
      <c r="T7" s="21">
        <v>4703.8999999999996</v>
      </c>
      <c r="U7" s="21">
        <v>33.299999999999997</v>
      </c>
      <c r="V7" s="21">
        <v>30.3</v>
      </c>
      <c r="W7" s="22">
        <v>36.200000000000003</v>
      </c>
    </row>
    <row r="8" spans="1:23">
      <c r="A8" s="6" t="s">
        <v>592</v>
      </c>
      <c r="B8" s="55" t="s">
        <v>593</v>
      </c>
      <c r="C8" s="44">
        <v>36738</v>
      </c>
      <c r="D8" s="21">
        <v>6035</v>
      </c>
      <c r="E8" s="21">
        <v>5407.8</v>
      </c>
      <c r="F8" s="21">
        <v>6668.3</v>
      </c>
      <c r="G8" s="21">
        <v>16.399999999999999</v>
      </c>
      <c r="H8" s="21">
        <v>14.7</v>
      </c>
      <c r="I8" s="22">
        <v>18.2</v>
      </c>
      <c r="J8" s="44">
        <v>13414</v>
      </c>
      <c r="K8" s="21">
        <v>3576.8</v>
      </c>
      <c r="L8" s="21">
        <v>3289.4</v>
      </c>
      <c r="M8" s="21">
        <v>3864</v>
      </c>
      <c r="N8" s="21">
        <v>26.7</v>
      </c>
      <c r="O8" s="21">
        <v>24.5</v>
      </c>
      <c r="P8" s="22">
        <v>28.8</v>
      </c>
      <c r="Q8" s="35">
        <v>14387</v>
      </c>
      <c r="R8" s="21">
        <v>4243.5</v>
      </c>
      <c r="S8" s="21">
        <v>3883.4</v>
      </c>
      <c r="T8" s="21">
        <v>4616.6000000000004</v>
      </c>
      <c r="U8" s="21">
        <v>29.5</v>
      </c>
      <c r="V8" s="21">
        <v>27</v>
      </c>
      <c r="W8" s="22">
        <v>32.1</v>
      </c>
    </row>
    <row r="9" spans="1:23">
      <c r="A9" s="6" t="s">
        <v>490</v>
      </c>
      <c r="B9" s="55" t="s">
        <v>491</v>
      </c>
      <c r="C9" s="44">
        <v>26614</v>
      </c>
      <c r="D9" s="21">
        <v>4202.8999999999996</v>
      </c>
      <c r="E9" s="21">
        <v>3761.9</v>
      </c>
      <c r="F9" s="21">
        <v>4654.3999999999996</v>
      </c>
      <c r="G9" s="21">
        <v>15.8</v>
      </c>
      <c r="H9" s="21">
        <v>14.1</v>
      </c>
      <c r="I9" s="22">
        <v>17.5</v>
      </c>
      <c r="J9" s="44">
        <v>12310</v>
      </c>
      <c r="K9" s="21">
        <v>3168.1</v>
      </c>
      <c r="L9" s="21">
        <v>2914.2</v>
      </c>
      <c r="M9" s="21">
        <v>3421.5</v>
      </c>
      <c r="N9" s="21">
        <v>25.7</v>
      </c>
      <c r="O9" s="21">
        <v>23.7</v>
      </c>
      <c r="P9" s="22">
        <v>27.8</v>
      </c>
      <c r="Q9" s="35">
        <v>14013</v>
      </c>
      <c r="R9" s="21">
        <v>3982.7</v>
      </c>
      <c r="S9" s="21">
        <v>3634</v>
      </c>
      <c r="T9" s="21">
        <v>4354.7</v>
      </c>
      <c r="U9" s="21">
        <v>28.4</v>
      </c>
      <c r="V9" s="21">
        <v>25.9</v>
      </c>
      <c r="W9" s="22">
        <v>31.1</v>
      </c>
    </row>
    <row r="10" spans="1:23">
      <c r="A10" s="6" t="s">
        <v>550</v>
      </c>
      <c r="B10" s="55" t="s">
        <v>551</v>
      </c>
      <c r="C10" s="44">
        <v>50936</v>
      </c>
      <c r="D10" s="21">
        <v>10236.799999999999</v>
      </c>
      <c r="E10" s="21">
        <v>9010.7000000000007</v>
      </c>
      <c r="F10" s="21">
        <v>11442.8</v>
      </c>
      <c r="G10" s="21">
        <v>20.100000000000001</v>
      </c>
      <c r="H10" s="21">
        <v>17.7</v>
      </c>
      <c r="I10" s="22">
        <v>22.5</v>
      </c>
      <c r="J10" s="44">
        <v>11447</v>
      </c>
      <c r="K10" s="21">
        <v>3646.8</v>
      </c>
      <c r="L10" s="21">
        <v>3306.3</v>
      </c>
      <c r="M10" s="21">
        <v>4005.3</v>
      </c>
      <c r="N10" s="21">
        <v>31.9</v>
      </c>
      <c r="O10" s="21">
        <v>28.9</v>
      </c>
      <c r="P10" s="22">
        <v>35</v>
      </c>
      <c r="Q10" s="35">
        <v>8565</v>
      </c>
      <c r="R10" s="21">
        <v>3028.6</v>
      </c>
      <c r="S10" s="21">
        <v>2709.3</v>
      </c>
      <c r="T10" s="21">
        <v>3353.8</v>
      </c>
      <c r="U10" s="21">
        <v>35.4</v>
      </c>
      <c r="V10" s="21">
        <v>31.6</v>
      </c>
      <c r="W10" s="22">
        <v>39.200000000000003</v>
      </c>
    </row>
    <row r="11" spans="1:23">
      <c r="A11" s="6" t="s">
        <v>808</v>
      </c>
      <c r="B11" s="55" t="s">
        <v>809</v>
      </c>
      <c r="C11" s="44">
        <v>99436</v>
      </c>
      <c r="D11" s="21">
        <v>14595.5</v>
      </c>
      <c r="E11" s="21">
        <v>12983.8</v>
      </c>
      <c r="F11" s="21">
        <v>16155.5</v>
      </c>
      <c r="G11" s="21">
        <v>14.7</v>
      </c>
      <c r="H11" s="21">
        <v>13.1</v>
      </c>
      <c r="I11" s="22">
        <v>16.2</v>
      </c>
      <c r="J11" s="44">
        <v>30786</v>
      </c>
      <c r="K11" s="21">
        <v>7448.6</v>
      </c>
      <c r="L11" s="21">
        <v>6827.4</v>
      </c>
      <c r="M11" s="21">
        <v>8075.5</v>
      </c>
      <c r="N11" s="21">
        <v>24.2</v>
      </c>
      <c r="O11" s="21">
        <v>22.2</v>
      </c>
      <c r="P11" s="22">
        <v>26.2</v>
      </c>
      <c r="Q11" s="35">
        <v>29872</v>
      </c>
      <c r="R11" s="21">
        <v>8112.3</v>
      </c>
      <c r="S11" s="21">
        <v>7368.4</v>
      </c>
      <c r="T11" s="21">
        <v>8897.5</v>
      </c>
      <c r="U11" s="21">
        <v>27.2</v>
      </c>
      <c r="V11" s="21">
        <v>24.7</v>
      </c>
      <c r="W11" s="22">
        <v>29.8</v>
      </c>
    </row>
    <row r="12" spans="1:23">
      <c r="A12" s="6" t="s">
        <v>358</v>
      </c>
      <c r="B12" s="55" t="s">
        <v>359</v>
      </c>
      <c r="C12" s="44">
        <v>66071</v>
      </c>
      <c r="D12" s="21">
        <v>12839.4</v>
      </c>
      <c r="E12" s="21">
        <v>11493</v>
      </c>
      <c r="F12" s="21">
        <v>14208.8</v>
      </c>
      <c r="G12" s="21">
        <v>19.399999999999999</v>
      </c>
      <c r="H12" s="21">
        <v>17.399999999999999</v>
      </c>
      <c r="I12" s="22">
        <v>21.5</v>
      </c>
      <c r="J12" s="44">
        <v>26479</v>
      </c>
      <c r="K12" s="21">
        <v>8124.3</v>
      </c>
      <c r="L12" s="21">
        <v>7465.2</v>
      </c>
      <c r="M12" s="21">
        <v>8776.9</v>
      </c>
      <c r="N12" s="21">
        <v>30.7</v>
      </c>
      <c r="O12" s="21">
        <v>28.2</v>
      </c>
      <c r="P12" s="22">
        <v>33.1</v>
      </c>
      <c r="Q12" s="35">
        <v>24059</v>
      </c>
      <c r="R12" s="21">
        <v>8143.8</v>
      </c>
      <c r="S12" s="21">
        <v>7419.6</v>
      </c>
      <c r="T12" s="21">
        <v>8878.4</v>
      </c>
      <c r="U12" s="21">
        <v>33.799999999999997</v>
      </c>
      <c r="V12" s="21">
        <v>30.8</v>
      </c>
      <c r="W12" s="22">
        <v>36.9</v>
      </c>
    </row>
    <row r="13" spans="1:23">
      <c r="A13" s="6" t="s">
        <v>398</v>
      </c>
      <c r="B13" s="55" t="s">
        <v>399</v>
      </c>
      <c r="C13" s="44">
        <v>47337</v>
      </c>
      <c r="D13" s="21">
        <v>8436.1</v>
      </c>
      <c r="E13" s="21">
        <v>7573.7</v>
      </c>
      <c r="F13" s="21">
        <v>9317.7999999999993</v>
      </c>
      <c r="G13" s="21">
        <v>17.8</v>
      </c>
      <c r="H13" s="21">
        <v>16</v>
      </c>
      <c r="I13" s="22">
        <v>19.7</v>
      </c>
      <c r="J13" s="44">
        <v>16531</v>
      </c>
      <c r="K13" s="21">
        <v>4733.8</v>
      </c>
      <c r="L13" s="21">
        <v>4369.2</v>
      </c>
      <c r="M13" s="21">
        <v>5103.2</v>
      </c>
      <c r="N13" s="21">
        <v>28.6</v>
      </c>
      <c r="O13" s="21">
        <v>26.4</v>
      </c>
      <c r="P13" s="22">
        <v>30.9</v>
      </c>
      <c r="Q13" s="35">
        <v>16509</v>
      </c>
      <c r="R13" s="21">
        <v>5238.8999999999996</v>
      </c>
      <c r="S13" s="21">
        <v>4811.8999999999996</v>
      </c>
      <c r="T13" s="21">
        <v>5710</v>
      </c>
      <c r="U13" s="21">
        <v>31.7</v>
      </c>
      <c r="V13" s="21">
        <v>29.1</v>
      </c>
      <c r="W13" s="22">
        <v>34.6</v>
      </c>
    </row>
    <row r="14" spans="1:23">
      <c r="A14" s="6" t="s">
        <v>700</v>
      </c>
      <c r="B14" s="55" t="s">
        <v>701</v>
      </c>
      <c r="C14" s="44">
        <v>50777</v>
      </c>
      <c r="D14" s="21">
        <v>7734.2</v>
      </c>
      <c r="E14" s="21">
        <v>6878.9</v>
      </c>
      <c r="F14" s="21">
        <v>8569.4</v>
      </c>
      <c r="G14" s="21">
        <v>15.2</v>
      </c>
      <c r="H14" s="21">
        <v>13.5</v>
      </c>
      <c r="I14" s="22">
        <v>16.899999999999999</v>
      </c>
      <c r="J14" s="44">
        <v>17142</v>
      </c>
      <c r="K14" s="21">
        <v>4297.3999999999996</v>
      </c>
      <c r="L14" s="21">
        <v>3944</v>
      </c>
      <c r="M14" s="21">
        <v>4638.8999999999996</v>
      </c>
      <c r="N14" s="21">
        <v>25.1</v>
      </c>
      <c r="O14" s="21">
        <v>23</v>
      </c>
      <c r="P14" s="22">
        <v>27.1</v>
      </c>
      <c r="Q14" s="35">
        <v>17488</v>
      </c>
      <c r="R14" s="21">
        <v>4881.2</v>
      </c>
      <c r="S14" s="21">
        <v>4465</v>
      </c>
      <c r="T14" s="21">
        <v>5344.3</v>
      </c>
      <c r="U14" s="21">
        <v>27.9</v>
      </c>
      <c r="V14" s="21">
        <v>25.5</v>
      </c>
      <c r="W14" s="22">
        <v>30.6</v>
      </c>
    </row>
    <row r="15" spans="1:23">
      <c r="A15" s="6" t="s">
        <v>456</v>
      </c>
      <c r="B15" s="55" t="s">
        <v>457</v>
      </c>
      <c r="C15" s="44">
        <v>33954</v>
      </c>
      <c r="D15" s="21">
        <v>5965.2</v>
      </c>
      <c r="E15" s="21">
        <v>5362.9</v>
      </c>
      <c r="F15" s="21">
        <v>6573.6</v>
      </c>
      <c r="G15" s="21">
        <v>17.600000000000001</v>
      </c>
      <c r="H15" s="21">
        <v>15.8</v>
      </c>
      <c r="I15" s="22">
        <v>19.399999999999999</v>
      </c>
      <c r="J15" s="44">
        <v>13955</v>
      </c>
      <c r="K15" s="21">
        <v>3924.2</v>
      </c>
      <c r="L15" s="21">
        <v>3614.6</v>
      </c>
      <c r="M15" s="21">
        <v>4238.8</v>
      </c>
      <c r="N15" s="21">
        <v>28.1</v>
      </c>
      <c r="O15" s="21">
        <v>25.9</v>
      </c>
      <c r="P15" s="22">
        <v>30.4</v>
      </c>
      <c r="Q15" s="35">
        <v>13992</v>
      </c>
      <c r="R15" s="21">
        <v>4356.2</v>
      </c>
      <c r="S15" s="21">
        <v>3976.8</v>
      </c>
      <c r="T15" s="21">
        <v>4741.6000000000004</v>
      </c>
      <c r="U15" s="21">
        <v>31.1</v>
      </c>
      <c r="V15" s="21">
        <v>28.4</v>
      </c>
      <c r="W15" s="22">
        <v>33.9</v>
      </c>
    </row>
    <row r="16" spans="1:23">
      <c r="A16" s="6" t="s">
        <v>788</v>
      </c>
      <c r="B16" s="55" t="s">
        <v>789</v>
      </c>
      <c r="C16" s="44">
        <v>47673</v>
      </c>
      <c r="D16" s="21">
        <v>6553.7</v>
      </c>
      <c r="E16" s="21">
        <v>5790.7</v>
      </c>
      <c r="F16" s="21">
        <v>7308.2</v>
      </c>
      <c r="G16" s="21">
        <v>13.7</v>
      </c>
      <c r="H16" s="21">
        <v>12.1</v>
      </c>
      <c r="I16" s="22">
        <v>15.3</v>
      </c>
      <c r="J16" s="44">
        <v>18653</v>
      </c>
      <c r="K16" s="21">
        <v>4259.8999999999996</v>
      </c>
      <c r="L16" s="21">
        <v>3886.9</v>
      </c>
      <c r="M16" s="21">
        <v>4626.2</v>
      </c>
      <c r="N16" s="21">
        <v>22.8</v>
      </c>
      <c r="O16" s="21">
        <v>20.8</v>
      </c>
      <c r="P16" s="22">
        <v>24.8</v>
      </c>
      <c r="Q16" s="35">
        <v>20431</v>
      </c>
      <c r="R16" s="21">
        <v>5217.8999999999996</v>
      </c>
      <c r="S16" s="21">
        <v>4744.8</v>
      </c>
      <c r="T16" s="21">
        <v>5735.5</v>
      </c>
      <c r="U16" s="21">
        <v>25.5</v>
      </c>
      <c r="V16" s="21">
        <v>23.2</v>
      </c>
      <c r="W16" s="22">
        <v>28.1</v>
      </c>
    </row>
    <row r="17" spans="1:23">
      <c r="A17" s="6" t="s">
        <v>522</v>
      </c>
      <c r="B17" s="55" t="s">
        <v>523</v>
      </c>
      <c r="C17" s="44">
        <v>48967</v>
      </c>
      <c r="D17" s="21">
        <v>8289.7999999999993</v>
      </c>
      <c r="E17" s="21">
        <v>7466.1</v>
      </c>
      <c r="F17" s="21">
        <v>9113</v>
      </c>
      <c r="G17" s="21">
        <v>16.899999999999999</v>
      </c>
      <c r="H17" s="21">
        <v>15.2</v>
      </c>
      <c r="I17" s="22">
        <v>18.600000000000001</v>
      </c>
      <c r="J17" s="44">
        <v>16800</v>
      </c>
      <c r="K17" s="21">
        <v>4609.8999999999996</v>
      </c>
      <c r="L17" s="21">
        <v>4259.8</v>
      </c>
      <c r="M17" s="21">
        <v>4963.8</v>
      </c>
      <c r="N17" s="21">
        <v>27.4</v>
      </c>
      <c r="O17" s="21">
        <v>25.4</v>
      </c>
      <c r="P17" s="22">
        <v>29.5</v>
      </c>
      <c r="Q17" s="35">
        <v>16589</v>
      </c>
      <c r="R17" s="21">
        <v>5043.6000000000004</v>
      </c>
      <c r="S17" s="21">
        <v>4627.3999999999996</v>
      </c>
      <c r="T17" s="21">
        <v>5484.4</v>
      </c>
      <c r="U17" s="21">
        <v>30.4</v>
      </c>
      <c r="V17" s="21">
        <v>27.9</v>
      </c>
      <c r="W17" s="22">
        <v>33.1</v>
      </c>
    </row>
    <row r="18" spans="1:23">
      <c r="A18" s="6" t="s">
        <v>722</v>
      </c>
      <c r="B18" s="55" t="s">
        <v>723</v>
      </c>
      <c r="C18" s="44">
        <v>64246</v>
      </c>
      <c r="D18" s="21">
        <v>10014.5</v>
      </c>
      <c r="E18" s="21">
        <v>8939</v>
      </c>
      <c r="F18" s="21">
        <v>11066.6</v>
      </c>
      <c r="G18" s="21">
        <v>15.6</v>
      </c>
      <c r="H18" s="21">
        <v>13.9</v>
      </c>
      <c r="I18" s="22">
        <v>17.2</v>
      </c>
      <c r="J18" s="44">
        <v>21036</v>
      </c>
      <c r="K18" s="21">
        <v>5376.2</v>
      </c>
      <c r="L18" s="21">
        <v>4922.2</v>
      </c>
      <c r="M18" s="21">
        <v>5821.4</v>
      </c>
      <c r="N18" s="21">
        <v>25.6</v>
      </c>
      <c r="O18" s="21">
        <v>23.4</v>
      </c>
      <c r="P18" s="22">
        <v>27.7</v>
      </c>
      <c r="Q18" s="35">
        <v>21415</v>
      </c>
      <c r="R18" s="21">
        <v>6125.7</v>
      </c>
      <c r="S18" s="21">
        <v>5601.9</v>
      </c>
      <c r="T18" s="21">
        <v>6700.2</v>
      </c>
      <c r="U18" s="21">
        <v>28.6</v>
      </c>
      <c r="V18" s="21">
        <v>26.2</v>
      </c>
      <c r="W18" s="22">
        <v>31.3</v>
      </c>
    </row>
    <row r="19" spans="1:23">
      <c r="A19" s="6" t="s">
        <v>492</v>
      </c>
      <c r="B19" s="55" t="s">
        <v>493</v>
      </c>
      <c r="C19" s="44">
        <v>253561</v>
      </c>
      <c r="D19" s="21">
        <v>49181.1</v>
      </c>
      <c r="E19" s="21">
        <v>43410</v>
      </c>
      <c r="F19" s="21">
        <v>55026.7</v>
      </c>
      <c r="G19" s="21">
        <v>19.399999999999999</v>
      </c>
      <c r="H19" s="21">
        <v>17.100000000000001</v>
      </c>
      <c r="I19" s="22">
        <v>21.7</v>
      </c>
      <c r="J19" s="44">
        <v>81298</v>
      </c>
      <c r="K19" s="21">
        <v>24950.6</v>
      </c>
      <c r="L19" s="21">
        <v>22675.599999999999</v>
      </c>
      <c r="M19" s="21">
        <v>27338.7</v>
      </c>
      <c r="N19" s="21">
        <v>30.7</v>
      </c>
      <c r="O19" s="21">
        <v>27.9</v>
      </c>
      <c r="P19" s="22">
        <v>33.6</v>
      </c>
      <c r="Q19" s="35">
        <v>73108</v>
      </c>
      <c r="R19" s="21">
        <v>24881.200000000001</v>
      </c>
      <c r="S19" s="21">
        <v>22401.599999999999</v>
      </c>
      <c r="T19" s="21">
        <v>27453.1</v>
      </c>
      <c r="U19" s="21">
        <v>34</v>
      </c>
      <c r="V19" s="21">
        <v>30.6</v>
      </c>
      <c r="W19" s="22">
        <v>37.6</v>
      </c>
    </row>
    <row r="20" spans="1:23">
      <c r="A20" s="6" t="s">
        <v>686</v>
      </c>
      <c r="B20" s="55" t="s">
        <v>687</v>
      </c>
      <c r="C20" s="44">
        <v>27864</v>
      </c>
      <c r="D20" s="21">
        <v>4231.1000000000004</v>
      </c>
      <c r="E20" s="21">
        <v>3764.5</v>
      </c>
      <c r="F20" s="21">
        <v>4714</v>
      </c>
      <c r="G20" s="21">
        <v>15.2</v>
      </c>
      <c r="H20" s="21">
        <v>13.5</v>
      </c>
      <c r="I20" s="22">
        <v>16.899999999999999</v>
      </c>
      <c r="J20" s="44">
        <v>10983</v>
      </c>
      <c r="K20" s="21">
        <v>2737.7</v>
      </c>
      <c r="L20" s="21">
        <v>2501.4</v>
      </c>
      <c r="M20" s="21">
        <v>2971</v>
      </c>
      <c r="N20" s="21">
        <v>24.9</v>
      </c>
      <c r="O20" s="21">
        <v>22.8</v>
      </c>
      <c r="P20" s="22">
        <v>27.1</v>
      </c>
      <c r="Q20" s="35">
        <v>11277</v>
      </c>
      <c r="R20" s="21">
        <v>3133</v>
      </c>
      <c r="S20" s="21">
        <v>2853.4</v>
      </c>
      <c r="T20" s="21">
        <v>3439</v>
      </c>
      <c r="U20" s="21">
        <v>27.8</v>
      </c>
      <c r="V20" s="21">
        <v>25.3</v>
      </c>
      <c r="W20" s="22">
        <v>30.5</v>
      </c>
    </row>
    <row r="21" spans="1:23">
      <c r="A21" s="6" t="s">
        <v>432</v>
      </c>
      <c r="B21" s="55" t="s">
        <v>433</v>
      </c>
      <c r="C21" s="44">
        <v>38205</v>
      </c>
      <c r="D21" s="21">
        <v>7566.1</v>
      </c>
      <c r="E21" s="21">
        <v>6711.6</v>
      </c>
      <c r="F21" s="21">
        <v>8436</v>
      </c>
      <c r="G21" s="21">
        <v>19.8</v>
      </c>
      <c r="H21" s="21">
        <v>17.600000000000001</v>
      </c>
      <c r="I21" s="22">
        <v>22.1</v>
      </c>
      <c r="J21" s="44">
        <v>12738</v>
      </c>
      <c r="K21" s="21">
        <v>3974.7</v>
      </c>
      <c r="L21" s="21">
        <v>3626.7</v>
      </c>
      <c r="M21" s="21">
        <v>4333.3999999999996</v>
      </c>
      <c r="N21" s="21">
        <v>31.2</v>
      </c>
      <c r="O21" s="21">
        <v>28.5</v>
      </c>
      <c r="P21" s="22">
        <v>34</v>
      </c>
      <c r="Q21" s="35">
        <v>10437</v>
      </c>
      <c r="R21" s="21">
        <v>3588.7</v>
      </c>
      <c r="S21" s="21">
        <v>3244</v>
      </c>
      <c r="T21" s="21">
        <v>3941.3</v>
      </c>
      <c r="U21" s="21">
        <v>34.4</v>
      </c>
      <c r="V21" s="21">
        <v>31.1</v>
      </c>
      <c r="W21" s="22">
        <v>37.799999999999997</v>
      </c>
    </row>
    <row r="22" spans="1:23">
      <c r="A22" s="6" t="s">
        <v>284</v>
      </c>
      <c r="B22" s="55" t="s">
        <v>285</v>
      </c>
      <c r="C22" s="44">
        <v>38506</v>
      </c>
      <c r="D22" s="21">
        <v>8227.6</v>
      </c>
      <c r="E22" s="21">
        <v>7286.3</v>
      </c>
      <c r="F22" s="21">
        <v>9210.4</v>
      </c>
      <c r="G22" s="21">
        <v>21.4</v>
      </c>
      <c r="H22" s="21">
        <v>18.899999999999999</v>
      </c>
      <c r="I22" s="22">
        <v>23.9</v>
      </c>
      <c r="J22" s="44">
        <v>15248</v>
      </c>
      <c r="K22" s="21">
        <v>5072</v>
      </c>
      <c r="L22" s="21">
        <v>4636.6000000000004</v>
      </c>
      <c r="M22" s="21">
        <v>5539.8</v>
      </c>
      <c r="N22" s="21">
        <v>33.299999999999997</v>
      </c>
      <c r="O22" s="21">
        <v>30.4</v>
      </c>
      <c r="P22" s="22">
        <v>36.299999999999997</v>
      </c>
      <c r="Q22" s="35">
        <v>14737</v>
      </c>
      <c r="R22" s="21">
        <v>5412</v>
      </c>
      <c r="S22" s="21">
        <v>4875.8999999999996</v>
      </c>
      <c r="T22" s="21">
        <v>5944.6</v>
      </c>
      <c r="U22" s="21">
        <v>36.700000000000003</v>
      </c>
      <c r="V22" s="21">
        <v>33.1</v>
      </c>
      <c r="W22" s="22">
        <v>40.299999999999997</v>
      </c>
    </row>
    <row r="23" spans="1:23">
      <c r="A23" s="6" t="s">
        <v>366</v>
      </c>
      <c r="B23" s="55" t="s">
        <v>367</v>
      </c>
      <c r="C23" s="44">
        <v>22863</v>
      </c>
      <c r="D23" s="21">
        <v>4316.8999999999996</v>
      </c>
      <c r="E23" s="21">
        <v>3858.5</v>
      </c>
      <c r="F23" s="21">
        <v>4776.8999999999996</v>
      </c>
      <c r="G23" s="21">
        <v>18.899999999999999</v>
      </c>
      <c r="H23" s="21">
        <v>16.899999999999999</v>
      </c>
      <c r="I23" s="22">
        <v>20.9</v>
      </c>
      <c r="J23" s="44">
        <v>9014</v>
      </c>
      <c r="K23" s="21">
        <v>2696.5</v>
      </c>
      <c r="L23" s="21">
        <v>2468.8000000000002</v>
      </c>
      <c r="M23" s="21">
        <v>2920.4</v>
      </c>
      <c r="N23" s="21">
        <v>29.9</v>
      </c>
      <c r="O23" s="21">
        <v>27.4</v>
      </c>
      <c r="P23" s="22">
        <v>32.4</v>
      </c>
      <c r="Q23" s="35">
        <v>8241</v>
      </c>
      <c r="R23" s="21">
        <v>2729.3</v>
      </c>
      <c r="S23" s="21">
        <v>2488.3000000000002</v>
      </c>
      <c r="T23" s="21">
        <v>2986.2</v>
      </c>
      <c r="U23" s="21">
        <v>33.1</v>
      </c>
      <c r="V23" s="21">
        <v>30.2</v>
      </c>
      <c r="W23" s="22">
        <v>36.200000000000003</v>
      </c>
    </row>
    <row r="24" spans="1:23">
      <c r="A24" s="6" t="s">
        <v>400</v>
      </c>
      <c r="B24" s="55" t="s">
        <v>401</v>
      </c>
      <c r="C24" s="44">
        <v>74127</v>
      </c>
      <c r="D24" s="21">
        <v>14054.9</v>
      </c>
      <c r="E24" s="21">
        <v>12557.2</v>
      </c>
      <c r="F24" s="21">
        <v>15572.7</v>
      </c>
      <c r="G24" s="21">
        <v>19</v>
      </c>
      <c r="H24" s="21">
        <v>16.899999999999999</v>
      </c>
      <c r="I24" s="22">
        <v>21</v>
      </c>
      <c r="J24" s="44">
        <v>26888</v>
      </c>
      <c r="K24" s="21">
        <v>8088.2</v>
      </c>
      <c r="L24" s="21">
        <v>7432.5</v>
      </c>
      <c r="M24" s="21">
        <v>8737</v>
      </c>
      <c r="N24" s="21">
        <v>30.1</v>
      </c>
      <c r="O24" s="21">
        <v>27.6</v>
      </c>
      <c r="P24" s="22">
        <v>32.5</v>
      </c>
      <c r="Q24" s="35">
        <v>25468</v>
      </c>
      <c r="R24" s="21">
        <v>8459.1</v>
      </c>
      <c r="S24" s="21">
        <v>7706.5</v>
      </c>
      <c r="T24" s="21">
        <v>9215</v>
      </c>
      <c r="U24" s="21">
        <v>33.200000000000003</v>
      </c>
      <c r="V24" s="21">
        <v>30.3</v>
      </c>
      <c r="W24" s="22">
        <v>36.200000000000003</v>
      </c>
    </row>
    <row r="25" spans="1:23">
      <c r="A25" s="6" t="s">
        <v>458</v>
      </c>
      <c r="B25" s="55" t="s">
        <v>459</v>
      </c>
      <c r="C25" s="44">
        <v>18426</v>
      </c>
      <c r="D25" s="21">
        <v>3263.4</v>
      </c>
      <c r="E25" s="21">
        <v>2893.9</v>
      </c>
      <c r="F25" s="21">
        <v>3625.5</v>
      </c>
      <c r="G25" s="21">
        <v>17.7</v>
      </c>
      <c r="H25" s="21">
        <v>15.7</v>
      </c>
      <c r="I25" s="22">
        <v>19.7</v>
      </c>
      <c r="J25" s="44">
        <v>7595</v>
      </c>
      <c r="K25" s="21">
        <v>2146.5</v>
      </c>
      <c r="L25" s="21">
        <v>1951.1</v>
      </c>
      <c r="M25" s="21">
        <v>2342.4</v>
      </c>
      <c r="N25" s="21">
        <v>28.3</v>
      </c>
      <c r="O25" s="21">
        <v>25.7</v>
      </c>
      <c r="P25" s="22">
        <v>30.8</v>
      </c>
      <c r="Q25" s="35">
        <v>7472</v>
      </c>
      <c r="R25" s="21">
        <v>2335.8000000000002</v>
      </c>
      <c r="S25" s="21">
        <v>2109.9</v>
      </c>
      <c r="T25" s="21">
        <v>2579.6</v>
      </c>
      <c r="U25" s="21">
        <v>31.3</v>
      </c>
      <c r="V25" s="21">
        <v>28.2</v>
      </c>
      <c r="W25" s="22">
        <v>34.5</v>
      </c>
    </row>
    <row r="26" spans="1:23">
      <c r="A26" s="6" t="s">
        <v>540</v>
      </c>
      <c r="B26" s="55" t="s">
        <v>541</v>
      </c>
      <c r="C26" s="44">
        <v>102066</v>
      </c>
      <c r="D26" s="21">
        <v>16377.5</v>
      </c>
      <c r="E26" s="21">
        <v>14696.9</v>
      </c>
      <c r="F26" s="21">
        <v>18073.900000000001</v>
      </c>
      <c r="G26" s="21">
        <v>16</v>
      </c>
      <c r="H26" s="21">
        <v>14.4</v>
      </c>
      <c r="I26" s="22">
        <v>17.7</v>
      </c>
      <c r="J26" s="44">
        <v>41699</v>
      </c>
      <c r="K26" s="21">
        <v>10914.7</v>
      </c>
      <c r="L26" s="21">
        <v>10063.299999999999</v>
      </c>
      <c r="M26" s="21">
        <v>11764.1</v>
      </c>
      <c r="N26" s="21">
        <v>26.2</v>
      </c>
      <c r="O26" s="21">
        <v>24.1</v>
      </c>
      <c r="P26" s="22">
        <v>28.2</v>
      </c>
      <c r="Q26" s="35">
        <v>47152</v>
      </c>
      <c r="R26" s="21">
        <v>13686.7</v>
      </c>
      <c r="S26" s="21">
        <v>12551.6</v>
      </c>
      <c r="T26" s="21">
        <v>14893</v>
      </c>
      <c r="U26" s="21">
        <v>29</v>
      </c>
      <c r="V26" s="21">
        <v>26.6</v>
      </c>
      <c r="W26" s="22">
        <v>31.6</v>
      </c>
    </row>
    <row r="27" spans="1:23">
      <c r="A27" s="6" t="s">
        <v>750</v>
      </c>
      <c r="B27" s="55" t="s">
        <v>751</v>
      </c>
      <c r="C27" s="44">
        <v>33981</v>
      </c>
      <c r="D27" s="21">
        <v>5151.8999999999996</v>
      </c>
      <c r="E27" s="21">
        <v>4566.3999999999996</v>
      </c>
      <c r="F27" s="21">
        <v>5736.4</v>
      </c>
      <c r="G27" s="21">
        <v>15.2</v>
      </c>
      <c r="H27" s="21">
        <v>13.4</v>
      </c>
      <c r="I27" s="22">
        <v>16.899999999999999</v>
      </c>
      <c r="J27" s="44">
        <v>11057</v>
      </c>
      <c r="K27" s="21">
        <v>2751</v>
      </c>
      <c r="L27" s="21">
        <v>2507</v>
      </c>
      <c r="M27" s="21">
        <v>2986.4</v>
      </c>
      <c r="N27" s="21">
        <v>24.9</v>
      </c>
      <c r="O27" s="21">
        <v>22.7</v>
      </c>
      <c r="P27" s="22">
        <v>27</v>
      </c>
      <c r="Q27" s="35">
        <v>9825</v>
      </c>
      <c r="R27" s="21">
        <v>2741</v>
      </c>
      <c r="S27" s="21">
        <v>2490.9</v>
      </c>
      <c r="T27" s="21">
        <v>3016.1</v>
      </c>
      <c r="U27" s="21">
        <v>27.9</v>
      </c>
      <c r="V27" s="21">
        <v>25.4</v>
      </c>
      <c r="W27" s="22">
        <v>30.7</v>
      </c>
    </row>
    <row r="28" spans="1:23">
      <c r="A28" s="6" t="s">
        <v>402</v>
      </c>
      <c r="B28" s="55" t="s">
        <v>403</v>
      </c>
      <c r="C28" s="44">
        <v>130611</v>
      </c>
      <c r="D28" s="21">
        <v>24954.5</v>
      </c>
      <c r="E28" s="21">
        <v>22284.3</v>
      </c>
      <c r="F28" s="21">
        <v>27653.3</v>
      </c>
      <c r="G28" s="21">
        <v>19.100000000000001</v>
      </c>
      <c r="H28" s="21">
        <v>17.100000000000001</v>
      </c>
      <c r="I28" s="22">
        <v>21.2</v>
      </c>
      <c r="J28" s="44">
        <v>46637</v>
      </c>
      <c r="K28" s="21">
        <v>14078.2</v>
      </c>
      <c r="L28" s="21">
        <v>12922.4</v>
      </c>
      <c r="M28" s="21">
        <v>15223.6</v>
      </c>
      <c r="N28" s="21">
        <v>30.2</v>
      </c>
      <c r="O28" s="21">
        <v>27.7</v>
      </c>
      <c r="P28" s="22">
        <v>32.6</v>
      </c>
      <c r="Q28" s="35">
        <v>40860</v>
      </c>
      <c r="R28" s="21">
        <v>13672.5</v>
      </c>
      <c r="S28" s="21">
        <v>12447.7</v>
      </c>
      <c r="T28" s="21">
        <v>14907.9</v>
      </c>
      <c r="U28" s="21">
        <v>33.5</v>
      </c>
      <c r="V28" s="21">
        <v>30.5</v>
      </c>
      <c r="W28" s="22">
        <v>36.5</v>
      </c>
    </row>
    <row r="29" spans="1:23">
      <c r="A29" s="6" t="s">
        <v>702</v>
      </c>
      <c r="B29" s="55" t="s">
        <v>703</v>
      </c>
      <c r="C29" s="44">
        <v>43418</v>
      </c>
      <c r="D29" s="21">
        <v>6950</v>
      </c>
      <c r="E29" s="21">
        <v>6195.4</v>
      </c>
      <c r="F29" s="21">
        <v>7702.1</v>
      </c>
      <c r="G29" s="21">
        <v>16</v>
      </c>
      <c r="H29" s="21">
        <v>14.3</v>
      </c>
      <c r="I29" s="22">
        <v>17.7</v>
      </c>
      <c r="J29" s="44">
        <v>16600</v>
      </c>
      <c r="K29" s="21">
        <v>4337.7</v>
      </c>
      <c r="L29" s="21">
        <v>3949.3</v>
      </c>
      <c r="M29" s="21">
        <v>4734.5</v>
      </c>
      <c r="N29" s="21">
        <v>26.1</v>
      </c>
      <c r="O29" s="21">
        <v>23.8</v>
      </c>
      <c r="P29" s="22">
        <v>28.5</v>
      </c>
      <c r="Q29" s="35">
        <v>17631</v>
      </c>
      <c r="R29" s="21">
        <v>5115.8</v>
      </c>
      <c r="S29" s="21">
        <v>4645.7</v>
      </c>
      <c r="T29" s="21">
        <v>5639.8</v>
      </c>
      <c r="U29" s="21">
        <v>29</v>
      </c>
      <c r="V29" s="21">
        <v>26.3</v>
      </c>
      <c r="W29" s="22">
        <v>32</v>
      </c>
    </row>
    <row r="30" spans="1:23">
      <c r="A30" s="6" t="s">
        <v>360</v>
      </c>
      <c r="B30" s="55" t="s">
        <v>361</v>
      </c>
      <c r="C30" s="44">
        <v>39176</v>
      </c>
      <c r="D30" s="21">
        <v>6921.8</v>
      </c>
      <c r="E30" s="21">
        <v>6179.4</v>
      </c>
      <c r="F30" s="21">
        <v>7693.7</v>
      </c>
      <c r="G30" s="21">
        <v>17.7</v>
      </c>
      <c r="H30" s="21">
        <v>15.8</v>
      </c>
      <c r="I30" s="22">
        <v>19.600000000000001</v>
      </c>
      <c r="J30" s="44">
        <v>17967</v>
      </c>
      <c r="K30" s="21">
        <v>5087.6000000000004</v>
      </c>
      <c r="L30" s="21">
        <v>4652.8999999999996</v>
      </c>
      <c r="M30" s="21">
        <v>5497.5</v>
      </c>
      <c r="N30" s="21">
        <v>28.3</v>
      </c>
      <c r="O30" s="21">
        <v>25.9</v>
      </c>
      <c r="P30" s="22">
        <v>30.6</v>
      </c>
      <c r="Q30" s="35">
        <v>19566</v>
      </c>
      <c r="R30" s="21">
        <v>6103.4</v>
      </c>
      <c r="S30" s="21">
        <v>5561.6</v>
      </c>
      <c r="T30" s="21">
        <v>6651.5</v>
      </c>
      <c r="U30" s="21">
        <v>31.2</v>
      </c>
      <c r="V30" s="21">
        <v>28.4</v>
      </c>
      <c r="W30" s="22">
        <v>34</v>
      </c>
    </row>
    <row r="31" spans="1:23">
      <c r="A31" s="6" t="s">
        <v>676</v>
      </c>
      <c r="B31" s="55" t="s">
        <v>677</v>
      </c>
      <c r="C31" s="44">
        <v>82306</v>
      </c>
      <c r="D31" s="21">
        <v>14021.1</v>
      </c>
      <c r="E31" s="21">
        <v>12504.3</v>
      </c>
      <c r="F31" s="21">
        <v>15583.2</v>
      </c>
      <c r="G31" s="21">
        <v>17</v>
      </c>
      <c r="H31" s="21">
        <v>15.2</v>
      </c>
      <c r="I31" s="22">
        <v>18.899999999999999</v>
      </c>
      <c r="J31" s="44">
        <v>24288</v>
      </c>
      <c r="K31" s="21">
        <v>6659.7</v>
      </c>
      <c r="L31" s="21">
        <v>6075.8</v>
      </c>
      <c r="M31" s="21">
        <v>7235.7</v>
      </c>
      <c r="N31" s="21">
        <v>27.4</v>
      </c>
      <c r="O31" s="21">
        <v>25</v>
      </c>
      <c r="P31" s="22">
        <v>29.8</v>
      </c>
      <c r="Q31" s="35">
        <v>18659</v>
      </c>
      <c r="R31" s="21">
        <v>5683.8</v>
      </c>
      <c r="S31" s="21">
        <v>5153.2</v>
      </c>
      <c r="T31" s="21">
        <v>6259.8</v>
      </c>
      <c r="U31" s="21">
        <v>30.5</v>
      </c>
      <c r="V31" s="21">
        <v>27.6</v>
      </c>
      <c r="W31" s="22">
        <v>33.5</v>
      </c>
    </row>
    <row r="32" spans="1:23">
      <c r="A32" s="6" t="s">
        <v>852</v>
      </c>
      <c r="B32" s="55" t="s">
        <v>853</v>
      </c>
      <c r="C32" s="44">
        <v>20508</v>
      </c>
      <c r="D32" s="21">
        <v>2859.3</v>
      </c>
      <c r="E32" s="21">
        <v>2515.8000000000002</v>
      </c>
      <c r="F32" s="21">
        <v>3209.7</v>
      </c>
      <c r="G32" s="21">
        <v>13.9</v>
      </c>
      <c r="H32" s="21">
        <v>12.3</v>
      </c>
      <c r="I32" s="22">
        <v>15.7</v>
      </c>
      <c r="J32" s="44">
        <v>7372</v>
      </c>
      <c r="K32" s="21">
        <v>1701.9</v>
      </c>
      <c r="L32" s="21">
        <v>1527.9</v>
      </c>
      <c r="M32" s="21">
        <v>1861.3</v>
      </c>
      <c r="N32" s="21">
        <v>23.1</v>
      </c>
      <c r="O32" s="21">
        <v>20.7</v>
      </c>
      <c r="P32" s="22">
        <v>25.2</v>
      </c>
      <c r="Q32" s="35">
        <v>8585</v>
      </c>
      <c r="R32" s="21">
        <v>2227.6</v>
      </c>
      <c r="S32" s="21">
        <v>2006.7</v>
      </c>
      <c r="T32" s="21">
        <v>2464.8000000000002</v>
      </c>
      <c r="U32" s="21">
        <v>25.9</v>
      </c>
      <c r="V32" s="21">
        <v>23.4</v>
      </c>
      <c r="W32" s="22">
        <v>28.7</v>
      </c>
    </row>
    <row r="33" spans="1:23">
      <c r="A33" s="6" t="s">
        <v>630</v>
      </c>
      <c r="B33" s="55" t="s">
        <v>631</v>
      </c>
      <c r="C33" s="44">
        <v>74049</v>
      </c>
      <c r="D33" s="21">
        <v>12007.3</v>
      </c>
      <c r="E33" s="21">
        <v>10777.6</v>
      </c>
      <c r="F33" s="21">
        <v>13244.9</v>
      </c>
      <c r="G33" s="21">
        <v>16.2</v>
      </c>
      <c r="H33" s="21">
        <v>14.6</v>
      </c>
      <c r="I33" s="22">
        <v>17.899999999999999</v>
      </c>
      <c r="J33" s="44">
        <v>21024</v>
      </c>
      <c r="K33" s="21">
        <v>5558.7</v>
      </c>
      <c r="L33" s="21">
        <v>5139.8</v>
      </c>
      <c r="M33" s="21">
        <v>5997.8</v>
      </c>
      <c r="N33" s="21">
        <v>26.4</v>
      </c>
      <c r="O33" s="21">
        <v>24.4</v>
      </c>
      <c r="P33" s="22">
        <v>28.5</v>
      </c>
      <c r="Q33" s="35">
        <v>19499</v>
      </c>
      <c r="R33" s="21">
        <v>5799.9</v>
      </c>
      <c r="S33" s="21">
        <v>5300.9</v>
      </c>
      <c r="T33" s="21">
        <v>6311.3</v>
      </c>
      <c r="U33" s="21">
        <v>29.7</v>
      </c>
      <c r="V33" s="21">
        <v>27.2</v>
      </c>
      <c r="W33" s="22">
        <v>32.4</v>
      </c>
    </row>
    <row r="34" spans="1:23">
      <c r="A34" s="6" t="s">
        <v>552</v>
      </c>
      <c r="B34" s="55" t="s">
        <v>553</v>
      </c>
      <c r="C34" s="44">
        <v>98117</v>
      </c>
      <c r="D34" s="21">
        <v>16591.2</v>
      </c>
      <c r="E34" s="21">
        <v>14829.8</v>
      </c>
      <c r="F34" s="21">
        <v>18399.5</v>
      </c>
      <c r="G34" s="21">
        <v>16.899999999999999</v>
      </c>
      <c r="H34" s="21">
        <v>15.1</v>
      </c>
      <c r="I34" s="22">
        <v>18.8</v>
      </c>
      <c r="J34" s="44">
        <v>32285</v>
      </c>
      <c r="K34" s="21">
        <v>8812.7000000000007</v>
      </c>
      <c r="L34" s="21">
        <v>8121.3</v>
      </c>
      <c r="M34" s="21">
        <v>9554.7000000000007</v>
      </c>
      <c r="N34" s="21">
        <v>27.3</v>
      </c>
      <c r="O34" s="21">
        <v>25.2</v>
      </c>
      <c r="P34" s="22">
        <v>29.6</v>
      </c>
      <c r="Q34" s="35">
        <v>30001</v>
      </c>
      <c r="R34" s="21">
        <v>9135.9</v>
      </c>
      <c r="S34" s="21">
        <v>8322.1</v>
      </c>
      <c r="T34" s="21">
        <v>9985.5</v>
      </c>
      <c r="U34" s="21">
        <v>30.5</v>
      </c>
      <c r="V34" s="21">
        <v>27.7</v>
      </c>
      <c r="W34" s="22">
        <v>33.299999999999997</v>
      </c>
    </row>
    <row r="35" spans="1:23">
      <c r="A35" s="6" t="s">
        <v>614</v>
      </c>
      <c r="B35" s="55" t="s">
        <v>615</v>
      </c>
      <c r="C35" s="44">
        <v>37776</v>
      </c>
      <c r="D35" s="21">
        <v>5792.4</v>
      </c>
      <c r="E35" s="21">
        <v>5161.3</v>
      </c>
      <c r="F35" s="21">
        <v>6439.8</v>
      </c>
      <c r="G35" s="21">
        <v>15.3</v>
      </c>
      <c r="H35" s="21">
        <v>13.7</v>
      </c>
      <c r="I35" s="22">
        <v>17</v>
      </c>
      <c r="J35" s="44">
        <v>16729</v>
      </c>
      <c r="K35" s="21">
        <v>4203.8</v>
      </c>
      <c r="L35" s="21">
        <v>3853.5</v>
      </c>
      <c r="M35" s="21">
        <v>4552.3999999999996</v>
      </c>
      <c r="N35" s="21">
        <v>25.1</v>
      </c>
      <c r="O35" s="21">
        <v>23</v>
      </c>
      <c r="P35" s="22">
        <v>27.2</v>
      </c>
      <c r="Q35" s="35">
        <v>19228</v>
      </c>
      <c r="R35" s="21">
        <v>5351.5</v>
      </c>
      <c r="S35" s="21">
        <v>4882.7</v>
      </c>
      <c r="T35" s="21">
        <v>5859.4</v>
      </c>
      <c r="U35" s="21">
        <v>27.8</v>
      </c>
      <c r="V35" s="21">
        <v>25.4</v>
      </c>
      <c r="W35" s="22">
        <v>30.5</v>
      </c>
    </row>
    <row r="36" spans="1:23">
      <c r="A36" s="6" t="s">
        <v>816</v>
      </c>
      <c r="B36" s="55" t="s">
        <v>817</v>
      </c>
      <c r="C36" s="44">
        <v>90389</v>
      </c>
      <c r="D36" s="21">
        <v>13205.8</v>
      </c>
      <c r="E36" s="21">
        <v>11713.5</v>
      </c>
      <c r="F36" s="21">
        <v>14700.5</v>
      </c>
      <c r="G36" s="21">
        <v>14.6</v>
      </c>
      <c r="H36" s="21">
        <v>13</v>
      </c>
      <c r="I36" s="22">
        <v>16.3</v>
      </c>
      <c r="J36" s="44">
        <v>28586</v>
      </c>
      <c r="K36" s="21">
        <v>6902.7</v>
      </c>
      <c r="L36" s="21">
        <v>6304.5</v>
      </c>
      <c r="M36" s="21">
        <v>7477.9</v>
      </c>
      <c r="N36" s="21">
        <v>24.1</v>
      </c>
      <c r="O36" s="21">
        <v>22.1</v>
      </c>
      <c r="P36" s="22">
        <v>26.2</v>
      </c>
      <c r="Q36" s="35">
        <v>31398</v>
      </c>
      <c r="R36" s="21">
        <v>8477.4</v>
      </c>
      <c r="S36" s="21">
        <v>7708.1</v>
      </c>
      <c r="T36" s="21">
        <v>9320.5</v>
      </c>
      <c r="U36" s="21">
        <v>27</v>
      </c>
      <c r="V36" s="21">
        <v>24.5</v>
      </c>
      <c r="W36" s="22">
        <v>29.7</v>
      </c>
    </row>
    <row r="37" spans="1:23">
      <c r="A37" s="6" t="s">
        <v>768</v>
      </c>
      <c r="B37" s="55" t="s">
        <v>769</v>
      </c>
      <c r="C37" s="44">
        <v>27491</v>
      </c>
      <c r="D37" s="21">
        <v>4020.2</v>
      </c>
      <c r="E37" s="21">
        <v>3557.4</v>
      </c>
      <c r="F37" s="21">
        <v>4489.3</v>
      </c>
      <c r="G37" s="21">
        <v>14.6</v>
      </c>
      <c r="H37" s="21">
        <v>12.9</v>
      </c>
      <c r="I37" s="22">
        <v>16.3</v>
      </c>
      <c r="J37" s="44">
        <v>11134</v>
      </c>
      <c r="K37" s="21">
        <v>2681.6</v>
      </c>
      <c r="L37" s="21">
        <v>2444.6</v>
      </c>
      <c r="M37" s="21">
        <v>2907.7</v>
      </c>
      <c r="N37" s="21">
        <v>24.1</v>
      </c>
      <c r="O37" s="21">
        <v>22</v>
      </c>
      <c r="P37" s="22">
        <v>26.1</v>
      </c>
      <c r="Q37" s="35">
        <v>12528</v>
      </c>
      <c r="R37" s="21">
        <v>3384.9</v>
      </c>
      <c r="S37" s="21">
        <v>3073.7</v>
      </c>
      <c r="T37" s="21">
        <v>3718.5</v>
      </c>
      <c r="U37" s="21">
        <v>27</v>
      </c>
      <c r="V37" s="21">
        <v>24.5</v>
      </c>
      <c r="W37" s="22">
        <v>29.7</v>
      </c>
    </row>
    <row r="38" spans="1:23">
      <c r="A38" s="6" t="s">
        <v>468</v>
      </c>
      <c r="B38" s="55" t="s">
        <v>469</v>
      </c>
      <c r="C38" s="44">
        <v>25951</v>
      </c>
      <c r="D38" s="21">
        <v>4479.8999999999996</v>
      </c>
      <c r="E38" s="21">
        <v>4016.4</v>
      </c>
      <c r="F38" s="21">
        <v>4950.3999999999996</v>
      </c>
      <c r="G38" s="21">
        <v>17.3</v>
      </c>
      <c r="H38" s="21">
        <v>15.5</v>
      </c>
      <c r="I38" s="22">
        <v>19.100000000000001</v>
      </c>
      <c r="J38" s="44">
        <v>8554</v>
      </c>
      <c r="K38" s="21">
        <v>2387.3000000000002</v>
      </c>
      <c r="L38" s="21">
        <v>2198.1</v>
      </c>
      <c r="M38" s="21">
        <v>2566.5</v>
      </c>
      <c r="N38" s="21">
        <v>27.9</v>
      </c>
      <c r="O38" s="21">
        <v>25.7</v>
      </c>
      <c r="P38" s="22">
        <v>30</v>
      </c>
      <c r="Q38" s="35">
        <v>9147</v>
      </c>
      <c r="R38" s="21">
        <v>2837.3</v>
      </c>
      <c r="S38" s="21">
        <v>2602.1999999999998</v>
      </c>
      <c r="T38" s="21">
        <v>3083.3</v>
      </c>
      <c r="U38" s="21">
        <v>31</v>
      </c>
      <c r="V38" s="21">
        <v>28.4</v>
      </c>
      <c r="W38" s="22">
        <v>33.700000000000003</v>
      </c>
    </row>
    <row r="39" spans="1:23">
      <c r="A39" s="6" t="s">
        <v>678</v>
      </c>
      <c r="B39" s="55" t="s">
        <v>679</v>
      </c>
      <c r="C39" s="44">
        <v>28772</v>
      </c>
      <c r="D39" s="21">
        <v>4387.6000000000004</v>
      </c>
      <c r="E39" s="21">
        <v>3911.1</v>
      </c>
      <c r="F39" s="21">
        <v>4863.5</v>
      </c>
      <c r="G39" s="21">
        <v>15.2</v>
      </c>
      <c r="H39" s="21">
        <v>13.6</v>
      </c>
      <c r="I39" s="22">
        <v>16.899999999999999</v>
      </c>
      <c r="J39" s="44">
        <v>11937</v>
      </c>
      <c r="K39" s="21">
        <v>2991.1</v>
      </c>
      <c r="L39" s="21">
        <v>2741.9</v>
      </c>
      <c r="M39" s="21">
        <v>3229</v>
      </c>
      <c r="N39" s="21">
        <v>25.1</v>
      </c>
      <c r="O39" s="21">
        <v>23</v>
      </c>
      <c r="P39" s="22">
        <v>27.1</v>
      </c>
      <c r="Q39" s="35">
        <v>12886</v>
      </c>
      <c r="R39" s="21">
        <v>3596.4</v>
      </c>
      <c r="S39" s="21">
        <v>3290.1</v>
      </c>
      <c r="T39" s="21">
        <v>3926.9</v>
      </c>
      <c r="U39" s="21">
        <v>27.9</v>
      </c>
      <c r="V39" s="21">
        <v>25.5</v>
      </c>
      <c r="W39" s="22">
        <v>30.5</v>
      </c>
    </row>
    <row r="40" spans="1:23">
      <c r="A40" s="6" t="s">
        <v>752</v>
      </c>
      <c r="B40" s="55" t="s">
        <v>753</v>
      </c>
      <c r="C40" s="44">
        <v>154210</v>
      </c>
      <c r="D40" s="21">
        <v>22661.599999999999</v>
      </c>
      <c r="E40" s="21">
        <v>20031.099999999999</v>
      </c>
      <c r="F40" s="21">
        <v>25291</v>
      </c>
      <c r="G40" s="21">
        <v>14.7</v>
      </c>
      <c r="H40" s="21">
        <v>13</v>
      </c>
      <c r="I40" s="22">
        <v>16.399999999999999</v>
      </c>
      <c r="J40" s="44">
        <v>53842</v>
      </c>
      <c r="K40" s="21">
        <v>13086.2</v>
      </c>
      <c r="L40" s="21">
        <v>11940.5</v>
      </c>
      <c r="M40" s="21">
        <v>14193.6</v>
      </c>
      <c r="N40" s="21">
        <v>24.3</v>
      </c>
      <c r="O40" s="21">
        <v>22.2</v>
      </c>
      <c r="P40" s="22">
        <v>26.4</v>
      </c>
      <c r="Q40" s="35">
        <v>56693</v>
      </c>
      <c r="R40" s="21">
        <v>15397</v>
      </c>
      <c r="S40" s="21">
        <v>14002.9</v>
      </c>
      <c r="T40" s="21">
        <v>16928.8</v>
      </c>
      <c r="U40" s="21">
        <v>27.2</v>
      </c>
      <c r="V40" s="21">
        <v>24.7</v>
      </c>
      <c r="W40" s="22">
        <v>29.9</v>
      </c>
    </row>
    <row r="41" spans="1:23">
      <c r="A41" s="6" t="s">
        <v>298</v>
      </c>
      <c r="B41" s="55" t="s">
        <v>299</v>
      </c>
      <c r="C41" s="44">
        <v>23873</v>
      </c>
      <c r="D41" s="21">
        <v>4861.3</v>
      </c>
      <c r="E41" s="21">
        <v>4324.7</v>
      </c>
      <c r="F41" s="21">
        <v>5417.3</v>
      </c>
      <c r="G41" s="21">
        <v>20.399999999999999</v>
      </c>
      <c r="H41" s="21">
        <v>18.100000000000001</v>
      </c>
      <c r="I41" s="22">
        <v>22.7</v>
      </c>
      <c r="J41" s="44">
        <v>9348</v>
      </c>
      <c r="K41" s="21">
        <v>2987.1</v>
      </c>
      <c r="L41" s="21">
        <v>2737.3</v>
      </c>
      <c r="M41" s="21">
        <v>3241</v>
      </c>
      <c r="N41" s="21">
        <v>32</v>
      </c>
      <c r="O41" s="21">
        <v>29.3</v>
      </c>
      <c r="P41" s="22">
        <v>34.700000000000003</v>
      </c>
      <c r="Q41" s="35">
        <v>8524</v>
      </c>
      <c r="R41" s="21">
        <v>2994.9</v>
      </c>
      <c r="S41" s="21">
        <v>2723.4</v>
      </c>
      <c r="T41" s="21">
        <v>3272.6</v>
      </c>
      <c r="U41" s="21">
        <v>35.1</v>
      </c>
      <c r="V41" s="21">
        <v>31.9</v>
      </c>
      <c r="W41" s="22">
        <v>38.4</v>
      </c>
    </row>
    <row r="42" spans="1:23">
      <c r="A42" s="6" t="s">
        <v>554</v>
      </c>
      <c r="B42" s="55" t="s">
        <v>555</v>
      </c>
      <c r="C42" s="44">
        <v>49772</v>
      </c>
      <c r="D42" s="21">
        <v>8509.7999999999993</v>
      </c>
      <c r="E42" s="21">
        <v>7643.9</v>
      </c>
      <c r="F42" s="21">
        <v>9383.6</v>
      </c>
      <c r="G42" s="21">
        <v>17.100000000000001</v>
      </c>
      <c r="H42" s="21">
        <v>15.4</v>
      </c>
      <c r="I42" s="22">
        <v>18.899999999999999</v>
      </c>
      <c r="J42" s="44">
        <v>18314</v>
      </c>
      <c r="K42" s="21">
        <v>5034.6000000000004</v>
      </c>
      <c r="L42" s="21">
        <v>4639.8999999999996</v>
      </c>
      <c r="M42" s="21">
        <v>5443.9</v>
      </c>
      <c r="N42" s="21">
        <v>27.5</v>
      </c>
      <c r="O42" s="21">
        <v>25.3</v>
      </c>
      <c r="P42" s="22">
        <v>29.7</v>
      </c>
      <c r="Q42" s="35">
        <v>18186</v>
      </c>
      <c r="R42" s="21">
        <v>5578.8</v>
      </c>
      <c r="S42" s="21">
        <v>5095</v>
      </c>
      <c r="T42" s="21">
        <v>6079.2</v>
      </c>
      <c r="U42" s="21">
        <v>30.7</v>
      </c>
      <c r="V42" s="21">
        <v>28</v>
      </c>
      <c r="W42" s="22">
        <v>33.4</v>
      </c>
    </row>
    <row r="43" spans="1:23">
      <c r="A43" s="6" t="s">
        <v>416</v>
      </c>
      <c r="B43" s="55" t="s">
        <v>417</v>
      </c>
      <c r="C43" s="44">
        <v>56672</v>
      </c>
      <c r="D43" s="21">
        <v>10328</v>
      </c>
      <c r="E43" s="21">
        <v>9300.5</v>
      </c>
      <c r="F43" s="21">
        <v>11368.5</v>
      </c>
      <c r="G43" s="21">
        <v>18.2</v>
      </c>
      <c r="H43" s="21">
        <v>16.399999999999999</v>
      </c>
      <c r="I43" s="22">
        <v>20.100000000000001</v>
      </c>
      <c r="J43" s="44">
        <v>21650</v>
      </c>
      <c r="K43" s="21">
        <v>6301</v>
      </c>
      <c r="L43" s="21">
        <v>5812.9</v>
      </c>
      <c r="M43" s="21">
        <v>6793.2</v>
      </c>
      <c r="N43" s="21">
        <v>29.1</v>
      </c>
      <c r="O43" s="21">
        <v>26.8</v>
      </c>
      <c r="P43" s="22">
        <v>31.4</v>
      </c>
      <c r="Q43" s="35">
        <v>19640</v>
      </c>
      <c r="R43" s="21">
        <v>6328.1</v>
      </c>
      <c r="S43" s="21">
        <v>5783.1</v>
      </c>
      <c r="T43" s="21">
        <v>6875.8</v>
      </c>
      <c r="U43" s="21">
        <v>32.200000000000003</v>
      </c>
      <c r="V43" s="21">
        <v>29.4</v>
      </c>
      <c r="W43" s="22">
        <v>35</v>
      </c>
    </row>
    <row r="44" spans="1:23">
      <c r="A44" s="6" t="s">
        <v>836</v>
      </c>
      <c r="B44" s="55" t="s">
        <v>837</v>
      </c>
      <c r="C44" s="44">
        <v>28765</v>
      </c>
      <c r="D44" s="21">
        <v>3961.5</v>
      </c>
      <c r="E44" s="21">
        <v>3507.1</v>
      </c>
      <c r="F44" s="21">
        <v>4413.8999999999996</v>
      </c>
      <c r="G44" s="21">
        <v>13.8</v>
      </c>
      <c r="H44" s="21">
        <v>12.2</v>
      </c>
      <c r="I44" s="22">
        <v>15.3</v>
      </c>
      <c r="J44" s="44">
        <v>8780</v>
      </c>
      <c r="K44" s="21">
        <v>2003.5</v>
      </c>
      <c r="L44" s="21">
        <v>1829</v>
      </c>
      <c r="M44" s="21">
        <v>2177.3000000000002</v>
      </c>
      <c r="N44" s="21">
        <v>22.8</v>
      </c>
      <c r="O44" s="21">
        <v>20.8</v>
      </c>
      <c r="P44" s="22">
        <v>24.8</v>
      </c>
      <c r="Q44" s="35">
        <v>8585</v>
      </c>
      <c r="R44" s="21">
        <v>2198.3000000000002</v>
      </c>
      <c r="S44" s="21">
        <v>1992.9</v>
      </c>
      <c r="T44" s="21">
        <v>2417.6</v>
      </c>
      <c r="U44" s="21">
        <v>25.6</v>
      </c>
      <c r="V44" s="21">
        <v>23.2</v>
      </c>
      <c r="W44" s="22">
        <v>28.2</v>
      </c>
    </row>
    <row r="45" spans="1:23">
      <c r="A45" s="6" t="s">
        <v>704</v>
      </c>
      <c r="B45" s="55" t="s">
        <v>705</v>
      </c>
      <c r="C45" s="44">
        <v>48604</v>
      </c>
      <c r="D45" s="21">
        <v>7498</v>
      </c>
      <c r="E45" s="21">
        <v>6681.1</v>
      </c>
      <c r="F45" s="21">
        <v>8313.2999999999993</v>
      </c>
      <c r="G45" s="21">
        <v>15.4</v>
      </c>
      <c r="H45" s="21">
        <v>13.7</v>
      </c>
      <c r="I45" s="22">
        <v>17.100000000000001</v>
      </c>
      <c r="J45" s="44">
        <v>14003</v>
      </c>
      <c r="K45" s="21">
        <v>3528.4</v>
      </c>
      <c r="L45" s="21">
        <v>3241.3</v>
      </c>
      <c r="M45" s="21">
        <v>3827.4</v>
      </c>
      <c r="N45" s="21">
        <v>25.2</v>
      </c>
      <c r="O45" s="21">
        <v>23.1</v>
      </c>
      <c r="P45" s="22">
        <v>27.3</v>
      </c>
      <c r="Q45" s="35">
        <v>12309</v>
      </c>
      <c r="R45" s="21">
        <v>3448.1</v>
      </c>
      <c r="S45" s="21">
        <v>3137.1</v>
      </c>
      <c r="T45" s="21">
        <v>3779.8</v>
      </c>
      <c r="U45" s="21">
        <v>28</v>
      </c>
      <c r="V45" s="21">
        <v>25.5</v>
      </c>
      <c r="W45" s="22">
        <v>30.7</v>
      </c>
    </row>
    <row r="46" spans="1:23">
      <c r="A46" s="6" t="s">
        <v>494</v>
      </c>
      <c r="B46" s="55" t="s">
        <v>495</v>
      </c>
      <c r="C46" s="44">
        <v>27416</v>
      </c>
      <c r="D46" s="21">
        <v>4767.1000000000004</v>
      </c>
      <c r="E46" s="21">
        <v>4278.6000000000004</v>
      </c>
      <c r="F46" s="21">
        <v>5258.2</v>
      </c>
      <c r="G46" s="21">
        <v>17.399999999999999</v>
      </c>
      <c r="H46" s="21">
        <v>15.6</v>
      </c>
      <c r="I46" s="22">
        <v>19.2</v>
      </c>
      <c r="J46" s="44">
        <v>10572</v>
      </c>
      <c r="K46" s="21">
        <v>2962</v>
      </c>
      <c r="L46" s="21">
        <v>2722.7</v>
      </c>
      <c r="M46" s="21">
        <v>3199</v>
      </c>
      <c r="N46" s="21">
        <v>28</v>
      </c>
      <c r="O46" s="21">
        <v>25.8</v>
      </c>
      <c r="P46" s="22">
        <v>30.3</v>
      </c>
      <c r="Q46" s="35">
        <v>10254</v>
      </c>
      <c r="R46" s="21">
        <v>3180.7</v>
      </c>
      <c r="S46" s="21">
        <v>2912.1</v>
      </c>
      <c r="T46" s="21">
        <v>3465.6</v>
      </c>
      <c r="U46" s="21">
        <v>31</v>
      </c>
      <c r="V46" s="21">
        <v>28.4</v>
      </c>
      <c r="W46" s="22">
        <v>33.799999999999997</v>
      </c>
    </row>
    <row r="47" spans="1:23">
      <c r="A47" s="6" t="s">
        <v>578</v>
      </c>
      <c r="B47" s="55" t="s">
        <v>579</v>
      </c>
      <c r="C47" s="44">
        <v>38721</v>
      </c>
      <c r="D47" s="21">
        <v>6089</v>
      </c>
      <c r="E47" s="21">
        <v>5458</v>
      </c>
      <c r="F47" s="21">
        <v>6734.4</v>
      </c>
      <c r="G47" s="21">
        <v>15.7</v>
      </c>
      <c r="H47" s="21">
        <v>14.1</v>
      </c>
      <c r="I47" s="22">
        <v>17.399999999999999</v>
      </c>
      <c r="J47" s="44">
        <v>17414</v>
      </c>
      <c r="K47" s="21">
        <v>4469.7</v>
      </c>
      <c r="L47" s="21">
        <v>4114.7</v>
      </c>
      <c r="M47" s="21">
        <v>4834</v>
      </c>
      <c r="N47" s="21">
        <v>25.7</v>
      </c>
      <c r="O47" s="21">
        <v>23.6</v>
      </c>
      <c r="P47" s="22">
        <v>27.8</v>
      </c>
      <c r="Q47" s="35">
        <v>18780</v>
      </c>
      <c r="R47" s="21">
        <v>5357.7</v>
      </c>
      <c r="S47" s="21">
        <v>4887.8999999999996</v>
      </c>
      <c r="T47" s="21">
        <v>5851.4</v>
      </c>
      <c r="U47" s="21">
        <v>28.5</v>
      </c>
      <c r="V47" s="21">
        <v>26</v>
      </c>
      <c r="W47" s="22">
        <v>31.2</v>
      </c>
    </row>
    <row r="48" spans="1:23">
      <c r="A48" s="6" t="s">
        <v>434</v>
      </c>
      <c r="B48" s="55" t="s">
        <v>435</v>
      </c>
      <c r="C48" s="44">
        <v>23278</v>
      </c>
      <c r="D48" s="21">
        <v>3876.3</v>
      </c>
      <c r="E48" s="21">
        <v>3477.6</v>
      </c>
      <c r="F48" s="21">
        <v>4291.8999999999996</v>
      </c>
      <c r="G48" s="21">
        <v>16.7</v>
      </c>
      <c r="H48" s="21">
        <v>14.9</v>
      </c>
      <c r="I48" s="22">
        <v>18.399999999999999</v>
      </c>
      <c r="J48" s="44">
        <v>10535</v>
      </c>
      <c r="K48" s="21">
        <v>2853.8</v>
      </c>
      <c r="L48" s="21">
        <v>2624</v>
      </c>
      <c r="M48" s="21">
        <v>3084.6</v>
      </c>
      <c r="N48" s="21">
        <v>27.1</v>
      </c>
      <c r="O48" s="21">
        <v>24.9</v>
      </c>
      <c r="P48" s="22">
        <v>29.3</v>
      </c>
      <c r="Q48" s="35">
        <v>12779</v>
      </c>
      <c r="R48" s="21">
        <v>3816.7</v>
      </c>
      <c r="S48" s="21">
        <v>3492.1</v>
      </c>
      <c r="T48" s="21">
        <v>4148.6000000000004</v>
      </c>
      <c r="U48" s="21">
        <v>29.9</v>
      </c>
      <c r="V48" s="21">
        <v>27.3</v>
      </c>
      <c r="W48" s="22">
        <v>32.5</v>
      </c>
    </row>
    <row r="49" spans="1:23">
      <c r="A49" s="6" t="s">
        <v>648</v>
      </c>
      <c r="B49" s="55" t="s">
        <v>649</v>
      </c>
      <c r="C49" s="44">
        <v>80465</v>
      </c>
      <c r="D49" s="21">
        <v>12664.8</v>
      </c>
      <c r="E49" s="21">
        <v>11263.4</v>
      </c>
      <c r="F49" s="21">
        <v>14060</v>
      </c>
      <c r="G49" s="21">
        <v>15.7</v>
      </c>
      <c r="H49" s="21">
        <v>14</v>
      </c>
      <c r="I49" s="22">
        <v>17.5</v>
      </c>
      <c r="J49" s="44">
        <v>29309</v>
      </c>
      <c r="K49" s="21">
        <v>7553</v>
      </c>
      <c r="L49" s="21">
        <v>6907.7</v>
      </c>
      <c r="M49" s="21">
        <v>8158.1</v>
      </c>
      <c r="N49" s="21">
        <v>25.8</v>
      </c>
      <c r="O49" s="21">
        <v>23.6</v>
      </c>
      <c r="P49" s="22">
        <v>27.8</v>
      </c>
      <c r="Q49" s="35">
        <v>28147</v>
      </c>
      <c r="R49" s="21">
        <v>8050.5</v>
      </c>
      <c r="S49" s="21">
        <v>7364.9</v>
      </c>
      <c r="T49" s="21">
        <v>8806.6</v>
      </c>
      <c r="U49" s="21">
        <v>28.6</v>
      </c>
      <c r="V49" s="21">
        <v>26.2</v>
      </c>
      <c r="W49" s="22">
        <v>31.3</v>
      </c>
    </row>
    <row r="50" spans="1:23">
      <c r="A50" s="6" t="s">
        <v>754</v>
      </c>
      <c r="B50" s="55" t="s">
        <v>755</v>
      </c>
      <c r="C50" s="44">
        <v>45204</v>
      </c>
      <c r="D50" s="21">
        <v>6803.7</v>
      </c>
      <c r="E50" s="21">
        <v>6046.9</v>
      </c>
      <c r="F50" s="21">
        <v>7570.1</v>
      </c>
      <c r="G50" s="21">
        <v>15.1</v>
      </c>
      <c r="H50" s="21">
        <v>13.4</v>
      </c>
      <c r="I50" s="22">
        <v>16.7</v>
      </c>
      <c r="J50" s="44">
        <v>18473</v>
      </c>
      <c r="K50" s="21">
        <v>4560.5</v>
      </c>
      <c r="L50" s="21">
        <v>4174.8</v>
      </c>
      <c r="M50" s="21">
        <v>4930.8</v>
      </c>
      <c r="N50" s="21">
        <v>24.7</v>
      </c>
      <c r="O50" s="21">
        <v>22.6</v>
      </c>
      <c r="P50" s="22">
        <v>26.7</v>
      </c>
      <c r="Q50" s="35">
        <v>18110</v>
      </c>
      <c r="R50" s="21">
        <v>4993.1000000000004</v>
      </c>
      <c r="S50" s="21">
        <v>4549.3</v>
      </c>
      <c r="T50" s="21">
        <v>5472.1</v>
      </c>
      <c r="U50" s="21">
        <v>27.6</v>
      </c>
      <c r="V50" s="21">
        <v>25.1</v>
      </c>
      <c r="W50" s="22">
        <v>30.2</v>
      </c>
    </row>
    <row r="51" spans="1:23">
      <c r="A51" s="6" t="s">
        <v>756</v>
      </c>
      <c r="B51" s="55" t="s">
        <v>757</v>
      </c>
      <c r="C51" s="44">
        <v>48066</v>
      </c>
      <c r="D51" s="21">
        <v>7089</v>
      </c>
      <c r="E51" s="21">
        <v>6293.9</v>
      </c>
      <c r="F51" s="21">
        <v>7883.9</v>
      </c>
      <c r="G51" s="21">
        <v>14.7</v>
      </c>
      <c r="H51" s="21">
        <v>13.1</v>
      </c>
      <c r="I51" s="22">
        <v>16.399999999999999</v>
      </c>
      <c r="J51" s="44">
        <v>17329</v>
      </c>
      <c r="K51" s="21">
        <v>4213.8999999999996</v>
      </c>
      <c r="L51" s="21">
        <v>3859.7</v>
      </c>
      <c r="M51" s="21">
        <v>4558.1000000000004</v>
      </c>
      <c r="N51" s="21">
        <v>24.3</v>
      </c>
      <c r="O51" s="21">
        <v>22.3</v>
      </c>
      <c r="P51" s="22">
        <v>26.3</v>
      </c>
      <c r="Q51" s="35">
        <v>19005</v>
      </c>
      <c r="R51" s="21">
        <v>5148.1000000000004</v>
      </c>
      <c r="S51" s="21">
        <v>4691.3</v>
      </c>
      <c r="T51" s="21">
        <v>5647.1</v>
      </c>
      <c r="U51" s="21">
        <v>27.1</v>
      </c>
      <c r="V51" s="21">
        <v>24.7</v>
      </c>
      <c r="W51" s="22">
        <v>29.7</v>
      </c>
    </row>
    <row r="52" spans="1:23">
      <c r="A52" s="6" t="s">
        <v>810</v>
      </c>
      <c r="B52" s="55" t="s">
        <v>811</v>
      </c>
      <c r="C52" s="44">
        <v>30194</v>
      </c>
      <c r="D52" s="21">
        <v>4192.6000000000004</v>
      </c>
      <c r="E52" s="21">
        <v>3702.1</v>
      </c>
      <c r="F52" s="21">
        <v>4684</v>
      </c>
      <c r="G52" s="21">
        <v>13.9</v>
      </c>
      <c r="H52" s="21">
        <v>12.3</v>
      </c>
      <c r="I52" s="22">
        <v>15.5</v>
      </c>
      <c r="J52" s="44">
        <v>11176</v>
      </c>
      <c r="K52" s="21">
        <v>2578.6</v>
      </c>
      <c r="L52" s="21">
        <v>2342.4</v>
      </c>
      <c r="M52" s="21">
        <v>2806.5</v>
      </c>
      <c r="N52" s="21">
        <v>23.1</v>
      </c>
      <c r="O52" s="21">
        <v>21</v>
      </c>
      <c r="P52" s="22">
        <v>25.1</v>
      </c>
      <c r="Q52" s="35">
        <v>12948</v>
      </c>
      <c r="R52" s="21">
        <v>3346.1</v>
      </c>
      <c r="S52" s="21">
        <v>3036.4</v>
      </c>
      <c r="T52" s="21">
        <v>3687.3</v>
      </c>
      <c r="U52" s="21">
        <v>25.8</v>
      </c>
      <c r="V52" s="21">
        <v>23.5</v>
      </c>
      <c r="W52" s="22">
        <v>28.5</v>
      </c>
    </row>
    <row r="53" spans="1:23">
      <c r="A53" s="6" t="s">
        <v>714</v>
      </c>
      <c r="B53" s="55" t="s">
        <v>715</v>
      </c>
      <c r="C53" s="44">
        <v>43745</v>
      </c>
      <c r="D53" s="21">
        <v>6765.4</v>
      </c>
      <c r="E53" s="21">
        <v>6036.7</v>
      </c>
      <c r="F53" s="21">
        <v>7503.5</v>
      </c>
      <c r="G53" s="21">
        <v>15.5</v>
      </c>
      <c r="H53" s="21">
        <v>13.8</v>
      </c>
      <c r="I53" s="22">
        <v>17.2</v>
      </c>
      <c r="J53" s="44">
        <v>15118</v>
      </c>
      <c r="K53" s="21">
        <v>3832.2</v>
      </c>
      <c r="L53" s="21">
        <v>3524</v>
      </c>
      <c r="M53" s="21">
        <v>4131.6000000000004</v>
      </c>
      <c r="N53" s="21">
        <v>25.3</v>
      </c>
      <c r="O53" s="21">
        <v>23.3</v>
      </c>
      <c r="P53" s="22">
        <v>27.3</v>
      </c>
      <c r="Q53" s="35">
        <v>15091</v>
      </c>
      <c r="R53" s="21">
        <v>4255.3</v>
      </c>
      <c r="S53" s="21">
        <v>3891.9</v>
      </c>
      <c r="T53" s="21">
        <v>4646.2</v>
      </c>
      <c r="U53" s="21">
        <v>28.2</v>
      </c>
      <c r="V53" s="21">
        <v>25.8</v>
      </c>
      <c r="W53" s="22">
        <v>30.8</v>
      </c>
    </row>
    <row r="54" spans="1:23">
      <c r="A54" s="6" t="s">
        <v>680</v>
      </c>
      <c r="B54" s="55" t="s">
        <v>681</v>
      </c>
      <c r="C54" s="44">
        <v>114577</v>
      </c>
      <c r="D54" s="21">
        <v>17494.900000000001</v>
      </c>
      <c r="E54" s="21">
        <v>15562.1</v>
      </c>
      <c r="F54" s="21">
        <v>19422.400000000001</v>
      </c>
      <c r="G54" s="21">
        <v>15.3</v>
      </c>
      <c r="H54" s="21">
        <v>13.6</v>
      </c>
      <c r="I54" s="22">
        <v>17</v>
      </c>
      <c r="J54" s="44">
        <v>45543</v>
      </c>
      <c r="K54" s="21">
        <v>11361.8</v>
      </c>
      <c r="L54" s="21">
        <v>10429.5</v>
      </c>
      <c r="M54" s="21">
        <v>12247.9</v>
      </c>
      <c r="N54" s="21">
        <v>24.9</v>
      </c>
      <c r="O54" s="21">
        <v>22.9</v>
      </c>
      <c r="P54" s="22">
        <v>26.9</v>
      </c>
      <c r="Q54" s="35">
        <v>49370</v>
      </c>
      <c r="R54" s="21">
        <v>13749.3</v>
      </c>
      <c r="S54" s="21">
        <v>12568</v>
      </c>
      <c r="T54" s="21">
        <v>15013.8</v>
      </c>
      <c r="U54" s="21">
        <v>27.8</v>
      </c>
      <c r="V54" s="21">
        <v>25.5</v>
      </c>
      <c r="W54" s="22">
        <v>30.4</v>
      </c>
    </row>
    <row r="55" spans="1:23">
      <c r="A55" s="6" t="s">
        <v>594</v>
      </c>
      <c r="B55" s="55" t="s">
        <v>595</v>
      </c>
      <c r="C55" s="44">
        <v>98214</v>
      </c>
      <c r="D55" s="21">
        <v>15574</v>
      </c>
      <c r="E55" s="21">
        <v>13936.8</v>
      </c>
      <c r="F55" s="21">
        <v>17222.400000000001</v>
      </c>
      <c r="G55" s="21">
        <v>15.9</v>
      </c>
      <c r="H55" s="21">
        <v>14.2</v>
      </c>
      <c r="I55" s="22">
        <v>17.5</v>
      </c>
      <c r="J55" s="44">
        <v>39819</v>
      </c>
      <c r="K55" s="21">
        <v>10249.5</v>
      </c>
      <c r="L55" s="21">
        <v>9435.6</v>
      </c>
      <c r="M55" s="21">
        <v>11055.7</v>
      </c>
      <c r="N55" s="21">
        <v>25.7</v>
      </c>
      <c r="O55" s="21">
        <v>23.7</v>
      </c>
      <c r="P55" s="22">
        <v>27.8</v>
      </c>
      <c r="Q55" s="35">
        <v>40464</v>
      </c>
      <c r="R55" s="21">
        <v>11589</v>
      </c>
      <c r="S55" s="21">
        <v>10624.5</v>
      </c>
      <c r="T55" s="21">
        <v>12620.5</v>
      </c>
      <c r="U55" s="21">
        <v>28.6</v>
      </c>
      <c r="V55" s="21">
        <v>26.3</v>
      </c>
      <c r="W55" s="22">
        <v>31.2</v>
      </c>
    </row>
    <row r="56" spans="1:23">
      <c r="A56" s="6" t="s">
        <v>418</v>
      </c>
      <c r="B56" s="55" t="s">
        <v>419</v>
      </c>
      <c r="C56" s="44">
        <v>28672</v>
      </c>
      <c r="D56" s="21">
        <v>5243.2</v>
      </c>
      <c r="E56" s="21">
        <v>4699.3</v>
      </c>
      <c r="F56" s="21">
        <v>5789.4</v>
      </c>
      <c r="G56" s="21">
        <v>18.3</v>
      </c>
      <c r="H56" s="21">
        <v>16.399999999999999</v>
      </c>
      <c r="I56" s="22">
        <v>20.2</v>
      </c>
      <c r="J56" s="44">
        <v>12048</v>
      </c>
      <c r="K56" s="21">
        <v>3509.7</v>
      </c>
      <c r="L56" s="21">
        <v>3225.5</v>
      </c>
      <c r="M56" s="21">
        <v>3781.6</v>
      </c>
      <c r="N56" s="21">
        <v>29.1</v>
      </c>
      <c r="O56" s="21">
        <v>26.8</v>
      </c>
      <c r="P56" s="22">
        <v>31.4</v>
      </c>
      <c r="Q56" s="35">
        <v>11638</v>
      </c>
      <c r="R56" s="21">
        <v>3764</v>
      </c>
      <c r="S56" s="21">
        <v>3439.7</v>
      </c>
      <c r="T56" s="21">
        <v>4100.6000000000004</v>
      </c>
      <c r="U56" s="21">
        <v>32.299999999999997</v>
      </c>
      <c r="V56" s="21">
        <v>29.6</v>
      </c>
      <c r="W56" s="22">
        <v>35.200000000000003</v>
      </c>
    </row>
    <row r="57" spans="1:23">
      <c r="A57" s="6" t="s">
        <v>496</v>
      </c>
      <c r="B57" s="55" t="s">
        <v>497</v>
      </c>
      <c r="C57" s="44">
        <v>33656</v>
      </c>
      <c r="D57" s="21">
        <v>5236.6000000000004</v>
      </c>
      <c r="E57" s="21">
        <v>4681.7</v>
      </c>
      <c r="F57" s="21">
        <v>5804.5</v>
      </c>
      <c r="G57" s="21">
        <v>15.6</v>
      </c>
      <c r="H57" s="21">
        <v>13.9</v>
      </c>
      <c r="I57" s="22">
        <v>17.2</v>
      </c>
      <c r="J57" s="44">
        <v>16715</v>
      </c>
      <c r="K57" s="21">
        <v>4239</v>
      </c>
      <c r="L57" s="21">
        <v>3890.4</v>
      </c>
      <c r="M57" s="21">
        <v>4588.8</v>
      </c>
      <c r="N57" s="21">
        <v>25.4</v>
      </c>
      <c r="O57" s="21">
        <v>23.3</v>
      </c>
      <c r="P57" s="22">
        <v>27.5</v>
      </c>
      <c r="Q57" s="35">
        <v>19012</v>
      </c>
      <c r="R57" s="21">
        <v>5368.6</v>
      </c>
      <c r="S57" s="21">
        <v>4894.8</v>
      </c>
      <c r="T57" s="21">
        <v>5870.7</v>
      </c>
      <c r="U57" s="21">
        <v>28.2</v>
      </c>
      <c r="V57" s="21">
        <v>25.7</v>
      </c>
      <c r="W57" s="22">
        <v>30.9</v>
      </c>
    </row>
    <row r="58" spans="1:23">
      <c r="A58" s="6" t="s">
        <v>596</v>
      </c>
      <c r="B58" s="55" t="s">
        <v>597</v>
      </c>
      <c r="C58" s="44">
        <v>33193</v>
      </c>
      <c r="D58" s="21">
        <v>5310.8</v>
      </c>
      <c r="E58" s="21">
        <v>4746.7</v>
      </c>
      <c r="F58" s="21">
        <v>5879.7</v>
      </c>
      <c r="G58" s="21">
        <v>16</v>
      </c>
      <c r="H58" s="21">
        <v>14.3</v>
      </c>
      <c r="I58" s="22">
        <v>17.7</v>
      </c>
      <c r="J58" s="44">
        <v>12688</v>
      </c>
      <c r="K58" s="21">
        <v>3310.2</v>
      </c>
      <c r="L58" s="21">
        <v>3056.6</v>
      </c>
      <c r="M58" s="21">
        <v>3565.2</v>
      </c>
      <c r="N58" s="21">
        <v>26.1</v>
      </c>
      <c r="O58" s="21">
        <v>24.1</v>
      </c>
      <c r="P58" s="22">
        <v>28.1</v>
      </c>
      <c r="Q58" s="35">
        <v>12589</v>
      </c>
      <c r="R58" s="21">
        <v>3644.8</v>
      </c>
      <c r="S58" s="21">
        <v>3345.9</v>
      </c>
      <c r="T58" s="21">
        <v>3962.4</v>
      </c>
      <c r="U58" s="21">
        <v>29</v>
      </c>
      <c r="V58" s="21">
        <v>26.6</v>
      </c>
      <c r="W58" s="22">
        <v>31.5</v>
      </c>
    </row>
    <row r="59" spans="1:23">
      <c r="A59" s="6" t="s">
        <v>872</v>
      </c>
      <c r="B59" s="55" t="s">
        <v>873</v>
      </c>
      <c r="C59" s="44">
        <v>2741</v>
      </c>
      <c r="D59" s="21">
        <v>342.9</v>
      </c>
      <c r="E59" s="21">
        <v>302.2</v>
      </c>
      <c r="F59" s="21">
        <v>385.7</v>
      </c>
      <c r="G59" s="21">
        <v>12.5</v>
      </c>
      <c r="H59" s="21">
        <v>11</v>
      </c>
      <c r="I59" s="22">
        <v>14.1</v>
      </c>
      <c r="J59" s="44">
        <v>786</v>
      </c>
      <c r="K59" s="21">
        <v>168.3</v>
      </c>
      <c r="L59" s="21">
        <v>152.5</v>
      </c>
      <c r="M59" s="21">
        <v>184.3</v>
      </c>
      <c r="N59" s="21">
        <v>21.4</v>
      </c>
      <c r="O59" s="21">
        <v>19.399999999999999</v>
      </c>
      <c r="P59" s="22">
        <v>23.4</v>
      </c>
      <c r="Q59" s="35">
        <v>613</v>
      </c>
      <c r="R59" s="21">
        <v>149.4</v>
      </c>
      <c r="S59" s="21">
        <v>134.69999999999999</v>
      </c>
      <c r="T59" s="21">
        <v>164.9</v>
      </c>
      <c r="U59" s="21">
        <v>24.4</v>
      </c>
      <c r="V59" s="21">
        <v>22</v>
      </c>
      <c r="W59" s="22">
        <v>26.9</v>
      </c>
    </row>
    <row r="60" spans="1:23">
      <c r="A60" s="6" t="s">
        <v>640</v>
      </c>
      <c r="B60" s="55" t="s">
        <v>641</v>
      </c>
      <c r="C60" s="44">
        <v>48651</v>
      </c>
      <c r="D60" s="21">
        <v>7756.5</v>
      </c>
      <c r="E60" s="21">
        <v>6947.4</v>
      </c>
      <c r="F60" s="21">
        <v>8561.1</v>
      </c>
      <c r="G60" s="21">
        <v>15.9</v>
      </c>
      <c r="H60" s="21">
        <v>14.3</v>
      </c>
      <c r="I60" s="22">
        <v>17.600000000000001</v>
      </c>
      <c r="J60" s="44">
        <v>17200</v>
      </c>
      <c r="K60" s="21">
        <v>4488.7</v>
      </c>
      <c r="L60" s="21">
        <v>4133.1000000000004</v>
      </c>
      <c r="M60" s="21">
        <v>4841.5</v>
      </c>
      <c r="N60" s="21">
        <v>26.1</v>
      </c>
      <c r="O60" s="21">
        <v>24</v>
      </c>
      <c r="P60" s="22">
        <v>28.1</v>
      </c>
      <c r="Q60" s="35">
        <v>18845</v>
      </c>
      <c r="R60" s="21">
        <v>5445.9</v>
      </c>
      <c r="S60" s="21">
        <v>4988.5</v>
      </c>
      <c r="T60" s="21">
        <v>5929.4</v>
      </c>
      <c r="U60" s="21">
        <v>28.9</v>
      </c>
      <c r="V60" s="21">
        <v>26.5</v>
      </c>
      <c r="W60" s="22">
        <v>31.5</v>
      </c>
    </row>
    <row r="61" spans="1:23">
      <c r="A61" s="6" t="s">
        <v>368</v>
      </c>
      <c r="B61" s="55" t="s">
        <v>369</v>
      </c>
      <c r="C61" s="44">
        <v>158763</v>
      </c>
      <c r="D61" s="21">
        <v>27215.8</v>
      </c>
      <c r="E61" s="21">
        <v>24309.599999999999</v>
      </c>
      <c r="F61" s="21">
        <v>30260.2</v>
      </c>
      <c r="G61" s="21">
        <v>17.100000000000001</v>
      </c>
      <c r="H61" s="21">
        <v>15.3</v>
      </c>
      <c r="I61" s="22">
        <v>19.100000000000001</v>
      </c>
      <c r="J61" s="44">
        <v>75165</v>
      </c>
      <c r="K61" s="21">
        <v>20689.5</v>
      </c>
      <c r="L61" s="21">
        <v>18938.900000000001</v>
      </c>
      <c r="M61" s="21">
        <v>22424.2</v>
      </c>
      <c r="N61" s="21">
        <v>27.5</v>
      </c>
      <c r="O61" s="21">
        <v>25.2</v>
      </c>
      <c r="P61" s="22">
        <v>29.8</v>
      </c>
      <c r="Q61" s="35">
        <v>76441</v>
      </c>
      <c r="R61" s="21">
        <v>23258.3</v>
      </c>
      <c r="S61" s="21">
        <v>21180.2</v>
      </c>
      <c r="T61" s="21">
        <v>25524.2</v>
      </c>
      <c r="U61" s="21">
        <v>30.4</v>
      </c>
      <c r="V61" s="21">
        <v>27.7</v>
      </c>
      <c r="W61" s="22">
        <v>33.4</v>
      </c>
    </row>
    <row r="62" spans="1:23">
      <c r="A62" s="6" t="s">
        <v>556</v>
      </c>
      <c r="B62" s="55" t="s">
        <v>557</v>
      </c>
      <c r="C62" s="44">
        <v>26286</v>
      </c>
      <c r="D62" s="21">
        <v>3975.3</v>
      </c>
      <c r="E62" s="21">
        <v>3534.5</v>
      </c>
      <c r="F62" s="21">
        <v>4424.7</v>
      </c>
      <c r="G62" s="21">
        <v>15.1</v>
      </c>
      <c r="H62" s="21">
        <v>13.4</v>
      </c>
      <c r="I62" s="22">
        <v>16.8</v>
      </c>
      <c r="J62" s="44">
        <v>12001</v>
      </c>
      <c r="K62" s="21">
        <v>2957.2</v>
      </c>
      <c r="L62" s="21">
        <v>2716.7</v>
      </c>
      <c r="M62" s="21">
        <v>3198.9</v>
      </c>
      <c r="N62" s="21">
        <v>24.6</v>
      </c>
      <c r="O62" s="21">
        <v>22.6</v>
      </c>
      <c r="P62" s="22">
        <v>26.7</v>
      </c>
      <c r="Q62" s="35">
        <v>13173</v>
      </c>
      <c r="R62" s="21">
        <v>3609.7</v>
      </c>
      <c r="S62" s="21">
        <v>3303.5</v>
      </c>
      <c r="T62" s="21">
        <v>3948.2</v>
      </c>
      <c r="U62" s="21">
        <v>27.4</v>
      </c>
      <c r="V62" s="21">
        <v>25.1</v>
      </c>
      <c r="W62" s="22">
        <v>30</v>
      </c>
    </row>
    <row r="63" spans="1:23">
      <c r="A63" s="6" t="s">
        <v>376</v>
      </c>
      <c r="B63" s="55" t="s">
        <v>377</v>
      </c>
      <c r="C63" s="44">
        <v>141872</v>
      </c>
      <c r="D63" s="21">
        <v>26465</v>
      </c>
      <c r="E63" s="21">
        <v>23704.1</v>
      </c>
      <c r="F63" s="21">
        <v>29264.2</v>
      </c>
      <c r="G63" s="21">
        <v>18.7</v>
      </c>
      <c r="H63" s="21">
        <v>16.7</v>
      </c>
      <c r="I63" s="22">
        <v>20.6</v>
      </c>
      <c r="J63" s="44">
        <v>61802</v>
      </c>
      <c r="K63" s="21">
        <v>18272.3</v>
      </c>
      <c r="L63" s="21">
        <v>16802.7</v>
      </c>
      <c r="M63" s="21">
        <v>19699.400000000001</v>
      </c>
      <c r="N63" s="21">
        <v>29.6</v>
      </c>
      <c r="O63" s="21">
        <v>27.2</v>
      </c>
      <c r="P63" s="22">
        <v>31.9</v>
      </c>
      <c r="Q63" s="35">
        <v>55936</v>
      </c>
      <c r="R63" s="21">
        <v>18283.400000000001</v>
      </c>
      <c r="S63" s="21">
        <v>16708.900000000001</v>
      </c>
      <c r="T63" s="21">
        <v>19945.2</v>
      </c>
      <c r="U63" s="21">
        <v>32.700000000000003</v>
      </c>
      <c r="V63" s="21">
        <v>29.9</v>
      </c>
      <c r="W63" s="22">
        <v>35.700000000000003</v>
      </c>
    </row>
    <row r="64" spans="1:23">
      <c r="A64" s="6" t="s">
        <v>580</v>
      </c>
      <c r="B64" s="55" t="s">
        <v>581</v>
      </c>
      <c r="C64" s="44">
        <v>78048</v>
      </c>
      <c r="D64" s="21">
        <v>13655.3</v>
      </c>
      <c r="E64" s="21">
        <v>12242.9</v>
      </c>
      <c r="F64" s="21">
        <v>15072</v>
      </c>
      <c r="G64" s="21">
        <v>17.5</v>
      </c>
      <c r="H64" s="21">
        <v>15.7</v>
      </c>
      <c r="I64" s="22">
        <v>19.3</v>
      </c>
      <c r="J64" s="44">
        <v>25858</v>
      </c>
      <c r="K64" s="21">
        <v>7290.5</v>
      </c>
      <c r="L64" s="21">
        <v>6707.6</v>
      </c>
      <c r="M64" s="21">
        <v>7890.4</v>
      </c>
      <c r="N64" s="21">
        <v>28.2</v>
      </c>
      <c r="O64" s="21">
        <v>25.9</v>
      </c>
      <c r="P64" s="22">
        <v>30.5</v>
      </c>
      <c r="Q64" s="35">
        <v>25442</v>
      </c>
      <c r="R64" s="21">
        <v>7984</v>
      </c>
      <c r="S64" s="21">
        <v>7285.2</v>
      </c>
      <c r="T64" s="21">
        <v>8702.2999999999993</v>
      </c>
      <c r="U64" s="21">
        <v>31.4</v>
      </c>
      <c r="V64" s="21">
        <v>28.6</v>
      </c>
      <c r="W64" s="22">
        <v>34.200000000000003</v>
      </c>
    </row>
    <row r="65" spans="1:23">
      <c r="A65" s="6" t="s">
        <v>524</v>
      </c>
      <c r="B65" s="55" t="s">
        <v>525</v>
      </c>
      <c r="C65" s="44">
        <v>29822</v>
      </c>
      <c r="D65" s="21">
        <v>5048.8999999999996</v>
      </c>
      <c r="E65" s="21">
        <v>4511.3</v>
      </c>
      <c r="F65" s="21">
        <v>5603.3</v>
      </c>
      <c r="G65" s="21">
        <v>16.899999999999999</v>
      </c>
      <c r="H65" s="21">
        <v>15.1</v>
      </c>
      <c r="I65" s="22">
        <v>18.8</v>
      </c>
      <c r="J65" s="44">
        <v>9274</v>
      </c>
      <c r="K65" s="21">
        <v>2557.9</v>
      </c>
      <c r="L65" s="21">
        <v>2340.5</v>
      </c>
      <c r="M65" s="21">
        <v>2772.3</v>
      </c>
      <c r="N65" s="21">
        <v>27.6</v>
      </c>
      <c r="O65" s="21">
        <v>25.2</v>
      </c>
      <c r="P65" s="22">
        <v>29.9</v>
      </c>
      <c r="Q65" s="35">
        <v>7463</v>
      </c>
      <c r="R65" s="21">
        <v>2291.3000000000002</v>
      </c>
      <c r="S65" s="21">
        <v>2089.6</v>
      </c>
      <c r="T65" s="21">
        <v>2514.6999999999998</v>
      </c>
      <c r="U65" s="21">
        <v>30.7</v>
      </c>
      <c r="V65" s="21">
        <v>28</v>
      </c>
      <c r="W65" s="22">
        <v>33.700000000000003</v>
      </c>
    </row>
    <row r="66" spans="1:23">
      <c r="A66" s="6" t="s">
        <v>650</v>
      </c>
      <c r="B66" s="55" t="s">
        <v>651</v>
      </c>
      <c r="C66" s="44">
        <v>101438</v>
      </c>
      <c r="D66" s="21">
        <v>16781.8</v>
      </c>
      <c r="E66" s="21">
        <v>15026.6</v>
      </c>
      <c r="F66" s="21">
        <v>18511</v>
      </c>
      <c r="G66" s="21">
        <v>16.5</v>
      </c>
      <c r="H66" s="21">
        <v>14.8</v>
      </c>
      <c r="I66" s="22">
        <v>18.2</v>
      </c>
      <c r="J66" s="44">
        <v>30108</v>
      </c>
      <c r="K66" s="21">
        <v>8061.8</v>
      </c>
      <c r="L66" s="21">
        <v>7409.7</v>
      </c>
      <c r="M66" s="21">
        <v>8714.4</v>
      </c>
      <c r="N66" s="21">
        <v>26.8</v>
      </c>
      <c r="O66" s="21">
        <v>24.6</v>
      </c>
      <c r="P66" s="22">
        <v>28.9</v>
      </c>
      <c r="Q66" s="35">
        <v>26626</v>
      </c>
      <c r="R66" s="21">
        <v>7911.6</v>
      </c>
      <c r="S66" s="21">
        <v>7214.2</v>
      </c>
      <c r="T66" s="21">
        <v>8650.4</v>
      </c>
      <c r="U66" s="21">
        <v>29.7</v>
      </c>
      <c r="V66" s="21">
        <v>27.1</v>
      </c>
      <c r="W66" s="22">
        <v>32.5</v>
      </c>
    </row>
    <row r="67" spans="1:23">
      <c r="A67" s="6" t="s">
        <v>370</v>
      </c>
      <c r="B67" s="55" t="s">
        <v>371</v>
      </c>
      <c r="C67" s="44">
        <v>76780</v>
      </c>
      <c r="D67" s="21">
        <v>13762.9</v>
      </c>
      <c r="E67" s="21">
        <v>12386.4</v>
      </c>
      <c r="F67" s="21">
        <v>15132.5</v>
      </c>
      <c r="G67" s="21">
        <v>17.899999999999999</v>
      </c>
      <c r="H67" s="21">
        <v>16.100000000000001</v>
      </c>
      <c r="I67" s="22">
        <v>19.7</v>
      </c>
      <c r="J67" s="44">
        <v>34757</v>
      </c>
      <c r="K67" s="21">
        <v>9940.5</v>
      </c>
      <c r="L67" s="21">
        <v>9171</v>
      </c>
      <c r="M67" s="21">
        <v>10699.8</v>
      </c>
      <c r="N67" s="21">
        <v>28.6</v>
      </c>
      <c r="O67" s="21">
        <v>26.4</v>
      </c>
      <c r="P67" s="22">
        <v>30.8</v>
      </c>
      <c r="Q67" s="35">
        <v>32594</v>
      </c>
      <c r="R67" s="21">
        <v>10304.799999999999</v>
      </c>
      <c r="S67" s="21">
        <v>9433.4</v>
      </c>
      <c r="T67" s="21">
        <v>11214.4</v>
      </c>
      <c r="U67" s="21">
        <v>31.6</v>
      </c>
      <c r="V67" s="21">
        <v>28.9</v>
      </c>
      <c r="W67" s="22">
        <v>34.4</v>
      </c>
    </row>
    <row r="68" spans="1:23">
      <c r="A68" s="6" t="s">
        <v>716</v>
      </c>
      <c r="B68" s="55" t="s">
        <v>717</v>
      </c>
      <c r="C68" s="44">
        <v>41518</v>
      </c>
      <c r="D68" s="21">
        <v>6311.7</v>
      </c>
      <c r="E68" s="21">
        <v>5623.5</v>
      </c>
      <c r="F68" s="21">
        <v>6995</v>
      </c>
      <c r="G68" s="21">
        <v>15.2</v>
      </c>
      <c r="H68" s="21">
        <v>13.5</v>
      </c>
      <c r="I68" s="22">
        <v>16.8</v>
      </c>
      <c r="J68" s="44">
        <v>14445</v>
      </c>
      <c r="K68" s="21">
        <v>3612.3</v>
      </c>
      <c r="L68" s="21">
        <v>3303.8</v>
      </c>
      <c r="M68" s="21">
        <v>3895.5</v>
      </c>
      <c r="N68" s="21">
        <v>25</v>
      </c>
      <c r="O68" s="21">
        <v>22.9</v>
      </c>
      <c r="P68" s="22">
        <v>27</v>
      </c>
      <c r="Q68" s="35">
        <v>14178</v>
      </c>
      <c r="R68" s="21">
        <v>3968.5</v>
      </c>
      <c r="S68" s="21">
        <v>3629.1</v>
      </c>
      <c r="T68" s="21">
        <v>4337.7</v>
      </c>
      <c r="U68" s="21">
        <v>28</v>
      </c>
      <c r="V68" s="21">
        <v>25.6</v>
      </c>
      <c r="W68" s="22">
        <v>30.6</v>
      </c>
    </row>
    <row r="69" spans="1:23">
      <c r="A69" s="6" t="s">
        <v>378</v>
      </c>
      <c r="B69" s="55" t="s">
        <v>379</v>
      </c>
      <c r="C69" s="44">
        <v>29555</v>
      </c>
      <c r="D69" s="21">
        <v>5409.4</v>
      </c>
      <c r="E69" s="21">
        <v>4858.5</v>
      </c>
      <c r="F69" s="21">
        <v>5971.3</v>
      </c>
      <c r="G69" s="21">
        <v>18.3</v>
      </c>
      <c r="H69" s="21">
        <v>16.399999999999999</v>
      </c>
      <c r="I69" s="22">
        <v>20.2</v>
      </c>
      <c r="J69" s="44">
        <v>12111</v>
      </c>
      <c r="K69" s="21">
        <v>3535.2</v>
      </c>
      <c r="L69" s="21">
        <v>3259.5</v>
      </c>
      <c r="M69" s="21">
        <v>3803.7</v>
      </c>
      <c r="N69" s="21">
        <v>29.2</v>
      </c>
      <c r="O69" s="21">
        <v>26.9</v>
      </c>
      <c r="P69" s="22">
        <v>31.4</v>
      </c>
      <c r="Q69" s="35">
        <v>11686</v>
      </c>
      <c r="R69" s="21">
        <v>3771.4</v>
      </c>
      <c r="S69" s="21">
        <v>3464.1</v>
      </c>
      <c r="T69" s="21">
        <v>4088.3</v>
      </c>
      <c r="U69" s="21">
        <v>32.299999999999997</v>
      </c>
      <c r="V69" s="21">
        <v>29.6</v>
      </c>
      <c r="W69" s="22">
        <v>35</v>
      </c>
    </row>
    <row r="70" spans="1:23">
      <c r="A70" s="6" t="s">
        <v>652</v>
      </c>
      <c r="B70" s="55" t="s">
        <v>653</v>
      </c>
      <c r="C70" s="44">
        <v>29578</v>
      </c>
      <c r="D70" s="21">
        <v>4837.8</v>
      </c>
      <c r="E70" s="21">
        <v>4340.8999999999996</v>
      </c>
      <c r="F70" s="21">
        <v>5332.7</v>
      </c>
      <c r="G70" s="21">
        <v>16.399999999999999</v>
      </c>
      <c r="H70" s="21">
        <v>14.7</v>
      </c>
      <c r="I70" s="22">
        <v>18</v>
      </c>
      <c r="J70" s="44">
        <v>8457</v>
      </c>
      <c r="K70" s="21">
        <v>2255.1</v>
      </c>
      <c r="L70" s="21">
        <v>2069.1999999999998</v>
      </c>
      <c r="M70" s="21">
        <v>2442.4</v>
      </c>
      <c r="N70" s="21">
        <v>26.7</v>
      </c>
      <c r="O70" s="21">
        <v>24.5</v>
      </c>
      <c r="P70" s="22">
        <v>28.9</v>
      </c>
      <c r="Q70" s="35">
        <v>8298</v>
      </c>
      <c r="R70" s="21">
        <v>2469.6</v>
      </c>
      <c r="S70" s="21">
        <v>2260.8000000000002</v>
      </c>
      <c r="T70" s="21">
        <v>2689.1</v>
      </c>
      <c r="U70" s="21">
        <v>29.8</v>
      </c>
      <c r="V70" s="21">
        <v>27.2</v>
      </c>
      <c r="W70" s="22">
        <v>32.4</v>
      </c>
    </row>
    <row r="71" spans="1:23">
      <c r="A71" s="6" t="s">
        <v>470</v>
      </c>
      <c r="B71" s="55" t="s">
        <v>471</v>
      </c>
      <c r="C71" s="44">
        <v>63433</v>
      </c>
      <c r="D71" s="21">
        <v>11567.6</v>
      </c>
      <c r="E71" s="21">
        <v>10367.9</v>
      </c>
      <c r="F71" s="21">
        <v>12792.2</v>
      </c>
      <c r="G71" s="21">
        <v>18.2</v>
      </c>
      <c r="H71" s="21">
        <v>16.3</v>
      </c>
      <c r="I71" s="22">
        <v>20.2</v>
      </c>
      <c r="J71" s="44">
        <v>22093</v>
      </c>
      <c r="K71" s="21">
        <v>6452.1</v>
      </c>
      <c r="L71" s="21">
        <v>5930.4</v>
      </c>
      <c r="M71" s="21">
        <v>6958.7</v>
      </c>
      <c r="N71" s="21">
        <v>29.2</v>
      </c>
      <c r="O71" s="21">
        <v>26.8</v>
      </c>
      <c r="P71" s="22">
        <v>31.5</v>
      </c>
      <c r="Q71" s="35">
        <v>22424</v>
      </c>
      <c r="R71" s="21">
        <v>7246.1</v>
      </c>
      <c r="S71" s="21">
        <v>6632.6</v>
      </c>
      <c r="T71" s="21">
        <v>7882.1</v>
      </c>
      <c r="U71" s="21">
        <v>32.299999999999997</v>
      </c>
      <c r="V71" s="21">
        <v>29.6</v>
      </c>
      <c r="W71" s="22">
        <v>35.200000000000003</v>
      </c>
    </row>
    <row r="72" spans="1:23">
      <c r="A72" s="6" t="s">
        <v>798</v>
      </c>
      <c r="B72" s="55" t="s">
        <v>799</v>
      </c>
      <c r="C72" s="44">
        <v>22016</v>
      </c>
      <c r="D72" s="21">
        <v>3105.1</v>
      </c>
      <c r="E72" s="21">
        <v>2738.8</v>
      </c>
      <c r="F72" s="21">
        <v>3467.9</v>
      </c>
      <c r="G72" s="21">
        <v>14.1</v>
      </c>
      <c r="H72" s="21">
        <v>12.4</v>
      </c>
      <c r="I72" s="22">
        <v>15.8</v>
      </c>
      <c r="J72" s="44">
        <v>10360</v>
      </c>
      <c r="K72" s="21">
        <v>2397.1</v>
      </c>
      <c r="L72" s="21">
        <v>2181.5</v>
      </c>
      <c r="M72" s="21">
        <v>2614.4</v>
      </c>
      <c r="N72" s="21">
        <v>23.1</v>
      </c>
      <c r="O72" s="21">
        <v>21.1</v>
      </c>
      <c r="P72" s="22">
        <v>25.2</v>
      </c>
      <c r="Q72" s="35">
        <v>10671</v>
      </c>
      <c r="R72" s="21">
        <v>2771.1</v>
      </c>
      <c r="S72" s="21">
        <v>2510.6</v>
      </c>
      <c r="T72" s="21">
        <v>3064.8</v>
      </c>
      <c r="U72" s="21">
        <v>26</v>
      </c>
      <c r="V72" s="21">
        <v>23.5</v>
      </c>
      <c r="W72" s="22">
        <v>28.7</v>
      </c>
    </row>
    <row r="73" spans="1:23">
      <c r="A73" s="6" t="s">
        <v>330</v>
      </c>
      <c r="B73" s="55" t="s">
        <v>331</v>
      </c>
      <c r="C73" s="44">
        <v>81090</v>
      </c>
      <c r="D73" s="21">
        <v>15875.3</v>
      </c>
      <c r="E73" s="21">
        <v>14229.1</v>
      </c>
      <c r="F73" s="21">
        <v>17544</v>
      </c>
      <c r="G73" s="21">
        <v>19.600000000000001</v>
      </c>
      <c r="H73" s="21">
        <v>17.5</v>
      </c>
      <c r="I73" s="22">
        <v>21.6</v>
      </c>
      <c r="J73" s="44">
        <v>32843</v>
      </c>
      <c r="K73" s="21">
        <v>10155.700000000001</v>
      </c>
      <c r="L73" s="21">
        <v>9362.2000000000007</v>
      </c>
      <c r="M73" s="21">
        <v>10940.8</v>
      </c>
      <c r="N73" s="21">
        <v>30.9</v>
      </c>
      <c r="O73" s="21">
        <v>28.5</v>
      </c>
      <c r="P73" s="22">
        <v>33.299999999999997</v>
      </c>
      <c r="Q73" s="35">
        <v>29848</v>
      </c>
      <c r="R73" s="21">
        <v>10158.299999999999</v>
      </c>
      <c r="S73" s="21">
        <v>9267.2000000000007</v>
      </c>
      <c r="T73" s="21">
        <v>11045.6</v>
      </c>
      <c r="U73" s="21">
        <v>34</v>
      </c>
      <c r="V73" s="21">
        <v>31</v>
      </c>
      <c r="W73" s="22">
        <v>37</v>
      </c>
    </row>
    <row r="74" spans="1:23">
      <c r="A74" s="6" t="s">
        <v>472</v>
      </c>
      <c r="B74" s="55" t="s">
        <v>473</v>
      </c>
      <c r="C74" s="44">
        <v>105534</v>
      </c>
      <c r="D74" s="21">
        <v>16694.2</v>
      </c>
      <c r="E74" s="21">
        <v>14961.1</v>
      </c>
      <c r="F74" s="21">
        <v>18454.5</v>
      </c>
      <c r="G74" s="21">
        <v>15.8</v>
      </c>
      <c r="H74" s="21">
        <v>14.2</v>
      </c>
      <c r="I74" s="22">
        <v>17.5</v>
      </c>
      <c r="J74" s="44">
        <v>56288</v>
      </c>
      <c r="K74" s="21">
        <v>14430.7</v>
      </c>
      <c r="L74" s="21">
        <v>13288.8</v>
      </c>
      <c r="M74" s="21">
        <v>15558.2</v>
      </c>
      <c r="N74" s="21">
        <v>25.6</v>
      </c>
      <c r="O74" s="21">
        <v>23.6</v>
      </c>
      <c r="P74" s="22">
        <v>27.6</v>
      </c>
      <c r="Q74" s="35">
        <v>62758</v>
      </c>
      <c r="R74" s="21">
        <v>17800.400000000001</v>
      </c>
      <c r="S74" s="21">
        <v>16279.9</v>
      </c>
      <c r="T74" s="21">
        <v>19379</v>
      </c>
      <c r="U74" s="21">
        <v>28.4</v>
      </c>
      <c r="V74" s="21">
        <v>25.9</v>
      </c>
      <c r="W74" s="22">
        <v>30.9</v>
      </c>
    </row>
    <row r="75" spans="1:23">
      <c r="A75" s="6" t="s">
        <v>380</v>
      </c>
      <c r="B75" s="55" t="s">
        <v>381</v>
      </c>
      <c r="C75" s="44">
        <v>31463</v>
      </c>
      <c r="D75" s="21">
        <v>5619.1</v>
      </c>
      <c r="E75" s="21">
        <v>5035.1000000000004</v>
      </c>
      <c r="F75" s="21">
        <v>6190.6</v>
      </c>
      <c r="G75" s="21">
        <v>17.899999999999999</v>
      </c>
      <c r="H75" s="21">
        <v>16</v>
      </c>
      <c r="I75" s="22">
        <v>19.7</v>
      </c>
      <c r="J75" s="44">
        <v>14938</v>
      </c>
      <c r="K75" s="21">
        <v>4249.8999999999996</v>
      </c>
      <c r="L75" s="21">
        <v>3915.3</v>
      </c>
      <c r="M75" s="21">
        <v>4565.7</v>
      </c>
      <c r="N75" s="21">
        <v>28.5</v>
      </c>
      <c r="O75" s="21">
        <v>26.2</v>
      </c>
      <c r="P75" s="22">
        <v>30.6</v>
      </c>
      <c r="Q75" s="35">
        <v>14798</v>
      </c>
      <c r="R75" s="21">
        <v>4647.8999999999996</v>
      </c>
      <c r="S75" s="21">
        <v>4260.8999999999996</v>
      </c>
      <c r="T75" s="21">
        <v>5053.8</v>
      </c>
      <c r="U75" s="21">
        <v>31.4</v>
      </c>
      <c r="V75" s="21">
        <v>28.8</v>
      </c>
      <c r="W75" s="22">
        <v>34.200000000000003</v>
      </c>
    </row>
    <row r="76" spans="1:23">
      <c r="A76" s="6" t="s">
        <v>460</v>
      </c>
      <c r="B76" s="55" t="s">
        <v>461</v>
      </c>
      <c r="C76" s="44">
        <v>83358</v>
      </c>
      <c r="D76" s="21">
        <v>14732.2</v>
      </c>
      <c r="E76" s="21">
        <v>13221.4</v>
      </c>
      <c r="F76" s="21">
        <v>16261.3</v>
      </c>
      <c r="G76" s="21">
        <v>17.7</v>
      </c>
      <c r="H76" s="21">
        <v>15.9</v>
      </c>
      <c r="I76" s="22">
        <v>19.5</v>
      </c>
      <c r="J76" s="44">
        <v>32676</v>
      </c>
      <c r="K76" s="21">
        <v>9269.7999999999993</v>
      </c>
      <c r="L76" s="21">
        <v>8535.2999999999993</v>
      </c>
      <c r="M76" s="21">
        <v>10015</v>
      </c>
      <c r="N76" s="21">
        <v>28.4</v>
      </c>
      <c r="O76" s="21">
        <v>26.1</v>
      </c>
      <c r="P76" s="22">
        <v>30.6</v>
      </c>
      <c r="Q76" s="35">
        <v>34399</v>
      </c>
      <c r="R76" s="21">
        <v>10804.6</v>
      </c>
      <c r="S76" s="21">
        <v>9880.5</v>
      </c>
      <c r="T76" s="21">
        <v>11783.5</v>
      </c>
      <c r="U76" s="21">
        <v>31.4</v>
      </c>
      <c r="V76" s="21">
        <v>28.7</v>
      </c>
      <c r="W76" s="22">
        <v>34.299999999999997</v>
      </c>
    </row>
    <row r="77" spans="1:23">
      <c r="A77" s="6" t="s">
        <v>774</v>
      </c>
      <c r="B77" s="55" t="s">
        <v>775</v>
      </c>
      <c r="C77" s="44">
        <v>93596</v>
      </c>
      <c r="D77" s="21">
        <v>15079.6</v>
      </c>
      <c r="E77" s="21">
        <v>13421.1</v>
      </c>
      <c r="F77" s="21">
        <v>16738.7</v>
      </c>
      <c r="G77" s="21">
        <v>16.100000000000001</v>
      </c>
      <c r="H77" s="21">
        <v>14.3</v>
      </c>
      <c r="I77" s="22">
        <v>17.899999999999999</v>
      </c>
      <c r="J77" s="44">
        <v>26972</v>
      </c>
      <c r="K77" s="21">
        <v>7071.9</v>
      </c>
      <c r="L77" s="21">
        <v>6458.5</v>
      </c>
      <c r="M77" s="21">
        <v>7678.5</v>
      </c>
      <c r="N77" s="21">
        <v>26.2</v>
      </c>
      <c r="O77" s="21">
        <v>23.9</v>
      </c>
      <c r="P77" s="22">
        <v>28.5</v>
      </c>
      <c r="Q77" s="35">
        <v>21673</v>
      </c>
      <c r="R77" s="21">
        <v>6339.3</v>
      </c>
      <c r="S77" s="21">
        <v>5764.1</v>
      </c>
      <c r="T77" s="21">
        <v>6975.7</v>
      </c>
      <c r="U77" s="21">
        <v>29.2</v>
      </c>
      <c r="V77" s="21">
        <v>26.6</v>
      </c>
      <c r="W77" s="22">
        <v>32.200000000000003</v>
      </c>
    </row>
    <row r="78" spans="1:23">
      <c r="A78" s="6" t="s">
        <v>724</v>
      </c>
      <c r="B78" s="55" t="s">
        <v>725</v>
      </c>
      <c r="C78" s="44">
        <v>25155</v>
      </c>
      <c r="D78" s="21">
        <v>3709.2</v>
      </c>
      <c r="E78" s="21">
        <v>3297.6</v>
      </c>
      <c r="F78" s="21">
        <v>4125.8999999999996</v>
      </c>
      <c r="G78" s="21">
        <v>14.7</v>
      </c>
      <c r="H78" s="21">
        <v>13.1</v>
      </c>
      <c r="I78" s="22">
        <v>16.399999999999999</v>
      </c>
      <c r="J78" s="44">
        <v>9674</v>
      </c>
      <c r="K78" s="21">
        <v>2357.1999999999998</v>
      </c>
      <c r="L78" s="21">
        <v>2152.4</v>
      </c>
      <c r="M78" s="21">
        <v>2561.8000000000002</v>
      </c>
      <c r="N78" s="21">
        <v>24.4</v>
      </c>
      <c r="O78" s="21">
        <v>22.2</v>
      </c>
      <c r="P78" s="22">
        <v>26.5</v>
      </c>
      <c r="Q78" s="35">
        <v>9919</v>
      </c>
      <c r="R78" s="21">
        <v>2684.1</v>
      </c>
      <c r="S78" s="21">
        <v>2442.4</v>
      </c>
      <c r="T78" s="21">
        <v>2948.9</v>
      </c>
      <c r="U78" s="21">
        <v>27.1</v>
      </c>
      <c r="V78" s="21">
        <v>24.6</v>
      </c>
      <c r="W78" s="22">
        <v>29.7</v>
      </c>
    </row>
    <row r="79" spans="1:23">
      <c r="A79" s="6" t="s">
        <v>564</v>
      </c>
      <c r="B79" s="55" t="s">
        <v>565</v>
      </c>
      <c r="C79" s="44">
        <v>41285</v>
      </c>
      <c r="D79" s="21">
        <v>6079.2</v>
      </c>
      <c r="E79" s="21">
        <v>5411.2</v>
      </c>
      <c r="F79" s="21">
        <v>6745.3</v>
      </c>
      <c r="G79" s="21">
        <v>14.7</v>
      </c>
      <c r="H79" s="21">
        <v>13.1</v>
      </c>
      <c r="I79" s="22">
        <v>16.3</v>
      </c>
      <c r="J79" s="44">
        <v>21704</v>
      </c>
      <c r="K79" s="21">
        <v>5228.7</v>
      </c>
      <c r="L79" s="21">
        <v>4795.6000000000004</v>
      </c>
      <c r="M79" s="21">
        <v>5660</v>
      </c>
      <c r="N79" s="21">
        <v>24.1</v>
      </c>
      <c r="O79" s="21">
        <v>22.1</v>
      </c>
      <c r="P79" s="22">
        <v>26.1</v>
      </c>
      <c r="Q79" s="35">
        <v>26049</v>
      </c>
      <c r="R79" s="21">
        <v>6972.1</v>
      </c>
      <c r="S79" s="21">
        <v>6363.6</v>
      </c>
      <c r="T79" s="21">
        <v>7635.5</v>
      </c>
      <c r="U79" s="21">
        <v>26.8</v>
      </c>
      <c r="V79" s="21">
        <v>24.4</v>
      </c>
      <c r="W79" s="22">
        <v>29.3</v>
      </c>
    </row>
    <row r="80" spans="1:23">
      <c r="A80" s="6" t="s">
        <v>790</v>
      </c>
      <c r="B80" s="55" t="s">
        <v>791</v>
      </c>
      <c r="C80" s="44">
        <v>36499</v>
      </c>
      <c r="D80" s="21">
        <v>5104.3999999999996</v>
      </c>
      <c r="E80" s="21">
        <v>4497.3999999999996</v>
      </c>
      <c r="F80" s="21">
        <v>5711.3</v>
      </c>
      <c r="G80" s="21">
        <v>14</v>
      </c>
      <c r="H80" s="21">
        <v>12.3</v>
      </c>
      <c r="I80" s="22">
        <v>15.6</v>
      </c>
      <c r="J80" s="44">
        <v>14981</v>
      </c>
      <c r="K80" s="21">
        <v>3454</v>
      </c>
      <c r="L80" s="21">
        <v>3138.2</v>
      </c>
      <c r="M80" s="21">
        <v>3763.8</v>
      </c>
      <c r="N80" s="21">
        <v>23.1</v>
      </c>
      <c r="O80" s="21">
        <v>20.9</v>
      </c>
      <c r="P80" s="22">
        <v>25.1</v>
      </c>
      <c r="Q80" s="35">
        <v>16712</v>
      </c>
      <c r="R80" s="21">
        <v>4320</v>
      </c>
      <c r="S80" s="21">
        <v>3909.9</v>
      </c>
      <c r="T80" s="21">
        <v>4772.2</v>
      </c>
      <c r="U80" s="21">
        <v>25.8</v>
      </c>
      <c r="V80" s="21">
        <v>23.4</v>
      </c>
      <c r="W80" s="22">
        <v>28.6</v>
      </c>
    </row>
    <row r="81" spans="1:23">
      <c r="A81" s="6" t="s">
        <v>832</v>
      </c>
      <c r="B81" s="55" t="s">
        <v>833</v>
      </c>
      <c r="C81" s="44">
        <v>42811</v>
      </c>
      <c r="D81" s="21">
        <v>6058.9</v>
      </c>
      <c r="E81" s="21">
        <v>5318.5</v>
      </c>
      <c r="F81" s="21">
        <v>6819</v>
      </c>
      <c r="G81" s="21">
        <v>14.2</v>
      </c>
      <c r="H81" s="21">
        <v>12.4</v>
      </c>
      <c r="I81" s="22">
        <v>15.9</v>
      </c>
      <c r="J81" s="44">
        <v>14611</v>
      </c>
      <c r="K81" s="21">
        <v>3423.5</v>
      </c>
      <c r="L81" s="21">
        <v>3087.9</v>
      </c>
      <c r="M81" s="21">
        <v>3743.7</v>
      </c>
      <c r="N81" s="21">
        <v>23.4</v>
      </c>
      <c r="O81" s="21">
        <v>21.1</v>
      </c>
      <c r="P81" s="22">
        <v>25.6</v>
      </c>
      <c r="Q81" s="35">
        <v>15055</v>
      </c>
      <c r="R81" s="21">
        <v>3956.1</v>
      </c>
      <c r="S81" s="21">
        <v>3572.2</v>
      </c>
      <c r="T81" s="21">
        <v>4375</v>
      </c>
      <c r="U81" s="21">
        <v>26.3</v>
      </c>
      <c r="V81" s="21">
        <v>23.7</v>
      </c>
      <c r="W81" s="22">
        <v>29.1</v>
      </c>
    </row>
    <row r="82" spans="1:23">
      <c r="A82" s="6" t="s">
        <v>300</v>
      </c>
      <c r="B82" s="55" t="s">
        <v>301</v>
      </c>
      <c r="C82" s="44">
        <v>41211</v>
      </c>
      <c r="D82" s="21">
        <v>8055.3</v>
      </c>
      <c r="E82" s="21">
        <v>7178.4</v>
      </c>
      <c r="F82" s="21">
        <v>8941.4</v>
      </c>
      <c r="G82" s="21">
        <v>19.5</v>
      </c>
      <c r="H82" s="21">
        <v>17.399999999999999</v>
      </c>
      <c r="I82" s="22">
        <v>21.7</v>
      </c>
      <c r="J82" s="44">
        <v>23219</v>
      </c>
      <c r="K82" s="21">
        <v>7111.7</v>
      </c>
      <c r="L82" s="21">
        <v>6518.3</v>
      </c>
      <c r="M82" s="21">
        <v>7703.6</v>
      </c>
      <c r="N82" s="21">
        <v>30.6</v>
      </c>
      <c r="O82" s="21">
        <v>28.1</v>
      </c>
      <c r="P82" s="22">
        <v>33.200000000000003</v>
      </c>
      <c r="Q82" s="35">
        <v>22517</v>
      </c>
      <c r="R82" s="21">
        <v>7550.6</v>
      </c>
      <c r="S82" s="21">
        <v>6851.9</v>
      </c>
      <c r="T82" s="21">
        <v>8277.7999999999993</v>
      </c>
      <c r="U82" s="21">
        <v>33.5</v>
      </c>
      <c r="V82" s="21">
        <v>30.4</v>
      </c>
      <c r="W82" s="22">
        <v>36.799999999999997</v>
      </c>
    </row>
    <row r="83" spans="1:23">
      <c r="A83" s="6" t="s">
        <v>526</v>
      </c>
      <c r="B83" s="55" t="s">
        <v>527</v>
      </c>
      <c r="C83" s="44">
        <v>99255</v>
      </c>
      <c r="D83" s="21">
        <v>16176.5</v>
      </c>
      <c r="E83" s="21">
        <v>14499.8</v>
      </c>
      <c r="F83" s="21">
        <v>17856.7</v>
      </c>
      <c r="G83" s="21">
        <v>16.3</v>
      </c>
      <c r="H83" s="21">
        <v>14.6</v>
      </c>
      <c r="I83" s="22">
        <v>18</v>
      </c>
      <c r="J83" s="44">
        <v>47595</v>
      </c>
      <c r="K83" s="21">
        <v>12551.7</v>
      </c>
      <c r="L83" s="21">
        <v>11562.6</v>
      </c>
      <c r="M83" s="21">
        <v>13504</v>
      </c>
      <c r="N83" s="21">
        <v>26.4</v>
      </c>
      <c r="O83" s="21">
        <v>24.3</v>
      </c>
      <c r="P83" s="22">
        <v>28.4</v>
      </c>
      <c r="Q83" s="35">
        <v>48809</v>
      </c>
      <c r="R83" s="21">
        <v>14305.6</v>
      </c>
      <c r="S83" s="21">
        <v>13111.1</v>
      </c>
      <c r="T83" s="21">
        <v>15566.9</v>
      </c>
      <c r="U83" s="21">
        <v>29.3</v>
      </c>
      <c r="V83" s="21">
        <v>26.9</v>
      </c>
      <c r="W83" s="22">
        <v>31.9</v>
      </c>
    </row>
    <row r="84" spans="1:23">
      <c r="A84" s="6" t="s">
        <v>528</v>
      </c>
      <c r="B84" s="55" t="s">
        <v>529</v>
      </c>
      <c r="C84" s="44">
        <v>33528</v>
      </c>
      <c r="D84" s="21">
        <v>5588.7</v>
      </c>
      <c r="E84" s="21">
        <v>5031.2</v>
      </c>
      <c r="F84" s="21">
        <v>6163.4</v>
      </c>
      <c r="G84" s="21">
        <v>16.7</v>
      </c>
      <c r="H84" s="21">
        <v>15</v>
      </c>
      <c r="I84" s="22">
        <v>18.399999999999999</v>
      </c>
      <c r="J84" s="44">
        <v>12831</v>
      </c>
      <c r="K84" s="21">
        <v>3458</v>
      </c>
      <c r="L84" s="21">
        <v>3187.7</v>
      </c>
      <c r="M84" s="21">
        <v>3738.3</v>
      </c>
      <c r="N84" s="21">
        <v>27</v>
      </c>
      <c r="O84" s="21">
        <v>24.8</v>
      </c>
      <c r="P84" s="22">
        <v>29.1</v>
      </c>
      <c r="Q84" s="35">
        <v>12163</v>
      </c>
      <c r="R84" s="21">
        <v>3646.5</v>
      </c>
      <c r="S84" s="21">
        <v>3343.8</v>
      </c>
      <c r="T84" s="21">
        <v>3970.3</v>
      </c>
      <c r="U84" s="21">
        <v>30</v>
      </c>
      <c r="V84" s="21">
        <v>27.5</v>
      </c>
      <c r="W84" s="22">
        <v>32.6</v>
      </c>
    </row>
    <row r="85" spans="1:23">
      <c r="A85" s="6" t="s">
        <v>404</v>
      </c>
      <c r="B85" s="55" t="s">
        <v>405</v>
      </c>
      <c r="C85" s="44">
        <v>67566</v>
      </c>
      <c r="D85" s="21">
        <v>11199.6</v>
      </c>
      <c r="E85" s="21">
        <v>10056.299999999999</v>
      </c>
      <c r="F85" s="21">
        <v>12342</v>
      </c>
      <c r="G85" s="21">
        <v>16.600000000000001</v>
      </c>
      <c r="H85" s="21">
        <v>14.9</v>
      </c>
      <c r="I85" s="22">
        <v>18.3</v>
      </c>
      <c r="J85" s="44">
        <v>34171</v>
      </c>
      <c r="K85" s="21">
        <v>9136.7999999999993</v>
      </c>
      <c r="L85" s="21">
        <v>8400.7000000000007</v>
      </c>
      <c r="M85" s="21">
        <v>9862.7000000000007</v>
      </c>
      <c r="N85" s="21">
        <v>26.7</v>
      </c>
      <c r="O85" s="21">
        <v>24.6</v>
      </c>
      <c r="P85" s="22">
        <v>28.9</v>
      </c>
      <c r="Q85" s="35">
        <v>38178</v>
      </c>
      <c r="R85" s="21">
        <v>11283</v>
      </c>
      <c r="S85" s="21">
        <v>10345.299999999999</v>
      </c>
      <c r="T85" s="21">
        <v>12278.5</v>
      </c>
      <c r="U85" s="21">
        <v>29.6</v>
      </c>
      <c r="V85" s="21">
        <v>27.1</v>
      </c>
      <c r="W85" s="22">
        <v>32.200000000000003</v>
      </c>
    </row>
    <row r="86" spans="1:23">
      <c r="A86" s="6" t="s">
        <v>302</v>
      </c>
      <c r="B86" s="55" t="s">
        <v>303</v>
      </c>
      <c r="C86" s="44">
        <v>26567</v>
      </c>
      <c r="D86" s="21">
        <v>4748.3999999999996</v>
      </c>
      <c r="E86" s="21">
        <v>4271</v>
      </c>
      <c r="F86" s="21">
        <v>5240.7</v>
      </c>
      <c r="G86" s="21">
        <v>17.899999999999999</v>
      </c>
      <c r="H86" s="21">
        <v>16.100000000000001</v>
      </c>
      <c r="I86" s="22">
        <v>19.7</v>
      </c>
      <c r="J86" s="44">
        <v>11847</v>
      </c>
      <c r="K86" s="21">
        <v>3388</v>
      </c>
      <c r="L86" s="21">
        <v>3131.4</v>
      </c>
      <c r="M86" s="21">
        <v>3643.8</v>
      </c>
      <c r="N86" s="21">
        <v>28.6</v>
      </c>
      <c r="O86" s="21">
        <v>26.4</v>
      </c>
      <c r="P86" s="22">
        <v>30.8</v>
      </c>
      <c r="Q86" s="35">
        <v>14078</v>
      </c>
      <c r="R86" s="21">
        <v>4465.6000000000004</v>
      </c>
      <c r="S86" s="21">
        <v>4097.7</v>
      </c>
      <c r="T86" s="21">
        <v>4857.5</v>
      </c>
      <c r="U86" s="21">
        <v>31.7</v>
      </c>
      <c r="V86" s="21">
        <v>29.1</v>
      </c>
      <c r="W86" s="22">
        <v>34.5</v>
      </c>
    </row>
    <row r="87" spans="1:23">
      <c r="A87" s="6" t="s">
        <v>620</v>
      </c>
      <c r="B87" s="55" t="s">
        <v>621</v>
      </c>
      <c r="C87" s="44">
        <v>36556</v>
      </c>
      <c r="D87" s="21">
        <v>5596.6</v>
      </c>
      <c r="E87" s="21">
        <v>4959.2</v>
      </c>
      <c r="F87" s="21">
        <v>6249.7</v>
      </c>
      <c r="G87" s="21">
        <v>15.3</v>
      </c>
      <c r="H87" s="21">
        <v>13.6</v>
      </c>
      <c r="I87" s="22">
        <v>17.100000000000001</v>
      </c>
      <c r="J87" s="44">
        <v>13921</v>
      </c>
      <c r="K87" s="21">
        <v>3507.2</v>
      </c>
      <c r="L87" s="21">
        <v>3196</v>
      </c>
      <c r="M87" s="21">
        <v>3806.6</v>
      </c>
      <c r="N87" s="21">
        <v>25.2</v>
      </c>
      <c r="O87" s="21">
        <v>23</v>
      </c>
      <c r="P87" s="22">
        <v>27.3</v>
      </c>
      <c r="Q87" s="35">
        <v>14684</v>
      </c>
      <c r="R87" s="21">
        <v>4108.8999999999996</v>
      </c>
      <c r="S87" s="21">
        <v>3751.8</v>
      </c>
      <c r="T87" s="21">
        <v>4504.5</v>
      </c>
      <c r="U87" s="21">
        <v>28</v>
      </c>
      <c r="V87" s="21">
        <v>25.6</v>
      </c>
      <c r="W87" s="22">
        <v>30.7</v>
      </c>
    </row>
    <row r="88" spans="1:23">
      <c r="A88" s="6" t="s">
        <v>838</v>
      </c>
      <c r="B88" s="55" t="s">
        <v>839</v>
      </c>
      <c r="C88" s="44">
        <v>40990</v>
      </c>
      <c r="D88" s="21">
        <v>5425.8</v>
      </c>
      <c r="E88" s="21">
        <v>4722</v>
      </c>
      <c r="F88" s="21">
        <v>6119</v>
      </c>
      <c r="G88" s="21">
        <v>13.2</v>
      </c>
      <c r="H88" s="21">
        <v>11.5</v>
      </c>
      <c r="I88" s="22">
        <v>14.9</v>
      </c>
      <c r="J88" s="44">
        <v>12312</v>
      </c>
      <c r="K88" s="21">
        <v>2736.2</v>
      </c>
      <c r="L88" s="21">
        <v>2457.6</v>
      </c>
      <c r="M88" s="21">
        <v>3003.6</v>
      </c>
      <c r="N88" s="21">
        <v>22.2</v>
      </c>
      <c r="O88" s="21">
        <v>20</v>
      </c>
      <c r="P88" s="22">
        <v>24.4</v>
      </c>
      <c r="Q88" s="35">
        <v>13801</v>
      </c>
      <c r="R88" s="21">
        <v>3461.7</v>
      </c>
      <c r="S88" s="21">
        <v>3116.6</v>
      </c>
      <c r="T88" s="21">
        <v>3830</v>
      </c>
      <c r="U88" s="21">
        <v>25.1</v>
      </c>
      <c r="V88" s="21">
        <v>22.6</v>
      </c>
      <c r="W88" s="22">
        <v>27.8</v>
      </c>
    </row>
    <row r="89" spans="1:23">
      <c r="A89" s="6" t="s">
        <v>582</v>
      </c>
      <c r="B89" s="55" t="s">
        <v>583</v>
      </c>
      <c r="C89" s="44">
        <v>83718</v>
      </c>
      <c r="D89" s="21">
        <v>14722</v>
      </c>
      <c r="E89" s="21">
        <v>13191.3</v>
      </c>
      <c r="F89" s="21">
        <v>16283.3</v>
      </c>
      <c r="G89" s="21">
        <v>17.600000000000001</v>
      </c>
      <c r="H89" s="21">
        <v>15.8</v>
      </c>
      <c r="I89" s="22">
        <v>19.5</v>
      </c>
      <c r="J89" s="44">
        <v>25076</v>
      </c>
      <c r="K89" s="21">
        <v>7053.4</v>
      </c>
      <c r="L89" s="21">
        <v>6482.4</v>
      </c>
      <c r="M89" s="21">
        <v>7634.4</v>
      </c>
      <c r="N89" s="21">
        <v>28.1</v>
      </c>
      <c r="O89" s="21">
        <v>25.9</v>
      </c>
      <c r="P89" s="22">
        <v>30.4</v>
      </c>
      <c r="Q89" s="35">
        <v>22961</v>
      </c>
      <c r="R89" s="21">
        <v>7169.4</v>
      </c>
      <c r="S89" s="21">
        <v>6522.7</v>
      </c>
      <c r="T89" s="21">
        <v>7852.2</v>
      </c>
      <c r="U89" s="21">
        <v>31.2</v>
      </c>
      <c r="V89" s="21">
        <v>28.4</v>
      </c>
      <c r="W89" s="22">
        <v>34.200000000000003</v>
      </c>
    </row>
    <row r="90" spans="1:23">
      <c r="A90" s="6" t="s">
        <v>542</v>
      </c>
      <c r="B90" s="55" t="s">
        <v>543</v>
      </c>
      <c r="C90" s="44">
        <v>36629</v>
      </c>
      <c r="D90" s="21">
        <v>6127.3</v>
      </c>
      <c r="E90" s="21">
        <v>5498.5</v>
      </c>
      <c r="F90" s="21">
        <v>6756.2</v>
      </c>
      <c r="G90" s="21">
        <v>16.7</v>
      </c>
      <c r="H90" s="21">
        <v>15</v>
      </c>
      <c r="I90" s="22">
        <v>18.399999999999999</v>
      </c>
      <c r="J90" s="44">
        <v>13120</v>
      </c>
      <c r="K90" s="21">
        <v>3560.7</v>
      </c>
      <c r="L90" s="21">
        <v>3274.2</v>
      </c>
      <c r="M90" s="21">
        <v>3830.2</v>
      </c>
      <c r="N90" s="21">
        <v>27.1</v>
      </c>
      <c r="O90" s="21">
        <v>25</v>
      </c>
      <c r="P90" s="22">
        <v>29.2</v>
      </c>
      <c r="Q90" s="35">
        <v>14530</v>
      </c>
      <c r="R90" s="21">
        <v>4385.3</v>
      </c>
      <c r="S90" s="21">
        <v>4022.4</v>
      </c>
      <c r="T90" s="21">
        <v>4771</v>
      </c>
      <c r="U90" s="21">
        <v>30.2</v>
      </c>
      <c r="V90" s="21">
        <v>27.7</v>
      </c>
      <c r="W90" s="22">
        <v>32.799999999999997</v>
      </c>
    </row>
    <row r="91" spans="1:23">
      <c r="A91" s="6" t="s">
        <v>818</v>
      </c>
      <c r="B91" s="55" t="s">
        <v>819</v>
      </c>
      <c r="C91" s="44">
        <v>22624</v>
      </c>
      <c r="D91" s="21">
        <v>3147</v>
      </c>
      <c r="E91" s="21">
        <v>2753.6</v>
      </c>
      <c r="F91" s="21">
        <v>3559.9</v>
      </c>
      <c r="G91" s="21">
        <v>13.9</v>
      </c>
      <c r="H91" s="21">
        <v>12.2</v>
      </c>
      <c r="I91" s="22">
        <v>15.7</v>
      </c>
      <c r="J91" s="44">
        <v>7177</v>
      </c>
      <c r="K91" s="21">
        <v>1670.7</v>
      </c>
      <c r="L91" s="21">
        <v>1501.9</v>
      </c>
      <c r="M91" s="21">
        <v>1827.6</v>
      </c>
      <c r="N91" s="21">
        <v>23.3</v>
      </c>
      <c r="O91" s="21">
        <v>20.9</v>
      </c>
      <c r="P91" s="22">
        <v>25.5</v>
      </c>
      <c r="Q91" s="35">
        <v>7909</v>
      </c>
      <c r="R91" s="21">
        <v>2062.6</v>
      </c>
      <c r="S91" s="21">
        <v>1865</v>
      </c>
      <c r="T91" s="21">
        <v>2277.4</v>
      </c>
      <c r="U91" s="21">
        <v>26.1</v>
      </c>
      <c r="V91" s="21">
        <v>23.6</v>
      </c>
      <c r="W91" s="22">
        <v>28.8</v>
      </c>
    </row>
    <row r="92" spans="1:23">
      <c r="A92" s="6" t="s">
        <v>566</v>
      </c>
      <c r="B92" s="55" t="s">
        <v>567</v>
      </c>
      <c r="C92" s="44">
        <v>30717</v>
      </c>
      <c r="D92" s="21">
        <v>5120.6000000000004</v>
      </c>
      <c r="E92" s="21">
        <v>4599.7</v>
      </c>
      <c r="F92" s="21">
        <v>5661.7</v>
      </c>
      <c r="G92" s="21">
        <v>16.7</v>
      </c>
      <c r="H92" s="21">
        <v>15</v>
      </c>
      <c r="I92" s="22">
        <v>18.399999999999999</v>
      </c>
      <c r="J92" s="44">
        <v>11966</v>
      </c>
      <c r="K92" s="21">
        <v>3222.8</v>
      </c>
      <c r="L92" s="21">
        <v>2968.9</v>
      </c>
      <c r="M92" s="21">
        <v>3479</v>
      </c>
      <c r="N92" s="21">
        <v>26.9</v>
      </c>
      <c r="O92" s="21">
        <v>24.8</v>
      </c>
      <c r="P92" s="22">
        <v>29.1</v>
      </c>
      <c r="Q92" s="35">
        <v>12288</v>
      </c>
      <c r="R92" s="21">
        <v>3669.2</v>
      </c>
      <c r="S92" s="21">
        <v>3363.6</v>
      </c>
      <c r="T92" s="21">
        <v>3991.6</v>
      </c>
      <c r="U92" s="21">
        <v>29.9</v>
      </c>
      <c r="V92" s="21">
        <v>27.4</v>
      </c>
      <c r="W92" s="22">
        <v>32.5</v>
      </c>
    </row>
    <row r="93" spans="1:23">
      <c r="A93" s="6" t="s">
        <v>584</v>
      </c>
      <c r="B93" s="55" t="s">
        <v>585</v>
      </c>
      <c r="C93" s="44">
        <v>28996</v>
      </c>
      <c r="D93" s="21">
        <v>4528.8</v>
      </c>
      <c r="E93" s="21">
        <v>4057.7</v>
      </c>
      <c r="F93" s="21">
        <v>5002</v>
      </c>
      <c r="G93" s="21">
        <v>15.6</v>
      </c>
      <c r="H93" s="21">
        <v>14</v>
      </c>
      <c r="I93" s="22">
        <v>17.3</v>
      </c>
      <c r="J93" s="44">
        <v>10837</v>
      </c>
      <c r="K93" s="21">
        <v>2768.4</v>
      </c>
      <c r="L93" s="21">
        <v>2550.8000000000002</v>
      </c>
      <c r="M93" s="21">
        <v>2990.8</v>
      </c>
      <c r="N93" s="21">
        <v>25.5</v>
      </c>
      <c r="O93" s="21">
        <v>23.5</v>
      </c>
      <c r="P93" s="22">
        <v>27.6</v>
      </c>
      <c r="Q93" s="35">
        <v>11895</v>
      </c>
      <c r="R93" s="21">
        <v>3401.2</v>
      </c>
      <c r="S93" s="21">
        <v>3115.6</v>
      </c>
      <c r="T93" s="21">
        <v>3711</v>
      </c>
      <c r="U93" s="21">
        <v>28.6</v>
      </c>
      <c r="V93" s="21">
        <v>26.2</v>
      </c>
      <c r="W93" s="22">
        <v>31.2</v>
      </c>
    </row>
    <row r="94" spans="1:23">
      <c r="A94" s="6" t="s">
        <v>688</v>
      </c>
      <c r="B94" s="55" t="s">
        <v>689</v>
      </c>
      <c r="C94" s="44">
        <v>31299</v>
      </c>
      <c r="D94" s="21">
        <v>4520.6000000000004</v>
      </c>
      <c r="E94" s="21">
        <v>3979.5</v>
      </c>
      <c r="F94" s="21">
        <v>5074.7</v>
      </c>
      <c r="G94" s="21">
        <v>14.4</v>
      </c>
      <c r="H94" s="21">
        <v>12.7</v>
      </c>
      <c r="I94" s="22">
        <v>16.2</v>
      </c>
      <c r="J94" s="44">
        <v>13670</v>
      </c>
      <c r="K94" s="21">
        <v>3255.2</v>
      </c>
      <c r="L94" s="21">
        <v>2946.3</v>
      </c>
      <c r="M94" s="21">
        <v>3549</v>
      </c>
      <c r="N94" s="21">
        <v>23.8</v>
      </c>
      <c r="O94" s="21">
        <v>21.6</v>
      </c>
      <c r="P94" s="22">
        <v>26</v>
      </c>
      <c r="Q94" s="35">
        <v>16195</v>
      </c>
      <c r="R94" s="21">
        <v>4318.3</v>
      </c>
      <c r="S94" s="21">
        <v>3911.1</v>
      </c>
      <c r="T94" s="21">
        <v>4760.5</v>
      </c>
      <c r="U94" s="21">
        <v>26.7</v>
      </c>
      <c r="V94" s="21">
        <v>24.2</v>
      </c>
      <c r="W94" s="22">
        <v>29.4</v>
      </c>
    </row>
    <row r="95" spans="1:23">
      <c r="A95" s="6" t="s">
        <v>288</v>
      </c>
      <c r="B95" s="55" t="s">
        <v>289</v>
      </c>
      <c r="C95" s="44">
        <v>27680</v>
      </c>
      <c r="D95" s="21">
        <v>5262.6</v>
      </c>
      <c r="E95" s="21">
        <v>4721.6000000000004</v>
      </c>
      <c r="F95" s="21">
        <v>5843.8</v>
      </c>
      <c r="G95" s="21">
        <v>19</v>
      </c>
      <c r="H95" s="21">
        <v>17.100000000000001</v>
      </c>
      <c r="I95" s="22">
        <v>21.1</v>
      </c>
      <c r="J95" s="44">
        <v>12139</v>
      </c>
      <c r="K95" s="21">
        <v>3656.6</v>
      </c>
      <c r="L95" s="21">
        <v>3361.8</v>
      </c>
      <c r="M95" s="21">
        <v>3958.2</v>
      </c>
      <c r="N95" s="21">
        <v>30.1</v>
      </c>
      <c r="O95" s="21">
        <v>27.7</v>
      </c>
      <c r="P95" s="22">
        <v>32.6</v>
      </c>
      <c r="Q95" s="35">
        <v>12369</v>
      </c>
      <c r="R95" s="21">
        <v>4100.2</v>
      </c>
      <c r="S95" s="21">
        <v>3740.4</v>
      </c>
      <c r="T95" s="21">
        <v>4474.3</v>
      </c>
      <c r="U95" s="21">
        <v>33.1</v>
      </c>
      <c r="V95" s="21">
        <v>30.2</v>
      </c>
      <c r="W95" s="22">
        <v>36.200000000000003</v>
      </c>
    </row>
    <row r="96" spans="1:23">
      <c r="A96" s="6" t="s">
        <v>340</v>
      </c>
      <c r="B96" s="55" t="s">
        <v>341</v>
      </c>
      <c r="C96" s="44">
        <v>30147</v>
      </c>
      <c r="D96" s="21">
        <v>5467</v>
      </c>
      <c r="E96" s="21">
        <v>4912.1000000000004</v>
      </c>
      <c r="F96" s="21">
        <v>6026.6</v>
      </c>
      <c r="G96" s="21">
        <v>18.100000000000001</v>
      </c>
      <c r="H96" s="21">
        <v>16.3</v>
      </c>
      <c r="I96" s="22">
        <v>20</v>
      </c>
      <c r="J96" s="44">
        <v>13904</v>
      </c>
      <c r="K96" s="21">
        <v>4029.7</v>
      </c>
      <c r="L96" s="21">
        <v>3720.7</v>
      </c>
      <c r="M96" s="21">
        <v>4336.1000000000004</v>
      </c>
      <c r="N96" s="21">
        <v>29</v>
      </c>
      <c r="O96" s="21">
        <v>26.8</v>
      </c>
      <c r="P96" s="22">
        <v>31.2</v>
      </c>
      <c r="Q96" s="35">
        <v>14999</v>
      </c>
      <c r="R96" s="21">
        <v>4781.2</v>
      </c>
      <c r="S96" s="21">
        <v>4377.1000000000004</v>
      </c>
      <c r="T96" s="21">
        <v>5203.7</v>
      </c>
      <c r="U96" s="21">
        <v>31.9</v>
      </c>
      <c r="V96" s="21">
        <v>29.2</v>
      </c>
      <c r="W96" s="22">
        <v>34.700000000000003</v>
      </c>
    </row>
    <row r="97" spans="1:23">
      <c r="A97" s="6" t="s">
        <v>530</v>
      </c>
      <c r="B97" s="55" t="s">
        <v>531</v>
      </c>
      <c r="C97" s="44">
        <v>24812</v>
      </c>
      <c r="D97" s="21">
        <v>4054.2</v>
      </c>
      <c r="E97" s="21">
        <v>3615.8</v>
      </c>
      <c r="F97" s="21">
        <v>4500</v>
      </c>
      <c r="G97" s="21">
        <v>16.3</v>
      </c>
      <c r="H97" s="21">
        <v>14.6</v>
      </c>
      <c r="I97" s="22">
        <v>18.100000000000001</v>
      </c>
      <c r="J97" s="44">
        <v>11554</v>
      </c>
      <c r="K97" s="21">
        <v>3054.7</v>
      </c>
      <c r="L97" s="21">
        <v>2784.6</v>
      </c>
      <c r="M97" s="21">
        <v>3314.7</v>
      </c>
      <c r="N97" s="21">
        <v>26.4</v>
      </c>
      <c r="O97" s="21">
        <v>24.1</v>
      </c>
      <c r="P97" s="22">
        <v>28.7</v>
      </c>
      <c r="Q97" s="35">
        <v>11415</v>
      </c>
      <c r="R97" s="21">
        <v>3336.8</v>
      </c>
      <c r="S97" s="21">
        <v>3031.9</v>
      </c>
      <c r="T97" s="21">
        <v>3673.9</v>
      </c>
      <c r="U97" s="21">
        <v>29.2</v>
      </c>
      <c r="V97" s="21">
        <v>26.6</v>
      </c>
      <c r="W97" s="22">
        <v>32.200000000000003</v>
      </c>
    </row>
    <row r="98" spans="1:23">
      <c r="A98" s="6" t="s">
        <v>568</v>
      </c>
      <c r="B98" s="55" t="s">
        <v>569</v>
      </c>
      <c r="C98" s="44">
        <v>24253</v>
      </c>
      <c r="D98" s="21">
        <v>3846.2</v>
      </c>
      <c r="E98" s="21">
        <v>3443.4</v>
      </c>
      <c r="F98" s="21">
        <v>4245</v>
      </c>
      <c r="G98" s="21">
        <v>15.9</v>
      </c>
      <c r="H98" s="21">
        <v>14.2</v>
      </c>
      <c r="I98" s="22">
        <v>17.5</v>
      </c>
      <c r="J98" s="44">
        <v>12149</v>
      </c>
      <c r="K98" s="21">
        <v>3121.5</v>
      </c>
      <c r="L98" s="21">
        <v>2872.1</v>
      </c>
      <c r="M98" s="21">
        <v>3363.4</v>
      </c>
      <c r="N98" s="21">
        <v>25.7</v>
      </c>
      <c r="O98" s="21">
        <v>23.6</v>
      </c>
      <c r="P98" s="22">
        <v>27.7</v>
      </c>
      <c r="Q98" s="35">
        <v>12668</v>
      </c>
      <c r="R98" s="21">
        <v>3637.5</v>
      </c>
      <c r="S98" s="21">
        <v>3327.3</v>
      </c>
      <c r="T98" s="21">
        <v>3966.6</v>
      </c>
      <c r="U98" s="21">
        <v>28.7</v>
      </c>
      <c r="V98" s="21">
        <v>26.3</v>
      </c>
      <c r="W98" s="22">
        <v>31.3</v>
      </c>
    </row>
    <row r="99" spans="1:23">
      <c r="A99" s="6" t="s">
        <v>406</v>
      </c>
      <c r="B99" s="55" t="s">
        <v>407</v>
      </c>
      <c r="C99" s="44">
        <v>51184</v>
      </c>
      <c r="D99" s="21">
        <v>9545.9</v>
      </c>
      <c r="E99" s="21">
        <v>8554.9</v>
      </c>
      <c r="F99" s="21">
        <v>10550.6</v>
      </c>
      <c r="G99" s="21">
        <v>18.7</v>
      </c>
      <c r="H99" s="21">
        <v>16.7</v>
      </c>
      <c r="I99" s="22">
        <v>20.6</v>
      </c>
      <c r="J99" s="44">
        <v>21131</v>
      </c>
      <c r="K99" s="21">
        <v>6275.3</v>
      </c>
      <c r="L99" s="21">
        <v>5757.6</v>
      </c>
      <c r="M99" s="21">
        <v>6771.5</v>
      </c>
      <c r="N99" s="21">
        <v>29.7</v>
      </c>
      <c r="O99" s="21">
        <v>27.2</v>
      </c>
      <c r="P99" s="22">
        <v>32</v>
      </c>
      <c r="Q99" s="35">
        <v>20190</v>
      </c>
      <c r="R99" s="21">
        <v>6649.1</v>
      </c>
      <c r="S99" s="21">
        <v>6073.1</v>
      </c>
      <c r="T99" s="21">
        <v>7252.1</v>
      </c>
      <c r="U99" s="21">
        <v>32.9</v>
      </c>
      <c r="V99" s="21">
        <v>30.1</v>
      </c>
      <c r="W99" s="22">
        <v>35.9</v>
      </c>
    </row>
    <row r="100" spans="1:23">
      <c r="A100" s="6" t="s">
        <v>616</v>
      </c>
      <c r="B100" s="55" t="s">
        <v>617</v>
      </c>
      <c r="C100" s="44">
        <v>31979</v>
      </c>
      <c r="D100" s="21">
        <v>5103.8</v>
      </c>
      <c r="E100" s="21">
        <v>4559.8</v>
      </c>
      <c r="F100" s="21">
        <v>5643.5</v>
      </c>
      <c r="G100" s="21">
        <v>16</v>
      </c>
      <c r="H100" s="21">
        <v>14.3</v>
      </c>
      <c r="I100" s="22">
        <v>17.600000000000001</v>
      </c>
      <c r="J100" s="44">
        <v>12883</v>
      </c>
      <c r="K100" s="21">
        <v>3345.3</v>
      </c>
      <c r="L100" s="21">
        <v>3078.2</v>
      </c>
      <c r="M100" s="21">
        <v>3597.7</v>
      </c>
      <c r="N100" s="21">
        <v>26</v>
      </c>
      <c r="O100" s="21">
        <v>23.9</v>
      </c>
      <c r="P100" s="22">
        <v>27.9</v>
      </c>
      <c r="Q100" s="35">
        <v>13223</v>
      </c>
      <c r="R100" s="21">
        <v>3824.1</v>
      </c>
      <c r="S100" s="21">
        <v>3504.3</v>
      </c>
      <c r="T100" s="21">
        <v>4165.6000000000004</v>
      </c>
      <c r="U100" s="21">
        <v>28.9</v>
      </c>
      <c r="V100" s="21">
        <v>26.5</v>
      </c>
      <c r="W100" s="22">
        <v>31.5</v>
      </c>
    </row>
    <row r="101" spans="1:23">
      <c r="A101" s="6" t="s">
        <v>598</v>
      </c>
      <c r="B101" s="55" t="s">
        <v>599</v>
      </c>
      <c r="C101" s="44">
        <v>33836</v>
      </c>
      <c r="D101" s="21">
        <v>5831.2</v>
      </c>
      <c r="E101" s="21">
        <v>5239.6000000000004</v>
      </c>
      <c r="F101" s="21">
        <v>6451.7</v>
      </c>
      <c r="G101" s="21">
        <v>17.2</v>
      </c>
      <c r="H101" s="21">
        <v>15.5</v>
      </c>
      <c r="I101" s="22">
        <v>19.100000000000001</v>
      </c>
      <c r="J101" s="44">
        <v>11927</v>
      </c>
      <c r="K101" s="21">
        <v>3316.2</v>
      </c>
      <c r="L101" s="21">
        <v>3047.4</v>
      </c>
      <c r="M101" s="21">
        <v>3586.2</v>
      </c>
      <c r="N101" s="21">
        <v>27.8</v>
      </c>
      <c r="O101" s="21">
        <v>25.6</v>
      </c>
      <c r="P101" s="22">
        <v>30.1</v>
      </c>
      <c r="Q101" s="35">
        <v>11464</v>
      </c>
      <c r="R101" s="21">
        <v>3538.1</v>
      </c>
      <c r="S101" s="21">
        <v>3233.8</v>
      </c>
      <c r="T101" s="21">
        <v>3854</v>
      </c>
      <c r="U101" s="21">
        <v>30.9</v>
      </c>
      <c r="V101" s="21">
        <v>28.2</v>
      </c>
      <c r="W101" s="22">
        <v>33.6</v>
      </c>
    </row>
    <row r="102" spans="1:23">
      <c r="A102" s="6" t="s">
        <v>394</v>
      </c>
      <c r="B102" s="55" t="s">
        <v>395</v>
      </c>
      <c r="C102" s="44">
        <v>21704</v>
      </c>
      <c r="D102" s="21">
        <v>3754.8</v>
      </c>
      <c r="E102" s="21">
        <v>3378.9</v>
      </c>
      <c r="F102" s="21">
        <v>4137</v>
      </c>
      <c r="G102" s="21">
        <v>17.3</v>
      </c>
      <c r="H102" s="21">
        <v>15.6</v>
      </c>
      <c r="I102" s="22">
        <v>19.100000000000001</v>
      </c>
      <c r="J102" s="44">
        <v>9271</v>
      </c>
      <c r="K102" s="21">
        <v>2579</v>
      </c>
      <c r="L102" s="21">
        <v>2379.1999999999998</v>
      </c>
      <c r="M102" s="21">
        <v>2779.4</v>
      </c>
      <c r="N102" s="21">
        <v>27.8</v>
      </c>
      <c r="O102" s="21">
        <v>25.7</v>
      </c>
      <c r="P102" s="22">
        <v>30</v>
      </c>
      <c r="Q102" s="35">
        <v>9326</v>
      </c>
      <c r="R102" s="21">
        <v>2868.8</v>
      </c>
      <c r="S102" s="21">
        <v>2637.7</v>
      </c>
      <c r="T102" s="21">
        <v>3118.1</v>
      </c>
      <c r="U102" s="21">
        <v>30.8</v>
      </c>
      <c r="V102" s="21">
        <v>28.3</v>
      </c>
      <c r="W102" s="22">
        <v>33.4</v>
      </c>
    </row>
    <row r="103" spans="1:23">
      <c r="A103" s="6" t="s">
        <v>544</v>
      </c>
      <c r="B103" s="55" t="s">
        <v>545</v>
      </c>
      <c r="C103" s="44">
        <v>26994</v>
      </c>
      <c r="D103" s="21">
        <v>4562.2</v>
      </c>
      <c r="E103" s="21">
        <v>4094.6</v>
      </c>
      <c r="F103" s="21">
        <v>5038.2</v>
      </c>
      <c r="G103" s="21">
        <v>16.899999999999999</v>
      </c>
      <c r="H103" s="21">
        <v>15.2</v>
      </c>
      <c r="I103" s="22">
        <v>18.7</v>
      </c>
      <c r="J103" s="44">
        <v>9329</v>
      </c>
      <c r="K103" s="21">
        <v>2549.1999999999998</v>
      </c>
      <c r="L103" s="21">
        <v>2351.4</v>
      </c>
      <c r="M103" s="21">
        <v>2756.7</v>
      </c>
      <c r="N103" s="21">
        <v>27.3</v>
      </c>
      <c r="O103" s="21">
        <v>25.2</v>
      </c>
      <c r="P103" s="22">
        <v>29.5</v>
      </c>
      <c r="Q103" s="35">
        <v>9391</v>
      </c>
      <c r="R103" s="21">
        <v>2842.7</v>
      </c>
      <c r="S103" s="21">
        <v>2602.1999999999998</v>
      </c>
      <c r="T103" s="21">
        <v>3099.1</v>
      </c>
      <c r="U103" s="21">
        <v>30.3</v>
      </c>
      <c r="V103" s="21">
        <v>27.7</v>
      </c>
      <c r="W103" s="22">
        <v>33</v>
      </c>
    </row>
    <row r="104" spans="1:23">
      <c r="A104" s="6" t="s">
        <v>286</v>
      </c>
      <c r="B104" s="55" t="s">
        <v>287</v>
      </c>
      <c r="C104" s="44">
        <v>26612</v>
      </c>
      <c r="D104" s="21">
        <v>5275.7</v>
      </c>
      <c r="E104" s="21">
        <v>4719.7</v>
      </c>
      <c r="F104" s="21">
        <v>5850.4</v>
      </c>
      <c r="G104" s="21">
        <v>19.8</v>
      </c>
      <c r="H104" s="21">
        <v>17.7</v>
      </c>
      <c r="I104" s="22">
        <v>22</v>
      </c>
      <c r="J104" s="44">
        <v>12503</v>
      </c>
      <c r="K104" s="21">
        <v>3884.2</v>
      </c>
      <c r="L104" s="21">
        <v>3578.8</v>
      </c>
      <c r="M104" s="21">
        <v>4193.2</v>
      </c>
      <c r="N104" s="21">
        <v>31.1</v>
      </c>
      <c r="O104" s="21">
        <v>28.6</v>
      </c>
      <c r="P104" s="22">
        <v>33.5</v>
      </c>
      <c r="Q104" s="35">
        <v>12439</v>
      </c>
      <c r="R104" s="21">
        <v>4237.2</v>
      </c>
      <c r="S104" s="21">
        <v>3875.8</v>
      </c>
      <c r="T104" s="21">
        <v>4608.2</v>
      </c>
      <c r="U104" s="21">
        <v>34.1</v>
      </c>
      <c r="V104" s="21">
        <v>31.2</v>
      </c>
      <c r="W104" s="22">
        <v>37</v>
      </c>
    </row>
    <row r="105" spans="1:23">
      <c r="A105" s="6" t="s">
        <v>690</v>
      </c>
      <c r="B105" s="55" t="s">
        <v>691</v>
      </c>
      <c r="C105" s="44">
        <v>69307</v>
      </c>
      <c r="D105" s="21">
        <v>11739.6</v>
      </c>
      <c r="E105" s="21">
        <v>10491.8</v>
      </c>
      <c r="F105" s="21">
        <v>13017.4</v>
      </c>
      <c r="G105" s="21">
        <v>16.899999999999999</v>
      </c>
      <c r="H105" s="21">
        <v>15.1</v>
      </c>
      <c r="I105" s="22">
        <v>18.8</v>
      </c>
      <c r="J105" s="44">
        <v>17993</v>
      </c>
      <c r="K105" s="21">
        <v>4950.6000000000004</v>
      </c>
      <c r="L105" s="21">
        <v>4529.5</v>
      </c>
      <c r="M105" s="21">
        <v>5368.7</v>
      </c>
      <c r="N105" s="21">
        <v>27.5</v>
      </c>
      <c r="O105" s="21">
        <v>25.2</v>
      </c>
      <c r="P105" s="22">
        <v>29.8</v>
      </c>
      <c r="Q105" s="35">
        <v>14241</v>
      </c>
      <c r="R105" s="21">
        <v>4352.3999999999996</v>
      </c>
      <c r="S105" s="21">
        <v>3961</v>
      </c>
      <c r="T105" s="21">
        <v>4778</v>
      </c>
      <c r="U105" s="21">
        <v>30.6</v>
      </c>
      <c r="V105" s="21">
        <v>27.8</v>
      </c>
      <c r="W105" s="22">
        <v>33.6</v>
      </c>
    </row>
    <row r="106" spans="1:23">
      <c r="A106" s="6" t="s">
        <v>840</v>
      </c>
      <c r="B106" s="55" t="s">
        <v>841</v>
      </c>
      <c r="C106" s="44">
        <v>37495</v>
      </c>
      <c r="D106" s="21">
        <v>5076.2</v>
      </c>
      <c r="E106" s="21">
        <v>4450.3999999999996</v>
      </c>
      <c r="F106" s="21">
        <v>5696.3</v>
      </c>
      <c r="G106" s="21">
        <v>13.5</v>
      </c>
      <c r="H106" s="21">
        <v>11.9</v>
      </c>
      <c r="I106" s="22">
        <v>15.2</v>
      </c>
      <c r="J106" s="44">
        <v>12706</v>
      </c>
      <c r="K106" s="21">
        <v>2866.8</v>
      </c>
      <c r="L106" s="21">
        <v>2597.6</v>
      </c>
      <c r="M106" s="21">
        <v>3127.7</v>
      </c>
      <c r="N106" s="21">
        <v>22.6</v>
      </c>
      <c r="O106" s="21">
        <v>20.399999999999999</v>
      </c>
      <c r="P106" s="22">
        <v>24.6</v>
      </c>
      <c r="Q106" s="35">
        <v>13346</v>
      </c>
      <c r="R106" s="21">
        <v>3372.6</v>
      </c>
      <c r="S106" s="21">
        <v>3054.6</v>
      </c>
      <c r="T106" s="21">
        <v>3718.2</v>
      </c>
      <c r="U106" s="21">
        <v>25.3</v>
      </c>
      <c r="V106" s="21">
        <v>22.9</v>
      </c>
      <c r="W106" s="22">
        <v>27.9</v>
      </c>
    </row>
    <row r="107" spans="1:23">
      <c r="A107" s="6" t="s">
        <v>600</v>
      </c>
      <c r="B107" s="55" t="s">
        <v>601</v>
      </c>
      <c r="C107" s="44">
        <v>54484</v>
      </c>
      <c r="D107" s="21">
        <v>10113.700000000001</v>
      </c>
      <c r="E107" s="21">
        <v>8894.5</v>
      </c>
      <c r="F107" s="21">
        <v>11343.9</v>
      </c>
      <c r="G107" s="21">
        <v>18.600000000000001</v>
      </c>
      <c r="H107" s="21">
        <v>16.3</v>
      </c>
      <c r="I107" s="22">
        <v>20.8</v>
      </c>
      <c r="J107" s="44">
        <v>13867</v>
      </c>
      <c r="K107" s="21">
        <v>4102.5</v>
      </c>
      <c r="L107" s="21">
        <v>3714.2</v>
      </c>
      <c r="M107" s="21">
        <v>4509.2</v>
      </c>
      <c r="N107" s="21">
        <v>29.6</v>
      </c>
      <c r="O107" s="21">
        <v>26.8</v>
      </c>
      <c r="P107" s="22">
        <v>32.5</v>
      </c>
      <c r="Q107" s="35">
        <v>8733</v>
      </c>
      <c r="R107" s="21">
        <v>2874</v>
      </c>
      <c r="S107" s="21">
        <v>2569.6</v>
      </c>
      <c r="T107" s="21">
        <v>3186.8</v>
      </c>
      <c r="U107" s="21">
        <v>32.9</v>
      </c>
      <c r="V107" s="21">
        <v>29.4</v>
      </c>
      <c r="W107" s="22">
        <v>36.5</v>
      </c>
    </row>
    <row r="108" spans="1:23">
      <c r="A108" s="6" t="s">
        <v>350</v>
      </c>
      <c r="B108" s="55" t="s">
        <v>351</v>
      </c>
      <c r="C108" s="44">
        <v>34197</v>
      </c>
      <c r="D108" s="21">
        <v>6812.3</v>
      </c>
      <c r="E108" s="21">
        <v>6075</v>
      </c>
      <c r="F108" s="21">
        <v>7575.2</v>
      </c>
      <c r="G108" s="21">
        <v>19.899999999999999</v>
      </c>
      <c r="H108" s="21">
        <v>17.8</v>
      </c>
      <c r="I108" s="22">
        <v>22.2</v>
      </c>
      <c r="J108" s="44">
        <v>14234</v>
      </c>
      <c r="K108" s="21">
        <v>4478.6000000000004</v>
      </c>
      <c r="L108" s="21">
        <v>4098.6000000000004</v>
      </c>
      <c r="M108" s="21">
        <v>4849.6000000000004</v>
      </c>
      <c r="N108" s="21">
        <v>31.5</v>
      </c>
      <c r="O108" s="21">
        <v>28.8</v>
      </c>
      <c r="P108" s="22">
        <v>34.1</v>
      </c>
      <c r="Q108" s="35">
        <v>11145</v>
      </c>
      <c r="R108" s="21">
        <v>3838.6</v>
      </c>
      <c r="S108" s="21">
        <v>3493.8</v>
      </c>
      <c r="T108" s="21">
        <v>4189.2</v>
      </c>
      <c r="U108" s="21">
        <v>34.4</v>
      </c>
      <c r="V108" s="21">
        <v>31.3</v>
      </c>
      <c r="W108" s="22">
        <v>37.6</v>
      </c>
    </row>
    <row r="109" spans="1:23">
      <c r="A109" s="6" t="s">
        <v>726</v>
      </c>
      <c r="B109" s="55" t="s">
        <v>727</v>
      </c>
      <c r="C109" s="44">
        <v>43090</v>
      </c>
      <c r="D109" s="21">
        <v>6631.9</v>
      </c>
      <c r="E109" s="21">
        <v>5896.1</v>
      </c>
      <c r="F109" s="21">
        <v>7388.6</v>
      </c>
      <c r="G109" s="21">
        <v>15.4</v>
      </c>
      <c r="H109" s="21">
        <v>13.7</v>
      </c>
      <c r="I109" s="22">
        <v>17.100000000000001</v>
      </c>
      <c r="J109" s="44">
        <v>11321</v>
      </c>
      <c r="K109" s="21">
        <v>2859.4</v>
      </c>
      <c r="L109" s="21">
        <v>2618.4</v>
      </c>
      <c r="M109" s="21">
        <v>3119.4</v>
      </c>
      <c r="N109" s="21">
        <v>25.3</v>
      </c>
      <c r="O109" s="21">
        <v>23.1</v>
      </c>
      <c r="P109" s="22">
        <v>27.6</v>
      </c>
      <c r="Q109" s="35">
        <v>9178</v>
      </c>
      <c r="R109" s="21">
        <v>2574.6999999999998</v>
      </c>
      <c r="S109" s="21">
        <v>2330.1999999999998</v>
      </c>
      <c r="T109" s="21">
        <v>2835.1</v>
      </c>
      <c r="U109" s="21">
        <v>28.1</v>
      </c>
      <c r="V109" s="21">
        <v>25.4</v>
      </c>
      <c r="W109" s="22">
        <v>30.9</v>
      </c>
    </row>
    <row r="110" spans="1:23">
      <c r="A110" s="6" t="s">
        <v>728</v>
      </c>
      <c r="B110" s="55" t="s">
        <v>729</v>
      </c>
      <c r="C110" s="44">
        <v>29012</v>
      </c>
      <c r="D110" s="21">
        <v>4222.7</v>
      </c>
      <c r="E110" s="21">
        <v>3723.1</v>
      </c>
      <c r="F110" s="21">
        <v>4732.2</v>
      </c>
      <c r="G110" s="21">
        <v>14.6</v>
      </c>
      <c r="H110" s="21">
        <v>12.8</v>
      </c>
      <c r="I110" s="22">
        <v>16.3</v>
      </c>
      <c r="J110" s="44">
        <v>11637</v>
      </c>
      <c r="K110" s="21">
        <v>2805.3</v>
      </c>
      <c r="L110" s="21">
        <v>2551.1</v>
      </c>
      <c r="M110" s="21">
        <v>3059.4</v>
      </c>
      <c r="N110" s="21">
        <v>24.1</v>
      </c>
      <c r="O110" s="21">
        <v>21.9</v>
      </c>
      <c r="P110" s="22">
        <v>26.3</v>
      </c>
      <c r="Q110" s="35">
        <v>12087</v>
      </c>
      <c r="R110" s="21">
        <v>3229.5</v>
      </c>
      <c r="S110" s="21">
        <v>2927.4</v>
      </c>
      <c r="T110" s="21">
        <v>3564.4</v>
      </c>
      <c r="U110" s="21">
        <v>26.7</v>
      </c>
      <c r="V110" s="21">
        <v>24.2</v>
      </c>
      <c r="W110" s="22">
        <v>29.5</v>
      </c>
    </row>
    <row r="111" spans="1:23">
      <c r="A111" s="6" t="s">
        <v>632</v>
      </c>
      <c r="B111" s="55" t="s">
        <v>633</v>
      </c>
      <c r="C111" s="44">
        <v>66107</v>
      </c>
      <c r="D111" s="21">
        <v>11268.9</v>
      </c>
      <c r="E111" s="21">
        <v>10019.9</v>
      </c>
      <c r="F111" s="21">
        <v>12534.8</v>
      </c>
      <c r="G111" s="21">
        <v>17</v>
      </c>
      <c r="H111" s="21">
        <v>15.2</v>
      </c>
      <c r="I111" s="22">
        <v>19</v>
      </c>
      <c r="J111" s="44">
        <v>17039</v>
      </c>
      <c r="K111" s="21">
        <v>4667.5</v>
      </c>
      <c r="L111" s="21">
        <v>4267.1000000000004</v>
      </c>
      <c r="M111" s="21">
        <v>5101.8</v>
      </c>
      <c r="N111" s="21">
        <v>27.4</v>
      </c>
      <c r="O111" s="21">
        <v>25</v>
      </c>
      <c r="P111" s="22">
        <v>29.9</v>
      </c>
      <c r="Q111" s="35">
        <v>12712</v>
      </c>
      <c r="R111" s="21">
        <v>3877.8</v>
      </c>
      <c r="S111" s="21">
        <v>3501.1</v>
      </c>
      <c r="T111" s="21">
        <v>4274.1000000000004</v>
      </c>
      <c r="U111" s="21">
        <v>30.5</v>
      </c>
      <c r="V111" s="21">
        <v>27.5</v>
      </c>
      <c r="W111" s="22">
        <v>33.6</v>
      </c>
    </row>
    <row r="112" spans="1:23">
      <c r="A112" s="6" t="s">
        <v>436</v>
      </c>
      <c r="B112" s="55" t="s">
        <v>437</v>
      </c>
      <c r="C112" s="44">
        <v>22687</v>
      </c>
      <c r="D112" s="21">
        <v>4011.4</v>
      </c>
      <c r="E112" s="21">
        <v>3565.4</v>
      </c>
      <c r="F112" s="21">
        <v>4469.3</v>
      </c>
      <c r="G112" s="21">
        <v>17.7</v>
      </c>
      <c r="H112" s="21">
        <v>15.7</v>
      </c>
      <c r="I112" s="22">
        <v>19.7</v>
      </c>
      <c r="J112" s="44">
        <v>7686</v>
      </c>
      <c r="K112" s="21">
        <v>2186.1</v>
      </c>
      <c r="L112" s="21">
        <v>1990.2</v>
      </c>
      <c r="M112" s="21">
        <v>2381</v>
      </c>
      <c r="N112" s="21">
        <v>28.4</v>
      </c>
      <c r="O112" s="21">
        <v>25.9</v>
      </c>
      <c r="P112" s="22">
        <v>31</v>
      </c>
      <c r="Q112" s="35">
        <v>6421</v>
      </c>
      <c r="R112" s="21">
        <v>2039.3</v>
      </c>
      <c r="S112" s="21">
        <v>1850.8</v>
      </c>
      <c r="T112" s="21">
        <v>2241.8000000000002</v>
      </c>
      <c r="U112" s="21">
        <v>31.8</v>
      </c>
      <c r="V112" s="21">
        <v>28.8</v>
      </c>
      <c r="W112" s="22">
        <v>34.9</v>
      </c>
    </row>
    <row r="113" spans="1:23">
      <c r="A113" s="6" t="s">
        <v>820</v>
      </c>
      <c r="B113" s="55" t="s">
        <v>821</v>
      </c>
      <c r="C113" s="44">
        <v>63370</v>
      </c>
      <c r="D113" s="21">
        <v>9192</v>
      </c>
      <c r="E113" s="21">
        <v>8162.9</v>
      </c>
      <c r="F113" s="21">
        <v>10193.299999999999</v>
      </c>
      <c r="G113" s="21">
        <v>14.5</v>
      </c>
      <c r="H113" s="21">
        <v>12.9</v>
      </c>
      <c r="I113" s="22">
        <v>16.100000000000001</v>
      </c>
      <c r="J113" s="44">
        <v>22441</v>
      </c>
      <c r="K113" s="21">
        <v>5389.6</v>
      </c>
      <c r="L113" s="21">
        <v>4921.5</v>
      </c>
      <c r="M113" s="21">
        <v>5863.1</v>
      </c>
      <c r="N113" s="21">
        <v>24</v>
      </c>
      <c r="O113" s="21">
        <v>21.9</v>
      </c>
      <c r="P113" s="22">
        <v>26.1</v>
      </c>
      <c r="Q113" s="35">
        <v>20146</v>
      </c>
      <c r="R113" s="21">
        <v>5407.2</v>
      </c>
      <c r="S113" s="21">
        <v>4903.3</v>
      </c>
      <c r="T113" s="21">
        <v>5949.8</v>
      </c>
      <c r="U113" s="21">
        <v>26.8</v>
      </c>
      <c r="V113" s="21">
        <v>24.3</v>
      </c>
      <c r="W113" s="22">
        <v>29.5</v>
      </c>
    </row>
    <row r="114" spans="1:23">
      <c r="A114" s="6" t="s">
        <v>822</v>
      </c>
      <c r="B114" s="55" t="s">
        <v>823</v>
      </c>
      <c r="C114" s="44">
        <v>28292</v>
      </c>
      <c r="D114" s="21">
        <v>3901.2</v>
      </c>
      <c r="E114" s="21">
        <v>3362.4</v>
      </c>
      <c r="F114" s="21">
        <v>4445.3</v>
      </c>
      <c r="G114" s="21">
        <v>13.8</v>
      </c>
      <c r="H114" s="21">
        <v>11.9</v>
      </c>
      <c r="I114" s="22">
        <v>15.7</v>
      </c>
      <c r="J114" s="44">
        <v>9844</v>
      </c>
      <c r="K114" s="21">
        <v>2268.1999999999998</v>
      </c>
      <c r="L114" s="21">
        <v>2011.4</v>
      </c>
      <c r="M114" s="21">
        <v>2506.1</v>
      </c>
      <c r="N114" s="21">
        <v>23</v>
      </c>
      <c r="O114" s="21">
        <v>20.399999999999999</v>
      </c>
      <c r="P114" s="22">
        <v>25.5</v>
      </c>
      <c r="Q114" s="35">
        <v>11417</v>
      </c>
      <c r="R114" s="21">
        <v>2942</v>
      </c>
      <c r="S114" s="21">
        <v>2635.6</v>
      </c>
      <c r="T114" s="21">
        <v>3282</v>
      </c>
      <c r="U114" s="21">
        <v>25.8</v>
      </c>
      <c r="V114" s="21">
        <v>23.1</v>
      </c>
      <c r="W114" s="22">
        <v>28.7</v>
      </c>
    </row>
    <row r="115" spans="1:23">
      <c r="A115" s="6" t="s">
        <v>294</v>
      </c>
      <c r="B115" s="55" t="s">
        <v>295</v>
      </c>
      <c r="C115" s="44">
        <v>25212</v>
      </c>
      <c r="D115" s="21">
        <v>5201.3999999999996</v>
      </c>
      <c r="E115" s="21">
        <v>4634.1000000000004</v>
      </c>
      <c r="F115" s="21">
        <v>5775.5</v>
      </c>
      <c r="G115" s="21">
        <v>20.6</v>
      </c>
      <c r="H115" s="21">
        <v>18.399999999999999</v>
      </c>
      <c r="I115" s="22">
        <v>22.9</v>
      </c>
      <c r="J115" s="44">
        <v>10622</v>
      </c>
      <c r="K115" s="21">
        <v>3417</v>
      </c>
      <c r="L115" s="21">
        <v>3135.5</v>
      </c>
      <c r="M115" s="21">
        <v>3704.9</v>
      </c>
      <c r="N115" s="21">
        <v>32.200000000000003</v>
      </c>
      <c r="O115" s="21">
        <v>29.5</v>
      </c>
      <c r="P115" s="22">
        <v>34.9</v>
      </c>
      <c r="Q115" s="35">
        <v>9026</v>
      </c>
      <c r="R115" s="21">
        <v>3213.1</v>
      </c>
      <c r="S115" s="21">
        <v>2917.5</v>
      </c>
      <c r="T115" s="21">
        <v>3506.6</v>
      </c>
      <c r="U115" s="21">
        <v>35.6</v>
      </c>
      <c r="V115" s="21">
        <v>32.299999999999997</v>
      </c>
      <c r="W115" s="22">
        <v>38.9</v>
      </c>
    </row>
    <row r="116" spans="1:23">
      <c r="A116" s="6" t="s">
        <v>332</v>
      </c>
      <c r="B116" s="55" t="s">
        <v>333</v>
      </c>
      <c r="C116" s="44">
        <v>25027</v>
      </c>
      <c r="D116" s="21">
        <v>4751.8999999999996</v>
      </c>
      <c r="E116" s="21">
        <v>4242.2</v>
      </c>
      <c r="F116" s="21">
        <v>5273.9</v>
      </c>
      <c r="G116" s="21">
        <v>19</v>
      </c>
      <c r="H116" s="21">
        <v>17</v>
      </c>
      <c r="I116" s="22">
        <v>21.1</v>
      </c>
      <c r="J116" s="44">
        <v>9921</v>
      </c>
      <c r="K116" s="21">
        <v>2974.7</v>
      </c>
      <c r="L116" s="21">
        <v>2730.4</v>
      </c>
      <c r="M116" s="21">
        <v>3229.1</v>
      </c>
      <c r="N116" s="21">
        <v>30</v>
      </c>
      <c r="O116" s="21">
        <v>27.5</v>
      </c>
      <c r="P116" s="22">
        <v>32.5</v>
      </c>
      <c r="Q116" s="35">
        <v>9298</v>
      </c>
      <c r="R116" s="21">
        <v>3091.8</v>
      </c>
      <c r="S116" s="21">
        <v>2804.9</v>
      </c>
      <c r="T116" s="21">
        <v>3387.3</v>
      </c>
      <c r="U116" s="21">
        <v>33.299999999999997</v>
      </c>
      <c r="V116" s="21">
        <v>30.2</v>
      </c>
      <c r="W116" s="22">
        <v>36.4</v>
      </c>
    </row>
    <row r="117" spans="1:23">
      <c r="A117" s="6" t="s">
        <v>344</v>
      </c>
      <c r="B117" s="55" t="s">
        <v>345</v>
      </c>
      <c r="C117" s="44">
        <v>33107</v>
      </c>
      <c r="D117" s="21">
        <v>6005</v>
      </c>
      <c r="E117" s="21">
        <v>5393.2</v>
      </c>
      <c r="F117" s="21">
        <v>6635.8</v>
      </c>
      <c r="G117" s="21">
        <v>18.100000000000001</v>
      </c>
      <c r="H117" s="21">
        <v>16.3</v>
      </c>
      <c r="I117" s="22">
        <v>20</v>
      </c>
      <c r="J117" s="44">
        <v>15232</v>
      </c>
      <c r="K117" s="21">
        <v>4390.3</v>
      </c>
      <c r="L117" s="21">
        <v>4053.9</v>
      </c>
      <c r="M117" s="21">
        <v>4726.8</v>
      </c>
      <c r="N117" s="21">
        <v>28.8</v>
      </c>
      <c r="O117" s="21">
        <v>26.6</v>
      </c>
      <c r="P117" s="22">
        <v>31</v>
      </c>
      <c r="Q117" s="35">
        <v>16532</v>
      </c>
      <c r="R117" s="21">
        <v>5280.3</v>
      </c>
      <c r="S117" s="21">
        <v>4849.5</v>
      </c>
      <c r="T117" s="21">
        <v>5721.5</v>
      </c>
      <c r="U117" s="21">
        <v>31.9</v>
      </c>
      <c r="V117" s="21">
        <v>29.3</v>
      </c>
      <c r="W117" s="22">
        <v>34.6</v>
      </c>
    </row>
    <row r="118" spans="1:23">
      <c r="A118" s="6" t="s">
        <v>730</v>
      </c>
      <c r="B118" s="55" t="s">
        <v>731</v>
      </c>
      <c r="C118" s="44">
        <v>65654</v>
      </c>
      <c r="D118" s="21">
        <v>10313.700000000001</v>
      </c>
      <c r="E118" s="21">
        <v>9206.6</v>
      </c>
      <c r="F118" s="21">
        <v>11403.6</v>
      </c>
      <c r="G118" s="21">
        <v>15.7</v>
      </c>
      <c r="H118" s="21">
        <v>14</v>
      </c>
      <c r="I118" s="22">
        <v>17.399999999999999</v>
      </c>
      <c r="J118" s="44">
        <v>23452</v>
      </c>
      <c r="K118" s="21">
        <v>6020.9</v>
      </c>
      <c r="L118" s="21">
        <v>5506.2</v>
      </c>
      <c r="M118" s="21">
        <v>6534.7</v>
      </c>
      <c r="N118" s="21">
        <v>25.7</v>
      </c>
      <c r="O118" s="21">
        <v>23.5</v>
      </c>
      <c r="P118" s="22">
        <v>27.9</v>
      </c>
      <c r="Q118" s="35">
        <v>24257</v>
      </c>
      <c r="R118" s="21">
        <v>6971</v>
      </c>
      <c r="S118" s="21">
        <v>6362.5</v>
      </c>
      <c r="T118" s="21">
        <v>7640.2</v>
      </c>
      <c r="U118" s="21">
        <v>28.7</v>
      </c>
      <c r="V118" s="21">
        <v>26.2</v>
      </c>
      <c r="W118" s="22">
        <v>31.5</v>
      </c>
    </row>
    <row r="119" spans="1:23">
      <c r="A119" s="6" t="s">
        <v>498</v>
      </c>
      <c r="B119" s="55" t="s">
        <v>499</v>
      </c>
      <c r="C119" s="44">
        <v>52012</v>
      </c>
      <c r="D119" s="21">
        <v>8291.1</v>
      </c>
      <c r="E119" s="21">
        <v>7415.1</v>
      </c>
      <c r="F119" s="21">
        <v>9205.4</v>
      </c>
      <c r="G119" s="21">
        <v>15.9</v>
      </c>
      <c r="H119" s="21">
        <v>14.3</v>
      </c>
      <c r="I119" s="22">
        <v>17.7</v>
      </c>
      <c r="J119" s="44">
        <v>25429</v>
      </c>
      <c r="K119" s="21">
        <v>6555.7</v>
      </c>
      <c r="L119" s="21">
        <v>6004.6</v>
      </c>
      <c r="M119" s="21">
        <v>7097.8</v>
      </c>
      <c r="N119" s="21">
        <v>25.8</v>
      </c>
      <c r="O119" s="21">
        <v>23.6</v>
      </c>
      <c r="P119" s="22">
        <v>27.9</v>
      </c>
      <c r="Q119" s="35">
        <v>26087</v>
      </c>
      <c r="R119" s="21">
        <v>7447</v>
      </c>
      <c r="S119" s="21">
        <v>6779.7</v>
      </c>
      <c r="T119" s="21">
        <v>8147.1</v>
      </c>
      <c r="U119" s="21">
        <v>28.5</v>
      </c>
      <c r="V119" s="21">
        <v>26</v>
      </c>
      <c r="W119" s="22">
        <v>31.2</v>
      </c>
    </row>
    <row r="120" spans="1:23">
      <c r="A120" s="6" t="s">
        <v>654</v>
      </c>
      <c r="B120" s="55" t="s">
        <v>655</v>
      </c>
      <c r="C120" s="44">
        <v>29128</v>
      </c>
      <c r="D120" s="21">
        <v>4333.7</v>
      </c>
      <c r="E120" s="21">
        <v>3862.8</v>
      </c>
      <c r="F120" s="21">
        <v>4798</v>
      </c>
      <c r="G120" s="21">
        <v>14.9</v>
      </c>
      <c r="H120" s="21">
        <v>13.3</v>
      </c>
      <c r="I120" s="22">
        <v>16.5</v>
      </c>
      <c r="J120" s="44">
        <v>9785</v>
      </c>
      <c r="K120" s="21">
        <v>2391.1999999999998</v>
      </c>
      <c r="L120" s="21">
        <v>2191.9</v>
      </c>
      <c r="M120" s="21">
        <v>2591.3000000000002</v>
      </c>
      <c r="N120" s="21">
        <v>24.4</v>
      </c>
      <c r="O120" s="21">
        <v>22.4</v>
      </c>
      <c r="P120" s="22">
        <v>26.5</v>
      </c>
      <c r="Q120" s="35">
        <v>10667</v>
      </c>
      <c r="R120" s="21">
        <v>2930.7</v>
      </c>
      <c r="S120" s="21">
        <v>2677.6</v>
      </c>
      <c r="T120" s="21">
        <v>3211.5</v>
      </c>
      <c r="U120" s="21">
        <v>27.5</v>
      </c>
      <c r="V120" s="21">
        <v>25.1</v>
      </c>
      <c r="W120" s="22">
        <v>30.1</v>
      </c>
    </row>
    <row r="121" spans="1:23">
      <c r="A121" s="6" t="s">
        <v>692</v>
      </c>
      <c r="B121" s="55" t="s">
        <v>693</v>
      </c>
      <c r="C121" s="44">
        <v>26713</v>
      </c>
      <c r="D121" s="21">
        <v>4137.6000000000004</v>
      </c>
      <c r="E121" s="21">
        <v>3697.1</v>
      </c>
      <c r="F121" s="21">
        <v>4577.7</v>
      </c>
      <c r="G121" s="21">
        <v>15.5</v>
      </c>
      <c r="H121" s="21">
        <v>13.8</v>
      </c>
      <c r="I121" s="22">
        <v>17.100000000000001</v>
      </c>
      <c r="J121" s="44">
        <v>11141</v>
      </c>
      <c r="K121" s="21">
        <v>2803.6</v>
      </c>
      <c r="L121" s="21">
        <v>2579.3000000000002</v>
      </c>
      <c r="M121" s="21">
        <v>3023.8</v>
      </c>
      <c r="N121" s="21">
        <v>25.2</v>
      </c>
      <c r="O121" s="21">
        <v>23.2</v>
      </c>
      <c r="P121" s="22">
        <v>27.1</v>
      </c>
      <c r="Q121" s="35">
        <v>10155</v>
      </c>
      <c r="R121" s="21">
        <v>2850.3</v>
      </c>
      <c r="S121" s="21">
        <v>2601.8000000000002</v>
      </c>
      <c r="T121" s="21">
        <v>3115.6</v>
      </c>
      <c r="U121" s="21">
        <v>28.1</v>
      </c>
      <c r="V121" s="21">
        <v>25.6</v>
      </c>
      <c r="W121" s="22">
        <v>30.7</v>
      </c>
    </row>
    <row r="122" spans="1:23">
      <c r="A122" s="6" t="s">
        <v>834</v>
      </c>
      <c r="B122" s="55" t="s">
        <v>835</v>
      </c>
      <c r="C122" s="44">
        <v>76437</v>
      </c>
      <c r="D122" s="21">
        <v>11643.7</v>
      </c>
      <c r="E122" s="21">
        <v>10346.799999999999</v>
      </c>
      <c r="F122" s="21">
        <v>12879.3</v>
      </c>
      <c r="G122" s="21">
        <v>15.2</v>
      </c>
      <c r="H122" s="21">
        <v>13.5</v>
      </c>
      <c r="I122" s="22">
        <v>16.8</v>
      </c>
      <c r="J122" s="44">
        <v>22586</v>
      </c>
      <c r="K122" s="21">
        <v>5653.5</v>
      </c>
      <c r="L122" s="21">
        <v>5147.7</v>
      </c>
      <c r="M122" s="21">
        <v>6156.9</v>
      </c>
      <c r="N122" s="21">
        <v>25</v>
      </c>
      <c r="O122" s="21">
        <v>22.8</v>
      </c>
      <c r="P122" s="22">
        <v>27.3</v>
      </c>
      <c r="Q122" s="35">
        <v>20612</v>
      </c>
      <c r="R122" s="21">
        <v>5790.4</v>
      </c>
      <c r="S122" s="21">
        <v>5258.9</v>
      </c>
      <c r="T122" s="21">
        <v>6366.4</v>
      </c>
      <c r="U122" s="21">
        <v>28.1</v>
      </c>
      <c r="V122" s="21">
        <v>25.5</v>
      </c>
      <c r="W122" s="22">
        <v>30.9</v>
      </c>
    </row>
    <row r="123" spans="1:23">
      <c r="A123" s="6" t="s">
        <v>656</v>
      </c>
      <c r="B123" s="55" t="s">
        <v>657</v>
      </c>
      <c r="C123" s="44">
        <v>31307</v>
      </c>
      <c r="D123" s="21">
        <v>4769.3</v>
      </c>
      <c r="E123" s="21">
        <v>4247.8999999999996</v>
      </c>
      <c r="F123" s="21">
        <v>5289.4</v>
      </c>
      <c r="G123" s="21">
        <v>15.2</v>
      </c>
      <c r="H123" s="21">
        <v>13.6</v>
      </c>
      <c r="I123" s="22">
        <v>16.899999999999999</v>
      </c>
      <c r="J123" s="44">
        <v>13230</v>
      </c>
      <c r="K123" s="21">
        <v>3310.5</v>
      </c>
      <c r="L123" s="21">
        <v>3035.6</v>
      </c>
      <c r="M123" s="21">
        <v>3575.6</v>
      </c>
      <c r="N123" s="21">
        <v>25</v>
      </c>
      <c r="O123" s="21">
        <v>22.9</v>
      </c>
      <c r="P123" s="22">
        <v>27</v>
      </c>
      <c r="Q123" s="35">
        <v>13391</v>
      </c>
      <c r="R123" s="21">
        <v>3717.5</v>
      </c>
      <c r="S123" s="21">
        <v>3396.7</v>
      </c>
      <c r="T123" s="21">
        <v>4068</v>
      </c>
      <c r="U123" s="21">
        <v>27.8</v>
      </c>
      <c r="V123" s="21">
        <v>25.4</v>
      </c>
      <c r="W123" s="22">
        <v>30.4</v>
      </c>
    </row>
    <row r="124" spans="1:23">
      <c r="A124" s="6" t="s">
        <v>732</v>
      </c>
      <c r="B124" s="55" t="s">
        <v>733</v>
      </c>
      <c r="C124" s="44">
        <v>41372</v>
      </c>
      <c r="D124" s="21">
        <v>5941.7</v>
      </c>
      <c r="E124" s="21">
        <v>5253.1</v>
      </c>
      <c r="F124" s="21">
        <v>6623.7</v>
      </c>
      <c r="G124" s="21">
        <v>14.4</v>
      </c>
      <c r="H124" s="21">
        <v>12.7</v>
      </c>
      <c r="I124" s="22">
        <v>16</v>
      </c>
      <c r="J124" s="44">
        <v>17044</v>
      </c>
      <c r="K124" s="21">
        <v>4042.6</v>
      </c>
      <c r="L124" s="21">
        <v>3691</v>
      </c>
      <c r="M124" s="21">
        <v>4387.3999999999996</v>
      </c>
      <c r="N124" s="21">
        <v>23.7</v>
      </c>
      <c r="O124" s="21">
        <v>21.7</v>
      </c>
      <c r="P124" s="22">
        <v>25.7</v>
      </c>
      <c r="Q124" s="35">
        <v>18677</v>
      </c>
      <c r="R124" s="21">
        <v>4947</v>
      </c>
      <c r="S124" s="21">
        <v>4497.1000000000004</v>
      </c>
      <c r="T124" s="21">
        <v>5439.5</v>
      </c>
      <c r="U124" s="21">
        <v>26.5</v>
      </c>
      <c r="V124" s="21">
        <v>24.1</v>
      </c>
      <c r="W124" s="22">
        <v>29.1</v>
      </c>
    </row>
    <row r="125" spans="1:23">
      <c r="A125" s="6" t="s">
        <v>842</v>
      </c>
      <c r="B125" s="55" t="s">
        <v>843</v>
      </c>
      <c r="C125" s="44">
        <v>73570</v>
      </c>
      <c r="D125" s="21">
        <v>11397.9</v>
      </c>
      <c r="E125" s="21">
        <v>10081</v>
      </c>
      <c r="F125" s="21">
        <v>12710.2</v>
      </c>
      <c r="G125" s="21">
        <v>15.5</v>
      </c>
      <c r="H125" s="21">
        <v>13.7</v>
      </c>
      <c r="I125" s="22">
        <v>17.3</v>
      </c>
      <c r="J125" s="44">
        <v>20411</v>
      </c>
      <c r="K125" s="21">
        <v>5198.2</v>
      </c>
      <c r="L125" s="21">
        <v>4702.8</v>
      </c>
      <c r="M125" s="21">
        <v>5676.8</v>
      </c>
      <c r="N125" s="21">
        <v>25.5</v>
      </c>
      <c r="O125" s="21">
        <v>23</v>
      </c>
      <c r="P125" s="22">
        <v>27.8</v>
      </c>
      <c r="Q125" s="35">
        <v>16213</v>
      </c>
      <c r="R125" s="21">
        <v>4589</v>
      </c>
      <c r="S125" s="21">
        <v>4150.2</v>
      </c>
      <c r="T125" s="21">
        <v>5078.1000000000004</v>
      </c>
      <c r="U125" s="21">
        <v>28.3</v>
      </c>
      <c r="V125" s="21">
        <v>25.6</v>
      </c>
      <c r="W125" s="22">
        <v>31.3</v>
      </c>
    </row>
    <row r="126" spans="1:23">
      <c r="A126" s="6" t="s">
        <v>682</v>
      </c>
      <c r="B126" s="55" t="s">
        <v>683</v>
      </c>
      <c r="C126" s="44">
        <v>50477</v>
      </c>
      <c r="D126" s="21">
        <v>7739.3</v>
      </c>
      <c r="E126" s="21">
        <v>6897.4</v>
      </c>
      <c r="F126" s="21">
        <v>8590.4</v>
      </c>
      <c r="G126" s="21">
        <v>15.3</v>
      </c>
      <c r="H126" s="21">
        <v>13.7</v>
      </c>
      <c r="I126" s="22">
        <v>17</v>
      </c>
      <c r="J126" s="44">
        <v>19264</v>
      </c>
      <c r="K126" s="21">
        <v>4854.5</v>
      </c>
      <c r="L126" s="21">
        <v>4448.6000000000004</v>
      </c>
      <c r="M126" s="21">
        <v>5250.1</v>
      </c>
      <c r="N126" s="21">
        <v>25.2</v>
      </c>
      <c r="O126" s="21">
        <v>23.1</v>
      </c>
      <c r="P126" s="22">
        <v>27.3</v>
      </c>
      <c r="Q126" s="35">
        <v>19801</v>
      </c>
      <c r="R126" s="21">
        <v>5528.8</v>
      </c>
      <c r="S126" s="21">
        <v>5046.3999999999996</v>
      </c>
      <c r="T126" s="21">
        <v>6051.4</v>
      </c>
      <c r="U126" s="21">
        <v>27.9</v>
      </c>
      <c r="V126" s="21">
        <v>25.5</v>
      </c>
      <c r="W126" s="22">
        <v>30.6</v>
      </c>
    </row>
    <row r="127" spans="1:23">
      <c r="A127" s="6" t="s">
        <v>352</v>
      </c>
      <c r="B127" s="55" t="s">
        <v>353</v>
      </c>
      <c r="C127" s="44">
        <v>21144</v>
      </c>
      <c r="D127" s="21">
        <v>4084.8</v>
      </c>
      <c r="E127" s="21">
        <v>3645.5</v>
      </c>
      <c r="F127" s="21">
        <v>4534.3999999999996</v>
      </c>
      <c r="G127" s="21">
        <v>19.3</v>
      </c>
      <c r="H127" s="21">
        <v>17.2</v>
      </c>
      <c r="I127" s="22">
        <v>21.4</v>
      </c>
      <c r="J127" s="44">
        <v>7860</v>
      </c>
      <c r="K127" s="21">
        <v>2398.1999999999998</v>
      </c>
      <c r="L127" s="21">
        <v>2201.4</v>
      </c>
      <c r="M127" s="21">
        <v>2599.1999999999998</v>
      </c>
      <c r="N127" s="21">
        <v>30.5</v>
      </c>
      <c r="O127" s="21">
        <v>28</v>
      </c>
      <c r="P127" s="22">
        <v>33.1</v>
      </c>
      <c r="Q127" s="35">
        <v>7628</v>
      </c>
      <c r="R127" s="21">
        <v>2570.6</v>
      </c>
      <c r="S127" s="21">
        <v>2337.4</v>
      </c>
      <c r="T127" s="21">
        <v>2809.1</v>
      </c>
      <c r="U127" s="21">
        <v>33.700000000000003</v>
      </c>
      <c r="V127" s="21">
        <v>30.6</v>
      </c>
      <c r="W127" s="22">
        <v>36.799999999999997</v>
      </c>
    </row>
    <row r="128" spans="1:23">
      <c r="A128" s="6" t="s">
        <v>546</v>
      </c>
      <c r="B128" s="55" t="s">
        <v>547</v>
      </c>
      <c r="C128" s="44">
        <v>33773</v>
      </c>
      <c r="D128" s="21">
        <v>6049.1</v>
      </c>
      <c r="E128" s="21">
        <v>5421.6</v>
      </c>
      <c r="F128" s="21">
        <v>6694.7</v>
      </c>
      <c r="G128" s="21">
        <v>17.899999999999999</v>
      </c>
      <c r="H128" s="21">
        <v>16.100000000000001</v>
      </c>
      <c r="I128" s="22">
        <v>19.8</v>
      </c>
      <c r="J128" s="44">
        <v>12217</v>
      </c>
      <c r="K128" s="21">
        <v>3510.9</v>
      </c>
      <c r="L128" s="21">
        <v>3227.9</v>
      </c>
      <c r="M128" s="21">
        <v>3798.1</v>
      </c>
      <c r="N128" s="21">
        <v>28.7</v>
      </c>
      <c r="O128" s="21">
        <v>26.4</v>
      </c>
      <c r="P128" s="22">
        <v>31.1</v>
      </c>
      <c r="Q128" s="35">
        <v>11765</v>
      </c>
      <c r="R128" s="21">
        <v>3733.6</v>
      </c>
      <c r="S128" s="21">
        <v>3404</v>
      </c>
      <c r="T128" s="21">
        <v>4065.5</v>
      </c>
      <c r="U128" s="21">
        <v>31.7</v>
      </c>
      <c r="V128" s="21">
        <v>28.9</v>
      </c>
      <c r="W128" s="22">
        <v>34.6</v>
      </c>
    </row>
    <row r="129" spans="1:23">
      <c r="A129" s="6" t="s">
        <v>306</v>
      </c>
      <c r="B129" s="55" t="s">
        <v>307</v>
      </c>
      <c r="C129" s="44">
        <v>38964</v>
      </c>
      <c r="D129" s="21">
        <v>7023.9</v>
      </c>
      <c r="E129" s="21">
        <v>6290.3</v>
      </c>
      <c r="F129" s="21">
        <v>7765.1</v>
      </c>
      <c r="G129" s="21">
        <v>18</v>
      </c>
      <c r="H129" s="21">
        <v>16.100000000000001</v>
      </c>
      <c r="I129" s="22">
        <v>19.899999999999999</v>
      </c>
      <c r="J129" s="44">
        <v>20625</v>
      </c>
      <c r="K129" s="21">
        <v>5925.6</v>
      </c>
      <c r="L129" s="21">
        <v>5457.5</v>
      </c>
      <c r="M129" s="21">
        <v>6396.6</v>
      </c>
      <c r="N129" s="21">
        <v>28.7</v>
      </c>
      <c r="O129" s="21">
        <v>26.5</v>
      </c>
      <c r="P129" s="22">
        <v>31</v>
      </c>
      <c r="Q129" s="35">
        <v>22118</v>
      </c>
      <c r="R129" s="21">
        <v>6995.2</v>
      </c>
      <c r="S129" s="21">
        <v>6394.9</v>
      </c>
      <c r="T129" s="21">
        <v>7638.5</v>
      </c>
      <c r="U129" s="21">
        <v>31.6</v>
      </c>
      <c r="V129" s="21">
        <v>28.9</v>
      </c>
      <c r="W129" s="22">
        <v>34.5</v>
      </c>
    </row>
    <row r="130" spans="1:23">
      <c r="A130" s="6" t="s">
        <v>658</v>
      </c>
      <c r="B130" s="55" t="s">
        <v>659</v>
      </c>
      <c r="C130" s="44">
        <v>622</v>
      </c>
      <c r="D130" s="21">
        <v>95</v>
      </c>
      <c r="E130" s="21">
        <v>82</v>
      </c>
      <c r="F130" s="21">
        <v>108.5</v>
      </c>
      <c r="G130" s="21">
        <v>15.3</v>
      </c>
      <c r="H130" s="21">
        <v>13.2</v>
      </c>
      <c r="I130" s="22">
        <v>17.399999999999999</v>
      </c>
      <c r="J130" s="44">
        <v>242</v>
      </c>
      <c r="K130" s="21">
        <v>60.7</v>
      </c>
      <c r="L130" s="21">
        <v>54.3</v>
      </c>
      <c r="M130" s="21">
        <v>67.8</v>
      </c>
      <c r="N130" s="21">
        <v>25.1</v>
      </c>
      <c r="O130" s="21">
        <v>22.4</v>
      </c>
      <c r="P130" s="22">
        <v>28</v>
      </c>
      <c r="Q130" s="35">
        <v>354</v>
      </c>
      <c r="R130" s="21">
        <v>96.7</v>
      </c>
      <c r="S130" s="21">
        <v>85.2</v>
      </c>
      <c r="T130" s="21">
        <v>109.2</v>
      </c>
      <c r="U130" s="21">
        <v>27.3</v>
      </c>
      <c r="V130" s="21">
        <v>24.1</v>
      </c>
      <c r="W130" s="22">
        <v>30.8</v>
      </c>
    </row>
    <row r="131" spans="1:23">
      <c r="A131" s="6" t="s">
        <v>734</v>
      </c>
      <c r="B131" s="55" t="s">
        <v>735</v>
      </c>
      <c r="C131" s="44">
        <v>46274</v>
      </c>
      <c r="D131" s="21">
        <v>7323.6</v>
      </c>
      <c r="E131" s="21">
        <v>6459.2</v>
      </c>
      <c r="F131" s="21">
        <v>8236.7999999999993</v>
      </c>
      <c r="G131" s="21">
        <v>15.8</v>
      </c>
      <c r="H131" s="21">
        <v>14</v>
      </c>
      <c r="I131" s="22">
        <v>17.8</v>
      </c>
      <c r="J131" s="44">
        <v>12397</v>
      </c>
      <c r="K131" s="21">
        <v>3187.9</v>
      </c>
      <c r="L131" s="21">
        <v>2887.1</v>
      </c>
      <c r="M131" s="21">
        <v>3508.5</v>
      </c>
      <c r="N131" s="21">
        <v>25.7</v>
      </c>
      <c r="O131" s="21">
        <v>23.3</v>
      </c>
      <c r="P131" s="22">
        <v>28.3</v>
      </c>
      <c r="Q131" s="35">
        <v>9233</v>
      </c>
      <c r="R131" s="21">
        <v>2658.9</v>
      </c>
      <c r="S131" s="21">
        <v>2385.1999999999998</v>
      </c>
      <c r="T131" s="21">
        <v>2956.7</v>
      </c>
      <c r="U131" s="21">
        <v>28.8</v>
      </c>
      <c r="V131" s="21">
        <v>25.8</v>
      </c>
      <c r="W131" s="22">
        <v>32</v>
      </c>
    </row>
    <row r="132" spans="1:23">
      <c r="A132" s="6" t="s">
        <v>586</v>
      </c>
      <c r="B132" s="55" t="s">
        <v>587</v>
      </c>
      <c r="C132" s="44">
        <v>38985</v>
      </c>
      <c r="D132" s="21">
        <v>6407.1</v>
      </c>
      <c r="E132" s="21">
        <v>5715.7</v>
      </c>
      <c r="F132" s="21">
        <v>7102.2</v>
      </c>
      <c r="G132" s="21">
        <v>16.399999999999999</v>
      </c>
      <c r="H132" s="21">
        <v>14.7</v>
      </c>
      <c r="I132" s="22">
        <v>18.2</v>
      </c>
      <c r="J132" s="44">
        <v>11859</v>
      </c>
      <c r="K132" s="21">
        <v>3161.1</v>
      </c>
      <c r="L132" s="21">
        <v>2911.3</v>
      </c>
      <c r="M132" s="21">
        <v>3422.4</v>
      </c>
      <c r="N132" s="21">
        <v>26.7</v>
      </c>
      <c r="O132" s="21">
        <v>24.5</v>
      </c>
      <c r="P132" s="22">
        <v>28.9</v>
      </c>
      <c r="Q132" s="35">
        <v>10455</v>
      </c>
      <c r="R132" s="21">
        <v>3072.8</v>
      </c>
      <c r="S132" s="21">
        <v>2796.9</v>
      </c>
      <c r="T132" s="21">
        <v>3352.2</v>
      </c>
      <c r="U132" s="21">
        <v>29.4</v>
      </c>
      <c r="V132" s="21">
        <v>26.8</v>
      </c>
      <c r="W132" s="22">
        <v>32.1</v>
      </c>
    </row>
    <row r="133" spans="1:23">
      <c r="A133" s="6" t="s">
        <v>304</v>
      </c>
      <c r="B133" s="55" t="s">
        <v>305</v>
      </c>
      <c r="C133" s="44">
        <v>41539</v>
      </c>
      <c r="D133" s="21">
        <v>7598.5</v>
      </c>
      <c r="E133" s="21">
        <v>6806.1</v>
      </c>
      <c r="F133" s="21">
        <v>8442.7999999999993</v>
      </c>
      <c r="G133" s="21">
        <v>18.3</v>
      </c>
      <c r="H133" s="21">
        <v>16.399999999999999</v>
      </c>
      <c r="I133" s="22">
        <v>20.3</v>
      </c>
      <c r="J133" s="44">
        <v>19802</v>
      </c>
      <c r="K133" s="21">
        <v>5780.3</v>
      </c>
      <c r="L133" s="21">
        <v>5303.4</v>
      </c>
      <c r="M133" s="21">
        <v>6249.6</v>
      </c>
      <c r="N133" s="21">
        <v>29.2</v>
      </c>
      <c r="O133" s="21">
        <v>26.8</v>
      </c>
      <c r="P133" s="22">
        <v>31.6</v>
      </c>
      <c r="Q133" s="35">
        <v>21680</v>
      </c>
      <c r="R133" s="21">
        <v>6958.2</v>
      </c>
      <c r="S133" s="21">
        <v>6355.9</v>
      </c>
      <c r="T133" s="21">
        <v>7586.3</v>
      </c>
      <c r="U133" s="21">
        <v>32.1</v>
      </c>
      <c r="V133" s="21">
        <v>29.3</v>
      </c>
      <c r="W133" s="22">
        <v>35</v>
      </c>
    </row>
    <row r="134" spans="1:23">
      <c r="A134" s="6" t="s">
        <v>290</v>
      </c>
      <c r="B134" s="55" t="s">
        <v>291</v>
      </c>
      <c r="C134" s="44">
        <v>63934</v>
      </c>
      <c r="D134" s="21">
        <v>13555.3</v>
      </c>
      <c r="E134" s="21">
        <v>12042.1</v>
      </c>
      <c r="F134" s="21">
        <v>15090.1</v>
      </c>
      <c r="G134" s="21">
        <v>21.2</v>
      </c>
      <c r="H134" s="21">
        <v>18.8</v>
      </c>
      <c r="I134" s="22">
        <v>23.6</v>
      </c>
      <c r="J134" s="44">
        <v>23609</v>
      </c>
      <c r="K134" s="21">
        <v>7820</v>
      </c>
      <c r="L134" s="21">
        <v>7172.1</v>
      </c>
      <c r="M134" s="21">
        <v>8509.9</v>
      </c>
      <c r="N134" s="21">
        <v>33.1</v>
      </c>
      <c r="O134" s="21">
        <v>30.4</v>
      </c>
      <c r="P134" s="22">
        <v>36</v>
      </c>
      <c r="Q134" s="35">
        <v>19090</v>
      </c>
      <c r="R134" s="21">
        <v>6967.5</v>
      </c>
      <c r="S134" s="21">
        <v>6307</v>
      </c>
      <c r="T134" s="21">
        <v>7631.3</v>
      </c>
      <c r="U134" s="21">
        <v>36.5</v>
      </c>
      <c r="V134" s="21">
        <v>33</v>
      </c>
      <c r="W134" s="22">
        <v>40</v>
      </c>
    </row>
    <row r="135" spans="1:23">
      <c r="A135" s="6" t="s">
        <v>866</v>
      </c>
      <c r="B135" s="55" t="s">
        <v>867</v>
      </c>
      <c r="C135" s="44">
        <v>44139</v>
      </c>
      <c r="D135" s="21">
        <v>5946.1</v>
      </c>
      <c r="E135" s="21">
        <v>5231.6000000000004</v>
      </c>
      <c r="F135" s="21">
        <v>6645.9</v>
      </c>
      <c r="G135" s="21">
        <v>13.5</v>
      </c>
      <c r="H135" s="21">
        <v>11.9</v>
      </c>
      <c r="I135" s="22">
        <v>15.1</v>
      </c>
      <c r="J135" s="44">
        <v>13176</v>
      </c>
      <c r="K135" s="21">
        <v>2970.3</v>
      </c>
      <c r="L135" s="21">
        <v>2712.2</v>
      </c>
      <c r="M135" s="21">
        <v>3236.3</v>
      </c>
      <c r="N135" s="21">
        <v>22.5</v>
      </c>
      <c r="O135" s="21">
        <v>20.6</v>
      </c>
      <c r="P135" s="22">
        <v>24.6</v>
      </c>
      <c r="Q135" s="35">
        <v>12750</v>
      </c>
      <c r="R135" s="21">
        <v>3221.7</v>
      </c>
      <c r="S135" s="21">
        <v>2921.6</v>
      </c>
      <c r="T135" s="21">
        <v>3554.8</v>
      </c>
      <c r="U135" s="21">
        <v>25.3</v>
      </c>
      <c r="V135" s="21">
        <v>22.9</v>
      </c>
      <c r="W135" s="22">
        <v>27.9</v>
      </c>
    </row>
    <row r="136" spans="1:23">
      <c r="A136" s="6" t="s">
        <v>500</v>
      </c>
      <c r="B136" s="55" t="s">
        <v>501</v>
      </c>
      <c r="C136" s="44">
        <v>112433</v>
      </c>
      <c r="D136" s="21">
        <v>19979.5</v>
      </c>
      <c r="E136" s="21">
        <v>17960.599999999999</v>
      </c>
      <c r="F136" s="21">
        <v>22027</v>
      </c>
      <c r="G136" s="21">
        <v>17.8</v>
      </c>
      <c r="H136" s="21">
        <v>16</v>
      </c>
      <c r="I136" s="22">
        <v>19.600000000000001</v>
      </c>
      <c r="J136" s="44">
        <v>41680</v>
      </c>
      <c r="K136" s="21">
        <v>11849.4</v>
      </c>
      <c r="L136" s="21">
        <v>10942.4</v>
      </c>
      <c r="M136" s="21">
        <v>12793.7</v>
      </c>
      <c r="N136" s="21">
        <v>28.4</v>
      </c>
      <c r="O136" s="21">
        <v>26.3</v>
      </c>
      <c r="P136" s="22">
        <v>30.7</v>
      </c>
      <c r="Q136" s="35">
        <v>39296</v>
      </c>
      <c r="R136" s="21">
        <v>12392.6</v>
      </c>
      <c r="S136" s="21">
        <v>11311.1</v>
      </c>
      <c r="T136" s="21">
        <v>13487.5</v>
      </c>
      <c r="U136" s="21">
        <v>31.5</v>
      </c>
      <c r="V136" s="21">
        <v>28.8</v>
      </c>
      <c r="W136" s="22">
        <v>34.299999999999997</v>
      </c>
    </row>
    <row r="137" spans="1:23">
      <c r="A137" s="6" t="s">
        <v>292</v>
      </c>
      <c r="B137" s="55" t="s">
        <v>293</v>
      </c>
      <c r="C137" s="44">
        <v>40505</v>
      </c>
      <c r="D137" s="21">
        <v>8643.6</v>
      </c>
      <c r="E137" s="21">
        <v>7620.3</v>
      </c>
      <c r="F137" s="21">
        <v>9678</v>
      </c>
      <c r="G137" s="21">
        <v>21.3</v>
      </c>
      <c r="H137" s="21">
        <v>18.8</v>
      </c>
      <c r="I137" s="22">
        <v>23.9</v>
      </c>
      <c r="J137" s="44">
        <v>16300</v>
      </c>
      <c r="K137" s="21">
        <v>5408.5</v>
      </c>
      <c r="L137" s="21">
        <v>4916.3999999999996</v>
      </c>
      <c r="M137" s="21">
        <v>5912.9</v>
      </c>
      <c r="N137" s="21">
        <v>33.200000000000003</v>
      </c>
      <c r="O137" s="21">
        <v>30.2</v>
      </c>
      <c r="P137" s="22">
        <v>36.299999999999997</v>
      </c>
      <c r="Q137" s="35">
        <v>11860</v>
      </c>
      <c r="R137" s="21">
        <v>4322</v>
      </c>
      <c r="S137" s="21">
        <v>3901.2</v>
      </c>
      <c r="T137" s="21">
        <v>4746.2</v>
      </c>
      <c r="U137" s="21">
        <v>36.4</v>
      </c>
      <c r="V137" s="21">
        <v>32.9</v>
      </c>
      <c r="W137" s="22">
        <v>40</v>
      </c>
    </row>
    <row r="138" spans="1:23">
      <c r="A138" s="6" t="s">
        <v>776</v>
      </c>
      <c r="B138" s="55" t="s">
        <v>777</v>
      </c>
      <c r="C138" s="44">
        <v>71621</v>
      </c>
      <c r="D138" s="21">
        <v>11710.8</v>
      </c>
      <c r="E138" s="21">
        <v>10389.9</v>
      </c>
      <c r="F138" s="21">
        <v>13088.2</v>
      </c>
      <c r="G138" s="21">
        <v>16.399999999999999</v>
      </c>
      <c r="H138" s="21">
        <v>14.5</v>
      </c>
      <c r="I138" s="22">
        <v>18.3</v>
      </c>
      <c r="J138" s="44">
        <v>17855</v>
      </c>
      <c r="K138" s="21">
        <v>4743.3</v>
      </c>
      <c r="L138" s="21">
        <v>4305.3999999999996</v>
      </c>
      <c r="M138" s="21">
        <v>5178.1000000000004</v>
      </c>
      <c r="N138" s="21">
        <v>26.6</v>
      </c>
      <c r="O138" s="21">
        <v>24.1</v>
      </c>
      <c r="P138" s="22">
        <v>29</v>
      </c>
      <c r="Q138" s="35">
        <v>12159</v>
      </c>
      <c r="R138" s="21">
        <v>3613.3</v>
      </c>
      <c r="S138" s="21">
        <v>3257.5</v>
      </c>
      <c r="T138" s="21">
        <v>4008.6</v>
      </c>
      <c r="U138" s="21">
        <v>29.7</v>
      </c>
      <c r="V138" s="21">
        <v>26.8</v>
      </c>
      <c r="W138" s="22">
        <v>33</v>
      </c>
    </row>
    <row r="139" spans="1:23">
      <c r="A139" s="6" t="s">
        <v>558</v>
      </c>
      <c r="B139" s="55" t="s">
        <v>559</v>
      </c>
      <c r="C139" s="44">
        <v>35445</v>
      </c>
      <c r="D139" s="21">
        <v>5998.1</v>
      </c>
      <c r="E139" s="21">
        <v>5381.9</v>
      </c>
      <c r="F139" s="21">
        <v>6619.6</v>
      </c>
      <c r="G139" s="21">
        <v>16.899999999999999</v>
      </c>
      <c r="H139" s="21">
        <v>15.2</v>
      </c>
      <c r="I139" s="22">
        <v>18.7</v>
      </c>
      <c r="J139" s="44">
        <v>15274</v>
      </c>
      <c r="K139" s="21">
        <v>4162.7</v>
      </c>
      <c r="L139" s="21">
        <v>3832.4</v>
      </c>
      <c r="M139" s="21">
        <v>4497.3</v>
      </c>
      <c r="N139" s="21">
        <v>27.3</v>
      </c>
      <c r="O139" s="21">
        <v>25.1</v>
      </c>
      <c r="P139" s="22">
        <v>29.4</v>
      </c>
      <c r="Q139" s="35">
        <v>15167</v>
      </c>
      <c r="R139" s="21">
        <v>4576.8</v>
      </c>
      <c r="S139" s="21">
        <v>4176.8</v>
      </c>
      <c r="T139" s="21">
        <v>4986.7</v>
      </c>
      <c r="U139" s="21">
        <v>30.2</v>
      </c>
      <c r="V139" s="21">
        <v>27.5</v>
      </c>
      <c r="W139" s="22">
        <v>32.9</v>
      </c>
    </row>
    <row r="140" spans="1:23">
      <c r="A140" s="6" t="s">
        <v>532</v>
      </c>
      <c r="B140" s="55" t="s">
        <v>533</v>
      </c>
      <c r="C140" s="44">
        <v>188815</v>
      </c>
      <c r="D140" s="21">
        <v>32997</v>
      </c>
      <c r="E140" s="21">
        <v>29621</v>
      </c>
      <c r="F140" s="21">
        <v>36476.699999999997</v>
      </c>
      <c r="G140" s="21">
        <v>17.5</v>
      </c>
      <c r="H140" s="21">
        <v>15.7</v>
      </c>
      <c r="I140" s="22">
        <v>19.3</v>
      </c>
      <c r="J140" s="44">
        <v>66726</v>
      </c>
      <c r="K140" s="21">
        <v>18768.599999999999</v>
      </c>
      <c r="L140" s="21">
        <v>17295</v>
      </c>
      <c r="M140" s="21">
        <v>20308</v>
      </c>
      <c r="N140" s="21">
        <v>28.1</v>
      </c>
      <c r="O140" s="21">
        <v>25.9</v>
      </c>
      <c r="P140" s="22">
        <v>30.4</v>
      </c>
      <c r="Q140" s="35">
        <v>65119</v>
      </c>
      <c r="R140" s="21">
        <v>20331.7</v>
      </c>
      <c r="S140" s="21">
        <v>18543.3</v>
      </c>
      <c r="T140" s="21">
        <v>22142.400000000001</v>
      </c>
      <c r="U140" s="21">
        <v>31.2</v>
      </c>
      <c r="V140" s="21">
        <v>28.5</v>
      </c>
      <c r="W140" s="22">
        <v>34</v>
      </c>
    </row>
    <row r="141" spans="1:23">
      <c r="A141" s="6" t="s">
        <v>660</v>
      </c>
      <c r="B141" s="55" t="s">
        <v>661</v>
      </c>
      <c r="C141" s="44">
        <v>81670</v>
      </c>
      <c r="D141" s="21">
        <v>14620.1</v>
      </c>
      <c r="E141" s="21">
        <v>12977.4</v>
      </c>
      <c r="F141" s="21">
        <v>16304.7</v>
      </c>
      <c r="G141" s="21">
        <v>17.899999999999999</v>
      </c>
      <c r="H141" s="21">
        <v>15.9</v>
      </c>
      <c r="I141" s="22">
        <v>20</v>
      </c>
      <c r="J141" s="44">
        <v>26613</v>
      </c>
      <c r="K141" s="21">
        <v>7627.2</v>
      </c>
      <c r="L141" s="21">
        <v>6943.9</v>
      </c>
      <c r="M141" s="21">
        <v>8338.5</v>
      </c>
      <c r="N141" s="21">
        <v>28.7</v>
      </c>
      <c r="O141" s="21">
        <v>26.1</v>
      </c>
      <c r="P141" s="22">
        <v>31.3</v>
      </c>
      <c r="Q141" s="35">
        <v>20010</v>
      </c>
      <c r="R141" s="21">
        <v>6350.6</v>
      </c>
      <c r="S141" s="21">
        <v>5733.1</v>
      </c>
      <c r="T141" s="21">
        <v>7007.8</v>
      </c>
      <c r="U141" s="21">
        <v>31.7</v>
      </c>
      <c r="V141" s="21">
        <v>28.7</v>
      </c>
      <c r="W141" s="22">
        <v>35</v>
      </c>
    </row>
    <row r="142" spans="1:23">
      <c r="A142" s="6" t="s">
        <v>438</v>
      </c>
      <c r="B142" s="55" t="s">
        <v>439</v>
      </c>
      <c r="C142" s="44">
        <v>28037</v>
      </c>
      <c r="D142" s="21">
        <v>4515.8999999999996</v>
      </c>
      <c r="E142" s="21">
        <v>4049.1</v>
      </c>
      <c r="F142" s="21">
        <v>4986.8999999999996</v>
      </c>
      <c r="G142" s="21">
        <v>16.100000000000001</v>
      </c>
      <c r="H142" s="21">
        <v>14.4</v>
      </c>
      <c r="I142" s="22">
        <v>17.8</v>
      </c>
      <c r="J142" s="44">
        <v>12763</v>
      </c>
      <c r="K142" s="21">
        <v>3347.4</v>
      </c>
      <c r="L142" s="21">
        <v>3088.4</v>
      </c>
      <c r="M142" s="21">
        <v>3601.5</v>
      </c>
      <c r="N142" s="21">
        <v>26.2</v>
      </c>
      <c r="O142" s="21">
        <v>24.2</v>
      </c>
      <c r="P142" s="22">
        <v>28.2</v>
      </c>
      <c r="Q142" s="35">
        <v>14898</v>
      </c>
      <c r="R142" s="21">
        <v>4344.6000000000004</v>
      </c>
      <c r="S142" s="21">
        <v>3976.6</v>
      </c>
      <c r="T142" s="21">
        <v>4732.6000000000004</v>
      </c>
      <c r="U142" s="21">
        <v>29.2</v>
      </c>
      <c r="V142" s="21">
        <v>26.7</v>
      </c>
      <c r="W142" s="22">
        <v>31.8</v>
      </c>
    </row>
    <row r="143" spans="1:23">
      <c r="A143" s="6" t="s">
        <v>706</v>
      </c>
      <c r="B143" s="55" t="s">
        <v>707</v>
      </c>
      <c r="C143" s="44">
        <v>73616</v>
      </c>
      <c r="D143" s="21">
        <v>12517.5</v>
      </c>
      <c r="E143" s="21">
        <v>11128.3</v>
      </c>
      <c r="F143" s="21">
        <v>13960.4</v>
      </c>
      <c r="G143" s="21">
        <v>17</v>
      </c>
      <c r="H143" s="21">
        <v>15.1</v>
      </c>
      <c r="I143" s="22">
        <v>19</v>
      </c>
      <c r="J143" s="44">
        <v>17897</v>
      </c>
      <c r="K143" s="21">
        <v>4888.8</v>
      </c>
      <c r="L143" s="21">
        <v>4452.6000000000004</v>
      </c>
      <c r="M143" s="21">
        <v>5330.9</v>
      </c>
      <c r="N143" s="21">
        <v>27.3</v>
      </c>
      <c r="O143" s="21">
        <v>24.9</v>
      </c>
      <c r="P143" s="22">
        <v>29.8</v>
      </c>
      <c r="Q143" s="35">
        <v>13210</v>
      </c>
      <c r="R143" s="21">
        <v>4065.5</v>
      </c>
      <c r="S143" s="21">
        <v>3677.5</v>
      </c>
      <c r="T143" s="21">
        <v>4489.2</v>
      </c>
      <c r="U143" s="21">
        <v>30.8</v>
      </c>
      <c r="V143" s="21">
        <v>27.8</v>
      </c>
      <c r="W143" s="22">
        <v>34</v>
      </c>
    </row>
    <row r="144" spans="1:23">
      <c r="A144" s="6" t="s">
        <v>622</v>
      </c>
      <c r="B144" s="55" t="s">
        <v>623</v>
      </c>
      <c r="C144" s="44">
        <v>30022</v>
      </c>
      <c r="D144" s="21">
        <v>4478.8999999999996</v>
      </c>
      <c r="E144" s="21">
        <v>3981.7</v>
      </c>
      <c r="F144" s="21">
        <v>4978.5</v>
      </c>
      <c r="G144" s="21">
        <v>14.9</v>
      </c>
      <c r="H144" s="21">
        <v>13.3</v>
      </c>
      <c r="I144" s="22">
        <v>16.600000000000001</v>
      </c>
      <c r="J144" s="44">
        <v>12426</v>
      </c>
      <c r="K144" s="21">
        <v>3049.6</v>
      </c>
      <c r="L144" s="21">
        <v>2801.6</v>
      </c>
      <c r="M144" s="21">
        <v>3301.9</v>
      </c>
      <c r="N144" s="21">
        <v>24.5</v>
      </c>
      <c r="O144" s="21">
        <v>22.5</v>
      </c>
      <c r="P144" s="22">
        <v>26.6</v>
      </c>
      <c r="Q144" s="35">
        <v>14461</v>
      </c>
      <c r="R144" s="21">
        <v>3950.3</v>
      </c>
      <c r="S144" s="21">
        <v>3608.3</v>
      </c>
      <c r="T144" s="21">
        <v>4325.8</v>
      </c>
      <c r="U144" s="21">
        <v>27.3</v>
      </c>
      <c r="V144" s="21">
        <v>25</v>
      </c>
      <c r="W144" s="22">
        <v>29.9</v>
      </c>
    </row>
    <row r="145" spans="1:23">
      <c r="A145" s="6" t="s">
        <v>308</v>
      </c>
      <c r="B145" s="55" t="s">
        <v>309</v>
      </c>
      <c r="C145" s="44">
        <v>21977</v>
      </c>
      <c r="D145" s="21">
        <v>4128.3999999999996</v>
      </c>
      <c r="E145" s="21">
        <v>3707</v>
      </c>
      <c r="F145" s="21">
        <v>4565.8999999999996</v>
      </c>
      <c r="G145" s="21">
        <v>18.8</v>
      </c>
      <c r="H145" s="21">
        <v>16.899999999999999</v>
      </c>
      <c r="I145" s="22">
        <v>20.8</v>
      </c>
      <c r="J145" s="44">
        <v>8066</v>
      </c>
      <c r="K145" s="21">
        <v>2407.5</v>
      </c>
      <c r="L145" s="21">
        <v>2226.6</v>
      </c>
      <c r="M145" s="21">
        <v>2598</v>
      </c>
      <c r="N145" s="21">
        <v>29.8</v>
      </c>
      <c r="O145" s="21">
        <v>27.6</v>
      </c>
      <c r="P145" s="22">
        <v>32.200000000000003</v>
      </c>
      <c r="Q145" s="35">
        <v>7809</v>
      </c>
      <c r="R145" s="21">
        <v>2585.3000000000002</v>
      </c>
      <c r="S145" s="21">
        <v>2361</v>
      </c>
      <c r="T145" s="21">
        <v>2803.9</v>
      </c>
      <c r="U145" s="21">
        <v>33.1</v>
      </c>
      <c r="V145" s="21">
        <v>30.2</v>
      </c>
      <c r="W145" s="22">
        <v>35.9</v>
      </c>
    </row>
    <row r="146" spans="1:23">
      <c r="A146" s="6" t="s">
        <v>324</v>
      </c>
      <c r="B146" s="55" t="s">
        <v>325</v>
      </c>
      <c r="C146" s="44">
        <v>109706</v>
      </c>
      <c r="D146" s="21">
        <v>22390.2</v>
      </c>
      <c r="E146" s="21">
        <v>19686</v>
      </c>
      <c r="F146" s="21">
        <v>25128.2</v>
      </c>
      <c r="G146" s="21">
        <v>20.399999999999999</v>
      </c>
      <c r="H146" s="21">
        <v>17.899999999999999</v>
      </c>
      <c r="I146" s="22">
        <v>22.9</v>
      </c>
      <c r="J146" s="44">
        <v>43456</v>
      </c>
      <c r="K146" s="21">
        <v>13939.5</v>
      </c>
      <c r="L146" s="21">
        <v>12660.8</v>
      </c>
      <c r="M146" s="21">
        <v>15303.4</v>
      </c>
      <c r="N146" s="21">
        <v>32.1</v>
      </c>
      <c r="O146" s="21">
        <v>29.1</v>
      </c>
      <c r="P146" s="22">
        <v>35.200000000000003</v>
      </c>
      <c r="Q146" s="35">
        <v>34576</v>
      </c>
      <c r="R146" s="21">
        <v>12217.1</v>
      </c>
      <c r="S146" s="21">
        <v>10983.6</v>
      </c>
      <c r="T146" s="21">
        <v>13466.3</v>
      </c>
      <c r="U146" s="21">
        <v>35.299999999999997</v>
      </c>
      <c r="V146" s="21">
        <v>31.8</v>
      </c>
      <c r="W146" s="22">
        <v>38.9</v>
      </c>
    </row>
    <row r="147" spans="1:23">
      <c r="A147" s="6" t="s">
        <v>634</v>
      </c>
      <c r="B147" s="55" t="s">
        <v>635</v>
      </c>
      <c r="C147" s="44">
        <v>51067</v>
      </c>
      <c r="D147" s="21">
        <v>9175.2999999999993</v>
      </c>
      <c r="E147" s="21">
        <v>8211.4</v>
      </c>
      <c r="F147" s="21">
        <v>10147.1</v>
      </c>
      <c r="G147" s="21">
        <v>18</v>
      </c>
      <c r="H147" s="21">
        <v>16.100000000000001</v>
      </c>
      <c r="I147" s="22">
        <v>19.899999999999999</v>
      </c>
      <c r="J147" s="44">
        <v>14555</v>
      </c>
      <c r="K147" s="21">
        <v>4232.1000000000004</v>
      </c>
      <c r="L147" s="21">
        <v>3880</v>
      </c>
      <c r="M147" s="21">
        <v>4581.8999999999996</v>
      </c>
      <c r="N147" s="21">
        <v>29.1</v>
      </c>
      <c r="O147" s="21">
        <v>26.7</v>
      </c>
      <c r="P147" s="22">
        <v>31.5</v>
      </c>
      <c r="Q147" s="35">
        <v>12638</v>
      </c>
      <c r="R147" s="21">
        <v>4076.6</v>
      </c>
      <c r="S147" s="21">
        <v>3718.8</v>
      </c>
      <c r="T147" s="21">
        <v>4458</v>
      </c>
      <c r="U147" s="21">
        <v>32.299999999999997</v>
      </c>
      <c r="V147" s="21">
        <v>29.4</v>
      </c>
      <c r="W147" s="22">
        <v>35.299999999999997</v>
      </c>
    </row>
    <row r="148" spans="1:23">
      <c r="A148" s="6" t="s">
        <v>602</v>
      </c>
      <c r="B148" s="55" t="s">
        <v>603</v>
      </c>
      <c r="C148" s="44">
        <v>47494</v>
      </c>
      <c r="D148" s="21">
        <v>7651.6</v>
      </c>
      <c r="E148" s="21">
        <v>6860.8</v>
      </c>
      <c r="F148" s="21">
        <v>8437.9</v>
      </c>
      <c r="G148" s="21">
        <v>16.100000000000001</v>
      </c>
      <c r="H148" s="21">
        <v>14.4</v>
      </c>
      <c r="I148" s="22">
        <v>17.8</v>
      </c>
      <c r="J148" s="44">
        <v>17097</v>
      </c>
      <c r="K148" s="21">
        <v>4500.7</v>
      </c>
      <c r="L148" s="21">
        <v>4134.7</v>
      </c>
      <c r="M148" s="21">
        <v>4870.3</v>
      </c>
      <c r="N148" s="21">
        <v>26.3</v>
      </c>
      <c r="O148" s="21">
        <v>24.2</v>
      </c>
      <c r="P148" s="22">
        <v>28.5</v>
      </c>
      <c r="Q148" s="35">
        <v>18515</v>
      </c>
      <c r="R148" s="21">
        <v>5394.5</v>
      </c>
      <c r="S148" s="21">
        <v>4945</v>
      </c>
      <c r="T148" s="21">
        <v>5885.7</v>
      </c>
      <c r="U148" s="21">
        <v>29.1</v>
      </c>
      <c r="V148" s="21">
        <v>26.7</v>
      </c>
      <c r="W148" s="22">
        <v>31.8</v>
      </c>
    </row>
    <row r="149" spans="1:23">
      <c r="A149" s="6" t="s">
        <v>736</v>
      </c>
      <c r="B149" s="55" t="s">
        <v>737</v>
      </c>
      <c r="C149" s="44">
        <v>19440</v>
      </c>
      <c r="D149" s="21">
        <v>2996.8</v>
      </c>
      <c r="E149" s="21">
        <v>2659.8</v>
      </c>
      <c r="F149" s="21">
        <v>3335.7</v>
      </c>
      <c r="G149" s="21">
        <v>15.4</v>
      </c>
      <c r="H149" s="21">
        <v>13.7</v>
      </c>
      <c r="I149" s="22">
        <v>17.2</v>
      </c>
      <c r="J149" s="44">
        <v>8650</v>
      </c>
      <c r="K149" s="21">
        <v>2166.5</v>
      </c>
      <c r="L149" s="21">
        <v>1975.6</v>
      </c>
      <c r="M149" s="21">
        <v>2363.6999999999998</v>
      </c>
      <c r="N149" s="21">
        <v>25</v>
      </c>
      <c r="O149" s="21">
        <v>22.8</v>
      </c>
      <c r="P149" s="22">
        <v>27.3</v>
      </c>
      <c r="Q149" s="35">
        <v>9274</v>
      </c>
      <c r="R149" s="21">
        <v>2582.6</v>
      </c>
      <c r="S149" s="21">
        <v>2346.3000000000002</v>
      </c>
      <c r="T149" s="21">
        <v>2844.1</v>
      </c>
      <c r="U149" s="21">
        <v>27.8</v>
      </c>
      <c r="V149" s="21">
        <v>25.3</v>
      </c>
      <c r="W149" s="22">
        <v>30.7</v>
      </c>
    </row>
    <row r="150" spans="1:23">
      <c r="A150" s="6" t="s">
        <v>636</v>
      </c>
      <c r="B150" s="55" t="s">
        <v>637</v>
      </c>
      <c r="C150" s="44">
        <v>23357</v>
      </c>
      <c r="D150" s="21">
        <v>3567.9</v>
      </c>
      <c r="E150" s="21">
        <v>3172.6</v>
      </c>
      <c r="F150" s="21">
        <v>3965.9</v>
      </c>
      <c r="G150" s="21">
        <v>15.3</v>
      </c>
      <c r="H150" s="21">
        <v>13.6</v>
      </c>
      <c r="I150" s="22">
        <v>17</v>
      </c>
      <c r="J150" s="44">
        <v>11253</v>
      </c>
      <c r="K150" s="21">
        <v>2808.7</v>
      </c>
      <c r="L150" s="21">
        <v>2568.1</v>
      </c>
      <c r="M150" s="21">
        <v>3050.1</v>
      </c>
      <c r="N150" s="21">
        <v>25</v>
      </c>
      <c r="O150" s="21">
        <v>22.8</v>
      </c>
      <c r="P150" s="22">
        <v>27.1</v>
      </c>
      <c r="Q150" s="35">
        <v>12567</v>
      </c>
      <c r="R150" s="21">
        <v>3484.3</v>
      </c>
      <c r="S150" s="21">
        <v>3178</v>
      </c>
      <c r="T150" s="21">
        <v>3817.1</v>
      </c>
      <c r="U150" s="21">
        <v>27.7</v>
      </c>
      <c r="V150" s="21">
        <v>25.3</v>
      </c>
      <c r="W150" s="22">
        <v>30.4</v>
      </c>
    </row>
    <row r="151" spans="1:23">
      <c r="A151" s="6" t="s">
        <v>474</v>
      </c>
      <c r="B151" s="55" t="s">
        <v>475</v>
      </c>
      <c r="C151" s="44">
        <v>111834</v>
      </c>
      <c r="D151" s="21">
        <v>22182.6</v>
      </c>
      <c r="E151" s="21">
        <v>19421.2</v>
      </c>
      <c r="F151" s="21">
        <v>24987</v>
      </c>
      <c r="G151" s="21">
        <v>19.8</v>
      </c>
      <c r="H151" s="21">
        <v>17.399999999999999</v>
      </c>
      <c r="I151" s="22">
        <v>22.3</v>
      </c>
      <c r="J151" s="44">
        <v>31931</v>
      </c>
      <c r="K151" s="21">
        <v>9977.2999999999993</v>
      </c>
      <c r="L151" s="21">
        <v>9028.4</v>
      </c>
      <c r="M151" s="21">
        <v>11036.7</v>
      </c>
      <c r="N151" s="21">
        <v>31.2</v>
      </c>
      <c r="O151" s="21">
        <v>28.3</v>
      </c>
      <c r="P151" s="22">
        <v>34.6</v>
      </c>
      <c r="Q151" s="35">
        <v>23163</v>
      </c>
      <c r="R151" s="21">
        <v>8046.2</v>
      </c>
      <c r="S151" s="21">
        <v>7195.4</v>
      </c>
      <c r="T151" s="21">
        <v>8920.2999999999993</v>
      </c>
      <c r="U151" s="21">
        <v>34.700000000000003</v>
      </c>
      <c r="V151" s="21">
        <v>31.1</v>
      </c>
      <c r="W151" s="22">
        <v>38.5</v>
      </c>
    </row>
    <row r="152" spans="1:23">
      <c r="A152" s="6" t="s">
        <v>382</v>
      </c>
      <c r="B152" s="55" t="s">
        <v>383</v>
      </c>
      <c r="C152" s="44">
        <v>29318</v>
      </c>
      <c r="D152" s="21">
        <v>5611.3</v>
      </c>
      <c r="E152" s="21">
        <v>5016.1000000000004</v>
      </c>
      <c r="F152" s="21">
        <v>6210.4</v>
      </c>
      <c r="G152" s="21">
        <v>19.100000000000001</v>
      </c>
      <c r="H152" s="21">
        <v>17.100000000000001</v>
      </c>
      <c r="I152" s="22">
        <v>21.2</v>
      </c>
      <c r="J152" s="44">
        <v>11727</v>
      </c>
      <c r="K152" s="21">
        <v>3550.9</v>
      </c>
      <c r="L152" s="21">
        <v>3259.5</v>
      </c>
      <c r="M152" s="21">
        <v>3838.8</v>
      </c>
      <c r="N152" s="21">
        <v>30.3</v>
      </c>
      <c r="O152" s="21">
        <v>27.8</v>
      </c>
      <c r="P152" s="22">
        <v>32.700000000000003</v>
      </c>
      <c r="Q152" s="35">
        <v>10719</v>
      </c>
      <c r="R152" s="21">
        <v>3591.5</v>
      </c>
      <c r="S152" s="21">
        <v>3267.2</v>
      </c>
      <c r="T152" s="21">
        <v>3918.2</v>
      </c>
      <c r="U152" s="21">
        <v>33.5</v>
      </c>
      <c r="V152" s="21">
        <v>30.5</v>
      </c>
      <c r="W152" s="22">
        <v>36.6</v>
      </c>
    </row>
    <row r="153" spans="1:23">
      <c r="A153" s="6" t="s">
        <v>510</v>
      </c>
      <c r="B153" s="55" t="s">
        <v>511</v>
      </c>
      <c r="C153" s="44">
        <v>71621</v>
      </c>
      <c r="D153" s="21">
        <v>12661.6</v>
      </c>
      <c r="E153" s="21">
        <v>11365.3</v>
      </c>
      <c r="F153" s="21">
        <v>13960.7</v>
      </c>
      <c r="G153" s="21">
        <v>17.7</v>
      </c>
      <c r="H153" s="21">
        <v>15.9</v>
      </c>
      <c r="I153" s="22">
        <v>19.5</v>
      </c>
      <c r="J153" s="44">
        <v>24980</v>
      </c>
      <c r="K153" s="21">
        <v>7105.9</v>
      </c>
      <c r="L153" s="21">
        <v>6551.3</v>
      </c>
      <c r="M153" s="21">
        <v>7665.1</v>
      </c>
      <c r="N153" s="21">
        <v>28.4</v>
      </c>
      <c r="O153" s="21">
        <v>26.2</v>
      </c>
      <c r="P153" s="22">
        <v>30.7</v>
      </c>
      <c r="Q153" s="35">
        <v>23089</v>
      </c>
      <c r="R153" s="21">
        <v>7265.6</v>
      </c>
      <c r="S153" s="21">
        <v>6652.5</v>
      </c>
      <c r="T153" s="21">
        <v>7919.1</v>
      </c>
      <c r="U153" s="21">
        <v>31.5</v>
      </c>
      <c r="V153" s="21">
        <v>28.8</v>
      </c>
      <c r="W153" s="22">
        <v>34.299999999999997</v>
      </c>
    </row>
    <row r="154" spans="1:23">
      <c r="A154" s="6" t="s">
        <v>662</v>
      </c>
      <c r="B154" s="55" t="s">
        <v>663</v>
      </c>
      <c r="C154" s="44">
        <v>15441</v>
      </c>
      <c r="D154" s="21">
        <v>2383.6999999999998</v>
      </c>
      <c r="E154" s="21">
        <v>2120.8000000000002</v>
      </c>
      <c r="F154" s="21">
        <v>2647.1</v>
      </c>
      <c r="G154" s="21">
        <v>15.4</v>
      </c>
      <c r="H154" s="21">
        <v>13.7</v>
      </c>
      <c r="I154" s="22">
        <v>17.100000000000001</v>
      </c>
      <c r="J154" s="44">
        <v>6656</v>
      </c>
      <c r="K154" s="21">
        <v>1677.1</v>
      </c>
      <c r="L154" s="21">
        <v>1536.5</v>
      </c>
      <c r="M154" s="21">
        <v>1808.4</v>
      </c>
      <c r="N154" s="21">
        <v>25.2</v>
      </c>
      <c r="O154" s="21">
        <v>23.1</v>
      </c>
      <c r="P154" s="22">
        <v>27.2</v>
      </c>
      <c r="Q154" s="35">
        <v>6396</v>
      </c>
      <c r="R154" s="21">
        <v>1784.6</v>
      </c>
      <c r="S154" s="21">
        <v>1629.7</v>
      </c>
      <c r="T154" s="21">
        <v>1951.6</v>
      </c>
      <c r="U154" s="21">
        <v>27.9</v>
      </c>
      <c r="V154" s="21">
        <v>25.5</v>
      </c>
      <c r="W154" s="22">
        <v>30.5</v>
      </c>
    </row>
    <row r="155" spans="1:23">
      <c r="A155" s="6" t="s">
        <v>844</v>
      </c>
      <c r="B155" s="55" t="s">
        <v>845</v>
      </c>
      <c r="C155" s="44">
        <v>54863</v>
      </c>
      <c r="D155" s="21">
        <v>8178.8</v>
      </c>
      <c r="E155" s="21">
        <v>7279.4</v>
      </c>
      <c r="F155" s="21">
        <v>9059</v>
      </c>
      <c r="G155" s="21">
        <v>14.9</v>
      </c>
      <c r="H155" s="21">
        <v>13.3</v>
      </c>
      <c r="I155" s="22">
        <v>16.5</v>
      </c>
      <c r="J155" s="44">
        <v>15630</v>
      </c>
      <c r="K155" s="21">
        <v>3857.4</v>
      </c>
      <c r="L155" s="21">
        <v>3531.8</v>
      </c>
      <c r="M155" s="21">
        <v>4164</v>
      </c>
      <c r="N155" s="21">
        <v>24.7</v>
      </c>
      <c r="O155" s="21">
        <v>22.6</v>
      </c>
      <c r="P155" s="22">
        <v>26.6</v>
      </c>
      <c r="Q155" s="35">
        <v>13260</v>
      </c>
      <c r="R155" s="21">
        <v>3649.5</v>
      </c>
      <c r="S155" s="21">
        <v>3326.6</v>
      </c>
      <c r="T155" s="21">
        <v>3997.9</v>
      </c>
      <c r="U155" s="21">
        <v>27.5</v>
      </c>
      <c r="V155" s="21">
        <v>25.1</v>
      </c>
      <c r="W155" s="22">
        <v>30.2</v>
      </c>
    </row>
    <row r="156" spans="1:23">
      <c r="A156" s="6" t="s">
        <v>570</v>
      </c>
      <c r="B156" s="55" t="s">
        <v>571</v>
      </c>
      <c r="C156" s="44">
        <v>23565</v>
      </c>
      <c r="D156" s="21">
        <v>3708.3</v>
      </c>
      <c r="E156" s="21">
        <v>3308.6</v>
      </c>
      <c r="F156" s="21">
        <v>4121.3999999999996</v>
      </c>
      <c r="G156" s="21">
        <v>15.7</v>
      </c>
      <c r="H156" s="21">
        <v>14</v>
      </c>
      <c r="I156" s="22">
        <v>17.5</v>
      </c>
      <c r="J156" s="44">
        <v>10520</v>
      </c>
      <c r="K156" s="21">
        <v>2678.6</v>
      </c>
      <c r="L156" s="21">
        <v>2445.8000000000002</v>
      </c>
      <c r="M156" s="21">
        <v>2908.4</v>
      </c>
      <c r="N156" s="21">
        <v>25.5</v>
      </c>
      <c r="O156" s="21">
        <v>23.2</v>
      </c>
      <c r="P156" s="22">
        <v>27.6</v>
      </c>
      <c r="Q156" s="35">
        <v>10628</v>
      </c>
      <c r="R156" s="21">
        <v>3008.6</v>
      </c>
      <c r="S156" s="21">
        <v>2736.2</v>
      </c>
      <c r="T156" s="21">
        <v>3303.3</v>
      </c>
      <c r="U156" s="21">
        <v>28.3</v>
      </c>
      <c r="V156" s="21">
        <v>25.7</v>
      </c>
      <c r="W156" s="22">
        <v>31.1</v>
      </c>
    </row>
    <row r="157" spans="1:23">
      <c r="A157" s="6" t="s">
        <v>502</v>
      </c>
      <c r="B157" s="55" t="s">
        <v>503</v>
      </c>
      <c r="C157" s="44">
        <v>30329</v>
      </c>
      <c r="D157" s="21">
        <v>4964.5</v>
      </c>
      <c r="E157" s="21">
        <v>4439</v>
      </c>
      <c r="F157" s="21">
        <v>5524.2</v>
      </c>
      <c r="G157" s="21">
        <v>16.399999999999999</v>
      </c>
      <c r="H157" s="21">
        <v>14.6</v>
      </c>
      <c r="I157" s="22">
        <v>18.2</v>
      </c>
      <c r="J157" s="44">
        <v>14017</v>
      </c>
      <c r="K157" s="21">
        <v>3712.9</v>
      </c>
      <c r="L157" s="21">
        <v>3392.9</v>
      </c>
      <c r="M157" s="21">
        <v>4025.6</v>
      </c>
      <c r="N157" s="21">
        <v>26.5</v>
      </c>
      <c r="O157" s="21">
        <v>24.2</v>
      </c>
      <c r="P157" s="22">
        <v>28.7</v>
      </c>
      <c r="Q157" s="35">
        <v>14331</v>
      </c>
      <c r="R157" s="21">
        <v>4195.3999999999996</v>
      </c>
      <c r="S157" s="21">
        <v>3831.7</v>
      </c>
      <c r="T157" s="21">
        <v>4579.8</v>
      </c>
      <c r="U157" s="21">
        <v>29.3</v>
      </c>
      <c r="V157" s="21">
        <v>26.7</v>
      </c>
      <c r="W157" s="22">
        <v>32</v>
      </c>
    </row>
    <row r="158" spans="1:23">
      <c r="A158" s="6" t="s">
        <v>778</v>
      </c>
      <c r="B158" s="55" t="s">
        <v>779</v>
      </c>
      <c r="C158" s="44">
        <v>43159</v>
      </c>
      <c r="D158" s="21">
        <v>6022.3</v>
      </c>
      <c r="E158" s="21">
        <v>5255.3</v>
      </c>
      <c r="F158" s="21">
        <v>6795.8</v>
      </c>
      <c r="G158" s="21">
        <v>14</v>
      </c>
      <c r="H158" s="21">
        <v>12.2</v>
      </c>
      <c r="I158" s="22">
        <v>15.7</v>
      </c>
      <c r="J158" s="44">
        <v>15836</v>
      </c>
      <c r="K158" s="21">
        <v>3674.4</v>
      </c>
      <c r="L158" s="21">
        <v>3299.9</v>
      </c>
      <c r="M158" s="21">
        <v>4028.5</v>
      </c>
      <c r="N158" s="21">
        <v>23.2</v>
      </c>
      <c r="O158" s="21">
        <v>20.8</v>
      </c>
      <c r="P158" s="22">
        <v>25.4</v>
      </c>
      <c r="Q158" s="35">
        <v>17780</v>
      </c>
      <c r="R158" s="21">
        <v>4614.5</v>
      </c>
      <c r="S158" s="21">
        <v>4168.8999999999996</v>
      </c>
      <c r="T158" s="21">
        <v>5103.2</v>
      </c>
      <c r="U158" s="21">
        <v>26</v>
      </c>
      <c r="V158" s="21">
        <v>23.4</v>
      </c>
      <c r="W158" s="22">
        <v>28.7</v>
      </c>
    </row>
    <row r="159" spans="1:23">
      <c r="A159" s="6" t="s">
        <v>346</v>
      </c>
      <c r="B159" s="55" t="s">
        <v>347</v>
      </c>
      <c r="C159" s="44">
        <v>33625</v>
      </c>
      <c r="D159" s="21">
        <v>6643.2</v>
      </c>
      <c r="E159" s="21">
        <v>5903.5</v>
      </c>
      <c r="F159" s="21">
        <v>7388.1</v>
      </c>
      <c r="G159" s="21">
        <v>19.8</v>
      </c>
      <c r="H159" s="21">
        <v>17.600000000000001</v>
      </c>
      <c r="I159" s="22">
        <v>22</v>
      </c>
      <c r="J159" s="44">
        <v>14248</v>
      </c>
      <c r="K159" s="21">
        <v>4429.3</v>
      </c>
      <c r="L159" s="21">
        <v>4047.8</v>
      </c>
      <c r="M159" s="21">
        <v>4818.3999999999996</v>
      </c>
      <c r="N159" s="21">
        <v>31.1</v>
      </c>
      <c r="O159" s="21">
        <v>28.4</v>
      </c>
      <c r="P159" s="22">
        <v>33.799999999999997</v>
      </c>
      <c r="Q159" s="35">
        <v>11733</v>
      </c>
      <c r="R159" s="21">
        <v>4021.2</v>
      </c>
      <c r="S159" s="21">
        <v>3638.1</v>
      </c>
      <c r="T159" s="21">
        <v>4403.8</v>
      </c>
      <c r="U159" s="21">
        <v>34.299999999999997</v>
      </c>
      <c r="V159" s="21">
        <v>31</v>
      </c>
      <c r="W159" s="22">
        <v>37.5</v>
      </c>
    </row>
    <row r="160" spans="1:23">
      <c r="A160" s="6" t="s">
        <v>758</v>
      </c>
      <c r="B160" s="55" t="s">
        <v>759</v>
      </c>
      <c r="C160" s="44">
        <v>74932</v>
      </c>
      <c r="D160" s="21">
        <v>12046.1</v>
      </c>
      <c r="E160" s="21">
        <v>10796.3</v>
      </c>
      <c r="F160" s="21">
        <v>13301.4</v>
      </c>
      <c r="G160" s="21">
        <v>16.100000000000001</v>
      </c>
      <c r="H160" s="21">
        <v>14.4</v>
      </c>
      <c r="I160" s="22">
        <v>17.8</v>
      </c>
      <c r="J160" s="44">
        <v>24005</v>
      </c>
      <c r="K160" s="21">
        <v>6313.1</v>
      </c>
      <c r="L160" s="21">
        <v>5798.1</v>
      </c>
      <c r="M160" s="21">
        <v>6831.3</v>
      </c>
      <c r="N160" s="21">
        <v>26.3</v>
      </c>
      <c r="O160" s="21">
        <v>24.2</v>
      </c>
      <c r="P160" s="22">
        <v>28.5</v>
      </c>
      <c r="Q160" s="35">
        <v>19500</v>
      </c>
      <c r="R160" s="21">
        <v>5691.9</v>
      </c>
      <c r="S160" s="21">
        <v>5194.8</v>
      </c>
      <c r="T160" s="21">
        <v>6219.2</v>
      </c>
      <c r="U160" s="21">
        <v>29.2</v>
      </c>
      <c r="V160" s="21">
        <v>26.6</v>
      </c>
      <c r="W160" s="22">
        <v>31.9</v>
      </c>
    </row>
    <row r="161" spans="1:23">
      <c r="A161" s="6" t="s">
        <v>824</v>
      </c>
      <c r="B161" s="55" t="s">
        <v>825</v>
      </c>
      <c r="C161" s="44">
        <v>25748</v>
      </c>
      <c r="D161" s="21">
        <v>3518.8</v>
      </c>
      <c r="E161" s="21">
        <v>3093.2</v>
      </c>
      <c r="F161" s="21">
        <v>3940.5</v>
      </c>
      <c r="G161" s="21">
        <v>13.7</v>
      </c>
      <c r="H161" s="21">
        <v>12</v>
      </c>
      <c r="I161" s="22">
        <v>15.3</v>
      </c>
      <c r="J161" s="44">
        <v>10122</v>
      </c>
      <c r="K161" s="21">
        <v>2290.6</v>
      </c>
      <c r="L161" s="21">
        <v>2080</v>
      </c>
      <c r="M161" s="21">
        <v>2495.9</v>
      </c>
      <c r="N161" s="21">
        <v>22.6</v>
      </c>
      <c r="O161" s="21">
        <v>20.5</v>
      </c>
      <c r="P161" s="22">
        <v>24.7</v>
      </c>
      <c r="Q161" s="35">
        <v>11667</v>
      </c>
      <c r="R161" s="21">
        <v>2968.8</v>
      </c>
      <c r="S161" s="21">
        <v>2686.8</v>
      </c>
      <c r="T161" s="21">
        <v>3277</v>
      </c>
      <c r="U161" s="21">
        <v>25.4</v>
      </c>
      <c r="V161" s="21">
        <v>23</v>
      </c>
      <c r="W161" s="22">
        <v>28.1</v>
      </c>
    </row>
    <row r="162" spans="1:23">
      <c r="A162" s="6" t="s">
        <v>384</v>
      </c>
      <c r="B162" s="55" t="s">
        <v>385</v>
      </c>
      <c r="C162" s="44">
        <v>48334</v>
      </c>
      <c r="D162" s="21">
        <v>8061.2</v>
      </c>
      <c r="E162" s="21">
        <v>7221.1</v>
      </c>
      <c r="F162" s="21">
        <v>8912.7999999999993</v>
      </c>
      <c r="G162" s="21">
        <v>16.7</v>
      </c>
      <c r="H162" s="21">
        <v>14.9</v>
      </c>
      <c r="I162" s="22">
        <v>18.399999999999999</v>
      </c>
      <c r="J162" s="44">
        <v>24719</v>
      </c>
      <c r="K162" s="21">
        <v>6669.3</v>
      </c>
      <c r="L162" s="21">
        <v>6141.8</v>
      </c>
      <c r="M162" s="21">
        <v>7160.7</v>
      </c>
      <c r="N162" s="21">
        <v>27</v>
      </c>
      <c r="O162" s="21">
        <v>24.8</v>
      </c>
      <c r="P162" s="22">
        <v>29</v>
      </c>
      <c r="Q162" s="35">
        <v>29307</v>
      </c>
      <c r="R162" s="21">
        <v>8748.4</v>
      </c>
      <c r="S162" s="21">
        <v>8020.1</v>
      </c>
      <c r="T162" s="21">
        <v>9513.7999999999993</v>
      </c>
      <c r="U162" s="21">
        <v>29.9</v>
      </c>
      <c r="V162" s="21">
        <v>27.4</v>
      </c>
      <c r="W162" s="22">
        <v>32.5</v>
      </c>
    </row>
    <row r="163" spans="1:23">
      <c r="A163" s="6" t="s">
        <v>420</v>
      </c>
      <c r="B163" s="55" t="s">
        <v>421</v>
      </c>
      <c r="C163" s="44">
        <v>34463</v>
      </c>
      <c r="D163" s="21">
        <v>5937.5</v>
      </c>
      <c r="E163" s="21">
        <v>5344.6</v>
      </c>
      <c r="F163" s="21">
        <v>6532.9</v>
      </c>
      <c r="G163" s="21">
        <v>17.2</v>
      </c>
      <c r="H163" s="21">
        <v>15.5</v>
      </c>
      <c r="I163" s="22">
        <v>19</v>
      </c>
      <c r="J163" s="44">
        <v>14801</v>
      </c>
      <c r="K163" s="21">
        <v>4091.6</v>
      </c>
      <c r="L163" s="21">
        <v>3773</v>
      </c>
      <c r="M163" s="21">
        <v>4405.5</v>
      </c>
      <c r="N163" s="21">
        <v>27.6</v>
      </c>
      <c r="O163" s="21">
        <v>25.5</v>
      </c>
      <c r="P163" s="22">
        <v>29.8</v>
      </c>
      <c r="Q163" s="35">
        <v>14662</v>
      </c>
      <c r="R163" s="21">
        <v>4494.8</v>
      </c>
      <c r="S163" s="21">
        <v>4117</v>
      </c>
      <c r="T163" s="21">
        <v>4880.1000000000004</v>
      </c>
      <c r="U163" s="21">
        <v>30.7</v>
      </c>
      <c r="V163" s="21">
        <v>28.1</v>
      </c>
      <c r="W163" s="22">
        <v>33.299999999999997</v>
      </c>
    </row>
    <row r="164" spans="1:23">
      <c r="A164" s="6" t="s">
        <v>504</v>
      </c>
      <c r="B164" s="55" t="s">
        <v>505</v>
      </c>
      <c r="C164" s="44">
        <v>32569</v>
      </c>
      <c r="D164" s="21">
        <v>5405.5</v>
      </c>
      <c r="E164" s="21">
        <v>4851.1000000000004</v>
      </c>
      <c r="F164" s="21">
        <v>5954.3</v>
      </c>
      <c r="G164" s="21">
        <v>16.600000000000001</v>
      </c>
      <c r="H164" s="21">
        <v>14.9</v>
      </c>
      <c r="I164" s="22">
        <v>18.3</v>
      </c>
      <c r="J164" s="44">
        <v>13698</v>
      </c>
      <c r="K164" s="21">
        <v>3680.3</v>
      </c>
      <c r="L164" s="21">
        <v>3385.6</v>
      </c>
      <c r="M164" s="21">
        <v>3973.3</v>
      </c>
      <c r="N164" s="21">
        <v>26.9</v>
      </c>
      <c r="O164" s="21">
        <v>24.7</v>
      </c>
      <c r="P164" s="22">
        <v>29</v>
      </c>
      <c r="Q164" s="35">
        <v>14034</v>
      </c>
      <c r="R164" s="21">
        <v>4180.6000000000004</v>
      </c>
      <c r="S164" s="21">
        <v>3831.3</v>
      </c>
      <c r="T164" s="21">
        <v>4557.5</v>
      </c>
      <c r="U164" s="21">
        <v>29.8</v>
      </c>
      <c r="V164" s="21">
        <v>27.3</v>
      </c>
      <c r="W164" s="22">
        <v>32.5</v>
      </c>
    </row>
    <row r="165" spans="1:23">
      <c r="A165" s="6" t="s">
        <v>476</v>
      </c>
      <c r="B165" s="55" t="s">
        <v>477</v>
      </c>
      <c r="C165" s="44">
        <v>65280</v>
      </c>
      <c r="D165" s="21">
        <v>11947.9</v>
      </c>
      <c r="E165" s="21">
        <v>10641.2</v>
      </c>
      <c r="F165" s="21">
        <v>13280.5</v>
      </c>
      <c r="G165" s="21">
        <v>18.3</v>
      </c>
      <c r="H165" s="21">
        <v>16.3</v>
      </c>
      <c r="I165" s="22">
        <v>20.3</v>
      </c>
      <c r="J165" s="44">
        <v>25124</v>
      </c>
      <c r="K165" s="21">
        <v>7355.7</v>
      </c>
      <c r="L165" s="21">
        <v>6738.6</v>
      </c>
      <c r="M165" s="21">
        <v>7987</v>
      </c>
      <c r="N165" s="21">
        <v>29.3</v>
      </c>
      <c r="O165" s="21">
        <v>26.8</v>
      </c>
      <c r="P165" s="22">
        <v>31.8</v>
      </c>
      <c r="Q165" s="35">
        <v>22280</v>
      </c>
      <c r="R165" s="21">
        <v>7236.6</v>
      </c>
      <c r="S165" s="21">
        <v>6576.1</v>
      </c>
      <c r="T165" s="21">
        <v>7906.7</v>
      </c>
      <c r="U165" s="21">
        <v>32.5</v>
      </c>
      <c r="V165" s="21">
        <v>29.5</v>
      </c>
      <c r="W165" s="22">
        <v>35.5</v>
      </c>
    </row>
    <row r="166" spans="1:23">
      <c r="A166" s="6" t="s">
        <v>826</v>
      </c>
      <c r="B166" s="55" t="s">
        <v>827</v>
      </c>
      <c r="C166" s="44">
        <v>74291</v>
      </c>
      <c r="D166" s="21">
        <v>12782.1</v>
      </c>
      <c r="E166" s="21">
        <v>11192.9</v>
      </c>
      <c r="F166" s="21">
        <v>14470.4</v>
      </c>
      <c r="G166" s="21">
        <v>17.2</v>
      </c>
      <c r="H166" s="21">
        <v>15.1</v>
      </c>
      <c r="I166" s="22">
        <v>19.5</v>
      </c>
      <c r="J166" s="44">
        <v>17650</v>
      </c>
      <c r="K166" s="21">
        <v>4913.3</v>
      </c>
      <c r="L166" s="21">
        <v>4384.3999999999996</v>
      </c>
      <c r="M166" s="21">
        <v>5446.3</v>
      </c>
      <c r="N166" s="21">
        <v>27.8</v>
      </c>
      <c r="O166" s="21">
        <v>24.8</v>
      </c>
      <c r="P166" s="22">
        <v>30.9</v>
      </c>
      <c r="Q166" s="35">
        <v>10558</v>
      </c>
      <c r="R166" s="21">
        <v>3284.8</v>
      </c>
      <c r="S166" s="21">
        <v>2918.4</v>
      </c>
      <c r="T166" s="21">
        <v>3684.5</v>
      </c>
      <c r="U166" s="21">
        <v>31.1</v>
      </c>
      <c r="V166" s="21">
        <v>27.6</v>
      </c>
      <c r="W166" s="22">
        <v>34.9</v>
      </c>
    </row>
    <row r="167" spans="1:23">
      <c r="A167" s="6" t="s">
        <v>440</v>
      </c>
      <c r="B167" s="55" t="s">
        <v>441</v>
      </c>
      <c r="C167" s="44">
        <v>27781</v>
      </c>
      <c r="D167" s="21">
        <v>4624.1000000000004</v>
      </c>
      <c r="E167" s="21">
        <v>4141</v>
      </c>
      <c r="F167" s="21">
        <v>5102.8999999999996</v>
      </c>
      <c r="G167" s="21">
        <v>16.600000000000001</v>
      </c>
      <c r="H167" s="21">
        <v>14.9</v>
      </c>
      <c r="I167" s="22">
        <v>18.399999999999999</v>
      </c>
      <c r="J167" s="44">
        <v>12971</v>
      </c>
      <c r="K167" s="21">
        <v>3483.6</v>
      </c>
      <c r="L167" s="21">
        <v>3201.7</v>
      </c>
      <c r="M167" s="21">
        <v>3769.6</v>
      </c>
      <c r="N167" s="21">
        <v>26.9</v>
      </c>
      <c r="O167" s="21">
        <v>24.7</v>
      </c>
      <c r="P167" s="22">
        <v>29.1</v>
      </c>
      <c r="Q167" s="35">
        <v>13830</v>
      </c>
      <c r="R167" s="21">
        <v>4110.2</v>
      </c>
      <c r="S167" s="21">
        <v>3746.1</v>
      </c>
      <c r="T167" s="21">
        <v>4495</v>
      </c>
      <c r="U167" s="21">
        <v>29.7</v>
      </c>
      <c r="V167" s="21">
        <v>27.1</v>
      </c>
      <c r="W167" s="22">
        <v>32.5</v>
      </c>
    </row>
    <row r="168" spans="1:23">
      <c r="A168" s="6" t="s">
        <v>560</v>
      </c>
      <c r="B168" s="55" t="s">
        <v>561</v>
      </c>
      <c r="C168" s="44">
        <v>28721</v>
      </c>
      <c r="D168" s="21">
        <v>4768.7</v>
      </c>
      <c r="E168" s="21">
        <v>4272.6000000000004</v>
      </c>
      <c r="F168" s="21">
        <v>5261.4</v>
      </c>
      <c r="G168" s="21">
        <v>16.600000000000001</v>
      </c>
      <c r="H168" s="21">
        <v>14.9</v>
      </c>
      <c r="I168" s="22">
        <v>18.3</v>
      </c>
      <c r="J168" s="44">
        <v>12940</v>
      </c>
      <c r="K168" s="21">
        <v>3473.1</v>
      </c>
      <c r="L168" s="21">
        <v>3188.6</v>
      </c>
      <c r="M168" s="21">
        <v>3744.6</v>
      </c>
      <c r="N168" s="21">
        <v>26.8</v>
      </c>
      <c r="O168" s="21">
        <v>24.6</v>
      </c>
      <c r="P168" s="22">
        <v>28.9</v>
      </c>
      <c r="Q168" s="35">
        <v>13495</v>
      </c>
      <c r="R168" s="21">
        <v>4000.6</v>
      </c>
      <c r="S168" s="21">
        <v>3669.7</v>
      </c>
      <c r="T168" s="21">
        <v>4353.1000000000004</v>
      </c>
      <c r="U168" s="21">
        <v>29.6</v>
      </c>
      <c r="V168" s="21">
        <v>27.2</v>
      </c>
      <c r="W168" s="22">
        <v>32.299999999999997</v>
      </c>
    </row>
    <row r="169" spans="1:23">
      <c r="A169" s="6" t="s">
        <v>326</v>
      </c>
      <c r="B169" s="55" t="s">
        <v>327</v>
      </c>
      <c r="C169" s="44">
        <v>41657</v>
      </c>
      <c r="D169" s="21">
        <v>7900.8</v>
      </c>
      <c r="E169" s="21">
        <v>7098.5</v>
      </c>
      <c r="F169" s="21">
        <v>8721.1</v>
      </c>
      <c r="G169" s="21">
        <v>19</v>
      </c>
      <c r="H169" s="21">
        <v>17</v>
      </c>
      <c r="I169" s="22">
        <v>20.9</v>
      </c>
      <c r="J169" s="44">
        <v>17579</v>
      </c>
      <c r="K169" s="21">
        <v>5278.3</v>
      </c>
      <c r="L169" s="21">
        <v>4880.6000000000004</v>
      </c>
      <c r="M169" s="21">
        <v>5688.6</v>
      </c>
      <c r="N169" s="21">
        <v>30</v>
      </c>
      <c r="O169" s="21">
        <v>27.8</v>
      </c>
      <c r="P169" s="22">
        <v>32.4</v>
      </c>
      <c r="Q169" s="35">
        <v>17011</v>
      </c>
      <c r="R169" s="21">
        <v>5625.2</v>
      </c>
      <c r="S169" s="21">
        <v>5144.2</v>
      </c>
      <c r="T169" s="21">
        <v>6112.6</v>
      </c>
      <c r="U169" s="21">
        <v>33.1</v>
      </c>
      <c r="V169" s="21">
        <v>30.2</v>
      </c>
      <c r="W169" s="22">
        <v>35.9</v>
      </c>
    </row>
    <row r="170" spans="1:23">
      <c r="A170" s="6" t="s">
        <v>738</v>
      </c>
      <c r="B170" s="55" t="s">
        <v>739</v>
      </c>
      <c r="C170" s="44">
        <v>36148</v>
      </c>
      <c r="D170" s="21">
        <v>5270.2</v>
      </c>
      <c r="E170" s="21">
        <v>4670.6000000000004</v>
      </c>
      <c r="F170" s="21">
        <v>5855.9</v>
      </c>
      <c r="G170" s="21">
        <v>14.6</v>
      </c>
      <c r="H170" s="21">
        <v>12.9</v>
      </c>
      <c r="I170" s="22">
        <v>16.2</v>
      </c>
      <c r="J170" s="44">
        <v>13070</v>
      </c>
      <c r="K170" s="21">
        <v>3137</v>
      </c>
      <c r="L170" s="21">
        <v>2862.2</v>
      </c>
      <c r="M170" s="21">
        <v>3400</v>
      </c>
      <c r="N170" s="21">
        <v>24</v>
      </c>
      <c r="O170" s="21">
        <v>21.9</v>
      </c>
      <c r="P170" s="22">
        <v>26</v>
      </c>
      <c r="Q170" s="35">
        <v>14383</v>
      </c>
      <c r="R170" s="21">
        <v>3877.2</v>
      </c>
      <c r="S170" s="21">
        <v>3533.7</v>
      </c>
      <c r="T170" s="21">
        <v>4261.7</v>
      </c>
      <c r="U170" s="21">
        <v>27</v>
      </c>
      <c r="V170" s="21">
        <v>24.6</v>
      </c>
      <c r="W170" s="22">
        <v>29.6</v>
      </c>
    </row>
    <row r="171" spans="1:23">
      <c r="A171" s="6" t="s">
        <v>572</v>
      </c>
      <c r="B171" s="55" t="s">
        <v>573</v>
      </c>
      <c r="C171" s="44">
        <v>33544</v>
      </c>
      <c r="D171" s="21">
        <v>5241.8999999999996</v>
      </c>
      <c r="E171" s="21">
        <v>4674.6000000000004</v>
      </c>
      <c r="F171" s="21">
        <v>5810</v>
      </c>
      <c r="G171" s="21">
        <v>15.6</v>
      </c>
      <c r="H171" s="21">
        <v>13.9</v>
      </c>
      <c r="I171" s="22">
        <v>17.3</v>
      </c>
      <c r="J171" s="44">
        <v>14023</v>
      </c>
      <c r="K171" s="21">
        <v>3577.3</v>
      </c>
      <c r="L171" s="21">
        <v>3282.1</v>
      </c>
      <c r="M171" s="21">
        <v>3858.5</v>
      </c>
      <c r="N171" s="21">
        <v>25.5</v>
      </c>
      <c r="O171" s="21">
        <v>23.4</v>
      </c>
      <c r="P171" s="22">
        <v>27.5</v>
      </c>
      <c r="Q171" s="35">
        <v>15254</v>
      </c>
      <c r="R171" s="21">
        <v>4301.3</v>
      </c>
      <c r="S171" s="21">
        <v>3936.4</v>
      </c>
      <c r="T171" s="21">
        <v>4699.3</v>
      </c>
      <c r="U171" s="21">
        <v>28.2</v>
      </c>
      <c r="V171" s="21">
        <v>25.8</v>
      </c>
      <c r="W171" s="22">
        <v>30.8</v>
      </c>
    </row>
    <row r="172" spans="1:23">
      <c r="A172" s="6" t="s">
        <v>396</v>
      </c>
      <c r="B172" s="55" t="s">
        <v>397</v>
      </c>
      <c r="C172" s="44">
        <v>46121</v>
      </c>
      <c r="D172" s="21">
        <v>8115.1</v>
      </c>
      <c r="E172" s="21">
        <v>7311.9</v>
      </c>
      <c r="F172" s="21">
        <v>8946.6</v>
      </c>
      <c r="G172" s="21">
        <v>17.600000000000001</v>
      </c>
      <c r="H172" s="21">
        <v>15.9</v>
      </c>
      <c r="I172" s="22">
        <v>19.399999999999999</v>
      </c>
      <c r="J172" s="44">
        <v>19997</v>
      </c>
      <c r="K172" s="21">
        <v>5645.6</v>
      </c>
      <c r="L172" s="21">
        <v>5206.2</v>
      </c>
      <c r="M172" s="21">
        <v>6088.9</v>
      </c>
      <c r="N172" s="21">
        <v>28.2</v>
      </c>
      <c r="O172" s="21">
        <v>26</v>
      </c>
      <c r="P172" s="22">
        <v>30.4</v>
      </c>
      <c r="Q172" s="35">
        <v>19269</v>
      </c>
      <c r="R172" s="21">
        <v>6020.3</v>
      </c>
      <c r="S172" s="21">
        <v>5512.5</v>
      </c>
      <c r="T172" s="21">
        <v>6532</v>
      </c>
      <c r="U172" s="21">
        <v>31.2</v>
      </c>
      <c r="V172" s="21">
        <v>28.6</v>
      </c>
      <c r="W172" s="22">
        <v>33.9</v>
      </c>
    </row>
    <row r="173" spans="1:23">
      <c r="A173" s="6" t="s">
        <v>334</v>
      </c>
      <c r="B173" s="55" t="s">
        <v>335</v>
      </c>
      <c r="C173" s="44">
        <v>28283</v>
      </c>
      <c r="D173" s="21">
        <v>4798.5</v>
      </c>
      <c r="E173" s="21">
        <v>4251.1000000000004</v>
      </c>
      <c r="F173" s="21">
        <v>5371.4</v>
      </c>
      <c r="G173" s="21">
        <v>17</v>
      </c>
      <c r="H173" s="21">
        <v>15</v>
      </c>
      <c r="I173" s="22">
        <v>19</v>
      </c>
      <c r="J173" s="44">
        <v>17228</v>
      </c>
      <c r="K173" s="21">
        <v>4675.8999999999996</v>
      </c>
      <c r="L173" s="21">
        <v>4241.3999999999996</v>
      </c>
      <c r="M173" s="21">
        <v>5094.8999999999996</v>
      </c>
      <c r="N173" s="21">
        <v>27.1</v>
      </c>
      <c r="O173" s="21">
        <v>24.6</v>
      </c>
      <c r="P173" s="22">
        <v>29.6</v>
      </c>
      <c r="Q173" s="35">
        <v>18852</v>
      </c>
      <c r="R173" s="21">
        <v>5648.5</v>
      </c>
      <c r="S173" s="21">
        <v>5117.5</v>
      </c>
      <c r="T173" s="21">
        <v>6207.9</v>
      </c>
      <c r="U173" s="21">
        <v>30</v>
      </c>
      <c r="V173" s="21">
        <v>27.1</v>
      </c>
      <c r="W173" s="22">
        <v>32.9</v>
      </c>
    </row>
    <row r="174" spans="1:23">
      <c r="A174" s="6" t="s">
        <v>512</v>
      </c>
      <c r="B174" s="55" t="s">
        <v>513</v>
      </c>
      <c r="C174" s="44">
        <v>97320</v>
      </c>
      <c r="D174" s="21">
        <v>16741.5</v>
      </c>
      <c r="E174" s="21">
        <v>15085.5</v>
      </c>
      <c r="F174" s="21">
        <v>18448.599999999999</v>
      </c>
      <c r="G174" s="21">
        <v>17.2</v>
      </c>
      <c r="H174" s="21">
        <v>15.5</v>
      </c>
      <c r="I174" s="22">
        <v>19</v>
      </c>
      <c r="J174" s="44">
        <v>35237</v>
      </c>
      <c r="K174" s="21">
        <v>9796.2999999999993</v>
      </c>
      <c r="L174" s="21">
        <v>9045.2000000000007</v>
      </c>
      <c r="M174" s="21">
        <v>10554.4</v>
      </c>
      <c r="N174" s="21">
        <v>27.8</v>
      </c>
      <c r="O174" s="21">
        <v>25.7</v>
      </c>
      <c r="P174" s="22">
        <v>30</v>
      </c>
      <c r="Q174" s="35">
        <v>33610</v>
      </c>
      <c r="R174" s="21">
        <v>10318.5</v>
      </c>
      <c r="S174" s="21">
        <v>9471.5</v>
      </c>
      <c r="T174" s="21">
        <v>11221.6</v>
      </c>
      <c r="U174" s="21">
        <v>30.7</v>
      </c>
      <c r="V174" s="21">
        <v>28.2</v>
      </c>
      <c r="W174" s="22">
        <v>33.4</v>
      </c>
    </row>
    <row r="175" spans="1:23">
      <c r="A175" s="6" t="s">
        <v>604</v>
      </c>
      <c r="B175" s="55" t="s">
        <v>605</v>
      </c>
      <c r="C175" s="44">
        <v>59415</v>
      </c>
      <c r="D175" s="21">
        <v>9191.4</v>
      </c>
      <c r="E175" s="21">
        <v>8203.5</v>
      </c>
      <c r="F175" s="21">
        <v>10196.9</v>
      </c>
      <c r="G175" s="21">
        <v>15.5</v>
      </c>
      <c r="H175" s="21">
        <v>13.8</v>
      </c>
      <c r="I175" s="22">
        <v>17.2</v>
      </c>
      <c r="J175" s="44">
        <v>24949</v>
      </c>
      <c r="K175" s="21">
        <v>6317</v>
      </c>
      <c r="L175" s="21">
        <v>5813.1</v>
      </c>
      <c r="M175" s="21">
        <v>6821.8</v>
      </c>
      <c r="N175" s="21">
        <v>25.3</v>
      </c>
      <c r="O175" s="21">
        <v>23.3</v>
      </c>
      <c r="P175" s="22">
        <v>27.3</v>
      </c>
      <c r="Q175" s="35">
        <v>29001</v>
      </c>
      <c r="R175" s="21">
        <v>8155.7</v>
      </c>
      <c r="S175" s="21">
        <v>7466.4</v>
      </c>
      <c r="T175" s="21">
        <v>8901.4</v>
      </c>
      <c r="U175" s="21">
        <v>28.1</v>
      </c>
      <c r="V175" s="21">
        <v>25.7</v>
      </c>
      <c r="W175" s="22">
        <v>30.7</v>
      </c>
    </row>
    <row r="176" spans="1:23">
      <c r="A176" s="6" t="s">
        <v>514</v>
      </c>
      <c r="B176" s="55" t="s">
        <v>515</v>
      </c>
      <c r="C176" s="44">
        <v>56233</v>
      </c>
      <c r="D176" s="21">
        <v>9638.2000000000007</v>
      </c>
      <c r="E176" s="21">
        <v>8627.2999999999993</v>
      </c>
      <c r="F176" s="21">
        <v>10653.3</v>
      </c>
      <c r="G176" s="21">
        <v>17.100000000000001</v>
      </c>
      <c r="H176" s="21">
        <v>15.3</v>
      </c>
      <c r="I176" s="22">
        <v>18.899999999999999</v>
      </c>
      <c r="J176" s="44">
        <v>23933</v>
      </c>
      <c r="K176" s="21">
        <v>6640</v>
      </c>
      <c r="L176" s="21">
        <v>6117.9</v>
      </c>
      <c r="M176" s="21">
        <v>7161.6</v>
      </c>
      <c r="N176" s="21">
        <v>27.7</v>
      </c>
      <c r="O176" s="21">
        <v>25.6</v>
      </c>
      <c r="P176" s="22">
        <v>29.9</v>
      </c>
      <c r="Q176" s="35">
        <v>21589</v>
      </c>
      <c r="R176" s="21">
        <v>6627</v>
      </c>
      <c r="S176" s="21">
        <v>6070</v>
      </c>
      <c r="T176" s="21">
        <v>7231</v>
      </c>
      <c r="U176" s="21">
        <v>30.7</v>
      </c>
      <c r="V176" s="21">
        <v>28.1</v>
      </c>
      <c r="W176" s="22">
        <v>33.5</v>
      </c>
    </row>
    <row r="177" spans="1:23">
      <c r="A177" s="6" t="s">
        <v>422</v>
      </c>
      <c r="B177" s="55" t="s">
        <v>423</v>
      </c>
      <c r="C177" s="44">
        <v>18459</v>
      </c>
      <c r="D177" s="21">
        <v>3251.3</v>
      </c>
      <c r="E177" s="21">
        <v>2916.1</v>
      </c>
      <c r="F177" s="21">
        <v>3596.6</v>
      </c>
      <c r="G177" s="21">
        <v>17.600000000000001</v>
      </c>
      <c r="H177" s="21">
        <v>15.8</v>
      </c>
      <c r="I177" s="22">
        <v>19.5</v>
      </c>
      <c r="J177" s="44">
        <v>7399</v>
      </c>
      <c r="K177" s="21">
        <v>2087.1</v>
      </c>
      <c r="L177" s="21">
        <v>1921.6</v>
      </c>
      <c r="M177" s="21">
        <v>2244</v>
      </c>
      <c r="N177" s="21">
        <v>28.2</v>
      </c>
      <c r="O177" s="21">
        <v>26</v>
      </c>
      <c r="P177" s="22">
        <v>30.3</v>
      </c>
      <c r="Q177" s="35">
        <v>7582</v>
      </c>
      <c r="R177" s="21">
        <v>2372.1</v>
      </c>
      <c r="S177" s="21">
        <v>2172.1</v>
      </c>
      <c r="T177" s="21">
        <v>2579.6</v>
      </c>
      <c r="U177" s="21">
        <v>31.3</v>
      </c>
      <c r="V177" s="21">
        <v>28.6</v>
      </c>
      <c r="W177" s="22">
        <v>34</v>
      </c>
    </row>
    <row r="178" spans="1:23">
      <c r="A178" s="6" t="s">
        <v>718</v>
      </c>
      <c r="B178" s="55" t="s">
        <v>719</v>
      </c>
      <c r="C178" s="44">
        <v>30156</v>
      </c>
      <c r="D178" s="21">
        <v>4696</v>
      </c>
      <c r="E178" s="21">
        <v>4191.6000000000004</v>
      </c>
      <c r="F178" s="21">
        <v>5210.3999999999996</v>
      </c>
      <c r="G178" s="21">
        <v>15.6</v>
      </c>
      <c r="H178" s="21">
        <v>13.9</v>
      </c>
      <c r="I178" s="22">
        <v>17.3</v>
      </c>
      <c r="J178" s="44">
        <v>11579</v>
      </c>
      <c r="K178" s="21">
        <v>2946.1</v>
      </c>
      <c r="L178" s="21">
        <v>2704.6</v>
      </c>
      <c r="M178" s="21">
        <v>3186.5</v>
      </c>
      <c r="N178" s="21">
        <v>25.4</v>
      </c>
      <c r="O178" s="21">
        <v>23.4</v>
      </c>
      <c r="P178" s="22">
        <v>27.5</v>
      </c>
      <c r="Q178" s="35">
        <v>10924</v>
      </c>
      <c r="R178" s="21">
        <v>3079.9</v>
      </c>
      <c r="S178" s="21">
        <v>2809.9</v>
      </c>
      <c r="T178" s="21">
        <v>3372.1</v>
      </c>
      <c r="U178" s="21">
        <v>28.2</v>
      </c>
      <c r="V178" s="21">
        <v>25.7</v>
      </c>
      <c r="W178" s="22">
        <v>30.9</v>
      </c>
    </row>
    <row r="179" spans="1:23">
      <c r="A179" s="6" t="s">
        <v>606</v>
      </c>
      <c r="B179" s="55" t="s">
        <v>607</v>
      </c>
      <c r="C179" s="44">
        <v>177617</v>
      </c>
      <c r="D179" s="21">
        <v>27392.1</v>
      </c>
      <c r="E179" s="21">
        <v>24480.2</v>
      </c>
      <c r="F179" s="21">
        <v>30319.599999999999</v>
      </c>
      <c r="G179" s="21">
        <v>15.4</v>
      </c>
      <c r="H179" s="21">
        <v>13.8</v>
      </c>
      <c r="I179" s="22">
        <v>17.100000000000001</v>
      </c>
      <c r="J179" s="44">
        <v>82115</v>
      </c>
      <c r="K179" s="21">
        <v>20543.7</v>
      </c>
      <c r="L179" s="21">
        <v>18949.099999999999</v>
      </c>
      <c r="M179" s="21">
        <v>22162.1</v>
      </c>
      <c r="N179" s="21">
        <v>25</v>
      </c>
      <c r="O179" s="21">
        <v>23.1</v>
      </c>
      <c r="P179" s="22">
        <v>27</v>
      </c>
      <c r="Q179" s="35">
        <v>83088</v>
      </c>
      <c r="R179" s="21">
        <v>23183.3</v>
      </c>
      <c r="S179" s="21">
        <v>21193.5</v>
      </c>
      <c r="T179" s="21">
        <v>25292.799999999999</v>
      </c>
      <c r="U179" s="21">
        <v>27.9</v>
      </c>
      <c r="V179" s="21">
        <v>25.5</v>
      </c>
      <c r="W179" s="22">
        <v>30.4</v>
      </c>
    </row>
    <row r="180" spans="1:23">
      <c r="A180" s="6" t="s">
        <v>478</v>
      </c>
      <c r="B180" s="55" t="s">
        <v>479</v>
      </c>
      <c r="C180" s="44">
        <v>92039</v>
      </c>
      <c r="D180" s="21">
        <v>15656.3</v>
      </c>
      <c r="E180" s="21">
        <v>14053</v>
      </c>
      <c r="F180" s="21">
        <v>17250.7</v>
      </c>
      <c r="G180" s="21">
        <v>17</v>
      </c>
      <c r="H180" s="21">
        <v>15.3</v>
      </c>
      <c r="I180" s="22">
        <v>18.7</v>
      </c>
      <c r="J180" s="44">
        <v>45809</v>
      </c>
      <c r="K180" s="21">
        <v>12492.8</v>
      </c>
      <c r="L180" s="21">
        <v>11496</v>
      </c>
      <c r="M180" s="21">
        <v>13466</v>
      </c>
      <c r="N180" s="21">
        <v>27.3</v>
      </c>
      <c r="O180" s="21">
        <v>25.1</v>
      </c>
      <c r="P180" s="22">
        <v>29.4</v>
      </c>
      <c r="Q180" s="35">
        <v>42389</v>
      </c>
      <c r="R180" s="21">
        <v>12804.6</v>
      </c>
      <c r="S180" s="21">
        <v>11735</v>
      </c>
      <c r="T180" s="21">
        <v>13921</v>
      </c>
      <c r="U180" s="21">
        <v>30.2</v>
      </c>
      <c r="V180" s="21">
        <v>27.7</v>
      </c>
      <c r="W180" s="22">
        <v>32.799999999999997</v>
      </c>
    </row>
    <row r="181" spans="1:23">
      <c r="A181" s="6" t="s">
        <v>424</v>
      </c>
      <c r="B181" s="55" t="s">
        <v>425</v>
      </c>
      <c r="C181" s="44">
        <v>30893</v>
      </c>
      <c r="D181" s="21">
        <v>5595.5</v>
      </c>
      <c r="E181" s="21">
        <v>4980.8999999999996</v>
      </c>
      <c r="F181" s="21">
        <v>6221</v>
      </c>
      <c r="G181" s="21">
        <v>18.100000000000001</v>
      </c>
      <c r="H181" s="21">
        <v>16.100000000000001</v>
      </c>
      <c r="I181" s="22">
        <v>20.100000000000001</v>
      </c>
      <c r="J181" s="44">
        <v>10944</v>
      </c>
      <c r="K181" s="21">
        <v>3182.4</v>
      </c>
      <c r="L181" s="21">
        <v>2923.3</v>
      </c>
      <c r="M181" s="21">
        <v>3454</v>
      </c>
      <c r="N181" s="21">
        <v>29.1</v>
      </c>
      <c r="O181" s="21">
        <v>26.7</v>
      </c>
      <c r="P181" s="22">
        <v>31.6</v>
      </c>
      <c r="Q181" s="35">
        <v>11029</v>
      </c>
      <c r="R181" s="21">
        <v>3555.7</v>
      </c>
      <c r="S181" s="21">
        <v>3227.4</v>
      </c>
      <c r="T181" s="21">
        <v>3895.6</v>
      </c>
      <c r="U181" s="21">
        <v>32.200000000000003</v>
      </c>
      <c r="V181" s="21">
        <v>29.3</v>
      </c>
      <c r="W181" s="22">
        <v>35.299999999999997</v>
      </c>
    </row>
    <row r="182" spans="1:23">
      <c r="A182" s="6" t="s">
        <v>442</v>
      </c>
      <c r="B182" s="55" t="s">
        <v>443</v>
      </c>
      <c r="C182" s="44">
        <v>65189</v>
      </c>
      <c r="D182" s="21">
        <v>12789</v>
      </c>
      <c r="E182" s="21">
        <v>11275.9</v>
      </c>
      <c r="F182" s="21">
        <v>14326.5</v>
      </c>
      <c r="G182" s="21">
        <v>19.600000000000001</v>
      </c>
      <c r="H182" s="21">
        <v>17.3</v>
      </c>
      <c r="I182" s="22">
        <v>22</v>
      </c>
      <c r="J182" s="44">
        <v>21096</v>
      </c>
      <c r="K182" s="21">
        <v>6557.7</v>
      </c>
      <c r="L182" s="21">
        <v>5963.1</v>
      </c>
      <c r="M182" s="21">
        <v>7194.3</v>
      </c>
      <c r="N182" s="21">
        <v>31.1</v>
      </c>
      <c r="O182" s="21">
        <v>28.3</v>
      </c>
      <c r="P182" s="22">
        <v>34.1</v>
      </c>
      <c r="Q182" s="35">
        <v>18066</v>
      </c>
      <c r="R182" s="21">
        <v>6205.4</v>
      </c>
      <c r="S182" s="21">
        <v>5585.9</v>
      </c>
      <c r="T182" s="21">
        <v>6846.7</v>
      </c>
      <c r="U182" s="21">
        <v>34.299999999999997</v>
      </c>
      <c r="V182" s="21">
        <v>30.9</v>
      </c>
      <c r="W182" s="22">
        <v>37.9</v>
      </c>
    </row>
    <row r="183" spans="1:23">
      <c r="A183" s="6" t="s">
        <v>462</v>
      </c>
      <c r="B183" s="55" t="s">
        <v>463</v>
      </c>
      <c r="C183" s="44">
        <v>35088</v>
      </c>
      <c r="D183" s="21">
        <v>6151.4</v>
      </c>
      <c r="E183" s="21">
        <v>5518.3</v>
      </c>
      <c r="F183" s="21">
        <v>6784.9</v>
      </c>
      <c r="G183" s="21">
        <v>17.5</v>
      </c>
      <c r="H183" s="21">
        <v>15.7</v>
      </c>
      <c r="I183" s="22">
        <v>19.3</v>
      </c>
      <c r="J183" s="44">
        <v>13634</v>
      </c>
      <c r="K183" s="21">
        <v>3844.7</v>
      </c>
      <c r="L183" s="21">
        <v>3529.1</v>
      </c>
      <c r="M183" s="21">
        <v>4164</v>
      </c>
      <c r="N183" s="21">
        <v>28.2</v>
      </c>
      <c r="O183" s="21">
        <v>25.9</v>
      </c>
      <c r="P183" s="22">
        <v>30.5</v>
      </c>
      <c r="Q183" s="35">
        <v>13207</v>
      </c>
      <c r="R183" s="21">
        <v>4126.5</v>
      </c>
      <c r="S183" s="21">
        <v>3761.8</v>
      </c>
      <c r="T183" s="21">
        <v>4507</v>
      </c>
      <c r="U183" s="21">
        <v>31.2</v>
      </c>
      <c r="V183" s="21">
        <v>28.5</v>
      </c>
      <c r="W183" s="22">
        <v>34.1</v>
      </c>
    </row>
    <row r="184" spans="1:23">
      <c r="A184" s="6" t="s">
        <v>708</v>
      </c>
      <c r="B184" s="55" t="s">
        <v>709</v>
      </c>
      <c r="C184" s="44">
        <v>14809</v>
      </c>
      <c r="D184" s="21">
        <v>2219.3000000000002</v>
      </c>
      <c r="E184" s="21">
        <v>1968.3</v>
      </c>
      <c r="F184" s="21">
        <v>2468.6</v>
      </c>
      <c r="G184" s="21">
        <v>15</v>
      </c>
      <c r="H184" s="21">
        <v>13.3</v>
      </c>
      <c r="I184" s="22">
        <v>16.7</v>
      </c>
      <c r="J184" s="44">
        <v>5963</v>
      </c>
      <c r="K184" s="21">
        <v>1464.7</v>
      </c>
      <c r="L184" s="21">
        <v>1334.7</v>
      </c>
      <c r="M184" s="21">
        <v>1589.4</v>
      </c>
      <c r="N184" s="21">
        <v>24.6</v>
      </c>
      <c r="O184" s="21">
        <v>22.4</v>
      </c>
      <c r="P184" s="22">
        <v>26.7</v>
      </c>
      <c r="Q184" s="35">
        <v>6643</v>
      </c>
      <c r="R184" s="21">
        <v>1828.8</v>
      </c>
      <c r="S184" s="21">
        <v>1664.9</v>
      </c>
      <c r="T184" s="21">
        <v>2010.2</v>
      </c>
      <c r="U184" s="21">
        <v>27.5</v>
      </c>
      <c r="V184" s="21">
        <v>25.1</v>
      </c>
      <c r="W184" s="22">
        <v>30.3</v>
      </c>
    </row>
    <row r="185" spans="1:23">
      <c r="A185" s="6" t="s">
        <v>426</v>
      </c>
      <c r="B185" s="55" t="s">
        <v>427</v>
      </c>
      <c r="C185" s="44">
        <v>58811</v>
      </c>
      <c r="D185" s="21">
        <v>11354.2</v>
      </c>
      <c r="E185" s="21">
        <v>10130.200000000001</v>
      </c>
      <c r="F185" s="21">
        <v>12607.9</v>
      </c>
      <c r="G185" s="21">
        <v>19.3</v>
      </c>
      <c r="H185" s="21">
        <v>17.2</v>
      </c>
      <c r="I185" s="22">
        <v>21.4</v>
      </c>
      <c r="J185" s="44">
        <v>20452</v>
      </c>
      <c r="K185" s="21">
        <v>6245.8</v>
      </c>
      <c r="L185" s="21">
        <v>5713.9</v>
      </c>
      <c r="M185" s="21">
        <v>6766.8</v>
      </c>
      <c r="N185" s="21">
        <v>30.5</v>
      </c>
      <c r="O185" s="21">
        <v>27.9</v>
      </c>
      <c r="P185" s="22">
        <v>33.1</v>
      </c>
      <c r="Q185" s="35">
        <v>19110</v>
      </c>
      <c r="R185" s="21">
        <v>6438.4</v>
      </c>
      <c r="S185" s="21">
        <v>5848.8</v>
      </c>
      <c r="T185" s="21">
        <v>7026</v>
      </c>
      <c r="U185" s="21">
        <v>33.700000000000003</v>
      </c>
      <c r="V185" s="21">
        <v>30.6</v>
      </c>
      <c r="W185" s="22">
        <v>36.799999999999997</v>
      </c>
    </row>
    <row r="186" spans="1:23">
      <c r="A186" s="6" t="s">
        <v>846</v>
      </c>
      <c r="B186" s="55" t="s">
        <v>847</v>
      </c>
      <c r="C186" s="44">
        <v>32920</v>
      </c>
      <c r="D186" s="21">
        <v>4660.3</v>
      </c>
      <c r="E186" s="21">
        <v>4142.3999999999996</v>
      </c>
      <c r="F186" s="21">
        <v>5185.8999999999996</v>
      </c>
      <c r="G186" s="21">
        <v>14.2</v>
      </c>
      <c r="H186" s="21">
        <v>12.6</v>
      </c>
      <c r="I186" s="22">
        <v>15.8</v>
      </c>
      <c r="J186" s="44">
        <v>10291</v>
      </c>
      <c r="K186" s="21">
        <v>2401.1</v>
      </c>
      <c r="L186" s="21">
        <v>2193.4</v>
      </c>
      <c r="M186" s="21">
        <v>2614.1999999999998</v>
      </c>
      <c r="N186" s="21">
        <v>23.3</v>
      </c>
      <c r="O186" s="21">
        <v>21.3</v>
      </c>
      <c r="P186" s="22">
        <v>25.4</v>
      </c>
      <c r="Q186" s="35">
        <v>9719</v>
      </c>
      <c r="R186" s="21">
        <v>2536.3000000000002</v>
      </c>
      <c r="S186" s="21">
        <v>2298.1999999999998</v>
      </c>
      <c r="T186" s="21">
        <v>2788.5</v>
      </c>
      <c r="U186" s="21">
        <v>26.1</v>
      </c>
      <c r="V186" s="21">
        <v>23.6</v>
      </c>
      <c r="W186" s="22">
        <v>28.7</v>
      </c>
    </row>
    <row r="187" spans="1:23">
      <c r="A187" s="6" t="s">
        <v>386</v>
      </c>
      <c r="B187" s="55" t="s">
        <v>387</v>
      </c>
      <c r="C187" s="44">
        <v>23871</v>
      </c>
      <c r="D187" s="21">
        <v>4482.6000000000004</v>
      </c>
      <c r="E187" s="21">
        <v>4015.1</v>
      </c>
      <c r="F187" s="21">
        <v>4954</v>
      </c>
      <c r="G187" s="21">
        <v>18.8</v>
      </c>
      <c r="H187" s="21">
        <v>16.8</v>
      </c>
      <c r="I187" s="22">
        <v>20.8</v>
      </c>
      <c r="J187" s="44">
        <v>9685</v>
      </c>
      <c r="K187" s="21">
        <v>2879.1</v>
      </c>
      <c r="L187" s="21">
        <v>2648.6</v>
      </c>
      <c r="M187" s="21">
        <v>3120.8</v>
      </c>
      <c r="N187" s="21">
        <v>29.7</v>
      </c>
      <c r="O187" s="21">
        <v>27.3</v>
      </c>
      <c r="P187" s="22">
        <v>32.200000000000003</v>
      </c>
      <c r="Q187" s="35">
        <v>8624</v>
      </c>
      <c r="R187" s="21">
        <v>2816</v>
      </c>
      <c r="S187" s="21">
        <v>2556.1999999999998</v>
      </c>
      <c r="T187" s="21">
        <v>3082.1</v>
      </c>
      <c r="U187" s="21">
        <v>32.700000000000003</v>
      </c>
      <c r="V187" s="21">
        <v>29.6</v>
      </c>
      <c r="W187" s="22">
        <v>35.700000000000003</v>
      </c>
    </row>
    <row r="188" spans="1:23">
      <c r="A188" s="6" t="s">
        <v>464</v>
      </c>
      <c r="B188" s="55" t="s">
        <v>465</v>
      </c>
      <c r="C188" s="44">
        <v>51333</v>
      </c>
      <c r="D188" s="21">
        <v>9631.1</v>
      </c>
      <c r="E188" s="21">
        <v>8621.2999999999993</v>
      </c>
      <c r="F188" s="21">
        <v>10648.6</v>
      </c>
      <c r="G188" s="21">
        <v>18.8</v>
      </c>
      <c r="H188" s="21">
        <v>16.8</v>
      </c>
      <c r="I188" s="22">
        <v>20.7</v>
      </c>
      <c r="J188" s="44">
        <v>16725</v>
      </c>
      <c r="K188" s="21">
        <v>4997.3999999999996</v>
      </c>
      <c r="L188" s="21">
        <v>4595.3999999999996</v>
      </c>
      <c r="M188" s="21">
        <v>5405.2</v>
      </c>
      <c r="N188" s="21">
        <v>29.9</v>
      </c>
      <c r="O188" s="21">
        <v>27.5</v>
      </c>
      <c r="P188" s="22">
        <v>32.299999999999997</v>
      </c>
      <c r="Q188" s="35">
        <v>15443</v>
      </c>
      <c r="R188" s="21">
        <v>5079.8999999999996</v>
      </c>
      <c r="S188" s="21">
        <v>4618.3</v>
      </c>
      <c r="T188" s="21">
        <v>5543.1</v>
      </c>
      <c r="U188" s="21">
        <v>32.9</v>
      </c>
      <c r="V188" s="21">
        <v>29.9</v>
      </c>
      <c r="W188" s="22">
        <v>35.9</v>
      </c>
    </row>
    <row r="189" spans="1:23">
      <c r="A189" s="6" t="s">
        <v>362</v>
      </c>
      <c r="B189" s="55" t="s">
        <v>363</v>
      </c>
      <c r="C189" s="44">
        <v>64785</v>
      </c>
      <c r="D189" s="21">
        <v>12015.5</v>
      </c>
      <c r="E189" s="21">
        <v>10776.5</v>
      </c>
      <c r="F189" s="21">
        <v>13244.5</v>
      </c>
      <c r="G189" s="21">
        <v>18.5</v>
      </c>
      <c r="H189" s="21">
        <v>16.600000000000001</v>
      </c>
      <c r="I189" s="22">
        <v>20.399999999999999</v>
      </c>
      <c r="J189" s="44">
        <v>25680</v>
      </c>
      <c r="K189" s="21">
        <v>7626.7</v>
      </c>
      <c r="L189" s="21">
        <v>7035.3</v>
      </c>
      <c r="M189" s="21">
        <v>8222.5</v>
      </c>
      <c r="N189" s="21">
        <v>29.7</v>
      </c>
      <c r="O189" s="21">
        <v>27.4</v>
      </c>
      <c r="P189" s="22">
        <v>32</v>
      </c>
      <c r="Q189" s="35">
        <v>25659</v>
      </c>
      <c r="R189" s="21">
        <v>8398.1</v>
      </c>
      <c r="S189" s="21">
        <v>7653.9</v>
      </c>
      <c r="T189" s="21">
        <v>9144.7000000000007</v>
      </c>
      <c r="U189" s="21">
        <v>32.700000000000003</v>
      </c>
      <c r="V189" s="21">
        <v>29.8</v>
      </c>
      <c r="W189" s="22">
        <v>35.6</v>
      </c>
    </row>
    <row r="190" spans="1:23">
      <c r="A190" s="6" t="s">
        <v>428</v>
      </c>
      <c r="B190" s="55" t="s">
        <v>429</v>
      </c>
      <c r="C190" s="44">
        <v>48543</v>
      </c>
      <c r="D190" s="21">
        <v>8824.9</v>
      </c>
      <c r="E190" s="21">
        <v>7912.1</v>
      </c>
      <c r="F190" s="21">
        <v>9746.6</v>
      </c>
      <c r="G190" s="21">
        <v>18.2</v>
      </c>
      <c r="H190" s="21">
        <v>16.3</v>
      </c>
      <c r="I190" s="22">
        <v>20.100000000000001</v>
      </c>
      <c r="J190" s="44">
        <v>16462</v>
      </c>
      <c r="K190" s="21">
        <v>4794.8999999999996</v>
      </c>
      <c r="L190" s="21">
        <v>4417</v>
      </c>
      <c r="M190" s="21">
        <v>5165.8999999999996</v>
      </c>
      <c r="N190" s="21">
        <v>29.1</v>
      </c>
      <c r="O190" s="21">
        <v>26.8</v>
      </c>
      <c r="P190" s="22">
        <v>31.4</v>
      </c>
      <c r="Q190" s="35">
        <v>15498</v>
      </c>
      <c r="R190" s="21">
        <v>5019.6000000000004</v>
      </c>
      <c r="S190" s="21">
        <v>4591.6000000000004</v>
      </c>
      <c r="T190" s="21">
        <v>5480.8</v>
      </c>
      <c r="U190" s="21">
        <v>32.4</v>
      </c>
      <c r="V190" s="21">
        <v>29.6</v>
      </c>
      <c r="W190" s="22">
        <v>35.4</v>
      </c>
    </row>
    <row r="191" spans="1:23">
      <c r="A191" s="6" t="s">
        <v>608</v>
      </c>
      <c r="B191" s="55" t="s">
        <v>609</v>
      </c>
      <c r="C191" s="44">
        <v>36546</v>
      </c>
      <c r="D191" s="21">
        <v>6487.6</v>
      </c>
      <c r="E191" s="21">
        <v>5778</v>
      </c>
      <c r="F191" s="21">
        <v>7208.5</v>
      </c>
      <c r="G191" s="21">
        <v>17.8</v>
      </c>
      <c r="H191" s="21">
        <v>15.8</v>
      </c>
      <c r="I191" s="22">
        <v>19.7</v>
      </c>
      <c r="J191" s="44">
        <v>12308</v>
      </c>
      <c r="K191" s="21">
        <v>3502.4</v>
      </c>
      <c r="L191" s="21">
        <v>3211.9</v>
      </c>
      <c r="M191" s="21">
        <v>3805.3</v>
      </c>
      <c r="N191" s="21">
        <v>28.5</v>
      </c>
      <c r="O191" s="21">
        <v>26.1</v>
      </c>
      <c r="P191" s="22">
        <v>30.9</v>
      </c>
      <c r="Q191" s="35">
        <v>10914</v>
      </c>
      <c r="R191" s="21">
        <v>3446.6</v>
      </c>
      <c r="S191" s="21">
        <v>3130.2</v>
      </c>
      <c r="T191" s="21">
        <v>3778.2</v>
      </c>
      <c r="U191" s="21">
        <v>31.6</v>
      </c>
      <c r="V191" s="21">
        <v>28.7</v>
      </c>
      <c r="W191" s="22">
        <v>34.6</v>
      </c>
    </row>
    <row r="192" spans="1:23">
      <c r="A192" s="6" t="s">
        <v>780</v>
      </c>
      <c r="B192" s="55" t="s">
        <v>781</v>
      </c>
      <c r="C192" s="44">
        <v>39699</v>
      </c>
      <c r="D192" s="21">
        <v>6212.5</v>
      </c>
      <c r="E192" s="21">
        <v>5542.2</v>
      </c>
      <c r="F192" s="21">
        <v>6867.6</v>
      </c>
      <c r="G192" s="21">
        <v>15.6</v>
      </c>
      <c r="H192" s="21">
        <v>14</v>
      </c>
      <c r="I192" s="22">
        <v>17.3</v>
      </c>
      <c r="J192" s="44">
        <v>11334</v>
      </c>
      <c r="K192" s="21">
        <v>2914.4</v>
      </c>
      <c r="L192" s="21">
        <v>2666.4</v>
      </c>
      <c r="M192" s="21">
        <v>3157.9</v>
      </c>
      <c r="N192" s="21">
        <v>25.7</v>
      </c>
      <c r="O192" s="21">
        <v>23.5</v>
      </c>
      <c r="P192" s="22">
        <v>27.9</v>
      </c>
      <c r="Q192" s="35">
        <v>10893</v>
      </c>
      <c r="R192" s="21">
        <v>3123.8</v>
      </c>
      <c r="S192" s="21">
        <v>2851.3</v>
      </c>
      <c r="T192" s="21">
        <v>3421.3</v>
      </c>
      <c r="U192" s="21">
        <v>28.7</v>
      </c>
      <c r="V192" s="21">
        <v>26.2</v>
      </c>
      <c r="W192" s="22">
        <v>31.4</v>
      </c>
    </row>
    <row r="193" spans="1:23">
      <c r="A193" s="6" t="s">
        <v>854</v>
      </c>
      <c r="B193" s="55" t="s">
        <v>855</v>
      </c>
      <c r="C193" s="44">
        <v>73621</v>
      </c>
      <c r="D193" s="21">
        <v>10849.7</v>
      </c>
      <c r="E193" s="21">
        <v>9628.4</v>
      </c>
      <c r="F193" s="21">
        <v>12046.9</v>
      </c>
      <c r="G193" s="21">
        <v>14.7</v>
      </c>
      <c r="H193" s="21">
        <v>13.1</v>
      </c>
      <c r="I193" s="22">
        <v>16.399999999999999</v>
      </c>
      <c r="J193" s="44">
        <v>21874</v>
      </c>
      <c r="K193" s="21">
        <v>5323</v>
      </c>
      <c r="L193" s="21">
        <v>4838.8</v>
      </c>
      <c r="M193" s="21">
        <v>5814.9</v>
      </c>
      <c r="N193" s="21">
        <v>24.3</v>
      </c>
      <c r="O193" s="21">
        <v>22.1</v>
      </c>
      <c r="P193" s="22">
        <v>26.6</v>
      </c>
      <c r="Q193" s="35">
        <v>18490</v>
      </c>
      <c r="R193" s="21">
        <v>5039.3</v>
      </c>
      <c r="S193" s="21">
        <v>4561.7</v>
      </c>
      <c r="T193" s="21">
        <v>5559.8</v>
      </c>
      <c r="U193" s="21">
        <v>27.3</v>
      </c>
      <c r="V193" s="21">
        <v>24.7</v>
      </c>
      <c r="W193" s="22">
        <v>30.1</v>
      </c>
    </row>
    <row r="194" spans="1:23">
      <c r="A194" s="6" t="s">
        <v>342</v>
      </c>
      <c r="B194" s="55" t="s">
        <v>343</v>
      </c>
      <c r="C194" s="44">
        <v>37131</v>
      </c>
      <c r="D194" s="21">
        <v>6925.6</v>
      </c>
      <c r="E194" s="21">
        <v>6217.3</v>
      </c>
      <c r="F194" s="21">
        <v>7645</v>
      </c>
      <c r="G194" s="21">
        <v>18.7</v>
      </c>
      <c r="H194" s="21">
        <v>16.7</v>
      </c>
      <c r="I194" s="22">
        <v>20.6</v>
      </c>
      <c r="J194" s="44">
        <v>17013</v>
      </c>
      <c r="K194" s="21">
        <v>5027.3999999999996</v>
      </c>
      <c r="L194" s="21">
        <v>4636.8</v>
      </c>
      <c r="M194" s="21">
        <v>5416.8</v>
      </c>
      <c r="N194" s="21">
        <v>29.6</v>
      </c>
      <c r="O194" s="21">
        <v>27.3</v>
      </c>
      <c r="P194" s="22">
        <v>31.8</v>
      </c>
      <c r="Q194" s="35">
        <v>16471</v>
      </c>
      <c r="R194" s="21">
        <v>5351.9</v>
      </c>
      <c r="S194" s="21">
        <v>4884.6000000000004</v>
      </c>
      <c r="T194" s="21">
        <v>5822.8</v>
      </c>
      <c r="U194" s="21">
        <v>32.5</v>
      </c>
      <c r="V194" s="21">
        <v>29.7</v>
      </c>
      <c r="W194" s="22">
        <v>35.4</v>
      </c>
    </row>
    <row r="195" spans="1:23">
      <c r="A195" s="6" t="s">
        <v>388</v>
      </c>
      <c r="B195" s="55" t="s">
        <v>389</v>
      </c>
      <c r="C195" s="44">
        <v>21887</v>
      </c>
      <c r="D195" s="21">
        <v>3953.1</v>
      </c>
      <c r="E195" s="21">
        <v>3557.6</v>
      </c>
      <c r="F195" s="21">
        <v>4362.3</v>
      </c>
      <c r="G195" s="21">
        <v>18.100000000000001</v>
      </c>
      <c r="H195" s="21">
        <v>16.3</v>
      </c>
      <c r="I195" s="22">
        <v>19.899999999999999</v>
      </c>
      <c r="J195" s="44">
        <v>9152</v>
      </c>
      <c r="K195" s="21">
        <v>2657</v>
      </c>
      <c r="L195" s="21">
        <v>2453.9</v>
      </c>
      <c r="M195" s="21">
        <v>2855.2</v>
      </c>
      <c r="N195" s="21">
        <v>29</v>
      </c>
      <c r="O195" s="21">
        <v>26.8</v>
      </c>
      <c r="P195" s="22">
        <v>31.2</v>
      </c>
      <c r="Q195" s="35">
        <v>7717</v>
      </c>
      <c r="R195" s="21">
        <v>2459.6999999999998</v>
      </c>
      <c r="S195" s="21">
        <v>2265.3000000000002</v>
      </c>
      <c r="T195" s="21">
        <v>2663.5</v>
      </c>
      <c r="U195" s="21">
        <v>31.9</v>
      </c>
      <c r="V195" s="21">
        <v>29.4</v>
      </c>
      <c r="W195" s="22">
        <v>34.5</v>
      </c>
    </row>
    <row r="196" spans="1:23">
      <c r="A196" s="6" t="s">
        <v>740</v>
      </c>
      <c r="B196" s="55" t="s">
        <v>741</v>
      </c>
      <c r="C196" s="44">
        <v>41430</v>
      </c>
      <c r="D196" s="21">
        <v>6140.4</v>
      </c>
      <c r="E196" s="21">
        <v>5441.3</v>
      </c>
      <c r="F196" s="21">
        <v>6833.7</v>
      </c>
      <c r="G196" s="21">
        <v>14.8</v>
      </c>
      <c r="H196" s="21">
        <v>13.1</v>
      </c>
      <c r="I196" s="22">
        <v>16.5</v>
      </c>
      <c r="J196" s="44">
        <v>13825</v>
      </c>
      <c r="K196" s="21">
        <v>3384.3</v>
      </c>
      <c r="L196" s="21">
        <v>3098.5</v>
      </c>
      <c r="M196" s="21">
        <v>3658.2</v>
      </c>
      <c r="N196" s="21">
        <v>24.5</v>
      </c>
      <c r="O196" s="21">
        <v>22.4</v>
      </c>
      <c r="P196" s="22">
        <v>26.5</v>
      </c>
      <c r="Q196" s="35">
        <v>14979</v>
      </c>
      <c r="R196" s="21">
        <v>4102.7</v>
      </c>
      <c r="S196" s="21">
        <v>3744.7</v>
      </c>
      <c r="T196" s="21">
        <v>4493.1000000000004</v>
      </c>
      <c r="U196" s="21">
        <v>27.4</v>
      </c>
      <c r="V196" s="21">
        <v>25</v>
      </c>
      <c r="W196" s="22">
        <v>30</v>
      </c>
    </row>
    <row r="197" spans="1:23">
      <c r="A197" s="6" t="s">
        <v>664</v>
      </c>
      <c r="B197" s="55" t="s">
        <v>665</v>
      </c>
      <c r="C197" s="44">
        <v>18985</v>
      </c>
      <c r="D197" s="21">
        <v>2799.3</v>
      </c>
      <c r="E197" s="21">
        <v>2481.4</v>
      </c>
      <c r="F197" s="21">
        <v>3119.8</v>
      </c>
      <c r="G197" s="21">
        <v>14.7</v>
      </c>
      <c r="H197" s="21">
        <v>13.1</v>
      </c>
      <c r="I197" s="22">
        <v>16.399999999999999</v>
      </c>
      <c r="J197" s="44">
        <v>8113</v>
      </c>
      <c r="K197" s="21">
        <v>1965.9</v>
      </c>
      <c r="L197" s="21">
        <v>1795.2</v>
      </c>
      <c r="M197" s="21">
        <v>2127.6999999999998</v>
      </c>
      <c r="N197" s="21">
        <v>24.2</v>
      </c>
      <c r="O197" s="21">
        <v>22.1</v>
      </c>
      <c r="P197" s="22">
        <v>26.2</v>
      </c>
      <c r="Q197" s="35">
        <v>8381</v>
      </c>
      <c r="R197" s="21">
        <v>2266.9</v>
      </c>
      <c r="S197" s="21">
        <v>2064.8000000000002</v>
      </c>
      <c r="T197" s="21">
        <v>2480.4</v>
      </c>
      <c r="U197" s="21">
        <v>27</v>
      </c>
      <c r="V197" s="21">
        <v>24.6</v>
      </c>
      <c r="W197" s="22">
        <v>29.6</v>
      </c>
    </row>
    <row r="198" spans="1:23">
      <c r="A198" s="6" t="s">
        <v>856</v>
      </c>
      <c r="B198" s="55" t="s">
        <v>857</v>
      </c>
      <c r="C198" s="44">
        <v>57258</v>
      </c>
      <c r="D198" s="21">
        <v>7656.8</v>
      </c>
      <c r="E198" s="21">
        <v>6691</v>
      </c>
      <c r="F198" s="21">
        <v>8621.6</v>
      </c>
      <c r="G198" s="21">
        <v>13.4</v>
      </c>
      <c r="H198" s="21">
        <v>11.7</v>
      </c>
      <c r="I198" s="22">
        <v>15.1</v>
      </c>
      <c r="J198" s="44">
        <v>16759</v>
      </c>
      <c r="K198" s="21">
        <v>3763.8</v>
      </c>
      <c r="L198" s="21">
        <v>3400.9</v>
      </c>
      <c r="M198" s="21">
        <v>4117.1000000000004</v>
      </c>
      <c r="N198" s="21">
        <v>22.5</v>
      </c>
      <c r="O198" s="21">
        <v>20.3</v>
      </c>
      <c r="P198" s="22">
        <v>24.6</v>
      </c>
      <c r="Q198" s="35">
        <v>16627</v>
      </c>
      <c r="R198" s="21">
        <v>4184.8</v>
      </c>
      <c r="S198" s="21">
        <v>3776.3</v>
      </c>
      <c r="T198" s="21">
        <v>4623.5</v>
      </c>
      <c r="U198" s="21">
        <v>25.2</v>
      </c>
      <c r="V198" s="21">
        <v>22.7</v>
      </c>
      <c r="W198" s="22">
        <v>27.8</v>
      </c>
    </row>
    <row r="199" spans="1:23">
      <c r="A199" s="6" t="s">
        <v>390</v>
      </c>
      <c r="B199" s="55" t="s">
        <v>391</v>
      </c>
      <c r="C199" s="44">
        <v>56187</v>
      </c>
      <c r="D199" s="21">
        <v>10965.6</v>
      </c>
      <c r="E199" s="21">
        <v>9780.7999999999993</v>
      </c>
      <c r="F199" s="21">
        <v>12155.7</v>
      </c>
      <c r="G199" s="21">
        <v>19.5</v>
      </c>
      <c r="H199" s="21">
        <v>17.399999999999999</v>
      </c>
      <c r="I199" s="22">
        <v>21.6</v>
      </c>
      <c r="J199" s="44">
        <v>20865</v>
      </c>
      <c r="K199" s="21">
        <v>6434.4</v>
      </c>
      <c r="L199" s="21">
        <v>5892.4</v>
      </c>
      <c r="M199" s="21">
        <v>6971.5</v>
      </c>
      <c r="N199" s="21">
        <v>30.8</v>
      </c>
      <c r="O199" s="21">
        <v>28.2</v>
      </c>
      <c r="P199" s="22">
        <v>33.4</v>
      </c>
      <c r="Q199" s="35">
        <v>17705</v>
      </c>
      <c r="R199" s="21">
        <v>6032.9</v>
      </c>
      <c r="S199" s="21">
        <v>5484.5</v>
      </c>
      <c r="T199" s="21">
        <v>6592.7</v>
      </c>
      <c r="U199" s="21">
        <v>34.1</v>
      </c>
      <c r="V199" s="21">
        <v>31</v>
      </c>
      <c r="W199" s="22">
        <v>37.200000000000003</v>
      </c>
    </row>
    <row r="200" spans="1:23">
      <c r="A200" s="6" t="s">
        <v>770</v>
      </c>
      <c r="B200" s="55" t="s">
        <v>771</v>
      </c>
      <c r="C200" s="44">
        <v>23971</v>
      </c>
      <c r="D200" s="21">
        <v>3539.2</v>
      </c>
      <c r="E200" s="21">
        <v>3124.3</v>
      </c>
      <c r="F200" s="21">
        <v>3969.7</v>
      </c>
      <c r="G200" s="21">
        <v>14.8</v>
      </c>
      <c r="H200" s="21">
        <v>13</v>
      </c>
      <c r="I200" s="22">
        <v>16.600000000000001</v>
      </c>
      <c r="J200" s="44">
        <v>9661</v>
      </c>
      <c r="K200" s="21">
        <v>2346.6</v>
      </c>
      <c r="L200" s="21">
        <v>2127</v>
      </c>
      <c r="M200" s="21">
        <v>2553.5</v>
      </c>
      <c r="N200" s="21">
        <v>24.3</v>
      </c>
      <c r="O200" s="21">
        <v>22</v>
      </c>
      <c r="P200" s="22">
        <v>26.4</v>
      </c>
      <c r="Q200" s="35">
        <v>11089</v>
      </c>
      <c r="R200" s="21">
        <v>2988.5</v>
      </c>
      <c r="S200" s="21">
        <v>2707.4</v>
      </c>
      <c r="T200" s="21">
        <v>3293.1</v>
      </c>
      <c r="U200" s="21">
        <v>27</v>
      </c>
      <c r="V200" s="21">
        <v>24.4</v>
      </c>
      <c r="W200" s="22">
        <v>29.7</v>
      </c>
    </row>
    <row r="201" spans="1:23">
      <c r="A201" s="6" t="s">
        <v>444</v>
      </c>
      <c r="B201" s="55" t="s">
        <v>445</v>
      </c>
      <c r="C201" s="44">
        <v>19690</v>
      </c>
      <c r="D201" s="21">
        <v>3541.6</v>
      </c>
      <c r="E201" s="21">
        <v>3172.3</v>
      </c>
      <c r="F201" s="21">
        <v>3907.2</v>
      </c>
      <c r="G201" s="21">
        <v>18</v>
      </c>
      <c r="H201" s="21">
        <v>16.100000000000001</v>
      </c>
      <c r="I201" s="22">
        <v>19.8</v>
      </c>
      <c r="J201" s="44">
        <v>7502</v>
      </c>
      <c r="K201" s="21">
        <v>2159.3000000000002</v>
      </c>
      <c r="L201" s="21">
        <v>1989.9</v>
      </c>
      <c r="M201" s="21">
        <v>2325.1</v>
      </c>
      <c r="N201" s="21">
        <v>28.8</v>
      </c>
      <c r="O201" s="21">
        <v>26.5</v>
      </c>
      <c r="P201" s="22">
        <v>31</v>
      </c>
      <c r="Q201" s="35">
        <v>6709</v>
      </c>
      <c r="R201" s="21">
        <v>2136.6999999999998</v>
      </c>
      <c r="S201" s="21">
        <v>1957.3</v>
      </c>
      <c r="T201" s="21">
        <v>2333.1</v>
      </c>
      <c r="U201" s="21">
        <v>31.8</v>
      </c>
      <c r="V201" s="21">
        <v>29.2</v>
      </c>
      <c r="W201" s="22">
        <v>34.799999999999997</v>
      </c>
    </row>
    <row r="202" spans="1:23">
      <c r="A202" s="6" t="s">
        <v>296</v>
      </c>
      <c r="B202" s="55" t="s">
        <v>297</v>
      </c>
      <c r="C202" s="44">
        <v>25715</v>
      </c>
      <c r="D202" s="21">
        <v>4479.3</v>
      </c>
      <c r="E202" s="21">
        <v>4028.6</v>
      </c>
      <c r="F202" s="21">
        <v>4942</v>
      </c>
      <c r="G202" s="21">
        <v>17.399999999999999</v>
      </c>
      <c r="H202" s="21">
        <v>15.7</v>
      </c>
      <c r="I202" s="22">
        <v>19.2</v>
      </c>
      <c r="J202" s="44">
        <v>14197</v>
      </c>
      <c r="K202" s="21">
        <v>3965.7</v>
      </c>
      <c r="L202" s="21">
        <v>3659.7</v>
      </c>
      <c r="M202" s="21">
        <v>4260.2</v>
      </c>
      <c r="N202" s="21">
        <v>27.9</v>
      </c>
      <c r="O202" s="21">
        <v>25.8</v>
      </c>
      <c r="P202" s="22">
        <v>30</v>
      </c>
      <c r="Q202" s="35">
        <v>17069</v>
      </c>
      <c r="R202" s="21">
        <v>5260.9</v>
      </c>
      <c r="S202" s="21">
        <v>4820.3</v>
      </c>
      <c r="T202" s="21">
        <v>5722.7</v>
      </c>
      <c r="U202" s="21">
        <v>30.8</v>
      </c>
      <c r="V202" s="21">
        <v>28.2</v>
      </c>
      <c r="W202" s="22">
        <v>33.5</v>
      </c>
    </row>
    <row r="203" spans="1:23">
      <c r="A203" s="6" t="s">
        <v>310</v>
      </c>
      <c r="B203" s="55" t="s">
        <v>311</v>
      </c>
      <c r="C203" s="44">
        <v>69952</v>
      </c>
      <c r="D203" s="21">
        <v>13742.3</v>
      </c>
      <c r="E203" s="21">
        <v>12346.6</v>
      </c>
      <c r="F203" s="21">
        <v>15177.3</v>
      </c>
      <c r="G203" s="21">
        <v>19.600000000000001</v>
      </c>
      <c r="H203" s="21">
        <v>17.7</v>
      </c>
      <c r="I203" s="22">
        <v>21.7</v>
      </c>
      <c r="J203" s="44">
        <v>27657</v>
      </c>
      <c r="K203" s="21">
        <v>8573.2999999999993</v>
      </c>
      <c r="L203" s="21">
        <v>7924.7</v>
      </c>
      <c r="M203" s="21">
        <v>9223.6</v>
      </c>
      <c r="N203" s="21">
        <v>31</v>
      </c>
      <c r="O203" s="21">
        <v>28.7</v>
      </c>
      <c r="P203" s="22">
        <v>33.299999999999997</v>
      </c>
      <c r="Q203" s="35">
        <v>26700</v>
      </c>
      <c r="R203" s="21">
        <v>9097.7000000000007</v>
      </c>
      <c r="S203" s="21">
        <v>8323</v>
      </c>
      <c r="T203" s="21">
        <v>9866</v>
      </c>
      <c r="U203" s="21">
        <v>34.1</v>
      </c>
      <c r="V203" s="21">
        <v>31.2</v>
      </c>
      <c r="W203" s="22">
        <v>37</v>
      </c>
    </row>
    <row r="204" spans="1:23">
      <c r="A204" s="6" t="s">
        <v>710</v>
      </c>
      <c r="B204" s="55" t="s">
        <v>711</v>
      </c>
      <c r="C204" s="44">
        <v>30898</v>
      </c>
      <c r="D204" s="21">
        <v>4821.7</v>
      </c>
      <c r="E204" s="21">
        <v>4305.7</v>
      </c>
      <c r="F204" s="21">
        <v>5330.2</v>
      </c>
      <c r="G204" s="21">
        <v>15.6</v>
      </c>
      <c r="H204" s="21">
        <v>13.9</v>
      </c>
      <c r="I204" s="22">
        <v>17.3</v>
      </c>
      <c r="J204" s="44">
        <v>10313</v>
      </c>
      <c r="K204" s="21">
        <v>2638.9</v>
      </c>
      <c r="L204" s="21">
        <v>2418.6999999999998</v>
      </c>
      <c r="M204" s="21">
        <v>2842.8</v>
      </c>
      <c r="N204" s="21">
        <v>25.6</v>
      </c>
      <c r="O204" s="21">
        <v>23.5</v>
      </c>
      <c r="P204" s="22">
        <v>27.6</v>
      </c>
      <c r="Q204" s="35">
        <v>11437</v>
      </c>
      <c r="R204" s="21">
        <v>3260.5</v>
      </c>
      <c r="S204" s="21">
        <v>2983.5</v>
      </c>
      <c r="T204" s="21">
        <v>3555.6</v>
      </c>
      <c r="U204" s="21">
        <v>28.5</v>
      </c>
      <c r="V204" s="21">
        <v>26.1</v>
      </c>
      <c r="W204" s="22">
        <v>31.1</v>
      </c>
    </row>
    <row r="205" spans="1:23">
      <c r="A205" s="6" t="s">
        <v>792</v>
      </c>
      <c r="B205" s="55" t="s">
        <v>793</v>
      </c>
      <c r="C205" s="44">
        <v>22867</v>
      </c>
      <c r="D205" s="21">
        <v>3401.4</v>
      </c>
      <c r="E205" s="21">
        <v>3022.6</v>
      </c>
      <c r="F205" s="21">
        <v>3778.6</v>
      </c>
      <c r="G205" s="21">
        <v>14.9</v>
      </c>
      <c r="H205" s="21">
        <v>13.2</v>
      </c>
      <c r="I205" s="22">
        <v>16.5</v>
      </c>
      <c r="J205" s="44">
        <v>7553</v>
      </c>
      <c r="K205" s="21">
        <v>1855</v>
      </c>
      <c r="L205" s="21">
        <v>1698.2</v>
      </c>
      <c r="M205" s="21">
        <v>2008.8</v>
      </c>
      <c r="N205" s="21">
        <v>24.6</v>
      </c>
      <c r="O205" s="21">
        <v>22.5</v>
      </c>
      <c r="P205" s="22">
        <v>26.6</v>
      </c>
      <c r="Q205" s="35">
        <v>8258</v>
      </c>
      <c r="R205" s="21">
        <v>2266.5</v>
      </c>
      <c r="S205" s="21">
        <v>2065.3000000000002</v>
      </c>
      <c r="T205" s="21">
        <v>2490.1</v>
      </c>
      <c r="U205" s="21">
        <v>27.4</v>
      </c>
      <c r="V205" s="21">
        <v>25</v>
      </c>
      <c r="W205" s="22">
        <v>30.2</v>
      </c>
    </row>
    <row r="206" spans="1:23">
      <c r="A206" s="6" t="s">
        <v>794</v>
      </c>
      <c r="B206" s="55" t="s">
        <v>795</v>
      </c>
      <c r="C206" s="44">
        <v>33660</v>
      </c>
      <c r="D206" s="21">
        <v>4632.6000000000004</v>
      </c>
      <c r="E206" s="21">
        <v>4045.9</v>
      </c>
      <c r="F206" s="21">
        <v>5234.8999999999996</v>
      </c>
      <c r="G206" s="21">
        <v>13.8</v>
      </c>
      <c r="H206" s="21">
        <v>12</v>
      </c>
      <c r="I206" s="22">
        <v>15.6</v>
      </c>
      <c r="J206" s="44">
        <v>13337</v>
      </c>
      <c r="K206" s="21">
        <v>3063.6</v>
      </c>
      <c r="L206" s="21">
        <v>2756.6</v>
      </c>
      <c r="M206" s="21">
        <v>3354.9</v>
      </c>
      <c r="N206" s="21">
        <v>23</v>
      </c>
      <c r="O206" s="21">
        <v>20.7</v>
      </c>
      <c r="P206" s="22">
        <v>25.2</v>
      </c>
      <c r="Q206" s="35">
        <v>14534</v>
      </c>
      <c r="R206" s="21">
        <v>3764.4</v>
      </c>
      <c r="S206" s="21">
        <v>3387.7</v>
      </c>
      <c r="T206" s="21">
        <v>4179.8</v>
      </c>
      <c r="U206" s="21">
        <v>25.9</v>
      </c>
      <c r="V206" s="21">
        <v>23.3</v>
      </c>
      <c r="W206" s="22">
        <v>28.8</v>
      </c>
    </row>
    <row r="207" spans="1:23">
      <c r="A207" s="6" t="s">
        <v>666</v>
      </c>
      <c r="B207" s="55" t="s">
        <v>667</v>
      </c>
      <c r="C207" s="44">
        <v>25589</v>
      </c>
      <c r="D207" s="21">
        <v>4107.6000000000004</v>
      </c>
      <c r="E207" s="21">
        <v>3667.9</v>
      </c>
      <c r="F207" s="21">
        <v>4551.3</v>
      </c>
      <c r="G207" s="21">
        <v>16.100000000000001</v>
      </c>
      <c r="H207" s="21">
        <v>14.3</v>
      </c>
      <c r="I207" s="22">
        <v>17.8</v>
      </c>
      <c r="J207" s="44">
        <v>8003</v>
      </c>
      <c r="K207" s="21">
        <v>2113.4</v>
      </c>
      <c r="L207" s="21">
        <v>1944</v>
      </c>
      <c r="M207" s="21">
        <v>2277.4</v>
      </c>
      <c r="N207" s="21">
        <v>26.4</v>
      </c>
      <c r="O207" s="21">
        <v>24.3</v>
      </c>
      <c r="P207" s="22">
        <v>28.5</v>
      </c>
      <c r="Q207" s="35">
        <v>8121</v>
      </c>
      <c r="R207" s="21">
        <v>2342.4</v>
      </c>
      <c r="S207" s="21">
        <v>2150.4</v>
      </c>
      <c r="T207" s="21">
        <v>2548.5</v>
      </c>
      <c r="U207" s="21">
        <v>28.8</v>
      </c>
      <c r="V207" s="21">
        <v>26.5</v>
      </c>
      <c r="W207" s="22">
        <v>31.4</v>
      </c>
    </row>
    <row r="208" spans="1:23">
      <c r="A208" s="6" t="s">
        <v>668</v>
      </c>
      <c r="B208" s="55" t="s">
        <v>669</v>
      </c>
      <c r="C208" s="44">
        <v>11046</v>
      </c>
      <c r="D208" s="21">
        <v>1629.9</v>
      </c>
      <c r="E208" s="21">
        <v>1438.1</v>
      </c>
      <c r="F208" s="21">
        <v>1826.4</v>
      </c>
      <c r="G208" s="21">
        <v>14.8</v>
      </c>
      <c r="H208" s="21">
        <v>13</v>
      </c>
      <c r="I208" s="22">
        <v>16.5</v>
      </c>
      <c r="J208" s="44">
        <v>5097</v>
      </c>
      <c r="K208" s="21">
        <v>1236.4000000000001</v>
      </c>
      <c r="L208" s="21">
        <v>1126</v>
      </c>
      <c r="M208" s="21">
        <v>1343.2</v>
      </c>
      <c r="N208" s="21">
        <v>24.3</v>
      </c>
      <c r="O208" s="21">
        <v>22.1</v>
      </c>
      <c r="P208" s="22">
        <v>26.4</v>
      </c>
      <c r="Q208" s="35">
        <v>5852</v>
      </c>
      <c r="R208" s="21">
        <v>1578.9</v>
      </c>
      <c r="S208" s="21">
        <v>1433.3</v>
      </c>
      <c r="T208" s="21">
        <v>1739.7</v>
      </c>
      <c r="U208" s="21">
        <v>27</v>
      </c>
      <c r="V208" s="21">
        <v>24.5</v>
      </c>
      <c r="W208" s="22">
        <v>29.7</v>
      </c>
    </row>
    <row r="209" spans="1:23">
      <c r="A209" s="6" t="s">
        <v>446</v>
      </c>
      <c r="B209" s="55" t="s">
        <v>447</v>
      </c>
      <c r="C209" s="44">
        <v>57767</v>
      </c>
      <c r="D209" s="21">
        <v>11049.3</v>
      </c>
      <c r="E209" s="21">
        <v>9820.9</v>
      </c>
      <c r="F209" s="21">
        <v>12310.2</v>
      </c>
      <c r="G209" s="21">
        <v>19.100000000000001</v>
      </c>
      <c r="H209" s="21">
        <v>17</v>
      </c>
      <c r="I209" s="22">
        <v>21.3</v>
      </c>
      <c r="J209" s="44">
        <v>19240</v>
      </c>
      <c r="K209" s="21">
        <v>5855.3</v>
      </c>
      <c r="L209" s="21">
        <v>5349.4</v>
      </c>
      <c r="M209" s="21">
        <v>6373.1</v>
      </c>
      <c r="N209" s="21">
        <v>30.4</v>
      </c>
      <c r="O209" s="21">
        <v>27.8</v>
      </c>
      <c r="P209" s="22">
        <v>33.1</v>
      </c>
      <c r="Q209" s="35">
        <v>17704</v>
      </c>
      <c r="R209" s="21">
        <v>5952.1</v>
      </c>
      <c r="S209" s="21">
        <v>5391.2</v>
      </c>
      <c r="T209" s="21">
        <v>6524.9</v>
      </c>
      <c r="U209" s="21">
        <v>33.6</v>
      </c>
      <c r="V209" s="21">
        <v>30.5</v>
      </c>
      <c r="W209" s="22">
        <v>36.9</v>
      </c>
    </row>
    <row r="210" spans="1:23">
      <c r="A210" s="6" t="s">
        <v>314</v>
      </c>
      <c r="B210" s="55" t="s">
        <v>315</v>
      </c>
      <c r="C210" s="44">
        <v>83546</v>
      </c>
      <c r="D210" s="21">
        <v>17619.5</v>
      </c>
      <c r="E210" s="21">
        <v>15541.3</v>
      </c>
      <c r="F210" s="21">
        <v>19716.099999999999</v>
      </c>
      <c r="G210" s="21">
        <v>21.1</v>
      </c>
      <c r="H210" s="21">
        <v>18.600000000000001</v>
      </c>
      <c r="I210" s="22">
        <v>23.6</v>
      </c>
      <c r="J210" s="44">
        <v>26940</v>
      </c>
      <c r="K210" s="21">
        <v>8919.6</v>
      </c>
      <c r="L210" s="21">
        <v>8124</v>
      </c>
      <c r="M210" s="21">
        <v>9771.6</v>
      </c>
      <c r="N210" s="21">
        <v>33.1</v>
      </c>
      <c r="O210" s="21">
        <v>30.2</v>
      </c>
      <c r="P210" s="22">
        <v>36.299999999999997</v>
      </c>
      <c r="Q210" s="35">
        <v>24301</v>
      </c>
      <c r="R210" s="21">
        <v>8856</v>
      </c>
      <c r="S210" s="21">
        <v>7977.6</v>
      </c>
      <c r="T210" s="21">
        <v>9748.9</v>
      </c>
      <c r="U210" s="21">
        <v>36.4</v>
      </c>
      <c r="V210" s="21">
        <v>32.799999999999997</v>
      </c>
      <c r="W210" s="22">
        <v>40.1</v>
      </c>
    </row>
    <row r="211" spans="1:23">
      <c r="A211" s="6" t="s">
        <v>448</v>
      </c>
      <c r="B211" s="55" t="s">
        <v>449</v>
      </c>
      <c r="C211" s="44">
        <v>75904</v>
      </c>
      <c r="D211" s="21">
        <v>13261.9</v>
      </c>
      <c r="E211" s="21">
        <v>11921.8</v>
      </c>
      <c r="F211" s="21">
        <v>14659.8</v>
      </c>
      <c r="G211" s="21">
        <v>17.5</v>
      </c>
      <c r="H211" s="21">
        <v>15.7</v>
      </c>
      <c r="I211" s="22">
        <v>19.3</v>
      </c>
      <c r="J211" s="44">
        <v>33690</v>
      </c>
      <c r="K211" s="21">
        <v>9446.6</v>
      </c>
      <c r="L211" s="21">
        <v>8696.2999999999993</v>
      </c>
      <c r="M211" s="21">
        <v>10212.700000000001</v>
      </c>
      <c r="N211" s="21">
        <v>28</v>
      </c>
      <c r="O211" s="21">
        <v>25.8</v>
      </c>
      <c r="P211" s="22">
        <v>30.3</v>
      </c>
      <c r="Q211" s="35">
        <v>34173</v>
      </c>
      <c r="R211" s="21">
        <v>10615.9</v>
      </c>
      <c r="S211" s="21">
        <v>9665.7999999999993</v>
      </c>
      <c r="T211" s="21">
        <v>11553.9</v>
      </c>
      <c r="U211" s="21">
        <v>31.1</v>
      </c>
      <c r="V211" s="21">
        <v>28.3</v>
      </c>
      <c r="W211" s="22">
        <v>33.799999999999997</v>
      </c>
    </row>
    <row r="212" spans="1:23">
      <c r="A212" s="6" t="s">
        <v>684</v>
      </c>
      <c r="B212" s="55" t="s">
        <v>685</v>
      </c>
      <c r="C212" s="44">
        <v>33125</v>
      </c>
      <c r="D212" s="21">
        <v>4897.8</v>
      </c>
      <c r="E212" s="21">
        <v>4356.8999999999996</v>
      </c>
      <c r="F212" s="21">
        <v>5435.9</v>
      </c>
      <c r="G212" s="21">
        <v>14.8</v>
      </c>
      <c r="H212" s="21">
        <v>13.2</v>
      </c>
      <c r="I212" s="22">
        <v>16.399999999999999</v>
      </c>
      <c r="J212" s="44">
        <v>12668</v>
      </c>
      <c r="K212" s="21">
        <v>3089.3</v>
      </c>
      <c r="L212" s="21">
        <v>2836.9</v>
      </c>
      <c r="M212" s="21">
        <v>3345.8</v>
      </c>
      <c r="N212" s="21">
        <v>24.4</v>
      </c>
      <c r="O212" s="21">
        <v>22.4</v>
      </c>
      <c r="P212" s="22">
        <v>26.4</v>
      </c>
      <c r="Q212" s="35">
        <v>14524</v>
      </c>
      <c r="R212" s="21">
        <v>3940.7</v>
      </c>
      <c r="S212" s="21">
        <v>3596.8</v>
      </c>
      <c r="T212" s="21">
        <v>4318.1000000000004</v>
      </c>
      <c r="U212" s="21">
        <v>27.1</v>
      </c>
      <c r="V212" s="21">
        <v>24.8</v>
      </c>
      <c r="W212" s="22">
        <v>29.7</v>
      </c>
    </row>
    <row r="213" spans="1:23">
      <c r="A213" s="6" t="s">
        <v>562</v>
      </c>
      <c r="B213" s="55" t="s">
        <v>563</v>
      </c>
      <c r="C213" s="44">
        <v>130872</v>
      </c>
      <c r="D213" s="21">
        <v>22523.5</v>
      </c>
      <c r="E213" s="21">
        <v>20168.599999999999</v>
      </c>
      <c r="F213" s="21">
        <v>24955</v>
      </c>
      <c r="G213" s="21">
        <v>17.2</v>
      </c>
      <c r="H213" s="21">
        <v>15.4</v>
      </c>
      <c r="I213" s="22">
        <v>19.100000000000001</v>
      </c>
      <c r="J213" s="44">
        <v>48542</v>
      </c>
      <c r="K213" s="21">
        <v>13406.5</v>
      </c>
      <c r="L213" s="21">
        <v>12329.7</v>
      </c>
      <c r="M213" s="21">
        <v>14543.7</v>
      </c>
      <c r="N213" s="21">
        <v>27.6</v>
      </c>
      <c r="O213" s="21">
        <v>25.4</v>
      </c>
      <c r="P213" s="22">
        <v>30</v>
      </c>
      <c r="Q213" s="35">
        <v>49219</v>
      </c>
      <c r="R213" s="21">
        <v>15173.3</v>
      </c>
      <c r="S213" s="21">
        <v>13794.8</v>
      </c>
      <c r="T213" s="21">
        <v>16566.2</v>
      </c>
      <c r="U213" s="21">
        <v>30.8</v>
      </c>
      <c r="V213" s="21">
        <v>28</v>
      </c>
      <c r="W213" s="22">
        <v>33.700000000000003</v>
      </c>
    </row>
    <row r="214" spans="1:23">
      <c r="A214" s="6" t="s">
        <v>624</v>
      </c>
      <c r="B214" s="55" t="s">
        <v>625</v>
      </c>
      <c r="C214" s="44">
        <v>91612</v>
      </c>
      <c r="D214" s="21">
        <v>14446.8</v>
      </c>
      <c r="E214" s="21">
        <v>12867.5</v>
      </c>
      <c r="F214" s="21">
        <v>15957.3</v>
      </c>
      <c r="G214" s="21">
        <v>15.8</v>
      </c>
      <c r="H214" s="21">
        <v>14</v>
      </c>
      <c r="I214" s="22">
        <v>17.399999999999999</v>
      </c>
      <c r="J214" s="44">
        <v>42433</v>
      </c>
      <c r="K214" s="21">
        <v>10869</v>
      </c>
      <c r="L214" s="21">
        <v>9934</v>
      </c>
      <c r="M214" s="21">
        <v>11780.1</v>
      </c>
      <c r="N214" s="21">
        <v>25.6</v>
      </c>
      <c r="O214" s="21">
        <v>23.4</v>
      </c>
      <c r="P214" s="22">
        <v>27.8</v>
      </c>
      <c r="Q214" s="35">
        <v>45363</v>
      </c>
      <c r="R214" s="21">
        <v>12920.5</v>
      </c>
      <c r="S214" s="21">
        <v>11788.8</v>
      </c>
      <c r="T214" s="21">
        <v>14154.5</v>
      </c>
      <c r="U214" s="21">
        <v>28.5</v>
      </c>
      <c r="V214" s="21">
        <v>26</v>
      </c>
      <c r="W214" s="22">
        <v>31.2</v>
      </c>
    </row>
    <row r="215" spans="1:23">
      <c r="A215" s="6" t="s">
        <v>828</v>
      </c>
      <c r="B215" s="55" t="s">
        <v>829</v>
      </c>
      <c r="C215" s="44">
        <v>37506</v>
      </c>
      <c r="D215" s="21">
        <v>6327.8</v>
      </c>
      <c r="E215" s="21">
        <v>5587.1</v>
      </c>
      <c r="F215" s="21">
        <v>7062.7</v>
      </c>
      <c r="G215" s="21">
        <v>16.899999999999999</v>
      </c>
      <c r="H215" s="21">
        <v>14.9</v>
      </c>
      <c r="I215" s="22">
        <v>18.8</v>
      </c>
      <c r="J215" s="44">
        <v>9643</v>
      </c>
      <c r="K215" s="21">
        <v>2652.3</v>
      </c>
      <c r="L215" s="21">
        <v>2387.5</v>
      </c>
      <c r="M215" s="21">
        <v>2902.6</v>
      </c>
      <c r="N215" s="21">
        <v>27.5</v>
      </c>
      <c r="O215" s="21">
        <v>24.8</v>
      </c>
      <c r="P215" s="22">
        <v>30.1</v>
      </c>
      <c r="Q215" s="35">
        <v>6705</v>
      </c>
      <c r="R215" s="21">
        <v>2055</v>
      </c>
      <c r="S215" s="21">
        <v>1857.2</v>
      </c>
      <c r="T215" s="21">
        <v>2276.6999999999998</v>
      </c>
      <c r="U215" s="21">
        <v>30.6</v>
      </c>
      <c r="V215" s="21">
        <v>27.7</v>
      </c>
      <c r="W215" s="22">
        <v>34</v>
      </c>
    </row>
    <row r="216" spans="1:23">
      <c r="A216" s="6" t="s">
        <v>618</v>
      </c>
      <c r="B216" s="55" t="s">
        <v>619</v>
      </c>
      <c r="C216" s="44">
        <v>56821</v>
      </c>
      <c r="D216" s="21">
        <v>8974</v>
      </c>
      <c r="E216" s="21">
        <v>8027.1</v>
      </c>
      <c r="F216" s="21">
        <v>9934.1</v>
      </c>
      <c r="G216" s="21">
        <v>15.8</v>
      </c>
      <c r="H216" s="21">
        <v>14.1</v>
      </c>
      <c r="I216" s="22">
        <v>17.5</v>
      </c>
      <c r="J216" s="44">
        <v>21817</v>
      </c>
      <c r="K216" s="21">
        <v>5619.1</v>
      </c>
      <c r="L216" s="21">
        <v>5150.6000000000004</v>
      </c>
      <c r="M216" s="21">
        <v>6070.4</v>
      </c>
      <c r="N216" s="21">
        <v>25.8</v>
      </c>
      <c r="O216" s="21">
        <v>23.6</v>
      </c>
      <c r="P216" s="22">
        <v>27.8</v>
      </c>
      <c r="Q216" s="35">
        <v>25208</v>
      </c>
      <c r="R216" s="21">
        <v>7245.9</v>
      </c>
      <c r="S216" s="21">
        <v>6629.3</v>
      </c>
      <c r="T216" s="21">
        <v>7910</v>
      </c>
      <c r="U216" s="21">
        <v>28.7</v>
      </c>
      <c r="V216" s="21">
        <v>26.3</v>
      </c>
      <c r="W216" s="22">
        <v>31.4</v>
      </c>
    </row>
    <row r="217" spans="1:23">
      <c r="A217" s="6" t="s">
        <v>450</v>
      </c>
      <c r="B217" s="55" t="s">
        <v>451</v>
      </c>
      <c r="C217" s="44">
        <v>156615</v>
      </c>
      <c r="D217" s="21">
        <v>25996.5</v>
      </c>
      <c r="E217" s="21">
        <v>23308.2</v>
      </c>
      <c r="F217" s="21">
        <v>28689.200000000001</v>
      </c>
      <c r="G217" s="21">
        <v>16.600000000000001</v>
      </c>
      <c r="H217" s="21">
        <v>14.9</v>
      </c>
      <c r="I217" s="22">
        <v>18.3</v>
      </c>
      <c r="J217" s="44">
        <v>72977</v>
      </c>
      <c r="K217" s="21">
        <v>19583.3</v>
      </c>
      <c r="L217" s="21">
        <v>18018.599999999999</v>
      </c>
      <c r="M217" s="21">
        <v>21060.3</v>
      </c>
      <c r="N217" s="21">
        <v>26.8</v>
      </c>
      <c r="O217" s="21">
        <v>24.7</v>
      </c>
      <c r="P217" s="22">
        <v>28.9</v>
      </c>
      <c r="Q217" s="35">
        <v>76603</v>
      </c>
      <c r="R217" s="21">
        <v>22785.1</v>
      </c>
      <c r="S217" s="21">
        <v>20827.2</v>
      </c>
      <c r="T217" s="21">
        <v>24816</v>
      </c>
      <c r="U217" s="21">
        <v>29.7</v>
      </c>
      <c r="V217" s="21">
        <v>27.2</v>
      </c>
      <c r="W217" s="22">
        <v>32.4</v>
      </c>
    </row>
    <row r="218" spans="1:23">
      <c r="A218" s="6" t="s">
        <v>812</v>
      </c>
      <c r="B218" s="55" t="s">
        <v>813</v>
      </c>
      <c r="C218" s="44">
        <v>46045</v>
      </c>
      <c r="D218" s="21">
        <v>6354.1</v>
      </c>
      <c r="E218" s="21">
        <v>5574</v>
      </c>
      <c r="F218" s="21">
        <v>7145.2</v>
      </c>
      <c r="G218" s="21">
        <v>13.8</v>
      </c>
      <c r="H218" s="21">
        <v>12.1</v>
      </c>
      <c r="I218" s="22">
        <v>15.5</v>
      </c>
      <c r="J218" s="44">
        <v>16325</v>
      </c>
      <c r="K218" s="21">
        <v>3757.4</v>
      </c>
      <c r="L218" s="21">
        <v>3406.4</v>
      </c>
      <c r="M218" s="21">
        <v>4096.3999999999996</v>
      </c>
      <c r="N218" s="21">
        <v>23</v>
      </c>
      <c r="O218" s="21">
        <v>20.9</v>
      </c>
      <c r="P218" s="22">
        <v>25.1</v>
      </c>
      <c r="Q218" s="35">
        <v>17874</v>
      </c>
      <c r="R218" s="21">
        <v>4594.3999999999996</v>
      </c>
      <c r="S218" s="21">
        <v>4160.2</v>
      </c>
      <c r="T218" s="21">
        <v>5068.8999999999996</v>
      </c>
      <c r="U218" s="21">
        <v>25.7</v>
      </c>
      <c r="V218" s="21">
        <v>23.3</v>
      </c>
      <c r="W218" s="22">
        <v>28.4</v>
      </c>
    </row>
    <row r="219" spans="1:23">
      <c r="A219" s="6" t="s">
        <v>642</v>
      </c>
      <c r="B219" s="55" t="s">
        <v>643</v>
      </c>
      <c r="C219" s="44">
        <v>31424</v>
      </c>
      <c r="D219" s="21">
        <v>4920.3</v>
      </c>
      <c r="E219" s="21">
        <v>4405</v>
      </c>
      <c r="F219" s="21">
        <v>5443.2</v>
      </c>
      <c r="G219" s="21">
        <v>15.7</v>
      </c>
      <c r="H219" s="21">
        <v>14</v>
      </c>
      <c r="I219" s="22">
        <v>17.3</v>
      </c>
      <c r="J219" s="44">
        <v>11452</v>
      </c>
      <c r="K219" s="21">
        <v>2928.7</v>
      </c>
      <c r="L219" s="21">
        <v>2692</v>
      </c>
      <c r="M219" s="21">
        <v>3168.5</v>
      </c>
      <c r="N219" s="21">
        <v>25.6</v>
      </c>
      <c r="O219" s="21">
        <v>23.5</v>
      </c>
      <c r="P219" s="22">
        <v>27.7</v>
      </c>
      <c r="Q219" s="35">
        <v>10587</v>
      </c>
      <c r="R219" s="21">
        <v>3005.4</v>
      </c>
      <c r="S219" s="21">
        <v>2744.1</v>
      </c>
      <c r="T219" s="21">
        <v>3281.5</v>
      </c>
      <c r="U219" s="21">
        <v>28.4</v>
      </c>
      <c r="V219" s="21">
        <v>25.9</v>
      </c>
      <c r="W219" s="22">
        <v>31</v>
      </c>
    </row>
    <row r="220" spans="1:23">
      <c r="A220" s="6" t="s">
        <v>742</v>
      </c>
      <c r="B220" s="55" t="s">
        <v>743</v>
      </c>
      <c r="C220" s="44">
        <v>74440</v>
      </c>
      <c r="D220" s="21">
        <v>11062.5</v>
      </c>
      <c r="E220" s="21">
        <v>9824.7000000000007</v>
      </c>
      <c r="F220" s="21">
        <v>12293.6</v>
      </c>
      <c r="G220" s="21">
        <v>14.9</v>
      </c>
      <c r="H220" s="21">
        <v>13.2</v>
      </c>
      <c r="I220" s="22">
        <v>16.5</v>
      </c>
      <c r="J220" s="44">
        <v>27194</v>
      </c>
      <c r="K220" s="21">
        <v>6660.6</v>
      </c>
      <c r="L220" s="21">
        <v>6094.2</v>
      </c>
      <c r="M220" s="21">
        <v>7207.2</v>
      </c>
      <c r="N220" s="21">
        <v>24.5</v>
      </c>
      <c r="O220" s="21">
        <v>22.4</v>
      </c>
      <c r="P220" s="22">
        <v>26.5</v>
      </c>
      <c r="Q220" s="35">
        <v>29908</v>
      </c>
      <c r="R220" s="21">
        <v>8166.3</v>
      </c>
      <c r="S220" s="21">
        <v>7449.9</v>
      </c>
      <c r="T220" s="21">
        <v>8945.2999999999993</v>
      </c>
      <c r="U220" s="21">
        <v>27.3</v>
      </c>
      <c r="V220" s="21">
        <v>24.9</v>
      </c>
      <c r="W220" s="22">
        <v>29.9</v>
      </c>
    </row>
    <row r="221" spans="1:23">
      <c r="A221" s="6" t="s">
        <v>516</v>
      </c>
      <c r="B221" s="55" t="s">
        <v>517</v>
      </c>
      <c r="C221" s="44">
        <v>25971</v>
      </c>
      <c r="D221" s="21">
        <v>4041</v>
      </c>
      <c r="E221" s="21">
        <v>3610.9</v>
      </c>
      <c r="F221" s="21">
        <v>4494.8</v>
      </c>
      <c r="G221" s="21">
        <v>15.6</v>
      </c>
      <c r="H221" s="21">
        <v>13.9</v>
      </c>
      <c r="I221" s="22">
        <v>17.3</v>
      </c>
      <c r="J221" s="44">
        <v>13141</v>
      </c>
      <c r="K221" s="21">
        <v>3322.3</v>
      </c>
      <c r="L221" s="21">
        <v>3031.1</v>
      </c>
      <c r="M221" s="21">
        <v>3600.8</v>
      </c>
      <c r="N221" s="21">
        <v>25.3</v>
      </c>
      <c r="O221" s="21">
        <v>23.1</v>
      </c>
      <c r="P221" s="22">
        <v>27.4</v>
      </c>
      <c r="Q221" s="35">
        <v>13419</v>
      </c>
      <c r="R221" s="21">
        <v>3760.6</v>
      </c>
      <c r="S221" s="21">
        <v>3434.3</v>
      </c>
      <c r="T221" s="21">
        <v>4107.7</v>
      </c>
      <c r="U221" s="21">
        <v>28</v>
      </c>
      <c r="V221" s="21">
        <v>25.6</v>
      </c>
      <c r="W221" s="22">
        <v>30.6</v>
      </c>
    </row>
    <row r="222" spans="1:23">
      <c r="A222" s="6" t="s">
        <v>354</v>
      </c>
      <c r="B222" s="55" t="s">
        <v>355</v>
      </c>
      <c r="C222" s="44">
        <v>26929</v>
      </c>
      <c r="D222" s="21">
        <v>4669.7</v>
      </c>
      <c r="E222" s="21">
        <v>4170.1000000000004</v>
      </c>
      <c r="F222" s="21">
        <v>5179.3999999999996</v>
      </c>
      <c r="G222" s="21">
        <v>17.3</v>
      </c>
      <c r="H222" s="21">
        <v>15.5</v>
      </c>
      <c r="I222" s="22">
        <v>19.2</v>
      </c>
      <c r="J222" s="44">
        <v>11550</v>
      </c>
      <c r="K222" s="21">
        <v>3222.3</v>
      </c>
      <c r="L222" s="21">
        <v>2953.5</v>
      </c>
      <c r="M222" s="21">
        <v>3483</v>
      </c>
      <c r="N222" s="21">
        <v>27.9</v>
      </c>
      <c r="O222" s="21">
        <v>25.6</v>
      </c>
      <c r="P222" s="22">
        <v>30.2</v>
      </c>
      <c r="Q222" s="35">
        <v>12479</v>
      </c>
      <c r="R222" s="21">
        <v>3834.8</v>
      </c>
      <c r="S222" s="21">
        <v>3496.4</v>
      </c>
      <c r="T222" s="21">
        <v>4207</v>
      </c>
      <c r="U222" s="21">
        <v>30.7</v>
      </c>
      <c r="V222" s="21">
        <v>28</v>
      </c>
      <c r="W222" s="22">
        <v>33.700000000000003</v>
      </c>
    </row>
    <row r="223" spans="1:23">
      <c r="A223" s="6" t="s">
        <v>644</v>
      </c>
      <c r="B223" s="55" t="s">
        <v>645</v>
      </c>
      <c r="C223" s="44">
        <v>40495</v>
      </c>
      <c r="D223" s="21">
        <v>6115</v>
      </c>
      <c r="E223" s="21">
        <v>5447</v>
      </c>
      <c r="F223" s="21">
        <v>6773.8</v>
      </c>
      <c r="G223" s="21">
        <v>15.1</v>
      </c>
      <c r="H223" s="21">
        <v>13.5</v>
      </c>
      <c r="I223" s="22">
        <v>16.7</v>
      </c>
      <c r="J223" s="44">
        <v>17261</v>
      </c>
      <c r="K223" s="21">
        <v>4274.2</v>
      </c>
      <c r="L223" s="21">
        <v>3924.9</v>
      </c>
      <c r="M223" s="21">
        <v>4625.8999999999996</v>
      </c>
      <c r="N223" s="21">
        <v>24.8</v>
      </c>
      <c r="O223" s="21">
        <v>22.7</v>
      </c>
      <c r="P223" s="22">
        <v>26.8</v>
      </c>
      <c r="Q223" s="35">
        <v>17844</v>
      </c>
      <c r="R223" s="21">
        <v>4903.2</v>
      </c>
      <c r="S223" s="21">
        <v>4477.7</v>
      </c>
      <c r="T223" s="21">
        <v>5372.1</v>
      </c>
      <c r="U223" s="21">
        <v>27.5</v>
      </c>
      <c r="V223" s="21">
        <v>25.1</v>
      </c>
      <c r="W223" s="22">
        <v>30.1</v>
      </c>
    </row>
    <row r="224" spans="1:23">
      <c r="A224" s="6" t="s">
        <v>574</v>
      </c>
      <c r="B224" s="55" t="s">
        <v>575</v>
      </c>
      <c r="C224" s="44">
        <v>39720</v>
      </c>
      <c r="D224" s="21">
        <v>6307.8</v>
      </c>
      <c r="E224" s="21">
        <v>5642.6</v>
      </c>
      <c r="F224" s="21">
        <v>6984</v>
      </c>
      <c r="G224" s="21">
        <v>15.9</v>
      </c>
      <c r="H224" s="21">
        <v>14.2</v>
      </c>
      <c r="I224" s="22">
        <v>17.600000000000001</v>
      </c>
      <c r="J224" s="44">
        <v>17459</v>
      </c>
      <c r="K224" s="21">
        <v>4521.1000000000004</v>
      </c>
      <c r="L224" s="21">
        <v>4158.8</v>
      </c>
      <c r="M224" s="21">
        <v>4881.5</v>
      </c>
      <c r="N224" s="21">
        <v>25.9</v>
      </c>
      <c r="O224" s="21">
        <v>23.8</v>
      </c>
      <c r="P224" s="22">
        <v>28</v>
      </c>
      <c r="Q224" s="35">
        <v>19313</v>
      </c>
      <c r="R224" s="21">
        <v>5533.1</v>
      </c>
      <c r="S224" s="21">
        <v>5066</v>
      </c>
      <c r="T224" s="21">
        <v>6034.3</v>
      </c>
      <c r="U224" s="21">
        <v>28.6</v>
      </c>
      <c r="V224" s="21">
        <v>26.2</v>
      </c>
      <c r="W224" s="22">
        <v>31.2</v>
      </c>
    </row>
    <row r="225" spans="1:23">
      <c r="A225" s="6" t="s">
        <v>800</v>
      </c>
      <c r="B225" s="55" t="s">
        <v>801</v>
      </c>
      <c r="C225" s="44">
        <v>42613</v>
      </c>
      <c r="D225" s="21">
        <v>5896.6</v>
      </c>
      <c r="E225" s="21">
        <v>5163.6000000000004</v>
      </c>
      <c r="F225" s="21">
        <v>6633.2</v>
      </c>
      <c r="G225" s="21">
        <v>13.8</v>
      </c>
      <c r="H225" s="21">
        <v>12.1</v>
      </c>
      <c r="I225" s="22">
        <v>15.6</v>
      </c>
      <c r="J225" s="44">
        <v>15559</v>
      </c>
      <c r="K225" s="21">
        <v>3583.5</v>
      </c>
      <c r="L225" s="21">
        <v>3229.4</v>
      </c>
      <c r="M225" s="21">
        <v>3916.2</v>
      </c>
      <c r="N225" s="21">
        <v>23</v>
      </c>
      <c r="O225" s="21">
        <v>20.8</v>
      </c>
      <c r="P225" s="22">
        <v>25.2</v>
      </c>
      <c r="Q225" s="35">
        <v>17465</v>
      </c>
      <c r="R225" s="21">
        <v>4503.3999999999996</v>
      </c>
      <c r="S225" s="21">
        <v>4071.9</v>
      </c>
      <c r="T225" s="21">
        <v>4970.2</v>
      </c>
      <c r="U225" s="21">
        <v>25.8</v>
      </c>
      <c r="V225" s="21">
        <v>23.3</v>
      </c>
      <c r="W225" s="22">
        <v>28.5</v>
      </c>
    </row>
    <row r="226" spans="1:23">
      <c r="A226" s="6" t="s">
        <v>694</v>
      </c>
      <c r="B226" s="55" t="s">
        <v>695</v>
      </c>
      <c r="C226" s="44">
        <v>31300</v>
      </c>
      <c r="D226" s="21">
        <v>4847.6000000000004</v>
      </c>
      <c r="E226" s="21">
        <v>4323.8999999999996</v>
      </c>
      <c r="F226" s="21">
        <v>5356.7</v>
      </c>
      <c r="G226" s="21">
        <v>15.5</v>
      </c>
      <c r="H226" s="21">
        <v>13.8</v>
      </c>
      <c r="I226" s="22">
        <v>17.100000000000001</v>
      </c>
      <c r="J226" s="44">
        <v>12766</v>
      </c>
      <c r="K226" s="21">
        <v>3245.2</v>
      </c>
      <c r="L226" s="21">
        <v>2974</v>
      </c>
      <c r="M226" s="21">
        <v>3504.2</v>
      </c>
      <c r="N226" s="21">
        <v>25.4</v>
      </c>
      <c r="O226" s="21">
        <v>23.3</v>
      </c>
      <c r="P226" s="22">
        <v>27.4</v>
      </c>
      <c r="Q226" s="35">
        <v>12806</v>
      </c>
      <c r="R226" s="21">
        <v>3619.2</v>
      </c>
      <c r="S226" s="21">
        <v>3308.6</v>
      </c>
      <c r="T226" s="21">
        <v>3959.5</v>
      </c>
      <c r="U226" s="21">
        <v>28.3</v>
      </c>
      <c r="V226" s="21">
        <v>25.8</v>
      </c>
      <c r="W226" s="22">
        <v>30.9</v>
      </c>
    </row>
    <row r="227" spans="1:23">
      <c r="A227" s="6" t="s">
        <v>534</v>
      </c>
      <c r="B227" s="55" t="s">
        <v>535</v>
      </c>
      <c r="C227" s="44">
        <v>31245</v>
      </c>
      <c r="D227" s="21">
        <v>4926.8999999999996</v>
      </c>
      <c r="E227" s="21">
        <v>4402.1000000000004</v>
      </c>
      <c r="F227" s="21">
        <v>5463.2</v>
      </c>
      <c r="G227" s="21">
        <v>15.8</v>
      </c>
      <c r="H227" s="21">
        <v>14.1</v>
      </c>
      <c r="I227" s="22">
        <v>17.5</v>
      </c>
      <c r="J227" s="44">
        <v>14105</v>
      </c>
      <c r="K227" s="21">
        <v>3636.4</v>
      </c>
      <c r="L227" s="21">
        <v>3344.8</v>
      </c>
      <c r="M227" s="21">
        <v>3923.8</v>
      </c>
      <c r="N227" s="21">
        <v>25.8</v>
      </c>
      <c r="O227" s="21">
        <v>23.7</v>
      </c>
      <c r="P227" s="22">
        <v>27.8</v>
      </c>
      <c r="Q227" s="35">
        <v>15462</v>
      </c>
      <c r="R227" s="21">
        <v>4425.8999999999996</v>
      </c>
      <c r="S227" s="21">
        <v>4051.1</v>
      </c>
      <c r="T227" s="21">
        <v>4841.3</v>
      </c>
      <c r="U227" s="21">
        <v>28.6</v>
      </c>
      <c r="V227" s="21">
        <v>26.2</v>
      </c>
      <c r="W227" s="22">
        <v>31.3</v>
      </c>
    </row>
    <row r="228" spans="1:23">
      <c r="A228" s="6" t="s">
        <v>316</v>
      </c>
      <c r="B228" s="55" t="s">
        <v>317</v>
      </c>
      <c r="C228" s="44">
        <v>39186</v>
      </c>
      <c r="D228" s="21">
        <v>7663.9</v>
      </c>
      <c r="E228" s="21">
        <v>6838.1</v>
      </c>
      <c r="F228" s="21">
        <v>8500.6</v>
      </c>
      <c r="G228" s="21">
        <v>19.600000000000001</v>
      </c>
      <c r="H228" s="21">
        <v>17.5</v>
      </c>
      <c r="I228" s="22">
        <v>21.7</v>
      </c>
      <c r="J228" s="44">
        <v>17449</v>
      </c>
      <c r="K228" s="21">
        <v>5378.7</v>
      </c>
      <c r="L228" s="21">
        <v>4937.5</v>
      </c>
      <c r="M228" s="21">
        <v>5825.6</v>
      </c>
      <c r="N228" s="21">
        <v>30.8</v>
      </c>
      <c r="O228" s="21">
        <v>28.3</v>
      </c>
      <c r="P228" s="22">
        <v>33.4</v>
      </c>
      <c r="Q228" s="35">
        <v>15090</v>
      </c>
      <c r="R228" s="21">
        <v>5138.2</v>
      </c>
      <c r="S228" s="21">
        <v>4667.7</v>
      </c>
      <c r="T228" s="21">
        <v>5613.9</v>
      </c>
      <c r="U228" s="21">
        <v>34.1</v>
      </c>
      <c r="V228" s="21">
        <v>30.9</v>
      </c>
      <c r="W228" s="22">
        <v>37.200000000000003</v>
      </c>
    </row>
    <row r="229" spans="1:23">
      <c r="A229" s="6" t="s">
        <v>506</v>
      </c>
      <c r="B229" s="55" t="s">
        <v>507</v>
      </c>
      <c r="C229" s="44">
        <v>54591</v>
      </c>
      <c r="D229" s="21">
        <v>9829</v>
      </c>
      <c r="E229" s="21">
        <v>8795.2000000000007</v>
      </c>
      <c r="F229" s="21">
        <v>10878.2</v>
      </c>
      <c r="G229" s="21">
        <v>18</v>
      </c>
      <c r="H229" s="21">
        <v>16.100000000000001</v>
      </c>
      <c r="I229" s="22">
        <v>19.899999999999999</v>
      </c>
      <c r="J229" s="44">
        <v>18749</v>
      </c>
      <c r="K229" s="21">
        <v>5404.8</v>
      </c>
      <c r="L229" s="21">
        <v>4961.8</v>
      </c>
      <c r="M229" s="21">
        <v>5845.5</v>
      </c>
      <c r="N229" s="21">
        <v>28.8</v>
      </c>
      <c r="O229" s="21">
        <v>26.5</v>
      </c>
      <c r="P229" s="22">
        <v>31.2</v>
      </c>
      <c r="Q229" s="35">
        <v>16806</v>
      </c>
      <c r="R229" s="21">
        <v>5395.3</v>
      </c>
      <c r="S229" s="21">
        <v>4914.5</v>
      </c>
      <c r="T229" s="21">
        <v>5911.9</v>
      </c>
      <c r="U229" s="21">
        <v>32.1</v>
      </c>
      <c r="V229" s="21">
        <v>29.2</v>
      </c>
      <c r="W229" s="22">
        <v>35.200000000000003</v>
      </c>
    </row>
    <row r="230" spans="1:23">
      <c r="A230" s="6" t="s">
        <v>508</v>
      </c>
      <c r="B230" s="55" t="s">
        <v>509</v>
      </c>
      <c r="C230" s="44">
        <v>48038</v>
      </c>
      <c r="D230" s="21">
        <v>8356.9</v>
      </c>
      <c r="E230" s="21">
        <v>7505.5</v>
      </c>
      <c r="F230" s="21">
        <v>9232.7000000000007</v>
      </c>
      <c r="G230" s="21">
        <v>17.399999999999999</v>
      </c>
      <c r="H230" s="21">
        <v>15.6</v>
      </c>
      <c r="I230" s="22">
        <v>19.2</v>
      </c>
      <c r="J230" s="44">
        <v>17307</v>
      </c>
      <c r="K230" s="21">
        <v>4861</v>
      </c>
      <c r="L230" s="21">
        <v>4482</v>
      </c>
      <c r="M230" s="21">
        <v>5238.8999999999996</v>
      </c>
      <c r="N230" s="21">
        <v>28.1</v>
      </c>
      <c r="O230" s="21">
        <v>25.9</v>
      </c>
      <c r="P230" s="22">
        <v>30.3</v>
      </c>
      <c r="Q230" s="35">
        <v>18502</v>
      </c>
      <c r="R230" s="21">
        <v>5759.4</v>
      </c>
      <c r="S230" s="21">
        <v>5290.2</v>
      </c>
      <c r="T230" s="21">
        <v>6262.3</v>
      </c>
      <c r="U230" s="21">
        <v>31.1</v>
      </c>
      <c r="V230" s="21">
        <v>28.6</v>
      </c>
      <c r="W230" s="22">
        <v>33.799999999999997</v>
      </c>
    </row>
    <row r="231" spans="1:23">
      <c r="A231" s="6" t="s">
        <v>760</v>
      </c>
      <c r="B231" s="55" t="s">
        <v>761</v>
      </c>
      <c r="C231" s="44">
        <v>71044</v>
      </c>
      <c r="D231" s="21">
        <v>11976.2</v>
      </c>
      <c r="E231" s="21">
        <v>10629.5</v>
      </c>
      <c r="F231" s="21">
        <v>13358</v>
      </c>
      <c r="G231" s="21">
        <v>16.899999999999999</v>
      </c>
      <c r="H231" s="21">
        <v>15</v>
      </c>
      <c r="I231" s="22">
        <v>18.8</v>
      </c>
      <c r="J231" s="44">
        <v>17134</v>
      </c>
      <c r="K231" s="21">
        <v>4681.8</v>
      </c>
      <c r="L231" s="21">
        <v>4264.5</v>
      </c>
      <c r="M231" s="21">
        <v>5101.3999999999996</v>
      </c>
      <c r="N231" s="21">
        <v>27.3</v>
      </c>
      <c r="O231" s="21">
        <v>24.9</v>
      </c>
      <c r="P231" s="22">
        <v>29.8</v>
      </c>
      <c r="Q231" s="35">
        <v>11548</v>
      </c>
      <c r="R231" s="21">
        <v>3527</v>
      </c>
      <c r="S231" s="21">
        <v>3196.7</v>
      </c>
      <c r="T231" s="21">
        <v>3896.7</v>
      </c>
      <c r="U231" s="21">
        <v>30.5</v>
      </c>
      <c r="V231" s="21">
        <v>27.7</v>
      </c>
      <c r="W231" s="22">
        <v>33.700000000000003</v>
      </c>
    </row>
    <row r="232" spans="1:23">
      <c r="A232" s="6" t="s">
        <v>762</v>
      </c>
      <c r="B232" s="55" t="s">
        <v>763</v>
      </c>
      <c r="C232" s="44">
        <v>27731</v>
      </c>
      <c r="D232" s="21">
        <v>4074.5</v>
      </c>
      <c r="E232" s="21">
        <v>3627.2</v>
      </c>
      <c r="F232" s="21">
        <v>4519.2</v>
      </c>
      <c r="G232" s="21">
        <v>14.7</v>
      </c>
      <c r="H232" s="21">
        <v>13.1</v>
      </c>
      <c r="I232" s="22">
        <v>16.3</v>
      </c>
      <c r="J232" s="44">
        <v>9124</v>
      </c>
      <c r="K232" s="21">
        <v>2212.5</v>
      </c>
      <c r="L232" s="21">
        <v>2027.6</v>
      </c>
      <c r="M232" s="21">
        <v>2400.1999999999998</v>
      </c>
      <c r="N232" s="21">
        <v>24.2</v>
      </c>
      <c r="O232" s="21">
        <v>22.2</v>
      </c>
      <c r="P232" s="22">
        <v>26.3</v>
      </c>
      <c r="Q232" s="35">
        <v>10060</v>
      </c>
      <c r="R232" s="21">
        <v>2730.3</v>
      </c>
      <c r="S232" s="21">
        <v>2487</v>
      </c>
      <c r="T232" s="21">
        <v>3000.7</v>
      </c>
      <c r="U232" s="21">
        <v>27.1</v>
      </c>
      <c r="V232" s="21">
        <v>24.7</v>
      </c>
      <c r="W232" s="22">
        <v>29.8</v>
      </c>
    </row>
    <row r="233" spans="1:23">
      <c r="A233" s="6" t="s">
        <v>868</v>
      </c>
      <c r="B233" s="55" t="s">
        <v>869</v>
      </c>
      <c r="C233" s="44">
        <v>42399</v>
      </c>
      <c r="D233" s="21">
        <v>5709.7</v>
      </c>
      <c r="E233" s="21">
        <v>4984.6000000000004</v>
      </c>
      <c r="F233" s="21">
        <v>6429.8</v>
      </c>
      <c r="G233" s="21">
        <v>13.5</v>
      </c>
      <c r="H233" s="21">
        <v>11.8</v>
      </c>
      <c r="I233" s="22">
        <v>15.2</v>
      </c>
      <c r="J233" s="44">
        <v>12675</v>
      </c>
      <c r="K233" s="21">
        <v>2863.6</v>
      </c>
      <c r="L233" s="21">
        <v>2570.3000000000002</v>
      </c>
      <c r="M233" s="21">
        <v>3137.3</v>
      </c>
      <c r="N233" s="21">
        <v>22.6</v>
      </c>
      <c r="O233" s="21">
        <v>20.3</v>
      </c>
      <c r="P233" s="22">
        <v>24.8</v>
      </c>
      <c r="Q233" s="35">
        <v>13876</v>
      </c>
      <c r="R233" s="21">
        <v>3521.5</v>
      </c>
      <c r="S233" s="21">
        <v>3173.9</v>
      </c>
      <c r="T233" s="21">
        <v>3895.9</v>
      </c>
      <c r="U233" s="21">
        <v>25.4</v>
      </c>
      <c r="V233" s="21">
        <v>22.9</v>
      </c>
      <c r="W233" s="22">
        <v>28.1</v>
      </c>
    </row>
    <row r="234" spans="1:23">
      <c r="A234" s="6" t="s">
        <v>372</v>
      </c>
      <c r="B234" s="55" t="s">
        <v>373</v>
      </c>
      <c r="C234" s="44">
        <v>49342</v>
      </c>
      <c r="D234" s="21">
        <v>9197.9</v>
      </c>
      <c r="E234" s="21">
        <v>8221.9</v>
      </c>
      <c r="F234" s="21">
        <v>10206.299999999999</v>
      </c>
      <c r="G234" s="21">
        <v>18.600000000000001</v>
      </c>
      <c r="H234" s="21">
        <v>16.7</v>
      </c>
      <c r="I234" s="22">
        <v>20.7</v>
      </c>
      <c r="J234" s="44">
        <v>19552</v>
      </c>
      <c r="K234" s="21">
        <v>5795.3</v>
      </c>
      <c r="L234" s="21">
        <v>5324.4</v>
      </c>
      <c r="M234" s="21">
        <v>6274.7</v>
      </c>
      <c r="N234" s="21">
        <v>29.6</v>
      </c>
      <c r="O234" s="21">
        <v>27.2</v>
      </c>
      <c r="P234" s="22">
        <v>32.1</v>
      </c>
      <c r="Q234" s="35">
        <v>19269</v>
      </c>
      <c r="R234" s="21">
        <v>6294.5</v>
      </c>
      <c r="S234" s="21">
        <v>5731.3</v>
      </c>
      <c r="T234" s="21">
        <v>6873</v>
      </c>
      <c r="U234" s="21">
        <v>32.700000000000003</v>
      </c>
      <c r="V234" s="21">
        <v>29.7</v>
      </c>
      <c r="W234" s="22">
        <v>35.700000000000003</v>
      </c>
    </row>
    <row r="235" spans="1:23">
      <c r="A235" s="6" t="s">
        <v>670</v>
      </c>
      <c r="B235" s="55" t="s">
        <v>671</v>
      </c>
      <c r="C235" s="44">
        <v>38092</v>
      </c>
      <c r="D235" s="21">
        <v>5851</v>
      </c>
      <c r="E235" s="21">
        <v>5215.3999999999996</v>
      </c>
      <c r="F235" s="21">
        <v>6488.7</v>
      </c>
      <c r="G235" s="21">
        <v>15.4</v>
      </c>
      <c r="H235" s="21">
        <v>13.7</v>
      </c>
      <c r="I235" s="22">
        <v>17</v>
      </c>
      <c r="J235" s="44">
        <v>15929</v>
      </c>
      <c r="K235" s="21">
        <v>3996.2</v>
      </c>
      <c r="L235" s="21">
        <v>3672.4</v>
      </c>
      <c r="M235" s="21">
        <v>4307.5</v>
      </c>
      <c r="N235" s="21">
        <v>25.1</v>
      </c>
      <c r="O235" s="21">
        <v>23.1</v>
      </c>
      <c r="P235" s="22">
        <v>27</v>
      </c>
      <c r="Q235" s="35">
        <v>17135</v>
      </c>
      <c r="R235" s="21">
        <v>4791.5</v>
      </c>
      <c r="S235" s="21">
        <v>4378.1000000000004</v>
      </c>
      <c r="T235" s="21">
        <v>5239.8</v>
      </c>
      <c r="U235" s="21">
        <v>28</v>
      </c>
      <c r="V235" s="21">
        <v>25.6</v>
      </c>
      <c r="W235" s="22">
        <v>30.6</v>
      </c>
    </row>
    <row r="236" spans="1:23">
      <c r="A236" s="6" t="s">
        <v>518</v>
      </c>
      <c r="B236" s="55" t="s">
        <v>519</v>
      </c>
      <c r="C236" s="44">
        <v>27513</v>
      </c>
      <c r="D236" s="21">
        <v>4389.8999999999996</v>
      </c>
      <c r="E236" s="21">
        <v>3931.9</v>
      </c>
      <c r="F236" s="21">
        <v>4855.3999999999996</v>
      </c>
      <c r="G236" s="21">
        <v>16</v>
      </c>
      <c r="H236" s="21">
        <v>14.3</v>
      </c>
      <c r="I236" s="22">
        <v>17.600000000000001</v>
      </c>
      <c r="J236" s="44">
        <v>12649</v>
      </c>
      <c r="K236" s="21">
        <v>3283.3</v>
      </c>
      <c r="L236" s="21">
        <v>3025.8</v>
      </c>
      <c r="M236" s="21">
        <v>3537</v>
      </c>
      <c r="N236" s="21">
        <v>26</v>
      </c>
      <c r="O236" s="21">
        <v>23.9</v>
      </c>
      <c r="P236" s="22">
        <v>28</v>
      </c>
      <c r="Q236" s="35">
        <v>13510</v>
      </c>
      <c r="R236" s="21">
        <v>3891</v>
      </c>
      <c r="S236" s="21">
        <v>3569.8</v>
      </c>
      <c r="T236" s="21">
        <v>4251.8</v>
      </c>
      <c r="U236" s="21">
        <v>28.8</v>
      </c>
      <c r="V236" s="21">
        <v>26.4</v>
      </c>
      <c r="W236" s="22">
        <v>31.5</v>
      </c>
    </row>
    <row r="237" spans="1:23">
      <c r="A237" s="6" t="s">
        <v>466</v>
      </c>
      <c r="B237" s="55" t="s">
        <v>467</v>
      </c>
      <c r="C237" s="44">
        <v>22449</v>
      </c>
      <c r="D237" s="21">
        <v>3976.7</v>
      </c>
      <c r="E237" s="21">
        <v>3537.5</v>
      </c>
      <c r="F237" s="21">
        <v>4419.7</v>
      </c>
      <c r="G237" s="21">
        <v>17.7</v>
      </c>
      <c r="H237" s="21">
        <v>15.8</v>
      </c>
      <c r="I237" s="22">
        <v>19.7</v>
      </c>
      <c r="J237" s="44">
        <v>7459</v>
      </c>
      <c r="K237" s="21">
        <v>2120.1</v>
      </c>
      <c r="L237" s="21">
        <v>1938.5</v>
      </c>
      <c r="M237" s="21">
        <v>2296.6</v>
      </c>
      <c r="N237" s="21">
        <v>28.4</v>
      </c>
      <c r="O237" s="21">
        <v>26</v>
      </c>
      <c r="P237" s="22">
        <v>30.8</v>
      </c>
      <c r="Q237" s="35">
        <v>6920</v>
      </c>
      <c r="R237" s="21">
        <v>2197.8000000000002</v>
      </c>
      <c r="S237" s="21">
        <v>2007.1</v>
      </c>
      <c r="T237" s="21">
        <v>2401.1</v>
      </c>
      <c r="U237" s="21">
        <v>31.8</v>
      </c>
      <c r="V237" s="21">
        <v>29</v>
      </c>
      <c r="W237" s="22">
        <v>34.700000000000003</v>
      </c>
    </row>
    <row r="238" spans="1:23">
      <c r="A238" s="6" t="s">
        <v>548</v>
      </c>
      <c r="B238" s="55" t="s">
        <v>549</v>
      </c>
      <c r="C238" s="44">
        <v>77508</v>
      </c>
      <c r="D238" s="21">
        <v>12697.2</v>
      </c>
      <c r="E238" s="21">
        <v>11384.8</v>
      </c>
      <c r="F238" s="21">
        <v>14019.4</v>
      </c>
      <c r="G238" s="21">
        <v>16.399999999999999</v>
      </c>
      <c r="H238" s="21">
        <v>14.7</v>
      </c>
      <c r="I238" s="22">
        <v>18.100000000000001</v>
      </c>
      <c r="J238" s="44">
        <v>29827</v>
      </c>
      <c r="K238" s="21">
        <v>7928.7</v>
      </c>
      <c r="L238" s="21">
        <v>7317.7</v>
      </c>
      <c r="M238" s="21">
        <v>8541.2000000000007</v>
      </c>
      <c r="N238" s="21">
        <v>26.6</v>
      </c>
      <c r="O238" s="21">
        <v>24.5</v>
      </c>
      <c r="P238" s="22">
        <v>28.6</v>
      </c>
      <c r="Q238" s="35">
        <v>31408</v>
      </c>
      <c r="R238" s="21">
        <v>9304.6</v>
      </c>
      <c r="S238" s="21">
        <v>8543.5</v>
      </c>
      <c r="T238" s="21">
        <v>10112.5</v>
      </c>
      <c r="U238" s="21">
        <v>29.6</v>
      </c>
      <c r="V238" s="21">
        <v>27.2</v>
      </c>
      <c r="W238" s="22">
        <v>32.200000000000003</v>
      </c>
    </row>
    <row r="239" spans="1:23">
      <c r="A239" s="6" t="s">
        <v>452</v>
      </c>
      <c r="B239" s="55" t="s">
        <v>453</v>
      </c>
      <c r="C239" s="44">
        <v>52283</v>
      </c>
      <c r="D239" s="21">
        <v>9561.1</v>
      </c>
      <c r="E239" s="21">
        <v>8598</v>
      </c>
      <c r="F239" s="21">
        <v>10549.1</v>
      </c>
      <c r="G239" s="21">
        <v>18.3</v>
      </c>
      <c r="H239" s="21">
        <v>16.399999999999999</v>
      </c>
      <c r="I239" s="22">
        <v>20.2</v>
      </c>
      <c r="J239" s="44">
        <v>21630</v>
      </c>
      <c r="K239" s="21">
        <v>6319.8</v>
      </c>
      <c r="L239" s="21">
        <v>5821.5</v>
      </c>
      <c r="M239" s="21">
        <v>6810.5</v>
      </c>
      <c r="N239" s="21">
        <v>29.2</v>
      </c>
      <c r="O239" s="21">
        <v>26.9</v>
      </c>
      <c r="P239" s="22">
        <v>31.5</v>
      </c>
      <c r="Q239" s="35">
        <v>18677</v>
      </c>
      <c r="R239" s="21">
        <v>6026</v>
      </c>
      <c r="S239" s="21">
        <v>5521.2</v>
      </c>
      <c r="T239" s="21">
        <v>6553.5</v>
      </c>
      <c r="U239" s="21">
        <v>32.299999999999997</v>
      </c>
      <c r="V239" s="21">
        <v>29.6</v>
      </c>
      <c r="W239" s="22">
        <v>35.1</v>
      </c>
    </row>
    <row r="240" spans="1:23">
      <c r="A240" s="6" t="s">
        <v>318</v>
      </c>
      <c r="B240" s="55" t="s">
        <v>319</v>
      </c>
      <c r="C240" s="44">
        <v>62552</v>
      </c>
      <c r="D240" s="21">
        <v>12741.4</v>
      </c>
      <c r="E240" s="21">
        <v>11329.5</v>
      </c>
      <c r="F240" s="21">
        <v>14174.5</v>
      </c>
      <c r="G240" s="21">
        <v>20.399999999999999</v>
      </c>
      <c r="H240" s="21">
        <v>18.100000000000001</v>
      </c>
      <c r="I240" s="22">
        <v>22.7</v>
      </c>
      <c r="J240" s="44">
        <v>23876</v>
      </c>
      <c r="K240" s="21">
        <v>7654.3</v>
      </c>
      <c r="L240" s="21">
        <v>7007.3</v>
      </c>
      <c r="M240" s="21">
        <v>8317.1</v>
      </c>
      <c r="N240" s="21">
        <v>32.1</v>
      </c>
      <c r="O240" s="21">
        <v>29.3</v>
      </c>
      <c r="P240" s="22">
        <v>34.799999999999997</v>
      </c>
      <c r="Q240" s="35">
        <v>22154</v>
      </c>
      <c r="R240" s="21">
        <v>7827.6</v>
      </c>
      <c r="S240" s="21">
        <v>7108.4</v>
      </c>
      <c r="T240" s="21">
        <v>8554</v>
      </c>
      <c r="U240" s="21">
        <v>35.299999999999997</v>
      </c>
      <c r="V240" s="21">
        <v>32.1</v>
      </c>
      <c r="W240" s="22">
        <v>38.6</v>
      </c>
    </row>
    <row r="241" spans="1:23">
      <c r="A241" s="6" t="s">
        <v>672</v>
      </c>
      <c r="B241" s="55" t="s">
        <v>673</v>
      </c>
      <c r="C241" s="44">
        <v>40555</v>
      </c>
      <c r="D241" s="21">
        <v>6087.8</v>
      </c>
      <c r="E241" s="21">
        <v>5406</v>
      </c>
      <c r="F241" s="21">
        <v>6778</v>
      </c>
      <c r="G241" s="21">
        <v>15</v>
      </c>
      <c r="H241" s="21">
        <v>13.3</v>
      </c>
      <c r="I241" s="22">
        <v>16.7</v>
      </c>
      <c r="J241" s="44">
        <v>17455</v>
      </c>
      <c r="K241" s="21">
        <v>4293.6000000000004</v>
      </c>
      <c r="L241" s="21">
        <v>3944.1</v>
      </c>
      <c r="M241" s="21">
        <v>4648.3</v>
      </c>
      <c r="N241" s="21">
        <v>24.6</v>
      </c>
      <c r="O241" s="21">
        <v>22.6</v>
      </c>
      <c r="P241" s="22">
        <v>26.6</v>
      </c>
      <c r="Q241" s="35">
        <v>19642</v>
      </c>
      <c r="R241" s="21">
        <v>5395.3</v>
      </c>
      <c r="S241" s="21">
        <v>4924.7</v>
      </c>
      <c r="T241" s="21">
        <v>5922.8</v>
      </c>
      <c r="U241" s="21">
        <v>27.5</v>
      </c>
      <c r="V241" s="21">
        <v>25.1</v>
      </c>
      <c r="W241" s="22">
        <v>30.2</v>
      </c>
    </row>
    <row r="242" spans="1:23">
      <c r="A242" s="6" t="s">
        <v>696</v>
      </c>
      <c r="B242" s="55" t="s">
        <v>697</v>
      </c>
      <c r="C242" s="44">
        <v>35464</v>
      </c>
      <c r="D242" s="21">
        <v>5251.8</v>
      </c>
      <c r="E242" s="21">
        <v>4648.8</v>
      </c>
      <c r="F242" s="21">
        <v>5849.3</v>
      </c>
      <c r="G242" s="21">
        <v>14.8</v>
      </c>
      <c r="H242" s="21">
        <v>13.1</v>
      </c>
      <c r="I242" s="22">
        <v>16.5</v>
      </c>
      <c r="J242" s="44">
        <v>15032</v>
      </c>
      <c r="K242" s="21">
        <v>3652.5</v>
      </c>
      <c r="L242" s="21">
        <v>3339.3</v>
      </c>
      <c r="M242" s="21">
        <v>3956.8</v>
      </c>
      <c r="N242" s="21">
        <v>24.3</v>
      </c>
      <c r="O242" s="21">
        <v>22.2</v>
      </c>
      <c r="P242" s="22">
        <v>26.3</v>
      </c>
      <c r="Q242" s="35">
        <v>14964</v>
      </c>
      <c r="R242" s="21">
        <v>4062.1</v>
      </c>
      <c r="S242" s="21">
        <v>3700.2</v>
      </c>
      <c r="T242" s="21">
        <v>4460.8</v>
      </c>
      <c r="U242" s="21">
        <v>27.1</v>
      </c>
      <c r="V242" s="21">
        <v>24.7</v>
      </c>
      <c r="W242" s="22">
        <v>29.8</v>
      </c>
    </row>
    <row r="243" spans="1:23">
      <c r="A243" s="6" t="s">
        <v>336</v>
      </c>
      <c r="B243" s="55" t="s">
        <v>337</v>
      </c>
      <c r="C243" s="44">
        <v>73293</v>
      </c>
      <c r="D243" s="21">
        <v>14375.9</v>
      </c>
      <c r="E243" s="21">
        <v>12865.9</v>
      </c>
      <c r="F243" s="21">
        <v>15931.5</v>
      </c>
      <c r="G243" s="21">
        <v>19.600000000000001</v>
      </c>
      <c r="H243" s="21">
        <v>17.600000000000001</v>
      </c>
      <c r="I243" s="22">
        <v>21.7</v>
      </c>
      <c r="J243" s="44">
        <v>32132</v>
      </c>
      <c r="K243" s="21">
        <v>9937.9</v>
      </c>
      <c r="L243" s="21">
        <v>9130.7000000000007</v>
      </c>
      <c r="M243" s="21">
        <v>10731.9</v>
      </c>
      <c r="N243" s="21">
        <v>30.9</v>
      </c>
      <c r="O243" s="21">
        <v>28.4</v>
      </c>
      <c r="P243" s="22">
        <v>33.4</v>
      </c>
      <c r="Q243" s="35">
        <v>27713</v>
      </c>
      <c r="R243" s="21">
        <v>9455.1</v>
      </c>
      <c r="S243" s="21">
        <v>8626.9</v>
      </c>
      <c r="T243" s="21">
        <v>10295.4</v>
      </c>
      <c r="U243" s="21">
        <v>34.1</v>
      </c>
      <c r="V243" s="21">
        <v>31.1</v>
      </c>
      <c r="W243" s="22">
        <v>37.1</v>
      </c>
    </row>
    <row r="244" spans="1:23">
      <c r="A244" s="6" t="s">
        <v>782</v>
      </c>
      <c r="B244" s="55" t="s">
        <v>783</v>
      </c>
      <c r="C244" s="44">
        <v>26053</v>
      </c>
      <c r="D244" s="21">
        <v>3634.3</v>
      </c>
      <c r="E244" s="21">
        <v>3171.7</v>
      </c>
      <c r="F244" s="21">
        <v>4097</v>
      </c>
      <c r="G244" s="21">
        <v>13.9</v>
      </c>
      <c r="H244" s="21">
        <v>12.2</v>
      </c>
      <c r="I244" s="22">
        <v>15.7</v>
      </c>
      <c r="J244" s="44">
        <v>8835</v>
      </c>
      <c r="K244" s="21">
        <v>2051.1999999999998</v>
      </c>
      <c r="L244" s="21">
        <v>1842.3</v>
      </c>
      <c r="M244" s="21">
        <v>2254.3000000000002</v>
      </c>
      <c r="N244" s="21">
        <v>23.2</v>
      </c>
      <c r="O244" s="21">
        <v>20.9</v>
      </c>
      <c r="P244" s="22">
        <v>25.5</v>
      </c>
      <c r="Q244" s="35">
        <v>10404</v>
      </c>
      <c r="R244" s="21">
        <v>2700.7</v>
      </c>
      <c r="S244" s="21">
        <v>2435</v>
      </c>
      <c r="T244" s="21">
        <v>2995.7</v>
      </c>
      <c r="U244" s="21">
        <v>26</v>
      </c>
      <c r="V244" s="21">
        <v>23.4</v>
      </c>
      <c r="W244" s="22">
        <v>28.8</v>
      </c>
    </row>
    <row r="245" spans="1:23">
      <c r="A245" s="6" t="s">
        <v>802</v>
      </c>
      <c r="B245" s="55" t="s">
        <v>803</v>
      </c>
      <c r="C245" s="44">
        <v>56695</v>
      </c>
      <c r="D245" s="21">
        <v>8669.4</v>
      </c>
      <c r="E245" s="21">
        <v>7720.1</v>
      </c>
      <c r="F245" s="21">
        <v>9624.2000000000007</v>
      </c>
      <c r="G245" s="21">
        <v>15.3</v>
      </c>
      <c r="H245" s="21">
        <v>13.6</v>
      </c>
      <c r="I245" s="22">
        <v>17</v>
      </c>
      <c r="J245" s="44">
        <v>16649</v>
      </c>
      <c r="K245" s="21">
        <v>4192.8999999999996</v>
      </c>
      <c r="L245" s="21">
        <v>3846.5</v>
      </c>
      <c r="M245" s="21">
        <v>4531.1000000000004</v>
      </c>
      <c r="N245" s="21">
        <v>25.2</v>
      </c>
      <c r="O245" s="21">
        <v>23.1</v>
      </c>
      <c r="P245" s="22">
        <v>27.2</v>
      </c>
      <c r="Q245" s="35">
        <v>16241</v>
      </c>
      <c r="R245" s="21">
        <v>4580.2</v>
      </c>
      <c r="S245" s="21">
        <v>4176.3</v>
      </c>
      <c r="T245" s="21">
        <v>5024.1000000000004</v>
      </c>
      <c r="U245" s="21">
        <v>28.2</v>
      </c>
      <c r="V245" s="21">
        <v>25.7</v>
      </c>
      <c r="W245" s="22">
        <v>30.9</v>
      </c>
    </row>
    <row r="246" spans="1:23">
      <c r="A246" s="6" t="s">
        <v>408</v>
      </c>
      <c r="B246" s="55" t="s">
        <v>409</v>
      </c>
      <c r="C246" s="44">
        <v>40575</v>
      </c>
      <c r="D246" s="21">
        <v>7263</v>
      </c>
      <c r="E246" s="21">
        <v>6518.9</v>
      </c>
      <c r="F246" s="21">
        <v>8022</v>
      </c>
      <c r="G246" s="21">
        <v>17.899999999999999</v>
      </c>
      <c r="H246" s="21">
        <v>16.100000000000001</v>
      </c>
      <c r="I246" s="22">
        <v>19.8</v>
      </c>
      <c r="J246" s="44">
        <v>15392</v>
      </c>
      <c r="K246" s="21">
        <v>4389.1000000000004</v>
      </c>
      <c r="L246" s="21">
        <v>4045.1</v>
      </c>
      <c r="M246" s="21">
        <v>4745.3</v>
      </c>
      <c r="N246" s="21">
        <v>28.5</v>
      </c>
      <c r="O246" s="21">
        <v>26.3</v>
      </c>
      <c r="P246" s="22">
        <v>30.8</v>
      </c>
      <c r="Q246" s="35">
        <v>15015</v>
      </c>
      <c r="R246" s="21">
        <v>4745.3999999999996</v>
      </c>
      <c r="S246" s="21">
        <v>4329.8</v>
      </c>
      <c r="T246" s="21">
        <v>5173</v>
      </c>
      <c r="U246" s="21">
        <v>31.6</v>
      </c>
      <c r="V246" s="21">
        <v>28.8</v>
      </c>
      <c r="W246" s="22">
        <v>34.5</v>
      </c>
    </row>
    <row r="247" spans="1:23">
      <c r="A247" s="6" t="s">
        <v>610</v>
      </c>
      <c r="B247" s="55" t="s">
        <v>611</v>
      </c>
      <c r="C247" s="44">
        <v>63301</v>
      </c>
      <c r="D247" s="21">
        <v>10861.1</v>
      </c>
      <c r="E247" s="21">
        <v>9771.4</v>
      </c>
      <c r="F247" s="21">
        <v>12025.4</v>
      </c>
      <c r="G247" s="21">
        <v>17.2</v>
      </c>
      <c r="H247" s="21">
        <v>15.4</v>
      </c>
      <c r="I247" s="22">
        <v>19</v>
      </c>
      <c r="J247" s="44">
        <v>20880</v>
      </c>
      <c r="K247" s="21">
        <v>5799</v>
      </c>
      <c r="L247" s="21">
        <v>5342</v>
      </c>
      <c r="M247" s="21">
        <v>6243.7</v>
      </c>
      <c r="N247" s="21">
        <v>27.8</v>
      </c>
      <c r="O247" s="21">
        <v>25.6</v>
      </c>
      <c r="P247" s="22">
        <v>29.9</v>
      </c>
      <c r="Q247" s="35">
        <v>18888</v>
      </c>
      <c r="R247" s="21">
        <v>5824.9</v>
      </c>
      <c r="S247" s="21">
        <v>5341.8</v>
      </c>
      <c r="T247" s="21">
        <v>6325.3</v>
      </c>
      <c r="U247" s="21">
        <v>30.8</v>
      </c>
      <c r="V247" s="21">
        <v>28.3</v>
      </c>
      <c r="W247" s="22">
        <v>33.5</v>
      </c>
    </row>
    <row r="248" spans="1:23">
      <c r="A248" s="6" t="s">
        <v>338</v>
      </c>
      <c r="B248" s="55" t="s">
        <v>339</v>
      </c>
      <c r="C248" s="44">
        <v>60724</v>
      </c>
      <c r="D248" s="21">
        <v>12081.3</v>
      </c>
      <c r="E248" s="21">
        <v>10797</v>
      </c>
      <c r="F248" s="21">
        <v>13387.6</v>
      </c>
      <c r="G248" s="21">
        <v>19.899999999999999</v>
      </c>
      <c r="H248" s="21">
        <v>17.8</v>
      </c>
      <c r="I248" s="22">
        <v>22</v>
      </c>
      <c r="J248" s="44">
        <v>22155</v>
      </c>
      <c r="K248" s="21">
        <v>6965.6</v>
      </c>
      <c r="L248" s="21">
        <v>6403.2</v>
      </c>
      <c r="M248" s="21">
        <v>7538.7</v>
      </c>
      <c r="N248" s="21">
        <v>31.4</v>
      </c>
      <c r="O248" s="21">
        <v>28.9</v>
      </c>
      <c r="P248" s="22">
        <v>34</v>
      </c>
      <c r="Q248" s="35">
        <v>20014</v>
      </c>
      <c r="R248" s="21">
        <v>6933.5</v>
      </c>
      <c r="S248" s="21">
        <v>6313.1</v>
      </c>
      <c r="T248" s="21">
        <v>7562.7</v>
      </c>
      <c r="U248" s="21">
        <v>34.6</v>
      </c>
      <c r="V248" s="21">
        <v>31.5</v>
      </c>
      <c r="W248" s="22">
        <v>37.799999999999997</v>
      </c>
    </row>
    <row r="249" spans="1:23">
      <c r="A249" s="6" t="s">
        <v>410</v>
      </c>
      <c r="B249" s="55" t="s">
        <v>411</v>
      </c>
      <c r="C249" s="44">
        <v>20553</v>
      </c>
      <c r="D249" s="21">
        <v>3695.8</v>
      </c>
      <c r="E249" s="21">
        <v>3327.9</v>
      </c>
      <c r="F249" s="21">
        <v>4070.1</v>
      </c>
      <c r="G249" s="21">
        <v>18</v>
      </c>
      <c r="H249" s="21">
        <v>16.2</v>
      </c>
      <c r="I249" s="22">
        <v>19.8</v>
      </c>
      <c r="J249" s="44">
        <v>8253</v>
      </c>
      <c r="K249" s="21">
        <v>2388.3000000000002</v>
      </c>
      <c r="L249" s="21">
        <v>2198.4</v>
      </c>
      <c r="M249" s="21">
        <v>2584.3000000000002</v>
      </c>
      <c r="N249" s="21">
        <v>28.9</v>
      </c>
      <c r="O249" s="21">
        <v>26.6</v>
      </c>
      <c r="P249" s="22">
        <v>31.3</v>
      </c>
      <c r="Q249" s="35">
        <v>7429</v>
      </c>
      <c r="R249" s="21">
        <v>2364.5</v>
      </c>
      <c r="S249" s="21">
        <v>2164.6999999999998</v>
      </c>
      <c r="T249" s="21">
        <v>2573.4</v>
      </c>
      <c r="U249" s="21">
        <v>31.8</v>
      </c>
      <c r="V249" s="21">
        <v>29.1</v>
      </c>
      <c r="W249" s="22">
        <v>34.6</v>
      </c>
    </row>
    <row r="250" spans="1:23">
      <c r="A250" s="6" t="s">
        <v>764</v>
      </c>
      <c r="B250" s="55" t="s">
        <v>765</v>
      </c>
      <c r="C250" s="44">
        <v>24626</v>
      </c>
      <c r="D250" s="21">
        <v>3575</v>
      </c>
      <c r="E250" s="21">
        <v>3175.4</v>
      </c>
      <c r="F250" s="21">
        <v>3977.6</v>
      </c>
      <c r="G250" s="21">
        <v>14.5</v>
      </c>
      <c r="H250" s="21">
        <v>12.9</v>
      </c>
      <c r="I250" s="22">
        <v>16.2</v>
      </c>
      <c r="J250" s="44">
        <v>9103</v>
      </c>
      <c r="K250" s="21">
        <v>2191.5</v>
      </c>
      <c r="L250" s="21">
        <v>2010.4</v>
      </c>
      <c r="M250" s="21">
        <v>2379.9</v>
      </c>
      <c r="N250" s="21">
        <v>24.1</v>
      </c>
      <c r="O250" s="21">
        <v>22.1</v>
      </c>
      <c r="P250" s="22">
        <v>26.1</v>
      </c>
      <c r="Q250" s="35">
        <v>10273</v>
      </c>
      <c r="R250" s="21">
        <v>2749.8</v>
      </c>
      <c r="S250" s="21">
        <v>2498.1</v>
      </c>
      <c r="T250" s="21">
        <v>3029</v>
      </c>
      <c r="U250" s="21">
        <v>26.8</v>
      </c>
      <c r="V250" s="21">
        <v>24.3</v>
      </c>
      <c r="W250" s="22">
        <v>29.5</v>
      </c>
    </row>
    <row r="251" spans="1:23">
      <c r="A251" s="6" t="s">
        <v>392</v>
      </c>
      <c r="B251" s="55" t="s">
        <v>393</v>
      </c>
      <c r="C251" s="44">
        <v>38327</v>
      </c>
      <c r="D251" s="21">
        <v>6300.5</v>
      </c>
      <c r="E251" s="21">
        <v>5657.3</v>
      </c>
      <c r="F251" s="21">
        <v>6959.6</v>
      </c>
      <c r="G251" s="21">
        <v>16.399999999999999</v>
      </c>
      <c r="H251" s="21">
        <v>14.8</v>
      </c>
      <c r="I251" s="22">
        <v>18.2</v>
      </c>
      <c r="J251" s="44">
        <v>18825</v>
      </c>
      <c r="K251" s="21">
        <v>5005.8999999999996</v>
      </c>
      <c r="L251" s="21">
        <v>4616.3999999999996</v>
      </c>
      <c r="M251" s="21">
        <v>5377.9</v>
      </c>
      <c r="N251" s="21">
        <v>26.6</v>
      </c>
      <c r="O251" s="21">
        <v>24.5</v>
      </c>
      <c r="P251" s="22">
        <v>28.6</v>
      </c>
      <c r="Q251" s="35">
        <v>19732</v>
      </c>
      <c r="R251" s="21">
        <v>5814.2</v>
      </c>
      <c r="S251" s="21">
        <v>5327.6</v>
      </c>
      <c r="T251" s="21">
        <v>6325.8</v>
      </c>
      <c r="U251" s="21">
        <v>29.5</v>
      </c>
      <c r="V251" s="21">
        <v>27</v>
      </c>
      <c r="W251" s="22">
        <v>32.1</v>
      </c>
    </row>
    <row r="252" spans="1:23">
      <c r="A252" s="6" t="s">
        <v>576</v>
      </c>
      <c r="B252" s="55" t="s">
        <v>577</v>
      </c>
      <c r="C252" s="44">
        <v>49646</v>
      </c>
      <c r="D252" s="21">
        <v>8800.5</v>
      </c>
      <c r="E252" s="21">
        <v>7877.8</v>
      </c>
      <c r="F252" s="21">
        <v>9725.4</v>
      </c>
      <c r="G252" s="21">
        <v>17.7</v>
      </c>
      <c r="H252" s="21">
        <v>15.9</v>
      </c>
      <c r="I252" s="22">
        <v>19.600000000000001</v>
      </c>
      <c r="J252" s="44">
        <v>18300</v>
      </c>
      <c r="K252" s="21">
        <v>5201.3</v>
      </c>
      <c r="L252" s="21">
        <v>4783</v>
      </c>
      <c r="M252" s="21">
        <v>5617.6</v>
      </c>
      <c r="N252" s="21">
        <v>28.4</v>
      </c>
      <c r="O252" s="21">
        <v>26.1</v>
      </c>
      <c r="P252" s="22">
        <v>30.7</v>
      </c>
      <c r="Q252" s="35">
        <v>16694</v>
      </c>
      <c r="R252" s="21">
        <v>5249.2</v>
      </c>
      <c r="S252" s="21">
        <v>4797.8999999999996</v>
      </c>
      <c r="T252" s="21">
        <v>5722.8</v>
      </c>
      <c r="U252" s="21">
        <v>31.4</v>
      </c>
      <c r="V252" s="21">
        <v>28.7</v>
      </c>
      <c r="W252" s="22">
        <v>34.299999999999997</v>
      </c>
    </row>
    <row r="253" spans="1:23">
      <c r="A253" s="6" t="s">
        <v>282</v>
      </c>
      <c r="B253" s="55" t="s">
        <v>283</v>
      </c>
      <c r="C253" s="44">
        <v>40976</v>
      </c>
      <c r="D253" s="21">
        <v>8079.2</v>
      </c>
      <c r="E253" s="21">
        <v>7243.5</v>
      </c>
      <c r="F253" s="21">
        <v>8940.1</v>
      </c>
      <c r="G253" s="21">
        <v>19.7</v>
      </c>
      <c r="H253" s="21">
        <v>17.7</v>
      </c>
      <c r="I253" s="22">
        <v>21.8</v>
      </c>
      <c r="J253" s="44">
        <v>21676</v>
      </c>
      <c r="K253" s="21">
        <v>6730.1</v>
      </c>
      <c r="L253" s="21">
        <v>6203.9</v>
      </c>
      <c r="M253" s="21">
        <v>7265.9</v>
      </c>
      <c r="N253" s="21">
        <v>31</v>
      </c>
      <c r="O253" s="21">
        <v>28.6</v>
      </c>
      <c r="P253" s="22">
        <v>33.5</v>
      </c>
      <c r="Q253" s="35">
        <v>24504</v>
      </c>
      <c r="R253" s="21">
        <v>8336.2000000000007</v>
      </c>
      <c r="S253" s="21">
        <v>7613.7</v>
      </c>
      <c r="T253" s="21">
        <v>9082.7000000000007</v>
      </c>
      <c r="U253" s="21">
        <v>34</v>
      </c>
      <c r="V253" s="21">
        <v>31.1</v>
      </c>
      <c r="W253" s="22">
        <v>37.1</v>
      </c>
    </row>
    <row r="254" spans="1:23">
      <c r="A254" s="6" t="s">
        <v>638</v>
      </c>
      <c r="B254" s="55" t="s">
        <v>639</v>
      </c>
      <c r="C254" s="44">
        <v>36290</v>
      </c>
      <c r="D254" s="21">
        <v>5623.8</v>
      </c>
      <c r="E254" s="21">
        <v>5007.3</v>
      </c>
      <c r="F254" s="21">
        <v>6255.7</v>
      </c>
      <c r="G254" s="21">
        <v>15.5</v>
      </c>
      <c r="H254" s="21">
        <v>13.8</v>
      </c>
      <c r="I254" s="22">
        <v>17.2</v>
      </c>
      <c r="J254" s="44">
        <v>14142</v>
      </c>
      <c r="K254" s="21">
        <v>3582.8</v>
      </c>
      <c r="L254" s="21">
        <v>3283.2</v>
      </c>
      <c r="M254" s="21">
        <v>3867.5</v>
      </c>
      <c r="N254" s="21">
        <v>25.3</v>
      </c>
      <c r="O254" s="21">
        <v>23.2</v>
      </c>
      <c r="P254" s="22">
        <v>27.3</v>
      </c>
      <c r="Q254" s="35">
        <v>15553</v>
      </c>
      <c r="R254" s="21">
        <v>4395.2</v>
      </c>
      <c r="S254" s="21">
        <v>4008.9</v>
      </c>
      <c r="T254" s="21">
        <v>4820.2</v>
      </c>
      <c r="U254" s="21">
        <v>28.3</v>
      </c>
      <c r="V254" s="21">
        <v>25.8</v>
      </c>
      <c r="W254" s="22">
        <v>31</v>
      </c>
    </row>
    <row r="255" spans="1:23">
      <c r="A255" s="6" t="s">
        <v>698</v>
      </c>
      <c r="B255" s="55" t="s">
        <v>699</v>
      </c>
      <c r="C255" s="44">
        <v>26080</v>
      </c>
      <c r="D255" s="21">
        <v>4013.9</v>
      </c>
      <c r="E255" s="21">
        <v>3565.7</v>
      </c>
      <c r="F255" s="21">
        <v>4455.6000000000004</v>
      </c>
      <c r="G255" s="21">
        <v>15.4</v>
      </c>
      <c r="H255" s="21">
        <v>13.7</v>
      </c>
      <c r="I255" s="22">
        <v>17.100000000000001</v>
      </c>
      <c r="J255" s="44">
        <v>10925</v>
      </c>
      <c r="K255" s="21">
        <v>2754.5</v>
      </c>
      <c r="L255" s="21">
        <v>2516.6999999999998</v>
      </c>
      <c r="M255" s="21">
        <v>2980.5</v>
      </c>
      <c r="N255" s="21">
        <v>25.2</v>
      </c>
      <c r="O255" s="21">
        <v>23</v>
      </c>
      <c r="P255" s="22">
        <v>27.3</v>
      </c>
      <c r="Q255" s="35">
        <v>11457</v>
      </c>
      <c r="R255" s="21">
        <v>3210.4</v>
      </c>
      <c r="S255" s="21">
        <v>2923.5</v>
      </c>
      <c r="T255" s="21">
        <v>3526.1</v>
      </c>
      <c r="U255" s="21">
        <v>28</v>
      </c>
      <c r="V255" s="21">
        <v>25.5</v>
      </c>
      <c r="W255" s="22">
        <v>30.8</v>
      </c>
    </row>
    <row r="256" spans="1:23">
      <c r="A256" s="6" t="s">
        <v>320</v>
      </c>
      <c r="B256" s="55" t="s">
        <v>321</v>
      </c>
      <c r="C256" s="44">
        <v>36862</v>
      </c>
      <c r="D256" s="21">
        <v>6811.9</v>
      </c>
      <c r="E256" s="21">
        <v>6116.8</v>
      </c>
      <c r="F256" s="21">
        <v>7528.3</v>
      </c>
      <c r="G256" s="21">
        <v>18.5</v>
      </c>
      <c r="H256" s="21">
        <v>16.600000000000001</v>
      </c>
      <c r="I256" s="22">
        <v>20.399999999999999</v>
      </c>
      <c r="J256" s="44">
        <v>16757</v>
      </c>
      <c r="K256" s="21">
        <v>4917.8</v>
      </c>
      <c r="L256" s="21">
        <v>4536.8999999999996</v>
      </c>
      <c r="M256" s="21">
        <v>5313.2</v>
      </c>
      <c r="N256" s="21">
        <v>29.3</v>
      </c>
      <c r="O256" s="21">
        <v>27.1</v>
      </c>
      <c r="P256" s="22">
        <v>31.7</v>
      </c>
      <c r="Q256" s="35">
        <v>17285</v>
      </c>
      <c r="R256" s="21">
        <v>5604.6</v>
      </c>
      <c r="S256" s="21">
        <v>5111.5</v>
      </c>
      <c r="T256" s="21">
        <v>6116.1</v>
      </c>
      <c r="U256" s="21">
        <v>32.4</v>
      </c>
      <c r="V256" s="21">
        <v>29.6</v>
      </c>
      <c r="W256" s="22">
        <v>35.4</v>
      </c>
    </row>
    <row r="257" spans="1:23">
      <c r="A257" s="6" t="s">
        <v>850</v>
      </c>
      <c r="B257" s="55" t="s">
        <v>851</v>
      </c>
      <c r="C257" s="44">
        <v>26435</v>
      </c>
      <c r="D257" s="21">
        <v>3722.6</v>
      </c>
      <c r="E257" s="21">
        <v>3278.8</v>
      </c>
      <c r="F257" s="21">
        <v>4169.1000000000004</v>
      </c>
      <c r="G257" s="21">
        <v>14.1</v>
      </c>
      <c r="H257" s="21">
        <v>12.4</v>
      </c>
      <c r="I257" s="22">
        <v>15.8</v>
      </c>
      <c r="J257" s="44">
        <v>8724</v>
      </c>
      <c r="K257" s="21">
        <v>2045</v>
      </c>
      <c r="L257" s="21">
        <v>1837.3</v>
      </c>
      <c r="M257" s="21">
        <v>2232.6999999999998</v>
      </c>
      <c r="N257" s="21">
        <v>23.4</v>
      </c>
      <c r="O257" s="21">
        <v>21.1</v>
      </c>
      <c r="P257" s="22">
        <v>25.6</v>
      </c>
      <c r="Q257" s="35">
        <v>9020</v>
      </c>
      <c r="R257" s="21">
        <v>2364.5</v>
      </c>
      <c r="S257" s="21">
        <v>2139.9</v>
      </c>
      <c r="T257" s="21">
        <v>2608.8000000000002</v>
      </c>
      <c r="U257" s="21">
        <v>26.2</v>
      </c>
      <c r="V257" s="21">
        <v>23.7</v>
      </c>
      <c r="W257" s="22">
        <v>28.9</v>
      </c>
    </row>
    <row r="258" spans="1:23">
      <c r="A258" s="6" t="s">
        <v>588</v>
      </c>
      <c r="B258" s="55" t="s">
        <v>589</v>
      </c>
      <c r="C258" s="44">
        <v>43305</v>
      </c>
      <c r="D258" s="21">
        <v>7474.8</v>
      </c>
      <c r="E258" s="21">
        <v>6696.8</v>
      </c>
      <c r="F258" s="21">
        <v>8246.2000000000007</v>
      </c>
      <c r="G258" s="21">
        <v>17.3</v>
      </c>
      <c r="H258" s="21">
        <v>15.5</v>
      </c>
      <c r="I258" s="22">
        <v>19</v>
      </c>
      <c r="J258" s="44">
        <v>12864</v>
      </c>
      <c r="K258" s="21">
        <v>3594.9</v>
      </c>
      <c r="L258" s="21">
        <v>3299.7</v>
      </c>
      <c r="M258" s="21">
        <v>3887.6</v>
      </c>
      <c r="N258" s="21">
        <v>27.9</v>
      </c>
      <c r="O258" s="21">
        <v>25.7</v>
      </c>
      <c r="P258" s="22">
        <v>30.2</v>
      </c>
      <c r="Q258" s="35">
        <v>11652</v>
      </c>
      <c r="R258" s="21">
        <v>3619.4</v>
      </c>
      <c r="S258" s="21">
        <v>3307.8</v>
      </c>
      <c r="T258" s="21">
        <v>3958.7</v>
      </c>
      <c r="U258" s="21">
        <v>31.1</v>
      </c>
      <c r="V258" s="21">
        <v>28.4</v>
      </c>
      <c r="W258" s="22">
        <v>34</v>
      </c>
    </row>
    <row r="259" spans="1:23">
      <c r="A259" s="6" t="s">
        <v>720</v>
      </c>
      <c r="B259" s="55" t="s">
        <v>721</v>
      </c>
      <c r="C259" s="44">
        <v>36685</v>
      </c>
      <c r="D259" s="21">
        <v>5594.1</v>
      </c>
      <c r="E259" s="21">
        <v>4983.3999999999996</v>
      </c>
      <c r="F259" s="21">
        <v>6205.9</v>
      </c>
      <c r="G259" s="21">
        <v>15.2</v>
      </c>
      <c r="H259" s="21">
        <v>13.6</v>
      </c>
      <c r="I259" s="22">
        <v>16.899999999999999</v>
      </c>
      <c r="J259" s="44">
        <v>12792</v>
      </c>
      <c r="K259" s="21">
        <v>3203.2</v>
      </c>
      <c r="L259" s="21">
        <v>2941.4</v>
      </c>
      <c r="M259" s="21">
        <v>3456.4</v>
      </c>
      <c r="N259" s="21">
        <v>25</v>
      </c>
      <c r="O259" s="21">
        <v>23</v>
      </c>
      <c r="P259" s="22">
        <v>27</v>
      </c>
      <c r="Q259" s="35">
        <v>13786</v>
      </c>
      <c r="R259" s="21">
        <v>3851</v>
      </c>
      <c r="S259" s="21">
        <v>3519.3</v>
      </c>
      <c r="T259" s="21">
        <v>4211.1000000000004</v>
      </c>
      <c r="U259" s="21">
        <v>27.9</v>
      </c>
      <c r="V259" s="21">
        <v>25.5</v>
      </c>
      <c r="W259" s="22">
        <v>30.5</v>
      </c>
    </row>
    <row r="260" spans="1:23">
      <c r="A260" s="6" t="s">
        <v>312</v>
      </c>
      <c r="B260" s="55" t="s">
        <v>313</v>
      </c>
      <c r="C260" s="44">
        <v>38344</v>
      </c>
      <c r="D260" s="21">
        <v>7019.5</v>
      </c>
      <c r="E260" s="21">
        <v>6284.2</v>
      </c>
      <c r="F260" s="21">
        <v>7776.1</v>
      </c>
      <c r="G260" s="21">
        <v>18.3</v>
      </c>
      <c r="H260" s="21">
        <v>16.399999999999999</v>
      </c>
      <c r="I260" s="22">
        <v>20.3</v>
      </c>
      <c r="J260" s="44">
        <v>18019</v>
      </c>
      <c r="K260" s="21">
        <v>5252.2</v>
      </c>
      <c r="L260" s="21">
        <v>4840.8</v>
      </c>
      <c r="M260" s="21">
        <v>5674.3</v>
      </c>
      <c r="N260" s="21">
        <v>29.1</v>
      </c>
      <c r="O260" s="21">
        <v>26.9</v>
      </c>
      <c r="P260" s="22">
        <v>31.5</v>
      </c>
      <c r="Q260" s="35">
        <v>20215</v>
      </c>
      <c r="R260" s="21">
        <v>6488.8</v>
      </c>
      <c r="S260" s="21">
        <v>5930.8</v>
      </c>
      <c r="T260" s="21">
        <v>7090.8</v>
      </c>
      <c r="U260" s="21">
        <v>32.1</v>
      </c>
      <c r="V260" s="21">
        <v>29.3</v>
      </c>
      <c r="W260" s="22">
        <v>35.1</v>
      </c>
    </row>
    <row r="261" spans="1:23">
      <c r="A261" s="6" t="s">
        <v>374</v>
      </c>
      <c r="B261" s="55" t="s">
        <v>375</v>
      </c>
      <c r="C261" s="44">
        <v>19931</v>
      </c>
      <c r="D261" s="21">
        <v>3406</v>
      </c>
      <c r="E261" s="21">
        <v>3011.5</v>
      </c>
      <c r="F261" s="21">
        <v>3821.4</v>
      </c>
      <c r="G261" s="21">
        <v>17.100000000000001</v>
      </c>
      <c r="H261" s="21">
        <v>15.1</v>
      </c>
      <c r="I261" s="22">
        <v>19.2</v>
      </c>
      <c r="J261" s="44">
        <v>10421</v>
      </c>
      <c r="K261" s="21">
        <v>2855.5</v>
      </c>
      <c r="L261" s="21">
        <v>2585</v>
      </c>
      <c r="M261" s="21">
        <v>3125.9</v>
      </c>
      <c r="N261" s="21">
        <v>27.4</v>
      </c>
      <c r="O261" s="21">
        <v>24.8</v>
      </c>
      <c r="P261" s="22">
        <v>30</v>
      </c>
      <c r="Q261" s="35">
        <v>10269</v>
      </c>
      <c r="R261" s="21">
        <v>3099.3</v>
      </c>
      <c r="S261" s="21">
        <v>2802.2</v>
      </c>
      <c r="T261" s="21">
        <v>3423.2</v>
      </c>
      <c r="U261" s="21">
        <v>30.2</v>
      </c>
      <c r="V261" s="21">
        <v>27.3</v>
      </c>
      <c r="W261" s="22">
        <v>33.299999999999997</v>
      </c>
    </row>
    <row r="262" spans="1:23">
      <c r="A262" s="6" t="s">
        <v>804</v>
      </c>
      <c r="B262" s="55" t="s">
        <v>805</v>
      </c>
      <c r="C262" s="44">
        <v>56480</v>
      </c>
      <c r="D262" s="21">
        <v>9879.7000000000007</v>
      </c>
      <c r="E262" s="21">
        <v>8741</v>
      </c>
      <c r="F262" s="21">
        <v>11038.6</v>
      </c>
      <c r="G262" s="21">
        <v>17.5</v>
      </c>
      <c r="H262" s="21">
        <v>15.5</v>
      </c>
      <c r="I262" s="22">
        <v>19.5</v>
      </c>
      <c r="J262" s="44">
        <v>12025</v>
      </c>
      <c r="K262" s="21">
        <v>3439.9</v>
      </c>
      <c r="L262" s="21">
        <v>3128.2</v>
      </c>
      <c r="M262" s="21">
        <v>3760.9</v>
      </c>
      <c r="N262" s="21">
        <v>28.6</v>
      </c>
      <c r="O262" s="21">
        <v>26</v>
      </c>
      <c r="P262" s="22">
        <v>31.3</v>
      </c>
      <c r="Q262" s="35">
        <v>7534</v>
      </c>
      <c r="R262" s="21">
        <v>2405.5</v>
      </c>
      <c r="S262" s="21">
        <v>2165.6</v>
      </c>
      <c r="T262" s="21">
        <v>2662.1</v>
      </c>
      <c r="U262" s="21">
        <v>31.9</v>
      </c>
      <c r="V262" s="21">
        <v>28.7</v>
      </c>
      <c r="W262" s="22">
        <v>35.299999999999997</v>
      </c>
    </row>
    <row r="263" spans="1:23">
      <c r="A263" s="6" t="s">
        <v>744</v>
      </c>
      <c r="B263" s="55" t="s">
        <v>745</v>
      </c>
      <c r="C263" s="44">
        <v>62041</v>
      </c>
      <c r="D263" s="21">
        <v>9413</v>
      </c>
      <c r="E263" s="21">
        <v>8394.2000000000007</v>
      </c>
      <c r="F263" s="21">
        <v>10428</v>
      </c>
      <c r="G263" s="21">
        <v>15.2</v>
      </c>
      <c r="H263" s="21">
        <v>13.5</v>
      </c>
      <c r="I263" s="22">
        <v>16.8</v>
      </c>
      <c r="J263" s="44">
        <v>21150</v>
      </c>
      <c r="K263" s="21">
        <v>5296.1</v>
      </c>
      <c r="L263" s="21">
        <v>4859.8999999999996</v>
      </c>
      <c r="M263" s="21">
        <v>5718.4</v>
      </c>
      <c r="N263" s="21">
        <v>25</v>
      </c>
      <c r="O263" s="21">
        <v>23</v>
      </c>
      <c r="P263" s="22">
        <v>27</v>
      </c>
      <c r="Q263" s="35">
        <v>21365</v>
      </c>
      <c r="R263" s="21">
        <v>5992.3</v>
      </c>
      <c r="S263" s="21">
        <v>5478.3</v>
      </c>
      <c r="T263" s="21">
        <v>6549.3</v>
      </c>
      <c r="U263" s="21">
        <v>28</v>
      </c>
      <c r="V263" s="21">
        <v>25.6</v>
      </c>
      <c r="W263" s="22">
        <v>30.7</v>
      </c>
    </row>
    <row r="264" spans="1:23">
      <c r="A264" s="6" t="s">
        <v>806</v>
      </c>
      <c r="B264" s="55" t="s">
        <v>807</v>
      </c>
      <c r="C264" s="44">
        <v>32803</v>
      </c>
      <c r="D264" s="21">
        <v>4648.8999999999996</v>
      </c>
      <c r="E264" s="21">
        <v>4112</v>
      </c>
      <c r="F264" s="21">
        <v>5171.5</v>
      </c>
      <c r="G264" s="21">
        <v>14.2</v>
      </c>
      <c r="H264" s="21">
        <v>12.5</v>
      </c>
      <c r="I264" s="22">
        <v>15.8</v>
      </c>
      <c r="J264" s="44">
        <v>11204</v>
      </c>
      <c r="K264" s="21">
        <v>2640.9</v>
      </c>
      <c r="L264" s="21">
        <v>2413.6999999999998</v>
      </c>
      <c r="M264" s="21">
        <v>2864.8</v>
      </c>
      <c r="N264" s="21">
        <v>23.6</v>
      </c>
      <c r="O264" s="21">
        <v>21.5</v>
      </c>
      <c r="P264" s="22">
        <v>25.6</v>
      </c>
      <c r="Q264" s="35">
        <v>12820</v>
      </c>
      <c r="R264" s="21">
        <v>3377.9</v>
      </c>
      <c r="S264" s="21">
        <v>3074.4</v>
      </c>
      <c r="T264" s="21">
        <v>3716.9</v>
      </c>
      <c r="U264" s="21">
        <v>26.3</v>
      </c>
      <c r="V264" s="21">
        <v>24</v>
      </c>
      <c r="W264" s="22">
        <v>29</v>
      </c>
    </row>
    <row r="265" spans="1:23">
      <c r="A265" s="6" t="s">
        <v>870</v>
      </c>
      <c r="B265" s="55" t="s">
        <v>871</v>
      </c>
      <c r="C265" s="44">
        <v>26566</v>
      </c>
      <c r="D265" s="21">
        <v>3552.5</v>
      </c>
      <c r="E265" s="21">
        <v>3110.7</v>
      </c>
      <c r="F265" s="21">
        <v>4002.9</v>
      </c>
      <c r="G265" s="21">
        <v>13.4</v>
      </c>
      <c r="H265" s="21">
        <v>11.7</v>
      </c>
      <c r="I265" s="22">
        <v>15.1</v>
      </c>
      <c r="J265" s="44">
        <v>9951</v>
      </c>
      <c r="K265" s="21">
        <v>2208.4</v>
      </c>
      <c r="L265" s="21">
        <v>1996.1</v>
      </c>
      <c r="M265" s="21">
        <v>2426</v>
      </c>
      <c r="N265" s="21">
        <v>22.2</v>
      </c>
      <c r="O265" s="21">
        <v>20.100000000000001</v>
      </c>
      <c r="P265" s="22">
        <v>24.4</v>
      </c>
      <c r="Q265" s="35">
        <v>10378</v>
      </c>
      <c r="R265" s="21">
        <v>2578.6999999999998</v>
      </c>
      <c r="S265" s="21">
        <v>2315.5</v>
      </c>
      <c r="T265" s="21">
        <v>2869.3</v>
      </c>
      <c r="U265" s="21">
        <v>24.8</v>
      </c>
      <c r="V265" s="21">
        <v>22.3</v>
      </c>
      <c r="W265" s="22">
        <v>27.6</v>
      </c>
    </row>
    <row r="266" spans="1:23">
      <c r="A266" s="6" t="s">
        <v>830</v>
      </c>
      <c r="B266" s="55" t="s">
        <v>831</v>
      </c>
      <c r="C266" s="44">
        <v>37676</v>
      </c>
      <c r="D266" s="21">
        <v>5194</v>
      </c>
      <c r="E266" s="21">
        <v>4556.1000000000004</v>
      </c>
      <c r="F266" s="21">
        <v>5850.5</v>
      </c>
      <c r="G266" s="21">
        <v>13.8</v>
      </c>
      <c r="H266" s="21">
        <v>12.1</v>
      </c>
      <c r="I266" s="22">
        <v>15.5</v>
      </c>
      <c r="J266" s="44">
        <v>14351</v>
      </c>
      <c r="K266" s="21">
        <v>3287.5</v>
      </c>
      <c r="L266" s="21">
        <v>2974.1</v>
      </c>
      <c r="M266" s="21">
        <v>3594.6</v>
      </c>
      <c r="N266" s="21">
        <v>22.9</v>
      </c>
      <c r="O266" s="21">
        <v>20.7</v>
      </c>
      <c r="P266" s="22">
        <v>25</v>
      </c>
      <c r="Q266" s="35">
        <v>15430</v>
      </c>
      <c r="R266" s="21">
        <v>3949.7</v>
      </c>
      <c r="S266" s="21">
        <v>3564</v>
      </c>
      <c r="T266" s="21">
        <v>4373.1000000000004</v>
      </c>
      <c r="U266" s="21">
        <v>25.6</v>
      </c>
      <c r="V266" s="21">
        <v>23.1</v>
      </c>
      <c r="W266" s="22">
        <v>28.3</v>
      </c>
    </row>
    <row r="267" spans="1:23">
      <c r="A267" s="6" t="s">
        <v>364</v>
      </c>
      <c r="B267" s="55" t="s">
        <v>365</v>
      </c>
      <c r="C267" s="44">
        <v>94573</v>
      </c>
      <c r="D267" s="21">
        <v>17904.3</v>
      </c>
      <c r="E267" s="21">
        <v>16059</v>
      </c>
      <c r="F267" s="21">
        <v>19799.400000000001</v>
      </c>
      <c r="G267" s="21">
        <v>18.899999999999999</v>
      </c>
      <c r="H267" s="21">
        <v>17</v>
      </c>
      <c r="I267" s="22">
        <v>20.9</v>
      </c>
      <c r="J267" s="44">
        <v>36461</v>
      </c>
      <c r="K267" s="21">
        <v>10949.4</v>
      </c>
      <c r="L267" s="21">
        <v>10102.299999999999</v>
      </c>
      <c r="M267" s="21">
        <v>11780.5</v>
      </c>
      <c r="N267" s="21">
        <v>30</v>
      </c>
      <c r="O267" s="21">
        <v>27.7</v>
      </c>
      <c r="P267" s="22">
        <v>32.299999999999997</v>
      </c>
      <c r="Q267" s="35">
        <v>33760</v>
      </c>
      <c r="R267" s="21">
        <v>11185.8</v>
      </c>
      <c r="S267" s="21">
        <v>10225.799999999999</v>
      </c>
      <c r="T267" s="21">
        <v>12157.6</v>
      </c>
      <c r="U267" s="21">
        <v>33.1</v>
      </c>
      <c r="V267" s="21">
        <v>30.3</v>
      </c>
      <c r="W267" s="22">
        <v>36</v>
      </c>
    </row>
    <row r="268" spans="1:23">
      <c r="A268" s="6" t="s">
        <v>322</v>
      </c>
      <c r="B268" s="55" t="s">
        <v>323</v>
      </c>
      <c r="C268" s="44">
        <v>69828</v>
      </c>
      <c r="D268" s="21">
        <v>14149.1</v>
      </c>
      <c r="E268" s="21">
        <v>12605.4</v>
      </c>
      <c r="F268" s="21">
        <v>15713</v>
      </c>
      <c r="G268" s="21">
        <v>20.3</v>
      </c>
      <c r="H268" s="21">
        <v>18.100000000000001</v>
      </c>
      <c r="I268" s="22">
        <v>22.5</v>
      </c>
      <c r="J268" s="44">
        <v>25036</v>
      </c>
      <c r="K268" s="21">
        <v>7967.3</v>
      </c>
      <c r="L268" s="21">
        <v>7308.5</v>
      </c>
      <c r="M268" s="21">
        <v>8642</v>
      </c>
      <c r="N268" s="21">
        <v>31.8</v>
      </c>
      <c r="O268" s="21">
        <v>29.2</v>
      </c>
      <c r="P268" s="22">
        <v>34.5</v>
      </c>
      <c r="Q268" s="35">
        <v>25552</v>
      </c>
      <c r="R268" s="21">
        <v>8964.6</v>
      </c>
      <c r="S268" s="21">
        <v>8147.6</v>
      </c>
      <c r="T268" s="21">
        <v>9791.5</v>
      </c>
      <c r="U268" s="21">
        <v>35.1</v>
      </c>
      <c r="V268" s="21">
        <v>31.9</v>
      </c>
      <c r="W268" s="22">
        <v>38.299999999999997</v>
      </c>
    </row>
    <row r="269" spans="1:23">
      <c r="A269" s="6" t="s">
        <v>766</v>
      </c>
      <c r="B269" s="55" t="s">
        <v>767</v>
      </c>
      <c r="C269" s="44">
        <v>65979</v>
      </c>
      <c r="D269" s="21">
        <v>11087.1</v>
      </c>
      <c r="E269" s="21">
        <v>9827.7000000000007</v>
      </c>
      <c r="F269" s="21">
        <v>12381.7</v>
      </c>
      <c r="G269" s="21">
        <v>16.8</v>
      </c>
      <c r="H269" s="21">
        <v>14.9</v>
      </c>
      <c r="I269" s="22">
        <v>18.8</v>
      </c>
      <c r="J269" s="44">
        <v>16796</v>
      </c>
      <c r="K269" s="21">
        <v>4590.7</v>
      </c>
      <c r="L269" s="21">
        <v>4154.8</v>
      </c>
      <c r="M269" s="21">
        <v>5010.1000000000004</v>
      </c>
      <c r="N269" s="21">
        <v>27.3</v>
      </c>
      <c r="O269" s="21">
        <v>24.7</v>
      </c>
      <c r="P269" s="22">
        <v>29.8</v>
      </c>
      <c r="Q269" s="35">
        <v>13271</v>
      </c>
      <c r="R269" s="21">
        <v>4034.1</v>
      </c>
      <c r="S269" s="21">
        <v>3641.1</v>
      </c>
      <c r="T269" s="21">
        <v>4470.8999999999996</v>
      </c>
      <c r="U269" s="21">
        <v>30.4</v>
      </c>
      <c r="V269" s="21">
        <v>27.4</v>
      </c>
      <c r="W269" s="22">
        <v>33.700000000000003</v>
      </c>
    </row>
    <row r="270" spans="1:23">
      <c r="A270" s="6" t="s">
        <v>858</v>
      </c>
      <c r="B270" s="55" t="s">
        <v>859</v>
      </c>
      <c r="C270" s="44">
        <v>69991</v>
      </c>
      <c r="D270" s="21">
        <v>10187</v>
      </c>
      <c r="E270" s="21">
        <v>9041.2000000000007</v>
      </c>
      <c r="F270" s="21">
        <v>11284.7</v>
      </c>
      <c r="G270" s="21">
        <v>14.6</v>
      </c>
      <c r="H270" s="21">
        <v>12.9</v>
      </c>
      <c r="I270" s="22">
        <v>16.100000000000001</v>
      </c>
      <c r="J270" s="44">
        <v>17891</v>
      </c>
      <c r="K270" s="21">
        <v>4328.1000000000004</v>
      </c>
      <c r="L270" s="21">
        <v>3955.2</v>
      </c>
      <c r="M270" s="21">
        <v>4699.8</v>
      </c>
      <c r="N270" s="21">
        <v>24.2</v>
      </c>
      <c r="O270" s="21">
        <v>22.1</v>
      </c>
      <c r="P270" s="22">
        <v>26.3</v>
      </c>
      <c r="Q270" s="35">
        <v>15660</v>
      </c>
      <c r="R270" s="21">
        <v>4244.1000000000004</v>
      </c>
      <c r="S270" s="21">
        <v>3850</v>
      </c>
      <c r="T270" s="21">
        <v>4659.6000000000004</v>
      </c>
      <c r="U270" s="21">
        <v>27.1</v>
      </c>
      <c r="V270" s="21">
        <v>24.6</v>
      </c>
      <c r="W270" s="22">
        <v>29.8</v>
      </c>
    </row>
    <row r="271" spans="1:23">
      <c r="A271" s="6" t="s">
        <v>646</v>
      </c>
      <c r="B271" s="55" t="s">
        <v>647</v>
      </c>
      <c r="C271" s="44">
        <v>58620</v>
      </c>
      <c r="D271" s="21">
        <v>9692.6</v>
      </c>
      <c r="E271" s="21">
        <v>8664.5</v>
      </c>
      <c r="F271" s="21">
        <v>10756.8</v>
      </c>
      <c r="G271" s="21">
        <v>16.5</v>
      </c>
      <c r="H271" s="21">
        <v>14.8</v>
      </c>
      <c r="I271" s="22">
        <v>18.399999999999999</v>
      </c>
      <c r="J271" s="44">
        <v>21276</v>
      </c>
      <c r="K271" s="21">
        <v>5715.1</v>
      </c>
      <c r="L271" s="21">
        <v>5247.4</v>
      </c>
      <c r="M271" s="21">
        <v>6173.3</v>
      </c>
      <c r="N271" s="21">
        <v>26.9</v>
      </c>
      <c r="O271" s="21">
        <v>24.7</v>
      </c>
      <c r="P271" s="22">
        <v>29</v>
      </c>
      <c r="Q271" s="35">
        <v>21409</v>
      </c>
      <c r="R271" s="21">
        <v>6415.5</v>
      </c>
      <c r="S271" s="21">
        <v>5861.3</v>
      </c>
      <c r="T271" s="21">
        <v>6996.1</v>
      </c>
      <c r="U271" s="21">
        <v>30</v>
      </c>
      <c r="V271" s="21">
        <v>27.4</v>
      </c>
      <c r="W271" s="22">
        <v>32.700000000000003</v>
      </c>
    </row>
    <row r="272" spans="1:23">
      <c r="A272" s="6" t="s">
        <v>784</v>
      </c>
      <c r="B272" s="55" t="s">
        <v>785</v>
      </c>
      <c r="C272" s="44">
        <v>37875</v>
      </c>
      <c r="D272" s="21">
        <v>5311.8</v>
      </c>
      <c r="E272" s="21">
        <v>4693.6000000000004</v>
      </c>
      <c r="F272" s="21">
        <v>5910.1</v>
      </c>
      <c r="G272" s="21">
        <v>14</v>
      </c>
      <c r="H272" s="21">
        <v>12.4</v>
      </c>
      <c r="I272" s="22">
        <v>15.6</v>
      </c>
      <c r="J272" s="44">
        <v>13962</v>
      </c>
      <c r="K272" s="21">
        <v>3263</v>
      </c>
      <c r="L272" s="21">
        <v>2982</v>
      </c>
      <c r="M272" s="21">
        <v>3547.5</v>
      </c>
      <c r="N272" s="21">
        <v>23.4</v>
      </c>
      <c r="O272" s="21">
        <v>21.4</v>
      </c>
      <c r="P272" s="22">
        <v>25.4</v>
      </c>
      <c r="Q272" s="35">
        <v>15477</v>
      </c>
      <c r="R272" s="21">
        <v>4038.5</v>
      </c>
      <c r="S272" s="21">
        <v>3672.1</v>
      </c>
      <c r="T272" s="21">
        <v>4447.6000000000004</v>
      </c>
      <c r="U272" s="21">
        <v>26.1</v>
      </c>
      <c r="V272" s="21">
        <v>23.7</v>
      </c>
      <c r="W272" s="22">
        <v>28.7</v>
      </c>
    </row>
    <row r="273" spans="1:23">
      <c r="A273" s="6" t="s">
        <v>848</v>
      </c>
      <c r="B273" s="55" t="s">
        <v>849</v>
      </c>
      <c r="C273" s="44">
        <v>25423</v>
      </c>
      <c r="D273" s="21">
        <v>3744.4</v>
      </c>
      <c r="E273" s="21">
        <v>3332.7</v>
      </c>
      <c r="F273" s="21">
        <v>4143.3999999999996</v>
      </c>
      <c r="G273" s="21">
        <v>14.7</v>
      </c>
      <c r="H273" s="21">
        <v>13.1</v>
      </c>
      <c r="I273" s="22">
        <v>16.3</v>
      </c>
      <c r="J273" s="44">
        <v>7009</v>
      </c>
      <c r="K273" s="21">
        <v>1708.8</v>
      </c>
      <c r="L273" s="21">
        <v>1560.8</v>
      </c>
      <c r="M273" s="21">
        <v>1855.3</v>
      </c>
      <c r="N273" s="21">
        <v>24.4</v>
      </c>
      <c r="O273" s="21">
        <v>22.3</v>
      </c>
      <c r="P273" s="22">
        <v>26.5</v>
      </c>
      <c r="Q273" s="35">
        <v>6837</v>
      </c>
      <c r="R273" s="21">
        <v>1871.4</v>
      </c>
      <c r="S273" s="21">
        <v>1701</v>
      </c>
      <c r="T273" s="21">
        <v>2056.6</v>
      </c>
      <c r="U273" s="21">
        <v>27.4</v>
      </c>
      <c r="V273" s="21">
        <v>24.9</v>
      </c>
      <c r="W273" s="22">
        <v>30.1</v>
      </c>
    </row>
    <row r="274" spans="1:23">
      <c r="A274" s="6" t="s">
        <v>814</v>
      </c>
      <c r="B274" s="55" t="s">
        <v>815</v>
      </c>
      <c r="C274" s="44">
        <v>36789</v>
      </c>
      <c r="D274" s="21">
        <v>4885.3</v>
      </c>
      <c r="E274" s="21">
        <v>4263</v>
      </c>
      <c r="F274" s="21">
        <v>5512.1</v>
      </c>
      <c r="G274" s="21">
        <v>13.3</v>
      </c>
      <c r="H274" s="21">
        <v>11.6</v>
      </c>
      <c r="I274" s="22">
        <v>15</v>
      </c>
      <c r="J274" s="44">
        <v>13373</v>
      </c>
      <c r="K274" s="21">
        <v>2982.2</v>
      </c>
      <c r="L274" s="21">
        <v>2685.6</v>
      </c>
      <c r="M274" s="21">
        <v>3265.7</v>
      </c>
      <c r="N274" s="21">
        <v>22.3</v>
      </c>
      <c r="O274" s="21">
        <v>20.100000000000001</v>
      </c>
      <c r="P274" s="22">
        <v>24.4</v>
      </c>
      <c r="Q274" s="35">
        <v>16335</v>
      </c>
      <c r="R274" s="21">
        <v>4086.1</v>
      </c>
      <c r="S274" s="21">
        <v>3675.6</v>
      </c>
      <c r="T274" s="21">
        <v>4527.2</v>
      </c>
      <c r="U274" s="21">
        <v>25</v>
      </c>
      <c r="V274" s="21">
        <v>22.5</v>
      </c>
      <c r="W274" s="22">
        <v>27.7</v>
      </c>
    </row>
    <row r="275" spans="1:23">
      <c r="A275" s="6" t="s">
        <v>626</v>
      </c>
      <c r="B275" s="55" t="s">
        <v>627</v>
      </c>
      <c r="C275" s="44">
        <v>46097</v>
      </c>
      <c r="D275" s="21">
        <v>6865.8</v>
      </c>
      <c r="E275" s="21">
        <v>6108.3</v>
      </c>
      <c r="F275" s="21">
        <v>7638.1</v>
      </c>
      <c r="G275" s="21">
        <v>14.9</v>
      </c>
      <c r="H275" s="21">
        <v>13.3</v>
      </c>
      <c r="I275" s="22">
        <v>16.600000000000001</v>
      </c>
      <c r="J275" s="44">
        <v>21424</v>
      </c>
      <c r="K275" s="21">
        <v>5218.6000000000004</v>
      </c>
      <c r="L275" s="21">
        <v>4789.8999999999996</v>
      </c>
      <c r="M275" s="21">
        <v>5661</v>
      </c>
      <c r="N275" s="21">
        <v>24.4</v>
      </c>
      <c r="O275" s="21">
        <v>22.4</v>
      </c>
      <c r="P275" s="22">
        <v>26.4</v>
      </c>
      <c r="Q275" s="35">
        <v>23920</v>
      </c>
      <c r="R275" s="21">
        <v>6480.3</v>
      </c>
      <c r="S275" s="21">
        <v>5913.7</v>
      </c>
      <c r="T275" s="21">
        <v>7101.4</v>
      </c>
      <c r="U275" s="21">
        <v>27.1</v>
      </c>
      <c r="V275" s="21">
        <v>24.7</v>
      </c>
      <c r="W275" s="22">
        <v>29.7</v>
      </c>
    </row>
    <row r="276" spans="1:23">
      <c r="A276" s="6" t="s">
        <v>746</v>
      </c>
      <c r="B276" s="55" t="s">
        <v>747</v>
      </c>
      <c r="C276" s="44">
        <v>29519</v>
      </c>
      <c r="D276" s="21">
        <v>4421.7</v>
      </c>
      <c r="E276" s="21">
        <v>3939.4</v>
      </c>
      <c r="F276" s="21">
        <v>4890.8999999999996</v>
      </c>
      <c r="G276" s="21">
        <v>15</v>
      </c>
      <c r="H276" s="21">
        <v>13.3</v>
      </c>
      <c r="I276" s="22">
        <v>16.600000000000001</v>
      </c>
      <c r="J276" s="44">
        <v>9845</v>
      </c>
      <c r="K276" s="21">
        <v>2424.1999999999998</v>
      </c>
      <c r="L276" s="21">
        <v>2222.1</v>
      </c>
      <c r="M276" s="21">
        <v>2621.4</v>
      </c>
      <c r="N276" s="21">
        <v>24.6</v>
      </c>
      <c r="O276" s="21">
        <v>22.6</v>
      </c>
      <c r="P276" s="22">
        <v>26.6</v>
      </c>
      <c r="Q276" s="35">
        <v>10050</v>
      </c>
      <c r="R276" s="21">
        <v>2777.1</v>
      </c>
      <c r="S276" s="21">
        <v>2538.5</v>
      </c>
      <c r="T276" s="21">
        <v>3039.7</v>
      </c>
      <c r="U276" s="21">
        <v>27.6</v>
      </c>
      <c r="V276" s="21">
        <v>25.3</v>
      </c>
      <c r="W276" s="22">
        <v>30.2</v>
      </c>
    </row>
    <row r="277" spans="1:23">
      <c r="A277" s="6" t="s">
        <v>772</v>
      </c>
      <c r="B277" s="55" t="s">
        <v>773</v>
      </c>
      <c r="C277" s="44">
        <v>45831</v>
      </c>
      <c r="D277" s="21">
        <v>6643.4</v>
      </c>
      <c r="E277" s="21">
        <v>5872.4</v>
      </c>
      <c r="F277" s="21">
        <v>7423.3</v>
      </c>
      <c r="G277" s="21">
        <v>14.5</v>
      </c>
      <c r="H277" s="21">
        <v>12.8</v>
      </c>
      <c r="I277" s="22">
        <v>16.2</v>
      </c>
      <c r="J277" s="44">
        <v>16911</v>
      </c>
      <c r="K277" s="21">
        <v>4057.5</v>
      </c>
      <c r="L277" s="21">
        <v>3700.7</v>
      </c>
      <c r="M277" s="21">
        <v>4405.3999999999996</v>
      </c>
      <c r="N277" s="21">
        <v>24</v>
      </c>
      <c r="O277" s="21">
        <v>21.9</v>
      </c>
      <c r="P277" s="22">
        <v>26.1</v>
      </c>
      <c r="Q277" s="35">
        <v>16650</v>
      </c>
      <c r="R277" s="21">
        <v>4439.8999999999996</v>
      </c>
      <c r="S277" s="21">
        <v>4039.7</v>
      </c>
      <c r="T277" s="21">
        <v>4886.3</v>
      </c>
      <c r="U277" s="21">
        <v>26.7</v>
      </c>
      <c r="V277" s="21">
        <v>24.3</v>
      </c>
      <c r="W277" s="22">
        <v>29.3</v>
      </c>
    </row>
    <row r="278" spans="1:23">
      <c r="A278" s="6" t="s">
        <v>480</v>
      </c>
      <c r="B278" s="55" t="s">
        <v>481</v>
      </c>
      <c r="C278" s="44">
        <v>17002</v>
      </c>
      <c r="D278" s="21">
        <v>2751.8</v>
      </c>
      <c r="E278" s="21">
        <v>2455.4</v>
      </c>
      <c r="F278" s="21">
        <v>3062.4</v>
      </c>
      <c r="G278" s="21">
        <v>16.2</v>
      </c>
      <c r="H278" s="21">
        <v>14.4</v>
      </c>
      <c r="I278" s="22">
        <v>18</v>
      </c>
      <c r="J278" s="44">
        <v>8608</v>
      </c>
      <c r="K278" s="21">
        <v>2248.1</v>
      </c>
      <c r="L278" s="21">
        <v>2040.9</v>
      </c>
      <c r="M278" s="21">
        <v>2448.6</v>
      </c>
      <c r="N278" s="21">
        <v>26.1</v>
      </c>
      <c r="O278" s="21">
        <v>23.7</v>
      </c>
      <c r="P278" s="22">
        <v>28.4</v>
      </c>
      <c r="Q278" s="35">
        <v>8879</v>
      </c>
      <c r="R278" s="21">
        <v>2577.4</v>
      </c>
      <c r="S278" s="21">
        <v>2341</v>
      </c>
      <c r="T278" s="21">
        <v>2837.7</v>
      </c>
      <c r="U278" s="21">
        <v>29</v>
      </c>
      <c r="V278" s="21">
        <v>26.4</v>
      </c>
      <c r="W278" s="22">
        <v>32</v>
      </c>
    </row>
    <row r="279" spans="1:23">
      <c r="A279" s="6" t="s">
        <v>482</v>
      </c>
      <c r="B279" s="55" t="s">
        <v>483</v>
      </c>
      <c r="C279" s="44">
        <v>32265</v>
      </c>
      <c r="D279" s="21">
        <v>5406.6</v>
      </c>
      <c r="E279" s="21">
        <v>4844.8999999999996</v>
      </c>
      <c r="F279" s="21">
        <v>5986.3</v>
      </c>
      <c r="G279" s="21">
        <v>16.8</v>
      </c>
      <c r="H279" s="21">
        <v>15</v>
      </c>
      <c r="I279" s="22">
        <v>18.600000000000001</v>
      </c>
      <c r="J279" s="44">
        <v>13644</v>
      </c>
      <c r="K279" s="21">
        <v>3690.8</v>
      </c>
      <c r="L279" s="21">
        <v>3408.5</v>
      </c>
      <c r="M279" s="21">
        <v>3965</v>
      </c>
      <c r="N279" s="21">
        <v>27.1</v>
      </c>
      <c r="O279" s="21">
        <v>25</v>
      </c>
      <c r="P279" s="22">
        <v>29.1</v>
      </c>
      <c r="Q279" s="35">
        <v>13802</v>
      </c>
      <c r="R279" s="21">
        <v>4147</v>
      </c>
      <c r="S279" s="21">
        <v>3810.7</v>
      </c>
      <c r="T279" s="21">
        <v>4497.6000000000004</v>
      </c>
      <c r="U279" s="21">
        <v>30</v>
      </c>
      <c r="V279" s="21">
        <v>27.6</v>
      </c>
      <c r="W279" s="22">
        <v>32.6</v>
      </c>
    </row>
    <row r="280" spans="1:23">
      <c r="A280" s="6" t="s">
        <v>484</v>
      </c>
      <c r="B280" s="55" t="s">
        <v>485</v>
      </c>
      <c r="C280" s="44">
        <v>27635</v>
      </c>
      <c r="D280" s="21">
        <v>4758.6000000000004</v>
      </c>
      <c r="E280" s="21">
        <v>4282.2</v>
      </c>
      <c r="F280" s="21">
        <v>5238.3</v>
      </c>
      <c r="G280" s="21">
        <v>17.2</v>
      </c>
      <c r="H280" s="21">
        <v>15.5</v>
      </c>
      <c r="I280" s="22">
        <v>19</v>
      </c>
      <c r="J280" s="44">
        <v>12824</v>
      </c>
      <c r="K280" s="21">
        <v>3553.9</v>
      </c>
      <c r="L280" s="21">
        <v>3264.1</v>
      </c>
      <c r="M280" s="21">
        <v>3839</v>
      </c>
      <c r="N280" s="21">
        <v>27.7</v>
      </c>
      <c r="O280" s="21">
        <v>25.5</v>
      </c>
      <c r="P280" s="22">
        <v>29.9</v>
      </c>
      <c r="Q280" s="35">
        <v>12695</v>
      </c>
      <c r="R280" s="21">
        <v>3875.8</v>
      </c>
      <c r="S280" s="21">
        <v>3548.4</v>
      </c>
      <c r="T280" s="21">
        <v>4212</v>
      </c>
      <c r="U280" s="21">
        <v>30.5</v>
      </c>
      <c r="V280" s="21">
        <v>28</v>
      </c>
      <c r="W280" s="22">
        <v>33.200000000000003</v>
      </c>
    </row>
    <row r="281" spans="1:23">
      <c r="A281" s="6" t="s">
        <v>674</v>
      </c>
      <c r="B281" s="55" t="s">
        <v>675</v>
      </c>
      <c r="C281" s="44">
        <v>112198</v>
      </c>
      <c r="D281" s="21">
        <v>18068.599999999999</v>
      </c>
      <c r="E281" s="21">
        <v>16179.1</v>
      </c>
      <c r="F281" s="21">
        <v>19993.099999999999</v>
      </c>
      <c r="G281" s="21">
        <v>16.100000000000001</v>
      </c>
      <c r="H281" s="21">
        <v>14.4</v>
      </c>
      <c r="I281" s="22">
        <v>17.8</v>
      </c>
      <c r="J281" s="44">
        <v>39009</v>
      </c>
      <c r="K281" s="21">
        <v>10248.299999999999</v>
      </c>
      <c r="L281" s="21">
        <v>9430.2999999999993</v>
      </c>
      <c r="M281" s="21">
        <v>11049.8</v>
      </c>
      <c r="N281" s="21">
        <v>26.3</v>
      </c>
      <c r="O281" s="21">
        <v>24.2</v>
      </c>
      <c r="P281" s="22">
        <v>28.3</v>
      </c>
      <c r="Q281" s="35">
        <v>37967</v>
      </c>
      <c r="R281" s="21">
        <v>11041.2</v>
      </c>
      <c r="S281" s="21">
        <v>10110.4</v>
      </c>
      <c r="T281" s="21">
        <v>12025.3</v>
      </c>
      <c r="U281" s="21">
        <v>29.1</v>
      </c>
      <c r="V281" s="21">
        <v>26.6</v>
      </c>
      <c r="W281" s="22">
        <v>31.7</v>
      </c>
    </row>
    <row r="282" spans="1:23">
      <c r="A282" s="6" t="s">
        <v>712</v>
      </c>
      <c r="B282" s="55" t="s">
        <v>713</v>
      </c>
      <c r="C282" s="44">
        <v>31705</v>
      </c>
      <c r="D282" s="21">
        <v>4517</v>
      </c>
      <c r="E282" s="21">
        <v>3975.5</v>
      </c>
      <c r="F282" s="21">
        <v>5063.5</v>
      </c>
      <c r="G282" s="21">
        <v>14.2</v>
      </c>
      <c r="H282" s="21">
        <v>12.5</v>
      </c>
      <c r="I282" s="22">
        <v>16</v>
      </c>
      <c r="J282" s="44">
        <v>12843</v>
      </c>
      <c r="K282" s="21">
        <v>3017.6</v>
      </c>
      <c r="L282" s="21">
        <v>2740.4</v>
      </c>
      <c r="M282" s="21">
        <v>3283.4</v>
      </c>
      <c r="N282" s="21">
        <v>23.5</v>
      </c>
      <c r="O282" s="21">
        <v>21.3</v>
      </c>
      <c r="P282" s="22">
        <v>25.6</v>
      </c>
      <c r="Q282" s="35">
        <v>14132</v>
      </c>
      <c r="R282" s="21">
        <v>3706.9</v>
      </c>
      <c r="S282" s="21">
        <v>3361.3</v>
      </c>
      <c r="T282" s="21">
        <v>4082.7</v>
      </c>
      <c r="U282" s="21">
        <v>26.2</v>
      </c>
      <c r="V282" s="21">
        <v>23.8</v>
      </c>
      <c r="W282" s="22">
        <v>28.9</v>
      </c>
    </row>
    <row r="283" spans="1:23">
      <c r="A283" s="6" t="s">
        <v>536</v>
      </c>
      <c r="B283" s="55" t="s">
        <v>537</v>
      </c>
      <c r="C283" s="44">
        <v>46369</v>
      </c>
      <c r="D283" s="21">
        <v>7578.8</v>
      </c>
      <c r="E283" s="21">
        <v>6774.6</v>
      </c>
      <c r="F283" s="21">
        <v>8381.7999999999993</v>
      </c>
      <c r="G283" s="21">
        <v>16.3</v>
      </c>
      <c r="H283" s="21">
        <v>14.6</v>
      </c>
      <c r="I283" s="22">
        <v>18.100000000000001</v>
      </c>
      <c r="J283" s="44">
        <v>18471</v>
      </c>
      <c r="K283" s="21">
        <v>4908.8999999999996</v>
      </c>
      <c r="L283" s="21">
        <v>4508</v>
      </c>
      <c r="M283" s="21">
        <v>5299.2</v>
      </c>
      <c r="N283" s="21">
        <v>26.6</v>
      </c>
      <c r="O283" s="21">
        <v>24.4</v>
      </c>
      <c r="P283" s="22">
        <v>28.7</v>
      </c>
      <c r="Q283" s="35">
        <v>21067</v>
      </c>
      <c r="R283" s="21">
        <v>6219.9</v>
      </c>
      <c r="S283" s="21">
        <v>5685.1</v>
      </c>
      <c r="T283" s="21">
        <v>6786</v>
      </c>
      <c r="U283" s="21">
        <v>29.5</v>
      </c>
      <c r="V283" s="21">
        <v>27</v>
      </c>
      <c r="W283" s="22">
        <v>32.200000000000003</v>
      </c>
    </row>
    <row r="284" spans="1:23">
      <c r="A284" s="6" t="s">
        <v>786</v>
      </c>
      <c r="B284" s="55" t="s">
        <v>787</v>
      </c>
      <c r="C284" s="44">
        <v>51086</v>
      </c>
      <c r="D284" s="21">
        <v>7775.4</v>
      </c>
      <c r="E284" s="21">
        <v>6929.5</v>
      </c>
      <c r="F284" s="21">
        <v>8633.1</v>
      </c>
      <c r="G284" s="21">
        <v>15.2</v>
      </c>
      <c r="H284" s="21">
        <v>13.6</v>
      </c>
      <c r="I284" s="22">
        <v>16.899999999999999</v>
      </c>
      <c r="J284" s="44">
        <v>14362</v>
      </c>
      <c r="K284" s="21">
        <v>3568.7</v>
      </c>
      <c r="L284" s="21">
        <v>3272.7</v>
      </c>
      <c r="M284" s="21">
        <v>3886.4</v>
      </c>
      <c r="N284" s="21">
        <v>24.8</v>
      </c>
      <c r="O284" s="21">
        <v>22.8</v>
      </c>
      <c r="P284" s="22">
        <v>27.1</v>
      </c>
      <c r="Q284" s="35">
        <v>12166</v>
      </c>
      <c r="R284" s="21">
        <v>3374.9</v>
      </c>
      <c r="S284" s="21">
        <v>3059.9</v>
      </c>
      <c r="T284" s="21">
        <v>3712.8</v>
      </c>
      <c r="U284" s="21">
        <v>27.7</v>
      </c>
      <c r="V284" s="21">
        <v>25.2</v>
      </c>
      <c r="W284" s="22">
        <v>30.5</v>
      </c>
    </row>
    <row r="285" spans="1:23">
      <c r="A285" s="6" t="s">
        <v>520</v>
      </c>
      <c r="B285" s="55" t="s">
        <v>521</v>
      </c>
      <c r="C285" s="44">
        <v>64971</v>
      </c>
      <c r="D285" s="21">
        <v>10611.2</v>
      </c>
      <c r="E285" s="21">
        <v>9527.7000000000007</v>
      </c>
      <c r="F285" s="21">
        <v>11722.2</v>
      </c>
      <c r="G285" s="21">
        <v>16.3</v>
      </c>
      <c r="H285" s="21">
        <v>14.7</v>
      </c>
      <c r="I285" s="22">
        <v>18</v>
      </c>
      <c r="J285" s="44">
        <v>30133</v>
      </c>
      <c r="K285" s="21">
        <v>7935.4</v>
      </c>
      <c r="L285" s="21">
        <v>7320</v>
      </c>
      <c r="M285" s="21">
        <v>8551.7000000000007</v>
      </c>
      <c r="N285" s="21">
        <v>26.3</v>
      </c>
      <c r="O285" s="21">
        <v>24.3</v>
      </c>
      <c r="P285" s="22">
        <v>28.4</v>
      </c>
      <c r="Q285" s="35">
        <v>31012</v>
      </c>
      <c r="R285" s="21">
        <v>9060.6</v>
      </c>
      <c r="S285" s="21">
        <v>8285.6</v>
      </c>
      <c r="T285" s="21">
        <v>9846.1</v>
      </c>
      <c r="U285" s="21">
        <v>29.2</v>
      </c>
      <c r="V285" s="21">
        <v>26.7</v>
      </c>
      <c r="W285" s="22">
        <v>31.7</v>
      </c>
    </row>
    <row r="286" spans="1:23">
      <c r="A286" s="6" t="s">
        <v>412</v>
      </c>
      <c r="B286" s="55" t="s">
        <v>413</v>
      </c>
      <c r="C286" s="44">
        <v>89270</v>
      </c>
      <c r="D286" s="21">
        <v>16697</v>
      </c>
      <c r="E286" s="21">
        <v>14995.9</v>
      </c>
      <c r="F286" s="21">
        <v>18443.2</v>
      </c>
      <c r="G286" s="21">
        <v>18.7</v>
      </c>
      <c r="H286" s="21">
        <v>16.8</v>
      </c>
      <c r="I286" s="22">
        <v>20.7</v>
      </c>
      <c r="J286" s="44">
        <v>33686</v>
      </c>
      <c r="K286" s="21">
        <v>10045.299999999999</v>
      </c>
      <c r="L286" s="21">
        <v>9255.1</v>
      </c>
      <c r="M286" s="21">
        <v>10825.1</v>
      </c>
      <c r="N286" s="21">
        <v>29.8</v>
      </c>
      <c r="O286" s="21">
        <v>27.5</v>
      </c>
      <c r="P286" s="22">
        <v>32.1</v>
      </c>
      <c r="Q286" s="35">
        <v>32801</v>
      </c>
      <c r="R286" s="21">
        <v>10771.8</v>
      </c>
      <c r="S286" s="21">
        <v>9853</v>
      </c>
      <c r="T286" s="21">
        <v>11691.6</v>
      </c>
      <c r="U286" s="21">
        <v>32.799999999999997</v>
      </c>
      <c r="V286" s="21">
        <v>30</v>
      </c>
      <c r="W286" s="22">
        <v>35.6</v>
      </c>
    </row>
    <row r="287" spans="1:23">
      <c r="A287" s="6" t="s">
        <v>628</v>
      </c>
      <c r="B287" s="55" t="s">
        <v>629</v>
      </c>
      <c r="C287" s="44">
        <v>140512</v>
      </c>
      <c r="D287" s="21">
        <v>21467.4</v>
      </c>
      <c r="E287" s="21">
        <v>19166.400000000001</v>
      </c>
      <c r="F287" s="21">
        <v>23760.1</v>
      </c>
      <c r="G287" s="21">
        <v>15.3</v>
      </c>
      <c r="H287" s="21">
        <v>13.6</v>
      </c>
      <c r="I287" s="22">
        <v>16.899999999999999</v>
      </c>
      <c r="J287" s="44">
        <v>58485</v>
      </c>
      <c r="K287" s="21">
        <v>14629.3</v>
      </c>
      <c r="L287" s="21">
        <v>13476.5</v>
      </c>
      <c r="M287" s="21">
        <v>15780</v>
      </c>
      <c r="N287" s="21">
        <v>25</v>
      </c>
      <c r="O287" s="21">
        <v>23</v>
      </c>
      <c r="P287" s="22">
        <v>27</v>
      </c>
      <c r="Q287" s="35">
        <v>61666</v>
      </c>
      <c r="R287" s="21">
        <v>17141</v>
      </c>
      <c r="S287" s="21">
        <v>15671.1</v>
      </c>
      <c r="T287" s="21">
        <v>18717.3</v>
      </c>
      <c r="U287" s="21">
        <v>27.8</v>
      </c>
      <c r="V287" s="21">
        <v>25.4</v>
      </c>
      <c r="W287" s="22">
        <v>30.4</v>
      </c>
    </row>
    <row r="288" spans="1:23">
      <c r="A288" s="6" t="s">
        <v>796</v>
      </c>
      <c r="B288" s="55" t="s">
        <v>797</v>
      </c>
      <c r="C288" s="44">
        <v>35097</v>
      </c>
      <c r="D288" s="21">
        <v>4766.3999999999996</v>
      </c>
      <c r="E288" s="21">
        <v>4184.2</v>
      </c>
      <c r="F288" s="21">
        <v>5344.8</v>
      </c>
      <c r="G288" s="21">
        <v>13.6</v>
      </c>
      <c r="H288" s="21">
        <v>11.9</v>
      </c>
      <c r="I288" s="22">
        <v>15.2</v>
      </c>
      <c r="J288" s="44">
        <v>13521</v>
      </c>
      <c r="K288" s="21">
        <v>3052.1</v>
      </c>
      <c r="L288" s="21">
        <v>2771.8</v>
      </c>
      <c r="M288" s="21">
        <v>3327.4</v>
      </c>
      <c r="N288" s="21">
        <v>22.6</v>
      </c>
      <c r="O288" s="21">
        <v>20.5</v>
      </c>
      <c r="P288" s="22">
        <v>24.6</v>
      </c>
      <c r="Q288" s="35">
        <v>14991</v>
      </c>
      <c r="R288" s="21">
        <v>3792</v>
      </c>
      <c r="S288" s="21">
        <v>3434.7</v>
      </c>
      <c r="T288" s="21">
        <v>4181.1000000000004</v>
      </c>
      <c r="U288" s="21">
        <v>25.3</v>
      </c>
      <c r="V288" s="21">
        <v>22.9</v>
      </c>
      <c r="W288" s="22">
        <v>27.9</v>
      </c>
    </row>
    <row r="289" spans="1:23">
      <c r="A289" s="6" t="s">
        <v>860</v>
      </c>
      <c r="B289" s="55" t="s">
        <v>861</v>
      </c>
      <c r="C289" s="44">
        <v>43925</v>
      </c>
      <c r="D289" s="21">
        <v>5937.2</v>
      </c>
      <c r="E289" s="21">
        <v>5195.5</v>
      </c>
      <c r="F289" s="21">
        <v>6677.7</v>
      </c>
      <c r="G289" s="21">
        <v>13.5</v>
      </c>
      <c r="H289" s="21">
        <v>11.8</v>
      </c>
      <c r="I289" s="22">
        <v>15.2</v>
      </c>
      <c r="J289" s="44">
        <v>14271</v>
      </c>
      <c r="K289" s="21">
        <v>3234.6</v>
      </c>
      <c r="L289" s="21">
        <v>2909.7</v>
      </c>
      <c r="M289" s="21">
        <v>3540.6</v>
      </c>
      <c r="N289" s="21">
        <v>22.7</v>
      </c>
      <c r="O289" s="21">
        <v>20.399999999999999</v>
      </c>
      <c r="P289" s="22">
        <v>24.8</v>
      </c>
      <c r="Q289" s="35">
        <v>15698</v>
      </c>
      <c r="R289" s="21">
        <v>3983.5</v>
      </c>
      <c r="S289" s="21">
        <v>3593.9</v>
      </c>
      <c r="T289" s="21">
        <v>4405.8</v>
      </c>
      <c r="U289" s="21">
        <v>25.4</v>
      </c>
      <c r="V289" s="21">
        <v>22.9</v>
      </c>
      <c r="W289" s="22">
        <v>28.1</v>
      </c>
    </row>
    <row r="290" spans="1:23">
      <c r="A290" s="6" t="s">
        <v>328</v>
      </c>
      <c r="B290" s="55" t="s">
        <v>329</v>
      </c>
      <c r="C290" s="44">
        <v>86380</v>
      </c>
      <c r="D290" s="21">
        <v>16281.5</v>
      </c>
      <c r="E290" s="21">
        <v>14628</v>
      </c>
      <c r="F290" s="21">
        <v>17942.099999999999</v>
      </c>
      <c r="G290" s="21">
        <v>18.8</v>
      </c>
      <c r="H290" s="21">
        <v>16.899999999999999</v>
      </c>
      <c r="I290" s="22">
        <v>20.8</v>
      </c>
      <c r="J290" s="44">
        <v>37755</v>
      </c>
      <c r="K290" s="21">
        <v>11285.5</v>
      </c>
      <c r="L290" s="21">
        <v>10437.9</v>
      </c>
      <c r="M290" s="21">
        <v>12130.8</v>
      </c>
      <c r="N290" s="21">
        <v>29.9</v>
      </c>
      <c r="O290" s="21">
        <v>27.6</v>
      </c>
      <c r="P290" s="22">
        <v>32.1</v>
      </c>
      <c r="Q290" s="35">
        <v>36359</v>
      </c>
      <c r="R290" s="21">
        <v>12036.8</v>
      </c>
      <c r="S290" s="21">
        <v>11009.3</v>
      </c>
      <c r="T290" s="21">
        <v>13052.8</v>
      </c>
      <c r="U290" s="21">
        <v>33.1</v>
      </c>
      <c r="V290" s="21">
        <v>30.3</v>
      </c>
      <c r="W290" s="22">
        <v>35.9</v>
      </c>
    </row>
    <row r="291" spans="1:23">
      <c r="A291" s="6" t="s">
        <v>862</v>
      </c>
      <c r="B291" s="55" t="s">
        <v>863</v>
      </c>
      <c r="C291" s="44">
        <v>27437</v>
      </c>
      <c r="D291" s="21">
        <v>3726.1</v>
      </c>
      <c r="E291" s="21">
        <v>3276.1</v>
      </c>
      <c r="F291" s="21">
        <v>4182.1000000000004</v>
      </c>
      <c r="G291" s="21">
        <v>13.6</v>
      </c>
      <c r="H291" s="21">
        <v>11.9</v>
      </c>
      <c r="I291" s="22">
        <v>15.2</v>
      </c>
      <c r="J291" s="44">
        <v>8776</v>
      </c>
      <c r="K291" s="21">
        <v>1985.2</v>
      </c>
      <c r="L291" s="21">
        <v>1797.3</v>
      </c>
      <c r="M291" s="21">
        <v>2163.9</v>
      </c>
      <c r="N291" s="21">
        <v>22.6</v>
      </c>
      <c r="O291" s="21">
        <v>20.5</v>
      </c>
      <c r="P291" s="22">
        <v>24.7</v>
      </c>
      <c r="Q291" s="35">
        <v>9285</v>
      </c>
      <c r="R291" s="21">
        <v>2364.3000000000002</v>
      </c>
      <c r="S291" s="21">
        <v>2139.9</v>
      </c>
      <c r="T291" s="21">
        <v>2607</v>
      </c>
      <c r="U291" s="21">
        <v>25.5</v>
      </c>
      <c r="V291" s="21">
        <v>23</v>
      </c>
      <c r="W291" s="22">
        <v>28.1</v>
      </c>
    </row>
    <row r="292" spans="1:23">
      <c r="A292" s="6" t="s">
        <v>864</v>
      </c>
      <c r="B292" s="55" t="s">
        <v>865</v>
      </c>
      <c r="C292" s="44">
        <v>50205</v>
      </c>
      <c r="D292" s="21">
        <v>6880.8</v>
      </c>
      <c r="E292" s="21">
        <v>5920.5</v>
      </c>
      <c r="F292" s="21">
        <v>7828.6</v>
      </c>
      <c r="G292" s="21">
        <v>13.7</v>
      </c>
      <c r="H292" s="21">
        <v>11.8</v>
      </c>
      <c r="I292" s="22">
        <v>15.6</v>
      </c>
      <c r="J292" s="44">
        <v>15685</v>
      </c>
      <c r="K292" s="21">
        <v>3599.1</v>
      </c>
      <c r="L292" s="21">
        <v>3196.4</v>
      </c>
      <c r="M292" s="21">
        <v>3973.1</v>
      </c>
      <c r="N292" s="21">
        <v>22.9</v>
      </c>
      <c r="O292" s="21">
        <v>20.399999999999999</v>
      </c>
      <c r="P292" s="22">
        <v>25.3</v>
      </c>
      <c r="Q292" s="35">
        <v>16834</v>
      </c>
      <c r="R292" s="21">
        <v>4331.8</v>
      </c>
      <c r="S292" s="21">
        <v>3870</v>
      </c>
      <c r="T292" s="21">
        <v>4840.3</v>
      </c>
      <c r="U292" s="21">
        <v>25.7</v>
      </c>
      <c r="V292" s="21">
        <v>23</v>
      </c>
      <c r="W292" s="22">
        <v>28.8</v>
      </c>
    </row>
    <row r="293" spans="1:23">
      <c r="A293" s="6" t="s">
        <v>414</v>
      </c>
      <c r="B293" s="55" t="s">
        <v>415</v>
      </c>
      <c r="C293" s="44">
        <v>66051</v>
      </c>
      <c r="D293" s="21">
        <v>12794.9</v>
      </c>
      <c r="E293" s="21">
        <v>11374</v>
      </c>
      <c r="F293" s="21">
        <v>14233.2</v>
      </c>
      <c r="G293" s="21">
        <v>19.399999999999999</v>
      </c>
      <c r="H293" s="21">
        <v>17.2</v>
      </c>
      <c r="I293" s="22">
        <v>21.5</v>
      </c>
      <c r="J293" s="44">
        <v>23364</v>
      </c>
      <c r="K293" s="21">
        <v>7189.4</v>
      </c>
      <c r="L293" s="21">
        <v>6564.9</v>
      </c>
      <c r="M293" s="21">
        <v>7823.8</v>
      </c>
      <c r="N293" s="21">
        <v>30.8</v>
      </c>
      <c r="O293" s="21">
        <v>28.1</v>
      </c>
      <c r="P293" s="22">
        <v>33.5</v>
      </c>
      <c r="Q293" s="35">
        <v>21744</v>
      </c>
      <c r="R293" s="21">
        <v>7372.6</v>
      </c>
      <c r="S293" s="21">
        <v>6669.8</v>
      </c>
      <c r="T293" s="21">
        <v>8093.8</v>
      </c>
      <c r="U293" s="21">
        <v>33.9</v>
      </c>
      <c r="V293" s="21">
        <v>30.7</v>
      </c>
      <c r="W293" s="22">
        <v>37.200000000000003</v>
      </c>
    </row>
    <row r="294" spans="1:23">
      <c r="A294" s="6" t="s">
        <v>590</v>
      </c>
      <c r="B294" s="55" t="s">
        <v>591</v>
      </c>
      <c r="C294" s="44">
        <v>26747</v>
      </c>
      <c r="D294" s="21">
        <v>4398.5</v>
      </c>
      <c r="E294" s="21">
        <v>3955.1</v>
      </c>
      <c r="F294" s="21">
        <v>4853.5</v>
      </c>
      <c r="G294" s="21">
        <v>16.399999999999999</v>
      </c>
      <c r="H294" s="21">
        <v>14.8</v>
      </c>
      <c r="I294" s="22">
        <v>18.100000000000001</v>
      </c>
      <c r="J294" s="44">
        <v>9674</v>
      </c>
      <c r="K294" s="21">
        <v>2589</v>
      </c>
      <c r="L294" s="21">
        <v>2386.6</v>
      </c>
      <c r="M294" s="21">
        <v>2791.9</v>
      </c>
      <c r="N294" s="21">
        <v>26.8</v>
      </c>
      <c r="O294" s="21">
        <v>24.7</v>
      </c>
      <c r="P294" s="22">
        <v>28.9</v>
      </c>
      <c r="Q294" s="35">
        <v>9738</v>
      </c>
      <c r="R294" s="21">
        <v>2894.6</v>
      </c>
      <c r="S294" s="21">
        <v>2651.9</v>
      </c>
      <c r="T294" s="21">
        <v>3147.2</v>
      </c>
      <c r="U294" s="21">
        <v>29.7</v>
      </c>
      <c r="V294" s="21">
        <v>27.2</v>
      </c>
      <c r="W294" s="22">
        <v>32.299999999999997</v>
      </c>
    </row>
    <row r="295" spans="1:23">
      <c r="A295" s="6" t="s">
        <v>486</v>
      </c>
      <c r="B295" s="55" t="s">
        <v>487</v>
      </c>
      <c r="C295" s="44">
        <v>30883</v>
      </c>
      <c r="D295" s="21">
        <v>5011.3</v>
      </c>
      <c r="E295" s="21">
        <v>4496.8999999999996</v>
      </c>
      <c r="F295" s="21">
        <v>5531.4</v>
      </c>
      <c r="G295" s="21">
        <v>16.2</v>
      </c>
      <c r="H295" s="21">
        <v>14.6</v>
      </c>
      <c r="I295" s="22">
        <v>17.899999999999999</v>
      </c>
      <c r="J295" s="44">
        <v>11960</v>
      </c>
      <c r="K295" s="21">
        <v>3167.1</v>
      </c>
      <c r="L295" s="21">
        <v>2919.3</v>
      </c>
      <c r="M295" s="21">
        <v>3415.9</v>
      </c>
      <c r="N295" s="21">
        <v>26.5</v>
      </c>
      <c r="O295" s="21">
        <v>24.4</v>
      </c>
      <c r="P295" s="22">
        <v>28.6</v>
      </c>
      <c r="Q295" s="35">
        <v>14153</v>
      </c>
      <c r="R295" s="21">
        <v>4171.3</v>
      </c>
      <c r="S295" s="21">
        <v>3820.1</v>
      </c>
      <c r="T295" s="21">
        <v>4535.5</v>
      </c>
      <c r="U295" s="21">
        <v>29.5</v>
      </c>
      <c r="V295" s="21">
        <v>27</v>
      </c>
      <c r="W295" s="22">
        <v>32</v>
      </c>
    </row>
    <row r="296" spans="1:23">
      <c r="A296" s="6" t="s">
        <v>538</v>
      </c>
      <c r="B296" s="55" t="s">
        <v>539</v>
      </c>
      <c r="C296" s="44">
        <v>38112</v>
      </c>
      <c r="D296" s="21">
        <v>6168</v>
      </c>
      <c r="E296" s="21">
        <v>5532.6</v>
      </c>
      <c r="F296" s="21">
        <v>6800</v>
      </c>
      <c r="G296" s="21">
        <v>16.2</v>
      </c>
      <c r="H296" s="21">
        <v>14.5</v>
      </c>
      <c r="I296" s="22">
        <v>17.8</v>
      </c>
      <c r="J296" s="44">
        <v>17060</v>
      </c>
      <c r="K296" s="21">
        <v>4481.8999999999996</v>
      </c>
      <c r="L296" s="21">
        <v>4124</v>
      </c>
      <c r="M296" s="21">
        <v>4822</v>
      </c>
      <c r="N296" s="21">
        <v>26.3</v>
      </c>
      <c r="O296" s="21">
        <v>24.2</v>
      </c>
      <c r="P296" s="22">
        <v>28.3</v>
      </c>
      <c r="Q296" s="35">
        <v>18301</v>
      </c>
      <c r="R296" s="21">
        <v>5323.7</v>
      </c>
      <c r="S296" s="21">
        <v>4872.3999999999996</v>
      </c>
      <c r="T296" s="21">
        <v>5798.5</v>
      </c>
      <c r="U296" s="21">
        <v>29.1</v>
      </c>
      <c r="V296" s="21">
        <v>26.6</v>
      </c>
      <c r="W296" s="22">
        <v>31.7</v>
      </c>
    </row>
    <row r="297" spans="1:23">
      <c r="A297" s="6" t="s">
        <v>430</v>
      </c>
      <c r="B297" s="55" t="s">
        <v>431</v>
      </c>
      <c r="C297" s="44">
        <v>32202</v>
      </c>
      <c r="D297" s="21">
        <v>5365.6</v>
      </c>
      <c r="E297" s="21">
        <v>4824.5</v>
      </c>
      <c r="F297" s="21">
        <v>5929.3</v>
      </c>
      <c r="G297" s="21">
        <v>16.7</v>
      </c>
      <c r="H297" s="21">
        <v>15</v>
      </c>
      <c r="I297" s="22">
        <v>18.399999999999999</v>
      </c>
      <c r="J297" s="44">
        <v>16602</v>
      </c>
      <c r="K297" s="21">
        <v>4459.5</v>
      </c>
      <c r="L297" s="21">
        <v>4113.8999999999996</v>
      </c>
      <c r="M297" s="21">
        <v>4812.7</v>
      </c>
      <c r="N297" s="21">
        <v>26.9</v>
      </c>
      <c r="O297" s="21">
        <v>24.8</v>
      </c>
      <c r="P297" s="22">
        <v>29</v>
      </c>
      <c r="Q297" s="35">
        <v>17089</v>
      </c>
      <c r="R297" s="21">
        <v>5095.8</v>
      </c>
      <c r="S297" s="21">
        <v>4667.2</v>
      </c>
      <c r="T297" s="21">
        <v>5544.8</v>
      </c>
      <c r="U297" s="21">
        <v>29.8</v>
      </c>
      <c r="V297" s="21">
        <v>27.3</v>
      </c>
      <c r="W297" s="22">
        <v>32.4</v>
      </c>
    </row>
    <row r="298" spans="1:23">
      <c r="A298" s="6" t="s">
        <v>488</v>
      </c>
      <c r="B298" s="55" t="s">
        <v>489</v>
      </c>
      <c r="C298" s="44">
        <v>27893</v>
      </c>
      <c r="D298" s="21">
        <v>4903.2</v>
      </c>
      <c r="E298" s="21">
        <v>4392.2</v>
      </c>
      <c r="F298" s="21">
        <v>5405.7</v>
      </c>
      <c r="G298" s="21">
        <v>17.600000000000001</v>
      </c>
      <c r="H298" s="21">
        <v>15.7</v>
      </c>
      <c r="I298" s="22">
        <v>19.399999999999999</v>
      </c>
      <c r="J298" s="44">
        <v>12392</v>
      </c>
      <c r="K298" s="21">
        <v>3506.6</v>
      </c>
      <c r="L298" s="21">
        <v>3220.9</v>
      </c>
      <c r="M298" s="21">
        <v>3788.4</v>
      </c>
      <c r="N298" s="21">
        <v>28.3</v>
      </c>
      <c r="O298" s="21">
        <v>26</v>
      </c>
      <c r="P298" s="22">
        <v>30.6</v>
      </c>
      <c r="Q298" s="35">
        <v>14035</v>
      </c>
      <c r="R298" s="21">
        <v>4365.2</v>
      </c>
      <c r="S298" s="21">
        <v>3993.1</v>
      </c>
      <c r="T298" s="21">
        <v>4755.5</v>
      </c>
      <c r="U298" s="21">
        <v>31.1</v>
      </c>
      <c r="V298" s="21">
        <v>28.5</v>
      </c>
      <c r="W298" s="22">
        <v>33.9</v>
      </c>
    </row>
    <row r="299" spans="1:23" ht="15.95" thickBot="1">
      <c r="A299" s="11" t="s">
        <v>748</v>
      </c>
      <c r="B299" s="68" t="s">
        <v>749</v>
      </c>
      <c r="C299" s="45">
        <v>48427</v>
      </c>
      <c r="D299" s="23">
        <v>6979</v>
      </c>
      <c r="E299" s="23">
        <v>6159.6</v>
      </c>
      <c r="F299" s="23">
        <v>7796.6</v>
      </c>
      <c r="G299" s="23">
        <v>14.4</v>
      </c>
      <c r="H299" s="23">
        <v>12.7</v>
      </c>
      <c r="I299" s="24">
        <v>16.100000000000001</v>
      </c>
      <c r="J299" s="45">
        <v>19280</v>
      </c>
      <c r="K299" s="23">
        <v>4580.6000000000004</v>
      </c>
      <c r="L299" s="23">
        <v>4167.7</v>
      </c>
      <c r="M299" s="23">
        <v>4975.6000000000004</v>
      </c>
      <c r="N299" s="23">
        <v>23.8</v>
      </c>
      <c r="O299" s="23">
        <v>21.6</v>
      </c>
      <c r="P299" s="24">
        <v>25.8</v>
      </c>
      <c r="Q299" s="36">
        <v>20938</v>
      </c>
      <c r="R299" s="23">
        <v>5600.4</v>
      </c>
      <c r="S299" s="23">
        <v>5095.3999999999996</v>
      </c>
      <c r="T299" s="23">
        <v>6155.8</v>
      </c>
      <c r="U299" s="23">
        <v>26.7</v>
      </c>
      <c r="V299" s="23">
        <v>24.3</v>
      </c>
      <c r="W299" s="24">
        <v>29.4</v>
      </c>
    </row>
  </sheetData>
  <mergeCells count="5">
    <mergeCell ref="A1:A2"/>
    <mergeCell ref="B1:B2"/>
    <mergeCell ref="C1:I1"/>
    <mergeCell ref="J1:P1"/>
    <mergeCell ref="Q1:W1"/>
  </mergeCells>
  <pageMargins left="0.7" right="0.7" top="0.75" bottom="0.75" header="0.3" footer="0.3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28A8892-AA49-47DE-86F0-AF3C6BC6C92B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268</v>
      </c>
      <c r="D1" s="99"/>
      <c r="E1" s="99"/>
      <c r="F1" s="99"/>
      <c r="G1" s="99"/>
      <c r="H1" s="99"/>
      <c r="I1" s="100"/>
      <c r="J1" s="98" t="s">
        <v>269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18065766.100000001</v>
      </c>
      <c r="D3" s="30">
        <v>4187709.8</v>
      </c>
      <c r="E3" s="30">
        <v>3920272.1</v>
      </c>
      <c r="F3" s="30">
        <v>4463568</v>
      </c>
      <c r="G3" s="30">
        <v>23.2</v>
      </c>
      <c r="H3" s="30">
        <v>21.7</v>
      </c>
      <c r="I3" s="31">
        <v>24.7</v>
      </c>
      <c r="J3" s="33">
        <v>7548009.9000000004</v>
      </c>
      <c r="K3" s="30">
        <v>1399313.6</v>
      </c>
      <c r="L3" s="30">
        <v>1264175.8999999999</v>
      </c>
      <c r="M3" s="30">
        <v>1527314.9</v>
      </c>
      <c r="N3" s="30">
        <v>18.5</v>
      </c>
      <c r="O3" s="30">
        <v>16.7</v>
      </c>
      <c r="P3" s="31">
        <v>20.2</v>
      </c>
    </row>
    <row r="4" spans="1:16">
      <c r="A4" s="7" t="s">
        <v>454</v>
      </c>
      <c r="B4" s="69" t="s">
        <v>455</v>
      </c>
      <c r="C4" s="43">
        <v>24901.200000000001</v>
      </c>
      <c r="D4" s="27">
        <v>5505.6</v>
      </c>
      <c r="E4" s="27">
        <v>5111.5</v>
      </c>
      <c r="F4" s="27">
        <v>5901.9</v>
      </c>
      <c r="G4" s="27">
        <v>22.1</v>
      </c>
      <c r="H4" s="27">
        <v>20.5</v>
      </c>
      <c r="I4" s="28">
        <v>23.7</v>
      </c>
      <c r="J4" s="34">
        <v>8426.7999999999993</v>
      </c>
      <c r="K4" s="27">
        <v>1528.3</v>
      </c>
      <c r="L4" s="27">
        <v>1376.2</v>
      </c>
      <c r="M4" s="27">
        <v>1677</v>
      </c>
      <c r="N4" s="27">
        <v>18.100000000000001</v>
      </c>
      <c r="O4" s="27">
        <v>16.3</v>
      </c>
      <c r="P4" s="28">
        <v>19.899999999999999</v>
      </c>
    </row>
    <row r="5" spans="1:16">
      <c r="A5" s="6" t="s">
        <v>612</v>
      </c>
      <c r="B5" s="55" t="s">
        <v>613</v>
      </c>
      <c r="C5" s="44">
        <v>48958.5</v>
      </c>
      <c r="D5" s="21">
        <v>10980.3</v>
      </c>
      <c r="E5" s="21">
        <v>10239.4</v>
      </c>
      <c r="F5" s="21">
        <v>11735.3</v>
      </c>
      <c r="G5" s="21">
        <v>22.4</v>
      </c>
      <c r="H5" s="21">
        <v>20.9</v>
      </c>
      <c r="I5" s="22">
        <v>24</v>
      </c>
      <c r="J5" s="35">
        <v>17628.5</v>
      </c>
      <c r="K5" s="21">
        <v>3214.9</v>
      </c>
      <c r="L5" s="21">
        <v>2897.2</v>
      </c>
      <c r="M5" s="21">
        <v>3503.7</v>
      </c>
      <c r="N5" s="21">
        <v>18.2</v>
      </c>
      <c r="O5" s="21">
        <v>16.399999999999999</v>
      </c>
      <c r="P5" s="22">
        <v>19.899999999999999</v>
      </c>
    </row>
    <row r="6" spans="1:16">
      <c r="A6" s="6" t="s">
        <v>348</v>
      </c>
      <c r="B6" s="55" t="s">
        <v>349</v>
      </c>
      <c r="C6" s="44">
        <v>70076.3</v>
      </c>
      <c r="D6" s="21">
        <v>17015</v>
      </c>
      <c r="E6" s="21">
        <v>15954.2</v>
      </c>
      <c r="F6" s="21">
        <v>18111.8</v>
      </c>
      <c r="G6" s="21">
        <v>24.3</v>
      </c>
      <c r="H6" s="21">
        <v>22.8</v>
      </c>
      <c r="I6" s="22">
        <v>25.8</v>
      </c>
      <c r="J6" s="35">
        <v>23410.7</v>
      </c>
      <c r="K6" s="21">
        <v>4751</v>
      </c>
      <c r="L6" s="21">
        <v>4305.3</v>
      </c>
      <c r="M6" s="21">
        <v>5159.7</v>
      </c>
      <c r="N6" s="21">
        <v>20.3</v>
      </c>
      <c r="O6" s="21">
        <v>18.399999999999999</v>
      </c>
      <c r="P6" s="22">
        <v>22</v>
      </c>
    </row>
    <row r="7" spans="1:16">
      <c r="A7" s="6" t="s">
        <v>356</v>
      </c>
      <c r="B7" s="55" t="s">
        <v>357</v>
      </c>
      <c r="C7" s="44">
        <v>49990.3</v>
      </c>
      <c r="D7" s="21">
        <v>12624.9</v>
      </c>
      <c r="E7" s="21">
        <v>11789.9</v>
      </c>
      <c r="F7" s="21">
        <v>13521.8</v>
      </c>
      <c r="G7" s="21">
        <v>25.3</v>
      </c>
      <c r="H7" s="21">
        <v>23.6</v>
      </c>
      <c r="I7" s="22">
        <v>27</v>
      </c>
      <c r="J7" s="35">
        <v>10190.700000000001</v>
      </c>
      <c r="K7" s="21">
        <v>2090.6</v>
      </c>
      <c r="L7" s="21">
        <v>1873.4</v>
      </c>
      <c r="M7" s="21">
        <v>2295</v>
      </c>
      <c r="N7" s="21">
        <v>20.5</v>
      </c>
      <c r="O7" s="21">
        <v>18.399999999999999</v>
      </c>
      <c r="P7" s="22">
        <v>22.5</v>
      </c>
    </row>
    <row r="8" spans="1:16">
      <c r="A8" s="6" t="s">
        <v>592</v>
      </c>
      <c r="B8" s="55" t="s">
        <v>593</v>
      </c>
      <c r="C8" s="44">
        <v>46801.5</v>
      </c>
      <c r="D8" s="21">
        <v>10559.5</v>
      </c>
      <c r="E8" s="21">
        <v>9841.2999999999993</v>
      </c>
      <c r="F8" s="21">
        <v>11288.2</v>
      </c>
      <c r="G8" s="21">
        <v>22.6</v>
      </c>
      <c r="H8" s="21">
        <v>21</v>
      </c>
      <c r="I8" s="22">
        <v>24.1</v>
      </c>
      <c r="J8" s="35">
        <v>17737.5</v>
      </c>
      <c r="K8" s="21">
        <v>3295.8</v>
      </c>
      <c r="L8" s="21">
        <v>2966.7</v>
      </c>
      <c r="M8" s="21">
        <v>3591.9</v>
      </c>
      <c r="N8" s="21">
        <v>18.600000000000001</v>
      </c>
      <c r="O8" s="21">
        <v>16.7</v>
      </c>
      <c r="P8" s="22">
        <v>20.3</v>
      </c>
    </row>
    <row r="9" spans="1:16">
      <c r="A9" s="6" t="s">
        <v>490</v>
      </c>
      <c r="B9" s="55" t="s">
        <v>491</v>
      </c>
      <c r="C9" s="44">
        <v>37856.800000000003</v>
      </c>
      <c r="D9" s="21">
        <v>8539.2000000000007</v>
      </c>
      <c r="E9" s="21">
        <v>7931.8</v>
      </c>
      <c r="F9" s="21">
        <v>9145.2000000000007</v>
      </c>
      <c r="G9" s="21">
        <v>22.6</v>
      </c>
      <c r="H9" s="21">
        <v>21</v>
      </c>
      <c r="I9" s="22">
        <v>24.2</v>
      </c>
      <c r="J9" s="35">
        <v>15080.2</v>
      </c>
      <c r="K9" s="21">
        <v>2814.4</v>
      </c>
      <c r="L9" s="21">
        <v>2543.1</v>
      </c>
      <c r="M9" s="21">
        <v>3076.6</v>
      </c>
      <c r="N9" s="21">
        <v>18.7</v>
      </c>
      <c r="O9" s="21">
        <v>16.899999999999999</v>
      </c>
      <c r="P9" s="22">
        <v>20.399999999999999</v>
      </c>
    </row>
    <row r="10" spans="1:16">
      <c r="A10" s="6" t="s">
        <v>550</v>
      </c>
      <c r="B10" s="55" t="s">
        <v>551</v>
      </c>
      <c r="C10" s="44">
        <v>52845</v>
      </c>
      <c r="D10" s="21">
        <v>13259.6</v>
      </c>
      <c r="E10" s="21">
        <v>12050.4</v>
      </c>
      <c r="F10" s="21">
        <v>14554.3</v>
      </c>
      <c r="G10" s="21">
        <v>25.1</v>
      </c>
      <c r="H10" s="21">
        <v>22.8</v>
      </c>
      <c r="I10" s="22">
        <v>27.5</v>
      </c>
      <c r="J10" s="35">
        <v>18103</v>
      </c>
      <c r="K10" s="21">
        <v>3652.6</v>
      </c>
      <c r="L10" s="21">
        <v>3160.7</v>
      </c>
      <c r="M10" s="21">
        <v>4121.8999999999996</v>
      </c>
      <c r="N10" s="21">
        <v>20.2</v>
      </c>
      <c r="O10" s="21">
        <v>17.5</v>
      </c>
      <c r="P10" s="22">
        <v>22.8</v>
      </c>
    </row>
    <row r="11" spans="1:16">
      <c r="A11" s="6" t="s">
        <v>808</v>
      </c>
      <c r="B11" s="55" t="s">
        <v>809</v>
      </c>
      <c r="C11" s="44">
        <v>88460.800000000003</v>
      </c>
      <c r="D11" s="21">
        <v>18213.3</v>
      </c>
      <c r="E11" s="21">
        <v>16835.7</v>
      </c>
      <c r="F11" s="21">
        <v>19640.900000000001</v>
      </c>
      <c r="G11" s="21">
        <v>20.6</v>
      </c>
      <c r="H11" s="21">
        <v>19</v>
      </c>
      <c r="I11" s="22">
        <v>22.2</v>
      </c>
      <c r="J11" s="35">
        <v>71633.2</v>
      </c>
      <c r="K11" s="21">
        <v>11943.1</v>
      </c>
      <c r="L11" s="21">
        <v>10669.6</v>
      </c>
      <c r="M11" s="21">
        <v>13142.7</v>
      </c>
      <c r="N11" s="21">
        <v>16.7</v>
      </c>
      <c r="O11" s="21">
        <v>14.9</v>
      </c>
      <c r="P11" s="22">
        <v>18.3</v>
      </c>
    </row>
    <row r="12" spans="1:16">
      <c r="A12" s="6" t="s">
        <v>358</v>
      </c>
      <c r="B12" s="55" t="s">
        <v>359</v>
      </c>
      <c r="C12" s="44">
        <v>93297.4</v>
      </c>
      <c r="D12" s="21">
        <v>24094.7</v>
      </c>
      <c r="E12" s="21">
        <v>22439.3</v>
      </c>
      <c r="F12" s="21">
        <v>25845.8</v>
      </c>
      <c r="G12" s="21">
        <v>25.8</v>
      </c>
      <c r="H12" s="21">
        <v>24.1</v>
      </c>
      <c r="I12" s="22">
        <v>27.7</v>
      </c>
      <c r="J12" s="35">
        <v>23311.599999999999</v>
      </c>
      <c r="K12" s="21">
        <v>5012.7</v>
      </c>
      <c r="L12" s="21">
        <v>4478.3</v>
      </c>
      <c r="M12" s="21">
        <v>5512.4</v>
      </c>
      <c r="N12" s="21">
        <v>21.5</v>
      </c>
      <c r="O12" s="21">
        <v>19.2</v>
      </c>
      <c r="P12" s="22">
        <v>23.6</v>
      </c>
    </row>
    <row r="13" spans="1:16">
      <c r="A13" s="6" t="s">
        <v>398</v>
      </c>
      <c r="B13" s="55" t="s">
        <v>399</v>
      </c>
      <c r="C13" s="44">
        <v>64628.9</v>
      </c>
      <c r="D13" s="21">
        <v>15402.7</v>
      </c>
      <c r="E13" s="21">
        <v>14404.9</v>
      </c>
      <c r="F13" s="21">
        <v>16431.3</v>
      </c>
      <c r="G13" s="21">
        <v>23.8</v>
      </c>
      <c r="H13" s="21">
        <v>22.3</v>
      </c>
      <c r="I13" s="22">
        <v>25.4</v>
      </c>
      <c r="J13" s="35">
        <v>15748.1</v>
      </c>
      <c r="K13" s="21">
        <v>3006</v>
      </c>
      <c r="L13" s="21">
        <v>2706.1</v>
      </c>
      <c r="M13" s="21">
        <v>3295.2</v>
      </c>
      <c r="N13" s="21">
        <v>19.100000000000001</v>
      </c>
      <c r="O13" s="21">
        <v>17.2</v>
      </c>
      <c r="P13" s="22">
        <v>20.9</v>
      </c>
    </row>
    <row r="14" spans="1:16">
      <c r="A14" s="6" t="s">
        <v>700</v>
      </c>
      <c r="B14" s="55" t="s">
        <v>701</v>
      </c>
      <c r="C14" s="44">
        <v>58842.8</v>
      </c>
      <c r="D14" s="21">
        <v>12451.9</v>
      </c>
      <c r="E14" s="21">
        <v>11533.7</v>
      </c>
      <c r="F14" s="21">
        <v>13432</v>
      </c>
      <c r="G14" s="21">
        <v>21.2</v>
      </c>
      <c r="H14" s="21">
        <v>19.600000000000001</v>
      </c>
      <c r="I14" s="22">
        <v>22.8</v>
      </c>
      <c r="J14" s="35">
        <v>26564.2</v>
      </c>
      <c r="K14" s="21">
        <v>4460.8999999999996</v>
      </c>
      <c r="L14" s="21">
        <v>4029</v>
      </c>
      <c r="M14" s="21">
        <v>4890.8999999999996</v>
      </c>
      <c r="N14" s="21">
        <v>16.8</v>
      </c>
      <c r="O14" s="21">
        <v>15.2</v>
      </c>
      <c r="P14" s="22">
        <v>18.399999999999999</v>
      </c>
    </row>
    <row r="15" spans="1:16">
      <c r="A15" s="6" t="s">
        <v>456</v>
      </c>
      <c r="B15" s="55" t="s">
        <v>457</v>
      </c>
      <c r="C15" s="44">
        <v>47390.2</v>
      </c>
      <c r="D15" s="21">
        <v>11368.6</v>
      </c>
      <c r="E15" s="21">
        <v>10650</v>
      </c>
      <c r="F15" s="21">
        <v>12110.6</v>
      </c>
      <c r="G15" s="21">
        <v>24</v>
      </c>
      <c r="H15" s="21">
        <v>22.5</v>
      </c>
      <c r="I15" s="22">
        <v>25.6</v>
      </c>
      <c r="J15" s="35">
        <v>14510.8</v>
      </c>
      <c r="K15" s="21">
        <v>2877</v>
      </c>
      <c r="L15" s="21">
        <v>2585.1</v>
      </c>
      <c r="M15" s="21">
        <v>3136.7</v>
      </c>
      <c r="N15" s="21">
        <v>19.8</v>
      </c>
      <c r="O15" s="21">
        <v>17.8</v>
      </c>
      <c r="P15" s="22">
        <v>21.6</v>
      </c>
    </row>
    <row r="16" spans="1:16">
      <c r="A16" s="6" t="s">
        <v>788</v>
      </c>
      <c r="B16" s="55" t="s">
        <v>789</v>
      </c>
      <c r="C16" s="44">
        <v>52987.1</v>
      </c>
      <c r="D16" s="21">
        <v>10594</v>
      </c>
      <c r="E16" s="21">
        <v>9738.7000000000007</v>
      </c>
      <c r="F16" s="21">
        <v>11487.3</v>
      </c>
      <c r="G16" s="21">
        <v>20</v>
      </c>
      <c r="H16" s="21">
        <v>18.399999999999999</v>
      </c>
      <c r="I16" s="22">
        <v>21.7</v>
      </c>
      <c r="J16" s="35">
        <v>33769.9</v>
      </c>
      <c r="K16" s="21">
        <v>5437.6</v>
      </c>
      <c r="L16" s="21">
        <v>4900.1000000000004</v>
      </c>
      <c r="M16" s="21">
        <v>5972.7</v>
      </c>
      <c r="N16" s="21">
        <v>16.100000000000001</v>
      </c>
      <c r="O16" s="21">
        <v>14.5</v>
      </c>
      <c r="P16" s="22">
        <v>17.7</v>
      </c>
    </row>
    <row r="17" spans="1:16">
      <c r="A17" s="6" t="s">
        <v>522</v>
      </c>
      <c r="B17" s="55" t="s">
        <v>523</v>
      </c>
      <c r="C17" s="44">
        <v>56436.1</v>
      </c>
      <c r="D17" s="21">
        <v>12995.4</v>
      </c>
      <c r="E17" s="21">
        <v>12166.3</v>
      </c>
      <c r="F17" s="21">
        <v>13839.9</v>
      </c>
      <c r="G17" s="21">
        <v>23</v>
      </c>
      <c r="H17" s="21">
        <v>21.6</v>
      </c>
      <c r="I17" s="22">
        <v>24.5</v>
      </c>
      <c r="J17" s="35">
        <v>25919.9</v>
      </c>
      <c r="K17" s="21">
        <v>4947.8999999999996</v>
      </c>
      <c r="L17" s="21">
        <v>4465.8</v>
      </c>
      <c r="M17" s="21">
        <v>5402.7</v>
      </c>
      <c r="N17" s="21">
        <v>19.100000000000001</v>
      </c>
      <c r="O17" s="21">
        <v>17.2</v>
      </c>
      <c r="P17" s="22">
        <v>20.8</v>
      </c>
    </row>
    <row r="18" spans="1:16">
      <c r="A18" s="6" t="s">
        <v>722</v>
      </c>
      <c r="B18" s="55" t="s">
        <v>723</v>
      </c>
      <c r="C18" s="44">
        <v>80483.199999999997</v>
      </c>
      <c r="D18" s="21">
        <v>17127</v>
      </c>
      <c r="E18" s="21">
        <v>15896.9</v>
      </c>
      <c r="F18" s="21">
        <v>18404.400000000001</v>
      </c>
      <c r="G18" s="21">
        <v>21.3</v>
      </c>
      <c r="H18" s="21">
        <v>19.8</v>
      </c>
      <c r="I18" s="22">
        <v>22.9</v>
      </c>
      <c r="J18" s="35">
        <v>26213.8</v>
      </c>
      <c r="K18" s="21">
        <v>4389.3999999999996</v>
      </c>
      <c r="L18" s="21">
        <v>3946.1</v>
      </c>
      <c r="M18" s="21">
        <v>4822.3</v>
      </c>
      <c r="N18" s="21">
        <v>16.7</v>
      </c>
      <c r="O18" s="21">
        <v>15.1</v>
      </c>
      <c r="P18" s="22">
        <v>18.399999999999999</v>
      </c>
    </row>
    <row r="19" spans="1:16">
      <c r="A19" s="6" t="s">
        <v>492</v>
      </c>
      <c r="B19" s="55" t="s">
        <v>493</v>
      </c>
      <c r="C19" s="44">
        <v>309893.90000000002</v>
      </c>
      <c r="D19" s="21">
        <v>78432.899999999994</v>
      </c>
      <c r="E19" s="21">
        <v>71792.899999999994</v>
      </c>
      <c r="F19" s="21">
        <v>85380</v>
      </c>
      <c r="G19" s="21">
        <v>25.3</v>
      </c>
      <c r="H19" s="21">
        <v>23.2</v>
      </c>
      <c r="I19" s="22">
        <v>27.6</v>
      </c>
      <c r="J19" s="35">
        <v>98073.1</v>
      </c>
      <c r="K19" s="21">
        <v>20579.900000000001</v>
      </c>
      <c r="L19" s="21">
        <v>18024.5</v>
      </c>
      <c r="M19" s="21">
        <v>22936.7</v>
      </c>
      <c r="N19" s="21">
        <v>21</v>
      </c>
      <c r="O19" s="21">
        <v>18.399999999999999</v>
      </c>
      <c r="P19" s="22">
        <v>23.4</v>
      </c>
    </row>
    <row r="20" spans="1:16">
      <c r="A20" s="6" t="s">
        <v>686</v>
      </c>
      <c r="B20" s="55" t="s">
        <v>687</v>
      </c>
      <c r="C20" s="44">
        <v>37485.5</v>
      </c>
      <c r="D20" s="21">
        <v>7947.4</v>
      </c>
      <c r="E20" s="21">
        <v>7324.8</v>
      </c>
      <c r="F20" s="21">
        <v>8591</v>
      </c>
      <c r="G20" s="21">
        <v>21.2</v>
      </c>
      <c r="H20" s="21">
        <v>19.5</v>
      </c>
      <c r="I20" s="22">
        <v>22.9</v>
      </c>
      <c r="J20" s="35">
        <v>12638.5</v>
      </c>
      <c r="K20" s="21">
        <v>2154.4</v>
      </c>
      <c r="L20" s="21">
        <v>1935.9</v>
      </c>
      <c r="M20" s="21">
        <v>2369</v>
      </c>
      <c r="N20" s="21">
        <v>17</v>
      </c>
      <c r="O20" s="21">
        <v>15.3</v>
      </c>
      <c r="P20" s="22">
        <v>18.7</v>
      </c>
    </row>
    <row r="21" spans="1:16">
      <c r="A21" s="6" t="s">
        <v>432</v>
      </c>
      <c r="B21" s="55" t="s">
        <v>433</v>
      </c>
      <c r="C21" s="44">
        <v>47762.8</v>
      </c>
      <c r="D21" s="21">
        <v>12201.6</v>
      </c>
      <c r="E21" s="21">
        <v>11213.9</v>
      </c>
      <c r="F21" s="21">
        <v>13203.6</v>
      </c>
      <c r="G21" s="21">
        <v>25.5</v>
      </c>
      <c r="H21" s="21">
        <v>23.5</v>
      </c>
      <c r="I21" s="22">
        <v>27.6</v>
      </c>
      <c r="J21" s="35">
        <v>13617.2</v>
      </c>
      <c r="K21" s="21">
        <v>2927.8</v>
      </c>
      <c r="L21" s="21">
        <v>2572.4</v>
      </c>
      <c r="M21" s="21">
        <v>3248</v>
      </c>
      <c r="N21" s="21">
        <v>21.5</v>
      </c>
      <c r="O21" s="21">
        <v>18.899999999999999</v>
      </c>
      <c r="P21" s="22">
        <v>23.9</v>
      </c>
    </row>
    <row r="22" spans="1:16">
      <c r="A22" s="6" t="s">
        <v>284</v>
      </c>
      <c r="B22" s="55" t="s">
        <v>285</v>
      </c>
      <c r="C22" s="44">
        <v>55965.7</v>
      </c>
      <c r="D22" s="21">
        <v>15760.8</v>
      </c>
      <c r="E22" s="21">
        <v>14466.3</v>
      </c>
      <c r="F22" s="21">
        <v>17113.599999999999</v>
      </c>
      <c r="G22" s="21">
        <v>28.2</v>
      </c>
      <c r="H22" s="21">
        <v>25.8</v>
      </c>
      <c r="I22" s="22">
        <v>30.6</v>
      </c>
      <c r="J22" s="35">
        <v>12525.3</v>
      </c>
      <c r="K22" s="21">
        <v>2950.7</v>
      </c>
      <c r="L22" s="21">
        <v>2592.4</v>
      </c>
      <c r="M22" s="21">
        <v>3283.5</v>
      </c>
      <c r="N22" s="21">
        <v>23.6</v>
      </c>
      <c r="O22" s="21">
        <v>20.7</v>
      </c>
      <c r="P22" s="22">
        <v>26.2</v>
      </c>
    </row>
    <row r="23" spans="1:16">
      <c r="A23" s="6" t="s">
        <v>366</v>
      </c>
      <c r="B23" s="55" t="s">
        <v>367</v>
      </c>
      <c r="C23" s="44">
        <v>32729.5</v>
      </c>
      <c r="D23" s="21">
        <v>8222.2999999999993</v>
      </c>
      <c r="E23" s="21">
        <v>7654.4</v>
      </c>
      <c r="F23" s="21">
        <v>8840.2999999999993</v>
      </c>
      <c r="G23" s="21">
        <v>25.1</v>
      </c>
      <c r="H23" s="21">
        <v>23.4</v>
      </c>
      <c r="I23" s="22">
        <v>27</v>
      </c>
      <c r="J23" s="35">
        <v>7388.5</v>
      </c>
      <c r="K23" s="21">
        <v>1520.4</v>
      </c>
      <c r="L23" s="21">
        <v>1364.6</v>
      </c>
      <c r="M23" s="21">
        <v>1671.2</v>
      </c>
      <c r="N23" s="21">
        <v>20.6</v>
      </c>
      <c r="O23" s="21">
        <v>18.5</v>
      </c>
      <c r="P23" s="22">
        <v>22.6</v>
      </c>
    </row>
    <row r="24" spans="1:16">
      <c r="A24" s="6" t="s">
        <v>400</v>
      </c>
      <c r="B24" s="55" t="s">
        <v>401</v>
      </c>
      <c r="C24" s="44">
        <v>96347.199999999997</v>
      </c>
      <c r="D24" s="21">
        <v>24267.3</v>
      </c>
      <c r="E24" s="21">
        <v>22574.799999999999</v>
      </c>
      <c r="F24" s="21">
        <v>26021.4</v>
      </c>
      <c r="G24" s="21">
        <v>25.2</v>
      </c>
      <c r="H24" s="21">
        <v>23.4</v>
      </c>
      <c r="I24" s="22">
        <v>27</v>
      </c>
      <c r="J24" s="35">
        <v>30135.8</v>
      </c>
      <c r="K24" s="21">
        <v>6335</v>
      </c>
      <c r="L24" s="21">
        <v>5640.7</v>
      </c>
      <c r="M24" s="21">
        <v>6961.8</v>
      </c>
      <c r="N24" s="21">
        <v>21</v>
      </c>
      <c r="O24" s="21">
        <v>18.7</v>
      </c>
      <c r="P24" s="22">
        <v>23.1</v>
      </c>
    </row>
    <row r="25" spans="1:16">
      <c r="A25" s="6" t="s">
        <v>458</v>
      </c>
      <c r="B25" s="55" t="s">
        <v>459</v>
      </c>
      <c r="C25" s="44">
        <v>27807.1</v>
      </c>
      <c r="D25" s="21">
        <v>6611.5</v>
      </c>
      <c r="E25" s="21">
        <v>6094.9</v>
      </c>
      <c r="F25" s="21">
        <v>7124.1</v>
      </c>
      <c r="G25" s="21">
        <v>23.8</v>
      </c>
      <c r="H25" s="21">
        <v>21.9</v>
      </c>
      <c r="I25" s="22">
        <v>25.6</v>
      </c>
      <c r="J25" s="35">
        <v>5685.9</v>
      </c>
      <c r="K25" s="21">
        <v>1134.2</v>
      </c>
      <c r="L25" s="21">
        <v>1008.3</v>
      </c>
      <c r="M25" s="21">
        <v>1252</v>
      </c>
      <c r="N25" s="21">
        <v>19.899999999999999</v>
      </c>
      <c r="O25" s="21">
        <v>17.7</v>
      </c>
      <c r="P25" s="22">
        <v>22</v>
      </c>
    </row>
    <row r="26" spans="1:16">
      <c r="A26" s="6" t="s">
        <v>540</v>
      </c>
      <c r="B26" s="55" t="s">
        <v>541</v>
      </c>
      <c r="C26" s="44">
        <v>136401.5</v>
      </c>
      <c r="D26" s="21">
        <v>30902.1</v>
      </c>
      <c r="E26" s="21">
        <v>28895</v>
      </c>
      <c r="F26" s="21">
        <v>32979.599999999999</v>
      </c>
      <c r="G26" s="21">
        <v>22.7</v>
      </c>
      <c r="H26" s="21">
        <v>21.2</v>
      </c>
      <c r="I26" s="22">
        <v>24.2</v>
      </c>
      <c r="J26" s="35">
        <v>54515.5</v>
      </c>
      <c r="K26" s="21">
        <v>10076.799999999999</v>
      </c>
      <c r="L26" s="21">
        <v>9126.4</v>
      </c>
      <c r="M26" s="21">
        <v>10986.1</v>
      </c>
      <c r="N26" s="21">
        <v>18.5</v>
      </c>
      <c r="O26" s="21">
        <v>16.7</v>
      </c>
      <c r="P26" s="22">
        <v>20.2</v>
      </c>
    </row>
    <row r="27" spans="1:16">
      <c r="A27" s="6" t="s">
        <v>750</v>
      </c>
      <c r="B27" s="55" t="s">
        <v>751</v>
      </c>
      <c r="C27" s="44">
        <v>37427.800000000003</v>
      </c>
      <c r="D27" s="21">
        <v>7756.1</v>
      </c>
      <c r="E27" s="21">
        <v>7126</v>
      </c>
      <c r="F27" s="21">
        <v>8413.1</v>
      </c>
      <c r="G27" s="21">
        <v>20.7</v>
      </c>
      <c r="H27" s="21">
        <v>19</v>
      </c>
      <c r="I27" s="22">
        <v>22.5</v>
      </c>
      <c r="J27" s="35">
        <v>17435.2</v>
      </c>
      <c r="K27" s="21">
        <v>2887.9</v>
      </c>
      <c r="L27" s="21">
        <v>2593.8000000000002</v>
      </c>
      <c r="M27" s="21">
        <v>3184.6</v>
      </c>
      <c r="N27" s="21">
        <v>16.600000000000001</v>
      </c>
      <c r="O27" s="21">
        <v>14.9</v>
      </c>
      <c r="P27" s="22">
        <v>18.3</v>
      </c>
    </row>
    <row r="28" spans="1:16">
      <c r="A28" s="6" t="s">
        <v>402</v>
      </c>
      <c r="B28" s="55" t="s">
        <v>403</v>
      </c>
      <c r="C28" s="44">
        <v>164204.20000000001</v>
      </c>
      <c r="D28" s="21">
        <v>41207.199999999997</v>
      </c>
      <c r="E28" s="21">
        <v>38253.800000000003</v>
      </c>
      <c r="F28" s="21">
        <v>44290.8</v>
      </c>
      <c r="G28" s="21">
        <v>25.1</v>
      </c>
      <c r="H28" s="21">
        <v>23.3</v>
      </c>
      <c r="I28" s="22">
        <v>27</v>
      </c>
      <c r="J28" s="35">
        <v>53903.8</v>
      </c>
      <c r="K28" s="21">
        <v>11498</v>
      </c>
      <c r="L28" s="21">
        <v>10250.4</v>
      </c>
      <c r="M28" s="21">
        <v>12653.5</v>
      </c>
      <c r="N28" s="21">
        <v>21.3</v>
      </c>
      <c r="O28" s="21">
        <v>19</v>
      </c>
      <c r="P28" s="22">
        <v>23.5</v>
      </c>
    </row>
    <row r="29" spans="1:16">
      <c r="A29" s="6" t="s">
        <v>702</v>
      </c>
      <c r="B29" s="55" t="s">
        <v>703</v>
      </c>
      <c r="C29" s="44">
        <v>59571.1</v>
      </c>
      <c r="D29" s="21">
        <v>13147.6</v>
      </c>
      <c r="E29" s="21">
        <v>12120.3</v>
      </c>
      <c r="F29" s="21">
        <v>14207.4</v>
      </c>
      <c r="G29" s="21">
        <v>22.1</v>
      </c>
      <c r="H29" s="21">
        <v>20.3</v>
      </c>
      <c r="I29" s="22">
        <v>23.8</v>
      </c>
      <c r="J29" s="35">
        <v>18077.900000000001</v>
      </c>
      <c r="K29" s="21">
        <v>3255.9</v>
      </c>
      <c r="L29" s="21">
        <v>2906.2</v>
      </c>
      <c r="M29" s="21">
        <v>3579</v>
      </c>
      <c r="N29" s="21">
        <v>18</v>
      </c>
      <c r="O29" s="21">
        <v>16.100000000000001</v>
      </c>
      <c r="P29" s="22">
        <v>19.8</v>
      </c>
    </row>
    <row r="30" spans="1:16">
      <c r="A30" s="6" t="s">
        <v>360</v>
      </c>
      <c r="B30" s="55" t="s">
        <v>361</v>
      </c>
      <c r="C30" s="44">
        <v>60213.5</v>
      </c>
      <c r="D30" s="21">
        <v>14737.2</v>
      </c>
      <c r="E30" s="21">
        <v>13699.4</v>
      </c>
      <c r="F30" s="21">
        <v>15813.1</v>
      </c>
      <c r="G30" s="21">
        <v>24.5</v>
      </c>
      <c r="H30" s="21">
        <v>22.8</v>
      </c>
      <c r="I30" s="22">
        <v>26.3</v>
      </c>
      <c r="J30" s="35">
        <v>16495.5</v>
      </c>
      <c r="K30" s="21">
        <v>3375.6</v>
      </c>
      <c r="L30" s="21">
        <v>3035.7</v>
      </c>
      <c r="M30" s="21">
        <v>3690.6</v>
      </c>
      <c r="N30" s="21">
        <v>20.5</v>
      </c>
      <c r="O30" s="21">
        <v>18.399999999999999</v>
      </c>
      <c r="P30" s="22">
        <v>22.4</v>
      </c>
    </row>
    <row r="31" spans="1:16">
      <c r="A31" s="6" t="s">
        <v>676</v>
      </c>
      <c r="B31" s="55" t="s">
        <v>677</v>
      </c>
      <c r="C31" s="44">
        <v>84416.2</v>
      </c>
      <c r="D31" s="21">
        <v>18754.900000000001</v>
      </c>
      <c r="E31" s="21">
        <v>17278.400000000001</v>
      </c>
      <c r="F31" s="21">
        <v>20355.5</v>
      </c>
      <c r="G31" s="21">
        <v>22.2</v>
      </c>
      <c r="H31" s="21">
        <v>20.5</v>
      </c>
      <c r="I31" s="22">
        <v>24.1</v>
      </c>
      <c r="J31" s="35">
        <v>40836.800000000003</v>
      </c>
      <c r="K31" s="21">
        <v>7609.7</v>
      </c>
      <c r="L31" s="21">
        <v>6787.6</v>
      </c>
      <c r="M31" s="21">
        <v>8425.6</v>
      </c>
      <c r="N31" s="21">
        <v>18.600000000000001</v>
      </c>
      <c r="O31" s="21">
        <v>16.600000000000001</v>
      </c>
      <c r="P31" s="22">
        <v>20.6</v>
      </c>
    </row>
    <row r="32" spans="1:16">
      <c r="A32" s="6" t="s">
        <v>852</v>
      </c>
      <c r="B32" s="55" t="s">
        <v>853</v>
      </c>
      <c r="C32" s="44">
        <v>25482.799999999999</v>
      </c>
      <c r="D32" s="21">
        <v>5043.8</v>
      </c>
      <c r="E32" s="21">
        <v>4594</v>
      </c>
      <c r="F32" s="21">
        <v>5514.6</v>
      </c>
      <c r="G32" s="21">
        <v>19.8</v>
      </c>
      <c r="H32" s="21">
        <v>18</v>
      </c>
      <c r="I32" s="22">
        <v>21.6</v>
      </c>
      <c r="J32" s="35">
        <v>10982.2</v>
      </c>
      <c r="K32" s="21">
        <v>1745</v>
      </c>
      <c r="L32" s="21">
        <v>1561.6</v>
      </c>
      <c r="M32" s="21">
        <v>1929.9</v>
      </c>
      <c r="N32" s="21">
        <v>15.9</v>
      </c>
      <c r="O32" s="21">
        <v>14.2</v>
      </c>
      <c r="P32" s="22">
        <v>17.600000000000001</v>
      </c>
    </row>
    <row r="33" spans="1:16">
      <c r="A33" s="6" t="s">
        <v>630</v>
      </c>
      <c r="B33" s="55" t="s">
        <v>631</v>
      </c>
      <c r="C33" s="44">
        <v>65486.2</v>
      </c>
      <c r="D33" s="21">
        <v>14539.5</v>
      </c>
      <c r="E33" s="21">
        <v>13593.1</v>
      </c>
      <c r="F33" s="21">
        <v>15527.8</v>
      </c>
      <c r="G33" s="21">
        <v>22.2</v>
      </c>
      <c r="H33" s="21">
        <v>20.8</v>
      </c>
      <c r="I33" s="22">
        <v>23.7</v>
      </c>
      <c r="J33" s="35">
        <v>49085.8</v>
      </c>
      <c r="K33" s="21">
        <v>8826.4</v>
      </c>
      <c r="L33" s="21">
        <v>7915.6</v>
      </c>
      <c r="M33" s="21">
        <v>9680.5</v>
      </c>
      <c r="N33" s="21">
        <v>18</v>
      </c>
      <c r="O33" s="21">
        <v>16.100000000000001</v>
      </c>
      <c r="P33" s="22">
        <v>19.7</v>
      </c>
    </row>
    <row r="34" spans="1:16">
      <c r="A34" s="6" t="s">
        <v>552</v>
      </c>
      <c r="B34" s="55" t="s">
        <v>553</v>
      </c>
      <c r="C34" s="44">
        <v>105886.3</v>
      </c>
      <c r="D34" s="21">
        <v>24280.9</v>
      </c>
      <c r="E34" s="21">
        <v>22583.9</v>
      </c>
      <c r="F34" s="21">
        <v>26116.9</v>
      </c>
      <c r="G34" s="21">
        <v>22.9</v>
      </c>
      <c r="H34" s="21">
        <v>21.3</v>
      </c>
      <c r="I34" s="22">
        <v>24.7</v>
      </c>
      <c r="J34" s="35">
        <v>54516.7</v>
      </c>
      <c r="K34" s="21">
        <v>10258.9</v>
      </c>
      <c r="L34" s="21">
        <v>9164.7000000000007</v>
      </c>
      <c r="M34" s="21">
        <v>11289.1</v>
      </c>
      <c r="N34" s="21">
        <v>18.8</v>
      </c>
      <c r="O34" s="21">
        <v>16.8</v>
      </c>
      <c r="P34" s="22">
        <v>20.7</v>
      </c>
    </row>
    <row r="35" spans="1:16">
      <c r="A35" s="6" t="s">
        <v>614</v>
      </c>
      <c r="B35" s="55" t="s">
        <v>615</v>
      </c>
      <c r="C35" s="44">
        <v>55722</v>
      </c>
      <c r="D35" s="21">
        <v>12141.5</v>
      </c>
      <c r="E35" s="21">
        <v>11229.7</v>
      </c>
      <c r="F35" s="21">
        <v>13083.5</v>
      </c>
      <c r="G35" s="21">
        <v>21.8</v>
      </c>
      <c r="H35" s="21">
        <v>20.2</v>
      </c>
      <c r="I35" s="22">
        <v>23.5</v>
      </c>
      <c r="J35" s="35">
        <v>18011</v>
      </c>
      <c r="K35" s="21">
        <v>3206.2</v>
      </c>
      <c r="L35" s="21">
        <v>2896.6</v>
      </c>
      <c r="M35" s="21">
        <v>3505.5</v>
      </c>
      <c r="N35" s="21">
        <v>17.8</v>
      </c>
      <c r="O35" s="21">
        <v>16.100000000000001</v>
      </c>
      <c r="P35" s="22">
        <v>19.5</v>
      </c>
    </row>
    <row r="36" spans="1:16">
      <c r="A36" s="6" t="s">
        <v>816</v>
      </c>
      <c r="B36" s="55" t="s">
        <v>817</v>
      </c>
      <c r="C36" s="44">
        <v>95921.2</v>
      </c>
      <c r="D36" s="21">
        <v>19682.5</v>
      </c>
      <c r="E36" s="21">
        <v>18147.5</v>
      </c>
      <c r="F36" s="21">
        <v>21303</v>
      </c>
      <c r="G36" s="21">
        <v>20.5</v>
      </c>
      <c r="H36" s="21">
        <v>18.899999999999999</v>
      </c>
      <c r="I36" s="22">
        <v>22.2</v>
      </c>
      <c r="J36" s="35">
        <v>54451.8</v>
      </c>
      <c r="K36" s="21">
        <v>8903.2999999999993</v>
      </c>
      <c r="L36" s="21">
        <v>8007</v>
      </c>
      <c r="M36" s="21">
        <v>9811.2000000000007</v>
      </c>
      <c r="N36" s="21">
        <v>16.399999999999999</v>
      </c>
      <c r="O36" s="21">
        <v>14.7</v>
      </c>
      <c r="P36" s="22">
        <v>18</v>
      </c>
    </row>
    <row r="37" spans="1:16">
      <c r="A37" s="6" t="s">
        <v>768</v>
      </c>
      <c r="B37" s="55" t="s">
        <v>769</v>
      </c>
      <c r="C37" s="44">
        <v>34545.199999999997</v>
      </c>
      <c r="D37" s="21">
        <v>7300.1</v>
      </c>
      <c r="E37" s="21">
        <v>6711.8</v>
      </c>
      <c r="F37" s="21">
        <v>7922.2</v>
      </c>
      <c r="G37" s="21">
        <v>21.1</v>
      </c>
      <c r="H37" s="21">
        <v>19.399999999999999</v>
      </c>
      <c r="I37" s="22">
        <v>22.9</v>
      </c>
      <c r="J37" s="35">
        <v>16607.8</v>
      </c>
      <c r="K37" s="21">
        <v>2786.6</v>
      </c>
      <c r="L37" s="21">
        <v>2509.3000000000002</v>
      </c>
      <c r="M37" s="21">
        <v>3060.4</v>
      </c>
      <c r="N37" s="21">
        <v>16.8</v>
      </c>
      <c r="O37" s="21">
        <v>15.1</v>
      </c>
      <c r="P37" s="22">
        <v>18.399999999999999</v>
      </c>
    </row>
    <row r="38" spans="1:16">
      <c r="A38" s="6" t="s">
        <v>468</v>
      </c>
      <c r="B38" s="55" t="s">
        <v>469</v>
      </c>
      <c r="C38" s="44">
        <v>34682.199999999997</v>
      </c>
      <c r="D38" s="21">
        <v>8041.9</v>
      </c>
      <c r="E38" s="21">
        <v>7506.9</v>
      </c>
      <c r="F38" s="21">
        <v>8580.2000000000007</v>
      </c>
      <c r="G38" s="21">
        <v>23.2</v>
      </c>
      <c r="H38" s="21">
        <v>21.6</v>
      </c>
      <c r="I38" s="22">
        <v>24.7</v>
      </c>
      <c r="J38" s="35">
        <v>8969.7999999999993</v>
      </c>
      <c r="K38" s="21">
        <v>1662.5</v>
      </c>
      <c r="L38" s="21">
        <v>1495.7</v>
      </c>
      <c r="M38" s="21">
        <v>1817</v>
      </c>
      <c r="N38" s="21">
        <v>18.5</v>
      </c>
      <c r="O38" s="21">
        <v>16.7</v>
      </c>
      <c r="P38" s="22">
        <v>20.3</v>
      </c>
    </row>
    <row r="39" spans="1:16">
      <c r="A39" s="6" t="s">
        <v>678</v>
      </c>
      <c r="B39" s="55" t="s">
        <v>679</v>
      </c>
      <c r="C39" s="44">
        <v>38572.6</v>
      </c>
      <c r="D39" s="21">
        <v>8406.6</v>
      </c>
      <c r="E39" s="21">
        <v>7799.5</v>
      </c>
      <c r="F39" s="21">
        <v>9040.5</v>
      </c>
      <c r="G39" s="21">
        <v>21.8</v>
      </c>
      <c r="H39" s="21">
        <v>20.2</v>
      </c>
      <c r="I39" s="22">
        <v>23.4</v>
      </c>
      <c r="J39" s="35">
        <v>15022.4</v>
      </c>
      <c r="K39" s="21">
        <v>2568.6</v>
      </c>
      <c r="L39" s="21">
        <v>2322</v>
      </c>
      <c r="M39" s="21">
        <v>2808</v>
      </c>
      <c r="N39" s="21">
        <v>17.100000000000001</v>
      </c>
      <c r="O39" s="21">
        <v>15.5</v>
      </c>
      <c r="P39" s="22">
        <v>18.7</v>
      </c>
    </row>
    <row r="40" spans="1:16">
      <c r="A40" s="6" t="s">
        <v>752</v>
      </c>
      <c r="B40" s="55" t="s">
        <v>753</v>
      </c>
      <c r="C40" s="44">
        <v>162596.4</v>
      </c>
      <c r="D40" s="21">
        <v>34079.699999999997</v>
      </c>
      <c r="E40" s="21">
        <v>31268.9</v>
      </c>
      <c r="F40" s="21">
        <v>37013.800000000003</v>
      </c>
      <c r="G40" s="21">
        <v>21</v>
      </c>
      <c r="H40" s="21">
        <v>19.2</v>
      </c>
      <c r="I40" s="22">
        <v>22.8</v>
      </c>
      <c r="J40" s="35">
        <v>102148.6</v>
      </c>
      <c r="K40" s="21">
        <v>17065.099999999999</v>
      </c>
      <c r="L40" s="21">
        <v>15339.2</v>
      </c>
      <c r="M40" s="21">
        <v>18794.099999999999</v>
      </c>
      <c r="N40" s="21">
        <v>16.7</v>
      </c>
      <c r="O40" s="21">
        <v>15</v>
      </c>
      <c r="P40" s="22">
        <v>18.399999999999999</v>
      </c>
    </row>
    <row r="41" spans="1:16">
      <c r="A41" s="6" t="s">
        <v>298</v>
      </c>
      <c r="B41" s="55" t="s">
        <v>299</v>
      </c>
      <c r="C41" s="44">
        <v>33056.199999999997</v>
      </c>
      <c r="D41" s="21">
        <v>8870.9</v>
      </c>
      <c r="E41" s="21">
        <v>8205.1</v>
      </c>
      <c r="F41" s="21">
        <v>9562.4</v>
      </c>
      <c r="G41" s="21">
        <v>26.8</v>
      </c>
      <c r="H41" s="21">
        <v>24.8</v>
      </c>
      <c r="I41" s="22">
        <v>28.9</v>
      </c>
      <c r="J41" s="35">
        <v>8688.7999999999993</v>
      </c>
      <c r="K41" s="21">
        <v>1972.4</v>
      </c>
      <c r="L41" s="21">
        <v>1748.1</v>
      </c>
      <c r="M41" s="21">
        <v>2176.1</v>
      </c>
      <c r="N41" s="21">
        <v>22.7</v>
      </c>
      <c r="O41" s="21">
        <v>20.100000000000001</v>
      </c>
      <c r="P41" s="22">
        <v>25</v>
      </c>
    </row>
    <row r="42" spans="1:16">
      <c r="A42" s="6" t="s">
        <v>554</v>
      </c>
      <c r="B42" s="55" t="s">
        <v>555</v>
      </c>
      <c r="C42" s="44">
        <v>62660.4</v>
      </c>
      <c r="D42" s="21">
        <v>14604.5</v>
      </c>
      <c r="E42" s="21">
        <v>13657.2</v>
      </c>
      <c r="F42" s="21">
        <v>15587.6</v>
      </c>
      <c r="G42" s="21">
        <v>23.3</v>
      </c>
      <c r="H42" s="21">
        <v>21.8</v>
      </c>
      <c r="I42" s="22">
        <v>24.9</v>
      </c>
      <c r="J42" s="35">
        <v>23611.599999999999</v>
      </c>
      <c r="K42" s="21">
        <v>4518.6000000000004</v>
      </c>
      <c r="L42" s="21">
        <v>4064.3</v>
      </c>
      <c r="M42" s="21">
        <v>4940.3</v>
      </c>
      <c r="N42" s="21">
        <v>19.100000000000001</v>
      </c>
      <c r="O42" s="21">
        <v>17.2</v>
      </c>
      <c r="P42" s="22">
        <v>20.9</v>
      </c>
    </row>
    <row r="43" spans="1:16">
      <c r="A43" s="6" t="s">
        <v>416</v>
      </c>
      <c r="B43" s="55" t="s">
        <v>417</v>
      </c>
      <c r="C43" s="44">
        <v>69874.399999999994</v>
      </c>
      <c r="D43" s="21">
        <v>17172.5</v>
      </c>
      <c r="E43" s="21">
        <v>16069.7</v>
      </c>
      <c r="F43" s="21">
        <v>18315.599999999999</v>
      </c>
      <c r="G43" s="21">
        <v>24.6</v>
      </c>
      <c r="H43" s="21">
        <v>23</v>
      </c>
      <c r="I43" s="22">
        <v>26.2</v>
      </c>
      <c r="J43" s="35">
        <v>28087.599999999999</v>
      </c>
      <c r="K43" s="21">
        <v>5784.6</v>
      </c>
      <c r="L43" s="21">
        <v>5178.3</v>
      </c>
      <c r="M43" s="21">
        <v>6316.6</v>
      </c>
      <c r="N43" s="21">
        <v>20.6</v>
      </c>
      <c r="O43" s="21">
        <v>18.399999999999999</v>
      </c>
      <c r="P43" s="22">
        <v>22.5</v>
      </c>
    </row>
    <row r="44" spans="1:16">
      <c r="A44" s="6" t="s">
        <v>836</v>
      </c>
      <c r="B44" s="55" t="s">
        <v>837</v>
      </c>
      <c r="C44" s="44">
        <v>21402.6</v>
      </c>
      <c r="D44" s="21">
        <v>4190.6000000000004</v>
      </c>
      <c r="E44" s="21">
        <v>3856.6</v>
      </c>
      <c r="F44" s="21">
        <v>4528.7</v>
      </c>
      <c r="G44" s="21">
        <v>19.600000000000001</v>
      </c>
      <c r="H44" s="21">
        <v>18</v>
      </c>
      <c r="I44" s="22">
        <v>21.2</v>
      </c>
      <c r="J44" s="35">
        <v>24727.4</v>
      </c>
      <c r="K44" s="21">
        <v>3972.7</v>
      </c>
      <c r="L44" s="21">
        <v>3562.8</v>
      </c>
      <c r="M44" s="21">
        <v>4375.1000000000004</v>
      </c>
      <c r="N44" s="21">
        <v>16.100000000000001</v>
      </c>
      <c r="O44" s="21">
        <v>14.4</v>
      </c>
      <c r="P44" s="22">
        <v>17.7</v>
      </c>
    </row>
    <row r="45" spans="1:16">
      <c r="A45" s="6" t="s">
        <v>704</v>
      </c>
      <c r="B45" s="55" t="s">
        <v>705</v>
      </c>
      <c r="C45" s="44">
        <v>35809.4</v>
      </c>
      <c r="D45" s="21">
        <v>7528</v>
      </c>
      <c r="E45" s="21">
        <v>6980.7</v>
      </c>
      <c r="F45" s="21">
        <v>8112.4</v>
      </c>
      <c r="G45" s="21">
        <v>21</v>
      </c>
      <c r="H45" s="21">
        <v>19.5</v>
      </c>
      <c r="I45" s="22">
        <v>22.7</v>
      </c>
      <c r="J45" s="35">
        <v>39106.6</v>
      </c>
      <c r="K45" s="21">
        <v>6946.5</v>
      </c>
      <c r="L45" s="21">
        <v>6244.8</v>
      </c>
      <c r="M45" s="21">
        <v>7618.1</v>
      </c>
      <c r="N45" s="21">
        <v>17.8</v>
      </c>
      <c r="O45" s="21">
        <v>16</v>
      </c>
      <c r="P45" s="22">
        <v>19.5</v>
      </c>
    </row>
    <row r="46" spans="1:16">
      <c r="A46" s="6" t="s">
        <v>494</v>
      </c>
      <c r="B46" s="55" t="s">
        <v>495</v>
      </c>
      <c r="C46" s="44">
        <v>39406</v>
      </c>
      <c r="D46" s="21">
        <v>9214.7999999999993</v>
      </c>
      <c r="E46" s="21">
        <v>8603.5</v>
      </c>
      <c r="F46" s="21">
        <v>9814.7999999999993</v>
      </c>
      <c r="G46" s="21">
        <v>23.4</v>
      </c>
      <c r="H46" s="21">
        <v>21.8</v>
      </c>
      <c r="I46" s="22">
        <v>24.9</v>
      </c>
      <c r="J46" s="35">
        <v>8836</v>
      </c>
      <c r="K46" s="21">
        <v>1695</v>
      </c>
      <c r="L46" s="21">
        <v>1522.9</v>
      </c>
      <c r="M46" s="21">
        <v>1846</v>
      </c>
      <c r="N46" s="21">
        <v>19.2</v>
      </c>
      <c r="O46" s="21">
        <v>17.2</v>
      </c>
      <c r="P46" s="22">
        <v>20.9</v>
      </c>
    </row>
    <row r="47" spans="1:16">
      <c r="A47" s="6" t="s">
        <v>578</v>
      </c>
      <c r="B47" s="55" t="s">
        <v>579</v>
      </c>
      <c r="C47" s="44">
        <v>51271.7</v>
      </c>
      <c r="D47" s="21">
        <v>11543.9</v>
      </c>
      <c r="E47" s="21">
        <v>10760.9</v>
      </c>
      <c r="F47" s="21">
        <v>12363.3</v>
      </c>
      <c r="G47" s="21">
        <v>22.5</v>
      </c>
      <c r="H47" s="21">
        <v>21</v>
      </c>
      <c r="I47" s="22">
        <v>24.1</v>
      </c>
      <c r="J47" s="35">
        <v>23643.3</v>
      </c>
      <c r="K47" s="21">
        <v>4372.6000000000004</v>
      </c>
      <c r="L47" s="21">
        <v>3943.1</v>
      </c>
      <c r="M47" s="21">
        <v>4777.1000000000004</v>
      </c>
      <c r="N47" s="21">
        <v>18.5</v>
      </c>
      <c r="O47" s="21">
        <v>16.7</v>
      </c>
      <c r="P47" s="22">
        <v>20.2</v>
      </c>
    </row>
    <row r="48" spans="1:16">
      <c r="A48" s="6" t="s">
        <v>434</v>
      </c>
      <c r="B48" s="55" t="s">
        <v>435</v>
      </c>
      <c r="C48" s="44">
        <v>39767.5</v>
      </c>
      <c r="D48" s="21">
        <v>9279.1</v>
      </c>
      <c r="E48" s="21">
        <v>8677.9</v>
      </c>
      <c r="F48" s="21">
        <v>9896.4</v>
      </c>
      <c r="G48" s="21">
        <v>23.3</v>
      </c>
      <c r="H48" s="21">
        <v>21.8</v>
      </c>
      <c r="I48" s="22">
        <v>24.9</v>
      </c>
      <c r="J48" s="35">
        <v>6824.5</v>
      </c>
      <c r="K48" s="21">
        <v>1267.8</v>
      </c>
      <c r="L48" s="21">
        <v>1144.2</v>
      </c>
      <c r="M48" s="21">
        <v>1384.8</v>
      </c>
      <c r="N48" s="21">
        <v>18.600000000000001</v>
      </c>
      <c r="O48" s="21">
        <v>16.8</v>
      </c>
      <c r="P48" s="22">
        <v>20.3</v>
      </c>
    </row>
    <row r="49" spans="1:16">
      <c r="A49" s="6" t="s">
        <v>648</v>
      </c>
      <c r="B49" s="55" t="s">
        <v>649</v>
      </c>
      <c r="C49" s="44">
        <v>98564.1</v>
      </c>
      <c r="D49" s="21">
        <v>21353.3</v>
      </c>
      <c r="E49" s="21">
        <v>19715.400000000001</v>
      </c>
      <c r="F49" s="21">
        <v>23040.5</v>
      </c>
      <c r="G49" s="21">
        <v>21.7</v>
      </c>
      <c r="H49" s="21">
        <v>20</v>
      </c>
      <c r="I49" s="22">
        <v>23.4</v>
      </c>
      <c r="J49" s="35">
        <v>39356.9</v>
      </c>
      <c r="K49" s="21">
        <v>6915</v>
      </c>
      <c r="L49" s="21">
        <v>6248.1</v>
      </c>
      <c r="M49" s="21">
        <v>7577</v>
      </c>
      <c r="N49" s="21">
        <v>17.600000000000001</v>
      </c>
      <c r="O49" s="21">
        <v>15.9</v>
      </c>
      <c r="P49" s="22">
        <v>19.3</v>
      </c>
    </row>
    <row r="50" spans="1:16">
      <c r="A50" s="6" t="s">
        <v>754</v>
      </c>
      <c r="B50" s="55" t="s">
        <v>755</v>
      </c>
      <c r="C50" s="44">
        <v>58234.7</v>
      </c>
      <c r="D50" s="21">
        <v>12340.9</v>
      </c>
      <c r="E50" s="21">
        <v>11419.2</v>
      </c>
      <c r="F50" s="21">
        <v>13331.5</v>
      </c>
      <c r="G50" s="21">
        <v>21.2</v>
      </c>
      <c r="H50" s="21">
        <v>19.600000000000001</v>
      </c>
      <c r="I50" s="22">
        <v>22.9</v>
      </c>
      <c r="J50" s="35">
        <v>23552.3</v>
      </c>
      <c r="K50" s="21">
        <v>4016.3</v>
      </c>
      <c r="L50" s="21">
        <v>3615</v>
      </c>
      <c r="M50" s="21">
        <v>4399.6000000000004</v>
      </c>
      <c r="N50" s="21">
        <v>17.100000000000001</v>
      </c>
      <c r="O50" s="21">
        <v>15.3</v>
      </c>
      <c r="P50" s="22">
        <v>18.7</v>
      </c>
    </row>
    <row r="51" spans="1:16">
      <c r="A51" s="6" t="s">
        <v>756</v>
      </c>
      <c r="B51" s="55" t="s">
        <v>757</v>
      </c>
      <c r="C51" s="44">
        <v>60417.7</v>
      </c>
      <c r="D51" s="21">
        <v>12503.1</v>
      </c>
      <c r="E51" s="21">
        <v>11549.1</v>
      </c>
      <c r="F51" s="21">
        <v>13517.1</v>
      </c>
      <c r="G51" s="21">
        <v>20.7</v>
      </c>
      <c r="H51" s="21">
        <v>19.100000000000001</v>
      </c>
      <c r="I51" s="22">
        <v>22.4</v>
      </c>
      <c r="J51" s="35">
        <v>23982.3</v>
      </c>
      <c r="K51" s="21">
        <v>3947.9</v>
      </c>
      <c r="L51" s="21">
        <v>3556.1</v>
      </c>
      <c r="M51" s="21">
        <v>4330.2</v>
      </c>
      <c r="N51" s="21">
        <v>16.5</v>
      </c>
      <c r="O51" s="21">
        <v>14.8</v>
      </c>
      <c r="P51" s="22">
        <v>18.100000000000001</v>
      </c>
    </row>
    <row r="52" spans="1:16">
      <c r="A52" s="6" t="s">
        <v>810</v>
      </c>
      <c r="B52" s="55" t="s">
        <v>811</v>
      </c>
      <c r="C52" s="44">
        <v>32970.800000000003</v>
      </c>
      <c r="D52" s="21">
        <v>6674.1</v>
      </c>
      <c r="E52" s="21">
        <v>6129.2</v>
      </c>
      <c r="F52" s="21">
        <v>7247.1</v>
      </c>
      <c r="G52" s="21">
        <v>20.2</v>
      </c>
      <c r="H52" s="21">
        <v>18.600000000000001</v>
      </c>
      <c r="I52" s="22">
        <v>22</v>
      </c>
      <c r="J52" s="35">
        <v>21347.200000000001</v>
      </c>
      <c r="K52" s="21">
        <v>3443.2</v>
      </c>
      <c r="L52" s="21">
        <v>3100</v>
      </c>
      <c r="M52" s="21">
        <v>3800.5</v>
      </c>
      <c r="N52" s="21">
        <v>16.100000000000001</v>
      </c>
      <c r="O52" s="21">
        <v>14.5</v>
      </c>
      <c r="P52" s="22">
        <v>17.8</v>
      </c>
    </row>
    <row r="53" spans="1:16">
      <c r="A53" s="6" t="s">
        <v>714</v>
      </c>
      <c r="B53" s="55" t="s">
        <v>715</v>
      </c>
      <c r="C53" s="44">
        <v>50672.4</v>
      </c>
      <c r="D53" s="21">
        <v>10796.2</v>
      </c>
      <c r="E53" s="21">
        <v>10027.299999999999</v>
      </c>
      <c r="F53" s="21">
        <v>11614</v>
      </c>
      <c r="G53" s="21">
        <v>21.3</v>
      </c>
      <c r="H53" s="21">
        <v>19.8</v>
      </c>
      <c r="I53" s="22">
        <v>22.9</v>
      </c>
      <c r="J53" s="35">
        <v>23281.599999999999</v>
      </c>
      <c r="K53" s="21">
        <v>4056.5</v>
      </c>
      <c r="L53" s="21">
        <v>3650.2</v>
      </c>
      <c r="M53" s="21">
        <v>4445.7</v>
      </c>
      <c r="N53" s="21">
        <v>17.399999999999999</v>
      </c>
      <c r="O53" s="21">
        <v>15.7</v>
      </c>
      <c r="P53" s="22">
        <v>19.100000000000001</v>
      </c>
    </row>
    <row r="54" spans="1:16">
      <c r="A54" s="6" t="s">
        <v>680</v>
      </c>
      <c r="B54" s="55" t="s">
        <v>681</v>
      </c>
      <c r="C54" s="44">
        <v>136125.70000000001</v>
      </c>
      <c r="D54" s="21">
        <v>29658.400000000001</v>
      </c>
      <c r="E54" s="21">
        <v>27508.3</v>
      </c>
      <c r="F54" s="21">
        <v>31903.8</v>
      </c>
      <c r="G54" s="21">
        <v>21.8</v>
      </c>
      <c r="H54" s="21">
        <v>20.2</v>
      </c>
      <c r="I54" s="22">
        <v>23.4</v>
      </c>
      <c r="J54" s="35">
        <v>73364.3</v>
      </c>
      <c r="K54" s="21">
        <v>12947.7</v>
      </c>
      <c r="L54" s="21">
        <v>11743.4</v>
      </c>
      <c r="M54" s="21">
        <v>14153.2</v>
      </c>
      <c r="N54" s="21">
        <v>17.600000000000001</v>
      </c>
      <c r="O54" s="21">
        <v>16</v>
      </c>
      <c r="P54" s="22">
        <v>19.3</v>
      </c>
    </row>
    <row r="55" spans="1:16">
      <c r="A55" s="6" t="s">
        <v>594</v>
      </c>
      <c r="B55" s="55" t="s">
        <v>595</v>
      </c>
      <c r="C55" s="44">
        <v>119727.6</v>
      </c>
      <c r="D55" s="21">
        <v>26733.8</v>
      </c>
      <c r="E55" s="21">
        <v>24974.400000000001</v>
      </c>
      <c r="F55" s="21">
        <v>28591.9</v>
      </c>
      <c r="G55" s="21">
        <v>22.3</v>
      </c>
      <c r="H55" s="21">
        <v>20.9</v>
      </c>
      <c r="I55" s="22">
        <v>23.9</v>
      </c>
      <c r="J55" s="35">
        <v>58769.4</v>
      </c>
      <c r="K55" s="21">
        <v>10678.8</v>
      </c>
      <c r="L55" s="21">
        <v>9693.9</v>
      </c>
      <c r="M55" s="21">
        <v>11664.1</v>
      </c>
      <c r="N55" s="21">
        <v>18.2</v>
      </c>
      <c r="O55" s="21">
        <v>16.5</v>
      </c>
      <c r="P55" s="22">
        <v>19.8</v>
      </c>
    </row>
    <row r="56" spans="1:16">
      <c r="A56" s="6" t="s">
        <v>418</v>
      </c>
      <c r="B56" s="55" t="s">
        <v>419</v>
      </c>
      <c r="C56" s="44">
        <v>39902.6</v>
      </c>
      <c r="D56" s="21">
        <v>9945</v>
      </c>
      <c r="E56" s="21">
        <v>9303.7000000000007</v>
      </c>
      <c r="F56" s="21">
        <v>10635.8</v>
      </c>
      <c r="G56" s="21">
        <v>24.9</v>
      </c>
      <c r="H56" s="21">
        <v>23.3</v>
      </c>
      <c r="I56" s="22">
        <v>26.7</v>
      </c>
      <c r="J56" s="35">
        <v>12455.4</v>
      </c>
      <c r="K56" s="21">
        <v>2571.9</v>
      </c>
      <c r="L56" s="21">
        <v>2316.3000000000002</v>
      </c>
      <c r="M56" s="21">
        <v>2811</v>
      </c>
      <c r="N56" s="21">
        <v>20.6</v>
      </c>
      <c r="O56" s="21">
        <v>18.600000000000001</v>
      </c>
      <c r="P56" s="22">
        <v>22.6</v>
      </c>
    </row>
    <row r="57" spans="1:16">
      <c r="A57" s="6" t="s">
        <v>496</v>
      </c>
      <c r="B57" s="55" t="s">
        <v>497</v>
      </c>
      <c r="C57" s="44">
        <v>43552.9</v>
      </c>
      <c r="D57" s="21">
        <v>9950.2000000000007</v>
      </c>
      <c r="E57" s="21">
        <v>9223.6</v>
      </c>
      <c r="F57" s="21">
        <v>10676.4</v>
      </c>
      <c r="G57" s="21">
        <v>22.8</v>
      </c>
      <c r="H57" s="21">
        <v>21.2</v>
      </c>
      <c r="I57" s="22">
        <v>24.5</v>
      </c>
      <c r="J57" s="35">
        <v>25830.1</v>
      </c>
      <c r="K57" s="21">
        <v>4894</v>
      </c>
      <c r="L57" s="21">
        <v>4432.3999999999996</v>
      </c>
      <c r="M57" s="21">
        <v>5343.8</v>
      </c>
      <c r="N57" s="21">
        <v>18.899999999999999</v>
      </c>
      <c r="O57" s="21">
        <v>17.2</v>
      </c>
      <c r="P57" s="22">
        <v>20.7</v>
      </c>
    </row>
    <row r="58" spans="1:16">
      <c r="A58" s="6" t="s">
        <v>596</v>
      </c>
      <c r="B58" s="55" t="s">
        <v>597</v>
      </c>
      <c r="C58" s="44">
        <v>40755.199999999997</v>
      </c>
      <c r="D58" s="21">
        <v>9058.2000000000007</v>
      </c>
      <c r="E58" s="21">
        <v>8471.9</v>
      </c>
      <c r="F58" s="21">
        <v>9691.7999999999993</v>
      </c>
      <c r="G58" s="21">
        <v>22.2</v>
      </c>
      <c r="H58" s="21">
        <v>20.8</v>
      </c>
      <c r="I58" s="22">
        <v>23.8</v>
      </c>
      <c r="J58" s="35">
        <v>17714.8</v>
      </c>
      <c r="K58" s="21">
        <v>3207.5</v>
      </c>
      <c r="L58" s="21">
        <v>2905.9</v>
      </c>
      <c r="M58" s="21">
        <v>3505.1</v>
      </c>
      <c r="N58" s="21">
        <v>18.100000000000001</v>
      </c>
      <c r="O58" s="21">
        <v>16.399999999999999</v>
      </c>
      <c r="P58" s="22">
        <v>19.8</v>
      </c>
    </row>
    <row r="59" spans="1:16">
      <c r="A59" s="49" t="s">
        <v>872</v>
      </c>
      <c r="B59" s="54" t="s">
        <v>873</v>
      </c>
      <c r="C59" s="44">
        <v>1291.8</v>
      </c>
      <c r="D59" s="21">
        <v>230.3</v>
      </c>
      <c r="E59" s="21">
        <v>209.5</v>
      </c>
      <c r="F59" s="21">
        <v>250.7</v>
      </c>
      <c r="G59" s="21">
        <v>17.8</v>
      </c>
      <c r="H59" s="21">
        <v>16.2</v>
      </c>
      <c r="I59" s="22">
        <v>19.399999999999999</v>
      </c>
      <c r="J59" s="35">
        <v>2848.2</v>
      </c>
      <c r="K59" s="21">
        <v>430.4</v>
      </c>
      <c r="L59" s="21">
        <v>386</v>
      </c>
      <c r="M59" s="21">
        <v>475.2</v>
      </c>
      <c r="N59" s="21">
        <v>15.1</v>
      </c>
      <c r="O59" s="21">
        <v>13.6</v>
      </c>
      <c r="P59" s="22">
        <v>16.7</v>
      </c>
    </row>
    <row r="60" spans="1:16">
      <c r="A60" s="6" t="s">
        <v>640</v>
      </c>
      <c r="B60" s="55" t="s">
        <v>641</v>
      </c>
      <c r="C60" s="44">
        <v>59977.4</v>
      </c>
      <c r="D60" s="21">
        <v>13228</v>
      </c>
      <c r="E60" s="21">
        <v>12320.9</v>
      </c>
      <c r="F60" s="21">
        <v>14151.1</v>
      </c>
      <c r="G60" s="21">
        <v>22.1</v>
      </c>
      <c r="H60" s="21">
        <v>20.5</v>
      </c>
      <c r="I60" s="22">
        <v>23.6</v>
      </c>
      <c r="J60" s="35">
        <v>24718.6</v>
      </c>
      <c r="K60" s="21">
        <v>4463.1000000000004</v>
      </c>
      <c r="L60" s="21">
        <v>4024.1</v>
      </c>
      <c r="M60" s="21">
        <v>4867.6000000000004</v>
      </c>
      <c r="N60" s="21">
        <v>18.100000000000001</v>
      </c>
      <c r="O60" s="21">
        <v>16.3</v>
      </c>
      <c r="P60" s="22">
        <v>19.7</v>
      </c>
    </row>
    <row r="61" spans="1:16">
      <c r="A61" s="6" t="s">
        <v>368</v>
      </c>
      <c r="B61" s="55" t="s">
        <v>369</v>
      </c>
      <c r="C61" s="44">
        <v>220945.9</v>
      </c>
      <c r="D61" s="21">
        <v>53069.5</v>
      </c>
      <c r="E61" s="21">
        <v>49246.400000000001</v>
      </c>
      <c r="F61" s="21">
        <v>57031.3</v>
      </c>
      <c r="G61" s="21">
        <v>24</v>
      </c>
      <c r="H61" s="21">
        <v>22.3</v>
      </c>
      <c r="I61" s="22">
        <v>25.8</v>
      </c>
      <c r="J61" s="35">
        <v>89423.1</v>
      </c>
      <c r="K61" s="21">
        <v>18094.099999999999</v>
      </c>
      <c r="L61" s="21">
        <v>16232.8</v>
      </c>
      <c r="M61" s="21">
        <v>19846.099999999999</v>
      </c>
      <c r="N61" s="21">
        <v>20.2</v>
      </c>
      <c r="O61" s="21">
        <v>18.2</v>
      </c>
      <c r="P61" s="22">
        <v>22.2</v>
      </c>
    </row>
    <row r="62" spans="1:16">
      <c r="A62" s="6" t="s">
        <v>556</v>
      </c>
      <c r="B62" s="55" t="s">
        <v>557</v>
      </c>
      <c r="C62" s="44">
        <v>31292.3</v>
      </c>
      <c r="D62" s="21">
        <v>6905.4</v>
      </c>
      <c r="E62" s="21">
        <v>6396.7</v>
      </c>
      <c r="F62" s="21">
        <v>7436.6</v>
      </c>
      <c r="G62" s="21">
        <v>22.1</v>
      </c>
      <c r="H62" s="21">
        <v>20.399999999999999</v>
      </c>
      <c r="I62" s="22">
        <v>23.8</v>
      </c>
      <c r="J62" s="35">
        <v>20167.7</v>
      </c>
      <c r="K62" s="21">
        <v>3636.8</v>
      </c>
      <c r="L62" s="21">
        <v>3290.5</v>
      </c>
      <c r="M62" s="21">
        <v>3980.9</v>
      </c>
      <c r="N62" s="21">
        <v>18</v>
      </c>
      <c r="O62" s="21">
        <v>16.3</v>
      </c>
      <c r="P62" s="22">
        <v>19.7</v>
      </c>
    </row>
    <row r="63" spans="1:16">
      <c r="A63" s="6" t="s">
        <v>376</v>
      </c>
      <c r="B63" s="55" t="s">
        <v>377</v>
      </c>
      <c r="C63" s="44">
        <v>197782</v>
      </c>
      <c r="D63" s="21">
        <v>49986.7</v>
      </c>
      <c r="E63" s="21">
        <v>46654.2</v>
      </c>
      <c r="F63" s="21">
        <v>53568.4</v>
      </c>
      <c r="G63" s="21">
        <v>25.3</v>
      </c>
      <c r="H63" s="21">
        <v>23.6</v>
      </c>
      <c r="I63" s="22">
        <v>27.1</v>
      </c>
      <c r="J63" s="35">
        <v>61828</v>
      </c>
      <c r="K63" s="21">
        <v>13034.1</v>
      </c>
      <c r="L63" s="21">
        <v>11716.4</v>
      </c>
      <c r="M63" s="21">
        <v>14285.2</v>
      </c>
      <c r="N63" s="21">
        <v>21.1</v>
      </c>
      <c r="O63" s="21">
        <v>19</v>
      </c>
      <c r="P63" s="22">
        <v>23.1</v>
      </c>
    </row>
    <row r="64" spans="1:16">
      <c r="A64" s="6" t="s">
        <v>580</v>
      </c>
      <c r="B64" s="55" t="s">
        <v>581</v>
      </c>
      <c r="C64" s="44">
        <v>97861.4</v>
      </c>
      <c r="D64" s="21">
        <v>22955.5</v>
      </c>
      <c r="E64" s="21">
        <v>21420.3</v>
      </c>
      <c r="F64" s="21">
        <v>24565</v>
      </c>
      <c r="G64" s="21">
        <v>23.5</v>
      </c>
      <c r="H64" s="21">
        <v>21.9</v>
      </c>
      <c r="I64" s="22">
        <v>25.1</v>
      </c>
      <c r="J64" s="35">
        <v>31486.6</v>
      </c>
      <c r="K64" s="21">
        <v>5974.3</v>
      </c>
      <c r="L64" s="21">
        <v>5351.6</v>
      </c>
      <c r="M64" s="21">
        <v>6552.3</v>
      </c>
      <c r="N64" s="21">
        <v>19</v>
      </c>
      <c r="O64" s="21">
        <v>17</v>
      </c>
      <c r="P64" s="22">
        <v>20.8</v>
      </c>
    </row>
    <row r="65" spans="1:16">
      <c r="A65" s="6" t="s">
        <v>524</v>
      </c>
      <c r="B65" s="55" t="s">
        <v>525</v>
      </c>
      <c r="C65" s="44">
        <v>36406.6</v>
      </c>
      <c r="D65" s="21">
        <v>8078</v>
      </c>
      <c r="E65" s="21">
        <v>7477.3</v>
      </c>
      <c r="F65" s="21">
        <v>8690.5</v>
      </c>
      <c r="G65" s="21">
        <v>22.2</v>
      </c>
      <c r="H65" s="21">
        <v>20.5</v>
      </c>
      <c r="I65" s="22">
        <v>23.9</v>
      </c>
      <c r="J65" s="35">
        <v>10152.4</v>
      </c>
      <c r="K65" s="21">
        <v>1820.1</v>
      </c>
      <c r="L65" s="21">
        <v>1633.4</v>
      </c>
      <c r="M65" s="21">
        <v>2002.3</v>
      </c>
      <c r="N65" s="21">
        <v>17.899999999999999</v>
      </c>
      <c r="O65" s="21">
        <v>16.100000000000001</v>
      </c>
      <c r="P65" s="22">
        <v>19.7</v>
      </c>
    </row>
    <row r="66" spans="1:16">
      <c r="A66" s="6" t="s">
        <v>650</v>
      </c>
      <c r="B66" s="55" t="s">
        <v>651</v>
      </c>
      <c r="C66" s="44">
        <v>103408.2</v>
      </c>
      <c r="D66" s="21">
        <v>22750.1</v>
      </c>
      <c r="E66" s="21">
        <v>21130</v>
      </c>
      <c r="F66" s="21">
        <v>24404.2</v>
      </c>
      <c r="G66" s="21">
        <v>22</v>
      </c>
      <c r="H66" s="21">
        <v>20.399999999999999</v>
      </c>
      <c r="I66" s="22">
        <v>23.6</v>
      </c>
      <c r="J66" s="35">
        <v>54763.8</v>
      </c>
      <c r="K66" s="21">
        <v>10005</v>
      </c>
      <c r="L66" s="21">
        <v>8959.7999999999993</v>
      </c>
      <c r="M66" s="21">
        <v>10967.4</v>
      </c>
      <c r="N66" s="21">
        <v>18.3</v>
      </c>
      <c r="O66" s="21">
        <v>16.399999999999999</v>
      </c>
      <c r="P66" s="22">
        <v>20</v>
      </c>
    </row>
    <row r="67" spans="1:16">
      <c r="A67" s="6" t="s">
        <v>370</v>
      </c>
      <c r="B67" s="55" t="s">
        <v>371</v>
      </c>
      <c r="C67" s="44">
        <v>107701.1</v>
      </c>
      <c r="D67" s="21">
        <v>26468.6</v>
      </c>
      <c r="E67" s="21">
        <v>24839.599999999999</v>
      </c>
      <c r="F67" s="21">
        <v>28152.400000000001</v>
      </c>
      <c r="G67" s="21">
        <v>24.6</v>
      </c>
      <c r="H67" s="21">
        <v>23.1</v>
      </c>
      <c r="I67" s="22">
        <v>26.1</v>
      </c>
      <c r="J67" s="35">
        <v>36429.9</v>
      </c>
      <c r="K67" s="21">
        <v>7539.6</v>
      </c>
      <c r="L67" s="21">
        <v>6810.7</v>
      </c>
      <c r="M67" s="21">
        <v>8203.2999999999993</v>
      </c>
      <c r="N67" s="21">
        <v>20.7</v>
      </c>
      <c r="O67" s="21">
        <v>18.7</v>
      </c>
      <c r="P67" s="22">
        <v>22.5</v>
      </c>
    </row>
    <row r="68" spans="1:16">
      <c r="A68" s="6" t="s">
        <v>716</v>
      </c>
      <c r="B68" s="55" t="s">
        <v>717</v>
      </c>
      <c r="C68" s="44">
        <v>45994.400000000001</v>
      </c>
      <c r="D68" s="21">
        <v>9747.2000000000007</v>
      </c>
      <c r="E68" s="21">
        <v>9009.2999999999993</v>
      </c>
      <c r="F68" s="21">
        <v>10504.9</v>
      </c>
      <c r="G68" s="21">
        <v>21.2</v>
      </c>
      <c r="H68" s="21">
        <v>19.600000000000001</v>
      </c>
      <c r="I68" s="22">
        <v>22.8</v>
      </c>
      <c r="J68" s="35">
        <v>24146.6</v>
      </c>
      <c r="K68" s="21">
        <v>4145.3</v>
      </c>
      <c r="L68" s="21">
        <v>3745.7</v>
      </c>
      <c r="M68" s="21">
        <v>4538.8</v>
      </c>
      <c r="N68" s="21">
        <v>17.2</v>
      </c>
      <c r="O68" s="21">
        <v>15.5</v>
      </c>
      <c r="P68" s="22">
        <v>18.8</v>
      </c>
    </row>
    <row r="69" spans="1:16">
      <c r="A69" s="6" t="s">
        <v>378</v>
      </c>
      <c r="B69" s="55" t="s">
        <v>379</v>
      </c>
      <c r="C69" s="44">
        <v>39351.800000000003</v>
      </c>
      <c r="D69" s="21">
        <v>9829</v>
      </c>
      <c r="E69" s="21">
        <v>9212.7000000000007</v>
      </c>
      <c r="F69" s="21">
        <v>10474.1</v>
      </c>
      <c r="G69" s="21">
        <v>25</v>
      </c>
      <c r="H69" s="21">
        <v>23.4</v>
      </c>
      <c r="I69" s="22">
        <v>26.6</v>
      </c>
      <c r="J69" s="35">
        <v>14000.2</v>
      </c>
      <c r="K69" s="21">
        <v>2887</v>
      </c>
      <c r="L69" s="21">
        <v>2604.5</v>
      </c>
      <c r="M69" s="21">
        <v>3147.3</v>
      </c>
      <c r="N69" s="21">
        <v>20.6</v>
      </c>
      <c r="O69" s="21">
        <v>18.600000000000001</v>
      </c>
      <c r="P69" s="22">
        <v>22.5</v>
      </c>
    </row>
    <row r="70" spans="1:16">
      <c r="A70" s="6" t="s">
        <v>652</v>
      </c>
      <c r="B70" s="55" t="s">
        <v>653</v>
      </c>
      <c r="C70" s="44">
        <v>34799.699999999997</v>
      </c>
      <c r="D70" s="21">
        <v>7559.2</v>
      </c>
      <c r="E70" s="21">
        <v>7033.1</v>
      </c>
      <c r="F70" s="21">
        <v>8085.2</v>
      </c>
      <c r="G70" s="21">
        <v>21.7</v>
      </c>
      <c r="H70" s="21">
        <v>20.2</v>
      </c>
      <c r="I70" s="22">
        <v>23.2</v>
      </c>
      <c r="J70" s="35">
        <v>11533.3</v>
      </c>
      <c r="K70" s="21">
        <v>2003.3</v>
      </c>
      <c r="L70" s="21">
        <v>1797.9</v>
      </c>
      <c r="M70" s="21">
        <v>2200.9</v>
      </c>
      <c r="N70" s="21">
        <v>17.399999999999999</v>
      </c>
      <c r="O70" s="21">
        <v>15.6</v>
      </c>
      <c r="P70" s="22">
        <v>19.100000000000001</v>
      </c>
    </row>
    <row r="71" spans="1:16">
      <c r="A71" s="6" t="s">
        <v>470</v>
      </c>
      <c r="B71" s="55" t="s">
        <v>471</v>
      </c>
      <c r="C71" s="44">
        <v>79908.600000000006</v>
      </c>
      <c r="D71" s="21">
        <v>19645.900000000001</v>
      </c>
      <c r="E71" s="21">
        <v>18307.099999999999</v>
      </c>
      <c r="F71" s="21">
        <v>21012.9</v>
      </c>
      <c r="G71" s="21">
        <v>24.6</v>
      </c>
      <c r="H71" s="21">
        <v>22.9</v>
      </c>
      <c r="I71" s="22">
        <v>26.3</v>
      </c>
      <c r="J71" s="35">
        <v>28041.4</v>
      </c>
      <c r="K71" s="21">
        <v>5619.9</v>
      </c>
      <c r="L71" s="21">
        <v>5048.3999999999996</v>
      </c>
      <c r="M71" s="21">
        <v>6170.6</v>
      </c>
      <c r="N71" s="21">
        <v>20</v>
      </c>
      <c r="O71" s="21">
        <v>18</v>
      </c>
      <c r="P71" s="22">
        <v>22</v>
      </c>
    </row>
    <row r="72" spans="1:16">
      <c r="A72" s="6" t="s">
        <v>798</v>
      </c>
      <c r="B72" s="55" t="s">
        <v>799</v>
      </c>
      <c r="C72" s="44">
        <v>25994.1</v>
      </c>
      <c r="D72" s="21">
        <v>5371.4</v>
      </c>
      <c r="E72" s="21">
        <v>4921.1000000000004</v>
      </c>
      <c r="F72" s="21">
        <v>5845.6</v>
      </c>
      <c r="G72" s="21">
        <v>20.7</v>
      </c>
      <c r="H72" s="21">
        <v>18.899999999999999</v>
      </c>
      <c r="I72" s="22">
        <v>22.5</v>
      </c>
      <c r="J72" s="35">
        <v>17052.900000000001</v>
      </c>
      <c r="K72" s="21">
        <v>2901.8</v>
      </c>
      <c r="L72" s="21">
        <v>2604.6</v>
      </c>
      <c r="M72" s="21">
        <v>3182.8</v>
      </c>
      <c r="N72" s="21">
        <v>17</v>
      </c>
      <c r="O72" s="21">
        <v>15.3</v>
      </c>
      <c r="P72" s="22">
        <v>18.7</v>
      </c>
    </row>
    <row r="73" spans="1:16">
      <c r="A73" s="6" t="s">
        <v>330</v>
      </c>
      <c r="B73" s="55" t="s">
        <v>331</v>
      </c>
      <c r="C73" s="44">
        <v>114978</v>
      </c>
      <c r="D73" s="21">
        <v>29891.9</v>
      </c>
      <c r="E73" s="21">
        <v>27878</v>
      </c>
      <c r="F73" s="21">
        <v>31978.9</v>
      </c>
      <c r="G73" s="21">
        <v>26</v>
      </c>
      <c r="H73" s="21">
        <v>24.2</v>
      </c>
      <c r="I73" s="22">
        <v>27.8</v>
      </c>
      <c r="J73" s="35">
        <v>28803</v>
      </c>
      <c r="K73" s="21">
        <v>6297.3</v>
      </c>
      <c r="L73" s="21">
        <v>5638.3</v>
      </c>
      <c r="M73" s="21">
        <v>6904.2</v>
      </c>
      <c r="N73" s="21">
        <v>21.9</v>
      </c>
      <c r="O73" s="21">
        <v>19.600000000000001</v>
      </c>
      <c r="P73" s="22">
        <v>24</v>
      </c>
    </row>
    <row r="74" spans="1:16">
      <c r="A74" s="6" t="s">
        <v>472</v>
      </c>
      <c r="B74" s="55" t="s">
        <v>473</v>
      </c>
      <c r="C74" s="44">
        <v>154296.20000000001</v>
      </c>
      <c r="D74" s="21">
        <v>35410.800000000003</v>
      </c>
      <c r="E74" s="21">
        <v>33027.800000000003</v>
      </c>
      <c r="F74" s="21">
        <v>37859.199999999997</v>
      </c>
      <c r="G74" s="21">
        <v>22.9</v>
      </c>
      <c r="H74" s="21">
        <v>21.4</v>
      </c>
      <c r="I74" s="22">
        <v>24.5</v>
      </c>
      <c r="J74" s="35">
        <v>70283.8</v>
      </c>
      <c r="K74" s="21">
        <v>13514.5</v>
      </c>
      <c r="L74" s="21">
        <v>12258.7</v>
      </c>
      <c r="M74" s="21">
        <v>14693</v>
      </c>
      <c r="N74" s="21">
        <v>19.2</v>
      </c>
      <c r="O74" s="21">
        <v>17.399999999999999</v>
      </c>
      <c r="P74" s="22">
        <v>20.9</v>
      </c>
    </row>
    <row r="75" spans="1:16">
      <c r="A75" s="6" t="s">
        <v>380</v>
      </c>
      <c r="B75" s="55" t="s">
        <v>381</v>
      </c>
      <c r="C75" s="44">
        <v>45411.199999999997</v>
      </c>
      <c r="D75" s="21">
        <v>11214.9</v>
      </c>
      <c r="E75" s="21">
        <v>10513.8</v>
      </c>
      <c r="F75" s="21">
        <v>11934.5</v>
      </c>
      <c r="G75" s="21">
        <v>24.7</v>
      </c>
      <c r="H75" s="21">
        <v>23.2</v>
      </c>
      <c r="I75" s="22">
        <v>26.3</v>
      </c>
      <c r="J75" s="35">
        <v>15787.8</v>
      </c>
      <c r="K75" s="21">
        <v>3302</v>
      </c>
      <c r="L75" s="21">
        <v>2981.5</v>
      </c>
      <c r="M75" s="21">
        <v>3587.8</v>
      </c>
      <c r="N75" s="21">
        <v>20.9</v>
      </c>
      <c r="O75" s="21">
        <v>18.899999999999999</v>
      </c>
      <c r="P75" s="22">
        <v>22.7</v>
      </c>
    </row>
    <row r="76" spans="1:16">
      <c r="A76" s="6" t="s">
        <v>460</v>
      </c>
      <c r="B76" s="55" t="s">
        <v>461</v>
      </c>
      <c r="C76" s="44">
        <v>119770.7</v>
      </c>
      <c r="D76" s="21">
        <v>28816.2</v>
      </c>
      <c r="E76" s="21">
        <v>26999.9</v>
      </c>
      <c r="F76" s="21">
        <v>30725.5</v>
      </c>
      <c r="G76" s="21">
        <v>24.1</v>
      </c>
      <c r="H76" s="21">
        <v>22.5</v>
      </c>
      <c r="I76" s="22">
        <v>25.7</v>
      </c>
      <c r="J76" s="35">
        <v>30662.3</v>
      </c>
      <c r="K76" s="21">
        <v>5990.3</v>
      </c>
      <c r="L76" s="21">
        <v>5390.8</v>
      </c>
      <c r="M76" s="21">
        <v>6555.9</v>
      </c>
      <c r="N76" s="21">
        <v>19.5</v>
      </c>
      <c r="O76" s="21">
        <v>17.600000000000001</v>
      </c>
      <c r="P76" s="22">
        <v>21.4</v>
      </c>
    </row>
    <row r="77" spans="1:16">
      <c r="A77" s="6" t="s">
        <v>774</v>
      </c>
      <c r="B77" s="55" t="s">
        <v>775</v>
      </c>
      <c r="C77" s="44">
        <v>87604</v>
      </c>
      <c r="D77" s="21">
        <v>18716.599999999999</v>
      </c>
      <c r="E77" s="21">
        <v>17264.599999999999</v>
      </c>
      <c r="F77" s="21">
        <v>20256.900000000001</v>
      </c>
      <c r="G77" s="21">
        <v>21.4</v>
      </c>
      <c r="H77" s="21">
        <v>19.7</v>
      </c>
      <c r="I77" s="22">
        <v>23.1</v>
      </c>
      <c r="J77" s="35">
        <v>54637</v>
      </c>
      <c r="K77" s="21">
        <v>9774.2000000000007</v>
      </c>
      <c r="L77" s="21">
        <v>8727</v>
      </c>
      <c r="M77" s="21">
        <v>10796.5</v>
      </c>
      <c r="N77" s="21">
        <v>17.899999999999999</v>
      </c>
      <c r="O77" s="21">
        <v>16</v>
      </c>
      <c r="P77" s="22">
        <v>19.8</v>
      </c>
    </row>
    <row r="78" spans="1:16">
      <c r="A78" s="6" t="s">
        <v>724</v>
      </c>
      <c r="B78" s="55" t="s">
        <v>725</v>
      </c>
      <c r="C78" s="44">
        <v>30705</v>
      </c>
      <c r="D78" s="21">
        <v>6402.1</v>
      </c>
      <c r="E78" s="21">
        <v>5891.3</v>
      </c>
      <c r="F78" s="21">
        <v>6916.7</v>
      </c>
      <c r="G78" s="21">
        <v>20.9</v>
      </c>
      <c r="H78" s="21">
        <v>19.2</v>
      </c>
      <c r="I78" s="22">
        <v>22.5</v>
      </c>
      <c r="J78" s="35">
        <v>14043</v>
      </c>
      <c r="K78" s="21">
        <v>2348.5</v>
      </c>
      <c r="L78" s="21">
        <v>2112.3000000000002</v>
      </c>
      <c r="M78" s="21">
        <v>2580.3000000000002</v>
      </c>
      <c r="N78" s="21">
        <v>16.7</v>
      </c>
      <c r="O78" s="21">
        <v>15</v>
      </c>
      <c r="P78" s="22">
        <v>18.399999999999999</v>
      </c>
    </row>
    <row r="79" spans="1:16">
      <c r="A79" s="6" t="s">
        <v>564</v>
      </c>
      <c r="B79" s="55" t="s">
        <v>565</v>
      </c>
      <c r="C79" s="44">
        <v>59107.3</v>
      </c>
      <c r="D79" s="21">
        <v>12827.8</v>
      </c>
      <c r="E79" s="21">
        <v>11860</v>
      </c>
      <c r="F79" s="21">
        <v>13809.2</v>
      </c>
      <c r="G79" s="21">
        <v>21.7</v>
      </c>
      <c r="H79" s="21">
        <v>20.100000000000001</v>
      </c>
      <c r="I79" s="22">
        <v>23.4</v>
      </c>
      <c r="J79" s="35">
        <v>29930.7</v>
      </c>
      <c r="K79" s="21">
        <v>5452.2</v>
      </c>
      <c r="L79" s="21">
        <v>4952.3</v>
      </c>
      <c r="M79" s="21">
        <v>5943.7</v>
      </c>
      <c r="N79" s="21">
        <v>18.2</v>
      </c>
      <c r="O79" s="21">
        <v>16.5</v>
      </c>
      <c r="P79" s="22">
        <v>19.899999999999999</v>
      </c>
    </row>
    <row r="80" spans="1:16">
      <c r="A80" s="6" t="s">
        <v>790</v>
      </c>
      <c r="B80" s="55" t="s">
        <v>791</v>
      </c>
      <c r="C80" s="44">
        <v>42186.7</v>
      </c>
      <c r="D80" s="21">
        <v>8603.7999999999993</v>
      </c>
      <c r="E80" s="21">
        <v>7865.5</v>
      </c>
      <c r="F80" s="21">
        <v>9372.6</v>
      </c>
      <c r="G80" s="21">
        <v>20.399999999999999</v>
      </c>
      <c r="H80" s="21">
        <v>18.600000000000001</v>
      </c>
      <c r="I80" s="22">
        <v>22.2</v>
      </c>
      <c r="J80" s="35">
        <v>26005.3</v>
      </c>
      <c r="K80" s="21">
        <v>4274.6000000000004</v>
      </c>
      <c r="L80" s="21">
        <v>3839.8</v>
      </c>
      <c r="M80" s="21">
        <v>4705.8999999999996</v>
      </c>
      <c r="N80" s="21">
        <v>16.399999999999999</v>
      </c>
      <c r="O80" s="21">
        <v>14.8</v>
      </c>
      <c r="P80" s="22">
        <v>18.100000000000001</v>
      </c>
    </row>
    <row r="81" spans="1:16">
      <c r="A81" s="6" t="s">
        <v>832</v>
      </c>
      <c r="B81" s="55" t="s">
        <v>833</v>
      </c>
      <c r="C81" s="44">
        <v>47609.4</v>
      </c>
      <c r="D81" s="21">
        <v>9481.4</v>
      </c>
      <c r="E81" s="21">
        <v>8609.2999999999993</v>
      </c>
      <c r="F81" s="21">
        <v>10389.5</v>
      </c>
      <c r="G81" s="21">
        <v>19.899999999999999</v>
      </c>
      <c r="H81" s="21">
        <v>18.100000000000001</v>
      </c>
      <c r="I81" s="22">
        <v>21.8</v>
      </c>
      <c r="J81" s="35">
        <v>24867.599999999999</v>
      </c>
      <c r="K81" s="21">
        <v>3957</v>
      </c>
      <c r="L81" s="21">
        <v>3523.2</v>
      </c>
      <c r="M81" s="21">
        <v>4386</v>
      </c>
      <c r="N81" s="21">
        <v>15.9</v>
      </c>
      <c r="O81" s="21">
        <v>14.2</v>
      </c>
      <c r="P81" s="22">
        <v>17.600000000000001</v>
      </c>
    </row>
    <row r="82" spans="1:16">
      <c r="A82" s="6" t="s">
        <v>300</v>
      </c>
      <c r="B82" s="55" t="s">
        <v>301</v>
      </c>
      <c r="C82" s="44">
        <v>69546.2</v>
      </c>
      <c r="D82" s="21">
        <v>18742.2</v>
      </c>
      <c r="E82" s="21">
        <v>17433.8</v>
      </c>
      <c r="F82" s="21">
        <v>20163.400000000001</v>
      </c>
      <c r="G82" s="21">
        <v>26.9</v>
      </c>
      <c r="H82" s="21">
        <v>25.1</v>
      </c>
      <c r="I82" s="22">
        <v>29</v>
      </c>
      <c r="J82" s="35">
        <v>17400.8</v>
      </c>
      <c r="K82" s="21">
        <v>3975.5</v>
      </c>
      <c r="L82" s="21">
        <v>3554.5</v>
      </c>
      <c r="M82" s="21">
        <v>4358.2</v>
      </c>
      <c r="N82" s="21">
        <v>22.8</v>
      </c>
      <c r="O82" s="21">
        <v>20.399999999999999</v>
      </c>
      <c r="P82" s="22">
        <v>25</v>
      </c>
    </row>
    <row r="83" spans="1:16">
      <c r="A83" s="6" t="s">
        <v>526</v>
      </c>
      <c r="B83" s="55" t="s">
        <v>527</v>
      </c>
      <c r="C83" s="44">
        <v>140843</v>
      </c>
      <c r="D83" s="21">
        <v>32603.9</v>
      </c>
      <c r="E83" s="21">
        <v>30461.5</v>
      </c>
      <c r="F83" s="21">
        <v>34848</v>
      </c>
      <c r="G83" s="21">
        <v>23.1</v>
      </c>
      <c r="H83" s="21">
        <v>21.6</v>
      </c>
      <c r="I83" s="22">
        <v>24.7</v>
      </c>
      <c r="J83" s="35">
        <v>54816</v>
      </c>
      <c r="K83" s="21">
        <v>10430</v>
      </c>
      <c r="L83" s="21">
        <v>9475.2000000000007</v>
      </c>
      <c r="M83" s="21">
        <v>11377.5</v>
      </c>
      <c r="N83" s="21">
        <v>19</v>
      </c>
      <c r="O83" s="21">
        <v>17.3</v>
      </c>
      <c r="P83" s="22">
        <v>20.8</v>
      </c>
    </row>
    <row r="84" spans="1:16">
      <c r="A84" s="6" t="s">
        <v>528</v>
      </c>
      <c r="B84" s="55" t="s">
        <v>529</v>
      </c>
      <c r="C84" s="44">
        <v>43069.599999999999</v>
      </c>
      <c r="D84" s="21">
        <v>9829.2000000000007</v>
      </c>
      <c r="E84" s="21">
        <v>9198.1</v>
      </c>
      <c r="F84" s="21">
        <v>10486.3</v>
      </c>
      <c r="G84" s="21">
        <v>22.8</v>
      </c>
      <c r="H84" s="21">
        <v>21.4</v>
      </c>
      <c r="I84" s="22">
        <v>24.3</v>
      </c>
      <c r="J84" s="35">
        <v>15452.4</v>
      </c>
      <c r="K84" s="21">
        <v>2864.1</v>
      </c>
      <c r="L84" s="21">
        <v>2588.5</v>
      </c>
      <c r="M84" s="21">
        <v>3135.9</v>
      </c>
      <c r="N84" s="21">
        <v>18.5</v>
      </c>
      <c r="O84" s="21">
        <v>16.8</v>
      </c>
      <c r="P84" s="22">
        <v>20.3</v>
      </c>
    </row>
    <row r="85" spans="1:16">
      <c r="A85" s="6" t="s">
        <v>404</v>
      </c>
      <c r="B85" s="55" t="s">
        <v>405</v>
      </c>
      <c r="C85" s="44">
        <v>102259.4</v>
      </c>
      <c r="D85" s="21">
        <v>24197</v>
      </c>
      <c r="E85" s="21">
        <v>22622.5</v>
      </c>
      <c r="F85" s="21">
        <v>25775.1</v>
      </c>
      <c r="G85" s="21">
        <v>23.7</v>
      </c>
      <c r="H85" s="21">
        <v>22.1</v>
      </c>
      <c r="I85" s="22">
        <v>25.2</v>
      </c>
      <c r="J85" s="35">
        <v>37655.599999999999</v>
      </c>
      <c r="K85" s="21">
        <v>7422.4</v>
      </c>
      <c r="L85" s="21">
        <v>6727.7</v>
      </c>
      <c r="M85" s="21">
        <v>8061.4</v>
      </c>
      <c r="N85" s="21">
        <v>19.7</v>
      </c>
      <c r="O85" s="21">
        <v>17.899999999999999</v>
      </c>
      <c r="P85" s="22">
        <v>21.4</v>
      </c>
    </row>
    <row r="86" spans="1:16">
      <c r="A86" s="6" t="s">
        <v>302</v>
      </c>
      <c r="B86" s="55" t="s">
        <v>303</v>
      </c>
      <c r="C86" s="44">
        <v>37617.300000000003</v>
      </c>
      <c r="D86" s="21">
        <v>9456.2000000000007</v>
      </c>
      <c r="E86" s="21">
        <v>8870.7999999999993</v>
      </c>
      <c r="F86" s="21">
        <v>10064.799999999999</v>
      </c>
      <c r="G86" s="21">
        <v>25.1</v>
      </c>
      <c r="H86" s="21">
        <v>23.6</v>
      </c>
      <c r="I86" s="22">
        <v>26.8</v>
      </c>
      <c r="J86" s="35">
        <v>14874.7</v>
      </c>
      <c r="K86" s="21">
        <v>3145.8</v>
      </c>
      <c r="L86" s="21">
        <v>2852.6</v>
      </c>
      <c r="M86" s="21">
        <v>3414.6</v>
      </c>
      <c r="N86" s="21">
        <v>21.1</v>
      </c>
      <c r="O86" s="21">
        <v>19.2</v>
      </c>
      <c r="P86" s="22">
        <v>23</v>
      </c>
    </row>
    <row r="87" spans="1:16">
      <c r="A87" s="6" t="s">
        <v>620</v>
      </c>
      <c r="B87" s="55" t="s">
        <v>621</v>
      </c>
      <c r="C87" s="44">
        <v>46700.4</v>
      </c>
      <c r="D87" s="21">
        <v>10041.299999999999</v>
      </c>
      <c r="E87" s="21">
        <v>9229.2999999999993</v>
      </c>
      <c r="F87" s="21">
        <v>10874.7</v>
      </c>
      <c r="G87" s="21">
        <v>21.5</v>
      </c>
      <c r="H87" s="21">
        <v>19.8</v>
      </c>
      <c r="I87" s="22">
        <v>23.3</v>
      </c>
      <c r="J87" s="35">
        <v>18460.599999999999</v>
      </c>
      <c r="K87" s="21">
        <v>3171.3</v>
      </c>
      <c r="L87" s="21">
        <v>2851.7</v>
      </c>
      <c r="M87" s="21">
        <v>3477.7</v>
      </c>
      <c r="N87" s="21">
        <v>17.2</v>
      </c>
      <c r="O87" s="21">
        <v>15.4</v>
      </c>
      <c r="P87" s="22">
        <v>18.8</v>
      </c>
    </row>
    <row r="88" spans="1:16">
      <c r="A88" s="6" t="s">
        <v>838</v>
      </c>
      <c r="B88" s="55" t="s">
        <v>839</v>
      </c>
      <c r="C88" s="44">
        <v>33852.800000000003</v>
      </c>
      <c r="D88" s="21">
        <v>6609.3</v>
      </c>
      <c r="E88" s="21">
        <v>5979.3</v>
      </c>
      <c r="F88" s="21">
        <v>7270.4</v>
      </c>
      <c r="G88" s="21">
        <v>19.5</v>
      </c>
      <c r="H88" s="21">
        <v>17.7</v>
      </c>
      <c r="I88" s="22">
        <v>21.5</v>
      </c>
      <c r="J88" s="35">
        <v>33250.199999999997</v>
      </c>
      <c r="K88" s="21">
        <v>5014.3999999999996</v>
      </c>
      <c r="L88" s="21">
        <v>4448.7</v>
      </c>
      <c r="M88" s="21">
        <v>5586.5</v>
      </c>
      <c r="N88" s="21">
        <v>15.1</v>
      </c>
      <c r="O88" s="21">
        <v>13.4</v>
      </c>
      <c r="P88" s="22">
        <v>16.8</v>
      </c>
    </row>
    <row r="89" spans="1:16">
      <c r="A89" s="6" t="s">
        <v>582</v>
      </c>
      <c r="B89" s="55" t="s">
        <v>583</v>
      </c>
      <c r="C89" s="44">
        <v>90828.2</v>
      </c>
      <c r="D89" s="21">
        <v>21077.7</v>
      </c>
      <c r="E89" s="21">
        <v>19582</v>
      </c>
      <c r="F89" s="21">
        <v>22671.599999999999</v>
      </c>
      <c r="G89" s="21">
        <v>23.2</v>
      </c>
      <c r="H89" s="21">
        <v>21.6</v>
      </c>
      <c r="I89" s="22">
        <v>25</v>
      </c>
      <c r="J89" s="35">
        <v>40926.800000000003</v>
      </c>
      <c r="K89" s="21">
        <v>7867.1</v>
      </c>
      <c r="L89" s="21">
        <v>7018.9</v>
      </c>
      <c r="M89" s="21">
        <v>8659.1</v>
      </c>
      <c r="N89" s="21">
        <v>19.2</v>
      </c>
      <c r="O89" s="21">
        <v>17.100000000000001</v>
      </c>
      <c r="P89" s="22">
        <v>21.2</v>
      </c>
    </row>
    <row r="90" spans="1:16">
      <c r="A90" s="6" t="s">
        <v>542</v>
      </c>
      <c r="B90" s="55" t="s">
        <v>543</v>
      </c>
      <c r="C90" s="44">
        <v>47327.4</v>
      </c>
      <c r="D90" s="21">
        <v>10913.8</v>
      </c>
      <c r="E90" s="21">
        <v>10160.5</v>
      </c>
      <c r="F90" s="21">
        <v>11681.4</v>
      </c>
      <c r="G90" s="21">
        <v>23.1</v>
      </c>
      <c r="H90" s="21">
        <v>21.5</v>
      </c>
      <c r="I90" s="22">
        <v>24.7</v>
      </c>
      <c r="J90" s="35">
        <v>16951.599999999999</v>
      </c>
      <c r="K90" s="21">
        <v>3159.5</v>
      </c>
      <c r="L90" s="21">
        <v>2839</v>
      </c>
      <c r="M90" s="21">
        <v>3453</v>
      </c>
      <c r="N90" s="21">
        <v>18.600000000000001</v>
      </c>
      <c r="O90" s="21">
        <v>16.7</v>
      </c>
      <c r="P90" s="22">
        <v>20.399999999999999</v>
      </c>
    </row>
    <row r="91" spans="1:16">
      <c r="A91" s="6" t="s">
        <v>818</v>
      </c>
      <c r="B91" s="55" t="s">
        <v>819</v>
      </c>
      <c r="C91" s="44">
        <v>22733.8</v>
      </c>
      <c r="D91" s="21">
        <v>4539.2</v>
      </c>
      <c r="E91" s="21">
        <v>4123.3</v>
      </c>
      <c r="F91" s="21">
        <v>4987.1000000000004</v>
      </c>
      <c r="G91" s="21">
        <v>20</v>
      </c>
      <c r="H91" s="21">
        <v>18.100000000000001</v>
      </c>
      <c r="I91" s="22">
        <v>21.9</v>
      </c>
      <c r="J91" s="35">
        <v>14976.2</v>
      </c>
      <c r="K91" s="21">
        <v>2341</v>
      </c>
      <c r="L91" s="21">
        <v>2084.4</v>
      </c>
      <c r="M91" s="21">
        <v>2604.8000000000002</v>
      </c>
      <c r="N91" s="21">
        <v>15.6</v>
      </c>
      <c r="O91" s="21">
        <v>13.9</v>
      </c>
      <c r="P91" s="22">
        <v>17.399999999999999</v>
      </c>
    </row>
    <row r="92" spans="1:16">
      <c r="A92" s="6" t="s">
        <v>566</v>
      </c>
      <c r="B92" s="55" t="s">
        <v>567</v>
      </c>
      <c r="C92" s="44">
        <v>42840.7</v>
      </c>
      <c r="D92" s="21">
        <v>9783.4</v>
      </c>
      <c r="E92" s="21">
        <v>9163.2999999999993</v>
      </c>
      <c r="F92" s="21">
        <v>10436</v>
      </c>
      <c r="G92" s="21">
        <v>22.8</v>
      </c>
      <c r="H92" s="21">
        <v>21.4</v>
      </c>
      <c r="I92" s="22">
        <v>24.4</v>
      </c>
      <c r="J92" s="35">
        <v>12130.3</v>
      </c>
      <c r="K92" s="21">
        <v>2229.3000000000002</v>
      </c>
      <c r="L92" s="21">
        <v>2014.5</v>
      </c>
      <c r="M92" s="21">
        <v>2435.6</v>
      </c>
      <c r="N92" s="21">
        <v>18.399999999999999</v>
      </c>
      <c r="O92" s="21">
        <v>16.600000000000001</v>
      </c>
      <c r="P92" s="22">
        <v>20.100000000000001</v>
      </c>
    </row>
    <row r="93" spans="1:16">
      <c r="A93" s="6" t="s">
        <v>584</v>
      </c>
      <c r="B93" s="55" t="s">
        <v>585</v>
      </c>
      <c r="C93" s="44">
        <v>34769.4</v>
      </c>
      <c r="D93" s="21">
        <v>7605.8</v>
      </c>
      <c r="E93" s="21">
        <v>7087.4</v>
      </c>
      <c r="F93" s="21">
        <v>8143.6</v>
      </c>
      <c r="G93" s="21">
        <v>21.9</v>
      </c>
      <c r="H93" s="21">
        <v>20.399999999999999</v>
      </c>
      <c r="I93" s="22">
        <v>23.4</v>
      </c>
      <c r="J93" s="35">
        <v>16958.599999999999</v>
      </c>
      <c r="K93" s="21">
        <v>3092.6</v>
      </c>
      <c r="L93" s="21">
        <v>2801.6</v>
      </c>
      <c r="M93" s="21">
        <v>3385.8</v>
      </c>
      <c r="N93" s="21">
        <v>18.2</v>
      </c>
      <c r="O93" s="21">
        <v>16.5</v>
      </c>
      <c r="P93" s="22">
        <v>20</v>
      </c>
    </row>
    <row r="94" spans="1:16">
      <c r="A94" s="6" t="s">
        <v>688</v>
      </c>
      <c r="B94" s="55" t="s">
        <v>689</v>
      </c>
      <c r="C94" s="44">
        <v>42802.5</v>
      </c>
      <c r="D94" s="21">
        <v>9063</v>
      </c>
      <c r="E94" s="21">
        <v>8279.9</v>
      </c>
      <c r="F94" s="21">
        <v>9885.9</v>
      </c>
      <c r="G94" s="21">
        <v>21.2</v>
      </c>
      <c r="H94" s="21">
        <v>19.3</v>
      </c>
      <c r="I94" s="22">
        <v>23.1</v>
      </c>
      <c r="J94" s="35">
        <v>18361.5</v>
      </c>
      <c r="K94" s="21">
        <v>3031.1</v>
      </c>
      <c r="L94" s="21">
        <v>2716.2</v>
      </c>
      <c r="M94" s="21">
        <v>3344</v>
      </c>
      <c r="N94" s="21">
        <v>16.5</v>
      </c>
      <c r="O94" s="21">
        <v>14.8</v>
      </c>
      <c r="P94" s="22">
        <v>18.2</v>
      </c>
    </row>
    <row r="95" spans="1:16">
      <c r="A95" s="6" t="s">
        <v>288</v>
      </c>
      <c r="B95" s="55" t="s">
        <v>289</v>
      </c>
      <c r="C95" s="44">
        <v>43460.2</v>
      </c>
      <c r="D95" s="21">
        <v>11158.3</v>
      </c>
      <c r="E95" s="21">
        <v>10412.6</v>
      </c>
      <c r="F95" s="21">
        <v>11964.5</v>
      </c>
      <c r="G95" s="21">
        <v>25.7</v>
      </c>
      <c r="H95" s="21">
        <v>24</v>
      </c>
      <c r="I95" s="22">
        <v>27.5</v>
      </c>
      <c r="J95" s="35">
        <v>8727.7999999999993</v>
      </c>
      <c r="K95" s="21">
        <v>1861.1</v>
      </c>
      <c r="L95" s="21">
        <v>1673.4</v>
      </c>
      <c r="M95" s="21">
        <v>2035.7</v>
      </c>
      <c r="N95" s="21">
        <v>21.3</v>
      </c>
      <c r="O95" s="21">
        <v>19.2</v>
      </c>
      <c r="P95" s="22">
        <v>23.3</v>
      </c>
    </row>
    <row r="96" spans="1:16">
      <c r="A96" s="6" t="s">
        <v>340</v>
      </c>
      <c r="B96" s="55" t="s">
        <v>341</v>
      </c>
      <c r="C96" s="44">
        <v>43995.5</v>
      </c>
      <c r="D96" s="21">
        <v>11092.5</v>
      </c>
      <c r="E96" s="21">
        <v>10407.1</v>
      </c>
      <c r="F96" s="21">
        <v>11821.8</v>
      </c>
      <c r="G96" s="21">
        <v>25.2</v>
      </c>
      <c r="H96" s="21">
        <v>23.7</v>
      </c>
      <c r="I96" s="22">
        <v>26.9</v>
      </c>
      <c r="J96" s="35">
        <v>15054.5</v>
      </c>
      <c r="K96" s="21">
        <v>3185.4</v>
      </c>
      <c r="L96" s="21">
        <v>2872.7</v>
      </c>
      <c r="M96" s="21">
        <v>3465.7</v>
      </c>
      <c r="N96" s="21">
        <v>21.2</v>
      </c>
      <c r="O96" s="21">
        <v>19.100000000000001</v>
      </c>
      <c r="P96" s="22">
        <v>23</v>
      </c>
    </row>
    <row r="97" spans="1:16">
      <c r="A97" s="6" t="s">
        <v>530</v>
      </c>
      <c r="B97" s="55" t="s">
        <v>531</v>
      </c>
      <c r="C97" s="44">
        <v>34317.599999999999</v>
      </c>
      <c r="D97" s="21">
        <v>7873.6</v>
      </c>
      <c r="E97" s="21">
        <v>7280.8</v>
      </c>
      <c r="F97" s="21">
        <v>8473.9</v>
      </c>
      <c r="G97" s="21">
        <v>22.9</v>
      </c>
      <c r="H97" s="21">
        <v>21.2</v>
      </c>
      <c r="I97" s="22">
        <v>24.7</v>
      </c>
      <c r="J97" s="35">
        <v>13463.4</v>
      </c>
      <c r="K97" s="21">
        <v>2572.1999999999998</v>
      </c>
      <c r="L97" s="21">
        <v>2306.6</v>
      </c>
      <c r="M97" s="21">
        <v>2821.1</v>
      </c>
      <c r="N97" s="21">
        <v>19.100000000000001</v>
      </c>
      <c r="O97" s="21">
        <v>17.100000000000001</v>
      </c>
      <c r="P97" s="22">
        <v>21</v>
      </c>
    </row>
    <row r="98" spans="1:16">
      <c r="A98" s="6" t="s">
        <v>568</v>
      </c>
      <c r="B98" s="55" t="s">
        <v>569</v>
      </c>
      <c r="C98" s="44">
        <v>33415.599999999999</v>
      </c>
      <c r="D98" s="21">
        <v>7694.6</v>
      </c>
      <c r="E98" s="21">
        <v>7178.8</v>
      </c>
      <c r="F98" s="21">
        <v>8239.2000000000007</v>
      </c>
      <c r="G98" s="21">
        <v>23</v>
      </c>
      <c r="H98" s="21">
        <v>21.5</v>
      </c>
      <c r="I98" s="22">
        <v>24.7</v>
      </c>
      <c r="J98" s="35">
        <v>15654.4</v>
      </c>
      <c r="K98" s="21">
        <v>2910.7</v>
      </c>
      <c r="L98" s="21">
        <v>2634.5</v>
      </c>
      <c r="M98" s="21">
        <v>3176.7</v>
      </c>
      <c r="N98" s="21">
        <v>18.600000000000001</v>
      </c>
      <c r="O98" s="21">
        <v>16.8</v>
      </c>
      <c r="P98" s="22">
        <v>20.3</v>
      </c>
    </row>
    <row r="99" spans="1:16">
      <c r="A99" s="6" t="s">
        <v>406</v>
      </c>
      <c r="B99" s="55" t="s">
        <v>407</v>
      </c>
      <c r="C99" s="44">
        <v>72811</v>
      </c>
      <c r="D99" s="21">
        <v>18439.2</v>
      </c>
      <c r="E99" s="21">
        <v>17224.599999999999</v>
      </c>
      <c r="F99" s="21">
        <v>19744</v>
      </c>
      <c r="G99" s="21">
        <v>25.3</v>
      </c>
      <c r="H99" s="21">
        <v>23.7</v>
      </c>
      <c r="I99" s="22">
        <v>27.1</v>
      </c>
      <c r="J99" s="35">
        <v>19694</v>
      </c>
      <c r="K99" s="21">
        <v>4031</v>
      </c>
      <c r="L99" s="21">
        <v>3615.5</v>
      </c>
      <c r="M99" s="21">
        <v>4424.7</v>
      </c>
      <c r="N99" s="21">
        <v>20.5</v>
      </c>
      <c r="O99" s="21">
        <v>18.399999999999999</v>
      </c>
      <c r="P99" s="22">
        <v>22.5</v>
      </c>
    </row>
    <row r="100" spans="1:16">
      <c r="A100" s="6" t="s">
        <v>616</v>
      </c>
      <c r="B100" s="55" t="s">
        <v>617</v>
      </c>
      <c r="C100" s="44">
        <v>42235.3</v>
      </c>
      <c r="D100" s="21">
        <v>9393.2000000000007</v>
      </c>
      <c r="E100" s="21">
        <v>8735.5</v>
      </c>
      <c r="F100" s="21">
        <v>10074.299999999999</v>
      </c>
      <c r="G100" s="21">
        <v>22.2</v>
      </c>
      <c r="H100" s="21">
        <v>20.7</v>
      </c>
      <c r="I100" s="22">
        <v>23.9</v>
      </c>
      <c r="J100" s="35">
        <v>15849.7</v>
      </c>
      <c r="K100" s="21">
        <v>2880</v>
      </c>
      <c r="L100" s="21">
        <v>2607</v>
      </c>
      <c r="M100" s="21">
        <v>3144.4</v>
      </c>
      <c r="N100" s="21">
        <v>18.2</v>
      </c>
      <c r="O100" s="21">
        <v>16.399999999999999</v>
      </c>
      <c r="P100" s="22">
        <v>19.8</v>
      </c>
    </row>
    <row r="101" spans="1:16">
      <c r="A101" s="6" t="s">
        <v>598</v>
      </c>
      <c r="B101" s="55" t="s">
        <v>599</v>
      </c>
      <c r="C101" s="44">
        <v>43747.5</v>
      </c>
      <c r="D101" s="21">
        <v>10149.4</v>
      </c>
      <c r="E101" s="21">
        <v>9460.4</v>
      </c>
      <c r="F101" s="21">
        <v>10846.9</v>
      </c>
      <c r="G101" s="21">
        <v>23.2</v>
      </c>
      <c r="H101" s="21">
        <v>21.6</v>
      </c>
      <c r="I101" s="22">
        <v>24.8</v>
      </c>
      <c r="J101" s="35">
        <v>13479.5</v>
      </c>
      <c r="K101" s="21">
        <v>2536.1</v>
      </c>
      <c r="L101" s="21">
        <v>2279.1</v>
      </c>
      <c r="M101" s="21">
        <v>2780.9</v>
      </c>
      <c r="N101" s="21">
        <v>18.8</v>
      </c>
      <c r="O101" s="21">
        <v>16.899999999999999</v>
      </c>
      <c r="P101" s="22">
        <v>20.6</v>
      </c>
    </row>
    <row r="102" spans="1:16">
      <c r="A102" s="6" t="s">
        <v>394</v>
      </c>
      <c r="B102" s="55" t="s">
        <v>395</v>
      </c>
      <c r="C102" s="44">
        <v>30873.3</v>
      </c>
      <c r="D102" s="21">
        <v>7358.9</v>
      </c>
      <c r="E102" s="21">
        <v>6903.7</v>
      </c>
      <c r="F102" s="21">
        <v>7821.2</v>
      </c>
      <c r="G102" s="21">
        <v>23.8</v>
      </c>
      <c r="H102" s="21">
        <v>22.4</v>
      </c>
      <c r="I102" s="22">
        <v>25.3</v>
      </c>
      <c r="J102" s="35">
        <v>9427.7000000000007</v>
      </c>
      <c r="K102" s="21">
        <v>1843.8</v>
      </c>
      <c r="L102" s="21">
        <v>1672.9</v>
      </c>
      <c r="M102" s="21">
        <v>2008.9</v>
      </c>
      <c r="N102" s="21">
        <v>19.600000000000001</v>
      </c>
      <c r="O102" s="21">
        <v>17.7</v>
      </c>
      <c r="P102" s="22">
        <v>21.3</v>
      </c>
    </row>
    <row r="103" spans="1:16">
      <c r="A103" s="6" t="s">
        <v>544</v>
      </c>
      <c r="B103" s="55" t="s">
        <v>545</v>
      </c>
      <c r="C103" s="44">
        <v>35790.199999999997</v>
      </c>
      <c r="D103" s="21">
        <v>8129.5</v>
      </c>
      <c r="E103" s="21">
        <v>7604.7</v>
      </c>
      <c r="F103" s="21">
        <v>8678.5</v>
      </c>
      <c r="G103" s="21">
        <v>22.7</v>
      </c>
      <c r="H103" s="21">
        <v>21.2</v>
      </c>
      <c r="I103" s="22">
        <v>24.2</v>
      </c>
      <c r="J103" s="35">
        <v>9923.7999999999993</v>
      </c>
      <c r="K103" s="21">
        <v>1824.6</v>
      </c>
      <c r="L103" s="21">
        <v>1639</v>
      </c>
      <c r="M103" s="21">
        <v>1996.8</v>
      </c>
      <c r="N103" s="21">
        <v>18.399999999999999</v>
      </c>
      <c r="O103" s="21">
        <v>16.5</v>
      </c>
      <c r="P103" s="22">
        <v>20.100000000000001</v>
      </c>
    </row>
    <row r="104" spans="1:16">
      <c r="A104" s="6" t="s">
        <v>286</v>
      </c>
      <c r="B104" s="55" t="s">
        <v>287</v>
      </c>
      <c r="C104" s="44">
        <v>43337.8</v>
      </c>
      <c r="D104" s="21">
        <v>11567.2</v>
      </c>
      <c r="E104" s="21">
        <v>10787.2</v>
      </c>
      <c r="F104" s="21">
        <v>12391.6</v>
      </c>
      <c r="G104" s="21">
        <v>26.7</v>
      </c>
      <c r="H104" s="21">
        <v>24.9</v>
      </c>
      <c r="I104" s="22">
        <v>28.6</v>
      </c>
      <c r="J104" s="35">
        <v>8216.2000000000007</v>
      </c>
      <c r="K104" s="21">
        <v>1829.8</v>
      </c>
      <c r="L104" s="21">
        <v>1646.8</v>
      </c>
      <c r="M104" s="21">
        <v>1998.4</v>
      </c>
      <c r="N104" s="21">
        <v>22.3</v>
      </c>
      <c r="O104" s="21">
        <v>20</v>
      </c>
      <c r="P104" s="22">
        <v>24.3</v>
      </c>
    </row>
    <row r="105" spans="1:16">
      <c r="A105" s="6" t="s">
        <v>690</v>
      </c>
      <c r="B105" s="55" t="s">
        <v>691</v>
      </c>
      <c r="C105" s="44">
        <v>64328.6</v>
      </c>
      <c r="D105" s="21">
        <v>14309.2</v>
      </c>
      <c r="E105" s="21">
        <v>13224.5</v>
      </c>
      <c r="F105" s="21">
        <v>15486.5</v>
      </c>
      <c r="G105" s="21">
        <v>22.2</v>
      </c>
      <c r="H105" s="21">
        <v>20.6</v>
      </c>
      <c r="I105" s="22">
        <v>24.1</v>
      </c>
      <c r="J105" s="35">
        <v>37212.400000000001</v>
      </c>
      <c r="K105" s="21">
        <v>6733.4</v>
      </c>
      <c r="L105" s="21">
        <v>5986.6</v>
      </c>
      <c r="M105" s="21">
        <v>7447</v>
      </c>
      <c r="N105" s="21">
        <v>18.100000000000001</v>
      </c>
      <c r="O105" s="21">
        <v>16.100000000000001</v>
      </c>
      <c r="P105" s="22">
        <v>20</v>
      </c>
    </row>
    <row r="106" spans="1:16">
      <c r="A106" s="6" t="s">
        <v>840</v>
      </c>
      <c r="B106" s="55" t="s">
        <v>841</v>
      </c>
      <c r="C106" s="44">
        <v>35920.9</v>
      </c>
      <c r="D106" s="21">
        <v>7037</v>
      </c>
      <c r="E106" s="21">
        <v>6415</v>
      </c>
      <c r="F106" s="21">
        <v>7681.7</v>
      </c>
      <c r="G106" s="21">
        <v>19.600000000000001</v>
      </c>
      <c r="H106" s="21">
        <v>17.899999999999999</v>
      </c>
      <c r="I106" s="22">
        <v>21.4</v>
      </c>
      <c r="J106" s="35">
        <v>27626.1</v>
      </c>
      <c r="K106" s="21">
        <v>4278.5</v>
      </c>
      <c r="L106" s="21">
        <v>3826</v>
      </c>
      <c r="M106" s="21">
        <v>4728.7</v>
      </c>
      <c r="N106" s="21">
        <v>15.5</v>
      </c>
      <c r="O106" s="21">
        <v>13.8</v>
      </c>
      <c r="P106" s="22">
        <v>17.100000000000001</v>
      </c>
    </row>
    <row r="107" spans="1:16">
      <c r="A107" s="6" t="s">
        <v>600</v>
      </c>
      <c r="B107" s="55" t="s">
        <v>601</v>
      </c>
      <c r="C107" s="44">
        <v>48142.2</v>
      </c>
      <c r="D107" s="21">
        <v>11383.4</v>
      </c>
      <c r="E107" s="21">
        <v>10332.200000000001</v>
      </c>
      <c r="F107" s="21">
        <v>12524.7</v>
      </c>
      <c r="G107" s="21">
        <v>23.6</v>
      </c>
      <c r="H107" s="21">
        <v>21.5</v>
      </c>
      <c r="I107" s="22">
        <v>26</v>
      </c>
      <c r="J107" s="35">
        <v>28941.8</v>
      </c>
      <c r="K107" s="21">
        <v>5706.7</v>
      </c>
      <c r="L107" s="21">
        <v>4981.2</v>
      </c>
      <c r="M107" s="21">
        <v>6409.9</v>
      </c>
      <c r="N107" s="21">
        <v>19.7</v>
      </c>
      <c r="O107" s="21">
        <v>17.2</v>
      </c>
      <c r="P107" s="22">
        <v>22.1</v>
      </c>
    </row>
    <row r="108" spans="1:16">
      <c r="A108" s="6" t="s">
        <v>350</v>
      </c>
      <c r="B108" s="55" t="s">
        <v>351</v>
      </c>
      <c r="C108" s="44">
        <v>47868.2</v>
      </c>
      <c r="D108" s="21">
        <v>12593.7</v>
      </c>
      <c r="E108" s="21">
        <v>11695.1</v>
      </c>
      <c r="F108" s="21">
        <v>13528</v>
      </c>
      <c r="G108" s="21">
        <v>26.3</v>
      </c>
      <c r="H108" s="21">
        <v>24.4</v>
      </c>
      <c r="I108" s="22">
        <v>28.3</v>
      </c>
      <c r="J108" s="35">
        <v>11707.8</v>
      </c>
      <c r="K108" s="21">
        <v>2535.9</v>
      </c>
      <c r="L108" s="21">
        <v>2247.6999999999998</v>
      </c>
      <c r="M108" s="21">
        <v>2800.2</v>
      </c>
      <c r="N108" s="21">
        <v>21.7</v>
      </c>
      <c r="O108" s="21">
        <v>19.2</v>
      </c>
      <c r="P108" s="22">
        <v>23.9</v>
      </c>
    </row>
    <row r="109" spans="1:16">
      <c r="A109" s="6" t="s">
        <v>726</v>
      </c>
      <c r="B109" s="55" t="s">
        <v>727</v>
      </c>
      <c r="C109" s="44">
        <v>33305</v>
      </c>
      <c r="D109" s="21">
        <v>6969.8</v>
      </c>
      <c r="E109" s="21">
        <v>6437.9</v>
      </c>
      <c r="F109" s="21">
        <v>7548.2</v>
      </c>
      <c r="G109" s="21">
        <v>20.9</v>
      </c>
      <c r="H109" s="21">
        <v>19.3</v>
      </c>
      <c r="I109" s="22">
        <v>22.7</v>
      </c>
      <c r="J109" s="35">
        <v>30284</v>
      </c>
      <c r="K109" s="21">
        <v>5096.1000000000004</v>
      </c>
      <c r="L109" s="21">
        <v>4526.3999999999996</v>
      </c>
      <c r="M109" s="21">
        <v>5648</v>
      </c>
      <c r="N109" s="21">
        <v>16.8</v>
      </c>
      <c r="O109" s="21">
        <v>14.9</v>
      </c>
      <c r="P109" s="22">
        <v>18.7</v>
      </c>
    </row>
    <row r="110" spans="1:16">
      <c r="A110" s="6" t="s">
        <v>728</v>
      </c>
      <c r="B110" s="55" t="s">
        <v>729</v>
      </c>
      <c r="C110" s="44">
        <v>34242.699999999997</v>
      </c>
      <c r="D110" s="21">
        <v>7143.2</v>
      </c>
      <c r="E110" s="21">
        <v>6524.9</v>
      </c>
      <c r="F110" s="21">
        <v>7784.2</v>
      </c>
      <c r="G110" s="21">
        <v>20.9</v>
      </c>
      <c r="H110" s="21">
        <v>19.100000000000001</v>
      </c>
      <c r="I110" s="22">
        <v>22.7</v>
      </c>
      <c r="J110" s="35">
        <v>18493.3</v>
      </c>
      <c r="K110" s="21">
        <v>3114.3</v>
      </c>
      <c r="L110" s="21">
        <v>2791.4</v>
      </c>
      <c r="M110" s="21">
        <v>3446.8</v>
      </c>
      <c r="N110" s="21">
        <v>16.8</v>
      </c>
      <c r="O110" s="21">
        <v>15.1</v>
      </c>
      <c r="P110" s="22">
        <v>18.600000000000001</v>
      </c>
    </row>
    <row r="111" spans="1:16">
      <c r="A111" s="6" t="s">
        <v>632</v>
      </c>
      <c r="B111" s="55" t="s">
        <v>633</v>
      </c>
      <c r="C111" s="44">
        <v>54982.6</v>
      </c>
      <c r="D111" s="21">
        <v>12101.3</v>
      </c>
      <c r="E111" s="21">
        <v>11101.3</v>
      </c>
      <c r="F111" s="21">
        <v>13166.4</v>
      </c>
      <c r="G111" s="21">
        <v>22</v>
      </c>
      <c r="H111" s="21">
        <v>20.2</v>
      </c>
      <c r="I111" s="22">
        <v>23.9</v>
      </c>
      <c r="J111" s="35">
        <v>40875.4</v>
      </c>
      <c r="K111" s="21">
        <v>7712.9</v>
      </c>
      <c r="L111" s="21">
        <v>6834.7</v>
      </c>
      <c r="M111" s="21">
        <v>8543.9</v>
      </c>
      <c r="N111" s="21">
        <v>18.899999999999999</v>
      </c>
      <c r="O111" s="21">
        <v>16.7</v>
      </c>
      <c r="P111" s="22">
        <v>20.9</v>
      </c>
    </row>
    <row r="112" spans="1:16">
      <c r="A112" s="6" t="s">
        <v>436</v>
      </c>
      <c r="B112" s="55" t="s">
        <v>437</v>
      </c>
      <c r="C112" s="44">
        <v>29941.599999999999</v>
      </c>
      <c r="D112" s="21">
        <v>6930.8</v>
      </c>
      <c r="E112" s="21">
        <v>6396.6</v>
      </c>
      <c r="F112" s="21">
        <v>7477.7</v>
      </c>
      <c r="G112" s="21">
        <v>23.1</v>
      </c>
      <c r="H112" s="21">
        <v>21.4</v>
      </c>
      <c r="I112" s="22">
        <v>25</v>
      </c>
      <c r="J112" s="35">
        <v>6852.4</v>
      </c>
      <c r="K112" s="21">
        <v>1306</v>
      </c>
      <c r="L112" s="21">
        <v>1161.3</v>
      </c>
      <c r="M112" s="21">
        <v>1442</v>
      </c>
      <c r="N112" s="21">
        <v>19.100000000000001</v>
      </c>
      <c r="O112" s="21">
        <v>16.899999999999999</v>
      </c>
      <c r="P112" s="22">
        <v>21</v>
      </c>
    </row>
    <row r="113" spans="1:16">
      <c r="A113" s="6" t="s">
        <v>820</v>
      </c>
      <c r="B113" s="55" t="s">
        <v>821</v>
      </c>
      <c r="C113" s="44">
        <v>65663.8</v>
      </c>
      <c r="D113" s="21">
        <v>13395</v>
      </c>
      <c r="E113" s="21">
        <v>12349.4</v>
      </c>
      <c r="F113" s="21">
        <v>14488.8</v>
      </c>
      <c r="G113" s="21">
        <v>20.399999999999999</v>
      </c>
      <c r="H113" s="21">
        <v>18.8</v>
      </c>
      <c r="I113" s="22">
        <v>22.1</v>
      </c>
      <c r="J113" s="35">
        <v>40293.199999999997</v>
      </c>
      <c r="K113" s="21">
        <v>6593.9</v>
      </c>
      <c r="L113" s="21">
        <v>5879.7</v>
      </c>
      <c r="M113" s="21">
        <v>7253.8</v>
      </c>
      <c r="N113" s="21">
        <v>16.399999999999999</v>
      </c>
      <c r="O113" s="21">
        <v>14.6</v>
      </c>
      <c r="P113" s="22">
        <v>18</v>
      </c>
    </row>
    <row r="114" spans="1:16">
      <c r="A114" s="6" t="s">
        <v>822</v>
      </c>
      <c r="B114" s="55" t="s">
        <v>823</v>
      </c>
      <c r="C114" s="44">
        <v>29952.2</v>
      </c>
      <c r="D114" s="21">
        <v>6046.1</v>
      </c>
      <c r="E114" s="21">
        <v>5423.3</v>
      </c>
      <c r="F114" s="21">
        <v>6709.1</v>
      </c>
      <c r="G114" s="21">
        <v>20.2</v>
      </c>
      <c r="H114" s="21">
        <v>18.100000000000001</v>
      </c>
      <c r="I114" s="22">
        <v>22.4</v>
      </c>
      <c r="J114" s="35">
        <v>19600.8</v>
      </c>
      <c r="K114" s="21">
        <v>3065.3</v>
      </c>
      <c r="L114" s="21">
        <v>2694.3</v>
      </c>
      <c r="M114" s="21">
        <v>3439.1</v>
      </c>
      <c r="N114" s="21">
        <v>15.6</v>
      </c>
      <c r="O114" s="21">
        <v>13.7</v>
      </c>
      <c r="P114" s="22">
        <v>17.5</v>
      </c>
    </row>
    <row r="115" spans="1:16">
      <c r="A115" s="6" t="s">
        <v>294</v>
      </c>
      <c r="B115" s="55" t="s">
        <v>295</v>
      </c>
      <c r="C115" s="44">
        <v>35639.4</v>
      </c>
      <c r="D115" s="21">
        <v>9742.5</v>
      </c>
      <c r="E115" s="21">
        <v>9035.5</v>
      </c>
      <c r="F115" s="21">
        <v>10455.9</v>
      </c>
      <c r="G115" s="21">
        <v>27.3</v>
      </c>
      <c r="H115" s="21">
        <v>25.4</v>
      </c>
      <c r="I115" s="22">
        <v>29.3</v>
      </c>
      <c r="J115" s="35">
        <v>9220.6</v>
      </c>
      <c r="K115" s="21">
        <v>2089</v>
      </c>
      <c r="L115" s="21">
        <v>1847.9</v>
      </c>
      <c r="M115" s="21">
        <v>2305.9</v>
      </c>
      <c r="N115" s="21">
        <v>22.7</v>
      </c>
      <c r="O115" s="21">
        <v>20</v>
      </c>
      <c r="P115" s="22">
        <v>25</v>
      </c>
    </row>
    <row r="116" spans="1:16">
      <c r="A116" s="6" t="s">
        <v>332</v>
      </c>
      <c r="B116" s="55" t="s">
        <v>333</v>
      </c>
      <c r="C116" s="44">
        <v>32123.1</v>
      </c>
      <c r="D116" s="21">
        <v>8188.4</v>
      </c>
      <c r="E116" s="21">
        <v>7590.7</v>
      </c>
      <c r="F116" s="21">
        <v>8831.7999999999993</v>
      </c>
      <c r="G116" s="21">
        <v>25.5</v>
      </c>
      <c r="H116" s="21">
        <v>23.6</v>
      </c>
      <c r="I116" s="22">
        <v>27.5</v>
      </c>
      <c r="J116" s="35">
        <v>12122.9</v>
      </c>
      <c r="K116" s="21">
        <v>2629.9</v>
      </c>
      <c r="L116" s="21">
        <v>2341.3000000000002</v>
      </c>
      <c r="M116" s="21">
        <v>2892.8</v>
      </c>
      <c r="N116" s="21">
        <v>21.7</v>
      </c>
      <c r="O116" s="21">
        <v>19.3</v>
      </c>
      <c r="P116" s="22">
        <v>23.9</v>
      </c>
    </row>
    <row r="117" spans="1:16">
      <c r="A117" s="6" t="s">
        <v>344</v>
      </c>
      <c r="B117" s="55" t="s">
        <v>345</v>
      </c>
      <c r="C117" s="44">
        <v>48524</v>
      </c>
      <c r="D117" s="21">
        <v>12238.6</v>
      </c>
      <c r="E117" s="21">
        <v>11509.4</v>
      </c>
      <c r="F117" s="21">
        <v>13005</v>
      </c>
      <c r="G117" s="21">
        <v>25.2</v>
      </c>
      <c r="H117" s="21">
        <v>23.7</v>
      </c>
      <c r="I117" s="22">
        <v>26.8</v>
      </c>
      <c r="J117" s="35">
        <v>16347</v>
      </c>
      <c r="K117" s="21">
        <v>3437</v>
      </c>
      <c r="L117" s="21">
        <v>3104.3</v>
      </c>
      <c r="M117" s="21">
        <v>3735.6</v>
      </c>
      <c r="N117" s="21">
        <v>21</v>
      </c>
      <c r="O117" s="21">
        <v>19</v>
      </c>
      <c r="P117" s="22">
        <v>22.9</v>
      </c>
    </row>
    <row r="118" spans="1:16">
      <c r="A118" s="6" t="s">
        <v>730</v>
      </c>
      <c r="B118" s="55" t="s">
        <v>731</v>
      </c>
      <c r="C118" s="44">
        <v>88993.9</v>
      </c>
      <c r="D118" s="21">
        <v>19157.099999999999</v>
      </c>
      <c r="E118" s="21">
        <v>17767.5</v>
      </c>
      <c r="F118" s="21">
        <v>20606</v>
      </c>
      <c r="G118" s="21">
        <v>21.5</v>
      </c>
      <c r="H118" s="21">
        <v>20</v>
      </c>
      <c r="I118" s="22">
        <v>23.2</v>
      </c>
      <c r="J118" s="35">
        <v>24369.1</v>
      </c>
      <c r="K118" s="21">
        <v>4148.6000000000004</v>
      </c>
      <c r="L118" s="21">
        <v>3719</v>
      </c>
      <c r="M118" s="21">
        <v>4557.8999999999996</v>
      </c>
      <c r="N118" s="21">
        <v>17</v>
      </c>
      <c r="O118" s="21">
        <v>15.3</v>
      </c>
      <c r="P118" s="22">
        <v>18.7</v>
      </c>
    </row>
    <row r="119" spans="1:16">
      <c r="A119" s="6" t="s">
        <v>498</v>
      </c>
      <c r="B119" s="55" t="s">
        <v>499</v>
      </c>
      <c r="C119" s="44">
        <v>69782.7</v>
      </c>
      <c r="D119" s="21">
        <v>15782.9</v>
      </c>
      <c r="E119" s="21">
        <v>14647.7</v>
      </c>
      <c r="F119" s="21">
        <v>16926.599999999999</v>
      </c>
      <c r="G119" s="21">
        <v>22.6</v>
      </c>
      <c r="H119" s="21">
        <v>21</v>
      </c>
      <c r="I119" s="22">
        <v>24.3</v>
      </c>
      <c r="J119" s="35">
        <v>33745.300000000003</v>
      </c>
      <c r="K119" s="21">
        <v>6511</v>
      </c>
      <c r="L119" s="21">
        <v>5875.7</v>
      </c>
      <c r="M119" s="21">
        <v>7116.2</v>
      </c>
      <c r="N119" s="21">
        <v>19.3</v>
      </c>
      <c r="O119" s="21">
        <v>17.399999999999999</v>
      </c>
      <c r="P119" s="22">
        <v>21.1</v>
      </c>
    </row>
    <row r="120" spans="1:16">
      <c r="A120" s="6" t="s">
        <v>654</v>
      </c>
      <c r="B120" s="55" t="s">
        <v>655</v>
      </c>
      <c r="C120" s="44">
        <v>33034.699999999997</v>
      </c>
      <c r="D120" s="21">
        <v>6920</v>
      </c>
      <c r="E120" s="21">
        <v>6402.4</v>
      </c>
      <c r="F120" s="21">
        <v>7456.7</v>
      </c>
      <c r="G120" s="21">
        <v>20.9</v>
      </c>
      <c r="H120" s="21">
        <v>19.399999999999999</v>
      </c>
      <c r="I120" s="22">
        <v>22.6</v>
      </c>
      <c r="J120" s="35">
        <v>16545.3</v>
      </c>
      <c r="K120" s="21">
        <v>2735.6</v>
      </c>
      <c r="L120" s="21">
        <v>2466.6999999999998</v>
      </c>
      <c r="M120" s="21">
        <v>3005.8</v>
      </c>
      <c r="N120" s="21">
        <v>16.5</v>
      </c>
      <c r="O120" s="21">
        <v>14.9</v>
      </c>
      <c r="P120" s="22">
        <v>18.2</v>
      </c>
    </row>
    <row r="121" spans="1:16">
      <c r="A121" s="6" t="s">
        <v>692</v>
      </c>
      <c r="B121" s="55" t="s">
        <v>693</v>
      </c>
      <c r="C121" s="44">
        <v>31554.2</v>
      </c>
      <c r="D121" s="21">
        <v>6814.4</v>
      </c>
      <c r="E121" s="21">
        <v>6335.8</v>
      </c>
      <c r="F121" s="21">
        <v>7328</v>
      </c>
      <c r="G121" s="21">
        <v>21.6</v>
      </c>
      <c r="H121" s="21">
        <v>20.100000000000001</v>
      </c>
      <c r="I121" s="22">
        <v>23.2</v>
      </c>
      <c r="J121" s="35">
        <v>16454.8</v>
      </c>
      <c r="K121" s="21">
        <v>2977</v>
      </c>
      <c r="L121" s="21">
        <v>2684.3</v>
      </c>
      <c r="M121" s="21">
        <v>3259.2</v>
      </c>
      <c r="N121" s="21">
        <v>18.100000000000001</v>
      </c>
      <c r="O121" s="21">
        <v>16.3</v>
      </c>
      <c r="P121" s="22">
        <v>19.8</v>
      </c>
    </row>
    <row r="122" spans="1:16">
      <c r="A122" s="6" t="s">
        <v>834</v>
      </c>
      <c r="B122" s="55" t="s">
        <v>835</v>
      </c>
      <c r="C122" s="44">
        <v>83702.3</v>
      </c>
      <c r="D122" s="21">
        <v>17136.099999999999</v>
      </c>
      <c r="E122" s="21">
        <v>15746.7</v>
      </c>
      <c r="F122" s="21">
        <v>18486</v>
      </c>
      <c r="G122" s="21">
        <v>20.5</v>
      </c>
      <c r="H122" s="21">
        <v>18.8</v>
      </c>
      <c r="I122" s="22">
        <v>22.1</v>
      </c>
      <c r="J122" s="35">
        <v>35932.699999999997</v>
      </c>
      <c r="K122" s="21">
        <v>5951.4</v>
      </c>
      <c r="L122" s="21">
        <v>5330.5</v>
      </c>
      <c r="M122" s="21">
        <v>6572.3</v>
      </c>
      <c r="N122" s="21">
        <v>16.600000000000001</v>
      </c>
      <c r="O122" s="21">
        <v>14.8</v>
      </c>
      <c r="P122" s="22">
        <v>18.3</v>
      </c>
    </row>
    <row r="123" spans="1:16">
      <c r="A123" s="6" t="s">
        <v>656</v>
      </c>
      <c r="B123" s="55" t="s">
        <v>657</v>
      </c>
      <c r="C123" s="44">
        <v>43224.4</v>
      </c>
      <c r="D123" s="21">
        <v>9261.2000000000007</v>
      </c>
      <c r="E123" s="21">
        <v>8590.2000000000007</v>
      </c>
      <c r="F123" s="21">
        <v>9972.7999999999993</v>
      </c>
      <c r="G123" s="21">
        <v>21.4</v>
      </c>
      <c r="H123" s="21">
        <v>19.899999999999999</v>
      </c>
      <c r="I123" s="22">
        <v>23.1</v>
      </c>
      <c r="J123" s="35">
        <v>14703.6</v>
      </c>
      <c r="K123" s="21">
        <v>2536.1</v>
      </c>
      <c r="L123" s="21">
        <v>2292.3000000000002</v>
      </c>
      <c r="M123" s="21">
        <v>2776.8</v>
      </c>
      <c r="N123" s="21">
        <v>17.2</v>
      </c>
      <c r="O123" s="21">
        <v>15.6</v>
      </c>
      <c r="P123" s="22">
        <v>18.899999999999999</v>
      </c>
    </row>
    <row r="124" spans="1:16">
      <c r="A124" s="6" t="s">
        <v>732</v>
      </c>
      <c r="B124" s="55" t="s">
        <v>733</v>
      </c>
      <c r="C124" s="44">
        <v>49807.8</v>
      </c>
      <c r="D124" s="21">
        <v>10363.799999999999</v>
      </c>
      <c r="E124" s="21">
        <v>9522.4</v>
      </c>
      <c r="F124" s="21">
        <v>11237.9</v>
      </c>
      <c r="G124" s="21">
        <v>20.8</v>
      </c>
      <c r="H124" s="21">
        <v>19.100000000000001</v>
      </c>
      <c r="I124" s="22">
        <v>22.6</v>
      </c>
      <c r="J124" s="35">
        <v>27285.200000000001</v>
      </c>
      <c r="K124" s="21">
        <v>4567.5</v>
      </c>
      <c r="L124" s="21">
        <v>4113.5</v>
      </c>
      <c r="M124" s="21">
        <v>5005.7</v>
      </c>
      <c r="N124" s="21">
        <v>16.7</v>
      </c>
      <c r="O124" s="21">
        <v>15.1</v>
      </c>
      <c r="P124" s="22">
        <v>18.3</v>
      </c>
    </row>
    <row r="125" spans="1:16">
      <c r="A125" s="6" t="s">
        <v>842</v>
      </c>
      <c r="B125" s="55" t="s">
        <v>843</v>
      </c>
      <c r="C125" s="44">
        <v>72100.7</v>
      </c>
      <c r="D125" s="21">
        <v>14752.5</v>
      </c>
      <c r="E125" s="21">
        <v>13494.3</v>
      </c>
      <c r="F125" s="21">
        <v>16047.7</v>
      </c>
      <c r="G125" s="21">
        <v>20.5</v>
      </c>
      <c r="H125" s="21">
        <v>18.7</v>
      </c>
      <c r="I125" s="22">
        <v>22.3</v>
      </c>
      <c r="J125" s="35">
        <v>38093.300000000003</v>
      </c>
      <c r="K125" s="21">
        <v>6432.6</v>
      </c>
      <c r="L125" s="21">
        <v>5696.4</v>
      </c>
      <c r="M125" s="21">
        <v>7148.5</v>
      </c>
      <c r="N125" s="21">
        <v>16.899999999999999</v>
      </c>
      <c r="O125" s="21">
        <v>15</v>
      </c>
      <c r="P125" s="22">
        <v>18.8</v>
      </c>
    </row>
    <row r="126" spans="1:16">
      <c r="A126" s="6" t="s">
        <v>682</v>
      </c>
      <c r="B126" s="55" t="s">
        <v>683</v>
      </c>
      <c r="C126" s="44">
        <v>62634.400000000001</v>
      </c>
      <c r="D126" s="21">
        <v>13458.3</v>
      </c>
      <c r="E126" s="21">
        <v>12448.6</v>
      </c>
      <c r="F126" s="21">
        <v>14491.7</v>
      </c>
      <c r="G126" s="21">
        <v>21.5</v>
      </c>
      <c r="H126" s="21">
        <v>19.899999999999999</v>
      </c>
      <c r="I126" s="22">
        <v>23.1</v>
      </c>
      <c r="J126" s="35">
        <v>26907.599999999999</v>
      </c>
      <c r="K126" s="21">
        <v>4664.3999999999996</v>
      </c>
      <c r="L126" s="21">
        <v>4211.6000000000004</v>
      </c>
      <c r="M126" s="21">
        <v>5104.3</v>
      </c>
      <c r="N126" s="21">
        <v>17.3</v>
      </c>
      <c r="O126" s="21">
        <v>15.7</v>
      </c>
      <c r="P126" s="22">
        <v>19</v>
      </c>
    </row>
    <row r="127" spans="1:16">
      <c r="A127" s="6" t="s">
        <v>352</v>
      </c>
      <c r="B127" s="55" t="s">
        <v>353</v>
      </c>
      <c r="C127" s="44">
        <v>28824.5</v>
      </c>
      <c r="D127" s="21">
        <v>7380.6</v>
      </c>
      <c r="E127" s="21">
        <v>6846.4</v>
      </c>
      <c r="F127" s="21">
        <v>7934.9</v>
      </c>
      <c r="G127" s="21">
        <v>25.6</v>
      </c>
      <c r="H127" s="21">
        <v>23.8</v>
      </c>
      <c r="I127" s="22">
        <v>27.5</v>
      </c>
      <c r="J127" s="35">
        <v>7807.5</v>
      </c>
      <c r="K127" s="21">
        <v>1672.9</v>
      </c>
      <c r="L127" s="21">
        <v>1483.3</v>
      </c>
      <c r="M127" s="21">
        <v>1843.9</v>
      </c>
      <c r="N127" s="21">
        <v>21.4</v>
      </c>
      <c r="O127" s="21">
        <v>19</v>
      </c>
      <c r="P127" s="22">
        <v>23.6</v>
      </c>
    </row>
    <row r="128" spans="1:16">
      <c r="A128" s="6" t="s">
        <v>546</v>
      </c>
      <c r="B128" s="55" t="s">
        <v>547</v>
      </c>
      <c r="C128" s="44">
        <v>44779.9</v>
      </c>
      <c r="D128" s="21">
        <v>10745</v>
      </c>
      <c r="E128" s="21">
        <v>10013.6</v>
      </c>
      <c r="F128" s="21">
        <v>11507</v>
      </c>
      <c r="G128" s="21">
        <v>24</v>
      </c>
      <c r="H128" s="21">
        <v>22.4</v>
      </c>
      <c r="I128" s="22">
        <v>25.7</v>
      </c>
      <c r="J128" s="35">
        <v>12975.1</v>
      </c>
      <c r="K128" s="21">
        <v>2548.6</v>
      </c>
      <c r="L128" s="21">
        <v>2277.6999999999998</v>
      </c>
      <c r="M128" s="21">
        <v>2799.1</v>
      </c>
      <c r="N128" s="21">
        <v>19.600000000000001</v>
      </c>
      <c r="O128" s="21">
        <v>17.600000000000001</v>
      </c>
      <c r="P128" s="22">
        <v>21.6</v>
      </c>
    </row>
    <row r="129" spans="1:16">
      <c r="A129" s="6" t="s">
        <v>306</v>
      </c>
      <c r="B129" s="55" t="s">
        <v>307</v>
      </c>
      <c r="C129" s="44">
        <v>59951.3</v>
      </c>
      <c r="D129" s="21">
        <v>15274.5</v>
      </c>
      <c r="E129" s="21">
        <v>14271.5</v>
      </c>
      <c r="F129" s="21">
        <v>16300.1</v>
      </c>
      <c r="G129" s="21">
        <v>25.5</v>
      </c>
      <c r="H129" s="21">
        <v>23.8</v>
      </c>
      <c r="I129" s="22">
        <v>27.2</v>
      </c>
      <c r="J129" s="35">
        <v>21755.7</v>
      </c>
      <c r="K129" s="21">
        <v>4670.3</v>
      </c>
      <c r="L129" s="21">
        <v>4210.6000000000004</v>
      </c>
      <c r="M129" s="21">
        <v>5092.3</v>
      </c>
      <c r="N129" s="21">
        <v>21.5</v>
      </c>
      <c r="O129" s="21">
        <v>19.399999999999999</v>
      </c>
      <c r="P129" s="22">
        <v>23.4</v>
      </c>
    </row>
    <row r="130" spans="1:16">
      <c r="A130" s="6" t="s">
        <v>658</v>
      </c>
      <c r="B130" s="55" t="s">
        <v>659</v>
      </c>
      <c r="C130" s="44">
        <v>808.4</v>
      </c>
      <c r="D130" s="21">
        <v>176.4</v>
      </c>
      <c r="E130" s="21">
        <v>158</v>
      </c>
      <c r="F130" s="21">
        <v>196.1</v>
      </c>
      <c r="G130" s="21">
        <v>21.8</v>
      </c>
      <c r="H130" s="21">
        <v>19.5</v>
      </c>
      <c r="I130" s="22">
        <v>24.3</v>
      </c>
      <c r="J130" s="35">
        <v>409.6</v>
      </c>
      <c r="K130" s="21">
        <v>76.099999999999994</v>
      </c>
      <c r="L130" s="21">
        <v>65.900000000000006</v>
      </c>
      <c r="M130" s="21">
        <v>86.2</v>
      </c>
      <c r="N130" s="21">
        <v>18.600000000000001</v>
      </c>
      <c r="O130" s="21">
        <v>16.100000000000001</v>
      </c>
      <c r="P130" s="22">
        <v>21.1</v>
      </c>
    </row>
    <row r="131" spans="1:16">
      <c r="A131" s="6" t="s">
        <v>734</v>
      </c>
      <c r="B131" s="55" t="s">
        <v>735</v>
      </c>
      <c r="C131" s="44">
        <v>38500.5</v>
      </c>
      <c r="D131" s="21">
        <v>8080.8</v>
      </c>
      <c r="E131" s="21">
        <v>7357.7</v>
      </c>
      <c r="F131" s="21">
        <v>8884.7999999999993</v>
      </c>
      <c r="G131" s="21">
        <v>21</v>
      </c>
      <c r="H131" s="21">
        <v>19.100000000000001</v>
      </c>
      <c r="I131" s="22">
        <v>23.1</v>
      </c>
      <c r="J131" s="35">
        <v>29403.5</v>
      </c>
      <c r="K131" s="21">
        <v>5089.7</v>
      </c>
      <c r="L131" s="21">
        <v>4485.1000000000004</v>
      </c>
      <c r="M131" s="21">
        <v>5697.6</v>
      </c>
      <c r="N131" s="21">
        <v>17.3</v>
      </c>
      <c r="O131" s="21">
        <v>15.3</v>
      </c>
      <c r="P131" s="22">
        <v>19.399999999999999</v>
      </c>
    </row>
    <row r="132" spans="1:16">
      <c r="A132" s="6" t="s">
        <v>586</v>
      </c>
      <c r="B132" s="55" t="s">
        <v>587</v>
      </c>
      <c r="C132" s="44">
        <v>27946.2</v>
      </c>
      <c r="D132" s="21">
        <v>6417.9</v>
      </c>
      <c r="E132" s="21">
        <v>5987.9</v>
      </c>
      <c r="F132" s="21">
        <v>6879.7</v>
      </c>
      <c r="G132" s="21">
        <v>23</v>
      </c>
      <c r="H132" s="21">
        <v>21.4</v>
      </c>
      <c r="I132" s="22">
        <v>24.6</v>
      </c>
      <c r="J132" s="35">
        <v>33352.800000000003</v>
      </c>
      <c r="K132" s="21">
        <v>6223</v>
      </c>
      <c r="L132" s="21">
        <v>5570.2</v>
      </c>
      <c r="M132" s="21">
        <v>6826.9</v>
      </c>
      <c r="N132" s="21">
        <v>18.7</v>
      </c>
      <c r="O132" s="21">
        <v>16.7</v>
      </c>
      <c r="P132" s="22">
        <v>20.5</v>
      </c>
    </row>
    <row r="133" spans="1:16">
      <c r="A133" s="6" t="s">
        <v>304</v>
      </c>
      <c r="B133" s="55" t="s">
        <v>305</v>
      </c>
      <c r="C133" s="44">
        <v>65175.9</v>
      </c>
      <c r="D133" s="21">
        <v>16536</v>
      </c>
      <c r="E133" s="21">
        <v>15392.5</v>
      </c>
      <c r="F133" s="21">
        <v>17708.5</v>
      </c>
      <c r="G133" s="21">
        <v>25.4</v>
      </c>
      <c r="H133" s="21">
        <v>23.6</v>
      </c>
      <c r="I133" s="22">
        <v>27.2</v>
      </c>
      <c r="J133" s="35">
        <v>17845.099999999999</v>
      </c>
      <c r="K133" s="21">
        <v>3801.1</v>
      </c>
      <c r="L133" s="21">
        <v>3432.8</v>
      </c>
      <c r="M133" s="21">
        <v>4149.3</v>
      </c>
      <c r="N133" s="21">
        <v>21.3</v>
      </c>
      <c r="O133" s="21">
        <v>19.2</v>
      </c>
      <c r="P133" s="22">
        <v>23.3</v>
      </c>
    </row>
    <row r="134" spans="1:16">
      <c r="A134" s="6" t="s">
        <v>290</v>
      </c>
      <c r="B134" s="55" t="s">
        <v>291</v>
      </c>
      <c r="C134" s="44">
        <v>88709.9</v>
      </c>
      <c r="D134" s="21">
        <v>24268.6</v>
      </c>
      <c r="E134" s="21">
        <v>22349.1</v>
      </c>
      <c r="F134" s="21">
        <v>26227.8</v>
      </c>
      <c r="G134" s="21">
        <v>27.4</v>
      </c>
      <c r="H134" s="21">
        <v>25.2</v>
      </c>
      <c r="I134" s="22">
        <v>29.6</v>
      </c>
      <c r="J134" s="35">
        <v>17923.099999999999</v>
      </c>
      <c r="K134" s="21">
        <v>4074.3</v>
      </c>
      <c r="L134" s="21">
        <v>3585.2</v>
      </c>
      <c r="M134" s="21">
        <v>4528.7</v>
      </c>
      <c r="N134" s="21">
        <v>22.7</v>
      </c>
      <c r="O134" s="21">
        <v>20</v>
      </c>
      <c r="P134" s="22">
        <v>25.3</v>
      </c>
    </row>
    <row r="135" spans="1:16">
      <c r="A135" s="6" t="s">
        <v>866</v>
      </c>
      <c r="B135" s="55" t="s">
        <v>867</v>
      </c>
      <c r="C135" s="44">
        <v>37239.5</v>
      </c>
      <c r="D135" s="21">
        <v>7158</v>
      </c>
      <c r="E135" s="21">
        <v>6548.6</v>
      </c>
      <c r="F135" s="21">
        <v>7787.3</v>
      </c>
      <c r="G135" s="21">
        <v>19.2</v>
      </c>
      <c r="H135" s="21">
        <v>17.600000000000001</v>
      </c>
      <c r="I135" s="22">
        <v>20.9</v>
      </c>
      <c r="J135" s="35">
        <v>32825.5</v>
      </c>
      <c r="K135" s="21">
        <v>4980.1000000000004</v>
      </c>
      <c r="L135" s="21">
        <v>4445.2</v>
      </c>
      <c r="M135" s="21">
        <v>5509.1</v>
      </c>
      <c r="N135" s="21">
        <v>15.2</v>
      </c>
      <c r="O135" s="21">
        <v>13.5</v>
      </c>
      <c r="P135" s="22">
        <v>16.8</v>
      </c>
    </row>
    <row r="136" spans="1:16">
      <c r="A136" s="6" t="s">
        <v>500</v>
      </c>
      <c r="B136" s="55" t="s">
        <v>501</v>
      </c>
      <c r="C136" s="44">
        <v>142521.4</v>
      </c>
      <c r="D136" s="21">
        <v>34114.800000000003</v>
      </c>
      <c r="E136" s="21">
        <v>31914.5</v>
      </c>
      <c r="F136" s="21">
        <v>36408.400000000001</v>
      </c>
      <c r="G136" s="21">
        <v>23.9</v>
      </c>
      <c r="H136" s="21">
        <v>22.4</v>
      </c>
      <c r="I136" s="22">
        <v>25.5</v>
      </c>
      <c r="J136" s="35">
        <v>50887.6</v>
      </c>
      <c r="K136" s="21">
        <v>10106.700000000001</v>
      </c>
      <c r="L136" s="21">
        <v>9064.4</v>
      </c>
      <c r="M136" s="21">
        <v>11042.7</v>
      </c>
      <c r="N136" s="21">
        <v>19.899999999999999</v>
      </c>
      <c r="O136" s="21">
        <v>17.8</v>
      </c>
      <c r="P136" s="22">
        <v>21.7</v>
      </c>
    </row>
    <row r="137" spans="1:16">
      <c r="A137" s="6" t="s">
        <v>292</v>
      </c>
      <c r="B137" s="55" t="s">
        <v>293</v>
      </c>
      <c r="C137" s="44">
        <v>56715</v>
      </c>
      <c r="D137" s="21">
        <v>15647.5</v>
      </c>
      <c r="E137" s="21">
        <v>14336</v>
      </c>
      <c r="F137" s="21">
        <v>16987.5</v>
      </c>
      <c r="G137" s="21">
        <v>27.6</v>
      </c>
      <c r="H137" s="21">
        <v>25.3</v>
      </c>
      <c r="I137" s="22">
        <v>30</v>
      </c>
      <c r="J137" s="35">
        <v>11950</v>
      </c>
      <c r="K137" s="21">
        <v>2726.6</v>
      </c>
      <c r="L137" s="21">
        <v>2386.4</v>
      </c>
      <c r="M137" s="21">
        <v>3041.1</v>
      </c>
      <c r="N137" s="21">
        <v>22.8</v>
      </c>
      <c r="O137" s="21">
        <v>20</v>
      </c>
      <c r="P137" s="22">
        <v>25.4</v>
      </c>
    </row>
    <row r="138" spans="1:16">
      <c r="A138" s="6" t="s">
        <v>776</v>
      </c>
      <c r="B138" s="55" t="s">
        <v>777</v>
      </c>
      <c r="C138" s="44">
        <v>59274.8</v>
      </c>
      <c r="D138" s="21">
        <v>12608.9</v>
      </c>
      <c r="E138" s="21">
        <v>11526.6</v>
      </c>
      <c r="F138" s="21">
        <v>13801.1</v>
      </c>
      <c r="G138" s="21">
        <v>21.3</v>
      </c>
      <c r="H138" s="21">
        <v>19.399999999999999</v>
      </c>
      <c r="I138" s="22">
        <v>23.3</v>
      </c>
      <c r="J138" s="35">
        <v>42360.2</v>
      </c>
      <c r="K138" s="21">
        <v>7458.6</v>
      </c>
      <c r="L138" s="21">
        <v>6594.1</v>
      </c>
      <c r="M138" s="21">
        <v>8322.1</v>
      </c>
      <c r="N138" s="21">
        <v>17.600000000000001</v>
      </c>
      <c r="O138" s="21">
        <v>15.6</v>
      </c>
      <c r="P138" s="22">
        <v>19.600000000000001</v>
      </c>
    </row>
    <row r="139" spans="1:16">
      <c r="A139" s="6" t="s">
        <v>558</v>
      </c>
      <c r="B139" s="55" t="s">
        <v>559</v>
      </c>
      <c r="C139" s="44">
        <v>45279.199999999997</v>
      </c>
      <c r="D139" s="21">
        <v>10655.6</v>
      </c>
      <c r="E139" s="21">
        <v>9968.2000000000007</v>
      </c>
      <c r="F139" s="21">
        <v>11380.4</v>
      </c>
      <c r="G139" s="21">
        <v>23.5</v>
      </c>
      <c r="H139" s="21">
        <v>22</v>
      </c>
      <c r="I139" s="22">
        <v>25.1</v>
      </c>
      <c r="J139" s="35">
        <v>20606.8</v>
      </c>
      <c r="K139" s="21">
        <v>4082</v>
      </c>
      <c r="L139" s="21">
        <v>3669.3</v>
      </c>
      <c r="M139" s="21">
        <v>4448.3</v>
      </c>
      <c r="N139" s="21">
        <v>19.8</v>
      </c>
      <c r="O139" s="21">
        <v>17.8</v>
      </c>
      <c r="P139" s="22">
        <v>21.6</v>
      </c>
    </row>
    <row r="140" spans="1:16">
      <c r="A140" s="6" t="s">
        <v>532</v>
      </c>
      <c r="B140" s="55" t="s">
        <v>533</v>
      </c>
      <c r="C140" s="44">
        <v>232651.2</v>
      </c>
      <c r="D140" s="21">
        <v>55053.2</v>
      </c>
      <c r="E140" s="21">
        <v>51350.3</v>
      </c>
      <c r="F140" s="21">
        <v>58844.4</v>
      </c>
      <c r="G140" s="21">
        <v>23.7</v>
      </c>
      <c r="H140" s="21">
        <v>22.1</v>
      </c>
      <c r="I140" s="22">
        <v>25.3</v>
      </c>
      <c r="J140" s="35">
        <v>88008.8</v>
      </c>
      <c r="K140" s="21">
        <v>17044.099999999999</v>
      </c>
      <c r="L140" s="21">
        <v>15245.1</v>
      </c>
      <c r="M140" s="21">
        <v>18682.5</v>
      </c>
      <c r="N140" s="21">
        <v>19.399999999999999</v>
      </c>
      <c r="O140" s="21">
        <v>17.3</v>
      </c>
      <c r="P140" s="22">
        <v>21.2</v>
      </c>
    </row>
    <row r="141" spans="1:16">
      <c r="A141" s="6" t="s">
        <v>660</v>
      </c>
      <c r="B141" s="55" t="s">
        <v>661</v>
      </c>
      <c r="C141" s="44">
        <v>102272</v>
      </c>
      <c r="D141" s="21">
        <v>23641.1</v>
      </c>
      <c r="E141" s="21">
        <v>21746.6</v>
      </c>
      <c r="F141" s="21">
        <v>25712.6</v>
      </c>
      <c r="G141" s="21">
        <v>23.1</v>
      </c>
      <c r="H141" s="21">
        <v>21.3</v>
      </c>
      <c r="I141" s="22">
        <v>25.1</v>
      </c>
      <c r="J141" s="35">
        <v>26021</v>
      </c>
      <c r="K141" s="21">
        <v>4956.8999999999996</v>
      </c>
      <c r="L141" s="21">
        <v>4383.1000000000004</v>
      </c>
      <c r="M141" s="21">
        <v>5504.8</v>
      </c>
      <c r="N141" s="21">
        <v>19</v>
      </c>
      <c r="O141" s="21">
        <v>16.8</v>
      </c>
      <c r="P141" s="22">
        <v>21.2</v>
      </c>
    </row>
    <row r="142" spans="1:16">
      <c r="A142" s="6" t="s">
        <v>438</v>
      </c>
      <c r="B142" s="55" t="s">
        <v>439</v>
      </c>
      <c r="C142" s="44">
        <v>36245</v>
      </c>
      <c r="D142" s="21">
        <v>8451.4</v>
      </c>
      <c r="E142" s="21">
        <v>7885.3</v>
      </c>
      <c r="F142" s="21">
        <v>9045.6</v>
      </c>
      <c r="G142" s="21">
        <v>23.3</v>
      </c>
      <c r="H142" s="21">
        <v>21.8</v>
      </c>
      <c r="I142" s="22">
        <v>25</v>
      </c>
      <c r="J142" s="35">
        <v>19453</v>
      </c>
      <c r="K142" s="21">
        <v>3756.4</v>
      </c>
      <c r="L142" s="21">
        <v>3388.5</v>
      </c>
      <c r="M142" s="21">
        <v>4098</v>
      </c>
      <c r="N142" s="21">
        <v>19.3</v>
      </c>
      <c r="O142" s="21">
        <v>17.399999999999999</v>
      </c>
      <c r="P142" s="22">
        <v>21.1</v>
      </c>
    </row>
    <row r="143" spans="1:16">
      <c r="A143" s="6" t="s">
        <v>706</v>
      </c>
      <c r="B143" s="55" t="s">
        <v>707</v>
      </c>
      <c r="C143" s="44">
        <v>63042.1</v>
      </c>
      <c r="D143" s="21">
        <v>13873.9</v>
      </c>
      <c r="E143" s="21">
        <v>12721.2</v>
      </c>
      <c r="F143" s="21">
        <v>15141.2</v>
      </c>
      <c r="G143" s="21">
        <v>22</v>
      </c>
      <c r="H143" s="21">
        <v>20.2</v>
      </c>
      <c r="I143" s="22">
        <v>24</v>
      </c>
      <c r="J143" s="35">
        <v>41680.9</v>
      </c>
      <c r="K143" s="21">
        <v>7597.9</v>
      </c>
      <c r="L143" s="21">
        <v>6715.6</v>
      </c>
      <c r="M143" s="21">
        <v>8462.6</v>
      </c>
      <c r="N143" s="21">
        <v>18.2</v>
      </c>
      <c r="O143" s="21">
        <v>16.100000000000001</v>
      </c>
      <c r="P143" s="22">
        <v>20.3</v>
      </c>
    </row>
    <row r="144" spans="1:16">
      <c r="A144" s="6" t="s">
        <v>622</v>
      </c>
      <c r="B144" s="55" t="s">
        <v>623</v>
      </c>
      <c r="C144" s="44">
        <v>39650</v>
      </c>
      <c r="D144" s="21">
        <v>8500.5</v>
      </c>
      <c r="E144" s="21">
        <v>7872.8</v>
      </c>
      <c r="F144" s="21">
        <v>9157.1</v>
      </c>
      <c r="G144" s="21">
        <v>21.4</v>
      </c>
      <c r="H144" s="21">
        <v>19.899999999999999</v>
      </c>
      <c r="I144" s="22">
        <v>23.1</v>
      </c>
      <c r="J144" s="35">
        <v>17259</v>
      </c>
      <c r="K144" s="21">
        <v>2978.4</v>
      </c>
      <c r="L144" s="21">
        <v>2690.9</v>
      </c>
      <c r="M144" s="21">
        <v>3266.4</v>
      </c>
      <c r="N144" s="21">
        <v>17.3</v>
      </c>
      <c r="O144" s="21">
        <v>15.6</v>
      </c>
      <c r="P144" s="22">
        <v>18.899999999999999</v>
      </c>
    </row>
    <row r="145" spans="1:16">
      <c r="A145" s="6" t="s">
        <v>308</v>
      </c>
      <c r="B145" s="55" t="s">
        <v>309</v>
      </c>
      <c r="C145" s="44">
        <v>28790.7</v>
      </c>
      <c r="D145" s="21">
        <v>7210.9</v>
      </c>
      <c r="E145" s="21">
        <v>6722.3</v>
      </c>
      <c r="F145" s="21">
        <v>7704.4</v>
      </c>
      <c r="G145" s="21">
        <v>25</v>
      </c>
      <c r="H145" s="21">
        <v>23.3</v>
      </c>
      <c r="I145" s="22">
        <v>26.8</v>
      </c>
      <c r="J145" s="35">
        <v>9061.2999999999993</v>
      </c>
      <c r="K145" s="21">
        <v>1910.4</v>
      </c>
      <c r="L145" s="21">
        <v>1713.6</v>
      </c>
      <c r="M145" s="21">
        <v>2089.1999999999998</v>
      </c>
      <c r="N145" s="21">
        <v>21.1</v>
      </c>
      <c r="O145" s="21">
        <v>18.899999999999999</v>
      </c>
      <c r="P145" s="22">
        <v>23.1</v>
      </c>
    </row>
    <row r="146" spans="1:16">
      <c r="A146" s="6" t="s">
        <v>324</v>
      </c>
      <c r="B146" s="55" t="s">
        <v>325</v>
      </c>
      <c r="C146" s="44">
        <v>143770</v>
      </c>
      <c r="D146" s="21">
        <v>38721.199999999997</v>
      </c>
      <c r="E146" s="21">
        <v>35337.800000000003</v>
      </c>
      <c r="F146" s="21">
        <v>42126.3</v>
      </c>
      <c r="G146" s="21">
        <v>26.9</v>
      </c>
      <c r="H146" s="21">
        <v>24.6</v>
      </c>
      <c r="I146" s="22">
        <v>29.3</v>
      </c>
      <c r="J146" s="35">
        <v>43968</v>
      </c>
      <c r="K146" s="21">
        <v>9825.5</v>
      </c>
      <c r="L146" s="21">
        <v>8583.1</v>
      </c>
      <c r="M146" s="21">
        <v>10969</v>
      </c>
      <c r="N146" s="21">
        <v>22.3</v>
      </c>
      <c r="O146" s="21">
        <v>19.5</v>
      </c>
      <c r="P146" s="22">
        <v>24.9</v>
      </c>
    </row>
    <row r="147" spans="1:16">
      <c r="A147" s="6" t="s">
        <v>634</v>
      </c>
      <c r="B147" s="55" t="s">
        <v>635</v>
      </c>
      <c r="C147" s="44">
        <v>60412.1</v>
      </c>
      <c r="D147" s="21">
        <v>14112</v>
      </c>
      <c r="E147" s="21">
        <v>13089.9</v>
      </c>
      <c r="F147" s="21">
        <v>15195</v>
      </c>
      <c r="G147" s="21">
        <v>23.4</v>
      </c>
      <c r="H147" s="21">
        <v>21.7</v>
      </c>
      <c r="I147" s="22">
        <v>25.2</v>
      </c>
      <c r="J147" s="35">
        <v>17847.900000000001</v>
      </c>
      <c r="K147" s="21">
        <v>3372</v>
      </c>
      <c r="L147" s="21">
        <v>3003.2</v>
      </c>
      <c r="M147" s="21">
        <v>3723.3</v>
      </c>
      <c r="N147" s="21">
        <v>18.899999999999999</v>
      </c>
      <c r="O147" s="21">
        <v>16.8</v>
      </c>
      <c r="P147" s="22">
        <v>20.9</v>
      </c>
    </row>
    <row r="148" spans="1:16">
      <c r="A148" s="6" t="s">
        <v>602</v>
      </c>
      <c r="B148" s="55" t="s">
        <v>603</v>
      </c>
      <c r="C148" s="44">
        <v>61120.3</v>
      </c>
      <c r="D148" s="21">
        <v>13565.7</v>
      </c>
      <c r="E148" s="21">
        <v>12634.3</v>
      </c>
      <c r="F148" s="21">
        <v>14505.7</v>
      </c>
      <c r="G148" s="21">
        <v>22.2</v>
      </c>
      <c r="H148" s="21">
        <v>20.7</v>
      </c>
      <c r="I148" s="22">
        <v>23.7</v>
      </c>
      <c r="J148" s="35">
        <v>21985.7</v>
      </c>
      <c r="K148" s="21">
        <v>3981.1</v>
      </c>
      <c r="L148" s="21">
        <v>3597.2</v>
      </c>
      <c r="M148" s="21">
        <v>4352.8</v>
      </c>
      <c r="N148" s="21">
        <v>18.100000000000001</v>
      </c>
      <c r="O148" s="21">
        <v>16.399999999999999</v>
      </c>
      <c r="P148" s="22">
        <v>19.8</v>
      </c>
    </row>
    <row r="149" spans="1:16">
      <c r="A149" s="6" t="s">
        <v>736</v>
      </c>
      <c r="B149" s="55" t="s">
        <v>737</v>
      </c>
      <c r="C149" s="44">
        <v>28429.7</v>
      </c>
      <c r="D149" s="21">
        <v>6148</v>
      </c>
      <c r="E149" s="21">
        <v>5675.3</v>
      </c>
      <c r="F149" s="21">
        <v>6652.6</v>
      </c>
      <c r="G149" s="21">
        <v>21.6</v>
      </c>
      <c r="H149" s="21">
        <v>20</v>
      </c>
      <c r="I149" s="22">
        <v>23.4</v>
      </c>
      <c r="J149" s="35">
        <v>8934.2999999999993</v>
      </c>
      <c r="K149" s="21">
        <v>1598</v>
      </c>
      <c r="L149" s="21">
        <v>1429.5</v>
      </c>
      <c r="M149" s="21">
        <v>1754.7</v>
      </c>
      <c r="N149" s="21">
        <v>17.899999999999999</v>
      </c>
      <c r="O149" s="21">
        <v>16</v>
      </c>
      <c r="P149" s="22">
        <v>19.600000000000001</v>
      </c>
    </row>
    <row r="150" spans="1:16">
      <c r="A150" s="6" t="s">
        <v>636</v>
      </c>
      <c r="B150" s="55" t="s">
        <v>637</v>
      </c>
      <c r="C150" s="44">
        <v>28951.200000000001</v>
      </c>
      <c r="D150" s="21">
        <v>6506.3</v>
      </c>
      <c r="E150" s="21">
        <v>6028.5</v>
      </c>
      <c r="F150" s="21">
        <v>7010.2</v>
      </c>
      <c r="G150" s="21">
        <v>22.5</v>
      </c>
      <c r="H150" s="21">
        <v>20.8</v>
      </c>
      <c r="I150" s="22">
        <v>24.2</v>
      </c>
      <c r="J150" s="35">
        <v>18225.8</v>
      </c>
      <c r="K150" s="21">
        <v>3354.6</v>
      </c>
      <c r="L150" s="21">
        <v>3017.5</v>
      </c>
      <c r="M150" s="21">
        <v>3671.8</v>
      </c>
      <c r="N150" s="21">
        <v>18.399999999999999</v>
      </c>
      <c r="O150" s="21">
        <v>16.600000000000001</v>
      </c>
      <c r="P150" s="22">
        <v>20.100000000000001</v>
      </c>
    </row>
    <row r="151" spans="1:16">
      <c r="A151" s="6" t="s">
        <v>474</v>
      </c>
      <c r="B151" s="55" t="s">
        <v>475</v>
      </c>
      <c r="C151" s="44">
        <v>121236.4</v>
      </c>
      <c r="D151" s="21">
        <v>30673.5</v>
      </c>
      <c r="E151" s="21">
        <v>27687.7</v>
      </c>
      <c r="F151" s="21">
        <v>33687.300000000003</v>
      </c>
      <c r="G151" s="21">
        <v>25.3</v>
      </c>
      <c r="H151" s="21">
        <v>22.8</v>
      </c>
      <c r="I151" s="22">
        <v>27.8</v>
      </c>
      <c r="J151" s="35">
        <v>45691.6</v>
      </c>
      <c r="K151" s="21">
        <v>9532.5</v>
      </c>
      <c r="L151" s="21">
        <v>8238</v>
      </c>
      <c r="M151" s="21">
        <v>10726.4</v>
      </c>
      <c r="N151" s="21">
        <v>20.9</v>
      </c>
      <c r="O151" s="21">
        <v>18</v>
      </c>
      <c r="P151" s="22">
        <v>23.5</v>
      </c>
    </row>
    <row r="152" spans="1:16">
      <c r="A152" s="6" t="s">
        <v>382</v>
      </c>
      <c r="B152" s="55" t="s">
        <v>383</v>
      </c>
      <c r="C152" s="44">
        <v>42210.9</v>
      </c>
      <c r="D152" s="21">
        <v>10736.2</v>
      </c>
      <c r="E152" s="21">
        <v>9995.6</v>
      </c>
      <c r="F152" s="21">
        <v>11507.7</v>
      </c>
      <c r="G152" s="21">
        <v>25.4</v>
      </c>
      <c r="H152" s="21">
        <v>23.7</v>
      </c>
      <c r="I152" s="22">
        <v>27.3</v>
      </c>
      <c r="J152" s="35">
        <v>9553.1</v>
      </c>
      <c r="K152" s="21">
        <v>2017.6</v>
      </c>
      <c r="L152" s="21">
        <v>1799.3</v>
      </c>
      <c r="M152" s="21">
        <v>2217.6</v>
      </c>
      <c r="N152" s="21">
        <v>21.1</v>
      </c>
      <c r="O152" s="21">
        <v>18.8</v>
      </c>
      <c r="P152" s="22">
        <v>23.2</v>
      </c>
    </row>
    <row r="153" spans="1:16">
      <c r="A153" s="6" t="s">
        <v>510</v>
      </c>
      <c r="B153" s="55" t="s">
        <v>511</v>
      </c>
      <c r="C153" s="44">
        <v>94367.9</v>
      </c>
      <c r="D153" s="21">
        <v>22219.599999999999</v>
      </c>
      <c r="E153" s="21">
        <v>20790.2</v>
      </c>
      <c r="F153" s="21">
        <v>23718.7</v>
      </c>
      <c r="G153" s="21">
        <v>23.5</v>
      </c>
      <c r="H153" s="21">
        <v>22</v>
      </c>
      <c r="I153" s="22">
        <v>25.1</v>
      </c>
      <c r="J153" s="35">
        <v>25322.1</v>
      </c>
      <c r="K153" s="21">
        <v>4813.5</v>
      </c>
      <c r="L153" s="21">
        <v>4321.2</v>
      </c>
      <c r="M153" s="21">
        <v>5270.9</v>
      </c>
      <c r="N153" s="21">
        <v>19</v>
      </c>
      <c r="O153" s="21">
        <v>17.100000000000001</v>
      </c>
      <c r="P153" s="22">
        <v>20.8</v>
      </c>
    </row>
    <row r="154" spans="1:16">
      <c r="A154" s="6" t="s">
        <v>662</v>
      </c>
      <c r="B154" s="55" t="s">
        <v>663</v>
      </c>
      <c r="C154" s="44">
        <v>20075.3</v>
      </c>
      <c r="D154" s="21">
        <v>4366.2</v>
      </c>
      <c r="E154" s="21">
        <v>4042.3</v>
      </c>
      <c r="F154" s="21">
        <v>4707.8</v>
      </c>
      <c r="G154" s="21">
        <v>21.7</v>
      </c>
      <c r="H154" s="21">
        <v>20.100000000000001</v>
      </c>
      <c r="I154" s="22">
        <v>23.5</v>
      </c>
      <c r="J154" s="35">
        <v>8417.7000000000007</v>
      </c>
      <c r="K154" s="21">
        <v>1479.2</v>
      </c>
      <c r="L154" s="21">
        <v>1337.2</v>
      </c>
      <c r="M154" s="21">
        <v>1615.8</v>
      </c>
      <c r="N154" s="21">
        <v>17.600000000000001</v>
      </c>
      <c r="O154" s="21">
        <v>15.9</v>
      </c>
      <c r="P154" s="22">
        <v>19.2</v>
      </c>
    </row>
    <row r="155" spans="1:16">
      <c r="A155" s="6" t="s">
        <v>844</v>
      </c>
      <c r="B155" s="55" t="s">
        <v>845</v>
      </c>
      <c r="C155" s="44">
        <v>47946.5</v>
      </c>
      <c r="D155" s="21">
        <v>9746.5</v>
      </c>
      <c r="E155" s="21">
        <v>8981.5</v>
      </c>
      <c r="F155" s="21">
        <v>10531.6</v>
      </c>
      <c r="G155" s="21">
        <v>20.3</v>
      </c>
      <c r="H155" s="21">
        <v>18.7</v>
      </c>
      <c r="I155" s="22">
        <v>22</v>
      </c>
      <c r="J155" s="35">
        <v>35806.5</v>
      </c>
      <c r="K155" s="21">
        <v>5939.2</v>
      </c>
      <c r="L155" s="21">
        <v>5347.6</v>
      </c>
      <c r="M155" s="21">
        <v>6535.9</v>
      </c>
      <c r="N155" s="21">
        <v>16.600000000000001</v>
      </c>
      <c r="O155" s="21">
        <v>14.9</v>
      </c>
      <c r="P155" s="22">
        <v>18.3</v>
      </c>
    </row>
    <row r="156" spans="1:16">
      <c r="A156" s="6" t="s">
        <v>570</v>
      </c>
      <c r="B156" s="55" t="s">
        <v>571</v>
      </c>
      <c r="C156" s="44">
        <v>31229.7</v>
      </c>
      <c r="D156" s="21">
        <v>6873.3</v>
      </c>
      <c r="E156" s="21">
        <v>6346.4</v>
      </c>
      <c r="F156" s="21">
        <v>7406.8</v>
      </c>
      <c r="G156" s="21">
        <v>22</v>
      </c>
      <c r="H156" s="21">
        <v>20.3</v>
      </c>
      <c r="I156" s="22">
        <v>23.7</v>
      </c>
      <c r="J156" s="35">
        <v>13483.3</v>
      </c>
      <c r="K156" s="21">
        <v>2522.3000000000002</v>
      </c>
      <c r="L156" s="21">
        <v>2268.1999999999998</v>
      </c>
      <c r="M156" s="21">
        <v>2763</v>
      </c>
      <c r="N156" s="21">
        <v>18.7</v>
      </c>
      <c r="O156" s="21">
        <v>16.8</v>
      </c>
      <c r="P156" s="22">
        <v>20.5</v>
      </c>
    </row>
    <row r="157" spans="1:16">
      <c r="A157" s="6" t="s">
        <v>502</v>
      </c>
      <c r="B157" s="55" t="s">
        <v>503</v>
      </c>
      <c r="C157" s="44">
        <v>42066.2</v>
      </c>
      <c r="D157" s="21">
        <v>9705.6</v>
      </c>
      <c r="E157" s="21">
        <v>8995.1</v>
      </c>
      <c r="F157" s="21">
        <v>10416.200000000001</v>
      </c>
      <c r="G157" s="21">
        <v>23.1</v>
      </c>
      <c r="H157" s="21">
        <v>21.4</v>
      </c>
      <c r="I157" s="22">
        <v>24.8</v>
      </c>
      <c r="J157" s="35">
        <v>16610.8</v>
      </c>
      <c r="K157" s="21">
        <v>3167.3</v>
      </c>
      <c r="L157" s="21">
        <v>2858.4</v>
      </c>
      <c r="M157" s="21">
        <v>3462.1</v>
      </c>
      <c r="N157" s="21">
        <v>19.100000000000001</v>
      </c>
      <c r="O157" s="21">
        <v>17.2</v>
      </c>
      <c r="P157" s="22">
        <v>20.8</v>
      </c>
    </row>
    <row r="158" spans="1:16">
      <c r="A158" s="6" t="s">
        <v>778</v>
      </c>
      <c r="B158" s="55" t="s">
        <v>779</v>
      </c>
      <c r="C158" s="44">
        <v>49248.4</v>
      </c>
      <c r="D158" s="21">
        <v>9904</v>
      </c>
      <c r="E158" s="21">
        <v>8971.2000000000007</v>
      </c>
      <c r="F158" s="21">
        <v>10864.2</v>
      </c>
      <c r="G158" s="21">
        <v>20.100000000000001</v>
      </c>
      <c r="H158" s="21">
        <v>18.2</v>
      </c>
      <c r="I158" s="22">
        <v>22.1</v>
      </c>
      <c r="J158" s="35">
        <v>27526.6</v>
      </c>
      <c r="K158" s="21">
        <v>4407.2</v>
      </c>
      <c r="L158" s="21">
        <v>3920.8</v>
      </c>
      <c r="M158" s="21">
        <v>4889.5</v>
      </c>
      <c r="N158" s="21">
        <v>16</v>
      </c>
      <c r="O158" s="21">
        <v>14.2</v>
      </c>
      <c r="P158" s="22">
        <v>17.8</v>
      </c>
    </row>
    <row r="159" spans="1:16">
      <c r="A159" s="6" t="s">
        <v>346</v>
      </c>
      <c r="B159" s="55" t="s">
        <v>347</v>
      </c>
      <c r="C159" s="44">
        <v>47709</v>
      </c>
      <c r="D159" s="21">
        <v>12470.2</v>
      </c>
      <c r="E159" s="21">
        <v>11526.4</v>
      </c>
      <c r="F159" s="21">
        <v>13431.4</v>
      </c>
      <c r="G159" s="21">
        <v>26.1</v>
      </c>
      <c r="H159" s="21">
        <v>24.2</v>
      </c>
      <c r="I159" s="22">
        <v>28.2</v>
      </c>
      <c r="J159" s="35">
        <v>11897</v>
      </c>
      <c r="K159" s="21">
        <v>2623.4</v>
      </c>
      <c r="L159" s="21">
        <v>2319.1999999999998</v>
      </c>
      <c r="M159" s="21">
        <v>2895.8</v>
      </c>
      <c r="N159" s="21">
        <v>22.1</v>
      </c>
      <c r="O159" s="21">
        <v>19.5</v>
      </c>
      <c r="P159" s="22">
        <v>24.3</v>
      </c>
    </row>
    <row r="160" spans="1:16">
      <c r="A160" s="6" t="s">
        <v>758</v>
      </c>
      <c r="B160" s="55" t="s">
        <v>759</v>
      </c>
      <c r="C160" s="44">
        <v>81629.399999999994</v>
      </c>
      <c r="D160" s="21">
        <v>17636.8</v>
      </c>
      <c r="E160" s="21">
        <v>16377.7</v>
      </c>
      <c r="F160" s="21">
        <v>18937</v>
      </c>
      <c r="G160" s="21">
        <v>21.6</v>
      </c>
      <c r="H160" s="21">
        <v>20.100000000000001</v>
      </c>
      <c r="I160" s="22">
        <v>23.2</v>
      </c>
      <c r="J160" s="35">
        <v>36807.599999999999</v>
      </c>
      <c r="K160" s="21">
        <v>6414.1</v>
      </c>
      <c r="L160" s="21">
        <v>5744.9</v>
      </c>
      <c r="M160" s="21">
        <v>7049.4</v>
      </c>
      <c r="N160" s="21">
        <v>17.399999999999999</v>
      </c>
      <c r="O160" s="21">
        <v>15.6</v>
      </c>
      <c r="P160" s="22">
        <v>19.2</v>
      </c>
    </row>
    <row r="161" spans="1:16">
      <c r="A161" s="6" t="s">
        <v>824</v>
      </c>
      <c r="B161" s="55" t="s">
        <v>825</v>
      </c>
      <c r="C161" s="44">
        <v>27691.4</v>
      </c>
      <c r="D161" s="21">
        <v>5579.4</v>
      </c>
      <c r="E161" s="21">
        <v>5095.3999999999996</v>
      </c>
      <c r="F161" s="21">
        <v>6084.6</v>
      </c>
      <c r="G161" s="21">
        <v>20.100000000000001</v>
      </c>
      <c r="H161" s="21">
        <v>18.399999999999999</v>
      </c>
      <c r="I161" s="22">
        <v>22</v>
      </c>
      <c r="J161" s="35">
        <v>19845.599999999999</v>
      </c>
      <c r="K161" s="21">
        <v>3198.8</v>
      </c>
      <c r="L161" s="21">
        <v>2870</v>
      </c>
      <c r="M161" s="21">
        <v>3518.8</v>
      </c>
      <c r="N161" s="21">
        <v>16.100000000000001</v>
      </c>
      <c r="O161" s="21">
        <v>14.5</v>
      </c>
      <c r="P161" s="22">
        <v>17.7</v>
      </c>
    </row>
    <row r="162" spans="1:16">
      <c r="A162" s="6" t="s">
        <v>384</v>
      </c>
      <c r="B162" s="55" t="s">
        <v>385</v>
      </c>
      <c r="C162" s="44">
        <v>71647.199999999997</v>
      </c>
      <c r="D162" s="21">
        <v>17344.8</v>
      </c>
      <c r="E162" s="21">
        <v>16162.5</v>
      </c>
      <c r="F162" s="21">
        <v>18566.900000000001</v>
      </c>
      <c r="G162" s="21">
        <v>24.2</v>
      </c>
      <c r="H162" s="21">
        <v>22.6</v>
      </c>
      <c r="I162" s="22">
        <v>25.9</v>
      </c>
      <c r="J162" s="35">
        <v>30712.799999999999</v>
      </c>
      <c r="K162" s="21">
        <v>6134.1</v>
      </c>
      <c r="L162" s="21">
        <v>5584.3</v>
      </c>
      <c r="M162" s="21">
        <v>6669.9</v>
      </c>
      <c r="N162" s="21">
        <v>20</v>
      </c>
      <c r="O162" s="21">
        <v>18.2</v>
      </c>
      <c r="P162" s="22">
        <v>21.7</v>
      </c>
    </row>
    <row r="163" spans="1:16">
      <c r="A163" s="6" t="s">
        <v>420</v>
      </c>
      <c r="B163" s="55" t="s">
        <v>421</v>
      </c>
      <c r="C163" s="44">
        <v>46050.400000000001</v>
      </c>
      <c r="D163" s="21">
        <v>10955.5</v>
      </c>
      <c r="E163" s="21">
        <v>10262</v>
      </c>
      <c r="F163" s="21">
        <v>11649.8</v>
      </c>
      <c r="G163" s="21">
        <v>23.8</v>
      </c>
      <c r="H163" s="21">
        <v>22.3</v>
      </c>
      <c r="I163" s="22">
        <v>25.3</v>
      </c>
      <c r="J163" s="35">
        <v>17875.599999999999</v>
      </c>
      <c r="K163" s="21">
        <v>3568.5</v>
      </c>
      <c r="L163" s="21">
        <v>3227.2</v>
      </c>
      <c r="M163" s="21">
        <v>3877.3</v>
      </c>
      <c r="N163" s="21">
        <v>20</v>
      </c>
      <c r="O163" s="21">
        <v>18.100000000000001</v>
      </c>
      <c r="P163" s="22">
        <v>21.7</v>
      </c>
    </row>
    <row r="164" spans="1:16">
      <c r="A164" s="6" t="s">
        <v>504</v>
      </c>
      <c r="B164" s="55" t="s">
        <v>505</v>
      </c>
      <c r="C164" s="44">
        <v>45515.1</v>
      </c>
      <c r="D164" s="21">
        <v>10487.2</v>
      </c>
      <c r="E164" s="21">
        <v>9811.9</v>
      </c>
      <c r="F164" s="21">
        <v>11180</v>
      </c>
      <c r="G164" s="21">
        <v>23</v>
      </c>
      <c r="H164" s="21">
        <v>21.6</v>
      </c>
      <c r="I164" s="22">
        <v>24.6</v>
      </c>
      <c r="J164" s="35">
        <v>14785.9</v>
      </c>
      <c r="K164" s="21">
        <v>2779.3</v>
      </c>
      <c r="L164" s="21">
        <v>2508.4</v>
      </c>
      <c r="M164" s="21">
        <v>3031.3</v>
      </c>
      <c r="N164" s="21">
        <v>18.8</v>
      </c>
      <c r="O164" s="21">
        <v>17</v>
      </c>
      <c r="P164" s="22">
        <v>20.5</v>
      </c>
    </row>
    <row r="165" spans="1:16">
      <c r="A165" s="6" t="s">
        <v>476</v>
      </c>
      <c r="B165" s="55" t="s">
        <v>477</v>
      </c>
      <c r="C165" s="44">
        <v>81439.5</v>
      </c>
      <c r="D165" s="21">
        <v>20178.099999999999</v>
      </c>
      <c r="E165" s="21">
        <v>18717.5</v>
      </c>
      <c r="F165" s="21">
        <v>21704.9</v>
      </c>
      <c r="G165" s="21">
        <v>24.8</v>
      </c>
      <c r="H165" s="21">
        <v>23</v>
      </c>
      <c r="I165" s="22">
        <v>26.7</v>
      </c>
      <c r="J165" s="35">
        <v>31244.5</v>
      </c>
      <c r="K165" s="21">
        <v>6362</v>
      </c>
      <c r="L165" s="21">
        <v>5650.5</v>
      </c>
      <c r="M165" s="21">
        <v>7012.3</v>
      </c>
      <c r="N165" s="21">
        <v>20.399999999999999</v>
      </c>
      <c r="O165" s="21">
        <v>18.100000000000001</v>
      </c>
      <c r="P165" s="22">
        <v>22.4</v>
      </c>
    </row>
    <row r="166" spans="1:16">
      <c r="A166" s="6" t="s">
        <v>826</v>
      </c>
      <c r="B166" s="55" t="s">
        <v>827</v>
      </c>
      <c r="C166" s="44">
        <v>74619.399999999994</v>
      </c>
      <c r="D166" s="21">
        <v>16036</v>
      </c>
      <c r="E166" s="21">
        <v>14407.5</v>
      </c>
      <c r="F166" s="21">
        <v>17819.8</v>
      </c>
      <c r="G166" s="21">
        <v>21.5</v>
      </c>
      <c r="H166" s="21">
        <v>19.3</v>
      </c>
      <c r="I166" s="22">
        <v>23.9</v>
      </c>
      <c r="J166" s="35">
        <v>27879.599999999999</v>
      </c>
      <c r="K166" s="21">
        <v>4944.3</v>
      </c>
      <c r="L166" s="21">
        <v>4308.8999999999996</v>
      </c>
      <c r="M166" s="21">
        <v>5611.9</v>
      </c>
      <c r="N166" s="21">
        <v>17.7</v>
      </c>
      <c r="O166" s="21">
        <v>15.5</v>
      </c>
      <c r="P166" s="22">
        <v>20.100000000000001</v>
      </c>
    </row>
    <row r="167" spans="1:16">
      <c r="A167" s="6" t="s">
        <v>440</v>
      </c>
      <c r="B167" s="55" t="s">
        <v>441</v>
      </c>
      <c r="C167" s="44">
        <v>39911.300000000003</v>
      </c>
      <c r="D167" s="21">
        <v>9355</v>
      </c>
      <c r="E167" s="21">
        <v>8722.7000000000007</v>
      </c>
      <c r="F167" s="21">
        <v>9986.2999999999993</v>
      </c>
      <c r="G167" s="21">
        <v>23.4</v>
      </c>
      <c r="H167" s="21">
        <v>21.9</v>
      </c>
      <c r="I167" s="22">
        <v>25</v>
      </c>
      <c r="J167" s="35">
        <v>14670.7</v>
      </c>
      <c r="K167" s="21">
        <v>2862.8</v>
      </c>
      <c r="L167" s="21">
        <v>2577.6</v>
      </c>
      <c r="M167" s="21">
        <v>3124.3</v>
      </c>
      <c r="N167" s="21">
        <v>19.5</v>
      </c>
      <c r="O167" s="21">
        <v>17.600000000000001</v>
      </c>
      <c r="P167" s="22">
        <v>21.3</v>
      </c>
    </row>
    <row r="168" spans="1:16">
      <c r="A168" s="6" t="s">
        <v>560</v>
      </c>
      <c r="B168" s="55" t="s">
        <v>561</v>
      </c>
      <c r="C168" s="44">
        <v>41555.300000000003</v>
      </c>
      <c r="D168" s="21">
        <v>9627.4</v>
      </c>
      <c r="E168" s="21">
        <v>8987.1</v>
      </c>
      <c r="F168" s="21">
        <v>10276</v>
      </c>
      <c r="G168" s="21">
        <v>23.2</v>
      </c>
      <c r="H168" s="21">
        <v>21.6</v>
      </c>
      <c r="I168" s="22">
        <v>24.7</v>
      </c>
      <c r="J168" s="35">
        <v>13600.7</v>
      </c>
      <c r="K168" s="21">
        <v>2615</v>
      </c>
      <c r="L168" s="21">
        <v>2372.1</v>
      </c>
      <c r="M168" s="21">
        <v>2849</v>
      </c>
      <c r="N168" s="21">
        <v>19.2</v>
      </c>
      <c r="O168" s="21">
        <v>17.399999999999999</v>
      </c>
      <c r="P168" s="22">
        <v>20.9</v>
      </c>
    </row>
    <row r="169" spans="1:16">
      <c r="A169" s="6" t="s">
        <v>326</v>
      </c>
      <c r="B169" s="55" t="s">
        <v>327</v>
      </c>
      <c r="C169" s="44">
        <v>62243.1</v>
      </c>
      <c r="D169" s="21">
        <v>15829.3</v>
      </c>
      <c r="E169" s="21">
        <v>14809.1</v>
      </c>
      <c r="F169" s="21">
        <v>16870.8</v>
      </c>
      <c r="G169" s="21">
        <v>25.4</v>
      </c>
      <c r="H169" s="21">
        <v>23.8</v>
      </c>
      <c r="I169" s="22">
        <v>27.1</v>
      </c>
      <c r="J169" s="35">
        <v>14003.9</v>
      </c>
      <c r="K169" s="21">
        <v>2975</v>
      </c>
      <c r="L169" s="21">
        <v>2669.2</v>
      </c>
      <c r="M169" s="21">
        <v>3251</v>
      </c>
      <c r="N169" s="21">
        <v>21.2</v>
      </c>
      <c r="O169" s="21">
        <v>19.100000000000001</v>
      </c>
      <c r="P169" s="22">
        <v>23.2</v>
      </c>
    </row>
    <row r="170" spans="1:16">
      <c r="A170" s="6" t="s">
        <v>738</v>
      </c>
      <c r="B170" s="55" t="s">
        <v>739</v>
      </c>
      <c r="C170" s="44">
        <v>40323.800000000003</v>
      </c>
      <c r="D170" s="21">
        <v>8412.7999999999993</v>
      </c>
      <c r="E170" s="21">
        <v>7747.2</v>
      </c>
      <c r="F170" s="21">
        <v>9094.2999999999993</v>
      </c>
      <c r="G170" s="21">
        <v>20.9</v>
      </c>
      <c r="H170" s="21">
        <v>19.2</v>
      </c>
      <c r="I170" s="22">
        <v>22.6</v>
      </c>
      <c r="J170" s="35">
        <v>23277.200000000001</v>
      </c>
      <c r="K170" s="21">
        <v>3871.5</v>
      </c>
      <c r="L170" s="21">
        <v>3487.7</v>
      </c>
      <c r="M170" s="21">
        <v>4248</v>
      </c>
      <c r="N170" s="21">
        <v>16.600000000000001</v>
      </c>
      <c r="O170" s="21">
        <v>15</v>
      </c>
      <c r="P170" s="22">
        <v>18.2</v>
      </c>
    </row>
    <row r="171" spans="1:16">
      <c r="A171" s="6" t="s">
        <v>572</v>
      </c>
      <c r="B171" s="55" t="s">
        <v>573</v>
      </c>
      <c r="C171" s="44">
        <v>46042.6</v>
      </c>
      <c r="D171" s="21">
        <v>10167.4</v>
      </c>
      <c r="E171" s="21">
        <v>9438.7999999999993</v>
      </c>
      <c r="F171" s="21">
        <v>10944.2</v>
      </c>
      <c r="G171" s="21">
        <v>22.1</v>
      </c>
      <c r="H171" s="21">
        <v>20.5</v>
      </c>
      <c r="I171" s="22">
        <v>23.8</v>
      </c>
      <c r="J171" s="35">
        <v>16778.400000000001</v>
      </c>
      <c r="K171" s="21">
        <v>2953.2</v>
      </c>
      <c r="L171" s="21">
        <v>2676.9</v>
      </c>
      <c r="M171" s="21">
        <v>3225.9</v>
      </c>
      <c r="N171" s="21">
        <v>17.600000000000001</v>
      </c>
      <c r="O171" s="21">
        <v>16</v>
      </c>
      <c r="P171" s="22">
        <v>19.2</v>
      </c>
    </row>
    <row r="172" spans="1:16">
      <c r="A172" s="6" t="s">
        <v>396</v>
      </c>
      <c r="B172" s="55" t="s">
        <v>397</v>
      </c>
      <c r="C172" s="44">
        <v>67158.2</v>
      </c>
      <c r="D172" s="21">
        <v>16162.6</v>
      </c>
      <c r="E172" s="21">
        <v>15165.3</v>
      </c>
      <c r="F172" s="21">
        <v>17169.7</v>
      </c>
      <c r="G172" s="21">
        <v>24.1</v>
      </c>
      <c r="H172" s="21">
        <v>22.6</v>
      </c>
      <c r="I172" s="22">
        <v>25.6</v>
      </c>
      <c r="J172" s="35">
        <v>18228.8</v>
      </c>
      <c r="K172" s="21">
        <v>3618.4</v>
      </c>
      <c r="L172" s="21">
        <v>3260.8</v>
      </c>
      <c r="M172" s="21">
        <v>3943.3</v>
      </c>
      <c r="N172" s="21">
        <v>19.8</v>
      </c>
      <c r="O172" s="21">
        <v>17.899999999999999</v>
      </c>
      <c r="P172" s="22">
        <v>21.6</v>
      </c>
    </row>
    <row r="173" spans="1:16">
      <c r="A173" s="6" t="s">
        <v>334</v>
      </c>
      <c r="B173" s="55" t="s">
        <v>335</v>
      </c>
      <c r="C173" s="44">
        <v>47356.4</v>
      </c>
      <c r="D173" s="21">
        <v>11559.3</v>
      </c>
      <c r="E173" s="21">
        <v>10645.1</v>
      </c>
      <c r="F173" s="21">
        <v>12501.1</v>
      </c>
      <c r="G173" s="21">
        <v>24.4</v>
      </c>
      <c r="H173" s="21">
        <v>22.5</v>
      </c>
      <c r="I173" s="22">
        <v>26.4</v>
      </c>
      <c r="J173" s="35">
        <v>17006.599999999999</v>
      </c>
      <c r="K173" s="21">
        <v>3563.6</v>
      </c>
      <c r="L173" s="21">
        <v>3195.1</v>
      </c>
      <c r="M173" s="21">
        <v>3907</v>
      </c>
      <c r="N173" s="21">
        <v>21</v>
      </c>
      <c r="O173" s="21">
        <v>18.8</v>
      </c>
      <c r="P173" s="22">
        <v>23</v>
      </c>
    </row>
    <row r="174" spans="1:16">
      <c r="A174" s="6" t="s">
        <v>512</v>
      </c>
      <c r="B174" s="55" t="s">
        <v>513</v>
      </c>
      <c r="C174" s="44">
        <v>126337.4</v>
      </c>
      <c r="D174" s="21">
        <v>29259.7</v>
      </c>
      <c r="E174" s="21">
        <v>27408.6</v>
      </c>
      <c r="F174" s="21">
        <v>31140.2</v>
      </c>
      <c r="G174" s="21">
        <v>23.2</v>
      </c>
      <c r="H174" s="21">
        <v>21.7</v>
      </c>
      <c r="I174" s="22">
        <v>24.6</v>
      </c>
      <c r="J174" s="35">
        <v>39829.599999999999</v>
      </c>
      <c r="K174" s="21">
        <v>7596.6</v>
      </c>
      <c r="L174" s="21">
        <v>6845.9</v>
      </c>
      <c r="M174" s="21">
        <v>8296</v>
      </c>
      <c r="N174" s="21">
        <v>19.100000000000001</v>
      </c>
      <c r="O174" s="21">
        <v>17.2</v>
      </c>
      <c r="P174" s="22">
        <v>20.8</v>
      </c>
    </row>
    <row r="175" spans="1:16">
      <c r="A175" s="6" t="s">
        <v>604</v>
      </c>
      <c r="B175" s="55" t="s">
        <v>605</v>
      </c>
      <c r="C175" s="44">
        <v>77933.100000000006</v>
      </c>
      <c r="D175" s="21">
        <v>17261.599999999999</v>
      </c>
      <c r="E175" s="21">
        <v>16080.4</v>
      </c>
      <c r="F175" s="21">
        <v>18510.599999999999</v>
      </c>
      <c r="G175" s="21">
        <v>22.1</v>
      </c>
      <c r="H175" s="21">
        <v>20.6</v>
      </c>
      <c r="I175" s="22">
        <v>23.8</v>
      </c>
      <c r="J175" s="35">
        <v>35431.9</v>
      </c>
      <c r="K175" s="21">
        <v>6402.6</v>
      </c>
      <c r="L175" s="21">
        <v>5798.3</v>
      </c>
      <c r="M175" s="21">
        <v>6997.3</v>
      </c>
      <c r="N175" s="21">
        <v>18.100000000000001</v>
      </c>
      <c r="O175" s="21">
        <v>16.399999999999999</v>
      </c>
      <c r="P175" s="22">
        <v>19.7</v>
      </c>
    </row>
    <row r="176" spans="1:16">
      <c r="A176" s="6" t="s">
        <v>514</v>
      </c>
      <c r="B176" s="55" t="s">
        <v>515</v>
      </c>
      <c r="C176" s="44">
        <v>74436.7</v>
      </c>
      <c r="D176" s="21">
        <v>17676.8</v>
      </c>
      <c r="E176" s="21">
        <v>16541.599999999999</v>
      </c>
      <c r="F176" s="21">
        <v>18868.3</v>
      </c>
      <c r="G176" s="21">
        <v>23.7</v>
      </c>
      <c r="H176" s="21">
        <v>22.2</v>
      </c>
      <c r="I176" s="22">
        <v>25.3</v>
      </c>
      <c r="J176" s="35">
        <v>27318.3</v>
      </c>
      <c r="K176" s="21">
        <v>5228.3</v>
      </c>
      <c r="L176" s="21">
        <v>4714.6000000000004</v>
      </c>
      <c r="M176" s="21">
        <v>5723.8</v>
      </c>
      <c r="N176" s="21">
        <v>19.100000000000001</v>
      </c>
      <c r="O176" s="21">
        <v>17.3</v>
      </c>
      <c r="P176" s="22">
        <v>21</v>
      </c>
    </row>
    <row r="177" spans="1:16">
      <c r="A177" s="6" t="s">
        <v>422</v>
      </c>
      <c r="B177" s="55" t="s">
        <v>423</v>
      </c>
      <c r="C177" s="44">
        <v>26377.9</v>
      </c>
      <c r="D177" s="21">
        <v>6319.6</v>
      </c>
      <c r="E177" s="21">
        <v>5893.9</v>
      </c>
      <c r="F177" s="21">
        <v>6740.7</v>
      </c>
      <c r="G177" s="21">
        <v>24</v>
      </c>
      <c r="H177" s="21">
        <v>22.3</v>
      </c>
      <c r="I177" s="22">
        <v>25.6</v>
      </c>
      <c r="J177" s="35">
        <v>7062.1</v>
      </c>
      <c r="K177" s="21">
        <v>1391</v>
      </c>
      <c r="L177" s="21">
        <v>1254.0999999999999</v>
      </c>
      <c r="M177" s="21">
        <v>1517.5</v>
      </c>
      <c r="N177" s="21">
        <v>19.7</v>
      </c>
      <c r="O177" s="21">
        <v>17.8</v>
      </c>
      <c r="P177" s="22">
        <v>21.5</v>
      </c>
    </row>
    <row r="178" spans="1:16">
      <c r="A178" s="6" t="s">
        <v>718</v>
      </c>
      <c r="B178" s="55" t="s">
        <v>719</v>
      </c>
      <c r="C178" s="44">
        <v>38725.4</v>
      </c>
      <c r="D178" s="21">
        <v>8309.2999999999993</v>
      </c>
      <c r="E178" s="21">
        <v>7714.4</v>
      </c>
      <c r="F178" s="21">
        <v>8961.5</v>
      </c>
      <c r="G178" s="21">
        <v>21.5</v>
      </c>
      <c r="H178" s="21">
        <v>19.899999999999999</v>
      </c>
      <c r="I178" s="22">
        <v>23.1</v>
      </c>
      <c r="J178" s="35">
        <v>13933.6</v>
      </c>
      <c r="K178" s="21">
        <v>2412.6999999999998</v>
      </c>
      <c r="L178" s="21">
        <v>2167.4</v>
      </c>
      <c r="M178" s="21">
        <v>2650.9</v>
      </c>
      <c r="N178" s="21">
        <v>17.3</v>
      </c>
      <c r="O178" s="21">
        <v>15.6</v>
      </c>
      <c r="P178" s="22">
        <v>19</v>
      </c>
    </row>
    <row r="179" spans="1:16">
      <c r="A179" s="6" t="s">
        <v>606</v>
      </c>
      <c r="B179" s="55" t="s">
        <v>607</v>
      </c>
      <c r="C179" s="44">
        <v>216085.2</v>
      </c>
      <c r="D179" s="21">
        <v>47600.6</v>
      </c>
      <c r="E179" s="21">
        <v>44282.9</v>
      </c>
      <c r="F179" s="21">
        <v>51037.3</v>
      </c>
      <c r="G179" s="21">
        <v>22</v>
      </c>
      <c r="H179" s="21">
        <v>20.5</v>
      </c>
      <c r="I179" s="22">
        <v>23.6</v>
      </c>
      <c r="J179" s="35">
        <v>126734.8</v>
      </c>
      <c r="K179" s="21">
        <v>23518.5</v>
      </c>
      <c r="L179" s="21">
        <v>21297.7</v>
      </c>
      <c r="M179" s="21">
        <v>25675.9</v>
      </c>
      <c r="N179" s="21">
        <v>18.600000000000001</v>
      </c>
      <c r="O179" s="21">
        <v>16.8</v>
      </c>
      <c r="P179" s="22">
        <v>20.3</v>
      </c>
    </row>
    <row r="180" spans="1:16">
      <c r="A180" s="6" t="s">
        <v>478</v>
      </c>
      <c r="B180" s="55" t="s">
        <v>479</v>
      </c>
      <c r="C180" s="44">
        <v>127141.9</v>
      </c>
      <c r="D180" s="21">
        <v>30289.9</v>
      </c>
      <c r="E180" s="21">
        <v>28361</v>
      </c>
      <c r="F180" s="21">
        <v>32242.3</v>
      </c>
      <c r="G180" s="21">
        <v>23.8</v>
      </c>
      <c r="H180" s="21">
        <v>22.3</v>
      </c>
      <c r="I180" s="22">
        <v>25.4</v>
      </c>
      <c r="J180" s="35">
        <v>53095.1</v>
      </c>
      <c r="K180" s="21">
        <v>10663.7</v>
      </c>
      <c r="L180" s="21">
        <v>9664.2000000000007</v>
      </c>
      <c r="M180" s="21">
        <v>11602.3</v>
      </c>
      <c r="N180" s="21">
        <v>20.100000000000001</v>
      </c>
      <c r="O180" s="21">
        <v>18.2</v>
      </c>
      <c r="P180" s="22">
        <v>21.9</v>
      </c>
    </row>
    <row r="181" spans="1:16">
      <c r="A181" s="6" t="s">
        <v>424</v>
      </c>
      <c r="B181" s="55" t="s">
        <v>425</v>
      </c>
      <c r="C181" s="44">
        <v>36311.4</v>
      </c>
      <c r="D181" s="21">
        <v>8904.7000000000007</v>
      </c>
      <c r="E181" s="21">
        <v>8248.2000000000007</v>
      </c>
      <c r="F181" s="21">
        <v>9602.2999999999993</v>
      </c>
      <c r="G181" s="21">
        <v>24.5</v>
      </c>
      <c r="H181" s="21">
        <v>22.7</v>
      </c>
      <c r="I181" s="22">
        <v>26.4</v>
      </c>
      <c r="J181" s="35">
        <v>16554.599999999999</v>
      </c>
      <c r="K181" s="21">
        <v>3428.9</v>
      </c>
      <c r="L181" s="21">
        <v>3051.8</v>
      </c>
      <c r="M181" s="21">
        <v>3776.1</v>
      </c>
      <c r="N181" s="21">
        <v>20.7</v>
      </c>
      <c r="O181" s="21">
        <v>18.399999999999999</v>
      </c>
      <c r="P181" s="22">
        <v>22.8</v>
      </c>
    </row>
    <row r="182" spans="1:16">
      <c r="A182" s="6" t="s">
        <v>442</v>
      </c>
      <c r="B182" s="55" t="s">
        <v>443</v>
      </c>
      <c r="C182" s="44">
        <v>79762.7</v>
      </c>
      <c r="D182" s="21">
        <v>20384.900000000001</v>
      </c>
      <c r="E182" s="21">
        <v>18633.3</v>
      </c>
      <c r="F182" s="21">
        <v>22201.7</v>
      </c>
      <c r="G182" s="21">
        <v>25.6</v>
      </c>
      <c r="H182" s="21">
        <v>23.4</v>
      </c>
      <c r="I182" s="22">
        <v>27.8</v>
      </c>
      <c r="J182" s="35">
        <v>24588.3</v>
      </c>
      <c r="K182" s="21">
        <v>5167.1000000000004</v>
      </c>
      <c r="L182" s="21">
        <v>4517.6000000000004</v>
      </c>
      <c r="M182" s="21">
        <v>5771.7</v>
      </c>
      <c r="N182" s="21">
        <v>21</v>
      </c>
      <c r="O182" s="21">
        <v>18.399999999999999</v>
      </c>
      <c r="P182" s="22">
        <v>23.5</v>
      </c>
    </row>
    <row r="183" spans="1:16">
      <c r="A183" s="6" t="s">
        <v>462</v>
      </c>
      <c r="B183" s="55" t="s">
        <v>463</v>
      </c>
      <c r="C183" s="44">
        <v>49896.9</v>
      </c>
      <c r="D183" s="21">
        <v>11817.6</v>
      </c>
      <c r="E183" s="21">
        <v>11038.5</v>
      </c>
      <c r="F183" s="21">
        <v>12624.7</v>
      </c>
      <c r="G183" s="21">
        <v>23.7</v>
      </c>
      <c r="H183" s="21">
        <v>22.1</v>
      </c>
      <c r="I183" s="22">
        <v>25.3</v>
      </c>
      <c r="J183" s="35">
        <v>12032.1</v>
      </c>
      <c r="K183" s="21">
        <v>2304.9</v>
      </c>
      <c r="L183" s="21">
        <v>2069</v>
      </c>
      <c r="M183" s="21">
        <v>2524</v>
      </c>
      <c r="N183" s="21">
        <v>19.2</v>
      </c>
      <c r="O183" s="21">
        <v>17.2</v>
      </c>
      <c r="P183" s="22">
        <v>21</v>
      </c>
    </row>
    <row r="184" spans="1:16">
      <c r="A184" s="6" t="s">
        <v>708</v>
      </c>
      <c r="B184" s="55" t="s">
        <v>709</v>
      </c>
      <c r="C184" s="44">
        <v>20090</v>
      </c>
      <c r="D184" s="21">
        <v>4270</v>
      </c>
      <c r="E184" s="21">
        <v>3931.8</v>
      </c>
      <c r="F184" s="21">
        <v>4622.3</v>
      </c>
      <c r="G184" s="21">
        <v>21.3</v>
      </c>
      <c r="H184" s="21">
        <v>19.600000000000001</v>
      </c>
      <c r="I184" s="22">
        <v>23</v>
      </c>
      <c r="J184" s="35">
        <v>7325</v>
      </c>
      <c r="K184" s="21">
        <v>1242.8</v>
      </c>
      <c r="L184" s="21">
        <v>1122.5</v>
      </c>
      <c r="M184" s="21">
        <v>1366.6</v>
      </c>
      <c r="N184" s="21">
        <v>17</v>
      </c>
      <c r="O184" s="21">
        <v>15.3</v>
      </c>
      <c r="P184" s="22">
        <v>18.7</v>
      </c>
    </row>
    <row r="185" spans="1:16">
      <c r="A185" s="6" t="s">
        <v>426</v>
      </c>
      <c r="B185" s="55" t="s">
        <v>427</v>
      </c>
      <c r="C185" s="44">
        <v>77925.3</v>
      </c>
      <c r="D185" s="21">
        <v>19683.7</v>
      </c>
      <c r="E185" s="21">
        <v>18267.900000000001</v>
      </c>
      <c r="F185" s="21">
        <v>21172.7</v>
      </c>
      <c r="G185" s="21">
        <v>25.3</v>
      </c>
      <c r="H185" s="21">
        <v>23.4</v>
      </c>
      <c r="I185" s="22">
        <v>27.2</v>
      </c>
      <c r="J185" s="35">
        <v>20447.7</v>
      </c>
      <c r="K185" s="21">
        <v>4354.6000000000004</v>
      </c>
      <c r="L185" s="21">
        <v>3866.9</v>
      </c>
      <c r="M185" s="21">
        <v>4795.3999999999996</v>
      </c>
      <c r="N185" s="21">
        <v>21.3</v>
      </c>
      <c r="O185" s="21">
        <v>18.899999999999999</v>
      </c>
      <c r="P185" s="22">
        <v>23.5</v>
      </c>
    </row>
    <row r="186" spans="1:16">
      <c r="A186" s="6" t="s">
        <v>846</v>
      </c>
      <c r="B186" s="55" t="s">
        <v>847</v>
      </c>
      <c r="C186" s="44">
        <v>27090.3</v>
      </c>
      <c r="D186" s="21">
        <v>5317.6</v>
      </c>
      <c r="E186" s="21">
        <v>4901.8999999999996</v>
      </c>
      <c r="F186" s="21">
        <v>5751.7</v>
      </c>
      <c r="G186" s="21">
        <v>19.600000000000001</v>
      </c>
      <c r="H186" s="21">
        <v>18.100000000000001</v>
      </c>
      <c r="I186" s="22">
        <v>21.2</v>
      </c>
      <c r="J186" s="35">
        <v>25839.7</v>
      </c>
      <c r="K186" s="21">
        <v>4280.2</v>
      </c>
      <c r="L186" s="21">
        <v>3849.9</v>
      </c>
      <c r="M186" s="21">
        <v>4713</v>
      </c>
      <c r="N186" s="21">
        <v>16.600000000000001</v>
      </c>
      <c r="O186" s="21">
        <v>14.9</v>
      </c>
      <c r="P186" s="22">
        <v>18.2</v>
      </c>
    </row>
    <row r="187" spans="1:16">
      <c r="A187" s="6" t="s">
        <v>386</v>
      </c>
      <c r="B187" s="55" t="s">
        <v>387</v>
      </c>
      <c r="C187" s="44">
        <v>32537.1</v>
      </c>
      <c r="D187" s="21">
        <v>8110.9</v>
      </c>
      <c r="E187" s="21">
        <v>7542.3</v>
      </c>
      <c r="F187" s="21">
        <v>8693.7999999999993</v>
      </c>
      <c r="G187" s="21">
        <v>24.9</v>
      </c>
      <c r="H187" s="21">
        <v>23.2</v>
      </c>
      <c r="I187" s="22">
        <v>26.7</v>
      </c>
      <c r="J187" s="35">
        <v>9642.9</v>
      </c>
      <c r="K187" s="21">
        <v>2066.8000000000002</v>
      </c>
      <c r="L187" s="21">
        <v>1845.7</v>
      </c>
      <c r="M187" s="21">
        <v>2266.1999999999998</v>
      </c>
      <c r="N187" s="21">
        <v>21.4</v>
      </c>
      <c r="O187" s="21">
        <v>19.100000000000001</v>
      </c>
      <c r="P187" s="22">
        <v>23.5</v>
      </c>
    </row>
    <row r="188" spans="1:16">
      <c r="A188" s="6" t="s">
        <v>464</v>
      </c>
      <c r="B188" s="55" t="s">
        <v>465</v>
      </c>
      <c r="C188" s="44">
        <v>64654.2</v>
      </c>
      <c r="D188" s="21">
        <v>15893.6</v>
      </c>
      <c r="E188" s="21">
        <v>14755.8</v>
      </c>
      <c r="F188" s="21">
        <v>17042.400000000001</v>
      </c>
      <c r="G188" s="21">
        <v>24.6</v>
      </c>
      <c r="H188" s="21">
        <v>22.8</v>
      </c>
      <c r="I188" s="22">
        <v>26.4</v>
      </c>
      <c r="J188" s="35">
        <v>18846.8</v>
      </c>
      <c r="K188" s="21">
        <v>3814.9</v>
      </c>
      <c r="L188" s="21">
        <v>3392</v>
      </c>
      <c r="M188" s="21">
        <v>4198.2</v>
      </c>
      <c r="N188" s="21">
        <v>20.2</v>
      </c>
      <c r="O188" s="21">
        <v>18</v>
      </c>
      <c r="P188" s="22">
        <v>22.3</v>
      </c>
    </row>
    <row r="189" spans="1:16">
      <c r="A189" s="6" t="s">
        <v>362</v>
      </c>
      <c r="B189" s="55" t="s">
        <v>363</v>
      </c>
      <c r="C189" s="44">
        <v>89714.1</v>
      </c>
      <c r="D189" s="21">
        <v>22637</v>
      </c>
      <c r="E189" s="21">
        <v>21195.599999999999</v>
      </c>
      <c r="F189" s="21">
        <v>24138.799999999999</v>
      </c>
      <c r="G189" s="21">
        <v>25.2</v>
      </c>
      <c r="H189" s="21">
        <v>23.6</v>
      </c>
      <c r="I189" s="22">
        <v>26.9</v>
      </c>
      <c r="J189" s="35">
        <v>26409.9</v>
      </c>
      <c r="K189" s="21">
        <v>5403.3</v>
      </c>
      <c r="L189" s="21">
        <v>4835.1000000000004</v>
      </c>
      <c r="M189" s="21">
        <v>5912.5</v>
      </c>
      <c r="N189" s="21">
        <v>20.5</v>
      </c>
      <c r="O189" s="21">
        <v>18.3</v>
      </c>
      <c r="P189" s="22">
        <v>22.4</v>
      </c>
    </row>
    <row r="190" spans="1:16">
      <c r="A190" s="6" t="s">
        <v>428</v>
      </c>
      <c r="B190" s="55" t="s">
        <v>429</v>
      </c>
      <c r="C190" s="44">
        <v>59698.7</v>
      </c>
      <c r="D190" s="21">
        <v>14491.7</v>
      </c>
      <c r="E190" s="21">
        <v>13513.1</v>
      </c>
      <c r="F190" s="21">
        <v>15565.1</v>
      </c>
      <c r="G190" s="21">
        <v>24.3</v>
      </c>
      <c r="H190" s="21">
        <v>22.6</v>
      </c>
      <c r="I190" s="22">
        <v>26.1</v>
      </c>
      <c r="J190" s="35">
        <v>20804.3</v>
      </c>
      <c r="K190" s="21">
        <v>4147.8</v>
      </c>
      <c r="L190" s="21">
        <v>3724.7</v>
      </c>
      <c r="M190" s="21">
        <v>4550.3999999999996</v>
      </c>
      <c r="N190" s="21">
        <v>19.899999999999999</v>
      </c>
      <c r="O190" s="21">
        <v>17.899999999999999</v>
      </c>
      <c r="P190" s="22">
        <v>21.9</v>
      </c>
    </row>
    <row r="191" spans="1:16">
      <c r="A191" s="6" t="s">
        <v>608</v>
      </c>
      <c r="B191" s="55" t="s">
        <v>609</v>
      </c>
      <c r="C191" s="44">
        <v>43733</v>
      </c>
      <c r="D191" s="21">
        <v>10318.4</v>
      </c>
      <c r="E191" s="21">
        <v>9561.4</v>
      </c>
      <c r="F191" s="21">
        <v>11113.2</v>
      </c>
      <c r="G191" s="21">
        <v>23.6</v>
      </c>
      <c r="H191" s="21">
        <v>21.9</v>
      </c>
      <c r="I191" s="22">
        <v>25.4</v>
      </c>
      <c r="J191" s="35">
        <v>16035</v>
      </c>
      <c r="K191" s="21">
        <v>3118.2</v>
      </c>
      <c r="L191" s="21">
        <v>2770.8</v>
      </c>
      <c r="M191" s="21">
        <v>3441.3</v>
      </c>
      <c r="N191" s="21">
        <v>19.399999999999999</v>
      </c>
      <c r="O191" s="21">
        <v>17.3</v>
      </c>
      <c r="P191" s="22">
        <v>21.5</v>
      </c>
    </row>
    <row r="192" spans="1:16">
      <c r="A192" s="6" t="s">
        <v>780</v>
      </c>
      <c r="B192" s="55" t="s">
        <v>781</v>
      </c>
      <c r="C192" s="44">
        <v>40972.9</v>
      </c>
      <c r="D192" s="21">
        <v>8669.9</v>
      </c>
      <c r="E192" s="21">
        <v>8018.5</v>
      </c>
      <c r="F192" s="21">
        <v>9321.9</v>
      </c>
      <c r="G192" s="21">
        <v>21.2</v>
      </c>
      <c r="H192" s="21">
        <v>19.600000000000001</v>
      </c>
      <c r="I192" s="22">
        <v>22.8</v>
      </c>
      <c r="J192" s="35">
        <v>20953.099999999999</v>
      </c>
      <c r="K192" s="21">
        <v>3580.8</v>
      </c>
      <c r="L192" s="21">
        <v>3218</v>
      </c>
      <c r="M192" s="21">
        <v>3937.8</v>
      </c>
      <c r="N192" s="21">
        <v>17.100000000000001</v>
      </c>
      <c r="O192" s="21">
        <v>15.4</v>
      </c>
      <c r="P192" s="22">
        <v>18.8</v>
      </c>
    </row>
    <row r="193" spans="1:16">
      <c r="A193" s="6" t="s">
        <v>854</v>
      </c>
      <c r="B193" s="55" t="s">
        <v>855</v>
      </c>
      <c r="C193" s="44">
        <v>74783.399999999994</v>
      </c>
      <c r="D193" s="21">
        <v>14933.9</v>
      </c>
      <c r="E193" s="21">
        <v>13690.4</v>
      </c>
      <c r="F193" s="21">
        <v>16166.2</v>
      </c>
      <c r="G193" s="21">
        <v>20</v>
      </c>
      <c r="H193" s="21">
        <v>18.3</v>
      </c>
      <c r="I193" s="22">
        <v>21.6</v>
      </c>
      <c r="J193" s="35">
        <v>39201.599999999999</v>
      </c>
      <c r="K193" s="21">
        <v>6278.2</v>
      </c>
      <c r="L193" s="21">
        <v>5570.3</v>
      </c>
      <c r="M193" s="21">
        <v>6934.6</v>
      </c>
      <c r="N193" s="21">
        <v>16</v>
      </c>
      <c r="O193" s="21">
        <v>14.2</v>
      </c>
      <c r="P193" s="22">
        <v>17.7</v>
      </c>
    </row>
    <row r="194" spans="1:16">
      <c r="A194" s="6" t="s">
        <v>342</v>
      </c>
      <c r="B194" s="55" t="s">
        <v>343</v>
      </c>
      <c r="C194" s="44">
        <v>55350.7</v>
      </c>
      <c r="D194" s="21">
        <v>14058</v>
      </c>
      <c r="E194" s="21">
        <v>13160</v>
      </c>
      <c r="F194" s="21">
        <v>15009.2</v>
      </c>
      <c r="G194" s="21">
        <v>25.4</v>
      </c>
      <c r="H194" s="21">
        <v>23.8</v>
      </c>
      <c r="I194" s="22">
        <v>27.1</v>
      </c>
      <c r="J194" s="35">
        <v>15264.3</v>
      </c>
      <c r="K194" s="21">
        <v>3246.9</v>
      </c>
      <c r="L194" s="21">
        <v>2922.4</v>
      </c>
      <c r="M194" s="21">
        <v>3543.9</v>
      </c>
      <c r="N194" s="21">
        <v>21.3</v>
      </c>
      <c r="O194" s="21">
        <v>19.100000000000001</v>
      </c>
      <c r="P194" s="22">
        <v>23.2</v>
      </c>
    </row>
    <row r="195" spans="1:16">
      <c r="A195" s="6" t="s">
        <v>388</v>
      </c>
      <c r="B195" s="55" t="s">
        <v>389</v>
      </c>
      <c r="C195" s="44">
        <v>30180.9</v>
      </c>
      <c r="D195" s="21">
        <v>7348.9</v>
      </c>
      <c r="E195" s="21">
        <v>6894.6</v>
      </c>
      <c r="F195" s="21">
        <v>7818.1</v>
      </c>
      <c r="G195" s="21">
        <v>24.3</v>
      </c>
      <c r="H195" s="21">
        <v>22.8</v>
      </c>
      <c r="I195" s="22">
        <v>25.9</v>
      </c>
      <c r="J195" s="35">
        <v>8575.1</v>
      </c>
      <c r="K195" s="21">
        <v>1720.8</v>
      </c>
      <c r="L195" s="21">
        <v>1558.3</v>
      </c>
      <c r="M195" s="21">
        <v>1874.4</v>
      </c>
      <c r="N195" s="21">
        <v>20.100000000000001</v>
      </c>
      <c r="O195" s="21">
        <v>18.2</v>
      </c>
      <c r="P195" s="22">
        <v>21.9</v>
      </c>
    </row>
    <row r="196" spans="1:16">
      <c r="A196" s="6" t="s">
        <v>740</v>
      </c>
      <c r="B196" s="55" t="s">
        <v>741</v>
      </c>
      <c r="C196" s="44">
        <v>45011.5</v>
      </c>
      <c r="D196" s="21">
        <v>9405.4</v>
      </c>
      <c r="E196" s="21">
        <v>8662.7999999999993</v>
      </c>
      <c r="F196" s="21">
        <v>10173.799999999999</v>
      </c>
      <c r="G196" s="21">
        <v>20.9</v>
      </c>
      <c r="H196" s="21">
        <v>19.2</v>
      </c>
      <c r="I196" s="22">
        <v>22.6</v>
      </c>
      <c r="J196" s="35">
        <v>25222.5</v>
      </c>
      <c r="K196" s="21">
        <v>4222</v>
      </c>
      <c r="L196" s="21">
        <v>3807.8</v>
      </c>
      <c r="M196" s="21">
        <v>4631.5</v>
      </c>
      <c r="N196" s="21">
        <v>16.7</v>
      </c>
      <c r="O196" s="21">
        <v>15.1</v>
      </c>
      <c r="P196" s="22">
        <v>18.399999999999999</v>
      </c>
    </row>
    <row r="197" spans="1:16">
      <c r="A197" s="6" t="s">
        <v>664</v>
      </c>
      <c r="B197" s="55" t="s">
        <v>665</v>
      </c>
      <c r="C197" s="44">
        <v>22217.200000000001</v>
      </c>
      <c r="D197" s="21">
        <v>4724</v>
      </c>
      <c r="E197" s="21">
        <v>4346.8</v>
      </c>
      <c r="F197" s="21">
        <v>5104.3999999999996</v>
      </c>
      <c r="G197" s="21">
        <v>21.3</v>
      </c>
      <c r="H197" s="21">
        <v>19.600000000000001</v>
      </c>
      <c r="I197" s="22">
        <v>23</v>
      </c>
      <c r="J197" s="35">
        <v>13261.8</v>
      </c>
      <c r="K197" s="21">
        <v>2308.1</v>
      </c>
      <c r="L197" s="21">
        <v>2084.1</v>
      </c>
      <c r="M197" s="21">
        <v>2523</v>
      </c>
      <c r="N197" s="21">
        <v>17.399999999999999</v>
      </c>
      <c r="O197" s="21">
        <v>15.7</v>
      </c>
      <c r="P197" s="22">
        <v>19</v>
      </c>
    </row>
    <row r="198" spans="1:16">
      <c r="A198" s="6" t="s">
        <v>856</v>
      </c>
      <c r="B198" s="55" t="s">
        <v>857</v>
      </c>
      <c r="C198" s="44">
        <v>37813.4</v>
      </c>
      <c r="D198" s="21">
        <v>7459.4</v>
      </c>
      <c r="E198" s="21">
        <v>6782.1</v>
      </c>
      <c r="F198" s="21">
        <v>8171.2</v>
      </c>
      <c r="G198" s="21">
        <v>19.7</v>
      </c>
      <c r="H198" s="21">
        <v>17.899999999999999</v>
      </c>
      <c r="I198" s="22">
        <v>21.6</v>
      </c>
      <c r="J198" s="35">
        <v>52830.6</v>
      </c>
      <c r="K198" s="21">
        <v>8146</v>
      </c>
      <c r="L198" s="21">
        <v>7257</v>
      </c>
      <c r="M198" s="21">
        <v>9033.7000000000007</v>
      </c>
      <c r="N198" s="21">
        <v>15.4</v>
      </c>
      <c r="O198" s="21">
        <v>13.7</v>
      </c>
      <c r="P198" s="22">
        <v>17.100000000000001</v>
      </c>
    </row>
    <row r="199" spans="1:16">
      <c r="A199" s="6" t="s">
        <v>390</v>
      </c>
      <c r="B199" s="55" t="s">
        <v>391</v>
      </c>
      <c r="C199" s="44">
        <v>73902.7</v>
      </c>
      <c r="D199" s="21">
        <v>18928.400000000001</v>
      </c>
      <c r="E199" s="21">
        <v>17570.3</v>
      </c>
      <c r="F199" s="21">
        <v>20377.2</v>
      </c>
      <c r="G199" s="21">
        <v>25.6</v>
      </c>
      <c r="H199" s="21">
        <v>23.8</v>
      </c>
      <c r="I199" s="22">
        <v>27.6</v>
      </c>
      <c r="J199" s="35">
        <v>20854.3</v>
      </c>
      <c r="K199" s="21">
        <v>4504.6000000000004</v>
      </c>
      <c r="L199" s="21">
        <v>4001.5</v>
      </c>
      <c r="M199" s="21">
        <v>4963.3</v>
      </c>
      <c r="N199" s="21">
        <v>21.6</v>
      </c>
      <c r="O199" s="21">
        <v>19.2</v>
      </c>
      <c r="P199" s="22">
        <v>23.8</v>
      </c>
    </row>
    <row r="200" spans="1:16">
      <c r="A200" s="6" t="s">
        <v>770</v>
      </c>
      <c r="B200" s="55" t="s">
        <v>771</v>
      </c>
      <c r="C200" s="44">
        <v>36427.599999999999</v>
      </c>
      <c r="D200" s="21">
        <v>7513.1</v>
      </c>
      <c r="E200" s="21">
        <v>6882.6</v>
      </c>
      <c r="F200" s="21">
        <v>8168.9</v>
      </c>
      <c r="G200" s="21">
        <v>20.6</v>
      </c>
      <c r="H200" s="21">
        <v>18.899999999999999</v>
      </c>
      <c r="I200" s="22">
        <v>22.4</v>
      </c>
      <c r="J200" s="35">
        <v>8293.4</v>
      </c>
      <c r="K200" s="21">
        <v>1361.2</v>
      </c>
      <c r="L200" s="21">
        <v>1224</v>
      </c>
      <c r="M200" s="21">
        <v>1496.5</v>
      </c>
      <c r="N200" s="21">
        <v>16.399999999999999</v>
      </c>
      <c r="O200" s="21">
        <v>14.8</v>
      </c>
      <c r="P200" s="22">
        <v>18</v>
      </c>
    </row>
    <row r="201" spans="1:16">
      <c r="A201" s="6" t="s">
        <v>444</v>
      </c>
      <c r="B201" s="55" t="s">
        <v>445</v>
      </c>
      <c r="C201" s="44">
        <v>24657.599999999999</v>
      </c>
      <c r="D201" s="21">
        <v>5968</v>
      </c>
      <c r="E201" s="21">
        <v>5574.5</v>
      </c>
      <c r="F201" s="21">
        <v>6390.9</v>
      </c>
      <c r="G201" s="21">
        <v>24.2</v>
      </c>
      <c r="H201" s="21">
        <v>22.6</v>
      </c>
      <c r="I201" s="22">
        <v>25.9</v>
      </c>
      <c r="J201" s="35">
        <v>9243.4</v>
      </c>
      <c r="K201" s="21">
        <v>1869.6</v>
      </c>
      <c r="L201" s="21">
        <v>1684.6</v>
      </c>
      <c r="M201" s="21">
        <v>2047.2</v>
      </c>
      <c r="N201" s="21">
        <v>20.2</v>
      </c>
      <c r="O201" s="21">
        <v>18.2</v>
      </c>
      <c r="P201" s="22">
        <v>22.1</v>
      </c>
    </row>
    <row r="202" spans="1:16">
      <c r="A202" s="6" t="s">
        <v>296</v>
      </c>
      <c r="B202" s="55" t="s">
        <v>297</v>
      </c>
      <c r="C202" s="44">
        <v>40357.800000000003</v>
      </c>
      <c r="D202" s="21">
        <v>10196.200000000001</v>
      </c>
      <c r="E202" s="21">
        <v>9553.4</v>
      </c>
      <c r="F202" s="21">
        <v>10830</v>
      </c>
      <c r="G202" s="21">
        <v>25.3</v>
      </c>
      <c r="H202" s="21">
        <v>23.7</v>
      </c>
      <c r="I202" s="22">
        <v>26.8</v>
      </c>
      <c r="J202" s="35">
        <v>16623.2</v>
      </c>
      <c r="K202" s="21">
        <v>3509.7</v>
      </c>
      <c r="L202" s="21">
        <v>3182.6</v>
      </c>
      <c r="M202" s="21">
        <v>3810.1</v>
      </c>
      <c r="N202" s="21">
        <v>21.1</v>
      </c>
      <c r="O202" s="21">
        <v>19.100000000000001</v>
      </c>
      <c r="P202" s="22">
        <v>22.9</v>
      </c>
    </row>
    <row r="203" spans="1:16">
      <c r="A203" s="6" t="s">
        <v>310</v>
      </c>
      <c r="B203" s="55" t="s">
        <v>311</v>
      </c>
      <c r="C203" s="44">
        <v>100334.39999999999</v>
      </c>
      <c r="D203" s="21">
        <v>26205.7</v>
      </c>
      <c r="E203" s="21">
        <v>24494.1</v>
      </c>
      <c r="F203" s="21">
        <v>27969.9</v>
      </c>
      <c r="G203" s="21">
        <v>26.1</v>
      </c>
      <c r="H203" s="21">
        <v>24.4</v>
      </c>
      <c r="I203" s="22">
        <v>27.9</v>
      </c>
      <c r="J203" s="35">
        <v>23974.6</v>
      </c>
      <c r="K203" s="21">
        <v>5207.6000000000004</v>
      </c>
      <c r="L203" s="21">
        <v>4668.3</v>
      </c>
      <c r="M203" s="21">
        <v>5693.1</v>
      </c>
      <c r="N203" s="21">
        <v>21.7</v>
      </c>
      <c r="O203" s="21">
        <v>19.5</v>
      </c>
      <c r="P203" s="22">
        <v>23.7</v>
      </c>
    </row>
    <row r="204" spans="1:16">
      <c r="A204" s="6" t="s">
        <v>710</v>
      </c>
      <c r="B204" s="55" t="s">
        <v>711</v>
      </c>
      <c r="C204" s="44">
        <v>36133.1</v>
      </c>
      <c r="D204" s="21">
        <v>7837.6</v>
      </c>
      <c r="E204" s="21">
        <v>7270.1</v>
      </c>
      <c r="F204" s="21">
        <v>8423.6</v>
      </c>
      <c r="G204" s="21">
        <v>21.7</v>
      </c>
      <c r="H204" s="21">
        <v>20.100000000000001</v>
      </c>
      <c r="I204" s="22">
        <v>23.3</v>
      </c>
      <c r="J204" s="35">
        <v>16514.900000000001</v>
      </c>
      <c r="K204" s="21">
        <v>2883.5</v>
      </c>
      <c r="L204" s="21">
        <v>2602</v>
      </c>
      <c r="M204" s="21">
        <v>3152.3</v>
      </c>
      <c r="N204" s="21">
        <v>17.5</v>
      </c>
      <c r="O204" s="21">
        <v>15.8</v>
      </c>
      <c r="P204" s="22">
        <v>19.100000000000001</v>
      </c>
    </row>
    <row r="205" spans="1:16">
      <c r="A205" s="6" t="s">
        <v>792</v>
      </c>
      <c r="B205" s="55" t="s">
        <v>793</v>
      </c>
      <c r="C205" s="44">
        <v>26305.3</v>
      </c>
      <c r="D205" s="21">
        <v>5479.8</v>
      </c>
      <c r="E205" s="21">
        <v>5058.7</v>
      </c>
      <c r="F205" s="21">
        <v>5931.8</v>
      </c>
      <c r="G205" s="21">
        <v>20.8</v>
      </c>
      <c r="H205" s="21">
        <v>19.2</v>
      </c>
      <c r="I205" s="22">
        <v>22.5</v>
      </c>
      <c r="J205" s="35">
        <v>12372.7</v>
      </c>
      <c r="K205" s="21">
        <v>2043</v>
      </c>
      <c r="L205" s="21">
        <v>1826.3</v>
      </c>
      <c r="M205" s="21">
        <v>2244.6999999999998</v>
      </c>
      <c r="N205" s="21">
        <v>16.5</v>
      </c>
      <c r="O205" s="21">
        <v>14.8</v>
      </c>
      <c r="P205" s="22">
        <v>18.100000000000001</v>
      </c>
    </row>
    <row r="206" spans="1:16">
      <c r="A206" s="6" t="s">
        <v>794</v>
      </c>
      <c r="B206" s="55" t="s">
        <v>795</v>
      </c>
      <c r="C206" s="44">
        <v>36117.699999999997</v>
      </c>
      <c r="D206" s="21">
        <v>7395.6</v>
      </c>
      <c r="E206" s="21">
        <v>6690.3</v>
      </c>
      <c r="F206" s="21">
        <v>8128.7</v>
      </c>
      <c r="G206" s="21">
        <v>20.5</v>
      </c>
      <c r="H206" s="21">
        <v>18.5</v>
      </c>
      <c r="I206" s="22">
        <v>22.5</v>
      </c>
      <c r="J206" s="35">
        <v>25413.3</v>
      </c>
      <c r="K206" s="21">
        <v>4065</v>
      </c>
      <c r="L206" s="21">
        <v>3613.9</v>
      </c>
      <c r="M206" s="21">
        <v>4513.7</v>
      </c>
      <c r="N206" s="21">
        <v>16</v>
      </c>
      <c r="O206" s="21">
        <v>14.2</v>
      </c>
      <c r="P206" s="22">
        <v>17.8</v>
      </c>
    </row>
    <row r="207" spans="1:16">
      <c r="A207" s="6" t="s">
        <v>666</v>
      </c>
      <c r="B207" s="55" t="s">
        <v>667</v>
      </c>
      <c r="C207" s="44">
        <v>31582.5</v>
      </c>
      <c r="D207" s="21">
        <v>6814.2</v>
      </c>
      <c r="E207" s="21">
        <v>6335.5</v>
      </c>
      <c r="F207" s="21">
        <v>7311</v>
      </c>
      <c r="G207" s="21">
        <v>21.6</v>
      </c>
      <c r="H207" s="21">
        <v>20.100000000000001</v>
      </c>
      <c r="I207" s="22">
        <v>23.1</v>
      </c>
      <c r="J207" s="35">
        <v>10130.5</v>
      </c>
      <c r="K207" s="21">
        <v>1749.2</v>
      </c>
      <c r="L207" s="21">
        <v>1580.3</v>
      </c>
      <c r="M207" s="21">
        <v>1914.9</v>
      </c>
      <c r="N207" s="21">
        <v>17.3</v>
      </c>
      <c r="O207" s="21">
        <v>15.6</v>
      </c>
      <c r="P207" s="22">
        <v>18.899999999999999</v>
      </c>
    </row>
    <row r="208" spans="1:16">
      <c r="A208" s="6" t="s">
        <v>668</v>
      </c>
      <c r="B208" s="55" t="s">
        <v>669</v>
      </c>
      <c r="C208" s="44">
        <v>13231.9</v>
      </c>
      <c r="D208" s="21">
        <v>2878.8</v>
      </c>
      <c r="E208" s="21">
        <v>2638.6</v>
      </c>
      <c r="F208" s="21">
        <v>3133.8</v>
      </c>
      <c r="G208" s="21">
        <v>21.8</v>
      </c>
      <c r="H208" s="21">
        <v>19.899999999999999</v>
      </c>
      <c r="I208" s="22">
        <v>23.7</v>
      </c>
      <c r="J208" s="35">
        <v>8763.1</v>
      </c>
      <c r="K208" s="21">
        <v>1566.4</v>
      </c>
      <c r="L208" s="21">
        <v>1410</v>
      </c>
      <c r="M208" s="21">
        <v>1718.9</v>
      </c>
      <c r="N208" s="21">
        <v>17.899999999999999</v>
      </c>
      <c r="O208" s="21">
        <v>16.100000000000001</v>
      </c>
      <c r="P208" s="22">
        <v>19.600000000000001</v>
      </c>
    </row>
    <row r="209" spans="1:16">
      <c r="A209" s="6" t="s">
        <v>446</v>
      </c>
      <c r="B209" s="55" t="s">
        <v>447</v>
      </c>
      <c r="C209" s="44">
        <v>73417.899999999994</v>
      </c>
      <c r="D209" s="21">
        <v>18490.3</v>
      </c>
      <c r="E209" s="21">
        <v>17070.400000000001</v>
      </c>
      <c r="F209" s="21">
        <v>19979.900000000001</v>
      </c>
      <c r="G209" s="21">
        <v>25.2</v>
      </c>
      <c r="H209" s="21">
        <v>23.3</v>
      </c>
      <c r="I209" s="22">
        <v>27.2</v>
      </c>
      <c r="J209" s="35">
        <v>21293.1</v>
      </c>
      <c r="K209" s="21">
        <v>4366.3999999999996</v>
      </c>
      <c r="L209" s="21">
        <v>3850.8</v>
      </c>
      <c r="M209" s="21">
        <v>4844.3</v>
      </c>
      <c r="N209" s="21">
        <v>20.5</v>
      </c>
      <c r="O209" s="21">
        <v>18.100000000000001</v>
      </c>
      <c r="P209" s="22">
        <v>22.8</v>
      </c>
    </row>
    <row r="210" spans="1:16">
      <c r="A210" s="6" t="s">
        <v>314</v>
      </c>
      <c r="B210" s="55" t="s">
        <v>315</v>
      </c>
      <c r="C210" s="44">
        <v>113104.6</v>
      </c>
      <c r="D210" s="21">
        <v>30631</v>
      </c>
      <c r="E210" s="21">
        <v>28008</v>
      </c>
      <c r="F210" s="21">
        <v>33321.199999999997</v>
      </c>
      <c r="G210" s="21">
        <v>27.1</v>
      </c>
      <c r="H210" s="21">
        <v>24.8</v>
      </c>
      <c r="I210" s="22">
        <v>29.5</v>
      </c>
      <c r="J210" s="35">
        <v>21682.400000000001</v>
      </c>
      <c r="K210" s="21">
        <v>4764.1000000000004</v>
      </c>
      <c r="L210" s="21">
        <v>4147.8999999999996</v>
      </c>
      <c r="M210" s="21">
        <v>5338.5</v>
      </c>
      <c r="N210" s="21">
        <v>22</v>
      </c>
      <c r="O210" s="21">
        <v>19.100000000000001</v>
      </c>
      <c r="P210" s="22">
        <v>24.6</v>
      </c>
    </row>
    <row r="211" spans="1:16">
      <c r="A211" s="6" t="s">
        <v>448</v>
      </c>
      <c r="B211" s="55" t="s">
        <v>449</v>
      </c>
      <c r="C211" s="44">
        <v>105967.8</v>
      </c>
      <c r="D211" s="21">
        <v>25685.599999999999</v>
      </c>
      <c r="E211" s="21">
        <v>24015.7</v>
      </c>
      <c r="F211" s="21">
        <v>27435.5</v>
      </c>
      <c r="G211" s="21">
        <v>24.2</v>
      </c>
      <c r="H211" s="21">
        <v>22.7</v>
      </c>
      <c r="I211" s="22">
        <v>25.9</v>
      </c>
      <c r="J211" s="35">
        <v>37799.199999999997</v>
      </c>
      <c r="K211" s="21">
        <v>7638.8</v>
      </c>
      <c r="L211" s="21">
        <v>6869.9</v>
      </c>
      <c r="M211" s="21">
        <v>8341.2999999999993</v>
      </c>
      <c r="N211" s="21">
        <v>20.2</v>
      </c>
      <c r="O211" s="21">
        <v>18.2</v>
      </c>
      <c r="P211" s="22">
        <v>22.1</v>
      </c>
    </row>
    <row r="212" spans="1:16">
      <c r="A212" s="6" t="s">
        <v>684</v>
      </c>
      <c r="B212" s="55" t="s">
        <v>685</v>
      </c>
      <c r="C212" s="44">
        <v>39721.199999999997</v>
      </c>
      <c r="D212" s="21">
        <v>8428.4</v>
      </c>
      <c r="E212" s="21">
        <v>7794.6</v>
      </c>
      <c r="F212" s="21">
        <v>9085.4</v>
      </c>
      <c r="G212" s="21">
        <v>21.2</v>
      </c>
      <c r="H212" s="21">
        <v>19.600000000000001</v>
      </c>
      <c r="I212" s="22">
        <v>22.9</v>
      </c>
      <c r="J212" s="35">
        <v>20595.8</v>
      </c>
      <c r="K212" s="21">
        <v>3499.4</v>
      </c>
      <c r="L212" s="21">
        <v>3155.2</v>
      </c>
      <c r="M212" s="21">
        <v>3835.9</v>
      </c>
      <c r="N212" s="21">
        <v>17</v>
      </c>
      <c r="O212" s="21">
        <v>15.3</v>
      </c>
      <c r="P212" s="22">
        <v>18.600000000000001</v>
      </c>
    </row>
    <row r="213" spans="1:16">
      <c r="A213" s="6" t="s">
        <v>562</v>
      </c>
      <c r="B213" s="55" t="s">
        <v>563</v>
      </c>
      <c r="C213" s="44">
        <v>164965.70000000001</v>
      </c>
      <c r="D213" s="21">
        <v>38802.199999999997</v>
      </c>
      <c r="E213" s="21">
        <v>36113</v>
      </c>
      <c r="F213" s="21">
        <v>41604.199999999997</v>
      </c>
      <c r="G213" s="21">
        <v>23.5</v>
      </c>
      <c r="H213" s="21">
        <v>21.9</v>
      </c>
      <c r="I213" s="22">
        <v>25.2</v>
      </c>
      <c r="J213" s="35">
        <v>63667.3</v>
      </c>
      <c r="K213" s="21">
        <v>12301.1</v>
      </c>
      <c r="L213" s="21">
        <v>11008.9</v>
      </c>
      <c r="M213" s="21">
        <v>13498.4</v>
      </c>
      <c r="N213" s="21">
        <v>19.3</v>
      </c>
      <c r="O213" s="21">
        <v>17.3</v>
      </c>
      <c r="P213" s="22">
        <v>21.2</v>
      </c>
    </row>
    <row r="214" spans="1:16">
      <c r="A214" s="6" t="s">
        <v>624</v>
      </c>
      <c r="B214" s="55" t="s">
        <v>625</v>
      </c>
      <c r="C214" s="44">
        <v>122854.9</v>
      </c>
      <c r="D214" s="21">
        <v>27602.9</v>
      </c>
      <c r="E214" s="21">
        <v>25568.6</v>
      </c>
      <c r="F214" s="21">
        <v>29630.400000000001</v>
      </c>
      <c r="G214" s="21">
        <v>22.5</v>
      </c>
      <c r="H214" s="21">
        <v>20.8</v>
      </c>
      <c r="I214" s="22">
        <v>24.1</v>
      </c>
      <c r="J214" s="35">
        <v>56553.1</v>
      </c>
      <c r="K214" s="21">
        <v>10633.3</v>
      </c>
      <c r="L214" s="21">
        <v>9561.9</v>
      </c>
      <c r="M214" s="21">
        <v>11631.1</v>
      </c>
      <c r="N214" s="21">
        <v>18.8</v>
      </c>
      <c r="O214" s="21">
        <v>16.899999999999999</v>
      </c>
      <c r="P214" s="22">
        <v>20.6</v>
      </c>
    </row>
    <row r="215" spans="1:16">
      <c r="A215" s="6" t="s">
        <v>828</v>
      </c>
      <c r="B215" s="55" t="s">
        <v>829</v>
      </c>
      <c r="C215" s="44">
        <v>39602.6</v>
      </c>
      <c r="D215" s="21">
        <v>8572.5</v>
      </c>
      <c r="E215" s="21">
        <v>7805.5</v>
      </c>
      <c r="F215" s="21">
        <v>9358.4</v>
      </c>
      <c r="G215" s="21">
        <v>21.6</v>
      </c>
      <c r="H215" s="21">
        <v>19.7</v>
      </c>
      <c r="I215" s="22">
        <v>23.6</v>
      </c>
      <c r="J215" s="35">
        <v>14251.4</v>
      </c>
      <c r="K215" s="21">
        <v>2462.6</v>
      </c>
      <c r="L215" s="21">
        <v>2163.1999999999998</v>
      </c>
      <c r="M215" s="21">
        <v>2755.8</v>
      </c>
      <c r="N215" s="21">
        <v>17.3</v>
      </c>
      <c r="O215" s="21">
        <v>15.2</v>
      </c>
      <c r="P215" s="22">
        <v>19.3</v>
      </c>
    </row>
    <row r="216" spans="1:16">
      <c r="A216" s="6" t="s">
        <v>618</v>
      </c>
      <c r="B216" s="55" t="s">
        <v>619</v>
      </c>
      <c r="C216" s="44">
        <v>71845.8</v>
      </c>
      <c r="D216" s="21">
        <v>16145.3</v>
      </c>
      <c r="E216" s="21">
        <v>15008.4</v>
      </c>
      <c r="F216" s="21">
        <v>17311.599999999999</v>
      </c>
      <c r="G216" s="21">
        <v>22.5</v>
      </c>
      <c r="H216" s="21">
        <v>20.9</v>
      </c>
      <c r="I216" s="22">
        <v>24.1</v>
      </c>
      <c r="J216" s="35">
        <v>32000.2</v>
      </c>
      <c r="K216" s="21">
        <v>5693.7</v>
      </c>
      <c r="L216" s="21">
        <v>5150.8999999999996</v>
      </c>
      <c r="M216" s="21">
        <v>6226.9</v>
      </c>
      <c r="N216" s="21">
        <v>17.8</v>
      </c>
      <c r="O216" s="21">
        <v>16.100000000000001</v>
      </c>
      <c r="P216" s="22">
        <v>19.5</v>
      </c>
    </row>
    <row r="217" spans="1:16">
      <c r="A217" s="6" t="s">
        <v>450</v>
      </c>
      <c r="B217" s="55" t="s">
        <v>451</v>
      </c>
      <c r="C217" s="44">
        <v>196047</v>
      </c>
      <c r="D217" s="21">
        <v>46517.7</v>
      </c>
      <c r="E217" s="21">
        <v>43419.1</v>
      </c>
      <c r="F217" s="21">
        <v>49570.1</v>
      </c>
      <c r="G217" s="21">
        <v>23.7</v>
      </c>
      <c r="H217" s="21">
        <v>22.1</v>
      </c>
      <c r="I217" s="22">
        <v>25.3</v>
      </c>
      <c r="J217" s="35">
        <v>110148</v>
      </c>
      <c r="K217" s="21">
        <v>21847.3</v>
      </c>
      <c r="L217" s="21">
        <v>19712.400000000001</v>
      </c>
      <c r="M217" s="21">
        <v>23763.9</v>
      </c>
      <c r="N217" s="21">
        <v>19.8</v>
      </c>
      <c r="O217" s="21">
        <v>17.899999999999999</v>
      </c>
      <c r="P217" s="22">
        <v>21.6</v>
      </c>
    </row>
    <row r="218" spans="1:16">
      <c r="A218" s="6" t="s">
        <v>812</v>
      </c>
      <c r="B218" s="55" t="s">
        <v>813</v>
      </c>
      <c r="C218" s="44">
        <v>44558.6</v>
      </c>
      <c r="D218" s="21">
        <v>9032.4</v>
      </c>
      <c r="E218" s="21">
        <v>8233.9</v>
      </c>
      <c r="F218" s="21">
        <v>9871.2999999999993</v>
      </c>
      <c r="G218" s="21">
        <v>20.3</v>
      </c>
      <c r="H218" s="21">
        <v>18.5</v>
      </c>
      <c r="I218" s="22">
        <v>22.2</v>
      </c>
      <c r="J218" s="35">
        <v>35685.4</v>
      </c>
      <c r="K218" s="21">
        <v>5673.4</v>
      </c>
      <c r="L218" s="21">
        <v>5068.3</v>
      </c>
      <c r="M218" s="21">
        <v>6265.7</v>
      </c>
      <c r="N218" s="21">
        <v>15.9</v>
      </c>
      <c r="O218" s="21">
        <v>14.2</v>
      </c>
      <c r="P218" s="22">
        <v>17.600000000000001</v>
      </c>
    </row>
    <row r="219" spans="1:16">
      <c r="A219" s="6" t="s">
        <v>642</v>
      </c>
      <c r="B219" s="55" t="s">
        <v>643</v>
      </c>
      <c r="C219" s="44">
        <v>38426.9</v>
      </c>
      <c r="D219" s="21">
        <v>8252.7999999999993</v>
      </c>
      <c r="E219" s="21">
        <v>7663.9</v>
      </c>
      <c r="F219" s="21">
        <v>8864.2999999999993</v>
      </c>
      <c r="G219" s="21">
        <v>21.5</v>
      </c>
      <c r="H219" s="21">
        <v>19.899999999999999</v>
      </c>
      <c r="I219" s="22">
        <v>23.1</v>
      </c>
      <c r="J219" s="35">
        <v>15036.1</v>
      </c>
      <c r="K219" s="21">
        <v>2601.6</v>
      </c>
      <c r="L219" s="21">
        <v>2339.6999999999998</v>
      </c>
      <c r="M219" s="21">
        <v>2851.8</v>
      </c>
      <c r="N219" s="21">
        <v>17.3</v>
      </c>
      <c r="O219" s="21">
        <v>15.6</v>
      </c>
      <c r="P219" s="22">
        <v>19</v>
      </c>
    </row>
    <row r="220" spans="1:16">
      <c r="A220" s="6" t="s">
        <v>742</v>
      </c>
      <c r="B220" s="55" t="s">
        <v>743</v>
      </c>
      <c r="C220" s="44">
        <v>94706.8</v>
      </c>
      <c r="D220" s="21">
        <v>19760.900000000001</v>
      </c>
      <c r="E220" s="21">
        <v>18257.599999999999</v>
      </c>
      <c r="F220" s="21">
        <v>21334.9</v>
      </c>
      <c r="G220" s="21">
        <v>20.9</v>
      </c>
      <c r="H220" s="21">
        <v>19.3</v>
      </c>
      <c r="I220" s="22">
        <v>22.5</v>
      </c>
      <c r="J220" s="35">
        <v>36835.199999999997</v>
      </c>
      <c r="K220" s="21">
        <v>6128.5</v>
      </c>
      <c r="L220" s="21">
        <v>5527.3</v>
      </c>
      <c r="M220" s="21">
        <v>6716.4</v>
      </c>
      <c r="N220" s="21">
        <v>16.600000000000001</v>
      </c>
      <c r="O220" s="21">
        <v>15</v>
      </c>
      <c r="P220" s="22">
        <v>18.2</v>
      </c>
    </row>
    <row r="221" spans="1:16">
      <c r="A221" s="6" t="s">
        <v>516</v>
      </c>
      <c r="B221" s="55" t="s">
        <v>517</v>
      </c>
      <c r="C221" s="44">
        <v>31911.7</v>
      </c>
      <c r="D221" s="21">
        <v>7233.8</v>
      </c>
      <c r="E221" s="21">
        <v>6694.3</v>
      </c>
      <c r="F221" s="21">
        <v>7779.3</v>
      </c>
      <c r="G221" s="21">
        <v>22.7</v>
      </c>
      <c r="H221" s="21">
        <v>21</v>
      </c>
      <c r="I221" s="22">
        <v>24.4</v>
      </c>
      <c r="J221" s="35">
        <v>20619.3</v>
      </c>
      <c r="K221" s="21">
        <v>3890.1</v>
      </c>
      <c r="L221" s="21">
        <v>3514</v>
      </c>
      <c r="M221" s="21">
        <v>4253.3999999999996</v>
      </c>
      <c r="N221" s="21">
        <v>18.899999999999999</v>
      </c>
      <c r="O221" s="21">
        <v>17</v>
      </c>
      <c r="P221" s="22">
        <v>20.6</v>
      </c>
    </row>
    <row r="222" spans="1:16">
      <c r="A222" s="6" t="s">
        <v>354</v>
      </c>
      <c r="B222" s="55" t="s">
        <v>355</v>
      </c>
      <c r="C222" s="44">
        <v>41994.5</v>
      </c>
      <c r="D222" s="21">
        <v>9968.6</v>
      </c>
      <c r="E222" s="21">
        <v>9263.7000000000007</v>
      </c>
      <c r="F222" s="21">
        <v>10675.7</v>
      </c>
      <c r="G222" s="21">
        <v>23.7</v>
      </c>
      <c r="H222" s="21">
        <v>22.1</v>
      </c>
      <c r="I222" s="22">
        <v>25.4</v>
      </c>
      <c r="J222" s="35">
        <v>8963.5</v>
      </c>
      <c r="K222" s="21">
        <v>1758.2</v>
      </c>
      <c r="L222" s="21">
        <v>1582.2</v>
      </c>
      <c r="M222" s="21">
        <v>1926.2</v>
      </c>
      <c r="N222" s="21">
        <v>19.600000000000001</v>
      </c>
      <c r="O222" s="21">
        <v>17.7</v>
      </c>
      <c r="P222" s="22">
        <v>21.5</v>
      </c>
    </row>
    <row r="223" spans="1:16">
      <c r="A223" s="6" t="s">
        <v>644</v>
      </c>
      <c r="B223" s="55" t="s">
        <v>645</v>
      </c>
      <c r="C223" s="44">
        <v>54414.5</v>
      </c>
      <c r="D223" s="21">
        <v>11610.8</v>
      </c>
      <c r="E223" s="21">
        <v>10757.8</v>
      </c>
      <c r="F223" s="21">
        <v>12505.4</v>
      </c>
      <c r="G223" s="21">
        <v>21.3</v>
      </c>
      <c r="H223" s="21">
        <v>19.8</v>
      </c>
      <c r="I223" s="22">
        <v>23</v>
      </c>
      <c r="J223" s="35">
        <v>21185.5</v>
      </c>
      <c r="K223" s="21">
        <v>3681.7</v>
      </c>
      <c r="L223" s="21">
        <v>3329.9</v>
      </c>
      <c r="M223" s="21">
        <v>4032</v>
      </c>
      <c r="N223" s="21">
        <v>17.399999999999999</v>
      </c>
      <c r="O223" s="21">
        <v>15.7</v>
      </c>
      <c r="P223" s="22">
        <v>19</v>
      </c>
    </row>
    <row r="224" spans="1:16">
      <c r="A224" s="6" t="s">
        <v>574</v>
      </c>
      <c r="B224" s="55" t="s">
        <v>575</v>
      </c>
      <c r="C224" s="44">
        <v>54367</v>
      </c>
      <c r="D224" s="21">
        <v>12275.6</v>
      </c>
      <c r="E224" s="21">
        <v>11413.7</v>
      </c>
      <c r="F224" s="21">
        <v>13180.9</v>
      </c>
      <c r="G224" s="21">
        <v>22.6</v>
      </c>
      <c r="H224" s="21">
        <v>21</v>
      </c>
      <c r="I224" s="22">
        <v>24.2</v>
      </c>
      <c r="J224" s="35">
        <v>22125</v>
      </c>
      <c r="K224" s="21">
        <v>4086.4</v>
      </c>
      <c r="L224" s="21">
        <v>3673.1</v>
      </c>
      <c r="M224" s="21">
        <v>4470.8999999999996</v>
      </c>
      <c r="N224" s="21">
        <v>18.5</v>
      </c>
      <c r="O224" s="21">
        <v>16.600000000000001</v>
      </c>
      <c r="P224" s="22">
        <v>20.2</v>
      </c>
    </row>
    <row r="225" spans="1:16">
      <c r="A225" s="6" t="s">
        <v>800</v>
      </c>
      <c r="B225" s="55" t="s">
        <v>801</v>
      </c>
      <c r="C225" s="44">
        <v>44098.8</v>
      </c>
      <c r="D225" s="21">
        <v>8863.7999999999993</v>
      </c>
      <c r="E225" s="21">
        <v>8050.4</v>
      </c>
      <c r="F225" s="21">
        <v>9707.7999999999993</v>
      </c>
      <c r="G225" s="21">
        <v>20.100000000000001</v>
      </c>
      <c r="H225" s="21">
        <v>18.3</v>
      </c>
      <c r="I225" s="22">
        <v>22</v>
      </c>
      <c r="J225" s="35">
        <v>31538.2</v>
      </c>
      <c r="K225" s="21">
        <v>5119.7</v>
      </c>
      <c r="L225" s="21">
        <v>4572.3999999999996</v>
      </c>
      <c r="M225" s="21">
        <v>5665.1</v>
      </c>
      <c r="N225" s="21">
        <v>16.2</v>
      </c>
      <c r="O225" s="21">
        <v>14.5</v>
      </c>
      <c r="P225" s="22">
        <v>18</v>
      </c>
    </row>
    <row r="226" spans="1:16">
      <c r="A226" s="6" t="s">
        <v>694</v>
      </c>
      <c r="B226" s="55" t="s">
        <v>695</v>
      </c>
      <c r="C226" s="44">
        <v>41078.300000000003</v>
      </c>
      <c r="D226" s="21">
        <v>8953.2000000000007</v>
      </c>
      <c r="E226" s="21">
        <v>8311.6</v>
      </c>
      <c r="F226" s="21">
        <v>9630</v>
      </c>
      <c r="G226" s="21">
        <v>21.8</v>
      </c>
      <c r="H226" s="21">
        <v>20.2</v>
      </c>
      <c r="I226" s="22">
        <v>23.4</v>
      </c>
      <c r="J226" s="35">
        <v>15793.7</v>
      </c>
      <c r="K226" s="21">
        <v>2758.8</v>
      </c>
      <c r="L226" s="21">
        <v>2488.9</v>
      </c>
      <c r="M226" s="21">
        <v>3020.9</v>
      </c>
      <c r="N226" s="21">
        <v>17.5</v>
      </c>
      <c r="O226" s="21">
        <v>15.8</v>
      </c>
      <c r="P226" s="22">
        <v>19.100000000000001</v>
      </c>
    </row>
    <row r="227" spans="1:16">
      <c r="A227" s="6" t="s">
        <v>534</v>
      </c>
      <c r="B227" s="55" t="s">
        <v>535</v>
      </c>
      <c r="C227" s="44">
        <v>45132.800000000003</v>
      </c>
      <c r="D227" s="21">
        <v>10143.6</v>
      </c>
      <c r="E227" s="21">
        <v>9432.7000000000007</v>
      </c>
      <c r="F227" s="21">
        <v>10897.4</v>
      </c>
      <c r="G227" s="21">
        <v>22.5</v>
      </c>
      <c r="H227" s="21">
        <v>20.9</v>
      </c>
      <c r="I227" s="22">
        <v>24.1</v>
      </c>
      <c r="J227" s="35">
        <v>15679.2</v>
      </c>
      <c r="K227" s="21">
        <v>2845.6</v>
      </c>
      <c r="L227" s="21">
        <v>2572.1999999999998</v>
      </c>
      <c r="M227" s="21">
        <v>3117.9</v>
      </c>
      <c r="N227" s="21">
        <v>18.100000000000001</v>
      </c>
      <c r="O227" s="21">
        <v>16.399999999999999</v>
      </c>
      <c r="P227" s="22">
        <v>19.899999999999999</v>
      </c>
    </row>
    <row r="228" spans="1:16">
      <c r="A228" s="6" t="s">
        <v>316</v>
      </c>
      <c r="B228" s="55" t="s">
        <v>317</v>
      </c>
      <c r="C228" s="44">
        <v>56634.8</v>
      </c>
      <c r="D228" s="21">
        <v>14934.2</v>
      </c>
      <c r="E228" s="21">
        <v>13873.6</v>
      </c>
      <c r="F228" s="21">
        <v>16054.4</v>
      </c>
      <c r="G228" s="21">
        <v>26.4</v>
      </c>
      <c r="H228" s="21">
        <v>24.5</v>
      </c>
      <c r="I228" s="22">
        <v>28.3</v>
      </c>
      <c r="J228" s="35">
        <v>15090.2</v>
      </c>
      <c r="K228" s="21">
        <v>3246.6</v>
      </c>
      <c r="L228" s="21">
        <v>2885.2</v>
      </c>
      <c r="M228" s="21">
        <v>3581.1</v>
      </c>
      <c r="N228" s="21">
        <v>21.5</v>
      </c>
      <c r="O228" s="21">
        <v>19.100000000000001</v>
      </c>
      <c r="P228" s="22">
        <v>23.7</v>
      </c>
    </row>
    <row r="229" spans="1:16">
      <c r="A229" s="6" t="s">
        <v>506</v>
      </c>
      <c r="B229" s="55" t="s">
        <v>507</v>
      </c>
      <c r="C229" s="44">
        <v>67934.2</v>
      </c>
      <c r="D229" s="21">
        <v>16252.1</v>
      </c>
      <c r="E229" s="21">
        <v>15100.3</v>
      </c>
      <c r="F229" s="21">
        <v>17501</v>
      </c>
      <c r="G229" s="21">
        <v>23.9</v>
      </c>
      <c r="H229" s="21">
        <v>22.2</v>
      </c>
      <c r="I229" s="22">
        <v>25.8</v>
      </c>
      <c r="J229" s="35">
        <v>22211.8</v>
      </c>
      <c r="K229" s="21">
        <v>4376.8999999999996</v>
      </c>
      <c r="L229" s="21">
        <v>3907.8</v>
      </c>
      <c r="M229" s="21">
        <v>4815.7</v>
      </c>
      <c r="N229" s="21">
        <v>19.7</v>
      </c>
      <c r="O229" s="21">
        <v>17.600000000000001</v>
      </c>
      <c r="P229" s="22">
        <v>21.7</v>
      </c>
    </row>
    <row r="230" spans="1:16">
      <c r="A230" s="6" t="s">
        <v>508</v>
      </c>
      <c r="B230" s="55" t="s">
        <v>509</v>
      </c>
      <c r="C230" s="44">
        <v>64678.2</v>
      </c>
      <c r="D230" s="21">
        <v>15265.7</v>
      </c>
      <c r="E230" s="21">
        <v>14304.6</v>
      </c>
      <c r="F230" s="21">
        <v>16265.9</v>
      </c>
      <c r="G230" s="21">
        <v>23.6</v>
      </c>
      <c r="H230" s="21">
        <v>22.1</v>
      </c>
      <c r="I230" s="22">
        <v>25.1</v>
      </c>
      <c r="J230" s="35">
        <v>19168.8</v>
      </c>
      <c r="K230" s="21">
        <v>3711.6</v>
      </c>
      <c r="L230" s="21">
        <v>3352.4</v>
      </c>
      <c r="M230" s="21">
        <v>4056.8</v>
      </c>
      <c r="N230" s="21">
        <v>19.399999999999999</v>
      </c>
      <c r="O230" s="21">
        <v>17.5</v>
      </c>
      <c r="P230" s="22">
        <v>21.2</v>
      </c>
    </row>
    <row r="231" spans="1:16">
      <c r="A231" s="6" t="s">
        <v>760</v>
      </c>
      <c r="B231" s="55" t="s">
        <v>761</v>
      </c>
      <c r="C231" s="44">
        <v>57586.3</v>
      </c>
      <c r="D231" s="21">
        <v>12644.6</v>
      </c>
      <c r="E231" s="21">
        <v>11594.7</v>
      </c>
      <c r="F231" s="21">
        <v>13793.5</v>
      </c>
      <c r="G231" s="21">
        <v>22</v>
      </c>
      <c r="H231" s="21">
        <v>20.100000000000001</v>
      </c>
      <c r="I231" s="22">
        <v>24</v>
      </c>
      <c r="J231" s="35">
        <v>42139.7</v>
      </c>
      <c r="K231" s="21">
        <v>7540.3</v>
      </c>
      <c r="L231" s="21">
        <v>6673.6</v>
      </c>
      <c r="M231" s="21">
        <v>8398.7999999999993</v>
      </c>
      <c r="N231" s="21">
        <v>17.899999999999999</v>
      </c>
      <c r="O231" s="21">
        <v>15.8</v>
      </c>
      <c r="P231" s="22">
        <v>19.899999999999999</v>
      </c>
    </row>
    <row r="232" spans="1:16">
      <c r="A232" s="6" t="s">
        <v>762</v>
      </c>
      <c r="B232" s="55" t="s">
        <v>763</v>
      </c>
      <c r="C232" s="44">
        <v>33860.400000000001</v>
      </c>
      <c r="D232" s="21">
        <v>6897.1</v>
      </c>
      <c r="E232" s="21">
        <v>6370.6</v>
      </c>
      <c r="F232" s="21">
        <v>7436.3</v>
      </c>
      <c r="G232" s="21">
        <v>20.399999999999999</v>
      </c>
      <c r="H232" s="21">
        <v>18.8</v>
      </c>
      <c r="I232" s="22">
        <v>22</v>
      </c>
      <c r="J232" s="35">
        <v>13054.6</v>
      </c>
      <c r="K232" s="21">
        <v>2120.1999999999998</v>
      </c>
      <c r="L232" s="21">
        <v>1902.8</v>
      </c>
      <c r="M232" s="21">
        <v>2333.9</v>
      </c>
      <c r="N232" s="21">
        <v>16.2</v>
      </c>
      <c r="O232" s="21">
        <v>14.6</v>
      </c>
      <c r="P232" s="22">
        <v>17.899999999999999</v>
      </c>
    </row>
    <row r="233" spans="1:16">
      <c r="A233" s="6" t="s">
        <v>868</v>
      </c>
      <c r="B233" s="55" t="s">
        <v>869</v>
      </c>
      <c r="C233" s="44">
        <v>34695.300000000003</v>
      </c>
      <c r="D233" s="21">
        <v>6851</v>
      </c>
      <c r="E233" s="21">
        <v>6207.2</v>
      </c>
      <c r="F233" s="21">
        <v>7528.1</v>
      </c>
      <c r="G233" s="21">
        <v>19.7</v>
      </c>
      <c r="H233" s="21">
        <v>17.899999999999999</v>
      </c>
      <c r="I233" s="22">
        <v>21.7</v>
      </c>
      <c r="J233" s="35">
        <v>34254.699999999997</v>
      </c>
      <c r="K233" s="21">
        <v>5243.7</v>
      </c>
      <c r="L233" s="21">
        <v>4654.3999999999996</v>
      </c>
      <c r="M233" s="21">
        <v>5835.3</v>
      </c>
      <c r="N233" s="21">
        <v>15.3</v>
      </c>
      <c r="O233" s="21">
        <v>13.6</v>
      </c>
      <c r="P233" s="22">
        <v>17</v>
      </c>
    </row>
    <row r="234" spans="1:16">
      <c r="A234" s="6" t="s">
        <v>372</v>
      </c>
      <c r="B234" s="55" t="s">
        <v>373</v>
      </c>
      <c r="C234" s="44">
        <v>68273.100000000006</v>
      </c>
      <c r="D234" s="21">
        <v>17143.8</v>
      </c>
      <c r="E234" s="21">
        <v>15953.6</v>
      </c>
      <c r="F234" s="21">
        <v>18417.5</v>
      </c>
      <c r="G234" s="21">
        <v>25.1</v>
      </c>
      <c r="H234" s="21">
        <v>23.4</v>
      </c>
      <c r="I234" s="22">
        <v>27</v>
      </c>
      <c r="J234" s="35">
        <v>19889.900000000001</v>
      </c>
      <c r="K234" s="21">
        <v>4143.8999999999996</v>
      </c>
      <c r="L234" s="21">
        <v>3692.9</v>
      </c>
      <c r="M234" s="21">
        <v>4553.7</v>
      </c>
      <c r="N234" s="21">
        <v>20.8</v>
      </c>
      <c r="O234" s="21">
        <v>18.600000000000001</v>
      </c>
      <c r="P234" s="22">
        <v>22.9</v>
      </c>
    </row>
    <row r="235" spans="1:16">
      <c r="A235" s="6" t="s">
        <v>670</v>
      </c>
      <c r="B235" s="55" t="s">
        <v>671</v>
      </c>
      <c r="C235" s="44">
        <v>48059.1</v>
      </c>
      <c r="D235" s="21">
        <v>10524.2</v>
      </c>
      <c r="E235" s="21">
        <v>9780.9</v>
      </c>
      <c r="F235" s="21">
        <v>11318.8</v>
      </c>
      <c r="G235" s="21">
        <v>21.9</v>
      </c>
      <c r="H235" s="21">
        <v>20.399999999999999</v>
      </c>
      <c r="I235" s="22">
        <v>23.6</v>
      </c>
      <c r="J235" s="35">
        <v>23096.9</v>
      </c>
      <c r="K235" s="21">
        <v>4114.5</v>
      </c>
      <c r="L235" s="21">
        <v>3720</v>
      </c>
      <c r="M235" s="21">
        <v>4497.6000000000004</v>
      </c>
      <c r="N235" s="21">
        <v>17.8</v>
      </c>
      <c r="O235" s="21">
        <v>16.100000000000001</v>
      </c>
      <c r="P235" s="22">
        <v>19.5</v>
      </c>
    </row>
    <row r="236" spans="1:16">
      <c r="A236" s="6" t="s">
        <v>518</v>
      </c>
      <c r="B236" s="55" t="s">
        <v>519</v>
      </c>
      <c r="C236" s="44">
        <v>40098.5</v>
      </c>
      <c r="D236" s="21">
        <v>9052.1</v>
      </c>
      <c r="E236" s="21">
        <v>8442.1</v>
      </c>
      <c r="F236" s="21">
        <v>9704.1</v>
      </c>
      <c r="G236" s="21">
        <v>22.6</v>
      </c>
      <c r="H236" s="21">
        <v>21.1</v>
      </c>
      <c r="I236" s="22">
        <v>24.2</v>
      </c>
      <c r="J236" s="35">
        <v>13573.5</v>
      </c>
      <c r="K236" s="21">
        <v>2512.1</v>
      </c>
      <c r="L236" s="21">
        <v>2278.5</v>
      </c>
      <c r="M236" s="21">
        <v>2747.8</v>
      </c>
      <c r="N236" s="21">
        <v>18.5</v>
      </c>
      <c r="O236" s="21">
        <v>16.8</v>
      </c>
      <c r="P236" s="22">
        <v>20.2</v>
      </c>
    </row>
    <row r="237" spans="1:16">
      <c r="A237" s="6" t="s">
        <v>466</v>
      </c>
      <c r="B237" s="55" t="s">
        <v>467</v>
      </c>
      <c r="C237" s="44">
        <v>28079.4</v>
      </c>
      <c r="D237" s="21">
        <v>6623.2</v>
      </c>
      <c r="E237" s="21">
        <v>6133.8</v>
      </c>
      <c r="F237" s="21">
        <v>7134.1</v>
      </c>
      <c r="G237" s="21">
        <v>23.6</v>
      </c>
      <c r="H237" s="21">
        <v>21.8</v>
      </c>
      <c r="I237" s="22">
        <v>25.4</v>
      </c>
      <c r="J237" s="35">
        <v>8748.6</v>
      </c>
      <c r="K237" s="21">
        <v>1671.3</v>
      </c>
      <c r="L237" s="21">
        <v>1496.7</v>
      </c>
      <c r="M237" s="21">
        <v>1837</v>
      </c>
      <c r="N237" s="21">
        <v>19.100000000000001</v>
      </c>
      <c r="O237" s="21">
        <v>17.100000000000001</v>
      </c>
      <c r="P237" s="22">
        <v>21</v>
      </c>
    </row>
    <row r="238" spans="1:16">
      <c r="A238" s="6" t="s">
        <v>548</v>
      </c>
      <c r="B238" s="55" t="s">
        <v>549</v>
      </c>
      <c r="C238" s="44">
        <v>93789.2</v>
      </c>
      <c r="D238" s="21">
        <v>21495.4</v>
      </c>
      <c r="E238" s="21">
        <v>20146.2</v>
      </c>
      <c r="F238" s="21">
        <v>22933.7</v>
      </c>
      <c r="G238" s="21">
        <v>22.9</v>
      </c>
      <c r="H238" s="21">
        <v>21.5</v>
      </c>
      <c r="I238" s="22">
        <v>24.5</v>
      </c>
      <c r="J238" s="35">
        <v>44953.8</v>
      </c>
      <c r="K238" s="21">
        <v>8435.1</v>
      </c>
      <c r="L238" s="21">
        <v>7651.3</v>
      </c>
      <c r="M238" s="21">
        <v>9207</v>
      </c>
      <c r="N238" s="21">
        <v>18.8</v>
      </c>
      <c r="O238" s="21">
        <v>17</v>
      </c>
      <c r="P238" s="22">
        <v>20.5</v>
      </c>
    </row>
    <row r="239" spans="1:16">
      <c r="A239" s="6" t="s">
        <v>452</v>
      </c>
      <c r="B239" s="55" t="s">
        <v>453</v>
      </c>
      <c r="C239" s="44">
        <v>69566</v>
      </c>
      <c r="D239" s="21">
        <v>17236.3</v>
      </c>
      <c r="E239" s="21">
        <v>16146.1</v>
      </c>
      <c r="F239" s="21">
        <v>18353.400000000001</v>
      </c>
      <c r="G239" s="21">
        <v>24.8</v>
      </c>
      <c r="H239" s="21">
        <v>23.2</v>
      </c>
      <c r="I239" s="22">
        <v>26.4</v>
      </c>
      <c r="J239" s="35">
        <v>23024</v>
      </c>
      <c r="K239" s="21">
        <v>4670.7</v>
      </c>
      <c r="L239" s="21">
        <v>4201.8</v>
      </c>
      <c r="M239" s="21">
        <v>5107</v>
      </c>
      <c r="N239" s="21">
        <v>20.3</v>
      </c>
      <c r="O239" s="21">
        <v>18.2</v>
      </c>
      <c r="P239" s="22">
        <v>22.2</v>
      </c>
    </row>
    <row r="240" spans="1:16">
      <c r="A240" s="6" t="s">
        <v>318</v>
      </c>
      <c r="B240" s="55" t="s">
        <v>319</v>
      </c>
      <c r="C240" s="44">
        <v>90386.3</v>
      </c>
      <c r="D240" s="21">
        <v>24222.7</v>
      </c>
      <c r="E240" s="21">
        <v>22404.9</v>
      </c>
      <c r="F240" s="21">
        <v>26066.1</v>
      </c>
      <c r="G240" s="21">
        <v>26.8</v>
      </c>
      <c r="H240" s="21">
        <v>24.8</v>
      </c>
      <c r="I240" s="22">
        <v>28.8</v>
      </c>
      <c r="J240" s="35">
        <v>18195.7</v>
      </c>
      <c r="K240" s="21">
        <v>4000.5</v>
      </c>
      <c r="L240" s="21">
        <v>3535.8</v>
      </c>
      <c r="M240" s="21">
        <v>4435.1000000000004</v>
      </c>
      <c r="N240" s="21">
        <v>22</v>
      </c>
      <c r="O240" s="21">
        <v>19.399999999999999</v>
      </c>
      <c r="P240" s="22">
        <v>24.4</v>
      </c>
    </row>
    <row r="241" spans="1:16">
      <c r="A241" s="6" t="s">
        <v>672</v>
      </c>
      <c r="B241" s="55" t="s">
        <v>673</v>
      </c>
      <c r="C241" s="44">
        <v>48614.7</v>
      </c>
      <c r="D241" s="21">
        <v>10657.9</v>
      </c>
      <c r="E241" s="21">
        <v>9851.9</v>
      </c>
      <c r="F241" s="21">
        <v>11515.5</v>
      </c>
      <c r="G241" s="21">
        <v>21.9</v>
      </c>
      <c r="H241" s="21">
        <v>20.3</v>
      </c>
      <c r="I241" s="22">
        <v>23.7</v>
      </c>
      <c r="J241" s="35">
        <v>29037.3</v>
      </c>
      <c r="K241" s="21">
        <v>5118.8</v>
      </c>
      <c r="L241" s="21">
        <v>4594.7</v>
      </c>
      <c r="M241" s="21">
        <v>5614.2</v>
      </c>
      <c r="N241" s="21">
        <v>17.600000000000001</v>
      </c>
      <c r="O241" s="21">
        <v>15.8</v>
      </c>
      <c r="P241" s="22">
        <v>19.3</v>
      </c>
    </row>
    <row r="242" spans="1:16">
      <c r="A242" s="6" t="s">
        <v>696</v>
      </c>
      <c r="B242" s="55" t="s">
        <v>697</v>
      </c>
      <c r="C242" s="44">
        <v>40384.400000000001</v>
      </c>
      <c r="D242" s="21">
        <v>8591.2999999999993</v>
      </c>
      <c r="E242" s="21">
        <v>7907</v>
      </c>
      <c r="F242" s="21">
        <v>9308.9</v>
      </c>
      <c r="G242" s="21">
        <v>21.3</v>
      </c>
      <c r="H242" s="21">
        <v>19.600000000000001</v>
      </c>
      <c r="I242" s="22">
        <v>23.1</v>
      </c>
      <c r="J242" s="35">
        <v>25075.599999999999</v>
      </c>
      <c r="K242" s="21">
        <v>4375.1000000000004</v>
      </c>
      <c r="L242" s="21">
        <v>3952.6</v>
      </c>
      <c r="M242" s="21">
        <v>4797.8</v>
      </c>
      <c r="N242" s="21">
        <v>17.399999999999999</v>
      </c>
      <c r="O242" s="21">
        <v>15.8</v>
      </c>
      <c r="P242" s="22">
        <v>19.100000000000001</v>
      </c>
    </row>
    <row r="243" spans="1:16">
      <c r="A243" s="6" t="s">
        <v>336</v>
      </c>
      <c r="B243" s="55" t="s">
        <v>337</v>
      </c>
      <c r="C243" s="44">
        <v>107000</v>
      </c>
      <c r="D243" s="21">
        <v>28109</v>
      </c>
      <c r="E243" s="21">
        <v>26213.1</v>
      </c>
      <c r="F243" s="21">
        <v>30133.7</v>
      </c>
      <c r="G243" s="21">
        <v>26.3</v>
      </c>
      <c r="H243" s="21">
        <v>24.5</v>
      </c>
      <c r="I243" s="22">
        <v>28.2</v>
      </c>
      <c r="J243" s="35">
        <v>26138</v>
      </c>
      <c r="K243" s="21">
        <v>5659.8</v>
      </c>
      <c r="L243" s="21">
        <v>5051.8</v>
      </c>
      <c r="M243" s="21">
        <v>6216.8</v>
      </c>
      <c r="N243" s="21">
        <v>21.7</v>
      </c>
      <c r="O243" s="21">
        <v>19.3</v>
      </c>
      <c r="P243" s="22">
        <v>23.8</v>
      </c>
    </row>
    <row r="244" spans="1:16">
      <c r="A244" s="6" t="s">
        <v>782</v>
      </c>
      <c r="B244" s="55" t="s">
        <v>783</v>
      </c>
      <c r="C244" s="44">
        <v>28828.1</v>
      </c>
      <c r="D244" s="21">
        <v>5775</v>
      </c>
      <c r="E244" s="21">
        <v>5226.3</v>
      </c>
      <c r="F244" s="21">
        <v>6349.5</v>
      </c>
      <c r="G244" s="21">
        <v>20</v>
      </c>
      <c r="H244" s="21">
        <v>18.100000000000001</v>
      </c>
      <c r="I244" s="22">
        <v>22</v>
      </c>
      <c r="J244" s="35">
        <v>16463.900000000001</v>
      </c>
      <c r="K244" s="21">
        <v>2611.1</v>
      </c>
      <c r="L244" s="21">
        <v>2319.4</v>
      </c>
      <c r="M244" s="21">
        <v>2907.7</v>
      </c>
      <c r="N244" s="21">
        <v>15.9</v>
      </c>
      <c r="O244" s="21">
        <v>14.1</v>
      </c>
      <c r="P244" s="22">
        <v>17.7</v>
      </c>
    </row>
    <row r="245" spans="1:16">
      <c r="A245" s="6" t="s">
        <v>802</v>
      </c>
      <c r="B245" s="55" t="s">
        <v>803</v>
      </c>
      <c r="C245" s="44">
        <v>59759.3</v>
      </c>
      <c r="D245" s="21">
        <v>12425.3</v>
      </c>
      <c r="E245" s="21">
        <v>11499</v>
      </c>
      <c r="F245" s="21">
        <v>13413.7</v>
      </c>
      <c r="G245" s="21">
        <v>20.8</v>
      </c>
      <c r="H245" s="21">
        <v>19.2</v>
      </c>
      <c r="I245" s="22">
        <v>22.4</v>
      </c>
      <c r="J245" s="35">
        <v>29825.7</v>
      </c>
      <c r="K245" s="21">
        <v>5017.3999999999996</v>
      </c>
      <c r="L245" s="21">
        <v>4501</v>
      </c>
      <c r="M245" s="21">
        <v>5519.7</v>
      </c>
      <c r="N245" s="21">
        <v>16.8</v>
      </c>
      <c r="O245" s="21">
        <v>15.1</v>
      </c>
      <c r="P245" s="22">
        <v>18.5</v>
      </c>
    </row>
    <row r="246" spans="1:16">
      <c r="A246" s="6" t="s">
        <v>408</v>
      </c>
      <c r="B246" s="55" t="s">
        <v>409</v>
      </c>
      <c r="C246" s="44">
        <v>56091.5</v>
      </c>
      <c r="D246" s="21">
        <v>13437.8</v>
      </c>
      <c r="E246" s="21">
        <v>12545</v>
      </c>
      <c r="F246" s="21">
        <v>14401.3</v>
      </c>
      <c r="G246" s="21">
        <v>24</v>
      </c>
      <c r="H246" s="21">
        <v>22.4</v>
      </c>
      <c r="I246" s="22">
        <v>25.7</v>
      </c>
      <c r="J246" s="35">
        <v>14890.5</v>
      </c>
      <c r="K246" s="21">
        <v>2959.6</v>
      </c>
      <c r="L246" s="21">
        <v>2658.7</v>
      </c>
      <c r="M246" s="21">
        <v>3236.7</v>
      </c>
      <c r="N246" s="21">
        <v>19.899999999999999</v>
      </c>
      <c r="O246" s="21">
        <v>17.899999999999999</v>
      </c>
      <c r="P246" s="22">
        <v>21.7</v>
      </c>
    </row>
    <row r="247" spans="1:16">
      <c r="A247" s="6" t="s">
        <v>610</v>
      </c>
      <c r="B247" s="55" t="s">
        <v>611</v>
      </c>
      <c r="C247" s="44">
        <v>78849.5</v>
      </c>
      <c r="D247" s="21">
        <v>18033.900000000001</v>
      </c>
      <c r="E247" s="21">
        <v>16868.099999999999</v>
      </c>
      <c r="F247" s="21">
        <v>19261.8</v>
      </c>
      <c r="G247" s="21">
        <v>22.9</v>
      </c>
      <c r="H247" s="21">
        <v>21.4</v>
      </c>
      <c r="I247" s="22">
        <v>24.4</v>
      </c>
      <c r="J247" s="35">
        <v>24219.5</v>
      </c>
      <c r="K247" s="21">
        <v>4451.1000000000004</v>
      </c>
      <c r="L247" s="21">
        <v>3993.1</v>
      </c>
      <c r="M247" s="21">
        <v>4887.3</v>
      </c>
      <c r="N247" s="21">
        <v>18.399999999999999</v>
      </c>
      <c r="O247" s="21">
        <v>16.5</v>
      </c>
      <c r="P247" s="22">
        <v>20.2</v>
      </c>
    </row>
    <row r="248" spans="1:16">
      <c r="A248" s="6" t="s">
        <v>338</v>
      </c>
      <c r="B248" s="55" t="s">
        <v>339</v>
      </c>
      <c r="C248" s="44">
        <v>83130.7</v>
      </c>
      <c r="D248" s="21">
        <v>21726.400000000001</v>
      </c>
      <c r="E248" s="21">
        <v>20167.8</v>
      </c>
      <c r="F248" s="21">
        <v>23339.4</v>
      </c>
      <c r="G248" s="21">
        <v>26.1</v>
      </c>
      <c r="H248" s="21">
        <v>24.3</v>
      </c>
      <c r="I248" s="22">
        <v>28.1</v>
      </c>
      <c r="J248" s="35">
        <v>19762.3</v>
      </c>
      <c r="K248" s="21">
        <v>4253.8999999999996</v>
      </c>
      <c r="L248" s="21">
        <v>3776.9</v>
      </c>
      <c r="M248" s="21">
        <v>4691.2</v>
      </c>
      <c r="N248" s="21">
        <v>21.5</v>
      </c>
      <c r="O248" s="21">
        <v>19.100000000000001</v>
      </c>
      <c r="P248" s="22">
        <v>23.7</v>
      </c>
    </row>
    <row r="249" spans="1:16">
      <c r="A249" s="6" t="s">
        <v>410</v>
      </c>
      <c r="B249" s="55" t="s">
        <v>411</v>
      </c>
      <c r="C249" s="44">
        <v>29774.2</v>
      </c>
      <c r="D249" s="21">
        <v>7188.6</v>
      </c>
      <c r="E249" s="21">
        <v>6723.7</v>
      </c>
      <c r="F249" s="21">
        <v>7647.8</v>
      </c>
      <c r="G249" s="21">
        <v>24.1</v>
      </c>
      <c r="H249" s="21">
        <v>22.6</v>
      </c>
      <c r="I249" s="22">
        <v>25.7</v>
      </c>
      <c r="J249" s="35">
        <v>6460.8</v>
      </c>
      <c r="K249" s="21">
        <v>1259.9000000000001</v>
      </c>
      <c r="L249" s="21">
        <v>1132.2</v>
      </c>
      <c r="M249" s="21">
        <v>1378.8</v>
      </c>
      <c r="N249" s="21">
        <v>19.5</v>
      </c>
      <c r="O249" s="21">
        <v>17.5</v>
      </c>
      <c r="P249" s="22">
        <v>21.3</v>
      </c>
    </row>
    <row r="250" spans="1:16">
      <c r="A250" s="6" t="s">
        <v>764</v>
      </c>
      <c r="B250" s="55" t="s">
        <v>765</v>
      </c>
      <c r="C250" s="44">
        <v>28698.2</v>
      </c>
      <c r="D250" s="21">
        <v>5939.6</v>
      </c>
      <c r="E250" s="21">
        <v>5480.8</v>
      </c>
      <c r="F250" s="21">
        <v>6441.9</v>
      </c>
      <c r="G250" s="21">
        <v>20.7</v>
      </c>
      <c r="H250" s="21">
        <v>19.100000000000001</v>
      </c>
      <c r="I250" s="22">
        <v>22.4</v>
      </c>
      <c r="J250" s="35">
        <v>15303.8</v>
      </c>
      <c r="K250" s="21">
        <v>2576.8000000000002</v>
      </c>
      <c r="L250" s="21">
        <v>2309.6</v>
      </c>
      <c r="M250" s="21">
        <v>2836.7</v>
      </c>
      <c r="N250" s="21">
        <v>16.8</v>
      </c>
      <c r="O250" s="21">
        <v>15.1</v>
      </c>
      <c r="P250" s="22">
        <v>18.5</v>
      </c>
    </row>
    <row r="251" spans="1:16">
      <c r="A251" s="6" t="s">
        <v>392</v>
      </c>
      <c r="B251" s="55" t="s">
        <v>393</v>
      </c>
      <c r="C251" s="44">
        <v>52539.199999999997</v>
      </c>
      <c r="D251" s="21">
        <v>12345.8</v>
      </c>
      <c r="E251" s="21">
        <v>11537</v>
      </c>
      <c r="F251" s="21">
        <v>13167.3</v>
      </c>
      <c r="G251" s="21">
        <v>23.5</v>
      </c>
      <c r="H251" s="21">
        <v>22</v>
      </c>
      <c r="I251" s="22">
        <v>25.1</v>
      </c>
      <c r="J251" s="35">
        <v>24344.799999999999</v>
      </c>
      <c r="K251" s="21">
        <v>4774.8</v>
      </c>
      <c r="L251" s="21">
        <v>4328</v>
      </c>
      <c r="M251" s="21">
        <v>5199.1000000000004</v>
      </c>
      <c r="N251" s="21">
        <v>19.600000000000001</v>
      </c>
      <c r="O251" s="21">
        <v>17.8</v>
      </c>
      <c r="P251" s="22">
        <v>21.4</v>
      </c>
    </row>
    <row r="252" spans="1:16">
      <c r="A252" s="6" t="s">
        <v>576</v>
      </c>
      <c r="B252" s="55" t="s">
        <v>577</v>
      </c>
      <c r="C252" s="44">
        <v>64517.599999999999</v>
      </c>
      <c r="D252" s="21">
        <v>15342.8</v>
      </c>
      <c r="E252" s="21">
        <v>14322.9</v>
      </c>
      <c r="F252" s="21">
        <v>16424.8</v>
      </c>
      <c r="G252" s="21">
        <v>23.8</v>
      </c>
      <c r="H252" s="21">
        <v>22.2</v>
      </c>
      <c r="I252" s="22">
        <v>25.5</v>
      </c>
      <c r="J252" s="35">
        <v>20122.400000000001</v>
      </c>
      <c r="K252" s="21">
        <v>3908.1</v>
      </c>
      <c r="L252" s="21">
        <v>3508.3</v>
      </c>
      <c r="M252" s="21">
        <v>4283.3999999999996</v>
      </c>
      <c r="N252" s="21">
        <v>19.399999999999999</v>
      </c>
      <c r="O252" s="21">
        <v>17.399999999999999</v>
      </c>
      <c r="P252" s="22">
        <v>21.3</v>
      </c>
    </row>
    <row r="253" spans="1:16">
      <c r="A253" s="49" t="s">
        <v>282</v>
      </c>
      <c r="B253" s="54" t="s">
        <v>283</v>
      </c>
      <c r="C253" s="44">
        <v>71494.399999999994</v>
      </c>
      <c r="D253" s="21">
        <v>19560.599999999999</v>
      </c>
      <c r="E253" s="21">
        <v>18282.400000000001</v>
      </c>
      <c r="F253" s="21">
        <v>20916.400000000001</v>
      </c>
      <c r="G253" s="21">
        <v>27.4</v>
      </c>
      <c r="H253" s="21">
        <v>25.6</v>
      </c>
      <c r="I253" s="22">
        <v>29.3</v>
      </c>
      <c r="J253" s="35">
        <v>15661.6</v>
      </c>
      <c r="K253" s="21">
        <v>3584.8</v>
      </c>
      <c r="L253" s="21">
        <v>3227.7</v>
      </c>
      <c r="M253" s="21">
        <v>3915.9</v>
      </c>
      <c r="N253" s="21">
        <v>22.9</v>
      </c>
      <c r="O253" s="21">
        <v>20.6</v>
      </c>
      <c r="P253" s="22">
        <v>25</v>
      </c>
    </row>
    <row r="254" spans="1:16">
      <c r="A254" s="6" t="s">
        <v>638</v>
      </c>
      <c r="B254" s="55" t="s">
        <v>639</v>
      </c>
      <c r="C254" s="44">
        <v>43981.3</v>
      </c>
      <c r="D254" s="21">
        <v>9704.2999999999993</v>
      </c>
      <c r="E254" s="21">
        <v>8981.7999999999993</v>
      </c>
      <c r="F254" s="21">
        <v>10488.1</v>
      </c>
      <c r="G254" s="21">
        <v>22.1</v>
      </c>
      <c r="H254" s="21">
        <v>20.399999999999999</v>
      </c>
      <c r="I254" s="22">
        <v>23.8</v>
      </c>
      <c r="J254" s="35">
        <v>22003.7</v>
      </c>
      <c r="K254" s="21">
        <v>3897.5</v>
      </c>
      <c r="L254" s="21">
        <v>3510.4</v>
      </c>
      <c r="M254" s="21">
        <v>4269.6000000000004</v>
      </c>
      <c r="N254" s="21">
        <v>17.7</v>
      </c>
      <c r="O254" s="21">
        <v>16</v>
      </c>
      <c r="P254" s="22">
        <v>19.399999999999999</v>
      </c>
    </row>
    <row r="255" spans="1:16">
      <c r="A255" s="6" t="s">
        <v>698</v>
      </c>
      <c r="B255" s="55" t="s">
        <v>699</v>
      </c>
      <c r="C255" s="44">
        <v>32452.9</v>
      </c>
      <c r="D255" s="21">
        <v>7142.5</v>
      </c>
      <c r="E255" s="21">
        <v>6595.6</v>
      </c>
      <c r="F255" s="21">
        <v>7718.5</v>
      </c>
      <c r="G255" s="21">
        <v>22</v>
      </c>
      <c r="H255" s="21">
        <v>20.3</v>
      </c>
      <c r="I255" s="22">
        <v>23.8</v>
      </c>
      <c r="J255" s="35">
        <v>16009.1</v>
      </c>
      <c r="K255" s="21">
        <v>2836.2</v>
      </c>
      <c r="L255" s="21">
        <v>2555.9</v>
      </c>
      <c r="M255" s="21">
        <v>3105.6</v>
      </c>
      <c r="N255" s="21">
        <v>17.7</v>
      </c>
      <c r="O255" s="21">
        <v>16</v>
      </c>
      <c r="P255" s="22">
        <v>19.399999999999999</v>
      </c>
    </row>
    <row r="256" spans="1:16">
      <c r="A256" s="6" t="s">
        <v>320</v>
      </c>
      <c r="B256" s="55" t="s">
        <v>321</v>
      </c>
      <c r="C256" s="44">
        <v>54354.5</v>
      </c>
      <c r="D256" s="21">
        <v>13826.8</v>
      </c>
      <c r="E256" s="21">
        <v>12920.3</v>
      </c>
      <c r="F256" s="21">
        <v>14795.2</v>
      </c>
      <c r="G256" s="21">
        <v>25.4</v>
      </c>
      <c r="H256" s="21">
        <v>23.8</v>
      </c>
      <c r="I256" s="22">
        <v>27.2</v>
      </c>
      <c r="J256" s="35">
        <v>16549.5</v>
      </c>
      <c r="K256" s="21">
        <v>3507.5</v>
      </c>
      <c r="L256" s="21">
        <v>3148.5</v>
      </c>
      <c r="M256" s="21">
        <v>3834.5</v>
      </c>
      <c r="N256" s="21">
        <v>21.2</v>
      </c>
      <c r="O256" s="21">
        <v>19</v>
      </c>
      <c r="P256" s="22">
        <v>23.2</v>
      </c>
    </row>
    <row r="257" spans="1:16">
      <c r="A257" s="6" t="s">
        <v>850</v>
      </c>
      <c r="B257" s="55" t="s">
        <v>851</v>
      </c>
      <c r="C257" s="44">
        <v>27227.599999999999</v>
      </c>
      <c r="D257" s="21">
        <v>5444.3</v>
      </c>
      <c r="E257" s="21">
        <v>4962.3</v>
      </c>
      <c r="F257" s="21">
        <v>5940.2</v>
      </c>
      <c r="G257" s="21">
        <v>20</v>
      </c>
      <c r="H257" s="21">
        <v>18.2</v>
      </c>
      <c r="I257" s="22">
        <v>21.8</v>
      </c>
      <c r="J257" s="35">
        <v>16951.400000000001</v>
      </c>
      <c r="K257" s="21">
        <v>2687.8</v>
      </c>
      <c r="L257" s="21">
        <v>2400.9</v>
      </c>
      <c r="M257" s="21">
        <v>2977.7</v>
      </c>
      <c r="N257" s="21">
        <v>15.9</v>
      </c>
      <c r="O257" s="21">
        <v>14.2</v>
      </c>
      <c r="P257" s="22">
        <v>17.600000000000001</v>
      </c>
    </row>
    <row r="258" spans="1:16">
      <c r="A258" s="6" t="s">
        <v>588</v>
      </c>
      <c r="B258" s="55" t="s">
        <v>589</v>
      </c>
      <c r="C258" s="44">
        <v>54300.1</v>
      </c>
      <c r="D258" s="21">
        <v>12286.2</v>
      </c>
      <c r="E258" s="21">
        <v>11423.9</v>
      </c>
      <c r="F258" s="21">
        <v>13133.7</v>
      </c>
      <c r="G258" s="21">
        <v>22.6</v>
      </c>
      <c r="H258" s="21">
        <v>21</v>
      </c>
      <c r="I258" s="22">
        <v>24.2</v>
      </c>
      <c r="J258" s="35">
        <v>13520.9</v>
      </c>
      <c r="K258" s="21">
        <v>2402.9</v>
      </c>
      <c r="L258" s="21">
        <v>2134.6999999999998</v>
      </c>
      <c r="M258" s="21">
        <v>2642.1</v>
      </c>
      <c r="N258" s="21">
        <v>17.8</v>
      </c>
      <c r="O258" s="21">
        <v>15.8</v>
      </c>
      <c r="P258" s="22">
        <v>19.5</v>
      </c>
    </row>
    <row r="259" spans="1:16">
      <c r="A259" s="6" t="s">
        <v>720</v>
      </c>
      <c r="B259" s="55" t="s">
        <v>721</v>
      </c>
      <c r="C259" s="44">
        <v>44816.800000000003</v>
      </c>
      <c r="D259" s="21">
        <v>9517.9</v>
      </c>
      <c r="E259" s="21">
        <v>8831.1</v>
      </c>
      <c r="F259" s="21">
        <v>10250.799999999999</v>
      </c>
      <c r="G259" s="21">
        <v>21.2</v>
      </c>
      <c r="H259" s="21">
        <v>19.7</v>
      </c>
      <c r="I259" s="22">
        <v>22.9</v>
      </c>
      <c r="J259" s="35">
        <v>18446.2</v>
      </c>
      <c r="K259" s="21">
        <v>3130.4</v>
      </c>
      <c r="L259" s="21">
        <v>2819.9</v>
      </c>
      <c r="M259" s="21">
        <v>3432</v>
      </c>
      <c r="N259" s="21">
        <v>17</v>
      </c>
      <c r="O259" s="21">
        <v>15.3</v>
      </c>
      <c r="P259" s="22">
        <v>18.600000000000001</v>
      </c>
    </row>
    <row r="260" spans="1:16">
      <c r="A260" s="6" t="s">
        <v>312</v>
      </c>
      <c r="B260" s="55" t="s">
        <v>313</v>
      </c>
      <c r="C260" s="44">
        <v>58444.2</v>
      </c>
      <c r="D260" s="21">
        <v>14886.1</v>
      </c>
      <c r="E260" s="21">
        <v>13905.6</v>
      </c>
      <c r="F260" s="21">
        <v>15949.5</v>
      </c>
      <c r="G260" s="21">
        <v>25.5</v>
      </c>
      <c r="H260" s="21">
        <v>23.8</v>
      </c>
      <c r="I260" s="22">
        <v>27.3</v>
      </c>
      <c r="J260" s="35">
        <v>18133.8</v>
      </c>
      <c r="K260" s="21">
        <v>3874.4</v>
      </c>
      <c r="L260" s="21">
        <v>3486.6</v>
      </c>
      <c r="M260" s="21">
        <v>4230</v>
      </c>
      <c r="N260" s="21">
        <v>21.4</v>
      </c>
      <c r="O260" s="21">
        <v>19.2</v>
      </c>
      <c r="P260" s="22">
        <v>23.3</v>
      </c>
    </row>
    <row r="261" spans="1:16">
      <c r="A261" s="6" t="s">
        <v>374</v>
      </c>
      <c r="B261" s="55" t="s">
        <v>375</v>
      </c>
      <c r="C261" s="44">
        <v>30379.4</v>
      </c>
      <c r="D261" s="21">
        <v>7273.5</v>
      </c>
      <c r="E261" s="21">
        <v>6673.2</v>
      </c>
      <c r="F261" s="21">
        <v>7885</v>
      </c>
      <c r="G261" s="21">
        <v>23.9</v>
      </c>
      <c r="H261" s="21">
        <v>22</v>
      </c>
      <c r="I261" s="22">
        <v>26</v>
      </c>
      <c r="J261" s="35">
        <v>10241.6</v>
      </c>
      <c r="K261" s="21">
        <v>2087.3000000000002</v>
      </c>
      <c r="L261" s="21">
        <v>1859.1</v>
      </c>
      <c r="M261" s="21">
        <v>2305.8000000000002</v>
      </c>
      <c r="N261" s="21">
        <v>20.399999999999999</v>
      </c>
      <c r="O261" s="21">
        <v>18.2</v>
      </c>
      <c r="P261" s="22">
        <v>22.5</v>
      </c>
    </row>
    <row r="262" spans="1:16">
      <c r="A262" s="6" t="s">
        <v>804</v>
      </c>
      <c r="B262" s="55" t="s">
        <v>805</v>
      </c>
      <c r="C262" s="44">
        <v>52152.6</v>
      </c>
      <c r="D262" s="21">
        <v>11488.6</v>
      </c>
      <c r="E262" s="21">
        <v>10471.200000000001</v>
      </c>
      <c r="F262" s="21">
        <v>12587.3</v>
      </c>
      <c r="G262" s="21">
        <v>22</v>
      </c>
      <c r="H262" s="21">
        <v>20.100000000000001</v>
      </c>
      <c r="I262" s="22">
        <v>24.1</v>
      </c>
      <c r="J262" s="35">
        <v>23886.400000000001</v>
      </c>
      <c r="K262" s="21">
        <v>4236.5</v>
      </c>
      <c r="L262" s="21">
        <v>3705.6</v>
      </c>
      <c r="M262" s="21">
        <v>4756.1000000000004</v>
      </c>
      <c r="N262" s="21">
        <v>17.7</v>
      </c>
      <c r="O262" s="21">
        <v>15.5</v>
      </c>
      <c r="P262" s="22">
        <v>19.899999999999999</v>
      </c>
    </row>
    <row r="263" spans="1:16">
      <c r="A263" s="6" t="s">
        <v>744</v>
      </c>
      <c r="B263" s="55" t="s">
        <v>745</v>
      </c>
      <c r="C263" s="44">
        <v>66494.5</v>
      </c>
      <c r="D263" s="21">
        <v>14282.1</v>
      </c>
      <c r="E263" s="21">
        <v>13271.7</v>
      </c>
      <c r="F263" s="21">
        <v>15354</v>
      </c>
      <c r="G263" s="21">
        <v>21.5</v>
      </c>
      <c r="H263" s="21">
        <v>20</v>
      </c>
      <c r="I263" s="22">
        <v>23.1</v>
      </c>
      <c r="J263" s="35">
        <v>38061.5</v>
      </c>
      <c r="K263" s="21">
        <v>6419.3</v>
      </c>
      <c r="L263" s="21">
        <v>5792.9</v>
      </c>
      <c r="M263" s="21">
        <v>7050.4</v>
      </c>
      <c r="N263" s="21">
        <v>16.899999999999999</v>
      </c>
      <c r="O263" s="21">
        <v>15.2</v>
      </c>
      <c r="P263" s="22">
        <v>18.5</v>
      </c>
    </row>
    <row r="264" spans="1:16">
      <c r="A264" s="6" t="s">
        <v>806</v>
      </c>
      <c r="B264" s="55" t="s">
        <v>807</v>
      </c>
      <c r="C264" s="44">
        <v>34815.1</v>
      </c>
      <c r="D264" s="21">
        <v>7088.8</v>
      </c>
      <c r="E264" s="21">
        <v>6519.1</v>
      </c>
      <c r="F264" s="21">
        <v>7683.2</v>
      </c>
      <c r="G264" s="21">
        <v>20.399999999999999</v>
      </c>
      <c r="H264" s="21">
        <v>18.7</v>
      </c>
      <c r="I264" s="22">
        <v>22.1</v>
      </c>
      <c r="J264" s="35">
        <v>22011.9</v>
      </c>
      <c r="K264" s="21">
        <v>3578.9</v>
      </c>
      <c r="L264" s="21">
        <v>3213.9</v>
      </c>
      <c r="M264" s="21">
        <v>3931.1</v>
      </c>
      <c r="N264" s="21">
        <v>16.3</v>
      </c>
      <c r="O264" s="21">
        <v>14.6</v>
      </c>
      <c r="P264" s="22">
        <v>17.899999999999999</v>
      </c>
    </row>
    <row r="265" spans="1:16">
      <c r="A265" s="6" t="s">
        <v>870</v>
      </c>
      <c r="B265" s="55" t="s">
        <v>871</v>
      </c>
      <c r="C265" s="44">
        <v>30820.7</v>
      </c>
      <c r="D265" s="21">
        <v>5864.5</v>
      </c>
      <c r="E265" s="21">
        <v>5315.8</v>
      </c>
      <c r="F265" s="21">
        <v>6445</v>
      </c>
      <c r="G265" s="21">
        <v>19</v>
      </c>
      <c r="H265" s="21">
        <v>17.2</v>
      </c>
      <c r="I265" s="22">
        <v>20.9</v>
      </c>
      <c r="J265" s="35">
        <v>16074.3</v>
      </c>
      <c r="K265" s="21">
        <v>2475.1999999999998</v>
      </c>
      <c r="L265" s="21">
        <v>2198.3000000000002</v>
      </c>
      <c r="M265" s="21">
        <v>2751</v>
      </c>
      <c r="N265" s="21">
        <v>15.4</v>
      </c>
      <c r="O265" s="21">
        <v>13.7</v>
      </c>
      <c r="P265" s="22">
        <v>17.100000000000001</v>
      </c>
    </row>
    <row r="266" spans="1:16">
      <c r="A266" s="6" t="s">
        <v>830</v>
      </c>
      <c r="B266" s="55" t="s">
        <v>831</v>
      </c>
      <c r="C266" s="44">
        <v>39512.1</v>
      </c>
      <c r="D266" s="21">
        <v>7912.7</v>
      </c>
      <c r="E266" s="21">
        <v>7188</v>
      </c>
      <c r="F266" s="21">
        <v>8667.2000000000007</v>
      </c>
      <c r="G266" s="21">
        <v>20</v>
      </c>
      <c r="H266" s="21">
        <v>18.2</v>
      </c>
      <c r="I266" s="22">
        <v>21.9</v>
      </c>
      <c r="J266" s="35">
        <v>27944.9</v>
      </c>
      <c r="K266" s="21">
        <v>4518.5</v>
      </c>
      <c r="L266" s="21">
        <v>4034.3</v>
      </c>
      <c r="M266" s="21">
        <v>4999.2</v>
      </c>
      <c r="N266" s="21">
        <v>16.2</v>
      </c>
      <c r="O266" s="21">
        <v>14.4</v>
      </c>
      <c r="P266" s="22">
        <v>17.899999999999999</v>
      </c>
    </row>
    <row r="267" spans="1:16">
      <c r="A267" s="6" t="s">
        <v>364</v>
      </c>
      <c r="B267" s="55" t="s">
        <v>365</v>
      </c>
      <c r="C267" s="44">
        <v>131581.79999999999</v>
      </c>
      <c r="D267" s="21">
        <v>33079.199999999997</v>
      </c>
      <c r="E267" s="21">
        <v>30898.9</v>
      </c>
      <c r="F267" s="21">
        <v>35387.300000000003</v>
      </c>
      <c r="G267" s="21">
        <v>25.1</v>
      </c>
      <c r="H267" s="21">
        <v>23.5</v>
      </c>
      <c r="I267" s="22">
        <v>26.9</v>
      </c>
      <c r="J267" s="35">
        <v>33212.199999999997</v>
      </c>
      <c r="K267" s="21">
        <v>6960.3</v>
      </c>
      <c r="L267" s="21">
        <v>6245.7</v>
      </c>
      <c r="M267" s="21">
        <v>7621.6</v>
      </c>
      <c r="N267" s="21">
        <v>21</v>
      </c>
      <c r="O267" s="21">
        <v>18.8</v>
      </c>
      <c r="P267" s="22">
        <v>22.9</v>
      </c>
    </row>
    <row r="268" spans="1:16">
      <c r="A268" s="6" t="s">
        <v>322</v>
      </c>
      <c r="B268" s="55" t="s">
        <v>323</v>
      </c>
      <c r="C268" s="44">
        <v>97516.800000000003</v>
      </c>
      <c r="D268" s="21">
        <v>26061.1</v>
      </c>
      <c r="E268" s="21">
        <v>24153.200000000001</v>
      </c>
      <c r="F268" s="21">
        <v>28001.8</v>
      </c>
      <c r="G268" s="21">
        <v>26.7</v>
      </c>
      <c r="H268" s="21">
        <v>24.8</v>
      </c>
      <c r="I268" s="22">
        <v>28.7</v>
      </c>
      <c r="J268" s="35">
        <v>22899.200000000001</v>
      </c>
      <c r="K268" s="21">
        <v>5019.8999999999996</v>
      </c>
      <c r="L268" s="21">
        <v>4437.2</v>
      </c>
      <c r="M268" s="21">
        <v>5547.1</v>
      </c>
      <c r="N268" s="21">
        <v>21.9</v>
      </c>
      <c r="O268" s="21">
        <v>19.399999999999999</v>
      </c>
      <c r="P268" s="22">
        <v>24.2</v>
      </c>
    </row>
    <row r="269" spans="1:16">
      <c r="A269" s="6" t="s">
        <v>766</v>
      </c>
      <c r="B269" s="55" t="s">
        <v>767</v>
      </c>
      <c r="C269" s="44">
        <v>65036.3</v>
      </c>
      <c r="D269" s="21">
        <v>14153.5</v>
      </c>
      <c r="E269" s="21">
        <v>12937</v>
      </c>
      <c r="F269" s="21">
        <v>15471.6</v>
      </c>
      <c r="G269" s="21">
        <v>21.8</v>
      </c>
      <c r="H269" s="21">
        <v>19.899999999999999</v>
      </c>
      <c r="I269" s="22">
        <v>23.8</v>
      </c>
      <c r="J269" s="35">
        <v>31009.7</v>
      </c>
      <c r="K269" s="21">
        <v>5558.5</v>
      </c>
      <c r="L269" s="21">
        <v>4905.3</v>
      </c>
      <c r="M269" s="21">
        <v>6200.2</v>
      </c>
      <c r="N269" s="21">
        <v>17.899999999999999</v>
      </c>
      <c r="O269" s="21">
        <v>15.8</v>
      </c>
      <c r="P269" s="22">
        <v>20</v>
      </c>
    </row>
    <row r="270" spans="1:16">
      <c r="A270" s="6" t="s">
        <v>858</v>
      </c>
      <c r="B270" s="55" t="s">
        <v>859</v>
      </c>
      <c r="C270" s="44">
        <v>52005.8</v>
      </c>
      <c r="D270" s="21">
        <v>10488.7</v>
      </c>
      <c r="E270" s="21">
        <v>9664</v>
      </c>
      <c r="F270" s="21">
        <v>11315.5</v>
      </c>
      <c r="G270" s="21">
        <v>20.2</v>
      </c>
      <c r="H270" s="21">
        <v>18.600000000000001</v>
      </c>
      <c r="I270" s="22">
        <v>21.8</v>
      </c>
      <c r="J270" s="35">
        <v>51536.2</v>
      </c>
      <c r="K270" s="21">
        <v>8270.5</v>
      </c>
      <c r="L270" s="21">
        <v>7369.8</v>
      </c>
      <c r="M270" s="21">
        <v>9123.4</v>
      </c>
      <c r="N270" s="21">
        <v>16</v>
      </c>
      <c r="O270" s="21">
        <v>14.3</v>
      </c>
      <c r="P270" s="22">
        <v>17.7</v>
      </c>
    </row>
    <row r="271" spans="1:16">
      <c r="A271" s="6" t="s">
        <v>646</v>
      </c>
      <c r="B271" s="55" t="s">
        <v>647</v>
      </c>
      <c r="C271" s="44">
        <v>71256.899999999994</v>
      </c>
      <c r="D271" s="21">
        <v>16331.8</v>
      </c>
      <c r="E271" s="21">
        <v>15228.7</v>
      </c>
      <c r="F271" s="21">
        <v>17517.400000000001</v>
      </c>
      <c r="G271" s="21">
        <v>22.9</v>
      </c>
      <c r="H271" s="21">
        <v>21.4</v>
      </c>
      <c r="I271" s="22">
        <v>24.6</v>
      </c>
      <c r="J271" s="35">
        <v>30048.1</v>
      </c>
      <c r="K271" s="21">
        <v>5491.4</v>
      </c>
      <c r="L271" s="21">
        <v>4952.3</v>
      </c>
      <c r="M271" s="21">
        <v>6026.9</v>
      </c>
      <c r="N271" s="21">
        <v>18.3</v>
      </c>
      <c r="O271" s="21">
        <v>16.5</v>
      </c>
      <c r="P271" s="22">
        <v>20.100000000000001</v>
      </c>
    </row>
    <row r="272" spans="1:16">
      <c r="A272" s="6" t="s">
        <v>784</v>
      </c>
      <c r="B272" s="55" t="s">
        <v>785</v>
      </c>
      <c r="C272" s="44">
        <v>39926.400000000001</v>
      </c>
      <c r="D272" s="21">
        <v>8165.5</v>
      </c>
      <c r="E272" s="21">
        <v>7501.8</v>
      </c>
      <c r="F272" s="21">
        <v>8857.5</v>
      </c>
      <c r="G272" s="21">
        <v>20.5</v>
      </c>
      <c r="H272" s="21">
        <v>18.8</v>
      </c>
      <c r="I272" s="22">
        <v>22.2</v>
      </c>
      <c r="J272" s="35">
        <v>27387.599999999999</v>
      </c>
      <c r="K272" s="21">
        <v>4447.7</v>
      </c>
      <c r="L272" s="21">
        <v>3997.5</v>
      </c>
      <c r="M272" s="21">
        <v>4892.6000000000004</v>
      </c>
      <c r="N272" s="21">
        <v>16.2</v>
      </c>
      <c r="O272" s="21">
        <v>14.6</v>
      </c>
      <c r="P272" s="22">
        <v>17.899999999999999</v>
      </c>
    </row>
    <row r="273" spans="1:16">
      <c r="A273" s="6" t="s">
        <v>848</v>
      </c>
      <c r="B273" s="55" t="s">
        <v>849</v>
      </c>
      <c r="C273" s="44">
        <v>26397.599999999999</v>
      </c>
      <c r="D273" s="21">
        <v>5261.5</v>
      </c>
      <c r="E273" s="21">
        <v>4848.1000000000004</v>
      </c>
      <c r="F273" s="21">
        <v>5682.7</v>
      </c>
      <c r="G273" s="21">
        <v>19.899999999999999</v>
      </c>
      <c r="H273" s="21">
        <v>18.399999999999999</v>
      </c>
      <c r="I273" s="22">
        <v>21.5</v>
      </c>
      <c r="J273" s="35">
        <v>12871.4</v>
      </c>
      <c r="K273" s="21">
        <v>2063</v>
      </c>
      <c r="L273" s="21">
        <v>1840</v>
      </c>
      <c r="M273" s="21">
        <v>2277.1999999999998</v>
      </c>
      <c r="N273" s="21">
        <v>16</v>
      </c>
      <c r="O273" s="21">
        <v>14.3</v>
      </c>
      <c r="P273" s="22">
        <v>17.7</v>
      </c>
    </row>
    <row r="274" spans="1:16">
      <c r="A274" s="6" t="s">
        <v>814</v>
      </c>
      <c r="B274" s="55" t="s">
        <v>815</v>
      </c>
      <c r="C274" s="44">
        <v>36314.199999999997</v>
      </c>
      <c r="D274" s="21">
        <v>7257.8</v>
      </c>
      <c r="E274" s="21">
        <v>6574.8</v>
      </c>
      <c r="F274" s="21">
        <v>7975.1</v>
      </c>
      <c r="G274" s="21">
        <v>20</v>
      </c>
      <c r="H274" s="21">
        <v>18.100000000000001</v>
      </c>
      <c r="I274" s="22">
        <v>22</v>
      </c>
      <c r="J274" s="35">
        <v>30182.799999999999</v>
      </c>
      <c r="K274" s="21">
        <v>4695.7</v>
      </c>
      <c r="L274" s="21">
        <v>4178.3</v>
      </c>
      <c r="M274" s="21">
        <v>5207.8</v>
      </c>
      <c r="N274" s="21">
        <v>15.6</v>
      </c>
      <c r="O274" s="21">
        <v>13.8</v>
      </c>
      <c r="P274" s="22">
        <v>17.3</v>
      </c>
    </row>
    <row r="275" spans="1:16">
      <c r="A275" s="6" t="s">
        <v>626</v>
      </c>
      <c r="B275" s="55" t="s">
        <v>627</v>
      </c>
      <c r="C275" s="44">
        <v>62572</v>
      </c>
      <c r="D275" s="21">
        <v>13475.1</v>
      </c>
      <c r="E275" s="21">
        <v>12460.5</v>
      </c>
      <c r="F275" s="21">
        <v>14528.7</v>
      </c>
      <c r="G275" s="21">
        <v>21.5</v>
      </c>
      <c r="H275" s="21">
        <v>19.899999999999999</v>
      </c>
      <c r="I275" s="22">
        <v>23.2</v>
      </c>
      <c r="J275" s="35">
        <v>28869</v>
      </c>
      <c r="K275" s="21">
        <v>5089.5</v>
      </c>
      <c r="L275" s="21">
        <v>4592.2</v>
      </c>
      <c r="M275" s="21">
        <v>5572.7</v>
      </c>
      <c r="N275" s="21">
        <v>17.600000000000001</v>
      </c>
      <c r="O275" s="21">
        <v>15.9</v>
      </c>
      <c r="P275" s="22">
        <v>19.3</v>
      </c>
    </row>
    <row r="276" spans="1:16">
      <c r="A276" s="6" t="s">
        <v>746</v>
      </c>
      <c r="B276" s="55" t="s">
        <v>747</v>
      </c>
      <c r="C276" s="44">
        <v>32922.6</v>
      </c>
      <c r="D276" s="21">
        <v>6846.5</v>
      </c>
      <c r="E276" s="21">
        <v>6339.7</v>
      </c>
      <c r="F276" s="21">
        <v>7374</v>
      </c>
      <c r="G276" s="21">
        <v>20.8</v>
      </c>
      <c r="H276" s="21">
        <v>19.3</v>
      </c>
      <c r="I276" s="22">
        <v>22.4</v>
      </c>
      <c r="J276" s="35">
        <v>16491.400000000001</v>
      </c>
      <c r="K276" s="21">
        <v>2776.6</v>
      </c>
      <c r="L276" s="21">
        <v>2506.6999999999998</v>
      </c>
      <c r="M276" s="21">
        <v>3042.2</v>
      </c>
      <c r="N276" s="21">
        <v>16.8</v>
      </c>
      <c r="O276" s="21">
        <v>15.2</v>
      </c>
      <c r="P276" s="22">
        <v>18.399999999999999</v>
      </c>
    </row>
    <row r="277" spans="1:16">
      <c r="A277" s="6" t="s">
        <v>772</v>
      </c>
      <c r="B277" s="55" t="s">
        <v>773</v>
      </c>
      <c r="C277" s="44">
        <v>51793.9</v>
      </c>
      <c r="D277" s="21">
        <v>10629.1</v>
      </c>
      <c r="E277" s="21">
        <v>9746.4</v>
      </c>
      <c r="F277" s="21">
        <v>11544.7</v>
      </c>
      <c r="G277" s="21">
        <v>20.5</v>
      </c>
      <c r="H277" s="21">
        <v>18.8</v>
      </c>
      <c r="I277" s="22">
        <v>22.3</v>
      </c>
      <c r="J277" s="35">
        <v>27598.1</v>
      </c>
      <c r="K277" s="21">
        <v>4511.8</v>
      </c>
      <c r="L277" s="21">
        <v>4050.2</v>
      </c>
      <c r="M277" s="21">
        <v>4973</v>
      </c>
      <c r="N277" s="21">
        <v>16.3</v>
      </c>
      <c r="O277" s="21">
        <v>14.7</v>
      </c>
      <c r="P277" s="22">
        <v>18</v>
      </c>
    </row>
    <row r="278" spans="1:16">
      <c r="A278" s="6" t="s">
        <v>480</v>
      </c>
      <c r="B278" s="55" t="s">
        <v>481</v>
      </c>
      <c r="C278" s="44">
        <v>22625.200000000001</v>
      </c>
      <c r="D278" s="21">
        <v>5258.5</v>
      </c>
      <c r="E278" s="21">
        <v>4852.7</v>
      </c>
      <c r="F278" s="21">
        <v>5690.1</v>
      </c>
      <c r="G278" s="21">
        <v>23.2</v>
      </c>
      <c r="H278" s="21">
        <v>21.4</v>
      </c>
      <c r="I278" s="22">
        <v>25.1</v>
      </c>
      <c r="J278" s="35">
        <v>11863.8</v>
      </c>
      <c r="K278" s="21">
        <v>2318.8000000000002</v>
      </c>
      <c r="L278" s="21">
        <v>2082</v>
      </c>
      <c r="M278" s="21">
        <v>2544.8000000000002</v>
      </c>
      <c r="N278" s="21">
        <v>19.5</v>
      </c>
      <c r="O278" s="21">
        <v>17.5</v>
      </c>
      <c r="P278" s="22">
        <v>21.5</v>
      </c>
    </row>
    <row r="279" spans="1:16">
      <c r="A279" s="6" t="s">
        <v>482</v>
      </c>
      <c r="B279" s="55" t="s">
        <v>483</v>
      </c>
      <c r="C279" s="44">
        <v>42762.9</v>
      </c>
      <c r="D279" s="21">
        <v>9970.9</v>
      </c>
      <c r="E279" s="21">
        <v>9349.1</v>
      </c>
      <c r="F279" s="21">
        <v>10631.4</v>
      </c>
      <c r="G279" s="21">
        <v>23.3</v>
      </c>
      <c r="H279" s="21">
        <v>21.9</v>
      </c>
      <c r="I279" s="22">
        <v>24.9</v>
      </c>
      <c r="J279" s="35">
        <v>16948.099999999999</v>
      </c>
      <c r="K279" s="21">
        <v>3273.5</v>
      </c>
      <c r="L279" s="21">
        <v>2973.9</v>
      </c>
      <c r="M279" s="21">
        <v>3565.7</v>
      </c>
      <c r="N279" s="21">
        <v>19.3</v>
      </c>
      <c r="O279" s="21">
        <v>17.5</v>
      </c>
      <c r="P279" s="22">
        <v>21</v>
      </c>
    </row>
    <row r="280" spans="1:16">
      <c r="A280" s="6" t="s">
        <v>484</v>
      </c>
      <c r="B280" s="55" t="s">
        <v>485</v>
      </c>
      <c r="C280" s="44">
        <v>38494.300000000003</v>
      </c>
      <c r="D280" s="21">
        <v>9285.1</v>
      </c>
      <c r="E280" s="21">
        <v>8683.9</v>
      </c>
      <c r="F280" s="21">
        <v>9892.2999999999993</v>
      </c>
      <c r="G280" s="21">
        <v>24.1</v>
      </c>
      <c r="H280" s="21">
        <v>22.6</v>
      </c>
      <c r="I280" s="22">
        <v>25.7</v>
      </c>
      <c r="J280" s="35">
        <v>14659.7</v>
      </c>
      <c r="K280" s="21">
        <v>2903.2</v>
      </c>
      <c r="L280" s="21">
        <v>2620</v>
      </c>
      <c r="M280" s="21">
        <v>3164.6</v>
      </c>
      <c r="N280" s="21">
        <v>19.8</v>
      </c>
      <c r="O280" s="21">
        <v>17.899999999999999</v>
      </c>
      <c r="P280" s="22">
        <v>21.6</v>
      </c>
    </row>
    <row r="281" spans="1:16">
      <c r="A281" s="6" t="s">
        <v>674</v>
      </c>
      <c r="B281" s="55" t="s">
        <v>675</v>
      </c>
      <c r="C281" s="44">
        <v>135167</v>
      </c>
      <c r="D281" s="21">
        <v>29658.6</v>
      </c>
      <c r="E281" s="21">
        <v>27644</v>
      </c>
      <c r="F281" s="21">
        <v>31769.9</v>
      </c>
      <c r="G281" s="21">
        <v>21.9</v>
      </c>
      <c r="H281" s="21">
        <v>20.5</v>
      </c>
      <c r="I281" s="22">
        <v>23.5</v>
      </c>
      <c r="J281" s="35">
        <v>54007</v>
      </c>
      <c r="K281" s="21">
        <v>9699.4</v>
      </c>
      <c r="L281" s="21">
        <v>8751.2999999999993</v>
      </c>
      <c r="M281" s="21">
        <v>10628</v>
      </c>
      <c r="N281" s="21">
        <v>18</v>
      </c>
      <c r="O281" s="21">
        <v>16.2</v>
      </c>
      <c r="P281" s="22">
        <v>19.7</v>
      </c>
    </row>
    <row r="282" spans="1:16">
      <c r="A282" s="6" t="s">
        <v>712</v>
      </c>
      <c r="B282" s="55" t="s">
        <v>713</v>
      </c>
      <c r="C282" s="44">
        <v>37026.6</v>
      </c>
      <c r="D282" s="21">
        <v>7589.5</v>
      </c>
      <c r="E282" s="21">
        <v>6927.4</v>
      </c>
      <c r="F282" s="21">
        <v>8276.2000000000007</v>
      </c>
      <c r="G282" s="21">
        <v>20.5</v>
      </c>
      <c r="H282" s="21">
        <v>18.7</v>
      </c>
      <c r="I282" s="22">
        <v>22.4</v>
      </c>
      <c r="J282" s="35">
        <v>21653.4</v>
      </c>
      <c r="K282" s="21">
        <v>3651.9</v>
      </c>
      <c r="L282" s="21">
        <v>3284.1</v>
      </c>
      <c r="M282" s="21">
        <v>4024.5</v>
      </c>
      <c r="N282" s="21">
        <v>16.899999999999999</v>
      </c>
      <c r="O282" s="21">
        <v>15.2</v>
      </c>
      <c r="P282" s="22">
        <v>18.600000000000001</v>
      </c>
    </row>
    <row r="283" spans="1:16">
      <c r="A283" s="6" t="s">
        <v>536</v>
      </c>
      <c r="B283" s="55" t="s">
        <v>537</v>
      </c>
      <c r="C283" s="44">
        <v>64139</v>
      </c>
      <c r="D283" s="21">
        <v>14619.6</v>
      </c>
      <c r="E283" s="21">
        <v>13585</v>
      </c>
      <c r="F283" s="21">
        <v>15659.1</v>
      </c>
      <c r="G283" s="21">
        <v>22.8</v>
      </c>
      <c r="H283" s="21">
        <v>21.2</v>
      </c>
      <c r="I283" s="22">
        <v>24.4</v>
      </c>
      <c r="J283" s="35">
        <v>21768</v>
      </c>
      <c r="K283" s="21">
        <v>4088</v>
      </c>
      <c r="L283" s="21">
        <v>3679.4</v>
      </c>
      <c r="M283" s="21">
        <v>4461.3</v>
      </c>
      <c r="N283" s="21">
        <v>18.8</v>
      </c>
      <c r="O283" s="21">
        <v>16.899999999999999</v>
      </c>
      <c r="P283" s="22">
        <v>20.5</v>
      </c>
    </row>
    <row r="284" spans="1:16">
      <c r="A284" s="6" t="s">
        <v>786</v>
      </c>
      <c r="B284" s="55" t="s">
        <v>787</v>
      </c>
      <c r="C284" s="44">
        <v>39413.9</v>
      </c>
      <c r="D284" s="21">
        <v>8193.2000000000007</v>
      </c>
      <c r="E284" s="21">
        <v>7578</v>
      </c>
      <c r="F284" s="21">
        <v>8830.2999999999993</v>
      </c>
      <c r="G284" s="21">
        <v>20.8</v>
      </c>
      <c r="H284" s="21">
        <v>19.2</v>
      </c>
      <c r="I284" s="22">
        <v>22.4</v>
      </c>
      <c r="J284" s="35">
        <v>38200.1</v>
      </c>
      <c r="K284" s="21">
        <v>6525.7</v>
      </c>
      <c r="L284" s="21">
        <v>5830.3</v>
      </c>
      <c r="M284" s="21">
        <v>7179.7</v>
      </c>
      <c r="N284" s="21">
        <v>17.100000000000001</v>
      </c>
      <c r="O284" s="21">
        <v>15.3</v>
      </c>
      <c r="P284" s="22">
        <v>18.8</v>
      </c>
    </row>
    <row r="285" spans="1:16">
      <c r="A285" s="6" t="s">
        <v>520</v>
      </c>
      <c r="B285" s="55" t="s">
        <v>521</v>
      </c>
      <c r="C285" s="44">
        <v>85631.4</v>
      </c>
      <c r="D285" s="21">
        <v>19745.099999999999</v>
      </c>
      <c r="E285" s="21">
        <v>18448.599999999999</v>
      </c>
      <c r="F285" s="21">
        <v>21076</v>
      </c>
      <c r="G285" s="21">
        <v>23.1</v>
      </c>
      <c r="H285" s="21">
        <v>21.5</v>
      </c>
      <c r="I285" s="22">
        <v>24.6</v>
      </c>
      <c r="J285" s="35">
        <v>40484.6</v>
      </c>
      <c r="K285" s="21">
        <v>7862.1</v>
      </c>
      <c r="L285" s="21">
        <v>7111.3</v>
      </c>
      <c r="M285" s="21">
        <v>8556.5</v>
      </c>
      <c r="N285" s="21">
        <v>19.399999999999999</v>
      </c>
      <c r="O285" s="21">
        <v>17.600000000000001</v>
      </c>
      <c r="P285" s="22">
        <v>21.1</v>
      </c>
    </row>
    <row r="286" spans="1:16">
      <c r="A286" s="6" t="s">
        <v>412</v>
      </c>
      <c r="B286" s="55" t="s">
        <v>413</v>
      </c>
      <c r="C286" s="44">
        <v>122904.4</v>
      </c>
      <c r="D286" s="21">
        <v>30754.9</v>
      </c>
      <c r="E286" s="21">
        <v>28772.9</v>
      </c>
      <c r="F286" s="21">
        <v>32785.699999999997</v>
      </c>
      <c r="G286" s="21">
        <v>25</v>
      </c>
      <c r="H286" s="21">
        <v>23.4</v>
      </c>
      <c r="I286" s="22">
        <v>26.7</v>
      </c>
      <c r="J286" s="35">
        <v>32852.6</v>
      </c>
      <c r="K286" s="21">
        <v>6759.2</v>
      </c>
      <c r="L286" s="21">
        <v>6058.3</v>
      </c>
      <c r="M286" s="21">
        <v>7400.5</v>
      </c>
      <c r="N286" s="21">
        <v>20.6</v>
      </c>
      <c r="O286" s="21">
        <v>18.399999999999999</v>
      </c>
      <c r="P286" s="22">
        <v>22.5</v>
      </c>
    </row>
    <row r="287" spans="1:16">
      <c r="A287" s="6" t="s">
        <v>628</v>
      </c>
      <c r="B287" s="55" t="s">
        <v>629</v>
      </c>
      <c r="C287" s="44">
        <v>173523.7</v>
      </c>
      <c r="D287" s="21">
        <v>37766.5</v>
      </c>
      <c r="E287" s="21">
        <v>35067.800000000003</v>
      </c>
      <c r="F287" s="21">
        <v>40563.599999999999</v>
      </c>
      <c r="G287" s="21">
        <v>21.8</v>
      </c>
      <c r="H287" s="21">
        <v>20.2</v>
      </c>
      <c r="I287" s="22">
        <v>23.4</v>
      </c>
      <c r="J287" s="35">
        <v>87139.3</v>
      </c>
      <c r="K287" s="21">
        <v>15471.2</v>
      </c>
      <c r="L287" s="21">
        <v>13981</v>
      </c>
      <c r="M287" s="21">
        <v>16896.3</v>
      </c>
      <c r="N287" s="21">
        <v>17.8</v>
      </c>
      <c r="O287" s="21">
        <v>16</v>
      </c>
      <c r="P287" s="22">
        <v>19.399999999999999</v>
      </c>
    </row>
    <row r="288" spans="1:16">
      <c r="A288" s="6" t="s">
        <v>796</v>
      </c>
      <c r="B288" s="55" t="s">
        <v>797</v>
      </c>
      <c r="C288" s="44">
        <v>34396.5</v>
      </c>
      <c r="D288" s="21">
        <v>6917.5</v>
      </c>
      <c r="E288" s="21">
        <v>6318.1</v>
      </c>
      <c r="F288" s="21">
        <v>7551</v>
      </c>
      <c r="G288" s="21">
        <v>20.100000000000001</v>
      </c>
      <c r="H288" s="21">
        <v>18.399999999999999</v>
      </c>
      <c r="I288" s="22">
        <v>22</v>
      </c>
      <c r="J288" s="35">
        <v>29212.5</v>
      </c>
      <c r="K288" s="21">
        <v>4692.8999999999996</v>
      </c>
      <c r="L288" s="21">
        <v>4211.3999999999996</v>
      </c>
      <c r="M288" s="21">
        <v>5169.3999999999996</v>
      </c>
      <c r="N288" s="21">
        <v>16.100000000000001</v>
      </c>
      <c r="O288" s="21">
        <v>14.4</v>
      </c>
      <c r="P288" s="22">
        <v>17.7</v>
      </c>
    </row>
    <row r="289" spans="1:16">
      <c r="A289" s="6" t="s">
        <v>860</v>
      </c>
      <c r="B289" s="55" t="s">
        <v>861</v>
      </c>
      <c r="C289" s="44">
        <v>42982.8</v>
      </c>
      <c r="D289" s="21">
        <v>8456</v>
      </c>
      <c r="E289" s="21">
        <v>7674.6</v>
      </c>
      <c r="F289" s="21">
        <v>9270.5</v>
      </c>
      <c r="G289" s="21">
        <v>19.7</v>
      </c>
      <c r="H289" s="21">
        <v>17.899999999999999</v>
      </c>
      <c r="I289" s="22">
        <v>21.6</v>
      </c>
      <c r="J289" s="35">
        <v>30911.200000000001</v>
      </c>
      <c r="K289" s="21">
        <v>4699.3</v>
      </c>
      <c r="L289" s="21">
        <v>4175.3</v>
      </c>
      <c r="M289" s="21">
        <v>5217.8</v>
      </c>
      <c r="N289" s="21">
        <v>15.2</v>
      </c>
      <c r="O289" s="21">
        <v>13.5</v>
      </c>
      <c r="P289" s="22">
        <v>16.899999999999999</v>
      </c>
    </row>
    <row r="290" spans="1:16">
      <c r="A290" s="6" t="s">
        <v>328</v>
      </c>
      <c r="B290" s="55" t="s">
        <v>329</v>
      </c>
      <c r="C290" s="44">
        <v>114325.3</v>
      </c>
      <c r="D290" s="21">
        <v>29650.799999999999</v>
      </c>
      <c r="E290" s="21">
        <v>27801.8</v>
      </c>
      <c r="F290" s="21">
        <v>31570.9</v>
      </c>
      <c r="G290" s="21">
        <v>25.9</v>
      </c>
      <c r="H290" s="21">
        <v>24.3</v>
      </c>
      <c r="I290" s="22">
        <v>27.6</v>
      </c>
      <c r="J290" s="35">
        <v>46168.7</v>
      </c>
      <c r="K290" s="21">
        <v>9953.1</v>
      </c>
      <c r="L290" s="21">
        <v>8946.2999999999993</v>
      </c>
      <c r="M290" s="21">
        <v>10849</v>
      </c>
      <c r="N290" s="21">
        <v>21.6</v>
      </c>
      <c r="O290" s="21">
        <v>19.399999999999999</v>
      </c>
      <c r="P290" s="22">
        <v>23.5</v>
      </c>
    </row>
    <row r="291" spans="1:16">
      <c r="A291" s="6" t="s">
        <v>862</v>
      </c>
      <c r="B291" s="55" t="s">
        <v>863</v>
      </c>
      <c r="C291" s="44">
        <v>27298.799999999999</v>
      </c>
      <c r="D291" s="21">
        <v>5285.6</v>
      </c>
      <c r="E291" s="21">
        <v>4818.7</v>
      </c>
      <c r="F291" s="21">
        <v>5771.5</v>
      </c>
      <c r="G291" s="21">
        <v>19.399999999999999</v>
      </c>
      <c r="H291" s="21">
        <v>17.7</v>
      </c>
      <c r="I291" s="22">
        <v>21.1</v>
      </c>
      <c r="J291" s="35">
        <v>18199.2</v>
      </c>
      <c r="K291" s="21">
        <v>2790</v>
      </c>
      <c r="L291" s="21">
        <v>2494.6999999999998</v>
      </c>
      <c r="M291" s="21">
        <v>3086.5</v>
      </c>
      <c r="N291" s="21">
        <v>15.3</v>
      </c>
      <c r="O291" s="21">
        <v>13.7</v>
      </c>
      <c r="P291" s="22">
        <v>17</v>
      </c>
    </row>
    <row r="292" spans="1:16">
      <c r="A292" s="6" t="s">
        <v>864</v>
      </c>
      <c r="B292" s="55" t="s">
        <v>865</v>
      </c>
      <c r="C292" s="44">
        <v>46906.7</v>
      </c>
      <c r="D292" s="21">
        <v>9310.9</v>
      </c>
      <c r="E292" s="21">
        <v>8344</v>
      </c>
      <c r="F292" s="21">
        <v>10326.4</v>
      </c>
      <c r="G292" s="21">
        <v>19.8</v>
      </c>
      <c r="H292" s="21">
        <v>17.8</v>
      </c>
      <c r="I292" s="22">
        <v>22</v>
      </c>
      <c r="J292" s="35">
        <v>35817.300000000003</v>
      </c>
      <c r="K292" s="21">
        <v>5500.8</v>
      </c>
      <c r="L292" s="21">
        <v>4834.3</v>
      </c>
      <c r="M292" s="21">
        <v>6184</v>
      </c>
      <c r="N292" s="21">
        <v>15.4</v>
      </c>
      <c r="O292" s="21">
        <v>13.5</v>
      </c>
      <c r="P292" s="22">
        <v>17.3</v>
      </c>
    </row>
    <row r="293" spans="1:16">
      <c r="A293" s="6" t="s">
        <v>414</v>
      </c>
      <c r="B293" s="55" t="s">
        <v>415</v>
      </c>
      <c r="C293" s="44">
        <v>87856.9</v>
      </c>
      <c r="D293" s="21">
        <v>22461.1</v>
      </c>
      <c r="E293" s="21">
        <v>20758.3</v>
      </c>
      <c r="F293" s="21">
        <v>24242.400000000001</v>
      </c>
      <c r="G293" s="21">
        <v>25.6</v>
      </c>
      <c r="H293" s="21">
        <v>23.6</v>
      </c>
      <c r="I293" s="22">
        <v>27.6</v>
      </c>
      <c r="J293" s="35">
        <v>23302.1</v>
      </c>
      <c r="K293" s="21">
        <v>4895.7</v>
      </c>
      <c r="L293" s="21">
        <v>4316.3</v>
      </c>
      <c r="M293" s="21">
        <v>5418.3</v>
      </c>
      <c r="N293" s="21">
        <v>21</v>
      </c>
      <c r="O293" s="21">
        <v>18.5</v>
      </c>
      <c r="P293" s="22">
        <v>23.3</v>
      </c>
    </row>
    <row r="294" spans="1:16">
      <c r="A294" s="6" t="s">
        <v>590</v>
      </c>
      <c r="B294" s="55" t="s">
        <v>591</v>
      </c>
      <c r="C294" s="44">
        <v>32298.2</v>
      </c>
      <c r="D294" s="21">
        <v>7316.2</v>
      </c>
      <c r="E294" s="21">
        <v>6844.7</v>
      </c>
      <c r="F294" s="21">
        <v>7805.3</v>
      </c>
      <c r="G294" s="21">
        <v>22.7</v>
      </c>
      <c r="H294" s="21">
        <v>21.2</v>
      </c>
      <c r="I294" s="22">
        <v>24.2</v>
      </c>
      <c r="J294" s="35">
        <v>13860.8</v>
      </c>
      <c r="K294" s="21">
        <v>2565.8000000000002</v>
      </c>
      <c r="L294" s="21">
        <v>2313.9</v>
      </c>
      <c r="M294" s="21">
        <v>2806.3</v>
      </c>
      <c r="N294" s="21">
        <v>18.5</v>
      </c>
      <c r="O294" s="21">
        <v>16.7</v>
      </c>
      <c r="P294" s="22">
        <v>20.2</v>
      </c>
    </row>
    <row r="295" spans="1:16">
      <c r="A295" s="6" t="s">
        <v>486</v>
      </c>
      <c r="B295" s="55" t="s">
        <v>487</v>
      </c>
      <c r="C295" s="44">
        <v>40590.800000000003</v>
      </c>
      <c r="D295" s="21">
        <v>9289.2000000000007</v>
      </c>
      <c r="E295" s="21">
        <v>8677.7999999999993</v>
      </c>
      <c r="F295" s="21">
        <v>9913.2999999999993</v>
      </c>
      <c r="G295" s="21">
        <v>22.9</v>
      </c>
      <c r="H295" s="21">
        <v>21.4</v>
      </c>
      <c r="I295" s="22">
        <v>24.4</v>
      </c>
      <c r="J295" s="35">
        <v>16405.2</v>
      </c>
      <c r="K295" s="21">
        <v>3060.4</v>
      </c>
      <c r="L295" s="21">
        <v>2764.1</v>
      </c>
      <c r="M295" s="21">
        <v>3342.7</v>
      </c>
      <c r="N295" s="21">
        <v>18.7</v>
      </c>
      <c r="O295" s="21">
        <v>16.8</v>
      </c>
      <c r="P295" s="22">
        <v>20.399999999999999</v>
      </c>
    </row>
    <row r="296" spans="1:16">
      <c r="A296" s="6" t="s">
        <v>538</v>
      </c>
      <c r="B296" s="55" t="s">
        <v>539</v>
      </c>
      <c r="C296" s="44">
        <v>50207.8</v>
      </c>
      <c r="D296" s="21">
        <v>11585</v>
      </c>
      <c r="E296" s="21">
        <v>10808.7</v>
      </c>
      <c r="F296" s="21">
        <v>12383.9</v>
      </c>
      <c r="G296" s="21">
        <v>23.1</v>
      </c>
      <c r="H296" s="21">
        <v>21.5</v>
      </c>
      <c r="I296" s="22">
        <v>24.7</v>
      </c>
      <c r="J296" s="35">
        <v>23265.200000000001</v>
      </c>
      <c r="K296" s="21">
        <v>4388.7</v>
      </c>
      <c r="L296" s="21">
        <v>3969.7</v>
      </c>
      <c r="M296" s="21">
        <v>4780.3999999999996</v>
      </c>
      <c r="N296" s="21">
        <v>18.899999999999999</v>
      </c>
      <c r="O296" s="21">
        <v>17.100000000000001</v>
      </c>
      <c r="P296" s="22">
        <v>20.5</v>
      </c>
    </row>
    <row r="297" spans="1:16">
      <c r="A297" s="6" t="s">
        <v>430</v>
      </c>
      <c r="B297" s="55" t="s">
        <v>431</v>
      </c>
      <c r="C297" s="44">
        <v>49406.7</v>
      </c>
      <c r="D297" s="21">
        <v>11725.6</v>
      </c>
      <c r="E297" s="21">
        <v>10996.1</v>
      </c>
      <c r="F297" s="21">
        <v>12490.4</v>
      </c>
      <c r="G297" s="21">
        <v>23.7</v>
      </c>
      <c r="H297" s="21">
        <v>22.3</v>
      </c>
      <c r="I297" s="22">
        <v>25.3</v>
      </c>
      <c r="J297" s="35">
        <v>16486.3</v>
      </c>
      <c r="K297" s="21">
        <v>3195.2</v>
      </c>
      <c r="L297" s="21">
        <v>2887.4</v>
      </c>
      <c r="M297" s="21">
        <v>3480.3</v>
      </c>
      <c r="N297" s="21">
        <v>19.399999999999999</v>
      </c>
      <c r="O297" s="21">
        <v>17.5</v>
      </c>
      <c r="P297" s="22">
        <v>21.1</v>
      </c>
    </row>
    <row r="298" spans="1:16">
      <c r="A298" s="6" t="s">
        <v>488</v>
      </c>
      <c r="B298" s="55" t="s">
        <v>489</v>
      </c>
      <c r="C298" s="44">
        <v>41548.300000000003</v>
      </c>
      <c r="D298" s="21">
        <v>10167.4</v>
      </c>
      <c r="E298" s="21">
        <v>9494.7000000000007</v>
      </c>
      <c r="F298" s="21">
        <v>10841.8</v>
      </c>
      <c r="G298" s="21">
        <v>24.5</v>
      </c>
      <c r="H298" s="21">
        <v>22.9</v>
      </c>
      <c r="I298" s="22">
        <v>26.1</v>
      </c>
      <c r="J298" s="35">
        <v>12771.7</v>
      </c>
      <c r="K298" s="21">
        <v>2607.5</v>
      </c>
      <c r="L298" s="21">
        <v>2346.6</v>
      </c>
      <c r="M298" s="21">
        <v>2842.7</v>
      </c>
      <c r="N298" s="21">
        <v>20.399999999999999</v>
      </c>
      <c r="O298" s="21">
        <v>18.399999999999999</v>
      </c>
      <c r="P298" s="22">
        <v>22.3</v>
      </c>
    </row>
    <row r="299" spans="1:16" ht="15.95" thickBot="1">
      <c r="A299" s="11" t="s">
        <v>748</v>
      </c>
      <c r="B299" s="68" t="s">
        <v>749</v>
      </c>
      <c r="C299" s="45">
        <v>57198.6</v>
      </c>
      <c r="D299" s="23">
        <v>11896.7</v>
      </c>
      <c r="E299" s="23">
        <v>10916.8</v>
      </c>
      <c r="F299" s="23">
        <v>12916.8</v>
      </c>
      <c r="G299" s="23">
        <v>20.8</v>
      </c>
      <c r="H299" s="23">
        <v>19.100000000000001</v>
      </c>
      <c r="I299" s="24">
        <v>22.6</v>
      </c>
      <c r="J299" s="36">
        <v>31446.400000000001</v>
      </c>
      <c r="K299" s="23">
        <v>5263.3</v>
      </c>
      <c r="L299" s="23">
        <v>4750.2</v>
      </c>
      <c r="M299" s="23">
        <v>5792.3</v>
      </c>
      <c r="N299" s="23">
        <v>16.7</v>
      </c>
      <c r="O299" s="23">
        <v>15.1</v>
      </c>
      <c r="P299" s="24">
        <v>18.399999999999999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707CFE-6FA2-4EB8-AE49-21E5CEE235C7}">
  <dimension ref="A1:AK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37" width="14.140625" style="20" customWidth="1"/>
    <col min="38" max="16384" width="8.7109375" style="2"/>
  </cols>
  <sheetData>
    <row r="1" spans="1:37">
      <c r="A1" s="102" t="s">
        <v>280</v>
      </c>
      <c r="B1" s="104" t="s">
        <v>281</v>
      </c>
      <c r="C1" s="101" t="s">
        <v>270</v>
      </c>
      <c r="D1" s="99"/>
      <c r="E1" s="99"/>
      <c r="F1" s="99"/>
      <c r="G1" s="99"/>
      <c r="H1" s="99"/>
      <c r="I1" s="100"/>
      <c r="J1" s="101" t="s">
        <v>271</v>
      </c>
      <c r="K1" s="99"/>
      <c r="L1" s="99"/>
      <c r="M1" s="99"/>
      <c r="N1" s="99"/>
      <c r="O1" s="99"/>
      <c r="P1" s="100"/>
      <c r="Q1" s="101" t="s">
        <v>272</v>
      </c>
      <c r="R1" s="99"/>
      <c r="S1" s="99"/>
      <c r="T1" s="99"/>
      <c r="U1" s="99"/>
      <c r="V1" s="99"/>
      <c r="W1" s="100"/>
      <c r="X1" s="101" t="s">
        <v>273</v>
      </c>
      <c r="Y1" s="99"/>
      <c r="Z1" s="99"/>
      <c r="AA1" s="99"/>
      <c r="AB1" s="99"/>
      <c r="AC1" s="99"/>
      <c r="AD1" s="100"/>
      <c r="AE1" s="98" t="s">
        <v>274</v>
      </c>
      <c r="AF1" s="99"/>
      <c r="AG1" s="99"/>
      <c r="AH1" s="99"/>
      <c r="AI1" s="99"/>
      <c r="AJ1" s="99"/>
      <c r="AK1" s="100"/>
    </row>
    <row r="2" spans="1:37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41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  <c r="X2" s="41" t="s">
        <v>180</v>
      </c>
      <c r="Y2" s="25" t="s">
        <v>182</v>
      </c>
      <c r="Z2" s="25" t="s">
        <v>184</v>
      </c>
      <c r="AA2" s="25" t="s">
        <v>186</v>
      </c>
      <c r="AB2" s="25" t="s">
        <v>188</v>
      </c>
      <c r="AC2" s="25" t="s">
        <v>190</v>
      </c>
      <c r="AD2" s="26" t="s">
        <v>192</v>
      </c>
      <c r="AE2" s="32" t="s">
        <v>180</v>
      </c>
      <c r="AF2" s="25" t="s">
        <v>182</v>
      </c>
      <c r="AG2" s="25" t="s">
        <v>184</v>
      </c>
      <c r="AH2" s="25" t="s">
        <v>186</v>
      </c>
      <c r="AI2" s="25" t="s">
        <v>188</v>
      </c>
      <c r="AJ2" s="25" t="s">
        <v>190</v>
      </c>
      <c r="AK2" s="26" t="s">
        <v>192</v>
      </c>
    </row>
    <row r="3" spans="1:37" ht="15.95" thickBot="1">
      <c r="A3" s="29" t="s">
        <v>220</v>
      </c>
      <c r="B3" s="52" t="s">
        <v>220</v>
      </c>
      <c r="C3" s="42">
        <v>5730740.7999999998</v>
      </c>
      <c r="D3" s="30">
        <v>1049429.5</v>
      </c>
      <c r="E3" s="30">
        <v>934569.3</v>
      </c>
      <c r="F3" s="30">
        <v>1167091.2</v>
      </c>
      <c r="G3" s="30">
        <v>18.3</v>
      </c>
      <c r="H3" s="30">
        <v>16.3</v>
      </c>
      <c r="I3" s="31">
        <v>20.399999999999999</v>
      </c>
      <c r="J3" s="42">
        <v>5586887.2000000002</v>
      </c>
      <c r="K3" s="30">
        <v>1144909</v>
      </c>
      <c r="L3" s="30">
        <v>1027685</v>
      </c>
      <c r="M3" s="30">
        <v>1268740</v>
      </c>
      <c r="N3" s="30">
        <v>20.5</v>
      </c>
      <c r="O3" s="30">
        <v>18.399999999999999</v>
      </c>
      <c r="P3" s="31">
        <v>22.7</v>
      </c>
      <c r="Q3" s="42">
        <v>5318697.5999999996</v>
      </c>
      <c r="R3" s="30">
        <v>1129058.8</v>
      </c>
      <c r="S3" s="30">
        <v>1011587.7</v>
      </c>
      <c r="T3" s="30">
        <v>1258232</v>
      </c>
      <c r="U3" s="30">
        <v>21.2</v>
      </c>
      <c r="V3" s="30">
        <v>19</v>
      </c>
      <c r="W3" s="31">
        <v>23.7</v>
      </c>
      <c r="X3" s="42">
        <v>4766095.7</v>
      </c>
      <c r="Y3" s="30">
        <v>1058337.1000000001</v>
      </c>
      <c r="Z3" s="30">
        <v>932725.8</v>
      </c>
      <c r="AA3" s="30">
        <v>1193256</v>
      </c>
      <c r="AB3" s="30">
        <v>22.2</v>
      </c>
      <c r="AC3" s="30">
        <v>19.600000000000001</v>
      </c>
      <c r="AD3" s="31">
        <v>25</v>
      </c>
      <c r="AE3" s="33">
        <v>4211354.5999999996</v>
      </c>
      <c r="AF3" s="30">
        <v>1205288.8999999999</v>
      </c>
      <c r="AG3" s="30">
        <v>1058100.8</v>
      </c>
      <c r="AH3" s="30">
        <v>1349177.4</v>
      </c>
      <c r="AI3" s="30">
        <v>28.6</v>
      </c>
      <c r="AJ3" s="30">
        <v>25.1</v>
      </c>
      <c r="AK3" s="31">
        <v>32</v>
      </c>
    </row>
    <row r="4" spans="1:37">
      <c r="A4" s="7" t="s">
        <v>454</v>
      </c>
      <c r="B4" s="69" t="s">
        <v>455</v>
      </c>
      <c r="C4" s="43">
        <v>5617.6</v>
      </c>
      <c r="D4" s="27">
        <v>1044.0999999999999</v>
      </c>
      <c r="E4" s="27">
        <v>927.2</v>
      </c>
      <c r="F4" s="27">
        <v>1163.5</v>
      </c>
      <c r="G4" s="27">
        <v>18.600000000000001</v>
      </c>
      <c r="H4" s="27">
        <v>16.5</v>
      </c>
      <c r="I4" s="28">
        <v>20.7</v>
      </c>
      <c r="J4" s="43">
        <v>8560.7999999999993</v>
      </c>
      <c r="K4" s="27">
        <v>1762.9</v>
      </c>
      <c r="L4" s="27">
        <v>1582.3</v>
      </c>
      <c r="M4" s="27">
        <v>1955.8</v>
      </c>
      <c r="N4" s="27">
        <v>20.6</v>
      </c>
      <c r="O4" s="27">
        <v>18.5</v>
      </c>
      <c r="P4" s="28">
        <v>22.8</v>
      </c>
      <c r="Q4" s="43">
        <v>9771.2999999999993</v>
      </c>
      <c r="R4" s="27">
        <v>2081.4</v>
      </c>
      <c r="S4" s="27">
        <v>1858.1</v>
      </c>
      <c r="T4" s="27">
        <v>2318.9</v>
      </c>
      <c r="U4" s="27">
        <v>21.3</v>
      </c>
      <c r="V4" s="27">
        <v>19</v>
      </c>
      <c r="W4" s="28">
        <v>23.7</v>
      </c>
      <c r="X4" s="43">
        <v>8702.2999999999993</v>
      </c>
      <c r="Y4" s="27">
        <v>1951.9</v>
      </c>
      <c r="Z4" s="27">
        <v>1718.4</v>
      </c>
      <c r="AA4" s="27">
        <v>2198.4</v>
      </c>
      <c r="AB4" s="27">
        <v>22.4</v>
      </c>
      <c r="AC4" s="27">
        <v>19.7</v>
      </c>
      <c r="AD4" s="28">
        <v>25.3</v>
      </c>
      <c r="AE4" s="34">
        <v>675.9</v>
      </c>
      <c r="AF4" s="27">
        <v>193.6</v>
      </c>
      <c r="AG4" s="27">
        <v>170.7</v>
      </c>
      <c r="AH4" s="27">
        <v>216.1</v>
      </c>
      <c r="AI4" s="27">
        <v>28.6</v>
      </c>
      <c r="AJ4" s="27">
        <v>25.3</v>
      </c>
      <c r="AK4" s="28">
        <v>32</v>
      </c>
    </row>
    <row r="5" spans="1:37">
      <c r="A5" s="6" t="s">
        <v>612</v>
      </c>
      <c r="B5" s="55" t="s">
        <v>613</v>
      </c>
      <c r="C5" s="44">
        <v>15352</v>
      </c>
      <c r="D5" s="21">
        <v>2860</v>
      </c>
      <c r="E5" s="21">
        <v>2541.1999999999998</v>
      </c>
      <c r="F5" s="21">
        <v>3186.2</v>
      </c>
      <c r="G5" s="21">
        <v>18.600000000000001</v>
      </c>
      <c r="H5" s="21">
        <v>16.600000000000001</v>
      </c>
      <c r="I5" s="22">
        <v>20.8</v>
      </c>
      <c r="J5" s="44">
        <v>16938.900000000001</v>
      </c>
      <c r="K5" s="21">
        <v>3497</v>
      </c>
      <c r="L5" s="21">
        <v>3138.5</v>
      </c>
      <c r="M5" s="21">
        <v>3877.5</v>
      </c>
      <c r="N5" s="21">
        <v>20.6</v>
      </c>
      <c r="O5" s="21">
        <v>18.5</v>
      </c>
      <c r="P5" s="22">
        <v>22.9</v>
      </c>
      <c r="Q5" s="44">
        <v>18741.099999999999</v>
      </c>
      <c r="R5" s="21">
        <v>4002.5</v>
      </c>
      <c r="S5" s="21">
        <v>3582.8</v>
      </c>
      <c r="T5" s="21">
        <v>4462.8999999999996</v>
      </c>
      <c r="U5" s="21">
        <v>21.4</v>
      </c>
      <c r="V5" s="21">
        <v>19.100000000000001</v>
      </c>
      <c r="W5" s="22">
        <v>23.8</v>
      </c>
      <c r="X5" s="44">
        <v>10150.5</v>
      </c>
      <c r="Y5" s="21">
        <v>2283</v>
      </c>
      <c r="Z5" s="21">
        <v>2014.8</v>
      </c>
      <c r="AA5" s="21">
        <v>2573.3000000000002</v>
      </c>
      <c r="AB5" s="21">
        <v>22.5</v>
      </c>
      <c r="AC5" s="21">
        <v>19.8</v>
      </c>
      <c r="AD5" s="22">
        <v>25.4</v>
      </c>
      <c r="AE5" s="35">
        <v>5404.5</v>
      </c>
      <c r="AF5" s="21">
        <v>1552.7</v>
      </c>
      <c r="AG5" s="21">
        <v>1361.3</v>
      </c>
      <c r="AH5" s="21">
        <v>1741.5</v>
      </c>
      <c r="AI5" s="21">
        <v>28.7</v>
      </c>
      <c r="AJ5" s="21">
        <v>25.2</v>
      </c>
      <c r="AK5" s="22">
        <v>32.200000000000003</v>
      </c>
    </row>
    <row r="6" spans="1:37">
      <c r="A6" s="6" t="s">
        <v>348</v>
      </c>
      <c r="B6" s="55" t="s">
        <v>349</v>
      </c>
      <c r="C6" s="44">
        <v>14160.5</v>
      </c>
      <c r="D6" s="21">
        <v>2857.9</v>
      </c>
      <c r="E6" s="21">
        <v>2554.6</v>
      </c>
      <c r="F6" s="21">
        <v>3166</v>
      </c>
      <c r="G6" s="21">
        <v>20.2</v>
      </c>
      <c r="H6" s="21">
        <v>18</v>
      </c>
      <c r="I6" s="22">
        <v>22.4</v>
      </c>
      <c r="J6" s="44">
        <v>28364.400000000001</v>
      </c>
      <c r="K6" s="21">
        <v>6330.4</v>
      </c>
      <c r="L6" s="21">
        <v>5710.8</v>
      </c>
      <c r="M6" s="21">
        <v>6995.6</v>
      </c>
      <c r="N6" s="21">
        <v>22.3</v>
      </c>
      <c r="O6" s="21">
        <v>20.100000000000001</v>
      </c>
      <c r="P6" s="22">
        <v>24.7</v>
      </c>
      <c r="Q6" s="44">
        <v>28167.7</v>
      </c>
      <c r="R6" s="21">
        <v>6498.5</v>
      </c>
      <c r="S6" s="21">
        <v>5840.9</v>
      </c>
      <c r="T6" s="21">
        <v>7218.3</v>
      </c>
      <c r="U6" s="21">
        <v>23.1</v>
      </c>
      <c r="V6" s="21">
        <v>20.7</v>
      </c>
      <c r="W6" s="22">
        <v>25.6</v>
      </c>
      <c r="X6" s="44">
        <v>14409.1</v>
      </c>
      <c r="Y6" s="21">
        <v>3496.6</v>
      </c>
      <c r="Z6" s="21">
        <v>3096.3</v>
      </c>
      <c r="AA6" s="21">
        <v>3925.9</v>
      </c>
      <c r="AB6" s="21">
        <v>24.3</v>
      </c>
      <c r="AC6" s="21">
        <v>21.5</v>
      </c>
      <c r="AD6" s="22">
        <v>27.2</v>
      </c>
      <c r="AE6" s="35">
        <v>8385.2000000000007</v>
      </c>
      <c r="AF6" s="21">
        <v>2582.6</v>
      </c>
      <c r="AG6" s="21">
        <v>2278.5</v>
      </c>
      <c r="AH6" s="21">
        <v>2880.5</v>
      </c>
      <c r="AI6" s="21">
        <v>30.8</v>
      </c>
      <c r="AJ6" s="21">
        <v>27.2</v>
      </c>
      <c r="AK6" s="22">
        <v>34.4</v>
      </c>
    </row>
    <row r="7" spans="1:37">
      <c r="A7" s="6" t="s">
        <v>356</v>
      </c>
      <c r="B7" s="55" t="s">
        <v>357</v>
      </c>
      <c r="C7" s="44">
        <v>4371.6000000000004</v>
      </c>
      <c r="D7" s="21">
        <v>861.8</v>
      </c>
      <c r="E7" s="21">
        <v>764.2</v>
      </c>
      <c r="F7" s="21">
        <v>960.8</v>
      </c>
      <c r="G7" s="21">
        <v>19.7</v>
      </c>
      <c r="H7" s="21">
        <v>17.5</v>
      </c>
      <c r="I7" s="22">
        <v>22</v>
      </c>
      <c r="J7" s="44">
        <v>7078</v>
      </c>
      <c r="K7" s="21">
        <v>1544.5</v>
      </c>
      <c r="L7" s="21">
        <v>1386.9</v>
      </c>
      <c r="M7" s="21">
        <v>1712</v>
      </c>
      <c r="N7" s="21">
        <v>21.8</v>
      </c>
      <c r="O7" s="21">
        <v>19.600000000000001</v>
      </c>
      <c r="P7" s="22">
        <v>24.2</v>
      </c>
      <c r="Q7" s="44">
        <v>17003</v>
      </c>
      <c r="R7" s="21">
        <v>3836.8</v>
      </c>
      <c r="S7" s="21">
        <v>3427.3</v>
      </c>
      <c r="T7" s="21">
        <v>4273.1000000000004</v>
      </c>
      <c r="U7" s="21">
        <v>22.6</v>
      </c>
      <c r="V7" s="21">
        <v>20.2</v>
      </c>
      <c r="W7" s="22">
        <v>25.1</v>
      </c>
      <c r="X7" s="44">
        <v>17267.7</v>
      </c>
      <c r="Y7" s="21">
        <v>4100.8</v>
      </c>
      <c r="Z7" s="21">
        <v>3621.8</v>
      </c>
      <c r="AA7" s="21">
        <v>4606.1000000000004</v>
      </c>
      <c r="AB7" s="21">
        <v>23.7</v>
      </c>
      <c r="AC7" s="21">
        <v>21</v>
      </c>
      <c r="AD7" s="22">
        <v>26.7</v>
      </c>
      <c r="AE7" s="35">
        <v>14460.7</v>
      </c>
      <c r="AF7" s="21">
        <v>4371.5</v>
      </c>
      <c r="AG7" s="21">
        <v>3850.4</v>
      </c>
      <c r="AH7" s="21">
        <v>4889.2</v>
      </c>
      <c r="AI7" s="21">
        <v>30.2</v>
      </c>
      <c r="AJ7" s="21">
        <v>26.6</v>
      </c>
      <c r="AK7" s="22">
        <v>33.799999999999997</v>
      </c>
    </row>
    <row r="8" spans="1:37">
      <c r="A8" s="6" t="s">
        <v>592</v>
      </c>
      <c r="B8" s="55" t="s">
        <v>593</v>
      </c>
      <c r="C8" s="44">
        <v>9031.4</v>
      </c>
      <c r="D8" s="21">
        <v>1662</v>
      </c>
      <c r="E8" s="21">
        <v>1477.2</v>
      </c>
      <c r="F8" s="21">
        <v>1851.3</v>
      </c>
      <c r="G8" s="21">
        <v>18.399999999999999</v>
      </c>
      <c r="H8" s="21">
        <v>16.399999999999999</v>
      </c>
      <c r="I8" s="22">
        <v>20.5</v>
      </c>
      <c r="J8" s="44">
        <v>16408.7</v>
      </c>
      <c r="K8" s="21">
        <v>3347.8</v>
      </c>
      <c r="L8" s="21">
        <v>3002.3</v>
      </c>
      <c r="M8" s="21">
        <v>3711.8</v>
      </c>
      <c r="N8" s="21">
        <v>20.399999999999999</v>
      </c>
      <c r="O8" s="21">
        <v>18.3</v>
      </c>
      <c r="P8" s="22">
        <v>22.6</v>
      </c>
      <c r="Q8" s="44">
        <v>22167.3</v>
      </c>
      <c r="R8" s="21">
        <v>4679.3</v>
      </c>
      <c r="S8" s="21">
        <v>4183.3999999999996</v>
      </c>
      <c r="T8" s="21">
        <v>5222.8</v>
      </c>
      <c r="U8" s="21">
        <v>21.1</v>
      </c>
      <c r="V8" s="21">
        <v>18.899999999999999</v>
      </c>
      <c r="W8" s="22">
        <v>23.6</v>
      </c>
      <c r="X8" s="44">
        <v>10460.9</v>
      </c>
      <c r="Y8" s="21">
        <v>2326</v>
      </c>
      <c r="Z8" s="21">
        <v>2049.4</v>
      </c>
      <c r="AA8" s="21">
        <v>2624.8</v>
      </c>
      <c r="AB8" s="21">
        <v>22.2</v>
      </c>
      <c r="AC8" s="21">
        <v>19.600000000000001</v>
      </c>
      <c r="AD8" s="22">
        <v>25.1</v>
      </c>
      <c r="AE8" s="35">
        <v>6470.7</v>
      </c>
      <c r="AF8" s="21">
        <v>1840.2</v>
      </c>
      <c r="AG8" s="21">
        <v>1612</v>
      </c>
      <c r="AH8" s="21">
        <v>2064</v>
      </c>
      <c r="AI8" s="21">
        <v>28.4</v>
      </c>
      <c r="AJ8" s="21">
        <v>24.9</v>
      </c>
      <c r="AK8" s="22">
        <v>31.9</v>
      </c>
    </row>
    <row r="9" spans="1:37">
      <c r="A9" s="6" t="s">
        <v>490</v>
      </c>
      <c r="B9" s="55" t="s">
        <v>491</v>
      </c>
      <c r="C9" s="44">
        <v>10292.299999999999</v>
      </c>
      <c r="D9" s="21">
        <v>1986.2</v>
      </c>
      <c r="E9" s="21">
        <v>1771.9</v>
      </c>
      <c r="F9" s="21">
        <v>2205.1999999999998</v>
      </c>
      <c r="G9" s="21">
        <v>19.3</v>
      </c>
      <c r="H9" s="21">
        <v>17.2</v>
      </c>
      <c r="I9" s="22">
        <v>21.4</v>
      </c>
      <c r="J9" s="44">
        <v>19449</v>
      </c>
      <c r="K9" s="21">
        <v>4155.8999999999996</v>
      </c>
      <c r="L9" s="21">
        <v>3741.6</v>
      </c>
      <c r="M9" s="21">
        <v>4602.7</v>
      </c>
      <c r="N9" s="21">
        <v>21.4</v>
      </c>
      <c r="O9" s="21">
        <v>19.2</v>
      </c>
      <c r="P9" s="22">
        <v>23.7</v>
      </c>
      <c r="Q9" s="44">
        <v>15827.2</v>
      </c>
      <c r="R9" s="21">
        <v>3497.5</v>
      </c>
      <c r="S9" s="21">
        <v>3139.6</v>
      </c>
      <c r="T9" s="21">
        <v>3884.5</v>
      </c>
      <c r="U9" s="21">
        <v>22.1</v>
      </c>
      <c r="V9" s="21">
        <v>19.8</v>
      </c>
      <c r="W9" s="22">
        <v>24.5</v>
      </c>
      <c r="X9" s="44">
        <v>7368.5</v>
      </c>
      <c r="Y9" s="21">
        <v>1714</v>
      </c>
      <c r="Z9" s="21">
        <v>1514</v>
      </c>
      <c r="AA9" s="21">
        <v>1926.2</v>
      </c>
      <c r="AB9" s="21">
        <v>23.3</v>
      </c>
      <c r="AC9" s="21">
        <v>20.5</v>
      </c>
      <c r="AD9" s="22">
        <v>26.1</v>
      </c>
      <c r="AE9" s="35">
        <v>0</v>
      </c>
      <c r="AF9" s="21" t="s">
        <v>874</v>
      </c>
      <c r="AG9" s="21" t="s">
        <v>874</v>
      </c>
      <c r="AH9" s="21" t="s">
        <v>874</v>
      </c>
      <c r="AI9" s="21" t="s">
        <v>874</v>
      </c>
      <c r="AJ9" s="21" t="s">
        <v>874</v>
      </c>
      <c r="AK9" s="22" t="s">
        <v>874</v>
      </c>
    </row>
    <row r="10" spans="1:37">
      <c r="A10" s="6" t="s">
        <v>550</v>
      </c>
      <c r="B10" s="55" t="s">
        <v>551</v>
      </c>
      <c r="C10" s="44">
        <v>0</v>
      </c>
      <c r="D10" s="21" t="s">
        <v>874</v>
      </c>
      <c r="E10" s="21" t="s">
        <v>874</v>
      </c>
      <c r="F10" s="21" t="s">
        <v>874</v>
      </c>
      <c r="G10" s="21" t="s">
        <v>874</v>
      </c>
      <c r="H10" s="21" t="s">
        <v>874</v>
      </c>
      <c r="I10" s="22" t="s">
        <v>874</v>
      </c>
      <c r="J10" s="44">
        <v>0</v>
      </c>
      <c r="K10" s="21" t="s">
        <v>874</v>
      </c>
      <c r="L10" s="21" t="s">
        <v>874</v>
      </c>
      <c r="M10" s="21" t="s">
        <v>874</v>
      </c>
      <c r="N10" s="21" t="s">
        <v>874</v>
      </c>
      <c r="O10" s="21" t="s">
        <v>874</v>
      </c>
      <c r="P10" s="22" t="s">
        <v>874</v>
      </c>
      <c r="Q10" s="44">
        <v>6448.9</v>
      </c>
      <c r="R10" s="21">
        <v>1270.0999999999999</v>
      </c>
      <c r="S10" s="21">
        <v>1125.9000000000001</v>
      </c>
      <c r="T10" s="21">
        <v>1425.7</v>
      </c>
      <c r="U10" s="21">
        <v>19.7</v>
      </c>
      <c r="V10" s="21">
        <v>17.5</v>
      </c>
      <c r="W10" s="22">
        <v>22.1</v>
      </c>
      <c r="X10" s="44">
        <v>27049.7</v>
      </c>
      <c r="Y10" s="21">
        <v>5619.5</v>
      </c>
      <c r="Z10" s="21">
        <v>4909.1000000000004</v>
      </c>
      <c r="AA10" s="21">
        <v>6377.4</v>
      </c>
      <c r="AB10" s="21">
        <v>20.8</v>
      </c>
      <c r="AC10" s="21">
        <v>18.100000000000001</v>
      </c>
      <c r="AD10" s="22">
        <v>23.6</v>
      </c>
      <c r="AE10" s="35">
        <v>37449.5</v>
      </c>
      <c r="AF10" s="21">
        <v>10022.5</v>
      </c>
      <c r="AG10" s="21">
        <v>8746.4</v>
      </c>
      <c r="AH10" s="21">
        <v>11298.9</v>
      </c>
      <c r="AI10" s="21">
        <v>26.8</v>
      </c>
      <c r="AJ10" s="21">
        <v>23.4</v>
      </c>
      <c r="AK10" s="22">
        <v>30.2</v>
      </c>
    </row>
    <row r="11" spans="1:37">
      <c r="A11" s="6" t="s">
        <v>808</v>
      </c>
      <c r="B11" s="55" t="s">
        <v>809</v>
      </c>
      <c r="C11" s="44">
        <v>32313.4</v>
      </c>
      <c r="D11" s="21">
        <v>5386.4</v>
      </c>
      <c r="E11" s="21">
        <v>4767.5</v>
      </c>
      <c r="F11" s="21">
        <v>6007.1</v>
      </c>
      <c r="G11" s="21">
        <v>16.7</v>
      </c>
      <c r="H11" s="21">
        <v>14.8</v>
      </c>
      <c r="I11" s="22">
        <v>18.600000000000001</v>
      </c>
      <c r="J11" s="44">
        <v>54446.400000000001</v>
      </c>
      <c r="K11" s="21">
        <v>10086.9</v>
      </c>
      <c r="L11" s="21">
        <v>8986</v>
      </c>
      <c r="M11" s="21">
        <v>11212.2</v>
      </c>
      <c r="N11" s="21">
        <v>18.5</v>
      </c>
      <c r="O11" s="21">
        <v>16.5</v>
      </c>
      <c r="P11" s="22">
        <v>20.6</v>
      </c>
      <c r="Q11" s="44">
        <v>40216.199999999997</v>
      </c>
      <c r="R11" s="21">
        <v>7714.9</v>
      </c>
      <c r="S11" s="21">
        <v>6911.2</v>
      </c>
      <c r="T11" s="21">
        <v>8627.2000000000007</v>
      </c>
      <c r="U11" s="21">
        <v>19.2</v>
      </c>
      <c r="V11" s="21">
        <v>17.2</v>
      </c>
      <c r="W11" s="22">
        <v>21.5</v>
      </c>
      <c r="X11" s="44">
        <v>28555.3</v>
      </c>
      <c r="Y11" s="21">
        <v>5778.5</v>
      </c>
      <c r="Z11" s="21">
        <v>5058.3</v>
      </c>
      <c r="AA11" s="21">
        <v>6573</v>
      </c>
      <c r="AB11" s="21">
        <v>20.2</v>
      </c>
      <c r="AC11" s="21">
        <v>17.7</v>
      </c>
      <c r="AD11" s="22">
        <v>23</v>
      </c>
      <c r="AE11" s="35">
        <v>4562.7</v>
      </c>
      <c r="AF11" s="21">
        <v>1189.7</v>
      </c>
      <c r="AG11" s="21">
        <v>1037</v>
      </c>
      <c r="AH11" s="21">
        <v>1342.2</v>
      </c>
      <c r="AI11" s="21">
        <v>26.1</v>
      </c>
      <c r="AJ11" s="21">
        <v>22.7</v>
      </c>
      <c r="AK11" s="22">
        <v>29.4</v>
      </c>
    </row>
    <row r="12" spans="1:37">
      <c r="A12" s="6" t="s">
        <v>358</v>
      </c>
      <c r="B12" s="55" t="s">
        <v>359</v>
      </c>
      <c r="C12" s="44">
        <v>7041.7</v>
      </c>
      <c r="D12" s="21">
        <v>1369.6</v>
      </c>
      <c r="E12" s="21">
        <v>1216.2</v>
      </c>
      <c r="F12" s="21">
        <v>1526.2</v>
      </c>
      <c r="G12" s="21">
        <v>19.399999999999999</v>
      </c>
      <c r="H12" s="21">
        <v>17.3</v>
      </c>
      <c r="I12" s="22">
        <v>21.7</v>
      </c>
      <c r="J12" s="44">
        <v>16372.9</v>
      </c>
      <c r="K12" s="21">
        <v>3526.3</v>
      </c>
      <c r="L12" s="21">
        <v>3166.6</v>
      </c>
      <c r="M12" s="21">
        <v>3907.5</v>
      </c>
      <c r="N12" s="21">
        <v>21.5</v>
      </c>
      <c r="O12" s="21">
        <v>19.3</v>
      </c>
      <c r="P12" s="22">
        <v>23.9</v>
      </c>
      <c r="Q12" s="44">
        <v>22908.9</v>
      </c>
      <c r="R12" s="21">
        <v>5102.8999999999996</v>
      </c>
      <c r="S12" s="21">
        <v>4558.5</v>
      </c>
      <c r="T12" s="21">
        <v>5686.7</v>
      </c>
      <c r="U12" s="21">
        <v>22.3</v>
      </c>
      <c r="V12" s="21">
        <v>19.899999999999999</v>
      </c>
      <c r="W12" s="22">
        <v>24.8</v>
      </c>
      <c r="X12" s="44">
        <v>29415.5</v>
      </c>
      <c r="Y12" s="21">
        <v>6897.1</v>
      </c>
      <c r="Z12" s="21">
        <v>6095.8</v>
      </c>
      <c r="AA12" s="21">
        <v>7748.2</v>
      </c>
      <c r="AB12" s="21">
        <v>23.4</v>
      </c>
      <c r="AC12" s="21">
        <v>20.7</v>
      </c>
      <c r="AD12" s="22">
        <v>26.3</v>
      </c>
      <c r="AE12" s="35">
        <v>40870</v>
      </c>
      <c r="AF12" s="21">
        <v>12211.6</v>
      </c>
      <c r="AG12" s="21">
        <v>10739.5</v>
      </c>
      <c r="AH12" s="21">
        <v>13658.2</v>
      </c>
      <c r="AI12" s="21">
        <v>29.9</v>
      </c>
      <c r="AJ12" s="21">
        <v>26.3</v>
      </c>
      <c r="AK12" s="22">
        <v>33.4</v>
      </c>
    </row>
    <row r="13" spans="1:37">
      <c r="A13" s="6" t="s">
        <v>398</v>
      </c>
      <c r="B13" s="55" t="s">
        <v>399</v>
      </c>
      <c r="C13" s="44">
        <v>20008.7</v>
      </c>
      <c r="D13" s="21">
        <v>3818.7</v>
      </c>
      <c r="E13" s="21">
        <v>3395.2</v>
      </c>
      <c r="F13" s="21">
        <v>4254.8</v>
      </c>
      <c r="G13" s="21">
        <v>19.100000000000001</v>
      </c>
      <c r="H13" s="21">
        <v>17</v>
      </c>
      <c r="I13" s="22">
        <v>21.3</v>
      </c>
      <c r="J13" s="44">
        <v>12675.8</v>
      </c>
      <c r="K13" s="21">
        <v>2678.8</v>
      </c>
      <c r="L13" s="21">
        <v>2406.9</v>
      </c>
      <c r="M13" s="21">
        <v>2968.3</v>
      </c>
      <c r="N13" s="21">
        <v>21.1</v>
      </c>
      <c r="O13" s="21">
        <v>19</v>
      </c>
      <c r="P13" s="22">
        <v>23.4</v>
      </c>
      <c r="Q13" s="44">
        <v>9851</v>
      </c>
      <c r="R13" s="21">
        <v>2153.1</v>
      </c>
      <c r="S13" s="21">
        <v>1920.9</v>
      </c>
      <c r="T13" s="21">
        <v>2400.3000000000002</v>
      </c>
      <c r="U13" s="21">
        <v>21.9</v>
      </c>
      <c r="V13" s="21">
        <v>19.5</v>
      </c>
      <c r="W13" s="22">
        <v>24.4</v>
      </c>
      <c r="X13" s="44">
        <v>21190.6</v>
      </c>
      <c r="Y13" s="21">
        <v>4875.3</v>
      </c>
      <c r="Z13" s="21">
        <v>4299.8</v>
      </c>
      <c r="AA13" s="21">
        <v>5483.2</v>
      </c>
      <c r="AB13" s="21">
        <v>23</v>
      </c>
      <c r="AC13" s="21">
        <v>20.3</v>
      </c>
      <c r="AD13" s="22">
        <v>25.9</v>
      </c>
      <c r="AE13" s="35">
        <v>16650.900000000001</v>
      </c>
      <c r="AF13" s="21">
        <v>4882.8999999999996</v>
      </c>
      <c r="AG13" s="21">
        <v>4296.6000000000004</v>
      </c>
      <c r="AH13" s="21">
        <v>5449.7</v>
      </c>
      <c r="AI13" s="21">
        <v>29.3</v>
      </c>
      <c r="AJ13" s="21">
        <v>25.8</v>
      </c>
      <c r="AK13" s="22">
        <v>32.700000000000003</v>
      </c>
    </row>
    <row r="14" spans="1:37">
      <c r="A14" s="6" t="s">
        <v>700</v>
      </c>
      <c r="B14" s="55" t="s">
        <v>701</v>
      </c>
      <c r="C14" s="44">
        <v>36524.400000000001</v>
      </c>
      <c r="D14" s="21">
        <v>6656.9</v>
      </c>
      <c r="E14" s="21">
        <v>5919.5</v>
      </c>
      <c r="F14" s="21">
        <v>7409.6</v>
      </c>
      <c r="G14" s="21">
        <v>18.2</v>
      </c>
      <c r="H14" s="21">
        <v>16.2</v>
      </c>
      <c r="I14" s="22">
        <v>20.3</v>
      </c>
      <c r="J14" s="44">
        <v>23787.200000000001</v>
      </c>
      <c r="K14" s="21">
        <v>4807.5</v>
      </c>
      <c r="L14" s="21">
        <v>4311.8</v>
      </c>
      <c r="M14" s="21">
        <v>5328.9</v>
      </c>
      <c r="N14" s="21">
        <v>20.2</v>
      </c>
      <c r="O14" s="21">
        <v>18.100000000000001</v>
      </c>
      <c r="P14" s="22">
        <v>22.4</v>
      </c>
      <c r="Q14" s="44">
        <v>11415.6</v>
      </c>
      <c r="R14" s="21">
        <v>2387.1999999999998</v>
      </c>
      <c r="S14" s="21">
        <v>2136.5</v>
      </c>
      <c r="T14" s="21">
        <v>2661</v>
      </c>
      <c r="U14" s="21">
        <v>20.9</v>
      </c>
      <c r="V14" s="21">
        <v>18.7</v>
      </c>
      <c r="W14" s="22">
        <v>23.3</v>
      </c>
      <c r="X14" s="44">
        <v>12910.1</v>
      </c>
      <c r="Y14" s="21">
        <v>2844.2</v>
      </c>
      <c r="Z14" s="21">
        <v>2504.6999999999998</v>
      </c>
      <c r="AA14" s="21">
        <v>3210</v>
      </c>
      <c r="AB14" s="21">
        <v>22</v>
      </c>
      <c r="AC14" s="21">
        <v>19.399999999999999</v>
      </c>
      <c r="AD14" s="22">
        <v>24.9</v>
      </c>
      <c r="AE14" s="35">
        <v>769.6</v>
      </c>
      <c r="AF14" s="21">
        <v>217</v>
      </c>
      <c r="AG14" s="21">
        <v>190.4</v>
      </c>
      <c r="AH14" s="21">
        <v>242.9</v>
      </c>
      <c r="AI14" s="21">
        <v>28.2</v>
      </c>
      <c r="AJ14" s="21">
        <v>24.7</v>
      </c>
      <c r="AK14" s="22">
        <v>31.6</v>
      </c>
    </row>
    <row r="15" spans="1:37">
      <c r="A15" s="6" t="s">
        <v>456</v>
      </c>
      <c r="B15" s="55" t="s">
        <v>457</v>
      </c>
      <c r="C15" s="44">
        <v>4876.5</v>
      </c>
      <c r="D15" s="21">
        <v>929.2</v>
      </c>
      <c r="E15" s="21">
        <v>826</v>
      </c>
      <c r="F15" s="21">
        <v>1034.5999999999999</v>
      </c>
      <c r="G15" s="21">
        <v>19.100000000000001</v>
      </c>
      <c r="H15" s="21">
        <v>16.899999999999999</v>
      </c>
      <c r="I15" s="22">
        <v>21.2</v>
      </c>
      <c r="J15" s="44">
        <v>17789.8</v>
      </c>
      <c r="K15" s="21">
        <v>3754.9</v>
      </c>
      <c r="L15" s="21">
        <v>3373.4</v>
      </c>
      <c r="M15" s="21">
        <v>4163.3</v>
      </c>
      <c r="N15" s="21">
        <v>21.1</v>
      </c>
      <c r="O15" s="21">
        <v>19</v>
      </c>
      <c r="P15" s="22">
        <v>23.4</v>
      </c>
      <c r="Q15" s="44">
        <v>14930.9</v>
      </c>
      <c r="R15" s="21">
        <v>3259.6</v>
      </c>
      <c r="S15" s="21">
        <v>2917.9</v>
      </c>
      <c r="T15" s="21">
        <v>3632.4</v>
      </c>
      <c r="U15" s="21">
        <v>21.8</v>
      </c>
      <c r="V15" s="21">
        <v>19.5</v>
      </c>
      <c r="W15" s="22">
        <v>24.3</v>
      </c>
      <c r="X15" s="44">
        <v>13002.4</v>
      </c>
      <c r="Y15" s="21">
        <v>2988.5</v>
      </c>
      <c r="Z15" s="21">
        <v>2639.4</v>
      </c>
      <c r="AA15" s="21">
        <v>3360.6</v>
      </c>
      <c r="AB15" s="21">
        <v>23</v>
      </c>
      <c r="AC15" s="21">
        <v>20.3</v>
      </c>
      <c r="AD15" s="22">
        <v>25.8</v>
      </c>
      <c r="AE15" s="35">
        <v>11301.4</v>
      </c>
      <c r="AF15" s="21">
        <v>3313.3</v>
      </c>
      <c r="AG15" s="21">
        <v>2914.6</v>
      </c>
      <c r="AH15" s="21">
        <v>3707.2</v>
      </c>
      <c r="AI15" s="21">
        <v>29.3</v>
      </c>
      <c r="AJ15" s="21">
        <v>25.8</v>
      </c>
      <c r="AK15" s="22">
        <v>32.799999999999997</v>
      </c>
    </row>
    <row r="16" spans="1:37">
      <c r="A16" s="6" t="s">
        <v>788</v>
      </c>
      <c r="B16" s="55" t="s">
        <v>789</v>
      </c>
      <c r="C16" s="44">
        <v>41083.4</v>
      </c>
      <c r="D16" s="21">
        <v>6975.1</v>
      </c>
      <c r="E16" s="21">
        <v>6180.5</v>
      </c>
      <c r="F16" s="21">
        <v>7772</v>
      </c>
      <c r="G16" s="21">
        <v>17</v>
      </c>
      <c r="H16" s="21">
        <v>15</v>
      </c>
      <c r="I16" s="22">
        <v>18.899999999999999</v>
      </c>
      <c r="J16" s="44">
        <v>18687.7</v>
      </c>
      <c r="K16" s="21">
        <v>3523.5</v>
      </c>
      <c r="L16" s="21">
        <v>3146.5</v>
      </c>
      <c r="M16" s="21">
        <v>3916.3</v>
      </c>
      <c r="N16" s="21">
        <v>18.899999999999999</v>
      </c>
      <c r="O16" s="21">
        <v>16.8</v>
      </c>
      <c r="P16" s="22">
        <v>21</v>
      </c>
      <c r="Q16" s="44">
        <v>16570.7</v>
      </c>
      <c r="R16" s="21">
        <v>3234.4</v>
      </c>
      <c r="S16" s="21">
        <v>2896.8</v>
      </c>
      <c r="T16" s="21">
        <v>3608</v>
      </c>
      <c r="U16" s="21">
        <v>19.5</v>
      </c>
      <c r="V16" s="21">
        <v>17.5</v>
      </c>
      <c r="W16" s="22">
        <v>21.8</v>
      </c>
      <c r="X16" s="44">
        <v>7780.2</v>
      </c>
      <c r="Y16" s="21">
        <v>1601.2</v>
      </c>
      <c r="Z16" s="21">
        <v>1402.9</v>
      </c>
      <c r="AA16" s="21">
        <v>1817.2</v>
      </c>
      <c r="AB16" s="21">
        <v>20.6</v>
      </c>
      <c r="AC16" s="21">
        <v>18</v>
      </c>
      <c r="AD16" s="22">
        <v>23.4</v>
      </c>
      <c r="AE16" s="35">
        <v>2635</v>
      </c>
      <c r="AF16" s="21">
        <v>697.3</v>
      </c>
      <c r="AG16" s="21">
        <v>609</v>
      </c>
      <c r="AH16" s="21">
        <v>785.9</v>
      </c>
      <c r="AI16" s="21">
        <v>26.5</v>
      </c>
      <c r="AJ16" s="21">
        <v>23.1</v>
      </c>
      <c r="AK16" s="22">
        <v>29.8</v>
      </c>
    </row>
    <row r="17" spans="1:37">
      <c r="A17" s="6" t="s">
        <v>522</v>
      </c>
      <c r="B17" s="55" t="s">
        <v>523</v>
      </c>
      <c r="C17" s="44">
        <v>18214.099999999999</v>
      </c>
      <c r="D17" s="21">
        <v>3423.7</v>
      </c>
      <c r="E17" s="21">
        <v>3052.6</v>
      </c>
      <c r="F17" s="21">
        <v>3804.1</v>
      </c>
      <c r="G17" s="21">
        <v>18.8</v>
      </c>
      <c r="H17" s="21">
        <v>16.8</v>
      </c>
      <c r="I17" s="22">
        <v>20.9</v>
      </c>
      <c r="J17" s="44">
        <v>22601.7</v>
      </c>
      <c r="K17" s="21">
        <v>4707.8</v>
      </c>
      <c r="L17" s="21">
        <v>4225</v>
      </c>
      <c r="M17" s="21">
        <v>5213.2</v>
      </c>
      <c r="N17" s="21">
        <v>20.8</v>
      </c>
      <c r="O17" s="21">
        <v>18.7</v>
      </c>
      <c r="P17" s="22">
        <v>23.1</v>
      </c>
      <c r="Q17" s="44">
        <v>15736.6</v>
      </c>
      <c r="R17" s="21">
        <v>3390.8</v>
      </c>
      <c r="S17" s="21">
        <v>3038.4</v>
      </c>
      <c r="T17" s="21">
        <v>3773.2</v>
      </c>
      <c r="U17" s="21">
        <v>21.5</v>
      </c>
      <c r="V17" s="21">
        <v>19.3</v>
      </c>
      <c r="W17" s="22">
        <v>24</v>
      </c>
      <c r="X17" s="44">
        <v>16806.099999999999</v>
      </c>
      <c r="Y17" s="21">
        <v>3813.5</v>
      </c>
      <c r="Z17" s="21">
        <v>3360.7</v>
      </c>
      <c r="AA17" s="21">
        <v>4299.1000000000004</v>
      </c>
      <c r="AB17" s="21">
        <v>22.7</v>
      </c>
      <c r="AC17" s="21">
        <v>20</v>
      </c>
      <c r="AD17" s="22">
        <v>25.6</v>
      </c>
      <c r="AE17" s="35">
        <v>8997.5</v>
      </c>
      <c r="AF17" s="21">
        <v>2607.5</v>
      </c>
      <c r="AG17" s="21">
        <v>2292.4</v>
      </c>
      <c r="AH17" s="21">
        <v>2912.5</v>
      </c>
      <c r="AI17" s="21">
        <v>29</v>
      </c>
      <c r="AJ17" s="21">
        <v>25.5</v>
      </c>
      <c r="AK17" s="22">
        <v>32.4</v>
      </c>
    </row>
    <row r="18" spans="1:37">
      <c r="A18" s="6" t="s">
        <v>722</v>
      </c>
      <c r="B18" s="55" t="s">
        <v>723</v>
      </c>
      <c r="C18" s="44">
        <v>32819.1</v>
      </c>
      <c r="D18" s="21">
        <v>5893.4</v>
      </c>
      <c r="E18" s="21">
        <v>5221.8999999999996</v>
      </c>
      <c r="F18" s="21">
        <v>6591.9</v>
      </c>
      <c r="G18" s="21">
        <v>18</v>
      </c>
      <c r="H18" s="21">
        <v>15.9</v>
      </c>
      <c r="I18" s="22">
        <v>20.100000000000001</v>
      </c>
      <c r="J18" s="44">
        <v>26831</v>
      </c>
      <c r="K18" s="21">
        <v>5345.3</v>
      </c>
      <c r="L18" s="21">
        <v>4776.7</v>
      </c>
      <c r="M18" s="21">
        <v>5935.9</v>
      </c>
      <c r="N18" s="21">
        <v>19.899999999999999</v>
      </c>
      <c r="O18" s="21">
        <v>17.8</v>
      </c>
      <c r="P18" s="22">
        <v>22.1</v>
      </c>
      <c r="Q18" s="44">
        <v>23437.200000000001</v>
      </c>
      <c r="R18" s="21">
        <v>4832.1000000000004</v>
      </c>
      <c r="S18" s="21">
        <v>4307</v>
      </c>
      <c r="T18" s="21">
        <v>5405.6</v>
      </c>
      <c r="U18" s="21">
        <v>20.6</v>
      </c>
      <c r="V18" s="21">
        <v>18.399999999999999</v>
      </c>
      <c r="W18" s="22">
        <v>23.1</v>
      </c>
      <c r="X18" s="44">
        <v>18441.5</v>
      </c>
      <c r="Y18" s="21">
        <v>4006.6</v>
      </c>
      <c r="Z18" s="21">
        <v>3523.5</v>
      </c>
      <c r="AA18" s="21">
        <v>4528.3999999999996</v>
      </c>
      <c r="AB18" s="21">
        <v>21.7</v>
      </c>
      <c r="AC18" s="21">
        <v>19.100000000000001</v>
      </c>
      <c r="AD18" s="22">
        <v>24.6</v>
      </c>
      <c r="AE18" s="35">
        <v>5168.1000000000004</v>
      </c>
      <c r="AF18" s="21">
        <v>1439.1</v>
      </c>
      <c r="AG18" s="21">
        <v>1258.2</v>
      </c>
      <c r="AH18" s="21">
        <v>1618.3</v>
      </c>
      <c r="AI18" s="21">
        <v>27.8</v>
      </c>
      <c r="AJ18" s="21">
        <v>24.3</v>
      </c>
      <c r="AK18" s="22">
        <v>31.3</v>
      </c>
    </row>
    <row r="19" spans="1:37">
      <c r="A19" s="6" t="s">
        <v>492</v>
      </c>
      <c r="B19" s="55" t="s">
        <v>493</v>
      </c>
      <c r="C19" s="44">
        <v>17644.5</v>
      </c>
      <c r="D19" s="21">
        <v>3135.2</v>
      </c>
      <c r="E19" s="21">
        <v>2777.3</v>
      </c>
      <c r="F19" s="21">
        <v>3510.2</v>
      </c>
      <c r="G19" s="21">
        <v>17.8</v>
      </c>
      <c r="H19" s="21">
        <v>15.7</v>
      </c>
      <c r="I19" s="22">
        <v>19.899999999999999</v>
      </c>
      <c r="J19" s="44">
        <v>28687.3</v>
      </c>
      <c r="K19" s="21">
        <v>5657.4</v>
      </c>
      <c r="L19" s="21">
        <v>5052.7</v>
      </c>
      <c r="M19" s="21">
        <v>6293.2</v>
      </c>
      <c r="N19" s="21">
        <v>19.7</v>
      </c>
      <c r="O19" s="21">
        <v>17.600000000000001</v>
      </c>
      <c r="P19" s="22">
        <v>21.9</v>
      </c>
      <c r="Q19" s="44">
        <v>54099.9</v>
      </c>
      <c r="R19" s="21">
        <v>11042.8</v>
      </c>
      <c r="S19" s="21">
        <v>9836.2000000000007</v>
      </c>
      <c r="T19" s="21">
        <v>12349.9</v>
      </c>
      <c r="U19" s="21">
        <v>20.399999999999999</v>
      </c>
      <c r="V19" s="21">
        <v>18.2</v>
      </c>
      <c r="W19" s="22">
        <v>22.8</v>
      </c>
      <c r="X19" s="44">
        <v>93936.7</v>
      </c>
      <c r="Y19" s="21">
        <v>20209.8</v>
      </c>
      <c r="Z19" s="21">
        <v>17756.2</v>
      </c>
      <c r="AA19" s="21">
        <v>22838.7</v>
      </c>
      <c r="AB19" s="21">
        <v>21.5</v>
      </c>
      <c r="AC19" s="21">
        <v>18.899999999999999</v>
      </c>
      <c r="AD19" s="22">
        <v>24.3</v>
      </c>
      <c r="AE19" s="35">
        <v>213598.6</v>
      </c>
      <c r="AF19" s="21">
        <v>58967.7</v>
      </c>
      <c r="AG19" s="21">
        <v>51600.2</v>
      </c>
      <c r="AH19" s="21">
        <v>66304.800000000003</v>
      </c>
      <c r="AI19" s="21">
        <v>27.6</v>
      </c>
      <c r="AJ19" s="21">
        <v>24.2</v>
      </c>
      <c r="AK19" s="22">
        <v>31</v>
      </c>
    </row>
    <row r="20" spans="1:37">
      <c r="A20" s="6" t="s">
        <v>686</v>
      </c>
      <c r="B20" s="55" t="s">
        <v>687</v>
      </c>
      <c r="C20" s="44">
        <v>19191.8</v>
      </c>
      <c r="D20" s="21">
        <v>3591.9</v>
      </c>
      <c r="E20" s="21">
        <v>3193.2</v>
      </c>
      <c r="F20" s="21">
        <v>3998.5</v>
      </c>
      <c r="G20" s="21">
        <v>18.7</v>
      </c>
      <c r="H20" s="21">
        <v>16.600000000000001</v>
      </c>
      <c r="I20" s="22">
        <v>20.8</v>
      </c>
      <c r="J20" s="44">
        <v>18876.599999999999</v>
      </c>
      <c r="K20" s="21">
        <v>3915</v>
      </c>
      <c r="L20" s="21">
        <v>3515.5</v>
      </c>
      <c r="M20" s="21">
        <v>4338.3</v>
      </c>
      <c r="N20" s="21">
        <v>20.7</v>
      </c>
      <c r="O20" s="21">
        <v>18.600000000000001</v>
      </c>
      <c r="P20" s="22">
        <v>23</v>
      </c>
      <c r="Q20" s="44">
        <v>11328</v>
      </c>
      <c r="R20" s="21">
        <v>2430.5</v>
      </c>
      <c r="S20" s="21">
        <v>2173.3000000000002</v>
      </c>
      <c r="T20" s="21">
        <v>2711.7</v>
      </c>
      <c r="U20" s="21">
        <v>21.5</v>
      </c>
      <c r="V20" s="21">
        <v>19.2</v>
      </c>
      <c r="W20" s="22">
        <v>23.9</v>
      </c>
      <c r="X20" s="44">
        <v>727.6</v>
      </c>
      <c r="Y20" s="21">
        <v>164.4</v>
      </c>
      <c r="Z20" s="21">
        <v>145</v>
      </c>
      <c r="AA20" s="21">
        <v>185.2</v>
      </c>
      <c r="AB20" s="21">
        <v>22.6</v>
      </c>
      <c r="AC20" s="21">
        <v>19.899999999999999</v>
      </c>
      <c r="AD20" s="22">
        <v>25.5</v>
      </c>
      <c r="AE20" s="35">
        <v>0</v>
      </c>
      <c r="AF20" s="21" t="s">
        <v>874</v>
      </c>
      <c r="AG20" s="21" t="s">
        <v>874</v>
      </c>
      <c r="AH20" s="21" t="s">
        <v>874</v>
      </c>
      <c r="AI20" s="21" t="s">
        <v>874</v>
      </c>
      <c r="AJ20" s="21" t="s">
        <v>874</v>
      </c>
      <c r="AK20" s="22" t="s">
        <v>874</v>
      </c>
    </row>
    <row r="21" spans="1:37">
      <c r="A21" s="6" t="s">
        <v>432</v>
      </c>
      <c r="B21" s="55" t="s">
        <v>433</v>
      </c>
      <c r="C21" s="44">
        <v>2961.7</v>
      </c>
      <c r="D21" s="21">
        <v>543.5</v>
      </c>
      <c r="E21" s="21">
        <v>481.6</v>
      </c>
      <c r="F21" s="21">
        <v>607.9</v>
      </c>
      <c r="G21" s="21">
        <v>18.399999999999999</v>
      </c>
      <c r="H21" s="21">
        <v>16.3</v>
      </c>
      <c r="I21" s="22">
        <v>20.5</v>
      </c>
      <c r="J21" s="44">
        <v>12769.3</v>
      </c>
      <c r="K21" s="21">
        <v>2599</v>
      </c>
      <c r="L21" s="21">
        <v>2326.1</v>
      </c>
      <c r="M21" s="21">
        <v>2885.6</v>
      </c>
      <c r="N21" s="21">
        <v>20.399999999999999</v>
      </c>
      <c r="O21" s="21">
        <v>18.2</v>
      </c>
      <c r="P21" s="22">
        <v>22.6</v>
      </c>
      <c r="Q21" s="44">
        <v>4995.5</v>
      </c>
      <c r="R21" s="21">
        <v>1052.0999999999999</v>
      </c>
      <c r="S21" s="21">
        <v>937.3</v>
      </c>
      <c r="T21" s="21">
        <v>1175.2</v>
      </c>
      <c r="U21" s="21">
        <v>21.1</v>
      </c>
      <c r="V21" s="21">
        <v>18.8</v>
      </c>
      <c r="W21" s="22">
        <v>23.5</v>
      </c>
      <c r="X21" s="44">
        <v>9893.2000000000007</v>
      </c>
      <c r="Y21" s="21">
        <v>2195.3000000000002</v>
      </c>
      <c r="Z21" s="21">
        <v>1931.5</v>
      </c>
      <c r="AA21" s="21">
        <v>2477</v>
      </c>
      <c r="AB21" s="21">
        <v>22.2</v>
      </c>
      <c r="AC21" s="21">
        <v>19.5</v>
      </c>
      <c r="AD21" s="22">
        <v>25</v>
      </c>
      <c r="AE21" s="35">
        <v>30760.3</v>
      </c>
      <c r="AF21" s="21">
        <v>8739.6</v>
      </c>
      <c r="AG21" s="21">
        <v>7662.1</v>
      </c>
      <c r="AH21" s="21">
        <v>9804.7999999999993</v>
      </c>
      <c r="AI21" s="21">
        <v>28.4</v>
      </c>
      <c r="AJ21" s="21">
        <v>24.9</v>
      </c>
      <c r="AK21" s="22">
        <v>31.9</v>
      </c>
    </row>
    <row r="22" spans="1:37">
      <c r="A22" s="6" t="s">
        <v>284</v>
      </c>
      <c r="B22" s="55" t="s">
        <v>285</v>
      </c>
      <c r="C22" s="44">
        <v>0</v>
      </c>
      <c r="D22" s="21" t="s">
        <v>874</v>
      </c>
      <c r="E22" s="21" t="s">
        <v>874</v>
      </c>
      <c r="F22" s="21" t="s">
        <v>874</v>
      </c>
      <c r="G22" s="21" t="s">
        <v>874</v>
      </c>
      <c r="H22" s="21" t="s">
        <v>874</v>
      </c>
      <c r="I22" s="22" t="s">
        <v>874</v>
      </c>
      <c r="J22" s="44">
        <v>2520.1999999999998</v>
      </c>
      <c r="K22" s="21">
        <v>556</v>
      </c>
      <c r="L22" s="21">
        <v>499.2</v>
      </c>
      <c r="M22" s="21">
        <v>615.4</v>
      </c>
      <c r="N22" s="21">
        <v>22.1</v>
      </c>
      <c r="O22" s="21">
        <v>19.8</v>
      </c>
      <c r="P22" s="22">
        <v>24.4</v>
      </c>
      <c r="Q22" s="44">
        <v>5096.2</v>
      </c>
      <c r="R22" s="21">
        <v>1162.3</v>
      </c>
      <c r="S22" s="21">
        <v>1038.4000000000001</v>
      </c>
      <c r="T22" s="21">
        <v>1291.5</v>
      </c>
      <c r="U22" s="21">
        <v>22.8</v>
      </c>
      <c r="V22" s="21">
        <v>20.399999999999999</v>
      </c>
      <c r="W22" s="22">
        <v>25.3</v>
      </c>
      <c r="X22" s="44">
        <v>24184.6</v>
      </c>
      <c r="Y22" s="21">
        <v>5803.3</v>
      </c>
      <c r="Z22" s="21">
        <v>5122.7</v>
      </c>
      <c r="AA22" s="21">
        <v>6505.9</v>
      </c>
      <c r="AB22" s="21">
        <v>24</v>
      </c>
      <c r="AC22" s="21">
        <v>21.2</v>
      </c>
      <c r="AD22" s="22">
        <v>26.9</v>
      </c>
      <c r="AE22" s="35">
        <v>36690</v>
      </c>
      <c r="AF22" s="21">
        <v>11190.1</v>
      </c>
      <c r="AG22" s="21">
        <v>9896.2999999999993</v>
      </c>
      <c r="AH22" s="21">
        <v>12468.7</v>
      </c>
      <c r="AI22" s="21">
        <v>30.5</v>
      </c>
      <c r="AJ22" s="21">
        <v>27</v>
      </c>
      <c r="AK22" s="22">
        <v>34</v>
      </c>
    </row>
    <row r="23" spans="1:37">
      <c r="A23" s="6" t="s">
        <v>366</v>
      </c>
      <c r="B23" s="55" t="s">
        <v>367</v>
      </c>
      <c r="C23" s="44">
        <v>844.4</v>
      </c>
      <c r="D23" s="21">
        <v>165.8</v>
      </c>
      <c r="E23" s="21">
        <v>147.4</v>
      </c>
      <c r="F23" s="21">
        <v>184.8</v>
      </c>
      <c r="G23" s="21">
        <v>19.600000000000001</v>
      </c>
      <c r="H23" s="21">
        <v>17.5</v>
      </c>
      <c r="I23" s="22">
        <v>21.9</v>
      </c>
      <c r="J23" s="44">
        <v>5760.6</v>
      </c>
      <c r="K23" s="21">
        <v>1251.9000000000001</v>
      </c>
      <c r="L23" s="21">
        <v>1123.5999999999999</v>
      </c>
      <c r="M23" s="21">
        <v>1386.5</v>
      </c>
      <c r="N23" s="21">
        <v>21.7</v>
      </c>
      <c r="O23" s="21">
        <v>19.5</v>
      </c>
      <c r="P23" s="22">
        <v>24.1</v>
      </c>
      <c r="Q23" s="44">
        <v>9470.7000000000007</v>
      </c>
      <c r="R23" s="21">
        <v>2128.1999999999998</v>
      </c>
      <c r="S23" s="21">
        <v>1897.8</v>
      </c>
      <c r="T23" s="21">
        <v>2374</v>
      </c>
      <c r="U23" s="21">
        <v>22.5</v>
      </c>
      <c r="V23" s="21">
        <v>20</v>
      </c>
      <c r="W23" s="22">
        <v>25.1</v>
      </c>
      <c r="X23" s="44">
        <v>16105</v>
      </c>
      <c r="Y23" s="21">
        <v>3808.4</v>
      </c>
      <c r="Z23" s="21">
        <v>3368.8</v>
      </c>
      <c r="AA23" s="21">
        <v>4281.5</v>
      </c>
      <c r="AB23" s="21">
        <v>23.6</v>
      </c>
      <c r="AC23" s="21">
        <v>20.9</v>
      </c>
      <c r="AD23" s="22">
        <v>26.6</v>
      </c>
      <c r="AE23" s="35">
        <v>7937.3</v>
      </c>
      <c r="AF23" s="21">
        <v>2388.5</v>
      </c>
      <c r="AG23" s="21">
        <v>2098.4</v>
      </c>
      <c r="AH23" s="21">
        <v>2672</v>
      </c>
      <c r="AI23" s="21">
        <v>30.1</v>
      </c>
      <c r="AJ23" s="21">
        <v>26.4</v>
      </c>
      <c r="AK23" s="22">
        <v>33.700000000000003</v>
      </c>
    </row>
    <row r="24" spans="1:37">
      <c r="A24" s="6" t="s">
        <v>400</v>
      </c>
      <c r="B24" s="55" t="s">
        <v>401</v>
      </c>
      <c r="C24" s="44">
        <v>20307.099999999999</v>
      </c>
      <c r="D24" s="21">
        <v>3854.9</v>
      </c>
      <c r="E24" s="21">
        <v>3426</v>
      </c>
      <c r="F24" s="21">
        <v>4295.5</v>
      </c>
      <c r="G24" s="21">
        <v>19</v>
      </c>
      <c r="H24" s="21">
        <v>16.899999999999999</v>
      </c>
      <c r="I24" s="22">
        <v>21.2</v>
      </c>
      <c r="J24" s="44">
        <v>20665.900000000001</v>
      </c>
      <c r="K24" s="21">
        <v>4346.5</v>
      </c>
      <c r="L24" s="21">
        <v>3899</v>
      </c>
      <c r="M24" s="21">
        <v>4815.5</v>
      </c>
      <c r="N24" s="21">
        <v>21</v>
      </c>
      <c r="O24" s="21">
        <v>18.899999999999999</v>
      </c>
      <c r="P24" s="22">
        <v>23.3</v>
      </c>
      <c r="Q24" s="44">
        <v>17497.099999999999</v>
      </c>
      <c r="R24" s="21">
        <v>3806.7</v>
      </c>
      <c r="S24" s="21">
        <v>3400.3</v>
      </c>
      <c r="T24" s="21">
        <v>4245.3</v>
      </c>
      <c r="U24" s="21">
        <v>21.8</v>
      </c>
      <c r="V24" s="21">
        <v>19.399999999999999</v>
      </c>
      <c r="W24" s="22">
        <v>24.3</v>
      </c>
      <c r="X24" s="44">
        <v>20434.099999999999</v>
      </c>
      <c r="Y24" s="21">
        <v>4681.2</v>
      </c>
      <c r="Z24" s="21">
        <v>4130.3</v>
      </c>
      <c r="AA24" s="21">
        <v>5269.8</v>
      </c>
      <c r="AB24" s="21">
        <v>22.9</v>
      </c>
      <c r="AC24" s="21">
        <v>20.2</v>
      </c>
      <c r="AD24" s="22">
        <v>25.8</v>
      </c>
      <c r="AE24" s="35">
        <v>47578.8</v>
      </c>
      <c r="AF24" s="21">
        <v>13913</v>
      </c>
      <c r="AG24" s="21">
        <v>12223.1</v>
      </c>
      <c r="AH24" s="21">
        <v>15563.5</v>
      </c>
      <c r="AI24" s="21">
        <v>29.2</v>
      </c>
      <c r="AJ24" s="21">
        <v>25.7</v>
      </c>
      <c r="AK24" s="22">
        <v>32.700000000000003</v>
      </c>
    </row>
    <row r="25" spans="1:37">
      <c r="A25" s="6" t="s">
        <v>458</v>
      </c>
      <c r="B25" s="55" t="s">
        <v>459</v>
      </c>
      <c r="C25" s="44">
        <v>1305.2</v>
      </c>
      <c r="D25" s="21">
        <v>251.3</v>
      </c>
      <c r="E25" s="21">
        <v>223.1</v>
      </c>
      <c r="F25" s="21">
        <v>281.60000000000002</v>
      </c>
      <c r="G25" s="21">
        <v>19.3</v>
      </c>
      <c r="H25" s="21">
        <v>17.100000000000001</v>
      </c>
      <c r="I25" s="22">
        <v>21.6</v>
      </c>
      <c r="J25" s="44">
        <v>6255</v>
      </c>
      <c r="K25" s="21">
        <v>1334.3</v>
      </c>
      <c r="L25" s="21">
        <v>1193.5</v>
      </c>
      <c r="M25" s="21">
        <v>1483</v>
      </c>
      <c r="N25" s="21">
        <v>21.3</v>
      </c>
      <c r="O25" s="21">
        <v>19.100000000000001</v>
      </c>
      <c r="P25" s="22">
        <v>23.7</v>
      </c>
      <c r="Q25" s="44">
        <v>6633.7</v>
      </c>
      <c r="R25" s="21">
        <v>1463.7</v>
      </c>
      <c r="S25" s="21">
        <v>1306.8</v>
      </c>
      <c r="T25" s="21">
        <v>1631.4</v>
      </c>
      <c r="U25" s="21">
        <v>22.1</v>
      </c>
      <c r="V25" s="21">
        <v>19.7</v>
      </c>
      <c r="W25" s="22">
        <v>24.6</v>
      </c>
      <c r="X25" s="44">
        <v>15969.7</v>
      </c>
      <c r="Y25" s="21">
        <v>3709.8</v>
      </c>
      <c r="Z25" s="21">
        <v>3261.2</v>
      </c>
      <c r="AA25" s="21">
        <v>4166</v>
      </c>
      <c r="AB25" s="21">
        <v>23.2</v>
      </c>
      <c r="AC25" s="21">
        <v>20.399999999999999</v>
      </c>
      <c r="AD25" s="22">
        <v>26.1</v>
      </c>
      <c r="AE25" s="35">
        <v>3329.4</v>
      </c>
      <c r="AF25" s="21">
        <v>986.6</v>
      </c>
      <c r="AG25" s="21">
        <v>869.1</v>
      </c>
      <c r="AH25" s="21">
        <v>1105.8</v>
      </c>
      <c r="AI25" s="21">
        <v>29.6</v>
      </c>
      <c r="AJ25" s="21">
        <v>26.1</v>
      </c>
      <c r="AK25" s="22">
        <v>33.200000000000003</v>
      </c>
    </row>
    <row r="26" spans="1:37">
      <c r="A26" s="6" t="s">
        <v>540</v>
      </c>
      <c r="B26" s="55" t="s">
        <v>541</v>
      </c>
      <c r="C26" s="44">
        <v>50324.6</v>
      </c>
      <c r="D26" s="21">
        <v>9440.9</v>
      </c>
      <c r="E26" s="21">
        <v>8408.5</v>
      </c>
      <c r="F26" s="21">
        <v>10495.3</v>
      </c>
      <c r="G26" s="21">
        <v>18.8</v>
      </c>
      <c r="H26" s="21">
        <v>16.7</v>
      </c>
      <c r="I26" s="22">
        <v>20.9</v>
      </c>
      <c r="J26" s="44">
        <v>49139.6</v>
      </c>
      <c r="K26" s="21">
        <v>10213.1</v>
      </c>
      <c r="L26" s="21">
        <v>9177.1</v>
      </c>
      <c r="M26" s="21">
        <v>11314.4</v>
      </c>
      <c r="N26" s="21">
        <v>20.8</v>
      </c>
      <c r="O26" s="21">
        <v>18.7</v>
      </c>
      <c r="P26" s="22">
        <v>23</v>
      </c>
      <c r="Q26" s="44">
        <v>41605.699999999997</v>
      </c>
      <c r="R26" s="21">
        <v>8944.5</v>
      </c>
      <c r="S26" s="21">
        <v>8018.3</v>
      </c>
      <c r="T26" s="21">
        <v>9957.2999999999993</v>
      </c>
      <c r="U26" s="21">
        <v>21.5</v>
      </c>
      <c r="V26" s="21">
        <v>19.3</v>
      </c>
      <c r="W26" s="22">
        <v>23.9</v>
      </c>
      <c r="X26" s="44">
        <v>32320.1</v>
      </c>
      <c r="Y26" s="21">
        <v>7316.3</v>
      </c>
      <c r="Z26" s="21">
        <v>6453.8</v>
      </c>
      <c r="AA26" s="21">
        <v>8242.7999999999993</v>
      </c>
      <c r="AB26" s="21">
        <v>22.6</v>
      </c>
      <c r="AC26" s="21">
        <v>20</v>
      </c>
      <c r="AD26" s="22">
        <v>25.5</v>
      </c>
      <c r="AE26" s="35">
        <v>17527</v>
      </c>
      <c r="AF26" s="21">
        <v>5064.1000000000004</v>
      </c>
      <c r="AG26" s="21">
        <v>4451.5</v>
      </c>
      <c r="AH26" s="21">
        <v>5663.7</v>
      </c>
      <c r="AI26" s="21">
        <v>28.9</v>
      </c>
      <c r="AJ26" s="21">
        <v>25.4</v>
      </c>
      <c r="AK26" s="22">
        <v>32.299999999999997</v>
      </c>
    </row>
    <row r="27" spans="1:37">
      <c r="A27" s="6" t="s">
        <v>750</v>
      </c>
      <c r="B27" s="55" t="s">
        <v>751</v>
      </c>
      <c r="C27" s="44">
        <v>27142.400000000001</v>
      </c>
      <c r="D27" s="21">
        <v>4939.3999999999996</v>
      </c>
      <c r="E27" s="21">
        <v>4390.1000000000004</v>
      </c>
      <c r="F27" s="21">
        <v>5505.7</v>
      </c>
      <c r="G27" s="21">
        <v>18.2</v>
      </c>
      <c r="H27" s="21">
        <v>16.2</v>
      </c>
      <c r="I27" s="22">
        <v>20.3</v>
      </c>
      <c r="J27" s="44">
        <v>14881.1</v>
      </c>
      <c r="K27" s="21">
        <v>3003.7</v>
      </c>
      <c r="L27" s="21">
        <v>2689.6</v>
      </c>
      <c r="M27" s="21">
        <v>3330.2</v>
      </c>
      <c r="N27" s="21">
        <v>20.2</v>
      </c>
      <c r="O27" s="21">
        <v>18.100000000000001</v>
      </c>
      <c r="P27" s="22">
        <v>22.4</v>
      </c>
      <c r="Q27" s="44">
        <v>11134.9</v>
      </c>
      <c r="R27" s="21">
        <v>2325.6999999999998</v>
      </c>
      <c r="S27" s="21">
        <v>2079.4</v>
      </c>
      <c r="T27" s="21">
        <v>2596</v>
      </c>
      <c r="U27" s="21">
        <v>20.9</v>
      </c>
      <c r="V27" s="21">
        <v>18.7</v>
      </c>
      <c r="W27" s="22">
        <v>23.3</v>
      </c>
      <c r="X27" s="44">
        <v>1704.6</v>
      </c>
      <c r="Y27" s="21">
        <v>375.1</v>
      </c>
      <c r="Z27" s="21">
        <v>330.3</v>
      </c>
      <c r="AA27" s="21">
        <v>423.7</v>
      </c>
      <c r="AB27" s="21">
        <v>22</v>
      </c>
      <c r="AC27" s="21">
        <v>19.399999999999999</v>
      </c>
      <c r="AD27" s="22">
        <v>24.9</v>
      </c>
      <c r="AE27" s="35">
        <v>0</v>
      </c>
      <c r="AF27" s="21" t="s">
        <v>874</v>
      </c>
      <c r="AG27" s="21" t="s">
        <v>874</v>
      </c>
      <c r="AH27" s="21" t="s">
        <v>874</v>
      </c>
      <c r="AI27" s="21" t="s">
        <v>874</v>
      </c>
      <c r="AJ27" s="21" t="s">
        <v>874</v>
      </c>
      <c r="AK27" s="22" t="s">
        <v>874</v>
      </c>
    </row>
    <row r="28" spans="1:37">
      <c r="A28" s="6" t="s">
        <v>402</v>
      </c>
      <c r="B28" s="55" t="s">
        <v>403</v>
      </c>
      <c r="C28" s="44">
        <v>25513.599999999999</v>
      </c>
      <c r="D28" s="21">
        <v>4779</v>
      </c>
      <c r="E28" s="21">
        <v>4245.2</v>
      </c>
      <c r="F28" s="21">
        <v>5330.6</v>
      </c>
      <c r="G28" s="21">
        <v>18.7</v>
      </c>
      <c r="H28" s="21">
        <v>16.600000000000001</v>
      </c>
      <c r="I28" s="22">
        <v>20.9</v>
      </c>
      <c r="J28" s="44">
        <v>30766.3</v>
      </c>
      <c r="K28" s="21">
        <v>6387.6</v>
      </c>
      <c r="L28" s="21">
        <v>5725.3</v>
      </c>
      <c r="M28" s="21">
        <v>7082.6</v>
      </c>
      <c r="N28" s="21">
        <v>20.8</v>
      </c>
      <c r="O28" s="21">
        <v>18.600000000000001</v>
      </c>
      <c r="P28" s="22">
        <v>23</v>
      </c>
      <c r="Q28" s="44">
        <v>31684.6</v>
      </c>
      <c r="R28" s="21">
        <v>6805.6</v>
      </c>
      <c r="S28" s="21">
        <v>6080.3</v>
      </c>
      <c r="T28" s="21">
        <v>7588.4</v>
      </c>
      <c r="U28" s="21">
        <v>21.5</v>
      </c>
      <c r="V28" s="21">
        <v>19.2</v>
      </c>
      <c r="W28" s="22">
        <v>23.9</v>
      </c>
      <c r="X28" s="44">
        <v>46018.400000000001</v>
      </c>
      <c r="Y28" s="21">
        <v>10410.5</v>
      </c>
      <c r="Z28" s="21">
        <v>9177.7000000000007</v>
      </c>
      <c r="AA28" s="21">
        <v>11728.7</v>
      </c>
      <c r="AB28" s="21">
        <v>22.6</v>
      </c>
      <c r="AC28" s="21">
        <v>19.899999999999999</v>
      </c>
      <c r="AD28" s="22">
        <v>25.5</v>
      </c>
      <c r="AE28" s="35">
        <v>84125</v>
      </c>
      <c r="AF28" s="21">
        <v>24322.5</v>
      </c>
      <c r="AG28" s="21">
        <v>21358.6</v>
      </c>
      <c r="AH28" s="21">
        <v>27229.200000000001</v>
      </c>
      <c r="AI28" s="21">
        <v>28.9</v>
      </c>
      <c r="AJ28" s="21">
        <v>25.4</v>
      </c>
      <c r="AK28" s="22">
        <v>32.4</v>
      </c>
    </row>
    <row r="29" spans="1:37">
      <c r="A29" s="6" t="s">
        <v>702</v>
      </c>
      <c r="B29" s="55" t="s">
        <v>703</v>
      </c>
      <c r="C29" s="44">
        <v>15625.4</v>
      </c>
      <c r="D29" s="21">
        <v>2953.9</v>
      </c>
      <c r="E29" s="21">
        <v>2624.2</v>
      </c>
      <c r="F29" s="21">
        <v>3314.4</v>
      </c>
      <c r="G29" s="21">
        <v>18.899999999999999</v>
      </c>
      <c r="H29" s="21">
        <v>16.8</v>
      </c>
      <c r="I29" s="22">
        <v>21.2</v>
      </c>
      <c r="J29" s="44">
        <v>24189.1</v>
      </c>
      <c r="K29" s="21">
        <v>5068.3</v>
      </c>
      <c r="L29" s="21">
        <v>4523.7</v>
      </c>
      <c r="M29" s="21">
        <v>5637.8</v>
      </c>
      <c r="N29" s="21">
        <v>21</v>
      </c>
      <c r="O29" s="21">
        <v>18.7</v>
      </c>
      <c r="P29" s="22">
        <v>23.3</v>
      </c>
      <c r="Q29" s="44">
        <v>28757.599999999999</v>
      </c>
      <c r="R29" s="21">
        <v>6233.8</v>
      </c>
      <c r="S29" s="21">
        <v>5572.6</v>
      </c>
      <c r="T29" s="21">
        <v>6963.1</v>
      </c>
      <c r="U29" s="21">
        <v>21.7</v>
      </c>
      <c r="V29" s="21">
        <v>19.399999999999999</v>
      </c>
      <c r="W29" s="22">
        <v>24.2</v>
      </c>
      <c r="X29" s="44">
        <v>7890.3</v>
      </c>
      <c r="Y29" s="21">
        <v>1801.3</v>
      </c>
      <c r="Z29" s="21">
        <v>1587.6</v>
      </c>
      <c r="AA29" s="21">
        <v>2032.9</v>
      </c>
      <c r="AB29" s="21">
        <v>22.8</v>
      </c>
      <c r="AC29" s="21">
        <v>20.100000000000001</v>
      </c>
      <c r="AD29" s="22">
        <v>25.8</v>
      </c>
      <c r="AE29" s="35">
        <v>1186.5999999999999</v>
      </c>
      <c r="AF29" s="21">
        <v>346.1</v>
      </c>
      <c r="AG29" s="21">
        <v>303.10000000000002</v>
      </c>
      <c r="AH29" s="21">
        <v>390</v>
      </c>
      <c r="AI29" s="21">
        <v>29.2</v>
      </c>
      <c r="AJ29" s="21">
        <v>25.5</v>
      </c>
      <c r="AK29" s="22">
        <v>32.9</v>
      </c>
    </row>
    <row r="30" spans="1:37">
      <c r="A30" s="6" t="s">
        <v>360</v>
      </c>
      <c r="B30" s="55" t="s">
        <v>361</v>
      </c>
      <c r="C30" s="44">
        <v>2596.5</v>
      </c>
      <c r="D30" s="21">
        <v>525.70000000000005</v>
      </c>
      <c r="E30" s="21">
        <v>469</v>
      </c>
      <c r="F30" s="21">
        <v>583.70000000000005</v>
      </c>
      <c r="G30" s="21">
        <v>20.2</v>
      </c>
      <c r="H30" s="21">
        <v>18.100000000000001</v>
      </c>
      <c r="I30" s="22">
        <v>22.5</v>
      </c>
      <c r="J30" s="44">
        <v>16882.8</v>
      </c>
      <c r="K30" s="21">
        <v>3780</v>
      </c>
      <c r="L30" s="21">
        <v>3404</v>
      </c>
      <c r="M30" s="21">
        <v>4179.1000000000004</v>
      </c>
      <c r="N30" s="21">
        <v>22.4</v>
      </c>
      <c r="O30" s="21">
        <v>20.2</v>
      </c>
      <c r="P30" s="22">
        <v>24.8</v>
      </c>
      <c r="Q30" s="44">
        <v>39030.800000000003</v>
      </c>
      <c r="R30" s="21">
        <v>9033.7000000000007</v>
      </c>
      <c r="S30" s="21">
        <v>8091.2</v>
      </c>
      <c r="T30" s="21">
        <v>10057</v>
      </c>
      <c r="U30" s="21">
        <v>23.1</v>
      </c>
      <c r="V30" s="21">
        <v>20.7</v>
      </c>
      <c r="W30" s="22">
        <v>25.8</v>
      </c>
      <c r="X30" s="44">
        <v>12971.2</v>
      </c>
      <c r="Y30" s="21">
        <v>3157.9</v>
      </c>
      <c r="Z30" s="21">
        <v>2796.9</v>
      </c>
      <c r="AA30" s="21">
        <v>3544.3</v>
      </c>
      <c r="AB30" s="21">
        <v>24.3</v>
      </c>
      <c r="AC30" s="21">
        <v>21.6</v>
      </c>
      <c r="AD30" s="22">
        <v>27.3</v>
      </c>
      <c r="AE30" s="35">
        <v>5227.6000000000004</v>
      </c>
      <c r="AF30" s="21">
        <v>1615.5</v>
      </c>
      <c r="AG30" s="21">
        <v>1420.9</v>
      </c>
      <c r="AH30" s="21">
        <v>1803.7</v>
      </c>
      <c r="AI30" s="21">
        <v>30.9</v>
      </c>
      <c r="AJ30" s="21">
        <v>27.2</v>
      </c>
      <c r="AK30" s="22">
        <v>34.5</v>
      </c>
    </row>
    <row r="31" spans="1:37">
      <c r="A31" s="6" t="s">
        <v>676</v>
      </c>
      <c r="B31" s="55" t="s">
        <v>677</v>
      </c>
      <c r="C31" s="44">
        <v>0</v>
      </c>
      <c r="D31" s="21" t="s">
        <v>874</v>
      </c>
      <c r="E31" s="21" t="s">
        <v>874</v>
      </c>
      <c r="F31" s="21" t="s">
        <v>874</v>
      </c>
      <c r="G31" s="21" t="s">
        <v>874</v>
      </c>
      <c r="H31" s="21" t="s">
        <v>874</v>
      </c>
      <c r="I31" s="22" t="s">
        <v>874</v>
      </c>
      <c r="J31" s="44">
        <v>11789.9</v>
      </c>
      <c r="K31" s="21">
        <v>2209</v>
      </c>
      <c r="L31" s="21">
        <v>1968.5</v>
      </c>
      <c r="M31" s="21">
        <v>2458.1</v>
      </c>
      <c r="N31" s="21">
        <v>18.7</v>
      </c>
      <c r="O31" s="21">
        <v>16.7</v>
      </c>
      <c r="P31" s="22">
        <v>20.8</v>
      </c>
      <c r="Q31" s="44">
        <v>41637.9</v>
      </c>
      <c r="R31" s="21">
        <v>8078.6</v>
      </c>
      <c r="S31" s="21">
        <v>7200.6</v>
      </c>
      <c r="T31" s="21">
        <v>9052.2000000000007</v>
      </c>
      <c r="U31" s="21">
        <v>19.399999999999999</v>
      </c>
      <c r="V31" s="21">
        <v>17.3</v>
      </c>
      <c r="W31" s="22">
        <v>21.7</v>
      </c>
      <c r="X31" s="44">
        <v>48537.7</v>
      </c>
      <c r="Y31" s="21">
        <v>9934.2000000000007</v>
      </c>
      <c r="Z31" s="21">
        <v>8702.9</v>
      </c>
      <c r="AA31" s="21">
        <v>11271.4</v>
      </c>
      <c r="AB31" s="21">
        <v>20.5</v>
      </c>
      <c r="AC31" s="21">
        <v>17.899999999999999</v>
      </c>
      <c r="AD31" s="22">
        <v>23.2</v>
      </c>
      <c r="AE31" s="35">
        <v>23287.5</v>
      </c>
      <c r="AF31" s="21">
        <v>6142.8</v>
      </c>
      <c r="AG31" s="21">
        <v>5351.9</v>
      </c>
      <c r="AH31" s="21">
        <v>6925.3</v>
      </c>
      <c r="AI31" s="21">
        <v>26.4</v>
      </c>
      <c r="AJ31" s="21">
        <v>23</v>
      </c>
      <c r="AK31" s="22">
        <v>29.7</v>
      </c>
    </row>
    <row r="32" spans="1:37">
      <c r="A32" s="6" t="s">
        <v>852</v>
      </c>
      <c r="B32" s="55" t="s">
        <v>853</v>
      </c>
      <c r="C32" s="44">
        <v>20408.3</v>
      </c>
      <c r="D32" s="21">
        <v>3578.4</v>
      </c>
      <c r="E32" s="21">
        <v>3167.4</v>
      </c>
      <c r="F32" s="21">
        <v>4009.5</v>
      </c>
      <c r="G32" s="21">
        <v>17.5</v>
      </c>
      <c r="H32" s="21">
        <v>15.5</v>
      </c>
      <c r="I32" s="22">
        <v>19.600000000000001</v>
      </c>
      <c r="J32" s="44">
        <v>6614.5</v>
      </c>
      <c r="K32" s="21">
        <v>1287.5999999999999</v>
      </c>
      <c r="L32" s="21">
        <v>1145.4000000000001</v>
      </c>
      <c r="M32" s="21">
        <v>1433.1</v>
      </c>
      <c r="N32" s="21">
        <v>19.5</v>
      </c>
      <c r="O32" s="21">
        <v>17.3</v>
      </c>
      <c r="P32" s="22">
        <v>21.7</v>
      </c>
      <c r="Q32" s="44">
        <v>7579.6</v>
      </c>
      <c r="R32" s="21">
        <v>1527.2</v>
      </c>
      <c r="S32" s="21">
        <v>1363.5</v>
      </c>
      <c r="T32" s="21">
        <v>1709.1</v>
      </c>
      <c r="U32" s="21">
        <v>20.100000000000001</v>
      </c>
      <c r="V32" s="21">
        <v>18</v>
      </c>
      <c r="W32" s="22">
        <v>22.5</v>
      </c>
      <c r="X32" s="44">
        <v>1862.6</v>
      </c>
      <c r="Y32" s="21">
        <v>395.6</v>
      </c>
      <c r="Z32" s="21">
        <v>347</v>
      </c>
      <c r="AA32" s="21">
        <v>448.8</v>
      </c>
      <c r="AB32" s="21">
        <v>21.2</v>
      </c>
      <c r="AC32" s="21">
        <v>18.600000000000001</v>
      </c>
      <c r="AD32" s="22">
        <v>24.1</v>
      </c>
      <c r="AE32" s="35">
        <v>0</v>
      </c>
      <c r="AF32" s="21" t="s">
        <v>874</v>
      </c>
      <c r="AG32" s="21" t="s">
        <v>874</v>
      </c>
      <c r="AH32" s="21" t="s">
        <v>874</v>
      </c>
      <c r="AI32" s="21" t="s">
        <v>874</v>
      </c>
      <c r="AJ32" s="21" t="s">
        <v>874</v>
      </c>
      <c r="AK32" s="22" t="s">
        <v>874</v>
      </c>
    </row>
    <row r="33" spans="1:37">
      <c r="A33" s="6" t="s">
        <v>630</v>
      </c>
      <c r="B33" s="55" t="s">
        <v>631</v>
      </c>
      <c r="C33" s="44">
        <v>19961.900000000001</v>
      </c>
      <c r="D33" s="21">
        <v>3431.1</v>
      </c>
      <c r="E33" s="21">
        <v>3042.3</v>
      </c>
      <c r="F33" s="21">
        <v>3810.9</v>
      </c>
      <c r="G33" s="21">
        <v>17.2</v>
      </c>
      <c r="H33" s="21">
        <v>15.2</v>
      </c>
      <c r="I33" s="22">
        <v>19.100000000000001</v>
      </c>
      <c r="J33" s="44">
        <v>31549.9</v>
      </c>
      <c r="K33" s="21">
        <v>6022</v>
      </c>
      <c r="L33" s="21">
        <v>5383.5</v>
      </c>
      <c r="M33" s="21">
        <v>6678.9</v>
      </c>
      <c r="N33" s="21">
        <v>19.100000000000001</v>
      </c>
      <c r="O33" s="21">
        <v>17.100000000000001</v>
      </c>
      <c r="P33" s="22">
        <v>21.2</v>
      </c>
      <c r="Q33" s="44">
        <v>27753.1</v>
      </c>
      <c r="R33" s="21">
        <v>5483.7</v>
      </c>
      <c r="S33" s="21">
        <v>4904.7</v>
      </c>
      <c r="T33" s="21">
        <v>6118.9</v>
      </c>
      <c r="U33" s="21">
        <v>19.8</v>
      </c>
      <c r="V33" s="21">
        <v>17.7</v>
      </c>
      <c r="W33" s="22">
        <v>22</v>
      </c>
      <c r="X33" s="44">
        <v>17255.7</v>
      </c>
      <c r="Y33" s="21">
        <v>3594.9</v>
      </c>
      <c r="Z33" s="21">
        <v>3152.1</v>
      </c>
      <c r="AA33" s="21">
        <v>4074.7</v>
      </c>
      <c r="AB33" s="21">
        <v>20.8</v>
      </c>
      <c r="AC33" s="21">
        <v>18.3</v>
      </c>
      <c r="AD33" s="22">
        <v>23.6</v>
      </c>
      <c r="AE33" s="35">
        <v>18051.400000000001</v>
      </c>
      <c r="AF33" s="21">
        <v>4834.2</v>
      </c>
      <c r="AG33" s="21">
        <v>4229.3</v>
      </c>
      <c r="AH33" s="21">
        <v>5423</v>
      </c>
      <c r="AI33" s="21">
        <v>26.8</v>
      </c>
      <c r="AJ33" s="21">
        <v>23.4</v>
      </c>
      <c r="AK33" s="22">
        <v>30</v>
      </c>
    </row>
    <row r="34" spans="1:37">
      <c r="A34" s="6" t="s">
        <v>552</v>
      </c>
      <c r="B34" s="55" t="s">
        <v>553</v>
      </c>
      <c r="C34" s="44">
        <v>21585.1</v>
      </c>
      <c r="D34" s="21">
        <v>3705.2</v>
      </c>
      <c r="E34" s="21">
        <v>3281.9</v>
      </c>
      <c r="F34" s="21">
        <v>4130</v>
      </c>
      <c r="G34" s="21">
        <v>17.2</v>
      </c>
      <c r="H34" s="21">
        <v>15.2</v>
      </c>
      <c r="I34" s="22">
        <v>19.100000000000001</v>
      </c>
      <c r="J34" s="44">
        <v>29219.1</v>
      </c>
      <c r="K34" s="21">
        <v>5568.9</v>
      </c>
      <c r="L34" s="21">
        <v>4982.8</v>
      </c>
      <c r="M34" s="21">
        <v>6185.1</v>
      </c>
      <c r="N34" s="21">
        <v>19.100000000000001</v>
      </c>
      <c r="O34" s="21">
        <v>17.100000000000001</v>
      </c>
      <c r="P34" s="22">
        <v>21.2</v>
      </c>
      <c r="Q34" s="44">
        <v>25313.8</v>
      </c>
      <c r="R34" s="21">
        <v>4994.1000000000004</v>
      </c>
      <c r="S34" s="21">
        <v>4457.2</v>
      </c>
      <c r="T34" s="21">
        <v>5575</v>
      </c>
      <c r="U34" s="21">
        <v>19.7</v>
      </c>
      <c r="V34" s="21">
        <v>17.600000000000001</v>
      </c>
      <c r="W34" s="22">
        <v>22</v>
      </c>
      <c r="X34" s="44">
        <v>38041.9</v>
      </c>
      <c r="Y34" s="21">
        <v>7912.5</v>
      </c>
      <c r="Z34" s="21">
        <v>6942.8</v>
      </c>
      <c r="AA34" s="21">
        <v>8962.7999999999993</v>
      </c>
      <c r="AB34" s="21">
        <v>20.8</v>
      </c>
      <c r="AC34" s="21">
        <v>18.3</v>
      </c>
      <c r="AD34" s="22">
        <v>23.6</v>
      </c>
      <c r="AE34" s="35">
        <v>46243</v>
      </c>
      <c r="AF34" s="21">
        <v>12359</v>
      </c>
      <c r="AG34" s="21">
        <v>10815.7</v>
      </c>
      <c r="AH34" s="21">
        <v>13866.1</v>
      </c>
      <c r="AI34" s="21">
        <v>26.7</v>
      </c>
      <c r="AJ34" s="21">
        <v>23.4</v>
      </c>
      <c r="AK34" s="22">
        <v>30</v>
      </c>
    </row>
    <row r="35" spans="1:37">
      <c r="A35" s="6" t="s">
        <v>614</v>
      </c>
      <c r="B35" s="55" t="s">
        <v>615</v>
      </c>
      <c r="C35" s="44">
        <v>25070.1</v>
      </c>
      <c r="D35" s="21">
        <v>4807.1000000000004</v>
      </c>
      <c r="E35" s="21">
        <v>4275.8999999999996</v>
      </c>
      <c r="F35" s="21">
        <v>5346.8</v>
      </c>
      <c r="G35" s="21">
        <v>19.2</v>
      </c>
      <c r="H35" s="21">
        <v>17.100000000000001</v>
      </c>
      <c r="I35" s="22">
        <v>21.3</v>
      </c>
      <c r="J35" s="44">
        <v>25745</v>
      </c>
      <c r="K35" s="21">
        <v>5467.1</v>
      </c>
      <c r="L35" s="21">
        <v>4917.3</v>
      </c>
      <c r="M35" s="21">
        <v>6056</v>
      </c>
      <c r="N35" s="21">
        <v>21.2</v>
      </c>
      <c r="O35" s="21">
        <v>19.100000000000001</v>
      </c>
      <c r="P35" s="22">
        <v>23.5</v>
      </c>
      <c r="Q35" s="44">
        <v>19462.099999999999</v>
      </c>
      <c r="R35" s="21">
        <v>4274.5</v>
      </c>
      <c r="S35" s="21">
        <v>3830</v>
      </c>
      <c r="T35" s="21">
        <v>4762.3999999999996</v>
      </c>
      <c r="U35" s="21">
        <v>22</v>
      </c>
      <c r="V35" s="21">
        <v>19.7</v>
      </c>
      <c r="W35" s="22">
        <v>24.5</v>
      </c>
      <c r="X35" s="44">
        <v>3455.8</v>
      </c>
      <c r="Y35" s="21">
        <v>799</v>
      </c>
      <c r="Z35" s="21">
        <v>705.6</v>
      </c>
      <c r="AA35" s="21">
        <v>899.6</v>
      </c>
      <c r="AB35" s="21">
        <v>23.1</v>
      </c>
      <c r="AC35" s="21">
        <v>20.399999999999999</v>
      </c>
      <c r="AD35" s="22">
        <v>26</v>
      </c>
      <c r="AE35" s="35">
        <v>0</v>
      </c>
      <c r="AF35" s="21" t="s">
        <v>874</v>
      </c>
      <c r="AG35" s="21" t="s">
        <v>874</v>
      </c>
      <c r="AH35" s="21" t="s">
        <v>874</v>
      </c>
      <c r="AI35" s="21" t="s">
        <v>874</v>
      </c>
      <c r="AJ35" s="21" t="s">
        <v>874</v>
      </c>
      <c r="AK35" s="22" t="s">
        <v>874</v>
      </c>
    </row>
    <row r="36" spans="1:37">
      <c r="A36" s="6" t="s">
        <v>816</v>
      </c>
      <c r="B36" s="55" t="s">
        <v>817</v>
      </c>
      <c r="C36" s="44">
        <v>63583.7</v>
      </c>
      <c r="D36" s="21">
        <v>10934.6</v>
      </c>
      <c r="E36" s="21">
        <v>9702.5</v>
      </c>
      <c r="F36" s="21">
        <v>12223.4</v>
      </c>
      <c r="G36" s="21">
        <v>17.2</v>
      </c>
      <c r="H36" s="21">
        <v>15.3</v>
      </c>
      <c r="I36" s="22">
        <v>19.2</v>
      </c>
      <c r="J36" s="44">
        <v>42407.1</v>
      </c>
      <c r="K36" s="21">
        <v>8098.9</v>
      </c>
      <c r="L36" s="21">
        <v>7223.5</v>
      </c>
      <c r="M36" s="21">
        <v>9000.2000000000007</v>
      </c>
      <c r="N36" s="21">
        <v>19.100000000000001</v>
      </c>
      <c r="O36" s="21">
        <v>17</v>
      </c>
      <c r="P36" s="22">
        <v>21.2</v>
      </c>
      <c r="Q36" s="44">
        <v>18836</v>
      </c>
      <c r="R36" s="21">
        <v>3724</v>
      </c>
      <c r="S36" s="21">
        <v>3332.1</v>
      </c>
      <c r="T36" s="21">
        <v>4165.3</v>
      </c>
      <c r="U36" s="21">
        <v>19.8</v>
      </c>
      <c r="V36" s="21">
        <v>17.7</v>
      </c>
      <c r="W36" s="22">
        <v>22.1</v>
      </c>
      <c r="X36" s="44">
        <v>17095.8</v>
      </c>
      <c r="Y36" s="21">
        <v>3563.8</v>
      </c>
      <c r="Z36" s="21">
        <v>3125.3</v>
      </c>
      <c r="AA36" s="21">
        <v>4044.6</v>
      </c>
      <c r="AB36" s="21">
        <v>20.8</v>
      </c>
      <c r="AC36" s="21">
        <v>18.3</v>
      </c>
      <c r="AD36" s="22">
        <v>23.7</v>
      </c>
      <c r="AE36" s="35">
        <v>8450.4</v>
      </c>
      <c r="AF36" s="21">
        <v>2264.5</v>
      </c>
      <c r="AG36" s="21">
        <v>1973.6</v>
      </c>
      <c r="AH36" s="21">
        <v>2554</v>
      </c>
      <c r="AI36" s="21">
        <v>26.8</v>
      </c>
      <c r="AJ36" s="21">
        <v>23.4</v>
      </c>
      <c r="AK36" s="22">
        <v>30.2</v>
      </c>
    </row>
    <row r="37" spans="1:37">
      <c r="A37" s="6" t="s">
        <v>768</v>
      </c>
      <c r="B37" s="55" t="s">
        <v>769</v>
      </c>
      <c r="C37" s="44">
        <v>25063.4</v>
      </c>
      <c r="D37" s="21">
        <v>4592.7</v>
      </c>
      <c r="E37" s="21">
        <v>4088.3</v>
      </c>
      <c r="F37" s="21">
        <v>5113.8</v>
      </c>
      <c r="G37" s="21">
        <v>18.3</v>
      </c>
      <c r="H37" s="21">
        <v>16.3</v>
      </c>
      <c r="I37" s="22">
        <v>20.399999999999999</v>
      </c>
      <c r="J37" s="44">
        <v>14004.7</v>
      </c>
      <c r="K37" s="21">
        <v>2845.1</v>
      </c>
      <c r="L37" s="21">
        <v>2545.5</v>
      </c>
      <c r="M37" s="21">
        <v>3154.3</v>
      </c>
      <c r="N37" s="21">
        <v>20.3</v>
      </c>
      <c r="O37" s="21">
        <v>18.2</v>
      </c>
      <c r="P37" s="22">
        <v>22.5</v>
      </c>
      <c r="Q37" s="44">
        <v>6482.1</v>
      </c>
      <c r="R37" s="21">
        <v>1362.5</v>
      </c>
      <c r="S37" s="21">
        <v>1222.2</v>
      </c>
      <c r="T37" s="21">
        <v>1519.7</v>
      </c>
      <c r="U37" s="21">
        <v>21</v>
      </c>
      <c r="V37" s="21">
        <v>18.899999999999999</v>
      </c>
      <c r="W37" s="22">
        <v>23.4</v>
      </c>
      <c r="X37" s="44">
        <v>4861.8</v>
      </c>
      <c r="Y37" s="21">
        <v>1076.5</v>
      </c>
      <c r="Z37" s="21">
        <v>948.6</v>
      </c>
      <c r="AA37" s="21">
        <v>1217.0999999999999</v>
      </c>
      <c r="AB37" s="21">
        <v>22.1</v>
      </c>
      <c r="AC37" s="21">
        <v>19.5</v>
      </c>
      <c r="AD37" s="22">
        <v>25</v>
      </c>
      <c r="AE37" s="35">
        <v>740.9</v>
      </c>
      <c r="AF37" s="21">
        <v>209.8</v>
      </c>
      <c r="AG37" s="21">
        <v>183.4</v>
      </c>
      <c r="AH37" s="21">
        <v>236.2</v>
      </c>
      <c r="AI37" s="21">
        <v>28.3</v>
      </c>
      <c r="AJ37" s="21">
        <v>24.8</v>
      </c>
      <c r="AK37" s="22">
        <v>31.9</v>
      </c>
    </row>
    <row r="38" spans="1:37">
      <c r="A38" s="6" t="s">
        <v>468</v>
      </c>
      <c r="B38" s="55" t="s">
        <v>469</v>
      </c>
      <c r="C38" s="44">
        <v>7602</v>
      </c>
      <c r="D38" s="21">
        <v>1478.8</v>
      </c>
      <c r="E38" s="21">
        <v>1315.7</v>
      </c>
      <c r="F38" s="21">
        <v>1647.6</v>
      </c>
      <c r="G38" s="21">
        <v>19.5</v>
      </c>
      <c r="H38" s="21">
        <v>17.3</v>
      </c>
      <c r="I38" s="22">
        <v>21.7</v>
      </c>
      <c r="J38" s="44">
        <v>10342.9</v>
      </c>
      <c r="K38" s="21">
        <v>2227.4</v>
      </c>
      <c r="L38" s="21">
        <v>1999.7</v>
      </c>
      <c r="M38" s="21">
        <v>2466.6999999999998</v>
      </c>
      <c r="N38" s="21">
        <v>21.5</v>
      </c>
      <c r="O38" s="21">
        <v>19.3</v>
      </c>
      <c r="P38" s="22">
        <v>23.8</v>
      </c>
      <c r="Q38" s="44">
        <v>14051</v>
      </c>
      <c r="R38" s="21">
        <v>3129.2</v>
      </c>
      <c r="S38" s="21">
        <v>2791.3</v>
      </c>
      <c r="T38" s="21">
        <v>3490.4</v>
      </c>
      <c r="U38" s="21">
        <v>22.3</v>
      </c>
      <c r="V38" s="21">
        <v>19.899999999999999</v>
      </c>
      <c r="W38" s="22">
        <v>24.8</v>
      </c>
      <c r="X38" s="44">
        <v>9518.7999999999993</v>
      </c>
      <c r="Y38" s="21">
        <v>2231.1999999999998</v>
      </c>
      <c r="Z38" s="21">
        <v>1970.1</v>
      </c>
      <c r="AA38" s="21">
        <v>2509</v>
      </c>
      <c r="AB38" s="21">
        <v>23.4</v>
      </c>
      <c r="AC38" s="21">
        <v>20.7</v>
      </c>
      <c r="AD38" s="22">
        <v>26.4</v>
      </c>
      <c r="AE38" s="35">
        <v>2137.4</v>
      </c>
      <c r="AF38" s="21">
        <v>638.1</v>
      </c>
      <c r="AG38" s="21">
        <v>560.79999999999995</v>
      </c>
      <c r="AH38" s="21">
        <v>712.4</v>
      </c>
      <c r="AI38" s="21">
        <v>29.9</v>
      </c>
      <c r="AJ38" s="21">
        <v>26.2</v>
      </c>
      <c r="AK38" s="22">
        <v>33.299999999999997</v>
      </c>
    </row>
    <row r="39" spans="1:37">
      <c r="A39" s="6" t="s">
        <v>678</v>
      </c>
      <c r="B39" s="55" t="s">
        <v>679</v>
      </c>
      <c r="C39" s="44">
        <v>20348</v>
      </c>
      <c r="D39" s="21">
        <v>3759</v>
      </c>
      <c r="E39" s="21">
        <v>3342.6</v>
      </c>
      <c r="F39" s="21">
        <v>4187</v>
      </c>
      <c r="G39" s="21">
        <v>18.5</v>
      </c>
      <c r="H39" s="21">
        <v>16.399999999999999</v>
      </c>
      <c r="I39" s="22">
        <v>20.6</v>
      </c>
      <c r="J39" s="44">
        <v>12955</v>
      </c>
      <c r="K39" s="21">
        <v>2652.7</v>
      </c>
      <c r="L39" s="21">
        <v>2378.6</v>
      </c>
      <c r="M39" s="21">
        <v>2939.5</v>
      </c>
      <c r="N39" s="21">
        <v>20.5</v>
      </c>
      <c r="O39" s="21">
        <v>18.399999999999999</v>
      </c>
      <c r="P39" s="22">
        <v>22.7</v>
      </c>
      <c r="Q39" s="44">
        <v>11130</v>
      </c>
      <c r="R39" s="21">
        <v>2357.6999999999998</v>
      </c>
      <c r="S39" s="21">
        <v>2110.9</v>
      </c>
      <c r="T39" s="21">
        <v>2630.6</v>
      </c>
      <c r="U39" s="21">
        <v>21.2</v>
      </c>
      <c r="V39" s="21">
        <v>19</v>
      </c>
      <c r="W39" s="22">
        <v>23.6</v>
      </c>
      <c r="X39" s="44">
        <v>6557.5</v>
      </c>
      <c r="Y39" s="21">
        <v>1463.1</v>
      </c>
      <c r="Z39" s="21">
        <v>1289.2</v>
      </c>
      <c r="AA39" s="21">
        <v>1652.3</v>
      </c>
      <c r="AB39" s="21">
        <v>22.3</v>
      </c>
      <c r="AC39" s="21">
        <v>19.7</v>
      </c>
      <c r="AD39" s="22">
        <v>25.2</v>
      </c>
      <c r="AE39" s="35">
        <v>2604.4</v>
      </c>
      <c r="AF39" s="21">
        <v>742.7</v>
      </c>
      <c r="AG39" s="21">
        <v>649.9</v>
      </c>
      <c r="AH39" s="21">
        <v>834.6</v>
      </c>
      <c r="AI39" s="21">
        <v>28.5</v>
      </c>
      <c r="AJ39" s="21">
        <v>25</v>
      </c>
      <c r="AK39" s="22">
        <v>32</v>
      </c>
    </row>
    <row r="40" spans="1:37">
      <c r="A40" s="6" t="s">
        <v>752</v>
      </c>
      <c r="B40" s="55" t="s">
        <v>753</v>
      </c>
      <c r="C40" s="44">
        <v>140172.9</v>
      </c>
      <c r="D40" s="21">
        <v>25484.6</v>
      </c>
      <c r="E40" s="21">
        <v>22711.7</v>
      </c>
      <c r="F40" s="21">
        <v>28290</v>
      </c>
      <c r="G40" s="21">
        <v>18.2</v>
      </c>
      <c r="H40" s="21">
        <v>16.2</v>
      </c>
      <c r="I40" s="22">
        <v>20.2</v>
      </c>
      <c r="J40" s="44">
        <v>74603.100000000006</v>
      </c>
      <c r="K40" s="21">
        <v>15042.6</v>
      </c>
      <c r="L40" s="21">
        <v>13485.8</v>
      </c>
      <c r="M40" s="21">
        <v>16648.7</v>
      </c>
      <c r="N40" s="21">
        <v>20.2</v>
      </c>
      <c r="O40" s="21">
        <v>18.100000000000001</v>
      </c>
      <c r="P40" s="22">
        <v>22.3</v>
      </c>
      <c r="Q40" s="44">
        <v>35180.199999999997</v>
      </c>
      <c r="R40" s="21">
        <v>7340</v>
      </c>
      <c r="S40" s="21">
        <v>6588</v>
      </c>
      <c r="T40" s="21">
        <v>8178.2</v>
      </c>
      <c r="U40" s="21">
        <v>20.9</v>
      </c>
      <c r="V40" s="21">
        <v>18.7</v>
      </c>
      <c r="W40" s="22">
        <v>23.2</v>
      </c>
      <c r="X40" s="44">
        <v>14355.1</v>
      </c>
      <c r="Y40" s="21">
        <v>3155.6</v>
      </c>
      <c r="Z40" s="21">
        <v>2779.6</v>
      </c>
      <c r="AA40" s="21">
        <v>3569.5</v>
      </c>
      <c r="AB40" s="21">
        <v>22</v>
      </c>
      <c r="AC40" s="21">
        <v>19.399999999999999</v>
      </c>
      <c r="AD40" s="22">
        <v>24.9</v>
      </c>
      <c r="AE40" s="35">
        <v>433.6</v>
      </c>
      <c r="AF40" s="21">
        <v>122</v>
      </c>
      <c r="AG40" s="21">
        <v>106.9</v>
      </c>
      <c r="AH40" s="21">
        <v>136.9</v>
      </c>
      <c r="AI40" s="21">
        <v>28.1</v>
      </c>
      <c r="AJ40" s="21">
        <v>24.7</v>
      </c>
      <c r="AK40" s="22">
        <v>31.6</v>
      </c>
    </row>
    <row r="41" spans="1:37">
      <c r="A41" s="6" t="s">
        <v>298</v>
      </c>
      <c r="B41" s="55" t="s">
        <v>299</v>
      </c>
      <c r="C41" s="44">
        <v>831.2</v>
      </c>
      <c r="D41" s="21">
        <v>162.19999999999999</v>
      </c>
      <c r="E41" s="21">
        <v>144.4</v>
      </c>
      <c r="F41" s="21">
        <v>180.3</v>
      </c>
      <c r="G41" s="21">
        <v>19.5</v>
      </c>
      <c r="H41" s="21">
        <v>17.399999999999999</v>
      </c>
      <c r="I41" s="22">
        <v>21.7</v>
      </c>
      <c r="J41" s="44">
        <v>6906.1</v>
      </c>
      <c r="K41" s="21">
        <v>1491.4</v>
      </c>
      <c r="L41" s="21">
        <v>1341</v>
      </c>
      <c r="M41" s="21">
        <v>1650.5</v>
      </c>
      <c r="N41" s="21">
        <v>21.6</v>
      </c>
      <c r="O41" s="21">
        <v>19.399999999999999</v>
      </c>
      <c r="P41" s="22">
        <v>23.9</v>
      </c>
      <c r="Q41" s="44">
        <v>4545.1000000000004</v>
      </c>
      <c r="R41" s="21">
        <v>1014.9</v>
      </c>
      <c r="S41" s="21">
        <v>907</v>
      </c>
      <c r="T41" s="21">
        <v>1130.8</v>
      </c>
      <c r="U41" s="21">
        <v>22.3</v>
      </c>
      <c r="V41" s="21">
        <v>20</v>
      </c>
      <c r="W41" s="22">
        <v>24.9</v>
      </c>
      <c r="X41" s="44">
        <v>9920.2999999999993</v>
      </c>
      <c r="Y41" s="21">
        <v>2331.1999999999998</v>
      </c>
      <c r="Z41" s="21">
        <v>2061</v>
      </c>
      <c r="AA41" s="21">
        <v>2618.1</v>
      </c>
      <c r="AB41" s="21">
        <v>23.5</v>
      </c>
      <c r="AC41" s="21">
        <v>20.8</v>
      </c>
      <c r="AD41" s="22">
        <v>26.4</v>
      </c>
      <c r="AE41" s="35">
        <v>19542.3</v>
      </c>
      <c r="AF41" s="21">
        <v>5843.6</v>
      </c>
      <c r="AG41" s="21">
        <v>5141.3</v>
      </c>
      <c r="AH41" s="21">
        <v>6518.5</v>
      </c>
      <c r="AI41" s="21">
        <v>29.9</v>
      </c>
      <c r="AJ41" s="21">
        <v>26.3</v>
      </c>
      <c r="AK41" s="22">
        <v>33.4</v>
      </c>
    </row>
    <row r="42" spans="1:37">
      <c r="A42" s="6" t="s">
        <v>554</v>
      </c>
      <c r="B42" s="55" t="s">
        <v>555</v>
      </c>
      <c r="C42" s="44">
        <v>15160.9</v>
      </c>
      <c r="D42" s="21">
        <v>2781.2</v>
      </c>
      <c r="E42" s="21">
        <v>2470.9</v>
      </c>
      <c r="F42" s="21">
        <v>3099.9</v>
      </c>
      <c r="G42" s="21">
        <v>18.3</v>
      </c>
      <c r="H42" s="21">
        <v>16.3</v>
      </c>
      <c r="I42" s="22">
        <v>20.399999999999999</v>
      </c>
      <c r="J42" s="44">
        <v>18099.2</v>
      </c>
      <c r="K42" s="21">
        <v>3681.1</v>
      </c>
      <c r="L42" s="21">
        <v>3300.7</v>
      </c>
      <c r="M42" s="21">
        <v>4083.9</v>
      </c>
      <c r="N42" s="21">
        <v>20.3</v>
      </c>
      <c r="O42" s="21">
        <v>18.2</v>
      </c>
      <c r="P42" s="22">
        <v>22.6</v>
      </c>
      <c r="Q42" s="44">
        <v>17082</v>
      </c>
      <c r="R42" s="21">
        <v>3594.6</v>
      </c>
      <c r="S42" s="21">
        <v>3215.4</v>
      </c>
      <c r="T42" s="21">
        <v>4011.8</v>
      </c>
      <c r="U42" s="21">
        <v>21</v>
      </c>
      <c r="V42" s="21">
        <v>18.8</v>
      </c>
      <c r="W42" s="22">
        <v>23.5</v>
      </c>
      <c r="X42" s="44">
        <v>18130.3</v>
      </c>
      <c r="Y42" s="21">
        <v>4019</v>
      </c>
      <c r="Z42" s="21">
        <v>3541.6</v>
      </c>
      <c r="AA42" s="21">
        <v>4534</v>
      </c>
      <c r="AB42" s="21">
        <v>22.2</v>
      </c>
      <c r="AC42" s="21">
        <v>19.5</v>
      </c>
      <c r="AD42" s="22">
        <v>25</v>
      </c>
      <c r="AE42" s="35">
        <v>17799.599999999999</v>
      </c>
      <c r="AF42" s="21">
        <v>5047.3</v>
      </c>
      <c r="AG42" s="21">
        <v>4428.7</v>
      </c>
      <c r="AH42" s="21">
        <v>5656.1</v>
      </c>
      <c r="AI42" s="21">
        <v>28.4</v>
      </c>
      <c r="AJ42" s="21">
        <v>24.9</v>
      </c>
      <c r="AK42" s="22">
        <v>31.8</v>
      </c>
    </row>
    <row r="43" spans="1:37">
      <c r="A43" s="6" t="s">
        <v>416</v>
      </c>
      <c r="B43" s="55" t="s">
        <v>417</v>
      </c>
      <c r="C43" s="44">
        <v>7525</v>
      </c>
      <c r="D43" s="21">
        <v>1431.2</v>
      </c>
      <c r="E43" s="21">
        <v>1274.7</v>
      </c>
      <c r="F43" s="21">
        <v>1592.4</v>
      </c>
      <c r="G43" s="21">
        <v>19</v>
      </c>
      <c r="H43" s="21">
        <v>16.899999999999999</v>
      </c>
      <c r="I43" s="22">
        <v>21.2</v>
      </c>
      <c r="J43" s="44">
        <v>22213.8</v>
      </c>
      <c r="K43" s="21">
        <v>4680.3999999999996</v>
      </c>
      <c r="L43" s="21">
        <v>4200.7</v>
      </c>
      <c r="M43" s="21">
        <v>5183.6000000000004</v>
      </c>
      <c r="N43" s="21">
        <v>21.1</v>
      </c>
      <c r="O43" s="21">
        <v>18.899999999999999</v>
      </c>
      <c r="P43" s="22">
        <v>23.3</v>
      </c>
      <c r="Q43" s="44">
        <v>24455.9</v>
      </c>
      <c r="R43" s="21">
        <v>5329.9</v>
      </c>
      <c r="S43" s="21">
        <v>4779</v>
      </c>
      <c r="T43" s="21">
        <v>5935</v>
      </c>
      <c r="U43" s="21">
        <v>21.8</v>
      </c>
      <c r="V43" s="21">
        <v>19.5</v>
      </c>
      <c r="W43" s="22">
        <v>24.3</v>
      </c>
      <c r="X43" s="44">
        <v>20526</v>
      </c>
      <c r="Y43" s="21">
        <v>4710.1000000000004</v>
      </c>
      <c r="Z43" s="21">
        <v>4157</v>
      </c>
      <c r="AA43" s="21">
        <v>5300.6</v>
      </c>
      <c r="AB43" s="21">
        <v>22.9</v>
      </c>
      <c r="AC43" s="21">
        <v>20.3</v>
      </c>
      <c r="AD43" s="22">
        <v>25.8</v>
      </c>
      <c r="AE43" s="35">
        <v>23241.3</v>
      </c>
      <c r="AF43" s="21">
        <v>6805.5</v>
      </c>
      <c r="AG43" s="21">
        <v>5986.3</v>
      </c>
      <c r="AH43" s="21">
        <v>7611.4</v>
      </c>
      <c r="AI43" s="21">
        <v>29.3</v>
      </c>
      <c r="AJ43" s="21">
        <v>25.8</v>
      </c>
      <c r="AK43" s="22">
        <v>32.700000000000003</v>
      </c>
    </row>
    <row r="44" spans="1:37">
      <c r="A44" s="6" t="s">
        <v>836</v>
      </c>
      <c r="B44" s="55" t="s">
        <v>837</v>
      </c>
      <c r="C44" s="44">
        <v>12990.2</v>
      </c>
      <c r="D44" s="21">
        <v>2049</v>
      </c>
      <c r="E44" s="21">
        <v>1804.6</v>
      </c>
      <c r="F44" s="21">
        <v>2285</v>
      </c>
      <c r="G44" s="21">
        <v>15.8</v>
      </c>
      <c r="H44" s="21">
        <v>13.9</v>
      </c>
      <c r="I44" s="22">
        <v>17.600000000000001</v>
      </c>
      <c r="J44" s="44">
        <v>11691.9</v>
      </c>
      <c r="K44" s="21">
        <v>2052.4</v>
      </c>
      <c r="L44" s="21">
        <v>1823.5</v>
      </c>
      <c r="M44" s="21">
        <v>2289.9</v>
      </c>
      <c r="N44" s="21">
        <v>17.600000000000001</v>
      </c>
      <c r="O44" s="21">
        <v>15.6</v>
      </c>
      <c r="P44" s="22">
        <v>19.600000000000001</v>
      </c>
      <c r="Q44" s="44">
        <v>14754.3</v>
      </c>
      <c r="R44" s="21">
        <v>2683</v>
      </c>
      <c r="S44" s="21">
        <v>2398.1</v>
      </c>
      <c r="T44" s="21">
        <v>3001.8</v>
      </c>
      <c r="U44" s="21">
        <v>18.2</v>
      </c>
      <c r="V44" s="21">
        <v>16.3</v>
      </c>
      <c r="W44" s="22">
        <v>20.3</v>
      </c>
      <c r="X44" s="44">
        <v>5025.3999999999996</v>
      </c>
      <c r="Y44" s="21">
        <v>964.7</v>
      </c>
      <c r="Z44" s="21">
        <v>840.9</v>
      </c>
      <c r="AA44" s="21">
        <v>1101.5</v>
      </c>
      <c r="AB44" s="21">
        <v>19.2</v>
      </c>
      <c r="AC44" s="21">
        <v>16.7</v>
      </c>
      <c r="AD44" s="22">
        <v>21.9</v>
      </c>
      <c r="AE44" s="35">
        <v>1668.2</v>
      </c>
      <c r="AF44" s="21">
        <v>414.3</v>
      </c>
      <c r="AG44" s="21">
        <v>360.2</v>
      </c>
      <c r="AH44" s="21">
        <v>468.8</v>
      </c>
      <c r="AI44" s="21">
        <v>24.8</v>
      </c>
      <c r="AJ44" s="21">
        <v>21.6</v>
      </c>
      <c r="AK44" s="22">
        <v>28.1</v>
      </c>
    </row>
    <row r="45" spans="1:37">
      <c r="A45" s="6" t="s">
        <v>704</v>
      </c>
      <c r="B45" s="55" t="s">
        <v>705</v>
      </c>
      <c r="C45" s="44">
        <v>12780.3</v>
      </c>
      <c r="D45" s="21">
        <v>2055.5</v>
      </c>
      <c r="E45" s="21">
        <v>1812.4</v>
      </c>
      <c r="F45" s="21">
        <v>2287.3000000000002</v>
      </c>
      <c r="G45" s="21">
        <v>16.100000000000001</v>
      </c>
      <c r="H45" s="21">
        <v>14.2</v>
      </c>
      <c r="I45" s="22">
        <v>17.899999999999999</v>
      </c>
      <c r="J45" s="44">
        <v>12213.2</v>
      </c>
      <c r="K45" s="21">
        <v>2184.8000000000002</v>
      </c>
      <c r="L45" s="21">
        <v>1944.5</v>
      </c>
      <c r="M45" s="21">
        <v>2433.6</v>
      </c>
      <c r="N45" s="21">
        <v>17.899999999999999</v>
      </c>
      <c r="O45" s="21">
        <v>15.9</v>
      </c>
      <c r="P45" s="22">
        <v>19.899999999999999</v>
      </c>
      <c r="Q45" s="44">
        <v>18493.400000000001</v>
      </c>
      <c r="R45" s="21">
        <v>3426.5</v>
      </c>
      <c r="S45" s="21">
        <v>3061</v>
      </c>
      <c r="T45" s="21">
        <v>3834</v>
      </c>
      <c r="U45" s="21">
        <v>18.5</v>
      </c>
      <c r="V45" s="21">
        <v>16.600000000000001</v>
      </c>
      <c r="W45" s="22">
        <v>20.7</v>
      </c>
      <c r="X45" s="44">
        <v>19816.400000000001</v>
      </c>
      <c r="Y45" s="21">
        <v>3874.8</v>
      </c>
      <c r="Z45" s="21">
        <v>3382.9</v>
      </c>
      <c r="AA45" s="21">
        <v>4416.5</v>
      </c>
      <c r="AB45" s="21">
        <v>19.600000000000001</v>
      </c>
      <c r="AC45" s="21">
        <v>17.100000000000001</v>
      </c>
      <c r="AD45" s="22">
        <v>22.3</v>
      </c>
      <c r="AE45" s="35">
        <v>11612.7</v>
      </c>
      <c r="AF45" s="21">
        <v>2933</v>
      </c>
      <c r="AG45" s="21">
        <v>2552.6999999999998</v>
      </c>
      <c r="AH45" s="21">
        <v>3312.2</v>
      </c>
      <c r="AI45" s="21">
        <v>25.3</v>
      </c>
      <c r="AJ45" s="21">
        <v>22</v>
      </c>
      <c r="AK45" s="22">
        <v>28.5</v>
      </c>
    </row>
    <row r="46" spans="1:37">
      <c r="A46" s="6" t="s">
        <v>494</v>
      </c>
      <c r="B46" s="55" t="s">
        <v>495</v>
      </c>
      <c r="C46" s="44">
        <v>6455.7</v>
      </c>
      <c r="D46" s="21">
        <v>1239.3</v>
      </c>
      <c r="E46" s="21">
        <v>1099.2</v>
      </c>
      <c r="F46" s="21">
        <v>1381.4</v>
      </c>
      <c r="G46" s="21">
        <v>19.2</v>
      </c>
      <c r="H46" s="21">
        <v>17</v>
      </c>
      <c r="I46" s="22">
        <v>21.4</v>
      </c>
      <c r="J46" s="44">
        <v>10673.3</v>
      </c>
      <c r="K46" s="21">
        <v>2269.1</v>
      </c>
      <c r="L46" s="21">
        <v>2037.1</v>
      </c>
      <c r="M46" s="21">
        <v>2515.9</v>
      </c>
      <c r="N46" s="21">
        <v>21.3</v>
      </c>
      <c r="O46" s="21">
        <v>19.100000000000001</v>
      </c>
      <c r="P46" s="22">
        <v>23.6</v>
      </c>
      <c r="Q46" s="44">
        <v>13449.2</v>
      </c>
      <c r="R46" s="21">
        <v>2957.2</v>
      </c>
      <c r="S46" s="21">
        <v>2639.9</v>
      </c>
      <c r="T46" s="21">
        <v>3298.3</v>
      </c>
      <c r="U46" s="21">
        <v>22</v>
      </c>
      <c r="V46" s="21">
        <v>19.600000000000001</v>
      </c>
      <c r="W46" s="22">
        <v>24.5</v>
      </c>
      <c r="X46" s="44">
        <v>12075.8</v>
      </c>
      <c r="Y46" s="21">
        <v>2795.2</v>
      </c>
      <c r="Z46" s="21">
        <v>2469.5</v>
      </c>
      <c r="AA46" s="21">
        <v>3143.6</v>
      </c>
      <c r="AB46" s="21">
        <v>23.1</v>
      </c>
      <c r="AC46" s="21">
        <v>20.5</v>
      </c>
      <c r="AD46" s="22">
        <v>26</v>
      </c>
      <c r="AE46" s="35">
        <v>5588</v>
      </c>
      <c r="AF46" s="21">
        <v>1649</v>
      </c>
      <c r="AG46" s="21">
        <v>1449.1</v>
      </c>
      <c r="AH46" s="21">
        <v>1844.4</v>
      </c>
      <c r="AI46" s="21">
        <v>29.5</v>
      </c>
      <c r="AJ46" s="21">
        <v>25.9</v>
      </c>
      <c r="AK46" s="22">
        <v>33</v>
      </c>
    </row>
    <row r="47" spans="1:37">
      <c r="A47" s="6" t="s">
        <v>578</v>
      </c>
      <c r="B47" s="55" t="s">
        <v>579</v>
      </c>
      <c r="C47" s="44">
        <v>17470.2</v>
      </c>
      <c r="D47" s="21">
        <v>3221.7</v>
      </c>
      <c r="E47" s="21">
        <v>2868.4</v>
      </c>
      <c r="F47" s="21">
        <v>3587.5</v>
      </c>
      <c r="G47" s="21">
        <v>18.399999999999999</v>
      </c>
      <c r="H47" s="21">
        <v>16.399999999999999</v>
      </c>
      <c r="I47" s="22">
        <v>20.5</v>
      </c>
      <c r="J47" s="44">
        <v>23236.5</v>
      </c>
      <c r="K47" s="21">
        <v>4750.3999999999996</v>
      </c>
      <c r="L47" s="21">
        <v>4260.8999999999996</v>
      </c>
      <c r="M47" s="21">
        <v>5267.9</v>
      </c>
      <c r="N47" s="21">
        <v>20.399999999999999</v>
      </c>
      <c r="O47" s="21">
        <v>18.3</v>
      </c>
      <c r="P47" s="22">
        <v>22.7</v>
      </c>
      <c r="Q47" s="44">
        <v>18530.2</v>
      </c>
      <c r="R47" s="21">
        <v>3919.4</v>
      </c>
      <c r="S47" s="21">
        <v>3516.8</v>
      </c>
      <c r="T47" s="21">
        <v>4365.5</v>
      </c>
      <c r="U47" s="21">
        <v>21.2</v>
      </c>
      <c r="V47" s="21">
        <v>19</v>
      </c>
      <c r="W47" s="22">
        <v>23.6</v>
      </c>
      <c r="X47" s="44">
        <v>7109.7</v>
      </c>
      <c r="Y47" s="21">
        <v>1584</v>
      </c>
      <c r="Z47" s="21">
        <v>1396.9</v>
      </c>
      <c r="AA47" s="21">
        <v>1787.4</v>
      </c>
      <c r="AB47" s="21">
        <v>22.3</v>
      </c>
      <c r="AC47" s="21">
        <v>19.600000000000001</v>
      </c>
      <c r="AD47" s="22">
        <v>25.1</v>
      </c>
      <c r="AE47" s="35">
        <v>8568.4</v>
      </c>
      <c r="AF47" s="21">
        <v>2440.9</v>
      </c>
      <c r="AG47" s="21">
        <v>2143.9</v>
      </c>
      <c r="AH47" s="21">
        <v>2737.2</v>
      </c>
      <c r="AI47" s="21">
        <v>28.5</v>
      </c>
      <c r="AJ47" s="21">
        <v>25</v>
      </c>
      <c r="AK47" s="22">
        <v>31.9</v>
      </c>
    </row>
    <row r="48" spans="1:37">
      <c r="A48" s="6" t="s">
        <v>434</v>
      </c>
      <c r="B48" s="55" t="s">
        <v>435</v>
      </c>
      <c r="C48" s="44">
        <v>10081.200000000001</v>
      </c>
      <c r="D48" s="21">
        <v>2003</v>
      </c>
      <c r="E48" s="21">
        <v>1779.6</v>
      </c>
      <c r="F48" s="21">
        <v>2229.9</v>
      </c>
      <c r="G48" s="21">
        <v>19.899999999999999</v>
      </c>
      <c r="H48" s="21">
        <v>17.7</v>
      </c>
      <c r="I48" s="22">
        <v>22.1</v>
      </c>
      <c r="J48" s="44">
        <v>14646.8</v>
      </c>
      <c r="K48" s="21">
        <v>3219.3</v>
      </c>
      <c r="L48" s="21">
        <v>2895.3</v>
      </c>
      <c r="M48" s="21">
        <v>3567.5</v>
      </c>
      <c r="N48" s="21">
        <v>22</v>
      </c>
      <c r="O48" s="21">
        <v>19.8</v>
      </c>
      <c r="P48" s="22">
        <v>24.4</v>
      </c>
      <c r="Q48" s="44">
        <v>12143.3</v>
      </c>
      <c r="R48" s="21">
        <v>2759.4</v>
      </c>
      <c r="S48" s="21">
        <v>2467.1</v>
      </c>
      <c r="T48" s="21">
        <v>3075.2</v>
      </c>
      <c r="U48" s="21">
        <v>22.7</v>
      </c>
      <c r="V48" s="21">
        <v>20.3</v>
      </c>
      <c r="W48" s="22">
        <v>25.3</v>
      </c>
      <c r="X48" s="44">
        <v>5992.2</v>
      </c>
      <c r="Y48" s="21">
        <v>1432.5</v>
      </c>
      <c r="Z48" s="21">
        <v>1266.7</v>
      </c>
      <c r="AA48" s="21">
        <v>1608.9</v>
      </c>
      <c r="AB48" s="21">
        <v>23.9</v>
      </c>
      <c r="AC48" s="21">
        <v>21.1</v>
      </c>
      <c r="AD48" s="22">
        <v>26.9</v>
      </c>
      <c r="AE48" s="35">
        <v>3728.5</v>
      </c>
      <c r="AF48" s="21">
        <v>1132.5999999999999</v>
      </c>
      <c r="AG48" s="21">
        <v>997.5</v>
      </c>
      <c r="AH48" s="21">
        <v>1264.5999999999999</v>
      </c>
      <c r="AI48" s="21">
        <v>30.4</v>
      </c>
      <c r="AJ48" s="21">
        <v>26.8</v>
      </c>
      <c r="AK48" s="22">
        <v>33.9</v>
      </c>
    </row>
    <row r="49" spans="1:37">
      <c r="A49" s="6" t="s">
        <v>648</v>
      </c>
      <c r="B49" s="55" t="s">
        <v>649</v>
      </c>
      <c r="C49" s="44">
        <v>67712.899999999994</v>
      </c>
      <c r="D49" s="21">
        <v>12875.9</v>
      </c>
      <c r="E49" s="21">
        <v>11468.8</v>
      </c>
      <c r="F49" s="21">
        <v>14332.1</v>
      </c>
      <c r="G49" s="21">
        <v>19</v>
      </c>
      <c r="H49" s="21">
        <v>16.899999999999999</v>
      </c>
      <c r="I49" s="22">
        <v>21.2</v>
      </c>
      <c r="J49" s="44">
        <v>32491.9</v>
      </c>
      <c r="K49" s="21">
        <v>6845.8</v>
      </c>
      <c r="L49" s="21">
        <v>6144.6</v>
      </c>
      <c r="M49" s="21">
        <v>7581.1</v>
      </c>
      <c r="N49" s="21">
        <v>21.1</v>
      </c>
      <c r="O49" s="21">
        <v>18.899999999999999</v>
      </c>
      <c r="P49" s="22">
        <v>23.3</v>
      </c>
      <c r="Q49" s="44">
        <v>21646.799999999999</v>
      </c>
      <c r="R49" s="21">
        <v>4717.8</v>
      </c>
      <c r="S49" s="21">
        <v>4221.3</v>
      </c>
      <c r="T49" s="21">
        <v>5261.4</v>
      </c>
      <c r="U49" s="21">
        <v>21.8</v>
      </c>
      <c r="V49" s="21">
        <v>19.5</v>
      </c>
      <c r="W49" s="22">
        <v>24.3</v>
      </c>
      <c r="X49" s="44">
        <v>13848.1</v>
      </c>
      <c r="Y49" s="21">
        <v>3178.1</v>
      </c>
      <c r="Z49" s="21">
        <v>2806.5</v>
      </c>
      <c r="AA49" s="21">
        <v>3582</v>
      </c>
      <c r="AB49" s="21">
        <v>22.9</v>
      </c>
      <c r="AC49" s="21">
        <v>20.3</v>
      </c>
      <c r="AD49" s="22">
        <v>25.9</v>
      </c>
      <c r="AE49" s="35">
        <v>2221.4</v>
      </c>
      <c r="AF49" s="21">
        <v>650.79999999999995</v>
      </c>
      <c r="AG49" s="21">
        <v>571.29999999999995</v>
      </c>
      <c r="AH49" s="21">
        <v>728.4</v>
      </c>
      <c r="AI49" s="21">
        <v>29.3</v>
      </c>
      <c r="AJ49" s="21">
        <v>25.7</v>
      </c>
      <c r="AK49" s="22">
        <v>32.799999999999997</v>
      </c>
    </row>
    <row r="50" spans="1:37">
      <c r="A50" s="6" t="s">
        <v>754</v>
      </c>
      <c r="B50" s="55" t="s">
        <v>755</v>
      </c>
      <c r="C50" s="44">
        <v>31491.599999999999</v>
      </c>
      <c r="D50" s="21">
        <v>5750.1</v>
      </c>
      <c r="E50" s="21">
        <v>5107.7</v>
      </c>
      <c r="F50" s="21">
        <v>6410.7</v>
      </c>
      <c r="G50" s="21">
        <v>18.3</v>
      </c>
      <c r="H50" s="21">
        <v>16.2</v>
      </c>
      <c r="I50" s="22">
        <v>20.399999999999999</v>
      </c>
      <c r="J50" s="44">
        <v>26685.200000000001</v>
      </c>
      <c r="K50" s="21">
        <v>5403</v>
      </c>
      <c r="L50" s="21">
        <v>4837.8999999999996</v>
      </c>
      <c r="M50" s="21">
        <v>5990.4</v>
      </c>
      <c r="N50" s="21">
        <v>20.2</v>
      </c>
      <c r="O50" s="21">
        <v>18.100000000000001</v>
      </c>
      <c r="P50" s="22">
        <v>22.4</v>
      </c>
      <c r="Q50" s="44">
        <v>13723.9</v>
      </c>
      <c r="R50" s="21">
        <v>2875.1</v>
      </c>
      <c r="S50" s="21">
        <v>2573.9</v>
      </c>
      <c r="T50" s="21">
        <v>3209.3</v>
      </c>
      <c r="U50" s="21">
        <v>20.9</v>
      </c>
      <c r="V50" s="21">
        <v>18.8</v>
      </c>
      <c r="W50" s="22">
        <v>23.4</v>
      </c>
      <c r="X50" s="44">
        <v>7504.3</v>
      </c>
      <c r="Y50" s="21">
        <v>1656.3</v>
      </c>
      <c r="Z50" s="21">
        <v>1458.5</v>
      </c>
      <c r="AA50" s="21">
        <v>1871.3</v>
      </c>
      <c r="AB50" s="21">
        <v>22.1</v>
      </c>
      <c r="AC50" s="21">
        <v>19.399999999999999</v>
      </c>
      <c r="AD50" s="22">
        <v>24.9</v>
      </c>
      <c r="AE50" s="35">
        <v>2381.9</v>
      </c>
      <c r="AF50" s="21">
        <v>672.8</v>
      </c>
      <c r="AG50" s="21">
        <v>588</v>
      </c>
      <c r="AH50" s="21">
        <v>757</v>
      </c>
      <c r="AI50" s="21">
        <v>28.2</v>
      </c>
      <c r="AJ50" s="21">
        <v>24.7</v>
      </c>
      <c r="AK50" s="22">
        <v>31.8</v>
      </c>
    </row>
    <row r="51" spans="1:37">
      <c r="A51" s="6" t="s">
        <v>756</v>
      </c>
      <c r="B51" s="55" t="s">
        <v>757</v>
      </c>
      <c r="C51" s="44">
        <v>34445.699999999997</v>
      </c>
      <c r="D51" s="21">
        <v>6184.8</v>
      </c>
      <c r="E51" s="21">
        <v>5487.5</v>
      </c>
      <c r="F51" s="21">
        <v>6898.5</v>
      </c>
      <c r="G51" s="21">
        <v>18</v>
      </c>
      <c r="H51" s="21">
        <v>15.9</v>
      </c>
      <c r="I51" s="22">
        <v>20</v>
      </c>
      <c r="J51" s="44">
        <v>26070.6</v>
      </c>
      <c r="K51" s="21">
        <v>5192.1000000000004</v>
      </c>
      <c r="L51" s="21">
        <v>4651.3999999999996</v>
      </c>
      <c r="M51" s="21">
        <v>5762.4</v>
      </c>
      <c r="N51" s="21">
        <v>19.899999999999999</v>
      </c>
      <c r="O51" s="21">
        <v>17.8</v>
      </c>
      <c r="P51" s="22">
        <v>22.1</v>
      </c>
      <c r="Q51" s="44">
        <v>13584.9</v>
      </c>
      <c r="R51" s="21">
        <v>2799.7</v>
      </c>
      <c r="S51" s="21">
        <v>2503.4</v>
      </c>
      <c r="T51" s="21">
        <v>3126.6</v>
      </c>
      <c r="U51" s="21">
        <v>20.6</v>
      </c>
      <c r="V51" s="21">
        <v>18.399999999999999</v>
      </c>
      <c r="W51" s="22">
        <v>23</v>
      </c>
      <c r="X51" s="44">
        <v>9677</v>
      </c>
      <c r="Y51" s="21">
        <v>2101.4</v>
      </c>
      <c r="Z51" s="21">
        <v>1848.6</v>
      </c>
      <c r="AA51" s="21">
        <v>2374</v>
      </c>
      <c r="AB51" s="21">
        <v>21.7</v>
      </c>
      <c r="AC51" s="21">
        <v>19.100000000000001</v>
      </c>
      <c r="AD51" s="22">
        <v>24.5</v>
      </c>
      <c r="AE51" s="35">
        <v>621.79999999999995</v>
      </c>
      <c r="AF51" s="21">
        <v>173</v>
      </c>
      <c r="AG51" s="21">
        <v>151.30000000000001</v>
      </c>
      <c r="AH51" s="21">
        <v>194.3</v>
      </c>
      <c r="AI51" s="21">
        <v>27.8</v>
      </c>
      <c r="AJ51" s="21">
        <v>24.3</v>
      </c>
      <c r="AK51" s="22">
        <v>31.2</v>
      </c>
    </row>
    <row r="52" spans="1:37">
      <c r="A52" s="6" t="s">
        <v>810</v>
      </c>
      <c r="B52" s="55" t="s">
        <v>811</v>
      </c>
      <c r="C52" s="44">
        <v>28984.2</v>
      </c>
      <c r="D52" s="21">
        <v>4872.7</v>
      </c>
      <c r="E52" s="21">
        <v>4309.6000000000004</v>
      </c>
      <c r="F52" s="21">
        <v>5437.8</v>
      </c>
      <c r="G52" s="21">
        <v>16.8</v>
      </c>
      <c r="H52" s="21">
        <v>14.9</v>
      </c>
      <c r="I52" s="22">
        <v>18.8</v>
      </c>
      <c r="J52" s="44">
        <v>7879.5</v>
      </c>
      <c r="K52" s="21">
        <v>1471.7</v>
      </c>
      <c r="L52" s="21">
        <v>1312.5</v>
      </c>
      <c r="M52" s="21">
        <v>1637.5</v>
      </c>
      <c r="N52" s="21">
        <v>18.7</v>
      </c>
      <c r="O52" s="21">
        <v>16.7</v>
      </c>
      <c r="P52" s="22">
        <v>20.8</v>
      </c>
      <c r="Q52" s="44">
        <v>5816.4</v>
      </c>
      <c r="R52" s="21">
        <v>1124.8</v>
      </c>
      <c r="S52" s="21">
        <v>1006.5</v>
      </c>
      <c r="T52" s="21">
        <v>1255.8</v>
      </c>
      <c r="U52" s="21">
        <v>19.3</v>
      </c>
      <c r="V52" s="21">
        <v>17.3</v>
      </c>
      <c r="W52" s="22">
        <v>21.6</v>
      </c>
      <c r="X52" s="44">
        <v>6954.5</v>
      </c>
      <c r="Y52" s="21">
        <v>1418.4</v>
      </c>
      <c r="Z52" s="21">
        <v>1241.5</v>
      </c>
      <c r="AA52" s="21">
        <v>1612.4</v>
      </c>
      <c r="AB52" s="21">
        <v>20.399999999999999</v>
      </c>
      <c r="AC52" s="21">
        <v>17.899999999999999</v>
      </c>
      <c r="AD52" s="22">
        <v>23.2</v>
      </c>
      <c r="AE52" s="35">
        <v>4683.3999999999996</v>
      </c>
      <c r="AF52" s="21">
        <v>1229.5999999999999</v>
      </c>
      <c r="AG52" s="21">
        <v>1072.5</v>
      </c>
      <c r="AH52" s="21">
        <v>1387.8</v>
      </c>
      <c r="AI52" s="21">
        <v>26.3</v>
      </c>
      <c r="AJ52" s="21">
        <v>22.9</v>
      </c>
      <c r="AK52" s="22">
        <v>29.6</v>
      </c>
    </row>
    <row r="53" spans="1:37">
      <c r="A53" s="6" t="s">
        <v>714</v>
      </c>
      <c r="B53" s="55" t="s">
        <v>715</v>
      </c>
      <c r="C53" s="44">
        <v>23717.8</v>
      </c>
      <c r="D53" s="21">
        <v>4273.1000000000004</v>
      </c>
      <c r="E53" s="21">
        <v>3801.3</v>
      </c>
      <c r="F53" s="21">
        <v>4755.3</v>
      </c>
      <c r="G53" s="21">
        <v>18</v>
      </c>
      <c r="H53" s="21">
        <v>16</v>
      </c>
      <c r="I53" s="22">
        <v>20</v>
      </c>
      <c r="J53" s="44">
        <v>25367.8</v>
      </c>
      <c r="K53" s="21">
        <v>5069.6000000000004</v>
      </c>
      <c r="L53" s="21">
        <v>4541.3</v>
      </c>
      <c r="M53" s="21">
        <v>5618.3</v>
      </c>
      <c r="N53" s="21">
        <v>20</v>
      </c>
      <c r="O53" s="21">
        <v>17.899999999999999</v>
      </c>
      <c r="P53" s="22">
        <v>22.1</v>
      </c>
      <c r="Q53" s="44">
        <v>14688.9</v>
      </c>
      <c r="R53" s="21">
        <v>3037.7</v>
      </c>
      <c r="S53" s="21">
        <v>2716.6</v>
      </c>
      <c r="T53" s="21">
        <v>3393.8</v>
      </c>
      <c r="U53" s="21">
        <v>20.7</v>
      </c>
      <c r="V53" s="21">
        <v>18.5</v>
      </c>
      <c r="W53" s="22">
        <v>23.1</v>
      </c>
      <c r="X53" s="44">
        <v>6029.8</v>
      </c>
      <c r="Y53" s="21">
        <v>1313.9</v>
      </c>
      <c r="Z53" s="21">
        <v>1155.7</v>
      </c>
      <c r="AA53" s="21">
        <v>1485.3</v>
      </c>
      <c r="AB53" s="21">
        <v>21.8</v>
      </c>
      <c r="AC53" s="21">
        <v>19.2</v>
      </c>
      <c r="AD53" s="22">
        <v>24.6</v>
      </c>
      <c r="AE53" s="35">
        <v>4149.6000000000004</v>
      </c>
      <c r="AF53" s="21">
        <v>1158.4000000000001</v>
      </c>
      <c r="AG53" s="21">
        <v>1012.4</v>
      </c>
      <c r="AH53" s="21">
        <v>1301.5</v>
      </c>
      <c r="AI53" s="21">
        <v>27.9</v>
      </c>
      <c r="AJ53" s="21">
        <v>24.4</v>
      </c>
      <c r="AK53" s="22">
        <v>31.4</v>
      </c>
    </row>
    <row r="54" spans="1:37">
      <c r="A54" s="6" t="s">
        <v>680</v>
      </c>
      <c r="B54" s="55" t="s">
        <v>681</v>
      </c>
      <c r="C54" s="44">
        <v>91890.2</v>
      </c>
      <c r="D54" s="21">
        <v>16919.599999999999</v>
      </c>
      <c r="E54" s="21">
        <v>15104.2</v>
      </c>
      <c r="F54" s="21">
        <v>18783.8</v>
      </c>
      <c r="G54" s="21">
        <v>18.399999999999999</v>
      </c>
      <c r="H54" s="21">
        <v>16.399999999999999</v>
      </c>
      <c r="I54" s="22">
        <v>20.399999999999999</v>
      </c>
      <c r="J54" s="44">
        <v>50700.4</v>
      </c>
      <c r="K54" s="21">
        <v>10349.1</v>
      </c>
      <c r="L54" s="21">
        <v>9281.7000000000007</v>
      </c>
      <c r="M54" s="21">
        <v>11459.2</v>
      </c>
      <c r="N54" s="21">
        <v>20.399999999999999</v>
      </c>
      <c r="O54" s="21">
        <v>18.3</v>
      </c>
      <c r="P54" s="22">
        <v>22.6</v>
      </c>
      <c r="Q54" s="44">
        <v>29005.4</v>
      </c>
      <c r="R54" s="21">
        <v>6125.4</v>
      </c>
      <c r="S54" s="21">
        <v>5500.8</v>
      </c>
      <c r="T54" s="21">
        <v>6825</v>
      </c>
      <c r="U54" s="21">
        <v>21.1</v>
      </c>
      <c r="V54" s="21">
        <v>19</v>
      </c>
      <c r="W54" s="22">
        <v>23.5</v>
      </c>
      <c r="X54" s="44">
        <v>25271.4</v>
      </c>
      <c r="Y54" s="21">
        <v>5621.6</v>
      </c>
      <c r="Z54" s="21">
        <v>4955.1000000000004</v>
      </c>
      <c r="AA54" s="21">
        <v>6350.7</v>
      </c>
      <c r="AB54" s="21">
        <v>22.2</v>
      </c>
      <c r="AC54" s="21">
        <v>19.600000000000001</v>
      </c>
      <c r="AD54" s="22">
        <v>25.1</v>
      </c>
      <c r="AE54" s="35">
        <v>12622.6</v>
      </c>
      <c r="AF54" s="21">
        <v>3590.4</v>
      </c>
      <c r="AG54" s="21">
        <v>3146.6</v>
      </c>
      <c r="AH54" s="21">
        <v>4030.3</v>
      </c>
      <c r="AI54" s="21">
        <v>28.4</v>
      </c>
      <c r="AJ54" s="21">
        <v>24.9</v>
      </c>
      <c r="AK54" s="22">
        <v>31.9</v>
      </c>
    </row>
    <row r="55" spans="1:37">
      <c r="A55" s="6" t="s">
        <v>594</v>
      </c>
      <c r="B55" s="55" t="s">
        <v>595</v>
      </c>
      <c r="C55" s="44">
        <v>62413.5</v>
      </c>
      <c r="D55" s="21">
        <v>11451.9</v>
      </c>
      <c r="E55" s="21">
        <v>10204.6</v>
      </c>
      <c r="F55" s="21">
        <v>12724.3</v>
      </c>
      <c r="G55" s="21">
        <v>18.3</v>
      </c>
      <c r="H55" s="21">
        <v>16.399999999999999</v>
      </c>
      <c r="I55" s="22">
        <v>20.399999999999999</v>
      </c>
      <c r="J55" s="44">
        <v>41045.5</v>
      </c>
      <c r="K55" s="21">
        <v>8349</v>
      </c>
      <c r="L55" s="21">
        <v>7493.4</v>
      </c>
      <c r="M55" s="21">
        <v>9247.7000000000007</v>
      </c>
      <c r="N55" s="21">
        <v>20.3</v>
      </c>
      <c r="O55" s="21">
        <v>18.3</v>
      </c>
      <c r="P55" s="22">
        <v>22.5</v>
      </c>
      <c r="Q55" s="44">
        <v>28351.8</v>
      </c>
      <c r="R55" s="21">
        <v>5966.5</v>
      </c>
      <c r="S55" s="21">
        <v>5352.3</v>
      </c>
      <c r="T55" s="21">
        <v>6639.4</v>
      </c>
      <c r="U55" s="21">
        <v>21</v>
      </c>
      <c r="V55" s="21">
        <v>18.899999999999999</v>
      </c>
      <c r="W55" s="22">
        <v>23.4</v>
      </c>
      <c r="X55" s="44">
        <v>25707.200000000001</v>
      </c>
      <c r="Y55" s="21">
        <v>5698.5</v>
      </c>
      <c r="Z55" s="21">
        <v>5022.1000000000004</v>
      </c>
      <c r="AA55" s="21">
        <v>6429.4</v>
      </c>
      <c r="AB55" s="21">
        <v>22.2</v>
      </c>
      <c r="AC55" s="21">
        <v>19.5</v>
      </c>
      <c r="AD55" s="22">
        <v>25</v>
      </c>
      <c r="AE55" s="35">
        <v>20979.1</v>
      </c>
      <c r="AF55" s="21">
        <v>5946.8</v>
      </c>
      <c r="AG55" s="21">
        <v>5221.2</v>
      </c>
      <c r="AH55" s="21">
        <v>6653.6</v>
      </c>
      <c r="AI55" s="21">
        <v>28.3</v>
      </c>
      <c r="AJ55" s="21">
        <v>24.9</v>
      </c>
      <c r="AK55" s="22">
        <v>31.7</v>
      </c>
    </row>
    <row r="56" spans="1:37">
      <c r="A56" s="6" t="s">
        <v>418</v>
      </c>
      <c r="B56" s="55" t="s">
        <v>419</v>
      </c>
      <c r="C56" s="44">
        <v>9162.1</v>
      </c>
      <c r="D56" s="21">
        <v>1779.8</v>
      </c>
      <c r="E56" s="21">
        <v>1582.1</v>
      </c>
      <c r="F56" s="21">
        <v>1980.4</v>
      </c>
      <c r="G56" s="21">
        <v>19.399999999999999</v>
      </c>
      <c r="H56" s="21">
        <v>17.3</v>
      </c>
      <c r="I56" s="22">
        <v>21.6</v>
      </c>
      <c r="J56" s="44">
        <v>7870.4</v>
      </c>
      <c r="K56" s="21">
        <v>1692.9</v>
      </c>
      <c r="L56" s="21">
        <v>1521.7</v>
      </c>
      <c r="M56" s="21">
        <v>1876</v>
      </c>
      <c r="N56" s="21">
        <v>21.5</v>
      </c>
      <c r="O56" s="21">
        <v>19.3</v>
      </c>
      <c r="P56" s="22">
        <v>23.8</v>
      </c>
      <c r="Q56" s="44">
        <v>8100.9</v>
      </c>
      <c r="R56" s="21">
        <v>1802.1</v>
      </c>
      <c r="S56" s="21">
        <v>1613.3</v>
      </c>
      <c r="T56" s="21">
        <v>2007.7</v>
      </c>
      <c r="U56" s="21">
        <v>22.2</v>
      </c>
      <c r="V56" s="21">
        <v>19.899999999999999</v>
      </c>
      <c r="W56" s="22">
        <v>24.8</v>
      </c>
      <c r="X56" s="44">
        <v>13711.3</v>
      </c>
      <c r="Y56" s="21">
        <v>3210.6</v>
      </c>
      <c r="Z56" s="21">
        <v>2840</v>
      </c>
      <c r="AA56" s="21">
        <v>3609</v>
      </c>
      <c r="AB56" s="21">
        <v>23.4</v>
      </c>
      <c r="AC56" s="21">
        <v>20.7</v>
      </c>
      <c r="AD56" s="22">
        <v>26.3</v>
      </c>
      <c r="AE56" s="35">
        <v>13513.2</v>
      </c>
      <c r="AF56" s="21">
        <v>4031.5</v>
      </c>
      <c r="AG56" s="21">
        <v>3543.5</v>
      </c>
      <c r="AH56" s="21">
        <v>4512.1000000000004</v>
      </c>
      <c r="AI56" s="21">
        <v>29.8</v>
      </c>
      <c r="AJ56" s="21">
        <v>26.2</v>
      </c>
      <c r="AK56" s="22">
        <v>33.4</v>
      </c>
    </row>
    <row r="57" spans="1:37">
      <c r="A57" s="6" t="s">
        <v>496</v>
      </c>
      <c r="B57" s="55" t="s">
        <v>497</v>
      </c>
      <c r="C57" s="44">
        <v>16705.3</v>
      </c>
      <c r="D57" s="21">
        <v>3240.2</v>
      </c>
      <c r="E57" s="21">
        <v>2903.8</v>
      </c>
      <c r="F57" s="21">
        <v>3589.8</v>
      </c>
      <c r="G57" s="21">
        <v>19.399999999999999</v>
      </c>
      <c r="H57" s="21">
        <v>17.399999999999999</v>
      </c>
      <c r="I57" s="22">
        <v>21.5</v>
      </c>
      <c r="J57" s="44">
        <v>21276.799999999999</v>
      </c>
      <c r="K57" s="21">
        <v>4568.8999999999996</v>
      </c>
      <c r="L57" s="21">
        <v>4108.3</v>
      </c>
      <c r="M57" s="21">
        <v>5053.8</v>
      </c>
      <c r="N57" s="21">
        <v>21.5</v>
      </c>
      <c r="O57" s="21">
        <v>19.3</v>
      </c>
      <c r="P57" s="22">
        <v>23.8</v>
      </c>
      <c r="Q57" s="44">
        <v>26048.6</v>
      </c>
      <c r="R57" s="21">
        <v>5784.2</v>
      </c>
      <c r="S57" s="21">
        <v>5209.8999999999996</v>
      </c>
      <c r="T57" s="21">
        <v>6415.4</v>
      </c>
      <c r="U57" s="21">
        <v>22.2</v>
      </c>
      <c r="V57" s="21">
        <v>20</v>
      </c>
      <c r="W57" s="22">
        <v>24.6</v>
      </c>
      <c r="X57" s="44">
        <v>5352.3</v>
      </c>
      <c r="Y57" s="21">
        <v>1250.9000000000001</v>
      </c>
      <c r="Z57" s="21">
        <v>1105.7</v>
      </c>
      <c r="AA57" s="21">
        <v>1410.4</v>
      </c>
      <c r="AB57" s="21">
        <v>23.4</v>
      </c>
      <c r="AC57" s="21">
        <v>20.7</v>
      </c>
      <c r="AD57" s="22">
        <v>26.4</v>
      </c>
      <c r="AE57" s="35">
        <v>0</v>
      </c>
      <c r="AF57" s="21" t="s">
        <v>874</v>
      </c>
      <c r="AG57" s="21" t="s">
        <v>874</v>
      </c>
      <c r="AH57" s="21" t="s">
        <v>874</v>
      </c>
      <c r="AI57" s="21" t="s">
        <v>874</v>
      </c>
      <c r="AJ57" s="21" t="s">
        <v>874</v>
      </c>
      <c r="AK57" s="22" t="s">
        <v>874</v>
      </c>
    </row>
    <row r="58" spans="1:37">
      <c r="A58" s="6" t="s">
        <v>596</v>
      </c>
      <c r="B58" s="55" t="s">
        <v>597</v>
      </c>
      <c r="C58" s="44">
        <v>18259.2</v>
      </c>
      <c r="D58" s="21">
        <v>3363.2</v>
      </c>
      <c r="E58" s="21">
        <v>2995.3</v>
      </c>
      <c r="F58" s="21">
        <v>3733.4</v>
      </c>
      <c r="G58" s="21">
        <v>18.399999999999999</v>
      </c>
      <c r="H58" s="21">
        <v>16.399999999999999</v>
      </c>
      <c r="I58" s="22">
        <v>20.399999999999999</v>
      </c>
      <c r="J58" s="44">
        <v>17105.599999999999</v>
      </c>
      <c r="K58" s="21">
        <v>3492.1</v>
      </c>
      <c r="L58" s="21">
        <v>3137.3</v>
      </c>
      <c r="M58" s="21">
        <v>3868.3</v>
      </c>
      <c r="N58" s="21">
        <v>20.399999999999999</v>
      </c>
      <c r="O58" s="21">
        <v>18.3</v>
      </c>
      <c r="P58" s="22">
        <v>22.6</v>
      </c>
      <c r="Q58" s="44">
        <v>7379.4</v>
      </c>
      <c r="R58" s="21">
        <v>1558.5</v>
      </c>
      <c r="S58" s="21">
        <v>1396.4</v>
      </c>
      <c r="T58" s="21">
        <v>1737.1</v>
      </c>
      <c r="U58" s="21">
        <v>21.1</v>
      </c>
      <c r="V58" s="21">
        <v>18.899999999999999</v>
      </c>
      <c r="W58" s="22">
        <v>23.5</v>
      </c>
      <c r="X58" s="44">
        <v>10008.700000000001</v>
      </c>
      <c r="Y58" s="21">
        <v>2226.4</v>
      </c>
      <c r="Z58" s="21">
        <v>1961.5</v>
      </c>
      <c r="AA58" s="21">
        <v>2509.6999999999998</v>
      </c>
      <c r="AB58" s="21">
        <v>22.2</v>
      </c>
      <c r="AC58" s="21">
        <v>19.600000000000001</v>
      </c>
      <c r="AD58" s="22">
        <v>25.1</v>
      </c>
      <c r="AE58" s="35">
        <v>5717.2</v>
      </c>
      <c r="AF58" s="21">
        <v>1625.5</v>
      </c>
      <c r="AG58" s="21">
        <v>1425.1</v>
      </c>
      <c r="AH58" s="21">
        <v>1818</v>
      </c>
      <c r="AI58" s="21">
        <v>28.4</v>
      </c>
      <c r="AJ58" s="21">
        <v>24.9</v>
      </c>
      <c r="AK58" s="22">
        <v>31.8</v>
      </c>
    </row>
    <row r="59" spans="1:37">
      <c r="A59" s="6" t="s">
        <v>872</v>
      </c>
      <c r="B59" s="55" t="s">
        <v>873</v>
      </c>
      <c r="C59" s="44">
        <v>1740.5</v>
      </c>
      <c r="D59" s="21">
        <v>254.4</v>
      </c>
      <c r="E59" s="21">
        <v>222.8</v>
      </c>
      <c r="F59" s="21">
        <v>284.39999999999998</v>
      </c>
      <c r="G59" s="21">
        <v>14.6</v>
      </c>
      <c r="H59" s="21">
        <v>12.8</v>
      </c>
      <c r="I59" s="22">
        <v>16.3</v>
      </c>
      <c r="J59" s="44">
        <v>497.3</v>
      </c>
      <c r="K59" s="21">
        <v>81</v>
      </c>
      <c r="L59" s="21">
        <v>71.400000000000006</v>
      </c>
      <c r="M59" s="21">
        <v>91</v>
      </c>
      <c r="N59" s="21">
        <v>16.3</v>
      </c>
      <c r="O59" s="21">
        <v>14.4</v>
      </c>
      <c r="P59" s="22">
        <v>18.3</v>
      </c>
      <c r="Q59" s="44">
        <v>1478.3</v>
      </c>
      <c r="R59" s="21">
        <v>249.6</v>
      </c>
      <c r="S59" s="21">
        <v>221.5</v>
      </c>
      <c r="T59" s="21">
        <v>280.3</v>
      </c>
      <c r="U59" s="21">
        <v>16.899999999999999</v>
      </c>
      <c r="V59" s="21">
        <v>15</v>
      </c>
      <c r="W59" s="22">
        <v>19</v>
      </c>
      <c r="X59" s="44">
        <v>423.8</v>
      </c>
      <c r="Y59" s="21">
        <v>75.599999999999994</v>
      </c>
      <c r="Z59" s="21">
        <v>65.599999999999994</v>
      </c>
      <c r="AA59" s="21">
        <v>86.8</v>
      </c>
      <c r="AB59" s="21">
        <v>17.8</v>
      </c>
      <c r="AC59" s="21">
        <v>15.5</v>
      </c>
      <c r="AD59" s="22">
        <v>20.5</v>
      </c>
      <c r="AE59" s="35">
        <v>0</v>
      </c>
      <c r="AF59" s="21" t="s">
        <v>874</v>
      </c>
      <c r="AG59" s="21" t="s">
        <v>874</v>
      </c>
      <c r="AH59" s="21" t="s">
        <v>874</v>
      </c>
      <c r="AI59" s="21" t="s">
        <v>874</v>
      </c>
      <c r="AJ59" s="21" t="s">
        <v>874</v>
      </c>
      <c r="AK59" s="22" t="s">
        <v>874</v>
      </c>
    </row>
    <row r="60" spans="1:37">
      <c r="A60" s="6" t="s">
        <v>640</v>
      </c>
      <c r="B60" s="55" t="s">
        <v>641</v>
      </c>
      <c r="C60" s="44">
        <v>22426.1</v>
      </c>
      <c r="D60" s="21">
        <v>4122.6000000000004</v>
      </c>
      <c r="E60" s="21">
        <v>3665.9</v>
      </c>
      <c r="F60" s="21">
        <v>4590.5</v>
      </c>
      <c r="G60" s="21">
        <v>18.399999999999999</v>
      </c>
      <c r="H60" s="21">
        <v>16.3</v>
      </c>
      <c r="I60" s="22">
        <v>20.5</v>
      </c>
      <c r="J60" s="44">
        <v>20658.099999999999</v>
      </c>
      <c r="K60" s="21">
        <v>4210.7</v>
      </c>
      <c r="L60" s="21">
        <v>3774.7</v>
      </c>
      <c r="M60" s="21">
        <v>4667.8</v>
      </c>
      <c r="N60" s="21">
        <v>20.399999999999999</v>
      </c>
      <c r="O60" s="21">
        <v>18.3</v>
      </c>
      <c r="P60" s="22">
        <v>22.6</v>
      </c>
      <c r="Q60" s="44">
        <v>24098.9</v>
      </c>
      <c r="R60" s="21">
        <v>5082.2</v>
      </c>
      <c r="S60" s="21">
        <v>4545.3</v>
      </c>
      <c r="T60" s="21">
        <v>5671.3</v>
      </c>
      <c r="U60" s="21">
        <v>21.1</v>
      </c>
      <c r="V60" s="21">
        <v>18.899999999999999</v>
      </c>
      <c r="W60" s="22">
        <v>23.5</v>
      </c>
      <c r="X60" s="44">
        <v>11308.1</v>
      </c>
      <c r="Y60" s="21">
        <v>2512.1999999999998</v>
      </c>
      <c r="Z60" s="21">
        <v>2214.3000000000002</v>
      </c>
      <c r="AA60" s="21">
        <v>2836.3</v>
      </c>
      <c r="AB60" s="21">
        <v>22.2</v>
      </c>
      <c r="AC60" s="21">
        <v>19.600000000000001</v>
      </c>
      <c r="AD60" s="22">
        <v>25.1</v>
      </c>
      <c r="AE60" s="35">
        <v>6204.8</v>
      </c>
      <c r="AF60" s="21">
        <v>1763.5</v>
      </c>
      <c r="AG60" s="21">
        <v>1544.7</v>
      </c>
      <c r="AH60" s="21">
        <v>1977.4</v>
      </c>
      <c r="AI60" s="21">
        <v>28.4</v>
      </c>
      <c r="AJ60" s="21">
        <v>24.9</v>
      </c>
      <c r="AK60" s="22">
        <v>31.9</v>
      </c>
    </row>
    <row r="61" spans="1:37">
      <c r="A61" s="6" t="s">
        <v>368</v>
      </c>
      <c r="B61" s="55" t="s">
        <v>369</v>
      </c>
      <c r="C61" s="44">
        <v>3933.4</v>
      </c>
      <c r="D61" s="21">
        <v>746.7</v>
      </c>
      <c r="E61" s="21">
        <v>665.9</v>
      </c>
      <c r="F61" s="21">
        <v>829.1</v>
      </c>
      <c r="G61" s="21">
        <v>19</v>
      </c>
      <c r="H61" s="21">
        <v>16.899999999999999</v>
      </c>
      <c r="I61" s="22">
        <v>21.1</v>
      </c>
      <c r="J61" s="44">
        <v>43895.1</v>
      </c>
      <c r="K61" s="21">
        <v>9230.4</v>
      </c>
      <c r="L61" s="21">
        <v>8303.9</v>
      </c>
      <c r="M61" s="21">
        <v>10218.700000000001</v>
      </c>
      <c r="N61" s="21">
        <v>21</v>
      </c>
      <c r="O61" s="21">
        <v>18.899999999999999</v>
      </c>
      <c r="P61" s="22">
        <v>23.3</v>
      </c>
      <c r="Q61" s="44">
        <v>94973.7</v>
      </c>
      <c r="R61" s="21">
        <v>20656.3</v>
      </c>
      <c r="S61" s="21">
        <v>18538.2</v>
      </c>
      <c r="T61" s="21">
        <v>22943.3</v>
      </c>
      <c r="U61" s="21">
        <v>21.7</v>
      </c>
      <c r="V61" s="21">
        <v>19.5</v>
      </c>
      <c r="W61" s="22">
        <v>24.2</v>
      </c>
      <c r="X61" s="44">
        <v>133331.5</v>
      </c>
      <c r="Y61" s="21">
        <v>30531</v>
      </c>
      <c r="Z61" s="21">
        <v>26954.9</v>
      </c>
      <c r="AA61" s="21">
        <v>34355</v>
      </c>
      <c r="AB61" s="21">
        <v>22.9</v>
      </c>
      <c r="AC61" s="21">
        <v>20.2</v>
      </c>
      <c r="AD61" s="22">
        <v>25.8</v>
      </c>
      <c r="AE61" s="35">
        <v>34235.300000000003</v>
      </c>
      <c r="AF61" s="21">
        <v>9999.2999999999993</v>
      </c>
      <c r="AG61" s="21">
        <v>8800.9</v>
      </c>
      <c r="AH61" s="21">
        <v>11168.2</v>
      </c>
      <c r="AI61" s="21">
        <v>29.2</v>
      </c>
      <c r="AJ61" s="21">
        <v>25.7</v>
      </c>
      <c r="AK61" s="22">
        <v>32.6</v>
      </c>
    </row>
    <row r="62" spans="1:37">
      <c r="A62" s="6" t="s">
        <v>556</v>
      </c>
      <c r="B62" s="55" t="s">
        <v>557</v>
      </c>
      <c r="C62" s="44">
        <v>16446.400000000001</v>
      </c>
      <c r="D62" s="21">
        <v>3106.7</v>
      </c>
      <c r="E62" s="21">
        <v>2784</v>
      </c>
      <c r="F62" s="21">
        <v>3429.7</v>
      </c>
      <c r="G62" s="21">
        <v>18.899999999999999</v>
      </c>
      <c r="H62" s="21">
        <v>16.899999999999999</v>
      </c>
      <c r="I62" s="22">
        <v>20.9</v>
      </c>
      <c r="J62" s="44">
        <v>21411</v>
      </c>
      <c r="K62" s="21">
        <v>4479.2</v>
      </c>
      <c r="L62" s="21">
        <v>4025.5</v>
      </c>
      <c r="M62" s="21">
        <v>4952.5</v>
      </c>
      <c r="N62" s="21">
        <v>20.9</v>
      </c>
      <c r="O62" s="21">
        <v>18.8</v>
      </c>
      <c r="P62" s="22">
        <v>23.1</v>
      </c>
      <c r="Q62" s="44">
        <v>12433.4</v>
      </c>
      <c r="R62" s="21">
        <v>2690.1</v>
      </c>
      <c r="S62" s="21">
        <v>2423.6</v>
      </c>
      <c r="T62" s="21">
        <v>2987.6</v>
      </c>
      <c r="U62" s="21">
        <v>21.6</v>
      </c>
      <c r="V62" s="21">
        <v>19.5</v>
      </c>
      <c r="W62" s="22">
        <v>24</v>
      </c>
      <c r="X62" s="44">
        <v>1169.2</v>
      </c>
      <c r="Y62" s="21">
        <v>266.3</v>
      </c>
      <c r="Z62" s="21">
        <v>234.8</v>
      </c>
      <c r="AA62" s="21">
        <v>300.10000000000002</v>
      </c>
      <c r="AB62" s="21">
        <v>22.8</v>
      </c>
      <c r="AC62" s="21">
        <v>20.100000000000001</v>
      </c>
      <c r="AD62" s="22">
        <v>25.7</v>
      </c>
      <c r="AE62" s="35">
        <v>0</v>
      </c>
      <c r="AF62" s="21" t="s">
        <v>874</v>
      </c>
      <c r="AG62" s="21" t="s">
        <v>874</v>
      </c>
      <c r="AH62" s="21" t="s">
        <v>874</v>
      </c>
      <c r="AI62" s="21" t="s">
        <v>874</v>
      </c>
      <c r="AJ62" s="21" t="s">
        <v>874</v>
      </c>
      <c r="AK62" s="22" t="s">
        <v>874</v>
      </c>
    </row>
    <row r="63" spans="1:37">
      <c r="A63" s="6" t="s">
        <v>376</v>
      </c>
      <c r="B63" s="55" t="s">
        <v>377</v>
      </c>
      <c r="C63" s="44">
        <v>30797.200000000001</v>
      </c>
      <c r="D63" s="21">
        <v>5959.5</v>
      </c>
      <c r="E63" s="21">
        <v>5300.2</v>
      </c>
      <c r="F63" s="21">
        <v>6627</v>
      </c>
      <c r="G63" s="21">
        <v>19.399999999999999</v>
      </c>
      <c r="H63" s="21">
        <v>17.2</v>
      </c>
      <c r="I63" s="22">
        <v>21.5</v>
      </c>
      <c r="J63" s="44">
        <v>32818</v>
      </c>
      <c r="K63" s="21">
        <v>7032</v>
      </c>
      <c r="L63" s="21">
        <v>6322.2</v>
      </c>
      <c r="M63" s="21">
        <v>7788.2</v>
      </c>
      <c r="N63" s="21">
        <v>21.4</v>
      </c>
      <c r="O63" s="21">
        <v>19.3</v>
      </c>
      <c r="P63" s="22">
        <v>23.7</v>
      </c>
      <c r="Q63" s="44">
        <v>46396.2</v>
      </c>
      <c r="R63" s="21">
        <v>10281.5</v>
      </c>
      <c r="S63" s="21">
        <v>9202.6</v>
      </c>
      <c r="T63" s="21">
        <v>11456.5</v>
      </c>
      <c r="U63" s="21">
        <v>22.2</v>
      </c>
      <c r="V63" s="21">
        <v>19.8</v>
      </c>
      <c r="W63" s="22">
        <v>24.7</v>
      </c>
      <c r="X63" s="44">
        <v>73765.399999999994</v>
      </c>
      <c r="Y63" s="21">
        <v>17207</v>
      </c>
      <c r="Z63" s="21">
        <v>15216.8</v>
      </c>
      <c r="AA63" s="21">
        <v>19344.599999999999</v>
      </c>
      <c r="AB63" s="21">
        <v>23.3</v>
      </c>
      <c r="AC63" s="21">
        <v>20.6</v>
      </c>
      <c r="AD63" s="22">
        <v>26.2</v>
      </c>
      <c r="AE63" s="35">
        <v>75833.2</v>
      </c>
      <c r="AF63" s="21">
        <v>22540.799999999999</v>
      </c>
      <c r="AG63" s="21">
        <v>19806.8</v>
      </c>
      <c r="AH63" s="21">
        <v>25204.7</v>
      </c>
      <c r="AI63" s="21">
        <v>29.7</v>
      </c>
      <c r="AJ63" s="21">
        <v>26.1</v>
      </c>
      <c r="AK63" s="22">
        <v>33.200000000000003</v>
      </c>
    </row>
    <row r="64" spans="1:37">
      <c r="A64" s="6" t="s">
        <v>580</v>
      </c>
      <c r="B64" s="55" t="s">
        <v>581</v>
      </c>
      <c r="C64" s="44">
        <v>16070.9</v>
      </c>
      <c r="D64" s="21">
        <v>2929.9</v>
      </c>
      <c r="E64" s="21">
        <v>2600.4</v>
      </c>
      <c r="F64" s="21">
        <v>3273.1</v>
      </c>
      <c r="G64" s="21">
        <v>18.2</v>
      </c>
      <c r="H64" s="21">
        <v>16.2</v>
      </c>
      <c r="I64" s="22">
        <v>20.399999999999999</v>
      </c>
      <c r="J64" s="44">
        <v>23952.3</v>
      </c>
      <c r="K64" s="21">
        <v>4842.7</v>
      </c>
      <c r="L64" s="21">
        <v>4333.1000000000004</v>
      </c>
      <c r="M64" s="21">
        <v>5376.7</v>
      </c>
      <c r="N64" s="21">
        <v>20.2</v>
      </c>
      <c r="O64" s="21">
        <v>18.100000000000001</v>
      </c>
      <c r="P64" s="22">
        <v>22.4</v>
      </c>
      <c r="Q64" s="44">
        <v>30059.4</v>
      </c>
      <c r="R64" s="21">
        <v>6288.6</v>
      </c>
      <c r="S64" s="21">
        <v>5607.7</v>
      </c>
      <c r="T64" s="21">
        <v>7028.5</v>
      </c>
      <c r="U64" s="21">
        <v>20.9</v>
      </c>
      <c r="V64" s="21">
        <v>18.7</v>
      </c>
      <c r="W64" s="22">
        <v>23.4</v>
      </c>
      <c r="X64" s="44">
        <v>30021.7</v>
      </c>
      <c r="Y64" s="21">
        <v>6617</v>
      </c>
      <c r="Z64" s="21">
        <v>5825.5</v>
      </c>
      <c r="AA64" s="21">
        <v>7468.5</v>
      </c>
      <c r="AB64" s="21">
        <v>22</v>
      </c>
      <c r="AC64" s="21">
        <v>19.399999999999999</v>
      </c>
      <c r="AD64" s="22">
        <v>24.9</v>
      </c>
      <c r="AE64" s="35">
        <v>29243.7</v>
      </c>
      <c r="AF64" s="21">
        <v>8251.6</v>
      </c>
      <c r="AG64" s="21">
        <v>7229.7</v>
      </c>
      <c r="AH64" s="21">
        <v>9265</v>
      </c>
      <c r="AI64" s="21">
        <v>28.2</v>
      </c>
      <c r="AJ64" s="21">
        <v>24.7</v>
      </c>
      <c r="AK64" s="22">
        <v>31.7</v>
      </c>
    </row>
    <row r="65" spans="1:37">
      <c r="A65" s="6" t="s">
        <v>524</v>
      </c>
      <c r="B65" s="55" t="s">
        <v>525</v>
      </c>
      <c r="C65" s="44">
        <v>9072.6</v>
      </c>
      <c r="D65" s="21">
        <v>1682.1</v>
      </c>
      <c r="E65" s="21">
        <v>1490.2</v>
      </c>
      <c r="F65" s="21">
        <v>1878.3</v>
      </c>
      <c r="G65" s="21">
        <v>18.5</v>
      </c>
      <c r="H65" s="21">
        <v>16.399999999999999</v>
      </c>
      <c r="I65" s="22">
        <v>20.7</v>
      </c>
      <c r="J65" s="44">
        <v>4903</v>
      </c>
      <c r="K65" s="21">
        <v>1007.6</v>
      </c>
      <c r="L65" s="21">
        <v>902.3</v>
      </c>
      <c r="M65" s="21">
        <v>1117.7</v>
      </c>
      <c r="N65" s="21">
        <v>20.6</v>
      </c>
      <c r="O65" s="21">
        <v>18.399999999999999</v>
      </c>
      <c r="P65" s="22">
        <v>22.8</v>
      </c>
      <c r="Q65" s="44">
        <v>14439.3</v>
      </c>
      <c r="R65" s="21">
        <v>3069.8</v>
      </c>
      <c r="S65" s="21">
        <v>2733.8</v>
      </c>
      <c r="T65" s="21">
        <v>3426.2</v>
      </c>
      <c r="U65" s="21">
        <v>21.3</v>
      </c>
      <c r="V65" s="21">
        <v>18.899999999999999</v>
      </c>
      <c r="W65" s="22">
        <v>23.7</v>
      </c>
      <c r="X65" s="44">
        <v>16927</v>
      </c>
      <c r="Y65" s="21">
        <v>3790.2</v>
      </c>
      <c r="Z65" s="21">
        <v>3333.9</v>
      </c>
      <c r="AA65" s="21">
        <v>4272.8999999999996</v>
      </c>
      <c r="AB65" s="21">
        <v>22.4</v>
      </c>
      <c r="AC65" s="21">
        <v>19.7</v>
      </c>
      <c r="AD65" s="22">
        <v>25.2</v>
      </c>
      <c r="AE65" s="35">
        <v>1217.0999999999999</v>
      </c>
      <c r="AF65" s="21">
        <v>348.3</v>
      </c>
      <c r="AG65" s="21">
        <v>306.2</v>
      </c>
      <c r="AH65" s="21">
        <v>389.2</v>
      </c>
      <c r="AI65" s="21">
        <v>28.6</v>
      </c>
      <c r="AJ65" s="21">
        <v>25.2</v>
      </c>
      <c r="AK65" s="22">
        <v>32</v>
      </c>
    </row>
    <row r="66" spans="1:37">
      <c r="A66" s="6" t="s">
        <v>650</v>
      </c>
      <c r="B66" s="55" t="s">
        <v>651</v>
      </c>
      <c r="C66" s="44">
        <v>21628.400000000001</v>
      </c>
      <c r="D66" s="21">
        <v>3722.6</v>
      </c>
      <c r="E66" s="21">
        <v>3297.1</v>
      </c>
      <c r="F66" s="21">
        <v>4161.3</v>
      </c>
      <c r="G66" s="21">
        <v>17.2</v>
      </c>
      <c r="H66" s="21">
        <v>15.2</v>
      </c>
      <c r="I66" s="22">
        <v>19.2</v>
      </c>
      <c r="J66" s="44">
        <v>31146.400000000001</v>
      </c>
      <c r="K66" s="21">
        <v>5954.2</v>
      </c>
      <c r="L66" s="21">
        <v>5314.8</v>
      </c>
      <c r="M66" s="21">
        <v>6612.6</v>
      </c>
      <c r="N66" s="21">
        <v>19.100000000000001</v>
      </c>
      <c r="O66" s="21">
        <v>17.100000000000001</v>
      </c>
      <c r="P66" s="22">
        <v>21.2</v>
      </c>
      <c r="Q66" s="44">
        <v>36255.4</v>
      </c>
      <c r="R66" s="21">
        <v>7175.5</v>
      </c>
      <c r="S66" s="21">
        <v>6408.1</v>
      </c>
      <c r="T66" s="21">
        <v>8024.5</v>
      </c>
      <c r="U66" s="21">
        <v>19.8</v>
      </c>
      <c r="V66" s="21">
        <v>17.7</v>
      </c>
      <c r="W66" s="22">
        <v>22.1</v>
      </c>
      <c r="X66" s="44">
        <v>44465.8</v>
      </c>
      <c r="Y66" s="21">
        <v>9279.7999999999993</v>
      </c>
      <c r="Z66" s="21">
        <v>8144.1</v>
      </c>
      <c r="AA66" s="21">
        <v>10515.7</v>
      </c>
      <c r="AB66" s="21">
        <v>20.9</v>
      </c>
      <c r="AC66" s="21">
        <v>18.3</v>
      </c>
      <c r="AD66" s="22">
        <v>23.6</v>
      </c>
      <c r="AE66" s="35">
        <v>24675.9</v>
      </c>
      <c r="AF66" s="21">
        <v>6623.1</v>
      </c>
      <c r="AG66" s="21">
        <v>5789.2</v>
      </c>
      <c r="AH66" s="21">
        <v>7448.8</v>
      </c>
      <c r="AI66" s="21">
        <v>26.8</v>
      </c>
      <c r="AJ66" s="21">
        <v>23.5</v>
      </c>
      <c r="AK66" s="22">
        <v>30.2</v>
      </c>
    </row>
    <row r="67" spans="1:37">
      <c r="A67" s="6" t="s">
        <v>370</v>
      </c>
      <c r="B67" s="55" t="s">
        <v>371</v>
      </c>
      <c r="C67" s="44">
        <v>21319.8</v>
      </c>
      <c r="D67" s="21">
        <v>4198.7</v>
      </c>
      <c r="E67" s="21">
        <v>3745.9</v>
      </c>
      <c r="F67" s="21">
        <v>4661.2</v>
      </c>
      <c r="G67" s="21">
        <v>19.7</v>
      </c>
      <c r="H67" s="21">
        <v>17.600000000000001</v>
      </c>
      <c r="I67" s="22">
        <v>21.9</v>
      </c>
      <c r="J67" s="44">
        <v>28573.1</v>
      </c>
      <c r="K67" s="21">
        <v>6228</v>
      </c>
      <c r="L67" s="21">
        <v>5606</v>
      </c>
      <c r="M67" s="21">
        <v>6892.8</v>
      </c>
      <c r="N67" s="21">
        <v>21.8</v>
      </c>
      <c r="O67" s="21">
        <v>19.600000000000001</v>
      </c>
      <c r="P67" s="22">
        <v>24.1</v>
      </c>
      <c r="Q67" s="44">
        <v>31143.7</v>
      </c>
      <c r="R67" s="21">
        <v>7019.2</v>
      </c>
      <c r="S67" s="21">
        <v>6298.8</v>
      </c>
      <c r="T67" s="21">
        <v>7796.1</v>
      </c>
      <c r="U67" s="21">
        <v>22.5</v>
      </c>
      <c r="V67" s="21">
        <v>20.2</v>
      </c>
      <c r="W67" s="22">
        <v>25</v>
      </c>
      <c r="X67" s="44">
        <v>38359.4</v>
      </c>
      <c r="Y67" s="21">
        <v>9098</v>
      </c>
      <c r="Z67" s="21">
        <v>8049.8</v>
      </c>
      <c r="AA67" s="21">
        <v>10209.799999999999</v>
      </c>
      <c r="AB67" s="21">
        <v>23.7</v>
      </c>
      <c r="AC67" s="21">
        <v>21</v>
      </c>
      <c r="AD67" s="22">
        <v>26.6</v>
      </c>
      <c r="AE67" s="35">
        <v>24735</v>
      </c>
      <c r="AF67" s="21">
        <v>7464.3</v>
      </c>
      <c r="AG67" s="21">
        <v>6583.1</v>
      </c>
      <c r="AH67" s="21">
        <v>8331.4</v>
      </c>
      <c r="AI67" s="21">
        <v>30.2</v>
      </c>
      <c r="AJ67" s="21">
        <v>26.6</v>
      </c>
      <c r="AK67" s="22">
        <v>33.700000000000003</v>
      </c>
    </row>
    <row r="68" spans="1:37">
      <c r="A68" s="6" t="s">
        <v>716</v>
      </c>
      <c r="B68" s="55" t="s">
        <v>717</v>
      </c>
      <c r="C68" s="44">
        <v>30946.6</v>
      </c>
      <c r="D68" s="21">
        <v>5617.4</v>
      </c>
      <c r="E68" s="21">
        <v>5002.3999999999996</v>
      </c>
      <c r="F68" s="21">
        <v>6246.3</v>
      </c>
      <c r="G68" s="21">
        <v>18.2</v>
      </c>
      <c r="H68" s="21">
        <v>16.2</v>
      </c>
      <c r="I68" s="22">
        <v>20.2</v>
      </c>
      <c r="J68" s="44">
        <v>13542.2</v>
      </c>
      <c r="K68" s="21">
        <v>2726</v>
      </c>
      <c r="L68" s="21">
        <v>2442.5</v>
      </c>
      <c r="M68" s="21">
        <v>3018.7</v>
      </c>
      <c r="N68" s="21">
        <v>20.100000000000001</v>
      </c>
      <c r="O68" s="21">
        <v>18</v>
      </c>
      <c r="P68" s="22">
        <v>22.3</v>
      </c>
      <c r="Q68" s="44">
        <v>15535.9</v>
      </c>
      <c r="R68" s="21">
        <v>3235.9</v>
      </c>
      <c r="S68" s="21">
        <v>2898.8</v>
      </c>
      <c r="T68" s="21">
        <v>3611.7</v>
      </c>
      <c r="U68" s="21">
        <v>20.8</v>
      </c>
      <c r="V68" s="21">
        <v>18.7</v>
      </c>
      <c r="W68" s="22">
        <v>23.2</v>
      </c>
      <c r="X68" s="44">
        <v>8596.9</v>
      </c>
      <c r="Y68" s="21">
        <v>1886.5</v>
      </c>
      <c r="Z68" s="21">
        <v>1661.8</v>
      </c>
      <c r="AA68" s="21">
        <v>2133.1</v>
      </c>
      <c r="AB68" s="21">
        <v>21.9</v>
      </c>
      <c r="AC68" s="21">
        <v>19.3</v>
      </c>
      <c r="AD68" s="22">
        <v>24.8</v>
      </c>
      <c r="AE68" s="35">
        <v>1519.4</v>
      </c>
      <c r="AF68" s="21">
        <v>426.8</v>
      </c>
      <c r="AG68" s="21">
        <v>373.5</v>
      </c>
      <c r="AH68" s="21">
        <v>479.4</v>
      </c>
      <c r="AI68" s="21">
        <v>28.1</v>
      </c>
      <c r="AJ68" s="21">
        <v>24.6</v>
      </c>
      <c r="AK68" s="22">
        <v>31.6</v>
      </c>
    </row>
    <row r="69" spans="1:37">
      <c r="A69" s="6" t="s">
        <v>378</v>
      </c>
      <c r="B69" s="55" t="s">
        <v>379</v>
      </c>
      <c r="C69" s="44">
        <v>12108.4</v>
      </c>
      <c r="D69" s="21">
        <v>2371.1</v>
      </c>
      <c r="E69" s="21">
        <v>2113.4</v>
      </c>
      <c r="F69" s="21">
        <v>2632.2</v>
      </c>
      <c r="G69" s="21">
        <v>19.600000000000001</v>
      </c>
      <c r="H69" s="21">
        <v>17.5</v>
      </c>
      <c r="I69" s="22">
        <v>21.7</v>
      </c>
      <c r="J69" s="44">
        <v>8282.1</v>
      </c>
      <c r="K69" s="21">
        <v>1795.1</v>
      </c>
      <c r="L69" s="21">
        <v>1614.5</v>
      </c>
      <c r="M69" s="21">
        <v>1985.2</v>
      </c>
      <c r="N69" s="21">
        <v>21.7</v>
      </c>
      <c r="O69" s="21">
        <v>19.5</v>
      </c>
      <c r="P69" s="22">
        <v>24</v>
      </c>
      <c r="Q69" s="44">
        <v>10217.6</v>
      </c>
      <c r="R69" s="21">
        <v>2290.1</v>
      </c>
      <c r="S69" s="21">
        <v>2051.1</v>
      </c>
      <c r="T69" s="21">
        <v>2550.9</v>
      </c>
      <c r="U69" s="21">
        <v>22.4</v>
      </c>
      <c r="V69" s="21">
        <v>20.100000000000001</v>
      </c>
      <c r="W69" s="22">
        <v>25</v>
      </c>
      <c r="X69" s="44">
        <v>8837.9</v>
      </c>
      <c r="Y69" s="21">
        <v>2084.6999999999998</v>
      </c>
      <c r="Z69" s="21">
        <v>1844.2</v>
      </c>
      <c r="AA69" s="21">
        <v>2342.5</v>
      </c>
      <c r="AB69" s="21">
        <v>23.6</v>
      </c>
      <c r="AC69" s="21">
        <v>20.9</v>
      </c>
      <c r="AD69" s="22">
        <v>26.5</v>
      </c>
      <c r="AE69" s="35">
        <v>13906</v>
      </c>
      <c r="AF69" s="21">
        <v>4175</v>
      </c>
      <c r="AG69" s="21">
        <v>3669</v>
      </c>
      <c r="AH69" s="21">
        <v>4663.3999999999996</v>
      </c>
      <c r="AI69" s="21">
        <v>30</v>
      </c>
      <c r="AJ69" s="21">
        <v>26.4</v>
      </c>
      <c r="AK69" s="22">
        <v>33.5</v>
      </c>
    </row>
    <row r="70" spans="1:37">
      <c r="A70" s="6" t="s">
        <v>652</v>
      </c>
      <c r="B70" s="55" t="s">
        <v>653</v>
      </c>
      <c r="C70" s="44">
        <v>10101.799999999999</v>
      </c>
      <c r="D70" s="21">
        <v>1807.2</v>
      </c>
      <c r="E70" s="21">
        <v>1600.9</v>
      </c>
      <c r="F70" s="21">
        <v>2021.7</v>
      </c>
      <c r="G70" s="21">
        <v>17.899999999999999</v>
      </c>
      <c r="H70" s="21">
        <v>15.8</v>
      </c>
      <c r="I70" s="22">
        <v>20</v>
      </c>
      <c r="J70" s="44">
        <v>9775.9</v>
      </c>
      <c r="K70" s="21">
        <v>1940.5</v>
      </c>
      <c r="L70" s="21">
        <v>1735.3</v>
      </c>
      <c r="M70" s="21">
        <v>2155.6</v>
      </c>
      <c r="N70" s="21">
        <v>19.8</v>
      </c>
      <c r="O70" s="21">
        <v>17.8</v>
      </c>
      <c r="P70" s="22">
        <v>22</v>
      </c>
      <c r="Q70" s="44">
        <v>13989.8</v>
      </c>
      <c r="R70" s="21">
        <v>2873.9</v>
      </c>
      <c r="S70" s="21">
        <v>2559.1999999999998</v>
      </c>
      <c r="T70" s="21">
        <v>3212.8</v>
      </c>
      <c r="U70" s="21">
        <v>20.5</v>
      </c>
      <c r="V70" s="21">
        <v>18.3</v>
      </c>
      <c r="W70" s="22">
        <v>23</v>
      </c>
      <c r="X70" s="44">
        <v>8498.1</v>
      </c>
      <c r="Y70" s="21">
        <v>1839.7</v>
      </c>
      <c r="Z70" s="21">
        <v>1616.3</v>
      </c>
      <c r="AA70" s="21">
        <v>2079</v>
      </c>
      <c r="AB70" s="21">
        <v>21.6</v>
      </c>
      <c r="AC70" s="21">
        <v>19</v>
      </c>
      <c r="AD70" s="22">
        <v>24.5</v>
      </c>
      <c r="AE70" s="35">
        <v>3967.3</v>
      </c>
      <c r="AF70" s="21">
        <v>1101.2</v>
      </c>
      <c r="AG70" s="21">
        <v>965.2</v>
      </c>
      <c r="AH70" s="21">
        <v>1234.8</v>
      </c>
      <c r="AI70" s="21">
        <v>27.8</v>
      </c>
      <c r="AJ70" s="21">
        <v>24.3</v>
      </c>
      <c r="AK70" s="22">
        <v>31.1</v>
      </c>
    </row>
    <row r="71" spans="1:37">
      <c r="A71" s="6" t="s">
        <v>470</v>
      </c>
      <c r="B71" s="55" t="s">
        <v>471</v>
      </c>
      <c r="C71" s="44">
        <v>28816.2</v>
      </c>
      <c r="D71" s="21">
        <v>5484.4</v>
      </c>
      <c r="E71" s="21">
        <v>4880.3999999999996</v>
      </c>
      <c r="F71" s="21">
        <v>6110.2</v>
      </c>
      <c r="G71" s="21">
        <v>19</v>
      </c>
      <c r="H71" s="21">
        <v>16.899999999999999</v>
      </c>
      <c r="I71" s="22">
        <v>21.2</v>
      </c>
      <c r="J71" s="44">
        <v>9792.1</v>
      </c>
      <c r="K71" s="21">
        <v>2064.8000000000002</v>
      </c>
      <c r="L71" s="21">
        <v>1852</v>
      </c>
      <c r="M71" s="21">
        <v>2288.1</v>
      </c>
      <c r="N71" s="21">
        <v>21.1</v>
      </c>
      <c r="O71" s="21">
        <v>18.899999999999999</v>
      </c>
      <c r="P71" s="22">
        <v>23.4</v>
      </c>
      <c r="Q71" s="44">
        <v>19168.900000000001</v>
      </c>
      <c r="R71" s="21">
        <v>4181</v>
      </c>
      <c r="S71" s="21">
        <v>3738.6</v>
      </c>
      <c r="T71" s="21">
        <v>4664.3</v>
      </c>
      <c r="U71" s="21">
        <v>21.8</v>
      </c>
      <c r="V71" s="21">
        <v>19.5</v>
      </c>
      <c r="W71" s="22">
        <v>24.3</v>
      </c>
      <c r="X71" s="44">
        <v>18453.900000000001</v>
      </c>
      <c r="Y71" s="21">
        <v>4238.2</v>
      </c>
      <c r="Z71" s="21">
        <v>3740.5</v>
      </c>
      <c r="AA71" s="21">
        <v>4773.8</v>
      </c>
      <c r="AB71" s="21">
        <v>23</v>
      </c>
      <c r="AC71" s="21">
        <v>20.3</v>
      </c>
      <c r="AD71" s="22">
        <v>25.9</v>
      </c>
      <c r="AE71" s="35">
        <v>31719</v>
      </c>
      <c r="AF71" s="21">
        <v>9297.4</v>
      </c>
      <c r="AG71" s="21">
        <v>8166.7</v>
      </c>
      <c r="AH71" s="21">
        <v>10406.299999999999</v>
      </c>
      <c r="AI71" s="21">
        <v>29.3</v>
      </c>
      <c r="AJ71" s="21">
        <v>25.7</v>
      </c>
      <c r="AK71" s="22">
        <v>32.799999999999997</v>
      </c>
    </row>
    <row r="72" spans="1:37">
      <c r="A72" s="6" t="s">
        <v>798</v>
      </c>
      <c r="B72" s="55" t="s">
        <v>799</v>
      </c>
      <c r="C72" s="44">
        <v>16930.900000000001</v>
      </c>
      <c r="D72" s="21">
        <v>3003.2</v>
      </c>
      <c r="E72" s="21">
        <v>2669.7</v>
      </c>
      <c r="F72" s="21">
        <v>3343.7</v>
      </c>
      <c r="G72" s="21">
        <v>17.7</v>
      </c>
      <c r="H72" s="21">
        <v>15.8</v>
      </c>
      <c r="I72" s="22">
        <v>19.7</v>
      </c>
      <c r="J72" s="44">
        <v>14169.4</v>
      </c>
      <c r="K72" s="21">
        <v>2789.5</v>
      </c>
      <c r="L72" s="21">
        <v>2487.6999999999998</v>
      </c>
      <c r="M72" s="21">
        <v>3095.1</v>
      </c>
      <c r="N72" s="21">
        <v>19.7</v>
      </c>
      <c r="O72" s="21">
        <v>17.600000000000001</v>
      </c>
      <c r="P72" s="22">
        <v>21.8</v>
      </c>
      <c r="Q72" s="44">
        <v>11301.7</v>
      </c>
      <c r="R72" s="21">
        <v>2302.8000000000002</v>
      </c>
      <c r="S72" s="21">
        <v>2068.6</v>
      </c>
      <c r="T72" s="21">
        <v>2568.3000000000002</v>
      </c>
      <c r="U72" s="21">
        <v>20.399999999999999</v>
      </c>
      <c r="V72" s="21">
        <v>18.3</v>
      </c>
      <c r="W72" s="22">
        <v>22.7</v>
      </c>
      <c r="X72" s="44">
        <v>0</v>
      </c>
      <c r="Y72" s="21" t="s">
        <v>874</v>
      </c>
      <c r="Z72" s="21" t="s">
        <v>874</v>
      </c>
      <c r="AA72" s="21" t="s">
        <v>874</v>
      </c>
      <c r="AB72" s="21" t="s">
        <v>874</v>
      </c>
      <c r="AC72" s="21" t="s">
        <v>874</v>
      </c>
      <c r="AD72" s="22" t="s">
        <v>874</v>
      </c>
      <c r="AE72" s="35">
        <v>645</v>
      </c>
      <c r="AF72" s="21">
        <v>177.7</v>
      </c>
      <c r="AG72" s="21">
        <v>155.30000000000001</v>
      </c>
      <c r="AH72" s="21">
        <v>200.2</v>
      </c>
      <c r="AI72" s="21">
        <v>27.6</v>
      </c>
      <c r="AJ72" s="21">
        <v>24.1</v>
      </c>
      <c r="AK72" s="22">
        <v>31</v>
      </c>
    </row>
    <row r="73" spans="1:37">
      <c r="A73" s="6" t="s">
        <v>330</v>
      </c>
      <c r="B73" s="55" t="s">
        <v>331</v>
      </c>
      <c r="C73" s="44">
        <v>11984.6</v>
      </c>
      <c r="D73" s="21">
        <v>2367.8000000000002</v>
      </c>
      <c r="E73" s="21">
        <v>2105.6</v>
      </c>
      <c r="F73" s="21">
        <v>2635.2</v>
      </c>
      <c r="G73" s="21">
        <v>19.8</v>
      </c>
      <c r="H73" s="21">
        <v>17.600000000000001</v>
      </c>
      <c r="I73" s="22">
        <v>22</v>
      </c>
      <c r="J73" s="44">
        <v>22804.799999999999</v>
      </c>
      <c r="K73" s="21">
        <v>4986.7</v>
      </c>
      <c r="L73" s="21">
        <v>4482.6000000000004</v>
      </c>
      <c r="M73" s="21">
        <v>5524.4</v>
      </c>
      <c r="N73" s="21">
        <v>21.9</v>
      </c>
      <c r="O73" s="21">
        <v>19.7</v>
      </c>
      <c r="P73" s="22">
        <v>24.2</v>
      </c>
      <c r="Q73" s="44">
        <v>27111.1</v>
      </c>
      <c r="R73" s="21">
        <v>6130.2</v>
      </c>
      <c r="S73" s="21">
        <v>5483.9</v>
      </c>
      <c r="T73" s="21">
        <v>6818.7</v>
      </c>
      <c r="U73" s="21">
        <v>22.6</v>
      </c>
      <c r="V73" s="21">
        <v>20.2</v>
      </c>
      <c r="W73" s="22">
        <v>25.2</v>
      </c>
      <c r="X73" s="44">
        <v>32185.5</v>
      </c>
      <c r="Y73" s="21">
        <v>7658.5</v>
      </c>
      <c r="Z73" s="21">
        <v>6767.8</v>
      </c>
      <c r="AA73" s="21">
        <v>8595</v>
      </c>
      <c r="AB73" s="21">
        <v>23.8</v>
      </c>
      <c r="AC73" s="21">
        <v>21</v>
      </c>
      <c r="AD73" s="22">
        <v>26.7</v>
      </c>
      <c r="AE73" s="35">
        <v>49694.9</v>
      </c>
      <c r="AF73" s="21">
        <v>15046</v>
      </c>
      <c r="AG73" s="21">
        <v>13264.8</v>
      </c>
      <c r="AH73" s="21">
        <v>16801.099999999999</v>
      </c>
      <c r="AI73" s="21">
        <v>30.3</v>
      </c>
      <c r="AJ73" s="21">
        <v>26.7</v>
      </c>
      <c r="AK73" s="22">
        <v>33.799999999999997</v>
      </c>
    </row>
    <row r="74" spans="1:37">
      <c r="A74" s="6" t="s">
        <v>472</v>
      </c>
      <c r="B74" s="55" t="s">
        <v>473</v>
      </c>
      <c r="C74" s="44">
        <v>50649.9</v>
      </c>
      <c r="D74" s="21">
        <v>9795.2000000000007</v>
      </c>
      <c r="E74" s="21">
        <v>8761.6</v>
      </c>
      <c r="F74" s="21">
        <v>10857.9</v>
      </c>
      <c r="G74" s="21">
        <v>19.3</v>
      </c>
      <c r="H74" s="21">
        <v>17.3</v>
      </c>
      <c r="I74" s="22">
        <v>21.4</v>
      </c>
      <c r="J74" s="44">
        <v>61358.5</v>
      </c>
      <c r="K74" s="21">
        <v>13137.4</v>
      </c>
      <c r="L74" s="21">
        <v>11827.6</v>
      </c>
      <c r="M74" s="21">
        <v>14536.9</v>
      </c>
      <c r="N74" s="21">
        <v>21.4</v>
      </c>
      <c r="O74" s="21">
        <v>19.3</v>
      </c>
      <c r="P74" s="22">
        <v>23.7</v>
      </c>
      <c r="Q74" s="44">
        <v>73627.8</v>
      </c>
      <c r="R74" s="21">
        <v>16302.3</v>
      </c>
      <c r="S74" s="21">
        <v>14659.7</v>
      </c>
      <c r="T74" s="21">
        <v>18094.3</v>
      </c>
      <c r="U74" s="21">
        <v>22.1</v>
      </c>
      <c r="V74" s="21">
        <v>19.899999999999999</v>
      </c>
      <c r="W74" s="22">
        <v>24.6</v>
      </c>
      <c r="X74" s="44">
        <v>29303.8</v>
      </c>
      <c r="Y74" s="21">
        <v>6829.2</v>
      </c>
      <c r="Z74" s="21">
        <v>6035.8</v>
      </c>
      <c r="AA74" s="21">
        <v>7685.9</v>
      </c>
      <c r="AB74" s="21">
        <v>23.3</v>
      </c>
      <c r="AC74" s="21">
        <v>20.6</v>
      </c>
      <c r="AD74" s="22">
        <v>26.2</v>
      </c>
      <c r="AE74" s="35">
        <v>9640.1</v>
      </c>
      <c r="AF74" s="21">
        <v>2861.3</v>
      </c>
      <c r="AG74" s="21">
        <v>2521.6</v>
      </c>
      <c r="AH74" s="21">
        <v>3198.5</v>
      </c>
      <c r="AI74" s="21">
        <v>29.7</v>
      </c>
      <c r="AJ74" s="21">
        <v>26.2</v>
      </c>
      <c r="AK74" s="22">
        <v>33.200000000000003</v>
      </c>
    </row>
    <row r="75" spans="1:37">
      <c r="A75" s="6" t="s">
        <v>380</v>
      </c>
      <c r="B75" s="55" t="s">
        <v>381</v>
      </c>
      <c r="C75" s="44">
        <v>5106.8</v>
      </c>
      <c r="D75" s="21">
        <v>1019.8</v>
      </c>
      <c r="E75" s="21">
        <v>909.4</v>
      </c>
      <c r="F75" s="21">
        <v>1130.7</v>
      </c>
      <c r="G75" s="21">
        <v>20</v>
      </c>
      <c r="H75" s="21">
        <v>17.8</v>
      </c>
      <c r="I75" s="22">
        <v>22.1</v>
      </c>
      <c r="J75" s="44">
        <v>16918</v>
      </c>
      <c r="K75" s="21">
        <v>3738.2</v>
      </c>
      <c r="L75" s="21">
        <v>3366.8</v>
      </c>
      <c r="M75" s="21">
        <v>4131.8999999999996</v>
      </c>
      <c r="N75" s="21">
        <v>22.1</v>
      </c>
      <c r="O75" s="21">
        <v>19.899999999999999</v>
      </c>
      <c r="P75" s="22">
        <v>24.4</v>
      </c>
      <c r="Q75" s="44">
        <v>18621.7</v>
      </c>
      <c r="R75" s="21">
        <v>4254.2</v>
      </c>
      <c r="S75" s="21">
        <v>3815.3</v>
      </c>
      <c r="T75" s="21">
        <v>4735</v>
      </c>
      <c r="U75" s="21">
        <v>22.8</v>
      </c>
      <c r="V75" s="21">
        <v>20.5</v>
      </c>
      <c r="W75" s="22">
        <v>25.4</v>
      </c>
      <c r="X75" s="44">
        <v>11898.7</v>
      </c>
      <c r="Y75" s="21">
        <v>2860.2</v>
      </c>
      <c r="Z75" s="21">
        <v>2533.6</v>
      </c>
      <c r="AA75" s="21">
        <v>3212.3</v>
      </c>
      <c r="AB75" s="21">
        <v>24</v>
      </c>
      <c r="AC75" s="21">
        <v>21.3</v>
      </c>
      <c r="AD75" s="22">
        <v>27</v>
      </c>
      <c r="AE75" s="35">
        <v>8653.9</v>
      </c>
      <c r="AF75" s="21">
        <v>2644.6</v>
      </c>
      <c r="AG75" s="21">
        <v>2325</v>
      </c>
      <c r="AH75" s="21">
        <v>2954.6</v>
      </c>
      <c r="AI75" s="21">
        <v>30.6</v>
      </c>
      <c r="AJ75" s="21">
        <v>26.9</v>
      </c>
      <c r="AK75" s="22">
        <v>34.1</v>
      </c>
    </row>
    <row r="76" spans="1:37">
      <c r="A76" s="6" t="s">
        <v>460</v>
      </c>
      <c r="B76" s="55" t="s">
        <v>461</v>
      </c>
      <c r="C76" s="44">
        <v>31082.2</v>
      </c>
      <c r="D76" s="21">
        <v>5936.7</v>
      </c>
      <c r="E76" s="21">
        <v>5269.4</v>
      </c>
      <c r="F76" s="21">
        <v>6612.7</v>
      </c>
      <c r="G76" s="21">
        <v>19.100000000000001</v>
      </c>
      <c r="H76" s="21">
        <v>17</v>
      </c>
      <c r="I76" s="22">
        <v>21.3</v>
      </c>
      <c r="J76" s="44">
        <v>28172.3</v>
      </c>
      <c r="K76" s="21">
        <v>5959.9</v>
      </c>
      <c r="L76" s="21">
        <v>5352.2</v>
      </c>
      <c r="M76" s="21">
        <v>6609.5</v>
      </c>
      <c r="N76" s="21">
        <v>21.2</v>
      </c>
      <c r="O76" s="21">
        <v>19</v>
      </c>
      <c r="P76" s="22">
        <v>23.5</v>
      </c>
      <c r="Q76" s="44">
        <v>22617.5</v>
      </c>
      <c r="R76" s="21">
        <v>4948.8999999999996</v>
      </c>
      <c r="S76" s="21">
        <v>4422.8999999999996</v>
      </c>
      <c r="T76" s="21">
        <v>5518.8</v>
      </c>
      <c r="U76" s="21">
        <v>21.9</v>
      </c>
      <c r="V76" s="21">
        <v>19.600000000000001</v>
      </c>
      <c r="W76" s="22">
        <v>24.4</v>
      </c>
      <c r="X76" s="44">
        <v>34381.300000000003</v>
      </c>
      <c r="Y76" s="21">
        <v>7920</v>
      </c>
      <c r="Z76" s="21">
        <v>6991.9</v>
      </c>
      <c r="AA76" s="21">
        <v>8906.2000000000007</v>
      </c>
      <c r="AB76" s="21">
        <v>23</v>
      </c>
      <c r="AC76" s="21">
        <v>20.3</v>
      </c>
      <c r="AD76" s="22">
        <v>25.9</v>
      </c>
      <c r="AE76" s="35">
        <v>34179.599999999999</v>
      </c>
      <c r="AF76" s="21">
        <v>10041.1</v>
      </c>
      <c r="AG76" s="21">
        <v>8825</v>
      </c>
      <c r="AH76" s="21">
        <v>11234.4</v>
      </c>
      <c r="AI76" s="21">
        <v>29.4</v>
      </c>
      <c r="AJ76" s="21">
        <v>25.8</v>
      </c>
      <c r="AK76" s="22">
        <v>32.9</v>
      </c>
    </row>
    <row r="77" spans="1:37">
      <c r="A77" s="6" t="s">
        <v>774</v>
      </c>
      <c r="B77" s="55" t="s">
        <v>775</v>
      </c>
      <c r="C77" s="44">
        <v>9168.7000000000007</v>
      </c>
      <c r="D77" s="21">
        <v>1502</v>
      </c>
      <c r="E77" s="21">
        <v>1326.6</v>
      </c>
      <c r="F77" s="21">
        <v>1680.5</v>
      </c>
      <c r="G77" s="21">
        <v>16.399999999999999</v>
      </c>
      <c r="H77" s="21">
        <v>14.5</v>
      </c>
      <c r="I77" s="22">
        <v>18.3</v>
      </c>
      <c r="J77" s="44">
        <v>24251.5</v>
      </c>
      <c r="K77" s="21">
        <v>4417.8999999999996</v>
      </c>
      <c r="L77" s="21">
        <v>3929</v>
      </c>
      <c r="M77" s="21">
        <v>4916.1000000000004</v>
      </c>
      <c r="N77" s="21">
        <v>18.2</v>
      </c>
      <c r="O77" s="21">
        <v>16.2</v>
      </c>
      <c r="P77" s="22">
        <v>20.3</v>
      </c>
      <c r="Q77" s="44">
        <v>37608.6</v>
      </c>
      <c r="R77" s="21">
        <v>7095.9</v>
      </c>
      <c r="S77" s="21">
        <v>6333.1</v>
      </c>
      <c r="T77" s="21">
        <v>7958.1</v>
      </c>
      <c r="U77" s="21">
        <v>18.899999999999999</v>
      </c>
      <c r="V77" s="21">
        <v>16.8</v>
      </c>
      <c r="W77" s="22">
        <v>21.2</v>
      </c>
      <c r="X77" s="44">
        <v>48810.5</v>
      </c>
      <c r="Y77" s="21">
        <v>9717.9</v>
      </c>
      <c r="Z77" s="21">
        <v>8483.7999999999993</v>
      </c>
      <c r="AA77" s="21">
        <v>11054.6</v>
      </c>
      <c r="AB77" s="21">
        <v>19.899999999999999</v>
      </c>
      <c r="AC77" s="21">
        <v>17.399999999999999</v>
      </c>
      <c r="AD77" s="22">
        <v>22.6</v>
      </c>
      <c r="AE77" s="35">
        <v>22401.599999999999</v>
      </c>
      <c r="AF77" s="21">
        <v>5757.1</v>
      </c>
      <c r="AG77" s="21">
        <v>5000.8</v>
      </c>
      <c r="AH77" s="21">
        <v>6511</v>
      </c>
      <c r="AI77" s="21">
        <v>25.7</v>
      </c>
      <c r="AJ77" s="21">
        <v>22.3</v>
      </c>
      <c r="AK77" s="22">
        <v>29.1</v>
      </c>
    </row>
    <row r="78" spans="1:37">
      <c r="A78" s="6" t="s">
        <v>724</v>
      </c>
      <c r="B78" s="55" t="s">
        <v>725</v>
      </c>
      <c r="C78" s="44">
        <v>16237.6</v>
      </c>
      <c r="D78" s="21">
        <v>2927.3</v>
      </c>
      <c r="E78" s="21">
        <v>2600.1</v>
      </c>
      <c r="F78" s="21">
        <v>3262</v>
      </c>
      <c r="G78" s="21">
        <v>18</v>
      </c>
      <c r="H78" s="21">
        <v>16</v>
      </c>
      <c r="I78" s="22">
        <v>20.100000000000001</v>
      </c>
      <c r="J78" s="44">
        <v>13484.1</v>
      </c>
      <c r="K78" s="21">
        <v>2696.8</v>
      </c>
      <c r="L78" s="21">
        <v>2417.5</v>
      </c>
      <c r="M78" s="21">
        <v>2991.8</v>
      </c>
      <c r="N78" s="21">
        <v>20</v>
      </c>
      <c r="O78" s="21">
        <v>17.899999999999999</v>
      </c>
      <c r="P78" s="22">
        <v>22.2</v>
      </c>
      <c r="Q78" s="44">
        <v>13554.2</v>
      </c>
      <c r="R78" s="21">
        <v>2805.4</v>
      </c>
      <c r="S78" s="21">
        <v>2511.9</v>
      </c>
      <c r="T78" s="21">
        <v>3129.9</v>
      </c>
      <c r="U78" s="21">
        <v>20.7</v>
      </c>
      <c r="V78" s="21">
        <v>18.5</v>
      </c>
      <c r="W78" s="22">
        <v>23.1</v>
      </c>
      <c r="X78" s="44">
        <v>1472.1</v>
      </c>
      <c r="Y78" s="21">
        <v>321.10000000000002</v>
      </c>
      <c r="Z78" s="21">
        <v>282.60000000000002</v>
      </c>
      <c r="AA78" s="21">
        <v>362.7</v>
      </c>
      <c r="AB78" s="21">
        <v>21.8</v>
      </c>
      <c r="AC78" s="21">
        <v>19.2</v>
      </c>
      <c r="AD78" s="22">
        <v>24.6</v>
      </c>
      <c r="AE78" s="35">
        <v>0</v>
      </c>
      <c r="AF78" s="21" t="s">
        <v>874</v>
      </c>
      <c r="AG78" s="21" t="s">
        <v>874</v>
      </c>
      <c r="AH78" s="21" t="s">
        <v>874</v>
      </c>
      <c r="AI78" s="21" t="s">
        <v>874</v>
      </c>
      <c r="AJ78" s="21" t="s">
        <v>874</v>
      </c>
      <c r="AK78" s="22" t="s">
        <v>874</v>
      </c>
    </row>
    <row r="79" spans="1:37">
      <c r="A79" s="6" t="s">
        <v>564</v>
      </c>
      <c r="B79" s="55" t="s">
        <v>565</v>
      </c>
      <c r="C79" s="44">
        <v>29759.5</v>
      </c>
      <c r="D79" s="21">
        <v>5600.9</v>
      </c>
      <c r="E79" s="21">
        <v>5001.3</v>
      </c>
      <c r="F79" s="21">
        <v>6216.7</v>
      </c>
      <c r="G79" s="21">
        <v>18.8</v>
      </c>
      <c r="H79" s="21">
        <v>16.8</v>
      </c>
      <c r="I79" s="22">
        <v>20.9</v>
      </c>
      <c r="J79" s="44">
        <v>25323.8</v>
      </c>
      <c r="K79" s="21">
        <v>5279.8</v>
      </c>
      <c r="L79" s="21">
        <v>4743.7</v>
      </c>
      <c r="M79" s="21">
        <v>5849.3</v>
      </c>
      <c r="N79" s="21">
        <v>20.8</v>
      </c>
      <c r="O79" s="21">
        <v>18.7</v>
      </c>
      <c r="P79" s="22">
        <v>23.1</v>
      </c>
      <c r="Q79" s="44">
        <v>27201.200000000001</v>
      </c>
      <c r="R79" s="21">
        <v>5865.9</v>
      </c>
      <c r="S79" s="21">
        <v>5272.2</v>
      </c>
      <c r="T79" s="21">
        <v>6516.1</v>
      </c>
      <c r="U79" s="21">
        <v>21.6</v>
      </c>
      <c r="V79" s="21">
        <v>19.399999999999999</v>
      </c>
      <c r="W79" s="22">
        <v>24</v>
      </c>
      <c r="X79" s="44">
        <v>6753.5</v>
      </c>
      <c r="Y79" s="21">
        <v>1533.4</v>
      </c>
      <c r="Z79" s="21">
        <v>1352.2</v>
      </c>
      <c r="AA79" s="21">
        <v>1730.4</v>
      </c>
      <c r="AB79" s="21">
        <v>22.7</v>
      </c>
      <c r="AC79" s="21">
        <v>20</v>
      </c>
      <c r="AD79" s="22">
        <v>25.6</v>
      </c>
      <c r="AE79" s="35">
        <v>0</v>
      </c>
      <c r="AF79" s="21" t="s">
        <v>874</v>
      </c>
      <c r="AG79" s="21" t="s">
        <v>874</v>
      </c>
      <c r="AH79" s="21" t="s">
        <v>874</v>
      </c>
      <c r="AI79" s="21" t="s">
        <v>874</v>
      </c>
      <c r="AJ79" s="21" t="s">
        <v>874</v>
      </c>
      <c r="AK79" s="22" t="s">
        <v>874</v>
      </c>
    </row>
    <row r="80" spans="1:37">
      <c r="A80" s="6" t="s">
        <v>790</v>
      </c>
      <c r="B80" s="55" t="s">
        <v>791</v>
      </c>
      <c r="C80" s="44">
        <v>36004.400000000001</v>
      </c>
      <c r="D80" s="21">
        <v>6399.4</v>
      </c>
      <c r="E80" s="21">
        <v>5692.9</v>
      </c>
      <c r="F80" s="21">
        <v>7125.8</v>
      </c>
      <c r="G80" s="21">
        <v>17.8</v>
      </c>
      <c r="H80" s="21">
        <v>15.8</v>
      </c>
      <c r="I80" s="22">
        <v>19.8</v>
      </c>
      <c r="J80" s="44">
        <v>19704.3</v>
      </c>
      <c r="K80" s="21">
        <v>3886</v>
      </c>
      <c r="L80" s="21">
        <v>3472.7</v>
      </c>
      <c r="M80" s="21">
        <v>4311.3999999999996</v>
      </c>
      <c r="N80" s="21">
        <v>19.7</v>
      </c>
      <c r="O80" s="21">
        <v>17.600000000000001</v>
      </c>
      <c r="P80" s="22">
        <v>21.9</v>
      </c>
      <c r="Q80" s="44">
        <v>8381.5</v>
      </c>
      <c r="R80" s="21">
        <v>1710.7</v>
      </c>
      <c r="S80" s="21">
        <v>1535.9</v>
      </c>
      <c r="T80" s="21">
        <v>1907.1</v>
      </c>
      <c r="U80" s="21">
        <v>20.399999999999999</v>
      </c>
      <c r="V80" s="21">
        <v>18.3</v>
      </c>
      <c r="W80" s="22">
        <v>22.8</v>
      </c>
      <c r="X80" s="44">
        <v>4101.7</v>
      </c>
      <c r="Y80" s="21">
        <v>882.3</v>
      </c>
      <c r="Z80" s="21">
        <v>776</v>
      </c>
      <c r="AA80" s="21">
        <v>999</v>
      </c>
      <c r="AB80" s="21">
        <v>21.5</v>
      </c>
      <c r="AC80" s="21">
        <v>18.899999999999999</v>
      </c>
      <c r="AD80" s="22">
        <v>24.4</v>
      </c>
      <c r="AE80" s="35">
        <v>0</v>
      </c>
      <c r="AF80" s="21" t="s">
        <v>874</v>
      </c>
      <c r="AG80" s="21" t="s">
        <v>874</v>
      </c>
      <c r="AH80" s="21" t="s">
        <v>874</v>
      </c>
      <c r="AI80" s="21" t="s">
        <v>874</v>
      </c>
      <c r="AJ80" s="21" t="s">
        <v>874</v>
      </c>
      <c r="AK80" s="22" t="s">
        <v>874</v>
      </c>
    </row>
    <row r="81" spans="1:37">
      <c r="A81" s="6" t="s">
        <v>832</v>
      </c>
      <c r="B81" s="55" t="s">
        <v>833</v>
      </c>
      <c r="C81" s="44">
        <v>47137.5</v>
      </c>
      <c r="D81" s="21">
        <v>8356.5</v>
      </c>
      <c r="E81" s="21">
        <v>7426.9</v>
      </c>
      <c r="F81" s="21">
        <v>9311.5</v>
      </c>
      <c r="G81" s="21">
        <v>17.7</v>
      </c>
      <c r="H81" s="21">
        <v>15.8</v>
      </c>
      <c r="I81" s="22">
        <v>19.8</v>
      </c>
      <c r="J81" s="44">
        <v>15462.2</v>
      </c>
      <c r="K81" s="21">
        <v>3042.3</v>
      </c>
      <c r="L81" s="21">
        <v>2722.5</v>
      </c>
      <c r="M81" s="21">
        <v>3373.8</v>
      </c>
      <c r="N81" s="21">
        <v>19.7</v>
      </c>
      <c r="O81" s="21">
        <v>17.600000000000001</v>
      </c>
      <c r="P81" s="22">
        <v>21.8</v>
      </c>
      <c r="Q81" s="44">
        <v>7313.4</v>
      </c>
      <c r="R81" s="21">
        <v>1489.4</v>
      </c>
      <c r="S81" s="21">
        <v>1333.4</v>
      </c>
      <c r="T81" s="21">
        <v>1663.7</v>
      </c>
      <c r="U81" s="21">
        <v>20.399999999999999</v>
      </c>
      <c r="V81" s="21">
        <v>18.2</v>
      </c>
      <c r="W81" s="22">
        <v>22.7</v>
      </c>
      <c r="X81" s="44">
        <v>2563.9</v>
      </c>
      <c r="Y81" s="21">
        <v>550.29999999999995</v>
      </c>
      <c r="Z81" s="21">
        <v>483.8</v>
      </c>
      <c r="AA81" s="21">
        <v>623.20000000000005</v>
      </c>
      <c r="AB81" s="21">
        <v>21.5</v>
      </c>
      <c r="AC81" s="21">
        <v>18.899999999999999</v>
      </c>
      <c r="AD81" s="22">
        <v>24.3</v>
      </c>
      <c r="AE81" s="35">
        <v>0</v>
      </c>
      <c r="AF81" s="21" t="s">
        <v>874</v>
      </c>
      <c r="AG81" s="21" t="s">
        <v>874</v>
      </c>
      <c r="AH81" s="21" t="s">
        <v>874</v>
      </c>
      <c r="AI81" s="21" t="s">
        <v>874</v>
      </c>
      <c r="AJ81" s="21" t="s">
        <v>874</v>
      </c>
      <c r="AK81" s="22" t="s">
        <v>874</v>
      </c>
    </row>
    <row r="82" spans="1:37">
      <c r="A82" s="6" t="s">
        <v>300</v>
      </c>
      <c r="B82" s="55" t="s">
        <v>301</v>
      </c>
      <c r="C82" s="44">
        <v>3699.6</v>
      </c>
      <c r="D82" s="21">
        <v>747.8</v>
      </c>
      <c r="E82" s="21">
        <v>666.3</v>
      </c>
      <c r="F82" s="21">
        <v>831.3</v>
      </c>
      <c r="G82" s="21">
        <v>20.2</v>
      </c>
      <c r="H82" s="21">
        <v>18</v>
      </c>
      <c r="I82" s="22">
        <v>22.5</v>
      </c>
      <c r="J82" s="44">
        <v>10758.5</v>
      </c>
      <c r="K82" s="21">
        <v>2405.6999999999998</v>
      </c>
      <c r="L82" s="21">
        <v>2167.3000000000002</v>
      </c>
      <c r="M82" s="21">
        <v>2664.4</v>
      </c>
      <c r="N82" s="21">
        <v>22.4</v>
      </c>
      <c r="O82" s="21">
        <v>20.100000000000001</v>
      </c>
      <c r="P82" s="22">
        <v>24.8</v>
      </c>
      <c r="Q82" s="44">
        <v>10089.299999999999</v>
      </c>
      <c r="R82" s="21">
        <v>2332.4</v>
      </c>
      <c r="S82" s="21">
        <v>2092.1999999999998</v>
      </c>
      <c r="T82" s="21">
        <v>2592.9</v>
      </c>
      <c r="U82" s="21">
        <v>23.1</v>
      </c>
      <c r="V82" s="21">
        <v>20.7</v>
      </c>
      <c r="W82" s="22">
        <v>25.7</v>
      </c>
      <c r="X82" s="44">
        <v>31112.9</v>
      </c>
      <c r="Y82" s="21">
        <v>7566.7</v>
      </c>
      <c r="Z82" s="21">
        <v>6702.7</v>
      </c>
      <c r="AA82" s="21">
        <v>8481.5</v>
      </c>
      <c r="AB82" s="21">
        <v>24.3</v>
      </c>
      <c r="AC82" s="21">
        <v>21.5</v>
      </c>
      <c r="AD82" s="22">
        <v>27.3</v>
      </c>
      <c r="AE82" s="35">
        <v>31286.6</v>
      </c>
      <c r="AF82" s="21">
        <v>9665</v>
      </c>
      <c r="AG82" s="21">
        <v>8523.7000000000007</v>
      </c>
      <c r="AH82" s="21">
        <v>10792.2</v>
      </c>
      <c r="AI82" s="21">
        <v>30.9</v>
      </c>
      <c r="AJ82" s="21">
        <v>27.2</v>
      </c>
      <c r="AK82" s="22">
        <v>34.5</v>
      </c>
    </row>
    <row r="83" spans="1:37">
      <c r="A83" s="6" t="s">
        <v>526</v>
      </c>
      <c r="B83" s="55" t="s">
        <v>527</v>
      </c>
      <c r="C83" s="44">
        <v>63911</v>
      </c>
      <c r="D83" s="21">
        <v>12536.3</v>
      </c>
      <c r="E83" s="21">
        <v>11178.1</v>
      </c>
      <c r="F83" s="21">
        <v>13906.1</v>
      </c>
      <c r="G83" s="21">
        <v>19.600000000000001</v>
      </c>
      <c r="H83" s="21">
        <v>17.5</v>
      </c>
      <c r="I83" s="22">
        <v>21.8</v>
      </c>
      <c r="J83" s="44">
        <v>54563.4</v>
      </c>
      <c r="K83" s="21">
        <v>11847</v>
      </c>
      <c r="L83" s="21">
        <v>10665.1</v>
      </c>
      <c r="M83" s="21">
        <v>13108.6</v>
      </c>
      <c r="N83" s="21">
        <v>21.7</v>
      </c>
      <c r="O83" s="21">
        <v>19.5</v>
      </c>
      <c r="P83" s="22">
        <v>24</v>
      </c>
      <c r="Q83" s="44">
        <v>36812.1</v>
      </c>
      <c r="R83" s="21">
        <v>8265</v>
      </c>
      <c r="S83" s="21">
        <v>7426.3</v>
      </c>
      <c r="T83" s="21">
        <v>9191.6</v>
      </c>
      <c r="U83" s="21">
        <v>22.5</v>
      </c>
      <c r="V83" s="21">
        <v>20.2</v>
      </c>
      <c r="W83" s="22">
        <v>25</v>
      </c>
      <c r="X83" s="44">
        <v>27242.7</v>
      </c>
      <c r="Y83" s="21">
        <v>6437.1</v>
      </c>
      <c r="Z83" s="21">
        <v>5698.8</v>
      </c>
      <c r="AA83" s="21">
        <v>7236.5</v>
      </c>
      <c r="AB83" s="21">
        <v>23.6</v>
      </c>
      <c r="AC83" s="21">
        <v>20.9</v>
      </c>
      <c r="AD83" s="22">
        <v>26.6</v>
      </c>
      <c r="AE83" s="35">
        <v>13129.9</v>
      </c>
      <c r="AF83" s="21">
        <v>3948.6</v>
      </c>
      <c r="AG83" s="21">
        <v>3476.5</v>
      </c>
      <c r="AH83" s="21">
        <v>4410.8</v>
      </c>
      <c r="AI83" s="21">
        <v>30.1</v>
      </c>
      <c r="AJ83" s="21">
        <v>26.5</v>
      </c>
      <c r="AK83" s="22">
        <v>33.6</v>
      </c>
    </row>
    <row r="84" spans="1:37">
      <c r="A84" s="6" t="s">
        <v>528</v>
      </c>
      <c r="B84" s="55" t="s">
        <v>529</v>
      </c>
      <c r="C84" s="44">
        <v>14844.9</v>
      </c>
      <c r="D84" s="21">
        <v>2768.6</v>
      </c>
      <c r="E84" s="21">
        <v>2461.3000000000002</v>
      </c>
      <c r="F84" s="21">
        <v>3084.2</v>
      </c>
      <c r="G84" s="21">
        <v>18.7</v>
      </c>
      <c r="H84" s="21">
        <v>16.600000000000001</v>
      </c>
      <c r="I84" s="22">
        <v>20.8</v>
      </c>
      <c r="J84" s="44">
        <v>14245.5</v>
      </c>
      <c r="K84" s="21">
        <v>2944.6</v>
      </c>
      <c r="L84" s="21">
        <v>2641.8</v>
      </c>
      <c r="M84" s="21">
        <v>3264.9</v>
      </c>
      <c r="N84" s="21">
        <v>20.7</v>
      </c>
      <c r="O84" s="21">
        <v>18.5</v>
      </c>
      <c r="P84" s="22">
        <v>22.9</v>
      </c>
      <c r="Q84" s="44">
        <v>12396.3</v>
      </c>
      <c r="R84" s="21">
        <v>2650.8</v>
      </c>
      <c r="S84" s="21">
        <v>2369.6999999999998</v>
      </c>
      <c r="T84" s="21">
        <v>2950.6</v>
      </c>
      <c r="U84" s="21">
        <v>21.4</v>
      </c>
      <c r="V84" s="21">
        <v>19.100000000000001</v>
      </c>
      <c r="W84" s="22">
        <v>23.8</v>
      </c>
      <c r="X84" s="44">
        <v>9155.9</v>
      </c>
      <c r="Y84" s="21">
        <v>2061.9</v>
      </c>
      <c r="Z84" s="21">
        <v>1815.8</v>
      </c>
      <c r="AA84" s="21">
        <v>2320.3000000000002</v>
      </c>
      <c r="AB84" s="21">
        <v>22.5</v>
      </c>
      <c r="AC84" s="21">
        <v>19.8</v>
      </c>
      <c r="AD84" s="22">
        <v>25.3</v>
      </c>
      <c r="AE84" s="35">
        <v>7879.4</v>
      </c>
      <c r="AF84" s="21">
        <v>2267.3000000000002</v>
      </c>
      <c r="AG84" s="21">
        <v>1998.5</v>
      </c>
      <c r="AH84" s="21">
        <v>2532</v>
      </c>
      <c r="AI84" s="21">
        <v>28.8</v>
      </c>
      <c r="AJ84" s="21">
        <v>25.4</v>
      </c>
      <c r="AK84" s="22">
        <v>32.1</v>
      </c>
    </row>
    <row r="85" spans="1:37">
      <c r="A85" s="6" t="s">
        <v>404</v>
      </c>
      <c r="B85" s="55" t="s">
        <v>405</v>
      </c>
      <c r="C85" s="44">
        <v>30912.400000000001</v>
      </c>
      <c r="D85" s="21">
        <v>6044</v>
      </c>
      <c r="E85" s="21">
        <v>5393.2</v>
      </c>
      <c r="F85" s="21">
        <v>6708.6</v>
      </c>
      <c r="G85" s="21">
        <v>19.600000000000001</v>
      </c>
      <c r="H85" s="21">
        <v>17.399999999999999</v>
      </c>
      <c r="I85" s="22">
        <v>21.7</v>
      </c>
      <c r="J85" s="44">
        <v>23598</v>
      </c>
      <c r="K85" s="21">
        <v>5107.1000000000004</v>
      </c>
      <c r="L85" s="21">
        <v>4601.7</v>
      </c>
      <c r="M85" s="21">
        <v>5656.5</v>
      </c>
      <c r="N85" s="21">
        <v>21.6</v>
      </c>
      <c r="O85" s="21">
        <v>19.5</v>
      </c>
      <c r="P85" s="22">
        <v>24</v>
      </c>
      <c r="Q85" s="44">
        <v>43806.2</v>
      </c>
      <c r="R85" s="21">
        <v>9803.2999999999993</v>
      </c>
      <c r="S85" s="21">
        <v>8807.7999999999993</v>
      </c>
      <c r="T85" s="21">
        <v>10891.2</v>
      </c>
      <c r="U85" s="21">
        <v>22.4</v>
      </c>
      <c r="V85" s="21">
        <v>20.100000000000001</v>
      </c>
      <c r="W85" s="22">
        <v>24.9</v>
      </c>
      <c r="X85" s="44">
        <v>28080.2</v>
      </c>
      <c r="Y85" s="21">
        <v>6613.2</v>
      </c>
      <c r="Z85" s="21">
        <v>5848.2</v>
      </c>
      <c r="AA85" s="21">
        <v>7431.5</v>
      </c>
      <c r="AB85" s="21">
        <v>23.6</v>
      </c>
      <c r="AC85" s="21">
        <v>20.8</v>
      </c>
      <c r="AD85" s="22">
        <v>26.5</v>
      </c>
      <c r="AE85" s="35">
        <v>13518.2</v>
      </c>
      <c r="AF85" s="21">
        <v>4051.8</v>
      </c>
      <c r="AG85" s="21">
        <v>3571.3</v>
      </c>
      <c r="AH85" s="21">
        <v>4524.7</v>
      </c>
      <c r="AI85" s="21">
        <v>30</v>
      </c>
      <c r="AJ85" s="21">
        <v>26.4</v>
      </c>
      <c r="AK85" s="22">
        <v>33.5</v>
      </c>
    </row>
    <row r="86" spans="1:37">
      <c r="A86" s="6" t="s">
        <v>302</v>
      </c>
      <c r="B86" s="55" t="s">
        <v>303</v>
      </c>
      <c r="C86" s="44">
        <v>6818.8</v>
      </c>
      <c r="D86" s="21">
        <v>1368.8</v>
      </c>
      <c r="E86" s="21">
        <v>1224.5999999999999</v>
      </c>
      <c r="F86" s="21">
        <v>1513.8</v>
      </c>
      <c r="G86" s="21">
        <v>20.100000000000001</v>
      </c>
      <c r="H86" s="21">
        <v>18</v>
      </c>
      <c r="I86" s="22">
        <v>22.2</v>
      </c>
      <c r="J86" s="44">
        <v>7582.5</v>
      </c>
      <c r="K86" s="21">
        <v>1683.2</v>
      </c>
      <c r="L86" s="21">
        <v>1517.4</v>
      </c>
      <c r="M86" s="21">
        <v>1858.9</v>
      </c>
      <c r="N86" s="21">
        <v>22.2</v>
      </c>
      <c r="O86" s="21">
        <v>20</v>
      </c>
      <c r="P86" s="22">
        <v>24.5</v>
      </c>
      <c r="Q86" s="44">
        <v>15310.1</v>
      </c>
      <c r="R86" s="21">
        <v>3513</v>
      </c>
      <c r="S86" s="21">
        <v>3161.8</v>
      </c>
      <c r="T86" s="21">
        <v>3891.2</v>
      </c>
      <c r="U86" s="21">
        <v>22.9</v>
      </c>
      <c r="V86" s="21">
        <v>20.7</v>
      </c>
      <c r="W86" s="22">
        <v>25.4</v>
      </c>
      <c r="X86" s="44">
        <v>14489.4</v>
      </c>
      <c r="Y86" s="21">
        <v>3497.1</v>
      </c>
      <c r="Z86" s="21">
        <v>3095.8</v>
      </c>
      <c r="AA86" s="21">
        <v>3921.4</v>
      </c>
      <c r="AB86" s="21">
        <v>24.1</v>
      </c>
      <c r="AC86" s="21">
        <v>21.4</v>
      </c>
      <c r="AD86" s="22">
        <v>27.1</v>
      </c>
      <c r="AE86" s="35">
        <v>8291.1</v>
      </c>
      <c r="AF86" s="21">
        <v>2539.9</v>
      </c>
      <c r="AG86" s="21">
        <v>2245.1999999999998</v>
      </c>
      <c r="AH86" s="21">
        <v>2824.8</v>
      </c>
      <c r="AI86" s="21">
        <v>30.6</v>
      </c>
      <c r="AJ86" s="21">
        <v>27.1</v>
      </c>
      <c r="AK86" s="22">
        <v>34.1</v>
      </c>
    </row>
    <row r="87" spans="1:37">
      <c r="A87" s="6" t="s">
        <v>620</v>
      </c>
      <c r="B87" s="55" t="s">
        <v>621</v>
      </c>
      <c r="C87" s="44">
        <v>38087.699999999997</v>
      </c>
      <c r="D87" s="21">
        <v>7283.2</v>
      </c>
      <c r="E87" s="21">
        <v>6496.8</v>
      </c>
      <c r="F87" s="21">
        <v>8081.5</v>
      </c>
      <c r="G87" s="21">
        <v>19.100000000000001</v>
      </c>
      <c r="H87" s="21">
        <v>17.100000000000001</v>
      </c>
      <c r="I87" s="22">
        <v>21.2</v>
      </c>
      <c r="J87" s="44">
        <v>13442.9</v>
      </c>
      <c r="K87" s="21">
        <v>2847</v>
      </c>
      <c r="L87" s="21">
        <v>2560.3000000000002</v>
      </c>
      <c r="M87" s="21">
        <v>3149.5</v>
      </c>
      <c r="N87" s="21">
        <v>21.2</v>
      </c>
      <c r="O87" s="21">
        <v>19</v>
      </c>
      <c r="P87" s="22">
        <v>23.4</v>
      </c>
      <c r="Q87" s="44">
        <v>8227.6</v>
      </c>
      <c r="R87" s="21">
        <v>1802.1</v>
      </c>
      <c r="S87" s="21">
        <v>1615.5</v>
      </c>
      <c r="T87" s="21">
        <v>2007</v>
      </c>
      <c r="U87" s="21">
        <v>21.9</v>
      </c>
      <c r="V87" s="21">
        <v>19.600000000000001</v>
      </c>
      <c r="W87" s="22">
        <v>24.4</v>
      </c>
      <c r="X87" s="44">
        <v>4859.2</v>
      </c>
      <c r="Y87" s="21">
        <v>1120.5</v>
      </c>
      <c r="Z87" s="21">
        <v>989.3</v>
      </c>
      <c r="AA87" s="21">
        <v>1261</v>
      </c>
      <c r="AB87" s="21">
        <v>23.1</v>
      </c>
      <c r="AC87" s="21">
        <v>20.399999999999999</v>
      </c>
      <c r="AD87" s="22">
        <v>26</v>
      </c>
      <c r="AE87" s="35">
        <v>543.70000000000005</v>
      </c>
      <c r="AF87" s="21">
        <v>159.80000000000001</v>
      </c>
      <c r="AG87" s="21">
        <v>140.4</v>
      </c>
      <c r="AH87" s="21">
        <v>178.5</v>
      </c>
      <c r="AI87" s="21">
        <v>29.4</v>
      </c>
      <c r="AJ87" s="21">
        <v>25.8</v>
      </c>
      <c r="AK87" s="22">
        <v>32.799999999999997</v>
      </c>
    </row>
    <row r="88" spans="1:37">
      <c r="A88" s="6" t="s">
        <v>838</v>
      </c>
      <c r="B88" s="55" t="s">
        <v>839</v>
      </c>
      <c r="C88" s="44">
        <v>48607.3</v>
      </c>
      <c r="D88" s="21">
        <v>8102.6</v>
      </c>
      <c r="E88" s="21">
        <v>7176.5</v>
      </c>
      <c r="F88" s="21">
        <v>8997.5</v>
      </c>
      <c r="G88" s="21">
        <v>16.7</v>
      </c>
      <c r="H88" s="21">
        <v>14.8</v>
      </c>
      <c r="I88" s="22">
        <v>18.5</v>
      </c>
      <c r="J88" s="44">
        <v>9201.6</v>
      </c>
      <c r="K88" s="21">
        <v>1704.4</v>
      </c>
      <c r="L88" s="21">
        <v>1521.2</v>
      </c>
      <c r="M88" s="21">
        <v>1893.9</v>
      </c>
      <c r="N88" s="21">
        <v>18.5</v>
      </c>
      <c r="O88" s="21">
        <v>16.5</v>
      </c>
      <c r="P88" s="22">
        <v>20.6</v>
      </c>
      <c r="Q88" s="44">
        <v>6010.4</v>
      </c>
      <c r="R88" s="21">
        <v>1152.5999999999999</v>
      </c>
      <c r="S88" s="21">
        <v>1033.9000000000001</v>
      </c>
      <c r="T88" s="21">
        <v>1286.4000000000001</v>
      </c>
      <c r="U88" s="21">
        <v>19.2</v>
      </c>
      <c r="V88" s="21">
        <v>17.2</v>
      </c>
      <c r="W88" s="22">
        <v>21.4</v>
      </c>
      <c r="X88" s="44">
        <v>3283.7</v>
      </c>
      <c r="Y88" s="21">
        <v>664.2</v>
      </c>
      <c r="Z88" s="21">
        <v>581.29999999999995</v>
      </c>
      <c r="AA88" s="21">
        <v>755.2</v>
      </c>
      <c r="AB88" s="21">
        <v>20.2</v>
      </c>
      <c r="AC88" s="21">
        <v>17.7</v>
      </c>
      <c r="AD88" s="22">
        <v>23</v>
      </c>
      <c r="AE88" s="35">
        <v>0</v>
      </c>
      <c r="AF88" s="21" t="s">
        <v>874</v>
      </c>
      <c r="AG88" s="21" t="s">
        <v>874</v>
      </c>
      <c r="AH88" s="21" t="s">
        <v>874</v>
      </c>
      <c r="AI88" s="21" t="s">
        <v>874</v>
      </c>
      <c r="AJ88" s="21" t="s">
        <v>874</v>
      </c>
      <c r="AK88" s="22" t="s">
        <v>874</v>
      </c>
    </row>
    <row r="89" spans="1:37">
      <c r="A89" s="6" t="s">
        <v>582</v>
      </c>
      <c r="B89" s="55" t="s">
        <v>583</v>
      </c>
      <c r="C89" s="44">
        <v>9473.7999999999993</v>
      </c>
      <c r="D89" s="21">
        <v>1654</v>
      </c>
      <c r="E89" s="21">
        <v>1464.4</v>
      </c>
      <c r="F89" s="21">
        <v>1851</v>
      </c>
      <c r="G89" s="21">
        <v>17.5</v>
      </c>
      <c r="H89" s="21">
        <v>15.5</v>
      </c>
      <c r="I89" s="22">
        <v>19.5</v>
      </c>
      <c r="J89" s="44">
        <v>25470.2</v>
      </c>
      <c r="K89" s="21">
        <v>4937.3999999999996</v>
      </c>
      <c r="L89" s="21">
        <v>4409.3999999999996</v>
      </c>
      <c r="M89" s="21">
        <v>5485.4</v>
      </c>
      <c r="N89" s="21">
        <v>19.399999999999999</v>
      </c>
      <c r="O89" s="21">
        <v>17.3</v>
      </c>
      <c r="P89" s="22">
        <v>21.5</v>
      </c>
      <c r="Q89" s="44">
        <v>24731.599999999999</v>
      </c>
      <c r="R89" s="21">
        <v>4962.8999999999996</v>
      </c>
      <c r="S89" s="21">
        <v>4429.1000000000004</v>
      </c>
      <c r="T89" s="21">
        <v>5546</v>
      </c>
      <c r="U89" s="21">
        <v>20.100000000000001</v>
      </c>
      <c r="V89" s="21">
        <v>17.899999999999999</v>
      </c>
      <c r="W89" s="22">
        <v>22.4</v>
      </c>
      <c r="X89" s="44">
        <v>36559.4</v>
      </c>
      <c r="Y89" s="21">
        <v>7734.7</v>
      </c>
      <c r="Z89" s="21">
        <v>6789.2</v>
      </c>
      <c r="AA89" s="21">
        <v>8757</v>
      </c>
      <c r="AB89" s="21">
        <v>21.2</v>
      </c>
      <c r="AC89" s="21">
        <v>18.600000000000001</v>
      </c>
      <c r="AD89" s="22">
        <v>24</v>
      </c>
      <c r="AE89" s="35">
        <v>35520.1</v>
      </c>
      <c r="AF89" s="21">
        <v>9655.9</v>
      </c>
      <c r="AG89" s="21">
        <v>8451.6</v>
      </c>
      <c r="AH89" s="21">
        <v>10846.1</v>
      </c>
      <c r="AI89" s="21">
        <v>27.2</v>
      </c>
      <c r="AJ89" s="21">
        <v>23.8</v>
      </c>
      <c r="AK89" s="22">
        <v>30.5</v>
      </c>
    </row>
    <row r="90" spans="1:37">
      <c r="A90" s="6" t="s">
        <v>542</v>
      </c>
      <c r="B90" s="55" t="s">
        <v>543</v>
      </c>
      <c r="C90" s="44">
        <v>13969.8</v>
      </c>
      <c r="D90" s="21">
        <v>2738.1</v>
      </c>
      <c r="E90" s="21">
        <v>2440.4</v>
      </c>
      <c r="F90" s="21">
        <v>3044.4</v>
      </c>
      <c r="G90" s="21">
        <v>19.600000000000001</v>
      </c>
      <c r="H90" s="21">
        <v>17.5</v>
      </c>
      <c r="I90" s="22">
        <v>21.8</v>
      </c>
      <c r="J90" s="44">
        <v>19850.2</v>
      </c>
      <c r="K90" s="21">
        <v>4307</v>
      </c>
      <c r="L90" s="21">
        <v>3867.2</v>
      </c>
      <c r="M90" s="21">
        <v>4767.5</v>
      </c>
      <c r="N90" s="21">
        <v>21.7</v>
      </c>
      <c r="O90" s="21">
        <v>19.5</v>
      </c>
      <c r="P90" s="22">
        <v>24</v>
      </c>
      <c r="Q90" s="44">
        <v>17345.099999999999</v>
      </c>
      <c r="R90" s="21">
        <v>3891.7</v>
      </c>
      <c r="S90" s="21">
        <v>3484.7</v>
      </c>
      <c r="T90" s="21">
        <v>4335.7</v>
      </c>
      <c r="U90" s="21">
        <v>22.4</v>
      </c>
      <c r="V90" s="21">
        <v>20.100000000000001</v>
      </c>
      <c r="W90" s="22">
        <v>25</v>
      </c>
      <c r="X90" s="44">
        <v>12496.2</v>
      </c>
      <c r="Y90" s="21">
        <v>2950.8</v>
      </c>
      <c r="Z90" s="21">
        <v>2610.9</v>
      </c>
      <c r="AA90" s="21">
        <v>3319.7</v>
      </c>
      <c r="AB90" s="21">
        <v>23.6</v>
      </c>
      <c r="AC90" s="21">
        <v>20.9</v>
      </c>
      <c r="AD90" s="22">
        <v>26.6</v>
      </c>
      <c r="AE90" s="35">
        <v>617.70000000000005</v>
      </c>
      <c r="AF90" s="21">
        <v>185.7</v>
      </c>
      <c r="AG90" s="21">
        <v>163.4</v>
      </c>
      <c r="AH90" s="21">
        <v>207.6</v>
      </c>
      <c r="AI90" s="21">
        <v>30.1</v>
      </c>
      <c r="AJ90" s="21">
        <v>26.4</v>
      </c>
      <c r="AK90" s="22">
        <v>33.6</v>
      </c>
    </row>
    <row r="91" spans="1:37">
      <c r="A91" s="6" t="s">
        <v>818</v>
      </c>
      <c r="B91" s="55" t="s">
        <v>819</v>
      </c>
      <c r="C91" s="44">
        <v>26502.1</v>
      </c>
      <c r="D91" s="21">
        <v>4649.8999999999996</v>
      </c>
      <c r="E91" s="21">
        <v>4140.5</v>
      </c>
      <c r="F91" s="21">
        <v>5163.8999999999996</v>
      </c>
      <c r="G91" s="21">
        <v>17.5</v>
      </c>
      <c r="H91" s="21">
        <v>15.6</v>
      </c>
      <c r="I91" s="22">
        <v>19.5</v>
      </c>
      <c r="J91" s="44">
        <v>7352.8</v>
      </c>
      <c r="K91" s="21">
        <v>1431.4</v>
      </c>
      <c r="L91" s="21">
        <v>1281.0999999999999</v>
      </c>
      <c r="M91" s="21">
        <v>1587.4</v>
      </c>
      <c r="N91" s="21">
        <v>19.5</v>
      </c>
      <c r="O91" s="21">
        <v>17.399999999999999</v>
      </c>
      <c r="P91" s="22">
        <v>21.6</v>
      </c>
      <c r="Q91" s="44">
        <v>1799.9</v>
      </c>
      <c r="R91" s="21">
        <v>362.6</v>
      </c>
      <c r="S91" s="21">
        <v>324.8</v>
      </c>
      <c r="T91" s="21">
        <v>404.9</v>
      </c>
      <c r="U91" s="21">
        <v>20.100000000000001</v>
      </c>
      <c r="V91" s="21">
        <v>18</v>
      </c>
      <c r="W91" s="22">
        <v>22.5</v>
      </c>
      <c r="X91" s="44">
        <v>2055.1</v>
      </c>
      <c r="Y91" s="21">
        <v>436.3</v>
      </c>
      <c r="Z91" s="21">
        <v>382.3</v>
      </c>
      <c r="AA91" s="21">
        <v>494.7</v>
      </c>
      <c r="AB91" s="21">
        <v>21.2</v>
      </c>
      <c r="AC91" s="21">
        <v>18.600000000000001</v>
      </c>
      <c r="AD91" s="22">
        <v>24.1</v>
      </c>
      <c r="AE91" s="35">
        <v>0</v>
      </c>
      <c r="AF91" s="21" t="s">
        <v>874</v>
      </c>
      <c r="AG91" s="21" t="s">
        <v>874</v>
      </c>
      <c r="AH91" s="21" t="s">
        <v>874</v>
      </c>
      <c r="AI91" s="21" t="s">
        <v>874</v>
      </c>
      <c r="AJ91" s="21" t="s">
        <v>874</v>
      </c>
      <c r="AK91" s="22" t="s">
        <v>874</v>
      </c>
    </row>
    <row r="92" spans="1:37">
      <c r="A92" s="6" t="s">
        <v>566</v>
      </c>
      <c r="B92" s="55" t="s">
        <v>567</v>
      </c>
      <c r="C92" s="44">
        <v>15058.3</v>
      </c>
      <c r="D92" s="21">
        <v>2836.5</v>
      </c>
      <c r="E92" s="21">
        <v>2520.1</v>
      </c>
      <c r="F92" s="21">
        <v>3160.5</v>
      </c>
      <c r="G92" s="21">
        <v>18.8</v>
      </c>
      <c r="H92" s="21">
        <v>16.7</v>
      </c>
      <c r="I92" s="22">
        <v>21</v>
      </c>
      <c r="J92" s="44">
        <v>14413.7</v>
      </c>
      <c r="K92" s="21">
        <v>3007.9</v>
      </c>
      <c r="L92" s="21">
        <v>2700.5</v>
      </c>
      <c r="M92" s="21">
        <v>3334</v>
      </c>
      <c r="N92" s="21">
        <v>20.9</v>
      </c>
      <c r="O92" s="21">
        <v>18.7</v>
      </c>
      <c r="P92" s="22">
        <v>23.1</v>
      </c>
      <c r="Q92" s="44">
        <v>9652.1</v>
      </c>
      <c r="R92" s="21">
        <v>2083.5</v>
      </c>
      <c r="S92" s="21">
        <v>1861.6</v>
      </c>
      <c r="T92" s="21">
        <v>2324.9</v>
      </c>
      <c r="U92" s="21">
        <v>21.6</v>
      </c>
      <c r="V92" s="21">
        <v>19.3</v>
      </c>
      <c r="W92" s="22">
        <v>24.1</v>
      </c>
      <c r="X92" s="44">
        <v>8159.8</v>
      </c>
      <c r="Y92" s="21">
        <v>1854.7</v>
      </c>
      <c r="Z92" s="21">
        <v>1636.1</v>
      </c>
      <c r="AA92" s="21">
        <v>2088</v>
      </c>
      <c r="AB92" s="21">
        <v>22.7</v>
      </c>
      <c r="AC92" s="21">
        <v>20.100000000000001</v>
      </c>
      <c r="AD92" s="22">
        <v>25.6</v>
      </c>
      <c r="AE92" s="35">
        <v>7687.1</v>
      </c>
      <c r="AF92" s="21">
        <v>2230.1</v>
      </c>
      <c r="AG92" s="21">
        <v>1957</v>
      </c>
      <c r="AH92" s="21">
        <v>2496.1999999999998</v>
      </c>
      <c r="AI92" s="21">
        <v>29</v>
      </c>
      <c r="AJ92" s="21">
        <v>25.5</v>
      </c>
      <c r="AK92" s="22">
        <v>32.5</v>
      </c>
    </row>
    <row r="93" spans="1:37">
      <c r="A93" s="6" t="s">
        <v>584</v>
      </c>
      <c r="B93" s="55" t="s">
        <v>585</v>
      </c>
      <c r="C93" s="44">
        <v>15631.1</v>
      </c>
      <c r="D93" s="21">
        <v>2844.4</v>
      </c>
      <c r="E93" s="21">
        <v>2528.3000000000002</v>
      </c>
      <c r="F93" s="21">
        <v>3165</v>
      </c>
      <c r="G93" s="21">
        <v>18.2</v>
      </c>
      <c r="H93" s="21">
        <v>16.2</v>
      </c>
      <c r="I93" s="22">
        <v>20.2</v>
      </c>
      <c r="J93" s="44">
        <v>12248.4</v>
      </c>
      <c r="K93" s="21">
        <v>2471.1999999999998</v>
      </c>
      <c r="L93" s="21">
        <v>2217.1999999999998</v>
      </c>
      <c r="M93" s="21">
        <v>2740</v>
      </c>
      <c r="N93" s="21">
        <v>20.2</v>
      </c>
      <c r="O93" s="21">
        <v>18.100000000000001</v>
      </c>
      <c r="P93" s="22">
        <v>22.4</v>
      </c>
      <c r="Q93" s="44">
        <v>11540.9</v>
      </c>
      <c r="R93" s="21">
        <v>2409.1</v>
      </c>
      <c r="S93" s="21">
        <v>2157.5</v>
      </c>
      <c r="T93" s="21">
        <v>2680.9</v>
      </c>
      <c r="U93" s="21">
        <v>20.9</v>
      </c>
      <c r="V93" s="21">
        <v>18.7</v>
      </c>
      <c r="W93" s="22">
        <v>23.2</v>
      </c>
      <c r="X93" s="44">
        <v>7955.9</v>
      </c>
      <c r="Y93" s="21">
        <v>1749.5</v>
      </c>
      <c r="Z93" s="21">
        <v>1540.5</v>
      </c>
      <c r="AA93" s="21">
        <v>1974.7</v>
      </c>
      <c r="AB93" s="21">
        <v>22</v>
      </c>
      <c r="AC93" s="21">
        <v>19.399999999999999</v>
      </c>
      <c r="AD93" s="22">
        <v>24.8</v>
      </c>
      <c r="AE93" s="35">
        <v>4351.8</v>
      </c>
      <c r="AF93" s="21">
        <v>1224.3</v>
      </c>
      <c r="AG93" s="21">
        <v>1077.7</v>
      </c>
      <c r="AH93" s="21">
        <v>1368.8</v>
      </c>
      <c r="AI93" s="21">
        <v>28.1</v>
      </c>
      <c r="AJ93" s="21">
        <v>24.8</v>
      </c>
      <c r="AK93" s="22">
        <v>31.5</v>
      </c>
    </row>
    <row r="94" spans="1:37">
      <c r="A94" s="6" t="s">
        <v>688</v>
      </c>
      <c r="B94" s="55" t="s">
        <v>689</v>
      </c>
      <c r="C94" s="44">
        <v>38225.4</v>
      </c>
      <c r="D94" s="21">
        <v>7202.5</v>
      </c>
      <c r="E94" s="21">
        <v>6415.2</v>
      </c>
      <c r="F94" s="21">
        <v>8008.4</v>
      </c>
      <c r="G94" s="21">
        <v>18.8</v>
      </c>
      <c r="H94" s="21">
        <v>16.8</v>
      </c>
      <c r="I94" s="22">
        <v>21</v>
      </c>
      <c r="J94" s="44">
        <v>13376.3</v>
      </c>
      <c r="K94" s="21">
        <v>2792</v>
      </c>
      <c r="L94" s="21">
        <v>2506.6999999999998</v>
      </c>
      <c r="M94" s="21">
        <v>3091.2</v>
      </c>
      <c r="N94" s="21">
        <v>20.9</v>
      </c>
      <c r="O94" s="21">
        <v>18.7</v>
      </c>
      <c r="P94" s="22">
        <v>23.1</v>
      </c>
      <c r="Q94" s="44">
        <v>6482.5</v>
      </c>
      <c r="R94" s="21">
        <v>1399.5</v>
      </c>
      <c r="S94" s="21">
        <v>1255.9000000000001</v>
      </c>
      <c r="T94" s="21">
        <v>1558.4</v>
      </c>
      <c r="U94" s="21">
        <v>21.6</v>
      </c>
      <c r="V94" s="21">
        <v>19.399999999999999</v>
      </c>
      <c r="W94" s="22">
        <v>24</v>
      </c>
      <c r="X94" s="44">
        <v>3079.9</v>
      </c>
      <c r="Y94" s="21">
        <v>700.1</v>
      </c>
      <c r="Z94" s="21">
        <v>617.9</v>
      </c>
      <c r="AA94" s="21">
        <v>789.8</v>
      </c>
      <c r="AB94" s="21">
        <v>22.7</v>
      </c>
      <c r="AC94" s="21">
        <v>20.100000000000001</v>
      </c>
      <c r="AD94" s="22">
        <v>25.6</v>
      </c>
      <c r="AE94" s="35">
        <v>0</v>
      </c>
      <c r="AF94" s="21" t="s">
        <v>874</v>
      </c>
      <c r="AG94" s="21" t="s">
        <v>874</v>
      </c>
      <c r="AH94" s="21" t="s">
        <v>874</v>
      </c>
      <c r="AI94" s="21" t="s">
        <v>874</v>
      </c>
      <c r="AJ94" s="21" t="s">
        <v>874</v>
      </c>
      <c r="AK94" s="22" t="s">
        <v>874</v>
      </c>
    </row>
    <row r="95" spans="1:37">
      <c r="A95" s="6" t="s">
        <v>288</v>
      </c>
      <c r="B95" s="55" t="s">
        <v>289</v>
      </c>
      <c r="C95" s="44">
        <v>0</v>
      </c>
      <c r="D95" s="21" t="s">
        <v>874</v>
      </c>
      <c r="E95" s="21" t="s">
        <v>874</v>
      </c>
      <c r="F95" s="21" t="s">
        <v>874</v>
      </c>
      <c r="G95" s="21" t="s">
        <v>874</v>
      </c>
      <c r="H95" s="21" t="s">
        <v>874</v>
      </c>
      <c r="I95" s="22" t="s">
        <v>874</v>
      </c>
      <c r="J95" s="44">
        <v>6775.1</v>
      </c>
      <c r="K95" s="21">
        <v>1523.6</v>
      </c>
      <c r="L95" s="21">
        <v>1372.2</v>
      </c>
      <c r="M95" s="21">
        <v>1685.5</v>
      </c>
      <c r="N95" s="21">
        <v>22.5</v>
      </c>
      <c r="O95" s="21">
        <v>20.3</v>
      </c>
      <c r="P95" s="22">
        <v>24.9</v>
      </c>
      <c r="Q95" s="44">
        <v>16003.4</v>
      </c>
      <c r="R95" s="21">
        <v>3720.1</v>
      </c>
      <c r="S95" s="21">
        <v>3326.8</v>
      </c>
      <c r="T95" s="21">
        <v>4128.2</v>
      </c>
      <c r="U95" s="21">
        <v>23.2</v>
      </c>
      <c r="V95" s="21">
        <v>20.8</v>
      </c>
      <c r="W95" s="22">
        <v>25.8</v>
      </c>
      <c r="X95" s="44">
        <v>20492.2</v>
      </c>
      <c r="Y95" s="21">
        <v>5009.8999999999996</v>
      </c>
      <c r="Z95" s="21">
        <v>4431</v>
      </c>
      <c r="AA95" s="21">
        <v>5613.6</v>
      </c>
      <c r="AB95" s="21">
        <v>24.4</v>
      </c>
      <c r="AC95" s="21">
        <v>21.6</v>
      </c>
      <c r="AD95" s="22">
        <v>27.4</v>
      </c>
      <c r="AE95" s="35">
        <v>8917.4</v>
      </c>
      <c r="AF95" s="21">
        <v>2765.7</v>
      </c>
      <c r="AG95" s="21">
        <v>2446.4</v>
      </c>
      <c r="AH95" s="21">
        <v>3072.3</v>
      </c>
      <c r="AI95" s="21">
        <v>31</v>
      </c>
      <c r="AJ95" s="21">
        <v>27.4</v>
      </c>
      <c r="AK95" s="22">
        <v>34.5</v>
      </c>
    </row>
    <row r="96" spans="1:37">
      <c r="A96" s="6" t="s">
        <v>340</v>
      </c>
      <c r="B96" s="55" t="s">
        <v>341</v>
      </c>
      <c r="C96" s="44">
        <v>3216.5</v>
      </c>
      <c r="D96" s="21">
        <v>640.5</v>
      </c>
      <c r="E96" s="21">
        <v>571.20000000000005</v>
      </c>
      <c r="F96" s="21">
        <v>710.2</v>
      </c>
      <c r="G96" s="21">
        <v>19.899999999999999</v>
      </c>
      <c r="H96" s="21">
        <v>17.8</v>
      </c>
      <c r="I96" s="22">
        <v>22.1</v>
      </c>
      <c r="J96" s="44">
        <v>12884.3</v>
      </c>
      <c r="K96" s="21">
        <v>2838.8</v>
      </c>
      <c r="L96" s="21">
        <v>2557.8000000000002</v>
      </c>
      <c r="M96" s="21">
        <v>3139.1</v>
      </c>
      <c r="N96" s="21">
        <v>22</v>
      </c>
      <c r="O96" s="21">
        <v>19.899999999999999</v>
      </c>
      <c r="P96" s="22">
        <v>24.4</v>
      </c>
      <c r="Q96" s="44">
        <v>15664.4</v>
      </c>
      <c r="R96" s="21">
        <v>3568.5</v>
      </c>
      <c r="S96" s="21">
        <v>3203.2</v>
      </c>
      <c r="T96" s="21">
        <v>3966.1</v>
      </c>
      <c r="U96" s="21">
        <v>22.8</v>
      </c>
      <c r="V96" s="21">
        <v>20.399999999999999</v>
      </c>
      <c r="W96" s="22">
        <v>25.3</v>
      </c>
      <c r="X96" s="44">
        <v>16678.099999999999</v>
      </c>
      <c r="Y96" s="21">
        <v>3997.8</v>
      </c>
      <c r="Z96" s="21">
        <v>3538.9</v>
      </c>
      <c r="AA96" s="21">
        <v>4487.3</v>
      </c>
      <c r="AB96" s="21">
        <v>24</v>
      </c>
      <c r="AC96" s="21">
        <v>21.2</v>
      </c>
      <c r="AD96" s="22">
        <v>26.9</v>
      </c>
      <c r="AE96" s="35">
        <v>10606.6</v>
      </c>
      <c r="AF96" s="21">
        <v>3232.4</v>
      </c>
      <c r="AG96" s="21">
        <v>2848.1</v>
      </c>
      <c r="AH96" s="21">
        <v>3604.6</v>
      </c>
      <c r="AI96" s="21">
        <v>30.5</v>
      </c>
      <c r="AJ96" s="21">
        <v>26.9</v>
      </c>
      <c r="AK96" s="22">
        <v>34</v>
      </c>
    </row>
    <row r="97" spans="1:37">
      <c r="A97" s="6" t="s">
        <v>530</v>
      </c>
      <c r="B97" s="55" t="s">
        <v>531</v>
      </c>
      <c r="C97" s="44">
        <v>0</v>
      </c>
      <c r="D97" s="21" t="s">
        <v>874</v>
      </c>
      <c r="E97" s="21" t="s">
        <v>874</v>
      </c>
      <c r="F97" s="21" t="s">
        <v>874</v>
      </c>
      <c r="G97" s="21" t="s">
        <v>874</v>
      </c>
      <c r="H97" s="21" t="s">
        <v>874</v>
      </c>
      <c r="I97" s="22" t="s">
        <v>874</v>
      </c>
      <c r="J97" s="44">
        <v>15151.2</v>
      </c>
      <c r="K97" s="21">
        <v>3184.4</v>
      </c>
      <c r="L97" s="21">
        <v>2861.7</v>
      </c>
      <c r="M97" s="21">
        <v>3527.8</v>
      </c>
      <c r="N97" s="21">
        <v>21</v>
      </c>
      <c r="O97" s="21">
        <v>18.899999999999999</v>
      </c>
      <c r="P97" s="22">
        <v>23.3</v>
      </c>
      <c r="Q97" s="44">
        <v>22129.599999999999</v>
      </c>
      <c r="R97" s="21">
        <v>4811.1000000000004</v>
      </c>
      <c r="S97" s="21">
        <v>4317.2</v>
      </c>
      <c r="T97" s="21">
        <v>5357.1</v>
      </c>
      <c r="U97" s="21">
        <v>21.7</v>
      </c>
      <c r="V97" s="21">
        <v>19.5</v>
      </c>
      <c r="W97" s="22">
        <v>24.2</v>
      </c>
      <c r="X97" s="44">
        <v>9763.6</v>
      </c>
      <c r="Y97" s="21">
        <v>2235.1</v>
      </c>
      <c r="Z97" s="21">
        <v>1974.9</v>
      </c>
      <c r="AA97" s="21">
        <v>2515.1</v>
      </c>
      <c r="AB97" s="21">
        <v>22.9</v>
      </c>
      <c r="AC97" s="21">
        <v>20.2</v>
      </c>
      <c r="AD97" s="22">
        <v>25.8</v>
      </c>
      <c r="AE97" s="35">
        <v>736.6</v>
      </c>
      <c r="AF97" s="21">
        <v>215.2</v>
      </c>
      <c r="AG97" s="21">
        <v>189.3</v>
      </c>
      <c r="AH97" s="21">
        <v>240.8</v>
      </c>
      <c r="AI97" s="21">
        <v>29.2</v>
      </c>
      <c r="AJ97" s="21">
        <v>25.7</v>
      </c>
      <c r="AK97" s="22">
        <v>32.700000000000003</v>
      </c>
    </row>
    <row r="98" spans="1:37">
      <c r="A98" s="6" t="s">
        <v>568</v>
      </c>
      <c r="B98" s="55" t="s">
        <v>569</v>
      </c>
      <c r="C98" s="44">
        <v>13155.9</v>
      </c>
      <c r="D98" s="21">
        <v>2521.1</v>
      </c>
      <c r="E98" s="21">
        <v>2250.9</v>
      </c>
      <c r="F98" s="21">
        <v>2800.1</v>
      </c>
      <c r="G98" s="21">
        <v>19.2</v>
      </c>
      <c r="H98" s="21">
        <v>17.100000000000001</v>
      </c>
      <c r="I98" s="22">
        <v>21.3</v>
      </c>
      <c r="J98" s="44">
        <v>14929.2</v>
      </c>
      <c r="K98" s="21">
        <v>3168.3</v>
      </c>
      <c r="L98" s="21">
        <v>2846.4</v>
      </c>
      <c r="M98" s="21">
        <v>3507.3</v>
      </c>
      <c r="N98" s="21">
        <v>21.2</v>
      </c>
      <c r="O98" s="21">
        <v>19.100000000000001</v>
      </c>
      <c r="P98" s="22">
        <v>23.5</v>
      </c>
      <c r="Q98" s="44">
        <v>11006.9</v>
      </c>
      <c r="R98" s="21">
        <v>2415.8000000000002</v>
      </c>
      <c r="S98" s="21">
        <v>2172.3000000000002</v>
      </c>
      <c r="T98" s="21">
        <v>2687.3</v>
      </c>
      <c r="U98" s="21">
        <v>21.9</v>
      </c>
      <c r="V98" s="21">
        <v>19.7</v>
      </c>
      <c r="W98" s="22">
        <v>24.4</v>
      </c>
      <c r="X98" s="44">
        <v>6910.8</v>
      </c>
      <c r="Y98" s="21">
        <v>1596.8</v>
      </c>
      <c r="Z98" s="21">
        <v>1412.3</v>
      </c>
      <c r="AA98" s="21">
        <v>1799.1</v>
      </c>
      <c r="AB98" s="21">
        <v>23.1</v>
      </c>
      <c r="AC98" s="21">
        <v>20.399999999999999</v>
      </c>
      <c r="AD98" s="22">
        <v>26</v>
      </c>
      <c r="AE98" s="35">
        <v>3067.2</v>
      </c>
      <c r="AF98" s="21">
        <v>903.3</v>
      </c>
      <c r="AG98" s="21">
        <v>793.8</v>
      </c>
      <c r="AH98" s="21">
        <v>1012.3</v>
      </c>
      <c r="AI98" s="21">
        <v>29.5</v>
      </c>
      <c r="AJ98" s="21">
        <v>25.9</v>
      </c>
      <c r="AK98" s="22">
        <v>33</v>
      </c>
    </row>
    <row r="99" spans="1:37">
      <c r="A99" s="6" t="s">
        <v>406</v>
      </c>
      <c r="B99" s="55" t="s">
        <v>407</v>
      </c>
      <c r="C99" s="44">
        <v>10712.4</v>
      </c>
      <c r="D99" s="21">
        <v>2091.6999999999998</v>
      </c>
      <c r="E99" s="21">
        <v>1859.2</v>
      </c>
      <c r="F99" s="21">
        <v>2330.9</v>
      </c>
      <c r="G99" s="21">
        <v>19.5</v>
      </c>
      <c r="H99" s="21">
        <v>17.399999999999999</v>
      </c>
      <c r="I99" s="22">
        <v>21.8</v>
      </c>
      <c r="J99" s="44">
        <v>15005.5</v>
      </c>
      <c r="K99" s="21">
        <v>3243.9</v>
      </c>
      <c r="L99" s="21">
        <v>2912</v>
      </c>
      <c r="M99" s="21">
        <v>3595.5</v>
      </c>
      <c r="N99" s="21">
        <v>21.6</v>
      </c>
      <c r="O99" s="21">
        <v>19.399999999999999</v>
      </c>
      <c r="P99" s="22">
        <v>24</v>
      </c>
      <c r="Q99" s="44">
        <v>15263.7</v>
      </c>
      <c r="R99" s="21">
        <v>3412.5</v>
      </c>
      <c r="S99" s="21">
        <v>3049.4</v>
      </c>
      <c r="T99" s="21">
        <v>3805.9</v>
      </c>
      <c r="U99" s="21">
        <v>22.4</v>
      </c>
      <c r="V99" s="21">
        <v>20</v>
      </c>
      <c r="W99" s="22">
        <v>24.9</v>
      </c>
      <c r="X99" s="44">
        <v>26705.7</v>
      </c>
      <c r="Y99" s="21">
        <v>6284.2</v>
      </c>
      <c r="Z99" s="21">
        <v>5560.3</v>
      </c>
      <c r="AA99" s="21">
        <v>7067.6</v>
      </c>
      <c r="AB99" s="21">
        <v>23.5</v>
      </c>
      <c r="AC99" s="21">
        <v>20.8</v>
      </c>
      <c r="AD99" s="22">
        <v>26.5</v>
      </c>
      <c r="AE99" s="35">
        <v>24817.8</v>
      </c>
      <c r="AF99" s="21">
        <v>7437.9</v>
      </c>
      <c r="AG99" s="21">
        <v>6530.6</v>
      </c>
      <c r="AH99" s="21">
        <v>8330.2999999999993</v>
      </c>
      <c r="AI99" s="21">
        <v>30</v>
      </c>
      <c r="AJ99" s="21">
        <v>26.3</v>
      </c>
      <c r="AK99" s="22">
        <v>33.6</v>
      </c>
    </row>
    <row r="100" spans="1:37">
      <c r="A100" s="6" t="s">
        <v>616</v>
      </c>
      <c r="B100" s="55" t="s">
        <v>617</v>
      </c>
      <c r="C100" s="44">
        <v>18549.599999999999</v>
      </c>
      <c r="D100" s="21">
        <v>3543.2</v>
      </c>
      <c r="E100" s="21">
        <v>3153.7</v>
      </c>
      <c r="F100" s="21">
        <v>3938.5</v>
      </c>
      <c r="G100" s="21">
        <v>19.100000000000001</v>
      </c>
      <c r="H100" s="21">
        <v>17</v>
      </c>
      <c r="I100" s="22">
        <v>21.2</v>
      </c>
      <c r="J100" s="44">
        <v>16143.7</v>
      </c>
      <c r="K100" s="21">
        <v>3415.7</v>
      </c>
      <c r="L100" s="21">
        <v>3068.9</v>
      </c>
      <c r="M100" s="21">
        <v>3780.8</v>
      </c>
      <c r="N100" s="21">
        <v>21.2</v>
      </c>
      <c r="O100" s="21">
        <v>19</v>
      </c>
      <c r="P100" s="22">
        <v>23.4</v>
      </c>
      <c r="Q100" s="44">
        <v>12027.6</v>
      </c>
      <c r="R100" s="21">
        <v>2632.2</v>
      </c>
      <c r="S100" s="21">
        <v>2355.6999999999998</v>
      </c>
      <c r="T100" s="21">
        <v>2934.9</v>
      </c>
      <c r="U100" s="21">
        <v>21.9</v>
      </c>
      <c r="V100" s="21">
        <v>19.600000000000001</v>
      </c>
      <c r="W100" s="22">
        <v>24.4</v>
      </c>
      <c r="X100" s="44">
        <v>10359.799999999999</v>
      </c>
      <c r="Y100" s="21">
        <v>2387</v>
      </c>
      <c r="Z100" s="21">
        <v>2107.6999999999998</v>
      </c>
      <c r="AA100" s="21">
        <v>2689</v>
      </c>
      <c r="AB100" s="21">
        <v>23</v>
      </c>
      <c r="AC100" s="21">
        <v>20.3</v>
      </c>
      <c r="AD100" s="22">
        <v>26</v>
      </c>
      <c r="AE100" s="35">
        <v>1004.3</v>
      </c>
      <c r="AF100" s="21">
        <v>295.2</v>
      </c>
      <c r="AG100" s="21">
        <v>258.8</v>
      </c>
      <c r="AH100" s="21">
        <v>330.7</v>
      </c>
      <c r="AI100" s="21">
        <v>29.4</v>
      </c>
      <c r="AJ100" s="21">
        <v>25.8</v>
      </c>
      <c r="AK100" s="22">
        <v>32.9</v>
      </c>
    </row>
    <row r="101" spans="1:37">
      <c r="A101" s="6" t="s">
        <v>598</v>
      </c>
      <c r="B101" s="55" t="s">
        <v>599</v>
      </c>
      <c r="C101" s="44">
        <v>14337.8</v>
      </c>
      <c r="D101" s="21">
        <v>2641.5</v>
      </c>
      <c r="E101" s="21">
        <v>2344.8000000000002</v>
      </c>
      <c r="F101" s="21">
        <v>2951.2</v>
      </c>
      <c r="G101" s="21">
        <v>18.399999999999999</v>
      </c>
      <c r="H101" s="21">
        <v>16.399999999999999</v>
      </c>
      <c r="I101" s="22">
        <v>20.6</v>
      </c>
      <c r="J101" s="44">
        <v>11111.3</v>
      </c>
      <c r="K101" s="21">
        <v>2269.6</v>
      </c>
      <c r="L101" s="21">
        <v>2031.5</v>
      </c>
      <c r="M101" s="21">
        <v>2519.8000000000002</v>
      </c>
      <c r="N101" s="21">
        <v>20.399999999999999</v>
      </c>
      <c r="O101" s="21">
        <v>18.3</v>
      </c>
      <c r="P101" s="22">
        <v>22.7</v>
      </c>
      <c r="Q101" s="44">
        <v>12278.2</v>
      </c>
      <c r="R101" s="21">
        <v>2594.9</v>
      </c>
      <c r="S101" s="21">
        <v>2314.6</v>
      </c>
      <c r="T101" s="21">
        <v>2899</v>
      </c>
      <c r="U101" s="21">
        <v>21.1</v>
      </c>
      <c r="V101" s="21">
        <v>18.899999999999999</v>
      </c>
      <c r="W101" s="22">
        <v>23.6</v>
      </c>
      <c r="X101" s="44">
        <v>6010.3</v>
      </c>
      <c r="Y101" s="21">
        <v>1338.1</v>
      </c>
      <c r="Z101" s="21">
        <v>1179.2</v>
      </c>
      <c r="AA101" s="21">
        <v>1509.3</v>
      </c>
      <c r="AB101" s="21">
        <v>22.3</v>
      </c>
      <c r="AC101" s="21">
        <v>19.600000000000001</v>
      </c>
      <c r="AD101" s="22">
        <v>25.1</v>
      </c>
      <c r="AE101" s="35">
        <v>13489.4</v>
      </c>
      <c r="AF101" s="21">
        <v>3841.4</v>
      </c>
      <c r="AG101" s="21">
        <v>3364.2</v>
      </c>
      <c r="AH101" s="21">
        <v>4312.3999999999996</v>
      </c>
      <c r="AI101" s="21">
        <v>28.5</v>
      </c>
      <c r="AJ101" s="21">
        <v>24.9</v>
      </c>
      <c r="AK101" s="22">
        <v>32</v>
      </c>
    </row>
    <row r="102" spans="1:37">
      <c r="A102" s="6" t="s">
        <v>394</v>
      </c>
      <c r="B102" s="55" t="s">
        <v>395</v>
      </c>
      <c r="C102" s="44">
        <v>9929.6</v>
      </c>
      <c r="D102" s="21">
        <v>1957.4</v>
      </c>
      <c r="E102" s="21">
        <v>1745.4</v>
      </c>
      <c r="F102" s="21">
        <v>2173.1</v>
      </c>
      <c r="G102" s="21">
        <v>19.7</v>
      </c>
      <c r="H102" s="21">
        <v>17.600000000000001</v>
      </c>
      <c r="I102" s="22">
        <v>21.9</v>
      </c>
      <c r="J102" s="44">
        <v>7890.6</v>
      </c>
      <c r="K102" s="21">
        <v>1721.3</v>
      </c>
      <c r="L102" s="21">
        <v>1549.5</v>
      </c>
      <c r="M102" s="21">
        <v>1904.5</v>
      </c>
      <c r="N102" s="21">
        <v>21.8</v>
      </c>
      <c r="O102" s="21">
        <v>19.600000000000001</v>
      </c>
      <c r="P102" s="22">
        <v>24.1</v>
      </c>
      <c r="Q102" s="44">
        <v>9026.6</v>
      </c>
      <c r="R102" s="21">
        <v>2036</v>
      </c>
      <c r="S102" s="21">
        <v>1825</v>
      </c>
      <c r="T102" s="21">
        <v>2261.3000000000002</v>
      </c>
      <c r="U102" s="21">
        <v>22.6</v>
      </c>
      <c r="V102" s="21">
        <v>20.2</v>
      </c>
      <c r="W102" s="22">
        <v>25.1</v>
      </c>
      <c r="X102" s="44">
        <v>8889.2999999999993</v>
      </c>
      <c r="Y102" s="21">
        <v>2109.9</v>
      </c>
      <c r="Z102" s="21">
        <v>1865.8</v>
      </c>
      <c r="AA102" s="21">
        <v>2367.6</v>
      </c>
      <c r="AB102" s="21">
        <v>23.7</v>
      </c>
      <c r="AC102" s="21">
        <v>21</v>
      </c>
      <c r="AD102" s="22">
        <v>26.6</v>
      </c>
      <c r="AE102" s="35">
        <v>4564.8</v>
      </c>
      <c r="AF102" s="21">
        <v>1378.1</v>
      </c>
      <c r="AG102" s="21">
        <v>1216.2</v>
      </c>
      <c r="AH102" s="21">
        <v>1534.9</v>
      </c>
      <c r="AI102" s="21">
        <v>30.2</v>
      </c>
      <c r="AJ102" s="21">
        <v>26.6</v>
      </c>
      <c r="AK102" s="22">
        <v>33.6</v>
      </c>
    </row>
    <row r="103" spans="1:37">
      <c r="A103" s="6" t="s">
        <v>544</v>
      </c>
      <c r="B103" s="55" t="s">
        <v>545</v>
      </c>
      <c r="C103" s="44">
        <v>7820.7</v>
      </c>
      <c r="D103" s="21">
        <v>1430.7</v>
      </c>
      <c r="E103" s="21">
        <v>1269.4000000000001</v>
      </c>
      <c r="F103" s="21">
        <v>1597.8</v>
      </c>
      <c r="G103" s="21">
        <v>18.3</v>
      </c>
      <c r="H103" s="21">
        <v>16.2</v>
      </c>
      <c r="I103" s="22">
        <v>20.399999999999999</v>
      </c>
      <c r="J103" s="44">
        <v>11745.8</v>
      </c>
      <c r="K103" s="21">
        <v>2382.1</v>
      </c>
      <c r="L103" s="21">
        <v>2134.4</v>
      </c>
      <c r="M103" s="21">
        <v>2644.5</v>
      </c>
      <c r="N103" s="21">
        <v>20.3</v>
      </c>
      <c r="O103" s="21">
        <v>18.2</v>
      </c>
      <c r="P103" s="22">
        <v>22.5</v>
      </c>
      <c r="Q103" s="44">
        <v>8057.9</v>
      </c>
      <c r="R103" s="21">
        <v>1690.8</v>
      </c>
      <c r="S103" s="21">
        <v>1508.4</v>
      </c>
      <c r="T103" s="21">
        <v>1886.5</v>
      </c>
      <c r="U103" s="21">
        <v>21</v>
      </c>
      <c r="V103" s="21">
        <v>18.7</v>
      </c>
      <c r="W103" s="22">
        <v>23.4</v>
      </c>
      <c r="X103" s="44">
        <v>10754.4</v>
      </c>
      <c r="Y103" s="21">
        <v>2376.9</v>
      </c>
      <c r="Z103" s="21">
        <v>2092</v>
      </c>
      <c r="AA103" s="21">
        <v>2679</v>
      </c>
      <c r="AB103" s="21">
        <v>22.1</v>
      </c>
      <c r="AC103" s="21">
        <v>19.5</v>
      </c>
      <c r="AD103" s="22">
        <v>24.9</v>
      </c>
      <c r="AE103" s="35">
        <v>7335.2</v>
      </c>
      <c r="AF103" s="21">
        <v>2073.6</v>
      </c>
      <c r="AG103" s="21">
        <v>1821.1</v>
      </c>
      <c r="AH103" s="21">
        <v>2318.1999999999998</v>
      </c>
      <c r="AI103" s="21">
        <v>28.3</v>
      </c>
      <c r="AJ103" s="21">
        <v>24.8</v>
      </c>
      <c r="AK103" s="22">
        <v>31.6</v>
      </c>
    </row>
    <row r="104" spans="1:37">
      <c r="A104" s="6" t="s">
        <v>286</v>
      </c>
      <c r="B104" s="55" t="s">
        <v>287</v>
      </c>
      <c r="C104" s="44">
        <v>2059.9</v>
      </c>
      <c r="D104" s="21">
        <v>421.4</v>
      </c>
      <c r="E104" s="21">
        <v>375.4</v>
      </c>
      <c r="F104" s="21">
        <v>468.3</v>
      </c>
      <c r="G104" s="21">
        <v>20.5</v>
      </c>
      <c r="H104" s="21">
        <v>18.2</v>
      </c>
      <c r="I104" s="22">
        <v>22.7</v>
      </c>
      <c r="J104" s="44">
        <v>4550.2</v>
      </c>
      <c r="K104" s="21">
        <v>1029</v>
      </c>
      <c r="L104" s="21">
        <v>928.4</v>
      </c>
      <c r="M104" s="21">
        <v>1137.9000000000001</v>
      </c>
      <c r="N104" s="21">
        <v>22.6</v>
      </c>
      <c r="O104" s="21">
        <v>20.399999999999999</v>
      </c>
      <c r="P104" s="22">
        <v>25</v>
      </c>
      <c r="Q104" s="44">
        <v>15576.5</v>
      </c>
      <c r="R104" s="21">
        <v>3641.1</v>
      </c>
      <c r="S104" s="21">
        <v>3256.1</v>
      </c>
      <c r="T104" s="21">
        <v>4051.5</v>
      </c>
      <c r="U104" s="21">
        <v>23.4</v>
      </c>
      <c r="V104" s="21">
        <v>20.9</v>
      </c>
      <c r="W104" s="22">
        <v>26</v>
      </c>
      <c r="X104" s="44">
        <v>12899.6</v>
      </c>
      <c r="Y104" s="21">
        <v>3171.2</v>
      </c>
      <c r="Z104" s="21">
        <v>2810.8</v>
      </c>
      <c r="AA104" s="21">
        <v>3554.5</v>
      </c>
      <c r="AB104" s="21">
        <v>24.6</v>
      </c>
      <c r="AC104" s="21">
        <v>21.8</v>
      </c>
      <c r="AD104" s="22">
        <v>27.6</v>
      </c>
      <c r="AE104" s="35">
        <v>16467.8</v>
      </c>
      <c r="AF104" s="21">
        <v>5134.3999999999996</v>
      </c>
      <c r="AG104" s="21">
        <v>4527.8999999999996</v>
      </c>
      <c r="AH104" s="21">
        <v>5713.8</v>
      </c>
      <c r="AI104" s="21">
        <v>31.2</v>
      </c>
      <c r="AJ104" s="21">
        <v>27.5</v>
      </c>
      <c r="AK104" s="22">
        <v>34.700000000000003</v>
      </c>
    </row>
    <row r="105" spans="1:37">
      <c r="A105" s="6" t="s">
        <v>690</v>
      </c>
      <c r="B105" s="55" t="s">
        <v>691</v>
      </c>
      <c r="C105" s="44">
        <v>2362.4</v>
      </c>
      <c r="D105" s="21">
        <v>391</v>
      </c>
      <c r="E105" s="21">
        <v>345.4</v>
      </c>
      <c r="F105" s="21">
        <v>436.9</v>
      </c>
      <c r="G105" s="21">
        <v>16.600000000000001</v>
      </c>
      <c r="H105" s="21">
        <v>14.6</v>
      </c>
      <c r="I105" s="22">
        <v>18.5</v>
      </c>
      <c r="J105" s="44">
        <v>15598.2</v>
      </c>
      <c r="K105" s="21">
        <v>2870.1</v>
      </c>
      <c r="L105" s="21">
        <v>2557.3000000000002</v>
      </c>
      <c r="M105" s="21">
        <v>3190.4</v>
      </c>
      <c r="N105" s="21">
        <v>18.399999999999999</v>
      </c>
      <c r="O105" s="21">
        <v>16.399999999999999</v>
      </c>
      <c r="P105" s="22">
        <v>20.5</v>
      </c>
      <c r="Q105" s="44">
        <v>25908.2</v>
      </c>
      <c r="R105" s="21">
        <v>4936.8999999999996</v>
      </c>
      <c r="S105" s="21">
        <v>4397</v>
      </c>
      <c r="T105" s="21">
        <v>5532.6</v>
      </c>
      <c r="U105" s="21">
        <v>19.100000000000001</v>
      </c>
      <c r="V105" s="21">
        <v>17</v>
      </c>
      <c r="W105" s="22">
        <v>21.4</v>
      </c>
      <c r="X105" s="44">
        <v>36202.400000000001</v>
      </c>
      <c r="Y105" s="21">
        <v>7278</v>
      </c>
      <c r="Z105" s="21">
        <v>6366.9</v>
      </c>
      <c r="AA105" s="21">
        <v>8273.2000000000007</v>
      </c>
      <c r="AB105" s="21">
        <v>20.100000000000001</v>
      </c>
      <c r="AC105" s="21">
        <v>17.600000000000001</v>
      </c>
      <c r="AD105" s="22">
        <v>22.9</v>
      </c>
      <c r="AE105" s="35">
        <v>21469.7</v>
      </c>
      <c r="AF105" s="21">
        <v>5566.5</v>
      </c>
      <c r="AG105" s="21">
        <v>4837.8</v>
      </c>
      <c r="AH105" s="21">
        <v>6276.8</v>
      </c>
      <c r="AI105" s="21">
        <v>25.9</v>
      </c>
      <c r="AJ105" s="21">
        <v>22.5</v>
      </c>
      <c r="AK105" s="22">
        <v>29.2</v>
      </c>
    </row>
    <row r="106" spans="1:37">
      <c r="A106" s="6" t="s">
        <v>840</v>
      </c>
      <c r="B106" s="55" t="s">
        <v>841</v>
      </c>
      <c r="C106" s="44">
        <v>37858.1</v>
      </c>
      <c r="D106" s="21">
        <v>6355</v>
      </c>
      <c r="E106" s="21">
        <v>5632.5</v>
      </c>
      <c r="F106" s="21">
        <v>7065.5</v>
      </c>
      <c r="G106" s="21">
        <v>16.8</v>
      </c>
      <c r="H106" s="21">
        <v>14.9</v>
      </c>
      <c r="I106" s="22">
        <v>18.7</v>
      </c>
      <c r="J106" s="44">
        <v>14572.8</v>
      </c>
      <c r="K106" s="21">
        <v>2718</v>
      </c>
      <c r="L106" s="21">
        <v>2427.4</v>
      </c>
      <c r="M106" s="21">
        <v>3019.4</v>
      </c>
      <c r="N106" s="21">
        <v>18.7</v>
      </c>
      <c r="O106" s="21">
        <v>16.7</v>
      </c>
      <c r="P106" s="22">
        <v>20.7</v>
      </c>
      <c r="Q106" s="44">
        <v>8247.5</v>
      </c>
      <c r="R106" s="21">
        <v>1592.6</v>
      </c>
      <c r="S106" s="21">
        <v>1425.9</v>
      </c>
      <c r="T106" s="21">
        <v>1777.6</v>
      </c>
      <c r="U106" s="21">
        <v>19.3</v>
      </c>
      <c r="V106" s="21">
        <v>17.3</v>
      </c>
      <c r="W106" s="22">
        <v>21.6</v>
      </c>
      <c r="X106" s="44">
        <v>1746.2</v>
      </c>
      <c r="Y106" s="21">
        <v>355.6</v>
      </c>
      <c r="Z106" s="21">
        <v>311.3</v>
      </c>
      <c r="AA106" s="21">
        <v>404</v>
      </c>
      <c r="AB106" s="21">
        <v>20.399999999999999</v>
      </c>
      <c r="AC106" s="21">
        <v>17.8</v>
      </c>
      <c r="AD106" s="22">
        <v>23.1</v>
      </c>
      <c r="AE106" s="35">
        <v>1122.4000000000001</v>
      </c>
      <c r="AF106" s="21">
        <v>294.3</v>
      </c>
      <c r="AG106" s="21">
        <v>256.89999999999998</v>
      </c>
      <c r="AH106" s="21">
        <v>331.6</v>
      </c>
      <c r="AI106" s="21">
        <v>26.2</v>
      </c>
      <c r="AJ106" s="21">
        <v>22.9</v>
      </c>
      <c r="AK106" s="22">
        <v>29.5</v>
      </c>
    </row>
    <row r="107" spans="1:37">
      <c r="A107" s="6" t="s">
        <v>600</v>
      </c>
      <c r="B107" s="55" t="s">
        <v>601</v>
      </c>
      <c r="C107" s="44">
        <v>0</v>
      </c>
      <c r="D107" s="21" t="s">
        <v>874</v>
      </c>
      <c r="E107" s="21" t="s">
        <v>874</v>
      </c>
      <c r="F107" s="21" t="s">
        <v>874</v>
      </c>
      <c r="G107" s="21" t="s">
        <v>874</v>
      </c>
      <c r="H107" s="21" t="s">
        <v>874</v>
      </c>
      <c r="I107" s="22" t="s">
        <v>874</v>
      </c>
      <c r="J107" s="44">
        <v>0</v>
      </c>
      <c r="K107" s="21" t="s">
        <v>874</v>
      </c>
      <c r="L107" s="21" t="s">
        <v>874</v>
      </c>
      <c r="M107" s="21" t="s">
        <v>874</v>
      </c>
      <c r="N107" s="21" t="s">
        <v>874</v>
      </c>
      <c r="O107" s="21" t="s">
        <v>874</v>
      </c>
      <c r="P107" s="22" t="s">
        <v>874</v>
      </c>
      <c r="Q107" s="44">
        <v>5539.4</v>
      </c>
      <c r="R107" s="21">
        <v>1031.0999999999999</v>
      </c>
      <c r="S107" s="21">
        <v>916.8</v>
      </c>
      <c r="T107" s="21">
        <v>1157.9000000000001</v>
      </c>
      <c r="U107" s="21">
        <v>18.600000000000001</v>
      </c>
      <c r="V107" s="21">
        <v>16.600000000000001</v>
      </c>
      <c r="W107" s="22">
        <v>20.9</v>
      </c>
      <c r="X107" s="44">
        <v>36705.599999999999</v>
      </c>
      <c r="Y107" s="21">
        <v>7211.2</v>
      </c>
      <c r="Z107" s="21">
        <v>6298.3</v>
      </c>
      <c r="AA107" s="21">
        <v>8199.9</v>
      </c>
      <c r="AB107" s="21">
        <v>19.600000000000001</v>
      </c>
      <c r="AC107" s="21">
        <v>17.2</v>
      </c>
      <c r="AD107" s="22">
        <v>22.3</v>
      </c>
      <c r="AE107" s="35">
        <v>34839</v>
      </c>
      <c r="AF107" s="21">
        <v>8847.9</v>
      </c>
      <c r="AG107" s="21">
        <v>7699</v>
      </c>
      <c r="AH107" s="21">
        <v>9975.2000000000007</v>
      </c>
      <c r="AI107" s="21">
        <v>25.4</v>
      </c>
      <c r="AJ107" s="21">
        <v>22.1</v>
      </c>
      <c r="AK107" s="22">
        <v>28.6</v>
      </c>
    </row>
    <row r="108" spans="1:37">
      <c r="A108" s="6" t="s">
        <v>350</v>
      </c>
      <c r="B108" s="55" t="s">
        <v>351</v>
      </c>
      <c r="C108" s="44">
        <v>6152.9</v>
      </c>
      <c r="D108" s="21">
        <v>1201.4000000000001</v>
      </c>
      <c r="E108" s="21">
        <v>1067.7</v>
      </c>
      <c r="F108" s="21">
        <v>1338.9</v>
      </c>
      <c r="G108" s="21">
        <v>19.5</v>
      </c>
      <c r="H108" s="21">
        <v>17.399999999999999</v>
      </c>
      <c r="I108" s="22">
        <v>21.8</v>
      </c>
      <c r="J108" s="44">
        <v>11082.6</v>
      </c>
      <c r="K108" s="21">
        <v>2395.8000000000002</v>
      </c>
      <c r="L108" s="21">
        <v>2151.1</v>
      </c>
      <c r="M108" s="21">
        <v>2653.4</v>
      </c>
      <c r="N108" s="21">
        <v>21.6</v>
      </c>
      <c r="O108" s="21">
        <v>19.399999999999999</v>
      </c>
      <c r="P108" s="22">
        <v>23.9</v>
      </c>
      <c r="Q108" s="44">
        <v>8272</v>
      </c>
      <c r="R108" s="21">
        <v>1849.3</v>
      </c>
      <c r="S108" s="21">
        <v>1649.8</v>
      </c>
      <c r="T108" s="21">
        <v>2062.4</v>
      </c>
      <c r="U108" s="21">
        <v>22.4</v>
      </c>
      <c r="V108" s="21">
        <v>19.899999999999999</v>
      </c>
      <c r="W108" s="22">
        <v>24.9</v>
      </c>
      <c r="X108" s="44">
        <v>8181.5</v>
      </c>
      <c r="Y108" s="21">
        <v>1925.1</v>
      </c>
      <c r="Z108" s="21">
        <v>1702.2</v>
      </c>
      <c r="AA108" s="21">
        <v>2163.5</v>
      </c>
      <c r="AB108" s="21">
        <v>23.5</v>
      </c>
      <c r="AC108" s="21">
        <v>20.8</v>
      </c>
      <c r="AD108" s="22">
        <v>26.4</v>
      </c>
      <c r="AE108" s="35">
        <v>25886.9</v>
      </c>
      <c r="AF108" s="21">
        <v>7757.9</v>
      </c>
      <c r="AG108" s="21">
        <v>6816</v>
      </c>
      <c r="AH108" s="21">
        <v>8676.1</v>
      </c>
      <c r="AI108" s="21">
        <v>30</v>
      </c>
      <c r="AJ108" s="21">
        <v>26.3</v>
      </c>
      <c r="AK108" s="22">
        <v>33.5</v>
      </c>
    </row>
    <row r="109" spans="1:37">
      <c r="A109" s="6" t="s">
        <v>726</v>
      </c>
      <c r="B109" s="55" t="s">
        <v>727</v>
      </c>
      <c r="C109" s="44">
        <v>2278.5</v>
      </c>
      <c r="D109" s="21">
        <v>349.3</v>
      </c>
      <c r="E109" s="21">
        <v>306.3</v>
      </c>
      <c r="F109" s="21">
        <v>390.3</v>
      </c>
      <c r="G109" s="21">
        <v>15.3</v>
      </c>
      <c r="H109" s="21">
        <v>13.4</v>
      </c>
      <c r="I109" s="22">
        <v>17.100000000000001</v>
      </c>
      <c r="J109" s="44">
        <v>13604.6</v>
      </c>
      <c r="K109" s="21">
        <v>2322.4</v>
      </c>
      <c r="L109" s="21">
        <v>2061.3000000000002</v>
      </c>
      <c r="M109" s="21">
        <v>2597.6</v>
      </c>
      <c r="N109" s="21">
        <v>17.100000000000001</v>
      </c>
      <c r="O109" s="21">
        <v>15.2</v>
      </c>
      <c r="P109" s="22">
        <v>19.100000000000001</v>
      </c>
      <c r="Q109" s="44">
        <v>17310.099999999999</v>
      </c>
      <c r="R109" s="21">
        <v>3061.7</v>
      </c>
      <c r="S109" s="21">
        <v>2717.5</v>
      </c>
      <c r="T109" s="21">
        <v>3437.8</v>
      </c>
      <c r="U109" s="21">
        <v>17.7</v>
      </c>
      <c r="V109" s="21">
        <v>15.7</v>
      </c>
      <c r="W109" s="22">
        <v>19.899999999999999</v>
      </c>
      <c r="X109" s="44">
        <v>18553</v>
      </c>
      <c r="Y109" s="21">
        <v>3465.4</v>
      </c>
      <c r="Z109" s="21">
        <v>3014.2</v>
      </c>
      <c r="AA109" s="21">
        <v>3962.6</v>
      </c>
      <c r="AB109" s="21">
        <v>18.7</v>
      </c>
      <c r="AC109" s="21">
        <v>16.2</v>
      </c>
      <c r="AD109" s="22">
        <v>21.4</v>
      </c>
      <c r="AE109" s="35">
        <v>11842.8</v>
      </c>
      <c r="AF109" s="21">
        <v>2867.2</v>
      </c>
      <c r="AG109" s="21">
        <v>2486.6999999999998</v>
      </c>
      <c r="AH109" s="21">
        <v>3249.2</v>
      </c>
      <c r="AI109" s="21">
        <v>24.2</v>
      </c>
      <c r="AJ109" s="21">
        <v>21</v>
      </c>
      <c r="AK109" s="22">
        <v>27.4</v>
      </c>
    </row>
    <row r="110" spans="1:37">
      <c r="A110" s="6" t="s">
        <v>728</v>
      </c>
      <c r="B110" s="55" t="s">
        <v>729</v>
      </c>
      <c r="C110" s="44">
        <v>27414</v>
      </c>
      <c r="D110" s="21">
        <v>5038.8999999999996</v>
      </c>
      <c r="E110" s="21">
        <v>4487</v>
      </c>
      <c r="F110" s="21">
        <v>5603.3</v>
      </c>
      <c r="G110" s="21">
        <v>18.399999999999999</v>
      </c>
      <c r="H110" s="21">
        <v>16.399999999999999</v>
      </c>
      <c r="I110" s="22">
        <v>20.399999999999999</v>
      </c>
      <c r="J110" s="44">
        <v>20153.7</v>
      </c>
      <c r="K110" s="21">
        <v>4107.2</v>
      </c>
      <c r="L110" s="21">
        <v>3685.7</v>
      </c>
      <c r="M110" s="21">
        <v>4549.8</v>
      </c>
      <c r="N110" s="21">
        <v>20.399999999999999</v>
      </c>
      <c r="O110" s="21">
        <v>18.3</v>
      </c>
      <c r="P110" s="22">
        <v>22.6</v>
      </c>
      <c r="Q110" s="44">
        <v>3250.5</v>
      </c>
      <c r="R110" s="21">
        <v>685.4</v>
      </c>
      <c r="S110" s="21">
        <v>615.29999999999995</v>
      </c>
      <c r="T110" s="21">
        <v>763.2</v>
      </c>
      <c r="U110" s="21">
        <v>21.1</v>
      </c>
      <c r="V110" s="21">
        <v>18.899999999999999</v>
      </c>
      <c r="W110" s="22">
        <v>23.5</v>
      </c>
      <c r="X110" s="44">
        <v>1917.8</v>
      </c>
      <c r="Y110" s="21">
        <v>426</v>
      </c>
      <c r="Z110" s="21">
        <v>375.5</v>
      </c>
      <c r="AA110" s="21">
        <v>481.1</v>
      </c>
      <c r="AB110" s="21">
        <v>22.2</v>
      </c>
      <c r="AC110" s="21">
        <v>19.600000000000001</v>
      </c>
      <c r="AD110" s="22">
        <v>25.1</v>
      </c>
      <c r="AE110" s="35">
        <v>0</v>
      </c>
      <c r="AF110" s="21" t="s">
        <v>874</v>
      </c>
      <c r="AG110" s="21" t="s">
        <v>874</v>
      </c>
      <c r="AH110" s="21" t="s">
        <v>874</v>
      </c>
      <c r="AI110" s="21" t="s">
        <v>874</v>
      </c>
      <c r="AJ110" s="21" t="s">
        <v>874</v>
      </c>
      <c r="AK110" s="22" t="s">
        <v>874</v>
      </c>
    </row>
    <row r="111" spans="1:37">
      <c r="A111" s="6" t="s">
        <v>632</v>
      </c>
      <c r="B111" s="55" t="s">
        <v>633</v>
      </c>
      <c r="C111" s="44">
        <v>3888.7</v>
      </c>
      <c r="D111" s="21">
        <v>615.5</v>
      </c>
      <c r="E111" s="21">
        <v>540.29999999999995</v>
      </c>
      <c r="F111" s="21">
        <v>688.9</v>
      </c>
      <c r="G111" s="21">
        <v>15.8</v>
      </c>
      <c r="H111" s="21">
        <v>13.9</v>
      </c>
      <c r="I111" s="22">
        <v>17.7</v>
      </c>
      <c r="J111" s="44">
        <v>11012.8</v>
      </c>
      <c r="K111" s="21">
        <v>1939.8</v>
      </c>
      <c r="L111" s="21">
        <v>1720.9</v>
      </c>
      <c r="M111" s="21">
        <v>2165.6</v>
      </c>
      <c r="N111" s="21">
        <v>17.600000000000001</v>
      </c>
      <c r="O111" s="21">
        <v>15.6</v>
      </c>
      <c r="P111" s="22">
        <v>19.7</v>
      </c>
      <c r="Q111" s="44">
        <v>17878.5</v>
      </c>
      <c r="R111" s="21">
        <v>3262.3</v>
      </c>
      <c r="S111" s="21">
        <v>2898.6</v>
      </c>
      <c r="T111" s="21">
        <v>3666.9</v>
      </c>
      <c r="U111" s="21">
        <v>18.2</v>
      </c>
      <c r="V111" s="21">
        <v>16.2</v>
      </c>
      <c r="W111" s="22">
        <v>20.5</v>
      </c>
      <c r="X111" s="44">
        <v>30471.599999999999</v>
      </c>
      <c r="Y111" s="21">
        <v>5869.7</v>
      </c>
      <c r="Z111" s="21">
        <v>5116</v>
      </c>
      <c r="AA111" s="21">
        <v>6686.3</v>
      </c>
      <c r="AB111" s="21">
        <v>19.3</v>
      </c>
      <c r="AC111" s="21">
        <v>16.8</v>
      </c>
      <c r="AD111" s="22">
        <v>21.9</v>
      </c>
      <c r="AE111" s="35">
        <v>32606.400000000001</v>
      </c>
      <c r="AF111" s="21">
        <v>8127</v>
      </c>
      <c r="AG111" s="21">
        <v>7075.6</v>
      </c>
      <c r="AH111" s="21">
        <v>9174.5</v>
      </c>
      <c r="AI111" s="21">
        <v>24.9</v>
      </c>
      <c r="AJ111" s="21">
        <v>21.7</v>
      </c>
      <c r="AK111" s="22">
        <v>28.1</v>
      </c>
    </row>
    <row r="112" spans="1:37">
      <c r="A112" s="6" t="s">
        <v>436</v>
      </c>
      <c r="B112" s="55" t="s">
        <v>437</v>
      </c>
      <c r="C112" s="44">
        <v>2308.3000000000002</v>
      </c>
      <c r="D112" s="21">
        <v>442.5</v>
      </c>
      <c r="E112" s="21">
        <v>392.8</v>
      </c>
      <c r="F112" s="21">
        <v>493.8</v>
      </c>
      <c r="G112" s="21">
        <v>19.2</v>
      </c>
      <c r="H112" s="21">
        <v>17</v>
      </c>
      <c r="I112" s="22">
        <v>21.4</v>
      </c>
      <c r="J112" s="44">
        <v>4862</v>
      </c>
      <c r="K112" s="21">
        <v>1032.3</v>
      </c>
      <c r="L112" s="21">
        <v>925.8</v>
      </c>
      <c r="M112" s="21">
        <v>1144.2</v>
      </c>
      <c r="N112" s="21">
        <v>21.2</v>
      </c>
      <c r="O112" s="21">
        <v>19</v>
      </c>
      <c r="P112" s="22">
        <v>23.5</v>
      </c>
      <c r="Q112" s="44">
        <v>11379.4</v>
      </c>
      <c r="R112" s="21">
        <v>2498.8000000000002</v>
      </c>
      <c r="S112" s="21">
        <v>2229.6</v>
      </c>
      <c r="T112" s="21">
        <v>2783.8</v>
      </c>
      <c r="U112" s="21">
        <v>22</v>
      </c>
      <c r="V112" s="21">
        <v>19.600000000000001</v>
      </c>
      <c r="W112" s="22">
        <v>24.5</v>
      </c>
      <c r="X112" s="44">
        <v>17525.099999999999</v>
      </c>
      <c r="Y112" s="21">
        <v>4051.2</v>
      </c>
      <c r="Z112" s="21">
        <v>3572.4</v>
      </c>
      <c r="AA112" s="21">
        <v>4556.1000000000004</v>
      </c>
      <c r="AB112" s="21">
        <v>23.1</v>
      </c>
      <c r="AC112" s="21">
        <v>20.399999999999999</v>
      </c>
      <c r="AD112" s="22">
        <v>26</v>
      </c>
      <c r="AE112" s="35">
        <v>719.2</v>
      </c>
      <c r="AF112" s="21">
        <v>212</v>
      </c>
      <c r="AG112" s="21">
        <v>186.6</v>
      </c>
      <c r="AH112" s="21">
        <v>237</v>
      </c>
      <c r="AI112" s="21">
        <v>29.5</v>
      </c>
      <c r="AJ112" s="21">
        <v>25.9</v>
      </c>
      <c r="AK112" s="22">
        <v>32.9</v>
      </c>
    </row>
    <row r="113" spans="1:37">
      <c r="A113" s="6" t="s">
        <v>820</v>
      </c>
      <c r="B113" s="55" t="s">
        <v>821</v>
      </c>
      <c r="C113" s="44">
        <v>21530.1</v>
      </c>
      <c r="D113" s="21">
        <v>3625.2</v>
      </c>
      <c r="E113" s="21">
        <v>3207.2</v>
      </c>
      <c r="F113" s="21">
        <v>4054.5</v>
      </c>
      <c r="G113" s="21">
        <v>16.8</v>
      </c>
      <c r="H113" s="21">
        <v>14.9</v>
      </c>
      <c r="I113" s="22">
        <v>18.8</v>
      </c>
      <c r="J113" s="44">
        <v>34890.9</v>
      </c>
      <c r="K113" s="21">
        <v>6528.1</v>
      </c>
      <c r="L113" s="21">
        <v>5816.2</v>
      </c>
      <c r="M113" s="21">
        <v>7259.4</v>
      </c>
      <c r="N113" s="21">
        <v>18.7</v>
      </c>
      <c r="O113" s="21">
        <v>16.7</v>
      </c>
      <c r="P113" s="22">
        <v>20.8</v>
      </c>
      <c r="Q113" s="44">
        <v>35604.800000000003</v>
      </c>
      <c r="R113" s="21">
        <v>6897.8</v>
      </c>
      <c r="S113" s="21">
        <v>6173.3</v>
      </c>
      <c r="T113" s="21">
        <v>7716.8</v>
      </c>
      <c r="U113" s="21">
        <v>19.399999999999999</v>
      </c>
      <c r="V113" s="21">
        <v>17.3</v>
      </c>
      <c r="W113" s="22">
        <v>21.7</v>
      </c>
      <c r="X113" s="44">
        <v>12384</v>
      </c>
      <c r="Y113" s="21">
        <v>2530.5</v>
      </c>
      <c r="Z113" s="21">
        <v>2217</v>
      </c>
      <c r="AA113" s="21">
        <v>2872.8</v>
      </c>
      <c r="AB113" s="21">
        <v>20.399999999999999</v>
      </c>
      <c r="AC113" s="21">
        <v>17.899999999999999</v>
      </c>
      <c r="AD113" s="22">
        <v>23.2</v>
      </c>
      <c r="AE113" s="35">
        <v>1547.2</v>
      </c>
      <c r="AF113" s="21">
        <v>407.1</v>
      </c>
      <c r="AG113" s="21">
        <v>354.7</v>
      </c>
      <c r="AH113" s="21">
        <v>459.7</v>
      </c>
      <c r="AI113" s="21">
        <v>26.3</v>
      </c>
      <c r="AJ113" s="21">
        <v>22.9</v>
      </c>
      <c r="AK113" s="22">
        <v>29.7</v>
      </c>
    </row>
    <row r="114" spans="1:37">
      <c r="A114" s="6" t="s">
        <v>822</v>
      </c>
      <c r="B114" s="55" t="s">
        <v>823</v>
      </c>
      <c r="C114" s="44">
        <v>42519.7</v>
      </c>
      <c r="D114" s="21">
        <v>7686.5</v>
      </c>
      <c r="E114" s="21">
        <v>6857.8</v>
      </c>
      <c r="F114" s="21">
        <v>8523.7000000000007</v>
      </c>
      <c r="G114" s="21">
        <v>18.100000000000001</v>
      </c>
      <c r="H114" s="21">
        <v>16.100000000000001</v>
      </c>
      <c r="I114" s="22">
        <v>20</v>
      </c>
      <c r="J114" s="44">
        <v>4896.3</v>
      </c>
      <c r="K114" s="21">
        <v>981.6</v>
      </c>
      <c r="L114" s="21">
        <v>878.8</v>
      </c>
      <c r="M114" s="21">
        <v>1086.5999999999999</v>
      </c>
      <c r="N114" s="21">
        <v>20</v>
      </c>
      <c r="O114" s="21">
        <v>17.899999999999999</v>
      </c>
      <c r="P114" s="22">
        <v>22.2</v>
      </c>
      <c r="Q114" s="44">
        <v>2137</v>
      </c>
      <c r="R114" s="21">
        <v>443.3</v>
      </c>
      <c r="S114" s="21">
        <v>398.3</v>
      </c>
      <c r="T114" s="21">
        <v>494.5</v>
      </c>
      <c r="U114" s="21">
        <v>20.7</v>
      </c>
      <c r="V114" s="21">
        <v>18.600000000000001</v>
      </c>
      <c r="W114" s="22">
        <v>23.1</v>
      </c>
      <c r="X114" s="44">
        <v>0</v>
      </c>
      <c r="Y114" s="21" t="s">
        <v>874</v>
      </c>
      <c r="Z114" s="21" t="s">
        <v>874</v>
      </c>
      <c r="AA114" s="21" t="s">
        <v>874</v>
      </c>
      <c r="AB114" s="21" t="s">
        <v>874</v>
      </c>
      <c r="AC114" s="21" t="s">
        <v>874</v>
      </c>
      <c r="AD114" s="22" t="s">
        <v>874</v>
      </c>
      <c r="AE114" s="35">
        <v>0</v>
      </c>
      <c r="AF114" s="21" t="s">
        <v>874</v>
      </c>
      <c r="AG114" s="21" t="s">
        <v>874</v>
      </c>
      <c r="AH114" s="21" t="s">
        <v>874</v>
      </c>
      <c r="AI114" s="21" t="s">
        <v>874</v>
      </c>
      <c r="AJ114" s="21" t="s">
        <v>874</v>
      </c>
      <c r="AK114" s="22" t="s">
        <v>874</v>
      </c>
    </row>
    <row r="115" spans="1:37">
      <c r="A115" s="6" t="s">
        <v>294</v>
      </c>
      <c r="B115" s="55" t="s">
        <v>295</v>
      </c>
      <c r="C115" s="44">
        <v>5215.7</v>
      </c>
      <c r="D115" s="21">
        <v>1053</v>
      </c>
      <c r="E115" s="21">
        <v>937.5</v>
      </c>
      <c r="F115" s="21">
        <v>1171.5</v>
      </c>
      <c r="G115" s="21">
        <v>20.2</v>
      </c>
      <c r="H115" s="21">
        <v>18</v>
      </c>
      <c r="I115" s="22">
        <v>22.5</v>
      </c>
      <c r="J115" s="44">
        <v>8561.7999999999993</v>
      </c>
      <c r="K115" s="21">
        <v>1912.4</v>
      </c>
      <c r="L115" s="21">
        <v>1720.6</v>
      </c>
      <c r="M115" s="21">
        <v>2117.4</v>
      </c>
      <c r="N115" s="21">
        <v>22.3</v>
      </c>
      <c r="O115" s="21">
        <v>20.100000000000001</v>
      </c>
      <c r="P115" s="22">
        <v>24.7</v>
      </c>
      <c r="Q115" s="44">
        <v>4275.8999999999996</v>
      </c>
      <c r="R115" s="21">
        <v>987.5</v>
      </c>
      <c r="S115" s="21">
        <v>884</v>
      </c>
      <c r="T115" s="21">
        <v>1097.5</v>
      </c>
      <c r="U115" s="21">
        <v>23.1</v>
      </c>
      <c r="V115" s="21">
        <v>20.7</v>
      </c>
      <c r="W115" s="22">
        <v>25.7</v>
      </c>
      <c r="X115" s="44">
        <v>6051.7</v>
      </c>
      <c r="Y115" s="21">
        <v>1470.4</v>
      </c>
      <c r="Z115" s="21">
        <v>1301.2</v>
      </c>
      <c r="AA115" s="21">
        <v>1647.9</v>
      </c>
      <c r="AB115" s="21">
        <v>24.3</v>
      </c>
      <c r="AC115" s="21">
        <v>21.5</v>
      </c>
      <c r="AD115" s="22">
        <v>27.2</v>
      </c>
      <c r="AE115" s="35">
        <v>20754.900000000001</v>
      </c>
      <c r="AF115" s="21">
        <v>6408.2</v>
      </c>
      <c r="AG115" s="21">
        <v>5655.2</v>
      </c>
      <c r="AH115" s="21">
        <v>7150.9</v>
      </c>
      <c r="AI115" s="21">
        <v>30.9</v>
      </c>
      <c r="AJ115" s="21">
        <v>27.2</v>
      </c>
      <c r="AK115" s="22">
        <v>34.5</v>
      </c>
    </row>
    <row r="116" spans="1:37">
      <c r="A116" s="6" t="s">
        <v>332</v>
      </c>
      <c r="B116" s="55" t="s">
        <v>333</v>
      </c>
      <c r="C116" s="44">
        <v>0</v>
      </c>
      <c r="D116" s="21" t="s">
        <v>874</v>
      </c>
      <c r="E116" s="21" t="s">
        <v>874</v>
      </c>
      <c r="F116" s="21" t="s">
        <v>874</v>
      </c>
      <c r="G116" s="21" t="s">
        <v>874</v>
      </c>
      <c r="H116" s="21" t="s">
        <v>874</v>
      </c>
      <c r="I116" s="22" t="s">
        <v>874</v>
      </c>
      <c r="J116" s="44">
        <v>6253.3</v>
      </c>
      <c r="K116" s="21">
        <v>1288.9000000000001</v>
      </c>
      <c r="L116" s="21">
        <v>1157.3</v>
      </c>
      <c r="M116" s="21">
        <v>1428.9</v>
      </c>
      <c r="N116" s="21">
        <v>20.6</v>
      </c>
      <c r="O116" s="21">
        <v>18.5</v>
      </c>
      <c r="P116" s="22">
        <v>22.8</v>
      </c>
      <c r="Q116" s="44">
        <v>7067.1</v>
      </c>
      <c r="R116" s="21">
        <v>1506.9</v>
      </c>
      <c r="S116" s="21">
        <v>1348.7</v>
      </c>
      <c r="T116" s="21">
        <v>1676.2</v>
      </c>
      <c r="U116" s="21">
        <v>21.3</v>
      </c>
      <c r="V116" s="21">
        <v>19.100000000000001</v>
      </c>
      <c r="W116" s="22">
        <v>23.7</v>
      </c>
      <c r="X116" s="44">
        <v>13630.8</v>
      </c>
      <c r="Y116" s="21">
        <v>3060.8</v>
      </c>
      <c r="Z116" s="21">
        <v>2697</v>
      </c>
      <c r="AA116" s="21">
        <v>3445.3</v>
      </c>
      <c r="AB116" s="21">
        <v>22.5</v>
      </c>
      <c r="AC116" s="21">
        <v>19.8</v>
      </c>
      <c r="AD116" s="22">
        <v>25.3</v>
      </c>
      <c r="AE116" s="35">
        <v>17294.900000000001</v>
      </c>
      <c r="AF116" s="21">
        <v>4961.7</v>
      </c>
      <c r="AG116" s="21">
        <v>4371.5</v>
      </c>
      <c r="AH116" s="21">
        <v>5541</v>
      </c>
      <c r="AI116" s="21">
        <v>28.7</v>
      </c>
      <c r="AJ116" s="21">
        <v>25.3</v>
      </c>
      <c r="AK116" s="22">
        <v>32</v>
      </c>
    </row>
    <row r="117" spans="1:37">
      <c r="A117" s="6" t="s">
        <v>344</v>
      </c>
      <c r="B117" s="55" t="s">
        <v>345</v>
      </c>
      <c r="C117" s="44">
        <v>15227.8</v>
      </c>
      <c r="D117" s="21">
        <v>3087.9</v>
      </c>
      <c r="E117" s="21">
        <v>2756.5</v>
      </c>
      <c r="F117" s="21">
        <v>3422.5</v>
      </c>
      <c r="G117" s="21">
        <v>20.3</v>
      </c>
      <c r="H117" s="21">
        <v>18.100000000000001</v>
      </c>
      <c r="I117" s="22">
        <v>22.5</v>
      </c>
      <c r="J117" s="44">
        <v>16716.8</v>
      </c>
      <c r="K117" s="21">
        <v>3748.7</v>
      </c>
      <c r="L117" s="21">
        <v>3377.8</v>
      </c>
      <c r="M117" s="21">
        <v>4141.8</v>
      </c>
      <c r="N117" s="21">
        <v>22.4</v>
      </c>
      <c r="O117" s="21">
        <v>20.2</v>
      </c>
      <c r="P117" s="22">
        <v>24.8</v>
      </c>
      <c r="Q117" s="44">
        <v>12179.2</v>
      </c>
      <c r="R117" s="21">
        <v>2823.2</v>
      </c>
      <c r="S117" s="21">
        <v>2534.8000000000002</v>
      </c>
      <c r="T117" s="21">
        <v>3138.1</v>
      </c>
      <c r="U117" s="21">
        <v>23.2</v>
      </c>
      <c r="V117" s="21">
        <v>20.8</v>
      </c>
      <c r="W117" s="22">
        <v>25.8</v>
      </c>
      <c r="X117" s="44">
        <v>6164.7</v>
      </c>
      <c r="Y117" s="21">
        <v>1503.1</v>
      </c>
      <c r="Z117" s="21">
        <v>1332</v>
      </c>
      <c r="AA117" s="21">
        <v>1685.8</v>
      </c>
      <c r="AB117" s="21">
        <v>24.4</v>
      </c>
      <c r="AC117" s="21">
        <v>21.6</v>
      </c>
      <c r="AD117" s="22">
        <v>27.3</v>
      </c>
      <c r="AE117" s="35">
        <v>14582.6</v>
      </c>
      <c r="AF117" s="21">
        <v>4512.7</v>
      </c>
      <c r="AG117" s="21">
        <v>3975.2</v>
      </c>
      <c r="AH117" s="21">
        <v>5032.3</v>
      </c>
      <c r="AI117" s="21">
        <v>30.9</v>
      </c>
      <c r="AJ117" s="21">
        <v>27.3</v>
      </c>
      <c r="AK117" s="22">
        <v>34.5</v>
      </c>
    </row>
    <row r="118" spans="1:37">
      <c r="A118" s="6" t="s">
        <v>730</v>
      </c>
      <c r="B118" s="55" t="s">
        <v>731</v>
      </c>
      <c r="C118" s="44">
        <v>29032.799999999999</v>
      </c>
      <c r="D118" s="21">
        <v>5267.1</v>
      </c>
      <c r="E118" s="21">
        <v>4664.3999999999996</v>
      </c>
      <c r="F118" s="21">
        <v>5900.6</v>
      </c>
      <c r="G118" s="21">
        <v>18.100000000000001</v>
      </c>
      <c r="H118" s="21">
        <v>16.100000000000001</v>
      </c>
      <c r="I118" s="22">
        <v>20.3</v>
      </c>
      <c r="J118" s="44">
        <v>31011.1</v>
      </c>
      <c r="K118" s="21">
        <v>6240.4</v>
      </c>
      <c r="L118" s="21">
        <v>5566.7</v>
      </c>
      <c r="M118" s="21">
        <v>6944.8</v>
      </c>
      <c r="N118" s="21">
        <v>20.100000000000001</v>
      </c>
      <c r="O118" s="21">
        <v>18</v>
      </c>
      <c r="P118" s="22">
        <v>22.4</v>
      </c>
      <c r="Q118" s="44">
        <v>27746.9</v>
      </c>
      <c r="R118" s="21">
        <v>5778</v>
      </c>
      <c r="S118" s="21">
        <v>5151.3999999999996</v>
      </c>
      <c r="T118" s="21">
        <v>6463.2</v>
      </c>
      <c r="U118" s="21">
        <v>20.8</v>
      </c>
      <c r="V118" s="21">
        <v>18.600000000000001</v>
      </c>
      <c r="W118" s="22">
        <v>23.3</v>
      </c>
      <c r="X118" s="44">
        <v>18930.3</v>
      </c>
      <c r="Y118" s="21">
        <v>4153.6000000000004</v>
      </c>
      <c r="Z118" s="21">
        <v>3655.8</v>
      </c>
      <c r="AA118" s="21">
        <v>4693.2</v>
      </c>
      <c r="AB118" s="21">
        <v>21.9</v>
      </c>
      <c r="AC118" s="21">
        <v>19.3</v>
      </c>
      <c r="AD118" s="22">
        <v>24.8</v>
      </c>
      <c r="AE118" s="35">
        <v>6641.9</v>
      </c>
      <c r="AF118" s="21">
        <v>1866.6</v>
      </c>
      <c r="AG118" s="21">
        <v>1630.3</v>
      </c>
      <c r="AH118" s="21">
        <v>2103.1</v>
      </c>
      <c r="AI118" s="21">
        <v>28.1</v>
      </c>
      <c r="AJ118" s="21">
        <v>24.5</v>
      </c>
      <c r="AK118" s="22">
        <v>31.7</v>
      </c>
    </row>
    <row r="119" spans="1:37">
      <c r="A119" s="6" t="s">
        <v>498</v>
      </c>
      <c r="B119" s="55" t="s">
        <v>499</v>
      </c>
      <c r="C119" s="44">
        <v>7187.6</v>
      </c>
      <c r="D119" s="21">
        <v>1333.8</v>
      </c>
      <c r="E119" s="21">
        <v>1188.0999999999999</v>
      </c>
      <c r="F119" s="21">
        <v>1481.5</v>
      </c>
      <c r="G119" s="21">
        <v>18.600000000000001</v>
      </c>
      <c r="H119" s="21">
        <v>16.5</v>
      </c>
      <c r="I119" s="22">
        <v>20.6</v>
      </c>
      <c r="J119" s="44">
        <v>25878.2</v>
      </c>
      <c r="K119" s="21">
        <v>5323.2</v>
      </c>
      <c r="L119" s="21">
        <v>4783</v>
      </c>
      <c r="M119" s="21">
        <v>5898</v>
      </c>
      <c r="N119" s="21">
        <v>20.6</v>
      </c>
      <c r="O119" s="21">
        <v>18.5</v>
      </c>
      <c r="P119" s="22">
        <v>22.8</v>
      </c>
      <c r="Q119" s="44">
        <v>46435.4</v>
      </c>
      <c r="R119" s="21">
        <v>9881.9</v>
      </c>
      <c r="S119" s="21">
        <v>8867.2999999999993</v>
      </c>
      <c r="T119" s="21">
        <v>10983.6</v>
      </c>
      <c r="U119" s="21">
        <v>21.3</v>
      </c>
      <c r="V119" s="21">
        <v>19.100000000000001</v>
      </c>
      <c r="W119" s="22">
        <v>23.7</v>
      </c>
      <c r="X119" s="44">
        <v>18101.099999999999</v>
      </c>
      <c r="Y119" s="21">
        <v>4057.2</v>
      </c>
      <c r="Z119" s="21">
        <v>3576.8</v>
      </c>
      <c r="AA119" s="21">
        <v>4573.5</v>
      </c>
      <c r="AB119" s="21">
        <v>22.4</v>
      </c>
      <c r="AC119" s="21">
        <v>19.8</v>
      </c>
      <c r="AD119" s="22">
        <v>25.3</v>
      </c>
      <c r="AE119" s="35">
        <v>5925.7</v>
      </c>
      <c r="AF119" s="21">
        <v>1697.6</v>
      </c>
      <c r="AG119" s="21">
        <v>1493</v>
      </c>
      <c r="AH119" s="21">
        <v>1899.2</v>
      </c>
      <c r="AI119" s="21">
        <v>28.6</v>
      </c>
      <c r="AJ119" s="21">
        <v>25.2</v>
      </c>
      <c r="AK119" s="22">
        <v>32.1</v>
      </c>
    </row>
    <row r="120" spans="1:37">
      <c r="A120" s="6" t="s">
        <v>654</v>
      </c>
      <c r="B120" s="55" t="s">
        <v>655</v>
      </c>
      <c r="C120" s="44">
        <v>18244.900000000001</v>
      </c>
      <c r="D120" s="21">
        <v>3239.8</v>
      </c>
      <c r="E120" s="21">
        <v>2877.6</v>
      </c>
      <c r="F120" s="21">
        <v>3613.6</v>
      </c>
      <c r="G120" s="21">
        <v>17.8</v>
      </c>
      <c r="H120" s="21">
        <v>15.8</v>
      </c>
      <c r="I120" s="22">
        <v>19.8</v>
      </c>
      <c r="J120" s="44">
        <v>11729.7</v>
      </c>
      <c r="K120" s="21">
        <v>2310.6</v>
      </c>
      <c r="L120" s="21">
        <v>2070.1</v>
      </c>
      <c r="M120" s="21">
        <v>2564.8000000000002</v>
      </c>
      <c r="N120" s="21">
        <v>19.7</v>
      </c>
      <c r="O120" s="21">
        <v>17.600000000000001</v>
      </c>
      <c r="P120" s="22">
        <v>21.9</v>
      </c>
      <c r="Q120" s="44">
        <v>12883</v>
      </c>
      <c r="R120" s="21">
        <v>2626.1</v>
      </c>
      <c r="S120" s="21">
        <v>2348.5</v>
      </c>
      <c r="T120" s="21">
        <v>2927.6</v>
      </c>
      <c r="U120" s="21">
        <v>20.399999999999999</v>
      </c>
      <c r="V120" s="21">
        <v>18.2</v>
      </c>
      <c r="W120" s="22">
        <v>22.7</v>
      </c>
      <c r="X120" s="44">
        <v>6141.1</v>
      </c>
      <c r="Y120" s="21">
        <v>1319.1</v>
      </c>
      <c r="Z120" s="21">
        <v>1160.0999999999999</v>
      </c>
      <c r="AA120" s="21">
        <v>1491.4</v>
      </c>
      <c r="AB120" s="21">
        <v>21.5</v>
      </c>
      <c r="AC120" s="21">
        <v>18.899999999999999</v>
      </c>
      <c r="AD120" s="22">
        <v>24.3</v>
      </c>
      <c r="AE120" s="35">
        <v>581.29999999999995</v>
      </c>
      <c r="AF120" s="21">
        <v>160</v>
      </c>
      <c r="AG120" s="21">
        <v>140.5</v>
      </c>
      <c r="AH120" s="21">
        <v>179.2</v>
      </c>
      <c r="AI120" s="21">
        <v>27.5</v>
      </c>
      <c r="AJ120" s="21">
        <v>24.2</v>
      </c>
      <c r="AK120" s="22">
        <v>30.8</v>
      </c>
    </row>
    <row r="121" spans="1:37">
      <c r="A121" s="6" t="s">
        <v>692</v>
      </c>
      <c r="B121" s="55" t="s">
        <v>693</v>
      </c>
      <c r="C121" s="44">
        <v>12717.9</v>
      </c>
      <c r="D121" s="21">
        <v>2312.1</v>
      </c>
      <c r="E121" s="21">
        <v>2057.1</v>
      </c>
      <c r="F121" s="21">
        <v>2574.4</v>
      </c>
      <c r="G121" s="21">
        <v>18.2</v>
      </c>
      <c r="H121" s="21">
        <v>16.2</v>
      </c>
      <c r="I121" s="22">
        <v>20.2</v>
      </c>
      <c r="J121" s="44">
        <v>16775</v>
      </c>
      <c r="K121" s="21">
        <v>3382.9</v>
      </c>
      <c r="L121" s="21">
        <v>3031.9</v>
      </c>
      <c r="M121" s="21">
        <v>3748.9</v>
      </c>
      <c r="N121" s="21">
        <v>20.2</v>
      </c>
      <c r="O121" s="21">
        <v>18.100000000000001</v>
      </c>
      <c r="P121" s="22">
        <v>22.3</v>
      </c>
      <c r="Q121" s="44">
        <v>9604.6</v>
      </c>
      <c r="R121" s="21">
        <v>2004.4</v>
      </c>
      <c r="S121" s="21">
        <v>1798.7</v>
      </c>
      <c r="T121" s="21">
        <v>2234.5</v>
      </c>
      <c r="U121" s="21">
        <v>20.9</v>
      </c>
      <c r="V121" s="21">
        <v>18.7</v>
      </c>
      <c r="W121" s="22">
        <v>23.3</v>
      </c>
      <c r="X121" s="44">
        <v>6766.2</v>
      </c>
      <c r="Y121" s="21">
        <v>1487.8</v>
      </c>
      <c r="Z121" s="21">
        <v>1310.8</v>
      </c>
      <c r="AA121" s="21">
        <v>1681</v>
      </c>
      <c r="AB121" s="21">
        <v>22</v>
      </c>
      <c r="AC121" s="21">
        <v>19.399999999999999</v>
      </c>
      <c r="AD121" s="22">
        <v>24.8</v>
      </c>
      <c r="AE121" s="35">
        <v>2145.3000000000002</v>
      </c>
      <c r="AF121" s="21">
        <v>604.29999999999995</v>
      </c>
      <c r="AG121" s="21">
        <v>529.20000000000005</v>
      </c>
      <c r="AH121" s="21">
        <v>678.2</v>
      </c>
      <c r="AI121" s="21">
        <v>28.2</v>
      </c>
      <c r="AJ121" s="21">
        <v>24.7</v>
      </c>
      <c r="AK121" s="22">
        <v>31.6</v>
      </c>
    </row>
    <row r="122" spans="1:37">
      <c r="A122" s="6" t="s">
        <v>834</v>
      </c>
      <c r="B122" s="55" t="s">
        <v>835</v>
      </c>
      <c r="C122" s="44">
        <v>28501.4</v>
      </c>
      <c r="D122" s="21">
        <v>4814.3</v>
      </c>
      <c r="E122" s="21">
        <v>4255.5</v>
      </c>
      <c r="F122" s="21">
        <v>5406.4</v>
      </c>
      <c r="G122" s="21">
        <v>16.899999999999999</v>
      </c>
      <c r="H122" s="21">
        <v>14.9</v>
      </c>
      <c r="I122" s="22">
        <v>19</v>
      </c>
      <c r="J122" s="44">
        <v>21993.4</v>
      </c>
      <c r="K122" s="21">
        <v>4128</v>
      </c>
      <c r="L122" s="21">
        <v>3672</v>
      </c>
      <c r="M122" s="21">
        <v>4600.6000000000004</v>
      </c>
      <c r="N122" s="21">
        <v>18.8</v>
      </c>
      <c r="O122" s="21">
        <v>16.7</v>
      </c>
      <c r="P122" s="22">
        <v>20.9</v>
      </c>
      <c r="Q122" s="44">
        <v>28804.400000000001</v>
      </c>
      <c r="R122" s="21">
        <v>5598.1</v>
      </c>
      <c r="S122" s="21">
        <v>4989.1000000000004</v>
      </c>
      <c r="T122" s="21">
        <v>6277.1</v>
      </c>
      <c r="U122" s="21">
        <v>19.399999999999999</v>
      </c>
      <c r="V122" s="21">
        <v>17.3</v>
      </c>
      <c r="W122" s="22">
        <v>21.8</v>
      </c>
      <c r="X122" s="44">
        <v>35610.1</v>
      </c>
      <c r="Y122" s="21">
        <v>7299.6</v>
      </c>
      <c r="Z122" s="21">
        <v>6395.3</v>
      </c>
      <c r="AA122" s="21">
        <v>8276.2000000000007</v>
      </c>
      <c r="AB122" s="21">
        <v>20.5</v>
      </c>
      <c r="AC122" s="21">
        <v>18</v>
      </c>
      <c r="AD122" s="22">
        <v>23.2</v>
      </c>
      <c r="AE122" s="35">
        <v>4725.8</v>
      </c>
      <c r="AF122" s="21">
        <v>1247.5</v>
      </c>
      <c r="AG122" s="21">
        <v>1087.4000000000001</v>
      </c>
      <c r="AH122" s="21">
        <v>1409.7</v>
      </c>
      <c r="AI122" s="21">
        <v>26.4</v>
      </c>
      <c r="AJ122" s="21">
        <v>23</v>
      </c>
      <c r="AK122" s="22">
        <v>29.8</v>
      </c>
    </row>
    <row r="123" spans="1:37">
      <c r="A123" s="6" t="s">
        <v>656</v>
      </c>
      <c r="B123" s="55" t="s">
        <v>657</v>
      </c>
      <c r="C123" s="44">
        <v>22395.599999999999</v>
      </c>
      <c r="D123" s="21">
        <v>4183</v>
      </c>
      <c r="E123" s="21">
        <v>3717.2</v>
      </c>
      <c r="F123" s="21">
        <v>4656.5</v>
      </c>
      <c r="G123" s="21">
        <v>18.7</v>
      </c>
      <c r="H123" s="21">
        <v>16.600000000000001</v>
      </c>
      <c r="I123" s="22">
        <v>20.8</v>
      </c>
      <c r="J123" s="44">
        <v>17337.7</v>
      </c>
      <c r="K123" s="21">
        <v>3588.1</v>
      </c>
      <c r="L123" s="21">
        <v>3223.4</v>
      </c>
      <c r="M123" s="21">
        <v>3977.4</v>
      </c>
      <c r="N123" s="21">
        <v>20.7</v>
      </c>
      <c r="O123" s="21">
        <v>18.600000000000001</v>
      </c>
      <c r="P123" s="22">
        <v>22.9</v>
      </c>
      <c r="Q123" s="44">
        <v>10430.700000000001</v>
      </c>
      <c r="R123" s="21">
        <v>2233</v>
      </c>
      <c r="S123" s="21">
        <v>1998.8</v>
      </c>
      <c r="T123" s="21">
        <v>2489.9</v>
      </c>
      <c r="U123" s="21">
        <v>21.4</v>
      </c>
      <c r="V123" s="21">
        <v>19.2</v>
      </c>
      <c r="W123" s="22">
        <v>23.9</v>
      </c>
      <c r="X123" s="44">
        <v>7075.3</v>
      </c>
      <c r="Y123" s="21">
        <v>1595</v>
      </c>
      <c r="Z123" s="21">
        <v>1407.4</v>
      </c>
      <c r="AA123" s="21">
        <v>1796.8</v>
      </c>
      <c r="AB123" s="21">
        <v>22.5</v>
      </c>
      <c r="AC123" s="21">
        <v>19.899999999999999</v>
      </c>
      <c r="AD123" s="22">
        <v>25.4</v>
      </c>
      <c r="AE123" s="35">
        <v>688.6</v>
      </c>
      <c r="AF123" s="21">
        <v>198.2</v>
      </c>
      <c r="AG123" s="21">
        <v>174</v>
      </c>
      <c r="AH123" s="21">
        <v>222.1</v>
      </c>
      <c r="AI123" s="21">
        <v>28.8</v>
      </c>
      <c r="AJ123" s="21">
        <v>25.3</v>
      </c>
      <c r="AK123" s="22">
        <v>32.200000000000003</v>
      </c>
    </row>
    <row r="124" spans="1:37">
      <c r="A124" s="6" t="s">
        <v>732</v>
      </c>
      <c r="B124" s="55" t="s">
        <v>733</v>
      </c>
      <c r="C124" s="44">
        <v>37604.800000000003</v>
      </c>
      <c r="D124" s="21">
        <v>6825.6</v>
      </c>
      <c r="E124" s="21">
        <v>6087.6</v>
      </c>
      <c r="F124" s="21">
        <v>7583.1</v>
      </c>
      <c r="G124" s="21">
        <v>18.2</v>
      </c>
      <c r="H124" s="21">
        <v>16.2</v>
      </c>
      <c r="I124" s="22">
        <v>20.2</v>
      </c>
      <c r="J124" s="44">
        <v>21210.9</v>
      </c>
      <c r="K124" s="21">
        <v>4269.6000000000004</v>
      </c>
      <c r="L124" s="21">
        <v>3827.9</v>
      </c>
      <c r="M124" s="21">
        <v>4729.3999999999996</v>
      </c>
      <c r="N124" s="21">
        <v>20.100000000000001</v>
      </c>
      <c r="O124" s="21">
        <v>18</v>
      </c>
      <c r="P124" s="22">
        <v>22.3</v>
      </c>
      <c r="Q124" s="44">
        <v>15655.4</v>
      </c>
      <c r="R124" s="21">
        <v>3260.8</v>
      </c>
      <c r="S124" s="21">
        <v>2926.2</v>
      </c>
      <c r="T124" s="21">
        <v>3632.6</v>
      </c>
      <c r="U124" s="21">
        <v>20.8</v>
      </c>
      <c r="V124" s="21">
        <v>18.7</v>
      </c>
      <c r="W124" s="22">
        <v>23.2</v>
      </c>
      <c r="X124" s="44">
        <v>2621.8</v>
      </c>
      <c r="Y124" s="21">
        <v>575.29999999999995</v>
      </c>
      <c r="Z124" s="21">
        <v>506.5</v>
      </c>
      <c r="AA124" s="21">
        <v>650.6</v>
      </c>
      <c r="AB124" s="21">
        <v>21.9</v>
      </c>
      <c r="AC124" s="21">
        <v>19.3</v>
      </c>
      <c r="AD124" s="22">
        <v>24.8</v>
      </c>
      <c r="AE124" s="35">
        <v>0</v>
      </c>
      <c r="AF124" s="21" t="s">
        <v>874</v>
      </c>
      <c r="AG124" s="21" t="s">
        <v>874</v>
      </c>
      <c r="AH124" s="21" t="s">
        <v>874</v>
      </c>
      <c r="AI124" s="21" t="s">
        <v>874</v>
      </c>
      <c r="AJ124" s="21" t="s">
        <v>874</v>
      </c>
      <c r="AK124" s="22" t="s">
        <v>874</v>
      </c>
    </row>
    <row r="125" spans="1:37">
      <c r="A125" s="6" t="s">
        <v>842</v>
      </c>
      <c r="B125" s="55" t="s">
        <v>843</v>
      </c>
      <c r="C125" s="44">
        <v>1477.2</v>
      </c>
      <c r="D125" s="21">
        <v>237</v>
      </c>
      <c r="E125" s="21">
        <v>208.6</v>
      </c>
      <c r="F125" s="21">
        <v>266.10000000000002</v>
      </c>
      <c r="G125" s="21">
        <v>16</v>
      </c>
      <c r="H125" s="21">
        <v>14.1</v>
      </c>
      <c r="I125" s="22">
        <v>18</v>
      </c>
      <c r="J125" s="44">
        <v>16307.1</v>
      </c>
      <c r="K125" s="21">
        <v>2910.5</v>
      </c>
      <c r="L125" s="21">
        <v>2582.9</v>
      </c>
      <c r="M125" s="21">
        <v>3247.8</v>
      </c>
      <c r="N125" s="21">
        <v>17.8</v>
      </c>
      <c r="O125" s="21">
        <v>15.8</v>
      </c>
      <c r="P125" s="22">
        <v>19.899999999999999</v>
      </c>
      <c r="Q125" s="44">
        <v>43392</v>
      </c>
      <c r="R125" s="21">
        <v>8022.7</v>
      </c>
      <c r="S125" s="21">
        <v>7139</v>
      </c>
      <c r="T125" s="21">
        <v>9008</v>
      </c>
      <c r="U125" s="21">
        <v>18.5</v>
      </c>
      <c r="V125" s="21">
        <v>16.5</v>
      </c>
      <c r="W125" s="22">
        <v>20.8</v>
      </c>
      <c r="X125" s="44">
        <v>41168.800000000003</v>
      </c>
      <c r="Y125" s="21">
        <v>8034.4</v>
      </c>
      <c r="Z125" s="21">
        <v>7000.7</v>
      </c>
      <c r="AA125" s="21">
        <v>9148.9</v>
      </c>
      <c r="AB125" s="21">
        <v>19.5</v>
      </c>
      <c r="AC125" s="21">
        <v>17</v>
      </c>
      <c r="AD125" s="22">
        <v>22.2</v>
      </c>
      <c r="AE125" s="35">
        <v>7848.9</v>
      </c>
      <c r="AF125" s="21">
        <v>1980.5</v>
      </c>
      <c r="AG125" s="21">
        <v>1717.3</v>
      </c>
      <c r="AH125" s="21">
        <v>2245.8000000000002</v>
      </c>
      <c r="AI125" s="21">
        <v>25.2</v>
      </c>
      <c r="AJ125" s="21">
        <v>21.9</v>
      </c>
      <c r="AK125" s="22">
        <v>28.6</v>
      </c>
    </row>
    <row r="126" spans="1:37">
      <c r="A126" s="6" t="s">
        <v>682</v>
      </c>
      <c r="B126" s="55" t="s">
        <v>683</v>
      </c>
      <c r="C126" s="44">
        <v>35747.5</v>
      </c>
      <c r="D126" s="21">
        <v>6660.4</v>
      </c>
      <c r="E126" s="21">
        <v>5930.6</v>
      </c>
      <c r="F126" s="21">
        <v>7406.3</v>
      </c>
      <c r="G126" s="21">
        <v>18.600000000000001</v>
      </c>
      <c r="H126" s="21">
        <v>16.600000000000001</v>
      </c>
      <c r="I126" s="22">
        <v>20.7</v>
      </c>
      <c r="J126" s="44">
        <v>25158.400000000001</v>
      </c>
      <c r="K126" s="21">
        <v>5195.2</v>
      </c>
      <c r="L126" s="21">
        <v>4665.1000000000004</v>
      </c>
      <c r="M126" s="21">
        <v>5754.4</v>
      </c>
      <c r="N126" s="21">
        <v>20.7</v>
      </c>
      <c r="O126" s="21">
        <v>18.5</v>
      </c>
      <c r="P126" s="22">
        <v>22.9</v>
      </c>
      <c r="Q126" s="44">
        <v>23091.8</v>
      </c>
      <c r="R126" s="21">
        <v>4933.1000000000004</v>
      </c>
      <c r="S126" s="21">
        <v>4418.7</v>
      </c>
      <c r="T126" s="21">
        <v>5499.3</v>
      </c>
      <c r="U126" s="21">
        <v>21.4</v>
      </c>
      <c r="V126" s="21">
        <v>19.100000000000001</v>
      </c>
      <c r="W126" s="22">
        <v>23.8</v>
      </c>
      <c r="X126" s="44">
        <v>4159.5</v>
      </c>
      <c r="Y126" s="21">
        <v>935.9</v>
      </c>
      <c r="Z126" s="21">
        <v>825.7</v>
      </c>
      <c r="AA126" s="21">
        <v>1055.5</v>
      </c>
      <c r="AB126" s="21">
        <v>22.5</v>
      </c>
      <c r="AC126" s="21">
        <v>19.899999999999999</v>
      </c>
      <c r="AD126" s="22">
        <v>25.4</v>
      </c>
      <c r="AE126" s="35">
        <v>1384.8</v>
      </c>
      <c r="AF126" s="21">
        <v>398.1</v>
      </c>
      <c r="AG126" s="21">
        <v>349.3</v>
      </c>
      <c r="AH126" s="21">
        <v>445.7</v>
      </c>
      <c r="AI126" s="21">
        <v>28.7</v>
      </c>
      <c r="AJ126" s="21">
        <v>25.2</v>
      </c>
      <c r="AK126" s="22">
        <v>32.200000000000003</v>
      </c>
    </row>
    <row r="127" spans="1:37">
      <c r="A127" s="6" t="s">
        <v>352</v>
      </c>
      <c r="B127" s="55" t="s">
        <v>353</v>
      </c>
      <c r="C127" s="44">
        <v>1621.1</v>
      </c>
      <c r="D127" s="21">
        <v>306.3</v>
      </c>
      <c r="E127" s="21">
        <v>272.2</v>
      </c>
      <c r="F127" s="21">
        <v>341.1</v>
      </c>
      <c r="G127" s="21">
        <v>18.899999999999999</v>
      </c>
      <c r="H127" s="21">
        <v>16.8</v>
      </c>
      <c r="I127" s="22">
        <v>21</v>
      </c>
      <c r="J127" s="44">
        <v>7532.6</v>
      </c>
      <c r="K127" s="21">
        <v>1576.5</v>
      </c>
      <c r="L127" s="21">
        <v>1415.1</v>
      </c>
      <c r="M127" s="21">
        <v>1747.2</v>
      </c>
      <c r="N127" s="21">
        <v>20.9</v>
      </c>
      <c r="O127" s="21">
        <v>18.8</v>
      </c>
      <c r="P127" s="22">
        <v>23.2</v>
      </c>
      <c r="Q127" s="44">
        <v>4094.6</v>
      </c>
      <c r="R127" s="21">
        <v>886.4</v>
      </c>
      <c r="S127" s="21">
        <v>792.2</v>
      </c>
      <c r="T127" s="21">
        <v>987.4</v>
      </c>
      <c r="U127" s="21">
        <v>21.6</v>
      </c>
      <c r="V127" s="21">
        <v>19.3</v>
      </c>
      <c r="W127" s="22">
        <v>24.1</v>
      </c>
      <c r="X127" s="44">
        <v>8214.6</v>
      </c>
      <c r="Y127" s="21">
        <v>1872.4</v>
      </c>
      <c r="Z127" s="21">
        <v>1651.8</v>
      </c>
      <c r="AA127" s="21">
        <v>2105.9</v>
      </c>
      <c r="AB127" s="21">
        <v>22.8</v>
      </c>
      <c r="AC127" s="21">
        <v>20.100000000000001</v>
      </c>
      <c r="AD127" s="22">
        <v>25.6</v>
      </c>
      <c r="AE127" s="35">
        <v>15169.1</v>
      </c>
      <c r="AF127" s="21">
        <v>4412</v>
      </c>
      <c r="AG127" s="21">
        <v>3880.7</v>
      </c>
      <c r="AH127" s="21">
        <v>4929.5</v>
      </c>
      <c r="AI127" s="21">
        <v>29.1</v>
      </c>
      <c r="AJ127" s="21">
        <v>25.6</v>
      </c>
      <c r="AK127" s="22">
        <v>32.5</v>
      </c>
    </row>
    <row r="128" spans="1:37">
      <c r="A128" s="6" t="s">
        <v>546</v>
      </c>
      <c r="B128" s="55" t="s">
        <v>547</v>
      </c>
      <c r="C128" s="44">
        <v>7314.6</v>
      </c>
      <c r="D128" s="21">
        <v>1350</v>
      </c>
      <c r="E128" s="21">
        <v>1197.0999999999999</v>
      </c>
      <c r="F128" s="21">
        <v>1507.4</v>
      </c>
      <c r="G128" s="21">
        <v>18.5</v>
      </c>
      <c r="H128" s="21">
        <v>16.399999999999999</v>
      </c>
      <c r="I128" s="22">
        <v>20.6</v>
      </c>
      <c r="J128" s="44">
        <v>11431</v>
      </c>
      <c r="K128" s="21">
        <v>2339.1</v>
      </c>
      <c r="L128" s="21">
        <v>2094.6999999999998</v>
      </c>
      <c r="M128" s="21">
        <v>2595.6999999999998</v>
      </c>
      <c r="N128" s="21">
        <v>20.5</v>
      </c>
      <c r="O128" s="21">
        <v>18.3</v>
      </c>
      <c r="P128" s="22">
        <v>22.7</v>
      </c>
      <c r="Q128" s="44">
        <v>12553.3</v>
      </c>
      <c r="R128" s="21">
        <v>2657.9</v>
      </c>
      <c r="S128" s="21">
        <v>2369.8000000000002</v>
      </c>
      <c r="T128" s="21">
        <v>2970.3</v>
      </c>
      <c r="U128" s="21">
        <v>21.2</v>
      </c>
      <c r="V128" s="21">
        <v>18.899999999999999</v>
      </c>
      <c r="W128" s="22">
        <v>23.7</v>
      </c>
      <c r="X128" s="44">
        <v>9655.6</v>
      </c>
      <c r="Y128" s="21">
        <v>2153.5</v>
      </c>
      <c r="Z128" s="21">
        <v>1896.6</v>
      </c>
      <c r="AA128" s="21">
        <v>2428.6999999999998</v>
      </c>
      <c r="AB128" s="21">
        <v>22.3</v>
      </c>
      <c r="AC128" s="21">
        <v>19.600000000000001</v>
      </c>
      <c r="AD128" s="22">
        <v>25.2</v>
      </c>
      <c r="AE128" s="35">
        <v>16800.400000000001</v>
      </c>
      <c r="AF128" s="21">
        <v>4793.1000000000004</v>
      </c>
      <c r="AG128" s="21">
        <v>4195.7</v>
      </c>
      <c r="AH128" s="21">
        <v>5376.8</v>
      </c>
      <c r="AI128" s="21">
        <v>28.5</v>
      </c>
      <c r="AJ128" s="21">
        <v>25</v>
      </c>
      <c r="AK128" s="22">
        <v>32</v>
      </c>
    </row>
    <row r="129" spans="1:37">
      <c r="A129" s="6" t="s">
        <v>306</v>
      </c>
      <c r="B129" s="55" t="s">
        <v>307</v>
      </c>
      <c r="C129" s="44">
        <v>2845.5</v>
      </c>
      <c r="D129" s="21">
        <v>580.79999999999995</v>
      </c>
      <c r="E129" s="21">
        <v>519.1</v>
      </c>
      <c r="F129" s="21">
        <v>642.5</v>
      </c>
      <c r="G129" s="21">
        <v>20.399999999999999</v>
      </c>
      <c r="H129" s="21">
        <v>18.2</v>
      </c>
      <c r="I129" s="22">
        <v>22.6</v>
      </c>
      <c r="J129" s="44">
        <v>16355.3</v>
      </c>
      <c r="K129" s="21">
        <v>3691</v>
      </c>
      <c r="L129" s="21">
        <v>3331.1</v>
      </c>
      <c r="M129" s="21">
        <v>4074.5</v>
      </c>
      <c r="N129" s="21">
        <v>22.6</v>
      </c>
      <c r="O129" s="21">
        <v>20.399999999999999</v>
      </c>
      <c r="P129" s="22">
        <v>24.9</v>
      </c>
      <c r="Q129" s="44">
        <v>22359</v>
      </c>
      <c r="R129" s="21">
        <v>5215.7</v>
      </c>
      <c r="S129" s="21">
        <v>4692.6000000000004</v>
      </c>
      <c r="T129" s="21">
        <v>5782</v>
      </c>
      <c r="U129" s="21">
        <v>23.3</v>
      </c>
      <c r="V129" s="21">
        <v>21</v>
      </c>
      <c r="W129" s="22">
        <v>25.9</v>
      </c>
      <c r="X129" s="44">
        <v>30929.8</v>
      </c>
      <c r="Y129" s="21">
        <v>7588.5</v>
      </c>
      <c r="Z129" s="21">
        <v>6730</v>
      </c>
      <c r="AA129" s="21">
        <v>8505.2999999999993</v>
      </c>
      <c r="AB129" s="21">
        <v>24.5</v>
      </c>
      <c r="AC129" s="21">
        <v>21.8</v>
      </c>
      <c r="AD129" s="22">
        <v>27.5</v>
      </c>
      <c r="AE129" s="35">
        <v>9217.2999999999993</v>
      </c>
      <c r="AF129" s="21">
        <v>2868.8</v>
      </c>
      <c r="AG129" s="21">
        <v>2533.1999999999998</v>
      </c>
      <c r="AH129" s="21">
        <v>3194.1</v>
      </c>
      <c r="AI129" s="21">
        <v>31.1</v>
      </c>
      <c r="AJ129" s="21">
        <v>27.5</v>
      </c>
      <c r="AK129" s="22">
        <v>34.700000000000003</v>
      </c>
    </row>
    <row r="130" spans="1:37">
      <c r="A130" s="6" t="s">
        <v>658</v>
      </c>
      <c r="B130" s="55" t="s">
        <v>659</v>
      </c>
      <c r="C130" s="44">
        <v>0</v>
      </c>
      <c r="D130" s="21" t="s">
        <v>874</v>
      </c>
      <c r="E130" s="21" t="s">
        <v>874</v>
      </c>
      <c r="F130" s="21" t="s">
        <v>874</v>
      </c>
      <c r="G130" s="21" t="s">
        <v>874</v>
      </c>
      <c r="H130" s="21" t="s">
        <v>874</v>
      </c>
      <c r="I130" s="22" t="s">
        <v>874</v>
      </c>
      <c r="J130" s="44">
        <v>1218</v>
      </c>
      <c r="K130" s="21">
        <v>252.5</v>
      </c>
      <c r="L130" s="21">
        <v>226.8</v>
      </c>
      <c r="M130" s="21">
        <v>279.7</v>
      </c>
      <c r="N130" s="21">
        <v>20.7</v>
      </c>
      <c r="O130" s="21">
        <v>18.600000000000001</v>
      </c>
      <c r="P130" s="22">
        <v>23</v>
      </c>
      <c r="Q130" s="44">
        <v>0</v>
      </c>
      <c r="R130" s="21" t="s">
        <v>874</v>
      </c>
      <c r="S130" s="21" t="s">
        <v>874</v>
      </c>
      <c r="T130" s="21" t="s">
        <v>874</v>
      </c>
      <c r="U130" s="21" t="s">
        <v>874</v>
      </c>
      <c r="V130" s="21" t="s">
        <v>874</v>
      </c>
      <c r="W130" s="22" t="s">
        <v>874</v>
      </c>
      <c r="X130" s="44">
        <v>0</v>
      </c>
      <c r="Y130" s="21" t="s">
        <v>874</v>
      </c>
      <c r="Z130" s="21" t="s">
        <v>874</v>
      </c>
      <c r="AA130" s="21" t="s">
        <v>874</v>
      </c>
      <c r="AB130" s="21" t="s">
        <v>874</v>
      </c>
      <c r="AC130" s="21" t="s">
        <v>874</v>
      </c>
      <c r="AD130" s="22" t="s">
        <v>874</v>
      </c>
      <c r="AE130" s="35">
        <v>0</v>
      </c>
      <c r="AF130" s="21" t="s">
        <v>874</v>
      </c>
      <c r="AG130" s="21" t="s">
        <v>874</v>
      </c>
      <c r="AH130" s="21" t="s">
        <v>874</v>
      </c>
      <c r="AI130" s="21" t="s">
        <v>874</v>
      </c>
      <c r="AJ130" s="21" t="s">
        <v>874</v>
      </c>
      <c r="AK130" s="22" t="s">
        <v>874</v>
      </c>
    </row>
    <row r="131" spans="1:37">
      <c r="A131" s="6" t="s">
        <v>734</v>
      </c>
      <c r="B131" s="55" t="s">
        <v>735</v>
      </c>
      <c r="C131" s="44">
        <v>0</v>
      </c>
      <c r="D131" s="21" t="s">
        <v>874</v>
      </c>
      <c r="E131" s="21" t="s">
        <v>874</v>
      </c>
      <c r="F131" s="21" t="s">
        <v>874</v>
      </c>
      <c r="G131" s="21" t="s">
        <v>874</v>
      </c>
      <c r="H131" s="21" t="s">
        <v>874</v>
      </c>
      <c r="I131" s="22" t="s">
        <v>874</v>
      </c>
      <c r="J131" s="44">
        <v>3835.5</v>
      </c>
      <c r="K131" s="21">
        <v>638.1</v>
      </c>
      <c r="L131" s="21">
        <v>565.79999999999995</v>
      </c>
      <c r="M131" s="21">
        <v>715.4</v>
      </c>
      <c r="N131" s="21">
        <v>16.600000000000001</v>
      </c>
      <c r="O131" s="21">
        <v>14.8</v>
      </c>
      <c r="P131" s="22">
        <v>18.7</v>
      </c>
      <c r="Q131" s="44">
        <v>14172</v>
      </c>
      <c r="R131" s="21">
        <v>2443.6</v>
      </c>
      <c r="S131" s="21">
        <v>2165</v>
      </c>
      <c r="T131" s="21">
        <v>2753.2</v>
      </c>
      <c r="U131" s="21">
        <v>17.2</v>
      </c>
      <c r="V131" s="21">
        <v>15.3</v>
      </c>
      <c r="W131" s="22">
        <v>19.399999999999999</v>
      </c>
      <c r="X131" s="44">
        <v>31542.6</v>
      </c>
      <c r="Y131" s="21">
        <v>5745.7</v>
      </c>
      <c r="Z131" s="21">
        <v>4980.8999999999996</v>
      </c>
      <c r="AA131" s="21">
        <v>6575.8</v>
      </c>
      <c r="AB131" s="21">
        <v>18.2</v>
      </c>
      <c r="AC131" s="21">
        <v>15.8</v>
      </c>
      <c r="AD131" s="22">
        <v>20.8</v>
      </c>
      <c r="AE131" s="35">
        <v>18353.900000000001</v>
      </c>
      <c r="AF131" s="21">
        <v>4343.1000000000004</v>
      </c>
      <c r="AG131" s="21">
        <v>3753.2</v>
      </c>
      <c r="AH131" s="21">
        <v>4937.8999999999996</v>
      </c>
      <c r="AI131" s="21">
        <v>23.7</v>
      </c>
      <c r="AJ131" s="21">
        <v>20.399999999999999</v>
      </c>
      <c r="AK131" s="22">
        <v>26.9</v>
      </c>
    </row>
    <row r="132" spans="1:37">
      <c r="A132" s="6" t="s">
        <v>586</v>
      </c>
      <c r="B132" s="55" t="s">
        <v>587</v>
      </c>
      <c r="C132" s="44">
        <v>3740.3</v>
      </c>
      <c r="D132" s="21">
        <v>625.70000000000005</v>
      </c>
      <c r="E132" s="21">
        <v>553.1</v>
      </c>
      <c r="F132" s="21">
        <v>693.8</v>
      </c>
      <c r="G132" s="21">
        <v>16.7</v>
      </c>
      <c r="H132" s="21">
        <v>14.8</v>
      </c>
      <c r="I132" s="22">
        <v>18.5</v>
      </c>
      <c r="J132" s="44">
        <v>20192.599999999999</v>
      </c>
      <c r="K132" s="21">
        <v>3753.6</v>
      </c>
      <c r="L132" s="21">
        <v>3344.8</v>
      </c>
      <c r="M132" s="21">
        <v>4176.1000000000004</v>
      </c>
      <c r="N132" s="21">
        <v>18.600000000000001</v>
      </c>
      <c r="O132" s="21">
        <v>16.600000000000001</v>
      </c>
      <c r="P132" s="22">
        <v>20.7</v>
      </c>
      <c r="Q132" s="44">
        <v>13302.7</v>
      </c>
      <c r="R132" s="21">
        <v>2560.4</v>
      </c>
      <c r="S132" s="21">
        <v>2292</v>
      </c>
      <c r="T132" s="21">
        <v>2859</v>
      </c>
      <c r="U132" s="21">
        <v>19.2</v>
      </c>
      <c r="V132" s="21">
        <v>17.2</v>
      </c>
      <c r="W132" s="22">
        <v>21.5</v>
      </c>
      <c r="X132" s="44">
        <v>10120.200000000001</v>
      </c>
      <c r="Y132" s="21">
        <v>2054.6999999999998</v>
      </c>
      <c r="Z132" s="21">
        <v>1797.1</v>
      </c>
      <c r="AA132" s="21">
        <v>2336.4</v>
      </c>
      <c r="AB132" s="21">
        <v>20.3</v>
      </c>
      <c r="AC132" s="21">
        <v>17.8</v>
      </c>
      <c r="AD132" s="22">
        <v>23.1</v>
      </c>
      <c r="AE132" s="35">
        <v>13943.2</v>
      </c>
      <c r="AF132" s="21">
        <v>3646.6</v>
      </c>
      <c r="AG132" s="21">
        <v>3176.4</v>
      </c>
      <c r="AH132" s="21">
        <v>4111.1000000000004</v>
      </c>
      <c r="AI132" s="21">
        <v>26.2</v>
      </c>
      <c r="AJ132" s="21">
        <v>22.8</v>
      </c>
      <c r="AK132" s="22">
        <v>29.5</v>
      </c>
    </row>
    <row r="133" spans="1:37">
      <c r="A133" s="6" t="s">
        <v>304</v>
      </c>
      <c r="B133" s="55" t="s">
        <v>305</v>
      </c>
      <c r="C133" s="44">
        <v>4605.6000000000004</v>
      </c>
      <c r="D133" s="21">
        <v>941.4</v>
      </c>
      <c r="E133" s="21">
        <v>840.4</v>
      </c>
      <c r="F133" s="21">
        <v>1042.9000000000001</v>
      </c>
      <c r="G133" s="21">
        <v>20.399999999999999</v>
      </c>
      <c r="H133" s="21">
        <v>18.2</v>
      </c>
      <c r="I133" s="22">
        <v>22.6</v>
      </c>
      <c r="J133" s="44">
        <v>6234.4</v>
      </c>
      <c r="K133" s="21">
        <v>1409</v>
      </c>
      <c r="L133" s="21">
        <v>1271.5</v>
      </c>
      <c r="M133" s="21">
        <v>1557.2</v>
      </c>
      <c r="N133" s="21">
        <v>22.6</v>
      </c>
      <c r="O133" s="21">
        <v>20.399999999999999</v>
      </c>
      <c r="P133" s="22">
        <v>25</v>
      </c>
      <c r="Q133" s="44">
        <v>33310</v>
      </c>
      <c r="R133" s="21">
        <v>7781.1</v>
      </c>
      <c r="S133" s="21">
        <v>6981.8</v>
      </c>
      <c r="T133" s="21">
        <v>8635.6</v>
      </c>
      <c r="U133" s="21">
        <v>23.4</v>
      </c>
      <c r="V133" s="21">
        <v>21</v>
      </c>
      <c r="W133" s="22">
        <v>25.9</v>
      </c>
      <c r="X133" s="44">
        <v>28924.1</v>
      </c>
      <c r="Y133" s="21">
        <v>7106</v>
      </c>
      <c r="Z133" s="21">
        <v>6297.7</v>
      </c>
      <c r="AA133" s="21">
        <v>7961</v>
      </c>
      <c r="AB133" s="21">
        <v>24.6</v>
      </c>
      <c r="AC133" s="21">
        <v>21.8</v>
      </c>
      <c r="AD133" s="22">
        <v>27.5</v>
      </c>
      <c r="AE133" s="35">
        <v>9946.9</v>
      </c>
      <c r="AF133" s="21">
        <v>3099.5</v>
      </c>
      <c r="AG133" s="21">
        <v>2737.1</v>
      </c>
      <c r="AH133" s="21">
        <v>3448</v>
      </c>
      <c r="AI133" s="21">
        <v>31.2</v>
      </c>
      <c r="AJ133" s="21">
        <v>27.5</v>
      </c>
      <c r="AK133" s="22">
        <v>34.700000000000003</v>
      </c>
    </row>
    <row r="134" spans="1:37">
      <c r="A134" s="6" t="s">
        <v>290</v>
      </c>
      <c r="B134" s="55" t="s">
        <v>291</v>
      </c>
      <c r="C134" s="44">
        <v>2714.4</v>
      </c>
      <c r="D134" s="21">
        <v>533.29999999999995</v>
      </c>
      <c r="E134" s="21">
        <v>472.7</v>
      </c>
      <c r="F134" s="21">
        <v>594.70000000000005</v>
      </c>
      <c r="G134" s="21">
        <v>19.600000000000001</v>
      </c>
      <c r="H134" s="21">
        <v>17.399999999999999</v>
      </c>
      <c r="I134" s="22">
        <v>21.9</v>
      </c>
      <c r="J134" s="44">
        <v>8679.4</v>
      </c>
      <c r="K134" s="21">
        <v>1887.8</v>
      </c>
      <c r="L134" s="21">
        <v>1694.8</v>
      </c>
      <c r="M134" s="21">
        <v>2092.5</v>
      </c>
      <c r="N134" s="21">
        <v>21.8</v>
      </c>
      <c r="O134" s="21">
        <v>19.5</v>
      </c>
      <c r="P134" s="22">
        <v>24.1</v>
      </c>
      <c r="Q134" s="44">
        <v>15958.6</v>
      </c>
      <c r="R134" s="21">
        <v>3589.5</v>
      </c>
      <c r="S134" s="21">
        <v>3202.5</v>
      </c>
      <c r="T134" s="21">
        <v>3993.7</v>
      </c>
      <c r="U134" s="21">
        <v>22.5</v>
      </c>
      <c r="V134" s="21">
        <v>20.100000000000001</v>
      </c>
      <c r="W134" s="22">
        <v>25</v>
      </c>
      <c r="X134" s="44">
        <v>24194.6</v>
      </c>
      <c r="Y134" s="21">
        <v>5727.5</v>
      </c>
      <c r="Z134" s="21">
        <v>5053.2</v>
      </c>
      <c r="AA134" s="21">
        <v>6431.8</v>
      </c>
      <c r="AB134" s="21">
        <v>23.7</v>
      </c>
      <c r="AC134" s="21">
        <v>20.9</v>
      </c>
      <c r="AD134" s="22">
        <v>26.6</v>
      </c>
      <c r="AE134" s="35">
        <v>55086.1</v>
      </c>
      <c r="AF134" s="21">
        <v>16604.7</v>
      </c>
      <c r="AG134" s="21">
        <v>14637.2</v>
      </c>
      <c r="AH134" s="21">
        <v>18541.8</v>
      </c>
      <c r="AI134" s="21">
        <v>30.1</v>
      </c>
      <c r="AJ134" s="21">
        <v>26.6</v>
      </c>
      <c r="AK134" s="22">
        <v>33.700000000000003</v>
      </c>
    </row>
    <row r="135" spans="1:37">
      <c r="A135" s="6" t="s">
        <v>866</v>
      </c>
      <c r="B135" s="55" t="s">
        <v>867</v>
      </c>
      <c r="C135" s="44">
        <v>27747.7</v>
      </c>
      <c r="D135" s="21">
        <v>4440.5</v>
      </c>
      <c r="E135" s="21">
        <v>3918.5</v>
      </c>
      <c r="F135" s="21">
        <v>4952.2</v>
      </c>
      <c r="G135" s="21">
        <v>16</v>
      </c>
      <c r="H135" s="21">
        <v>14.1</v>
      </c>
      <c r="I135" s="22">
        <v>17.8</v>
      </c>
      <c r="J135" s="44">
        <v>25258.9</v>
      </c>
      <c r="K135" s="21">
        <v>4496.7</v>
      </c>
      <c r="L135" s="21">
        <v>4004</v>
      </c>
      <c r="M135" s="21">
        <v>5007.8</v>
      </c>
      <c r="N135" s="21">
        <v>17.8</v>
      </c>
      <c r="O135" s="21">
        <v>15.9</v>
      </c>
      <c r="P135" s="22">
        <v>19.8</v>
      </c>
      <c r="Q135" s="44">
        <v>14610.7</v>
      </c>
      <c r="R135" s="21">
        <v>2694.2</v>
      </c>
      <c r="S135" s="21">
        <v>2405.9</v>
      </c>
      <c r="T135" s="21">
        <v>3015.1</v>
      </c>
      <c r="U135" s="21">
        <v>18.399999999999999</v>
      </c>
      <c r="V135" s="21">
        <v>16.5</v>
      </c>
      <c r="W135" s="22">
        <v>20.6</v>
      </c>
      <c r="X135" s="44">
        <v>1915.9</v>
      </c>
      <c r="Y135" s="21">
        <v>372.9</v>
      </c>
      <c r="Z135" s="21">
        <v>325.10000000000002</v>
      </c>
      <c r="AA135" s="21">
        <v>425.2</v>
      </c>
      <c r="AB135" s="21">
        <v>19.5</v>
      </c>
      <c r="AC135" s="21">
        <v>17</v>
      </c>
      <c r="AD135" s="22">
        <v>22.2</v>
      </c>
      <c r="AE135" s="35">
        <v>531.70000000000005</v>
      </c>
      <c r="AF135" s="21">
        <v>133.69999999999999</v>
      </c>
      <c r="AG135" s="21">
        <v>116.3</v>
      </c>
      <c r="AH135" s="21">
        <v>151.30000000000001</v>
      </c>
      <c r="AI135" s="21">
        <v>25.2</v>
      </c>
      <c r="AJ135" s="21">
        <v>21.9</v>
      </c>
      <c r="AK135" s="22">
        <v>28.5</v>
      </c>
    </row>
    <row r="136" spans="1:37">
      <c r="A136" s="6" t="s">
        <v>500</v>
      </c>
      <c r="B136" s="55" t="s">
        <v>501</v>
      </c>
      <c r="C136" s="44">
        <v>24974.9</v>
      </c>
      <c r="D136" s="21">
        <v>4657</v>
      </c>
      <c r="E136" s="21">
        <v>4139.8</v>
      </c>
      <c r="F136" s="21">
        <v>5188.8</v>
      </c>
      <c r="G136" s="21">
        <v>18.600000000000001</v>
      </c>
      <c r="H136" s="21">
        <v>16.600000000000001</v>
      </c>
      <c r="I136" s="22">
        <v>20.8</v>
      </c>
      <c r="J136" s="44">
        <v>46688.800000000003</v>
      </c>
      <c r="K136" s="21">
        <v>9649</v>
      </c>
      <c r="L136" s="21">
        <v>8654.6</v>
      </c>
      <c r="M136" s="21">
        <v>10698.2</v>
      </c>
      <c r="N136" s="21">
        <v>20.7</v>
      </c>
      <c r="O136" s="21">
        <v>18.5</v>
      </c>
      <c r="P136" s="22">
        <v>22.9</v>
      </c>
      <c r="Q136" s="44">
        <v>35845</v>
      </c>
      <c r="R136" s="21">
        <v>7663.8</v>
      </c>
      <c r="S136" s="21">
        <v>6855.5</v>
      </c>
      <c r="T136" s="21">
        <v>8543.2999999999993</v>
      </c>
      <c r="U136" s="21">
        <v>21.4</v>
      </c>
      <c r="V136" s="21">
        <v>19.100000000000001</v>
      </c>
      <c r="W136" s="22">
        <v>23.8</v>
      </c>
      <c r="X136" s="44">
        <v>39401.1</v>
      </c>
      <c r="Y136" s="21">
        <v>8872.1</v>
      </c>
      <c r="Z136" s="21">
        <v>7822.7</v>
      </c>
      <c r="AA136" s="21">
        <v>9997.7000000000007</v>
      </c>
      <c r="AB136" s="21">
        <v>22.5</v>
      </c>
      <c r="AC136" s="21">
        <v>19.899999999999999</v>
      </c>
      <c r="AD136" s="22">
        <v>25.4</v>
      </c>
      <c r="AE136" s="35">
        <v>46499.199999999997</v>
      </c>
      <c r="AF136" s="21">
        <v>13379.6</v>
      </c>
      <c r="AG136" s="21">
        <v>11757.1</v>
      </c>
      <c r="AH136" s="21">
        <v>14975.8</v>
      </c>
      <c r="AI136" s="21">
        <v>28.8</v>
      </c>
      <c r="AJ136" s="21">
        <v>25.3</v>
      </c>
      <c r="AK136" s="22">
        <v>32.200000000000003</v>
      </c>
    </row>
    <row r="137" spans="1:37">
      <c r="A137" s="6" t="s">
        <v>292</v>
      </c>
      <c r="B137" s="55" t="s">
        <v>293</v>
      </c>
      <c r="C137" s="44">
        <v>0</v>
      </c>
      <c r="D137" s="21" t="s">
        <v>874</v>
      </c>
      <c r="E137" s="21" t="s">
        <v>874</v>
      </c>
      <c r="F137" s="21" t="s">
        <v>874</v>
      </c>
      <c r="G137" s="21" t="s">
        <v>874</v>
      </c>
      <c r="H137" s="21" t="s">
        <v>874</v>
      </c>
      <c r="I137" s="22" t="s">
        <v>874</v>
      </c>
      <c r="J137" s="44">
        <v>3037.2</v>
      </c>
      <c r="K137" s="21">
        <v>650.79999999999995</v>
      </c>
      <c r="L137" s="21">
        <v>584.5</v>
      </c>
      <c r="M137" s="21">
        <v>721.4</v>
      </c>
      <c r="N137" s="21">
        <v>21.4</v>
      </c>
      <c r="O137" s="21">
        <v>19.2</v>
      </c>
      <c r="P137" s="22">
        <v>23.8</v>
      </c>
      <c r="Q137" s="44">
        <v>14946.8</v>
      </c>
      <c r="R137" s="21">
        <v>3312.6</v>
      </c>
      <c r="S137" s="21">
        <v>2954.9</v>
      </c>
      <c r="T137" s="21">
        <v>3693.6</v>
      </c>
      <c r="U137" s="21">
        <v>22.2</v>
      </c>
      <c r="V137" s="21">
        <v>19.8</v>
      </c>
      <c r="W137" s="22">
        <v>24.7</v>
      </c>
      <c r="X137" s="44">
        <v>10314.700000000001</v>
      </c>
      <c r="Y137" s="21">
        <v>2406.4</v>
      </c>
      <c r="Z137" s="21">
        <v>2124</v>
      </c>
      <c r="AA137" s="21">
        <v>2703.3</v>
      </c>
      <c r="AB137" s="21">
        <v>23.3</v>
      </c>
      <c r="AC137" s="21">
        <v>20.6</v>
      </c>
      <c r="AD137" s="22">
        <v>26.2</v>
      </c>
      <c r="AE137" s="35">
        <v>40366.300000000003</v>
      </c>
      <c r="AF137" s="21">
        <v>12004.2</v>
      </c>
      <c r="AG137" s="21">
        <v>10560.4</v>
      </c>
      <c r="AH137" s="21">
        <v>13416.6</v>
      </c>
      <c r="AI137" s="21">
        <v>29.7</v>
      </c>
      <c r="AJ137" s="21">
        <v>26.2</v>
      </c>
      <c r="AK137" s="22">
        <v>33.200000000000003</v>
      </c>
    </row>
    <row r="138" spans="1:37">
      <c r="A138" s="6" t="s">
        <v>776</v>
      </c>
      <c r="B138" s="55" t="s">
        <v>777</v>
      </c>
      <c r="C138" s="44">
        <v>420.2</v>
      </c>
      <c r="D138" s="21">
        <v>65.3</v>
      </c>
      <c r="E138" s="21">
        <v>57.4</v>
      </c>
      <c r="F138" s="21">
        <v>73.2</v>
      </c>
      <c r="G138" s="21">
        <v>15.5</v>
      </c>
      <c r="H138" s="21">
        <v>13.7</v>
      </c>
      <c r="I138" s="22">
        <v>17.399999999999999</v>
      </c>
      <c r="J138" s="44">
        <v>5517.6</v>
      </c>
      <c r="K138" s="21">
        <v>955</v>
      </c>
      <c r="L138" s="21">
        <v>847.4</v>
      </c>
      <c r="M138" s="21">
        <v>1066</v>
      </c>
      <c r="N138" s="21">
        <v>17.3</v>
      </c>
      <c r="O138" s="21">
        <v>15.4</v>
      </c>
      <c r="P138" s="22">
        <v>19.3</v>
      </c>
      <c r="Q138" s="44">
        <v>26753.599999999999</v>
      </c>
      <c r="R138" s="21">
        <v>4797.8999999999996</v>
      </c>
      <c r="S138" s="21">
        <v>4264.5</v>
      </c>
      <c r="T138" s="21">
        <v>5392.1</v>
      </c>
      <c r="U138" s="21">
        <v>17.899999999999999</v>
      </c>
      <c r="V138" s="21">
        <v>15.9</v>
      </c>
      <c r="W138" s="22">
        <v>20.2</v>
      </c>
      <c r="X138" s="44">
        <v>47659.8</v>
      </c>
      <c r="Y138" s="21">
        <v>9025.6</v>
      </c>
      <c r="Z138" s="21">
        <v>7858.7</v>
      </c>
      <c r="AA138" s="21">
        <v>10299.799999999999</v>
      </c>
      <c r="AB138" s="21">
        <v>18.899999999999999</v>
      </c>
      <c r="AC138" s="21">
        <v>16.5</v>
      </c>
      <c r="AD138" s="22">
        <v>21.6</v>
      </c>
      <c r="AE138" s="35">
        <v>21283.7</v>
      </c>
      <c r="AF138" s="21">
        <v>5223.6000000000004</v>
      </c>
      <c r="AG138" s="21">
        <v>4527.3999999999996</v>
      </c>
      <c r="AH138" s="21">
        <v>5916.7</v>
      </c>
      <c r="AI138" s="21">
        <v>24.5</v>
      </c>
      <c r="AJ138" s="21">
        <v>21.3</v>
      </c>
      <c r="AK138" s="22">
        <v>27.8</v>
      </c>
    </row>
    <row r="139" spans="1:37">
      <c r="A139" s="6" t="s">
        <v>558</v>
      </c>
      <c r="B139" s="55" t="s">
        <v>559</v>
      </c>
      <c r="C139" s="44">
        <v>9222.7999999999993</v>
      </c>
      <c r="D139" s="21">
        <v>1706.7</v>
      </c>
      <c r="E139" s="21">
        <v>1520.2</v>
      </c>
      <c r="F139" s="21">
        <v>1899.1</v>
      </c>
      <c r="G139" s="21">
        <v>18.5</v>
      </c>
      <c r="H139" s="21">
        <v>16.5</v>
      </c>
      <c r="I139" s="22">
        <v>20.6</v>
      </c>
      <c r="J139" s="44">
        <v>16427.7</v>
      </c>
      <c r="K139" s="21">
        <v>3370</v>
      </c>
      <c r="L139" s="21">
        <v>3022.3</v>
      </c>
      <c r="M139" s="21">
        <v>3733.5</v>
      </c>
      <c r="N139" s="21">
        <v>20.5</v>
      </c>
      <c r="O139" s="21">
        <v>18.399999999999999</v>
      </c>
      <c r="P139" s="22">
        <v>22.7</v>
      </c>
      <c r="Q139" s="44">
        <v>13998.5</v>
      </c>
      <c r="R139" s="21">
        <v>2971</v>
      </c>
      <c r="S139" s="21">
        <v>2665</v>
      </c>
      <c r="T139" s="21">
        <v>3310.7</v>
      </c>
      <c r="U139" s="21">
        <v>21.2</v>
      </c>
      <c r="V139" s="21">
        <v>19</v>
      </c>
      <c r="W139" s="22">
        <v>23.7</v>
      </c>
      <c r="X139" s="44">
        <v>12998</v>
      </c>
      <c r="Y139" s="21">
        <v>2905.8</v>
      </c>
      <c r="Z139" s="21">
        <v>2563.5</v>
      </c>
      <c r="AA139" s="21">
        <v>3278.1</v>
      </c>
      <c r="AB139" s="21">
        <v>22.4</v>
      </c>
      <c r="AC139" s="21">
        <v>19.7</v>
      </c>
      <c r="AD139" s="22">
        <v>25.2</v>
      </c>
      <c r="AE139" s="35">
        <v>13238.9</v>
      </c>
      <c r="AF139" s="21">
        <v>3784.2</v>
      </c>
      <c r="AG139" s="21">
        <v>3316.4</v>
      </c>
      <c r="AH139" s="21">
        <v>4246.8999999999996</v>
      </c>
      <c r="AI139" s="21">
        <v>28.6</v>
      </c>
      <c r="AJ139" s="21">
        <v>25.1</v>
      </c>
      <c r="AK139" s="22">
        <v>32.1</v>
      </c>
    </row>
    <row r="140" spans="1:37">
      <c r="A140" s="6" t="s">
        <v>532</v>
      </c>
      <c r="B140" s="55" t="s">
        <v>533</v>
      </c>
      <c r="C140" s="44">
        <v>60633.599999999999</v>
      </c>
      <c r="D140" s="21">
        <v>11051.7</v>
      </c>
      <c r="E140" s="21">
        <v>9816.2000000000007</v>
      </c>
      <c r="F140" s="21">
        <v>12328.3</v>
      </c>
      <c r="G140" s="21">
        <v>18.2</v>
      </c>
      <c r="H140" s="21">
        <v>16.2</v>
      </c>
      <c r="I140" s="22">
        <v>20.3</v>
      </c>
      <c r="J140" s="44">
        <v>72210.399999999994</v>
      </c>
      <c r="K140" s="21">
        <v>14594.8</v>
      </c>
      <c r="L140" s="21">
        <v>13084.3</v>
      </c>
      <c r="M140" s="21">
        <v>16191.6</v>
      </c>
      <c r="N140" s="21">
        <v>20.2</v>
      </c>
      <c r="O140" s="21">
        <v>18.100000000000001</v>
      </c>
      <c r="P140" s="22">
        <v>22.4</v>
      </c>
      <c r="Q140" s="44">
        <v>57249.7</v>
      </c>
      <c r="R140" s="21">
        <v>11972.6</v>
      </c>
      <c r="S140" s="21">
        <v>10701.7</v>
      </c>
      <c r="T140" s="21">
        <v>13350</v>
      </c>
      <c r="U140" s="21">
        <v>20.9</v>
      </c>
      <c r="V140" s="21">
        <v>18.7</v>
      </c>
      <c r="W140" s="22">
        <v>23.3</v>
      </c>
      <c r="X140" s="44">
        <v>37906.199999999997</v>
      </c>
      <c r="Y140" s="21">
        <v>8351.2999999999993</v>
      </c>
      <c r="Z140" s="21">
        <v>7353.3</v>
      </c>
      <c r="AA140" s="21">
        <v>9419.6</v>
      </c>
      <c r="AB140" s="21">
        <v>22</v>
      </c>
      <c r="AC140" s="21">
        <v>19.399999999999999</v>
      </c>
      <c r="AD140" s="22">
        <v>24.8</v>
      </c>
      <c r="AE140" s="35">
        <v>92660</v>
      </c>
      <c r="AF140" s="21">
        <v>26126.799999999999</v>
      </c>
      <c r="AG140" s="21">
        <v>22933.8</v>
      </c>
      <c r="AH140" s="21">
        <v>29244.5</v>
      </c>
      <c r="AI140" s="21">
        <v>28.2</v>
      </c>
      <c r="AJ140" s="21">
        <v>24.8</v>
      </c>
      <c r="AK140" s="22">
        <v>31.6</v>
      </c>
    </row>
    <row r="141" spans="1:37">
      <c r="A141" s="6" t="s">
        <v>660</v>
      </c>
      <c r="B141" s="55" t="s">
        <v>661</v>
      </c>
      <c r="C141" s="44">
        <v>3406.1</v>
      </c>
      <c r="D141" s="21">
        <v>582</v>
      </c>
      <c r="E141" s="21">
        <v>513.4</v>
      </c>
      <c r="F141" s="21">
        <v>654.79999999999995</v>
      </c>
      <c r="G141" s="21">
        <v>17.100000000000001</v>
      </c>
      <c r="H141" s="21">
        <v>15.1</v>
      </c>
      <c r="I141" s="22">
        <v>19.2</v>
      </c>
      <c r="J141" s="44">
        <v>12915.1</v>
      </c>
      <c r="K141" s="21">
        <v>2451.8000000000002</v>
      </c>
      <c r="L141" s="21">
        <v>2178.4</v>
      </c>
      <c r="M141" s="21">
        <v>2735.6</v>
      </c>
      <c r="N141" s="21">
        <v>19</v>
      </c>
      <c r="O141" s="21">
        <v>16.899999999999999</v>
      </c>
      <c r="P141" s="22">
        <v>21.2</v>
      </c>
      <c r="Q141" s="44">
        <v>23650.9</v>
      </c>
      <c r="R141" s="21">
        <v>4648.8</v>
      </c>
      <c r="S141" s="21">
        <v>4126.6000000000004</v>
      </c>
      <c r="T141" s="21">
        <v>5211.3999999999996</v>
      </c>
      <c r="U141" s="21">
        <v>19.7</v>
      </c>
      <c r="V141" s="21">
        <v>17.399999999999999</v>
      </c>
      <c r="W141" s="22">
        <v>22</v>
      </c>
      <c r="X141" s="44">
        <v>44529</v>
      </c>
      <c r="Y141" s="21">
        <v>9230.7000000000007</v>
      </c>
      <c r="Z141" s="21">
        <v>8079.5</v>
      </c>
      <c r="AA141" s="21">
        <v>10457</v>
      </c>
      <c r="AB141" s="21">
        <v>20.7</v>
      </c>
      <c r="AC141" s="21">
        <v>18.100000000000001</v>
      </c>
      <c r="AD141" s="22">
        <v>23.5</v>
      </c>
      <c r="AE141" s="35">
        <v>43791.9</v>
      </c>
      <c r="AF141" s="21">
        <v>11684.7</v>
      </c>
      <c r="AG141" s="21">
        <v>10172.5</v>
      </c>
      <c r="AH141" s="21">
        <v>13205.4</v>
      </c>
      <c r="AI141" s="21">
        <v>26.7</v>
      </c>
      <c r="AJ141" s="21">
        <v>23.2</v>
      </c>
      <c r="AK141" s="22">
        <v>30.2</v>
      </c>
    </row>
    <row r="142" spans="1:37">
      <c r="A142" s="6" t="s">
        <v>438</v>
      </c>
      <c r="B142" s="55" t="s">
        <v>439</v>
      </c>
      <c r="C142" s="44">
        <v>9988.2000000000007</v>
      </c>
      <c r="D142" s="21">
        <v>1948.6</v>
      </c>
      <c r="E142" s="21">
        <v>1744.4</v>
      </c>
      <c r="F142" s="21">
        <v>2155.8000000000002</v>
      </c>
      <c r="G142" s="21">
        <v>19.5</v>
      </c>
      <c r="H142" s="21">
        <v>17.5</v>
      </c>
      <c r="I142" s="22">
        <v>21.6</v>
      </c>
      <c r="J142" s="44">
        <v>20956.599999999999</v>
      </c>
      <c r="K142" s="21">
        <v>4525.6000000000004</v>
      </c>
      <c r="L142" s="21">
        <v>4071.7</v>
      </c>
      <c r="M142" s="21">
        <v>5002.8999999999996</v>
      </c>
      <c r="N142" s="21">
        <v>21.6</v>
      </c>
      <c r="O142" s="21">
        <v>19.399999999999999</v>
      </c>
      <c r="P142" s="22">
        <v>23.9</v>
      </c>
      <c r="Q142" s="44">
        <v>13823.4</v>
      </c>
      <c r="R142" s="21">
        <v>3086.8</v>
      </c>
      <c r="S142" s="21">
        <v>2781.7</v>
      </c>
      <c r="T142" s="21">
        <v>3422.6</v>
      </c>
      <c r="U142" s="21">
        <v>22.3</v>
      </c>
      <c r="V142" s="21">
        <v>20.100000000000001</v>
      </c>
      <c r="W142" s="22">
        <v>24.8</v>
      </c>
      <c r="X142" s="44">
        <v>9712.6</v>
      </c>
      <c r="Y142" s="21">
        <v>2282.6</v>
      </c>
      <c r="Z142" s="21">
        <v>2018.8</v>
      </c>
      <c r="AA142" s="21">
        <v>2569.8000000000002</v>
      </c>
      <c r="AB142" s="21">
        <v>23.5</v>
      </c>
      <c r="AC142" s="21">
        <v>20.8</v>
      </c>
      <c r="AD142" s="22">
        <v>26.5</v>
      </c>
      <c r="AE142" s="35">
        <v>1217.2</v>
      </c>
      <c r="AF142" s="21">
        <v>364.1</v>
      </c>
      <c r="AG142" s="21">
        <v>321.10000000000002</v>
      </c>
      <c r="AH142" s="21">
        <v>406.5</v>
      </c>
      <c r="AI142" s="21">
        <v>29.9</v>
      </c>
      <c r="AJ142" s="21">
        <v>26.4</v>
      </c>
      <c r="AK142" s="22">
        <v>33.4</v>
      </c>
    </row>
    <row r="143" spans="1:37">
      <c r="A143" s="6" t="s">
        <v>706</v>
      </c>
      <c r="B143" s="55" t="s">
        <v>707</v>
      </c>
      <c r="C143" s="44">
        <v>0</v>
      </c>
      <c r="D143" s="21" t="s">
        <v>874</v>
      </c>
      <c r="E143" s="21" t="s">
        <v>874</v>
      </c>
      <c r="F143" s="21" t="s">
        <v>874</v>
      </c>
      <c r="G143" s="21" t="s">
        <v>874</v>
      </c>
      <c r="H143" s="21" t="s">
        <v>874</v>
      </c>
      <c r="I143" s="22" t="s">
        <v>874</v>
      </c>
      <c r="J143" s="44">
        <v>7582.5</v>
      </c>
      <c r="K143" s="21">
        <v>1346.4</v>
      </c>
      <c r="L143" s="21">
        <v>1197</v>
      </c>
      <c r="M143" s="21">
        <v>1499.4</v>
      </c>
      <c r="N143" s="21">
        <v>17.8</v>
      </c>
      <c r="O143" s="21">
        <v>15.8</v>
      </c>
      <c r="P143" s="22">
        <v>19.8</v>
      </c>
      <c r="Q143" s="44">
        <v>24189.200000000001</v>
      </c>
      <c r="R143" s="21">
        <v>4449.3999999999996</v>
      </c>
      <c r="S143" s="21">
        <v>3956.5</v>
      </c>
      <c r="T143" s="21">
        <v>4994.2</v>
      </c>
      <c r="U143" s="21">
        <v>18.399999999999999</v>
      </c>
      <c r="V143" s="21">
        <v>16.399999999999999</v>
      </c>
      <c r="W143" s="22">
        <v>20.6</v>
      </c>
      <c r="X143" s="44">
        <v>46417.3</v>
      </c>
      <c r="Y143" s="21">
        <v>9012.7000000000007</v>
      </c>
      <c r="Z143" s="21">
        <v>7856.3</v>
      </c>
      <c r="AA143" s="21">
        <v>10268.5</v>
      </c>
      <c r="AB143" s="21">
        <v>19.399999999999999</v>
      </c>
      <c r="AC143" s="21">
        <v>16.899999999999999</v>
      </c>
      <c r="AD143" s="22">
        <v>22.1</v>
      </c>
      <c r="AE143" s="35">
        <v>26534</v>
      </c>
      <c r="AF143" s="21">
        <v>6663.4</v>
      </c>
      <c r="AG143" s="21">
        <v>5778.5</v>
      </c>
      <c r="AH143" s="21">
        <v>7537.6</v>
      </c>
      <c r="AI143" s="21">
        <v>25.1</v>
      </c>
      <c r="AJ143" s="21">
        <v>21.8</v>
      </c>
      <c r="AK143" s="22">
        <v>28.4</v>
      </c>
    </row>
    <row r="144" spans="1:37">
      <c r="A144" s="6" t="s">
        <v>622</v>
      </c>
      <c r="B144" s="55" t="s">
        <v>623</v>
      </c>
      <c r="C144" s="44">
        <v>20163.099999999999</v>
      </c>
      <c r="D144" s="21">
        <v>3712.3</v>
      </c>
      <c r="E144" s="21">
        <v>3303.1</v>
      </c>
      <c r="F144" s="21">
        <v>4127.8999999999996</v>
      </c>
      <c r="G144" s="21">
        <v>18.399999999999999</v>
      </c>
      <c r="H144" s="21">
        <v>16.399999999999999</v>
      </c>
      <c r="I144" s="22">
        <v>20.5</v>
      </c>
      <c r="J144" s="44">
        <v>20344.599999999999</v>
      </c>
      <c r="K144" s="21">
        <v>4151.8</v>
      </c>
      <c r="L144" s="21">
        <v>3730.3</v>
      </c>
      <c r="M144" s="21">
        <v>4602.1000000000004</v>
      </c>
      <c r="N144" s="21">
        <v>20.399999999999999</v>
      </c>
      <c r="O144" s="21">
        <v>18.3</v>
      </c>
      <c r="P144" s="22">
        <v>22.6</v>
      </c>
      <c r="Q144" s="44">
        <v>11650.2</v>
      </c>
      <c r="R144" s="21">
        <v>2459.6</v>
      </c>
      <c r="S144" s="21">
        <v>2203.3000000000002</v>
      </c>
      <c r="T144" s="21">
        <v>2737.9</v>
      </c>
      <c r="U144" s="21">
        <v>21.1</v>
      </c>
      <c r="V144" s="21">
        <v>18.899999999999999</v>
      </c>
      <c r="W144" s="22">
        <v>23.5</v>
      </c>
      <c r="X144" s="44">
        <v>3155.2</v>
      </c>
      <c r="Y144" s="21">
        <v>701.6</v>
      </c>
      <c r="Z144" s="21">
        <v>617.9</v>
      </c>
      <c r="AA144" s="21">
        <v>791.6</v>
      </c>
      <c r="AB144" s="21">
        <v>22.2</v>
      </c>
      <c r="AC144" s="21">
        <v>19.600000000000001</v>
      </c>
      <c r="AD144" s="22">
        <v>25.1</v>
      </c>
      <c r="AE144" s="35">
        <v>1596</v>
      </c>
      <c r="AF144" s="21">
        <v>453.6</v>
      </c>
      <c r="AG144" s="21">
        <v>398.9</v>
      </c>
      <c r="AH144" s="21">
        <v>507.3</v>
      </c>
      <c r="AI144" s="21">
        <v>28.4</v>
      </c>
      <c r="AJ144" s="21">
        <v>25</v>
      </c>
      <c r="AK144" s="22">
        <v>31.8</v>
      </c>
    </row>
    <row r="145" spans="1:37">
      <c r="A145" s="6" t="s">
        <v>308</v>
      </c>
      <c r="B145" s="55" t="s">
        <v>309</v>
      </c>
      <c r="C145" s="44">
        <v>2326.6999999999998</v>
      </c>
      <c r="D145" s="21">
        <v>447.2</v>
      </c>
      <c r="E145" s="21">
        <v>397.2</v>
      </c>
      <c r="F145" s="21">
        <v>497.1</v>
      </c>
      <c r="G145" s="21">
        <v>19.2</v>
      </c>
      <c r="H145" s="21">
        <v>17.100000000000001</v>
      </c>
      <c r="I145" s="22">
        <v>21.4</v>
      </c>
      <c r="J145" s="44">
        <v>9668.9</v>
      </c>
      <c r="K145" s="21">
        <v>2057.3000000000002</v>
      </c>
      <c r="L145" s="21">
        <v>1847.3</v>
      </c>
      <c r="M145" s="21">
        <v>2276.6999999999998</v>
      </c>
      <c r="N145" s="21">
        <v>21.3</v>
      </c>
      <c r="O145" s="21">
        <v>19.100000000000001</v>
      </c>
      <c r="P145" s="22">
        <v>23.5</v>
      </c>
      <c r="Q145" s="44">
        <v>7472.4</v>
      </c>
      <c r="R145" s="21">
        <v>1644.3</v>
      </c>
      <c r="S145" s="21">
        <v>1467.8</v>
      </c>
      <c r="T145" s="21">
        <v>1831.5</v>
      </c>
      <c r="U145" s="21">
        <v>22</v>
      </c>
      <c r="V145" s="21">
        <v>19.600000000000001</v>
      </c>
      <c r="W145" s="22">
        <v>24.5</v>
      </c>
      <c r="X145" s="44">
        <v>7121.7</v>
      </c>
      <c r="Y145" s="21">
        <v>1649.4</v>
      </c>
      <c r="Z145" s="21">
        <v>1452.6</v>
      </c>
      <c r="AA145" s="21">
        <v>1855.5</v>
      </c>
      <c r="AB145" s="21">
        <v>23.2</v>
      </c>
      <c r="AC145" s="21">
        <v>20.399999999999999</v>
      </c>
      <c r="AD145" s="22">
        <v>26.1</v>
      </c>
      <c r="AE145" s="35">
        <v>11262.4</v>
      </c>
      <c r="AF145" s="21">
        <v>3323.1</v>
      </c>
      <c r="AG145" s="21">
        <v>2935.2</v>
      </c>
      <c r="AH145" s="21">
        <v>3698.6</v>
      </c>
      <c r="AI145" s="21">
        <v>29.5</v>
      </c>
      <c r="AJ145" s="21">
        <v>26.1</v>
      </c>
      <c r="AK145" s="22">
        <v>32.799999999999997</v>
      </c>
    </row>
    <row r="146" spans="1:37">
      <c r="A146" s="6" t="s">
        <v>324</v>
      </c>
      <c r="B146" s="55" t="s">
        <v>325</v>
      </c>
      <c r="C146" s="44">
        <v>3021.7</v>
      </c>
      <c r="D146" s="21">
        <v>560.70000000000005</v>
      </c>
      <c r="E146" s="21">
        <v>498.3</v>
      </c>
      <c r="F146" s="21">
        <v>625.1</v>
      </c>
      <c r="G146" s="21">
        <v>18.600000000000001</v>
      </c>
      <c r="H146" s="21">
        <v>16.5</v>
      </c>
      <c r="I146" s="22">
        <v>20.7</v>
      </c>
      <c r="J146" s="44">
        <v>22558.400000000001</v>
      </c>
      <c r="K146" s="21">
        <v>4639.3999999999996</v>
      </c>
      <c r="L146" s="21">
        <v>4158.8</v>
      </c>
      <c r="M146" s="21">
        <v>5144.7</v>
      </c>
      <c r="N146" s="21">
        <v>20.6</v>
      </c>
      <c r="O146" s="21">
        <v>18.399999999999999</v>
      </c>
      <c r="P146" s="22">
        <v>22.8</v>
      </c>
      <c r="Q146" s="44">
        <v>17916.099999999999</v>
      </c>
      <c r="R146" s="21">
        <v>3812.1</v>
      </c>
      <c r="S146" s="21">
        <v>3406.8</v>
      </c>
      <c r="T146" s="21">
        <v>4248.3</v>
      </c>
      <c r="U146" s="21">
        <v>21.3</v>
      </c>
      <c r="V146" s="21">
        <v>19</v>
      </c>
      <c r="W146" s="22">
        <v>23.7</v>
      </c>
      <c r="X146" s="44">
        <v>28614.799999999999</v>
      </c>
      <c r="Y146" s="21">
        <v>6412.6</v>
      </c>
      <c r="Z146" s="21">
        <v>5654</v>
      </c>
      <c r="AA146" s="21">
        <v>7215.7</v>
      </c>
      <c r="AB146" s="21">
        <v>22.4</v>
      </c>
      <c r="AC146" s="21">
        <v>19.8</v>
      </c>
      <c r="AD146" s="22">
        <v>25.2</v>
      </c>
      <c r="AE146" s="35">
        <v>115627</v>
      </c>
      <c r="AF146" s="21">
        <v>33122.1</v>
      </c>
      <c r="AG146" s="21">
        <v>29078.7</v>
      </c>
      <c r="AH146" s="21">
        <v>37039.300000000003</v>
      </c>
      <c r="AI146" s="21">
        <v>28.6</v>
      </c>
      <c r="AJ146" s="21">
        <v>25.1</v>
      </c>
      <c r="AK146" s="22">
        <v>32</v>
      </c>
    </row>
    <row r="147" spans="1:37">
      <c r="A147" s="6" t="s">
        <v>634</v>
      </c>
      <c r="B147" s="55" t="s">
        <v>635</v>
      </c>
      <c r="C147" s="44">
        <v>3542.9</v>
      </c>
      <c r="D147" s="21">
        <v>631.5</v>
      </c>
      <c r="E147" s="21">
        <v>558.9</v>
      </c>
      <c r="F147" s="21">
        <v>708.1</v>
      </c>
      <c r="G147" s="21">
        <v>17.8</v>
      </c>
      <c r="H147" s="21">
        <v>15.8</v>
      </c>
      <c r="I147" s="22">
        <v>20</v>
      </c>
      <c r="J147" s="44">
        <v>13224.4</v>
      </c>
      <c r="K147" s="21">
        <v>2616.3000000000002</v>
      </c>
      <c r="L147" s="21">
        <v>2333.5</v>
      </c>
      <c r="M147" s="21">
        <v>2909.1</v>
      </c>
      <c r="N147" s="21">
        <v>19.8</v>
      </c>
      <c r="O147" s="21">
        <v>17.600000000000001</v>
      </c>
      <c r="P147" s="22">
        <v>22</v>
      </c>
      <c r="Q147" s="44">
        <v>19377.3</v>
      </c>
      <c r="R147" s="21">
        <v>3968</v>
      </c>
      <c r="S147" s="21">
        <v>3523.6</v>
      </c>
      <c r="T147" s="21">
        <v>4442.3</v>
      </c>
      <c r="U147" s="21">
        <v>20.5</v>
      </c>
      <c r="V147" s="21">
        <v>18.2</v>
      </c>
      <c r="W147" s="22">
        <v>22.9</v>
      </c>
      <c r="X147" s="44">
        <v>22859.8</v>
      </c>
      <c r="Y147" s="21">
        <v>4934.1000000000004</v>
      </c>
      <c r="Z147" s="21">
        <v>4329.5</v>
      </c>
      <c r="AA147" s="21">
        <v>5582.3</v>
      </c>
      <c r="AB147" s="21">
        <v>21.6</v>
      </c>
      <c r="AC147" s="21">
        <v>18.899999999999999</v>
      </c>
      <c r="AD147" s="22">
        <v>24.4</v>
      </c>
      <c r="AE147" s="35">
        <v>19255.599999999999</v>
      </c>
      <c r="AF147" s="21">
        <v>5334.1</v>
      </c>
      <c r="AG147" s="21">
        <v>4660.5</v>
      </c>
      <c r="AH147" s="21">
        <v>6000.9</v>
      </c>
      <c r="AI147" s="21">
        <v>27.7</v>
      </c>
      <c r="AJ147" s="21">
        <v>24.2</v>
      </c>
      <c r="AK147" s="22">
        <v>31.2</v>
      </c>
    </row>
    <row r="148" spans="1:37">
      <c r="A148" s="6" t="s">
        <v>602</v>
      </c>
      <c r="B148" s="55" t="s">
        <v>603</v>
      </c>
      <c r="C148" s="44">
        <v>24460.400000000001</v>
      </c>
      <c r="D148" s="21">
        <v>4586.8</v>
      </c>
      <c r="E148" s="21">
        <v>4078.5</v>
      </c>
      <c r="F148" s="21">
        <v>5107.6000000000004</v>
      </c>
      <c r="G148" s="21">
        <v>18.8</v>
      </c>
      <c r="H148" s="21">
        <v>16.7</v>
      </c>
      <c r="I148" s="22">
        <v>20.9</v>
      </c>
      <c r="J148" s="44">
        <v>16934.2</v>
      </c>
      <c r="K148" s="21">
        <v>3519.2</v>
      </c>
      <c r="L148" s="21">
        <v>3158.5</v>
      </c>
      <c r="M148" s="21">
        <v>3901.5</v>
      </c>
      <c r="N148" s="21">
        <v>20.8</v>
      </c>
      <c r="O148" s="21">
        <v>18.7</v>
      </c>
      <c r="P148" s="22">
        <v>23</v>
      </c>
      <c r="Q148" s="44">
        <v>23953.8</v>
      </c>
      <c r="R148" s="21">
        <v>5149.6000000000004</v>
      </c>
      <c r="S148" s="21">
        <v>4607.5</v>
      </c>
      <c r="T148" s="21">
        <v>5738.7</v>
      </c>
      <c r="U148" s="21">
        <v>21.5</v>
      </c>
      <c r="V148" s="21">
        <v>19.2</v>
      </c>
      <c r="W148" s="22">
        <v>24</v>
      </c>
      <c r="X148" s="44">
        <v>13445.4</v>
      </c>
      <c r="Y148" s="21">
        <v>3044.1</v>
      </c>
      <c r="Z148" s="21">
        <v>2683.8</v>
      </c>
      <c r="AA148" s="21">
        <v>3428.5</v>
      </c>
      <c r="AB148" s="21">
        <v>22.6</v>
      </c>
      <c r="AC148" s="21">
        <v>20</v>
      </c>
      <c r="AD148" s="22">
        <v>25.5</v>
      </c>
      <c r="AE148" s="35">
        <v>4312.3</v>
      </c>
      <c r="AF148" s="21">
        <v>1247.0999999999999</v>
      </c>
      <c r="AG148" s="21">
        <v>1096.8</v>
      </c>
      <c r="AH148" s="21">
        <v>1394.8</v>
      </c>
      <c r="AI148" s="21">
        <v>28.9</v>
      </c>
      <c r="AJ148" s="21">
        <v>25.4</v>
      </c>
      <c r="AK148" s="22">
        <v>32.299999999999997</v>
      </c>
    </row>
    <row r="149" spans="1:37">
      <c r="A149" s="6" t="s">
        <v>736</v>
      </c>
      <c r="B149" s="55" t="s">
        <v>737</v>
      </c>
      <c r="C149" s="44">
        <v>5814</v>
      </c>
      <c r="D149" s="21">
        <v>1082.0999999999999</v>
      </c>
      <c r="E149" s="21">
        <v>959.8</v>
      </c>
      <c r="F149" s="21">
        <v>1210.4000000000001</v>
      </c>
      <c r="G149" s="21">
        <v>18.600000000000001</v>
      </c>
      <c r="H149" s="21">
        <v>16.5</v>
      </c>
      <c r="I149" s="22">
        <v>20.8</v>
      </c>
      <c r="J149" s="44">
        <v>15638.7</v>
      </c>
      <c r="K149" s="21">
        <v>3226.8</v>
      </c>
      <c r="L149" s="21">
        <v>2879.8</v>
      </c>
      <c r="M149" s="21">
        <v>3587.7</v>
      </c>
      <c r="N149" s="21">
        <v>20.6</v>
      </c>
      <c r="O149" s="21">
        <v>18.399999999999999</v>
      </c>
      <c r="P149" s="22">
        <v>22.9</v>
      </c>
      <c r="Q149" s="44">
        <v>12382.4</v>
      </c>
      <c r="R149" s="21">
        <v>2643.5</v>
      </c>
      <c r="S149" s="21">
        <v>2364.8000000000002</v>
      </c>
      <c r="T149" s="21">
        <v>2952.6</v>
      </c>
      <c r="U149" s="21">
        <v>21.3</v>
      </c>
      <c r="V149" s="21">
        <v>19.100000000000001</v>
      </c>
      <c r="W149" s="22">
        <v>23.8</v>
      </c>
      <c r="X149" s="44">
        <v>3528.8</v>
      </c>
      <c r="Y149" s="21">
        <v>793.6</v>
      </c>
      <c r="Z149" s="21">
        <v>699.2</v>
      </c>
      <c r="AA149" s="21">
        <v>896.4</v>
      </c>
      <c r="AB149" s="21">
        <v>22.5</v>
      </c>
      <c r="AC149" s="21">
        <v>19.8</v>
      </c>
      <c r="AD149" s="22">
        <v>25.4</v>
      </c>
      <c r="AE149" s="35">
        <v>0</v>
      </c>
      <c r="AF149" s="21" t="s">
        <v>874</v>
      </c>
      <c r="AG149" s="21" t="s">
        <v>874</v>
      </c>
      <c r="AH149" s="21" t="s">
        <v>874</v>
      </c>
      <c r="AI149" s="21" t="s">
        <v>874</v>
      </c>
      <c r="AJ149" s="21" t="s">
        <v>874</v>
      </c>
      <c r="AK149" s="22" t="s">
        <v>874</v>
      </c>
    </row>
    <row r="150" spans="1:37">
      <c r="A150" s="6" t="s">
        <v>636</v>
      </c>
      <c r="B150" s="55" t="s">
        <v>637</v>
      </c>
      <c r="C150" s="44">
        <v>6161.6</v>
      </c>
      <c r="D150" s="21">
        <v>1140.8</v>
      </c>
      <c r="E150" s="21">
        <v>1018.7</v>
      </c>
      <c r="F150" s="21">
        <v>1264.8</v>
      </c>
      <c r="G150" s="21">
        <v>18.5</v>
      </c>
      <c r="H150" s="21">
        <v>16.5</v>
      </c>
      <c r="I150" s="22">
        <v>20.5</v>
      </c>
      <c r="J150" s="44">
        <v>16929.400000000001</v>
      </c>
      <c r="K150" s="21">
        <v>3474.5</v>
      </c>
      <c r="L150" s="21">
        <v>3109.2</v>
      </c>
      <c r="M150" s="21">
        <v>3845.7</v>
      </c>
      <c r="N150" s="21">
        <v>20.5</v>
      </c>
      <c r="O150" s="21">
        <v>18.399999999999999</v>
      </c>
      <c r="P150" s="22">
        <v>22.7</v>
      </c>
      <c r="Q150" s="44">
        <v>19430.900000000001</v>
      </c>
      <c r="R150" s="21">
        <v>4125.8</v>
      </c>
      <c r="S150" s="21">
        <v>3714.7</v>
      </c>
      <c r="T150" s="21">
        <v>4591.3</v>
      </c>
      <c r="U150" s="21">
        <v>21.2</v>
      </c>
      <c r="V150" s="21">
        <v>19.100000000000001</v>
      </c>
      <c r="W150" s="22">
        <v>23.6</v>
      </c>
      <c r="X150" s="44">
        <v>3391.6</v>
      </c>
      <c r="Y150" s="21">
        <v>758.5</v>
      </c>
      <c r="Z150" s="21">
        <v>667.9</v>
      </c>
      <c r="AA150" s="21">
        <v>858.4</v>
      </c>
      <c r="AB150" s="21">
        <v>22.4</v>
      </c>
      <c r="AC150" s="21">
        <v>19.7</v>
      </c>
      <c r="AD150" s="22">
        <v>25.3</v>
      </c>
      <c r="AE150" s="35">
        <v>1263.5</v>
      </c>
      <c r="AF150" s="21">
        <v>361.2</v>
      </c>
      <c r="AG150" s="21">
        <v>316</v>
      </c>
      <c r="AH150" s="21">
        <v>406.7</v>
      </c>
      <c r="AI150" s="21">
        <v>28.6</v>
      </c>
      <c r="AJ150" s="21">
        <v>25</v>
      </c>
      <c r="AK150" s="22">
        <v>32.200000000000003</v>
      </c>
    </row>
    <row r="151" spans="1:37">
      <c r="A151" s="6" t="s">
        <v>474</v>
      </c>
      <c r="B151" s="55" t="s">
        <v>475</v>
      </c>
      <c r="C151" s="44">
        <v>780</v>
      </c>
      <c r="D151" s="21">
        <v>131.4</v>
      </c>
      <c r="E151" s="21">
        <v>115.9</v>
      </c>
      <c r="F151" s="21">
        <v>147.4</v>
      </c>
      <c r="G151" s="21">
        <v>16.8</v>
      </c>
      <c r="H151" s="21">
        <v>14.9</v>
      </c>
      <c r="I151" s="22">
        <v>18.899999999999999</v>
      </c>
      <c r="J151" s="44">
        <v>5713.7</v>
      </c>
      <c r="K151" s="21">
        <v>1069.8</v>
      </c>
      <c r="L151" s="21">
        <v>953.6</v>
      </c>
      <c r="M151" s="21">
        <v>1191.0999999999999</v>
      </c>
      <c r="N151" s="21">
        <v>18.7</v>
      </c>
      <c r="O151" s="21">
        <v>16.7</v>
      </c>
      <c r="P151" s="22">
        <v>20.8</v>
      </c>
      <c r="Q151" s="44">
        <v>14966.5</v>
      </c>
      <c r="R151" s="21">
        <v>2901.6</v>
      </c>
      <c r="S151" s="21">
        <v>2577.9</v>
      </c>
      <c r="T151" s="21">
        <v>3250.2</v>
      </c>
      <c r="U151" s="21">
        <v>19.399999999999999</v>
      </c>
      <c r="V151" s="21">
        <v>17.2</v>
      </c>
      <c r="W151" s="22">
        <v>21.7</v>
      </c>
      <c r="X151" s="44">
        <v>37574.800000000003</v>
      </c>
      <c r="Y151" s="21">
        <v>7683.5</v>
      </c>
      <c r="Z151" s="21">
        <v>6723.3</v>
      </c>
      <c r="AA151" s="21">
        <v>8706.2999999999993</v>
      </c>
      <c r="AB151" s="21">
        <v>20.399999999999999</v>
      </c>
      <c r="AC151" s="21">
        <v>17.899999999999999</v>
      </c>
      <c r="AD151" s="22">
        <v>23.2</v>
      </c>
      <c r="AE151" s="35">
        <v>107893</v>
      </c>
      <c r="AF151" s="21">
        <v>28419.8</v>
      </c>
      <c r="AG151" s="21">
        <v>24800.6</v>
      </c>
      <c r="AH151" s="21">
        <v>31962.2</v>
      </c>
      <c r="AI151" s="21">
        <v>26.3</v>
      </c>
      <c r="AJ151" s="21">
        <v>23</v>
      </c>
      <c r="AK151" s="22">
        <v>29.6</v>
      </c>
    </row>
    <row r="152" spans="1:37">
      <c r="A152" s="6" t="s">
        <v>382</v>
      </c>
      <c r="B152" s="55" t="s">
        <v>383</v>
      </c>
      <c r="C152" s="44">
        <v>5227.2</v>
      </c>
      <c r="D152" s="21">
        <v>1008.1</v>
      </c>
      <c r="E152" s="21">
        <v>894.4</v>
      </c>
      <c r="F152" s="21">
        <v>1124.5999999999999</v>
      </c>
      <c r="G152" s="21">
        <v>19.3</v>
      </c>
      <c r="H152" s="21">
        <v>17.100000000000001</v>
      </c>
      <c r="I152" s="22">
        <v>21.5</v>
      </c>
      <c r="J152" s="44">
        <v>8440</v>
      </c>
      <c r="K152" s="21">
        <v>1802.6</v>
      </c>
      <c r="L152" s="21">
        <v>1617.7</v>
      </c>
      <c r="M152" s="21">
        <v>1999.6</v>
      </c>
      <c r="N152" s="21">
        <v>21.4</v>
      </c>
      <c r="O152" s="21">
        <v>19.2</v>
      </c>
      <c r="P152" s="22">
        <v>23.7</v>
      </c>
      <c r="Q152" s="44">
        <v>7784.7</v>
      </c>
      <c r="R152" s="21">
        <v>1719.7</v>
      </c>
      <c r="S152" s="21">
        <v>1536.9</v>
      </c>
      <c r="T152" s="21">
        <v>1915.9</v>
      </c>
      <c r="U152" s="21">
        <v>22.1</v>
      </c>
      <c r="V152" s="21">
        <v>19.7</v>
      </c>
      <c r="W152" s="22">
        <v>24.6</v>
      </c>
      <c r="X152" s="44">
        <v>11939.3</v>
      </c>
      <c r="Y152" s="21">
        <v>2776.5</v>
      </c>
      <c r="Z152" s="21">
        <v>2450.6</v>
      </c>
      <c r="AA152" s="21">
        <v>3120.5</v>
      </c>
      <c r="AB152" s="21">
        <v>23.3</v>
      </c>
      <c r="AC152" s="21">
        <v>20.5</v>
      </c>
      <c r="AD152" s="22">
        <v>26.1</v>
      </c>
      <c r="AE152" s="35">
        <v>18372.8</v>
      </c>
      <c r="AF152" s="21">
        <v>5446.8</v>
      </c>
      <c r="AG152" s="21">
        <v>4791.3</v>
      </c>
      <c r="AH152" s="21">
        <v>6098.3</v>
      </c>
      <c r="AI152" s="21">
        <v>29.6</v>
      </c>
      <c r="AJ152" s="21">
        <v>26.1</v>
      </c>
      <c r="AK152" s="22">
        <v>33.200000000000003</v>
      </c>
    </row>
    <row r="153" spans="1:37">
      <c r="A153" s="6" t="s">
        <v>510</v>
      </c>
      <c r="B153" s="55" t="s">
        <v>511</v>
      </c>
      <c r="C153" s="44">
        <v>17450.400000000001</v>
      </c>
      <c r="D153" s="21">
        <v>3265</v>
      </c>
      <c r="E153" s="21">
        <v>2898</v>
      </c>
      <c r="F153" s="21">
        <v>3643.3</v>
      </c>
      <c r="G153" s="21">
        <v>18.7</v>
      </c>
      <c r="H153" s="21">
        <v>16.600000000000001</v>
      </c>
      <c r="I153" s="22">
        <v>20.9</v>
      </c>
      <c r="J153" s="44">
        <v>27261.1</v>
      </c>
      <c r="K153" s="21">
        <v>5652.5</v>
      </c>
      <c r="L153" s="21">
        <v>5066.8999999999996</v>
      </c>
      <c r="M153" s="21">
        <v>6265.6</v>
      </c>
      <c r="N153" s="21">
        <v>20.7</v>
      </c>
      <c r="O153" s="21">
        <v>18.600000000000001</v>
      </c>
      <c r="P153" s="22">
        <v>23</v>
      </c>
      <c r="Q153" s="44">
        <v>19300.7</v>
      </c>
      <c r="R153" s="21">
        <v>4140</v>
      </c>
      <c r="S153" s="21">
        <v>3693.3</v>
      </c>
      <c r="T153" s="21">
        <v>4621.8999999999996</v>
      </c>
      <c r="U153" s="21">
        <v>21.5</v>
      </c>
      <c r="V153" s="21">
        <v>19.100000000000001</v>
      </c>
      <c r="W153" s="22">
        <v>23.9</v>
      </c>
      <c r="X153" s="44">
        <v>33377.4</v>
      </c>
      <c r="Y153" s="21">
        <v>7539.9</v>
      </c>
      <c r="Z153" s="21">
        <v>6644.4</v>
      </c>
      <c r="AA153" s="21">
        <v>8489.6</v>
      </c>
      <c r="AB153" s="21">
        <v>22.6</v>
      </c>
      <c r="AC153" s="21">
        <v>19.899999999999999</v>
      </c>
      <c r="AD153" s="22">
        <v>25.4</v>
      </c>
      <c r="AE153" s="35">
        <v>22300.5</v>
      </c>
      <c r="AF153" s="21">
        <v>6435.8</v>
      </c>
      <c r="AG153" s="21">
        <v>5647.7</v>
      </c>
      <c r="AH153" s="21">
        <v>7202.7</v>
      </c>
      <c r="AI153" s="21">
        <v>28.9</v>
      </c>
      <c r="AJ153" s="21">
        <v>25.3</v>
      </c>
      <c r="AK153" s="22">
        <v>32.299999999999997</v>
      </c>
    </row>
    <row r="154" spans="1:37">
      <c r="A154" s="6" t="s">
        <v>662</v>
      </c>
      <c r="B154" s="55" t="s">
        <v>663</v>
      </c>
      <c r="C154" s="44">
        <v>12363.7</v>
      </c>
      <c r="D154" s="21">
        <v>2351.6999999999998</v>
      </c>
      <c r="E154" s="21">
        <v>2094.6999999999998</v>
      </c>
      <c r="F154" s="21">
        <v>2612.1999999999998</v>
      </c>
      <c r="G154" s="21">
        <v>19</v>
      </c>
      <c r="H154" s="21">
        <v>16.899999999999999</v>
      </c>
      <c r="I154" s="22">
        <v>21.1</v>
      </c>
      <c r="J154" s="44">
        <v>7886.9</v>
      </c>
      <c r="K154" s="21">
        <v>1661.8</v>
      </c>
      <c r="L154" s="21">
        <v>1493.5</v>
      </c>
      <c r="M154" s="21">
        <v>1838.6</v>
      </c>
      <c r="N154" s="21">
        <v>21.1</v>
      </c>
      <c r="O154" s="21">
        <v>18.899999999999999</v>
      </c>
      <c r="P154" s="22">
        <v>23.3</v>
      </c>
      <c r="Q154" s="44">
        <v>5153.3</v>
      </c>
      <c r="R154" s="21">
        <v>1123.0999999999999</v>
      </c>
      <c r="S154" s="21">
        <v>1006.8</v>
      </c>
      <c r="T154" s="21">
        <v>1251.3</v>
      </c>
      <c r="U154" s="21">
        <v>21.8</v>
      </c>
      <c r="V154" s="21">
        <v>19.5</v>
      </c>
      <c r="W154" s="22">
        <v>24.3</v>
      </c>
      <c r="X154" s="44">
        <v>3089.1</v>
      </c>
      <c r="Y154" s="21">
        <v>708.8</v>
      </c>
      <c r="Z154" s="21">
        <v>626.5</v>
      </c>
      <c r="AA154" s="21">
        <v>798.4</v>
      </c>
      <c r="AB154" s="21">
        <v>22.9</v>
      </c>
      <c r="AC154" s="21">
        <v>20.3</v>
      </c>
      <c r="AD154" s="22">
        <v>25.8</v>
      </c>
      <c r="AE154" s="35">
        <v>0</v>
      </c>
      <c r="AF154" s="21" t="s">
        <v>874</v>
      </c>
      <c r="AG154" s="21" t="s">
        <v>874</v>
      </c>
      <c r="AH154" s="21" t="s">
        <v>874</v>
      </c>
      <c r="AI154" s="21" t="s">
        <v>874</v>
      </c>
      <c r="AJ154" s="21" t="s">
        <v>874</v>
      </c>
      <c r="AK154" s="22" t="s">
        <v>874</v>
      </c>
    </row>
    <row r="155" spans="1:37">
      <c r="A155" s="6" t="s">
        <v>844</v>
      </c>
      <c r="B155" s="55" t="s">
        <v>845</v>
      </c>
      <c r="C155" s="44">
        <v>27807.200000000001</v>
      </c>
      <c r="D155" s="21">
        <v>4682.8</v>
      </c>
      <c r="E155" s="21">
        <v>4145.7</v>
      </c>
      <c r="F155" s="21">
        <v>5222.3999999999996</v>
      </c>
      <c r="G155" s="21">
        <v>16.8</v>
      </c>
      <c r="H155" s="21">
        <v>14.9</v>
      </c>
      <c r="I155" s="22">
        <v>18.8</v>
      </c>
      <c r="J155" s="44">
        <v>21707.5</v>
      </c>
      <c r="K155" s="21">
        <v>4062.9</v>
      </c>
      <c r="L155" s="21">
        <v>3618.2</v>
      </c>
      <c r="M155" s="21">
        <v>4509.3999999999996</v>
      </c>
      <c r="N155" s="21">
        <v>18.7</v>
      </c>
      <c r="O155" s="21">
        <v>16.7</v>
      </c>
      <c r="P155" s="22">
        <v>20.8</v>
      </c>
      <c r="Q155" s="44">
        <v>14553.6</v>
      </c>
      <c r="R155" s="21">
        <v>2820.6</v>
      </c>
      <c r="S155" s="21">
        <v>2524</v>
      </c>
      <c r="T155" s="21">
        <v>3159.8</v>
      </c>
      <c r="U155" s="21">
        <v>19.399999999999999</v>
      </c>
      <c r="V155" s="21">
        <v>17.3</v>
      </c>
      <c r="W155" s="22">
        <v>21.7</v>
      </c>
      <c r="X155" s="44">
        <v>18072.8</v>
      </c>
      <c r="Y155" s="21">
        <v>3694.8</v>
      </c>
      <c r="Z155" s="21">
        <v>3227.9</v>
      </c>
      <c r="AA155" s="21">
        <v>4201.5</v>
      </c>
      <c r="AB155" s="21">
        <v>20.399999999999999</v>
      </c>
      <c r="AC155" s="21">
        <v>17.899999999999999</v>
      </c>
      <c r="AD155" s="22">
        <v>23.2</v>
      </c>
      <c r="AE155" s="35">
        <v>1611.9</v>
      </c>
      <c r="AF155" s="21">
        <v>424.6</v>
      </c>
      <c r="AG155" s="21">
        <v>369</v>
      </c>
      <c r="AH155" s="21">
        <v>479.9</v>
      </c>
      <c r="AI155" s="21">
        <v>26.3</v>
      </c>
      <c r="AJ155" s="21">
        <v>22.9</v>
      </c>
      <c r="AK155" s="22">
        <v>29.8</v>
      </c>
    </row>
    <row r="156" spans="1:37">
      <c r="A156" s="6" t="s">
        <v>570</v>
      </c>
      <c r="B156" s="55" t="s">
        <v>571</v>
      </c>
      <c r="C156" s="44">
        <v>4221.3</v>
      </c>
      <c r="D156" s="21">
        <v>782.5</v>
      </c>
      <c r="E156" s="21">
        <v>696.4</v>
      </c>
      <c r="F156" s="21">
        <v>869.7</v>
      </c>
      <c r="G156" s="21">
        <v>18.5</v>
      </c>
      <c r="H156" s="21">
        <v>16.5</v>
      </c>
      <c r="I156" s="22">
        <v>20.6</v>
      </c>
      <c r="J156" s="44">
        <v>11490.9</v>
      </c>
      <c r="K156" s="21">
        <v>2361.1999999999998</v>
      </c>
      <c r="L156" s="21">
        <v>2120.8000000000002</v>
      </c>
      <c r="M156" s="21">
        <v>2615.6</v>
      </c>
      <c r="N156" s="21">
        <v>20.5</v>
      </c>
      <c r="O156" s="21">
        <v>18.5</v>
      </c>
      <c r="P156" s="22">
        <v>22.8</v>
      </c>
      <c r="Q156" s="44">
        <v>21367.1</v>
      </c>
      <c r="R156" s="21">
        <v>4542.5</v>
      </c>
      <c r="S156" s="21">
        <v>4074.7</v>
      </c>
      <c r="T156" s="21">
        <v>5053.7</v>
      </c>
      <c r="U156" s="21">
        <v>21.3</v>
      </c>
      <c r="V156" s="21">
        <v>19.100000000000001</v>
      </c>
      <c r="W156" s="22">
        <v>23.7</v>
      </c>
      <c r="X156" s="44">
        <v>7633.7</v>
      </c>
      <c r="Y156" s="21">
        <v>1709.4</v>
      </c>
      <c r="Z156" s="21">
        <v>1506.7</v>
      </c>
      <c r="AA156" s="21">
        <v>1926.8</v>
      </c>
      <c r="AB156" s="21">
        <v>22.4</v>
      </c>
      <c r="AC156" s="21">
        <v>19.7</v>
      </c>
      <c r="AD156" s="22">
        <v>25.2</v>
      </c>
      <c r="AE156" s="35">
        <v>0</v>
      </c>
      <c r="AF156" s="21" t="s">
        <v>874</v>
      </c>
      <c r="AG156" s="21" t="s">
        <v>874</v>
      </c>
      <c r="AH156" s="21" t="s">
        <v>874</v>
      </c>
      <c r="AI156" s="21" t="s">
        <v>874</v>
      </c>
      <c r="AJ156" s="21" t="s">
        <v>874</v>
      </c>
      <c r="AK156" s="22" t="s">
        <v>874</v>
      </c>
    </row>
    <row r="157" spans="1:37">
      <c r="A157" s="6" t="s">
        <v>502</v>
      </c>
      <c r="B157" s="55" t="s">
        <v>503</v>
      </c>
      <c r="C157" s="44">
        <v>11843</v>
      </c>
      <c r="D157" s="21">
        <v>2345.5</v>
      </c>
      <c r="E157" s="21">
        <v>2094.3000000000002</v>
      </c>
      <c r="F157" s="21">
        <v>2599.3000000000002</v>
      </c>
      <c r="G157" s="21">
        <v>19.8</v>
      </c>
      <c r="H157" s="21">
        <v>17.7</v>
      </c>
      <c r="I157" s="22">
        <v>21.9</v>
      </c>
      <c r="J157" s="44">
        <v>19558.3</v>
      </c>
      <c r="K157" s="21">
        <v>4286.7</v>
      </c>
      <c r="L157" s="21">
        <v>3860.7</v>
      </c>
      <c r="M157" s="21">
        <v>4740.1000000000004</v>
      </c>
      <c r="N157" s="21">
        <v>21.9</v>
      </c>
      <c r="O157" s="21">
        <v>19.7</v>
      </c>
      <c r="P157" s="22">
        <v>24.2</v>
      </c>
      <c r="Q157" s="44">
        <v>25838.6</v>
      </c>
      <c r="R157" s="21">
        <v>5855.5</v>
      </c>
      <c r="S157" s="21">
        <v>5262.1</v>
      </c>
      <c r="T157" s="21">
        <v>6504.9</v>
      </c>
      <c r="U157" s="21">
        <v>22.7</v>
      </c>
      <c r="V157" s="21">
        <v>20.399999999999999</v>
      </c>
      <c r="W157" s="22">
        <v>25.2</v>
      </c>
      <c r="X157" s="44">
        <v>782.2</v>
      </c>
      <c r="Y157" s="21">
        <v>186.5</v>
      </c>
      <c r="Z157" s="21">
        <v>165.1</v>
      </c>
      <c r="AA157" s="21">
        <v>209.5</v>
      </c>
      <c r="AB157" s="21">
        <v>23.8</v>
      </c>
      <c r="AC157" s="21">
        <v>21.1</v>
      </c>
      <c r="AD157" s="22">
        <v>26.8</v>
      </c>
      <c r="AE157" s="35">
        <v>654.9</v>
      </c>
      <c r="AF157" s="21">
        <v>198.6</v>
      </c>
      <c r="AG157" s="21">
        <v>175.1</v>
      </c>
      <c r="AH157" s="21">
        <v>221.7</v>
      </c>
      <c r="AI157" s="21">
        <v>30.3</v>
      </c>
      <c r="AJ157" s="21">
        <v>26.7</v>
      </c>
      <c r="AK157" s="22">
        <v>33.799999999999997</v>
      </c>
    </row>
    <row r="158" spans="1:37">
      <c r="A158" s="6" t="s">
        <v>778</v>
      </c>
      <c r="B158" s="55" t="s">
        <v>779</v>
      </c>
      <c r="C158" s="44">
        <v>55362</v>
      </c>
      <c r="D158" s="21">
        <v>9958.4</v>
      </c>
      <c r="E158" s="21">
        <v>8878.7000000000007</v>
      </c>
      <c r="F158" s="21">
        <v>11052.5</v>
      </c>
      <c r="G158" s="21">
        <v>18</v>
      </c>
      <c r="H158" s="21">
        <v>16</v>
      </c>
      <c r="I158" s="22">
        <v>20</v>
      </c>
      <c r="J158" s="44">
        <v>11729.1</v>
      </c>
      <c r="K158" s="21">
        <v>2340.1</v>
      </c>
      <c r="L158" s="21">
        <v>2098.3000000000002</v>
      </c>
      <c r="M158" s="21">
        <v>2592.8000000000002</v>
      </c>
      <c r="N158" s="21">
        <v>20</v>
      </c>
      <c r="O158" s="21">
        <v>17.899999999999999</v>
      </c>
      <c r="P158" s="22">
        <v>22.1</v>
      </c>
      <c r="Q158" s="44">
        <v>8471.1</v>
      </c>
      <c r="R158" s="21">
        <v>1748.9</v>
      </c>
      <c r="S158" s="21">
        <v>1568.6</v>
      </c>
      <c r="T158" s="21">
        <v>1949.8</v>
      </c>
      <c r="U158" s="21">
        <v>20.6</v>
      </c>
      <c r="V158" s="21">
        <v>18.5</v>
      </c>
      <c r="W158" s="22">
        <v>23</v>
      </c>
      <c r="X158" s="44">
        <v>1212.9000000000001</v>
      </c>
      <c r="Y158" s="21">
        <v>263.8</v>
      </c>
      <c r="Z158" s="21">
        <v>232</v>
      </c>
      <c r="AA158" s="21">
        <v>298.5</v>
      </c>
      <c r="AB158" s="21">
        <v>21.8</v>
      </c>
      <c r="AC158" s="21">
        <v>19.100000000000001</v>
      </c>
      <c r="AD158" s="22">
        <v>24.6</v>
      </c>
      <c r="AE158" s="35">
        <v>0</v>
      </c>
      <c r="AF158" s="21" t="s">
        <v>874</v>
      </c>
      <c r="AG158" s="21" t="s">
        <v>874</v>
      </c>
      <c r="AH158" s="21" t="s">
        <v>874</v>
      </c>
      <c r="AI158" s="21" t="s">
        <v>874</v>
      </c>
      <c r="AJ158" s="21" t="s">
        <v>874</v>
      </c>
      <c r="AK158" s="22" t="s">
        <v>874</v>
      </c>
    </row>
    <row r="159" spans="1:37">
      <c r="A159" s="6" t="s">
        <v>346</v>
      </c>
      <c r="B159" s="55" t="s">
        <v>347</v>
      </c>
      <c r="C159" s="44">
        <v>5788</v>
      </c>
      <c r="D159" s="21">
        <v>1115</v>
      </c>
      <c r="E159" s="21">
        <v>990.7</v>
      </c>
      <c r="F159" s="21">
        <v>1244.0999999999999</v>
      </c>
      <c r="G159" s="21">
        <v>19.3</v>
      </c>
      <c r="H159" s="21">
        <v>17.100000000000001</v>
      </c>
      <c r="I159" s="22">
        <v>21.5</v>
      </c>
      <c r="J159" s="44">
        <v>12837.9</v>
      </c>
      <c r="K159" s="21">
        <v>2739</v>
      </c>
      <c r="L159" s="21">
        <v>2456.8000000000002</v>
      </c>
      <c r="M159" s="21">
        <v>3037.6</v>
      </c>
      <c r="N159" s="21">
        <v>21.3</v>
      </c>
      <c r="O159" s="21">
        <v>19.100000000000001</v>
      </c>
      <c r="P159" s="22">
        <v>23.7</v>
      </c>
      <c r="Q159" s="44">
        <v>5555.2</v>
      </c>
      <c r="R159" s="21">
        <v>1225.8</v>
      </c>
      <c r="S159" s="21">
        <v>1096.5999999999999</v>
      </c>
      <c r="T159" s="21">
        <v>1365.2</v>
      </c>
      <c r="U159" s="21">
        <v>22.1</v>
      </c>
      <c r="V159" s="21">
        <v>19.7</v>
      </c>
      <c r="W159" s="22">
        <v>24.6</v>
      </c>
      <c r="X159" s="44">
        <v>7480</v>
      </c>
      <c r="Y159" s="21">
        <v>1737.6</v>
      </c>
      <c r="Z159" s="21">
        <v>1534.3</v>
      </c>
      <c r="AA159" s="21">
        <v>1952.4</v>
      </c>
      <c r="AB159" s="21">
        <v>23.2</v>
      </c>
      <c r="AC159" s="21">
        <v>20.5</v>
      </c>
      <c r="AD159" s="22">
        <v>26.1</v>
      </c>
      <c r="AE159" s="35">
        <v>27945</v>
      </c>
      <c r="AF159" s="21">
        <v>8276.2999999999993</v>
      </c>
      <c r="AG159" s="21">
        <v>7282.4</v>
      </c>
      <c r="AH159" s="21">
        <v>9266.2999999999993</v>
      </c>
      <c r="AI159" s="21">
        <v>29.6</v>
      </c>
      <c r="AJ159" s="21">
        <v>26.1</v>
      </c>
      <c r="AK159" s="22">
        <v>33.200000000000003</v>
      </c>
    </row>
    <row r="160" spans="1:37">
      <c r="A160" s="6" t="s">
        <v>758</v>
      </c>
      <c r="B160" s="55" t="s">
        <v>759</v>
      </c>
      <c r="C160" s="44">
        <v>23636.3</v>
      </c>
      <c r="D160" s="21">
        <v>4156.5</v>
      </c>
      <c r="E160" s="21">
        <v>3685.2</v>
      </c>
      <c r="F160" s="21">
        <v>4647.3</v>
      </c>
      <c r="G160" s="21">
        <v>17.600000000000001</v>
      </c>
      <c r="H160" s="21">
        <v>15.6</v>
      </c>
      <c r="I160" s="22">
        <v>19.7</v>
      </c>
      <c r="J160" s="44">
        <v>41719.4</v>
      </c>
      <c r="K160" s="21">
        <v>8144.1</v>
      </c>
      <c r="L160" s="21">
        <v>7275.1</v>
      </c>
      <c r="M160" s="21">
        <v>9046.7999999999993</v>
      </c>
      <c r="N160" s="21">
        <v>19.5</v>
      </c>
      <c r="O160" s="21">
        <v>17.399999999999999</v>
      </c>
      <c r="P160" s="22">
        <v>21.7</v>
      </c>
      <c r="Q160" s="44">
        <v>22577</v>
      </c>
      <c r="R160" s="21">
        <v>4562</v>
      </c>
      <c r="S160" s="21">
        <v>4072.1</v>
      </c>
      <c r="T160" s="21">
        <v>5103.5</v>
      </c>
      <c r="U160" s="21">
        <v>20.2</v>
      </c>
      <c r="V160" s="21">
        <v>18</v>
      </c>
      <c r="W160" s="22">
        <v>22.6</v>
      </c>
      <c r="X160" s="44">
        <v>19086.599999999999</v>
      </c>
      <c r="Y160" s="21">
        <v>4065.6</v>
      </c>
      <c r="Z160" s="21">
        <v>3572.6</v>
      </c>
      <c r="AA160" s="21">
        <v>4599.8</v>
      </c>
      <c r="AB160" s="21">
        <v>21.3</v>
      </c>
      <c r="AC160" s="21">
        <v>18.7</v>
      </c>
      <c r="AD160" s="22">
        <v>24.1</v>
      </c>
      <c r="AE160" s="35">
        <v>11417.8</v>
      </c>
      <c r="AF160" s="21">
        <v>3122.8</v>
      </c>
      <c r="AG160" s="21">
        <v>2731.4</v>
      </c>
      <c r="AH160" s="21">
        <v>3514.5</v>
      </c>
      <c r="AI160" s="21">
        <v>27.4</v>
      </c>
      <c r="AJ160" s="21">
        <v>23.9</v>
      </c>
      <c r="AK160" s="22">
        <v>30.8</v>
      </c>
    </row>
    <row r="161" spans="1:37">
      <c r="A161" s="6" t="s">
        <v>824</v>
      </c>
      <c r="B161" s="55" t="s">
        <v>825</v>
      </c>
      <c r="C161" s="44">
        <v>25341.3</v>
      </c>
      <c r="D161" s="21">
        <v>4411.6000000000004</v>
      </c>
      <c r="E161" s="21">
        <v>3920.4</v>
      </c>
      <c r="F161" s="21">
        <v>4905.1000000000004</v>
      </c>
      <c r="G161" s="21">
        <v>17.399999999999999</v>
      </c>
      <c r="H161" s="21">
        <v>15.5</v>
      </c>
      <c r="I161" s="22">
        <v>19.399999999999999</v>
      </c>
      <c r="J161" s="44">
        <v>12801.1</v>
      </c>
      <c r="K161" s="21">
        <v>2474.1</v>
      </c>
      <c r="L161" s="21">
        <v>2208</v>
      </c>
      <c r="M161" s="21">
        <v>2745.9</v>
      </c>
      <c r="N161" s="21">
        <v>19.3</v>
      </c>
      <c r="O161" s="21">
        <v>17.2</v>
      </c>
      <c r="P161" s="22">
        <v>21.5</v>
      </c>
      <c r="Q161" s="44">
        <v>8178.7</v>
      </c>
      <c r="R161" s="21">
        <v>1636.2</v>
      </c>
      <c r="S161" s="21">
        <v>1468.5</v>
      </c>
      <c r="T161" s="21">
        <v>1824.2</v>
      </c>
      <c r="U161" s="21">
        <v>20</v>
      </c>
      <c r="V161" s="21">
        <v>18</v>
      </c>
      <c r="W161" s="22">
        <v>22.3</v>
      </c>
      <c r="X161" s="44">
        <v>1215.8</v>
      </c>
      <c r="Y161" s="21">
        <v>256.39999999999998</v>
      </c>
      <c r="Z161" s="21">
        <v>225</v>
      </c>
      <c r="AA161" s="21">
        <v>291</v>
      </c>
      <c r="AB161" s="21">
        <v>21.1</v>
      </c>
      <c r="AC161" s="21">
        <v>18.5</v>
      </c>
      <c r="AD161" s="22">
        <v>23.9</v>
      </c>
      <c r="AE161" s="35">
        <v>0</v>
      </c>
      <c r="AF161" s="21" t="s">
        <v>874</v>
      </c>
      <c r="AG161" s="21" t="s">
        <v>874</v>
      </c>
      <c r="AH161" s="21" t="s">
        <v>874</v>
      </c>
      <c r="AI161" s="21" t="s">
        <v>874</v>
      </c>
      <c r="AJ161" s="21" t="s">
        <v>874</v>
      </c>
      <c r="AK161" s="22" t="s">
        <v>874</v>
      </c>
    </row>
    <row r="162" spans="1:37">
      <c r="A162" s="6" t="s">
        <v>384</v>
      </c>
      <c r="B162" s="55" t="s">
        <v>385</v>
      </c>
      <c r="C162" s="44">
        <v>37542.9</v>
      </c>
      <c r="D162" s="21">
        <v>7892.7</v>
      </c>
      <c r="E162" s="21">
        <v>7075</v>
      </c>
      <c r="F162" s="21">
        <v>8720.2000000000007</v>
      </c>
      <c r="G162" s="21">
        <v>21</v>
      </c>
      <c r="H162" s="21">
        <v>18.8</v>
      </c>
      <c r="I162" s="22">
        <v>23.2</v>
      </c>
      <c r="J162" s="44">
        <v>29241.5</v>
      </c>
      <c r="K162" s="21">
        <v>6793.4</v>
      </c>
      <c r="L162" s="21">
        <v>6128.5</v>
      </c>
      <c r="M162" s="21">
        <v>7490.3</v>
      </c>
      <c r="N162" s="21">
        <v>23.2</v>
      </c>
      <c r="O162" s="21">
        <v>21</v>
      </c>
      <c r="P162" s="22">
        <v>25.6</v>
      </c>
      <c r="Q162" s="44">
        <v>24770.2</v>
      </c>
      <c r="R162" s="21">
        <v>5947.1</v>
      </c>
      <c r="S162" s="21">
        <v>5364.7</v>
      </c>
      <c r="T162" s="21">
        <v>6594.1</v>
      </c>
      <c r="U162" s="21">
        <v>24</v>
      </c>
      <c r="V162" s="21">
        <v>21.7</v>
      </c>
      <c r="W162" s="22">
        <v>26.6</v>
      </c>
      <c r="X162" s="44">
        <v>9047.2000000000007</v>
      </c>
      <c r="Y162" s="21">
        <v>2283.8000000000002</v>
      </c>
      <c r="Z162" s="21">
        <v>2027.9</v>
      </c>
      <c r="AA162" s="21">
        <v>2561.9</v>
      </c>
      <c r="AB162" s="21">
        <v>25.2</v>
      </c>
      <c r="AC162" s="21">
        <v>22.4</v>
      </c>
      <c r="AD162" s="22">
        <v>28.3</v>
      </c>
      <c r="AE162" s="35">
        <v>1758.2</v>
      </c>
      <c r="AF162" s="21">
        <v>561.9</v>
      </c>
      <c r="AG162" s="21">
        <v>496.3</v>
      </c>
      <c r="AH162" s="21">
        <v>626</v>
      </c>
      <c r="AI162" s="21">
        <v>32</v>
      </c>
      <c r="AJ162" s="21">
        <v>28.2</v>
      </c>
      <c r="AK162" s="22">
        <v>35.6</v>
      </c>
    </row>
    <row r="163" spans="1:37">
      <c r="A163" s="6" t="s">
        <v>420</v>
      </c>
      <c r="B163" s="55" t="s">
        <v>421</v>
      </c>
      <c r="C163" s="44">
        <v>11796.2</v>
      </c>
      <c r="D163" s="21">
        <v>2304</v>
      </c>
      <c r="E163" s="21">
        <v>2055.6999999999998</v>
      </c>
      <c r="F163" s="21">
        <v>2557.5</v>
      </c>
      <c r="G163" s="21">
        <v>19.5</v>
      </c>
      <c r="H163" s="21">
        <v>17.399999999999999</v>
      </c>
      <c r="I163" s="22">
        <v>21.7</v>
      </c>
      <c r="J163" s="44">
        <v>15381.7</v>
      </c>
      <c r="K163" s="21">
        <v>3325.6</v>
      </c>
      <c r="L163" s="21">
        <v>2991.9</v>
      </c>
      <c r="M163" s="21">
        <v>3680.4</v>
      </c>
      <c r="N163" s="21">
        <v>21.6</v>
      </c>
      <c r="O163" s="21">
        <v>19.5</v>
      </c>
      <c r="P163" s="22">
        <v>23.9</v>
      </c>
      <c r="Q163" s="44">
        <v>18989.099999999999</v>
      </c>
      <c r="R163" s="21">
        <v>4245.3999999999996</v>
      </c>
      <c r="S163" s="21">
        <v>3811.8</v>
      </c>
      <c r="T163" s="21">
        <v>4719.6000000000004</v>
      </c>
      <c r="U163" s="21">
        <v>22.4</v>
      </c>
      <c r="V163" s="21">
        <v>20.100000000000001</v>
      </c>
      <c r="W163" s="22">
        <v>24.9</v>
      </c>
      <c r="X163" s="44">
        <v>10438</v>
      </c>
      <c r="Y163" s="21">
        <v>2456</v>
      </c>
      <c r="Z163" s="21">
        <v>2172.9</v>
      </c>
      <c r="AA163" s="21">
        <v>2760.3</v>
      </c>
      <c r="AB163" s="21">
        <v>23.5</v>
      </c>
      <c r="AC163" s="21">
        <v>20.8</v>
      </c>
      <c r="AD163" s="22">
        <v>26.4</v>
      </c>
      <c r="AE163" s="35">
        <v>7320.9</v>
      </c>
      <c r="AF163" s="21">
        <v>2192.9</v>
      </c>
      <c r="AG163" s="21">
        <v>1932.1</v>
      </c>
      <c r="AH163" s="21">
        <v>2448.6</v>
      </c>
      <c r="AI163" s="21">
        <v>30</v>
      </c>
      <c r="AJ163" s="21">
        <v>26.4</v>
      </c>
      <c r="AK163" s="22">
        <v>33.4</v>
      </c>
    </row>
    <row r="164" spans="1:37">
      <c r="A164" s="6" t="s">
        <v>504</v>
      </c>
      <c r="B164" s="55" t="s">
        <v>505</v>
      </c>
      <c r="C164" s="44">
        <v>12100.2</v>
      </c>
      <c r="D164" s="21">
        <v>2302.1999999999998</v>
      </c>
      <c r="E164" s="21">
        <v>2049.4</v>
      </c>
      <c r="F164" s="21">
        <v>2559.6</v>
      </c>
      <c r="G164" s="21">
        <v>19</v>
      </c>
      <c r="H164" s="21">
        <v>16.899999999999999</v>
      </c>
      <c r="I164" s="22">
        <v>21.2</v>
      </c>
      <c r="J164" s="44">
        <v>13848</v>
      </c>
      <c r="K164" s="21">
        <v>2917.8</v>
      </c>
      <c r="L164" s="21">
        <v>2623</v>
      </c>
      <c r="M164" s="21">
        <v>3233.4</v>
      </c>
      <c r="N164" s="21">
        <v>21.1</v>
      </c>
      <c r="O164" s="21">
        <v>18.899999999999999</v>
      </c>
      <c r="P164" s="22">
        <v>23.3</v>
      </c>
      <c r="Q164" s="44">
        <v>13460.1</v>
      </c>
      <c r="R164" s="21">
        <v>2933.1</v>
      </c>
      <c r="S164" s="21">
        <v>2627.7</v>
      </c>
      <c r="T164" s="21">
        <v>3264.3</v>
      </c>
      <c r="U164" s="21">
        <v>21.8</v>
      </c>
      <c r="V164" s="21">
        <v>19.5</v>
      </c>
      <c r="W164" s="22">
        <v>24.3</v>
      </c>
      <c r="X164" s="44">
        <v>15805.9</v>
      </c>
      <c r="Y164" s="21">
        <v>3625.8</v>
      </c>
      <c r="Z164" s="21">
        <v>3202.7</v>
      </c>
      <c r="AA164" s="21">
        <v>4075.8</v>
      </c>
      <c r="AB164" s="21">
        <v>22.9</v>
      </c>
      <c r="AC164" s="21">
        <v>20.3</v>
      </c>
      <c r="AD164" s="22">
        <v>25.8</v>
      </c>
      <c r="AE164" s="35">
        <v>5086.7</v>
      </c>
      <c r="AF164" s="21">
        <v>1487.5</v>
      </c>
      <c r="AG164" s="21">
        <v>1309.3</v>
      </c>
      <c r="AH164" s="21">
        <v>1661.6</v>
      </c>
      <c r="AI164" s="21">
        <v>29.2</v>
      </c>
      <c r="AJ164" s="21">
        <v>25.7</v>
      </c>
      <c r="AK164" s="22">
        <v>32.700000000000003</v>
      </c>
    </row>
    <row r="165" spans="1:37">
      <c r="A165" s="6" t="s">
        <v>476</v>
      </c>
      <c r="B165" s="55" t="s">
        <v>477</v>
      </c>
      <c r="C165" s="44">
        <v>21995.7</v>
      </c>
      <c r="D165" s="21">
        <v>4042.8</v>
      </c>
      <c r="E165" s="21">
        <v>3592.6</v>
      </c>
      <c r="F165" s="21">
        <v>4507.3</v>
      </c>
      <c r="G165" s="21">
        <v>18.399999999999999</v>
      </c>
      <c r="H165" s="21">
        <v>16.3</v>
      </c>
      <c r="I165" s="22">
        <v>20.5</v>
      </c>
      <c r="J165" s="44">
        <v>14457.3</v>
      </c>
      <c r="K165" s="21">
        <v>2945.9</v>
      </c>
      <c r="L165" s="21">
        <v>2641.8</v>
      </c>
      <c r="M165" s="21">
        <v>3267.8</v>
      </c>
      <c r="N165" s="21">
        <v>20.399999999999999</v>
      </c>
      <c r="O165" s="21">
        <v>18.3</v>
      </c>
      <c r="P165" s="22">
        <v>22.6</v>
      </c>
      <c r="Q165" s="44">
        <v>16144</v>
      </c>
      <c r="R165" s="21">
        <v>3403.6</v>
      </c>
      <c r="S165" s="21">
        <v>3045.1</v>
      </c>
      <c r="T165" s="21">
        <v>3795.6</v>
      </c>
      <c r="U165" s="21">
        <v>21.1</v>
      </c>
      <c r="V165" s="21">
        <v>18.899999999999999</v>
      </c>
      <c r="W165" s="22">
        <v>23.5</v>
      </c>
      <c r="X165" s="44">
        <v>14836.7</v>
      </c>
      <c r="Y165" s="21">
        <v>3294.9</v>
      </c>
      <c r="Z165" s="21">
        <v>2904.1</v>
      </c>
      <c r="AA165" s="21">
        <v>3715.6</v>
      </c>
      <c r="AB165" s="21">
        <v>22.2</v>
      </c>
      <c r="AC165" s="21">
        <v>19.600000000000001</v>
      </c>
      <c r="AD165" s="22">
        <v>25</v>
      </c>
      <c r="AE165" s="35">
        <v>45250.3</v>
      </c>
      <c r="AF165" s="21">
        <v>12852.9</v>
      </c>
      <c r="AG165" s="21">
        <v>11273.9</v>
      </c>
      <c r="AH165" s="21">
        <v>14404</v>
      </c>
      <c r="AI165" s="21">
        <v>28.4</v>
      </c>
      <c r="AJ165" s="21">
        <v>24.9</v>
      </c>
      <c r="AK165" s="22">
        <v>31.8</v>
      </c>
    </row>
    <row r="166" spans="1:37">
      <c r="A166" s="6" t="s">
        <v>826</v>
      </c>
      <c r="B166" s="55" t="s">
        <v>827</v>
      </c>
      <c r="C166" s="44">
        <v>0</v>
      </c>
      <c r="D166" s="21" t="s">
        <v>874</v>
      </c>
      <c r="E166" s="21" t="s">
        <v>874</v>
      </c>
      <c r="F166" s="21" t="s">
        <v>874</v>
      </c>
      <c r="G166" s="21" t="s">
        <v>874</v>
      </c>
      <c r="H166" s="21" t="s">
        <v>874</v>
      </c>
      <c r="I166" s="22" t="s">
        <v>874</v>
      </c>
      <c r="J166" s="44">
        <v>264.10000000000002</v>
      </c>
      <c r="K166" s="21">
        <v>45.8</v>
      </c>
      <c r="L166" s="21">
        <v>40.5</v>
      </c>
      <c r="M166" s="21">
        <v>51.4</v>
      </c>
      <c r="N166" s="21">
        <v>17.399999999999999</v>
      </c>
      <c r="O166" s="21">
        <v>15.3</v>
      </c>
      <c r="P166" s="22">
        <v>19.5</v>
      </c>
      <c r="Q166" s="44">
        <v>7150.6</v>
      </c>
      <c r="R166" s="21">
        <v>1286.2</v>
      </c>
      <c r="S166" s="21">
        <v>1137.4000000000001</v>
      </c>
      <c r="T166" s="21">
        <v>1449.3</v>
      </c>
      <c r="U166" s="21">
        <v>18</v>
      </c>
      <c r="V166" s="21">
        <v>15.9</v>
      </c>
      <c r="W166" s="22">
        <v>20.3</v>
      </c>
      <c r="X166" s="44">
        <v>66950.5</v>
      </c>
      <c r="Y166" s="21">
        <v>12718.3</v>
      </c>
      <c r="Z166" s="21">
        <v>11052.4</v>
      </c>
      <c r="AA166" s="21">
        <v>14509.1</v>
      </c>
      <c r="AB166" s="21">
        <v>19</v>
      </c>
      <c r="AC166" s="21">
        <v>16.5</v>
      </c>
      <c r="AD166" s="22">
        <v>21.7</v>
      </c>
      <c r="AE166" s="35">
        <v>28133.8</v>
      </c>
      <c r="AF166" s="21">
        <v>6929.9</v>
      </c>
      <c r="AG166" s="21">
        <v>5998.8</v>
      </c>
      <c r="AH166" s="21">
        <v>7873.2</v>
      </c>
      <c r="AI166" s="21">
        <v>24.6</v>
      </c>
      <c r="AJ166" s="21">
        <v>21.3</v>
      </c>
      <c r="AK166" s="22">
        <v>28</v>
      </c>
    </row>
    <row r="167" spans="1:37">
      <c r="A167" s="6" t="s">
        <v>440</v>
      </c>
      <c r="B167" s="55" t="s">
        <v>441</v>
      </c>
      <c r="C167" s="44">
        <v>4951.8</v>
      </c>
      <c r="D167" s="21">
        <v>940.8</v>
      </c>
      <c r="E167" s="21">
        <v>838</v>
      </c>
      <c r="F167" s="21">
        <v>1047</v>
      </c>
      <c r="G167" s="21">
        <v>19</v>
      </c>
      <c r="H167" s="21">
        <v>16.899999999999999</v>
      </c>
      <c r="I167" s="22">
        <v>21.1</v>
      </c>
      <c r="J167" s="44">
        <v>12961</v>
      </c>
      <c r="K167" s="21">
        <v>2727.7</v>
      </c>
      <c r="L167" s="21">
        <v>2453.5</v>
      </c>
      <c r="M167" s="21">
        <v>3024.4</v>
      </c>
      <c r="N167" s="21">
        <v>21</v>
      </c>
      <c r="O167" s="21">
        <v>18.899999999999999</v>
      </c>
      <c r="P167" s="22">
        <v>23.3</v>
      </c>
      <c r="Q167" s="44">
        <v>15476.7</v>
      </c>
      <c r="R167" s="21">
        <v>3368.9</v>
      </c>
      <c r="S167" s="21">
        <v>3021.2</v>
      </c>
      <c r="T167" s="21">
        <v>3746.7</v>
      </c>
      <c r="U167" s="21">
        <v>21.8</v>
      </c>
      <c r="V167" s="21">
        <v>19.5</v>
      </c>
      <c r="W167" s="22">
        <v>24.2</v>
      </c>
      <c r="X167" s="44">
        <v>16071.4</v>
      </c>
      <c r="Y167" s="21">
        <v>3683.3</v>
      </c>
      <c r="Z167" s="21">
        <v>3250.6</v>
      </c>
      <c r="AA167" s="21">
        <v>4141.8999999999996</v>
      </c>
      <c r="AB167" s="21">
        <v>22.9</v>
      </c>
      <c r="AC167" s="21">
        <v>20.2</v>
      </c>
      <c r="AD167" s="22">
        <v>25.8</v>
      </c>
      <c r="AE167" s="35">
        <v>5121.1000000000004</v>
      </c>
      <c r="AF167" s="21">
        <v>1497.2</v>
      </c>
      <c r="AG167" s="21">
        <v>1319.5</v>
      </c>
      <c r="AH167" s="21">
        <v>1673.2</v>
      </c>
      <c r="AI167" s="21">
        <v>29.2</v>
      </c>
      <c r="AJ167" s="21">
        <v>25.8</v>
      </c>
      <c r="AK167" s="22">
        <v>32.700000000000003</v>
      </c>
    </row>
    <row r="168" spans="1:37">
      <c r="A168" s="6" t="s">
        <v>560</v>
      </c>
      <c r="B168" s="55" t="s">
        <v>561</v>
      </c>
      <c r="C168" s="44">
        <v>16044.1</v>
      </c>
      <c r="D168" s="21">
        <v>3128.5</v>
      </c>
      <c r="E168" s="21">
        <v>2779.8</v>
      </c>
      <c r="F168" s="21">
        <v>3478.7</v>
      </c>
      <c r="G168" s="21">
        <v>19.5</v>
      </c>
      <c r="H168" s="21">
        <v>17.3</v>
      </c>
      <c r="I168" s="22">
        <v>21.7</v>
      </c>
      <c r="J168" s="44">
        <v>12202.6</v>
      </c>
      <c r="K168" s="21">
        <v>2634.5</v>
      </c>
      <c r="L168" s="21">
        <v>2367.9</v>
      </c>
      <c r="M168" s="21">
        <v>2916.1</v>
      </c>
      <c r="N168" s="21">
        <v>21.6</v>
      </c>
      <c r="O168" s="21">
        <v>19.399999999999999</v>
      </c>
      <c r="P168" s="22">
        <v>23.9</v>
      </c>
      <c r="Q168" s="44">
        <v>11829.6</v>
      </c>
      <c r="R168" s="21">
        <v>2641.3</v>
      </c>
      <c r="S168" s="21">
        <v>2365.9</v>
      </c>
      <c r="T168" s="21">
        <v>2943.1</v>
      </c>
      <c r="U168" s="21">
        <v>22.3</v>
      </c>
      <c r="V168" s="21">
        <v>20</v>
      </c>
      <c r="W168" s="22">
        <v>24.9</v>
      </c>
      <c r="X168" s="44">
        <v>10508.4</v>
      </c>
      <c r="Y168" s="21">
        <v>2469.6999999999998</v>
      </c>
      <c r="Z168" s="21">
        <v>2183.9</v>
      </c>
      <c r="AA168" s="21">
        <v>2780.1</v>
      </c>
      <c r="AB168" s="21">
        <v>23.5</v>
      </c>
      <c r="AC168" s="21">
        <v>20.8</v>
      </c>
      <c r="AD168" s="22">
        <v>26.5</v>
      </c>
      <c r="AE168" s="35">
        <v>4571.3</v>
      </c>
      <c r="AF168" s="21">
        <v>1368.5</v>
      </c>
      <c r="AG168" s="21">
        <v>1201.5</v>
      </c>
      <c r="AH168" s="21">
        <v>1532.9</v>
      </c>
      <c r="AI168" s="21">
        <v>29.9</v>
      </c>
      <c r="AJ168" s="21">
        <v>26.3</v>
      </c>
      <c r="AK168" s="22">
        <v>33.5</v>
      </c>
    </row>
    <row r="169" spans="1:37">
      <c r="A169" s="6" t="s">
        <v>326</v>
      </c>
      <c r="B169" s="55" t="s">
        <v>327</v>
      </c>
      <c r="C169" s="44">
        <v>12444.7</v>
      </c>
      <c r="D169" s="21">
        <v>2481.6999999999998</v>
      </c>
      <c r="E169" s="21">
        <v>2207.1</v>
      </c>
      <c r="F169" s="21">
        <v>2759</v>
      </c>
      <c r="G169" s="21">
        <v>19.899999999999999</v>
      </c>
      <c r="H169" s="21">
        <v>17.7</v>
      </c>
      <c r="I169" s="22">
        <v>22.2</v>
      </c>
      <c r="J169" s="44">
        <v>16937</v>
      </c>
      <c r="K169" s="21">
        <v>3736.8</v>
      </c>
      <c r="L169" s="21">
        <v>3359.6</v>
      </c>
      <c r="M169" s="21">
        <v>4137.8999999999996</v>
      </c>
      <c r="N169" s="21">
        <v>22.1</v>
      </c>
      <c r="O169" s="21">
        <v>19.8</v>
      </c>
      <c r="P169" s="22">
        <v>24.4</v>
      </c>
      <c r="Q169" s="44">
        <v>9410.2999999999993</v>
      </c>
      <c r="R169" s="21">
        <v>2146.6</v>
      </c>
      <c r="S169" s="21">
        <v>1920.6</v>
      </c>
      <c r="T169" s="21">
        <v>2383.9</v>
      </c>
      <c r="U169" s="21">
        <v>22.8</v>
      </c>
      <c r="V169" s="21">
        <v>20.399999999999999</v>
      </c>
      <c r="W169" s="22">
        <v>25.3</v>
      </c>
      <c r="X169" s="44">
        <v>15172</v>
      </c>
      <c r="Y169" s="21">
        <v>3641.3</v>
      </c>
      <c r="Z169" s="21">
        <v>3218.5</v>
      </c>
      <c r="AA169" s="21">
        <v>4082.1</v>
      </c>
      <c r="AB169" s="21">
        <v>24</v>
      </c>
      <c r="AC169" s="21">
        <v>21.2</v>
      </c>
      <c r="AD169" s="22">
        <v>26.9</v>
      </c>
      <c r="AE169" s="35">
        <v>22283</v>
      </c>
      <c r="AF169" s="21">
        <v>6797.9</v>
      </c>
      <c r="AG169" s="21">
        <v>6004.9</v>
      </c>
      <c r="AH169" s="21">
        <v>7578.5</v>
      </c>
      <c r="AI169" s="21">
        <v>30.5</v>
      </c>
      <c r="AJ169" s="21">
        <v>26.9</v>
      </c>
      <c r="AK169" s="22">
        <v>34</v>
      </c>
    </row>
    <row r="170" spans="1:37">
      <c r="A170" s="6" t="s">
        <v>738</v>
      </c>
      <c r="B170" s="55" t="s">
        <v>739</v>
      </c>
      <c r="C170" s="44">
        <v>30710.400000000001</v>
      </c>
      <c r="D170" s="21">
        <v>5489.3</v>
      </c>
      <c r="E170" s="21">
        <v>4883.3999999999996</v>
      </c>
      <c r="F170" s="21">
        <v>6114.7</v>
      </c>
      <c r="G170" s="21">
        <v>17.899999999999999</v>
      </c>
      <c r="H170" s="21">
        <v>15.9</v>
      </c>
      <c r="I170" s="22">
        <v>19.899999999999999</v>
      </c>
      <c r="J170" s="44">
        <v>13542</v>
      </c>
      <c r="K170" s="21">
        <v>2685.2</v>
      </c>
      <c r="L170" s="21">
        <v>2404.5</v>
      </c>
      <c r="M170" s="21">
        <v>2977</v>
      </c>
      <c r="N170" s="21">
        <v>19.8</v>
      </c>
      <c r="O170" s="21">
        <v>17.8</v>
      </c>
      <c r="P170" s="22">
        <v>22</v>
      </c>
      <c r="Q170" s="44">
        <v>13388.2</v>
      </c>
      <c r="R170" s="21">
        <v>2747.1</v>
      </c>
      <c r="S170" s="21">
        <v>2464.9</v>
      </c>
      <c r="T170" s="21">
        <v>3064</v>
      </c>
      <c r="U170" s="21">
        <v>20.5</v>
      </c>
      <c r="V170" s="21">
        <v>18.399999999999999</v>
      </c>
      <c r="W170" s="22">
        <v>22.9</v>
      </c>
      <c r="X170" s="44">
        <v>4745.5</v>
      </c>
      <c r="Y170" s="21">
        <v>1026.0999999999999</v>
      </c>
      <c r="Z170" s="21">
        <v>902.9</v>
      </c>
      <c r="AA170" s="21">
        <v>1161.4000000000001</v>
      </c>
      <c r="AB170" s="21">
        <v>21.6</v>
      </c>
      <c r="AC170" s="21">
        <v>19</v>
      </c>
      <c r="AD170" s="22">
        <v>24.5</v>
      </c>
      <c r="AE170" s="35">
        <v>1214.9000000000001</v>
      </c>
      <c r="AF170" s="21">
        <v>336.6</v>
      </c>
      <c r="AG170" s="21">
        <v>295</v>
      </c>
      <c r="AH170" s="21">
        <v>377.9</v>
      </c>
      <c r="AI170" s="21">
        <v>27.7</v>
      </c>
      <c r="AJ170" s="21">
        <v>24.3</v>
      </c>
      <c r="AK170" s="22">
        <v>31.1</v>
      </c>
    </row>
    <row r="171" spans="1:37">
      <c r="A171" s="6" t="s">
        <v>572</v>
      </c>
      <c r="B171" s="55" t="s">
        <v>573</v>
      </c>
      <c r="C171" s="44">
        <v>26249.1</v>
      </c>
      <c r="D171" s="21">
        <v>5071.6000000000004</v>
      </c>
      <c r="E171" s="21">
        <v>4522</v>
      </c>
      <c r="F171" s="21">
        <v>5629.2</v>
      </c>
      <c r="G171" s="21">
        <v>19.3</v>
      </c>
      <c r="H171" s="21">
        <v>17.2</v>
      </c>
      <c r="I171" s="22">
        <v>21.4</v>
      </c>
      <c r="J171" s="44">
        <v>17225.7</v>
      </c>
      <c r="K171" s="21">
        <v>3684.8</v>
      </c>
      <c r="L171" s="21">
        <v>3317</v>
      </c>
      <c r="M171" s="21">
        <v>4076.4</v>
      </c>
      <c r="N171" s="21">
        <v>21.4</v>
      </c>
      <c r="O171" s="21">
        <v>19.3</v>
      </c>
      <c r="P171" s="22">
        <v>23.7</v>
      </c>
      <c r="Q171" s="44">
        <v>12071.5</v>
      </c>
      <c r="R171" s="21">
        <v>2670.4</v>
      </c>
      <c r="S171" s="21">
        <v>2396</v>
      </c>
      <c r="T171" s="21">
        <v>2969.7</v>
      </c>
      <c r="U171" s="21">
        <v>22.1</v>
      </c>
      <c r="V171" s="21">
        <v>19.8</v>
      </c>
      <c r="W171" s="22">
        <v>24.6</v>
      </c>
      <c r="X171" s="44">
        <v>7274.6</v>
      </c>
      <c r="Y171" s="21">
        <v>1693.8</v>
      </c>
      <c r="Z171" s="21">
        <v>1496.8</v>
      </c>
      <c r="AA171" s="21">
        <v>1904</v>
      </c>
      <c r="AB171" s="21">
        <v>23.3</v>
      </c>
      <c r="AC171" s="21">
        <v>20.6</v>
      </c>
      <c r="AD171" s="22">
        <v>26.2</v>
      </c>
      <c r="AE171" s="35">
        <v>0</v>
      </c>
      <c r="AF171" s="21" t="s">
        <v>874</v>
      </c>
      <c r="AG171" s="21" t="s">
        <v>874</v>
      </c>
      <c r="AH171" s="21" t="s">
        <v>874</v>
      </c>
      <c r="AI171" s="21" t="s">
        <v>874</v>
      </c>
      <c r="AJ171" s="21" t="s">
        <v>874</v>
      </c>
      <c r="AK171" s="22" t="s">
        <v>874</v>
      </c>
    </row>
    <row r="172" spans="1:37">
      <c r="A172" s="6" t="s">
        <v>396</v>
      </c>
      <c r="B172" s="55" t="s">
        <v>397</v>
      </c>
      <c r="C172" s="44">
        <v>11587.2</v>
      </c>
      <c r="D172" s="21">
        <v>2271.6999999999998</v>
      </c>
      <c r="E172" s="21">
        <v>2022.6</v>
      </c>
      <c r="F172" s="21">
        <v>2524.1999999999998</v>
      </c>
      <c r="G172" s="21">
        <v>19.600000000000001</v>
      </c>
      <c r="H172" s="21">
        <v>17.5</v>
      </c>
      <c r="I172" s="22">
        <v>21.8</v>
      </c>
      <c r="J172" s="44">
        <v>24876.1</v>
      </c>
      <c r="K172" s="21">
        <v>5397.9</v>
      </c>
      <c r="L172" s="21">
        <v>4857.8</v>
      </c>
      <c r="M172" s="21">
        <v>5976.6</v>
      </c>
      <c r="N172" s="21">
        <v>21.7</v>
      </c>
      <c r="O172" s="21">
        <v>19.5</v>
      </c>
      <c r="P172" s="22">
        <v>24</v>
      </c>
      <c r="Q172" s="44">
        <v>22174.799999999999</v>
      </c>
      <c r="R172" s="21">
        <v>4975.6000000000004</v>
      </c>
      <c r="S172" s="21">
        <v>4455.8</v>
      </c>
      <c r="T172" s="21">
        <v>5530.6</v>
      </c>
      <c r="U172" s="21">
        <v>22.4</v>
      </c>
      <c r="V172" s="21">
        <v>20.100000000000001</v>
      </c>
      <c r="W172" s="22">
        <v>24.9</v>
      </c>
      <c r="X172" s="44">
        <v>14016.3</v>
      </c>
      <c r="Y172" s="21">
        <v>3309.7</v>
      </c>
      <c r="Z172" s="21">
        <v>2926.2</v>
      </c>
      <c r="AA172" s="21">
        <v>3712.4</v>
      </c>
      <c r="AB172" s="21">
        <v>23.6</v>
      </c>
      <c r="AC172" s="21">
        <v>20.9</v>
      </c>
      <c r="AD172" s="22">
        <v>26.5</v>
      </c>
      <c r="AE172" s="35">
        <v>12732.5</v>
      </c>
      <c r="AF172" s="21">
        <v>3826.1</v>
      </c>
      <c r="AG172" s="21">
        <v>3374.1</v>
      </c>
      <c r="AH172" s="21">
        <v>4267.5</v>
      </c>
      <c r="AI172" s="21">
        <v>30</v>
      </c>
      <c r="AJ172" s="21">
        <v>26.5</v>
      </c>
      <c r="AK172" s="22">
        <v>33.5</v>
      </c>
    </row>
    <row r="173" spans="1:37">
      <c r="A173" s="6" t="s">
        <v>334</v>
      </c>
      <c r="B173" s="55" t="s">
        <v>335</v>
      </c>
      <c r="C173" s="44">
        <v>1219.3</v>
      </c>
      <c r="D173" s="21">
        <v>245</v>
      </c>
      <c r="E173" s="21">
        <v>219.1</v>
      </c>
      <c r="F173" s="21">
        <v>271.2</v>
      </c>
      <c r="G173" s="21">
        <v>20.100000000000001</v>
      </c>
      <c r="H173" s="21">
        <v>18</v>
      </c>
      <c r="I173" s="22">
        <v>22.2</v>
      </c>
      <c r="J173" s="44">
        <v>4813.7</v>
      </c>
      <c r="K173" s="21">
        <v>1069.7</v>
      </c>
      <c r="L173" s="21">
        <v>964.9</v>
      </c>
      <c r="M173" s="21">
        <v>1181.7</v>
      </c>
      <c r="N173" s="21">
        <v>22.2</v>
      </c>
      <c r="O173" s="21">
        <v>20</v>
      </c>
      <c r="P173" s="22">
        <v>24.5</v>
      </c>
      <c r="Q173" s="44">
        <v>31816.2</v>
      </c>
      <c r="R173" s="21">
        <v>7309.4</v>
      </c>
      <c r="S173" s="21">
        <v>6573.2</v>
      </c>
      <c r="T173" s="21">
        <v>8114.5</v>
      </c>
      <c r="U173" s="21">
        <v>23</v>
      </c>
      <c r="V173" s="21">
        <v>20.7</v>
      </c>
      <c r="W173" s="22">
        <v>25.5</v>
      </c>
      <c r="X173" s="44">
        <v>25123.1</v>
      </c>
      <c r="Y173" s="21">
        <v>6071.9</v>
      </c>
      <c r="Z173" s="21">
        <v>5370.4</v>
      </c>
      <c r="AA173" s="21">
        <v>6819.3</v>
      </c>
      <c r="AB173" s="21">
        <v>24.2</v>
      </c>
      <c r="AC173" s="21">
        <v>21.4</v>
      </c>
      <c r="AD173" s="22">
        <v>27.1</v>
      </c>
      <c r="AE173" s="35">
        <v>1390.8</v>
      </c>
      <c r="AF173" s="21">
        <v>426.9</v>
      </c>
      <c r="AG173" s="21">
        <v>376.1</v>
      </c>
      <c r="AH173" s="21">
        <v>476.6</v>
      </c>
      <c r="AI173" s="21">
        <v>30.7</v>
      </c>
      <c r="AJ173" s="21">
        <v>27</v>
      </c>
      <c r="AK173" s="22">
        <v>34.299999999999997</v>
      </c>
    </row>
    <row r="174" spans="1:37">
      <c r="A174" s="6" t="s">
        <v>512</v>
      </c>
      <c r="B174" s="55" t="s">
        <v>513</v>
      </c>
      <c r="C174" s="44">
        <v>33698.800000000003</v>
      </c>
      <c r="D174" s="21">
        <v>6424.9</v>
      </c>
      <c r="E174" s="21">
        <v>5717.6</v>
      </c>
      <c r="F174" s="21">
        <v>7149.8</v>
      </c>
      <c r="G174" s="21">
        <v>19.100000000000001</v>
      </c>
      <c r="H174" s="21">
        <v>17</v>
      </c>
      <c r="I174" s="22">
        <v>21.2</v>
      </c>
      <c r="J174" s="44">
        <v>47417.599999999999</v>
      </c>
      <c r="K174" s="21">
        <v>10014.200000000001</v>
      </c>
      <c r="L174" s="21">
        <v>8990.9</v>
      </c>
      <c r="M174" s="21">
        <v>11094</v>
      </c>
      <c r="N174" s="21">
        <v>21.1</v>
      </c>
      <c r="O174" s="21">
        <v>19</v>
      </c>
      <c r="P174" s="22">
        <v>23.4</v>
      </c>
      <c r="Q174" s="44">
        <v>32103.4</v>
      </c>
      <c r="R174" s="21">
        <v>7012.7</v>
      </c>
      <c r="S174" s="21">
        <v>6270.1</v>
      </c>
      <c r="T174" s="21">
        <v>7810.6</v>
      </c>
      <c r="U174" s="21">
        <v>21.8</v>
      </c>
      <c r="V174" s="21">
        <v>19.5</v>
      </c>
      <c r="W174" s="22">
        <v>24.3</v>
      </c>
      <c r="X174" s="44">
        <v>33589.1</v>
      </c>
      <c r="Y174" s="21">
        <v>7725</v>
      </c>
      <c r="Z174" s="21">
        <v>6815.9</v>
      </c>
      <c r="AA174" s="21">
        <v>8690.7000000000007</v>
      </c>
      <c r="AB174" s="21">
        <v>23</v>
      </c>
      <c r="AC174" s="21">
        <v>20.3</v>
      </c>
      <c r="AD174" s="22">
        <v>25.9</v>
      </c>
      <c r="AE174" s="35">
        <v>19358</v>
      </c>
      <c r="AF174" s="21">
        <v>5679.5</v>
      </c>
      <c r="AG174" s="21">
        <v>4993.8999999999996</v>
      </c>
      <c r="AH174" s="21">
        <v>6340</v>
      </c>
      <c r="AI174" s="21">
        <v>29.3</v>
      </c>
      <c r="AJ174" s="21">
        <v>25.8</v>
      </c>
      <c r="AK174" s="22">
        <v>32.799999999999997</v>
      </c>
    </row>
    <row r="175" spans="1:37">
      <c r="A175" s="6" t="s">
        <v>604</v>
      </c>
      <c r="B175" s="55" t="s">
        <v>605</v>
      </c>
      <c r="C175" s="44">
        <v>40018.199999999997</v>
      </c>
      <c r="D175" s="21">
        <v>7424.9</v>
      </c>
      <c r="E175" s="21">
        <v>6618</v>
      </c>
      <c r="F175" s="21">
        <v>8252.6</v>
      </c>
      <c r="G175" s="21">
        <v>18.600000000000001</v>
      </c>
      <c r="H175" s="21">
        <v>16.5</v>
      </c>
      <c r="I175" s="22">
        <v>20.6</v>
      </c>
      <c r="J175" s="44">
        <v>35020.300000000003</v>
      </c>
      <c r="K175" s="21">
        <v>7200.4</v>
      </c>
      <c r="L175" s="21">
        <v>6467.2</v>
      </c>
      <c r="M175" s="21">
        <v>7975.4</v>
      </c>
      <c r="N175" s="21">
        <v>20.6</v>
      </c>
      <c r="O175" s="21">
        <v>18.5</v>
      </c>
      <c r="P175" s="22">
        <v>22.8</v>
      </c>
      <c r="Q175" s="44">
        <v>16524.3</v>
      </c>
      <c r="R175" s="21">
        <v>3514.6</v>
      </c>
      <c r="S175" s="21">
        <v>3154.3</v>
      </c>
      <c r="T175" s="21">
        <v>3911.9</v>
      </c>
      <c r="U175" s="21">
        <v>21.3</v>
      </c>
      <c r="V175" s="21">
        <v>19.100000000000001</v>
      </c>
      <c r="W175" s="22">
        <v>23.7</v>
      </c>
      <c r="X175" s="44">
        <v>11488.4</v>
      </c>
      <c r="Y175" s="21">
        <v>2573.3000000000002</v>
      </c>
      <c r="Z175" s="21">
        <v>2269.1</v>
      </c>
      <c r="AA175" s="21">
        <v>2903.2</v>
      </c>
      <c r="AB175" s="21">
        <v>22.4</v>
      </c>
      <c r="AC175" s="21">
        <v>19.8</v>
      </c>
      <c r="AD175" s="22">
        <v>25.3</v>
      </c>
      <c r="AE175" s="35">
        <v>10313.799999999999</v>
      </c>
      <c r="AF175" s="21">
        <v>2950.9</v>
      </c>
      <c r="AG175" s="21">
        <v>2592</v>
      </c>
      <c r="AH175" s="21">
        <v>3305.8</v>
      </c>
      <c r="AI175" s="21">
        <v>28.6</v>
      </c>
      <c r="AJ175" s="21">
        <v>25.1</v>
      </c>
      <c r="AK175" s="22">
        <v>32.1</v>
      </c>
    </row>
    <row r="176" spans="1:37">
      <c r="A176" s="6" t="s">
        <v>514</v>
      </c>
      <c r="B176" s="55" t="s">
        <v>515</v>
      </c>
      <c r="C176" s="44">
        <v>28012</v>
      </c>
      <c r="D176" s="21">
        <v>5322.3</v>
      </c>
      <c r="E176" s="21">
        <v>4737.1000000000004</v>
      </c>
      <c r="F176" s="21">
        <v>5920</v>
      </c>
      <c r="G176" s="21">
        <v>19</v>
      </c>
      <c r="H176" s="21">
        <v>16.899999999999999</v>
      </c>
      <c r="I176" s="22">
        <v>21.1</v>
      </c>
      <c r="J176" s="44">
        <v>20307.099999999999</v>
      </c>
      <c r="K176" s="21">
        <v>4273.8999999999996</v>
      </c>
      <c r="L176" s="21">
        <v>3840.3</v>
      </c>
      <c r="M176" s="21">
        <v>4734.3</v>
      </c>
      <c r="N176" s="21">
        <v>21</v>
      </c>
      <c r="O176" s="21">
        <v>18.899999999999999</v>
      </c>
      <c r="P176" s="22">
        <v>23.3</v>
      </c>
      <c r="Q176" s="44">
        <v>8987.2000000000007</v>
      </c>
      <c r="R176" s="21">
        <v>1956.4</v>
      </c>
      <c r="S176" s="21">
        <v>1752.4</v>
      </c>
      <c r="T176" s="21">
        <v>2179.1999999999998</v>
      </c>
      <c r="U176" s="21">
        <v>21.8</v>
      </c>
      <c r="V176" s="21">
        <v>19.5</v>
      </c>
      <c r="W176" s="22">
        <v>24.2</v>
      </c>
      <c r="X176" s="44">
        <v>26007.3</v>
      </c>
      <c r="Y176" s="21">
        <v>5960.7</v>
      </c>
      <c r="Z176" s="21">
        <v>5267.4</v>
      </c>
      <c r="AA176" s="21">
        <v>6707.7</v>
      </c>
      <c r="AB176" s="21">
        <v>22.9</v>
      </c>
      <c r="AC176" s="21">
        <v>20.3</v>
      </c>
      <c r="AD176" s="22">
        <v>25.8</v>
      </c>
      <c r="AE176" s="35">
        <v>18441.400000000001</v>
      </c>
      <c r="AF176" s="21">
        <v>5391.8</v>
      </c>
      <c r="AG176" s="21">
        <v>4737.2</v>
      </c>
      <c r="AH176" s="21">
        <v>6032.3</v>
      </c>
      <c r="AI176" s="21">
        <v>29.2</v>
      </c>
      <c r="AJ176" s="21">
        <v>25.7</v>
      </c>
      <c r="AK176" s="22">
        <v>32.700000000000003</v>
      </c>
    </row>
    <row r="177" spans="1:37">
      <c r="A177" s="6" t="s">
        <v>422</v>
      </c>
      <c r="B177" s="55" t="s">
        <v>423</v>
      </c>
      <c r="C177" s="44">
        <v>2838.3</v>
      </c>
      <c r="D177" s="21">
        <v>570.4</v>
      </c>
      <c r="E177" s="21">
        <v>508.1</v>
      </c>
      <c r="F177" s="21">
        <v>633.79999999999995</v>
      </c>
      <c r="G177" s="21">
        <v>20.100000000000001</v>
      </c>
      <c r="H177" s="21">
        <v>17.899999999999999</v>
      </c>
      <c r="I177" s="22">
        <v>22.3</v>
      </c>
      <c r="J177" s="44">
        <v>12311.9</v>
      </c>
      <c r="K177" s="21">
        <v>2737.9</v>
      </c>
      <c r="L177" s="21">
        <v>2464.1</v>
      </c>
      <c r="M177" s="21">
        <v>3029.3</v>
      </c>
      <c r="N177" s="21">
        <v>22.2</v>
      </c>
      <c r="O177" s="21">
        <v>20</v>
      </c>
      <c r="P177" s="22">
        <v>24.6</v>
      </c>
      <c r="Q177" s="44">
        <v>10347.799999999999</v>
      </c>
      <c r="R177" s="21">
        <v>2379.1999999999998</v>
      </c>
      <c r="S177" s="21">
        <v>2127.9</v>
      </c>
      <c r="T177" s="21">
        <v>2649.8</v>
      </c>
      <c r="U177" s="21">
        <v>23</v>
      </c>
      <c r="V177" s="21">
        <v>20.6</v>
      </c>
      <c r="W177" s="22">
        <v>25.6</v>
      </c>
      <c r="X177" s="44">
        <v>6395.4</v>
      </c>
      <c r="Y177" s="21">
        <v>1547.3</v>
      </c>
      <c r="Z177" s="21">
        <v>1368.9</v>
      </c>
      <c r="AA177" s="21">
        <v>1736.7</v>
      </c>
      <c r="AB177" s="21">
        <v>24.2</v>
      </c>
      <c r="AC177" s="21">
        <v>21.4</v>
      </c>
      <c r="AD177" s="22">
        <v>27.2</v>
      </c>
      <c r="AE177" s="35">
        <v>1546.7</v>
      </c>
      <c r="AF177" s="21">
        <v>475.8</v>
      </c>
      <c r="AG177" s="21">
        <v>418.7</v>
      </c>
      <c r="AH177" s="21">
        <v>530.5</v>
      </c>
      <c r="AI177" s="21">
        <v>30.8</v>
      </c>
      <c r="AJ177" s="21">
        <v>27.1</v>
      </c>
      <c r="AK177" s="22">
        <v>34.299999999999997</v>
      </c>
    </row>
    <row r="178" spans="1:37">
      <c r="A178" s="6" t="s">
        <v>718</v>
      </c>
      <c r="B178" s="55" t="s">
        <v>719</v>
      </c>
      <c r="C178" s="44">
        <v>13305.2</v>
      </c>
      <c r="D178" s="21">
        <v>2433.1999999999998</v>
      </c>
      <c r="E178" s="21">
        <v>2160.1</v>
      </c>
      <c r="F178" s="21">
        <v>2714.6</v>
      </c>
      <c r="G178" s="21">
        <v>18.3</v>
      </c>
      <c r="H178" s="21">
        <v>16.2</v>
      </c>
      <c r="I178" s="22">
        <v>20.399999999999999</v>
      </c>
      <c r="J178" s="44">
        <v>22492.799999999999</v>
      </c>
      <c r="K178" s="21">
        <v>4561.2</v>
      </c>
      <c r="L178" s="21">
        <v>4087.2</v>
      </c>
      <c r="M178" s="21">
        <v>5059.7</v>
      </c>
      <c r="N178" s="21">
        <v>20.3</v>
      </c>
      <c r="O178" s="21">
        <v>18.2</v>
      </c>
      <c r="P178" s="22">
        <v>22.5</v>
      </c>
      <c r="Q178" s="44">
        <v>7728.1</v>
      </c>
      <c r="R178" s="21">
        <v>1621.5</v>
      </c>
      <c r="S178" s="21">
        <v>1448.8</v>
      </c>
      <c r="T178" s="21">
        <v>1810.6</v>
      </c>
      <c r="U178" s="21">
        <v>21</v>
      </c>
      <c r="V178" s="21">
        <v>18.7</v>
      </c>
      <c r="W178" s="22">
        <v>23.4</v>
      </c>
      <c r="X178" s="44">
        <v>7722.8</v>
      </c>
      <c r="Y178" s="21">
        <v>1707.1</v>
      </c>
      <c r="Z178" s="21">
        <v>1503.8</v>
      </c>
      <c r="AA178" s="21">
        <v>1926.3</v>
      </c>
      <c r="AB178" s="21">
        <v>22.1</v>
      </c>
      <c r="AC178" s="21">
        <v>19.5</v>
      </c>
      <c r="AD178" s="22">
        <v>24.9</v>
      </c>
      <c r="AE178" s="35">
        <v>1410.1</v>
      </c>
      <c r="AF178" s="21">
        <v>398.9</v>
      </c>
      <c r="AG178" s="21">
        <v>349.3</v>
      </c>
      <c r="AH178" s="21">
        <v>447.7</v>
      </c>
      <c r="AI178" s="21">
        <v>28.3</v>
      </c>
      <c r="AJ178" s="21">
        <v>24.8</v>
      </c>
      <c r="AK178" s="22">
        <v>31.7</v>
      </c>
    </row>
    <row r="179" spans="1:37">
      <c r="A179" s="6" t="s">
        <v>606</v>
      </c>
      <c r="B179" s="55" t="s">
        <v>607</v>
      </c>
      <c r="C179" s="44">
        <v>98308.5</v>
      </c>
      <c r="D179" s="21">
        <v>18231.8</v>
      </c>
      <c r="E179" s="21">
        <v>16275.7</v>
      </c>
      <c r="F179" s="21">
        <v>20202.5</v>
      </c>
      <c r="G179" s="21">
        <v>18.5</v>
      </c>
      <c r="H179" s="21">
        <v>16.600000000000001</v>
      </c>
      <c r="I179" s="22">
        <v>20.6</v>
      </c>
      <c r="J179" s="44">
        <v>105844.5</v>
      </c>
      <c r="K179" s="21">
        <v>21756.9</v>
      </c>
      <c r="L179" s="21">
        <v>19534.400000000001</v>
      </c>
      <c r="M179" s="21">
        <v>24079.8</v>
      </c>
      <c r="N179" s="21">
        <v>20.6</v>
      </c>
      <c r="O179" s="21">
        <v>18.5</v>
      </c>
      <c r="P179" s="22">
        <v>22.8</v>
      </c>
      <c r="Q179" s="44">
        <v>91875.4</v>
      </c>
      <c r="R179" s="21">
        <v>19537.400000000001</v>
      </c>
      <c r="S179" s="21">
        <v>17561.5</v>
      </c>
      <c r="T179" s="21">
        <v>21702.7</v>
      </c>
      <c r="U179" s="21">
        <v>21.3</v>
      </c>
      <c r="V179" s="21">
        <v>19.100000000000001</v>
      </c>
      <c r="W179" s="22">
        <v>23.6</v>
      </c>
      <c r="X179" s="44">
        <v>28908.799999999999</v>
      </c>
      <c r="Y179" s="21">
        <v>6474.7</v>
      </c>
      <c r="Z179" s="21">
        <v>5711</v>
      </c>
      <c r="AA179" s="21">
        <v>7309.1</v>
      </c>
      <c r="AB179" s="21">
        <v>22.4</v>
      </c>
      <c r="AC179" s="21">
        <v>19.8</v>
      </c>
      <c r="AD179" s="22">
        <v>25.3</v>
      </c>
      <c r="AE179" s="35">
        <v>17882.8</v>
      </c>
      <c r="AF179" s="21">
        <v>5118.3</v>
      </c>
      <c r="AG179" s="21">
        <v>4497.8</v>
      </c>
      <c r="AH179" s="21">
        <v>5729.8</v>
      </c>
      <c r="AI179" s="21">
        <v>28.6</v>
      </c>
      <c r="AJ179" s="21">
        <v>25.2</v>
      </c>
      <c r="AK179" s="22">
        <v>32</v>
      </c>
    </row>
    <row r="180" spans="1:37">
      <c r="A180" s="6" t="s">
        <v>478</v>
      </c>
      <c r="B180" s="55" t="s">
        <v>479</v>
      </c>
      <c r="C180" s="44">
        <v>40197.5</v>
      </c>
      <c r="D180" s="21">
        <v>7719.1</v>
      </c>
      <c r="E180" s="21">
        <v>6879.4</v>
      </c>
      <c r="F180" s="21">
        <v>8567.2000000000007</v>
      </c>
      <c r="G180" s="21">
        <v>19.2</v>
      </c>
      <c r="H180" s="21">
        <v>17.100000000000001</v>
      </c>
      <c r="I180" s="22">
        <v>21.3</v>
      </c>
      <c r="J180" s="44">
        <v>32092.7</v>
      </c>
      <c r="K180" s="21">
        <v>6825</v>
      </c>
      <c r="L180" s="21">
        <v>6138.4</v>
      </c>
      <c r="M180" s="21">
        <v>7552.1</v>
      </c>
      <c r="N180" s="21">
        <v>21.3</v>
      </c>
      <c r="O180" s="21">
        <v>19.100000000000001</v>
      </c>
      <c r="P180" s="22">
        <v>23.5</v>
      </c>
      <c r="Q180" s="44">
        <v>42117</v>
      </c>
      <c r="R180" s="21">
        <v>9263.6</v>
      </c>
      <c r="S180" s="21">
        <v>8321.1</v>
      </c>
      <c r="T180" s="21">
        <v>10308.799999999999</v>
      </c>
      <c r="U180" s="21">
        <v>22</v>
      </c>
      <c r="V180" s="21">
        <v>19.8</v>
      </c>
      <c r="W180" s="22">
        <v>24.5</v>
      </c>
      <c r="X180" s="44">
        <v>35910.300000000003</v>
      </c>
      <c r="Y180" s="21">
        <v>8314.9</v>
      </c>
      <c r="Z180" s="21">
        <v>7353.6</v>
      </c>
      <c r="AA180" s="21">
        <v>9357.7999999999993</v>
      </c>
      <c r="AB180" s="21">
        <v>23.2</v>
      </c>
      <c r="AC180" s="21">
        <v>20.5</v>
      </c>
      <c r="AD180" s="22">
        <v>26.1</v>
      </c>
      <c r="AE180" s="35">
        <v>29919.4</v>
      </c>
      <c r="AF180" s="21">
        <v>8831.1</v>
      </c>
      <c r="AG180" s="21">
        <v>7758.4</v>
      </c>
      <c r="AH180" s="21">
        <v>9884.4</v>
      </c>
      <c r="AI180" s="21">
        <v>29.5</v>
      </c>
      <c r="AJ180" s="21">
        <v>25.9</v>
      </c>
      <c r="AK180" s="22">
        <v>33</v>
      </c>
    </row>
    <row r="181" spans="1:37">
      <c r="A181" s="6" t="s">
        <v>424</v>
      </c>
      <c r="B181" s="55" t="s">
        <v>425</v>
      </c>
      <c r="C181" s="44">
        <v>7143.3</v>
      </c>
      <c r="D181" s="21">
        <v>1290.0999999999999</v>
      </c>
      <c r="E181" s="21">
        <v>1145.8</v>
      </c>
      <c r="F181" s="21">
        <v>1437.8</v>
      </c>
      <c r="G181" s="21">
        <v>18.100000000000001</v>
      </c>
      <c r="H181" s="21">
        <v>16</v>
      </c>
      <c r="I181" s="22">
        <v>20.100000000000001</v>
      </c>
      <c r="J181" s="44">
        <v>5624.4</v>
      </c>
      <c r="K181" s="21">
        <v>1126.5999999999999</v>
      </c>
      <c r="L181" s="21">
        <v>1010.2</v>
      </c>
      <c r="M181" s="21">
        <v>1249.5999999999999</v>
      </c>
      <c r="N181" s="21">
        <v>20</v>
      </c>
      <c r="O181" s="21">
        <v>18</v>
      </c>
      <c r="P181" s="22">
        <v>22.2</v>
      </c>
      <c r="Q181" s="44">
        <v>5038.6000000000004</v>
      </c>
      <c r="R181" s="21">
        <v>1044.4000000000001</v>
      </c>
      <c r="S181" s="21">
        <v>934.3</v>
      </c>
      <c r="T181" s="21">
        <v>1163.0999999999999</v>
      </c>
      <c r="U181" s="21">
        <v>20.7</v>
      </c>
      <c r="V181" s="21">
        <v>18.5</v>
      </c>
      <c r="W181" s="22">
        <v>23.1</v>
      </c>
      <c r="X181" s="44">
        <v>15211.7</v>
      </c>
      <c r="Y181" s="21">
        <v>3322</v>
      </c>
      <c r="Z181" s="21">
        <v>2922.2</v>
      </c>
      <c r="AA181" s="21">
        <v>3749.4</v>
      </c>
      <c r="AB181" s="21">
        <v>21.8</v>
      </c>
      <c r="AC181" s="21">
        <v>19.2</v>
      </c>
      <c r="AD181" s="22">
        <v>24.6</v>
      </c>
      <c r="AE181" s="35">
        <v>19847.900000000001</v>
      </c>
      <c r="AF181" s="21">
        <v>5550.5</v>
      </c>
      <c r="AG181" s="21">
        <v>4877.6000000000004</v>
      </c>
      <c r="AH181" s="21">
        <v>6208.4</v>
      </c>
      <c r="AI181" s="21">
        <v>28</v>
      </c>
      <c r="AJ181" s="21">
        <v>24.6</v>
      </c>
      <c r="AK181" s="22">
        <v>31.3</v>
      </c>
    </row>
    <row r="182" spans="1:37">
      <c r="A182" s="6" t="s">
        <v>442</v>
      </c>
      <c r="B182" s="55" t="s">
        <v>443</v>
      </c>
      <c r="C182" s="44">
        <v>6347.2</v>
      </c>
      <c r="D182" s="21">
        <v>1131.9000000000001</v>
      </c>
      <c r="E182" s="21">
        <v>1002.3</v>
      </c>
      <c r="F182" s="21">
        <v>1267.2</v>
      </c>
      <c r="G182" s="21">
        <v>17.8</v>
      </c>
      <c r="H182" s="21">
        <v>15.8</v>
      </c>
      <c r="I182" s="22">
        <v>20</v>
      </c>
      <c r="J182" s="44">
        <v>3197.3</v>
      </c>
      <c r="K182" s="21">
        <v>632.70000000000005</v>
      </c>
      <c r="L182" s="21">
        <v>565.29999999999995</v>
      </c>
      <c r="M182" s="21">
        <v>703.5</v>
      </c>
      <c r="N182" s="21">
        <v>19.8</v>
      </c>
      <c r="O182" s="21">
        <v>17.7</v>
      </c>
      <c r="P182" s="22">
        <v>22</v>
      </c>
      <c r="Q182" s="44">
        <v>15261.3</v>
      </c>
      <c r="R182" s="21">
        <v>3125.9</v>
      </c>
      <c r="S182" s="21">
        <v>2784.6</v>
      </c>
      <c r="T182" s="21">
        <v>3492.9</v>
      </c>
      <c r="U182" s="21">
        <v>20.5</v>
      </c>
      <c r="V182" s="21">
        <v>18.2</v>
      </c>
      <c r="W182" s="22">
        <v>22.9</v>
      </c>
      <c r="X182" s="44">
        <v>22363.3</v>
      </c>
      <c r="Y182" s="21">
        <v>4827.6000000000004</v>
      </c>
      <c r="Z182" s="21">
        <v>4242.1000000000004</v>
      </c>
      <c r="AA182" s="21">
        <v>5452.3</v>
      </c>
      <c r="AB182" s="21">
        <v>21.6</v>
      </c>
      <c r="AC182" s="21">
        <v>19</v>
      </c>
      <c r="AD182" s="22">
        <v>24.4</v>
      </c>
      <c r="AE182" s="35">
        <v>57181.9</v>
      </c>
      <c r="AF182" s="21">
        <v>15833.8</v>
      </c>
      <c r="AG182" s="21">
        <v>13869.6</v>
      </c>
      <c r="AH182" s="21">
        <v>17790.099999999999</v>
      </c>
      <c r="AI182" s="21">
        <v>27.7</v>
      </c>
      <c r="AJ182" s="21">
        <v>24.3</v>
      </c>
      <c r="AK182" s="22">
        <v>31.1</v>
      </c>
    </row>
    <row r="183" spans="1:37">
      <c r="A183" s="6" t="s">
        <v>462</v>
      </c>
      <c r="B183" s="55" t="s">
        <v>463</v>
      </c>
      <c r="C183" s="44">
        <v>8741.7000000000007</v>
      </c>
      <c r="D183" s="21">
        <v>1644.7</v>
      </c>
      <c r="E183" s="21">
        <v>1459.2</v>
      </c>
      <c r="F183" s="21">
        <v>1835.8</v>
      </c>
      <c r="G183" s="21">
        <v>18.8</v>
      </c>
      <c r="H183" s="21">
        <v>16.7</v>
      </c>
      <c r="I183" s="22">
        <v>21</v>
      </c>
      <c r="J183" s="44">
        <v>10228.200000000001</v>
      </c>
      <c r="K183" s="21">
        <v>2131.9</v>
      </c>
      <c r="L183" s="21">
        <v>1911</v>
      </c>
      <c r="M183" s="21">
        <v>2367.1</v>
      </c>
      <c r="N183" s="21">
        <v>20.8</v>
      </c>
      <c r="O183" s="21">
        <v>18.7</v>
      </c>
      <c r="P183" s="22">
        <v>23.1</v>
      </c>
      <c r="Q183" s="44">
        <v>12466.4</v>
      </c>
      <c r="R183" s="21">
        <v>2687.8</v>
      </c>
      <c r="S183" s="21">
        <v>2402.1</v>
      </c>
      <c r="T183" s="21">
        <v>2994.4</v>
      </c>
      <c r="U183" s="21">
        <v>21.6</v>
      </c>
      <c r="V183" s="21">
        <v>19.3</v>
      </c>
      <c r="W183" s="22">
        <v>24</v>
      </c>
      <c r="X183" s="44">
        <v>18763.400000000001</v>
      </c>
      <c r="Y183" s="21">
        <v>4259.6000000000004</v>
      </c>
      <c r="Z183" s="21">
        <v>3754.3</v>
      </c>
      <c r="AA183" s="21">
        <v>4789.3999999999996</v>
      </c>
      <c r="AB183" s="21">
        <v>22.7</v>
      </c>
      <c r="AC183" s="21">
        <v>20</v>
      </c>
      <c r="AD183" s="22">
        <v>25.5</v>
      </c>
      <c r="AE183" s="35">
        <v>11729.3</v>
      </c>
      <c r="AF183" s="21">
        <v>3398.7</v>
      </c>
      <c r="AG183" s="21">
        <v>2989.5</v>
      </c>
      <c r="AH183" s="21">
        <v>3803.8</v>
      </c>
      <c r="AI183" s="21">
        <v>29</v>
      </c>
      <c r="AJ183" s="21">
        <v>25.5</v>
      </c>
      <c r="AK183" s="22">
        <v>32.4</v>
      </c>
    </row>
    <row r="184" spans="1:37">
      <c r="A184" s="6" t="s">
        <v>708</v>
      </c>
      <c r="B184" s="55" t="s">
        <v>709</v>
      </c>
      <c r="C184" s="44">
        <v>13205.6</v>
      </c>
      <c r="D184" s="21">
        <v>2462.1</v>
      </c>
      <c r="E184" s="21">
        <v>2186.9</v>
      </c>
      <c r="F184" s="21">
        <v>2745.7</v>
      </c>
      <c r="G184" s="21">
        <v>18.600000000000001</v>
      </c>
      <c r="H184" s="21">
        <v>16.600000000000001</v>
      </c>
      <c r="I184" s="22">
        <v>20.8</v>
      </c>
      <c r="J184" s="44">
        <v>5602.1</v>
      </c>
      <c r="K184" s="21">
        <v>1157.5999999999999</v>
      </c>
      <c r="L184" s="21">
        <v>1037.5999999999999</v>
      </c>
      <c r="M184" s="21">
        <v>1284.7</v>
      </c>
      <c r="N184" s="21">
        <v>20.7</v>
      </c>
      <c r="O184" s="21">
        <v>18.5</v>
      </c>
      <c r="P184" s="22">
        <v>22.9</v>
      </c>
      <c r="Q184" s="44">
        <v>3924.4</v>
      </c>
      <c r="R184" s="21">
        <v>838.9</v>
      </c>
      <c r="S184" s="21">
        <v>751.3</v>
      </c>
      <c r="T184" s="21">
        <v>936</v>
      </c>
      <c r="U184" s="21">
        <v>21.4</v>
      </c>
      <c r="V184" s="21">
        <v>19.100000000000001</v>
      </c>
      <c r="W184" s="22">
        <v>23.8</v>
      </c>
      <c r="X184" s="44">
        <v>4682.8</v>
      </c>
      <c r="Y184" s="21">
        <v>1054.2</v>
      </c>
      <c r="Z184" s="21">
        <v>930.5</v>
      </c>
      <c r="AA184" s="21">
        <v>1189.0999999999999</v>
      </c>
      <c r="AB184" s="21">
        <v>22.5</v>
      </c>
      <c r="AC184" s="21">
        <v>19.899999999999999</v>
      </c>
      <c r="AD184" s="22">
        <v>25.4</v>
      </c>
      <c r="AE184" s="35">
        <v>0</v>
      </c>
      <c r="AF184" s="21" t="s">
        <v>874</v>
      </c>
      <c r="AG184" s="21" t="s">
        <v>874</v>
      </c>
      <c r="AH184" s="21" t="s">
        <v>874</v>
      </c>
      <c r="AI184" s="21" t="s">
        <v>874</v>
      </c>
      <c r="AJ184" s="21" t="s">
        <v>874</v>
      </c>
      <c r="AK184" s="22" t="s">
        <v>874</v>
      </c>
    </row>
    <row r="185" spans="1:37">
      <c r="A185" s="6" t="s">
        <v>426</v>
      </c>
      <c r="B185" s="55" t="s">
        <v>427</v>
      </c>
      <c r="C185" s="44">
        <v>7875.8</v>
      </c>
      <c r="D185" s="21">
        <v>1484.8</v>
      </c>
      <c r="E185" s="21">
        <v>1318.2</v>
      </c>
      <c r="F185" s="21">
        <v>1657.9</v>
      </c>
      <c r="G185" s="21">
        <v>18.899999999999999</v>
      </c>
      <c r="H185" s="21">
        <v>16.7</v>
      </c>
      <c r="I185" s="22">
        <v>21</v>
      </c>
      <c r="J185" s="44">
        <v>20607.5</v>
      </c>
      <c r="K185" s="21">
        <v>4305</v>
      </c>
      <c r="L185" s="21">
        <v>3855.8</v>
      </c>
      <c r="M185" s="21">
        <v>4776.2</v>
      </c>
      <c r="N185" s="21">
        <v>20.9</v>
      </c>
      <c r="O185" s="21">
        <v>18.7</v>
      </c>
      <c r="P185" s="22">
        <v>23.2</v>
      </c>
      <c r="Q185" s="44">
        <v>13851.8</v>
      </c>
      <c r="R185" s="21">
        <v>2993.5</v>
      </c>
      <c r="S185" s="21">
        <v>2669.3</v>
      </c>
      <c r="T185" s="21">
        <v>3342.9</v>
      </c>
      <c r="U185" s="21">
        <v>21.6</v>
      </c>
      <c r="V185" s="21">
        <v>19.3</v>
      </c>
      <c r="W185" s="22">
        <v>24.1</v>
      </c>
      <c r="X185" s="44">
        <v>16375.1</v>
      </c>
      <c r="Y185" s="21">
        <v>3726.7</v>
      </c>
      <c r="Z185" s="21">
        <v>3287.6</v>
      </c>
      <c r="AA185" s="21">
        <v>4199.1000000000004</v>
      </c>
      <c r="AB185" s="21">
        <v>22.8</v>
      </c>
      <c r="AC185" s="21">
        <v>20.100000000000001</v>
      </c>
      <c r="AD185" s="22">
        <v>25.6</v>
      </c>
      <c r="AE185" s="35">
        <v>39662.9</v>
      </c>
      <c r="AF185" s="21">
        <v>11528.4</v>
      </c>
      <c r="AG185" s="21">
        <v>10114.200000000001</v>
      </c>
      <c r="AH185" s="21">
        <v>12917.4</v>
      </c>
      <c r="AI185" s="21">
        <v>29.1</v>
      </c>
      <c r="AJ185" s="21">
        <v>25.5</v>
      </c>
      <c r="AK185" s="22">
        <v>32.6</v>
      </c>
    </row>
    <row r="186" spans="1:37">
      <c r="A186" s="6" t="s">
        <v>846</v>
      </c>
      <c r="B186" s="55" t="s">
        <v>847</v>
      </c>
      <c r="C186" s="44">
        <v>16057.6</v>
      </c>
      <c r="D186" s="21">
        <v>2513.1999999999998</v>
      </c>
      <c r="E186" s="21">
        <v>2211</v>
      </c>
      <c r="F186" s="21">
        <v>2811.2</v>
      </c>
      <c r="G186" s="21">
        <v>15.7</v>
      </c>
      <c r="H186" s="21">
        <v>13.8</v>
      </c>
      <c r="I186" s="22">
        <v>17.5</v>
      </c>
      <c r="J186" s="44">
        <v>10113</v>
      </c>
      <c r="K186" s="21">
        <v>1762</v>
      </c>
      <c r="L186" s="21">
        <v>1563.5</v>
      </c>
      <c r="M186" s="21">
        <v>1968.5</v>
      </c>
      <c r="N186" s="21">
        <v>17.399999999999999</v>
      </c>
      <c r="O186" s="21">
        <v>15.5</v>
      </c>
      <c r="P186" s="22">
        <v>19.5</v>
      </c>
      <c r="Q186" s="44">
        <v>11961.2</v>
      </c>
      <c r="R186" s="21">
        <v>2159.1</v>
      </c>
      <c r="S186" s="21">
        <v>1925.8</v>
      </c>
      <c r="T186" s="21">
        <v>2419.1</v>
      </c>
      <c r="U186" s="21">
        <v>18.100000000000001</v>
      </c>
      <c r="V186" s="21">
        <v>16.100000000000001</v>
      </c>
      <c r="W186" s="22">
        <v>20.2</v>
      </c>
      <c r="X186" s="44">
        <v>8690.5</v>
      </c>
      <c r="Y186" s="21">
        <v>1656.3</v>
      </c>
      <c r="Z186" s="21">
        <v>1441.8</v>
      </c>
      <c r="AA186" s="21">
        <v>1892.1</v>
      </c>
      <c r="AB186" s="21">
        <v>19.100000000000001</v>
      </c>
      <c r="AC186" s="21">
        <v>16.600000000000001</v>
      </c>
      <c r="AD186" s="22">
        <v>21.8</v>
      </c>
      <c r="AE186" s="35">
        <v>6107.7</v>
      </c>
      <c r="AF186" s="21">
        <v>1507.2</v>
      </c>
      <c r="AG186" s="21">
        <v>1309.5999999999999</v>
      </c>
      <c r="AH186" s="21">
        <v>1708.5</v>
      </c>
      <c r="AI186" s="21">
        <v>24.7</v>
      </c>
      <c r="AJ186" s="21">
        <v>21.4</v>
      </c>
      <c r="AK186" s="22">
        <v>28</v>
      </c>
    </row>
    <row r="187" spans="1:37">
      <c r="A187" s="6" t="s">
        <v>386</v>
      </c>
      <c r="B187" s="55" t="s">
        <v>387</v>
      </c>
      <c r="C187" s="44">
        <v>2023.4</v>
      </c>
      <c r="D187" s="21">
        <v>381.2</v>
      </c>
      <c r="E187" s="21">
        <v>338.3</v>
      </c>
      <c r="F187" s="21">
        <v>425.9</v>
      </c>
      <c r="G187" s="21">
        <v>18.8</v>
      </c>
      <c r="H187" s="21">
        <v>16.7</v>
      </c>
      <c r="I187" s="22">
        <v>21</v>
      </c>
      <c r="J187" s="44">
        <v>8964.6</v>
      </c>
      <c r="K187" s="21">
        <v>1871.9</v>
      </c>
      <c r="L187" s="21">
        <v>1677.4</v>
      </c>
      <c r="M187" s="21">
        <v>2078.6999999999998</v>
      </c>
      <c r="N187" s="21">
        <v>20.9</v>
      </c>
      <c r="O187" s="21">
        <v>18.7</v>
      </c>
      <c r="P187" s="22">
        <v>23.2</v>
      </c>
      <c r="Q187" s="44">
        <v>6468.5</v>
      </c>
      <c r="R187" s="21">
        <v>1397.3</v>
      </c>
      <c r="S187" s="21">
        <v>1249.7</v>
      </c>
      <c r="T187" s="21">
        <v>1555.3</v>
      </c>
      <c r="U187" s="21">
        <v>21.6</v>
      </c>
      <c r="V187" s="21">
        <v>19.3</v>
      </c>
      <c r="W187" s="22">
        <v>24</v>
      </c>
      <c r="X187" s="44">
        <v>10418.4</v>
      </c>
      <c r="Y187" s="21">
        <v>2370.1</v>
      </c>
      <c r="Z187" s="21">
        <v>2085.1</v>
      </c>
      <c r="AA187" s="21">
        <v>2664.3</v>
      </c>
      <c r="AB187" s="21">
        <v>22.7</v>
      </c>
      <c r="AC187" s="21">
        <v>20</v>
      </c>
      <c r="AD187" s="22">
        <v>25.6</v>
      </c>
      <c r="AE187" s="35">
        <v>14305.2</v>
      </c>
      <c r="AF187" s="21">
        <v>4157.1000000000004</v>
      </c>
      <c r="AG187" s="21">
        <v>3662</v>
      </c>
      <c r="AH187" s="21">
        <v>4652.8</v>
      </c>
      <c r="AI187" s="21">
        <v>29.1</v>
      </c>
      <c r="AJ187" s="21">
        <v>25.6</v>
      </c>
      <c r="AK187" s="22">
        <v>32.5</v>
      </c>
    </row>
    <row r="188" spans="1:37">
      <c r="A188" s="6" t="s">
        <v>464</v>
      </c>
      <c r="B188" s="55" t="s">
        <v>465</v>
      </c>
      <c r="C188" s="44">
        <v>6854.9</v>
      </c>
      <c r="D188" s="21">
        <v>1262.2</v>
      </c>
      <c r="E188" s="21">
        <v>1118.5</v>
      </c>
      <c r="F188" s="21">
        <v>1410.9</v>
      </c>
      <c r="G188" s="21">
        <v>18.399999999999999</v>
      </c>
      <c r="H188" s="21">
        <v>16.3</v>
      </c>
      <c r="I188" s="22">
        <v>20.6</v>
      </c>
      <c r="J188" s="44">
        <v>17342</v>
      </c>
      <c r="K188" s="21">
        <v>3540.7</v>
      </c>
      <c r="L188" s="21">
        <v>3169.8</v>
      </c>
      <c r="M188" s="21">
        <v>3931.1</v>
      </c>
      <c r="N188" s="21">
        <v>20.399999999999999</v>
      </c>
      <c r="O188" s="21">
        <v>18.3</v>
      </c>
      <c r="P188" s="22">
        <v>22.7</v>
      </c>
      <c r="Q188" s="44">
        <v>14752.5</v>
      </c>
      <c r="R188" s="21">
        <v>3116.6</v>
      </c>
      <c r="S188" s="21">
        <v>2780.1</v>
      </c>
      <c r="T188" s="21">
        <v>3477.5</v>
      </c>
      <c r="U188" s="21">
        <v>21.1</v>
      </c>
      <c r="V188" s="21">
        <v>18.8</v>
      </c>
      <c r="W188" s="22">
        <v>23.6</v>
      </c>
      <c r="X188" s="44">
        <v>14429.1</v>
      </c>
      <c r="Y188" s="21">
        <v>3211.1</v>
      </c>
      <c r="Z188" s="21">
        <v>2824.2</v>
      </c>
      <c r="AA188" s="21">
        <v>3620.1</v>
      </c>
      <c r="AB188" s="21">
        <v>22.3</v>
      </c>
      <c r="AC188" s="21">
        <v>19.600000000000001</v>
      </c>
      <c r="AD188" s="22">
        <v>25.1</v>
      </c>
      <c r="AE188" s="35">
        <v>30122.5</v>
      </c>
      <c r="AF188" s="21">
        <v>8577.7999999999993</v>
      </c>
      <c r="AG188" s="21">
        <v>7533.2</v>
      </c>
      <c r="AH188" s="21">
        <v>9606.6</v>
      </c>
      <c r="AI188" s="21">
        <v>28.5</v>
      </c>
      <c r="AJ188" s="21">
        <v>25</v>
      </c>
      <c r="AK188" s="22">
        <v>31.9</v>
      </c>
    </row>
    <row r="189" spans="1:37">
      <c r="A189" s="6" t="s">
        <v>362</v>
      </c>
      <c r="B189" s="55" t="s">
        <v>363</v>
      </c>
      <c r="C189" s="44">
        <v>12261</v>
      </c>
      <c r="D189" s="21">
        <v>2390.1</v>
      </c>
      <c r="E189" s="21">
        <v>2126.5</v>
      </c>
      <c r="F189" s="21">
        <v>2660.3</v>
      </c>
      <c r="G189" s="21">
        <v>19.5</v>
      </c>
      <c r="H189" s="21">
        <v>17.3</v>
      </c>
      <c r="I189" s="22">
        <v>21.7</v>
      </c>
      <c r="J189" s="44">
        <v>27185.599999999999</v>
      </c>
      <c r="K189" s="21">
        <v>5867.2</v>
      </c>
      <c r="L189" s="21">
        <v>5268.6</v>
      </c>
      <c r="M189" s="21">
        <v>6498</v>
      </c>
      <c r="N189" s="21">
        <v>21.6</v>
      </c>
      <c r="O189" s="21">
        <v>19.399999999999999</v>
      </c>
      <c r="P189" s="22">
        <v>23.9</v>
      </c>
      <c r="Q189" s="44">
        <v>15320.6</v>
      </c>
      <c r="R189" s="21">
        <v>3419.3</v>
      </c>
      <c r="S189" s="21">
        <v>3061.4</v>
      </c>
      <c r="T189" s="21">
        <v>3802.6</v>
      </c>
      <c r="U189" s="21">
        <v>22.3</v>
      </c>
      <c r="V189" s="21">
        <v>20</v>
      </c>
      <c r="W189" s="22">
        <v>24.8</v>
      </c>
      <c r="X189" s="44">
        <v>30996.5</v>
      </c>
      <c r="Y189" s="21">
        <v>7281.2</v>
      </c>
      <c r="Z189" s="21">
        <v>6427.2</v>
      </c>
      <c r="AA189" s="21">
        <v>8175.3</v>
      </c>
      <c r="AB189" s="21">
        <v>23.5</v>
      </c>
      <c r="AC189" s="21">
        <v>20.7</v>
      </c>
      <c r="AD189" s="22">
        <v>26.4</v>
      </c>
      <c r="AE189" s="35">
        <v>30360.3</v>
      </c>
      <c r="AF189" s="21">
        <v>9082.5</v>
      </c>
      <c r="AG189" s="21">
        <v>8013.8</v>
      </c>
      <c r="AH189" s="21">
        <v>10150.9</v>
      </c>
      <c r="AI189" s="21">
        <v>29.9</v>
      </c>
      <c r="AJ189" s="21">
        <v>26.4</v>
      </c>
      <c r="AK189" s="22">
        <v>33.4</v>
      </c>
    </row>
    <row r="190" spans="1:37">
      <c r="A190" s="6" t="s">
        <v>428</v>
      </c>
      <c r="B190" s="55" t="s">
        <v>429</v>
      </c>
      <c r="C190" s="44">
        <v>6507</v>
      </c>
      <c r="D190" s="21">
        <v>1217</v>
      </c>
      <c r="E190" s="21">
        <v>1083.2</v>
      </c>
      <c r="F190" s="21">
        <v>1354.9</v>
      </c>
      <c r="G190" s="21">
        <v>18.7</v>
      </c>
      <c r="H190" s="21">
        <v>16.600000000000001</v>
      </c>
      <c r="I190" s="22">
        <v>20.8</v>
      </c>
      <c r="J190" s="44">
        <v>8231.2999999999993</v>
      </c>
      <c r="K190" s="21">
        <v>1706.1</v>
      </c>
      <c r="L190" s="21">
        <v>1530.2</v>
      </c>
      <c r="M190" s="21">
        <v>1890.4</v>
      </c>
      <c r="N190" s="21">
        <v>20.7</v>
      </c>
      <c r="O190" s="21">
        <v>18.600000000000001</v>
      </c>
      <c r="P190" s="22">
        <v>23</v>
      </c>
      <c r="Q190" s="44">
        <v>21552.7</v>
      </c>
      <c r="R190" s="21">
        <v>4621.3</v>
      </c>
      <c r="S190" s="21">
        <v>4128.7</v>
      </c>
      <c r="T190" s="21">
        <v>5154.8999999999996</v>
      </c>
      <c r="U190" s="21">
        <v>21.4</v>
      </c>
      <c r="V190" s="21">
        <v>19.2</v>
      </c>
      <c r="W190" s="22">
        <v>23.9</v>
      </c>
      <c r="X190" s="44">
        <v>26470.5</v>
      </c>
      <c r="Y190" s="21">
        <v>5977.3</v>
      </c>
      <c r="Z190" s="21">
        <v>5269</v>
      </c>
      <c r="AA190" s="21">
        <v>6733.5</v>
      </c>
      <c r="AB190" s="21">
        <v>22.6</v>
      </c>
      <c r="AC190" s="21">
        <v>19.899999999999999</v>
      </c>
      <c r="AD190" s="22">
        <v>25.4</v>
      </c>
      <c r="AE190" s="35">
        <v>17741.400000000001</v>
      </c>
      <c r="AF190" s="21">
        <v>5117.7</v>
      </c>
      <c r="AG190" s="21">
        <v>4490.7</v>
      </c>
      <c r="AH190" s="21">
        <v>5720.5</v>
      </c>
      <c r="AI190" s="21">
        <v>28.8</v>
      </c>
      <c r="AJ190" s="21">
        <v>25.3</v>
      </c>
      <c r="AK190" s="22">
        <v>32.200000000000003</v>
      </c>
    </row>
    <row r="191" spans="1:37">
      <c r="A191" s="6" t="s">
        <v>608</v>
      </c>
      <c r="B191" s="55" t="s">
        <v>609</v>
      </c>
      <c r="C191" s="44">
        <v>10926.3</v>
      </c>
      <c r="D191" s="21">
        <v>1930.2</v>
      </c>
      <c r="E191" s="21">
        <v>1709.7</v>
      </c>
      <c r="F191" s="21">
        <v>2159.3000000000002</v>
      </c>
      <c r="G191" s="21">
        <v>17.7</v>
      </c>
      <c r="H191" s="21">
        <v>15.6</v>
      </c>
      <c r="I191" s="22">
        <v>19.8</v>
      </c>
      <c r="J191" s="44">
        <v>9867.9</v>
      </c>
      <c r="K191" s="21">
        <v>1934.9</v>
      </c>
      <c r="L191" s="21">
        <v>1730</v>
      </c>
      <c r="M191" s="21">
        <v>2150.9</v>
      </c>
      <c r="N191" s="21">
        <v>19.600000000000001</v>
      </c>
      <c r="O191" s="21">
        <v>17.5</v>
      </c>
      <c r="P191" s="22">
        <v>21.8</v>
      </c>
      <c r="Q191" s="44">
        <v>4953</v>
      </c>
      <c r="R191" s="21">
        <v>1005.2</v>
      </c>
      <c r="S191" s="21">
        <v>896.4</v>
      </c>
      <c r="T191" s="21">
        <v>1123.9000000000001</v>
      </c>
      <c r="U191" s="21">
        <v>20.3</v>
      </c>
      <c r="V191" s="21">
        <v>18.100000000000001</v>
      </c>
      <c r="W191" s="22">
        <v>22.7</v>
      </c>
      <c r="X191" s="44">
        <v>12773.1</v>
      </c>
      <c r="Y191" s="21">
        <v>2732.5</v>
      </c>
      <c r="Z191" s="21">
        <v>2399.6999999999998</v>
      </c>
      <c r="AA191" s="21">
        <v>3088.7</v>
      </c>
      <c r="AB191" s="21">
        <v>21.4</v>
      </c>
      <c r="AC191" s="21">
        <v>18.8</v>
      </c>
      <c r="AD191" s="22">
        <v>24.2</v>
      </c>
      <c r="AE191" s="35">
        <v>21247.7</v>
      </c>
      <c r="AF191" s="21">
        <v>5833.8</v>
      </c>
      <c r="AG191" s="21">
        <v>5108.3999999999996</v>
      </c>
      <c r="AH191" s="21">
        <v>6555.3</v>
      </c>
      <c r="AI191" s="21">
        <v>27.5</v>
      </c>
      <c r="AJ191" s="21">
        <v>24</v>
      </c>
      <c r="AK191" s="22">
        <v>30.9</v>
      </c>
    </row>
    <row r="192" spans="1:37">
      <c r="A192" s="6" t="s">
        <v>780</v>
      </c>
      <c r="B192" s="55" t="s">
        <v>781</v>
      </c>
      <c r="C192" s="44">
        <v>14094.2</v>
      </c>
      <c r="D192" s="21">
        <v>2388.6</v>
      </c>
      <c r="E192" s="21">
        <v>2114.1999999999998</v>
      </c>
      <c r="F192" s="21">
        <v>2671.6</v>
      </c>
      <c r="G192" s="21">
        <v>16.899999999999999</v>
      </c>
      <c r="H192" s="21">
        <v>15</v>
      </c>
      <c r="I192" s="22">
        <v>19</v>
      </c>
      <c r="J192" s="44">
        <v>9418.1</v>
      </c>
      <c r="K192" s="21">
        <v>1773.2</v>
      </c>
      <c r="L192" s="21">
        <v>1582</v>
      </c>
      <c r="M192" s="21">
        <v>1970.9</v>
      </c>
      <c r="N192" s="21">
        <v>18.8</v>
      </c>
      <c r="O192" s="21">
        <v>16.8</v>
      </c>
      <c r="P192" s="22">
        <v>20.9</v>
      </c>
      <c r="Q192" s="44">
        <v>14123</v>
      </c>
      <c r="R192" s="21">
        <v>2753</v>
      </c>
      <c r="S192" s="21">
        <v>2456.5</v>
      </c>
      <c r="T192" s="21">
        <v>3082.1</v>
      </c>
      <c r="U192" s="21">
        <v>19.5</v>
      </c>
      <c r="V192" s="21">
        <v>17.399999999999999</v>
      </c>
      <c r="W192" s="22">
        <v>21.8</v>
      </c>
      <c r="X192" s="44">
        <v>18492.3</v>
      </c>
      <c r="Y192" s="21">
        <v>3801.7</v>
      </c>
      <c r="Z192" s="21">
        <v>3331.5</v>
      </c>
      <c r="AA192" s="21">
        <v>4315.3</v>
      </c>
      <c r="AB192" s="21">
        <v>20.6</v>
      </c>
      <c r="AC192" s="21">
        <v>18</v>
      </c>
      <c r="AD192" s="22">
        <v>23.3</v>
      </c>
      <c r="AE192" s="35">
        <v>5798.3</v>
      </c>
      <c r="AF192" s="21">
        <v>1534.3</v>
      </c>
      <c r="AG192" s="21">
        <v>1337.6</v>
      </c>
      <c r="AH192" s="21">
        <v>1729</v>
      </c>
      <c r="AI192" s="21">
        <v>26.5</v>
      </c>
      <c r="AJ192" s="21">
        <v>23.1</v>
      </c>
      <c r="AK192" s="22">
        <v>29.8</v>
      </c>
    </row>
    <row r="193" spans="1:37">
      <c r="A193" s="6" t="s">
        <v>854</v>
      </c>
      <c r="B193" s="55" t="s">
        <v>855</v>
      </c>
      <c r="C193" s="44">
        <v>14726.9</v>
      </c>
      <c r="D193" s="21">
        <v>2391.9</v>
      </c>
      <c r="E193" s="21">
        <v>2108.4</v>
      </c>
      <c r="F193" s="21">
        <v>2688.3</v>
      </c>
      <c r="G193" s="21">
        <v>16.2</v>
      </c>
      <c r="H193" s="21">
        <v>14.3</v>
      </c>
      <c r="I193" s="22">
        <v>18.3</v>
      </c>
      <c r="J193" s="44">
        <v>28285.8</v>
      </c>
      <c r="K193" s="21">
        <v>5109.8999999999996</v>
      </c>
      <c r="L193" s="21">
        <v>4536.8</v>
      </c>
      <c r="M193" s="21">
        <v>5698.6</v>
      </c>
      <c r="N193" s="21">
        <v>18.100000000000001</v>
      </c>
      <c r="O193" s="21">
        <v>16</v>
      </c>
      <c r="P193" s="22">
        <v>20.100000000000001</v>
      </c>
      <c r="Q193" s="44">
        <v>47279</v>
      </c>
      <c r="R193" s="21">
        <v>8846.9</v>
      </c>
      <c r="S193" s="21">
        <v>7879.1</v>
      </c>
      <c r="T193" s="21">
        <v>9925.5</v>
      </c>
      <c r="U193" s="21">
        <v>18.7</v>
      </c>
      <c r="V193" s="21">
        <v>16.7</v>
      </c>
      <c r="W193" s="22">
        <v>21</v>
      </c>
      <c r="X193" s="44">
        <v>20488.599999999999</v>
      </c>
      <c r="Y193" s="21">
        <v>4046</v>
      </c>
      <c r="Z193" s="21">
        <v>3531.4</v>
      </c>
      <c r="AA193" s="21">
        <v>4603.7</v>
      </c>
      <c r="AB193" s="21">
        <v>19.7</v>
      </c>
      <c r="AC193" s="21">
        <v>17.2</v>
      </c>
      <c r="AD193" s="22">
        <v>22.5</v>
      </c>
      <c r="AE193" s="35">
        <v>3204.6</v>
      </c>
      <c r="AF193" s="21">
        <v>817.4</v>
      </c>
      <c r="AG193" s="21">
        <v>710.1</v>
      </c>
      <c r="AH193" s="21">
        <v>925.8</v>
      </c>
      <c r="AI193" s="21">
        <v>25.5</v>
      </c>
      <c r="AJ193" s="21">
        <v>22.2</v>
      </c>
      <c r="AK193" s="22">
        <v>28.9</v>
      </c>
    </row>
    <row r="194" spans="1:37">
      <c r="A194" s="6" t="s">
        <v>342</v>
      </c>
      <c r="B194" s="55" t="s">
        <v>343</v>
      </c>
      <c r="C194" s="44">
        <v>9066.9</v>
      </c>
      <c r="D194" s="21">
        <v>1776.4</v>
      </c>
      <c r="E194" s="21">
        <v>1582.2</v>
      </c>
      <c r="F194" s="21">
        <v>1973.7</v>
      </c>
      <c r="G194" s="21">
        <v>19.600000000000001</v>
      </c>
      <c r="H194" s="21">
        <v>17.5</v>
      </c>
      <c r="I194" s="22">
        <v>21.8</v>
      </c>
      <c r="J194" s="44">
        <v>12363.4</v>
      </c>
      <c r="K194" s="21">
        <v>2681</v>
      </c>
      <c r="L194" s="21">
        <v>2412.8000000000002</v>
      </c>
      <c r="M194" s="21">
        <v>2970.3</v>
      </c>
      <c r="N194" s="21">
        <v>21.7</v>
      </c>
      <c r="O194" s="21">
        <v>19.5</v>
      </c>
      <c r="P194" s="22">
        <v>24</v>
      </c>
      <c r="Q194" s="44">
        <v>12642.3</v>
      </c>
      <c r="R194" s="21">
        <v>2834.8</v>
      </c>
      <c r="S194" s="21">
        <v>2540.4</v>
      </c>
      <c r="T194" s="21">
        <v>3150.4</v>
      </c>
      <c r="U194" s="21">
        <v>22.4</v>
      </c>
      <c r="V194" s="21">
        <v>20.100000000000001</v>
      </c>
      <c r="W194" s="22">
        <v>24.9</v>
      </c>
      <c r="X194" s="44">
        <v>14937</v>
      </c>
      <c r="Y194" s="21">
        <v>3524.7</v>
      </c>
      <c r="Z194" s="21">
        <v>3117.9</v>
      </c>
      <c r="AA194" s="21">
        <v>3954.3</v>
      </c>
      <c r="AB194" s="21">
        <v>23.6</v>
      </c>
      <c r="AC194" s="21">
        <v>20.9</v>
      </c>
      <c r="AD194" s="22">
        <v>26.5</v>
      </c>
      <c r="AE194" s="35">
        <v>21605.5</v>
      </c>
      <c r="AF194" s="21">
        <v>6487.9</v>
      </c>
      <c r="AG194" s="21">
        <v>5719.2</v>
      </c>
      <c r="AH194" s="21">
        <v>7239</v>
      </c>
      <c r="AI194" s="21">
        <v>30</v>
      </c>
      <c r="AJ194" s="21">
        <v>26.5</v>
      </c>
      <c r="AK194" s="22">
        <v>33.5</v>
      </c>
    </row>
    <row r="195" spans="1:37">
      <c r="A195" s="6" t="s">
        <v>388</v>
      </c>
      <c r="B195" s="55" t="s">
        <v>389</v>
      </c>
      <c r="C195" s="44">
        <v>9605.9</v>
      </c>
      <c r="D195" s="21">
        <v>1885.8</v>
      </c>
      <c r="E195" s="21">
        <v>1679.7</v>
      </c>
      <c r="F195" s="21">
        <v>2095.1999999999998</v>
      </c>
      <c r="G195" s="21">
        <v>19.600000000000001</v>
      </c>
      <c r="H195" s="21">
        <v>17.5</v>
      </c>
      <c r="I195" s="22">
        <v>21.8</v>
      </c>
      <c r="J195" s="44">
        <v>6365</v>
      </c>
      <c r="K195" s="21">
        <v>1382.8</v>
      </c>
      <c r="L195" s="21">
        <v>1243.7</v>
      </c>
      <c r="M195" s="21">
        <v>1530.3</v>
      </c>
      <c r="N195" s="21">
        <v>21.7</v>
      </c>
      <c r="O195" s="21">
        <v>19.5</v>
      </c>
      <c r="P195" s="22">
        <v>24</v>
      </c>
      <c r="Q195" s="44">
        <v>8858.1</v>
      </c>
      <c r="R195" s="21">
        <v>1989.8</v>
      </c>
      <c r="S195" s="21">
        <v>1780.2</v>
      </c>
      <c r="T195" s="21">
        <v>2214.6999999999998</v>
      </c>
      <c r="U195" s="21">
        <v>22.5</v>
      </c>
      <c r="V195" s="21">
        <v>20.100000000000001</v>
      </c>
      <c r="W195" s="22">
        <v>25</v>
      </c>
      <c r="X195" s="44">
        <v>5853.8</v>
      </c>
      <c r="Y195" s="21">
        <v>1383.7</v>
      </c>
      <c r="Z195" s="21">
        <v>1223.9000000000001</v>
      </c>
      <c r="AA195" s="21">
        <v>1553</v>
      </c>
      <c r="AB195" s="21">
        <v>23.6</v>
      </c>
      <c r="AC195" s="21">
        <v>20.9</v>
      </c>
      <c r="AD195" s="22">
        <v>26.5</v>
      </c>
      <c r="AE195" s="35">
        <v>8073.2</v>
      </c>
      <c r="AF195" s="21">
        <v>2427.6999999999998</v>
      </c>
      <c r="AG195" s="21">
        <v>2137.3000000000002</v>
      </c>
      <c r="AH195" s="21">
        <v>2707.7</v>
      </c>
      <c r="AI195" s="21">
        <v>30.1</v>
      </c>
      <c r="AJ195" s="21">
        <v>26.5</v>
      </c>
      <c r="AK195" s="22">
        <v>33.5</v>
      </c>
    </row>
    <row r="196" spans="1:37">
      <c r="A196" s="6" t="s">
        <v>740</v>
      </c>
      <c r="B196" s="55" t="s">
        <v>741</v>
      </c>
      <c r="C196" s="44">
        <v>35222.300000000003</v>
      </c>
      <c r="D196" s="21">
        <v>6372.1</v>
      </c>
      <c r="E196" s="21">
        <v>5678.9</v>
      </c>
      <c r="F196" s="21">
        <v>7072.3</v>
      </c>
      <c r="G196" s="21">
        <v>18.100000000000001</v>
      </c>
      <c r="H196" s="21">
        <v>16.100000000000001</v>
      </c>
      <c r="I196" s="22">
        <v>20.100000000000001</v>
      </c>
      <c r="J196" s="44">
        <v>17723.7</v>
      </c>
      <c r="K196" s="21">
        <v>3556.1</v>
      </c>
      <c r="L196" s="21">
        <v>3188.6</v>
      </c>
      <c r="M196" s="21">
        <v>3936.8</v>
      </c>
      <c r="N196" s="21">
        <v>20.100000000000001</v>
      </c>
      <c r="O196" s="21">
        <v>18</v>
      </c>
      <c r="P196" s="22">
        <v>22.2</v>
      </c>
      <c r="Q196" s="44">
        <v>10686.5</v>
      </c>
      <c r="R196" s="21">
        <v>2218.6</v>
      </c>
      <c r="S196" s="21">
        <v>1988.7</v>
      </c>
      <c r="T196" s="21">
        <v>2473.4</v>
      </c>
      <c r="U196" s="21">
        <v>20.8</v>
      </c>
      <c r="V196" s="21">
        <v>18.600000000000001</v>
      </c>
      <c r="W196" s="22">
        <v>23.1</v>
      </c>
      <c r="X196" s="44">
        <v>6006.9</v>
      </c>
      <c r="Y196" s="21">
        <v>1313.9</v>
      </c>
      <c r="Z196" s="21">
        <v>1156.7</v>
      </c>
      <c r="AA196" s="21">
        <v>1486</v>
      </c>
      <c r="AB196" s="21">
        <v>21.9</v>
      </c>
      <c r="AC196" s="21">
        <v>19.3</v>
      </c>
      <c r="AD196" s="22">
        <v>24.7</v>
      </c>
      <c r="AE196" s="35">
        <v>594.70000000000005</v>
      </c>
      <c r="AF196" s="21">
        <v>166.6</v>
      </c>
      <c r="AG196" s="21">
        <v>145.80000000000001</v>
      </c>
      <c r="AH196" s="21">
        <v>186.7</v>
      </c>
      <c r="AI196" s="21">
        <v>28</v>
      </c>
      <c r="AJ196" s="21">
        <v>24.5</v>
      </c>
      <c r="AK196" s="22">
        <v>31.4</v>
      </c>
    </row>
    <row r="197" spans="1:37">
      <c r="A197" s="6" t="s">
        <v>664</v>
      </c>
      <c r="B197" s="55" t="s">
        <v>665</v>
      </c>
      <c r="C197" s="44">
        <v>17670.2</v>
      </c>
      <c r="D197" s="21">
        <v>3286.7</v>
      </c>
      <c r="E197" s="21">
        <v>2939.5</v>
      </c>
      <c r="F197" s="21">
        <v>3633.1</v>
      </c>
      <c r="G197" s="21">
        <v>18.600000000000001</v>
      </c>
      <c r="H197" s="21">
        <v>16.600000000000001</v>
      </c>
      <c r="I197" s="22">
        <v>20.6</v>
      </c>
      <c r="J197" s="44">
        <v>8462.4</v>
      </c>
      <c r="K197" s="21">
        <v>1744.3</v>
      </c>
      <c r="L197" s="21">
        <v>1567.3</v>
      </c>
      <c r="M197" s="21">
        <v>1929.4</v>
      </c>
      <c r="N197" s="21">
        <v>20.6</v>
      </c>
      <c r="O197" s="21">
        <v>18.5</v>
      </c>
      <c r="P197" s="22">
        <v>22.8</v>
      </c>
      <c r="Q197" s="44">
        <v>8618.4</v>
      </c>
      <c r="R197" s="21">
        <v>1837.7</v>
      </c>
      <c r="S197" s="21">
        <v>1653</v>
      </c>
      <c r="T197" s="21">
        <v>2045.6</v>
      </c>
      <c r="U197" s="21">
        <v>21.3</v>
      </c>
      <c r="V197" s="21">
        <v>19.2</v>
      </c>
      <c r="W197" s="22">
        <v>23.7</v>
      </c>
      <c r="X197" s="44">
        <v>728</v>
      </c>
      <c r="Y197" s="21">
        <v>163.5</v>
      </c>
      <c r="Z197" s="21">
        <v>144.1</v>
      </c>
      <c r="AA197" s="21">
        <v>184.4</v>
      </c>
      <c r="AB197" s="21">
        <v>22.5</v>
      </c>
      <c r="AC197" s="21">
        <v>19.8</v>
      </c>
      <c r="AD197" s="22">
        <v>25.3</v>
      </c>
      <c r="AE197" s="35">
        <v>0</v>
      </c>
      <c r="AF197" s="21" t="s">
        <v>874</v>
      </c>
      <c r="AG197" s="21" t="s">
        <v>874</v>
      </c>
      <c r="AH197" s="21" t="s">
        <v>874</v>
      </c>
      <c r="AI197" s="21" t="s">
        <v>874</v>
      </c>
      <c r="AJ197" s="21" t="s">
        <v>874</v>
      </c>
      <c r="AK197" s="22" t="s">
        <v>874</v>
      </c>
    </row>
    <row r="198" spans="1:37">
      <c r="A198" s="6" t="s">
        <v>856</v>
      </c>
      <c r="B198" s="55" t="s">
        <v>857</v>
      </c>
      <c r="C198" s="44">
        <v>58959.6</v>
      </c>
      <c r="D198" s="21">
        <v>9662</v>
      </c>
      <c r="E198" s="21">
        <v>8549.2999999999993</v>
      </c>
      <c r="F198" s="21">
        <v>10723.5</v>
      </c>
      <c r="G198" s="21">
        <v>16.399999999999999</v>
      </c>
      <c r="H198" s="21">
        <v>14.5</v>
      </c>
      <c r="I198" s="22">
        <v>18.2</v>
      </c>
      <c r="J198" s="44">
        <v>18679.099999999999</v>
      </c>
      <c r="K198" s="21">
        <v>3403.3</v>
      </c>
      <c r="L198" s="21">
        <v>3027.1</v>
      </c>
      <c r="M198" s="21">
        <v>3786.3</v>
      </c>
      <c r="N198" s="21">
        <v>18.2</v>
      </c>
      <c r="O198" s="21">
        <v>16.2</v>
      </c>
      <c r="P198" s="22">
        <v>20.3</v>
      </c>
      <c r="Q198" s="44">
        <v>8494.2999999999993</v>
      </c>
      <c r="R198" s="21">
        <v>1602.7</v>
      </c>
      <c r="S198" s="21">
        <v>1436</v>
      </c>
      <c r="T198" s="21">
        <v>1789.3</v>
      </c>
      <c r="U198" s="21">
        <v>18.899999999999999</v>
      </c>
      <c r="V198" s="21">
        <v>16.899999999999999</v>
      </c>
      <c r="W198" s="22">
        <v>21.1</v>
      </c>
      <c r="X198" s="44">
        <v>3827.4</v>
      </c>
      <c r="Y198" s="21">
        <v>761.9</v>
      </c>
      <c r="Z198" s="21">
        <v>666.7</v>
      </c>
      <c r="AA198" s="21">
        <v>869.2</v>
      </c>
      <c r="AB198" s="21">
        <v>19.899999999999999</v>
      </c>
      <c r="AC198" s="21">
        <v>17.399999999999999</v>
      </c>
      <c r="AD198" s="22">
        <v>22.7</v>
      </c>
      <c r="AE198" s="35">
        <v>683.6</v>
      </c>
      <c r="AF198" s="21">
        <v>175.5</v>
      </c>
      <c r="AG198" s="21">
        <v>152.69999999999999</v>
      </c>
      <c r="AH198" s="21">
        <v>198.2</v>
      </c>
      <c r="AI198" s="21">
        <v>25.7</v>
      </c>
      <c r="AJ198" s="21">
        <v>22.3</v>
      </c>
      <c r="AK198" s="22">
        <v>29</v>
      </c>
    </row>
    <row r="199" spans="1:37">
      <c r="A199" s="6" t="s">
        <v>390</v>
      </c>
      <c r="B199" s="55" t="s">
        <v>391</v>
      </c>
      <c r="C199" s="44">
        <v>4625.2</v>
      </c>
      <c r="D199" s="21">
        <v>878</v>
      </c>
      <c r="E199" s="21">
        <v>780.1</v>
      </c>
      <c r="F199" s="21">
        <v>979.9</v>
      </c>
      <c r="G199" s="21">
        <v>19</v>
      </c>
      <c r="H199" s="21">
        <v>16.899999999999999</v>
      </c>
      <c r="I199" s="22">
        <v>21.2</v>
      </c>
      <c r="J199" s="44">
        <v>16368.9</v>
      </c>
      <c r="K199" s="21">
        <v>3442.9</v>
      </c>
      <c r="L199" s="21">
        <v>3086.6</v>
      </c>
      <c r="M199" s="21">
        <v>3819.6</v>
      </c>
      <c r="N199" s="21">
        <v>21</v>
      </c>
      <c r="O199" s="21">
        <v>18.899999999999999</v>
      </c>
      <c r="P199" s="22">
        <v>23.3</v>
      </c>
      <c r="Q199" s="44">
        <v>11206.2</v>
      </c>
      <c r="R199" s="21">
        <v>2438.1</v>
      </c>
      <c r="S199" s="21">
        <v>2177.1</v>
      </c>
      <c r="T199" s="21">
        <v>2719.4</v>
      </c>
      <c r="U199" s="21">
        <v>21.8</v>
      </c>
      <c r="V199" s="21">
        <v>19.399999999999999</v>
      </c>
      <c r="W199" s="22">
        <v>24.3</v>
      </c>
      <c r="X199" s="44">
        <v>25591.8</v>
      </c>
      <c r="Y199" s="21">
        <v>5863.1</v>
      </c>
      <c r="Z199" s="21">
        <v>5174.8</v>
      </c>
      <c r="AA199" s="21">
        <v>6598.6</v>
      </c>
      <c r="AB199" s="21">
        <v>22.9</v>
      </c>
      <c r="AC199" s="21">
        <v>20.2</v>
      </c>
      <c r="AD199" s="22">
        <v>25.8</v>
      </c>
      <c r="AE199" s="35">
        <v>36964.9</v>
      </c>
      <c r="AF199" s="21">
        <v>10810.8</v>
      </c>
      <c r="AG199" s="21">
        <v>9498.5</v>
      </c>
      <c r="AH199" s="21">
        <v>12111</v>
      </c>
      <c r="AI199" s="21">
        <v>29.2</v>
      </c>
      <c r="AJ199" s="21">
        <v>25.7</v>
      </c>
      <c r="AK199" s="22">
        <v>32.799999999999997</v>
      </c>
    </row>
    <row r="200" spans="1:37">
      <c r="A200" s="6" t="s">
        <v>770</v>
      </c>
      <c r="B200" s="55" t="s">
        <v>771</v>
      </c>
      <c r="C200" s="44">
        <v>24177.8</v>
      </c>
      <c r="D200" s="21">
        <v>4497.2</v>
      </c>
      <c r="E200" s="21">
        <v>3985.5</v>
      </c>
      <c r="F200" s="21">
        <v>5029.8999999999996</v>
      </c>
      <c r="G200" s="21">
        <v>18.600000000000001</v>
      </c>
      <c r="H200" s="21">
        <v>16.5</v>
      </c>
      <c r="I200" s="22">
        <v>20.8</v>
      </c>
      <c r="J200" s="44">
        <v>10843.6</v>
      </c>
      <c r="K200" s="21">
        <v>2235.6999999999998</v>
      </c>
      <c r="L200" s="21">
        <v>1998.6</v>
      </c>
      <c r="M200" s="21">
        <v>2481.8000000000002</v>
      </c>
      <c r="N200" s="21">
        <v>20.6</v>
      </c>
      <c r="O200" s="21">
        <v>18.399999999999999</v>
      </c>
      <c r="P200" s="22">
        <v>22.9</v>
      </c>
      <c r="Q200" s="44">
        <v>6120.4</v>
      </c>
      <c r="R200" s="21">
        <v>1305.5</v>
      </c>
      <c r="S200" s="21">
        <v>1165.2</v>
      </c>
      <c r="T200" s="21">
        <v>1460.2</v>
      </c>
      <c r="U200" s="21">
        <v>21.3</v>
      </c>
      <c r="V200" s="21">
        <v>19</v>
      </c>
      <c r="W200" s="22">
        <v>23.9</v>
      </c>
      <c r="X200" s="44">
        <v>3070.8</v>
      </c>
      <c r="Y200" s="21">
        <v>689.9</v>
      </c>
      <c r="Z200" s="21">
        <v>607</v>
      </c>
      <c r="AA200" s="21">
        <v>780.1</v>
      </c>
      <c r="AB200" s="21">
        <v>22.5</v>
      </c>
      <c r="AC200" s="21">
        <v>19.8</v>
      </c>
      <c r="AD200" s="22">
        <v>25.4</v>
      </c>
      <c r="AE200" s="35">
        <v>508.4</v>
      </c>
      <c r="AF200" s="21">
        <v>146</v>
      </c>
      <c r="AG200" s="21">
        <v>127.6</v>
      </c>
      <c r="AH200" s="21">
        <v>164.2</v>
      </c>
      <c r="AI200" s="21">
        <v>28.7</v>
      </c>
      <c r="AJ200" s="21">
        <v>25.1</v>
      </c>
      <c r="AK200" s="22">
        <v>32.299999999999997</v>
      </c>
    </row>
    <row r="201" spans="1:37">
      <c r="A201" s="6" t="s">
        <v>444</v>
      </c>
      <c r="B201" s="55" t="s">
        <v>445</v>
      </c>
      <c r="C201" s="44">
        <v>4396.8999999999996</v>
      </c>
      <c r="D201" s="21">
        <v>838.7</v>
      </c>
      <c r="E201" s="21">
        <v>747.2</v>
      </c>
      <c r="F201" s="21">
        <v>932.2</v>
      </c>
      <c r="G201" s="21">
        <v>19.100000000000001</v>
      </c>
      <c r="H201" s="21">
        <v>17</v>
      </c>
      <c r="I201" s="22">
        <v>21.2</v>
      </c>
      <c r="J201" s="44">
        <v>5635.6</v>
      </c>
      <c r="K201" s="21">
        <v>1190.9000000000001</v>
      </c>
      <c r="L201" s="21">
        <v>1069.8</v>
      </c>
      <c r="M201" s="21">
        <v>1318.3</v>
      </c>
      <c r="N201" s="21">
        <v>21.1</v>
      </c>
      <c r="O201" s="21">
        <v>19</v>
      </c>
      <c r="P201" s="22">
        <v>23.4</v>
      </c>
      <c r="Q201" s="44">
        <v>5971.9</v>
      </c>
      <c r="R201" s="21">
        <v>1305.4000000000001</v>
      </c>
      <c r="S201" s="21">
        <v>1167.5</v>
      </c>
      <c r="T201" s="21">
        <v>1455.4</v>
      </c>
      <c r="U201" s="21">
        <v>21.9</v>
      </c>
      <c r="V201" s="21">
        <v>19.600000000000001</v>
      </c>
      <c r="W201" s="22">
        <v>24.4</v>
      </c>
      <c r="X201" s="44">
        <v>11857.2</v>
      </c>
      <c r="Y201" s="21">
        <v>2729</v>
      </c>
      <c r="Z201" s="21">
        <v>2409.4</v>
      </c>
      <c r="AA201" s="21">
        <v>3072.2</v>
      </c>
      <c r="AB201" s="21">
        <v>23</v>
      </c>
      <c r="AC201" s="21">
        <v>20.3</v>
      </c>
      <c r="AD201" s="22">
        <v>25.9</v>
      </c>
      <c r="AE201" s="35">
        <v>6039.4</v>
      </c>
      <c r="AF201" s="21">
        <v>1773.6</v>
      </c>
      <c r="AG201" s="21">
        <v>1556.3</v>
      </c>
      <c r="AH201" s="21">
        <v>1982.7</v>
      </c>
      <c r="AI201" s="21">
        <v>29.4</v>
      </c>
      <c r="AJ201" s="21">
        <v>25.8</v>
      </c>
      <c r="AK201" s="22">
        <v>32.799999999999997</v>
      </c>
    </row>
    <row r="202" spans="1:37">
      <c r="A202" s="6" t="s">
        <v>296</v>
      </c>
      <c r="B202" s="55" t="s">
        <v>297</v>
      </c>
      <c r="C202" s="44">
        <v>5379.1</v>
      </c>
      <c r="D202" s="21">
        <v>1113.8</v>
      </c>
      <c r="E202" s="21">
        <v>998.1</v>
      </c>
      <c r="F202" s="21">
        <v>1230.3</v>
      </c>
      <c r="G202" s="21">
        <v>20.7</v>
      </c>
      <c r="H202" s="21">
        <v>18.600000000000001</v>
      </c>
      <c r="I202" s="22">
        <v>22.9</v>
      </c>
      <c r="J202" s="44">
        <v>15907.9</v>
      </c>
      <c r="K202" s="21">
        <v>3640.3</v>
      </c>
      <c r="L202" s="21">
        <v>3287.3</v>
      </c>
      <c r="M202" s="21">
        <v>4017.5</v>
      </c>
      <c r="N202" s="21">
        <v>22.9</v>
      </c>
      <c r="O202" s="21">
        <v>20.7</v>
      </c>
      <c r="P202" s="22">
        <v>25.3</v>
      </c>
      <c r="Q202" s="44">
        <v>19227.400000000001</v>
      </c>
      <c r="R202" s="21">
        <v>4547.2</v>
      </c>
      <c r="S202" s="21">
        <v>4099.1000000000004</v>
      </c>
      <c r="T202" s="21">
        <v>5027.8999999999996</v>
      </c>
      <c r="U202" s="21">
        <v>23.6</v>
      </c>
      <c r="V202" s="21">
        <v>21.3</v>
      </c>
      <c r="W202" s="22">
        <v>26.1</v>
      </c>
      <c r="X202" s="44">
        <v>11795.5</v>
      </c>
      <c r="Y202" s="21">
        <v>2933.2</v>
      </c>
      <c r="Z202" s="21">
        <v>2600.3000000000002</v>
      </c>
      <c r="AA202" s="21">
        <v>3286.8</v>
      </c>
      <c r="AB202" s="21">
        <v>24.9</v>
      </c>
      <c r="AC202" s="21">
        <v>22</v>
      </c>
      <c r="AD202" s="22">
        <v>27.9</v>
      </c>
      <c r="AE202" s="35">
        <v>4671.1000000000004</v>
      </c>
      <c r="AF202" s="21">
        <v>1471.4</v>
      </c>
      <c r="AG202" s="21">
        <v>1302.9000000000001</v>
      </c>
      <c r="AH202" s="21">
        <v>1636.2</v>
      </c>
      <c r="AI202" s="21">
        <v>31.5</v>
      </c>
      <c r="AJ202" s="21">
        <v>27.9</v>
      </c>
      <c r="AK202" s="22">
        <v>35</v>
      </c>
    </row>
    <row r="203" spans="1:37">
      <c r="A203" s="6" t="s">
        <v>310</v>
      </c>
      <c r="B203" s="55" t="s">
        <v>311</v>
      </c>
      <c r="C203" s="44">
        <v>8684.6</v>
      </c>
      <c r="D203" s="21">
        <v>1741.7</v>
      </c>
      <c r="E203" s="21">
        <v>1549.9</v>
      </c>
      <c r="F203" s="21">
        <v>1935.7</v>
      </c>
      <c r="G203" s="21">
        <v>20.100000000000001</v>
      </c>
      <c r="H203" s="21">
        <v>17.8</v>
      </c>
      <c r="I203" s="22">
        <v>22.3</v>
      </c>
      <c r="J203" s="44">
        <v>26770</v>
      </c>
      <c r="K203" s="21">
        <v>5939.4</v>
      </c>
      <c r="L203" s="21">
        <v>5345.4</v>
      </c>
      <c r="M203" s="21">
        <v>6574.5</v>
      </c>
      <c r="N203" s="21">
        <v>22.2</v>
      </c>
      <c r="O203" s="21">
        <v>20</v>
      </c>
      <c r="P203" s="22">
        <v>24.6</v>
      </c>
      <c r="Q203" s="44">
        <v>22166.5</v>
      </c>
      <c r="R203" s="21">
        <v>5084.5</v>
      </c>
      <c r="S203" s="21">
        <v>4546.6000000000004</v>
      </c>
      <c r="T203" s="21">
        <v>5652.5</v>
      </c>
      <c r="U203" s="21">
        <v>22.9</v>
      </c>
      <c r="V203" s="21">
        <v>20.5</v>
      </c>
      <c r="W203" s="22">
        <v>25.5</v>
      </c>
      <c r="X203" s="44">
        <v>27576.9</v>
      </c>
      <c r="Y203" s="21">
        <v>6654.9</v>
      </c>
      <c r="Z203" s="21">
        <v>5886.5</v>
      </c>
      <c r="AA203" s="21">
        <v>7464.2</v>
      </c>
      <c r="AB203" s="21">
        <v>24.1</v>
      </c>
      <c r="AC203" s="21">
        <v>21.3</v>
      </c>
      <c r="AD203" s="22">
        <v>27.1</v>
      </c>
      <c r="AE203" s="35">
        <v>39111</v>
      </c>
      <c r="AF203" s="21">
        <v>11992.8</v>
      </c>
      <c r="AG203" s="21">
        <v>10579</v>
      </c>
      <c r="AH203" s="21">
        <v>13366.5</v>
      </c>
      <c r="AI203" s="21">
        <v>30.7</v>
      </c>
      <c r="AJ203" s="21">
        <v>27</v>
      </c>
      <c r="AK203" s="22">
        <v>34.200000000000003</v>
      </c>
    </row>
    <row r="204" spans="1:37">
      <c r="A204" s="6" t="s">
        <v>710</v>
      </c>
      <c r="B204" s="55" t="s">
        <v>711</v>
      </c>
      <c r="C204" s="44">
        <v>19185.8</v>
      </c>
      <c r="D204" s="21">
        <v>3540</v>
      </c>
      <c r="E204" s="21">
        <v>3150.8</v>
      </c>
      <c r="F204" s="21">
        <v>3939.5</v>
      </c>
      <c r="G204" s="21">
        <v>18.5</v>
      </c>
      <c r="H204" s="21">
        <v>16.399999999999999</v>
      </c>
      <c r="I204" s="22">
        <v>20.5</v>
      </c>
      <c r="J204" s="44">
        <v>12078</v>
      </c>
      <c r="K204" s="21">
        <v>2470.8000000000002</v>
      </c>
      <c r="L204" s="21">
        <v>2214.5</v>
      </c>
      <c r="M204" s="21">
        <v>2737.5</v>
      </c>
      <c r="N204" s="21">
        <v>20.5</v>
      </c>
      <c r="O204" s="21">
        <v>18.3</v>
      </c>
      <c r="P204" s="22">
        <v>22.7</v>
      </c>
      <c r="Q204" s="44">
        <v>13033.1</v>
      </c>
      <c r="R204" s="21">
        <v>2758.5</v>
      </c>
      <c r="S204" s="21">
        <v>2467.3000000000002</v>
      </c>
      <c r="T204" s="21">
        <v>3079.4</v>
      </c>
      <c r="U204" s="21">
        <v>21.2</v>
      </c>
      <c r="V204" s="21">
        <v>18.899999999999999</v>
      </c>
      <c r="W204" s="22">
        <v>23.6</v>
      </c>
      <c r="X204" s="44">
        <v>6909.8</v>
      </c>
      <c r="Y204" s="21">
        <v>1540.6</v>
      </c>
      <c r="Z204" s="21">
        <v>1358.6</v>
      </c>
      <c r="AA204" s="21">
        <v>1740.4</v>
      </c>
      <c r="AB204" s="21">
        <v>22.3</v>
      </c>
      <c r="AC204" s="21">
        <v>19.7</v>
      </c>
      <c r="AD204" s="22">
        <v>25.2</v>
      </c>
      <c r="AE204" s="35">
        <v>1441.4</v>
      </c>
      <c r="AF204" s="21">
        <v>411.1</v>
      </c>
      <c r="AG204" s="21">
        <v>359.8</v>
      </c>
      <c r="AH204" s="21">
        <v>461.2</v>
      </c>
      <c r="AI204" s="21">
        <v>28.5</v>
      </c>
      <c r="AJ204" s="21">
        <v>25</v>
      </c>
      <c r="AK204" s="22">
        <v>32</v>
      </c>
    </row>
    <row r="205" spans="1:37">
      <c r="A205" s="6" t="s">
        <v>792</v>
      </c>
      <c r="B205" s="55" t="s">
        <v>793</v>
      </c>
      <c r="C205" s="44">
        <v>13263.1</v>
      </c>
      <c r="D205" s="21">
        <v>2368</v>
      </c>
      <c r="E205" s="21">
        <v>2105</v>
      </c>
      <c r="F205" s="21">
        <v>2642.6</v>
      </c>
      <c r="G205" s="21">
        <v>17.899999999999999</v>
      </c>
      <c r="H205" s="21">
        <v>15.9</v>
      </c>
      <c r="I205" s="22">
        <v>19.899999999999999</v>
      </c>
      <c r="J205" s="44">
        <v>13252.9</v>
      </c>
      <c r="K205" s="21">
        <v>2625.3</v>
      </c>
      <c r="L205" s="21">
        <v>2347.8000000000002</v>
      </c>
      <c r="M205" s="21">
        <v>2913.2</v>
      </c>
      <c r="N205" s="21">
        <v>19.8</v>
      </c>
      <c r="O205" s="21">
        <v>17.7</v>
      </c>
      <c r="P205" s="22">
        <v>22</v>
      </c>
      <c r="Q205" s="44">
        <v>8880.7999999999993</v>
      </c>
      <c r="R205" s="21">
        <v>1820.7</v>
      </c>
      <c r="S205" s="21">
        <v>1628.5</v>
      </c>
      <c r="T205" s="21">
        <v>2034.2</v>
      </c>
      <c r="U205" s="21">
        <v>20.5</v>
      </c>
      <c r="V205" s="21">
        <v>18.3</v>
      </c>
      <c r="W205" s="22">
        <v>22.9</v>
      </c>
      <c r="X205" s="44">
        <v>3281.1</v>
      </c>
      <c r="Y205" s="21">
        <v>708.9</v>
      </c>
      <c r="Z205" s="21">
        <v>623.6</v>
      </c>
      <c r="AA205" s="21">
        <v>802.5</v>
      </c>
      <c r="AB205" s="21">
        <v>21.6</v>
      </c>
      <c r="AC205" s="21">
        <v>19</v>
      </c>
      <c r="AD205" s="22">
        <v>24.5</v>
      </c>
      <c r="AE205" s="35">
        <v>0</v>
      </c>
      <c r="AF205" s="21" t="s">
        <v>874</v>
      </c>
      <c r="AG205" s="21" t="s">
        <v>874</v>
      </c>
      <c r="AH205" s="21" t="s">
        <v>874</v>
      </c>
      <c r="AI205" s="21" t="s">
        <v>874</v>
      </c>
      <c r="AJ205" s="21" t="s">
        <v>874</v>
      </c>
      <c r="AK205" s="22" t="s">
        <v>874</v>
      </c>
    </row>
    <row r="206" spans="1:37">
      <c r="A206" s="6" t="s">
        <v>794</v>
      </c>
      <c r="B206" s="55" t="s">
        <v>795</v>
      </c>
      <c r="C206" s="44">
        <v>43349.5</v>
      </c>
      <c r="D206" s="21">
        <v>7794.5</v>
      </c>
      <c r="E206" s="21">
        <v>6944.1</v>
      </c>
      <c r="F206" s="21">
        <v>8656.9</v>
      </c>
      <c r="G206" s="21">
        <v>18</v>
      </c>
      <c r="H206" s="21">
        <v>16</v>
      </c>
      <c r="I206" s="22">
        <v>20</v>
      </c>
      <c r="J206" s="44">
        <v>14101.5</v>
      </c>
      <c r="K206" s="21">
        <v>2812.3</v>
      </c>
      <c r="L206" s="21">
        <v>2517.6999999999998</v>
      </c>
      <c r="M206" s="21">
        <v>3114.9</v>
      </c>
      <c r="N206" s="21">
        <v>19.899999999999999</v>
      </c>
      <c r="O206" s="21">
        <v>17.899999999999999</v>
      </c>
      <c r="P206" s="22">
        <v>22.1</v>
      </c>
      <c r="Q206" s="44">
        <v>3009.9</v>
      </c>
      <c r="R206" s="21">
        <v>621.1</v>
      </c>
      <c r="S206" s="21">
        <v>558.5</v>
      </c>
      <c r="T206" s="21">
        <v>691.7</v>
      </c>
      <c r="U206" s="21">
        <v>20.6</v>
      </c>
      <c r="V206" s="21">
        <v>18.600000000000001</v>
      </c>
      <c r="W206" s="22">
        <v>23</v>
      </c>
      <c r="X206" s="44">
        <v>1070.2</v>
      </c>
      <c r="Y206" s="21">
        <v>232.7</v>
      </c>
      <c r="Z206" s="21">
        <v>204.9</v>
      </c>
      <c r="AA206" s="21">
        <v>263.5</v>
      </c>
      <c r="AB206" s="21">
        <v>21.7</v>
      </c>
      <c r="AC206" s="21">
        <v>19.100000000000001</v>
      </c>
      <c r="AD206" s="22">
        <v>24.6</v>
      </c>
      <c r="AE206" s="35">
        <v>0</v>
      </c>
      <c r="AF206" s="21" t="s">
        <v>874</v>
      </c>
      <c r="AG206" s="21" t="s">
        <v>874</v>
      </c>
      <c r="AH206" s="21" t="s">
        <v>874</v>
      </c>
      <c r="AI206" s="21" t="s">
        <v>874</v>
      </c>
      <c r="AJ206" s="21" t="s">
        <v>874</v>
      </c>
      <c r="AK206" s="22" t="s">
        <v>874</v>
      </c>
    </row>
    <row r="207" spans="1:37">
      <c r="A207" s="6" t="s">
        <v>666</v>
      </c>
      <c r="B207" s="55" t="s">
        <v>667</v>
      </c>
      <c r="C207" s="44">
        <v>13676.2</v>
      </c>
      <c r="D207" s="21">
        <v>2515.6999999999998</v>
      </c>
      <c r="E207" s="21">
        <v>2235.1999999999998</v>
      </c>
      <c r="F207" s="21">
        <v>2804.8</v>
      </c>
      <c r="G207" s="21">
        <v>18.399999999999999</v>
      </c>
      <c r="H207" s="21">
        <v>16.3</v>
      </c>
      <c r="I207" s="22">
        <v>20.5</v>
      </c>
      <c r="J207" s="44">
        <v>10042.4</v>
      </c>
      <c r="K207" s="21">
        <v>2048</v>
      </c>
      <c r="L207" s="21">
        <v>1834</v>
      </c>
      <c r="M207" s="21">
        <v>2273.5</v>
      </c>
      <c r="N207" s="21">
        <v>20.399999999999999</v>
      </c>
      <c r="O207" s="21">
        <v>18.3</v>
      </c>
      <c r="P207" s="22">
        <v>22.6</v>
      </c>
      <c r="Q207" s="44">
        <v>8143.2</v>
      </c>
      <c r="R207" s="21">
        <v>1718.2</v>
      </c>
      <c r="S207" s="21">
        <v>1531.3</v>
      </c>
      <c r="T207" s="21">
        <v>1920.6</v>
      </c>
      <c r="U207" s="21">
        <v>21.1</v>
      </c>
      <c r="V207" s="21">
        <v>18.8</v>
      </c>
      <c r="W207" s="22">
        <v>23.6</v>
      </c>
      <c r="X207" s="44">
        <v>8372.4</v>
      </c>
      <c r="Y207" s="21">
        <v>1860.9</v>
      </c>
      <c r="Z207" s="21">
        <v>1637.5</v>
      </c>
      <c r="AA207" s="21">
        <v>2100.3000000000002</v>
      </c>
      <c r="AB207" s="21">
        <v>22.2</v>
      </c>
      <c r="AC207" s="21">
        <v>19.600000000000001</v>
      </c>
      <c r="AD207" s="22">
        <v>25.1</v>
      </c>
      <c r="AE207" s="35">
        <v>1478.8</v>
      </c>
      <c r="AF207" s="21">
        <v>420.5</v>
      </c>
      <c r="AG207" s="21">
        <v>367.4</v>
      </c>
      <c r="AH207" s="21">
        <v>471.7</v>
      </c>
      <c r="AI207" s="21">
        <v>28.4</v>
      </c>
      <c r="AJ207" s="21">
        <v>24.8</v>
      </c>
      <c r="AK207" s="22">
        <v>31.9</v>
      </c>
    </row>
    <row r="208" spans="1:37">
      <c r="A208" s="6" t="s">
        <v>668</v>
      </c>
      <c r="B208" s="55" t="s">
        <v>669</v>
      </c>
      <c r="C208" s="44">
        <v>11627</v>
      </c>
      <c r="D208" s="21">
        <v>2225.4</v>
      </c>
      <c r="E208" s="21">
        <v>1992</v>
      </c>
      <c r="F208" s="21">
        <v>2458</v>
      </c>
      <c r="G208" s="21">
        <v>19.100000000000001</v>
      </c>
      <c r="H208" s="21">
        <v>17.100000000000001</v>
      </c>
      <c r="I208" s="22">
        <v>21.1</v>
      </c>
      <c r="J208" s="44">
        <v>7344.7</v>
      </c>
      <c r="K208" s="21">
        <v>1557</v>
      </c>
      <c r="L208" s="21">
        <v>1398.5</v>
      </c>
      <c r="M208" s="21">
        <v>1719.9</v>
      </c>
      <c r="N208" s="21">
        <v>21.2</v>
      </c>
      <c r="O208" s="21">
        <v>19</v>
      </c>
      <c r="P208" s="22">
        <v>23.4</v>
      </c>
      <c r="Q208" s="44">
        <v>3023.3</v>
      </c>
      <c r="R208" s="21">
        <v>662.8</v>
      </c>
      <c r="S208" s="21">
        <v>597.29999999999995</v>
      </c>
      <c r="T208" s="21">
        <v>736.6</v>
      </c>
      <c r="U208" s="21">
        <v>21.9</v>
      </c>
      <c r="V208" s="21">
        <v>19.8</v>
      </c>
      <c r="W208" s="22">
        <v>24.4</v>
      </c>
      <c r="X208" s="44">
        <v>0</v>
      </c>
      <c r="Y208" s="21" t="s">
        <v>874</v>
      </c>
      <c r="Z208" s="21" t="s">
        <v>874</v>
      </c>
      <c r="AA208" s="21" t="s">
        <v>874</v>
      </c>
      <c r="AB208" s="21" t="s">
        <v>874</v>
      </c>
      <c r="AC208" s="21" t="s">
        <v>874</v>
      </c>
      <c r="AD208" s="22" t="s">
        <v>874</v>
      </c>
      <c r="AE208" s="35">
        <v>0</v>
      </c>
      <c r="AF208" s="21" t="s">
        <v>874</v>
      </c>
      <c r="AG208" s="21" t="s">
        <v>874</v>
      </c>
      <c r="AH208" s="21" t="s">
        <v>874</v>
      </c>
      <c r="AI208" s="21" t="s">
        <v>874</v>
      </c>
      <c r="AJ208" s="21" t="s">
        <v>874</v>
      </c>
      <c r="AK208" s="22" t="s">
        <v>874</v>
      </c>
    </row>
    <row r="209" spans="1:37">
      <c r="A209" s="6" t="s">
        <v>446</v>
      </c>
      <c r="B209" s="55" t="s">
        <v>447</v>
      </c>
      <c r="C209" s="44">
        <v>8314.9</v>
      </c>
      <c r="D209" s="21">
        <v>1514.4</v>
      </c>
      <c r="E209" s="21">
        <v>1342.9</v>
      </c>
      <c r="F209" s="21">
        <v>1692.3</v>
      </c>
      <c r="G209" s="21">
        <v>18.2</v>
      </c>
      <c r="H209" s="21">
        <v>16.2</v>
      </c>
      <c r="I209" s="22">
        <v>20.399999999999999</v>
      </c>
      <c r="J209" s="44">
        <v>8612.4</v>
      </c>
      <c r="K209" s="21">
        <v>1739.3</v>
      </c>
      <c r="L209" s="21">
        <v>1556.8</v>
      </c>
      <c r="M209" s="21">
        <v>1930.8</v>
      </c>
      <c r="N209" s="21">
        <v>20.2</v>
      </c>
      <c r="O209" s="21">
        <v>18.100000000000001</v>
      </c>
      <c r="P209" s="22">
        <v>22.4</v>
      </c>
      <c r="Q209" s="44">
        <v>14531.3</v>
      </c>
      <c r="R209" s="21">
        <v>3036.5</v>
      </c>
      <c r="S209" s="21">
        <v>2706.5</v>
      </c>
      <c r="T209" s="21">
        <v>3391.2</v>
      </c>
      <c r="U209" s="21">
        <v>20.9</v>
      </c>
      <c r="V209" s="21">
        <v>18.600000000000001</v>
      </c>
      <c r="W209" s="22">
        <v>23.3</v>
      </c>
      <c r="X209" s="44">
        <v>20372.099999999999</v>
      </c>
      <c r="Y209" s="21">
        <v>4484.7</v>
      </c>
      <c r="Z209" s="21">
        <v>3947.9</v>
      </c>
      <c r="AA209" s="21">
        <v>5057.3999999999996</v>
      </c>
      <c r="AB209" s="21">
        <v>22</v>
      </c>
      <c r="AC209" s="21">
        <v>19.399999999999999</v>
      </c>
      <c r="AD209" s="22">
        <v>24.8</v>
      </c>
      <c r="AE209" s="35">
        <v>42880.3</v>
      </c>
      <c r="AF209" s="21">
        <v>12081.7</v>
      </c>
      <c r="AG209" s="21">
        <v>10588.2</v>
      </c>
      <c r="AH209" s="21">
        <v>13545.1</v>
      </c>
      <c r="AI209" s="21">
        <v>28.2</v>
      </c>
      <c r="AJ209" s="21">
        <v>24.7</v>
      </c>
      <c r="AK209" s="22">
        <v>31.6</v>
      </c>
    </row>
    <row r="210" spans="1:37">
      <c r="A210" s="6" t="s">
        <v>314</v>
      </c>
      <c r="B210" s="55" t="s">
        <v>315</v>
      </c>
      <c r="C210" s="44">
        <v>0</v>
      </c>
      <c r="D210" s="21" t="s">
        <v>874</v>
      </c>
      <c r="E210" s="21" t="s">
        <v>874</v>
      </c>
      <c r="F210" s="21" t="s">
        <v>874</v>
      </c>
      <c r="G210" s="21" t="s">
        <v>874</v>
      </c>
      <c r="H210" s="21" t="s">
        <v>874</v>
      </c>
      <c r="I210" s="22" t="s">
        <v>874</v>
      </c>
      <c r="J210" s="44">
        <v>4127.7</v>
      </c>
      <c r="K210" s="21">
        <v>865.7</v>
      </c>
      <c r="L210" s="21">
        <v>775.6</v>
      </c>
      <c r="M210" s="21">
        <v>960.8</v>
      </c>
      <c r="N210" s="21">
        <v>21</v>
      </c>
      <c r="O210" s="21">
        <v>18.8</v>
      </c>
      <c r="P210" s="22">
        <v>23.3</v>
      </c>
      <c r="Q210" s="44">
        <v>24134.1</v>
      </c>
      <c r="R210" s="21">
        <v>5236.2</v>
      </c>
      <c r="S210" s="21">
        <v>4663.7</v>
      </c>
      <c r="T210" s="21">
        <v>5843.9</v>
      </c>
      <c r="U210" s="21">
        <v>21.7</v>
      </c>
      <c r="V210" s="21">
        <v>19.3</v>
      </c>
      <c r="W210" s="22">
        <v>24.2</v>
      </c>
      <c r="X210" s="44">
        <v>28258.799999999999</v>
      </c>
      <c r="Y210" s="21">
        <v>6456.4</v>
      </c>
      <c r="Z210" s="21">
        <v>5680.8</v>
      </c>
      <c r="AA210" s="21">
        <v>7269.1</v>
      </c>
      <c r="AB210" s="21">
        <v>22.8</v>
      </c>
      <c r="AC210" s="21">
        <v>20.100000000000001</v>
      </c>
      <c r="AD210" s="22">
        <v>25.7</v>
      </c>
      <c r="AE210" s="35">
        <v>78266.399999999994</v>
      </c>
      <c r="AF210" s="21">
        <v>22836.799999999999</v>
      </c>
      <c r="AG210" s="21">
        <v>20070.3</v>
      </c>
      <c r="AH210" s="21">
        <v>25574.400000000001</v>
      </c>
      <c r="AI210" s="21">
        <v>29.2</v>
      </c>
      <c r="AJ210" s="21">
        <v>25.6</v>
      </c>
      <c r="AK210" s="22">
        <v>32.700000000000003</v>
      </c>
    </row>
    <row r="211" spans="1:37">
      <c r="A211" s="6" t="s">
        <v>448</v>
      </c>
      <c r="B211" s="55" t="s">
        <v>449</v>
      </c>
      <c r="C211" s="44">
        <v>19655.2</v>
      </c>
      <c r="D211" s="21">
        <v>3690.1</v>
      </c>
      <c r="E211" s="21">
        <v>3282.3</v>
      </c>
      <c r="F211" s="21">
        <v>4104.5</v>
      </c>
      <c r="G211" s="21">
        <v>18.8</v>
      </c>
      <c r="H211" s="21">
        <v>16.7</v>
      </c>
      <c r="I211" s="22">
        <v>20.9</v>
      </c>
      <c r="J211" s="44">
        <v>31733.200000000001</v>
      </c>
      <c r="K211" s="21">
        <v>6601</v>
      </c>
      <c r="L211" s="21">
        <v>5930.4</v>
      </c>
      <c r="M211" s="21">
        <v>7317.1</v>
      </c>
      <c r="N211" s="21">
        <v>20.8</v>
      </c>
      <c r="O211" s="21">
        <v>18.7</v>
      </c>
      <c r="P211" s="22">
        <v>23.1</v>
      </c>
      <c r="Q211" s="44">
        <v>32783.199999999997</v>
      </c>
      <c r="R211" s="21">
        <v>7054.1</v>
      </c>
      <c r="S211" s="21">
        <v>6321.2</v>
      </c>
      <c r="T211" s="21">
        <v>7855.2</v>
      </c>
      <c r="U211" s="21">
        <v>21.5</v>
      </c>
      <c r="V211" s="21">
        <v>19.3</v>
      </c>
      <c r="W211" s="22">
        <v>24</v>
      </c>
      <c r="X211" s="44">
        <v>20099.400000000001</v>
      </c>
      <c r="Y211" s="21">
        <v>4554.1000000000004</v>
      </c>
      <c r="Z211" s="21">
        <v>4020.3</v>
      </c>
      <c r="AA211" s="21">
        <v>5128.6000000000004</v>
      </c>
      <c r="AB211" s="21">
        <v>22.7</v>
      </c>
      <c r="AC211" s="21">
        <v>20</v>
      </c>
      <c r="AD211" s="22">
        <v>25.5</v>
      </c>
      <c r="AE211" s="35">
        <v>39496.1</v>
      </c>
      <c r="AF211" s="21">
        <v>11425.1</v>
      </c>
      <c r="AG211" s="21">
        <v>10038.200000000001</v>
      </c>
      <c r="AH211" s="21">
        <v>12791.4</v>
      </c>
      <c r="AI211" s="21">
        <v>28.9</v>
      </c>
      <c r="AJ211" s="21">
        <v>25.4</v>
      </c>
      <c r="AK211" s="22">
        <v>32.4</v>
      </c>
    </row>
    <row r="212" spans="1:37">
      <c r="A212" s="6" t="s">
        <v>684</v>
      </c>
      <c r="B212" s="55" t="s">
        <v>685</v>
      </c>
      <c r="C212" s="44">
        <v>20648.2</v>
      </c>
      <c r="D212" s="21">
        <v>3724.1</v>
      </c>
      <c r="E212" s="21">
        <v>3314.3</v>
      </c>
      <c r="F212" s="21">
        <v>4142.6000000000004</v>
      </c>
      <c r="G212" s="21">
        <v>18</v>
      </c>
      <c r="H212" s="21">
        <v>16.100000000000001</v>
      </c>
      <c r="I212" s="22">
        <v>20.100000000000001</v>
      </c>
      <c r="J212" s="44">
        <v>19700.900000000001</v>
      </c>
      <c r="K212" s="21">
        <v>3940.6</v>
      </c>
      <c r="L212" s="21">
        <v>3534.6</v>
      </c>
      <c r="M212" s="21">
        <v>4368.8999999999996</v>
      </c>
      <c r="N212" s="21">
        <v>20</v>
      </c>
      <c r="O212" s="21">
        <v>17.899999999999999</v>
      </c>
      <c r="P212" s="22">
        <v>22.2</v>
      </c>
      <c r="Q212" s="44">
        <v>15182.6</v>
      </c>
      <c r="R212" s="21">
        <v>3142.3</v>
      </c>
      <c r="S212" s="21">
        <v>2816.9</v>
      </c>
      <c r="T212" s="21">
        <v>3498.3</v>
      </c>
      <c r="U212" s="21">
        <v>20.7</v>
      </c>
      <c r="V212" s="21">
        <v>18.600000000000001</v>
      </c>
      <c r="W212" s="22">
        <v>23</v>
      </c>
      <c r="X212" s="44">
        <v>3518.2</v>
      </c>
      <c r="Y212" s="21">
        <v>767.2</v>
      </c>
      <c r="Z212" s="21">
        <v>675.4</v>
      </c>
      <c r="AA212" s="21">
        <v>866.9</v>
      </c>
      <c r="AB212" s="21">
        <v>21.8</v>
      </c>
      <c r="AC212" s="21">
        <v>19.2</v>
      </c>
      <c r="AD212" s="22">
        <v>24.6</v>
      </c>
      <c r="AE212" s="35">
        <v>1267.2</v>
      </c>
      <c r="AF212" s="21">
        <v>353.8</v>
      </c>
      <c r="AG212" s="21">
        <v>310.5</v>
      </c>
      <c r="AH212" s="21">
        <v>396.4</v>
      </c>
      <c r="AI212" s="21">
        <v>27.9</v>
      </c>
      <c r="AJ212" s="21">
        <v>24.5</v>
      </c>
      <c r="AK212" s="22">
        <v>31.3</v>
      </c>
    </row>
    <row r="213" spans="1:37">
      <c r="A213" s="6" t="s">
        <v>562</v>
      </c>
      <c r="B213" s="55" t="s">
        <v>563</v>
      </c>
      <c r="C213" s="44">
        <v>46373.2</v>
      </c>
      <c r="D213" s="21">
        <v>8325.2999999999993</v>
      </c>
      <c r="E213" s="21">
        <v>7384.8</v>
      </c>
      <c r="F213" s="21">
        <v>9293</v>
      </c>
      <c r="G213" s="21">
        <v>18</v>
      </c>
      <c r="H213" s="21">
        <v>15.9</v>
      </c>
      <c r="I213" s="22">
        <v>20</v>
      </c>
      <c r="J213" s="44">
        <v>41115.699999999997</v>
      </c>
      <c r="K213" s="21">
        <v>8188</v>
      </c>
      <c r="L213" s="21">
        <v>7337.7</v>
      </c>
      <c r="M213" s="21">
        <v>9090.2000000000007</v>
      </c>
      <c r="N213" s="21">
        <v>19.899999999999999</v>
      </c>
      <c r="O213" s="21">
        <v>17.8</v>
      </c>
      <c r="P213" s="22">
        <v>22.1</v>
      </c>
      <c r="Q213" s="44">
        <v>40633.599999999999</v>
      </c>
      <c r="R213" s="21">
        <v>8373.7999999999993</v>
      </c>
      <c r="S213" s="21">
        <v>7486.6</v>
      </c>
      <c r="T213" s="21">
        <v>9346.5</v>
      </c>
      <c r="U213" s="21">
        <v>20.6</v>
      </c>
      <c r="V213" s="21">
        <v>18.399999999999999</v>
      </c>
      <c r="W213" s="22">
        <v>23</v>
      </c>
      <c r="X213" s="44">
        <v>28596.1</v>
      </c>
      <c r="Y213" s="21">
        <v>6209.6</v>
      </c>
      <c r="Z213" s="21">
        <v>5463.5</v>
      </c>
      <c r="AA213" s="21">
        <v>7011.8</v>
      </c>
      <c r="AB213" s="21">
        <v>21.7</v>
      </c>
      <c r="AC213" s="21">
        <v>19.100000000000001</v>
      </c>
      <c r="AD213" s="22">
        <v>24.5</v>
      </c>
      <c r="AE213" s="35">
        <v>71914.399999999994</v>
      </c>
      <c r="AF213" s="21">
        <v>20006.7</v>
      </c>
      <c r="AG213" s="21">
        <v>17537.2</v>
      </c>
      <c r="AH213" s="21">
        <v>22440.1</v>
      </c>
      <c r="AI213" s="21">
        <v>27.8</v>
      </c>
      <c r="AJ213" s="21">
        <v>24.4</v>
      </c>
      <c r="AK213" s="22">
        <v>31.2</v>
      </c>
    </row>
    <row r="214" spans="1:37">
      <c r="A214" s="6" t="s">
        <v>624</v>
      </c>
      <c r="B214" s="55" t="s">
        <v>625</v>
      </c>
      <c r="C214" s="44">
        <v>25506.6</v>
      </c>
      <c r="D214" s="21">
        <v>4754.8999999999996</v>
      </c>
      <c r="E214" s="21">
        <v>4236.5</v>
      </c>
      <c r="F214" s="21">
        <v>5292.1</v>
      </c>
      <c r="G214" s="21">
        <v>18.600000000000001</v>
      </c>
      <c r="H214" s="21">
        <v>16.600000000000001</v>
      </c>
      <c r="I214" s="22">
        <v>20.7</v>
      </c>
      <c r="J214" s="44">
        <v>45594.8</v>
      </c>
      <c r="K214" s="21">
        <v>9420.9</v>
      </c>
      <c r="L214" s="21">
        <v>8436.1</v>
      </c>
      <c r="M214" s="21">
        <v>10439.799999999999</v>
      </c>
      <c r="N214" s="21">
        <v>20.7</v>
      </c>
      <c r="O214" s="21">
        <v>18.5</v>
      </c>
      <c r="P214" s="22">
        <v>22.9</v>
      </c>
      <c r="Q214" s="44">
        <v>62660.2</v>
      </c>
      <c r="R214" s="21">
        <v>13394.2</v>
      </c>
      <c r="S214" s="21">
        <v>12028.6</v>
      </c>
      <c r="T214" s="21">
        <v>14926.5</v>
      </c>
      <c r="U214" s="21">
        <v>21.4</v>
      </c>
      <c r="V214" s="21">
        <v>19.2</v>
      </c>
      <c r="W214" s="22">
        <v>23.8</v>
      </c>
      <c r="X214" s="44">
        <v>39419.9</v>
      </c>
      <c r="Y214" s="21">
        <v>8874.9</v>
      </c>
      <c r="Z214" s="21">
        <v>7829.4</v>
      </c>
      <c r="AA214" s="21">
        <v>10018.299999999999</v>
      </c>
      <c r="AB214" s="21">
        <v>22.5</v>
      </c>
      <c r="AC214" s="21">
        <v>19.899999999999999</v>
      </c>
      <c r="AD214" s="22">
        <v>25.4</v>
      </c>
      <c r="AE214" s="35">
        <v>6226.6</v>
      </c>
      <c r="AF214" s="21">
        <v>1791.4</v>
      </c>
      <c r="AG214" s="21">
        <v>1568.9</v>
      </c>
      <c r="AH214" s="21">
        <v>2014.6</v>
      </c>
      <c r="AI214" s="21">
        <v>28.8</v>
      </c>
      <c r="AJ214" s="21">
        <v>25.2</v>
      </c>
      <c r="AK214" s="22">
        <v>32.4</v>
      </c>
    </row>
    <row r="215" spans="1:37">
      <c r="A215" s="6" t="s">
        <v>828</v>
      </c>
      <c r="B215" s="55" t="s">
        <v>829</v>
      </c>
      <c r="C215" s="44">
        <v>0</v>
      </c>
      <c r="D215" s="21" t="s">
        <v>874</v>
      </c>
      <c r="E215" s="21" t="s">
        <v>874</v>
      </c>
      <c r="F215" s="21" t="s">
        <v>874</v>
      </c>
      <c r="G215" s="21" t="s">
        <v>874</v>
      </c>
      <c r="H215" s="21" t="s">
        <v>874</v>
      </c>
      <c r="I215" s="22" t="s">
        <v>874</v>
      </c>
      <c r="J215" s="44">
        <v>8725.7999999999993</v>
      </c>
      <c r="K215" s="21">
        <v>1643.9</v>
      </c>
      <c r="L215" s="21">
        <v>1458</v>
      </c>
      <c r="M215" s="21">
        <v>1832.9</v>
      </c>
      <c r="N215" s="21">
        <v>18.8</v>
      </c>
      <c r="O215" s="21">
        <v>16.7</v>
      </c>
      <c r="P215" s="22">
        <v>21</v>
      </c>
      <c r="Q215" s="44">
        <v>13943</v>
      </c>
      <c r="R215" s="21">
        <v>2720.3</v>
      </c>
      <c r="S215" s="21">
        <v>2410.6</v>
      </c>
      <c r="T215" s="21">
        <v>3055.4</v>
      </c>
      <c r="U215" s="21">
        <v>19.5</v>
      </c>
      <c r="V215" s="21">
        <v>17.3</v>
      </c>
      <c r="W215" s="22">
        <v>21.9</v>
      </c>
      <c r="X215" s="44">
        <v>26956.3</v>
      </c>
      <c r="Y215" s="21">
        <v>5548.6</v>
      </c>
      <c r="Z215" s="21">
        <v>4840.3999999999996</v>
      </c>
      <c r="AA215" s="21">
        <v>6305.6</v>
      </c>
      <c r="AB215" s="21">
        <v>20.6</v>
      </c>
      <c r="AC215" s="21">
        <v>18</v>
      </c>
      <c r="AD215" s="22">
        <v>23.4</v>
      </c>
      <c r="AE215" s="35">
        <v>4228.8999999999996</v>
      </c>
      <c r="AF215" s="21">
        <v>1122.4000000000001</v>
      </c>
      <c r="AG215" s="21">
        <v>973.9</v>
      </c>
      <c r="AH215" s="21">
        <v>1270.7</v>
      </c>
      <c r="AI215" s="21">
        <v>26.5</v>
      </c>
      <c r="AJ215" s="21">
        <v>23</v>
      </c>
      <c r="AK215" s="22">
        <v>30</v>
      </c>
    </row>
    <row r="216" spans="1:37">
      <c r="A216" s="6" t="s">
        <v>618</v>
      </c>
      <c r="B216" s="55" t="s">
        <v>619</v>
      </c>
      <c r="C216" s="44">
        <v>45340</v>
      </c>
      <c r="D216" s="21">
        <v>8445.5</v>
      </c>
      <c r="E216" s="21">
        <v>7517.9</v>
      </c>
      <c r="F216" s="21">
        <v>9396.2000000000007</v>
      </c>
      <c r="G216" s="21">
        <v>18.600000000000001</v>
      </c>
      <c r="H216" s="21">
        <v>16.600000000000001</v>
      </c>
      <c r="I216" s="22">
        <v>20.7</v>
      </c>
      <c r="J216" s="44">
        <v>16259.8</v>
      </c>
      <c r="K216" s="21">
        <v>3356.4</v>
      </c>
      <c r="L216" s="21">
        <v>3012.7</v>
      </c>
      <c r="M216" s="21">
        <v>3719.2</v>
      </c>
      <c r="N216" s="21">
        <v>20.6</v>
      </c>
      <c r="O216" s="21">
        <v>18.5</v>
      </c>
      <c r="P216" s="22">
        <v>22.9</v>
      </c>
      <c r="Q216" s="44">
        <v>20764.400000000001</v>
      </c>
      <c r="R216" s="21">
        <v>4434.1000000000004</v>
      </c>
      <c r="S216" s="21">
        <v>3976.7</v>
      </c>
      <c r="T216" s="21">
        <v>4941.3</v>
      </c>
      <c r="U216" s="21">
        <v>21.4</v>
      </c>
      <c r="V216" s="21">
        <v>19.2</v>
      </c>
      <c r="W216" s="22">
        <v>23.8</v>
      </c>
      <c r="X216" s="44">
        <v>9106.6</v>
      </c>
      <c r="Y216" s="21">
        <v>2048</v>
      </c>
      <c r="Z216" s="21">
        <v>1807</v>
      </c>
      <c r="AA216" s="21">
        <v>2310.8000000000002</v>
      </c>
      <c r="AB216" s="21">
        <v>22.5</v>
      </c>
      <c r="AC216" s="21">
        <v>19.8</v>
      </c>
      <c r="AD216" s="22">
        <v>25.4</v>
      </c>
      <c r="AE216" s="35">
        <v>12375.2</v>
      </c>
      <c r="AF216" s="21">
        <v>3555.1</v>
      </c>
      <c r="AG216" s="21">
        <v>3123.7</v>
      </c>
      <c r="AH216" s="21">
        <v>3981.3</v>
      </c>
      <c r="AI216" s="21">
        <v>28.7</v>
      </c>
      <c r="AJ216" s="21">
        <v>25.2</v>
      </c>
      <c r="AK216" s="22">
        <v>32.200000000000003</v>
      </c>
    </row>
    <row r="217" spans="1:37">
      <c r="A217" s="6" t="s">
        <v>450</v>
      </c>
      <c r="B217" s="55" t="s">
        <v>451</v>
      </c>
      <c r="C217" s="44">
        <v>35292.800000000003</v>
      </c>
      <c r="D217" s="21">
        <v>6806.3</v>
      </c>
      <c r="E217" s="21">
        <v>6088.7</v>
      </c>
      <c r="F217" s="21">
        <v>7533.9</v>
      </c>
      <c r="G217" s="21">
        <v>19.3</v>
      </c>
      <c r="H217" s="21">
        <v>17.3</v>
      </c>
      <c r="I217" s="22">
        <v>21.3</v>
      </c>
      <c r="J217" s="44">
        <v>78530</v>
      </c>
      <c r="K217" s="21">
        <v>16772</v>
      </c>
      <c r="L217" s="21">
        <v>15077.9</v>
      </c>
      <c r="M217" s="21">
        <v>18544.2</v>
      </c>
      <c r="N217" s="21">
        <v>21.4</v>
      </c>
      <c r="O217" s="21">
        <v>19.2</v>
      </c>
      <c r="P217" s="22">
        <v>23.6</v>
      </c>
      <c r="Q217" s="44">
        <v>108587.8</v>
      </c>
      <c r="R217" s="21">
        <v>23984.9</v>
      </c>
      <c r="S217" s="21">
        <v>21604.799999999999</v>
      </c>
      <c r="T217" s="21">
        <v>26602.6</v>
      </c>
      <c r="U217" s="21">
        <v>22.1</v>
      </c>
      <c r="V217" s="21">
        <v>19.899999999999999</v>
      </c>
      <c r="W217" s="22">
        <v>24.5</v>
      </c>
      <c r="X217" s="44">
        <v>63103.8</v>
      </c>
      <c r="Y217" s="21">
        <v>14673</v>
      </c>
      <c r="Z217" s="21">
        <v>12974.4</v>
      </c>
      <c r="AA217" s="21">
        <v>16527.8</v>
      </c>
      <c r="AB217" s="21">
        <v>23.3</v>
      </c>
      <c r="AC217" s="21">
        <v>20.6</v>
      </c>
      <c r="AD217" s="22">
        <v>26.2</v>
      </c>
      <c r="AE217" s="35">
        <v>20680.7</v>
      </c>
      <c r="AF217" s="21">
        <v>6128.7</v>
      </c>
      <c r="AG217" s="21">
        <v>5400.8</v>
      </c>
      <c r="AH217" s="21">
        <v>6844.8</v>
      </c>
      <c r="AI217" s="21">
        <v>29.6</v>
      </c>
      <c r="AJ217" s="21">
        <v>26.1</v>
      </c>
      <c r="AK217" s="22">
        <v>33.1</v>
      </c>
    </row>
    <row r="218" spans="1:37">
      <c r="A218" s="6" t="s">
        <v>812</v>
      </c>
      <c r="B218" s="55" t="s">
        <v>813</v>
      </c>
      <c r="C218" s="44">
        <v>45345.7</v>
      </c>
      <c r="D218" s="21">
        <v>7898</v>
      </c>
      <c r="E218" s="21">
        <v>7026.5</v>
      </c>
      <c r="F218" s="21">
        <v>8756</v>
      </c>
      <c r="G218" s="21">
        <v>17.399999999999999</v>
      </c>
      <c r="H218" s="21">
        <v>15.5</v>
      </c>
      <c r="I218" s="22">
        <v>19.3</v>
      </c>
      <c r="J218" s="44">
        <v>26762.3</v>
      </c>
      <c r="K218" s="21">
        <v>5174</v>
      </c>
      <c r="L218" s="21">
        <v>4628.6000000000004</v>
      </c>
      <c r="M218" s="21">
        <v>5734.9</v>
      </c>
      <c r="N218" s="21">
        <v>19.3</v>
      </c>
      <c r="O218" s="21">
        <v>17.3</v>
      </c>
      <c r="P218" s="22">
        <v>21.4</v>
      </c>
      <c r="Q218" s="44">
        <v>7604</v>
      </c>
      <c r="R218" s="21">
        <v>1521.6</v>
      </c>
      <c r="S218" s="21">
        <v>1367.7</v>
      </c>
      <c r="T218" s="21">
        <v>1695.6</v>
      </c>
      <c r="U218" s="21">
        <v>20</v>
      </c>
      <c r="V218" s="21">
        <v>18</v>
      </c>
      <c r="W218" s="22">
        <v>22.3</v>
      </c>
      <c r="X218" s="44">
        <v>532.1</v>
      </c>
      <c r="Y218" s="21">
        <v>112.2</v>
      </c>
      <c r="Z218" s="21">
        <v>98.5</v>
      </c>
      <c r="AA218" s="21">
        <v>127.3</v>
      </c>
      <c r="AB218" s="21">
        <v>21.1</v>
      </c>
      <c r="AC218" s="21">
        <v>18.5</v>
      </c>
      <c r="AD218" s="22">
        <v>23.9</v>
      </c>
      <c r="AE218" s="35">
        <v>0</v>
      </c>
      <c r="AF218" s="21" t="s">
        <v>874</v>
      </c>
      <c r="AG218" s="21" t="s">
        <v>874</v>
      </c>
      <c r="AH218" s="21" t="s">
        <v>874</v>
      </c>
      <c r="AI218" s="21" t="s">
        <v>874</v>
      </c>
      <c r="AJ218" s="21" t="s">
        <v>874</v>
      </c>
      <c r="AK218" s="22" t="s">
        <v>874</v>
      </c>
    </row>
    <row r="219" spans="1:37">
      <c r="A219" s="6" t="s">
        <v>642</v>
      </c>
      <c r="B219" s="55" t="s">
        <v>643</v>
      </c>
      <c r="C219" s="44">
        <v>15372.8</v>
      </c>
      <c r="D219" s="21">
        <v>2792</v>
      </c>
      <c r="E219" s="21">
        <v>2478.4</v>
      </c>
      <c r="F219" s="21">
        <v>3114.9</v>
      </c>
      <c r="G219" s="21">
        <v>18.2</v>
      </c>
      <c r="H219" s="21">
        <v>16.100000000000001</v>
      </c>
      <c r="I219" s="22">
        <v>20.3</v>
      </c>
      <c r="J219" s="44">
        <v>15998.8</v>
      </c>
      <c r="K219" s="21">
        <v>3222.4</v>
      </c>
      <c r="L219" s="21">
        <v>2889.1</v>
      </c>
      <c r="M219" s="21">
        <v>3575.1</v>
      </c>
      <c r="N219" s="21">
        <v>20.100000000000001</v>
      </c>
      <c r="O219" s="21">
        <v>18.100000000000001</v>
      </c>
      <c r="P219" s="22">
        <v>22.3</v>
      </c>
      <c r="Q219" s="44">
        <v>14918.4</v>
      </c>
      <c r="R219" s="21">
        <v>3109.1</v>
      </c>
      <c r="S219" s="21">
        <v>2779.5</v>
      </c>
      <c r="T219" s="21">
        <v>3464.7</v>
      </c>
      <c r="U219" s="21">
        <v>20.8</v>
      </c>
      <c r="V219" s="21">
        <v>18.600000000000001</v>
      </c>
      <c r="W219" s="22">
        <v>23.2</v>
      </c>
      <c r="X219" s="44">
        <v>4638</v>
      </c>
      <c r="Y219" s="21">
        <v>1018.4</v>
      </c>
      <c r="Z219" s="21">
        <v>896.2</v>
      </c>
      <c r="AA219" s="21">
        <v>1148.5999999999999</v>
      </c>
      <c r="AB219" s="21">
        <v>22</v>
      </c>
      <c r="AC219" s="21">
        <v>19.3</v>
      </c>
      <c r="AD219" s="22">
        <v>24.8</v>
      </c>
      <c r="AE219" s="35">
        <v>2535</v>
      </c>
      <c r="AF219" s="21">
        <v>712.5</v>
      </c>
      <c r="AG219" s="21">
        <v>625.9</v>
      </c>
      <c r="AH219" s="21">
        <v>797.2</v>
      </c>
      <c r="AI219" s="21">
        <v>28.1</v>
      </c>
      <c r="AJ219" s="21">
        <v>24.7</v>
      </c>
      <c r="AK219" s="22">
        <v>31.4</v>
      </c>
    </row>
    <row r="220" spans="1:37">
      <c r="A220" s="6" t="s">
        <v>742</v>
      </c>
      <c r="B220" s="55" t="s">
        <v>743</v>
      </c>
      <c r="C220" s="44">
        <v>57701.8</v>
      </c>
      <c r="D220" s="21">
        <v>10485.5</v>
      </c>
      <c r="E220" s="21">
        <v>9308.7999999999993</v>
      </c>
      <c r="F220" s="21">
        <v>11685.7</v>
      </c>
      <c r="G220" s="21">
        <v>18.2</v>
      </c>
      <c r="H220" s="21">
        <v>16.100000000000001</v>
      </c>
      <c r="I220" s="22">
        <v>20.3</v>
      </c>
      <c r="J220" s="44">
        <v>34084.300000000003</v>
      </c>
      <c r="K220" s="21">
        <v>6868</v>
      </c>
      <c r="L220" s="21">
        <v>6157.1</v>
      </c>
      <c r="M220" s="21">
        <v>7618.7</v>
      </c>
      <c r="N220" s="21">
        <v>20.100000000000001</v>
      </c>
      <c r="O220" s="21">
        <v>18.100000000000001</v>
      </c>
      <c r="P220" s="22">
        <v>22.4</v>
      </c>
      <c r="Q220" s="44">
        <v>24716.400000000001</v>
      </c>
      <c r="R220" s="21">
        <v>5153.1000000000004</v>
      </c>
      <c r="S220" s="21">
        <v>4608.3</v>
      </c>
      <c r="T220" s="21">
        <v>5752.9</v>
      </c>
      <c r="U220" s="21">
        <v>20.8</v>
      </c>
      <c r="V220" s="21">
        <v>18.600000000000001</v>
      </c>
      <c r="W220" s="22">
        <v>23.3</v>
      </c>
      <c r="X220" s="44">
        <v>13744.3</v>
      </c>
      <c r="Y220" s="21">
        <v>3018.8</v>
      </c>
      <c r="Z220" s="21">
        <v>2657.9</v>
      </c>
      <c r="AA220" s="21">
        <v>3409.2</v>
      </c>
      <c r="AB220" s="21">
        <v>22</v>
      </c>
      <c r="AC220" s="21">
        <v>19.3</v>
      </c>
      <c r="AD220" s="22">
        <v>24.8</v>
      </c>
      <c r="AE220" s="35">
        <v>1295.0999999999999</v>
      </c>
      <c r="AF220" s="21">
        <v>364</v>
      </c>
      <c r="AG220" s="21">
        <v>318.7</v>
      </c>
      <c r="AH220" s="21">
        <v>408.6</v>
      </c>
      <c r="AI220" s="21">
        <v>28.1</v>
      </c>
      <c r="AJ220" s="21">
        <v>24.6</v>
      </c>
      <c r="AK220" s="22">
        <v>31.6</v>
      </c>
    </row>
    <row r="221" spans="1:37">
      <c r="A221" s="6" t="s">
        <v>516</v>
      </c>
      <c r="B221" s="55" t="s">
        <v>517</v>
      </c>
      <c r="C221" s="44">
        <v>11744.7</v>
      </c>
      <c r="D221" s="21">
        <v>2242</v>
      </c>
      <c r="E221" s="21">
        <v>2006.3</v>
      </c>
      <c r="F221" s="21">
        <v>2477.6999999999998</v>
      </c>
      <c r="G221" s="21">
        <v>19.100000000000001</v>
      </c>
      <c r="H221" s="21">
        <v>17.100000000000001</v>
      </c>
      <c r="I221" s="22">
        <v>21.1</v>
      </c>
      <c r="J221" s="44">
        <v>11347.1</v>
      </c>
      <c r="K221" s="21">
        <v>2399.1999999999998</v>
      </c>
      <c r="L221" s="21">
        <v>2155.3000000000002</v>
      </c>
      <c r="M221" s="21">
        <v>2651.7</v>
      </c>
      <c r="N221" s="21">
        <v>21.1</v>
      </c>
      <c r="O221" s="21">
        <v>19</v>
      </c>
      <c r="P221" s="22">
        <v>23.4</v>
      </c>
      <c r="Q221" s="44">
        <v>25564.2</v>
      </c>
      <c r="R221" s="21">
        <v>5590.5</v>
      </c>
      <c r="S221" s="21">
        <v>5038.6000000000004</v>
      </c>
      <c r="T221" s="21">
        <v>6203.1</v>
      </c>
      <c r="U221" s="21">
        <v>21.9</v>
      </c>
      <c r="V221" s="21">
        <v>19.7</v>
      </c>
      <c r="W221" s="22">
        <v>24.3</v>
      </c>
      <c r="X221" s="44">
        <v>3875</v>
      </c>
      <c r="Y221" s="21">
        <v>892.1</v>
      </c>
      <c r="Z221" s="21">
        <v>788.1</v>
      </c>
      <c r="AA221" s="21">
        <v>1006</v>
      </c>
      <c r="AB221" s="21">
        <v>23</v>
      </c>
      <c r="AC221" s="21">
        <v>20.3</v>
      </c>
      <c r="AD221" s="22">
        <v>26</v>
      </c>
      <c r="AE221" s="35">
        <v>0</v>
      </c>
      <c r="AF221" s="21" t="s">
        <v>874</v>
      </c>
      <c r="AG221" s="21" t="s">
        <v>874</v>
      </c>
      <c r="AH221" s="21" t="s">
        <v>874</v>
      </c>
      <c r="AI221" s="21" t="s">
        <v>874</v>
      </c>
      <c r="AJ221" s="21" t="s">
        <v>874</v>
      </c>
      <c r="AK221" s="22" t="s">
        <v>874</v>
      </c>
    </row>
    <row r="222" spans="1:37">
      <c r="A222" s="6" t="s">
        <v>354</v>
      </c>
      <c r="B222" s="55" t="s">
        <v>355</v>
      </c>
      <c r="C222" s="44">
        <v>4342.3999999999996</v>
      </c>
      <c r="D222" s="21">
        <v>871.4</v>
      </c>
      <c r="E222" s="21">
        <v>774.3</v>
      </c>
      <c r="F222" s="21">
        <v>967.8</v>
      </c>
      <c r="G222" s="21">
        <v>20.100000000000001</v>
      </c>
      <c r="H222" s="21">
        <v>17.8</v>
      </c>
      <c r="I222" s="22">
        <v>22.3</v>
      </c>
      <c r="J222" s="44">
        <v>11056.6</v>
      </c>
      <c r="K222" s="21">
        <v>2454.6</v>
      </c>
      <c r="L222" s="21">
        <v>2207.1</v>
      </c>
      <c r="M222" s="21">
        <v>2716.7</v>
      </c>
      <c r="N222" s="21">
        <v>22.2</v>
      </c>
      <c r="O222" s="21">
        <v>20</v>
      </c>
      <c r="P222" s="22">
        <v>24.6</v>
      </c>
      <c r="Q222" s="44">
        <v>19366.3</v>
      </c>
      <c r="R222" s="21">
        <v>4444.8999999999996</v>
      </c>
      <c r="S222" s="21">
        <v>3973.8</v>
      </c>
      <c r="T222" s="21">
        <v>4936.7</v>
      </c>
      <c r="U222" s="21">
        <v>23</v>
      </c>
      <c r="V222" s="21">
        <v>20.5</v>
      </c>
      <c r="W222" s="22">
        <v>25.5</v>
      </c>
      <c r="X222" s="44">
        <v>15490.8</v>
      </c>
      <c r="Y222" s="21">
        <v>3740.6</v>
      </c>
      <c r="Z222" s="21">
        <v>3304.6</v>
      </c>
      <c r="AA222" s="21">
        <v>4192.1000000000004</v>
      </c>
      <c r="AB222" s="21">
        <v>24.1</v>
      </c>
      <c r="AC222" s="21">
        <v>21.3</v>
      </c>
      <c r="AD222" s="22">
        <v>27.1</v>
      </c>
      <c r="AE222" s="35">
        <v>701.9</v>
      </c>
      <c r="AF222" s="21">
        <v>215.4</v>
      </c>
      <c r="AG222" s="21">
        <v>190.5</v>
      </c>
      <c r="AH222" s="21">
        <v>239.7</v>
      </c>
      <c r="AI222" s="21">
        <v>30.7</v>
      </c>
      <c r="AJ222" s="21">
        <v>27.1</v>
      </c>
      <c r="AK222" s="22">
        <v>34.1</v>
      </c>
    </row>
    <row r="223" spans="1:37">
      <c r="A223" s="6" t="s">
        <v>644</v>
      </c>
      <c r="B223" s="55" t="s">
        <v>645</v>
      </c>
      <c r="C223" s="44">
        <v>27401</v>
      </c>
      <c r="D223" s="21">
        <v>5050.7</v>
      </c>
      <c r="E223" s="21">
        <v>4489.6000000000004</v>
      </c>
      <c r="F223" s="21">
        <v>5624.4</v>
      </c>
      <c r="G223" s="21">
        <v>18.399999999999999</v>
      </c>
      <c r="H223" s="21">
        <v>16.399999999999999</v>
      </c>
      <c r="I223" s="22">
        <v>20.5</v>
      </c>
      <c r="J223" s="44">
        <v>22416.2</v>
      </c>
      <c r="K223" s="21">
        <v>4580.3</v>
      </c>
      <c r="L223" s="21">
        <v>4113.5</v>
      </c>
      <c r="M223" s="21">
        <v>5079.2</v>
      </c>
      <c r="N223" s="21">
        <v>20.399999999999999</v>
      </c>
      <c r="O223" s="21">
        <v>18.399999999999999</v>
      </c>
      <c r="P223" s="22">
        <v>22.7</v>
      </c>
      <c r="Q223" s="44">
        <v>15608.6</v>
      </c>
      <c r="R223" s="21">
        <v>3299.6</v>
      </c>
      <c r="S223" s="21">
        <v>2955.3</v>
      </c>
      <c r="T223" s="21">
        <v>3676.7</v>
      </c>
      <c r="U223" s="21">
        <v>21.1</v>
      </c>
      <c r="V223" s="21">
        <v>18.899999999999999</v>
      </c>
      <c r="W223" s="22">
        <v>23.6</v>
      </c>
      <c r="X223" s="44">
        <v>8622.2000000000007</v>
      </c>
      <c r="Y223" s="21">
        <v>1919.9</v>
      </c>
      <c r="Z223" s="21">
        <v>1692.4</v>
      </c>
      <c r="AA223" s="21">
        <v>2164.1</v>
      </c>
      <c r="AB223" s="21">
        <v>22.3</v>
      </c>
      <c r="AC223" s="21">
        <v>19.600000000000001</v>
      </c>
      <c r="AD223" s="22">
        <v>25.1</v>
      </c>
      <c r="AE223" s="35">
        <v>1552.1</v>
      </c>
      <c r="AF223" s="21">
        <v>441.9</v>
      </c>
      <c r="AG223" s="21">
        <v>388.2</v>
      </c>
      <c r="AH223" s="21">
        <v>494.9</v>
      </c>
      <c r="AI223" s="21">
        <v>28.5</v>
      </c>
      <c r="AJ223" s="21">
        <v>25</v>
      </c>
      <c r="AK223" s="22">
        <v>31.9</v>
      </c>
    </row>
    <row r="224" spans="1:37">
      <c r="A224" s="6" t="s">
        <v>574</v>
      </c>
      <c r="B224" s="55" t="s">
        <v>575</v>
      </c>
      <c r="C224" s="44">
        <v>15161.9</v>
      </c>
      <c r="D224" s="21">
        <v>2926.9</v>
      </c>
      <c r="E224" s="21">
        <v>2609.1999999999998</v>
      </c>
      <c r="F224" s="21">
        <v>3248.4</v>
      </c>
      <c r="G224" s="21">
        <v>19.3</v>
      </c>
      <c r="H224" s="21">
        <v>17.2</v>
      </c>
      <c r="I224" s="22">
        <v>21.4</v>
      </c>
      <c r="J224" s="44">
        <v>30026.7</v>
      </c>
      <c r="K224" s="21">
        <v>6418</v>
      </c>
      <c r="L224" s="21">
        <v>5774.2</v>
      </c>
      <c r="M224" s="21">
        <v>7100.4</v>
      </c>
      <c r="N224" s="21">
        <v>21.4</v>
      </c>
      <c r="O224" s="21">
        <v>19.2</v>
      </c>
      <c r="P224" s="22">
        <v>23.6</v>
      </c>
      <c r="Q224" s="44">
        <v>22909</v>
      </c>
      <c r="R224" s="21">
        <v>5063.8999999999996</v>
      </c>
      <c r="S224" s="21">
        <v>4545.3999999999996</v>
      </c>
      <c r="T224" s="21">
        <v>5637.5</v>
      </c>
      <c r="U224" s="21">
        <v>22.1</v>
      </c>
      <c r="V224" s="21">
        <v>19.8</v>
      </c>
      <c r="W224" s="22">
        <v>24.6</v>
      </c>
      <c r="X224" s="44">
        <v>8394.4</v>
      </c>
      <c r="Y224" s="21">
        <v>1953.2</v>
      </c>
      <c r="Z224" s="21">
        <v>1726.6</v>
      </c>
      <c r="AA224" s="21">
        <v>2198.5</v>
      </c>
      <c r="AB224" s="21">
        <v>23.3</v>
      </c>
      <c r="AC224" s="21">
        <v>20.6</v>
      </c>
      <c r="AD224" s="22">
        <v>26.2</v>
      </c>
      <c r="AE224" s="35">
        <v>0</v>
      </c>
      <c r="AF224" s="21" t="s">
        <v>874</v>
      </c>
      <c r="AG224" s="21" t="s">
        <v>874</v>
      </c>
      <c r="AH224" s="21" t="s">
        <v>874</v>
      </c>
      <c r="AI224" s="21" t="s">
        <v>874</v>
      </c>
      <c r="AJ224" s="21" t="s">
        <v>874</v>
      </c>
      <c r="AK224" s="22" t="s">
        <v>874</v>
      </c>
    </row>
    <row r="225" spans="1:37">
      <c r="A225" s="6" t="s">
        <v>800</v>
      </c>
      <c r="B225" s="55" t="s">
        <v>801</v>
      </c>
      <c r="C225" s="44">
        <v>49756.2</v>
      </c>
      <c r="D225" s="21">
        <v>8809.5</v>
      </c>
      <c r="E225" s="21">
        <v>7845</v>
      </c>
      <c r="F225" s="21">
        <v>9772.7999999999993</v>
      </c>
      <c r="G225" s="21">
        <v>17.7</v>
      </c>
      <c r="H225" s="21">
        <v>15.8</v>
      </c>
      <c r="I225" s="22">
        <v>19.600000000000001</v>
      </c>
      <c r="J225" s="44">
        <v>14941.1</v>
      </c>
      <c r="K225" s="21">
        <v>2935.3</v>
      </c>
      <c r="L225" s="21">
        <v>2626.9</v>
      </c>
      <c r="M225" s="21">
        <v>3251.1</v>
      </c>
      <c r="N225" s="21">
        <v>19.600000000000001</v>
      </c>
      <c r="O225" s="21">
        <v>17.600000000000001</v>
      </c>
      <c r="P225" s="22">
        <v>21.8</v>
      </c>
      <c r="Q225" s="44">
        <v>9626.7999999999993</v>
      </c>
      <c r="R225" s="21">
        <v>1957.3</v>
      </c>
      <c r="S225" s="21">
        <v>1759.9</v>
      </c>
      <c r="T225" s="21">
        <v>2180.9</v>
      </c>
      <c r="U225" s="21">
        <v>20.3</v>
      </c>
      <c r="V225" s="21">
        <v>18.3</v>
      </c>
      <c r="W225" s="22">
        <v>22.7</v>
      </c>
      <c r="X225" s="44">
        <v>1312.9</v>
      </c>
      <c r="Y225" s="21">
        <v>281.3</v>
      </c>
      <c r="Z225" s="21">
        <v>247.2</v>
      </c>
      <c r="AA225" s="21">
        <v>318.8</v>
      </c>
      <c r="AB225" s="21">
        <v>21.4</v>
      </c>
      <c r="AC225" s="21">
        <v>18.8</v>
      </c>
      <c r="AD225" s="22">
        <v>24.3</v>
      </c>
      <c r="AE225" s="35">
        <v>0</v>
      </c>
      <c r="AF225" s="21" t="s">
        <v>874</v>
      </c>
      <c r="AG225" s="21" t="s">
        <v>874</v>
      </c>
      <c r="AH225" s="21" t="s">
        <v>874</v>
      </c>
      <c r="AI225" s="21" t="s">
        <v>874</v>
      </c>
      <c r="AJ225" s="21" t="s">
        <v>874</v>
      </c>
      <c r="AK225" s="22" t="s">
        <v>874</v>
      </c>
    </row>
    <row r="226" spans="1:37">
      <c r="A226" s="6" t="s">
        <v>694</v>
      </c>
      <c r="B226" s="55" t="s">
        <v>695</v>
      </c>
      <c r="C226" s="44">
        <v>18872.900000000001</v>
      </c>
      <c r="D226" s="21">
        <v>3506.8</v>
      </c>
      <c r="E226" s="21">
        <v>3115.5</v>
      </c>
      <c r="F226" s="21">
        <v>3908.5</v>
      </c>
      <c r="G226" s="21">
        <v>18.600000000000001</v>
      </c>
      <c r="H226" s="21">
        <v>16.5</v>
      </c>
      <c r="I226" s="22">
        <v>20.7</v>
      </c>
      <c r="J226" s="44">
        <v>14803.6</v>
      </c>
      <c r="K226" s="21">
        <v>3048.9</v>
      </c>
      <c r="L226" s="21">
        <v>2733.4</v>
      </c>
      <c r="M226" s="21">
        <v>3381.6</v>
      </c>
      <c r="N226" s="21">
        <v>20.6</v>
      </c>
      <c r="O226" s="21">
        <v>18.5</v>
      </c>
      <c r="P226" s="22">
        <v>22.8</v>
      </c>
      <c r="Q226" s="44">
        <v>12749.2</v>
      </c>
      <c r="R226" s="21">
        <v>2716.6</v>
      </c>
      <c r="S226" s="21">
        <v>2432.9</v>
      </c>
      <c r="T226" s="21">
        <v>3030.4</v>
      </c>
      <c r="U226" s="21">
        <v>21.3</v>
      </c>
      <c r="V226" s="21">
        <v>19.100000000000001</v>
      </c>
      <c r="W226" s="22">
        <v>23.8</v>
      </c>
      <c r="X226" s="44">
        <v>8920.4</v>
      </c>
      <c r="Y226" s="21">
        <v>2001.9</v>
      </c>
      <c r="Z226" s="21">
        <v>1766.8</v>
      </c>
      <c r="AA226" s="21">
        <v>2257.8000000000002</v>
      </c>
      <c r="AB226" s="21">
        <v>22.4</v>
      </c>
      <c r="AC226" s="21">
        <v>19.8</v>
      </c>
      <c r="AD226" s="22">
        <v>25.3</v>
      </c>
      <c r="AE226" s="35">
        <v>1526</v>
      </c>
      <c r="AF226" s="21">
        <v>437.7</v>
      </c>
      <c r="AG226" s="21">
        <v>383.6</v>
      </c>
      <c r="AH226" s="21">
        <v>491.6</v>
      </c>
      <c r="AI226" s="21">
        <v>28.7</v>
      </c>
      <c r="AJ226" s="21">
        <v>25.1</v>
      </c>
      <c r="AK226" s="22">
        <v>32.200000000000003</v>
      </c>
    </row>
    <row r="227" spans="1:37">
      <c r="A227" s="6" t="s">
        <v>534</v>
      </c>
      <c r="B227" s="55" t="s">
        <v>535</v>
      </c>
      <c r="C227" s="44">
        <v>16314.1</v>
      </c>
      <c r="D227" s="21">
        <v>3172.5</v>
      </c>
      <c r="E227" s="21">
        <v>2826.9</v>
      </c>
      <c r="F227" s="21">
        <v>3520.8</v>
      </c>
      <c r="G227" s="21">
        <v>19.399999999999999</v>
      </c>
      <c r="H227" s="21">
        <v>17.3</v>
      </c>
      <c r="I227" s="22">
        <v>21.6</v>
      </c>
      <c r="J227" s="44">
        <v>24341.8</v>
      </c>
      <c r="K227" s="21">
        <v>5240.2</v>
      </c>
      <c r="L227" s="21">
        <v>4720.1000000000004</v>
      </c>
      <c r="M227" s="21">
        <v>5798.6</v>
      </c>
      <c r="N227" s="21">
        <v>21.5</v>
      </c>
      <c r="O227" s="21">
        <v>19.399999999999999</v>
      </c>
      <c r="P227" s="22">
        <v>23.8</v>
      </c>
      <c r="Q227" s="44">
        <v>12498.4</v>
      </c>
      <c r="R227" s="21">
        <v>2782.3</v>
      </c>
      <c r="S227" s="21">
        <v>2495</v>
      </c>
      <c r="T227" s="21">
        <v>3091.7</v>
      </c>
      <c r="U227" s="21">
        <v>22.3</v>
      </c>
      <c r="V227" s="21">
        <v>20</v>
      </c>
      <c r="W227" s="22">
        <v>24.7</v>
      </c>
      <c r="X227" s="44">
        <v>7657.6</v>
      </c>
      <c r="Y227" s="21">
        <v>1794.2</v>
      </c>
      <c r="Z227" s="21">
        <v>1585.9</v>
      </c>
      <c r="AA227" s="21">
        <v>2015.5</v>
      </c>
      <c r="AB227" s="21">
        <v>23.4</v>
      </c>
      <c r="AC227" s="21">
        <v>20.7</v>
      </c>
      <c r="AD227" s="22">
        <v>26.3</v>
      </c>
      <c r="AE227" s="35">
        <v>0</v>
      </c>
      <c r="AF227" s="21" t="s">
        <v>874</v>
      </c>
      <c r="AG227" s="21" t="s">
        <v>874</v>
      </c>
      <c r="AH227" s="21" t="s">
        <v>874</v>
      </c>
      <c r="AI227" s="21" t="s">
        <v>874</v>
      </c>
      <c r="AJ227" s="21" t="s">
        <v>874</v>
      </c>
      <c r="AK227" s="22" t="s">
        <v>874</v>
      </c>
    </row>
    <row r="228" spans="1:37">
      <c r="A228" s="6" t="s">
        <v>316</v>
      </c>
      <c r="B228" s="55" t="s">
        <v>317</v>
      </c>
      <c r="C228" s="44">
        <v>8319.7999999999993</v>
      </c>
      <c r="D228" s="21">
        <v>1625.5</v>
      </c>
      <c r="E228" s="21">
        <v>1446.7</v>
      </c>
      <c r="F228" s="21">
        <v>1808.3</v>
      </c>
      <c r="G228" s="21">
        <v>19.5</v>
      </c>
      <c r="H228" s="21">
        <v>17.399999999999999</v>
      </c>
      <c r="I228" s="22">
        <v>21.7</v>
      </c>
      <c r="J228" s="44">
        <v>7455.2</v>
      </c>
      <c r="K228" s="21">
        <v>1612.5</v>
      </c>
      <c r="L228" s="21">
        <v>1448.8</v>
      </c>
      <c r="M228" s="21">
        <v>1787.3</v>
      </c>
      <c r="N228" s="21">
        <v>21.6</v>
      </c>
      <c r="O228" s="21">
        <v>19.399999999999999</v>
      </c>
      <c r="P228" s="22">
        <v>24</v>
      </c>
      <c r="Q228" s="44">
        <v>7949</v>
      </c>
      <c r="R228" s="21">
        <v>1777.9</v>
      </c>
      <c r="S228" s="21">
        <v>1592.2</v>
      </c>
      <c r="T228" s="21">
        <v>1976.5</v>
      </c>
      <c r="U228" s="21">
        <v>22.4</v>
      </c>
      <c r="V228" s="21">
        <v>20</v>
      </c>
      <c r="W228" s="22">
        <v>24.9</v>
      </c>
      <c r="X228" s="44">
        <v>19010.8</v>
      </c>
      <c r="Y228" s="21">
        <v>4475.2</v>
      </c>
      <c r="Z228" s="21">
        <v>3954.5</v>
      </c>
      <c r="AA228" s="21">
        <v>5019.8999999999996</v>
      </c>
      <c r="AB228" s="21">
        <v>23.5</v>
      </c>
      <c r="AC228" s="21">
        <v>20.8</v>
      </c>
      <c r="AD228" s="22">
        <v>26.4</v>
      </c>
      <c r="AE228" s="35">
        <v>28990.3</v>
      </c>
      <c r="AF228" s="21">
        <v>8689.7000000000007</v>
      </c>
      <c r="AG228" s="21">
        <v>7659.1</v>
      </c>
      <c r="AH228" s="21">
        <v>9704.5</v>
      </c>
      <c r="AI228" s="21">
        <v>30</v>
      </c>
      <c r="AJ228" s="21">
        <v>26.4</v>
      </c>
      <c r="AK228" s="22">
        <v>33.5</v>
      </c>
    </row>
    <row r="229" spans="1:37">
      <c r="A229" s="6" t="s">
        <v>506</v>
      </c>
      <c r="B229" s="55" t="s">
        <v>507</v>
      </c>
      <c r="C229" s="44">
        <v>3435.2</v>
      </c>
      <c r="D229" s="21">
        <v>620.29999999999995</v>
      </c>
      <c r="E229" s="21">
        <v>550.4</v>
      </c>
      <c r="F229" s="21">
        <v>692.6</v>
      </c>
      <c r="G229" s="21">
        <v>18.100000000000001</v>
      </c>
      <c r="H229" s="21">
        <v>16</v>
      </c>
      <c r="I229" s="22">
        <v>20.2</v>
      </c>
      <c r="J229" s="44">
        <v>13372.1</v>
      </c>
      <c r="K229" s="21">
        <v>2678</v>
      </c>
      <c r="L229" s="21">
        <v>2398.4</v>
      </c>
      <c r="M229" s="21">
        <v>2972.3</v>
      </c>
      <c r="N229" s="21">
        <v>20</v>
      </c>
      <c r="O229" s="21">
        <v>17.899999999999999</v>
      </c>
      <c r="P229" s="22">
        <v>22.2</v>
      </c>
      <c r="Q229" s="44">
        <v>18019.7</v>
      </c>
      <c r="R229" s="21">
        <v>3734.3</v>
      </c>
      <c r="S229" s="21">
        <v>3332</v>
      </c>
      <c r="T229" s="21">
        <v>4168.1000000000004</v>
      </c>
      <c r="U229" s="21">
        <v>20.7</v>
      </c>
      <c r="V229" s="21">
        <v>18.5</v>
      </c>
      <c r="W229" s="22">
        <v>23.1</v>
      </c>
      <c r="X229" s="44">
        <v>30561.1</v>
      </c>
      <c r="Y229" s="21">
        <v>6672.9</v>
      </c>
      <c r="Z229" s="21">
        <v>5868.5</v>
      </c>
      <c r="AA229" s="21">
        <v>7526.4</v>
      </c>
      <c r="AB229" s="21">
        <v>21.8</v>
      </c>
      <c r="AC229" s="21">
        <v>19.2</v>
      </c>
      <c r="AD229" s="22">
        <v>24.6</v>
      </c>
      <c r="AE229" s="35">
        <v>24758</v>
      </c>
      <c r="AF229" s="21">
        <v>6923.5</v>
      </c>
      <c r="AG229" s="21">
        <v>6066.7</v>
      </c>
      <c r="AH229" s="21">
        <v>7755.2</v>
      </c>
      <c r="AI229" s="21">
        <v>28</v>
      </c>
      <c r="AJ229" s="21">
        <v>24.5</v>
      </c>
      <c r="AK229" s="22">
        <v>31.3</v>
      </c>
    </row>
    <row r="230" spans="1:37">
      <c r="A230" s="6" t="s">
        <v>508</v>
      </c>
      <c r="B230" s="55" t="s">
        <v>509</v>
      </c>
      <c r="C230" s="44">
        <v>22052</v>
      </c>
      <c r="D230" s="21">
        <v>4190.8999999999996</v>
      </c>
      <c r="E230" s="21">
        <v>3726.1</v>
      </c>
      <c r="F230" s="21">
        <v>4665.3</v>
      </c>
      <c r="G230" s="21">
        <v>19</v>
      </c>
      <c r="H230" s="21">
        <v>16.899999999999999</v>
      </c>
      <c r="I230" s="22">
        <v>21.2</v>
      </c>
      <c r="J230" s="44">
        <v>15182.6</v>
      </c>
      <c r="K230" s="21">
        <v>3196</v>
      </c>
      <c r="L230" s="21">
        <v>2869.4</v>
      </c>
      <c r="M230" s="21">
        <v>3541.2</v>
      </c>
      <c r="N230" s="21">
        <v>21.1</v>
      </c>
      <c r="O230" s="21">
        <v>18.899999999999999</v>
      </c>
      <c r="P230" s="22">
        <v>23.3</v>
      </c>
      <c r="Q230" s="44">
        <v>14213.1</v>
      </c>
      <c r="R230" s="21">
        <v>3094.6</v>
      </c>
      <c r="S230" s="21">
        <v>2764</v>
      </c>
      <c r="T230" s="21">
        <v>3451.1</v>
      </c>
      <c r="U230" s="21">
        <v>21.8</v>
      </c>
      <c r="V230" s="21">
        <v>19.399999999999999</v>
      </c>
      <c r="W230" s="22">
        <v>24.3</v>
      </c>
      <c r="X230" s="44">
        <v>15485.5</v>
      </c>
      <c r="Y230" s="21">
        <v>3549.8</v>
      </c>
      <c r="Z230" s="21">
        <v>3133.1</v>
      </c>
      <c r="AA230" s="21">
        <v>3996.6</v>
      </c>
      <c r="AB230" s="21">
        <v>22.9</v>
      </c>
      <c r="AC230" s="21">
        <v>20.2</v>
      </c>
      <c r="AD230" s="22">
        <v>25.8</v>
      </c>
      <c r="AE230" s="35">
        <v>16913.900000000001</v>
      </c>
      <c r="AF230" s="21">
        <v>4945.8999999999996</v>
      </c>
      <c r="AG230" s="21">
        <v>4340.6000000000004</v>
      </c>
      <c r="AH230" s="21">
        <v>5530.2</v>
      </c>
      <c r="AI230" s="21">
        <v>29.2</v>
      </c>
      <c r="AJ230" s="21">
        <v>25.7</v>
      </c>
      <c r="AK230" s="22">
        <v>32.700000000000003</v>
      </c>
    </row>
    <row r="231" spans="1:37">
      <c r="A231" s="6" t="s">
        <v>760</v>
      </c>
      <c r="B231" s="55" t="s">
        <v>761</v>
      </c>
      <c r="C231" s="44">
        <v>2326.9</v>
      </c>
      <c r="D231" s="21">
        <v>369.3</v>
      </c>
      <c r="E231" s="21">
        <v>325.3</v>
      </c>
      <c r="F231" s="21">
        <v>412.6</v>
      </c>
      <c r="G231" s="21">
        <v>15.9</v>
      </c>
      <c r="H231" s="21">
        <v>14</v>
      </c>
      <c r="I231" s="22">
        <v>17.7</v>
      </c>
      <c r="J231" s="44">
        <v>8603.2999999999993</v>
      </c>
      <c r="K231" s="21">
        <v>1519.9</v>
      </c>
      <c r="L231" s="21">
        <v>1351.3</v>
      </c>
      <c r="M231" s="21">
        <v>1692.6</v>
      </c>
      <c r="N231" s="21">
        <v>17.7</v>
      </c>
      <c r="O231" s="21">
        <v>15.7</v>
      </c>
      <c r="P231" s="22">
        <v>19.7</v>
      </c>
      <c r="Q231" s="44">
        <v>20216.2</v>
      </c>
      <c r="R231" s="21">
        <v>3700</v>
      </c>
      <c r="S231" s="21">
        <v>3290.1</v>
      </c>
      <c r="T231" s="21">
        <v>4157.3</v>
      </c>
      <c r="U231" s="21">
        <v>18.3</v>
      </c>
      <c r="V231" s="21">
        <v>16.3</v>
      </c>
      <c r="W231" s="22">
        <v>20.6</v>
      </c>
      <c r="X231" s="44">
        <v>44928.9</v>
      </c>
      <c r="Y231" s="21">
        <v>8681.2000000000007</v>
      </c>
      <c r="Z231" s="21">
        <v>7555.9</v>
      </c>
      <c r="AA231" s="21">
        <v>9894.6</v>
      </c>
      <c r="AB231" s="21">
        <v>19.3</v>
      </c>
      <c r="AC231" s="21">
        <v>16.8</v>
      </c>
      <c r="AD231" s="22">
        <v>22</v>
      </c>
      <c r="AE231" s="35">
        <v>23650.7</v>
      </c>
      <c r="AF231" s="21">
        <v>5914.6</v>
      </c>
      <c r="AG231" s="21">
        <v>5120.6000000000004</v>
      </c>
      <c r="AH231" s="21">
        <v>6696.4</v>
      </c>
      <c r="AI231" s="21">
        <v>25</v>
      </c>
      <c r="AJ231" s="21">
        <v>21.7</v>
      </c>
      <c r="AK231" s="22">
        <v>28.3</v>
      </c>
    </row>
    <row r="232" spans="1:37">
      <c r="A232" s="6" t="s">
        <v>762</v>
      </c>
      <c r="B232" s="55" t="s">
        <v>763</v>
      </c>
      <c r="C232" s="44">
        <v>11315</v>
      </c>
      <c r="D232" s="21">
        <v>1953.8</v>
      </c>
      <c r="E232" s="21">
        <v>1728.7</v>
      </c>
      <c r="F232" s="21">
        <v>2185.9</v>
      </c>
      <c r="G232" s="21">
        <v>17.3</v>
      </c>
      <c r="H232" s="21">
        <v>15.3</v>
      </c>
      <c r="I232" s="22">
        <v>19.3</v>
      </c>
      <c r="J232" s="44">
        <v>15496</v>
      </c>
      <c r="K232" s="21">
        <v>2970.6</v>
      </c>
      <c r="L232" s="21">
        <v>2657.1</v>
      </c>
      <c r="M232" s="21">
        <v>3302.8</v>
      </c>
      <c r="N232" s="21">
        <v>19.2</v>
      </c>
      <c r="O232" s="21">
        <v>17.100000000000001</v>
      </c>
      <c r="P232" s="22">
        <v>21.3</v>
      </c>
      <c r="Q232" s="44">
        <v>10482.5</v>
      </c>
      <c r="R232" s="21">
        <v>2080.1</v>
      </c>
      <c r="S232" s="21">
        <v>1855.8</v>
      </c>
      <c r="T232" s="21">
        <v>2324.5</v>
      </c>
      <c r="U232" s="21">
        <v>19.8</v>
      </c>
      <c r="V232" s="21">
        <v>17.7</v>
      </c>
      <c r="W232" s="22">
        <v>22.2</v>
      </c>
      <c r="X232" s="44">
        <v>9621.4</v>
      </c>
      <c r="Y232" s="21">
        <v>2012.8</v>
      </c>
      <c r="Z232" s="21">
        <v>1765.6</v>
      </c>
      <c r="AA232" s="21">
        <v>2279.1999999999998</v>
      </c>
      <c r="AB232" s="21">
        <v>20.9</v>
      </c>
      <c r="AC232" s="21">
        <v>18.399999999999999</v>
      </c>
      <c r="AD232" s="22">
        <v>23.7</v>
      </c>
      <c r="AE232" s="35">
        <v>0</v>
      </c>
      <c r="AF232" s="21" t="s">
        <v>874</v>
      </c>
      <c r="AG232" s="21" t="s">
        <v>874</v>
      </c>
      <c r="AH232" s="21" t="s">
        <v>874</v>
      </c>
      <c r="AI232" s="21" t="s">
        <v>874</v>
      </c>
      <c r="AJ232" s="21" t="s">
        <v>874</v>
      </c>
      <c r="AK232" s="22" t="s">
        <v>874</v>
      </c>
    </row>
    <row r="233" spans="1:37">
      <c r="A233" s="6" t="s">
        <v>868</v>
      </c>
      <c r="B233" s="55" t="s">
        <v>869</v>
      </c>
      <c r="C233" s="44">
        <v>46426.3</v>
      </c>
      <c r="D233" s="21">
        <v>7801.3</v>
      </c>
      <c r="E233" s="21">
        <v>6923.6</v>
      </c>
      <c r="F233" s="21">
        <v>8675.4</v>
      </c>
      <c r="G233" s="21">
        <v>16.8</v>
      </c>
      <c r="H233" s="21">
        <v>14.9</v>
      </c>
      <c r="I233" s="22">
        <v>18.7</v>
      </c>
      <c r="J233" s="44">
        <v>12053</v>
      </c>
      <c r="K233" s="21">
        <v>2250.6</v>
      </c>
      <c r="L233" s="21">
        <v>2004.2</v>
      </c>
      <c r="M233" s="21">
        <v>2498.6999999999998</v>
      </c>
      <c r="N233" s="21">
        <v>18.7</v>
      </c>
      <c r="O233" s="21">
        <v>16.600000000000001</v>
      </c>
      <c r="P233" s="22">
        <v>20.7</v>
      </c>
      <c r="Q233" s="44">
        <v>8719.5</v>
      </c>
      <c r="R233" s="21">
        <v>1685.8</v>
      </c>
      <c r="S233" s="21">
        <v>1513.2</v>
      </c>
      <c r="T233" s="21">
        <v>1885.2</v>
      </c>
      <c r="U233" s="21">
        <v>19.3</v>
      </c>
      <c r="V233" s="21">
        <v>17.399999999999999</v>
      </c>
      <c r="W233" s="22">
        <v>21.6</v>
      </c>
      <c r="X233" s="44">
        <v>1751.2</v>
      </c>
      <c r="Y233" s="21">
        <v>357.1</v>
      </c>
      <c r="Z233" s="21">
        <v>312.3</v>
      </c>
      <c r="AA233" s="21">
        <v>406.5</v>
      </c>
      <c r="AB233" s="21">
        <v>20.399999999999999</v>
      </c>
      <c r="AC233" s="21">
        <v>17.8</v>
      </c>
      <c r="AD233" s="22">
        <v>23.2</v>
      </c>
      <c r="AE233" s="35">
        <v>0</v>
      </c>
      <c r="AF233" s="21" t="s">
        <v>874</v>
      </c>
      <c r="AG233" s="21" t="s">
        <v>874</v>
      </c>
      <c r="AH233" s="21" t="s">
        <v>874</v>
      </c>
      <c r="AI233" s="21" t="s">
        <v>874</v>
      </c>
      <c r="AJ233" s="21" t="s">
        <v>874</v>
      </c>
      <c r="AK233" s="22" t="s">
        <v>874</v>
      </c>
    </row>
    <row r="234" spans="1:37">
      <c r="A234" s="6" t="s">
        <v>372</v>
      </c>
      <c r="B234" s="55" t="s">
        <v>373</v>
      </c>
      <c r="C234" s="44">
        <v>8694.4</v>
      </c>
      <c r="D234" s="21">
        <v>1630.5</v>
      </c>
      <c r="E234" s="21">
        <v>1448.8</v>
      </c>
      <c r="F234" s="21">
        <v>1815.6</v>
      </c>
      <c r="G234" s="21">
        <v>18.8</v>
      </c>
      <c r="H234" s="21">
        <v>16.7</v>
      </c>
      <c r="I234" s="22">
        <v>20.9</v>
      </c>
      <c r="J234" s="44">
        <v>14312.9</v>
      </c>
      <c r="K234" s="21">
        <v>2974.1</v>
      </c>
      <c r="L234" s="21">
        <v>2671.5</v>
      </c>
      <c r="M234" s="21">
        <v>3296.9</v>
      </c>
      <c r="N234" s="21">
        <v>20.8</v>
      </c>
      <c r="O234" s="21">
        <v>18.7</v>
      </c>
      <c r="P234" s="22">
        <v>23</v>
      </c>
      <c r="Q234" s="44">
        <v>13367.7</v>
      </c>
      <c r="R234" s="21">
        <v>2873.4</v>
      </c>
      <c r="S234" s="21">
        <v>2569.5</v>
      </c>
      <c r="T234" s="21">
        <v>3200.4</v>
      </c>
      <c r="U234" s="21">
        <v>21.5</v>
      </c>
      <c r="V234" s="21">
        <v>19.2</v>
      </c>
      <c r="W234" s="22">
        <v>23.9</v>
      </c>
      <c r="X234" s="44">
        <v>18476.900000000001</v>
      </c>
      <c r="Y234" s="21">
        <v>4182.2</v>
      </c>
      <c r="Z234" s="21">
        <v>3687.4</v>
      </c>
      <c r="AA234" s="21">
        <v>4705.1000000000004</v>
      </c>
      <c r="AB234" s="21">
        <v>22.6</v>
      </c>
      <c r="AC234" s="21">
        <v>20</v>
      </c>
      <c r="AD234" s="22">
        <v>25.5</v>
      </c>
      <c r="AE234" s="35">
        <v>33311.1</v>
      </c>
      <c r="AF234" s="21">
        <v>9627.4</v>
      </c>
      <c r="AG234" s="21">
        <v>8460.7000000000007</v>
      </c>
      <c r="AH234" s="21">
        <v>10756.8</v>
      </c>
      <c r="AI234" s="21">
        <v>28.9</v>
      </c>
      <c r="AJ234" s="21">
        <v>25.4</v>
      </c>
      <c r="AK234" s="22">
        <v>32.299999999999997</v>
      </c>
    </row>
    <row r="235" spans="1:37">
      <c r="A235" s="6" t="s">
        <v>670</v>
      </c>
      <c r="B235" s="55" t="s">
        <v>671</v>
      </c>
      <c r="C235" s="44">
        <v>26345.1</v>
      </c>
      <c r="D235" s="21">
        <v>4915.5</v>
      </c>
      <c r="E235" s="21">
        <v>4382.3</v>
      </c>
      <c r="F235" s="21">
        <v>5462.7</v>
      </c>
      <c r="G235" s="21">
        <v>18.7</v>
      </c>
      <c r="H235" s="21">
        <v>16.600000000000001</v>
      </c>
      <c r="I235" s="22">
        <v>20.7</v>
      </c>
      <c r="J235" s="44">
        <v>22330.3</v>
      </c>
      <c r="K235" s="21">
        <v>4617</v>
      </c>
      <c r="L235" s="21">
        <v>4143.8999999999996</v>
      </c>
      <c r="M235" s="21">
        <v>5111.3999999999996</v>
      </c>
      <c r="N235" s="21">
        <v>20.7</v>
      </c>
      <c r="O235" s="21">
        <v>18.600000000000001</v>
      </c>
      <c r="P235" s="22">
        <v>22.9</v>
      </c>
      <c r="Q235" s="44">
        <v>11564.1</v>
      </c>
      <c r="R235" s="21">
        <v>2473.4</v>
      </c>
      <c r="S235" s="21">
        <v>2220</v>
      </c>
      <c r="T235" s="21">
        <v>2754.3</v>
      </c>
      <c r="U235" s="21">
        <v>21.4</v>
      </c>
      <c r="V235" s="21">
        <v>19.2</v>
      </c>
      <c r="W235" s="22">
        <v>23.8</v>
      </c>
      <c r="X235" s="44">
        <v>8132</v>
      </c>
      <c r="Y235" s="21">
        <v>1831.7</v>
      </c>
      <c r="Z235" s="21">
        <v>1617.3</v>
      </c>
      <c r="AA235" s="21">
        <v>2065.6999999999998</v>
      </c>
      <c r="AB235" s="21">
        <v>22.5</v>
      </c>
      <c r="AC235" s="21">
        <v>19.899999999999999</v>
      </c>
      <c r="AD235" s="22">
        <v>25.4</v>
      </c>
      <c r="AE235" s="35">
        <v>2784.4</v>
      </c>
      <c r="AF235" s="21">
        <v>801</v>
      </c>
      <c r="AG235" s="21">
        <v>702.7</v>
      </c>
      <c r="AH235" s="21">
        <v>898.5</v>
      </c>
      <c r="AI235" s="21">
        <v>28.8</v>
      </c>
      <c r="AJ235" s="21">
        <v>25.2</v>
      </c>
      <c r="AK235" s="22">
        <v>32.299999999999997</v>
      </c>
    </row>
    <row r="236" spans="1:37">
      <c r="A236" s="6" t="s">
        <v>518</v>
      </c>
      <c r="B236" s="55" t="s">
        <v>519</v>
      </c>
      <c r="C236" s="44">
        <v>15861.5</v>
      </c>
      <c r="D236" s="21">
        <v>3075.7</v>
      </c>
      <c r="E236" s="21">
        <v>2740.5</v>
      </c>
      <c r="F236" s="21">
        <v>3413</v>
      </c>
      <c r="G236" s="21">
        <v>19.399999999999999</v>
      </c>
      <c r="H236" s="21">
        <v>17.3</v>
      </c>
      <c r="I236" s="22">
        <v>21.5</v>
      </c>
      <c r="J236" s="44">
        <v>17401.2</v>
      </c>
      <c r="K236" s="21">
        <v>3735.5</v>
      </c>
      <c r="L236" s="21">
        <v>3363.9</v>
      </c>
      <c r="M236" s="21">
        <v>4134.5</v>
      </c>
      <c r="N236" s="21">
        <v>21.5</v>
      </c>
      <c r="O236" s="21">
        <v>19.3</v>
      </c>
      <c r="P236" s="22">
        <v>23.8</v>
      </c>
      <c r="Q236" s="44">
        <v>8712.1</v>
      </c>
      <c r="R236" s="21">
        <v>1934</v>
      </c>
      <c r="S236" s="21">
        <v>1734.7</v>
      </c>
      <c r="T236" s="21">
        <v>2149</v>
      </c>
      <c r="U236" s="21">
        <v>22.2</v>
      </c>
      <c r="V236" s="21">
        <v>19.899999999999999</v>
      </c>
      <c r="W236" s="22">
        <v>24.7</v>
      </c>
      <c r="X236" s="44">
        <v>10351.799999999999</v>
      </c>
      <c r="Y236" s="21">
        <v>2418.6999999999998</v>
      </c>
      <c r="Z236" s="21">
        <v>2137.1</v>
      </c>
      <c r="AA236" s="21">
        <v>2716.5</v>
      </c>
      <c r="AB236" s="21">
        <v>23.4</v>
      </c>
      <c r="AC236" s="21">
        <v>20.6</v>
      </c>
      <c r="AD236" s="22">
        <v>26.2</v>
      </c>
      <c r="AE236" s="35">
        <v>1345.4</v>
      </c>
      <c r="AF236" s="21">
        <v>400.3</v>
      </c>
      <c r="AG236" s="21">
        <v>352.9</v>
      </c>
      <c r="AH236" s="21">
        <v>446.5</v>
      </c>
      <c r="AI236" s="21">
        <v>29.8</v>
      </c>
      <c r="AJ236" s="21">
        <v>26.2</v>
      </c>
      <c r="AK236" s="22">
        <v>33.200000000000003</v>
      </c>
    </row>
    <row r="237" spans="1:37">
      <c r="A237" s="6" t="s">
        <v>466</v>
      </c>
      <c r="B237" s="55" t="s">
        <v>467</v>
      </c>
      <c r="C237" s="44">
        <v>2107.4</v>
      </c>
      <c r="D237" s="21">
        <v>407.3</v>
      </c>
      <c r="E237" s="21">
        <v>362.3</v>
      </c>
      <c r="F237" s="21">
        <v>454</v>
      </c>
      <c r="G237" s="21">
        <v>19.3</v>
      </c>
      <c r="H237" s="21">
        <v>17.2</v>
      </c>
      <c r="I237" s="22">
        <v>21.5</v>
      </c>
      <c r="J237" s="44">
        <v>6013.7</v>
      </c>
      <c r="K237" s="21">
        <v>1287.2</v>
      </c>
      <c r="L237" s="21">
        <v>1154</v>
      </c>
      <c r="M237" s="21">
        <v>1427.1</v>
      </c>
      <c r="N237" s="21">
        <v>21.4</v>
      </c>
      <c r="O237" s="21">
        <v>19.2</v>
      </c>
      <c r="P237" s="22">
        <v>23.7</v>
      </c>
      <c r="Q237" s="44">
        <v>15337.2</v>
      </c>
      <c r="R237" s="21">
        <v>3395.2</v>
      </c>
      <c r="S237" s="21">
        <v>3029</v>
      </c>
      <c r="T237" s="21">
        <v>3790</v>
      </c>
      <c r="U237" s="21">
        <v>22.1</v>
      </c>
      <c r="V237" s="21">
        <v>19.7</v>
      </c>
      <c r="W237" s="22">
        <v>24.7</v>
      </c>
      <c r="X237" s="44">
        <v>11974.3</v>
      </c>
      <c r="Y237" s="21">
        <v>2790.4</v>
      </c>
      <c r="Z237" s="21">
        <v>2462.1999999999998</v>
      </c>
      <c r="AA237" s="21">
        <v>3143.5</v>
      </c>
      <c r="AB237" s="21">
        <v>23.3</v>
      </c>
      <c r="AC237" s="21">
        <v>20.6</v>
      </c>
      <c r="AD237" s="22">
        <v>26.3</v>
      </c>
      <c r="AE237" s="35">
        <v>1395.4</v>
      </c>
      <c r="AF237" s="21">
        <v>414.5</v>
      </c>
      <c r="AG237" s="21">
        <v>362.9</v>
      </c>
      <c r="AH237" s="21">
        <v>463.7</v>
      </c>
      <c r="AI237" s="21">
        <v>29.7</v>
      </c>
      <c r="AJ237" s="21">
        <v>26</v>
      </c>
      <c r="AK237" s="22">
        <v>33.200000000000003</v>
      </c>
    </row>
    <row r="238" spans="1:37">
      <c r="A238" s="6" t="s">
        <v>548</v>
      </c>
      <c r="B238" s="55" t="s">
        <v>549</v>
      </c>
      <c r="C238" s="44">
        <v>40591.599999999999</v>
      </c>
      <c r="D238" s="21">
        <v>7543.3</v>
      </c>
      <c r="E238" s="21">
        <v>6733.5</v>
      </c>
      <c r="F238" s="21">
        <v>8372.5</v>
      </c>
      <c r="G238" s="21">
        <v>18.600000000000001</v>
      </c>
      <c r="H238" s="21">
        <v>16.600000000000001</v>
      </c>
      <c r="I238" s="22">
        <v>20.6</v>
      </c>
      <c r="J238" s="44">
        <v>32385.3</v>
      </c>
      <c r="K238" s="21">
        <v>6669.4</v>
      </c>
      <c r="L238" s="21">
        <v>5989.9</v>
      </c>
      <c r="M238" s="21">
        <v>7383</v>
      </c>
      <c r="N238" s="21">
        <v>20.6</v>
      </c>
      <c r="O238" s="21">
        <v>18.5</v>
      </c>
      <c r="P238" s="22">
        <v>22.8</v>
      </c>
      <c r="Q238" s="44">
        <v>21629.7</v>
      </c>
      <c r="R238" s="21">
        <v>4607.8999999999996</v>
      </c>
      <c r="S238" s="21">
        <v>4136.5</v>
      </c>
      <c r="T238" s="21">
        <v>5129.1000000000004</v>
      </c>
      <c r="U238" s="21">
        <v>21.3</v>
      </c>
      <c r="V238" s="21">
        <v>19.100000000000001</v>
      </c>
      <c r="W238" s="22">
        <v>23.7</v>
      </c>
      <c r="X238" s="44">
        <v>24731.3</v>
      </c>
      <c r="Y238" s="21">
        <v>5548.6</v>
      </c>
      <c r="Z238" s="21">
        <v>4893.3</v>
      </c>
      <c r="AA238" s="21">
        <v>6257</v>
      </c>
      <c r="AB238" s="21">
        <v>22.4</v>
      </c>
      <c r="AC238" s="21">
        <v>19.8</v>
      </c>
      <c r="AD238" s="22">
        <v>25.3</v>
      </c>
      <c r="AE238" s="35">
        <v>19405.099999999999</v>
      </c>
      <c r="AF238" s="21">
        <v>5561.4</v>
      </c>
      <c r="AG238" s="21">
        <v>4885.2</v>
      </c>
      <c r="AH238" s="21">
        <v>6216.7</v>
      </c>
      <c r="AI238" s="21">
        <v>28.7</v>
      </c>
      <c r="AJ238" s="21">
        <v>25.2</v>
      </c>
      <c r="AK238" s="22">
        <v>32</v>
      </c>
    </row>
    <row r="239" spans="1:37">
      <c r="A239" s="6" t="s">
        <v>452</v>
      </c>
      <c r="B239" s="55" t="s">
        <v>453</v>
      </c>
      <c r="C239" s="44">
        <v>24434.400000000001</v>
      </c>
      <c r="D239" s="21">
        <v>4812.8</v>
      </c>
      <c r="E239" s="21">
        <v>4288.8</v>
      </c>
      <c r="F239" s="21">
        <v>5357</v>
      </c>
      <c r="G239" s="21">
        <v>19.7</v>
      </c>
      <c r="H239" s="21">
        <v>17.600000000000001</v>
      </c>
      <c r="I239" s="22">
        <v>21.9</v>
      </c>
      <c r="J239" s="44">
        <v>19933.599999999999</v>
      </c>
      <c r="K239" s="21">
        <v>4346.3999999999996</v>
      </c>
      <c r="L239" s="21">
        <v>3906.3</v>
      </c>
      <c r="M239" s="21">
        <v>4812</v>
      </c>
      <c r="N239" s="21">
        <v>21.8</v>
      </c>
      <c r="O239" s="21">
        <v>19.600000000000001</v>
      </c>
      <c r="P239" s="22">
        <v>24.1</v>
      </c>
      <c r="Q239" s="44">
        <v>11479.9</v>
      </c>
      <c r="R239" s="21">
        <v>2588.5</v>
      </c>
      <c r="S239" s="21">
        <v>2318.4</v>
      </c>
      <c r="T239" s="21">
        <v>2882.2</v>
      </c>
      <c r="U239" s="21">
        <v>22.5</v>
      </c>
      <c r="V239" s="21">
        <v>20.2</v>
      </c>
      <c r="W239" s="22">
        <v>25.1</v>
      </c>
      <c r="X239" s="44">
        <v>14517.6</v>
      </c>
      <c r="Y239" s="21">
        <v>3445.1</v>
      </c>
      <c r="Z239" s="21">
        <v>3047.9</v>
      </c>
      <c r="AA239" s="21">
        <v>3869.7</v>
      </c>
      <c r="AB239" s="21">
        <v>23.7</v>
      </c>
      <c r="AC239" s="21">
        <v>21</v>
      </c>
      <c r="AD239" s="22">
        <v>26.7</v>
      </c>
      <c r="AE239" s="35">
        <v>22224.6</v>
      </c>
      <c r="AF239" s="21">
        <v>6714.3</v>
      </c>
      <c r="AG239" s="21">
        <v>5907.8</v>
      </c>
      <c r="AH239" s="21">
        <v>7510.2</v>
      </c>
      <c r="AI239" s="21">
        <v>30.2</v>
      </c>
      <c r="AJ239" s="21">
        <v>26.6</v>
      </c>
      <c r="AK239" s="22">
        <v>33.799999999999997</v>
      </c>
    </row>
    <row r="240" spans="1:37">
      <c r="A240" s="6" t="s">
        <v>318</v>
      </c>
      <c r="B240" s="55" t="s">
        <v>319</v>
      </c>
      <c r="C240" s="44">
        <v>7175.2</v>
      </c>
      <c r="D240" s="21">
        <v>1409.2</v>
      </c>
      <c r="E240" s="21">
        <v>1248.7</v>
      </c>
      <c r="F240" s="21">
        <v>1570.8</v>
      </c>
      <c r="G240" s="21">
        <v>19.600000000000001</v>
      </c>
      <c r="H240" s="21">
        <v>17.399999999999999</v>
      </c>
      <c r="I240" s="22">
        <v>21.9</v>
      </c>
      <c r="J240" s="44">
        <v>8486</v>
      </c>
      <c r="K240" s="21">
        <v>1845</v>
      </c>
      <c r="L240" s="21">
        <v>1657.4</v>
      </c>
      <c r="M240" s="21">
        <v>2044.3</v>
      </c>
      <c r="N240" s="21">
        <v>21.7</v>
      </c>
      <c r="O240" s="21">
        <v>19.5</v>
      </c>
      <c r="P240" s="22">
        <v>24.1</v>
      </c>
      <c r="Q240" s="44">
        <v>23118.6</v>
      </c>
      <c r="R240" s="21">
        <v>5198.1000000000004</v>
      </c>
      <c r="S240" s="21">
        <v>4638.5</v>
      </c>
      <c r="T240" s="21">
        <v>5792</v>
      </c>
      <c r="U240" s="21">
        <v>22.5</v>
      </c>
      <c r="V240" s="21">
        <v>20.100000000000001</v>
      </c>
      <c r="W240" s="22">
        <v>25.1</v>
      </c>
      <c r="X240" s="44">
        <v>19524.8</v>
      </c>
      <c r="Y240" s="21">
        <v>4620.5</v>
      </c>
      <c r="Z240" s="21">
        <v>4079.8</v>
      </c>
      <c r="AA240" s="21">
        <v>5190.8</v>
      </c>
      <c r="AB240" s="21">
        <v>23.7</v>
      </c>
      <c r="AC240" s="21">
        <v>20.9</v>
      </c>
      <c r="AD240" s="22">
        <v>26.6</v>
      </c>
      <c r="AE240" s="35">
        <v>50277.4</v>
      </c>
      <c r="AF240" s="21">
        <v>15150.5</v>
      </c>
      <c r="AG240" s="21">
        <v>13334.9</v>
      </c>
      <c r="AH240" s="21">
        <v>16930.599999999999</v>
      </c>
      <c r="AI240" s="21">
        <v>30.1</v>
      </c>
      <c r="AJ240" s="21">
        <v>26.5</v>
      </c>
      <c r="AK240" s="22">
        <v>33.700000000000003</v>
      </c>
    </row>
    <row r="241" spans="1:37">
      <c r="A241" s="6" t="s">
        <v>672</v>
      </c>
      <c r="B241" s="55" t="s">
        <v>673</v>
      </c>
      <c r="C241" s="44">
        <v>19618.7</v>
      </c>
      <c r="D241" s="21">
        <v>3641.7</v>
      </c>
      <c r="E241" s="21">
        <v>3254.6</v>
      </c>
      <c r="F241" s="21">
        <v>4033.1</v>
      </c>
      <c r="G241" s="21">
        <v>18.600000000000001</v>
      </c>
      <c r="H241" s="21">
        <v>16.600000000000001</v>
      </c>
      <c r="I241" s="22">
        <v>20.6</v>
      </c>
      <c r="J241" s="44">
        <v>35995.599999999999</v>
      </c>
      <c r="K241" s="21">
        <v>7405.6</v>
      </c>
      <c r="L241" s="21">
        <v>6644</v>
      </c>
      <c r="M241" s="21">
        <v>8194</v>
      </c>
      <c r="N241" s="21">
        <v>20.6</v>
      </c>
      <c r="O241" s="21">
        <v>18.5</v>
      </c>
      <c r="P241" s="22">
        <v>22.8</v>
      </c>
      <c r="Q241" s="44">
        <v>18601</v>
      </c>
      <c r="R241" s="21">
        <v>3959</v>
      </c>
      <c r="S241" s="21">
        <v>3560.5</v>
      </c>
      <c r="T241" s="21">
        <v>4406</v>
      </c>
      <c r="U241" s="21">
        <v>21.3</v>
      </c>
      <c r="V241" s="21">
        <v>19.100000000000001</v>
      </c>
      <c r="W241" s="22">
        <v>23.7</v>
      </c>
      <c r="X241" s="44">
        <v>3436.7</v>
      </c>
      <c r="Y241" s="21">
        <v>770.4</v>
      </c>
      <c r="Z241" s="21">
        <v>678.7</v>
      </c>
      <c r="AA241" s="21">
        <v>870</v>
      </c>
      <c r="AB241" s="21">
        <v>22.4</v>
      </c>
      <c r="AC241" s="21">
        <v>19.7</v>
      </c>
      <c r="AD241" s="22">
        <v>25.3</v>
      </c>
      <c r="AE241" s="35">
        <v>0</v>
      </c>
      <c r="AF241" s="21" t="s">
        <v>874</v>
      </c>
      <c r="AG241" s="21" t="s">
        <v>874</v>
      </c>
      <c r="AH241" s="21" t="s">
        <v>874</v>
      </c>
      <c r="AI241" s="21" t="s">
        <v>874</v>
      </c>
      <c r="AJ241" s="21" t="s">
        <v>874</v>
      </c>
      <c r="AK241" s="22" t="s">
        <v>874</v>
      </c>
    </row>
    <row r="242" spans="1:37">
      <c r="A242" s="6" t="s">
        <v>696</v>
      </c>
      <c r="B242" s="55" t="s">
        <v>697</v>
      </c>
      <c r="C242" s="44">
        <v>31609.200000000001</v>
      </c>
      <c r="D242" s="21">
        <v>5867.7</v>
      </c>
      <c r="E242" s="21">
        <v>5239.3999999999996</v>
      </c>
      <c r="F242" s="21">
        <v>6500</v>
      </c>
      <c r="G242" s="21">
        <v>18.600000000000001</v>
      </c>
      <c r="H242" s="21">
        <v>16.600000000000001</v>
      </c>
      <c r="I242" s="22">
        <v>20.6</v>
      </c>
      <c r="J242" s="44">
        <v>20957.099999999999</v>
      </c>
      <c r="K242" s="21">
        <v>4312.3</v>
      </c>
      <c r="L242" s="21">
        <v>3870.7</v>
      </c>
      <c r="M242" s="21">
        <v>4769.3999999999996</v>
      </c>
      <c r="N242" s="21">
        <v>20.6</v>
      </c>
      <c r="O242" s="21">
        <v>18.5</v>
      </c>
      <c r="P242" s="22">
        <v>22.8</v>
      </c>
      <c r="Q242" s="44">
        <v>9225.1</v>
      </c>
      <c r="R242" s="21">
        <v>1963.8</v>
      </c>
      <c r="S242" s="21">
        <v>1765.5</v>
      </c>
      <c r="T242" s="21">
        <v>2183.8000000000002</v>
      </c>
      <c r="U242" s="21">
        <v>21.3</v>
      </c>
      <c r="V242" s="21">
        <v>19.100000000000001</v>
      </c>
      <c r="W242" s="22">
        <v>23.7</v>
      </c>
      <c r="X242" s="44">
        <v>3668.6</v>
      </c>
      <c r="Y242" s="21">
        <v>822.6</v>
      </c>
      <c r="Z242" s="21">
        <v>725.7</v>
      </c>
      <c r="AA242" s="21">
        <v>928.9</v>
      </c>
      <c r="AB242" s="21">
        <v>22.4</v>
      </c>
      <c r="AC242" s="21">
        <v>19.8</v>
      </c>
      <c r="AD242" s="22">
        <v>25.3</v>
      </c>
      <c r="AE242" s="35">
        <v>0</v>
      </c>
      <c r="AF242" s="21" t="s">
        <v>874</v>
      </c>
      <c r="AG242" s="21" t="s">
        <v>874</v>
      </c>
      <c r="AH242" s="21" t="s">
        <v>874</v>
      </c>
      <c r="AI242" s="21" t="s">
        <v>874</v>
      </c>
      <c r="AJ242" s="21" t="s">
        <v>874</v>
      </c>
      <c r="AK242" s="22" t="s">
        <v>874</v>
      </c>
    </row>
    <row r="243" spans="1:37">
      <c r="A243" s="6" t="s">
        <v>336</v>
      </c>
      <c r="B243" s="55" t="s">
        <v>337</v>
      </c>
      <c r="C243" s="44">
        <v>6589.2</v>
      </c>
      <c r="D243" s="21">
        <v>1300.4000000000001</v>
      </c>
      <c r="E243" s="21">
        <v>1156.9000000000001</v>
      </c>
      <c r="F243" s="21">
        <v>1446.7</v>
      </c>
      <c r="G243" s="21">
        <v>19.7</v>
      </c>
      <c r="H243" s="21">
        <v>17.600000000000001</v>
      </c>
      <c r="I243" s="22">
        <v>22</v>
      </c>
      <c r="J243" s="44">
        <v>25170.5</v>
      </c>
      <c r="K243" s="21">
        <v>5497.9</v>
      </c>
      <c r="L243" s="21">
        <v>4942.8</v>
      </c>
      <c r="M243" s="21">
        <v>6087.9</v>
      </c>
      <c r="N243" s="21">
        <v>21.8</v>
      </c>
      <c r="O243" s="21">
        <v>19.600000000000001</v>
      </c>
      <c r="P243" s="22">
        <v>24.2</v>
      </c>
      <c r="Q243" s="44">
        <v>20331.7</v>
      </c>
      <c r="R243" s="21">
        <v>4592.2</v>
      </c>
      <c r="S243" s="21">
        <v>4105.2</v>
      </c>
      <c r="T243" s="21">
        <v>5115</v>
      </c>
      <c r="U243" s="21">
        <v>22.6</v>
      </c>
      <c r="V243" s="21">
        <v>20.2</v>
      </c>
      <c r="W243" s="22">
        <v>25.2</v>
      </c>
      <c r="X243" s="44">
        <v>32946.9</v>
      </c>
      <c r="Y243" s="21">
        <v>7831.1</v>
      </c>
      <c r="Z243" s="21">
        <v>6929.9</v>
      </c>
      <c r="AA243" s="21">
        <v>8792.5</v>
      </c>
      <c r="AB243" s="21">
        <v>23.8</v>
      </c>
      <c r="AC243" s="21">
        <v>21</v>
      </c>
      <c r="AD243" s="22">
        <v>26.7</v>
      </c>
      <c r="AE243" s="35">
        <v>48099.7</v>
      </c>
      <c r="AF243" s="21">
        <v>14547.3</v>
      </c>
      <c r="AG243" s="21">
        <v>12794.6</v>
      </c>
      <c r="AH243" s="21">
        <v>16246.6</v>
      </c>
      <c r="AI243" s="21">
        <v>30.2</v>
      </c>
      <c r="AJ243" s="21">
        <v>26.6</v>
      </c>
      <c r="AK243" s="22">
        <v>33.799999999999997</v>
      </c>
    </row>
    <row r="244" spans="1:37">
      <c r="A244" s="6" t="s">
        <v>782</v>
      </c>
      <c r="B244" s="55" t="s">
        <v>783</v>
      </c>
      <c r="C244" s="44">
        <v>33802.199999999997</v>
      </c>
      <c r="D244" s="21">
        <v>6042.5</v>
      </c>
      <c r="E244" s="21">
        <v>5374.6</v>
      </c>
      <c r="F244" s="21">
        <v>6722.5</v>
      </c>
      <c r="G244" s="21">
        <v>17.899999999999999</v>
      </c>
      <c r="H244" s="21">
        <v>15.9</v>
      </c>
      <c r="I244" s="22">
        <v>19.899999999999999</v>
      </c>
      <c r="J244" s="44">
        <v>5118.8</v>
      </c>
      <c r="K244" s="21">
        <v>1015</v>
      </c>
      <c r="L244" s="21">
        <v>910.1</v>
      </c>
      <c r="M244" s="21">
        <v>1125.2</v>
      </c>
      <c r="N244" s="21">
        <v>19.8</v>
      </c>
      <c r="O244" s="21">
        <v>17.8</v>
      </c>
      <c r="P244" s="22">
        <v>22</v>
      </c>
      <c r="Q244" s="44">
        <v>4418.8</v>
      </c>
      <c r="R244" s="21">
        <v>906.6</v>
      </c>
      <c r="S244" s="21">
        <v>812.7</v>
      </c>
      <c r="T244" s="21">
        <v>1010.2</v>
      </c>
      <c r="U244" s="21">
        <v>20.5</v>
      </c>
      <c r="V244" s="21">
        <v>18.399999999999999</v>
      </c>
      <c r="W244" s="22">
        <v>22.9</v>
      </c>
      <c r="X244" s="44">
        <v>1952.3</v>
      </c>
      <c r="Y244" s="21">
        <v>422.1</v>
      </c>
      <c r="Z244" s="21">
        <v>371.5</v>
      </c>
      <c r="AA244" s="21">
        <v>477.6</v>
      </c>
      <c r="AB244" s="21">
        <v>21.6</v>
      </c>
      <c r="AC244" s="21">
        <v>19</v>
      </c>
      <c r="AD244" s="22">
        <v>24.5</v>
      </c>
      <c r="AE244" s="35">
        <v>0</v>
      </c>
      <c r="AF244" s="21" t="s">
        <v>874</v>
      </c>
      <c r="AG244" s="21" t="s">
        <v>874</v>
      </c>
      <c r="AH244" s="21" t="s">
        <v>874</v>
      </c>
      <c r="AI244" s="21" t="s">
        <v>874</v>
      </c>
      <c r="AJ244" s="21" t="s">
        <v>874</v>
      </c>
      <c r="AK244" s="22" t="s">
        <v>874</v>
      </c>
    </row>
    <row r="245" spans="1:37">
      <c r="A245" s="6" t="s">
        <v>802</v>
      </c>
      <c r="B245" s="55" t="s">
        <v>803</v>
      </c>
      <c r="C245" s="44">
        <v>32933.199999999997</v>
      </c>
      <c r="D245" s="21">
        <v>5785.8</v>
      </c>
      <c r="E245" s="21">
        <v>5134.8999999999996</v>
      </c>
      <c r="F245" s="21">
        <v>6462.1</v>
      </c>
      <c r="G245" s="21">
        <v>17.600000000000001</v>
      </c>
      <c r="H245" s="21">
        <v>15.6</v>
      </c>
      <c r="I245" s="22">
        <v>19.600000000000001</v>
      </c>
      <c r="J245" s="44">
        <v>29026.799999999999</v>
      </c>
      <c r="K245" s="21">
        <v>5661.4</v>
      </c>
      <c r="L245" s="21">
        <v>5058.2</v>
      </c>
      <c r="M245" s="21">
        <v>6282.4</v>
      </c>
      <c r="N245" s="21">
        <v>19.5</v>
      </c>
      <c r="O245" s="21">
        <v>17.399999999999999</v>
      </c>
      <c r="P245" s="22">
        <v>21.6</v>
      </c>
      <c r="Q245" s="44">
        <v>13433.1</v>
      </c>
      <c r="R245" s="21">
        <v>2712</v>
      </c>
      <c r="S245" s="21">
        <v>2422.6999999999998</v>
      </c>
      <c r="T245" s="21">
        <v>3033.8</v>
      </c>
      <c r="U245" s="21">
        <v>20.2</v>
      </c>
      <c r="V245" s="21">
        <v>18</v>
      </c>
      <c r="W245" s="22">
        <v>22.6</v>
      </c>
      <c r="X245" s="44">
        <v>9847.2000000000007</v>
      </c>
      <c r="Y245" s="21">
        <v>2095.8000000000002</v>
      </c>
      <c r="Z245" s="21">
        <v>1841</v>
      </c>
      <c r="AA245" s="21">
        <v>2374.9</v>
      </c>
      <c r="AB245" s="21">
        <v>21.3</v>
      </c>
      <c r="AC245" s="21">
        <v>18.7</v>
      </c>
      <c r="AD245" s="22">
        <v>24.1</v>
      </c>
      <c r="AE245" s="35">
        <v>4344.7</v>
      </c>
      <c r="AF245" s="21">
        <v>1187.5999999999999</v>
      </c>
      <c r="AG245" s="21">
        <v>1037.0999999999999</v>
      </c>
      <c r="AH245" s="21">
        <v>1336.5</v>
      </c>
      <c r="AI245" s="21">
        <v>27.3</v>
      </c>
      <c r="AJ245" s="21">
        <v>23.9</v>
      </c>
      <c r="AK245" s="22">
        <v>30.8</v>
      </c>
    </row>
    <row r="246" spans="1:37">
      <c r="A246" s="6" t="s">
        <v>408</v>
      </c>
      <c r="B246" s="55" t="s">
        <v>409</v>
      </c>
      <c r="C246" s="44">
        <v>4715.8999999999996</v>
      </c>
      <c r="D246" s="21">
        <v>880.2</v>
      </c>
      <c r="E246" s="21">
        <v>781.6</v>
      </c>
      <c r="F246" s="21">
        <v>981.6</v>
      </c>
      <c r="G246" s="21">
        <v>18.7</v>
      </c>
      <c r="H246" s="21">
        <v>16.600000000000001</v>
      </c>
      <c r="I246" s="22">
        <v>20.8</v>
      </c>
      <c r="J246" s="44">
        <v>11764.4</v>
      </c>
      <c r="K246" s="21">
        <v>2433.1999999999998</v>
      </c>
      <c r="L246" s="21">
        <v>2182.4</v>
      </c>
      <c r="M246" s="21">
        <v>2699.6</v>
      </c>
      <c r="N246" s="21">
        <v>20.7</v>
      </c>
      <c r="O246" s="21">
        <v>18.600000000000001</v>
      </c>
      <c r="P246" s="22">
        <v>22.9</v>
      </c>
      <c r="Q246" s="44">
        <v>19213.900000000001</v>
      </c>
      <c r="R246" s="21">
        <v>4111</v>
      </c>
      <c r="S246" s="21">
        <v>3669.7</v>
      </c>
      <c r="T246" s="21">
        <v>4580.3999999999996</v>
      </c>
      <c r="U246" s="21">
        <v>21.4</v>
      </c>
      <c r="V246" s="21">
        <v>19.100000000000001</v>
      </c>
      <c r="W246" s="22">
        <v>23.8</v>
      </c>
      <c r="X246" s="44">
        <v>18943</v>
      </c>
      <c r="Y246" s="21">
        <v>4268.3</v>
      </c>
      <c r="Z246" s="21">
        <v>3758.1</v>
      </c>
      <c r="AA246" s="21">
        <v>4801.6000000000004</v>
      </c>
      <c r="AB246" s="21">
        <v>22.5</v>
      </c>
      <c r="AC246" s="21">
        <v>19.8</v>
      </c>
      <c r="AD246" s="22">
        <v>25.3</v>
      </c>
      <c r="AE246" s="35">
        <v>16344.8</v>
      </c>
      <c r="AF246" s="21">
        <v>4704.8</v>
      </c>
      <c r="AG246" s="21">
        <v>4138.1000000000004</v>
      </c>
      <c r="AH246" s="21">
        <v>5254.7</v>
      </c>
      <c r="AI246" s="21">
        <v>28.8</v>
      </c>
      <c r="AJ246" s="21">
        <v>25.3</v>
      </c>
      <c r="AK246" s="22">
        <v>32.1</v>
      </c>
    </row>
    <row r="247" spans="1:37">
      <c r="A247" s="6" t="s">
        <v>610</v>
      </c>
      <c r="B247" s="55" t="s">
        <v>611</v>
      </c>
      <c r="C247" s="44">
        <v>23324.1</v>
      </c>
      <c r="D247" s="21">
        <v>4382</v>
      </c>
      <c r="E247" s="21">
        <v>3893.8</v>
      </c>
      <c r="F247" s="21">
        <v>4888.8999999999996</v>
      </c>
      <c r="G247" s="21">
        <v>18.8</v>
      </c>
      <c r="H247" s="21">
        <v>16.7</v>
      </c>
      <c r="I247" s="22">
        <v>21</v>
      </c>
      <c r="J247" s="44">
        <v>36304.699999999997</v>
      </c>
      <c r="K247" s="21">
        <v>7558.5</v>
      </c>
      <c r="L247" s="21">
        <v>6775.6</v>
      </c>
      <c r="M247" s="21">
        <v>8376.1</v>
      </c>
      <c r="N247" s="21">
        <v>20.8</v>
      </c>
      <c r="O247" s="21">
        <v>18.7</v>
      </c>
      <c r="P247" s="22">
        <v>23.1</v>
      </c>
      <c r="Q247" s="44">
        <v>17789.400000000001</v>
      </c>
      <c r="R247" s="21">
        <v>3831.4</v>
      </c>
      <c r="S247" s="21">
        <v>3414.3</v>
      </c>
      <c r="T247" s="21">
        <v>4280.5</v>
      </c>
      <c r="U247" s="21">
        <v>21.5</v>
      </c>
      <c r="V247" s="21">
        <v>19.2</v>
      </c>
      <c r="W247" s="22">
        <v>24.1</v>
      </c>
      <c r="X247" s="44">
        <v>11425</v>
      </c>
      <c r="Y247" s="21">
        <v>2591.4</v>
      </c>
      <c r="Z247" s="21">
        <v>2283.6999999999998</v>
      </c>
      <c r="AA247" s="21">
        <v>2921</v>
      </c>
      <c r="AB247" s="21">
        <v>22.7</v>
      </c>
      <c r="AC247" s="21">
        <v>20</v>
      </c>
      <c r="AD247" s="22">
        <v>25.6</v>
      </c>
      <c r="AE247" s="35">
        <v>14225.9</v>
      </c>
      <c r="AF247" s="21">
        <v>4121.7</v>
      </c>
      <c r="AG247" s="21">
        <v>3614.4</v>
      </c>
      <c r="AH247" s="21">
        <v>4611</v>
      </c>
      <c r="AI247" s="21">
        <v>29</v>
      </c>
      <c r="AJ247" s="21">
        <v>25.4</v>
      </c>
      <c r="AK247" s="22">
        <v>32.4</v>
      </c>
    </row>
    <row r="248" spans="1:37">
      <c r="A248" s="6" t="s">
        <v>338</v>
      </c>
      <c r="B248" s="55" t="s">
        <v>339</v>
      </c>
      <c r="C248" s="44">
        <v>2780.5</v>
      </c>
      <c r="D248" s="21">
        <v>537.5</v>
      </c>
      <c r="E248" s="21">
        <v>477.1</v>
      </c>
      <c r="F248" s="21">
        <v>599</v>
      </c>
      <c r="G248" s="21">
        <v>19.3</v>
      </c>
      <c r="H248" s="21">
        <v>17.2</v>
      </c>
      <c r="I248" s="22">
        <v>21.5</v>
      </c>
      <c r="J248" s="44">
        <v>13429.3</v>
      </c>
      <c r="K248" s="21">
        <v>2874.6</v>
      </c>
      <c r="L248" s="21">
        <v>2581.6</v>
      </c>
      <c r="M248" s="21">
        <v>3185.6</v>
      </c>
      <c r="N248" s="21">
        <v>21.4</v>
      </c>
      <c r="O248" s="21">
        <v>19.2</v>
      </c>
      <c r="P248" s="22">
        <v>23.7</v>
      </c>
      <c r="Q248" s="44">
        <v>22602.400000000001</v>
      </c>
      <c r="R248" s="21">
        <v>5003.8</v>
      </c>
      <c r="S248" s="21">
        <v>4465.6000000000004</v>
      </c>
      <c r="T248" s="21">
        <v>5577.2</v>
      </c>
      <c r="U248" s="21">
        <v>22.1</v>
      </c>
      <c r="V248" s="21">
        <v>19.8</v>
      </c>
      <c r="W248" s="22">
        <v>24.7</v>
      </c>
      <c r="X248" s="44">
        <v>22968.5</v>
      </c>
      <c r="Y248" s="21">
        <v>5352.7</v>
      </c>
      <c r="Z248" s="21">
        <v>4724.8999999999996</v>
      </c>
      <c r="AA248" s="21">
        <v>6015.9</v>
      </c>
      <c r="AB248" s="21">
        <v>23.3</v>
      </c>
      <c r="AC248" s="21">
        <v>20.6</v>
      </c>
      <c r="AD248" s="22">
        <v>26.2</v>
      </c>
      <c r="AE248" s="35">
        <v>41112.300000000003</v>
      </c>
      <c r="AF248" s="21">
        <v>12211.7</v>
      </c>
      <c r="AG248" s="21">
        <v>10747.5</v>
      </c>
      <c r="AH248" s="21">
        <v>13643.7</v>
      </c>
      <c r="AI248" s="21">
        <v>29.7</v>
      </c>
      <c r="AJ248" s="21">
        <v>26.1</v>
      </c>
      <c r="AK248" s="22">
        <v>33.200000000000003</v>
      </c>
    </row>
    <row r="249" spans="1:37">
      <c r="A249" s="6" t="s">
        <v>410</v>
      </c>
      <c r="B249" s="55" t="s">
        <v>411</v>
      </c>
      <c r="C249" s="44">
        <v>5332.5</v>
      </c>
      <c r="D249" s="21">
        <v>1045.9000000000001</v>
      </c>
      <c r="E249" s="21">
        <v>928.3</v>
      </c>
      <c r="F249" s="21">
        <v>1166.2</v>
      </c>
      <c r="G249" s="21">
        <v>19.600000000000001</v>
      </c>
      <c r="H249" s="21">
        <v>17.399999999999999</v>
      </c>
      <c r="I249" s="22">
        <v>21.9</v>
      </c>
      <c r="J249" s="44">
        <v>7993.7</v>
      </c>
      <c r="K249" s="21">
        <v>1735.7</v>
      </c>
      <c r="L249" s="21">
        <v>1557.7</v>
      </c>
      <c r="M249" s="21">
        <v>1923.8</v>
      </c>
      <c r="N249" s="21">
        <v>21.7</v>
      </c>
      <c r="O249" s="21">
        <v>19.5</v>
      </c>
      <c r="P249" s="22">
        <v>24.1</v>
      </c>
      <c r="Q249" s="44">
        <v>9987.5</v>
      </c>
      <c r="R249" s="21">
        <v>2242.6</v>
      </c>
      <c r="S249" s="21">
        <v>2004.7</v>
      </c>
      <c r="T249" s="21">
        <v>2493.4</v>
      </c>
      <c r="U249" s="21">
        <v>22.5</v>
      </c>
      <c r="V249" s="21">
        <v>20.100000000000001</v>
      </c>
      <c r="W249" s="22">
        <v>25</v>
      </c>
      <c r="X249" s="44">
        <v>7181</v>
      </c>
      <c r="Y249" s="21">
        <v>1697</v>
      </c>
      <c r="Z249" s="21">
        <v>1497.1</v>
      </c>
      <c r="AA249" s="21">
        <v>1904.6</v>
      </c>
      <c r="AB249" s="21">
        <v>23.6</v>
      </c>
      <c r="AC249" s="21">
        <v>20.8</v>
      </c>
      <c r="AD249" s="22">
        <v>26.5</v>
      </c>
      <c r="AE249" s="35">
        <v>5740.3</v>
      </c>
      <c r="AF249" s="21">
        <v>1727.3</v>
      </c>
      <c r="AG249" s="21">
        <v>1523.6</v>
      </c>
      <c r="AH249" s="21">
        <v>1931</v>
      </c>
      <c r="AI249" s="21">
        <v>30.1</v>
      </c>
      <c r="AJ249" s="21">
        <v>26.5</v>
      </c>
      <c r="AK249" s="22">
        <v>33.6</v>
      </c>
    </row>
    <row r="250" spans="1:37">
      <c r="A250" s="6" t="s">
        <v>764</v>
      </c>
      <c r="B250" s="55" t="s">
        <v>765</v>
      </c>
      <c r="C250" s="44">
        <v>12919.9</v>
      </c>
      <c r="D250" s="21">
        <v>2286.6999999999998</v>
      </c>
      <c r="E250" s="21">
        <v>2032.6</v>
      </c>
      <c r="F250" s="21">
        <v>2549.3000000000002</v>
      </c>
      <c r="G250" s="21">
        <v>17.7</v>
      </c>
      <c r="H250" s="21">
        <v>15.7</v>
      </c>
      <c r="I250" s="22">
        <v>19.7</v>
      </c>
      <c r="J250" s="44">
        <v>19503</v>
      </c>
      <c r="K250" s="21">
        <v>3830</v>
      </c>
      <c r="L250" s="21">
        <v>3427.1</v>
      </c>
      <c r="M250" s="21">
        <v>4250.3</v>
      </c>
      <c r="N250" s="21">
        <v>19.600000000000001</v>
      </c>
      <c r="O250" s="21">
        <v>17.600000000000001</v>
      </c>
      <c r="P250" s="22">
        <v>21.8</v>
      </c>
      <c r="Q250" s="44">
        <v>7350.1</v>
      </c>
      <c r="R250" s="21">
        <v>1493.8</v>
      </c>
      <c r="S250" s="21">
        <v>1338.6</v>
      </c>
      <c r="T250" s="21">
        <v>1665.7</v>
      </c>
      <c r="U250" s="21">
        <v>20.3</v>
      </c>
      <c r="V250" s="21">
        <v>18.2</v>
      </c>
      <c r="W250" s="22">
        <v>22.7</v>
      </c>
      <c r="X250" s="44">
        <v>4229</v>
      </c>
      <c r="Y250" s="21">
        <v>905.8</v>
      </c>
      <c r="Z250" s="21">
        <v>796.5</v>
      </c>
      <c r="AA250" s="21">
        <v>1025.5999999999999</v>
      </c>
      <c r="AB250" s="21">
        <v>21.4</v>
      </c>
      <c r="AC250" s="21">
        <v>18.8</v>
      </c>
      <c r="AD250" s="22">
        <v>24.3</v>
      </c>
      <c r="AE250" s="35">
        <v>0</v>
      </c>
      <c r="AF250" s="21" t="s">
        <v>874</v>
      </c>
      <c r="AG250" s="21" t="s">
        <v>874</v>
      </c>
      <c r="AH250" s="21" t="s">
        <v>874</v>
      </c>
      <c r="AI250" s="21" t="s">
        <v>874</v>
      </c>
      <c r="AJ250" s="21" t="s">
        <v>874</v>
      </c>
      <c r="AK250" s="22" t="s">
        <v>874</v>
      </c>
    </row>
    <row r="251" spans="1:37">
      <c r="A251" s="6" t="s">
        <v>392</v>
      </c>
      <c r="B251" s="55" t="s">
        <v>393</v>
      </c>
      <c r="C251" s="44">
        <v>16371.2</v>
      </c>
      <c r="D251" s="21">
        <v>3240.2</v>
      </c>
      <c r="E251" s="21">
        <v>2898</v>
      </c>
      <c r="F251" s="21">
        <v>3585.4</v>
      </c>
      <c r="G251" s="21">
        <v>19.8</v>
      </c>
      <c r="H251" s="21">
        <v>17.7</v>
      </c>
      <c r="I251" s="22">
        <v>21.9</v>
      </c>
      <c r="J251" s="44">
        <v>23068.6</v>
      </c>
      <c r="K251" s="21">
        <v>5052.3</v>
      </c>
      <c r="L251" s="21">
        <v>4552</v>
      </c>
      <c r="M251" s="21">
        <v>5584.8</v>
      </c>
      <c r="N251" s="21">
        <v>21.9</v>
      </c>
      <c r="O251" s="21">
        <v>19.7</v>
      </c>
      <c r="P251" s="22">
        <v>24.2</v>
      </c>
      <c r="Q251" s="44">
        <v>22480.799999999999</v>
      </c>
      <c r="R251" s="21">
        <v>5090.7</v>
      </c>
      <c r="S251" s="21">
        <v>4579.1000000000004</v>
      </c>
      <c r="T251" s="21">
        <v>5634.8</v>
      </c>
      <c r="U251" s="21">
        <v>22.6</v>
      </c>
      <c r="V251" s="21">
        <v>20.399999999999999</v>
      </c>
      <c r="W251" s="22">
        <v>25.1</v>
      </c>
      <c r="X251" s="44">
        <v>12304.1</v>
      </c>
      <c r="Y251" s="21">
        <v>2931.7</v>
      </c>
      <c r="Z251" s="21">
        <v>2593.8000000000002</v>
      </c>
      <c r="AA251" s="21">
        <v>3291.2</v>
      </c>
      <c r="AB251" s="21">
        <v>23.8</v>
      </c>
      <c r="AC251" s="21">
        <v>21.1</v>
      </c>
      <c r="AD251" s="22">
        <v>26.7</v>
      </c>
      <c r="AE251" s="35">
        <v>2659.3</v>
      </c>
      <c r="AF251" s="21">
        <v>805.7</v>
      </c>
      <c r="AG251" s="21">
        <v>712</v>
      </c>
      <c r="AH251" s="21">
        <v>896.8</v>
      </c>
      <c r="AI251" s="21">
        <v>30.3</v>
      </c>
      <c r="AJ251" s="21">
        <v>26.8</v>
      </c>
      <c r="AK251" s="22">
        <v>33.700000000000003</v>
      </c>
    </row>
    <row r="252" spans="1:37">
      <c r="A252" s="6" t="s">
        <v>576</v>
      </c>
      <c r="B252" s="55" t="s">
        <v>577</v>
      </c>
      <c r="C252" s="44">
        <v>11059</v>
      </c>
      <c r="D252" s="21">
        <v>2062.8000000000002</v>
      </c>
      <c r="E252" s="21">
        <v>1830.8</v>
      </c>
      <c r="F252" s="21">
        <v>2302.4</v>
      </c>
      <c r="G252" s="21">
        <v>18.7</v>
      </c>
      <c r="H252" s="21">
        <v>16.600000000000001</v>
      </c>
      <c r="I252" s="22">
        <v>20.8</v>
      </c>
      <c r="J252" s="44">
        <v>21640</v>
      </c>
      <c r="K252" s="21">
        <v>4474.2</v>
      </c>
      <c r="L252" s="21">
        <v>4007.7</v>
      </c>
      <c r="M252" s="21">
        <v>4962.5</v>
      </c>
      <c r="N252" s="21">
        <v>20.7</v>
      </c>
      <c r="O252" s="21">
        <v>18.5</v>
      </c>
      <c r="P252" s="22">
        <v>22.9</v>
      </c>
      <c r="Q252" s="44">
        <v>11771.5</v>
      </c>
      <c r="R252" s="21">
        <v>2518</v>
      </c>
      <c r="S252" s="21">
        <v>2245.1</v>
      </c>
      <c r="T252" s="21">
        <v>2814</v>
      </c>
      <c r="U252" s="21">
        <v>21.4</v>
      </c>
      <c r="V252" s="21">
        <v>19.100000000000001</v>
      </c>
      <c r="W252" s="22">
        <v>23.9</v>
      </c>
      <c r="X252" s="44">
        <v>21892.2</v>
      </c>
      <c r="Y252" s="21">
        <v>4932.3</v>
      </c>
      <c r="Z252" s="21">
        <v>4349.6000000000004</v>
      </c>
      <c r="AA252" s="21">
        <v>5561.9</v>
      </c>
      <c r="AB252" s="21">
        <v>22.5</v>
      </c>
      <c r="AC252" s="21">
        <v>19.899999999999999</v>
      </c>
      <c r="AD252" s="22">
        <v>25.4</v>
      </c>
      <c r="AE252" s="35">
        <v>18277.3</v>
      </c>
      <c r="AF252" s="21">
        <v>5263.6</v>
      </c>
      <c r="AG252" s="21">
        <v>4605.6000000000004</v>
      </c>
      <c r="AH252" s="21">
        <v>5907.9</v>
      </c>
      <c r="AI252" s="21">
        <v>28.8</v>
      </c>
      <c r="AJ252" s="21">
        <v>25.2</v>
      </c>
      <c r="AK252" s="22">
        <v>32.299999999999997</v>
      </c>
    </row>
    <row r="253" spans="1:37">
      <c r="A253" s="6" t="s">
        <v>282</v>
      </c>
      <c r="B253" s="55" t="s">
        <v>283</v>
      </c>
      <c r="C253" s="44">
        <v>974.5</v>
      </c>
      <c r="D253" s="21">
        <v>205.4</v>
      </c>
      <c r="E253" s="21">
        <v>183.4</v>
      </c>
      <c r="F253" s="21">
        <v>227.4</v>
      </c>
      <c r="G253" s="21">
        <v>21.1</v>
      </c>
      <c r="H253" s="21">
        <v>18.8</v>
      </c>
      <c r="I253" s="22">
        <v>23.3</v>
      </c>
      <c r="J253" s="44">
        <v>8900.1</v>
      </c>
      <c r="K253" s="21">
        <v>2072.1999999999998</v>
      </c>
      <c r="L253" s="21">
        <v>1871.1</v>
      </c>
      <c r="M253" s="21">
        <v>2288.6999999999998</v>
      </c>
      <c r="N253" s="21">
        <v>23.3</v>
      </c>
      <c r="O253" s="21">
        <v>21</v>
      </c>
      <c r="P253" s="22">
        <v>25.7</v>
      </c>
      <c r="Q253" s="44">
        <v>22679</v>
      </c>
      <c r="R253" s="21">
        <v>5455.9</v>
      </c>
      <c r="S253" s="21">
        <v>4895.1000000000004</v>
      </c>
      <c r="T253" s="21">
        <v>6042.6</v>
      </c>
      <c r="U253" s="21">
        <v>24.1</v>
      </c>
      <c r="V253" s="21">
        <v>21.6</v>
      </c>
      <c r="W253" s="22">
        <v>26.6</v>
      </c>
      <c r="X253" s="44">
        <v>30598.5</v>
      </c>
      <c r="Y253" s="21">
        <v>7737.2</v>
      </c>
      <c r="Z253" s="21">
        <v>6868.2</v>
      </c>
      <c r="AA253" s="21">
        <v>8651.2000000000007</v>
      </c>
      <c r="AB253" s="21">
        <v>25.3</v>
      </c>
      <c r="AC253" s="21">
        <v>22.4</v>
      </c>
      <c r="AD253" s="22">
        <v>28.3</v>
      </c>
      <c r="AE253" s="35">
        <v>24003.8</v>
      </c>
      <c r="AF253" s="21">
        <v>7674.7</v>
      </c>
      <c r="AG253" s="21">
        <v>6797.2</v>
      </c>
      <c r="AH253" s="21">
        <v>8525.2000000000007</v>
      </c>
      <c r="AI253" s="21">
        <v>32</v>
      </c>
      <c r="AJ253" s="21">
        <v>28.3</v>
      </c>
      <c r="AK253" s="22">
        <v>35.5</v>
      </c>
    </row>
    <row r="254" spans="1:37">
      <c r="A254" s="6" t="s">
        <v>638</v>
      </c>
      <c r="B254" s="55" t="s">
        <v>639</v>
      </c>
      <c r="C254" s="44">
        <v>25466.6</v>
      </c>
      <c r="D254" s="21">
        <v>4857</v>
      </c>
      <c r="E254" s="21">
        <v>4338.5</v>
      </c>
      <c r="F254" s="21">
        <v>5385.9</v>
      </c>
      <c r="G254" s="21">
        <v>19.100000000000001</v>
      </c>
      <c r="H254" s="21">
        <v>17</v>
      </c>
      <c r="I254" s="22">
        <v>21.1</v>
      </c>
      <c r="J254" s="44">
        <v>26236.2</v>
      </c>
      <c r="K254" s="21">
        <v>5542.2</v>
      </c>
      <c r="L254" s="21">
        <v>4981.8</v>
      </c>
      <c r="M254" s="21">
        <v>6129.4</v>
      </c>
      <c r="N254" s="21">
        <v>21.1</v>
      </c>
      <c r="O254" s="21">
        <v>19</v>
      </c>
      <c r="P254" s="22">
        <v>23.4</v>
      </c>
      <c r="Q254" s="44">
        <v>9590.7999999999993</v>
      </c>
      <c r="R254" s="21">
        <v>2095.4</v>
      </c>
      <c r="S254" s="21">
        <v>1881.9</v>
      </c>
      <c r="T254" s="21">
        <v>2333.1</v>
      </c>
      <c r="U254" s="21">
        <v>21.8</v>
      </c>
      <c r="V254" s="21">
        <v>19.600000000000001</v>
      </c>
      <c r="W254" s="22">
        <v>24.3</v>
      </c>
      <c r="X254" s="44">
        <v>4248.3999999999996</v>
      </c>
      <c r="Y254" s="21">
        <v>977.2</v>
      </c>
      <c r="Z254" s="21">
        <v>863.9</v>
      </c>
      <c r="AA254" s="21">
        <v>1101.5999999999999</v>
      </c>
      <c r="AB254" s="21">
        <v>23</v>
      </c>
      <c r="AC254" s="21">
        <v>20.3</v>
      </c>
      <c r="AD254" s="22">
        <v>25.9</v>
      </c>
      <c r="AE254" s="35">
        <v>443</v>
      </c>
      <c r="AF254" s="21">
        <v>129.9</v>
      </c>
      <c r="AG254" s="21">
        <v>114.1</v>
      </c>
      <c r="AH254" s="21">
        <v>145.5</v>
      </c>
      <c r="AI254" s="21">
        <v>29.3</v>
      </c>
      <c r="AJ254" s="21">
        <v>25.8</v>
      </c>
      <c r="AK254" s="22">
        <v>32.799999999999997</v>
      </c>
    </row>
    <row r="255" spans="1:37">
      <c r="A255" s="6" t="s">
        <v>698</v>
      </c>
      <c r="B255" s="55" t="s">
        <v>699</v>
      </c>
      <c r="C255" s="44">
        <v>20218.3</v>
      </c>
      <c r="D255" s="21">
        <v>3841.4</v>
      </c>
      <c r="E255" s="21">
        <v>3428.4</v>
      </c>
      <c r="F255" s="21">
        <v>4273.2</v>
      </c>
      <c r="G255" s="21">
        <v>19</v>
      </c>
      <c r="H255" s="21">
        <v>17</v>
      </c>
      <c r="I255" s="22">
        <v>21.1</v>
      </c>
      <c r="J255" s="44">
        <v>13185</v>
      </c>
      <c r="K255" s="21">
        <v>2775.4</v>
      </c>
      <c r="L255" s="21">
        <v>2488.5</v>
      </c>
      <c r="M255" s="21">
        <v>3072.7</v>
      </c>
      <c r="N255" s="21">
        <v>21</v>
      </c>
      <c r="O255" s="21">
        <v>18.899999999999999</v>
      </c>
      <c r="P255" s="22">
        <v>23.3</v>
      </c>
      <c r="Q255" s="44">
        <v>11131.9</v>
      </c>
      <c r="R255" s="21">
        <v>2423.8000000000002</v>
      </c>
      <c r="S255" s="21">
        <v>2177.4</v>
      </c>
      <c r="T255" s="21">
        <v>2701.2</v>
      </c>
      <c r="U255" s="21">
        <v>21.8</v>
      </c>
      <c r="V255" s="21">
        <v>19.600000000000001</v>
      </c>
      <c r="W255" s="22">
        <v>24.3</v>
      </c>
      <c r="X255" s="44">
        <v>3326</v>
      </c>
      <c r="Y255" s="21">
        <v>762.5</v>
      </c>
      <c r="Z255" s="21">
        <v>674.2</v>
      </c>
      <c r="AA255" s="21">
        <v>860.8</v>
      </c>
      <c r="AB255" s="21">
        <v>22.9</v>
      </c>
      <c r="AC255" s="21">
        <v>20.3</v>
      </c>
      <c r="AD255" s="22">
        <v>25.9</v>
      </c>
      <c r="AE255" s="35">
        <v>600.79999999999995</v>
      </c>
      <c r="AF255" s="21">
        <v>175.8</v>
      </c>
      <c r="AG255" s="21">
        <v>154</v>
      </c>
      <c r="AH255" s="21">
        <v>197.7</v>
      </c>
      <c r="AI255" s="21">
        <v>29.3</v>
      </c>
      <c r="AJ255" s="21">
        <v>25.6</v>
      </c>
      <c r="AK255" s="22">
        <v>32.9</v>
      </c>
    </row>
    <row r="256" spans="1:37">
      <c r="A256" s="6" t="s">
        <v>320</v>
      </c>
      <c r="B256" s="55" t="s">
        <v>321</v>
      </c>
      <c r="C256" s="44">
        <v>915.9</v>
      </c>
      <c r="D256" s="21">
        <v>176.5</v>
      </c>
      <c r="E256" s="21">
        <v>157.30000000000001</v>
      </c>
      <c r="F256" s="21">
        <v>196.2</v>
      </c>
      <c r="G256" s="21">
        <v>19.3</v>
      </c>
      <c r="H256" s="21">
        <v>17.2</v>
      </c>
      <c r="I256" s="22">
        <v>21.4</v>
      </c>
      <c r="J256" s="44">
        <v>15176.3</v>
      </c>
      <c r="K256" s="21">
        <v>3238.8</v>
      </c>
      <c r="L256" s="21">
        <v>2914.2</v>
      </c>
      <c r="M256" s="21">
        <v>3587.3</v>
      </c>
      <c r="N256" s="21">
        <v>21.3</v>
      </c>
      <c r="O256" s="21">
        <v>19.2</v>
      </c>
      <c r="P256" s="22">
        <v>23.6</v>
      </c>
      <c r="Q256" s="44">
        <v>15896.6</v>
      </c>
      <c r="R256" s="21">
        <v>3508.2</v>
      </c>
      <c r="S256" s="21">
        <v>3143.4</v>
      </c>
      <c r="T256" s="21">
        <v>3898</v>
      </c>
      <c r="U256" s="21">
        <v>22.1</v>
      </c>
      <c r="V256" s="21">
        <v>19.8</v>
      </c>
      <c r="W256" s="22">
        <v>24.5</v>
      </c>
      <c r="X256" s="44">
        <v>17338.099999999999</v>
      </c>
      <c r="Y256" s="21">
        <v>4027.3</v>
      </c>
      <c r="Z256" s="21">
        <v>3557.8</v>
      </c>
      <c r="AA256" s="21">
        <v>4523.5</v>
      </c>
      <c r="AB256" s="21">
        <v>23.2</v>
      </c>
      <c r="AC256" s="21">
        <v>20.5</v>
      </c>
      <c r="AD256" s="22">
        <v>26.1</v>
      </c>
      <c r="AE256" s="35">
        <v>21577.1</v>
      </c>
      <c r="AF256" s="21">
        <v>6383.5</v>
      </c>
      <c r="AG256" s="21">
        <v>5626.5</v>
      </c>
      <c r="AH256" s="21">
        <v>7122.1</v>
      </c>
      <c r="AI256" s="21">
        <v>29.6</v>
      </c>
      <c r="AJ256" s="21">
        <v>26.1</v>
      </c>
      <c r="AK256" s="22">
        <v>33</v>
      </c>
    </row>
    <row r="257" spans="1:37">
      <c r="A257" s="6" t="s">
        <v>850</v>
      </c>
      <c r="B257" s="55" t="s">
        <v>851</v>
      </c>
      <c r="C257" s="44">
        <v>26417.4</v>
      </c>
      <c r="D257" s="21">
        <v>4576.3</v>
      </c>
      <c r="E257" s="21">
        <v>4063.8</v>
      </c>
      <c r="F257" s="21">
        <v>5107.5</v>
      </c>
      <c r="G257" s="21">
        <v>17.3</v>
      </c>
      <c r="H257" s="21">
        <v>15.4</v>
      </c>
      <c r="I257" s="22">
        <v>19.3</v>
      </c>
      <c r="J257" s="44">
        <v>5821.5</v>
      </c>
      <c r="K257" s="21">
        <v>1119.5999999999999</v>
      </c>
      <c r="L257" s="21">
        <v>998.6</v>
      </c>
      <c r="M257" s="21">
        <v>1242.7</v>
      </c>
      <c r="N257" s="21">
        <v>19.2</v>
      </c>
      <c r="O257" s="21">
        <v>17.2</v>
      </c>
      <c r="P257" s="22">
        <v>21.3</v>
      </c>
      <c r="Q257" s="44">
        <v>9900.2000000000007</v>
      </c>
      <c r="R257" s="21">
        <v>1971</v>
      </c>
      <c r="S257" s="21">
        <v>1767.5</v>
      </c>
      <c r="T257" s="21">
        <v>2202.5</v>
      </c>
      <c r="U257" s="21">
        <v>19.899999999999999</v>
      </c>
      <c r="V257" s="21">
        <v>17.899999999999999</v>
      </c>
      <c r="W257" s="22">
        <v>22.2</v>
      </c>
      <c r="X257" s="44">
        <v>1419.3</v>
      </c>
      <c r="Y257" s="21">
        <v>297.89999999999998</v>
      </c>
      <c r="Z257" s="21">
        <v>261.39999999999998</v>
      </c>
      <c r="AA257" s="21">
        <v>338</v>
      </c>
      <c r="AB257" s="21">
        <v>21</v>
      </c>
      <c r="AC257" s="21">
        <v>18.399999999999999</v>
      </c>
      <c r="AD257" s="22">
        <v>23.8</v>
      </c>
      <c r="AE257" s="35">
        <v>620.70000000000005</v>
      </c>
      <c r="AF257" s="21">
        <v>167.3</v>
      </c>
      <c r="AG257" s="21">
        <v>145.80000000000001</v>
      </c>
      <c r="AH257" s="21">
        <v>188.8</v>
      </c>
      <c r="AI257" s="21">
        <v>27</v>
      </c>
      <c r="AJ257" s="21">
        <v>23.5</v>
      </c>
      <c r="AK257" s="22">
        <v>30.4</v>
      </c>
    </row>
    <row r="258" spans="1:37">
      <c r="A258" s="6" t="s">
        <v>588</v>
      </c>
      <c r="B258" s="55" t="s">
        <v>589</v>
      </c>
      <c r="C258" s="44">
        <v>8046.5</v>
      </c>
      <c r="D258" s="21">
        <v>1478.7</v>
      </c>
      <c r="E258" s="21">
        <v>1308.0999999999999</v>
      </c>
      <c r="F258" s="21">
        <v>1654.7</v>
      </c>
      <c r="G258" s="21">
        <v>18.399999999999999</v>
      </c>
      <c r="H258" s="21">
        <v>16.3</v>
      </c>
      <c r="I258" s="22">
        <v>20.6</v>
      </c>
      <c r="J258" s="44">
        <v>17941.5</v>
      </c>
      <c r="K258" s="21">
        <v>3656</v>
      </c>
      <c r="L258" s="21">
        <v>3271.4</v>
      </c>
      <c r="M258" s="21">
        <v>4058.6</v>
      </c>
      <c r="N258" s="21">
        <v>20.399999999999999</v>
      </c>
      <c r="O258" s="21">
        <v>18.2</v>
      </c>
      <c r="P258" s="22">
        <v>22.6</v>
      </c>
      <c r="Q258" s="44">
        <v>12724.4</v>
      </c>
      <c r="R258" s="21">
        <v>2683</v>
      </c>
      <c r="S258" s="21">
        <v>2388.1999999999998</v>
      </c>
      <c r="T258" s="21">
        <v>2998.8</v>
      </c>
      <c r="U258" s="21">
        <v>21.1</v>
      </c>
      <c r="V258" s="21">
        <v>18.8</v>
      </c>
      <c r="W258" s="22">
        <v>23.6</v>
      </c>
      <c r="X258" s="44">
        <v>22583.4</v>
      </c>
      <c r="Y258" s="21">
        <v>5016.3999999999996</v>
      </c>
      <c r="Z258" s="21">
        <v>4409.6000000000004</v>
      </c>
      <c r="AA258" s="21">
        <v>5658.5</v>
      </c>
      <c r="AB258" s="21">
        <v>22.2</v>
      </c>
      <c r="AC258" s="21">
        <v>19.5</v>
      </c>
      <c r="AD258" s="22">
        <v>25.1</v>
      </c>
      <c r="AE258" s="35">
        <v>6525.2</v>
      </c>
      <c r="AF258" s="21">
        <v>1855</v>
      </c>
      <c r="AG258" s="21">
        <v>1627.1</v>
      </c>
      <c r="AH258" s="21">
        <v>2078</v>
      </c>
      <c r="AI258" s="21">
        <v>28.4</v>
      </c>
      <c r="AJ258" s="21">
        <v>24.9</v>
      </c>
      <c r="AK258" s="22">
        <v>31.8</v>
      </c>
    </row>
    <row r="259" spans="1:37">
      <c r="A259" s="6" t="s">
        <v>720</v>
      </c>
      <c r="B259" s="55" t="s">
        <v>721</v>
      </c>
      <c r="C259" s="44">
        <v>22767.7</v>
      </c>
      <c r="D259" s="21">
        <v>4124.5</v>
      </c>
      <c r="E259" s="21">
        <v>3664.3</v>
      </c>
      <c r="F259" s="21">
        <v>4596.5</v>
      </c>
      <c r="G259" s="21">
        <v>18.100000000000001</v>
      </c>
      <c r="H259" s="21">
        <v>16.100000000000001</v>
      </c>
      <c r="I259" s="22">
        <v>20.2</v>
      </c>
      <c r="J259" s="44">
        <v>20030.900000000001</v>
      </c>
      <c r="K259" s="21">
        <v>4024.3</v>
      </c>
      <c r="L259" s="21">
        <v>3605.9</v>
      </c>
      <c r="M259" s="21">
        <v>4463</v>
      </c>
      <c r="N259" s="21">
        <v>20.100000000000001</v>
      </c>
      <c r="O259" s="21">
        <v>18</v>
      </c>
      <c r="P259" s="22">
        <v>22.3</v>
      </c>
      <c r="Q259" s="44">
        <v>11440.5</v>
      </c>
      <c r="R259" s="21">
        <v>2378.3000000000002</v>
      </c>
      <c r="S259" s="21">
        <v>2126.3000000000002</v>
      </c>
      <c r="T259" s="21">
        <v>2655.8</v>
      </c>
      <c r="U259" s="21">
        <v>20.8</v>
      </c>
      <c r="V259" s="21">
        <v>18.600000000000001</v>
      </c>
      <c r="W259" s="22">
        <v>23.2</v>
      </c>
      <c r="X259" s="44">
        <v>6666.1</v>
      </c>
      <c r="Y259" s="21">
        <v>1460.1</v>
      </c>
      <c r="Z259" s="21">
        <v>1285.3</v>
      </c>
      <c r="AA259" s="21">
        <v>1649.5</v>
      </c>
      <c r="AB259" s="21">
        <v>21.9</v>
      </c>
      <c r="AC259" s="21">
        <v>19.3</v>
      </c>
      <c r="AD259" s="22">
        <v>24.7</v>
      </c>
      <c r="AE259" s="35">
        <v>2357.8000000000002</v>
      </c>
      <c r="AF259" s="21">
        <v>661.2</v>
      </c>
      <c r="AG259" s="21">
        <v>578.6</v>
      </c>
      <c r="AH259" s="21">
        <v>742.4</v>
      </c>
      <c r="AI259" s="21">
        <v>28</v>
      </c>
      <c r="AJ259" s="21">
        <v>24.5</v>
      </c>
      <c r="AK259" s="22">
        <v>31.5</v>
      </c>
    </row>
    <row r="260" spans="1:37">
      <c r="A260" s="6" t="s">
        <v>312</v>
      </c>
      <c r="B260" s="55" t="s">
        <v>313</v>
      </c>
      <c r="C260" s="44">
        <v>3480.2</v>
      </c>
      <c r="D260" s="21">
        <v>682.4</v>
      </c>
      <c r="E260" s="21">
        <v>608.5</v>
      </c>
      <c r="F260" s="21">
        <v>757.1</v>
      </c>
      <c r="G260" s="21">
        <v>19.600000000000001</v>
      </c>
      <c r="H260" s="21">
        <v>17.5</v>
      </c>
      <c r="I260" s="22">
        <v>21.8</v>
      </c>
      <c r="J260" s="44">
        <v>12695.3</v>
      </c>
      <c r="K260" s="21">
        <v>2754.8</v>
      </c>
      <c r="L260" s="21">
        <v>2483.1999999999998</v>
      </c>
      <c r="M260" s="21">
        <v>3048.3</v>
      </c>
      <c r="N260" s="21">
        <v>21.7</v>
      </c>
      <c r="O260" s="21">
        <v>19.600000000000001</v>
      </c>
      <c r="P260" s="22">
        <v>24</v>
      </c>
      <c r="Q260" s="44">
        <v>14415.1</v>
      </c>
      <c r="R260" s="21">
        <v>3234.3</v>
      </c>
      <c r="S260" s="21">
        <v>2901.4</v>
      </c>
      <c r="T260" s="21">
        <v>3594.7</v>
      </c>
      <c r="U260" s="21">
        <v>22.4</v>
      </c>
      <c r="V260" s="21">
        <v>20.100000000000001</v>
      </c>
      <c r="W260" s="22">
        <v>24.9</v>
      </c>
      <c r="X260" s="44">
        <v>26809.9</v>
      </c>
      <c r="Y260" s="21">
        <v>6329.7</v>
      </c>
      <c r="Z260" s="21">
        <v>5596.1</v>
      </c>
      <c r="AA260" s="21">
        <v>7110.6</v>
      </c>
      <c r="AB260" s="21">
        <v>23.6</v>
      </c>
      <c r="AC260" s="21">
        <v>20.9</v>
      </c>
      <c r="AD260" s="22">
        <v>26.5</v>
      </c>
      <c r="AE260" s="35">
        <v>19177.5</v>
      </c>
      <c r="AF260" s="21">
        <v>5759.2</v>
      </c>
      <c r="AG260" s="21">
        <v>5075.8999999999996</v>
      </c>
      <c r="AH260" s="21">
        <v>6418.2</v>
      </c>
      <c r="AI260" s="21">
        <v>30</v>
      </c>
      <c r="AJ260" s="21">
        <v>26.5</v>
      </c>
      <c r="AK260" s="22">
        <v>33.5</v>
      </c>
    </row>
    <row r="261" spans="1:37">
      <c r="A261" s="6" t="s">
        <v>374</v>
      </c>
      <c r="B261" s="55" t="s">
        <v>375</v>
      </c>
      <c r="C261" s="44">
        <v>0</v>
      </c>
      <c r="D261" s="21" t="s">
        <v>874</v>
      </c>
      <c r="E261" s="21" t="s">
        <v>874</v>
      </c>
      <c r="F261" s="21" t="s">
        <v>874</v>
      </c>
      <c r="G261" s="21" t="s">
        <v>874</v>
      </c>
      <c r="H261" s="21" t="s">
        <v>874</v>
      </c>
      <c r="I261" s="22" t="s">
        <v>874</v>
      </c>
      <c r="J261" s="44">
        <v>5573</v>
      </c>
      <c r="K261" s="21">
        <v>1190.2</v>
      </c>
      <c r="L261" s="21">
        <v>1072.0999999999999</v>
      </c>
      <c r="M261" s="21">
        <v>1317.6</v>
      </c>
      <c r="N261" s="21">
        <v>21.4</v>
      </c>
      <c r="O261" s="21">
        <v>19.2</v>
      </c>
      <c r="P261" s="22">
        <v>23.6</v>
      </c>
      <c r="Q261" s="44">
        <v>9686.4</v>
      </c>
      <c r="R261" s="21">
        <v>2139.4</v>
      </c>
      <c r="S261" s="21">
        <v>1919</v>
      </c>
      <c r="T261" s="21">
        <v>2378.9</v>
      </c>
      <c r="U261" s="21">
        <v>22.1</v>
      </c>
      <c r="V261" s="21">
        <v>19.8</v>
      </c>
      <c r="W261" s="22">
        <v>24.6</v>
      </c>
      <c r="X261" s="44">
        <v>23238</v>
      </c>
      <c r="Y261" s="21">
        <v>5402.4</v>
      </c>
      <c r="Z261" s="21">
        <v>4773.6000000000004</v>
      </c>
      <c r="AA261" s="21">
        <v>6071.1</v>
      </c>
      <c r="AB261" s="21">
        <v>23.2</v>
      </c>
      <c r="AC261" s="21">
        <v>20.5</v>
      </c>
      <c r="AD261" s="22">
        <v>26.1</v>
      </c>
      <c r="AE261" s="35">
        <v>2123.6</v>
      </c>
      <c r="AF261" s="21">
        <v>628.9</v>
      </c>
      <c r="AG261" s="21">
        <v>553.20000000000005</v>
      </c>
      <c r="AH261" s="21">
        <v>702.5</v>
      </c>
      <c r="AI261" s="21">
        <v>29.6</v>
      </c>
      <c r="AJ261" s="21">
        <v>26.1</v>
      </c>
      <c r="AK261" s="22">
        <v>33.1</v>
      </c>
    </row>
    <row r="262" spans="1:37">
      <c r="A262" s="6" t="s">
        <v>804</v>
      </c>
      <c r="B262" s="55" t="s">
        <v>805</v>
      </c>
      <c r="C262" s="44">
        <v>1950</v>
      </c>
      <c r="D262" s="21">
        <v>305.2</v>
      </c>
      <c r="E262" s="21">
        <v>267.3</v>
      </c>
      <c r="F262" s="21">
        <v>343.8</v>
      </c>
      <c r="G262" s="21">
        <v>15.7</v>
      </c>
      <c r="H262" s="21">
        <v>13.7</v>
      </c>
      <c r="I262" s="22">
        <v>17.600000000000001</v>
      </c>
      <c r="J262" s="44">
        <v>6454.9</v>
      </c>
      <c r="K262" s="21">
        <v>1125.0999999999999</v>
      </c>
      <c r="L262" s="21">
        <v>997</v>
      </c>
      <c r="M262" s="21">
        <v>1257.9000000000001</v>
      </c>
      <c r="N262" s="21">
        <v>17.399999999999999</v>
      </c>
      <c r="O262" s="21">
        <v>15.4</v>
      </c>
      <c r="P262" s="22">
        <v>19.5</v>
      </c>
      <c r="Q262" s="44">
        <v>8082.4</v>
      </c>
      <c r="R262" s="21">
        <v>1459.8</v>
      </c>
      <c r="S262" s="21">
        <v>1292.2</v>
      </c>
      <c r="T262" s="21">
        <v>1644.6</v>
      </c>
      <c r="U262" s="21">
        <v>18.100000000000001</v>
      </c>
      <c r="V262" s="21">
        <v>16</v>
      </c>
      <c r="W262" s="22">
        <v>20.3</v>
      </c>
      <c r="X262" s="44">
        <v>33402.199999999997</v>
      </c>
      <c r="Y262" s="21">
        <v>6370.6</v>
      </c>
      <c r="Z262" s="21">
        <v>5537.6</v>
      </c>
      <c r="AA262" s="21">
        <v>7261</v>
      </c>
      <c r="AB262" s="21">
        <v>19.100000000000001</v>
      </c>
      <c r="AC262" s="21">
        <v>16.600000000000001</v>
      </c>
      <c r="AD262" s="22">
        <v>21.7</v>
      </c>
      <c r="AE262" s="35">
        <v>26149.599999999999</v>
      </c>
      <c r="AF262" s="21">
        <v>6464.4</v>
      </c>
      <c r="AG262" s="21">
        <v>5604.1</v>
      </c>
      <c r="AH262" s="21">
        <v>7321.3</v>
      </c>
      <c r="AI262" s="21">
        <v>24.7</v>
      </c>
      <c r="AJ262" s="21">
        <v>21.4</v>
      </c>
      <c r="AK262" s="22">
        <v>28</v>
      </c>
    </row>
    <row r="263" spans="1:37">
      <c r="A263" s="6" t="s">
        <v>744</v>
      </c>
      <c r="B263" s="55" t="s">
        <v>745</v>
      </c>
      <c r="C263" s="44">
        <v>38505.199999999997</v>
      </c>
      <c r="D263" s="21">
        <v>6801.1</v>
      </c>
      <c r="E263" s="21">
        <v>6046</v>
      </c>
      <c r="F263" s="21">
        <v>7572.1</v>
      </c>
      <c r="G263" s="21">
        <v>17.7</v>
      </c>
      <c r="H263" s="21">
        <v>15.7</v>
      </c>
      <c r="I263" s="22">
        <v>19.7</v>
      </c>
      <c r="J263" s="44">
        <v>27754.799999999999</v>
      </c>
      <c r="K263" s="21">
        <v>5440.1</v>
      </c>
      <c r="L263" s="21">
        <v>4869.8999999999996</v>
      </c>
      <c r="M263" s="21">
        <v>6029.6</v>
      </c>
      <c r="N263" s="21">
        <v>19.600000000000001</v>
      </c>
      <c r="O263" s="21">
        <v>17.5</v>
      </c>
      <c r="P263" s="22">
        <v>21.7</v>
      </c>
      <c r="Q263" s="44">
        <v>15695.5</v>
      </c>
      <c r="R263" s="21">
        <v>3183.9</v>
      </c>
      <c r="S263" s="21">
        <v>2853.2</v>
      </c>
      <c r="T263" s="21">
        <v>3555.3</v>
      </c>
      <c r="U263" s="21">
        <v>20.3</v>
      </c>
      <c r="V263" s="21">
        <v>18.2</v>
      </c>
      <c r="W263" s="22">
        <v>22.7</v>
      </c>
      <c r="X263" s="44">
        <v>15248.8</v>
      </c>
      <c r="Y263" s="21">
        <v>3260.2</v>
      </c>
      <c r="Z263" s="21">
        <v>2865.5</v>
      </c>
      <c r="AA263" s="21">
        <v>3691.8</v>
      </c>
      <c r="AB263" s="21">
        <v>21.4</v>
      </c>
      <c r="AC263" s="21">
        <v>18.8</v>
      </c>
      <c r="AD263" s="22">
        <v>24.2</v>
      </c>
      <c r="AE263" s="35">
        <v>7351.7</v>
      </c>
      <c r="AF263" s="21">
        <v>2016.2</v>
      </c>
      <c r="AG263" s="21">
        <v>1762</v>
      </c>
      <c r="AH263" s="21">
        <v>2266.4</v>
      </c>
      <c r="AI263" s="21">
        <v>27.4</v>
      </c>
      <c r="AJ263" s="21">
        <v>24</v>
      </c>
      <c r="AK263" s="22">
        <v>30.8</v>
      </c>
    </row>
    <row r="264" spans="1:37">
      <c r="A264" s="6" t="s">
        <v>806</v>
      </c>
      <c r="B264" s="55" t="s">
        <v>807</v>
      </c>
      <c r="C264" s="44">
        <v>24743.4</v>
      </c>
      <c r="D264" s="21">
        <v>4296.7</v>
      </c>
      <c r="E264" s="21">
        <v>3817.9</v>
      </c>
      <c r="F264" s="21">
        <v>4785.6000000000004</v>
      </c>
      <c r="G264" s="21">
        <v>17.399999999999999</v>
      </c>
      <c r="H264" s="21">
        <v>15.4</v>
      </c>
      <c r="I264" s="22">
        <v>19.3</v>
      </c>
      <c r="J264" s="44">
        <v>16460.099999999999</v>
      </c>
      <c r="K264" s="21">
        <v>3173.2</v>
      </c>
      <c r="L264" s="21">
        <v>2834.8</v>
      </c>
      <c r="M264" s="21">
        <v>3521</v>
      </c>
      <c r="N264" s="21">
        <v>19.3</v>
      </c>
      <c r="O264" s="21">
        <v>17.2</v>
      </c>
      <c r="P264" s="22">
        <v>21.4</v>
      </c>
      <c r="Q264" s="44">
        <v>11644.1</v>
      </c>
      <c r="R264" s="21">
        <v>2323.5</v>
      </c>
      <c r="S264" s="21">
        <v>2082.6</v>
      </c>
      <c r="T264" s="21">
        <v>2593.1</v>
      </c>
      <c r="U264" s="21">
        <v>20</v>
      </c>
      <c r="V264" s="21">
        <v>17.899999999999999</v>
      </c>
      <c r="W264" s="22">
        <v>22.3</v>
      </c>
      <c r="X264" s="44">
        <v>3356.7</v>
      </c>
      <c r="Y264" s="21">
        <v>706.1</v>
      </c>
      <c r="Z264" s="21">
        <v>619.9</v>
      </c>
      <c r="AA264" s="21">
        <v>801</v>
      </c>
      <c r="AB264" s="21">
        <v>21</v>
      </c>
      <c r="AC264" s="21">
        <v>18.5</v>
      </c>
      <c r="AD264" s="22">
        <v>23.9</v>
      </c>
      <c r="AE264" s="35">
        <v>622.79999999999995</v>
      </c>
      <c r="AF264" s="21">
        <v>168.3</v>
      </c>
      <c r="AG264" s="21">
        <v>147</v>
      </c>
      <c r="AH264" s="21">
        <v>189.4</v>
      </c>
      <c r="AI264" s="21">
        <v>27</v>
      </c>
      <c r="AJ264" s="21">
        <v>23.6</v>
      </c>
      <c r="AK264" s="22">
        <v>30.4</v>
      </c>
    </row>
    <row r="265" spans="1:37">
      <c r="A265" s="6" t="s">
        <v>870</v>
      </c>
      <c r="B265" s="55" t="s">
        <v>871</v>
      </c>
      <c r="C265" s="44">
        <v>21975.9</v>
      </c>
      <c r="D265" s="21">
        <v>3674.9</v>
      </c>
      <c r="E265" s="21">
        <v>3244.6</v>
      </c>
      <c r="F265" s="21">
        <v>4122</v>
      </c>
      <c r="G265" s="21">
        <v>16.7</v>
      </c>
      <c r="H265" s="21">
        <v>14.8</v>
      </c>
      <c r="I265" s="22">
        <v>18.8</v>
      </c>
      <c r="J265" s="44">
        <v>19801.3</v>
      </c>
      <c r="K265" s="21">
        <v>3679.9</v>
      </c>
      <c r="L265" s="21">
        <v>3276.3</v>
      </c>
      <c r="M265" s="21">
        <v>4103.2</v>
      </c>
      <c r="N265" s="21">
        <v>18.600000000000001</v>
      </c>
      <c r="O265" s="21">
        <v>16.5</v>
      </c>
      <c r="P265" s="22">
        <v>20.7</v>
      </c>
      <c r="Q265" s="44">
        <v>5117.8</v>
      </c>
      <c r="R265" s="21">
        <v>984.9</v>
      </c>
      <c r="S265" s="21">
        <v>879.5</v>
      </c>
      <c r="T265" s="21">
        <v>1102.2</v>
      </c>
      <c r="U265" s="21">
        <v>19.2</v>
      </c>
      <c r="V265" s="21">
        <v>17.2</v>
      </c>
      <c r="W265" s="22">
        <v>21.5</v>
      </c>
      <c r="X265" s="44">
        <v>0</v>
      </c>
      <c r="Y265" s="21" t="s">
        <v>874</v>
      </c>
      <c r="Z265" s="21" t="s">
        <v>874</v>
      </c>
      <c r="AA265" s="21" t="s">
        <v>874</v>
      </c>
      <c r="AB265" s="21" t="s">
        <v>874</v>
      </c>
      <c r="AC265" s="21" t="s">
        <v>874</v>
      </c>
      <c r="AD265" s="22" t="s">
        <v>874</v>
      </c>
      <c r="AE265" s="35">
        <v>0</v>
      </c>
      <c r="AF265" s="21" t="s">
        <v>874</v>
      </c>
      <c r="AG265" s="21" t="s">
        <v>874</v>
      </c>
      <c r="AH265" s="21" t="s">
        <v>874</v>
      </c>
      <c r="AI265" s="21" t="s">
        <v>874</v>
      </c>
      <c r="AJ265" s="21" t="s">
        <v>874</v>
      </c>
      <c r="AK265" s="22" t="s">
        <v>874</v>
      </c>
    </row>
    <row r="266" spans="1:37">
      <c r="A266" s="6" t="s">
        <v>830</v>
      </c>
      <c r="B266" s="55" t="s">
        <v>831</v>
      </c>
      <c r="C266" s="44">
        <v>39514</v>
      </c>
      <c r="D266" s="21">
        <v>6922.3</v>
      </c>
      <c r="E266" s="21">
        <v>6154.6</v>
      </c>
      <c r="F266" s="21">
        <v>7695.1</v>
      </c>
      <c r="G266" s="21">
        <v>17.5</v>
      </c>
      <c r="H266" s="21">
        <v>15.6</v>
      </c>
      <c r="I266" s="22">
        <v>19.5</v>
      </c>
      <c r="J266" s="44">
        <v>22545.7</v>
      </c>
      <c r="K266" s="21">
        <v>4384.1000000000004</v>
      </c>
      <c r="L266" s="21">
        <v>3918</v>
      </c>
      <c r="M266" s="21">
        <v>4859.6000000000004</v>
      </c>
      <c r="N266" s="21">
        <v>19.399999999999999</v>
      </c>
      <c r="O266" s="21">
        <v>17.399999999999999</v>
      </c>
      <c r="P266" s="22">
        <v>21.6</v>
      </c>
      <c r="Q266" s="44">
        <v>4856.1000000000004</v>
      </c>
      <c r="R266" s="21">
        <v>977.4</v>
      </c>
      <c r="S266" s="21">
        <v>878</v>
      </c>
      <c r="T266" s="21">
        <v>1089.5</v>
      </c>
      <c r="U266" s="21">
        <v>20.100000000000001</v>
      </c>
      <c r="V266" s="21">
        <v>18.100000000000001</v>
      </c>
      <c r="W266" s="22">
        <v>22.4</v>
      </c>
      <c r="X266" s="44">
        <v>0</v>
      </c>
      <c r="Y266" s="21" t="s">
        <v>874</v>
      </c>
      <c r="Z266" s="21" t="s">
        <v>874</v>
      </c>
      <c r="AA266" s="21" t="s">
        <v>874</v>
      </c>
      <c r="AB266" s="21" t="s">
        <v>874</v>
      </c>
      <c r="AC266" s="21" t="s">
        <v>874</v>
      </c>
      <c r="AD266" s="22" t="s">
        <v>874</v>
      </c>
      <c r="AE266" s="35">
        <v>541.20000000000005</v>
      </c>
      <c r="AF266" s="21">
        <v>147.4</v>
      </c>
      <c r="AG266" s="21">
        <v>128.9</v>
      </c>
      <c r="AH266" s="21">
        <v>165.8</v>
      </c>
      <c r="AI266" s="21">
        <v>27.2</v>
      </c>
      <c r="AJ266" s="21">
        <v>23.8</v>
      </c>
      <c r="AK266" s="22">
        <v>30.6</v>
      </c>
    </row>
    <row r="267" spans="1:37">
      <c r="A267" s="6" t="s">
        <v>364</v>
      </c>
      <c r="B267" s="55" t="s">
        <v>365</v>
      </c>
      <c r="C267" s="44">
        <v>17493</v>
      </c>
      <c r="D267" s="21">
        <v>3381.9</v>
      </c>
      <c r="E267" s="21">
        <v>3005.7</v>
      </c>
      <c r="F267" s="21">
        <v>3764.4</v>
      </c>
      <c r="G267" s="21">
        <v>19.3</v>
      </c>
      <c r="H267" s="21">
        <v>17.2</v>
      </c>
      <c r="I267" s="22">
        <v>21.5</v>
      </c>
      <c r="J267" s="44">
        <v>29431.8</v>
      </c>
      <c r="K267" s="21">
        <v>6300.2</v>
      </c>
      <c r="L267" s="21">
        <v>5661.7</v>
      </c>
      <c r="M267" s="21">
        <v>6980.3</v>
      </c>
      <c r="N267" s="21">
        <v>21.4</v>
      </c>
      <c r="O267" s="21">
        <v>19.2</v>
      </c>
      <c r="P267" s="22">
        <v>23.7</v>
      </c>
      <c r="Q267" s="44">
        <v>28111.9</v>
      </c>
      <c r="R267" s="21">
        <v>6223.5</v>
      </c>
      <c r="S267" s="21">
        <v>5557.9</v>
      </c>
      <c r="T267" s="21">
        <v>6933.7</v>
      </c>
      <c r="U267" s="21">
        <v>22.1</v>
      </c>
      <c r="V267" s="21">
        <v>19.8</v>
      </c>
      <c r="W267" s="22">
        <v>24.7</v>
      </c>
      <c r="X267" s="44">
        <v>39390.300000000003</v>
      </c>
      <c r="Y267" s="21">
        <v>9179</v>
      </c>
      <c r="Z267" s="21">
        <v>8105.6</v>
      </c>
      <c r="AA267" s="21">
        <v>10315.700000000001</v>
      </c>
      <c r="AB267" s="21">
        <v>23.3</v>
      </c>
      <c r="AC267" s="21">
        <v>20.6</v>
      </c>
      <c r="AD267" s="22">
        <v>26.2</v>
      </c>
      <c r="AE267" s="35">
        <v>50367</v>
      </c>
      <c r="AF267" s="21">
        <v>14954.9</v>
      </c>
      <c r="AG267" s="21">
        <v>13155.3</v>
      </c>
      <c r="AH267" s="21">
        <v>16692.8</v>
      </c>
      <c r="AI267" s="21">
        <v>29.7</v>
      </c>
      <c r="AJ267" s="21">
        <v>26.1</v>
      </c>
      <c r="AK267" s="22">
        <v>33.1</v>
      </c>
    </row>
    <row r="268" spans="1:37">
      <c r="A268" s="6" t="s">
        <v>322</v>
      </c>
      <c r="B268" s="55" t="s">
        <v>323</v>
      </c>
      <c r="C268" s="44">
        <v>17169.2</v>
      </c>
      <c r="D268" s="21">
        <v>3395.4</v>
      </c>
      <c r="E268" s="21">
        <v>3015.2</v>
      </c>
      <c r="F268" s="21">
        <v>3782.1</v>
      </c>
      <c r="G268" s="21">
        <v>19.8</v>
      </c>
      <c r="H268" s="21">
        <v>17.600000000000001</v>
      </c>
      <c r="I268" s="22">
        <v>22</v>
      </c>
      <c r="J268" s="44">
        <v>15294.5</v>
      </c>
      <c r="K268" s="21">
        <v>3347.7</v>
      </c>
      <c r="L268" s="21">
        <v>3007.7</v>
      </c>
      <c r="M268" s="21">
        <v>3708.4</v>
      </c>
      <c r="N268" s="21">
        <v>21.9</v>
      </c>
      <c r="O268" s="21">
        <v>19.7</v>
      </c>
      <c r="P268" s="22">
        <v>24.2</v>
      </c>
      <c r="Q268" s="44">
        <v>14386.9</v>
      </c>
      <c r="R268" s="21">
        <v>3256.2</v>
      </c>
      <c r="S268" s="21">
        <v>2909.2</v>
      </c>
      <c r="T268" s="21">
        <v>3625.4</v>
      </c>
      <c r="U268" s="21">
        <v>22.6</v>
      </c>
      <c r="V268" s="21">
        <v>20.2</v>
      </c>
      <c r="W268" s="22">
        <v>25.2</v>
      </c>
      <c r="X268" s="44">
        <v>18701.400000000001</v>
      </c>
      <c r="Y268" s="21">
        <v>4454.3</v>
      </c>
      <c r="Z268" s="21">
        <v>3933.6</v>
      </c>
      <c r="AA268" s="21">
        <v>5001.7</v>
      </c>
      <c r="AB268" s="21">
        <v>23.8</v>
      </c>
      <c r="AC268" s="21">
        <v>21</v>
      </c>
      <c r="AD268" s="22">
        <v>26.7</v>
      </c>
      <c r="AE268" s="35">
        <v>54864</v>
      </c>
      <c r="AF268" s="21">
        <v>16627.400000000001</v>
      </c>
      <c r="AG268" s="21">
        <v>14658.1</v>
      </c>
      <c r="AH268" s="21">
        <v>18570.599999999999</v>
      </c>
      <c r="AI268" s="21">
        <v>30.3</v>
      </c>
      <c r="AJ268" s="21">
        <v>26.7</v>
      </c>
      <c r="AK268" s="22">
        <v>33.799999999999997</v>
      </c>
    </row>
    <row r="269" spans="1:37">
      <c r="A269" s="6" t="s">
        <v>766</v>
      </c>
      <c r="B269" s="55" t="s">
        <v>767</v>
      </c>
      <c r="C269" s="44">
        <v>750.1</v>
      </c>
      <c r="D269" s="21">
        <v>123.9</v>
      </c>
      <c r="E269" s="21">
        <v>109.3</v>
      </c>
      <c r="F269" s="21">
        <v>139</v>
      </c>
      <c r="G269" s="21">
        <v>16.5</v>
      </c>
      <c r="H269" s="21">
        <v>14.6</v>
      </c>
      <c r="I269" s="22">
        <v>18.5</v>
      </c>
      <c r="J269" s="44">
        <v>5934</v>
      </c>
      <c r="K269" s="21">
        <v>1089.5999999999999</v>
      </c>
      <c r="L269" s="21">
        <v>968.3</v>
      </c>
      <c r="M269" s="21">
        <v>1213.5</v>
      </c>
      <c r="N269" s="21">
        <v>18.399999999999999</v>
      </c>
      <c r="O269" s="21">
        <v>16.3</v>
      </c>
      <c r="P269" s="22">
        <v>20.399999999999999</v>
      </c>
      <c r="Q269" s="44">
        <v>27764.6</v>
      </c>
      <c r="R269" s="21">
        <v>5280.4</v>
      </c>
      <c r="S269" s="21">
        <v>4695.2</v>
      </c>
      <c r="T269" s="21">
        <v>5929.5</v>
      </c>
      <c r="U269" s="21">
        <v>19</v>
      </c>
      <c r="V269" s="21">
        <v>16.899999999999999</v>
      </c>
      <c r="W269" s="22">
        <v>21.4</v>
      </c>
      <c r="X269" s="44">
        <v>46919.4</v>
      </c>
      <c r="Y269" s="21">
        <v>9415.9</v>
      </c>
      <c r="Z269" s="21">
        <v>8220.6</v>
      </c>
      <c r="AA269" s="21">
        <v>10705.7</v>
      </c>
      <c r="AB269" s="21">
        <v>20.100000000000001</v>
      </c>
      <c r="AC269" s="21">
        <v>17.5</v>
      </c>
      <c r="AD269" s="22">
        <v>22.8</v>
      </c>
      <c r="AE269" s="35">
        <v>14677.9</v>
      </c>
      <c r="AF269" s="21">
        <v>3802.1</v>
      </c>
      <c r="AG269" s="21">
        <v>3301</v>
      </c>
      <c r="AH269" s="21">
        <v>4299</v>
      </c>
      <c r="AI269" s="21">
        <v>25.9</v>
      </c>
      <c r="AJ269" s="21">
        <v>22.5</v>
      </c>
      <c r="AK269" s="22">
        <v>29.3</v>
      </c>
    </row>
    <row r="270" spans="1:37">
      <c r="A270" s="6" t="s">
        <v>858</v>
      </c>
      <c r="B270" s="55" t="s">
        <v>859</v>
      </c>
      <c r="C270" s="44">
        <v>17832.5</v>
      </c>
      <c r="D270" s="21">
        <v>2813.6</v>
      </c>
      <c r="E270" s="21">
        <v>2477.6</v>
      </c>
      <c r="F270" s="21">
        <v>3144.5</v>
      </c>
      <c r="G270" s="21">
        <v>15.8</v>
      </c>
      <c r="H270" s="21">
        <v>13.9</v>
      </c>
      <c r="I270" s="22">
        <v>17.600000000000001</v>
      </c>
      <c r="J270" s="44">
        <v>29076.799999999999</v>
      </c>
      <c r="K270" s="21">
        <v>5106.2</v>
      </c>
      <c r="L270" s="21">
        <v>4534.8</v>
      </c>
      <c r="M270" s="21">
        <v>5692.1</v>
      </c>
      <c r="N270" s="21">
        <v>17.600000000000001</v>
      </c>
      <c r="O270" s="21">
        <v>15.6</v>
      </c>
      <c r="P270" s="22">
        <v>19.600000000000001</v>
      </c>
      <c r="Q270" s="44">
        <v>30730.6</v>
      </c>
      <c r="R270" s="21">
        <v>5590.8</v>
      </c>
      <c r="S270" s="21">
        <v>4988.2</v>
      </c>
      <c r="T270" s="21">
        <v>6272.1</v>
      </c>
      <c r="U270" s="21">
        <v>18.2</v>
      </c>
      <c r="V270" s="21">
        <v>16.2</v>
      </c>
      <c r="W270" s="22">
        <v>20.399999999999999</v>
      </c>
      <c r="X270" s="44">
        <v>21059.1</v>
      </c>
      <c r="Y270" s="21">
        <v>4044.8</v>
      </c>
      <c r="Z270" s="21">
        <v>3522.1</v>
      </c>
      <c r="AA270" s="21">
        <v>4618.8999999999996</v>
      </c>
      <c r="AB270" s="21">
        <v>19.2</v>
      </c>
      <c r="AC270" s="21">
        <v>16.7</v>
      </c>
      <c r="AD270" s="22">
        <v>21.9</v>
      </c>
      <c r="AE270" s="35">
        <v>4843</v>
      </c>
      <c r="AF270" s="21">
        <v>1203.8</v>
      </c>
      <c r="AG270" s="21">
        <v>1044.8</v>
      </c>
      <c r="AH270" s="21">
        <v>1363.3</v>
      </c>
      <c r="AI270" s="21">
        <v>24.9</v>
      </c>
      <c r="AJ270" s="21">
        <v>21.6</v>
      </c>
      <c r="AK270" s="22">
        <v>28.1</v>
      </c>
    </row>
    <row r="271" spans="1:37">
      <c r="A271" s="6" t="s">
        <v>646</v>
      </c>
      <c r="B271" s="55" t="s">
        <v>647</v>
      </c>
      <c r="C271" s="44">
        <v>35211.800000000003</v>
      </c>
      <c r="D271" s="21">
        <v>6568.9</v>
      </c>
      <c r="E271" s="21">
        <v>5839.9</v>
      </c>
      <c r="F271" s="21">
        <v>7312.8</v>
      </c>
      <c r="G271" s="21">
        <v>18.7</v>
      </c>
      <c r="H271" s="21">
        <v>16.600000000000001</v>
      </c>
      <c r="I271" s="22">
        <v>20.8</v>
      </c>
      <c r="J271" s="44">
        <v>26658.799999999999</v>
      </c>
      <c r="K271" s="21">
        <v>5512.6</v>
      </c>
      <c r="L271" s="21">
        <v>4941.7</v>
      </c>
      <c r="M271" s="21">
        <v>6105</v>
      </c>
      <c r="N271" s="21">
        <v>20.7</v>
      </c>
      <c r="O271" s="21">
        <v>18.5</v>
      </c>
      <c r="P271" s="22">
        <v>22.9</v>
      </c>
      <c r="Q271" s="44">
        <v>8767</v>
      </c>
      <c r="R271" s="21">
        <v>1875.5</v>
      </c>
      <c r="S271" s="21">
        <v>1677.5</v>
      </c>
      <c r="T271" s="21">
        <v>2092.6</v>
      </c>
      <c r="U271" s="21">
        <v>21.4</v>
      </c>
      <c r="V271" s="21">
        <v>19.100000000000001</v>
      </c>
      <c r="W271" s="22">
        <v>23.9</v>
      </c>
      <c r="X271" s="44">
        <v>15410.8</v>
      </c>
      <c r="Y271" s="21">
        <v>3472.4</v>
      </c>
      <c r="Z271" s="21">
        <v>3062.9</v>
      </c>
      <c r="AA271" s="21">
        <v>3918.5</v>
      </c>
      <c r="AB271" s="21">
        <v>22.5</v>
      </c>
      <c r="AC271" s="21">
        <v>19.899999999999999</v>
      </c>
      <c r="AD271" s="22">
        <v>25.4</v>
      </c>
      <c r="AE271" s="35">
        <v>15256.5</v>
      </c>
      <c r="AF271" s="21">
        <v>4393.7</v>
      </c>
      <c r="AG271" s="21">
        <v>3843.8</v>
      </c>
      <c r="AH271" s="21">
        <v>4933.1000000000004</v>
      </c>
      <c r="AI271" s="21">
        <v>28.8</v>
      </c>
      <c r="AJ271" s="21">
        <v>25.2</v>
      </c>
      <c r="AK271" s="22">
        <v>32.299999999999997</v>
      </c>
    </row>
    <row r="272" spans="1:37">
      <c r="A272" s="6" t="s">
        <v>784</v>
      </c>
      <c r="B272" s="55" t="s">
        <v>785</v>
      </c>
      <c r="C272" s="44">
        <v>29997.4</v>
      </c>
      <c r="D272" s="21">
        <v>5219.3</v>
      </c>
      <c r="E272" s="21">
        <v>4631</v>
      </c>
      <c r="F272" s="21">
        <v>5808.8</v>
      </c>
      <c r="G272" s="21">
        <v>17.399999999999999</v>
      </c>
      <c r="H272" s="21">
        <v>15.4</v>
      </c>
      <c r="I272" s="22">
        <v>19.399999999999999</v>
      </c>
      <c r="J272" s="44">
        <v>21361.8</v>
      </c>
      <c r="K272" s="21">
        <v>4125.8999999999996</v>
      </c>
      <c r="L272" s="21">
        <v>3691.1</v>
      </c>
      <c r="M272" s="21">
        <v>4578.6000000000004</v>
      </c>
      <c r="N272" s="21">
        <v>19.3</v>
      </c>
      <c r="O272" s="21">
        <v>17.3</v>
      </c>
      <c r="P272" s="22">
        <v>21.4</v>
      </c>
      <c r="Q272" s="44">
        <v>11502.4</v>
      </c>
      <c r="R272" s="21">
        <v>2299.5</v>
      </c>
      <c r="S272" s="21">
        <v>2062</v>
      </c>
      <c r="T272" s="21">
        <v>2562.8000000000002</v>
      </c>
      <c r="U272" s="21">
        <v>20</v>
      </c>
      <c r="V272" s="21">
        <v>17.899999999999999</v>
      </c>
      <c r="W272" s="22">
        <v>22.3</v>
      </c>
      <c r="X272" s="44">
        <v>3946.8</v>
      </c>
      <c r="Y272" s="21">
        <v>831.8</v>
      </c>
      <c r="Z272" s="21">
        <v>730.7</v>
      </c>
      <c r="AA272" s="21">
        <v>942.7</v>
      </c>
      <c r="AB272" s="21">
        <v>21.1</v>
      </c>
      <c r="AC272" s="21">
        <v>18.5</v>
      </c>
      <c r="AD272" s="22">
        <v>23.9</v>
      </c>
      <c r="AE272" s="35">
        <v>505.6</v>
      </c>
      <c r="AF272" s="21">
        <v>136.80000000000001</v>
      </c>
      <c r="AG272" s="21">
        <v>119.9</v>
      </c>
      <c r="AH272" s="21">
        <v>153.6</v>
      </c>
      <c r="AI272" s="21">
        <v>27.1</v>
      </c>
      <c r="AJ272" s="21">
        <v>23.7</v>
      </c>
      <c r="AK272" s="22">
        <v>30.4</v>
      </c>
    </row>
    <row r="273" spans="1:37">
      <c r="A273" s="6" t="s">
        <v>848</v>
      </c>
      <c r="B273" s="55" t="s">
        <v>849</v>
      </c>
      <c r="C273" s="44">
        <v>9315.2999999999993</v>
      </c>
      <c r="D273" s="21">
        <v>1546.6</v>
      </c>
      <c r="E273" s="21">
        <v>1366.1</v>
      </c>
      <c r="F273" s="21">
        <v>1735.3</v>
      </c>
      <c r="G273" s="21">
        <v>16.600000000000001</v>
      </c>
      <c r="H273" s="21">
        <v>14.7</v>
      </c>
      <c r="I273" s="22">
        <v>18.600000000000001</v>
      </c>
      <c r="J273" s="44">
        <v>11236.7</v>
      </c>
      <c r="K273" s="21">
        <v>2073.5</v>
      </c>
      <c r="L273" s="21">
        <v>1845.1</v>
      </c>
      <c r="M273" s="21">
        <v>2308.6999999999998</v>
      </c>
      <c r="N273" s="21">
        <v>18.5</v>
      </c>
      <c r="O273" s="21">
        <v>16.399999999999999</v>
      </c>
      <c r="P273" s="22">
        <v>20.5</v>
      </c>
      <c r="Q273" s="44">
        <v>10458.799999999999</v>
      </c>
      <c r="R273" s="21">
        <v>1998.6</v>
      </c>
      <c r="S273" s="21">
        <v>1781.4</v>
      </c>
      <c r="T273" s="21">
        <v>2241.3000000000002</v>
      </c>
      <c r="U273" s="21">
        <v>19.100000000000001</v>
      </c>
      <c r="V273" s="21">
        <v>17</v>
      </c>
      <c r="W273" s="22">
        <v>21.4</v>
      </c>
      <c r="X273" s="44">
        <v>7552.2</v>
      </c>
      <c r="Y273" s="21">
        <v>1522.4</v>
      </c>
      <c r="Z273" s="21">
        <v>1332.1</v>
      </c>
      <c r="AA273" s="21">
        <v>1729.7</v>
      </c>
      <c r="AB273" s="21">
        <v>20.2</v>
      </c>
      <c r="AC273" s="21">
        <v>17.600000000000001</v>
      </c>
      <c r="AD273" s="22">
        <v>22.9</v>
      </c>
      <c r="AE273" s="35">
        <v>706.1</v>
      </c>
      <c r="AF273" s="21">
        <v>183.4</v>
      </c>
      <c r="AG273" s="21">
        <v>159.80000000000001</v>
      </c>
      <c r="AH273" s="21">
        <v>207.2</v>
      </c>
      <c r="AI273" s="21">
        <v>26</v>
      </c>
      <c r="AJ273" s="21">
        <v>22.6</v>
      </c>
      <c r="AK273" s="22">
        <v>29.3</v>
      </c>
    </row>
    <row r="274" spans="1:37">
      <c r="A274" s="6" t="s">
        <v>814</v>
      </c>
      <c r="B274" s="55" t="s">
        <v>815</v>
      </c>
      <c r="C274" s="44">
        <v>44464.6</v>
      </c>
      <c r="D274" s="21">
        <v>7676.4</v>
      </c>
      <c r="E274" s="21">
        <v>6819.5</v>
      </c>
      <c r="F274" s="21">
        <v>8528.4</v>
      </c>
      <c r="G274" s="21">
        <v>17.3</v>
      </c>
      <c r="H274" s="21">
        <v>15.3</v>
      </c>
      <c r="I274" s="22">
        <v>19.2</v>
      </c>
      <c r="J274" s="44">
        <v>16488.3</v>
      </c>
      <c r="K274" s="21">
        <v>3160</v>
      </c>
      <c r="L274" s="21">
        <v>2823.4</v>
      </c>
      <c r="M274" s="21">
        <v>3506.9</v>
      </c>
      <c r="N274" s="21">
        <v>19.2</v>
      </c>
      <c r="O274" s="21">
        <v>17.100000000000001</v>
      </c>
      <c r="P274" s="22">
        <v>21.3</v>
      </c>
      <c r="Q274" s="44">
        <v>3933.4</v>
      </c>
      <c r="R274" s="21">
        <v>780.3</v>
      </c>
      <c r="S274" s="21">
        <v>701.2</v>
      </c>
      <c r="T274" s="21">
        <v>868.7</v>
      </c>
      <c r="U274" s="21">
        <v>19.8</v>
      </c>
      <c r="V274" s="21">
        <v>17.8</v>
      </c>
      <c r="W274" s="22">
        <v>22.1</v>
      </c>
      <c r="X274" s="44">
        <v>1610.7</v>
      </c>
      <c r="Y274" s="21">
        <v>336.8</v>
      </c>
      <c r="Z274" s="21">
        <v>295.60000000000002</v>
      </c>
      <c r="AA274" s="21">
        <v>382.6</v>
      </c>
      <c r="AB274" s="21">
        <v>20.9</v>
      </c>
      <c r="AC274" s="21">
        <v>18.399999999999999</v>
      </c>
      <c r="AD274" s="22">
        <v>23.8</v>
      </c>
      <c r="AE274" s="35">
        <v>0</v>
      </c>
      <c r="AF274" s="21" t="s">
        <v>874</v>
      </c>
      <c r="AG274" s="21" t="s">
        <v>874</v>
      </c>
      <c r="AH274" s="21" t="s">
        <v>874</v>
      </c>
      <c r="AI274" s="21" t="s">
        <v>874</v>
      </c>
      <c r="AJ274" s="21" t="s">
        <v>874</v>
      </c>
      <c r="AK274" s="22" t="s">
        <v>874</v>
      </c>
    </row>
    <row r="275" spans="1:37">
      <c r="A275" s="6" t="s">
        <v>626</v>
      </c>
      <c r="B275" s="55" t="s">
        <v>627</v>
      </c>
      <c r="C275" s="44">
        <v>28569.200000000001</v>
      </c>
      <c r="D275" s="21">
        <v>5271.6</v>
      </c>
      <c r="E275" s="21">
        <v>4695.3</v>
      </c>
      <c r="F275" s="21">
        <v>5860.9</v>
      </c>
      <c r="G275" s="21">
        <v>18.5</v>
      </c>
      <c r="H275" s="21">
        <v>16.399999999999999</v>
      </c>
      <c r="I275" s="22">
        <v>20.5</v>
      </c>
      <c r="J275" s="44">
        <v>34149.599999999999</v>
      </c>
      <c r="K275" s="21">
        <v>6984.6</v>
      </c>
      <c r="L275" s="21">
        <v>6269.4</v>
      </c>
      <c r="M275" s="21">
        <v>7742.2</v>
      </c>
      <c r="N275" s="21">
        <v>20.5</v>
      </c>
      <c r="O275" s="21">
        <v>18.399999999999999</v>
      </c>
      <c r="P275" s="22">
        <v>22.7</v>
      </c>
      <c r="Q275" s="44">
        <v>23489.8</v>
      </c>
      <c r="R275" s="21">
        <v>4970.3</v>
      </c>
      <c r="S275" s="21">
        <v>4460.2</v>
      </c>
      <c r="T275" s="21">
        <v>5533.1</v>
      </c>
      <c r="U275" s="21">
        <v>21.2</v>
      </c>
      <c r="V275" s="21">
        <v>19</v>
      </c>
      <c r="W275" s="22">
        <v>23.6</v>
      </c>
      <c r="X275" s="44">
        <v>2457.6</v>
      </c>
      <c r="Y275" s="21">
        <v>547.70000000000005</v>
      </c>
      <c r="Z275" s="21">
        <v>482.6</v>
      </c>
      <c r="AA275" s="21">
        <v>618.20000000000005</v>
      </c>
      <c r="AB275" s="21">
        <v>22.3</v>
      </c>
      <c r="AC275" s="21">
        <v>19.600000000000001</v>
      </c>
      <c r="AD275" s="22">
        <v>25.2</v>
      </c>
      <c r="AE275" s="35">
        <v>2774.8</v>
      </c>
      <c r="AF275" s="21">
        <v>790.4</v>
      </c>
      <c r="AG275" s="21">
        <v>693.8</v>
      </c>
      <c r="AH275" s="21">
        <v>886.5</v>
      </c>
      <c r="AI275" s="21">
        <v>28.5</v>
      </c>
      <c r="AJ275" s="21">
        <v>25</v>
      </c>
      <c r="AK275" s="22">
        <v>31.9</v>
      </c>
    </row>
    <row r="276" spans="1:37">
      <c r="A276" s="6" t="s">
        <v>746</v>
      </c>
      <c r="B276" s="55" t="s">
        <v>747</v>
      </c>
      <c r="C276" s="44">
        <v>17531</v>
      </c>
      <c r="D276" s="21">
        <v>3097.3</v>
      </c>
      <c r="E276" s="21">
        <v>2749.1</v>
      </c>
      <c r="F276" s="21">
        <v>3454.9</v>
      </c>
      <c r="G276" s="21">
        <v>17.7</v>
      </c>
      <c r="H276" s="21">
        <v>15.7</v>
      </c>
      <c r="I276" s="22">
        <v>19.7</v>
      </c>
      <c r="J276" s="44">
        <v>11144.3</v>
      </c>
      <c r="K276" s="21">
        <v>2185</v>
      </c>
      <c r="L276" s="21">
        <v>1956.9</v>
      </c>
      <c r="M276" s="21">
        <v>2424.1999999999998</v>
      </c>
      <c r="N276" s="21">
        <v>19.600000000000001</v>
      </c>
      <c r="O276" s="21">
        <v>17.600000000000001</v>
      </c>
      <c r="P276" s="22">
        <v>21.8</v>
      </c>
      <c r="Q276" s="44">
        <v>11993.5</v>
      </c>
      <c r="R276" s="21">
        <v>2433.8000000000002</v>
      </c>
      <c r="S276" s="21">
        <v>2177.1</v>
      </c>
      <c r="T276" s="21">
        <v>2715.1</v>
      </c>
      <c r="U276" s="21">
        <v>20.3</v>
      </c>
      <c r="V276" s="21">
        <v>18.2</v>
      </c>
      <c r="W276" s="22">
        <v>22.6</v>
      </c>
      <c r="X276" s="44">
        <v>8141.1</v>
      </c>
      <c r="Y276" s="21">
        <v>1741.2</v>
      </c>
      <c r="Z276" s="21">
        <v>1530.6</v>
      </c>
      <c r="AA276" s="21">
        <v>1970.1</v>
      </c>
      <c r="AB276" s="21">
        <v>21.4</v>
      </c>
      <c r="AC276" s="21">
        <v>18.8</v>
      </c>
      <c r="AD276" s="22">
        <v>24.2</v>
      </c>
      <c r="AE276" s="35">
        <v>604.1</v>
      </c>
      <c r="AF276" s="21">
        <v>165.8</v>
      </c>
      <c r="AG276" s="21">
        <v>145.19999999999999</v>
      </c>
      <c r="AH276" s="21">
        <v>185.9</v>
      </c>
      <c r="AI276" s="21">
        <v>27.4</v>
      </c>
      <c r="AJ276" s="21">
        <v>24</v>
      </c>
      <c r="AK276" s="22">
        <v>30.8</v>
      </c>
    </row>
    <row r="277" spans="1:37">
      <c r="A277" s="6" t="s">
        <v>772</v>
      </c>
      <c r="B277" s="55" t="s">
        <v>773</v>
      </c>
      <c r="C277" s="44">
        <v>38067.9</v>
      </c>
      <c r="D277" s="21">
        <v>6801.3</v>
      </c>
      <c r="E277" s="21">
        <v>6052.5</v>
      </c>
      <c r="F277" s="21">
        <v>7560.7</v>
      </c>
      <c r="G277" s="21">
        <v>17.899999999999999</v>
      </c>
      <c r="H277" s="21">
        <v>15.9</v>
      </c>
      <c r="I277" s="22">
        <v>19.899999999999999</v>
      </c>
      <c r="J277" s="44">
        <v>29032.9</v>
      </c>
      <c r="K277" s="21">
        <v>5754.3</v>
      </c>
      <c r="L277" s="21">
        <v>5158.3</v>
      </c>
      <c r="M277" s="21">
        <v>6376.7</v>
      </c>
      <c r="N277" s="21">
        <v>19.8</v>
      </c>
      <c r="O277" s="21">
        <v>17.8</v>
      </c>
      <c r="P277" s="22">
        <v>22</v>
      </c>
      <c r="Q277" s="44">
        <v>9641.5</v>
      </c>
      <c r="R277" s="21">
        <v>1977.5</v>
      </c>
      <c r="S277" s="21">
        <v>1772.2</v>
      </c>
      <c r="T277" s="21">
        <v>2204.6999999999998</v>
      </c>
      <c r="U277" s="21">
        <v>20.5</v>
      </c>
      <c r="V277" s="21">
        <v>18.399999999999999</v>
      </c>
      <c r="W277" s="22">
        <v>22.9</v>
      </c>
      <c r="X277" s="44">
        <v>2073.9</v>
      </c>
      <c r="Y277" s="21">
        <v>448.2</v>
      </c>
      <c r="Z277" s="21">
        <v>394.3</v>
      </c>
      <c r="AA277" s="21">
        <v>506.8</v>
      </c>
      <c r="AB277" s="21">
        <v>21.6</v>
      </c>
      <c r="AC277" s="21">
        <v>19</v>
      </c>
      <c r="AD277" s="22">
        <v>24.4</v>
      </c>
      <c r="AE277" s="35">
        <v>575.70000000000005</v>
      </c>
      <c r="AF277" s="21">
        <v>159.5</v>
      </c>
      <c r="AG277" s="21">
        <v>139.6</v>
      </c>
      <c r="AH277" s="21">
        <v>178.8</v>
      </c>
      <c r="AI277" s="21">
        <v>27.7</v>
      </c>
      <c r="AJ277" s="21">
        <v>24.3</v>
      </c>
      <c r="AK277" s="22">
        <v>31.1</v>
      </c>
    </row>
    <row r="278" spans="1:37">
      <c r="A278" s="6" t="s">
        <v>480</v>
      </c>
      <c r="B278" s="55" t="s">
        <v>481</v>
      </c>
      <c r="C278" s="44">
        <v>3568.4</v>
      </c>
      <c r="D278" s="21">
        <v>688.6</v>
      </c>
      <c r="E278" s="21">
        <v>615.70000000000005</v>
      </c>
      <c r="F278" s="21">
        <v>763.6</v>
      </c>
      <c r="G278" s="21">
        <v>19.3</v>
      </c>
      <c r="H278" s="21">
        <v>17.3</v>
      </c>
      <c r="I278" s="22">
        <v>21.4</v>
      </c>
      <c r="J278" s="44">
        <v>4535.1000000000004</v>
      </c>
      <c r="K278" s="21">
        <v>969.2</v>
      </c>
      <c r="L278" s="21">
        <v>871</v>
      </c>
      <c r="M278" s="21">
        <v>1072.0999999999999</v>
      </c>
      <c r="N278" s="21">
        <v>21.4</v>
      </c>
      <c r="O278" s="21">
        <v>19.2</v>
      </c>
      <c r="P278" s="22">
        <v>23.6</v>
      </c>
      <c r="Q278" s="44">
        <v>18873.900000000001</v>
      </c>
      <c r="R278" s="21">
        <v>4171.6000000000004</v>
      </c>
      <c r="S278" s="21">
        <v>3755.7</v>
      </c>
      <c r="T278" s="21">
        <v>4636</v>
      </c>
      <c r="U278" s="21">
        <v>22.1</v>
      </c>
      <c r="V278" s="21">
        <v>19.899999999999999</v>
      </c>
      <c r="W278" s="22">
        <v>24.6</v>
      </c>
      <c r="X278" s="44">
        <v>7511.6</v>
      </c>
      <c r="Y278" s="21">
        <v>1747.8</v>
      </c>
      <c r="Z278" s="21">
        <v>1546.3</v>
      </c>
      <c r="AA278" s="21">
        <v>1969.5</v>
      </c>
      <c r="AB278" s="21">
        <v>23.3</v>
      </c>
      <c r="AC278" s="21">
        <v>20.6</v>
      </c>
      <c r="AD278" s="22">
        <v>26.2</v>
      </c>
      <c r="AE278" s="35">
        <v>0</v>
      </c>
      <c r="AF278" s="21" t="s">
        <v>874</v>
      </c>
      <c r="AG278" s="21" t="s">
        <v>874</v>
      </c>
      <c r="AH278" s="21" t="s">
        <v>874</v>
      </c>
      <c r="AI278" s="21" t="s">
        <v>874</v>
      </c>
      <c r="AJ278" s="21" t="s">
        <v>874</v>
      </c>
      <c r="AK278" s="22" t="s">
        <v>874</v>
      </c>
    </row>
    <row r="279" spans="1:37">
      <c r="A279" s="6" t="s">
        <v>482</v>
      </c>
      <c r="B279" s="55" t="s">
        <v>483</v>
      </c>
      <c r="C279" s="44">
        <v>18683.2</v>
      </c>
      <c r="D279" s="21">
        <v>3599.6</v>
      </c>
      <c r="E279" s="21">
        <v>3215.4</v>
      </c>
      <c r="F279" s="21">
        <v>3992.3</v>
      </c>
      <c r="G279" s="21">
        <v>19.3</v>
      </c>
      <c r="H279" s="21">
        <v>17.2</v>
      </c>
      <c r="I279" s="22">
        <v>21.4</v>
      </c>
      <c r="J279" s="44">
        <v>13396.2</v>
      </c>
      <c r="K279" s="21">
        <v>2857.8</v>
      </c>
      <c r="L279" s="21">
        <v>2572.9</v>
      </c>
      <c r="M279" s="21">
        <v>3162.4</v>
      </c>
      <c r="N279" s="21">
        <v>21.3</v>
      </c>
      <c r="O279" s="21">
        <v>19.2</v>
      </c>
      <c r="P279" s="22">
        <v>23.6</v>
      </c>
      <c r="Q279" s="44">
        <v>13371.7</v>
      </c>
      <c r="R279" s="21">
        <v>2950.1</v>
      </c>
      <c r="S279" s="21">
        <v>2645.8</v>
      </c>
      <c r="T279" s="21">
        <v>3285.5</v>
      </c>
      <c r="U279" s="21">
        <v>22.1</v>
      </c>
      <c r="V279" s="21">
        <v>19.8</v>
      </c>
      <c r="W279" s="22">
        <v>24.6</v>
      </c>
      <c r="X279" s="44">
        <v>6008.3</v>
      </c>
      <c r="Y279" s="21">
        <v>1395.3</v>
      </c>
      <c r="Z279" s="21">
        <v>1232.2</v>
      </c>
      <c r="AA279" s="21">
        <v>1568.8</v>
      </c>
      <c r="AB279" s="21">
        <v>23.2</v>
      </c>
      <c r="AC279" s="21">
        <v>20.5</v>
      </c>
      <c r="AD279" s="22">
        <v>26.1</v>
      </c>
      <c r="AE279" s="35">
        <v>8251.5</v>
      </c>
      <c r="AF279" s="21">
        <v>2441.6</v>
      </c>
      <c r="AG279" s="21">
        <v>2142.3000000000002</v>
      </c>
      <c r="AH279" s="21">
        <v>2730</v>
      </c>
      <c r="AI279" s="21">
        <v>29.6</v>
      </c>
      <c r="AJ279" s="21">
        <v>26</v>
      </c>
      <c r="AK279" s="22">
        <v>33.1</v>
      </c>
    </row>
    <row r="280" spans="1:37">
      <c r="A280" s="6" t="s">
        <v>484</v>
      </c>
      <c r="B280" s="55" t="s">
        <v>485</v>
      </c>
      <c r="C280" s="44">
        <v>11418.5</v>
      </c>
      <c r="D280" s="21">
        <v>2245.6999999999998</v>
      </c>
      <c r="E280" s="21">
        <v>2003.4</v>
      </c>
      <c r="F280" s="21">
        <v>2500.1999999999998</v>
      </c>
      <c r="G280" s="21">
        <v>19.7</v>
      </c>
      <c r="H280" s="21">
        <v>17.5</v>
      </c>
      <c r="I280" s="22">
        <v>21.9</v>
      </c>
      <c r="J280" s="44">
        <v>11327.2</v>
      </c>
      <c r="K280" s="21">
        <v>2466.4</v>
      </c>
      <c r="L280" s="21">
        <v>2217.8000000000002</v>
      </c>
      <c r="M280" s="21">
        <v>2729.1</v>
      </c>
      <c r="N280" s="21">
        <v>21.8</v>
      </c>
      <c r="O280" s="21">
        <v>19.600000000000001</v>
      </c>
      <c r="P280" s="22">
        <v>24.1</v>
      </c>
      <c r="Q280" s="44">
        <v>16148.1</v>
      </c>
      <c r="R280" s="21">
        <v>3636</v>
      </c>
      <c r="S280" s="21">
        <v>3266.9</v>
      </c>
      <c r="T280" s="21">
        <v>4045</v>
      </c>
      <c r="U280" s="21">
        <v>22.5</v>
      </c>
      <c r="V280" s="21">
        <v>20.2</v>
      </c>
      <c r="W280" s="22">
        <v>25</v>
      </c>
      <c r="X280" s="44">
        <v>7146.7</v>
      </c>
      <c r="Y280" s="21">
        <v>1693.7</v>
      </c>
      <c r="Z280" s="21">
        <v>1499.1</v>
      </c>
      <c r="AA280" s="21">
        <v>1903.3</v>
      </c>
      <c r="AB280" s="21">
        <v>23.7</v>
      </c>
      <c r="AC280" s="21">
        <v>21</v>
      </c>
      <c r="AD280" s="22">
        <v>26.6</v>
      </c>
      <c r="AE280" s="35">
        <v>7113.5</v>
      </c>
      <c r="AF280" s="21">
        <v>2146.5</v>
      </c>
      <c r="AG280" s="21">
        <v>1891.4</v>
      </c>
      <c r="AH280" s="21">
        <v>2401.3000000000002</v>
      </c>
      <c r="AI280" s="21">
        <v>30.2</v>
      </c>
      <c r="AJ280" s="21">
        <v>26.6</v>
      </c>
      <c r="AK280" s="22">
        <v>33.799999999999997</v>
      </c>
    </row>
    <row r="281" spans="1:37">
      <c r="A281" s="6" t="s">
        <v>674</v>
      </c>
      <c r="B281" s="55" t="s">
        <v>675</v>
      </c>
      <c r="C281" s="44">
        <v>58402.9</v>
      </c>
      <c r="D281" s="21">
        <v>10673.9</v>
      </c>
      <c r="E281" s="21">
        <v>9485.7000000000007</v>
      </c>
      <c r="F281" s="21">
        <v>11896.1</v>
      </c>
      <c r="G281" s="21">
        <v>18.3</v>
      </c>
      <c r="H281" s="21">
        <v>16.2</v>
      </c>
      <c r="I281" s="22">
        <v>20.399999999999999</v>
      </c>
      <c r="J281" s="44">
        <v>57146.3</v>
      </c>
      <c r="K281" s="21">
        <v>11582</v>
      </c>
      <c r="L281" s="21">
        <v>10383.200000000001</v>
      </c>
      <c r="M281" s="21">
        <v>12841.2</v>
      </c>
      <c r="N281" s="21">
        <v>20.3</v>
      </c>
      <c r="O281" s="21">
        <v>18.2</v>
      </c>
      <c r="P281" s="22">
        <v>22.5</v>
      </c>
      <c r="Q281" s="44">
        <v>30867.7</v>
      </c>
      <c r="R281" s="21">
        <v>6473.3</v>
      </c>
      <c r="S281" s="21">
        <v>5783.1</v>
      </c>
      <c r="T281" s="21">
        <v>7225.6</v>
      </c>
      <c r="U281" s="21">
        <v>21</v>
      </c>
      <c r="V281" s="21">
        <v>18.7</v>
      </c>
      <c r="W281" s="22">
        <v>23.4</v>
      </c>
      <c r="X281" s="44">
        <v>23641.1</v>
      </c>
      <c r="Y281" s="21">
        <v>5223.1000000000004</v>
      </c>
      <c r="Z281" s="21">
        <v>4601.7</v>
      </c>
      <c r="AA281" s="21">
        <v>5896.8</v>
      </c>
      <c r="AB281" s="21">
        <v>22.1</v>
      </c>
      <c r="AC281" s="21">
        <v>19.5</v>
      </c>
      <c r="AD281" s="22">
        <v>24.9</v>
      </c>
      <c r="AE281" s="35">
        <v>19116.099999999999</v>
      </c>
      <c r="AF281" s="21">
        <v>5405.7</v>
      </c>
      <c r="AG281" s="21">
        <v>4733.8999999999996</v>
      </c>
      <c r="AH281" s="21">
        <v>6060.2</v>
      </c>
      <c r="AI281" s="21">
        <v>28.3</v>
      </c>
      <c r="AJ281" s="21">
        <v>24.8</v>
      </c>
      <c r="AK281" s="22">
        <v>31.7</v>
      </c>
    </row>
    <row r="282" spans="1:37">
      <c r="A282" s="6" t="s">
        <v>712</v>
      </c>
      <c r="B282" s="55" t="s">
        <v>713</v>
      </c>
      <c r="C282" s="44">
        <v>35750.400000000001</v>
      </c>
      <c r="D282" s="21">
        <v>6516.4</v>
      </c>
      <c r="E282" s="21">
        <v>5809.4</v>
      </c>
      <c r="F282" s="21">
        <v>7227.3</v>
      </c>
      <c r="G282" s="21">
        <v>18.2</v>
      </c>
      <c r="H282" s="21">
        <v>16.2</v>
      </c>
      <c r="I282" s="22">
        <v>20.2</v>
      </c>
      <c r="J282" s="44">
        <v>14826.6</v>
      </c>
      <c r="K282" s="21">
        <v>2996.7</v>
      </c>
      <c r="L282" s="21">
        <v>2688.6</v>
      </c>
      <c r="M282" s="21">
        <v>3319.1</v>
      </c>
      <c r="N282" s="21">
        <v>20.2</v>
      </c>
      <c r="O282" s="21">
        <v>18.100000000000001</v>
      </c>
      <c r="P282" s="22">
        <v>22.4</v>
      </c>
      <c r="Q282" s="44">
        <v>5068</v>
      </c>
      <c r="R282" s="21">
        <v>1059.8</v>
      </c>
      <c r="S282" s="21">
        <v>951.5</v>
      </c>
      <c r="T282" s="21">
        <v>1178.3</v>
      </c>
      <c r="U282" s="21">
        <v>20.9</v>
      </c>
      <c r="V282" s="21">
        <v>18.8</v>
      </c>
      <c r="W282" s="22">
        <v>23.2</v>
      </c>
      <c r="X282" s="44">
        <v>3035</v>
      </c>
      <c r="Y282" s="21">
        <v>668.6</v>
      </c>
      <c r="Z282" s="21">
        <v>588.9</v>
      </c>
      <c r="AA282" s="21">
        <v>755.4</v>
      </c>
      <c r="AB282" s="21">
        <v>22</v>
      </c>
      <c r="AC282" s="21">
        <v>19.399999999999999</v>
      </c>
      <c r="AD282" s="22">
        <v>24.9</v>
      </c>
      <c r="AE282" s="35">
        <v>0</v>
      </c>
      <c r="AF282" s="21" t="s">
        <v>874</v>
      </c>
      <c r="AG282" s="21" t="s">
        <v>874</v>
      </c>
      <c r="AH282" s="21" t="s">
        <v>874</v>
      </c>
      <c r="AI282" s="21" t="s">
        <v>874</v>
      </c>
      <c r="AJ282" s="21" t="s">
        <v>874</v>
      </c>
      <c r="AK282" s="22" t="s">
        <v>874</v>
      </c>
    </row>
    <row r="283" spans="1:37">
      <c r="A283" s="6" t="s">
        <v>536</v>
      </c>
      <c r="B283" s="55" t="s">
        <v>537</v>
      </c>
      <c r="C283" s="44">
        <v>13228.7</v>
      </c>
      <c r="D283" s="21">
        <v>2557</v>
      </c>
      <c r="E283" s="21">
        <v>2276.1999999999998</v>
      </c>
      <c r="F283" s="21">
        <v>2841.3</v>
      </c>
      <c r="G283" s="21">
        <v>19.3</v>
      </c>
      <c r="H283" s="21">
        <v>17.2</v>
      </c>
      <c r="I283" s="22">
        <v>21.5</v>
      </c>
      <c r="J283" s="44">
        <v>24429.7</v>
      </c>
      <c r="K283" s="21">
        <v>5228.7</v>
      </c>
      <c r="L283" s="21">
        <v>4702.5</v>
      </c>
      <c r="M283" s="21">
        <v>5789.8</v>
      </c>
      <c r="N283" s="21">
        <v>21.4</v>
      </c>
      <c r="O283" s="21">
        <v>19.2</v>
      </c>
      <c r="P283" s="22">
        <v>23.7</v>
      </c>
      <c r="Q283" s="44">
        <v>31552.3</v>
      </c>
      <c r="R283" s="21">
        <v>6984</v>
      </c>
      <c r="S283" s="21">
        <v>6254.5</v>
      </c>
      <c r="T283" s="21">
        <v>7781.6</v>
      </c>
      <c r="U283" s="21">
        <v>22.1</v>
      </c>
      <c r="V283" s="21">
        <v>19.8</v>
      </c>
      <c r="W283" s="22">
        <v>24.7</v>
      </c>
      <c r="X283" s="44">
        <v>15949.4</v>
      </c>
      <c r="Y283" s="21">
        <v>3716.2</v>
      </c>
      <c r="Z283" s="21">
        <v>3284.7</v>
      </c>
      <c r="AA283" s="21">
        <v>4182.1000000000004</v>
      </c>
      <c r="AB283" s="21">
        <v>23.3</v>
      </c>
      <c r="AC283" s="21">
        <v>20.6</v>
      </c>
      <c r="AD283" s="22">
        <v>26.2</v>
      </c>
      <c r="AE283" s="35">
        <v>747</v>
      </c>
      <c r="AF283" s="21">
        <v>221.8</v>
      </c>
      <c r="AG283" s="21">
        <v>195</v>
      </c>
      <c r="AH283" s="21">
        <v>247.9</v>
      </c>
      <c r="AI283" s="21">
        <v>29.7</v>
      </c>
      <c r="AJ283" s="21">
        <v>26.1</v>
      </c>
      <c r="AK283" s="22">
        <v>33.200000000000003</v>
      </c>
    </row>
    <row r="284" spans="1:37">
      <c r="A284" s="6" t="s">
        <v>786</v>
      </c>
      <c r="B284" s="55" t="s">
        <v>787</v>
      </c>
      <c r="C284" s="44">
        <v>9772.2999999999993</v>
      </c>
      <c r="D284" s="21">
        <v>1534.4</v>
      </c>
      <c r="E284" s="21">
        <v>1349.4</v>
      </c>
      <c r="F284" s="21">
        <v>1713.4</v>
      </c>
      <c r="G284" s="21">
        <v>15.7</v>
      </c>
      <c r="H284" s="21">
        <v>13.8</v>
      </c>
      <c r="I284" s="22">
        <v>17.5</v>
      </c>
      <c r="J284" s="44">
        <v>18620.599999999999</v>
      </c>
      <c r="K284" s="21">
        <v>3254</v>
      </c>
      <c r="L284" s="21">
        <v>2891.2</v>
      </c>
      <c r="M284" s="21">
        <v>3631.3</v>
      </c>
      <c r="N284" s="21">
        <v>17.5</v>
      </c>
      <c r="O284" s="21">
        <v>15.5</v>
      </c>
      <c r="P284" s="22">
        <v>19.5</v>
      </c>
      <c r="Q284" s="44">
        <v>15379.2</v>
      </c>
      <c r="R284" s="21">
        <v>2784.3</v>
      </c>
      <c r="S284" s="21">
        <v>2479.1999999999998</v>
      </c>
      <c r="T284" s="21">
        <v>3122.3</v>
      </c>
      <c r="U284" s="21">
        <v>18.100000000000001</v>
      </c>
      <c r="V284" s="21">
        <v>16.100000000000001</v>
      </c>
      <c r="W284" s="22">
        <v>20.3</v>
      </c>
      <c r="X284" s="44">
        <v>21789.8</v>
      </c>
      <c r="Y284" s="21">
        <v>4164.8</v>
      </c>
      <c r="Z284" s="21">
        <v>3630.7</v>
      </c>
      <c r="AA284" s="21">
        <v>4752.6000000000004</v>
      </c>
      <c r="AB284" s="21">
        <v>19.100000000000001</v>
      </c>
      <c r="AC284" s="21">
        <v>16.7</v>
      </c>
      <c r="AD284" s="22">
        <v>21.8</v>
      </c>
      <c r="AE284" s="35">
        <v>12052</v>
      </c>
      <c r="AF284" s="21">
        <v>2981.4</v>
      </c>
      <c r="AG284" s="21">
        <v>2594</v>
      </c>
      <c r="AH284" s="21">
        <v>3368.7</v>
      </c>
      <c r="AI284" s="21">
        <v>24.7</v>
      </c>
      <c r="AJ284" s="21">
        <v>21.5</v>
      </c>
      <c r="AK284" s="22">
        <v>28</v>
      </c>
    </row>
    <row r="285" spans="1:37">
      <c r="A285" s="6" t="s">
        <v>520</v>
      </c>
      <c r="B285" s="55" t="s">
        <v>521</v>
      </c>
      <c r="C285" s="44">
        <v>21224.1</v>
      </c>
      <c r="D285" s="21">
        <v>4035</v>
      </c>
      <c r="E285" s="21">
        <v>3605</v>
      </c>
      <c r="F285" s="21">
        <v>4474.1000000000004</v>
      </c>
      <c r="G285" s="21">
        <v>19</v>
      </c>
      <c r="H285" s="21">
        <v>17</v>
      </c>
      <c r="I285" s="22">
        <v>21.1</v>
      </c>
      <c r="J285" s="44">
        <v>41369.800000000003</v>
      </c>
      <c r="K285" s="21">
        <v>8711.7000000000007</v>
      </c>
      <c r="L285" s="21">
        <v>7832.1</v>
      </c>
      <c r="M285" s="21">
        <v>9637.4</v>
      </c>
      <c r="N285" s="21">
        <v>21.1</v>
      </c>
      <c r="O285" s="21">
        <v>18.899999999999999</v>
      </c>
      <c r="P285" s="22">
        <v>23.3</v>
      </c>
      <c r="Q285" s="44">
        <v>38437.699999999997</v>
      </c>
      <c r="R285" s="21">
        <v>8371.9</v>
      </c>
      <c r="S285" s="21">
        <v>7526.6</v>
      </c>
      <c r="T285" s="21">
        <v>9301.9</v>
      </c>
      <c r="U285" s="21">
        <v>21.8</v>
      </c>
      <c r="V285" s="21">
        <v>19.600000000000001</v>
      </c>
      <c r="W285" s="22">
        <v>24.2</v>
      </c>
      <c r="X285" s="44">
        <v>13424.8</v>
      </c>
      <c r="Y285" s="21">
        <v>3078.4</v>
      </c>
      <c r="Z285" s="21">
        <v>2719.1</v>
      </c>
      <c r="AA285" s="21">
        <v>3466.5</v>
      </c>
      <c r="AB285" s="21">
        <v>22.9</v>
      </c>
      <c r="AC285" s="21">
        <v>20.3</v>
      </c>
      <c r="AD285" s="22">
        <v>25.8</v>
      </c>
      <c r="AE285" s="35">
        <v>11659.6</v>
      </c>
      <c r="AF285" s="21">
        <v>3410.1</v>
      </c>
      <c r="AG285" s="21">
        <v>2999.1</v>
      </c>
      <c r="AH285" s="21">
        <v>3811.2</v>
      </c>
      <c r="AI285" s="21">
        <v>29.2</v>
      </c>
      <c r="AJ285" s="21">
        <v>25.7</v>
      </c>
      <c r="AK285" s="22">
        <v>32.700000000000003</v>
      </c>
    </row>
    <row r="286" spans="1:37">
      <c r="A286" s="6" t="s">
        <v>412</v>
      </c>
      <c r="B286" s="55" t="s">
        <v>413</v>
      </c>
      <c r="C286" s="44">
        <v>28841.5</v>
      </c>
      <c r="D286" s="21">
        <v>5643</v>
      </c>
      <c r="E286" s="21">
        <v>5014</v>
      </c>
      <c r="F286" s="21">
        <v>6286</v>
      </c>
      <c r="G286" s="21">
        <v>19.600000000000001</v>
      </c>
      <c r="H286" s="21">
        <v>17.399999999999999</v>
      </c>
      <c r="I286" s="22">
        <v>21.8</v>
      </c>
      <c r="J286" s="44">
        <v>32940.5</v>
      </c>
      <c r="K286" s="21">
        <v>7135.1</v>
      </c>
      <c r="L286" s="21">
        <v>6408.8</v>
      </c>
      <c r="M286" s="21">
        <v>7903.3</v>
      </c>
      <c r="N286" s="21">
        <v>21.7</v>
      </c>
      <c r="O286" s="21">
        <v>19.5</v>
      </c>
      <c r="P286" s="22">
        <v>24</v>
      </c>
      <c r="Q286" s="44">
        <v>23013.1</v>
      </c>
      <c r="R286" s="21">
        <v>5154.8999999999996</v>
      </c>
      <c r="S286" s="21">
        <v>4604.8</v>
      </c>
      <c r="T286" s="21">
        <v>5745.8</v>
      </c>
      <c r="U286" s="21">
        <v>22.4</v>
      </c>
      <c r="V286" s="21">
        <v>20</v>
      </c>
      <c r="W286" s="22">
        <v>25</v>
      </c>
      <c r="X286" s="44">
        <v>26731.8</v>
      </c>
      <c r="Y286" s="21">
        <v>6302.3</v>
      </c>
      <c r="Z286" s="21">
        <v>5573.4</v>
      </c>
      <c r="AA286" s="21">
        <v>7080.6</v>
      </c>
      <c r="AB286" s="21">
        <v>23.6</v>
      </c>
      <c r="AC286" s="21">
        <v>20.8</v>
      </c>
      <c r="AD286" s="22">
        <v>26.5</v>
      </c>
      <c r="AE286" s="35">
        <v>44230.1</v>
      </c>
      <c r="AF286" s="21">
        <v>13278.8</v>
      </c>
      <c r="AG286" s="21">
        <v>11681.3</v>
      </c>
      <c r="AH286" s="21">
        <v>14850.3</v>
      </c>
      <c r="AI286" s="21">
        <v>30</v>
      </c>
      <c r="AJ286" s="21">
        <v>26.4</v>
      </c>
      <c r="AK286" s="22">
        <v>33.6</v>
      </c>
    </row>
    <row r="287" spans="1:37">
      <c r="A287" s="6" t="s">
        <v>628</v>
      </c>
      <c r="B287" s="55" t="s">
        <v>629</v>
      </c>
      <c r="C287" s="44">
        <v>78940.899999999994</v>
      </c>
      <c r="D287" s="21">
        <v>14578.3</v>
      </c>
      <c r="E287" s="21">
        <v>13003.7</v>
      </c>
      <c r="F287" s="21">
        <v>16187.8</v>
      </c>
      <c r="G287" s="21">
        <v>18.5</v>
      </c>
      <c r="H287" s="21">
        <v>16.5</v>
      </c>
      <c r="I287" s="22">
        <v>20.5</v>
      </c>
      <c r="J287" s="44">
        <v>80406.600000000006</v>
      </c>
      <c r="K287" s="21">
        <v>16459.599999999999</v>
      </c>
      <c r="L287" s="21">
        <v>14775.6</v>
      </c>
      <c r="M287" s="21">
        <v>18226.7</v>
      </c>
      <c r="N287" s="21">
        <v>20.5</v>
      </c>
      <c r="O287" s="21">
        <v>18.399999999999999</v>
      </c>
      <c r="P287" s="22">
        <v>22.7</v>
      </c>
      <c r="Q287" s="44">
        <v>69183.100000000006</v>
      </c>
      <c r="R287" s="21">
        <v>14651.4</v>
      </c>
      <c r="S287" s="21">
        <v>13151.1</v>
      </c>
      <c r="T287" s="21">
        <v>16307.1</v>
      </c>
      <c r="U287" s="21">
        <v>21.2</v>
      </c>
      <c r="V287" s="21">
        <v>19</v>
      </c>
      <c r="W287" s="22">
        <v>23.6</v>
      </c>
      <c r="X287" s="44">
        <v>25994</v>
      </c>
      <c r="Y287" s="21">
        <v>5798.2</v>
      </c>
      <c r="Z287" s="21">
        <v>5111.7</v>
      </c>
      <c r="AA287" s="21">
        <v>6543.2</v>
      </c>
      <c r="AB287" s="21">
        <v>22.3</v>
      </c>
      <c r="AC287" s="21">
        <v>19.7</v>
      </c>
      <c r="AD287" s="22">
        <v>25.2</v>
      </c>
      <c r="AE287" s="35">
        <v>6138.4</v>
      </c>
      <c r="AF287" s="21">
        <v>1750.2</v>
      </c>
      <c r="AG287" s="21">
        <v>1536.9</v>
      </c>
      <c r="AH287" s="21">
        <v>1960.5</v>
      </c>
      <c r="AI287" s="21">
        <v>28.5</v>
      </c>
      <c r="AJ287" s="21">
        <v>25</v>
      </c>
      <c r="AK287" s="22">
        <v>31.9</v>
      </c>
    </row>
    <row r="288" spans="1:37">
      <c r="A288" s="6" t="s">
        <v>796</v>
      </c>
      <c r="B288" s="55" t="s">
        <v>797</v>
      </c>
      <c r="C288" s="44">
        <v>35118.199999999997</v>
      </c>
      <c r="D288" s="21">
        <v>6064.2</v>
      </c>
      <c r="E288" s="21">
        <v>5392.8</v>
      </c>
      <c r="F288" s="21">
        <v>6720.9</v>
      </c>
      <c r="G288" s="21">
        <v>17.3</v>
      </c>
      <c r="H288" s="21">
        <v>15.4</v>
      </c>
      <c r="I288" s="22">
        <v>19.100000000000001</v>
      </c>
      <c r="J288" s="44">
        <v>19541.3</v>
      </c>
      <c r="K288" s="21">
        <v>3746.5</v>
      </c>
      <c r="L288" s="21">
        <v>3350.3</v>
      </c>
      <c r="M288" s="21">
        <v>4158.7</v>
      </c>
      <c r="N288" s="21">
        <v>19.2</v>
      </c>
      <c r="O288" s="21">
        <v>17.100000000000001</v>
      </c>
      <c r="P288" s="22">
        <v>21.3</v>
      </c>
      <c r="Q288" s="44">
        <v>6752.6</v>
      </c>
      <c r="R288" s="21">
        <v>1340.1</v>
      </c>
      <c r="S288" s="21">
        <v>1203.9000000000001</v>
      </c>
      <c r="T288" s="21">
        <v>1491.6</v>
      </c>
      <c r="U288" s="21">
        <v>19.8</v>
      </c>
      <c r="V288" s="21">
        <v>17.8</v>
      </c>
      <c r="W288" s="22">
        <v>22.1</v>
      </c>
      <c r="X288" s="44">
        <v>2196.9</v>
      </c>
      <c r="Y288" s="21">
        <v>459.6</v>
      </c>
      <c r="Z288" s="21">
        <v>403</v>
      </c>
      <c r="AA288" s="21">
        <v>521.5</v>
      </c>
      <c r="AB288" s="21">
        <v>20.9</v>
      </c>
      <c r="AC288" s="21">
        <v>18.3</v>
      </c>
      <c r="AD288" s="22">
        <v>23.7</v>
      </c>
      <c r="AE288" s="35">
        <v>0</v>
      </c>
      <c r="AF288" s="21" t="s">
        <v>874</v>
      </c>
      <c r="AG288" s="21" t="s">
        <v>874</v>
      </c>
      <c r="AH288" s="21" t="s">
        <v>874</v>
      </c>
      <c r="AI288" s="21" t="s">
        <v>874</v>
      </c>
      <c r="AJ288" s="21" t="s">
        <v>874</v>
      </c>
      <c r="AK288" s="22" t="s">
        <v>874</v>
      </c>
    </row>
    <row r="289" spans="1:37">
      <c r="A289" s="6" t="s">
        <v>860</v>
      </c>
      <c r="B289" s="55" t="s">
        <v>861</v>
      </c>
      <c r="C289" s="44">
        <v>48000.2</v>
      </c>
      <c r="D289" s="21">
        <v>8158.7</v>
      </c>
      <c r="E289" s="21">
        <v>7237.7</v>
      </c>
      <c r="F289" s="21">
        <v>9089.1</v>
      </c>
      <c r="G289" s="21">
        <v>17</v>
      </c>
      <c r="H289" s="21">
        <v>15.1</v>
      </c>
      <c r="I289" s="22">
        <v>18.899999999999999</v>
      </c>
      <c r="J289" s="44">
        <v>13900.9</v>
      </c>
      <c r="K289" s="21">
        <v>2624.5</v>
      </c>
      <c r="L289" s="21">
        <v>2342.4</v>
      </c>
      <c r="M289" s="21">
        <v>2914.8</v>
      </c>
      <c r="N289" s="21">
        <v>18.899999999999999</v>
      </c>
      <c r="O289" s="21">
        <v>16.899999999999999</v>
      </c>
      <c r="P289" s="22">
        <v>21</v>
      </c>
      <c r="Q289" s="44">
        <v>9370.9</v>
      </c>
      <c r="R289" s="21">
        <v>1831.7</v>
      </c>
      <c r="S289" s="21">
        <v>1641.2</v>
      </c>
      <c r="T289" s="21">
        <v>2046</v>
      </c>
      <c r="U289" s="21">
        <v>19.5</v>
      </c>
      <c r="V289" s="21">
        <v>17.5</v>
      </c>
      <c r="W289" s="22">
        <v>21.8</v>
      </c>
      <c r="X289" s="44">
        <v>2622</v>
      </c>
      <c r="Y289" s="21">
        <v>540.5</v>
      </c>
      <c r="Z289" s="21">
        <v>473.6</v>
      </c>
      <c r="AA289" s="21">
        <v>614</v>
      </c>
      <c r="AB289" s="21">
        <v>20.6</v>
      </c>
      <c r="AC289" s="21">
        <v>18.100000000000001</v>
      </c>
      <c r="AD289" s="22">
        <v>23.4</v>
      </c>
      <c r="AE289" s="35">
        <v>0</v>
      </c>
      <c r="AF289" s="21" t="s">
        <v>874</v>
      </c>
      <c r="AG289" s="21" t="s">
        <v>874</v>
      </c>
      <c r="AH289" s="21" t="s">
        <v>874</v>
      </c>
      <c r="AI289" s="21" t="s">
        <v>874</v>
      </c>
      <c r="AJ289" s="21" t="s">
        <v>874</v>
      </c>
      <c r="AK289" s="22" t="s">
        <v>874</v>
      </c>
    </row>
    <row r="290" spans="1:37">
      <c r="A290" s="6" t="s">
        <v>328</v>
      </c>
      <c r="B290" s="55" t="s">
        <v>329</v>
      </c>
      <c r="C290" s="44">
        <v>24531.5</v>
      </c>
      <c r="D290" s="21">
        <v>4886.8</v>
      </c>
      <c r="E290" s="21">
        <v>4367.8999999999996</v>
      </c>
      <c r="F290" s="21">
        <v>5416.7</v>
      </c>
      <c r="G290" s="21">
        <v>19.899999999999999</v>
      </c>
      <c r="H290" s="21">
        <v>17.8</v>
      </c>
      <c r="I290" s="22">
        <v>22.1</v>
      </c>
      <c r="J290" s="44">
        <v>33594.5</v>
      </c>
      <c r="K290" s="21">
        <v>7404.6</v>
      </c>
      <c r="L290" s="21">
        <v>6664.3</v>
      </c>
      <c r="M290" s="21">
        <v>8188.4</v>
      </c>
      <c r="N290" s="21">
        <v>22</v>
      </c>
      <c r="O290" s="21">
        <v>19.8</v>
      </c>
      <c r="P290" s="22">
        <v>24.4</v>
      </c>
      <c r="Q290" s="44">
        <v>28036.3</v>
      </c>
      <c r="R290" s="21">
        <v>6389</v>
      </c>
      <c r="S290" s="21">
        <v>5741.8</v>
      </c>
      <c r="T290" s="21">
        <v>7091.4</v>
      </c>
      <c r="U290" s="21">
        <v>22.8</v>
      </c>
      <c r="V290" s="21">
        <v>20.5</v>
      </c>
      <c r="W290" s="22">
        <v>25.3</v>
      </c>
      <c r="X290" s="44">
        <v>26634.400000000001</v>
      </c>
      <c r="Y290" s="21">
        <v>6386.1</v>
      </c>
      <c r="Z290" s="21">
        <v>5654.9</v>
      </c>
      <c r="AA290" s="21">
        <v>7169</v>
      </c>
      <c r="AB290" s="21">
        <v>24</v>
      </c>
      <c r="AC290" s="21">
        <v>21.2</v>
      </c>
      <c r="AD290" s="22">
        <v>26.9</v>
      </c>
      <c r="AE290" s="35">
        <v>47697.4</v>
      </c>
      <c r="AF290" s="21">
        <v>14537.4</v>
      </c>
      <c r="AG290" s="21">
        <v>12830.9</v>
      </c>
      <c r="AH290" s="21">
        <v>16209.7</v>
      </c>
      <c r="AI290" s="21">
        <v>30.5</v>
      </c>
      <c r="AJ290" s="21">
        <v>26.9</v>
      </c>
      <c r="AK290" s="22">
        <v>34</v>
      </c>
    </row>
    <row r="291" spans="1:37">
      <c r="A291" s="6" t="s">
        <v>862</v>
      </c>
      <c r="B291" s="55" t="s">
        <v>863</v>
      </c>
      <c r="C291" s="44">
        <v>26311.4</v>
      </c>
      <c r="D291" s="21">
        <v>4387.8999999999996</v>
      </c>
      <c r="E291" s="21">
        <v>3888</v>
      </c>
      <c r="F291" s="21">
        <v>4893.8999999999996</v>
      </c>
      <c r="G291" s="21">
        <v>16.7</v>
      </c>
      <c r="H291" s="21">
        <v>14.8</v>
      </c>
      <c r="I291" s="22">
        <v>18.600000000000001</v>
      </c>
      <c r="J291" s="44">
        <v>10278.200000000001</v>
      </c>
      <c r="K291" s="21">
        <v>1904.4</v>
      </c>
      <c r="L291" s="21">
        <v>1697.9</v>
      </c>
      <c r="M291" s="21">
        <v>2116.6</v>
      </c>
      <c r="N291" s="21">
        <v>18.5</v>
      </c>
      <c r="O291" s="21">
        <v>16.5</v>
      </c>
      <c r="P291" s="22">
        <v>20.6</v>
      </c>
      <c r="Q291" s="44">
        <v>5769.8</v>
      </c>
      <c r="R291" s="21">
        <v>1106.9000000000001</v>
      </c>
      <c r="S291" s="21">
        <v>989.6</v>
      </c>
      <c r="T291" s="21">
        <v>1237.4000000000001</v>
      </c>
      <c r="U291" s="21">
        <v>19.2</v>
      </c>
      <c r="V291" s="21">
        <v>17.2</v>
      </c>
      <c r="W291" s="22">
        <v>21.4</v>
      </c>
      <c r="X291" s="44">
        <v>2428.3000000000002</v>
      </c>
      <c r="Y291" s="21">
        <v>491.4</v>
      </c>
      <c r="Z291" s="21">
        <v>429.7</v>
      </c>
      <c r="AA291" s="21">
        <v>558.6</v>
      </c>
      <c r="AB291" s="21">
        <v>20.2</v>
      </c>
      <c r="AC291" s="21">
        <v>17.7</v>
      </c>
      <c r="AD291" s="22">
        <v>23</v>
      </c>
      <c r="AE291" s="35">
        <v>710.3</v>
      </c>
      <c r="AF291" s="21">
        <v>185.1</v>
      </c>
      <c r="AG291" s="21">
        <v>161</v>
      </c>
      <c r="AH291" s="21">
        <v>209.1</v>
      </c>
      <c r="AI291" s="21">
        <v>26.1</v>
      </c>
      <c r="AJ291" s="21">
        <v>22.7</v>
      </c>
      <c r="AK291" s="22">
        <v>29.4</v>
      </c>
    </row>
    <row r="292" spans="1:37">
      <c r="A292" s="6" t="s">
        <v>864</v>
      </c>
      <c r="B292" s="55" t="s">
        <v>865</v>
      </c>
      <c r="C292" s="44">
        <v>70655.3</v>
      </c>
      <c r="D292" s="21">
        <v>12395.3</v>
      </c>
      <c r="E292" s="21">
        <v>11023.4</v>
      </c>
      <c r="F292" s="21">
        <v>13774.6</v>
      </c>
      <c r="G292" s="21">
        <v>17.5</v>
      </c>
      <c r="H292" s="21">
        <v>15.6</v>
      </c>
      <c r="I292" s="22">
        <v>19.5</v>
      </c>
      <c r="J292" s="44">
        <v>7282.5</v>
      </c>
      <c r="K292" s="21">
        <v>1418.2</v>
      </c>
      <c r="L292" s="21">
        <v>1267.4000000000001</v>
      </c>
      <c r="M292" s="21">
        <v>1570.5</v>
      </c>
      <c r="N292" s="21">
        <v>19.5</v>
      </c>
      <c r="O292" s="21">
        <v>17.399999999999999</v>
      </c>
      <c r="P292" s="22">
        <v>21.6</v>
      </c>
      <c r="Q292" s="44">
        <v>1723.3</v>
      </c>
      <c r="R292" s="21">
        <v>347.4</v>
      </c>
      <c r="S292" s="21">
        <v>312</v>
      </c>
      <c r="T292" s="21">
        <v>387.8</v>
      </c>
      <c r="U292" s="21">
        <v>20.2</v>
      </c>
      <c r="V292" s="21">
        <v>18.100000000000001</v>
      </c>
      <c r="W292" s="22">
        <v>22.5</v>
      </c>
      <c r="X292" s="44">
        <v>3062.8</v>
      </c>
      <c r="Y292" s="21">
        <v>650.79999999999995</v>
      </c>
      <c r="Z292" s="21">
        <v>571.70000000000005</v>
      </c>
      <c r="AA292" s="21">
        <v>738.2</v>
      </c>
      <c r="AB292" s="21">
        <v>21.2</v>
      </c>
      <c r="AC292" s="21">
        <v>18.7</v>
      </c>
      <c r="AD292" s="22">
        <v>24.1</v>
      </c>
      <c r="AE292" s="35">
        <v>0</v>
      </c>
      <c r="AF292" s="21" t="s">
        <v>874</v>
      </c>
      <c r="AG292" s="21" t="s">
        <v>874</v>
      </c>
      <c r="AH292" s="21" t="s">
        <v>874</v>
      </c>
      <c r="AI292" s="21" t="s">
        <v>874</v>
      </c>
      <c r="AJ292" s="21" t="s">
        <v>874</v>
      </c>
      <c r="AK292" s="22" t="s">
        <v>874</v>
      </c>
    </row>
    <row r="293" spans="1:37">
      <c r="A293" s="6" t="s">
        <v>414</v>
      </c>
      <c r="B293" s="55" t="s">
        <v>415</v>
      </c>
      <c r="C293" s="44">
        <v>3393.7</v>
      </c>
      <c r="D293" s="21">
        <v>629.20000000000005</v>
      </c>
      <c r="E293" s="21">
        <v>557.79999999999995</v>
      </c>
      <c r="F293" s="21">
        <v>703.7</v>
      </c>
      <c r="G293" s="21">
        <v>18.5</v>
      </c>
      <c r="H293" s="21">
        <v>16.399999999999999</v>
      </c>
      <c r="I293" s="22">
        <v>20.7</v>
      </c>
      <c r="J293" s="44">
        <v>19710.8</v>
      </c>
      <c r="K293" s="21">
        <v>4051.4</v>
      </c>
      <c r="L293" s="21">
        <v>3627</v>
      </c>
      <c r="M293" s="21">
        <v>4501.1000000000004</v>
      </c>
      <c r="N293" s="21">
        <v>20.6</v>
      </c>
      <c r="O293" s="21">
        <v>18.399999999999999</v>
      </c>
      <c r="P293" s="22">
        <v>22.8</v>
      </c>
      <c r="Q293" s="44">
        <v>15151.7</v>
      </c>
      <c r="R293" s="21">
        <v>3222.2</v>
      </c>
      <c r="S293" s="21">
        <v>2875.4</v>
      </c>
      <c r="T293" s="21">
        <v>3596.4</v>
      </c>
      <c r="U293" s="21">
        <v>21.3</v>
      </c>
      <c r="V293" s="21">
        <v>19</v>
      </c>
      <c r="W293" s="22">
        <v>23.7</v>
      </c>
      <c r="X293" s="44">
        <v>22894.7</v>
      </c>
      <c r="Y293" s="21">
        <v>5128.5</v>
      </c>
      <c r="Z293" s="21">
        <v>4517.5</v>
      </c>
      <c r="AA293" s="21">
        <v>5778.3</v>
      </c>
      <c r="AB293" s="21">
        <v>22.4</v>
      </c>
      <c r="AC293" s="21">
        <v>19.7</v>
      </c>
      <c r="AD293" s="22">
        <v>25.2</v>
      </c>
      <c r="AE293" s="35">
        <v>50008.1</v>
      </c>
      <c r="AF293" s="21">
        <v>14325.4</v>
      </c>
      <c r="AG293" s="21">
        <v>12572</v>
      </c>
      <c r="AH293" s="21">
        <v>16070.8</v>
      </c>
      <c r="AI293" s="21">
        <v>28.6</v>
      </c>
      <c r="AJ293" s="21">
        <v>25.1</v>
      </c>
      <c r="AK293" s="22">
        <v>32.1</v>
      </c>
    </row>
    <row r="294" spans="1:37">
      <c r="A294" s="6" t="s">
        <v>590</v>
      </c>
      <c r="B294" s="55" t="s">
        <v>591</v>
      </c>
      <c r="C294" s="44">
        <v>12230.7</v>
      </c>
      <c r="D294" s="21">
        <v>2255.3000000000002</v>
      </c>
      <c r="E294" s="21">
        <v>2006.7</v>
      </c>
      <c r="F294" s="21">
        <v>2510.3000000000002</v>
      </c>
      <c r="G294" s="21">
        <v>18.399999999999999</v>
      </c>
      <c r="H294" s="21">
        <v>16.399999999999999</v>
      </c>
      <c r="I294" s="22">
        <v>20.5</v>
      </c>
      <c r="J294" s="44">
        <v>12165.4</v>
      </c>
      <c r="K294" s="21">
        <v>2486.6999999999998</v>
      </c>
      <c r="L294" s="21">
        <v>2231.9</v>
      </c>
      <c r="M294" s="21">
        <v>2755.8</v>
      </c>
      <c r="N294" s="21">
        <v>20.399999999999999</v>
      </c>
      <c r="O294" s="21">
        <v>18.3</v>
      </c>
      <c r="P294" s="22">
        <v>22.7</v>
      </c>
      <c r="Q294" s="44">
        <v>10285.299999999999</v>
      </c>
      <c r="R294" s="21">
        <v>2175.1</v>
      </c>
      <c r="S294" s="21">
        <v>1948.1</v>
      </c>
      <c r="T294" s="21">
        <v>2423.8000000000002</v>
      </c>
      <c r="U294" s="21">
        <v>21.1</v>
      </c>
      <c r="V294" s="21">
        <v>18.899999999999999</v>
      </c>
      <c r="W294" s="22">
        <v>23.6</v>
      </c>
      <c r="X294" s="44">
        <v>4897.6000000000004</v>
      </c>
      <c r="Y294" s="21">
        <v>1090.9000000000001</v>
      </c>
      <c r="Z294" s="21">
        <v>961.9</v>
      </c>
      <c r="AA294" s="21">
        <v>1230.3</v>
      </c>
      <c r="AB294" s="21">
        <v>22.3</v>
      </c>
      <c r="AC294" s="21">
        <v>19.600000000000001</v>
      </c>
      <c r="AD294" s="22">
        <v>25.1</v>
      </c>
      <c r="AE294" s="35">
        <v>6580</v>
      </c>
      <c r="AF294" s="21">
        <v>1874</v>
      </c>
      <c r="AG294" s="21">
        <v>1644.5</v>
      </c>
      <c r="AH294" s="21">
        <v>2096.9</v>
      </c>
      <c r="AI294" s="21">
        <v>28.5</v>
      </c>
      <c r="AJ294" s="21">
        <v>25</v>
      </c>
      <c r="AK294" s="22">
        <v>31.9</v>
      </c>
    </row>
    <row r="295" spans="1:37">
      <c r="A295" s="6" t="s">
        <v>486</v>
      </c>
      <c r="B295" s="55" t="s">
        <v>487</v>
      </c>
      <c r="C295" s="44">
        <v>13171</v>
      </c>
      <c r="D295" s="21">
        <v>2509.6999999999998</v>
      </c>
      <c r="E295" s="21">
        <v>2238.6999999999998</v>
      </c>
      <c r="F295" s="21">
        <v>2787.9</v>
      </c>
      <c r="G295" s="21">
        <v>19.100000000000001</v>
      </c>
      <c r="H295" s="21">
        <v>17</v>
      </c>
      <c r="I295" s="22">
        <v>21.2</v>
      </c>
      <c r="J295" s="44">
        <v>14585.6</v>
      </c>
      <c r="K295" s="21">
        <v>3077.9</v>
      </c>
      <c r="L295" s="21">
        <v>2767.9</v>
      </c>
      <c r="M295" s="21">
        <v>3408.5</v>
      </c>
      <c r="N295" s="21">
        <v>21.1</v>
      </c>
      <c r="O295" s="21">
        <v>19</v>
      </c>
      <c r="P295" s="22">
        <v>23.4</v>
      </c>
      <c r="Q295" s="44">
        <v>17510.5</v>
      </c>
      <c r="R295" s="21">
        <v>3821.6</v>
      </c>
      <c r="S295" s="21">
        <v>3429.2</v>
      </c>
      <c r="T295" s="21">
        <v>4247.6000000000004</v>
      </c>
      <c r="U295" s="21">
        <v>21.8</v>
      </c>
      <c r="V295" s="21">
        <v>19.600000000000001</v>
      </c>
      <c r="W295" s="22">
        <v>24.3</v>
      </c>
      <c r="X295" s="44">
        <v>7839.6</v>
      </c>
      <c r="Y295" s="21">
        <v>1801.2</v>
      </c>
      <c r="Z295" s="21">
        <v>1589.7</v>
      </c>
      <c r="AA295" s="21">
        <v>2027.4</v>
      </c>
      <c r="AB295" s="21">
        <v>23</v>
      </c>
      <c r="AC295" s="21">
        <v>20.3</v>
      </c>
      <c r="AD295" s="22">
        <v>25.9</v>
      </c>
      <c r="AE295" s="35">
        <v>3889.3</v>
      </c>
      <c r="AF295" s="21">
        <v>1139.2</v>
      </c>
      <c r="AG295" s="21">
        <v>1004.6</v>
      </c>
      <c r="AH295" s="21">
        <v>1271</v>
      </c>
      <c r="AI295" s="21">
        <v>29.3</v>
      </c>
      <c r="AJ295" s="21">
        <v>25.8</v>
      </c>
      <c r="AK295" s="22">
        <v>32.700000000000003</v>
      </c>
    </row>
    <row r="296" spans="1:37">
      <c r="A296" s="6" t="s">
        <v>538</v>
      </c>
      <c r="B296" s="55" t="s">
        <v>539</v>
      </c>
      <c r="C296" s="44">
        <v>18695.400000000001</v>
      </c>
      <c r="D296" s="21">
        <v>3620.5</v>
      </c>
      <c r="E296" s="21">
        <v>3231.9</v>
      </c>
      <c r="F296" s="21">
        <v>4016.7</v>
      </c>
      <c r="G296" s="21">
        <v>19.399999999999999</v>
      </c>
      <c r="H296" s="21">
        <v>17.3</v>
      </c>
      <c r="I296" s="22">
        <v>21.5</v>
      </c>
      <c r="J296" s="44">
        <v>18545.2</v>
      </c>
      <c r="K296" s="21">
        <v>3976.4</v>
      </c>
      <c r="L296" s="21">
        <v>3575.4</v>
      </c>
      <c r="M296" s="21">
        <v>4398.3</v>
      </c>
      <c r="N296" s="21">
        <v>21.4</v>
      </c>
      <c r="O296" s="21">
        <v>19.3</v>
      </c>
      <c r="P296" s="22">
        <v>23.7</v>
      </c>
      <c r="Q296" s="44">
        <v>22511.3</v>
      </c>
      <c r="R296" s="21">
        <v>4991.6000000000004</v>
      </c>
      <c r="S296" s="21">
        <v>4487.8999999999996</v>
      </c>
      <c r="T296" s="21">
        <v>5552.3</v>
      </c>
      <c r="U296" s="21">
        <v>22.2</v>
      </c>
      <c r="V296" s="21">
        <v>19.899999999999999</v>
      </c>
      <c r="W296" s="22">
        <v>24.7</v>
      </c>
      <c r="X296" s="44">
        <v>10863.7</v>
      </c>
      <c r="Y296" s="21">
        <v>2535.6</v>
      </c>
      <c r="Z296" s="21">
        <v>2244.3000000000002</v>
      </c>
      <c r="AA296" s="21">
        <v>2854.9</v>
      </c>
      <c r="AB296" s="21">
        <v>23.3</v>
      </c>
      <c r="AC296" s="21">
        <v>20.7</v>
      </c>
      <c r="AD296" s="22">
        <v>26.3</v>
      </c>
      <c r="AE296" s="35">
        <v>2857.4</v>
      </c>
      <c r="AF296" s="21">
        <v>849.5</v>
      </c>
      <c r="AG296" s="21">
        <v>747.3</v>
      </c>
      <c r="AH296" s="21">
        <v>949.9</v>
      </c>
      <c r="AI296" s="21">
        <v>29.7</v>
      </c>
      <c r="AJ296" s="21">
        <v>26.2</v>
      </c>
      <c r="AK296" s="22">
        <v>33.200000000000003</v>
      </c>
    </row>
    <row r="297" spans="1:37">
      <c r="A297" s="6" t="s">
        <v>430</v>
      </c>
      <c r="B297" s="55" t="s">
        <v>431</v>
      </c>
      <c r="C297" s="44">
        <v>10301.799999999999</v>
      </c>
      <c r="D297" s="21">
        <v>2002.9</v>
      </c>
      <c r="E297" s="21">
        <v>1784.7</v>
      </c>
      <c r="F297" s="21">
        <v>2223.4</v>
      </c>
      <c r="G297" s="21">
        <v>19.399999999999999</v>
      </c>
      <c r="H297" s="21">
        <v>17.3</v>
      </c>
      <c r="I297" s="22">
        <v>21.6</v>
      </c>
      <c r="J297" s="44">
        <v>23672.7</v>
      </c>
      <c r="K297" s="21">
        <v>5094.3</v>
      </c>
      <c r="L297" s="21">
        <v>4589.5</v>
      </c>
      <c r="M297" s="21">
        <v>5639.8</v>
      </c>
      <c r="N297" s="21">
        <v>21.5</v>
      </c>
      <c r="O297" s="21">
        <v>19.399999999999999</v>
      </c>
      <c r="P297" s="22">
        <v>23.8</v>
      </c>
      <c r="Q297" s="44">
        <v>14047.3</v>
      </c>
      <c r="R297" s="21">
        <v>3125.9</v>
      </c>
      <c r="S297" s="21">
        <v>2805</v>
      </c>
      <c r="T297" s="21">
        <v>3475.7</v>
      </c>
      <c r="U297" s="21">
        <v>22.3</v>
      </c>
      <c r="V297" s="21">
        <v>20</v>
      </c>
      <c r="W297" s="22">
        <v>24.7</v>
      </c>
      <c r="X297" s="44">
        <v>9846.7000000000007</v>
      </c>
      <c r="Y297" s="21">
        <v>2306</v>
      </c>
      <c r="Z297" s="21">
        <v>2039.1</v>
      </c>
      <c r="AA297" s="21">
        <v>2591.1</v>
      </c>
      <c r="AB297" s="21">
        <v>23.4</v>
      </c>
      <c r="AC297" s="21">
        <v>20.7</v>
      </c>
      <c r="AD297" s="22">
        <v>26.3</v>
      </c>
      <c r="AE297" s="35">
        <v>8024.4</v>
      </c>
      <c r="AF297" s="21">
        <v>2391.8000000000002</v>
      </c>
      <c r="AG297" s="21">
        <v>2105.5</v>
      </c>
      <c r="AH297" s="21">
        <v>2671.3</v>
      </c>
      <c r="AI297" s="21">
        <v>29.8</v>
      </c>
      <c r="AJ297" s="21">
        <v>26.2</v>
      </c>
      <c r="AK297" s="22">
        <v>33.299999999999997</v>
      </c>
    </row>
    <row r="298" spans="1:37">
      <c r="A298" s="6" t="s">
        <v>488</v>
      </c>
      <c r="B298" s="55" t="s">
        <v>489</v>
      </c>
      <c r="C298" s="44">
        <v>7343.2</v>
      </c>
      <c r="D298" s="21">
        <v>1440.7</v>
      </c>
      <c r="E298" s="21">
        <v>1280.7</v>
      </c>
      <c r="F298" s="21">
        <v>1605.3</v>
      </c>
      <c r="G298" s="21">
        <v>19.600000000000001</v>
      </c>
      <c r="H298" s="21">
        <v>17.399999999999999</v>
      </c>
      <c r="I298" s="22">
        <v>21.9</v>
      </c>
      <c r="J298" s="44">
        <v>11959.4</v>
      </c>
      <c r="K298" s="21">
        <v>2597.8000000000002</v>
      </c>
      <c r="L298" s="21">
        <v>2332.1999999999998</v>
      </c>
      <c r="M298" s="21">
        <v>2878.5</v>
      </c>
      <c r="N298" s="21">
        <v>21.7</v>
      </c>
      <c r="O298" s="21">
        <v>19.5</v>
      </c>
      <c r="P298" s="22">
        <v>24.1</v>
      </c>
      <c r="Q298" s="44">
        <v>13245.2</v>
      </c>
      <c r="R298" s="21">
        <v>2975.4</v>
      </c>
      <c r="S298" s="21">
        <v>2667.5</v>
      </c>
      <c r="T298" s="21">
        <v>3317.9</v>
      </c>
      <c r="U298" s="21">
        <v>22.5</v>
      </c>
      <c r="V298" s="21">
        <v>20.100000000000001</v>
      </c>
      <c r="W298" s="22">
        <v>25</v>
      </c>
      <c r="X298" s="44">
        <v>12286.4</v>
      </c>
      <c r="Y298" s="21">
        <v>2905</v>
      </c>
      <c r="Z298" s="21">
        <v>2569.8000000000002</v>
      </c>
      <c r="AA298" s="21">
        <v>3269.8</v>
      </c>
      <c r="AB298" s="21">
        <v>23.6</v>
      </c>
      <c r="AC298" s="21">
        <v>20.9</v>
      </c>
      <c r="AD298" s="22">
        <v>26.6</v>
      </c>
      <c r="AE298" s="35">
        <v>9485.7000000000007</v>
      </c>
      <c r="AF298" s="21">
        <v>2856</v>
      </c>
      <c r="AG298" s="21">
        <v>2507.6</v>
      </c>
      <c r="AH298" s="21">
        <v>3204.5</v>
      </c>
      <c r="AI298" s="21">
        <v>30.1</v>
      </c>
      <c r="AJ298" s="21">
        <v>26.4</v>
      </c>
      <c r="AK298" s="22">
        <v>33.799999999999997</v>
      </c>
    </row>
    <row r="299" spans="1:37" ht="15.95" thickBot="1">
      <c r="A299" s="11" t="s">
        <v>748</v>
      </c>
      <c r="B299" s="68" t="s">
        <v>749</v>
      </c>
      <c r="C299" s="45">
        <v>51576.5</v>
      </c>
      <c r="D299" s="23">
        <v>9294.9</v>
      </c>
      <c r="E299" s="23">
        <v>8282.6</v>
      </c>
      <c r="F299" s="23">
        <v>10332.700000000001</v>
      </c>
      <c r="G299" s="23">
        <v>18</v>
      </c>
      <c r="H299" s="23">
        <v>16.100000000000001</v>
      </c>
      <c r="I299" s="24">
        <v>20</v>
      </c>
      <c r="J299" s="45">
        <v>17141.599999999999</v>
      </c>
      <c r="K299" s="23">
        <v>3425.9</v>
      </c>
      <c r="L299" s="23">
        <v>3069.6</v>
      </c>
      <c r="M299" s="23">
        <v>3796.1</v>
      </c>
      <c r="N299" s="23">
        <v>20</v>
      </c>
      <c r="O299" s="23">
        <v>17.899999999999999</v>
      </c>
      <c r="P299" s="24">
        <v>22.1</v>
      </c>
      <c r="Q299" s="45">
        <v>8197.2000000000007</v>
      </c>
      <c r="R299" s="23">
        <v>1695.2</v>
      </c>
      <c r="S299" s="23">
        <v>1520.9</v>
      </c>
      <c r="T299" s="23">
        <v>1888.6</v>
      </c>
      <c r="U299" s="23">
        <v>20.7</v>
      </c>
      <c r="V299" s="23">
        <v>18.600000000000001</v>
      </c>
      <c r="W299" s="24">
        <v>23</v>
      </c>
      <c r="X299" s="45">
        <v>8644.7000000000007</v>
      </c>
      <c r="Y299" s="23">
        <v>1883.5</v>
      </c>
      <c r="Z299" s="23">
        <v>1657.9</v>
      </c>
      <c r="AA299" s="23">
        <v>2129.9</v>
      </c>
      <c r="AB299" s="23">
        <v>21.8</v>
      </c>
      <c r="AC299" s="23">
        <v>19.2</v>
      </c>
      <c r="AD299" s="24">
        <v>24.6</v>
      </c>
      <c r="AE299" s="36">
        <v>3085.1</v>
      </c>
      <c r="AF299" s="23">
        <v>860.5</v>
      </c>
      <c r="AG299" s="23">
        <v>754.1</v>
      </c>
      <c r="AH299" s="23">
        <v>966.5</v>
      </c>
      <c r="AI299" s="23">
        <v>27.9</v>
      </c>
      <c r="AJ299" s="23">
        <v>24.4</v>
      </c>
      <c r="AK299" s="24">
        <v>31.3</v>
      </c>
    </row>
  </sheetData>
  <mergeCells count="7">
    <mergeCell ref="AE1:AK1"/>
    <mergeCell ref="A1:A2"/>
    <mergeCell ref="B1:B2"/>
    <mergeCell ref="C1:I1"/>
    <mergeCell ref="J1:P1"/>
    <mergeCell ref="Q1:W1"/>
    <mergeCell ref="X1:AD1"/>
  </mergeCells>
  <pageMargins left="0.7" right="0.7" top="0.75" bottom="0.75" header="0.3" footer="0.3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6F1EC55-83A8-4FFA-B727-5CDFC9A9D46F}">
  <dimension ref="A1:W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23" width="14.140625" style="20" customWidth="1"/>
    <col min="24" max="16384" width="8.7109375" style="2"/>
  </cols>
  <sheetData>
    <row r="1" spans="1:23">
      <c r="A1" s="102" t="s">
        <v>280</v>
      </c>
      <c r="B1" s="104" t="s">
        <v>281</v>
      </c>
      <c r="C1" s="101" t="s">
        <v>275</v>
      </c>
      <c r="D1" s="99"/>
      <c r="E1" s="99"/>
      <c r="F1" s="99"/>
      <c r="G1" s="99"/>
      <c r="H1" s="99"/>
      <c r="I1" s="100"/>
      <c r="J1" s="101" t="s">
        <v>276</v>
      </c>
      <c r="K1" s="99"/>
      <c r="L1" s="99"/>
      <c r="M1" s="99"/>
      <c r="N1" s="99"/>
      <c r="O1" s="99"/>
      <c r="P1" s="100"/>
      <c r="Q1" s="98" t="s">
        <v>277</v>
      </c>
      <c r="R1" s="99"/>
      <c r="S1" s="99"/>
      <c r="T1" s="99"/>
      <c r="U1" s="99"/>
      <c r="V1" s="99"/>
      <c r="W1" s="100"/>
    </row>
    <row r="2" spans="1:23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32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</row>
    <row r="3" spans="1:23" ht="15.95" thickBot="1">
      <c r="A3" s="29" t="s">
        <v>220</v>
      </c>
      <c r="B3" s="52" t="s">
        <v>220</v>
      </c>
      <c r="C3" s="42">
        <v>2622281.1</v>
      </c>
      <c r="D3" s="30">
        <v>602426</v>
      </c>
      <c r="E3" s="30">
        <v>510003.20000000001</v>
      </c>
      <c r="F3" s="30">
        <v>697139.8</v>
      </c>
      <c r="G3" s="30">
        <v>23</v>
      </c>
      <c r="H3" s="30">
        <v>19.399999999999999</v>
      </c>
      <c r="I3" s="31">
        <v>26.6</v>
      </c>
      <c r="J3" s="42">
        <v>6772193</v>
      </c>
      <c r="K3" s="30">
        <v>1680954.6</v>
      </c>
      <c r="L3" s="30">
        <v>1566237.8</v>
      </c>
      <c r="M3" s="30">
        <v>1813589.7</v>
      </c>
      <c r="N3" s="30">
        <v>24.8</v>
      </c>
      <c r="O3" s="30">
        <v>23.1</v>
      </c>
      <c r="P3" s="31">
        <v>26.8</v>
      </c>
      <c r="Q3" s="33">
        <v>16219302</v>
      </c>
      <c r="R3" s="30">
        <v>3303642.7</v>
      </c>
      <c r="S3" s="30">
        <v>3037943.7</v>
      </c>
      <c r="T3" s="30">
        <v>3567511.2</v>
      </c>
      <c r="U3" s="30">
        <v>20.399999999999999</v>
      </c>
      <c r="V3" s="30">
        <v>18.7</v>
      </c>
      <c r="W3" s="31">
        <v>22</v>
      </c>
    </row>
    <row r="4" spans="1:23">
      <c r="A4" s="7" t="s">
        <v>454</v>
      </c>
      <c r="B4" s="69" t="s">
        <v>455</v>
      </c>
      <c r="C4" s="43">
        <v>6067.5</v>
      </c>
      <c r="D4" s="27">
        <v>1320.7</v>
      </c>
      <c r="E4" s="27">
        <v>1110.3</v>
      </c>
      <c r="F4" s="27">
        <v>1541.1</v>
      </c>
      <c r="G4" s="27">
        <v>21.8</v>
      </c>
      <c r="H4" s="27">
        <v>18.3</v>
      </c>
      <c r="I4" s="28">
        <v>25.4</v>
      </c>
      <c r="J4" s="43">
        <v>10781.8</v>
      </c>
      <c r="K4" s="27">
        <v>2509.1</v>
      </c>
      <c r="L4" s="27">
        <v>2319.8000000000002</v>
      </c>
      <c r="M4" s="27">
        <v>2717.2</v>
      </c>
      <c r="N4" s="27">
        <v>23.3</v>
      </c>
      <c r="O4" s="27">
        <v>21.5</v>
      </c>
      <c r="P4" s="28">
        <v>25.2</v>
      </c>
      <c r="Q4" s="34">
        <v>16478.8</v>
      </c>
      <c r="R4" s="27">
        <v>3204.1</v>
      </c>
      <c r="S4" s="27">
        <v>2935.3</v>
      </c>
      <c r="T4" s="27">
        <v>3471.4</v>
      </c>
      <c r="U4" s="27">
        <v>19.399999999999999</v>
      </c>
      <c r="V4" s="27">
        <v>17.8</v>
      </c>
      <c r="W4" s="28">
        <v>21.1</v>
      </c>
    </row>
    <row r="5" spans="1:23">
      <c r="A5" s="6" t="s">
        <v>612</v>
      </c>
      <c r="B5" s="55" t="s">
        <v>613</v>
      </c>
      <c r="C5" s="44">
        <v>5013.8999999999996</v>
      </c>
      <c r="D5" s="21">
        <v>1219.7</v>
      </c>
      <c r="E5" s="21">
        <v>1032.0999999999999</v>
      </c>
      <c r="F5" s="21">
        <v>1411.5</v>
      </c>
      <c r="G5" s="21">
        <v>24.3</v>
      </c>
      <c r="H5" s="21">
        <v>20.6</v>
      </c>
      <c r="I5" s="22">
        <v>28.2</v>
      </c>
      <c r="J5" s="44">
        <v>16057.4</v>
      </c>
      <c r="K5" s="21">
        <v>4016.2</v>
      </c>
      <c r="L5" s="21">
        <v>3738.3</v>
      </c>
      <c r="M5" s="21">
        <v>4336.2</v>
      </c>
      <c r="N5" s="21">
        <v>25</v>
      </c>
      <c r="O5" s="21">
        <v>23.3</v>
      </c>
      <c r="P5" s="22">
        <v>27</v>
      </c>
      <c r="Q5" s="35">
        <v>45515.7</v>
      </c>
      <c r="R5" s="21">
        <v>8959.2999999999993</v>
      </c>
      <c r="S5" s="21">
        <v>8253.2000000000007</v>
      </c>
      <c r="T5" s="21">
        <v>9687.2000000000007</v>
      </c>
      <c r="U5" s="21">
        <v>19.7</v>
      </c>
      <c r="V5" s="21">
        <v>18.100000000000001</v>
      </c>
      <c r="W5" s="22">
        <v>21.3</v>
      </c>
    </row>
    <row r="6" spans="1:23">
      <c r="A6" s="6" t="s">
        <v>348</v>
      </c>
      <c r="B6" s="55" t="s">
        <v>349</v>
      </c>
      <c r="C6" s="44">
        <v>7916.8</v>
      </c>
      <c r="D6" s="21">
        <v>1809.8</v>
      </c>
      <c r="E6" s="21">
        <v>1527</v>
      </c>
      <c r="F6" s="21">
        <v>2100.6999999999998</v>
      </c>
      <c r="G6" s="21">
        <v>22.9</v>
      </c>
      <c r="H6" s="21">
        <v>19.3</v>
      </c>
      <c r="I6" s="22">
        <v>26.5</v>
      </c>
      <c r="J6" s="44">
        <v>32008.799999999999</v>
      </c>
      <c r="K6" s="21">
        <v>8407.2999999999993</v>
      </c>
      <c r="L6" s="21">
        <v>7860.7</v>
      </c>
      <c r="M6" s="21">
        <v>9044.2999999999993</v>
      </c>
      <c r="N6" s="21">
        <v>26.3</v>
      </c>
      <c r="O6" s="21">
        <v>24.6</v>
      </c>
      <c r="P6" s="22">
        <v>28.3</v>
      </c>
      <c r="Q6" s="35">
        <v>53561.3</v>
      </c>
      <c r="R6" s="21">
        <v>11548.9</v>
      </c>
      <c r="S6" s="21">
        <v>10681.5</v>
      </c>
      <c r="T6" s="21">
        <v>12450.6</v>
      </c>
      <c r="U6" s="21">
        <v>21.6</v>
      </c>
      <c r="V6" s="21">
        <v>19.899999999999999</v>
      </c>
      <c r="W6" s="22">
        <v>23.2</v>
      </c>
    </row>
    <row r="7" spans="1:23">
      <c r="A7" s="6" t="s">
        <v>356</v>
      </c>
      <c r="B7" s="55" t="s">
        <v>357</v>
      </c>
      <c r="C7" s="44">
        <v>9133</v>
      </c>
      <c r="D7" s="21">
        <v>2329.9</v>
      </c>
      <c r="E7" s="21">
        <v>1980.3</v>
      </c>
      <c r="F7" s="21">
        <v>2682.1</v>
      </c>
      <c r="G7" s="21">
        <v>25.5</v>
      </c>
      <c r="H7" s="21">
        <v>21.7</v>
      </c>
      <c r="I7" s="22">
        <v>29.4</v>
      </c>
      <c r="J7" s="44">
        <v>14790.7</v>
      </c>
      <c r="K7" s="21">
        <v>4030.8</v>
      </c>
      <c r="L7" s="21">
        <v>3736.5</v>
      </c>
      <c r="M7" s="21">
        <v>4359.6000000000004</v>
      </c>
      <c r="N7" s="21">
        <v>27.3</v>
      </c>
      <c r="O7" s="21">
        <v>25.3</v>
      </c>
      <c r="P7" s="22">
        <v>29.5</v>
      </c>
      <c r="Q7" s="35">
        <v>36257.300000000003</v>
      </c>
      <c r="R7" s="21">
        <v>8354.9</v>
      </c>
      <c r="S7" s="21">
        <v>7656.6</v>
      </c>
      <c r="T7" s="21">
        <v>9095.9</v>
      </c>
      <c r="U7" s="21">
        <v>23</v>
      </c>
      <c r="V7" s="21">
        <v>21.1</v>
      </c>
      <c r="W7" s="22">
        <v>25.1</v>
      </c>
    </row>
    <row r="8" spans="1:23">
      <c r="A8" s="6" t="s">
        <v>592</v>
      </c>
      <c r="B8" s="55" t="s">
        <v>593</v>
      </c>
      <c r="C8" s="44">
        <v>4507.5</v>
      </c>
      <c r="D8" s="21">
        <v>1059.5</v>
      </c>
      <c r="E8" s="21">
        <v>894.7</v>
      </c>
      <c r="F8" s="21">
        <v>1228.5</v>
      </c>
      <c r="G8" s="21">
        <v>23.5</v>
      </c>
      <c r="H8" s="21">
        <v>19.8</v>
      </c>
      <c r="I8" s="22">
        <v>27.3</v>
      </c>
      <c r="J8" s="44">
        <v>17802.099999999999</v>
      </c>
      <c r="K8" s="21">
        <v>4271.7</v>
      </c>
      <c r="L8" s="21">
        <v>3966.9</v>
      </c>
      <c r="M8" s="21">
        <v>4622.6000000000004</v>
      </c>
      <c r="N8" s="21">
        <v>24</v>
      </c>
      <c r="O8" s="21">
        <v>22.3</v>
      </c>
      <c r="P8" s="22">
        <v>26</v>
      </c>
      <c r="Q8" s="35">
        <v>42229.4</v>
      </c>
      <c r="R8" s="21">
        <v>8524.2000000000007</v>
      </c>
      <c r="S8" s="21">
        <v>7855.2</v>
      </c>
      <c r="T8" s="21">
        <v>9201.9</v>
      </c>
      <c r="U8" s="21">
        <v>20.2</v>
      </c>
      <c r="V8" s="21">
        <v>18.600000000000001</v>
      </c>
      <c r="W8" s="22">
        <v>21.8</v>
      </c>
    </row>
    <row r="9" spans="1:23">
      <c r="A9" s="6" t="s">
        <v>490</v>
      </c>
      <c r="B9" s="55" t="s">
        <v>491</v>
      </c>
      <c r="C9" s="44">
        <v>7605.8</v>
      </c>
      <c r="D9" s="21">
        <v>1783.8</v>
      </c>
      <c r="E9" s="21">
        <v>1506.1</v>
      </c>
      <c r="F9" s="21">
        <v>2074.9</v>
      </c>
      <c r="G9" s="21">
        <v>23.5</v>
      </c>
      <c r="H9" s="21">
        <v>19.8</v>
      </c>
      <c r="I9" s="22">
        <v>27.3</v>
      </c>
      <c r="J9" s="44">
        <v>15833.1</v>
      </c>
      <c r="K9" s="21">
        <v>3662.6</v>
      </c>
      <c r="L9" s="21">
        <v>3393.9</v>
      </c>
      <c r="M9" s="21">
        <v>3960.1</v>
      </c>
      <c r="N9" s="21">
        <v>23.1</v>
      </c>
      <c r="O9" s="21">
        <v>21.4</v>
      </c>
      <c r="P9" s="22">
        <v>25</v>
      </c>
      <c r="Q9" s="35">
        <v>29498</v>
      </c>
      <c r="R9" s="21">
        <v>5907.2</v>
      </c>
      <c r="S9" s="21">
        <v>5431.7</v>
      </c>
      <c r="T9" s="21">
        <v>6377.6</v>
      </c>
      <c r="U9" s="21">
        <v>20</v>
      </c>
      <c r="V9" s="21">
        <v>18.399999999999999</v>
      </c>
      <c r="W9" s="22">
        <v>21.6</v>
      </c>
    </row>
    <row r="10" spans="1:23">
      <c r="A10" s="6" t="s">
        <v>550</v>
      </c>
      <c r="B10" s="55" t="s">
        <v>551</v>
      </c>
      <c r="C10" s="44">
        <v>10780.6</v>
      </c>
      <c r="D10" s="21">
        <v>2602</v>
      </c>
      <c r="E10" s="21">
        <v>2176.4</v>
      </c>
      <c r="F10" s="21">
        <v>3023.7</v>
      </c>
      <c r="G10" s="21">
        <v>24.1</v>
      </c>
      <c r="H10" s="21">
        <v>20.2</v>
      </c>
      <c r="I10" s="22">
        <v>28</v>
      </c>
      <c r="J10" s="44">
        <v>11424.8</v>
      </c>
      <c r="K10" s="21">
        <v>3066.8</v>
      </c>
      <c r="L10" s="21">
        <v>2754.8</v>
      </c>
      <c r="M10" s="21">
        <v>3397.3</v>
      </c>
      <c r="N10" s="21">
        <v>26.8</v>
      </c>
      <c r="O10" s="21">
        <v>24.1</v>
      </c>
      <c r="P10" s="22">
        <v>29.7</v>
      </c>
      <c r="Q10" s="35">
        <v>48742.6</v>
      </c>
      <c r="R10" s="21">
        <v>11243.3</v>
      </c>
      <c r="S10" s="21">
        <v>10079.700000000001</v>
      </c>
      <c r="T10" s="21">
        <v>12495.1</v>
      </c>
      <c r="U10" s="21">
        <v>23.1</v>
      </c>
      <c r="V10" s="21">
        <v>20.7</v>
      </c>
      <c r="W10" s="22">
        <v>25.6</v>
      </c>
    </row>
    <row r="11" spans="1:23">
      <c r="A11" s="6" t="s">
        <v>808</v>
      </c>
      <c r="B11" s="55" t="s">
        <v>809</v>
      </c>
      <c r="C11" s="44">
        <v>13721.5</v>
      </c>
      <c r="D11" s="21">
        <v>2656.9</v>
      </c>
      <c r="E11" s="21">
        <v>2225.1</v>
      </c>
      <c r="F11" s="21">
        <v>3121.5</v>
      </c>
      <c r="G11" s="21">
        <v>19.399999999999999</v>
      </c>
      <c r="H11" s="21">
        <v>16.2</v>
      </c>
      <c r="I11" s="22">
        <v>22.7</v>
      </c>
      <c r="J11" s="44">
        <v>27758.799999999999</v>
      </c>
      <c r="K11" s="21">
        <v>6215.5</v>
      </c>
      <c r="L11" s="21">
        <v>5757.6</v>
      </c>
      <c r="M11" s="21">
        <v>6752.5</v>
      </c>
      <c r="N11" s="21">
        <v>22.4</v>
      </c>
      <c r="O11" s="21">
        <v>20.7</v>
      </c>
      <c r="P11" s="22">
        <v>24.3</v>
      </c>
      <c r="Q11" s="35">
        <v>118613.7</v>
      </c>
      <c r="R11" s="21">
        <v>21284</v>
      </c>
      <c r="S11" s="21">
        <v>19461.599999999999</v>
      </c>
      <c r="T11" s="21">
        <v>22975.1</v>
      </c>
      <c r="U11" s="21">
        <v>17.899999999999999</v>
      </c>
      <c r="V11" s="21">
        <v>16.399999999999999</v>
      </c>
      <c r="W11" s="22">
        <v>19.399999999999999</v>
      </c>
    </row>
    <row r="12" spans="1:23">
      <c r="A12" s="6" t="s">
        <v>358</v>
      </c>
      <c r="B12" s="55" t="s">
        <v>359</v>
      </c>
      <c r="C12" s="44">
        <v>14187.3</v>
      </c>
      <c r="D12" s="21">
        <v>3569</v>
      </c>
      <c r="E12" s="21">
        <v>3026.6</v>
      </c>
      <c r="F12" s="21">
        <v>4122.7</v>
      </c>
      <c r="G12" s="21">
        <v>25.2</v>
      </c>
      <c r="H12" s="21">
        <v>21.3</v>
      </c>
      <c r="I12" s="22">
        <v>29.1</v>
      </c>
      <c r="J12" s="44">
        <v>30822.3</v>
      </c>
      <c r="K12" s="21">
        <v>8632.7999999999993</v>
      </c>
      <c r="L12" s="21">
        <v>7969.7</v>
      </c>
      <c r="M12" s="21">
        <v>9353.5</v>
      </c>
      <c r="N12" s="21">
        <v>28</v>
      </c>
      <c r="O12" s="21">
        <v>25.9</v>
      </c>
      <c r="P12" s="22">
        <v>30.3</v>
      </c>
      <c r="Q12" s="35">
        <v>71599.399999999994</v>
      </c>
      <c r="R12" s="21">
        <v>16905.5</v>
      </c>
      <c r="S12" s="21">
        <v>15490.1</v>
      </c>
      <c r="T12" s="21">
        <v>18449.099999999999</v>
      </c>
      <c r="U12" s="21">
        <v>23.6</v>
      </c>
      <c r="V12" s="21">
        <v>21.6</v>
      </c>
      <c r="W12" s="22">
        <v>25.8</v>
      </c>
    </row>
    <row r="13" spans="1:23">
      <c r="A13" s="6" t="s">
        <v>398</v>
      </c>
      <c r="B13" s="55" t="s">
        <v>399</v>
      </c>
      <c r="C13" s="44">
        <v>9746.5</v>
      </c>
      <c r="D13" s="21">
        <v>2220.5</v>
      </c>
      <c r="E13" s="21">
        <v>1875.3</v>
      </c>
      <c r="F13" s="21">
        <v>2577</v>
      </c>
      <c r="G13" s="21">
        <v>22.8</v>
      </c>
      <c r="H13" s="21">
        <v>19.2</v>
      </c>
      <c r="I13" s="22">
        <v>26.4</v>
      </c>
      <c r="J13" s="44">
        <v>27212.5</v>
      </c>
      <c r="K13" s="21">
        <v>7236.9</v>
      </c>
      <c r="L13" s="21">
        <v>6705.5</v>
      </c>
      <c r="M13" s="21">
        <v>7831.9</v>
      </c>
      <c r="N13" s="21">
        <v>26.6</v>
      </c>
      <c r="O13" s="21">
        <v>24.6</v>
      </c>
      <c r="P13" s="22">
        <v>28.8</v>
      </c>
      <c r="Q13" s="35">
        <v>43417.9</v>
      </c>
      <c r="R13" s="21">
        <v>8951.4</v>
      </c>
      <c r="S13" s="21">
        <v>8179</v>
      </c>
      <c r="T13" s="21">
        <v>9728.7999999999993</v>
      </c>
      <c r="U13" s="21">
        <v>20.6</v>
      </c>
      <c r="V13" s="21">
        <v>18.8</v>
      </c>
      <c r="W13" s="22">
        <v>22.4</v>
      </c>
    </row>
    <row r="14" spans="1:23">
      <c r="A14" s="6" t="s">
        <v>700</v>
      </c>
      <c r="B14" s="55" t="s">
        <v>701</v>
      </c>
      <c r="C14" s="44">
        <v>9378.7999999999993</v>
      </c>
      <c r="D14" s="21">
        <v>1962.1</v>
      </c>
      <c r="E14" s="21">
        <v>1648.7</v>
      </c>
      <c r="F14" s="21">
        <v>2295.3000000000002</v>
      </c>
      <c r="G14" s="21">
        <v>20.9</v>
      </c>
      <c r="H14" s="21">
        <v>17.600000000000001</v>
      </c>
      <c r="I14" s="22">
        <v>24.5</v>
      </c>
      <c r="J14" s="44">
        <v>24349.1</v>
      </c>
      <c r="K14" s="21">
        <v>5415</v>
      </c>
      <c r="L14" s="21">
        <v>4980.3999999999996</v>
      </c>
      <c r="M14" s="21">
        <v>5897.9</v>
      </c>
      <c r="N14" s="21">
        <v>22.2</v>
      </c>
      <c r="O14" s="21">
        <v>20.5</v>
      </c>
      <c r="P14" s="22">
        <v>24.2</v>
      </c>
      <c r="Q14" s="35">
        <v>51679.1</v>
      </c>
      <c r="R14" s="21">
        <v>9535.6</v>
      </c>
      <c r="S14" s="21">
        <v>8701</v>
      </c>
      <c r="T14" s="21">
        <v>10349</v>
      </c>
      <c r="U14" s="21">
        <v>18.5</v>
      </c>
      <c r="V14" s="21">
        <v>16.8</v>
      </c>
      <c r="W14" s="22">
        <v>20</v>
      </c>
    </row>
    <row r="15" spans="1:23">
      <c r="A15" s="6" t="s">
        <v>456</v>
      </c>
      <c r="B15" s="55" t="s">
        <v>457</v>
      </c>
      <c r="C15" s="44">
        <v>7596.8</v>
      </c>
      <c r="D15" s="21">
        <v>1886.2</v>
      </c>
      <c r="E15" s="21">
        <v>1599.6</v>
      </c>
      <c r="F15" s="21">
        <v>2173.4</v>
      </c>
      <c r="G15" s="21">
        <v>24.8</v>
      </c>
      <c r="H15" s="21">
        <v>21.1</v>
      </c>
      <c r="I15" s="22">
        <v>28.6</v>
      </c>
      <c r="J15" s="44">
        <v>15164.7</v>
      </c>
      <c r="K15" s="21">
        <v>3986.4</v>
      </c>
      <c r="L15" s="21">
        <v>3716.8</v>
      </c>
      <c r="M15" s="21">
        <v>4301.5</v>
      </c>
      <c r="N15" s="21">
        <v>26.3</v>
      </c>
      <c r="O15" s="21">
        <v>24.5</v>
      </c>
      <c r="P15" s="22">
        <v>28.4</v>
      </c>
      <c r="Q15" s="35">
        <v>39139.5</v>
      </c>
      <c r="R15" s="21">
        <v>8373</v>
      </c>
      <c r="S15" s="21">
        <v>7713.4</v>
      </c>
      <c r="T15" s="21">
        <v>9088.7000000000007</v>
      </c>
      <c r="U15" s="21">
        <v>21.4</v>
      </c>
      <c r="V15" s="21">
        <v>19.7</v>
      </c>
      <c r="W15" s="22">
        <v>23.2</v>
      </c>
    </row>
    <row r="16" spans="1:23">
      <c r="A16" s="6" t="s">
        <v>788</v>
      </c>
      <c r="B16" s="55" t="s">
        <v>789</v>
      </c>
      <c r="C16" s="44">
        <v>6355.5</v>
      </c>
      <c r="D16" s="21">
        <v>1259</v>
      </c>
      <c r="E16" s="21">
        <v>1057.7</v>
      </c>
      <c r="F16" s="21">
        <v>1476.6</v>
      </c>
      <c r="G16" s="21">
        <v>19.8</v>
      </c>
      <c r="H16" s="21">
        <v>16.600000000000001</v>
      </c>
      <c r="I16" s="22">
        <v>23.2</v>
      </c>
      <c r="J16" s="44">
        <v>20436</v>
      </c>
      <c r="K16" s="21">
        <v>4475.3999999999996</v>
      </c>
      <c r="L16" s="21">
        <v>4110.2</v>
      </c>
      <c r="M16" s="21">
        <v>4860.7</v>
      </c>
      <c r="N16" s="21">
        <v>21.9</v>
      </c>
      <c r="O16" s="21">
        <v>20.100000000000001</v>
      </c>
      <c r="P16" s="22">
        <v>23.8</v>
      </c>
      <c r="Q16" s="35">
        <v>59965.5</v>
      </c>
      <c r="R16" s="21">
        <v>10297.200000000001</v>
      </c>
      <c r="S16" s="21">
        <v>9374.1</v>
      </c>
      <c r="T16" s="21">
        <v>11207.6</v>
      </c>
      <c r="U16" s="21">
        <v>17.2</v>
      </c>
      <c r="V16" s="21">
        <v>15.6</v>
      </c>
      <c r="W16" s="22">
        <v>18.7</v>
      </c>
    </row>
    <row r="17" spans="1:23">
      <c r="A17" s="6" t="s">
        <v>522</v>
      </c>
      <c r="B17" s="55" t="s">
        <v>523</v>
      </c>
      <c r="C17" s="44">
        <v>10159.299999999999</v>
      </c>
      <c r="D17" s="21">
        <v>2283.8000000000002</v>
      </c>
      <c r="E17" s="21">
        <v>1925.6</v>
      </c>
      <c r="F17" s="21">
        <v>2653.5</v>
      </c>
      <c r="G17" s="21">
        <v>22.5</v>
      </c>
      <c r="H17" s="21">
        <v>19</v>
      </c>
      <c r="I17" s="22">
        <v>26.1</v>
      </c>
      <c r="J17" s="44">
        <v>26037.9</v>
      </c>
      <c r="K17" s="21">
        <v>6304.4</v>
      </c>
      <c r="L17" s="21">
        <v>5871.2</v>
      </c>
      <c r="M17" s="21">
        <v>6819</v>
      </c>
      <c r="N17" s="21">
        <v>24.2</v>
      </c>
      <c r="O17" s="21">
        <v>22.5</v>
      </c>
      <c r="P17" s="22">
        <v>26.2</v>
      </c>
      <c r="Q17" s="35">
        <v>46158.8</v>
      </c>
      <c r="R17" s="21">
        <v>9355.1</v>
      </c>
      <c r="S17" s="21">
        <v>8616.7999999999993</v>
      </c>
      <c r="T17" s="21">
        <v>10096</v>
      </c>
      <c r="U17" s="21">
        <v>20.3</v>
      </c>
      <c r="V17" s="21">
        <v>18.7</v>
      </c>
      <c r="W17" s="22">
        <v>21.9</v>
      </c>
    </row>
    <row r="18" spans="1:23">
      <c r="A18" s="6" t="s">
        <v>722</v>
      </c>
      <c r="B18" s="55" t="s">
        <v>723</v>
      </c>
      <c r="C18" s="44">
        <v>7789.4</v>
      </c>
      <c r="D18" s="21">
        <v>1784.5</v>
      </c>
      <c r="E18" s="21">
        <v>1507</v>
      </c>
      <c r="F18" s="21">
        <v>2073.1999999999998</v>
      </c>
      <c r="G18" s="21">
        <v>22.9</v>
      </c>
      <c r="H18" s="21">
        <v>19.3</v>
      </c>
      <c r="I18" s="22">
        <v>26.6</v>
      </c>
      <c r="J18" s="44">
        <v>24338.2</v>
      </c>
      <c r="K18" s="21">
        <v>5417.4</v>
      </c>
      <c r="L18" s="21">
        <v>4998.7</v>
      </c>
      <c r="M18" s="21">
        <v>5889.8</v>
      </c>
      <c r="N18" s="21">
        <v>22.3</v>
      </c>
      <c r="O18" s="21">
        <v>20.5</v>
      </c>
      <c r="P18" s="22">
        <v>24.2</v>
      </c>
      <c r="Q18" s="35">
        <v>74569.399999999994</v>
      </c>
      <c r="R18" s="21">
        <v>14314.5</v>
      </c>
      <c r="S18" s="21">
        <v>13132.4</v>
      </c>
      <c r="T18" s="21">
        <v>15499.3</v>
      </c>
      <c r="U18" s="21">
        <v>19.2</v>
      </c>
      <c r="V18" s="21">
        <v>17.600000000000001</v>
      </c>
      <c r="W18" s="22">
        <v>20.8</v>
      </c>
    </row>
    <row r="19" spans="1:23">
      <c r="A19" s="6" t="s">
        <v>492</v>
      </c>
      <c r="B19" s="55" t="s">
        <v>493</v>
      </c>
      <c r="C19" s="44">
        <v>48876.3</v>
      </c>
      <c r="D19" s="21">
        <v>12013.8</v>
      </c>
      <c r="E19" s="21">
        <v>10103</v>
      </c>
      <c r="F19" s="21">
        <v>13929.1</v>
      </c>
      <c r="G19" s="21">
        <v>24.6</v>
      </c>
      <c r="H19" s="21">
        <v>20.7</v>
      </c>
      <c r="I19" s="22">
        <v>28.5</v>
      </c>
      <c r="J19" s="44">
        <v>77498.100000000006</v>
      </c>
      <c r="K19" s="21">
        <v>21257.4</v>
      </c>
      <c r="L19" s="21">
        <v>19306.900000000001</v>
      </c>
      <c r="M19" s="21">
        <v>23294.6</v>
      </c>
      <c r="N19" s="21">
        <v>27.4</v>
      </c>
      <c r="O19" s="21">
        <v>24.9</v>
      </c>
      <c r="P19" s="22">
        <v>30.1</v>
      </c>
      <c r="Q19" s="35">
        <v>281592.59999999998</v>
      </c>
      <c r="R19" s="21">
        <v>65741.7</v>
      </c>
      <c r="S19" s="21">
        <v>59459.5</v>
      </c>
      <c r="T19" s="21">
        <v>72706.100000000006</v>
      </c>
      <c r="U19" s="21">
        <v>23.3</v>
      </c>
      <c r="V19" s="21">
        <v>21.1</v>
      </c>
      <c r="W19" s="22">
        <v>25.8</v>
      </c>
    </row>
    <row r="20" spans="1:23">
      <c r="A20" s="6" t="s">
        <v>686</v>
      </c>
      <c r="B20" s="55" t="s">
        <v>687</v>
      </c>
      <c r="C20" s="44">
        <v>3678.6</v>
      </c>
      <c r="D20" s="21">
        <v>751.9</v>
      </c>
      <c r="E20" s="21">
        <v>631.20000000000005</v>
      </c>
      <c r="F20" s="21">
        <v>883.5</v>
      </c>
      <c r="G20" s="21">
        <v>20.399999999999999</v>
      </c>
      <c r="H20" s="21">
        <v>17.2</v>
      </c>
      <c r="I20" s="22">
        <v>24</v>
      </c>
      <c r="J20" s="44">
        <v>15184.6</v>
      </c>
      <c r="K20" s="21">
        <v>3437.3</v>
      </c>
      <c r="L20" s="21">
        <v>3155.2</v>
      </c>
      <c r="M20" s="21">
        <v>3751.6</v>
      </c>
      <c r="N20" s="21">
        <v>22.6</v>
      </c>
      <c r="O20" s="21">
        <v>20.8</v>
      </c>
      <c r="P20" s="22">
        <v>24.7</v>
      </c>
      <c r="Q20" s="35">
        <v>31260.799999999999</v>
      </c>
      <c r="R20" s="21">
        <v>5912.7</v>
      </c>
      <c r="S20" s="21">
        <v>5403.2</v>
      </c>
      <c r="T20" s="21">
        <v>6439.1</v>
      </c>
      <c r="U20" s="21">
        <v>18.899999999999999</v>
      </c>
      <c r="V20" s="21">
        <v>17.3</v>
      </c>
      <c r="W20" s="22">
        <v>20.6</v>
      </c>
    </row>
    <row r="21" spans="1:23">
      <c r="A21" s="6" t="s">
        <v>432</v>
      </c>
      <c r="B21" s="55" t="s">
        <v>433</v>
      </c>
      <c r="C21" s="44">
        <v>7828.4</v>
      </c>
      <c r="D21" s="21">
        <v>1997.8</v>
      </c>
      <c r="E21" s="21">
        <v>1688.2</v>
      </c>
      <c r="F21" s="21">
        <v>2301.5</v>
      </c>
      <c r="G21" s="21">
        <v>25.5</v>
      </c>
      <c r="H21" s="21">
        <v>21.6</v>
      </c>
      <c r="I21" s="22">
        <v>29.4</v>
      </c>
      <c r="J21" s="44">
        <v>15018.7</v>
      </c>
      <c r="K21" s="21">
        <v>4107.7</v>
      </c>
      <c r="L21" s="21">
        <v>3734.6</v>
      </c>
      <c r="M21" s="21">
        <v>4501.3</v>
      </c>
      <c r="N21" s="21">
        <v>27.4</v>
      </c>
      <c r="O21" s="21">
        <v>24.9</v>
      </c>
      <c r="P21" s="22">
        <v>30</v>
      </c>
      <c r="Q21" s="35">
        <v>38532.800000000003</v>
      </c>
      <c r="R21" s="21">
        <v>9024</v>
      </c>
      <c r="S21" s="21">
        <v>8175.1</v>
      </c>
      <c r="T21" s="21">
        <v>9940.9</v>
      </c>
      <c r="U21" s="21">
        <v>23.4</v>
      </c>
      <c r="V21" s="21">
        <v>21.2</v>
      </c>
      <c r="W21" s="22">
        <v>25.8</v>
      </c>
    </row>
    <row r="22" spans="1:23">
      <c r="A22" s="6" t="s">
        <v>284</v>
      </c>
      <c r="B22" s="55" t="s">
        <v>285</v>
      </c>
      <c r="C22" s="44">
        <v>14322.2</v>
      </c>
      <c r="D22" s="21">
        <v>3962.8</v>
      </c>
      <c r="E22" s="21">
        <v>3354.8</v>
      </c>
      <c r="F22" s="21">
        <v>4565.8</v>
      </c>
      <c r="G22" s="21">
        <v>27.7</v>
      </c>
      <c r="H22" s="21">
        <v>23.4</v>
      </c>
      <c r="I22" s="22">
        <v>31.9</v>
      </c>
      <c r="J22" s="44">
        <v>21097.4</v>
      </c>
      <c r="K22" s="21">
        <v>6461.3</v>
      </c>
      <c r="L22" s="21">
        <v>5883.9</v>
      </c>
      <c r="M22" s="21">
        <v>7080.5</v>
      </c>
      <c r="N22" s="21">
        <v>30.6</v>
      </c>
      <c r="O22" s="21">
        <v>27.9</v>
      </c>
      <c r="P22" s="22">
        <v>33.6</v>
      </c>
      <c r="Q22" s="35">
        <v>33071.4</v>
      </c>
      <c r="R22" s="21">
        <v>8287.5</v>
      </c>
      <c r="S22" s="21">
        <v>7491.1</v>
      </c>
      <c r="T22" s="21">
        <v>9165.9</v>
      </c>
      <c r="U22" s="21">
        <v>25.1</v>
      </c>
      <c r="V22" s="21">
        <v>22.7</v>
      </c>
      <c r="W22" s="22">
        <v>27.7</v>
      </c>
    </row>
    <row r="23" spans="1:23">
      <c r="A23" s="6" t="s">
        <v>366</v>
      </c>
      <c r="B23" s="55" t="s">
        <v>367</v>
      </c>
      <c r="C23" s="44">
        <v>3271.2</v>
      </c>
      <c r="D23" s="21">
        <v>820.5</v>
      </c>
      <c r="E23" s="21">
        <v>692.8</v>
      </c>
      <c r="F23" s="21">
        <v>948.4</v>
      </c>
      <c r="G23" s="21">
        <v>25.1</v>
      </c>
      <c r="H23" s="21">
        <v>21.2</v>
      </c>
      <c r="I23" s="22">
        <v>29</v>
      </c>
      <c r="J23" s="44">
        <v>11512.6</v>
      </c>
      <c r="K23" s="21">
        <v>3351.8</v>
      </c>
      <c r="L23" s="21">
        <v>3100.7</v>
      </c>
      <c r="M23" s="21">
        <v>3632.1</v>
      </c>
      <c r="N23" s="21">
        <v>29.1</v>
      </c>
      <c r="O23" s="21">
        <v>26.9</v>
      </c>
      <c r="P23" s="22">
        <v>31.5</v>
      </c>
      <c r="Q23" s="35">
        <v>25334.1</v>
      </c>
      <c r="R23" s="21">
        <v>5570.4</v>
      </c>
      <c r="S23" s="21">
        <v>5088.1000000000004</v>
      </c>
      <c r="T23" s="21">
        <v>6089</v>
      </c>
      <c r="U23" s="21">
        <v>22</v>
      </c>
      <c r="V23" s="21">
        <v>20.100000000000001</v>
      </c>
      <c r="W23" s="22">
        <v>24</v>
      </c>
    </row>
    <row r="24" spans="1:23">
      <c r="A24" s="6" t="s">
        <v>400</v>
      </c>
      <c r="B24" s="55" t="s">
        <v>401</v>
      </c>
      <c r="C24" s="44">
        <v>14428.6</v>
      </c>
      <c r="D24" s="21">
        <v>3541.5</v>
      </c>
      <c r="E24" s="21">
        <v>2996.5</v>
      </c>
      <c r="F24" s="21">
        <v>4091.5</v>
      </c>
      <c r="G24" s="21">
        <v>24.5</v>
      </c>
      <c r="H24" s="21">
        <v>20.8</v>
      </c>
      <c r="I24" s="22">
        <v>28.4</v>
      </c>
      <c r="J24" s="44">
        <v>35384</v>
      </c>
      <c r="K24" s="21">
        <v>9606.7000000000007</v>
      </c>
      <c r="L24" s="21">
        <v>8857.4</v>
      </c>
      <c r="M24" s="21">
        <v>10417.299999999999</v>
      </c>
      <c r="N24" s="21">
        <v>27.1</v>
      </c>
      <c r="O24" s="21">
        <v>25</v>
      </c>
      <c r="P24" s="22">
        <v>29.4</v>
      </c>
      <c r="Q24" s="35">
        <v>76670.5</v>
      </c>
      <c r="R24" s="21">
        <v>17454.099999999999</v>
      </c>
      <c r="S24" s="21">
        <v>15970.4</v>
      </c>
      <c r="T24" s="21">
        <v>19033.599999999999</v>
      </c>
      <c r="U24" s="21">
        <v>22.8</v>
      </c>
      <c r="V24" s="21">
        <v>20.8</v>
      </c>
      <c r="W24" s="22">
        <v>24.8</v>
      </c>
    </row>
    <row r="25" spans="1:23">
      <c r="A25" s="6" t="s">
        <v>458</v>
      </c>
      <c r="B25" s="55" t="s">
        <v>459</v>
      </c>
      <c r="C25" s="44">
        <v>6592</v>
      </c>
      <c r="D25" s="21">
        <v>1667.2</v>
      </c>
      <c r="E25" s="21">
        <v>1401.8</v>
      </c>
      <c r="F25" s="21">
        <v>1930.2</v>
      </c>
      <c r="G25" s="21">
        <v>25.3</v>
      </c>
      <c r="H25" s="21">
        <v>21.3</v>
      </c>
      <c r="I25" s="22">
        <v>29.3</v>
      </c>
      <c r="J25" s="44">
        <v>5003.8</v>
      </c>
      <c r="K25" s="21">
        <v>1229.0999999999999</v>
      </c>
      <c r="L25" s="21">
        <v>1123.3</v>
      </c>
      <c r="M25" s="21">
        <v>1343.2</v>
      </c>
      <c r="N25" s="21">
        <v>24.6</v>
      </c>
      <c r="O25" s="21">
        <v>22.4</v>
      </c>
      <c r="P25" s="22">
        <v>26.8</v>
      </c>
      <c r="Q25" s="35">
        <v>21897.200000000001</v>
      </c>
      <c r="R25" s="21">
        <v>4849.5</v>
      </c>
      <c r="S25" s="21">
        <v>4415.5</v>
      </c>
      <c r="T25" s="21">
        <v>5286.9</v>
      </c>
      <c r="U25" s="21">
        <v>22.1</v>
      </c>
      <c r="V25" s="21">
        <v>20.2</v>
      </c>
      <c r="W25" s="22">
        <v>24.1</v>
      </c>
    </row>
    <row r="26" spans="1:23">
      <c r="A26" s="6" t="s">
        <v>540</v>
      </c>
      <c r="B26" s="55" t="s">
        <v>541</v>
      </c>
      <c r="C26" s="44">
        <v>17445.8</v>
      </c>
      <c r="D26" s="21">
        <v>3967</v>
      </c>
      <c r="E26" s="21">
        <v>3352.5</v>
      </c>
      <c r="F26" s="21">
        <v>4609.7</v>
      </c>
      <c r="G26" s="21">
        <v>22.7</v>
      </c>
      <c r="H26" s="21">
        <v>19.2</v>
      </c>
      <c r="I26" s="22">
        <v>26.4</v>
      </c>
      <c r="J26" s="44">
        <v>57355.199999999997</v>
      </c>
      <c r="K26" s="21">
        <v>13936</v>
      </c>
      <c r="L26" s="21">
        <v>12996.4</v>
      </c>
      <c r="M26" s="21">
        <v>15019.1</v>
      </c>
      <c r="N26" s="21">
        <v>24.3</v>
      </c>
      <c r="O26" s="21">
        <v>22.7</v>
      </c>
      <c r="P26" s="22">
        <v>26.2</v>
      </c>
      <c r="Q26" s="35">
        <v>116116</v>
      </c>
      <c r="R26" s="21">
        <v>23076</v>
      </c>
      <c r="S26" s="21">
        <v>21270.2</v>
      </c>
      <c r="T26" s="21">
        <v>24924.1</v>
      </c>
      <c r="U26" s="21">
        <v>19.899999999999999</v>
      </c>
      <c r="V26" s="21">
        <v>18.3</v>
      </c>
      <c r="W26" s="22">
        <v>21.5</v>
      </c>
    </row>
    <row r="27" spans="1:23">
      <c r="A27" s="6" t="s">
        <v>750</v>
      </c>
      <c r="B27" s="55" t="s">
        <v>751</v>
      </c>
      <c r="C27" s="44">
        <v>6277</v>
      </c>
      <c r="D27" s="21">
        <v>1283.5</v>
      </c>
      <c r="E27" s="21">
        <v>1075.2</v>
      </c>
      <c r="F27" s="21">
        <v>1506.3</v>
      </c>
      <c r="G27" s="21">
        <v>20.399999999999999</v>
      </c>
      <c r="H27" s="21">
        <v>17.100000000000001</v>
      </c>
      <c r="I27" s="22">
        <v>24</v>
      </c>
      <c r="J27" s="44">
        <v>13634.3</v>
      </c>
      <c r="K27" s="21">
        <v>3010.5</v>
      </c>
      <c r="L27" s="21">
        <v>2747</v>
      </c>
      <c r="M27" s="21">
        <v>3301.1</v>
      </c>
      <c r="N27" s="21">
        <v>22.1</v>
      </c>
      <c r="O27" s="21">
        <v>20.100000000000001</v>
      </c>
      <c r="P27" s="22">
        <v>24.2</v>
      </c>
      <c r="Q27" s="35">
        <v>34951.800000000003</v>
      </c>
      <c r="R27" s="21">
        <v>6350</v>
      </c>
      <c r="S27" s="21">
        <v>5765.1</v>
      </c>
      <c r="T27" s="21">
        <v>6924.2</v>
      </c>
      <c r="U27" s="21">
        <v>18.2</v>
      </c>
      <c r="V27" s="21">
        <v>16.5</v>
      </c>
      <c r="W27" s="22">
        <v>19.8</v>
      </c>
    </row>
    <row r="28" spans="1:23">
      <c r="A28" s="6" t="s">
        <v>402</v>
      </c>
      <c r="B28" s="55" t="s">
        <v>403</v>
      </c>
      <c r="C28" s="44">
        <v>27539.4</v>
      </c>
      <c r="D28" s="21">
        <v>6619.7</v>
      </c>
      <c r="E28" s="21">
        <v>5587.3</v>
      </c>
      <c r="F28" s="21">
        <v>7667.7</v>
      </c>
      <c r="G28" s="21">
        <v>24</v>
      </c>
      <c r="H28" s="21">
        <v>20.3</v>
      </c>
      <c r="I28" s="22">
        <v>27.8</v>
      </c>
      <c r="J28" s="44">
        <v>58892.3</v>
      </c>
      <c r="K28" s="21">
        <v>15917.1</v>
      </c>
      <c r="L28" s="21">
        <v>14651.1</v>
      </c>
      <c r="M28" s="21">
        <v>17281.8</v>
      </c>
      <c r="N28" s="21">
        <v>27</v>
      </c>
      <c r="O28" s="21">
        <v>24.9</v>
      </c>
      <c r="P28" s="22">
        <v>29.3</v>
      </c>
      <c r="Q28" s="35">
        <v>131676.29999999999</v>
      </c>
      <c r="R28" s="21">
        <v>30168.5</v>
      </c>
      <c r="S28" s="21">
        <v>27567</v>
      </c>
      <c r="T28" s="21">
        <v>32941.199999999997</v>
      </c>
      <c r="U28" s="21">
        <v>22.9</v>
      </c>
      <c r="V28" s="21">
        <v>20.9</v>
      </c>
      <c r="W28" s="22">
        <v>25</v>
      </c>
    </row>
    <row r="29" spans="1:23">
      <c r="A29" s="6" t="s">
        <v>702</v>
      </c>
      <c r="B29" s="55" t="s">
        <v>703</v>
      </c>
      <c r="C29" s="44">
        <v>7897.8</v>
      </c>
      <c r="D29" s="21">
        <v>1839.2</v>
      </c>
      <c r="E29" s="21">
        <v>1551.8</v>
      </c>
      <c r="F29" s="21">
        <v>2141.6</v>
      </c>
      <c r="G29" s="21">
        <v>23.3</v>
      </c>
      <c r="H29" s="21">
        <v>19.600000000000001</v>
      </c>
      <c r="I29" s="22">
        <v>27.1</v>
      </c>
      <c r="J29" s="44">
        <v>6847.6</v>
      </c>
      <c r="K29" s="21">
        <v>1703.4</v>
      </c>
      <c r="L29" s="21">
        <v>1576</v>
      </c>
      <c r="M29" s="21">
        <v>1844.9</v>
      </c>
      <c r="N29" s="21">
        <v>24.9</v>
      </c>
      <c r="O29" s="21">
        <v>23</v>
      </c>
      <c r="P29" s="22">
        <v>26.9</v>
      </c>
      <c r="Q29" s="35">
        <v>62903.6</v>
      </c>
      <c r="R29" s="21">
        <v>12860.8</v>
      </c>
      <c r="S29" s="21">
        <v>11793.3</v>
      </c>
      <c r="T29" s="21">
        <v>13922.1</v>
      </c>
      <c r="U29" s="21">
        <v>20.399999999999999</v>
      </c>
      <c r="V29" s="21">
        <v>18.7</v>
      </c>
      <c r="W29" s="22">
        <v>22.1</v>
      </c>
    </row>
    <row r="30" spans="1:23">
      <c r="A30" s="6" t="s">
        <v>360</v>
      </c>
      <c r="B30" s="55" t="s">
        <v>361</v>
      </c>
      <c r="C30" s="44">
        <v>4291.5</v>
      </c>
      <c r="D30" s="21">
        <v>1020.2</v>
      </c>
      <c r="E30" s="21">
        <v>858.5</v>
      </c>
      <c r="F30" s="21">
        <v>1189.4000000000001</v>
      </c>
      <c r="G30" s="21">
        <v>23.8</v>
      </c>
      <c r="H30" s="21">
        <v>20</v>
      </c>
      <c r="I30" s="22">
        <v>27.7</v>
      </c>
      <c r="J30" s="44">
        <v>27630.7</v>
      </c>
      <c r="K30" s="21">
        <v>7399.5</v>
      </c>
      <c r="L30" s="21">
        <v>6851.6</v>
      </c>
      <c r="M30" s="21">
        <v>7992.1</v>
      </c>
      <c r="N30" s="21">
        <v>26.8</v>
      </c>
      <c r="O30" s="21">
        <v>24.8</v>
      </c>
      <c r="P30" s="22">
        <v>28.9</v>
      </c>
      <c r="Q30" s="35">
        <v>44786.7</v>
      </c>
      <c r="R30" s="21">
        <v>9693.1</v>
      </c>
      <c r="S30" s="21">
        <v>8869.5</v>
      </c>
      <c r="T30" s="21">
        <v>10524.4</v>
      </c>
      <c r="U30" s="21">
        <v>21.6</v>
      </c>
      <c r="V30" s="21">
        <v>19.8</v>
      </c>
      <c r="W30" s="22">
        <v>23.5</v>
      </c>
    </row>
    <row r="31" spans="1:23">
      <c r="A31" s="6" t="s">
        <v>676</v>
      </c>
      <c r="B31" s="55" t="s">
        <v>677</v>
      </c>
      <c r="C31" s="44">
        <v>13333.6</v>
      </c>
      <c r="D31" s="21">
        <v>2798.3</v>
      </c>
      <c r="E31" s="21">
        <v>2332.3000000000002</v>
      </c>
      <c r="F31" s="21">
        <v>3280.7</v>
      </c>
      <c r="G31" s="21">
        <v>21</v>
      </c>
      <c r="H31" s="21">
        <v>17.5</v>
      </c>
      <c r="I31" s="22">
        <v>24.6</v>
      </c>
      <c r="J31" s="44">
        <v>24962.7</v>
      </c>
      <c r="K31" s="21">
        <v>5755.3</v>
      </c>
      <c r="L31" s="21">
        <v>5259.6</v>
      </c>
      <c r="M31" s="21">
        <v>6300.7</v>
      </c>
      <c r="N31" s="21">
        <v>23.1</v>
      </c>
      <c r="O31" s="21">
        <v>21.1</v>
      </c>
      <c r="P31" s="22">
        <v>25.2</v>
      </c>
      <c r="Q31" s="35">
        <v>86956.7</v>
      </c>
      <c r="R31" s="21">
        <v>17811.099999999999</v>
      </c>
      <c r="S31" s="21">
        <v>16174.5</v>
      </c>
      <c r="T31" s="21">
        <v>19472.599999999999</v>
      </c>
      <c r="U31" s="21">
        <v>20.5</v>
      </c>
      <c r="V31" s="21">
        <v>18.600000000000001</v>
      </c>
      <c r="W31" s="22">
        <v>22.4</v>
      </c>
    </row>
    <row r="32" spans="1:23">
      <c r="A32" s="49" t="s">
        <v>852</v>
      </c>
      <c r="B32" s="54" t="s">
        <v>853</v>
      </c>
      <c r="C32" s="44">
        <v>1481.8</v>
      </c>
      <c r="D32" s="21">
        <v>285.8</v>
      </c>
      <c r="E32" s="21">
        <v>238.4</v>
      </c>
      <c r="F32" s="21">
        <v>336.5</v>
      </c>
      <c r="G32" s="21">
        <v>19.3</v>
      </c>
      <c r="H32" s="21">
        <v>16.100000000000001</v>
      </c>
      <c r="I32" s="22">
        <v>22.7</v>
      </c>
      <c r="J32" s="44">
        <v>5129</v>
      </c>
      <c r="K32" s="21">
        <v>1053.5999999999999</v>
      </c>
      <c r="L32" s="21">
        <v>958</v>
      </c>
      <c r="M32" s="21">
        <v>1153.5999999999999</v>
      </c>
      <c r="N32" s="21">
        <v>20.5</v>
      </c>
      <c r="O32" s="21">
        <v>18.7</v>
      </c>
      <c r="P32" s="22">
        <v>22.5</v>
      </c>
      <c r="Q32" s="35">
        <v>29854.3</v>
      </c>
      <c r="R32" s="21">
        <v>5449.4</v>
      </c>
      <c r="S32" s="21">
        <v>4936.8999999999996</v>
      </c>
      <c r="T32" s="21">
        <v>5947.2</v>
      </c>
      <c r="U32" s="21">
        <v>18.3</v>
      </c>
      <c r="V32" s="21">
        <v>16.5</v>
      </c>
      <c r="W32" s="22">
        <v>19.899999999999999</v>
      </c>
    </row>
    <row r="33" spans="1:23">
      <c r="A33" s="6" t="s">
        <v>630</v>
      </c>
      <c r="B33" s="55" t="s">
        <v>631</v>
      </c>
      <c r="C33" s="44">
        <v>14001.6</v>
      </c>
      <c r="D33" s="21">
        <v>2978.5</v>
      </c>
      <c r="E33" s="21">
        <v>2507.4</v>
      </c>
      <c r="F33" s="21">
        <v>3474.7</v>
      </c>
      <c r="G33" s="21">
        <v>21.3</v>
      </c>
      <c r="H33" s="21">
        <v>17.899999999999999</v>
      </c>
      <c r="I33" s="22">
        <v>24.8</v>
      </c>
      <c r="J33" s="44">
        <v>36245.1</v>
      </c>
      <c r="K33" s="21">
        <v>8291.1</v>
      </c>
      <c r="L33" s="21">
        <v>7682.7</v>
      </c>
      <c r="M33" s="21">
        <v>9003.7999999999993</v>
      </c>
      <c r="N33" s="21">
        <v>22.9</v>
      </c>
      <c r="O33" s="21">
        <v>21.2</v>
      </c>
      <c r="P33" s="22">
        <v>24.8</v>
      </c>
      <c r="Q33" s="35">
        <v>64325.3</v>
      </c>
      <c r="R33" s="21">
        <v>12096.4</v>
      </c>
      <c r="S33" s="21">
        <v>11080.4</v>
      </c>
      <c r="T33" s="21">
        <v>13090.9</v>
      </c>
      <c r="U33" s="21">
        <v>18.8</v>
      </c>
      <c r="V33" s="21">
        <v>17.2</v>
      </c>
      <c r="W33" s="22">
        <v>20.399999999999999</v>
      </c>
    </row>
    <row r="34" spans="1:23">
      <c r="A34" s="6" t="s">
        <v>552</v>
      </c>
      <c r="B34" s="55" t="s">
        <v>553</v>
      </c>
      <c r="C34" s="44">
        <v>20252.900000000001</v>
      </c>
      <c r="D34" s="21">
        <v>4585.7</v>
      </c>
      <c r="E34" s="21">
        <v>3860.2</v>
      </c>
      <c r="F34" s="21">
        <v>5325.7</v>
      </c>
      <c r="G34" s="21">
        <v>22.6</v>
      </c>
      <c r="H34" s="21">
        <v>19.100000000000001</v>
      </c>
      <c r="I34" s="22">
        <v>26.3</v>
      </c>
      <c r="J34" s="44">
        <v>46670.9</v>
      </c>
      <c r="K34" s="21">
        <v>11561.2</v>
      </c>
      <c r="L34" s="21">
        <v>10680.2</v>
      </c>
      <c r="M34" s="21">
        <v>12554.5</v>
      </c>
      <c r="N34" s="21">
        <v>24.8</v>
      </c>
      <c r="O34" s="21">
        <v>22.9</v>
      </c>
      <c r="P34" s="22">
        <v>26.9</v>
      </c>
      <c r="Q34" s="35">
        <v>93479.2</v>
      </c>
      <c r="R34" s="21">
        <v>18392.900000000001</v>
      </c>
      <c r="S34" s="21">
        <v>16792.2</v>
      </c>
      <c r="T34" s="21">
        <v>20062.2</v>
      </c>
      <c r="U34" s="21">
        <v>19.7</v>
      </c>
      <c r="V34" s="21">
        <v>18</v>
      </c>
      <c r="W34" s="22">
        <v>21.5</v>
      </c>
    </row>
    <row r="35" spans="1:23">
      <c r="A35" s="6" t="s">
        <v>614</v>
      </c>
      <c r="B35" s="55" t="s">
        <v>615</v>
      </c>
      <c r="C35" s="44">
        <v>5867.2</v>
      </c>
      <c r="D35" s="21">
        <v>1309.5</v>
      </c>
      <c r="E35" s="21">
        <v>1106.5</v>
      </c>
      <c r="F35" s="21">
        <v>1529.9</v>
      </c>
      <c r="G35" s="21">
        <v>22.3</v>
      </c>
      <c r="H35" s="21">
        <v>18.899999999999999</v>
      </c>
      <c r="I35" s="22">
        <v>26.1</v>
      </c>
      <c r="J35" s="44">
        <v>22700.5</v>
      </c>
      <c r="K35" s="21">
        <v>5160</v>
      </c>
      <c r="L35" s="21">
        <v>4749.8999999999996</v>
      </c>
      <c r="M35" s="21">
        <v>5604.7</v>
      </c>
      <c r="N35" s="21">
        <v>22.7</v>
      </c>
      <c r="O35" s="21">
        <v>20.9</v>
      </c>
      <c r="P35" s="22">
        <v>24.7</v>
      </c>
      <c r="Q35" s="35">
        <v>45165.3</v>
      </c>
      <c r="R35" s="21">
        <v>8878.2000000000007</v>
      </c>
      <c r="S35" s="21">
        <v>8129.4</v>
      </c>
      <c r="T35" s="21">
        <v>9632.7000000000007</v>
      </c>
      <c r="U35" s="21">
        <v>19.7</v>
      </c>
      <c r="V35" s="21">
        <v>18</v>
      </c>
      <c r="W35" s="22">
        <v>21.3</v>
      </c>
    </row>
    <row r="36" spans="1:23">
      <c r="A36" s="6" t="s">
        <v>816</v>
      </c>
      <c r="B36" s="55" t="s">
        <v>817</v>
      </c>
      <c r="C36" s="44">
        <v>9792.5</v>
      </c>
      <c r="D36" s="21">
        <v>1919.5</v>
      </c>
      <c r="E36" s="21">
        <v>1612.4</v>
      </c>
      <c r="F36" s="21">
        <v>2253.4</v>
      </c>
      <c r="G36" s="21">
        <v>19.600000000000001</v>
      </c>
      <c r="H36" s="21">
        <v>16.5</v>
      </c>
      <c r="I36" s="22">
        <v>23</v>
      </c>
      <c r="J36" s="44">
        <v>27056.400000000001</v>
      </c>
      <c r="K36" s="21">
        <v>6022.2</v>
      </c>
      <c r="L36" s="21">
        <v>5556.6</v>
      </c>
      <c r="M36" s="21">
        <v>6549.3</v>
      </c>
      <c r="N36" s="21">
        <v>22.3</v>
      </c>
      <c r="O36" s="21">
        <v>20.5</v>
      </c>
      <c r="P36" s="22">
        <v>24.2</v>
      </c>
      <c r="Q36" s="35">
        <v>113524.1</v>
      </c>
      <c r="R36" s="21">
        <v>20644.099999999999</v>
      </c>
      <c r="S36" s="21">
        <v>18876.7</v>
      </c>
      <c r="T36" s="21">
        <v>22389.3</v>
      </c>
      <c r="U36" s="21">
        <v>18.2</v>
      </c>
      <c r="V36" s="21">
        <v>16.600000000000001</v>
      </c>
      <c r="W36" s="22">
        <v>19.7</v>
      </c>
    </row>
    <row r="37" spans="1:23">
      <c r="A37" s="6" t="s">
        <v>768</v>
      </c>
      <c r="B37" s="55" t="s">
        <v>769</v>
      </c>
      <c r="C37" s="44">
        <v>2041</v>
      </c>
      <c r="D37" s="21">
        <v>458</v>
      </c>
      <c r="E37" s="21">
        <v>385.3</v>
      </c>
      <c r="F37" s="21">
        <v>534</v>
      </c>
      <c r="G37" s="21">
        <v>22.4</v>
      </c>
      <c r="H37" s="21">
        <v>18.899999999999999</v>
      </c>
      <c r="I37" s="22">
        <v>26.2</v>
      </c>
      <c r="J37" s="44">
        <v>10623.6</v>
      </c>
      <c r="K37" s="21">
        <v>2496.6999999999998</v>
      </c>
      <c r="L37" s="21">
        <v>2301.5</v>
      </c>
      <c r="M37" s="21">
        <v>2710.8</v>
      </c>
      <c r="N37" s="21">
        <v>23.5</v>
      </c>
      <c r="O37" s="21">
        <v>21.7</v>
      </c>
      <c r="P37" s="22">
        <v>25.5</v>
      </c>
      <c r="Q37" s="35">
        <v>38488.300000000003</v>
      </c>
      <c r="R37" s="21">
        <v>7131.9</v>
      </c>
      <c r="S37" s="21">
        <v>6513.8</v>
      </c>
      <c r="T37" s="21">
        <v>7751.9</v>
      </c>
      <c r="U37" s="21">
        <v>18.5</v>
      </c>
      <c r="V37" s="21">
        <v>16.899999999999999</v>
      </c>
      <c r="W37" s="22">
        <v>20.100000000000001</v>
      </c>
    </row>
    <row r="38" spans="1:23">
      <c r="A38" s="6" t="s">
        <v>468</v>
      </c>
      <c r="B38" s="55" t="s">
        <v>469</v>
      </c>
      <c r="C38" s="44">
        <v>4105.8999999999996</v>
      </c>
      <c r="D38" s="21">
        <v>827.6</v>
      </c>
      <c r="E38" s="21">
        <v>689.2</v>
      </c>
      <c r="F38" s="21">
        <v>968.8</v>
      </c>
      <c r="G38" s="21">
        <v>20.2</v>
      </c>
      <c r="H38" s="21">
        <v>16.8</v>
      </c>
      <c r="I38" s="22">
        <v>23.6</v>
      </c>
      <c r="J38" s="44">
        <v>15923.7</v>
      </c>
      <c r="K38" s="21">
        <v>4010</v>
      </c>
      <c r="L38" s="21">
        <v>3711.5</v>
      </c>
      <c r="M38" s="21">
        <v>4346.8999999999996</v>
      </c>
      <c r="N38" s="21">
        <v>25.2</v>
      </c>
      <c r="O38" s="21">
        <v>23.3</v>
      </c>
      <c r="P38" s="22">
        <v>27.3</v>
      </c>
      <c r="Q38" s="35">
        <v>23622.400000000001</v>
      </c>
      <c r="R38" s="21">
        <v>4866.8999999999996</v>
      </c>
      <c r="S38" s="21">
        <v>4464.2</v>
      </c>
      <c r="T38" s="21">
        <v>5264.6</v>
      </c>
      <c r="U38" s="21">
        <v>20.6</v>
      </c>
      <c r="V38" s="21">
        <v>18.899999999999999</v>
      </c>
      <c r="W38" s="22">
        <v>22.3</v>
      </c>
    </row>
    <row r="39" spans="1:23">
      <c r="A39" s="6" t="s">
        <v>678</v>
      </c>
      <c r="B39" s="55" t="s">
        <v>679</v>
      </c>
      <c r="C39" s="44">
        <v>2388.6</v>
      </c>
      <c r="D39" s="21">
        <v>533</v>
      </c>
      <c r="E39" s="21">
        <v>451.2</v>
      </c>
      <c r="F39" s="21">
        <v>620.29999999999995</v>
      </c>
      <c r="G39" s="21">
        <v>22.3</v>
      </c>
      <c r="H39" s="21">
        <v>18.899999999999999</v>
      </c>
      <c r="I39" s="22">
        <v>26</v>
      </c>
      <c r="J39" s="44">
        <v>14090</v>
      </c>
      <c r="K39" s="21">
        <v>3313.6</v>
      </c>
      <c r="L39" s="21">
        <v>3069.4</v>
      </c>
      <c r="M39" s="21">
        <v>3580.9</v>
      </c>
      <c r="N39" s="21">
        <v>23.5</v>
      </c>
      <c r="O39" s="21">
        <v>21.8</v>
      </c>
      <c r="P39" s="22">
        <v>25.4</v>
      </c>
      <c r="Q39" s="35">
        <v>37116.400000000001</v>
      </c>
      <c r="R39" s="21">
        <v>7128.6</v>
      </c>
      <c r="S39" s="21">
        <v>6539.9</v>
      </c>
      <c r="T39" s="21">
        <v>7721.8</v>
      </c>
      <c r="U39" s="21">
        <v>19.2</v>
      </c>
      <c r="V39" s="21">
        <v>17.600000000000001</v>
      </c>
      <c r="W39" s="22">
        <v>20.8</v>
      </c>
    </row>
    <row r="40" spans="1:23">
      <c r="A40" s="6" t="s">
        <v>752</v>
      </c>
      <c r="B40" s="55" t="s">
        <v>753</v>
      </c>
      <c r="C40" s="44">
        <v>21836.799999999999</v>
      </c>
      <c r="D40" s="21">
        <v>4417.2</v>
      </c>
      <c r="E40" s="21">
        <v>3692</v>
      </c>
      <c r="F40" s="21">
        <v>5192.7</v>
      </c>
      <c r="G40" s="21">
        <v>20.2</v>
      </c>
      <c r="H40" s="21">
        <v>16.899999999999999</v>
      </c>
      <c r="I40" s="22">
        <v>23.8</v>
      </c>
      <c r="J40" s="44">
        <v>69369.7</v>
      </c>
      <c r="K40" s="21">
        <v>15114.4</v>
      </c>
      <c r="L40" s="21">
        <v>13838.9</v>
      </c>
      <c r="M40" s="21">
        <v>16554.599999999999</v>
      </c>
      <c r="N40" s="21">
        <v>21.8</v>
      </c>
      <c r="O40" s="21">
        <v>19.899999999999999</v>
      </c>
      <c r="P40" s="22">
        <v>23.9</v>
      </c>
      <c r="Q40" s="35">
        <v>173538.5</v>
      </c>
      <c r="R40" s="21">
        <v>31613.3</v>
      </c>
      <c r="S40" s="21">
        <v>28743.3</v>
      </c>
      <c r="T40" s="21">
        <v>34383.4</v>
      </c>
      <c r="U40" s="21">
        <v>18.2</v>
      </c>
      <c r="V40" s="21">
        <v>16.600000000000001</v>
      </c>
      <c r="W40" s="22">
        <v>19.8</v>
      </c>
    </row>
    <row r="41" spans="1:23">
      <c r="A41" s="6" t="s">
        <v>298</v>
      </c>
      <c r="B41" s="55" t="s">
        <v>299</v>
      </c>
      <c r="C41" s="44">
        <v>3762.3</v>
      </c>
      <c r="D41" s="21">
        <v>1031.0999999999999</v>
      </c>
      <c r="E41" s="21">
        <v>877.8</v>
      </c>
      <c r="F41" s="21">
        <v>1183.9000000000001</v>
      </c>
      <c r="G41" s="21">
        <v>27.4</v>
      </c>
      <c r="H41" s="21">
        <v>23.3</v>
      </c>
      <c r="I41" s="22">
        <v>31.5</v>
      </c>
      <c r="J41" s="44">
        <v>14929.1</v>
      </c>
      <c r="K41" s="21">
        <v>4511.7</v>
      </c>
      <c r="L41" s="21">
        <v>4139</v>
      </c>
      <c r="M41" s="21">
        <v>4914</v>
      </c>
      <c r="N41" s="21">
        <v>30.2</v>
      </c>
      <c r="O41" s="21">
        <v>27.7</v>
      </c>
      <c r="P41" s="22">
        <v>32.9</v>
      </c>
      <c r="Q41" s="35">
        <v>23053.5</v>
      </c>
      <c r="R41" s="21">
        <v>5300.6</v>
      </c>
      <c r="S41" s="21">
        <v>4809.7</v>
      </c>
      <c r="T41" s="21">
        <v>5834.9</v>
      </c>
      <c r="U41" s="21">
        <v>23</v>
      </c>
      <c r="V41" s="21">
        <v>20.9</v>
      </c>
      <c r="W41" s="22">
        <v>25.3</v>
      </c>
    </row>
    <row r="42" spans="1:23">
      <c r="A42" s="6" t="s">
        <v>554</v>
      </c>
      <c r="B42" s="55" t="s">
        <v>555</v>
      </c>
      <c r="C42" s="44">
        <v>9276.7000000000007</v>
      </c>
      <c r="D42" s="21">
        <v>2211.3000000000002</v>
      </c>
      <c r="E42" s="21">
        <v>1877.9</v>
      </c>
      <c r="F42" s="21">
        <v>2553.3000000000002</v>
      </c>
      <c r="G42" s="21">
        <v>23.8</v>
      </c>
      <c r="H42" s="21">
        <v>20.2</v>
      </c>
      <c r="I42" s="22">
        <v>27.5</v>
      </c>
      <c r="J42" s="44">
        <v>20379.8</v>
      </c>
      <c r="K42" s="21">
        <v>5167.3999999999996</v>
      </c>
      <c r="L42" s="21">
        <v>4805.1000000000004</v>
      </c>
      <c r="M42" s="21">
        <v>5581.2</v>
      </c>
      <c r="N42" s="21">
        <v>25.4</v>
      </c>
      <c r="O42" s="21">
        <v>23.6</v>
      </c>
      <c r="P42" s="22">
        <v>27.4</v>
      </c>
      <c r="Q42" s="35">
        <v>56615.5</v>
      </c>
      <c r="R42" s="21">
        <v>11744.6</v>
      </c>
      <c r="S42" s="21">
        <v>10795.1</v>
      </c>
      <c r="T42" s="21">
        <v>12727.4</v>
      </c>
      <c r="U42" s="21">
        <v>20.7</v>
      </c>
      <c r="V42" s="21">
        <v>19.100000000000001</v>
      </c>
      <c r="W42" s="22">
        <v>22.5</v>
      </c>
    </row>
    <row r="43" spans="1:23">
      <c r="A43" s="6" t="s">
        <v>416</v>
      </c>
      <c r="B43" s="55" t="s">
        <v>417</v>
      </c>
      <c r="C43" s="44">
        <v>12865.2</v>
      </c>
      <c r="D43" s="21">
        <v>3089.1</v>
      </c>
      <c r="E43" s="21">
        <v>2615.6999999999998</v>
      </c>
      <c r="F43" s="21">
        <v>3568.7</v>
      </c>
      <c r="G43" s="21">
        <v>24</v>
      </c>
      <c r="H43" s="21">
        <v>20.3</v>
      </c>
      <c r="I43" s="22">
        <v>27.7</v>
      </c>
      <c r="J43" s="44">
        <v>24991</v>
      </c>
      <c r="K43" s="21">
        <v>6788.3</v>
      </c>
      <c r="L43" s="21">
        <v>6315.4</v>
      </c>
      <c r="M43" s="21">
        <v>7329.9</v>
      </c>
      <c r="N43" s="21">
        <v>27.2</v>
      </c>
      <c r="O43" s="21">
        <v>25.3</v>
      </c>
      <c r="P43" s="22">
        <v>29.3</v>
      </c>
      <c r="Q43" s="35">
        <v>60105.8</v>
      </c>
      <c r="R43" s="21">
        <v>13079.7</v>
      </c>
      <c r="S43" s="21">
        <v>12025.5</v>
      </c>
      <c r="T43" s="21">
        <v>14194.3</v>
      </c>
      <c r="U43" s="21">
        <v>21.8</v>
      </c>
      <c r="V43" s="21">
        <v>20</v>
      </c>
      <c r="W43" s="22">
        <v>23.6</v>
      </c>
    </row>
    <row r="44" spans="1:23">
      <c r="A44" s="6" t="s">
        <v>836</v>
      </c>
      <c r="B44" s="55" t="s">
        <v>837</v>
      </c>
      <c r="C44" s="44">
        <v>5014.6000000000004</v>
      </c>
      <c r="D44" s="21">
        <v>896.5</v>
      </c>
      <c r="E44" s="21">
        <v>748.6</v>
      </c>
      <c r="F44" s="21">
        <v>1059.4000000000001</v>
      </c>
      <c r="G44" s="21">
        <v>17.899999999999999</v>
      </c>
      <c r="H44" s="21">
        <v>14.9</v>
      </c>
      <c r="I44" s="22">
        <v>21.1</v>
      </c>
      <c r="J44" s="44">
        <v>9493.2000000000007</v>
      </c>
      <c r="K44" s="21">
        <v>1924</v>
      </c>
      <c r="L44" s="21">
        <v>1768</v>
      </c>
      <c r="M44" s="21">
        <v>2095.9</v>
      </c>
      <c r="N44" s="21">
        <v>20.3</v>
      </c>
      <c r="O44" s="21">
        <v>18.600000000000001</v>
      </c>
      <c r="P44" s="22">
        <v>22.1</v>
      </c>
      <c r="Q44" s="35">
        <v>31622.2</v>
      </c>
      <c r="R44" s="21">
        <v>5342.9</v>
      </c>
      <c r="S44" s="21">
        <v>4866.2</v>
      </c>
      <c r="T44" s="21">
        <v>5799.1</v>
      </c>
      <c r="U44" s="21">
        <v>16.899999999999999</v>
      </c>
      <c r="V44" s="21">
        <v>15.4</v>
      </c>
      <c r="W44" s="22">
        <v>18.3</v>
      </c>
    </row>
    <row r="45" spans="1:23">
      <c r="A45" s="6" t="s">
        <v>704</v>
      </c>
      <c r="B45" s="55" t="s">
        <v>705</v>
      </c>
      <c r="C45" s="44">
        <v>8085.3</v>
      </c>
      <c r="D45" s="21">
        <v>1495.4</v>
      </c>
      <c r="E45" s="21">
        <v>1241.7</v>
      </c>
      <c r="F45" s="21">
        <v>1763.3</v>
      </c>
      <c r="G45" s="21">
        <v>18.5</v>
      </c>
      <c r="H45" s="21">
        <v>15.4</v>
      </c>
      <c r="I45" s="22">
        <v>21.8</v>
      </c>
      <c r="J45" s="44">
        <v>19176.8</v>
      </c>
      <c r="K45" s="21">
        <v>4411.2</v>
      </c>
      <c r="L45" s="21">
        <v>4065.9</v>
      </c>
      <c r="M45" s="21">
        <v>4807.8999999999996</v>
      </c>
      <c r="N45" s="21">
        <v>23</v>
      </c>
      <c r="O45" s="21">
        <v>21.2</v>
      </c>
      <c r="P45" s="22">
        <v>25.1</v>
      </c>
      <c r="Q45" s="35">
        <v>47653.9</v>
      </c>
      <c r="R45" s="21">
        <v>8567.9</v>
      </c>
      <c r="S45" s="21">
        <v>7793.7</v>
      </c>
      <c r="T45" s="21">
        <v>9315.5</v>
      </c>
      <c r="U45" s="21">
        <v>18</v>
      </c>
      <c r="V45" s="21">
        <v>16.399999999999999</v>
      </c>
      <c r="W45" s="22">
        <v>19.5</v>
      </c>
    </row>
    <row r="46" spans="1:23">
      <c r="A46" s="6" t="s">
        <v>494</v>
      </c>
      <c r="B46" s="55" t="s">
        <v>495</v>
      </c>
      <c r="C46" s="44">
        <v>5293.5</v>
      </c>
      <c r="D46" s="21">
        <v>1291.4000000000001</v>
      </c>
      <c r="E46" s="21">
        <v>1092.5999999999999</v>
      </c>
      <c r="F46" s="21">
        <v>1490.5</v>
      </c>
      <c r="G46" s="21">
        <v>24.4</v>
      </c>
      <c r="H46" s="21">
        <v>20.6</v>
      </c>
      <c r="I46" s="22">
        <v>28.2</v>
      </c>
      <c r="J46" s="44">
        <v>12914.8</v>
      </c>
      <c r="K46" s="21">
        <v>3344.7</v>
      </c>
      <c r="L46" s="21">
        <v>3105.3</v>
      </c>
      <c r="M46" s="21">
        <v>3616.2</v>
      </c>
      <c r="N46" s="21">
        <v>25.9</v>
      </c>
      <c r="O46" s="21">
        <v>24</v>
      </c>
      <c r="P46" s="22">
        <v>28</v>
      </c>
      <c r="Q46" s="35">
        <v>30033.599999999999</v>
      </c>
      <c r="R46" s="21">
        <v>6273.7</v>
      </c>
      <c r="S46" s="21">
        <v>5758.1</v>
      </c>
      <c r="T46" s="21">
        <v>6808.2</v>
      </c>
      <c r="U46" s="21">
        <v>20.9</v>
      </c>
      <c r="V46" s="21">
        <v>19.2</v>
      </c>
      <c r="W46" s="22">
        <v>22.7</v>
      </c>
    </row>
    <row r="47" spans="1:23">
      <c r="A47" s="6" t="s">
        <v>578</v>
      </c>
      <c r="B47" s="55" t="s">
        <v>579</v>
      </c>
      <c r="C47" s="44">
        <v>7855.7</v>
      </c>
      <c r="D47" s="21">
        <v>1824.6</v>
      </c>
      <c r="E47" s="21">
        <v>1547.4</v>
      </c>
      <c r="F47" s="21">
        <v>2117.6999999999998</v>
      </c>
      <c r="G47" s="21">
        <v>23.2</v>
      </c>
      <c r="H47" s="21">
        <v>19.7</v>
      </c>
      <c r="I47" s="22">
        <v>27</v>
      </c>
      <c r="J47" s="44">
        <v>16963.5</v>
      </c>
      <c r="K47" s="21">
        <v>3944</v>
      </c>
      <c r="L47" s="21">
        <v>3668.9</v>
      </c>
      <c r="M47" s="21">
        <v>4258.3</v>
      </c>
      <c r="N47" s="21">
        <v>23.3</v>
      </c>
      <c r="O47" s="21">
        <v>21.6</v>
      </c>
      <c r="P47" s="22">
        <v>25.1</v>
      </c>
      <c r="Q47" s="35">
        <v>50095.8</v>
      </c>
      <c r="R47" s="21">
        <v>10147.799999999999</v>
      </c>
      <c r="S47" s="21">
        <v>9376.1</v>
      </c>
      <c r="T47" s="21">
        <v>10926.4</v>
      </c>
      <c r="U47" s="21">
        <v>20.3</v>
      </c>
      <c r="V47" s="21">
        <v>18.7</v>
      </c>
      <c r="W47" s="22">
        <v>21.8</v>
      </c>
    </row>
    <row r="48" spans="1:23">
      <c r="A48" s="6" t="s">
        <v>434</v>
      </c>
      <c r="B48" s="55" t="s">
        <v>435</v>
      </c>
      <c r="C48" s="44">
        <v>5199.7</v>
      </c>
      <c r="D48" s="21">
        <v>1222.8</v>
      </c>
      <c r="E48" s="21">
        <v>1036.4000000000001</v>
      </c>
      <c r="F48" s="21">
        <v>1418.8</v>
      </c>
      <c r="G48" s="21">
        <v>23.5</v>
      </c>
      <c r="H48" s="21">
        <v>19.899999999999999</v>
      </c>
      <c r="I48" s="22">
        <v>27.3</v>
      </c>
      <c r="J48" s="44">
        <v>13371.9</v>
      </c>
      <c r="K48" s="21">
        <v>3446.7</v>
      </c>
      <c r="L48" s="21">
        <v>3201.6</v>
      </c>
      <c r="M48" s="21">
        <v>3717.4</v>
      </c>
      <c r="N48" s="21">
        <v>25.8</v>
      </c>
      <c r="O48" s="21">
        <v>23.9</v>
      </c>
      <c r="P48" s="22">
        <v>27.8</v>
      </c>
      <c r="Q48" s="35">
        <v>28020.400000000001</v>
      </c>
      <c r="R48" s="21">
        <v>5877.3</v>
      </c>
      <c r="S48" s="21">
        <v>5412.3</v>
      </c>
      <c r="T48" s="21">
        <v>6365.1</v>
      </c>
      <c r="U48" s="21">
        <v>21</v>
      </c>
      <c r="V48" s="21">
        <v>19.3</v>
      </c>
      <c r="W48" s="22">
        <v>22.7</v>
      </c>
    </row>
    <row r="49" spans="1:23">
      <c r="A49" s="6" t="s">
        <v>648</v>
      </c>
      <c r="B49" s="55" t="s">
        <v>649</v>
      </c>
      <c r="C49" s="44">
        <v>13113.6</v>
      </c>
      <c r="D49" s="21">
        <v>2746.2</v>
      </c>
      <c r="E49" s="21">
        <v>2303.8000000000002</v>
      </c>
      <c r="F49" s="21">
        <v>3212.4</v>
      </c>
      <c r="G49" s="21">
        <v>20.9</v>
      </c>
      <c r="H49" s="21">
        <v>17.600000000000001</v>
      </c>
      <c r="I49" s="22">
        <v>24.5</v>
      </c>
      <c r="J49" s="44">
        <v>39180.300000000003</v>
      </c>
      <c r="K49" s="21">
        <v>8934.2999999999993</v>
      </c>
      <c r="L49" s="21">
        <v>8205.2000000000007</v>
      </c>
      <c r="M49" s="21">
        <v>9740</v>
      </c>
      <c r="N49" s="21">
        <v>22.8</v>
      </c>
      <c r="O49" s="21">
        <v>20.9</v>
      </c>
      <c r="P49" s="22">
        <v>24.9</v>
      </c>
      <c r="Q49" s="35">
        <v>85627.1</v>
      </c>
      <c r="R49" s="21">
        <v>16587.8</v>
      </c>
      <c r="S49" s="21">
        <v>15103.7</v>
      </c>
      <c r="T49" s="21">
        <v>18012.599999999999</v>
      </c>
      <c r="U49" s="21">
        <v>19.399999999999999</v>
      </c>
      <c r="V49" s="21">
        <v>17.600000000000001</v>
      </c>
      <c r="W49" s="22">
        <v>21</v>
      </c>
    </row>
    <row r="50" spans="1:23">
      <c r="A50" s="6" t="s">
        <v>754</v>
      </c>
      <c r="B50" s="55" t="s">
        <v>755</v>
      </c>
      <c r="C50" s="44">
        <v>3662.2</v>
      </c>
      <c r="D50" s="21">
        <v>822.4</v>
      </c>
      <c r="E50" s="21">
        <v>693.8</v>
      </c>
      <c r="F50" s="21">
        <v>957.8</v>
      </c>
      <c r="G50" s="21">
        <v>22.5</v>
      </c>
      <c r="H50" s="21">
        <v>18.899999999999999</v>
      </c>
      <c r="I50" s="22">
        <v>26.2</v>
      </c>
      <c r="J50" s="44">
        <v>18865.7</v>
      </c>
      <c r="K50" s="21">
        <v>4340.3999999999996</v>
      </c>
      <c r="L50" s="21">
        <v>4008.6</v>
      </c>
      <c r="M50" s="21">
        <v>4715.2</v>
      </c>
      <c r="N50" s="21">
        <v>23</v>
      </c>
      <c r="O50" s="21">
        <v>21.2</v>
      </c>
      <c r="P50" s="22">
        <v>25</v>
      </c>
      <c r="Q50" s="35">
        <v>59259.1</v>
      </c>
      <c r="R50" s="21">
        <v>11194.5</v>
      </c>
      <c r="S50" s="21">
        <v>10264.9</v>
      </c>
      <c r="T50" s="21">
        <v>12143.6</v>
      </c>
      <c r="U50" s="21">
        <v>18.899999999999999</v>
      </c>
      <c r="V50" s="21">
        <v>17.3</v>
      </c>
      <c r="W50" s="22">
        <v>20.5</v>
      </c>
    </row>
    <row r="51" spans="1:23">
      <c r="A51" s="6" t="s">
        <v>756</v>
      </c>
      <c r="B51" s="55" t="s">
        <v>757</v>
      </c>
      <c r="C51" s="44">
        <v>6684.6</v>
      </c>
      <c r="D51" s="21">
        <v>1286.3</v>
      </c>
      <c r="E51" s="21">
        <v>1075.4000000000001</v>
      </c>
      <c r="F51" s="21">
        <v>1514.9</v>
      </c>
      <c r="G51" s="21">
        <v>19.2</v>
      </c>
      <c r="H51" s="21">
        <v>16.100000000000001</v>
      </c>
      <c r="I51" s="22">
        <v>22.7</v>
      </c>
      <c r="J51" s="44">
        <v>21187.7</v>
      </c>
      <c r="K51" s="21">
        <v>4795.8999999999996</v>
      </c>
      <c r="L51" s="21">
        <v>4414.8999999999996</v>
      </c>
      <c r="M51" s="21">
        <v>5219.2</v>
      </c>
      <c r="N51" s="21">
        <v>22.6</v>
      </c>
      <c r="O51" s="21">
        <v>20.8</v>
      </c>
      <c r="P51" s="22">
        <v>24.6</v>
      </c>
      <c r="Q51" s="35">
        <v>56527.7</v>
      </c>
      <c r="R51" s="21">
        <v>10368.799999999999</v>
      </c>
      <c r="S51" s="21">
        <v>9472.7999999999993</v>
      </c>
      <c r="T51" s="21">
        <v>11271.5</v>
      </c>
      <c r="U51" s="21">
        <v>18.3</v>
      </c>
      <c r="V51" s="21">
        <v>16.8</v>
      </c>
      <c r="W51" s="22">
        <v>19.899999999999999</v>
      </c>
    </row>
    <row r="52" spans="1:23">
      <c r="A52" s="6" t="s">
        <v>810</v>
      </c>
      <c r="B52" s="55" t="s">
        <v>811</v>
      </c>
      <c r="C52" s="44">
        <v>4145.1000000000004</v>
      </c>
      <c r="D52" s="21">
        <v>770.5</v>
      </c>
      <c r="E52" s="21">
        <v>644.5</v>
      </c>
      <c r="F52" s="21">
        <v>909.1</v>
      </c>
      <c r="G52" s="21">
        <v>18.600000000000001</v>
      </c>
      <c r="H52" s="21">
        <v>15.5</v>
      </c>
      <c r="I52" s="22">
        <v>21.9</v>
      </c>
      <c r="J52" s="44">
        <v>11626.6</v>
      </c>
      <c r="K52" s="21">
        <v>2428.4</v>
      </c>
      <c r="L52" s="21">
        <v>2224.3000000000002</v>
      </c>
      <c r="M52" s="21">
        <v>2646</v>
      </c>
      <c r="N52" s="21">
        <v>20.9</v>
      </c>
      <c r="O52" s="21">
        <v>19.100000000000001</v>
      </c>
      <c r="P52" s="22">
        <v>22.8</v>
      </c>
      <c r="Q52" s="35">
        <v>38546.300000000003</v>
      </c>
      <c r="R52" s="21">
        <v>6918.5</v>
      </c>
      <c r="S52" s="21">
        <v>6283.9</v>
      </c>
      <c r="T52" s="21">
        <v>7536.7</v>
      </c>
      <c r="U52" s="21">
        <v>17.899999999999999</v>
      </c>
      <c r="V52" s="21">
        <v>16.3</v>
      </c>
      <c r="W52" s="22">
        <v>19.600000000000001</v>
      </c>
    </row>
    <row r="53" spans="1:23">
      <c r="A53" s="6" t="s">
        <v>714</v>
      </c>
      <c r="B53" s="55" t="s">
        <v>715</v>
      </c>
      <c r="C53" s="44">
        <v>4164.5</v>
      </c>
      <c r="D53" s="21">
        <v>883.3</v>
      </c>
      <c r="E53" s="21">
        <v>744.1</v>
      </c>
      <c r="F53" s="21">
        <v>1031</v>
      </c>
      <c r="G53" s="21">
        <v>21.2</v>
      </c>
      <c r="H53" s="21">
        <v>17.899999999999999</v>
      </c>
      <c r="I53" s="22">
        <v>24.8</v>
      </c>
      <c r="J53" s="44">
        <v>20664.2</v>
      </c>
      <c r="K53" s="21">
        <v>4737.3999999999996</v>
      </c>
      <c r="L53" s="21">
        <v>4391</v>
      </c>
      <c r="M53" s="21">
        <v>5145.3</v>
      </c>
      <c r="N53" s="21">
        <v>22.9</v>
      </c>
      <c r="O53" s="21">
        <v>21.2</v>
      </c>
      <c r="P53" s="22">
        <v>24.9</v>
      </c>
      <c r="Q53" s="35">
        <v>49125.3</v>
      </c>
      <c r="R53" s="21">
        <v>9232.1</v>
      </c>
      <c r="S53" s="21">
        <v>8483.4</v>
      </c>
      <c r="T53" s="21">
        <v>9994</v>
      </c>
      <c r="U53" s="21">
        <v>18.8</v>
      </c>
      <c r="V53" s="21">
        <v>17.3</v>
      </c>
      <c r="W53" s="22">
        <v>20.3</v>
      </c>
    </row>
    <row r="54" spans="1:23">
      <c r="A54" s="6" t="s">
        <v>680</v>
      </c>
      <c r="B54" s="55" t="s">
        <v>681</v>
      </c>
      <c r="C54" s="44">
        <v>13292.4</v>
      </c>
      <c r="D54" s="21">
        <v>2696.2</v>
      </c>
      <c r="E54" s="21">
        <v>2266.4</v>
      </c>
      <c r="F54" s="21">
        <v>3160.2</v>
      </c>
      <c r="G54" s="21">
        <v>20.3</v>
      </c>
      <c r="H54" s="21">
        <v>17.100000000000001</v>
      </c>
      <c r="I54" s="22">
        <v>23.8</v>
      </c>
      <c r="J54" s="44">
        <v>57406.9</v>
      </c>
      <c r="K54" s="21">
        <v>13384</v>
      </c>
      <c r="L54" s="21">
        <v>12391.8</v>
      </c>
      <c r="M54" s="21">
        <v>14483.4</v>
      </c>
      <c r="N54" s="21">
        <v>23.3</v>
      </c>
      <c r="O54" s="21">
        <v>21.6</v>
      </c>
      <c r="P54" s="22">
        <v>25.2</v>
      </c>
      <c r="Q54" s="35">
        <v>138790.70000000001</v>
      </c>
      <c r="R54" s="21">
        <v>26525.9</v>
      </c>
      <c r="S54" s="21">
        <v>24309.5</v>
      </c>
      <c r="T54" s="21">
        <v>28713</v>
      </c>
      <c r="U54" s="21">
        <v>19.100000000000001</v>
      </c>
      <c r="V54" s="21">
        <v>17.5</v>
      </c>
      <c r="W54" s="22">
        <v>20.7</v>
      </c>
    </row>
    <row r="55" spans="1:23">
      <c r="A55" s="6" t="s">
        <v>594</v>
      </c>
      <c r="B55" s="55" t="s">
        <v>595</v>
      </c>
      <c r="C55" s="44">
        <v>16820.900000000001</v>
      </c>
      <c r="D55" s="21">
        <v>3797.5</v>
      </c>
      <c r="E55" s="21">
        <v>3218.5</v>
      </c>
      <c r="F55" s="21">
        <v>4409.8</v>
      </c>
      <c r="G55" s="21">
        <v>22.6</v>
      </c>
      <c r="H55" s="21">
        <v>19.100000000000001</v>
      </c>
      <c r="I55" s="22">
        <v>26.2</v>
      </c>
      <c r="J55" s="44">
        <v>53108.3</v>
      </c>
      <c r="K55" s="21">
        <v>12544.3</v>
      </c>
      <c r="L55" s="21">
        <v>11672.8</v>
      </c>
      <c r="M55" s="21">
        <v>13541.9</v>
      </c>
      <c r="N55" s="21">
        <v>23.6</v>
      </c>
      <c r="O55" s="21">
        <v>22</v>
      </c>
      <c r="P55" s="22">
        <v>25.5</v>
      </c>
      <c r="Q55" s="35">
        <v>108567.8</v>
      </c>
      <c r="R55" s="21">
        <v>21070.799999999999</v>
      </c>
      <c r="S55" s="21">
        <v>19371.400000000001</v>
      </c>
      <c r="T55" s="21">
        <v>22762.799999999999</v>
      </c>
      <c r="U55" s="21">
        <v>19.399999999999999</v>
      </c>
      <c r="V55" s="21">
        <v>17.8</v>
      </c>
      <c r="W55" s="22">
        <v>21</v>
      </c>
    </row>
    <row r="56" spans="1:23">
      <c r="A56" s="6" t="s">
        <v>418</v>
      </c>
      <c r="B56" s="55" t="s">
        <v>419</v>
      </c>
      <c r="C56" s="44">
        <v>5337.8</v>
      </c>
      <c r="D56" s="21">
        <v>1301.9000000000001</v>
      </c>
      <c r="E56" s="21">
        <v>1104.3</v>
      </c>
      <c r="F56" s="21">
        <v>1503.4</v>
      </c>
      <c r="G56" s="21">
        <v>24.4</v>
      </c>
      <c r="H56" s="21">
        <v>20.7</v>
      </c>
      <c r="I56" s="22">
        <v>28.2</v>
      </c>
      <c r="J56" s="44">
        <v>13198.2</v>
      </c>
      <c r="K56" s="21">
        <v>3587.3</v>
      </c>
      <c r="L56" s="21">
        <v>3334.7</v>
      </c>
      <c r="M56" s="21">
        <v>3869.1</v>
      </c>
      <c r="N56" s="21">
        <v>27.2</v>
      </c>
      <c r="O56" s="21">
        <v>25.3</v>
      </c>
      <c r="P56" s="22">
        <v>29.3</v>
      </c>
      <c r="Q56" s="35">
        <v>33822</v>
      </c>
      <c r="R56" s="21">
        <v>7627.7</v>
      </c>
      <c r="S56" s="21">
        <v>7002.6</v>
      </c>
      <c r="T56" s="21">
        <v>8274.9</v>
      </c>
      <c r="U56" s="21">
        <v>22.6</v>
      </c>
      <c r="V56" s="21">
        <v>20.7</v>
      </c>
      <c r="W56" s="22">
        <v>24.5</v>
      </c>
    </row>
    <row r="57" spans="1:23">
      <c r="A57" s="6" t="s">
        <v>496</v>
      </c>
      <c r="B57" s="55" t="s">
        <v>497</v>
      </c>
      <c r="C57" s="44">
        <v>8891.7000000000007</v>
      </c>
      <c r="D57" s="21">
        <v>1983.3</v>
      </c>
      <c r="E57" s="21">
        <v>1673.3</v>
      </c>
      <c r="F57" s="21">
        <v>2317.6</v>
      </c>
      <c r="G57" s="21">
        <v>22.3</v>
      </c>
      <c r="H57" s="21">
        <v>18.8</v>
      </c>
      <c r="I57" s="22">
        <v>26.1</v>
      </c>
      <c r="J57" s="44">
        <v>17564.599999999999</v>
      </c>
      <c r="K57" s="21">
        <v>4297.8</v>
      </c>
      <c r="L57" s="21">
        <v>3995.3</v>
      </c>
      <c r="M57" s="21">
        <v>4625.8</v>
      </c>
      <c r="N57" s="21">
        <v>24.5</v>
      </c>
      <c r="O57" s="21">
        <v>22.7</v>
      </c>
      <c r="P57" s="22">
        <v>26.3</v>
      </c>
      <c r="Q57" s="35">
        <v>42926.7</v>
      </c>
      <c r="R57" s="21">
        <v>8563.1</v>
      </c>
      <c r="S57" s="21">
        <v>7869.4</v>
      </c>
      <c r="T57" s="21">
        <v>9250.5</v>
      </c>
      <c r="U57" s="21">
        <v>19.899999999999999</v>
      </c>
      <c r="V57" s="21">
        <v>18.3</v>
      </c>
      <c r="W57" s="22">
        <v>21.5</v>
      </c>
    </row>
    <row r="58" spans="1:23">
      <c r="A58" s="6" t="s">
        <v>596</v>
      </c>
      <c r="B58" s="55" t="s">
        <v>597</v>
      </c>
      <c r="C58" s="44">
        <v>4349.6000000000004</v>
      </c>
      <c r="D58" s="21">
        <v>949</v>
      </c>
      <c r="E58" s="21">
        <v>801.9</v>
      </c>
      <c r="F58" s="21">
        <v>1104.5</v>
      </c>
      <c r="G58" s="21">
        <v>21.8</v>
      </c>
      <c r="H58" s="21">
        <v>18.399999999999999</v>
      </c>
      <c r="I58" s="22">
        <v>25.4</v>
      </c>
      <c r="J58" s="44">
        <v>21324.400000000001</v>
      </c>
      <c r="K58" s="21">
        <v>5071</v>
      </c>
      <c r="L58" s="21">
        <v>4715</v>
      </c>
      <c r="M58" s="21">
        <v>5485.8</v>
      </c>
      <c r="N58" s="21">
        <v>23.8</v>
      </c>
      <c r="O58" s="21">
        <v>22.1</v>
      </c>
      <c r="P58" s="22">
        <v>25.7</v>
      </c>
      <c r="Q58" s="35">
        <v>32796</v>
      </c>
      <c r="R58" s="21">
        <v>6245.7</v>
      </c>
      <c r="S58" s="21">
        <v>5744</v>
      </c>
      <c r="T58" s="21">
        <v>6762</v>
      </c>
      <c r="U58" s="21">
        <v>19</v>
      </c>
      <c r="V58" s="21">
        <v>17.5</v>
      </c>
      <c r="W58" s="22">
        <v>20.6</v>
      </c>
    </row>
    <row r="59" spans="1:23">
      <c r="A59" s="49" t="s">
        <v>872</v>
      </c>
      <c r="B59" s="54" t="s">
        <v>873</v>
      </c>
      <c r="C59" s="44">
        <v>437.7</v>
      </c>
      <c r="D59" s="21">
        <v>72.400000000000006</v>
      </c>
      <c r="E59" s="21">
        <v>59.9</v>
      </c>
      <c r="F59" s="21">
        <v>86.5</v>
      </c>
      <c r="G59" s="21">
        <v>16.5</v>
      </c>
      <c r="H59" s="21">
        <v>13.7</v>
      </c>
      <c r="I59" s="22">
        <v>19.8</v>
      </c>
      <c r="J59" s="44">
        <v>1108.9000000000001</v>
      </c>
      <c r="K59" s="21">
        <v>202.2</v>
      </c>
      <c r="L59" s="21">
        <v>183.2</v>
      </c>
      <c r="M59" s="21">
        <v>223</v>
      </c>
      <c r="N59" s="21">
        <v>18.2</v>
      </c>
      <c r="O59" s="21">
        <v>16.5</v>
      </c>
      <c r="P59" s="22">
        <v>20.100000000000001</v>
      </c>
      <c r="Q59" s="35">
        <v>2593.4</v>
      </c>
      <c r="R59" s="21">
        <v>386.1</v>
      </c>
      <c r="S59" s="21">
        <v>347.9</v>
      </c>
      <c r="T59" s="21">
        <v>424.5</v>
      </c>
      <c r="U59" s="21">
        <v>14.9</v>
      </c>
      <c r="V59" s="21">
        <v>13.4</v>
      </c>
      <c r="W59" s="22">
        <v>16.399999999999999</v>
      </c>
    </row>
    <row r="60" spans="1:23">
      <c r="A60" s="6" t="s">
        <v>640</v>
      </c>
      <c r="B60" s="55" t="s">
        <v>641</v>
      </c>
      <c r="C60" s="44">
        <v>6460.8</v>
      </c>
      <c r="D60" s="21">
        <v>1396.3</v>
      </c>
      <c r="E60" s="21">
        <v>1176.9000000000001</v>
      </c>
      <c r="F60" s="21">
        <v>1627.1</v>
      </c>
      <c r="G60" s="21">
        <v>21.6</v>
      </c>
      <c r="H60" s="21">
        <v>18.2</v>
      </c>
      <c r="I60" s="22">
        <v>25.2</v>
      </c>
      <c r="J60" s="44">
        <v>22810.2</v>
      </c>
      <c r="K60" s="21">
        <v>5274.9</v>
      </c>
      <c r="L60" s="21">
        <v>4895.2</v>
      </c>
      <c r="M60" s="21">
        <v>5709.4</v>
      </c>
      <c r="N60" s="21">
        <v>23.1</v>
      </c>
      <c r="O60" s="21">
        <v>21.5</v>
      </c>
      <c r="P60" s="22">
        <v>25</v>
      </c>
      <c r="Q60" s="35">
        <v>55425.1</v>
      </c>
      <c r="R60" s="21">
        <v>11020</v>
      </c>
      <c r="S60" s="21">
        <v>10151.299999999999</v>
      </c>
      <c r="T60" s="21">
        <v>11885.9</v>
      </c>
      <c r="U60" s="21">
        <v>19.899999999999999</v>
      </c>
      <c r="V60" s="21">
        <v>18.3</v>
      </c>
      <c r="W60" s="22">
        <v>21.4</v>
      </c>
    </row>
    <row r="61" spans="1:23">
      <c r="A61" s="6" t="s">
        <v>368</v>
      </c>
      <c r="B61" s="55" t="s">
        <v>369</v>
      </c>
      <c r="C61" s="44">
        <v>35334.400000000001</v>
      </c>
      <c r="D61" s="21">
        <v>8410.7999999999993</v>
      </c>
      <c r="E61" s="21">
        <v>7069.4</v>
      </c>
      <c r="F61" s="21">
        <v>9786.7000000000007</v>
      </c>
      <c r="G61" s="21">
        <v>23.8</v>
      </c>
      <c r="H61" s="21">
        <v>20</v>
      </c>
      <c r="I61" s="22">
        <v>27.7</v>
      </c>
      <c r="J61" s="44">
        <v>97272.2</v>
      </c>
      <c r="K61" s="21">
        <v>24836.3</v>
      </c>
      <c r="L61" s="21">
        <v>22965</v>
      </c>
      <c r="M61" s="21">
        <v>26896.400000000001</v>
      </c>
      <c r="N61" s="21">
        <v>25.5</v>
      </c>
      <c r="O61" s="21">
        <v>23.6</v>
      </c>
      <c r="P61" s="22">
        <v>27.7</v>
      </c>
      <c r="Q61" s="35">
        <v>177762.4</v>
      </c>
      <c r="R61" s="21">
        <v>37916.5</v>
      </c>
      <c r="S61" s="21">
        <v>34594.800000000003</v>
      </c>
      <c r="T61" s="21">
        <v>41287.800000000003</v>
      </c>
      <c r="U61" s="21">
        <v>21.3</v>
      </c>
      <c r="V61" s="21">
        <v>19.5</v>
      </c>
      <c r="W61" s="22">
        <v>23.2</v>
      </c>
    </row>
    <row r="62" spans="1:23">
      <c r="A62" s="6" t="s">
        <v>556</v>
      </c>
      <c r="B62" s="55" t="s">
        <v>557</v>
      </c>
      <c r="C62" s="44">
        <v>2664.3</v>
      </c>
      <c r="D62" s="21">
        <v>601.6</v>
      </c>
      <c r="E62" s="21">
        <v>506.1</v>
      </c>
      <c r="F62" s="21">
        <v>702.6</v>
      </c>
      <c r="G62" s="21">
        <v>22.6</v>
      </c>
      <c r="H62" s="21">
        <v>19</v>
      </c>
      <c r="I62" s="22">
        <v>26.4</v>
      </c>
      <c r="J62" s="44">
        <v>19915.7</v>
      </c>
      <c r="K62" s="21">
        <v>4715.1000000000004</v>
      </c>
      <c r="L62" s="21">
        <v>4363.7</v>
      </c>
      <c r="M62" s="21">
        <v>5108.5</v>
      </c>
      <c r="N62" s="21">
        <v>23.7</v>
      </c>
      <c r="O62" s="21">
        <v>21.9</v>
      </c>
      <c r="P62" s="22">
        <v>25.7</v>
      </c>
      <c r="Q62" s="35">
        <v>28880</v>
      </c>
      <c r="R62" s="21">
        <v>5225.5</v>
      </c>
      <c r="S62" s="21">
        <v>4779.1000000000004</v>
      </c>
      <c r="T62" s="21">
        <v>5680.5</v>
      </c>
      <c r="U62" s="21">
        <v>18.100000000000001</v>
      </c>
      <c r="V62" s="21">
        <v>16.5</v>
      </c>
      <c r="W62" s="22">
        <v>19.7</v>
      </c>
    </row>
    <row r="63" spans="1:23">
      <c r="A63" s="6" t="s">
        <v>376</v>
      </c>
      <c r="B63" s="55" t="s">
        <v>377</v>
      </c>
      <c r="C63" s="44">
        <v>22860.9</v>
      </c>
      <c r="D63" s="21">
        <v>5768.4</v>
      </c>
      <c r="E63" s="21">
        <v>4906.1000000000004</v>
      </c>
      <c r="F63" s="21">
        <v>6647.3</v>
      </c>
      <c r="G63" s="21">
        <v>25.2</v>
      </c>
      <c r="H63" s="21">
        <v>21.5</v>
      </c>
      <c r="I63" s="22">
        <v>29.1</v>
      </c>
      <c r="J63" s="44">
        <v>75019.600000000006</v>
      </c>
      <c r="K63" s="21">
        <v>20672.7</v>
      </c>
      <c r="L63" s="21">
        <v>19153</v>
      </c>
      <c r="M63" s="21">
        <v>22321.7</v>
      </c>
      <c r="N63" s="21">
        <v>27.6</v>
      </c>
      <c r="O63" s="21">
        <v>25.5</v>
      </c>
      <c r="P63" s="22">
        <v>29.8</v>
      </c>
      <c r="Q63" s="35">
        <v>161729.5</v>
      </c>
      <c r="R63" s="21">
        <v>36579.699999999997</v>
      </c>
      <c r="S63" s="21">
        <v>33514.400000000001</v>
      </c>
      <c r="T63" s="21">
        <v>39792.5</v>
      </c>
      <c r="U63" s="21">
        <v>22.6</v>
      </c>
      <c r="V63" s="21">
        <v>20.7</v>
      </c>
      <c r="W63" s="22">
        <v>24.6</v>
      </c>
    </row>
    <row r="64" spans="1:23">
      <c r="A64" s="6" t="s">
        <v>580</v>
      </c>
      <c r="B64" s="55" t="s">
        <v>581</v>
      </c>
      <c r="C64" s="44">
        <v>13663.8</v>
      </c>
      <c r="D64" s="21">
        <v>3219.2</v>
      </c>
      <c r="E64" s="21">
        <v>2729.2</v>
      </c>
      <c r="F64" s="21">
        <v>3718.4</v>
      </c>
      <c r="G64" s="21">
        <v>23.6</v>
      </c>
      <c r="H64" s="21">
        <v>20</v>
      </c>
      <c r="I64" s="22">
        <v>27.2</v>
      </c>
      <c r="J64" s="44">
        <v>27867.599999999999</v>
      </c>
      <c r="K64" s="21">
        <v>7176.9</v>
      </c>
      <c r="L64" s="21">
        <v>6659</v>
      </c>
      <c r="M64" s="21">
        <v>7766.7</v>
      </c>
      <c r="N64" s="21">
        <v>25.8</v>
      </c>
      <c r="O64" s="21">
        <v>23.9</v>
      </c>
      <c r="P64" s="22">
        <v>27.9</v>
      </c>
      <c r="Q64" s="35">
        <v>87816.7</v>
      </c>
      <c r="R64" s="21">
        <v>18533.7</v>
      </c>
      <c r="S64" s="21">
        <v>16989.099999999999</v>
      </c>
      <c r="T64" s="21">
        <v>20142</v>
      </c>
      <c r="U64" s="21">
        <v>21.1</v>
      </c>
      <c r="V64" s="21">
        <v>19.3</v>
      </c>
      <c r="W64" s="22">
        <v>22.9</v>
      </c>
    </row>
    <row r="65" spans="1:23">
      <c r="A65" s="6" t="s">
        <v>524</v>
      </c>
      <c r="B65" s="55" t="s">
        <v>525</v>
      </c>
      <c r="C65" s="44">
        <v>7760.2</v>
      </c>
      <c r="D65" s="21">
        <v>1790.8</v>
      </c>
      <c r="E65" s="21">
        <v>1504</v>
      </c>
      <c r="F65" s="21">
        <v>2080.9</v>
      </c>
      <c r="G65" s="21">
        <v>23.1</v>
      </c>
      <c r="H65" s="21">
        <v>19.399999999999999</v>
      </c>
      <c r="I65" s="22">
        <v>26.8</v>
      </c>
      <c r="J65" s="44">
        <v>14894.1</v>
      </c>
      <c r="K65" s="21">
        <v>3565.1</v>
      </c>
      <c r="L65" s="21">
        <v>3264.5</v>
      </c>
      <c r="M65" s="21">
        <v>3884.7</v>
      </c>
      <c r="N65" s="21">
        <v>23.9</v>
      </c>
      <c r="O65" s="21">
        <v>21.9</v>
      </c>
      <c r="P65" s="22">
        <v>26.1</v>
      </c>
      <c r="Q65" s="35">
        <v>23904.7</v>
      </c>
      <c r="R65" s="21">
        <v>4542.2</v>
      </c>
      <c r="S65" s="21">
        <v>4123.2</v>
      </c>
      <c r="T65" s="21">
        <v>4958.7</v>
      </c>
      <c r="U65" s="21">
        <v>19</v>
      </c>
      <c r="V65" s="21">
        <v>17.2</v>
      </c>
      <c r="W65" s="22">
        <v>20.7</v>
      </c>
    </row>
    <row r="66" spans="1:23">
      <c r="A66" s="6" t="s">
        <v>650</v>
      </c>
      <c r="B66" s="55" t="s">
        <v>651</v>
      </c>
      <c r="C66" s="44">
        <v>20018.3</v>
      </c>
      <c r="D66" s="21">
        <v>4054.7</v>
      </c>
      <c r="E66" s="21">
        <v>3385.4</v>
      </c>
      <c r="F66" s="21">
        <v>4738.5</v>
      </c>
      <c r="G66" s="21">
        <v>20.3</v>
      </c>
      <c r="H66" s="21">
        <v>16.899999999999999</v>
      </c>
      <c r="I66" s="22">
        <v>23.7</v>
      </c>
      <c r="J66" s="44">
        <v>32990.9</v>
      </c>
      <c r="K66" s="21">
        <v>7925.6</v>
      </c>
      <c r="L66" s="21">
        <v>7336.9</v>
      </c>
      <c r="M66" s="21">
        <v>8607.1</v>
      </c>
      <c r="N66" s="21">
        <v>24</v>
      </c>
      <c r="O66" s="21">
        <v>22.2</v>
      </c>
      <c r="P66" s="22">
        <v>26.1</v>
      </c>
      <c r="Q66" s="35">
        <v>105162.8</v>
      </c>
      <c r="R66" s="21">
        <v>20774.8</v>
      </c>
      <c r="S66" s="21">
        <v>18990</v>
      </c>
      <c r="T66" s="21">
        <v>22524.400000000001</v>
      </c>
      <c r="U66" s="21">
        <v>19.8</v>
      </c>
      <c r="V66" s="21">
        <v>18.100000000000001</v>
      </c>
      <c r="W66" s="22">
        <v>21.4</v>
      </c>
    </row>
    <row r="67" spans="1:23">
      <c r="A67" s="6" t="s">
        <v>370</v>
      </c>
      <c r="B67" s="55" t="s">
        <v>371</v>
      </c>
      <c r="C67" s="44">
        <v>19475.3</v>
      </c>
      <c r="D67" s="21">
        <v>4802.1000000000004</v>
      </c>
      <c r="E67" s="21">
        <v>4068.5</v>
      </c>
      <c r="F67" s="21">
        <v>5536.2</v>
      </c>
      <c r="G67" s="21">
        <v>24.7</v>
      </c>
      <c r="H67" s="21">
        <v>20.9</v>
      </c>
      <c r="I67" s="22">
        <v>28.4</v>
      </c>
      <c r="J67" s="44">
        <v>40993.5</v>
      </c>
      <c r="K67" s="21">
        <v>11024.2</v>
      </c>
      <c r="L67" s="21">
        <v>10299.9</v>
      </c>
      <c r="M67" s="21">
        <v>11875.4</v>
      </c>
      <c r="N67" s="21">
        <v>26.9</v>
      </c>
      <c r="O67" s="21">
        <v>25.1</v>
      </c>
      <c r="P67" s="22">
        <v>29</v>
      </c>
      <c r="Q67" s="35">
        <v>83662.2</v>
      </c>
      <c r="R67" s="21">
        <v>18181.900000000001</v>
      </c>
      <c r="S67" s="21">
        <v>16704.099999999999</v>
      </c>
      <c r="T67" s="21">
        <v>19707.7</v>
      </c>
      <c r="U67" s="21">
        <v>21.7</v>
      </c>
      <c r="V67" s="21">
        <v>20</v>
      </c>
      <c r="W67" s="22">
        <v>23.6</v>
      </c>
    </row>
    <row r="68" spans="1:23">
      <c r="A68" s="6" t="s">
        <v>716</v>
      </c>
      <c r="B68" s="55" t="s">
        <v>717</v>
      </c>
      <c r="C68" s="44">
        <v>4635.6000000000004</v>
      </c>
      <c r="D68" s="21">
        <v>1001.4</v>
      </c>
      <c r="E68" s="21">
        <v>843.9</v>
      </c>
      <c r="F68" s="21">
        <v>1169.5999999999999</v>
      </c>
      <c r="G68" s="21">
        <v>21.6</v>
      </c>
      <c r="H68" s="21">
        <v>18.2</v>
      </c>
      <c r="I68" s="22">
        <v>25.2</v>
      </c>
      <c r="J68" s="44">
        <v>16740.5</v>
      </c>
      <c r="K68" s="21">
        <v>3975.8</v>
      </c>
      <c r="L68" s="21">
        <v>3661.8</v>
      </c>
      <c r="M68" s="21">
        <v>4306.2</v>
      </c>
      <c r="N68" s="21">
        <v>23.7</v>
      </c>
      <c r="O68" s="21">
        <v>21.9</v>
      </c>
      <c r="P68" s="22">
        <v>25.7</v>
      </c>
      <c r="Q68" s="35">
        <v>48764.800000000003</v>
      </c>
      <c r="R68" s="21">
        <v>8915.2999999999993</v>
      </c>
      <c r="S68" s="21">
        <v>8124.8</v>
      </c>
      <c r="T68" s="21">
        <v>9662.5</v>
      </c>
      <c r="U68" s="21">
        <v>18.3</v>
      </c>
      <c r="V68" s="21">
        <v>16.7</v>
      </c>
      <c r="W68" s="22">
        <v>19.8</v>
      </c>
    </row>
    <row r="69" spans="1:23">
      <c r="A69" s="6" t="s">
        <v>378</v>
      </c>
      <c r="B69" s="55" t="s">
        <v>379</v>
      </c>
      <c r="C69" s="44">
        <v>4181.1000000000004</v>
      </c>
      <c r="D69" s="21">
        <v>1018.8</v>
      </c>
      <c r="E69" s="21">
        <v>865.8</v>
      </c>
      <c r="F69" s="21">
        <v>1175</v>
      </c>
      <c r="G69" s="21">
        <v>24.4</v>
      </c>
      <c r="H69" s="21">
        <v>20.7</v>
      </c>
      <c r="I69" s="22">
        <v>28.1</v>
      </c>
      <c r="J69" s="44">
        <v>17453</v>
      </c>
      <c r="K69" s="21">
        <v>4754.8999999999996</v>
      </c>
      <c r="L69" s="21">
        <v>4419.5</v>
      </c>
      <c r="M69" s="21">
        <v>5123.7</v>
      </c>
      <c r="N69" s="21">
        <v>27.2</v>
      </c>
      <c r="O69" s="21">
        <v>25.3</v>
      </c>
      <c r="P69" s="22">
        <v>29.4</v>
      </c>
      <c r="Q69" s="35">
        <v>31717.9</v>
      </c>
      <c r="R69" s="21">
        <v>6942.3</v>
      </c>
      <c r="S69" s="21">
        <v>6382.2</v>
      </c>
      <c r="T69" s="21">
        <v>7523</v>
      </c>
      <c r="U69" s="21">
        <v>21.9</v>
      </c>
      <c r="V69" s="21">
        <v>20.100000000000001</v>
      </c>
      <c r="W69" s="22">
        <v>23.7</v>
      </c>
    </row>
    <row r="70" spans="1:23">
      <c r="A70" s="6" t="s">
        <v>652</v>
      </c>
      <c r="B70" s="55" t="s">
        <v>653</v>
      </c>
      <c r="C70" s="44">
        <v>6480.6</v>
      </c>
      <c r="D70" s="21">
        <v>1317.5</v>
      </c>
      <c r="E70" s="21">
        <v>1105.8</v>
      </c>
      <c r="F70" s="21">
        <v>1537.7</v>
      </c>
      <c r="G70" s="21">
        <v>20.3</v>
      </c>
      <c r="H70" s="21">
        <v>17.100000000000001</v>
      </c>
      <c r="I70" s="22">
        <v>23.7</v>
      </c>
      <c r="J70" s="44">
        <v>11536.9</v>
      </c>
      <c r="K70" s="21">
        <v>2735</v>
      </c>
      <c r="L70" s="21">
        <v>2527.9</v>
      </c>
      <c r="M70" s="21">
        <v>2973.3</v>
      </c>
      <c r="N70" s="21">
        <v>23.7</v>
      </c>
      <c r="O70" s="21">
        <v>21.9</v>
      </c>
      <c r="P70" s="22">
        <v>25.8</v>
      </c>
      <c r="Q70" s="35">
        <v>28315.5</v>
      </c>
      <c r="R70" s="21">
        <v>5509.9</v>
      </c>
      <c r="S70" s="21">
        <v>5049.3</v>
      </c>
      <c r="T70" s="21">
        <v>5961.2</v>
      </c>
      <c r="U70" s="21">
        <v>19.5</v>
      </c>
      <c r="V70" s="21">
        <v>17.8</v>
      </c>
      <c r="W70" s="22">
        <v>21.1</v>
      </c>
    </row>
    <row r="71" spans="1:23">
      <c r="A71" s="6" t="s">
        <v>470</v>
      </c>
      <c r="B71" s="55" t="s">
        <v>471</v>
      </c>
      <c r="C71" s="44">
        <v>11767</v>
      </c>
      <c r="D71" s="21">
        <v>2868.2</v>
      </c>
      <c r="E71" s="21">
        <v>2437.6999999999998</v>
      </c>
      <c r="F71" s="21">
        <v>3311.1</v>
      </c>
      <c r="G71" s="21">
        <v>24.4</v>
      </c>
      <c r="H71" s="21">
        <v>20.7</v>
      </c>
      <c r="I71" s="22">
        <v>28.1</v>
      </c>
      <c r="J71" s="44">
        <v>28738.2</v>
      </c>
      <c r="K71" s="21">
        <v>7481</v>
      </c>
      <c r="L71" s="21">
        <v>6921.2</v>
      </c>
      <c r="M71" s="21">
        <v>8094.4</v>
      </c>
      <c r="N71" s="21">
        <v>26</v>
      </c>
      <c r="O71" s="21">
        <v>24.1</v>
      </c>
      <c r="P71" s="22">
        <v>28.2</v>
      </c>
      <c r="Q71" s="35">
        <v>67444.800000000003</v>
      </c>
      <c r="R71" s="21">
        <v>14916.5</v>
      </c>
      <c r="S71" s="21">
        <v>13666.7</v>
      </c>
      <c r="T71" s="21">
        <v>16186.9</v>
      </c>
      <c r="U71" s="21">
        <v>22.1</v>
      </c>
      <c r="V71" s="21">
        <v>20.3</v>
      </c>
      <c r="W71" s="22">
        <v>24</v>
      </c>
    </row>
    <row r="72" spans="1:23">
      <c r="A72" s="6" t="s">
        <v>798</v>
      </c>
      <c r="B72" s="55" t="s">
        <v>799</v>
      </c>
      <c r="C72" s="44">
        <v>3610.1</v>
      </c>
      <c r="D72" s="21">
        <v>678</v>
      </c>
      <c r="E72" s="21">
        <v>565.4</v>
      </c>
      <c r="F72" s="21">
        <v>802.3</v>
      </c>
      <c r="G72" s="21">
        <v>18.8</v>
      </c>
      <c r="H72" s="21">
        <v>15.7</v>
      </c>
      <c r="I72" s="22">
        <v>22.2</v>
      </c>
      <c r="J72" s="44">
        <v>5767.6</v>
      </c>
      <c r="K72" s="21">
        <v>1316.9</v>
      </c>
      <c r="L72" s="21">
        <v>1216.5</v>
      </c>
      <c r="M72" s="21">
        <v>1427.2</v>
      </c>
      <c r="N72" s="21">
        <v>22.8</v>
      </c>
      <c r="O72" s="21">
        <v>21.1</v>
      </c>
      <c r="P72" s="22">
        <v>24.7</v>
      </c>
      <c r="Q72" s="35">
        <v>33669.300000000003</v>
      </c>
      <c r="R72" s="21">
        <v>6278.3</v>
      </c>
      <c r="S72" s="21">
        <v>5743.1</v>
      </c>
      <c r="T72" s="21">
        <v>6816.8</v>
      </c>
      <c r="U72" s="21">
        <v>18.600000000000001</v>
      </c>
      <c r="V72" s="21">
        <v>17.100000000000001</v>
      </c>
      <c r="W72" s="22">
        <v>20.2</v>
      </c>
    </row>
    <row r="73" spans="1:23">
      <c r="A73" s="6" t="s">
        <v>330</v>
      </c>
      <c r="B73" s="55" t="s">
        <v>331</v>
      </c>
      <c r="C73" s="44">
        <v>20213.5</v>
      </c>
      <c r="D73" s="21">
        <v>5396.7</v>
      </c>
      <c r="E73" s="21">
        <v>4605.2</v>
      </c>
      <c r="F73" s="21">
        <v>6196.6</v>
      </c>
      <c r="G73" s="21">
        <v>26.7</v>
      </c>
      <c r="H73" s="21">
        <v>22.8</v>
      </c>
      <c r="I73" s="22">
        <v>30.7</v>
      </c>
      <c r="J73" s="44">
        <v>41553.199999999997</v>
      </c>
      <c r="K73" s="21">
        <v>11696.3</v>
      </c>
      <c r="L73" s="21">
        <v>10806.7</v>
      </c>
      <c r="M73" s="21">
        <v>12657</v>
      </c>
      <c r="N73" s="21">
        <v>28.1</v>
      </c>
      <c r="O73" s="21">
        <v>26</v>
      </c>
      <c r="P73" s="22">
        <v>30.5</v>
      </c>
      <c r="Q73" s="35">
        <v>82014.2</v>
      </c>
      <c r="R73" s="21">
        <v>19096.2</v>
      </c>
      <c r="S73" s="21">
        <v>17503.099999999999</v>
      </c>
      <c r="T73" s="21">
        <v>20820.8</v>
      </c>
      <c r="U73" s="21">
        <v>23.3</v>
      </c>
      <c r="V73" s="21">
        <v>21.3</v>
      </c>
      <c r="W73" s="22">
        <v>25.4</v>
      </c>
    </row>
    <row r="74" spans="1:23">
      <c r="A74" s="6" t="s">
        <v>472</v>
      </c>
      <c r="B74" s="55" t="s">
        <v>473</v>
      </c>
      <c r="C74" s="44">
        <v>22082.400000000001</v>
      </c>
      <c r="D74" s="21">
        <v>5012.8</v>
      </c>
      <c r="E74" s="21">
        <v>4242</v>
      </c>
      <c r="F74" s="21">
        <v>5835.9</v>
      </c>
      <c r="G74" s="21">
        <v>22.7</v>
      </c>
      <c r="H74" s="21">
        <v>19.2</v>
      </c>
      <c r="I74" s="22">
        <v>26.4</v>
      </c>
      <c r="J74" s="44">
        <v>67085.7</v>
      </c>
      <c r="K74" s="21">
        <v>16446.7</v>
      </c>
      <c r="L74" s="21">
        <v>15335.1</v>
      </c>
      <c r="M74" s="21">
        <v>17697.5</v>
      </c>
      <c r="N74" s="21">
        <v>24.5</v>
      </c>
      <c r="O74" s="21">
        <v>22.9</v>
      </c>
      <c r="P74" s="22">
        <v>26.4</v>
      </c>
      <c r="Q74" s="35">
        <v>135411.9</v>
      </c>
      <c r="R74" s="21">
        <v>27465.9</v>
      </c>
      <c r="S74" s="21">
        <v>25339.7</v>
      </c>
      <c r="T74" s="21">
        <v>29615.9</v>
      </c>
      <c r="U74" s="21">
        <v>20.3</v>
      </c>
      <c r="V74" s="21">
        <v>18.7</v>
      </c>
      <c r="W74" s="22">
        <v>21.9</v>
      </c>
    </row>
    <row r="75" spans="1:23">
      <c r="A75" s="6" t="s">
        <v>380</v>
      </c>
      <c r="B75" s="55" t="s">
        <v>381</v>
      </c>
      <c r="C75" s="44">
        <v>3849.2</v>
      </c>
      <c r="D75" s="21">
        <v>854.6</v>
      </c>
      <c r="E75" s="21">
        <v>715.8</v>
      </c>
      <c r="F75" s="21">
        <v>995.5</v>
      </c>
      <c r="G75" s="21">
        <v>22.2</v>
      </c>
      <c r="H75" s="21">
        <v>18.600000000000001</v>
      </c>
      <c r="I75" s="22">
        <v>25.9</v>
      </c>
      <c r="J75" s="44">
        <v>20353.5</v>
      </c>
      <c r="K75" s="21">
        <v>5425.4</v>
      </c>
      <c r="L75" s="21">
        <v>5070.5</v>
      </c>
      <c r="M75" s="21">
        <v>5842.6</v>
      </c>
      <c r="N75" s="21">
        <v>26.7</v>
      </c>
      <c r="O75" s="21">
        <v>24.9</v>
      </c>
      <c r="P75" s="22">
        <v>28.7</v>
      </c>
      <c r="Q75" s="35">
        <v>36996.300000000003</v>
      </c>
      <c r="R75" s="21">
        <v>8236.9</v>
      </c>
      <c r="S75" s="21">
        <v>7600.7</v>
      </c>
      <c r="T75" s="21">
        <v>8890.2000000000007</v>
      </c>
      <c r="U75" s="21">
        <v>22.3</v>
      </c>
      <c r="V75" s="21">
        <v>20.5</v>
      </c>
      <c r="W75" s="22">
        <v>24</v>
      </c>
    </row>
    <row r="76" spans="1:23">
      <c r="A76" s="6" t="s">
        <v>460</v>
      </c>
      <c r="B76" s="55" t="s">
        <v>461</v>
      </c>
      <c r="C76" s="44">
        <v>17643.400000000001</v>
      </c>
      <c r="D76" s="21">
        <v>4416.8</v>
      </c>
      <c r="E76" s="21">
        <v>3761</v>
      </c>
      <c r="F76" s="21">
        <v>5085.1000000000004</v>
      </c>
      <c r="G76" s="21">
        <v>25</v>
      </c>
      <c r="H76" s="21">
        <v>21.3</v>
      </c>
      <c r="I76" s="22">
        <v>28.8</v>
      </c>
      <c r="J76" s="44">
        <v>38766.699999999997</v>
      </c>
      <c r="K76" s="21">
        <v>10017.6</v>
      </c>
      <c r="L76" s="21">
        <v>9312</v>
      </c>
      <c r="M76" s="21">
        <v>10815.2</v>
      </c>
      <c r="N76" s="21">
        <v>25.8</v>
      </c>
      <c r="O76" s="21">
        <v>24</v>
      </c>
      <c r="P76" s="22">
        <v>27.9</v>
      </c>
      <c r="Q76" s="35">
        <v>94022.9</v>
      </c>
      <c r="R76" s="21">
        <v>20372.099999999999</v>
      </c>
      <c r="S76" s="21">
        <v>18706</v>
      </c>
      <c r="T76" s="21">
        <v>22124.2</v>
      </c>
      <c r="U76" s="21">
        <v>21.7</v>
      </c>
      <c r="V76" s="21">
        <v>19.899999999999999</v>
      </c>
      <c r="W76" s="22">
        <v>23.5</v>
      </c>
    </row>
    <row r="77" spans="1:23">
      <c r="A77" s="6" t="s">
        <v>774</v>
      </c>
      <c r="B77" s="55" t="s">
        <v>775</v>
      </c>
      <c r="C77" s="44">
        <v>10117.700000000001</v>
      </c>
      <c r="D77" s="21">
        <v>2106</v>
      </c>
      <c r="E77" s="21">
        <v>1758.9</v>
      </c>
      <c r="F77" s="21">
        <v>2466.9</v>
      </c>
      <c r="G77" s="21">
        <v>20.8</v>
      </c>
      <c r="H77" s="21">
        <v>17.399999999999999</v>
      </c>
      <c r="I77" s="22">
        <v>24.4</v>
      </c>
      <c r="J77" s="44">
        <v>24105.7</v>
      </c>
      <c r="K77" s="21">
        <v>5695.2</v>
      </c>
      <c r="L77" s="21">
        <v>5248.2</v>
      </c>
      <c r="M77" s="21">
        <v>6204.8</v>
      </c>
      <c r="N77" s="21">
        <v>23.6</v>
      </c>
      <c r="O77" s="21">
        <v>21.8</v>
      </c>
      <c r="P77" s="22">
        <v>25.7</v>
      </c>
      <c r="Q77" s="35">
        <v>108017.60000000001</v>
      </c>
      <c r="R77" s="21">
        <v>20689.7</v>
      </c>
      <c r="S77" s="21">
        <v>18841.3</v>
      </c>
      <c r="T77" s="21">
        <v>22522.2</v>
      </c>
      <c r="U77" s="21">
        <v>19.2</v>
      </c>
      <c r="V77" s="21">
        <v>17.399999999999999</v>
      </c>
      <c r="W77" s="22">
        <v>20.9</v>
      </c>
    </row>
    <row r="78" spans="1:23">
      <c r="A78" s="6" t="s">
        <v>724</v>
      </c>
      <c r="B78" s="55" t="s">
        <v>725</v>
      </c>
      <c r="C78" s="44">
        <v>4871.6000000000004</v>
      </c>
      <c r="D78" s="21">
        <v>923.4</v>
      </c>
      <c r="E78" s="21">
        <v>772.4</v>
      </c>
      <c r="F78" s="21">
        <v>1089.3</v>
      </c>
      <c r="G78" s="21">
        <v>19</v>
      </c>
      <c r="H78" s="21">
        <v>15.9</v>
      </c>
      <c r="I78" s="22">
        <v>22.4</v>
      </c>
      <c r="J78" s="44">
        <v>10973.1</v>
      </c>
      <c r="K78" s="21">
        <v>2343.3000000000002</v>
      </c>
      <c r="L78" s="21">
        <v>2148.9</v>
      </c>
      <c r="M78" s="21">
        <v>2549.4</v>
      </c>
      <c r="N78" s="21">
        <v>21.4</v>
      </c>
      <c r="O78" s="21">
        <v>19.600000000000001</v>
      </c>
      <c r="P78" s="22">
        <v>23.2</v>
      </c>
      <c r="Q78" s="35">
        <v>28903.3</v>
      </c>
      <c r="R78" s="21">
        <v>5483.9</v>
      </c>
      <c r="S78" s="21">
        <v>5004.8999999999996</v>
      </c>
      <c r="T78" s="21">
        <v>5949.7</v>
      </c>
      <c r="U78" s="21">
        <v>19</v>
      </c>
      <c r="V78" s="21">
        <v>17.3</v>
      </c>
      <c r="W78" s="22">
        <v>20.6</v>
      </c>
    </row>
    <row r="79" spans="1:23">
      <c r="A79" s="6" t="s">
        <v>564</v>
      </c>
      <c r="B79" s="55" t="s">
        <v>565</v>
      </c>
      <c r="C79" s="44">
        <v>7504.7</v>
      </c>
      <c r="D79" s="21">
        <v>1665.7</v>
      </c>
      <c r="E79" s="21">
        <v>1409.6</v>
      </c>
      <c r="F79" s="21">
        <v>1946.7</v>
      </c>
      <c r="G79" s="21">
        <v>22.2</v>
      </c>
      <c r="H79" s="21">
        <v>18.8</v>
      </c>
      <c r="I79" s="22">
        <v>25.9</v>
      </c>
      <c r="J79" s="44">
        <v>25220</v>
      </c>
      <c r="K79" s="21">
        <v>5931.7</v>
      </c>
      <c r="L79" s="21">
        <v>5493</v>
      </c>
      <c r="M79" s="21">
        <v>6392.7</v>
      </c>
      <c r="N79" s="21">
        <v>23.5</v>
      </c>
      <c r="O79" s="21">
        <v>21.8</v>
      </c>
      <c r="P79" s="22">
        <v>25.3</v>
      </c>
      <c r="Q79" s="35">
        <v>56313.3</v>
      </c>
      <c r="R79" s="21">
        <v>10682.5</v>
      </c>
      <c r="S79" s="21">
        <v>9790.1</v>
      </c>
      <c r="T79" s="21">
        <v>11581.2</v>
      </c>
      <c r="U79" s="21">
        <v>19</v>
      </c>
      <c r="V79" s="21">
        <v>17.399999999999999</v>
      </c>
      <c r="W79" s="22">
        <v>20.6</v>
      </c>
    </row>
    <row r="80" spans="1:23">
      <c r="A80" s="6" t="s">
        <v>790</v>
      </c>
      <c r="B80" s="55" t="s">
        <v>791</v>
      </c>
      <c r="C80" s="44">
        <v>5737.6</v>
      </c>
      <c r="D80" s="21">
        <v>1173.5999999999999</v>
      </c>
      <c r="E80" s="21">
        <v>981.9</v>
      </c>
      <c r="F80" s="21">
        <v>1378.6</v>
      </c>
      <c r="G80" s="21">
        <v>20.5</v>
      </c>
      <c r="H80" s="21">
        <v>17.100000000000001</v>
      </c>
      <c r="I80" s="22">
        <v>24</v>
      </c>
      <c r="J80" s="44">
        <v>12718.4</v>
      </c>
      <c r="K80" s="21">
        <v>2757.5</v>
      </c>
      <c r="L80" s="21">
        <v>2527.3000000000002</v>
      </c>
      <c r="M80" s="21">
        <v>3011.9</v>
      </c>
      <c r="N80" s="21">
        <v>21.7</v>
      </c>
      <c r="O80" s="21">
        <v>19.899999999999999</v>
      </c>
      <c r="P80" s="22">
        <v>23.7</v>
      </c>
      <c r="Q80" s="35">
        <v>49736</v>
      </c>
      <c r="R80" s="21">
        <v>8947.2000000000007</v>
      </c>
      <c r="S80" s="21">
        <v>8138.8</v>
      </c>
      <c r="T80" s="21">
        <v>9751.7999999999993</v>
      </c>
      <c r="U80" s="21">
        <v>18</v>
      </c>
      <c r="V80" s="21">
        <v>16.399999999999999</v>
      </c>
      <c r="W80" s="22">
        <v>19.600000000000001</v>
      </c>
    </row>
    <row r="81" spans="1:23">
      <c r="A81" s="6" t="s">
        <v>832</v>
      </c>
      <c r="B81" s="55" t="s">
        <v>833</v>
      </c>
      <c r="C81" s="44">
        <v>5627.7</v>
      </c>
      <c r="D81" s="21">
        <v>1015.3</v>
      </c>
      <c r="E81" s="21">
        <v>836.7</v>
      </c>
      <c r="F81" s="21">
        <v>1203.4000000000001</v>
      </c>
      <c r="G81" s="21">
        <v>18</v>
      </c>
      <c r="H81" s="21">
        <v>14.9</v>
      </c>
      <c r="I81" s="22">
        <v>21.4</v>
      </c>
      <c r="J81" s="44">
        <v>17875.099999999999</v>
      </c>
      <c r="K81" s="21">
        <v>3638</v>
      </c>
      <c r="L81" s="21">
        <v>3291</v>
      </c>
      <c r="M81" s="21">
        <v>4010.4</v>
      </c>
      <c r="N81" s="21">
        <v>20.399999999999999</v>
      </c>
      <c r="O81" s="21">
        <v>18.399999999999999</v>
      </c>
      <c r="P81" s="22">
        <v>22.4</v>
      </c>
      <c r="Q81" s="35">
        <v>48974.2</v>
      </c>
      <c r="R81" s="21">
        <v>8785.2000000000007</v>
      </c>
      <c r="S81" s="21">
        <v>7908.5</v>
      </c>
      <c r="T81" s="21">
        <v>9636.2000000000007</v>
      </c>
      <c r="U81" s="21">
        <v>17.899999999999999</v>
      </c>
      <c r="V81" s="21">
        <v>16.100000000000001</v>
      </c>
      <c r="W81" s="22">
        <v>19.7</v>
      </c>
    </row>
    <row r="82" spans="1:23">
      <c r="A82" s="6" t="s">
        <v>300</v>
      </c>
      <c r="B82" s="55" t="s">
        <v>301</v>
      </c>
      <c r="C82" s="44">
        <v>11074.6</v>
      </c>
      <c r="D82" s="21">
        <v>2980.5</v>
      </c>
      <c r="E82" s="21">
        <v>2530.5</v>
      </c>
      <c r="F82" s="21">
        <v>3430.5</v>
      </c>
      <c r="G82" s="21">
        <v>26.9</v>
      </c>
      <c r="H82" s="21">
        <v>22.8</v>
      </c>
      <c r="I82" s="22">
        <v>31</v>
      </c>
      <c r="J82" s="44">
        <v>22466.400000000001</v>
      </c>
      <c r="K82" s="21">
        <v>6518.2</v>
      </c>
      <c r="L82" s="21">
        <v>6004.8</v>
      </c>
      <c r="M82" s="21">
        <v>7070.1</v>
      </c>
      <c r="N82" s="21">
        <v>29</v>
      </c>
      <c r="O82" s="21">
        <v>26.7</v>
      </c>
      <c r="P82" s="22">
        <v>31.5</v>
      </c>
      <c r="Q82" s="35">
        <v>53406</v>
      </c>
      <c r="R82" s="21">
        <v>13218.9</v>
      </c>
      <c r="S82" s="21">
        <v>12093.6</v>
      </c>
      <c r="T82" s="21">
        <v>14458.1</v>
      </c>
      <c r="U82" s="21">
        <v>24.8</v>
      </c>
      <c r="V82" s="21">
        <v>22.6</v>
      </c>
      <c r="W82" s="22">
        <v>27.1</v>
      </c>
    </row>
    <row r="83" spans="1:23">
      <c r="A83" s="6" t="s">
        <v>526</v>
      </c>
      <c r="B83" s="55" t="s">
        <v>527</v>
      </c>
      <c r="C83" s="44">
        <v>19390.900000000001</v>
      </c>
      <c r="D83" s="21">
        <v>4480.7</v>
      </c>
      <c r="E83" s="21">
        <v>3794</v>
      </c>
      <c r="F83" s="21">
        <v>5199.3999999999996</v>
      </c>
      <c r="G83" s="21">
        <v>23.1</v>
      </c>
      <c r="H83" s="21">
        <v>19.600000000000001</v>
      </c>
      <c r="I83" s="22">
        <v>26.8</v>
      </c>
      <c r="J83" s="44">
        <v>55574.8</v>
      </c>
      <c r="K83" s="21">
        <v>13688</v>
      </c>
      <c r="L83" s="21">
        <v>12754.6</v>
      </c>
      <c r="M83" s="21">
        <v>14758.2</v>
      </c>
      <c r="N83" s="21">
        <v>24.6</v>
      </c>
      <c r="O83" s="21">
        <v>23</v>
      </c>
      <c r="P83" s="22">
        <v>26.6</v>
      </c>
      <c r="Q83" s="35">
        <v>120693.3</v>
      </c>
      <c r="R83" s="21">
        <v>24865.200000000001</v>
      </c>
      <c r="S83" s="21">
        <v>22936.5</v>
      </c>
      <c r="T83" s="21">
        <v>26847.1</v>
      </c>
      <c r="U83" s="21">
        <v>20.6</v>
      </c>
      <c r="V83" s="21">
        <v>19</v>
      </c>
      <c r="W83" s="22">
        <v>22.2</v>
      </c>
    </row>
    <row r="84" spans="1:23">
      <c r="A84" s="6" t="s">
        <v>528</v>
      </c>
      <c r="B84" s="55" t="s">
        <v>529</v>
      </c>
      <c r="C84" s="44">
        <v>10100</v>
      </c>
      <c r="D84" s="21">
        <v>2279.1</v>
      </c>
      <c r="E84" s="21">
        <v>1929</v>
      </c>
      <c r="F84" s="21">
        <v>2642.9</v>
      </c>
      <c r="G84" s="21">
        <v>22.6</v>
      </c>
      <c r="H84" s="21">
        <v>19.100000000000001</v>
      </c>
      <c r="I84" s="22">
        <v>26.2</v>
      </c>
      <c r="J84" s="44">
        <v>17178.5</v>
      </c>
      <c r="K84" s="21">
        <v>4043.2</v>
      </c>
      <c r="L84" s="21">
        <v>3752.6</v>
      </c>
      <c r="M84" s="21">
        <v>4377.5</v>
      </c>
      <c r="N84" s="21">
        <v>23.5</v>
      </c>
      <c r="O84" s="21">
        <v>21.8</v>
      </c>
      <c r="P84" s="22">
        <v>25.5</v>
      </c>
      <c r="Q84" s="35">
        <v>31243.5</v>
      </c>
      <c r="R84" s="21">
        <v>6370.9</v>
      </c>
      <c r="S84" s="21">
        <v>5866.2</v>
      </c>
      <c r="T84" s="21">
        <v>6881.3</v>
      </c>
      <c r="U84" s="21">
        <v>20.399999999999999</v>
      </c>
      <c r="V84" s="21">
        <v>18.8</v>
      </c>
      <c r="W84" s="22">
        <v>22</v>
      </c>
    </row>
    <row r="85" spans="1:23">
      <c r="A85" s="6" t="s">
        <v>404</v>
      </c>
      <c r="B85" s="55" t="s">
        <v>405</v>
      </c>
      <c r="C85" s="44">
        <v>16613.2</v>
      </c>
      <c r="D85" s="21">
        <v>4162.8</v>
      </c>
      <c r="E85" s="21">
        <v>3535.2</v>
      </c>
      <c r="F85" s="21">
        <v>4806.8</v>
      </c>
      <c r="G85" s="21">
        <v>25.1</v>
      </c>
      <c r="H85" s="21">
        <v>21.3</v>
      </c>
      <c r="I85" s="22">
        <v>28.9</v>
      </c>
      <c r="J85" s="44">
        <v>38262.300000000003</v>
      </c>
      <c r="K85" s="21">
        <v>9564.9</v>
      </c>
      <c r="L85" s="21">
        <v>8917.1</v>
      </c>
      <c r="M85" s="21">
        <v>10286.700000000001</v>
      </c>
      <c r="N85" s="21">
        <v>25</v>
      </c>
      <c r="O85" s="21">
        <v>23.3</v>
      </c>
      <c r="P85" s="22">
        <v>26.9</v>
      </c>
      <c r="Q85" s="35">
        <v>85039.6</v>
      </c>
      <c r="R85" s="21">
        <v>17891.8</v>
      </c>
      <c r="S85" s="21">
        <v>16490.2</v>
      </c>
      <c r="T85" s="21">
        <v>19321.400000000001</v>
      </c>
      <c r="U85" s="21">
        <v>21</v>
      </c>
      <c r="V85" s="21">
        <v>19.399999999999999</v>
      </c>
      <c r="W85" s="22">
        <v>22.7</v>
      </c>
    </row>
    <row r="86" spans="1:23">
      <c r="A86" s="6" t="s">
        <v>302</v>
      </c>
      <c r="B86" s="55" t="s">
        <v>303</v>
      </c>
      <c r="C86" s="44">
        <v>6585.9</v>
      </c>
      <c r="D86" s="21">
        <v>1475.4</v>
      </c>
      <c r="E86" s="21">
        <v>1239</v>
      </c>
      <c r="F86" s="21">
        <v>1716.1</v>
      </c>
      <c r="G86" s="21">
        <v>22.4</v>
      </c>
      <c r="H86" s="21">
        <v>18.8</v>
      </c>
      <c r="I86" s="22">
        <v>26.1</v>
      </c>
      <c r="J86" s="44">
        <v>20339.3</v>
      </c>
      <c r="K86" s="21">
        <v>5558.7</v>
      </c>
      <c r="L86" s="21">
        <v>5189.1000000000004</v>
      </c>
      <c r="M86" s="21">
        <v>5981.3</v>
      </c>
      <c r="N86" s="21">
        <v>27.3</v>
      </c>
      <c r="O86" s="21">
        <v>25.5</v>
      </c>
      <c r="P86" s="22">
        <v>29.4</v>
      </c>
      <c r="Q86" s="35">
        <v>25566.7</v>
      </c>
      <c r="R86" s="21">
        <v>5567.9</v>
      </c>
      <c r="S86" s="21">
        <v>5113.7</v>
      </c>
      <c r="T86" s="21">
        <v>6036.8</v>
      </c>
      <c r="U86" s="21">
        <v>21.8</v>
      </c>
      <c r="V86" s="21">
        <v>20</v>
      </c>
      <c r="W86" s="22">
        <v>23.6</v>
      </c>
    </row>
    <row r="87" spans="1:23">
      <c r="A87" s="6" t="s">
        <v>620</v>
      </c>
      <c r="B87" s="55" t="s">
        <v>621</v>
      </c>
      <c r="C87" s="44">
        <v>4973.5</v>
      </c>
      <c r="D87" s="21">
        <v>1051.7</v>
      </c>
      <c r="E87" s="21">
        <v>880.9</v>
      </c>
      <c r="F87" s="21">
        <v>1230.4000000000001</v>
      </c>
      <c r="G87" s="21">
        <v>21.1</v>
      </c>
      <c r="H87" s="21">
        <v>17.7</v>
      </c>
      <c r="I87" s="22">
        <v>24.7</v>
      </c>
      <c r="J87" s="44">
        <v>24650.799999999999</v>
      </c>
      <c r="K87" s="21">
        <v>5452.8</v>
      </c>
      <c r="L87" s="21">
        <v>4978.3999999999996</v>
      </c>
      <c r="M87" s="21">
        <v>5968.6</v>
      </c>
      <c r="N87" s="21">
        <v>22.1</v>
      </c>
      <c r="O87" s="21">
        <v>20.2</v>
      </c>
      <c r="P87" s="22">
        <v>24.2</v>
      </c>
      <c r="Q87" s="35">
        <v>35536.699999999997</v>
      </c>
      <c r="R87" s="21">
        <v>6708.2</v>
      </c>
      <c r="S87" s="21">
        <v>6077.5</v>
      </c>
      <c r="T87" s="21">
        <v>7319.4</v>
      </c>
      <c r="U87" s="21">
        <v>18.899999999999999</v>
      </c>
      <c r="V87" s="21">
        <v>17.100000000000001</v>
      </c>
      <c r="W87" s="22">
        <v>20.6</v>
      </c>
    </row>
    <row r="88" spans="1:23">
      <c r="A88" s="6" t="s">
        <v>838</v>
      </c>
      <c r="B88" s="55" t="s">
        <v>839</v>
      </c>
      <c r="C88" s="44">
        <v>5992.4</v>
      </c>
      <c r="D88" s="21">
        <v>1012.3</v>
      </c>
      <c r="E88" s="21">
        <v>831.2</v>
      </c>
      <c r="F88" s="21">
        <v>1208.7</v>
      </c>
      <c r="G88" s="21">
        <v>16.899999999999999</v>
      </c>
      <c r="H88" s="21">
        <v>13.9</v>
      </c>
      <c r="I88" s="22">
        <v>20.2</v>
      </c>
      <c r="J88" s="44">
        <v>19161.8</v>
      </c>
      <c r="K88" s="21">
        <v>3788.7</v>
      </c>
      <c r="L88" s="21">
        <v>3401.5</v>
      </c>
      <c r="M88" s="21">
        <v>4179.8999999999996</v>
      </c>
      <c r="N88" s="21">
        <v>19.8</v>
      </c>
      <c r="O88" s="21">
        <v>17.8</v>
      </c>
      <c r="P88" s="22">
        <v>21.8</v>
      </c>
      <c r="Q88" s="35">
        <v>41948.9</v>
      </c>
      <c r="R88" s="21">
        <v>6822.8</v>
      </c>
      <c r="S88" s="21">
        <v>6099</v>
      </c>
      <c r="T88" s="21">
        <v>7534.5</v>
      </c>
      <c r="U88" s="21">
        <v>16.3</v>
      </c>
      <c r="V88" s="21">
        <v>14.5</v>
      </c>
      <c r="W88" s="22">
        <v>18</v>
      </c>
    </row>
    <row r="89" spans="1:23">
      <c r="A89" s="6" t="s">
        <v>582</v>
      </c>
      <c r="B89" s="55" t="s">
        <v>583</v>
      </c>
      <c r="C89" s="44">
        <v>17636.400000000001</v>
      </c>
      <c r="D89" s="21">
        <v>3979.5</v>
      </c>
      <c r="E89" s="21">
        <v>3346.6</v>
      </c>
      <c r="F89" s="21">
        <v>4626.3</v>
      </c>
      <c r="G89" s="21">
        <v>22.6</v>
      </c>
      <c r="H89" s="21">
        <v>19</v>
      </c>
      <c r="I89" s="22">
        <v>26.2</v>
      </c>
      <c r="J89" s="44">
        <v>29043.8</v>
      </c>
      <c r="K89" s="21">
        <v>7044.7</v>
      </c>
      <c r="L89" s="21">
        <v>6494.1</v>
      </c>
      <c r="M89" s="21">
        <v>7659.6</v>
      </c>
      <c r="N89" s="21">
        <v>24.3</v>
      </c>
      <c r="O89" s="21">
        <v>22.4</v>
      </c>
      <c r="P89" s="22">
        <v>26.4</v>
      </c>
      <c r="Q89" s="35">
        <v>85074.9</v>
      </c>
      <c r="R89" s="21">
        <v>17920.599999999999</v>
      </c>
      <c r="S89" s="21">
        <v>16378.4</v>
      </c>
      <c r="T89" s="21">
        <v>19508</v>
      </c>
      <c r="U89" s="21">
        <v>21.1</v>
      </c>
      <c r="V89" s="21">
        <v>19.3</v>
      </c>
      <c r="W89" s="22">
        <v>22.9</v>
      </c>
    </row>
    <row r="90" spans="1:23">
      <c r="A90" s="6" t="s">
        <v>542</v>
      </c>
      <c r="B90" s="55" t="s">
        <v>543</v>
      </c>
      <c r="C90" s="44">
        <v>6439.2</v>
      </c>
      <c r="D90" s="21">
        <v>1399.3</v>
      </c>
      <c r="E90" s="21">
        <v>1172.3</v>
      </c>
      <c r="F90" s="21">
        <v>1633.3</v>
      </c>
      <c r="G90" s="21">
        <v>21.7</v>
      </c>
      <c r="H90" s="21">
        <v>18.2</v>
      </c>
      <c r="I90" s="22">
        <v>25.4</v>
      </c>
      <c r="J90" s="44">
        <v>17865.099999999999</v>
      </c>
      <c r="K90" s="21">
        <v>4531.7</v>
      </c>
      <c r="L90" s="21">
        <v>4209</v>
      </c>
      <c r="M90" s="21">
        <v>4897.2</v>
      </c>
      <c r="N90" s="21">
        <v>25.4</v>
      </c>
      <c r="O90" s="21">
        <v>23.6</v>
      </c>
      <c r="P90" s="22">
        <v>27.4</v>
      </c>
      <c r="Q90" s="35">
        <v>39974.699999999997</v>
      </c>
      <c r="R90" s="21">
        <v>8142.2</v>
      </c>
      <c r="S90" s="21">
        <v>7476.8</v>
      </c>
      <c r="T90" s="21">
        <v>8797.7999999999993</v>
      </c>
      <c r="U90" s="21">
        <v>20.399999999999999</v>
      </c>
      <c r="V90" s="21">
        <v>18.7</v>
      </c>
      <c r="W90" s="22">
        <v>22</v>
      </c>
    </row>
    <row r="91" spans="1:23">
      <c r="A91" s="6" t="s">
        <v>818</v>
      </c>
      <c r="B91" s="55" t="s">
        <v>819</v>
      </c>
      <c r="C91" s="44">
        <v>0</v>
      </c>
      <c r="D91" s="21"/>
      <c r="E91" s="21"/>
      <c r="F91" s="21"/>
      <c r="G91" s="21"/>
      <c r="H91" s="21"/>
      <c r="I91" s="22"/>
      <c r="J91" s="44">
        <v>12526.4</v>
      </c>
      <c r="K91" s="21">
        <v>2739.4</v>
      </c>
      <c r="L91" s="21">
        <v>2475.5</v>
      </c>
      <c r="M91" s="21">
        <v>3016.1</v>
      </c>
      <c r="N91" s="21">
        <v>21.9</v>
      </c>
      <c r="O91" s="21">
        <v>19.8</v>
      </c>
      <c r="P91" s="22">
        <v>24.1</v>
      </c>
      <c r="Q91" s="35">
        <v>25183.599999999999</v>
      </c>
      <c r="R91" s="21">
        <v>4140.8999999999996</v>
      </c>
      <c r="S91" s="21">
        <v>3714.2</v>
      </c>
      <c r="T91" s="21">
        <v>4572</v>
      </c>
      <c r="U91" s="21">
        <v>16.399999999999999</v>
      </c>
      <c r="V91" s="21">
        <v>14.7</v>
      </c>
      <c r="W91" s="22">
        <v>18.2</v>
      </c>
    </row>
    <row r="92" spans="1:23">
      <c r="A92" s="6" t="s">
        <v>566</v>
      </c>
      <c r="B92" s="55" t="s">
        <v>567</v>
      </c>
      <c r="C92" s="44">
        <v>4460.8999999999996</v>
      </c>
      <c r="D92" s="21">
        <v>1018.9</v>
      </c>
      <c r="E92" s="21">
        <v>862.9</v>
      </c>
      <c r="F92" s="21">
        <v>1180.5999999999999</v>
      </c>
      <c r="G92" s="21">
        <v>22.8</v>
      </c>
      <c r="H92" s="21">
        <v>19.3</v>
      </c>
      <c r="I92" s="22">
        <v>26.5</v>
      </c>
      <c r="J92" s="44">
        <v>16249.6</v>
      </c>
      <c r="K92" s="21">
        <v>4063.5</v>
      </c>
      <c r="L92" s="21">
        <v>3783.1</v>
      </c>
      <c r="M92" s="21">
        <v>4389.3999999999996</v>
      </c>
      <c r="N92" s="21">
        <v>25</v>
      </c>
      <c r="O92" s="21">
        <v>23.3</v>
      </c>
      <c r="P92" s="22">
        <v>27</v>
      </c>
      <c r="Q92" s="35">
        <v>34260.5</v>
      </c>
      <c r="R92" s="21">
        <v>6930.2</v>
      </c>
      <c r="S92" s="21">
        <v>6382.5</v>
      </c>
      <c r="T92" s="21">
        <v>7503.8</v>
      </c>
      <c r="U92" s="21">
        <v>20.2</v>
      </c>
      <c r="V92" s="21">
        <v>18.600000000000001</v>
      </c>
      <c r="W92" s="22">
        <v>21.9</v>
      </c>
    </row>
    <row r="93" spans="1:23">
      <c r="A93" s="6" t="s">
        <v>584</v>
      </c>
      <c r="B93" s="55" t="s">
        <v>585</v>
      </c>
      <c r="C93" s="44">
        <v>7740</v>
      </c>
      <c r="D93" s="21">
        <v>1583.5</v>
      </c>
      <c r="E93" s="21">
        <v>1332.8</v>
      </c>
      <c r="F93" s="21">
        <v>1851.7</v>
      </c>
      <c r="G93" s="21">
        <v>20.5</v>
      </c>
      <c r="H93" s="21">
        <v>17.2</v>
      </c>
      <c r="I93" s="22">
        <v>23.9</v>
      </c>
      <c r="J93" s="44">
        <v>14193.7</v>
      </c>
      <c r="K93" s="21">
        <v>3363.5</v>
      </c>
      <c r="L93" s="21">
        <v>3128.8</v>
      </c>
      <c r="M93" s="21">
        <v>3630.3</v>
      </c>
      <c r="N93" s="21">
        <v>23.7</v>
      </c>
      <c r="O93" s="21">
        <v>22</v>
      </c>
      <c r="P93" s="22">
        <v>25.6</v>
      </c>
      <c r="Q93" s="35">
        <v>29794.3</v>
      </c>
      <c r="R93" s="21">
        <v>5751.5</v>
      </c>
      <c r="S93" s="21">
        <v>5291.1</v>
      </c>
      <c r="T93" s="21">
        <v>6209.7</v>
      </c>
      <c r="U93" s="21">
        <v>19.3</v>
      </c>
      <c r="V93" s="21">
        <v>17.8</v>
      </c>
      <c r="W93" s="22">
        <v>20.8</v>
      </c>
    </row>
    <row r="94" spans="1:23">
      <c r="A94" s="6" t="s">
        <v>688</v>
      </c>
      <c r="B94" s="55" t="s">
        <v>689</v>
      </c>
      <c r="C94" s="44">
        <v>3401.5</v>
      </c>
      <c r="D94" s="21">
        <v>769.5</v>
      </c>
      <c r="E94" s="21">
        <v>643.6</v>
      </c>
      <c r="F94" s="21">
        <v>898.9</v>
      </c>
      <c r="G94" s="21">
        <v>22.6</v>
      </c>
      <c r="H94" s="21">
        <v>18.899999999999999</v>
      </c>
      <c r="I94" s="22">
        <v>26.4</v>
      </c>
      <c r="J94" s="44">
        <v>16692.099999999999</v>
      </c>
      <c r="K94" s="21">
        <v>3782.8</v>
      </c>
      <c r="L94" s="21">
        <v>3456.1</v>
      </c>
      <c r="M94" s="21">
        <v>4138.7</v>
      </c>
      <c r="N94" s="21">
        <v>22.7</v>
      </c>
      <c r="O94" s="21">
        <v>20.7</v>
      </c>
      <c r="P94" s="22">
        <v>24.8</v>
      </c>
      <c r="Q94" s="35">
        <v>41070.400000000001</v>
      </c>
      <c r="R94" s="21">
        <v>7541.8</v>
      </c>
      <c r="S94" s="21">
        <v>6822.2</v>
      </c>
      <c r="T94" s="21">
        <v>8254.5</v>
      </c>
      <c r="U94" s="21">
        <v>18.399999999999999</v>
      </c>
      <c r="V94" s="21">
        <v>16.600000000000001</v>
      </c>
      <c r="W94" s="22">
        <v>20.100000000000001</v>
      </c>
    </row>
    <row r="95" spans="1:23">
      <c r="A95" s="6" t="s">
        <v>288</v>
      </c>
      <c r="B95" s="55" t="s">
        <v>289</v>
      </c>
      <c r="C95" s="44">
        <v>8604</v>
      </c>
      <c r="D95" s="21">
        <v>2181</v>
      </c>
      <c r="E95" s="21">
        <v>1841.7</v>
      </c>
      <c r="F95" s="21">
        <v>2520.5</v>
      </c>
      <c r="G95" s="21">
        <v>25.3</v>
      </c>
      <c r="H95" s="21">
        <v>21.4</v>
      </c>
      <c r="I95" s="22">
        <v>29.3</v>
      </c>
      <c r="J95" s="44">
        <v>19895.5</v>
      </c>
      <c r="K95" s="21">
        <v>5488</v>
      </c>
      <c r="L95" s="21">
        <v>5075.6000000000004</v>
      </c>
      <c r="M95" s="21">
        <v>5943.6</v>
      </c>
      <c r="N95" s="21">
        <v>27.6</v>
      </c>
      <c r="O95" s="21">
        <v>25.5</v>
      </c>
      <c r="P95" s="22">
        <v>29.9</v>
      </c>
      <c r="Q95" s="35">
        <v>23688.5</v>
      </c>
      <c r="R95" s="21">
        <v>5350.4</v>
      </c>
      <c r="S95" s="21">
        <v>4884.5</v>
      </c>
      <c r="T95" s="21">
        <v>5840</v>
      </c>
      <c r="U95" s="21">
        <v>22.6</v>
      </c>
      <c r="V95" s="21">
        <v>20.6</v>
      </c>
      <c r="W95" s="22">
        <v>24.7</v>
      </c>
    </row>
    <row r="96" spans="1:23">
      <c r="A96" s="6" t="s">
        <v>340</v>
      </c>
      <c r="B96" s="55" t="s">
        <v>341</v>
      </c>
      <c r="C96" s="44">
        <v>5256.1</v>
      </c>
      <c r="D96" s="21">
        <v>1363.9</v>
      </c>
      <c r="E96" s="21">
        <v>1156.7</v>
      </c>
      <c r="F96" s="21">
        <v>1568.6</v>
      </c>
      <c r="G96" s="21">
        <v>25.9</v>
      </c>
      <c r="H96" s="21">
        <v>22</v>
      </c>
      <c r="I96" s="22">
        <v>29.8</v>
      </c>
      <c r="J96" s="44">
        <v>21254.9</v>
      </c>
      <c r="K96" s="21">
        <v>5501.8</v>
      </c>
      <c r="L96" s="21">
        <v>5123.5</v>
      </c>
      <c r="M96" s="21">
        <v>5924</v>
      </c>
      <c r="N96" s="21">
        <v>25.9</v>
      </c>
      <c r="O96" s="21">
        <v>24.1</v>
      </c>
      <c r="P96" s="22">
        <v>27.9</v>
      </c>
      <c r="Q96" s="35">
        <v>32539</v>
      </c>
      <c r="R96" s="21">
        <v>7412.2</v>
      </c>
      <c r="S96" s="21">
        <v>6820.5</v>
      </c>
      <c r="T96" s="21">
        <v>8027.8</v>
      </c>
      <c r="U96" s="21">
        <v>22.8</v>
      </c>
      <c r="V96" s="21">
        <v>21</v>
      </c>
      <c r="W96" s="22">
        <v>24.7</v>
      </c>
    </row>
    <row r="97" spans="1:23">
      <c r="A97" s="6" t="s">
        <v>530</v>
      </c>
      <c r="B97" s="55" t="s">
        <v>531</v>
      </c>
      <c r="C97" s="44">
        <v>5889.4</v>
      </c>
      <c r="D97" s="21">
        <v>1372.3</v>
      </c>
      <c r="E97" s="21">
        <v>1153</v>
      </c>
      <c r="F97" s="21">
        <v>1604.3</v>
      </c>
      <c r="G97" s="21">
        <v>23.3</v>
      </c>
      <c r="H97" s="21">
        <v>19.600000000000001</v>
      </c>
      <c r="I97" s="22">
        <v>27.2</v>
      </c>
      <c r="J97" s="44">
        <v>11159.1</v>
      </c>
      <c r="K97" s="21">
        <v>2724.5</v>
      </c>
      <c r="L97" s="21">
        <v>2518.6999999999998</v>
      </c>
      <c r="M97" s="21">
        <v>2958</v>
      </c>
      <c r="N97" s="21">
        <v>24.4</v>
      </c>
      <c r="O97" s="21">
        <v>22.6</v>
      </c>
      <c r="P97" s="22">
        <v>26.5</v>
      </c>
      <c r="Q97" s="35">
        <v>30732.5</v>
      </c>
      <c r="R97" s="21">
        <v>6349</v>
      </c>
      <c r="S97" s="21">
        <v>5778.2</v>
      </c>
      <c r="T97" s="21">
        <v>6884.6</v>
      </c>
      <c r="U97" s="21">
        <v>20.7</v>
      </c>
      <c r="V97" s="21">
        <v>18.8</v>
      </c>
      <c r="W97" s="22">
        <v>22.4</v>
      </c>
    </row>
    <row r="98" spans="1:23">
      <c r="A98" s="6" t="s">
        <v>568</v>
      </c>
      <c r="B98" s="55" t="s">
        <v>569</v>
      </c>
      <c r="C98" s="44">
        <v>3998.1</v>
      </c>
      <c r="D98" s="21">
        <v>908.9</v>
      </c>
      <c r="E98" s="21">
        <v>768.8</v>
      </c>
      <c r="F98" s="21">
        <v>1056.7</v>
      </c>
      <c r="G98" s="21">
        <v>22.7</v>
      </c>
      <c r="H98" s="21">
        <v>19.2</v>
      </c>
      <c r="I98" s="22">
        <v>26.4</v>
      </c>
      <c r="J98" s="44">
        <v>11172.1</v>
      </c>
      <c r="K98" s="21">
        <v>2852.5</v>
      </c>
      <c r="L98" s="21">
        <v>2665.3</v>
      </c>
      <c r="M98" s="21">
        <v>3064.6</v>
      </c>
      <c r="N98" s="21">
        <v>25.5</v>
      </c>
      <c r="O98" s="21">
        <v>23.9</v>
      </c>
      <c r="P98" s="22">
        <v>27.4</v>
      </c>
      <c r="Q98" s="35">
        <v>33899.699999999997</v>
      </c>
      <c r="R98" s="21">
        <v>6843.8</v>
      </c>
      <c r="S98" s="21">
        <v>6314.3</v>
      </c>
      <c r="T98" s="21">
        <v>7380.9</v>
      </c>
      <c r="U98" s="21">
        <v>20.2</v>
      </c>
      <c r="V98" s="21">
        <v>18.600000000000001</v>
      </c>
      <c r="W98" s="22">
        <v>21.8</v>
      </c>
    </row>
    <row r="99" spans="1:23">
      <c r="A99" s="6" t="s">
        <v>406</v>
      </c>
      <c r="B99" s="55" t="s">
        <v>407</v>
      </c>
      <c r="C99" s="44">
        <v>7597.7</v>
      </c>
      <c r="D99" s="21">
        <v>1948.2</v>
      </c>
      <c r="E99" s="21">
        <v>1658.3</v>
      </c>
      <c r="F99" s="21">
        <v>2241.1999999999998</v>
      </c>
      <c r="G99" s="21">
        <v>25.6</v>
      </c>
      <c r="H99" s="21">
        <v>21.8</v>
      </c>
      <c r="I99" s="22">
        <v>29.5</v>
      </c>
      <c r="J99" s="44">
        <v>23488.2</v>
      </c>
      <c r="K99" s="21">
        <v>6495.9</v>
      </c>
      <c r="L99" s="21">
        <v>6029.4</v>
      </c>
      <c r="M99" s="21">
        <v>7014.3</v>
      </c>
      <c r="N99" s="21">
        <v>27.7</v>
      </c>
      <c r="O99" s="21">
        <v>25.7</v>
      </c>
      <c r="P99" s="22">
        <v>29.9</v>
      </c>
      <c r="Q99" s="35">
        <v>61419.1</v>
      </c>
      <c r="R99" s="21">
        <v>14026.1</v>
      </c>
      <c r="S99" s="21">
        <v>12860.1</v>
      </c>
      <c r="T99" s="21">
        <v>15247.8</v>
      </c>
      <c r="U99" s="21">
        <v>22.8</v>
      </c>
      <c r="V99" s="21">
        <v>20.9</v>
      </c>
      <c r="W99" s="22">
        <v>24.8</v>
      </c>
    </row>
    <row r="100" spans="1:23">
      <c r="A100" s="6" t="s">
        <v>616</v>
      </c>
      <c r="B100" s="55" t="s">
        <v>617</v>
      </c>
      <c r="C100" s="44">
        <v>3210</v>
      </c>
      <c r="D100" s="21">
        <v>715.6</v>
      </c>
      <c r="E100" s="21">
        <v>603.1</v>
      </c>
      <c r="F100" s="21">
        <v>833.4</v>
      </c>
      <c r="G100" s="21">
        <v>22.3</v>
      </c>
      <c r="H100" s="21">
        <v>18.8</v>
      </c>
      <c r="I100" s="22">
        <v>26</v>
      </c>
      <c r="J100" s="44">
        <v>17504.900000000001</v>
      </c>
      <c r="K100" s="21">
        <v>4139.8999999999996</v>
      </c>
      <c r="L100" s="21">
        <v>3838.9</v>
      </c>
      <c r="M100" s="21">
        <v>4481.3999999999996</v>
      </c>
      <c r="N100" s="21">
        <v>23.6</v>
      </c>
      <c r="O100" s="21">
        <v>21.9</v>
      </c>
      <c r="P100" s="22">
        <v>25.6</v>
      </c>
      <c r="Q100" s="35">
        <v>37370.1</v>
      </c>
      <c r="R100" s="21">
        <v>7417.8</v>
      </c>
      <c r="S100" s="21">
        <v>6815.5</v>
      </c>
      <c r="T100" s="21">
        <v>8022.3</v>
      </c>
      <c r="U100" s="21">
        <v>19.8</v>
      </c>
      <c r="V100" s="21">
        <v>18.2</v>
      </c>
      <c r="W100" s="22">
        <v>21.5</v>
      </c>
    </row>
    <row r="101" spans="1:23">
      <c r="A101" s="6" t="s">
        <v>598</v>
      </c>
      <c r="B101" s="55" t="s">
        <v>599</v>
      </c>
      <c r="C101" s="44">
        <v>5281.2</v>
      </c>
      <c r="D101" s="21">
        <v>1288.5</v>
      </c>
      <c r="E101" s="21">
        <v>1097.9000000000001</v>
      </c>
      <c r="F101" s="21">
        <v>1486.2</v>
      </c>
      <c r="G101" s="21">
        <v>24.4</v>
      </c>
      <c r="H101" s="21">
        <v>20.8</v>
      </c>
      <c r="I101" s="22">
        <v>28.1</v>
      </c>
      <c r="J101" s="44">
        <v>12656.9</v>
      </c>
      <c r="K101" s="21">
        <v>3207.4</v>
      </c>
      <c r="L101" s="21">
        <v>2969.3</v>
      </c>
      <c r="M101" s="21">
        <v>3472.8</v>
      </c>
      <c r="N101" s="21">
        <v>25.3</v>
      </c>
      <c r="O101" s="21">
        <v>23.5</v>
      </c>
      <c r="P101" s="22">
        <v>27.4</v>
      </c>
      <c r="Q101" s="35">
        <v>39288.800000000003</v>
      </c>
      <c r="R101" s="21">
        <v>8189.7</v>
      </c>
      <c r="S101" s="21">
        <v>7518.5</v>
      </c>
      <c r="T101" s="21">
        <v>8882.6</v>
      </c>
      <c r="U101" s="21">
        <v>20.8</v>
      </c>
      <c r="V101" s="21">
        <v>19.100000000000001</v>
      </c>
      <c r="W101" s="22">
        <v>22.6</v>
      </c>
    </row>
    <row r="102" spans="1:23">
      <c r="A102" s="6" t="s">
        <v>394</v>
      </c>
      <c r="B102" s="55" t="s">
        <v>395</v>
      </c>
      <c r="C102" s="44">
        <v>5365.6</v>
      </c>
      <c r="D102" s="21">
        <v>1189.4000000000001</v>
      </c>
      <c r="E102" s="21">
        <v>1001.4</v>
      </c>
      <c r="F102" s="21">
        <v>1382.2</v>
      </c>
      <c r="G102" s="21">
        <v>22.2</v>
      </c>
      <c r="H102" s="21">
        <v>18.7</v>
      </c>
      <c r="I102" s="22">
        <v>25.8</v>
      </c>
      <c r="J102" s="44">
        <v>13858.5</v>
      </c>
      <c r="K102" s="21">
        <v>3542.5</v>
      </c>
      <c r="L102" s="21">
        <v>3302.8</v>
      </c>
      <c r="M102" s="21">
        <v>3817.3</v>
      </c>
      <c r="N102" s="21">
        <v>25.6</v>
      </c>
      <c r="O102" s="21">
        <v>23.8</v>
      </c>
      <c r="P102" s="22">
        <v>27.5</v>
      </c>
      <c r="Q102" s="35">
        <v>21076.9</v>
      </c>
      <c r="R102" s="21">
        <v>4470.8</v>
      </c>
      <c r="S102" s="21">
        <v>4115.3999999999996</v>
      </c>
      <c r="T102" s="21">
        <v>4823.3</v>
      </c>
      <c r="U102" s="21">
        <v>21.2</v>
      </c>
      <c r="V102" s="21">
        <v>19.5</v>
      </c>
      <c r="W102" s="22">
        <v>22.9</v>
      </c>
    </row>
    <row r="103" spans="1:23">
      <c r="A103" s="6" t="s">
        <v>544</v>
      </c>
      <c r="B103" s="55" t="s">
        <v>545</v>
      </c>
      <c r="C103" s="44">
        <v>6071.8</v>
      </c>
      <c r="D103" s="21">
        <v>1489.9</v>
      </c>
      <c r="E103" s="21">
        <v>1261.5</v>
      </c>
      <c r="F103" s="21">
        <v>1719.7</v>
      </c>
      <c r="G103" s="21">
        <v>24.5</v>
      </c>
      <c r="H103" s="21">
        <v>20.8</v>
      </c>
      <c r="I103" s="22">
        <v>28.3</v>
      </c>
      <c r="J103" s="44">
        <v>13236.1</v>
      </c>
      <c r="K103" s="21">
        <v>3209.7</v>
      </c>
      <c r="L103" s="21">
        <v>2979.4</v>
      </c>
      <c r="M103" s="21">
        <v>3478.1</v>
      </c>
      <c r="N103" s="21">
        <v>24.2</v>
      </c>
      <c r="O103" s="21">
        <v>22.5</v>
      </c>
      <c r="P103" s="22">
        <v>26.3</v>
      </c>
      <c r="Q103" s="35">
        <v>26406</v>
      </c>
      <c r="R103" s="21">
        <v>5254.5</v>
      </c>
      <c r="S103" s="21">
        <v>4822.8999999999996</v>
      </c>
      <c r="T103" s="21">
        <v>5709.3</v>
      </c>
      <c r="U103" s="21">
        <v>19.899999999999999</v>
      </c>
      <c r="V103" s="21">
        <v>18.3</v>
      </c>
      <c r="W103" s="22">
        <v>21.6</v>
      </c>
    </row>
    <row r="104" spans="1:23">
      <c r="A104" s="6" t="s">
        <v>286</v>
      </c>
      <c r="B104" s="55" t="s">
        <v>287</v>
      </c>
      <c r="C104" s="44">
        <v>4369.1000000000004</v>
      </c>
      <c r="D104" s="21">
        <v>1215.9000000000001</v>
      </c>
      <c r="E104" s="21">
        <v>1039.3</v>
      </c>
      <c r="F104" s="21">
        <v>1392.8</v>
      </c>
      <c r="G104" s="21">
        <v>27.8</v>
      </c>
      <c r="H104" s="21">
        <v>23.8</v>
      </c>
      <c r="I104" s="22">
        <v>31.9</v>
      </c>
      <c r="J104" s="44">
        <v>21459.9</v>
      </c>
      <c r="K104" s="21">
        <v>6095.5</v>
      </c>
      <c r="L104" s="21">
        <v>5644.2</v>
      </c>
      <c r="M104" s="21">
        <v>6587.7</v>
      </c>
      <c r="N104" s="21">
        <v>28.4</v>
      </c>
      <c r="O104" s="21">
        <v>26.3</v>
      </c>
      <c r="P104" s="22">
        <v>30.7</v>
      </c>
      <c r="Q104" s="35">
        <v>25725</v>
      </c>
      <c r="R104" s="21">
        <v>6085.6</v>
      </c>
      <c r="S104" s="21">
        <v>5578.5</v>
      </c>
      <c r="T104" s="21">
        <v>6646.8</v>
      </c>
      <c r="U104" s="21">
        <v>23.7</v>
      </c>
      <c r="V104" s="21">
        <v>21.7</v>
      </c>
      <c r="W104" s="22">
        <v>25.8</v>
      </c>
    </row>
    <row r="105" spans="1:23">
      <c r="A105" s="6" t="s">
        <v>690</v>
      </c>
      <c r="B105" s="55" t="s">
        <v>691</v>
      </c>
      <c r="C105" s="44">
        <v>8770.4</v>
      </c>
      <c r="D105" s="21">
        <v>1949.1</v>
      </c>
      <c r="E105" s="21">
        <v>1635.2</v>
      </c>
      <c r="F105" s="21">
        <v>2273.8000000000002</v>
      </c>
      <c r="G105" s="21">
        <v>22.2</v>
      </c>
      <c r="H105" s="21">
        <v>18.600000000000001</v>
      </c>
      <c r="I105" s="22">
        <v>25.9</v>
      </c>
      <c r="J105" s="44">
        <v>24149.4</v>
      </c>
      <c r="K105" s="21">
        <v>5770</v>
      </c>
      <c r="L105" s="21">
        <v>5305.4</v>
      </c>
      <c r="M105" s="21">
        <v>6307.1</v>
      </c>
      <c r="N105" s="21">
        <v>23.9</v>
      </c>
      <c r="O105" s="21">
        <v>22</v>
      </c>
      <c r="P105" s="22">
        <v>26.1</v>
      </c>
      <c r="Q105" s="35">
        <v>68621.2</v>
      </c>
      <c r="R105" s="21">
        <v>13323.5</v>
      </c>
      <c r="S105" s="21">
        <v>12102.3</v>
      </c>
      <c r="T105" s="21">
        <v>14566.1</v>
      </c>
      <c r="U105" s="21">
        <v>19.399999999999999</v>
      </c>
      <c r="V105" s="21">
        <v>17.600000000000001</v>
      </c>
      <c r="W105" s="22">
        <v>21.2</v>
      </c>
    </row>
    <row r="106" spans="1:23">
      <c r="A106" s="49" t="s">
        <v>840</v>
      </c>
      <c r="B106" s="54" t="s">
        <v>841</v>
      </c>
      <c r="C106" s="44">
        <v>5185.8</v>
      </c>
      <c r="D106" s="21">
        <v>808</v>
      </c>
      <c r="E106" s="21">
        <v>657.6</v>
      </c>
      <c r="F106" s="21">
        <v>971.8</v>
      </c>
      <c r="G106" s="21">
        <v>15.6</v>
      </c>
      <c r="H106" s="21">
        <v>12.7</v>
      </c>
      <c r="I106" s="22">
        <v>18.7</v>
      </c>
      <c r="J106" s="44">
        <v>18280.400000000001</v>
      </c>
      <c r="K106" s="21">
        <v>3694.6</v>
      </c>
      <c r="L106" s="21">
        <v>3353</v>
      </c>
      <c r="M106" s="21">
        <v>4054.8</v>
      </c>
      <c r="N106" s="21">
        <v>20.2</v>
      </c>
      <c r="O106" s="21">
        <v>18.3</v>
      </c>
      <c r="P106" s="22">
        <v>22.2</v>
      </c>
      <c r="Q106" s="35">
        <v>40080.800000000003</v>
      </c>
      <c r="R106" s="21">
        <v>6813</v>
      </c>
      <c r="S106" s="21">
        <v>6140</v>
      </c>
      <c r="T106" s="21">
        <v>7461.8</v>
      </c>
      <c r="U106" s="21">
        <v>17</v>
      </c>
      <c r="V106" s="21">
        <v>15.3</v>
      </c>
      <c r="W106" s="22">
        <v>18.600000000000001</v>
      </c>
    </row>
    <row r="107" spans="1:23">
      <c r="A107" s="6" t="s">
        <v>600</v>
      </c>
      <c r="B107" s="55" t="s">
        <v>601</v>
      </c>
      <c r="C107" s="44">
        <v>11677.7</v>
      </c>
      <c r="D107" s="21">
        <v>2819.9</v>
      </c>
      <c r="E107" s="21">
        <v>2371.6</v>
      </c>
      <c r="F107" s="21">
        <v>3279.3</v>
      </c>
      <c r="G107" s="21">
        <v>24.1</v>
      </c>
      <c r="H107" s="21">
        <v>20.3</v>
      </c>
      <c r="I107" s="22">
        <v>28.1</v>
      </c>
      <c r="J107" s="44">
        <v>14710.6</v>
      </c>
      <c r="K107" s="21">
        <v>3612.3</v>
      </c>
      <c r="L107" s="21">
        <v>3242.8</v>
      </c>
      <c r="M107" s="21">
        <v>4027.8</v>
      </c>
      <c r="N107" s="21">
        <v>24.6</v>
      </c>
      <c r="O107" s="21">
        <v>22</v>
      </c>
      <c r="P107" s="22">
        <v>27.4</v>
      </c>
      <c r="Q107" s="35">
        <v>50695.6</v>
      </c>
      <c r="R107" s="21">
        <v>10658</v>
      </c>
      <c r="S107" s="21">
        <v>9504.9</v>
      </c>
      <c r="T107" s="21">
        <v>11850.5</v>
      </c>
      <c r="U107" s="21">
        <v>21</v>
      </c>
      <c r="V107" s="21">
        <v>18.7</v>
      </c>
      <c r="W107" s="22">
        <v>23.4</v>
      </c>
    </row>
    <row r="108" spans="1:23">
      <c r="A108" s="6" t="s">
        <v>350</v>
      </c>
      <c r="B108" s="55" t="s">
        <v>351</v>
      </c>
      <c r="C108" s="44">
        <v>5071.3</v>
      </c>
      <c r="D108" s="21">
        <v>1376.5</v>
      </c>
      <c r="E108" s="21">
        <v>1174.4000000000001</v>
      </c>
      <c r="F108" s="21">
        <v>1578.5</v>
      </c>
      <c r="G108" s="21">
        <v>27.1</v>
      </c>
      <c r="H108" s="21">
        <v>23.2</v>
      </c>
      <c r="I108" s="22">
        <v>31.1</v>
      </c>
      <c r="J108" s="44">
        <v>17809</v>
      </c>
      <c r="K108" s="21">
        <v>5158.1000000000004</v>
      </c>
      <c r="L108" s="21">
        <v>4742.6000000000004</v>
      </c>
      <c r="M108" s="21">
        <v>5604</v>
      </c>
      <c r="N108" s="21">
        <v>29</v>
      </c>
      <c r="O108" s="21">
        <v>26.6</v>
      </c>
      <c r="P108" s="22">
        <v>31.5</v>
      </c>
      <c r="Q108" s="35">
        <v>36695.699999999997</v>
      </c>
      <c r="R108" s="21">
        <v>8595</v>
      </c>
      <c r="S108" s="21">
        <v>7840.6</v>
      </c>
      <c r="T108" s="21">
        <v>9414.2999999999993</v>
      </c>
      <c r="U108" s="21">
        <v>23.4</v>
      </c>
      <c r="V108" s="21">
        <v>21.4</v>
      </c>
      <c r="W108" s="22">
        <v>25.7</v>
      </c>
    </row>
    <row r="109" spans="1:23">
      <c r="A109" s="6" t="s">
        <v>726</v>
      </c>
      <c r="B109" s="55" t="s">
        <v>727</v>
      </c>
      <c r="C109" s="44">
        <v>7336.7</v>
      </c>
      <c r="D109" s="21">
        <v>1431.6</v>
      </c>
      <c r="E109" s="21">
        <v>1193.4000000000001</v>
      </c>
      <c r="F109" s="21">
        <v>1682.3</v>
      </c>
      <c r="G109" s="21">
        <v>19.5</v>
      </c>
      <c r="H109" s="21">
        <v>16.3</v>
      </c>
      <c r="I109" s="22">
        <v>22.9</v>
      </c>
      <c r="J109" s="44">
        <v>16183.7</v>
      </c>
      <c r="K109" s="21">
        <v>3575.6</v>
      </c>
      <c r="L109" s="21">
        <v>3271.6</v>
      </c>
      <c r="M109" s="21">
        <v>3922.8</v>
      </c>
      <c r="N109" s="21">
        <v>22.1</v>
      </c>
      <c r="O109" s="21">
        <v>20.2</v>
      </c>
      <c r="P109" s="22">
        <v>24.2</v>
      </c>
      <c r="Q109" s="35">
        <v>40068.6</v>
      </c>
      <c r="R109" s="21">
        <v>7058.8</v>
      </c>
      <c r="S109" s="21">
        <v>6390.9</v>
      </c>
      <c r="T109" s="21">
        <v>7734.4</v>
      </c>
      <c r="U109" s="21">
        <v>17.600000000000001</v>
      </c>
      <c r="V109" s="21">
        <v>15.9</v>
      </c>
      <c r="W109" s="22">
        <v>19.3</v>
      </c>
    </row>
    <row r="110" spans="1:23">
      <c r="A110" s="6" t="s">
        <v>728</v>
      </c>
      <c r="B110" s="55" t="s">
        <v>729</v>
      </c>
      <c r="C110" s="44">
        <v>6339.5</v>
      </c>
      <c r="D110" s="21">
        <v>1313.6</v>
      </c>
      <c r="E110" s="21">
        <v>1099.2</v>
      </c>
      <c r="F110" s="21">
        <v>1544.3</v>
      </c>
      <c r="G110" s="21">
        <v>20.7</v>
      </c>
      <c r="H110" s="21">
        <v>17.3</v>
      </c>
      <c r="I110" s="22">
        <v>24.4</v>
      </c>
      <c r="J110" s="44">
        <v>12622.1</v>
      </c>
      <c r="K110" s="21">
        <v>2741.6</v>
      </c>
      <c r="L110" s="21">
        <v>2509.1999999999998</v>
      </c>
      <c r="M110" s="21">
        <v>3015</v>
      </c>
      <c r="N110" s="21">
        <v>21.7</v>
      </c>
      <c r="O110" s="21">
        <v>19.899999999999999</v>
      </c>
      <c r="P110" s="22">
        <v>23.9</v>
      </c>
      <c r="Q110" s="35">
        <v>33774.5</v>
      </c>
      <c r="R110" s="21">
        <v>6202.3</v>
      </c>
      <c r="S110" s="21">
        <v>5647.2</v>
      </c>
      <c r="T110" s="21">
        <v>6772</v>
      </c>
      <c r="U110" s="21">
        <v>18.399999999999999</v>
      </c>
      <c r="V110" s="21">
        <v>16.7</v>
      </c>
      <c r="W110" s="22">
        <v>20.100000000000001</v>
      </c>
    </row>
    <row r="111" spans="1:23">
      <c r="A111" s="6" t="s">
        <v>632</v>
      </c>
      <c r="B111" s="55" t="s">
        <v>633</v>
      </c>
      <c r="C111" s="44">
        <v>17999.7</v>
      </c>
      <c r="D111" s="21">
        <v>3929.5</v>
      </c>
      <c r="E111" s="21">
        <v>3292.7</v>
      </c>
      <c r="F111" s="21">
        <v>4590</v>
      </c>
      <c r="G111" s="21">
        <v>21.8</v>
      </c>
      <c r="H111" s="21">
        <v>18.3</v>
      </c>
      <c r="I111" s="22">
        <v>25.5</v>
      </c>
      <c r="J111" s="44">
        <v>17348.099999999999</v>
      </c>
      <c r="K111" s="21">
        <v>4122.8</v>
      </c>
      <c r="L111" s="21">
        <v>3761.5</v>
      </c>
      <c r="M111" s="21">
        <v>4529.8999999999996</v>
      </c>
      <c r="N111" s="21">
        <v>23.8</v>
      </c>
      <c r="O111" s="21">
        <v>21.7</v>
      </c>
      <c r="P111" s="22">
        <v>26.1</v>
      </c>
      <c r="Q111" s="35">
        <v>60510.2</v>
      </c>
      <c r="R111" s="21">
        <v>11761.9</v>
      </c>
      <c r="S111" s="21">
        <v>10616.4</v>
      </c>
      <c r="T111" s="21">
        <v>12942.9</v>
      </c>
      <c r="U111" s="21">
        <v>19.399999999999999</v>
      </c>
      <c r="V111" s="21">
        <v>17.5</v>
      </c>
      <c r="W111" s="22">
        <v>21.4</v>
      </c>
    </row>
    <row r="112" spans="1:23">
      <c r="A112" s="6" t="s">
        <v>436</v>
      </c>
      <c r="B112" s="55" t="s">
        <v>437</v>
      </c>
      <c r="C112" s="44">
        <v>6023.4</v>
      </c>
      <c r="D112" s="21">
        <v>1351.1</v>
      </c>
      <c r="E112" s="21">
        <v>1122.0999999999999</v>
      </c>
      <c r="F112" s="21">
        <v>1580.8</v>
      </c>
      <c r="G112" s="21">
        <v>22.4</v>
      </c>
      <c r="H112" s="21">
        <v>18.600000000000001</v>
      </c>
      <c r="I112" s="22">
        <v>26.2</v>
      </c>
      <c r="J112" s="44">
        <v>9983</v>
      </c>
      <c r="K112" s="21">
        <v>2690.3</v>
      </c>
      <c r="L112" s="21">
        <v>2461.5</v>
      </c>
      <c r="M112" s="21">
        <v>2938.7</v>
      </c>
      <c r="N112" s="21">
        <v>26.9</v>
      </c>
      <c r="O112" s="21">
        <v>24.7</v>
      </c>
      <c r="P112" s="22">
        <v>29.4</v>
      </c>
      <c r="Q112" s="35">
        <v>20787.599999999999</v>
      </c>
      <c r="R112" s="21">
        <v>4195.3999999999996</v>
      </c>
      <c r="S112" s="21">
        <v>3799.8</v>
      </c>
      <c r="T112" s="21">
        <v>4600.2</v>
      </c>
      <c r="U112" s="21">
        <v>20.2</v>
      </c>
      <c r="V112" s="21">
        <v>18.3</v>
      </c>
      <c r="W112" s="22">
        <v>22.1</v>
      </c>
    </row>
    <row r="113" spans="1:23">
      <c r="A113" s="6" t="s">
        <v>820</v>
      </c>
      <c r="B113" s="55" t="s">
        <v>821</v>
      </c>
      <c r="C113" s="44">
        <v>9010.1</v>
      </c>
      <c r="D113" s="21">
        <v>1755.9</v>
      </c>
      <c r="E113" s="21">
        <v>1471.1</v>
      </c>
      <c r="F113" s="21">
        <v>2061.1999999999998</v>
      </c>
      <c r="G113" s="21">
        <v>19.5</v>
      </c>
      <c r="H113" s="21">
        <v>16.3</v>
      </c>
      <c r="I113" s="22">
        <v>22.9</v>
      </c>
      <c r="J113" s="44">
        <v>15923.8</v>
      </c>
      <c r="K113" s="21">
        <v>3455.5</v>
      </c>
      <c r="L113" s="21">
        <v>3193.9</v>
      </c>
      <c r="M113" s="21">
        <v>3757.1</v>
      </c>
      <c r="N113" s="21">
        <v>21.7</v>
      </c>
      <c r="O113" s="21">
        <v>20.100000000000001</v>
      </c>
      <c r="P113" s="22">
        <v>23.6</v>
      </c>
      <c r="Q113" s="35">
        <v>81023.199999999997</v>
      </c>
      <c r="R113" s="21">
        <v>14777.4</v>
      </c>
      <c r="S113" s="21">
        <v>13551.3</v>
      </c>
      <c r="T113" s="21">
        <v>15973</v>
      </c>
      <c r="U113" s="21">
        <v>18.2</v>
      </c>
      <c r="V113" s="21">
        <v>16.7</v>
      </c>
      <c r="W113" s="22">
        <v>19.7</v>
      </c>
    </row>
    <row r="114" spans="1:23">
      <c r="A114" s="6" t="s">
        <v>822</v>
      </c>
      <c r="B114" s="55" t="s">
        <v>823</v>
      </c>
      <c r="C114" s="44">
        <v>1243.5999999999999</v>
      </c>
      <c r="D114" s="21">
        <v>251.7</v>
      </c>
      <c r="E114" s="21">
        <v>207.6</v>
      </c>
      <c r="F114" s="21">
        <v>297.89999999999998</v>
      </c>
      <c r="G114" s="21">
        <v>20.2</v>
      </c>
      <c r="H114" s="21">
        <v>16.7</v>
      </c>
      <c r="I114" s="22">
        <v>24</v>
      </c>
      <c r="J114" s="44">
        <v>14204.9</v>
      </c>
      <c r="K114" s="21">
        <v>2999.3</v>
      </c>
      <c r="L114" s="21">
        <v>2680.6</v>
      </c>
      <c r="M114" s="21">
        <v>3318.7</v>
      </c>
      <c r="N114" s="21">
        <v>21.1</v>
      </c>
      <c r="O114" s="21">
        <v>18.899999999999999</v>
      </c>
      <c r="P114" s="22">
        <v>23.4</v>
      </c>
      <c r="Q114" s="35">
        <v>34104.5</v>
      </c>
      <c r="R114" s="21">
        <v>5860.3</v>
      </c>
      <c r="S114" s="21">
        <v>5204.5</v>
      </c>
      <c r="T114" s="21">
        <v>6523.7</v>
      </c>
      <c r="U114" s="21">
        <v>17.2</v>
      </c>
      <c r="V114" s="21">
        <v>15.3</v>
      </c>
      <c r="W114" s="22">
        <v>19.100000000000001</v>
      </c>
    </row>
    <row r="115" spans="1:23">
      <c r="A115" s="6" t="s">
        <v>294</v>
      </c>
      <c r="B115" s="55" t="s">
        <v>295</v>
      </c>
      <c r="C115" s="44">
        <v>6665.5</v>
      </c>
      <c r="D115" s="21">
        <v>1836.8</v>
      </c>
      <c r="E115" s="21">
        <v>1567.2</v>
      </c>
      <c r="F115" s="21">
        <v>2106.4</v>
      </c>
      <c r="G115" s="21">
        <v>27.6</v>
      </c>
      <c r="H115" s="21">
        <v>23.5</v>
      </c>
      <c r="I115" s="22">
        <v>31.6</v>
      </c>
      <c r="J115" s="44">
        <v>13088.4</v>
      </c>
      <c r="K115" s="21">
        <v>3805.5</v>
      </c>
      <c r="L115" s="21">
        <v>3492.4</v>
      </c>
      <c r="M115" s="21">
        <v>4139.5</v>
      </c>
      <c r="N115" s="21">
        <v>29.1</v>
      </c>
      <c r="O115" s="21">
        <v>26.7</v>
      </c>
      <c r="P115" s="22">
        <v>31.6</v>
      </c>
      <c r="Q115" s="35">
        <v>25106.1</v>
      </c>
      <c r="R115" s="21">
        <v>6189.2</v>
      </c>
      <c r="S115" s="21">
        <v>5644.7</v>
      </c>
      <c r="T115" s="21">
        <v>6770</v>
      </c>
      <c r="U115" s="21">
        <v>24.7</v>
      </c>
      <c r="V115" s="21">
        <v>22.5</v>
      </c>
      <c r="W115" s="22">
        <v>27</v>
      </c>
    </row>
    <row r="116" spans="1:23">
      <c r="A116" s="6" t="s">
        <v>332</v>
      </c>
      <c r="B116" s="55" t="s">
        <v>333</v>
      </c>
      <c r="C116" s="44">
        <v>7117</v>
      </c>
      <c r="D116" s="21">
        <v>1789.2</v>
      </c>
      <c r="E116" s="21">
        <v>1513.1</v>
      </c>
      <c r="F116" s="21">
        <v>2067.8000000000002</v>
      </c>
      <c r="G116" s="21">
        <v>25.1</v>
      </c>
      <c r="H116" s="21">
        <v>21.3</v>
      </c>
      <c r="I116" s="22">
        <v>29.1</v>
      </c>
      <c r="J116" s="44">
        <v>12738.6</v>
      </c>
      <c r="K116" s="21">
        <v>3519.9</v>
      </c>
      <c r="L116" s="21">
        <v>3237.1</v>
      </c>
      <c r="M116" s="21">
        <v>3829</v>
      </c>
      <c r="N116" s="21">
        <v>27.6</v>
      </c>
      <c r="O116" s="21">
        <v>25.4</v>
      </c>
      <c r="P116" s="22">
        <v>30.1</v>
      </c>
      <c r="Q116" s="35">
        <v>24390.400000000001</v>
      </c>
      <c r="R116" s="21">
        <v>5509.3</v>
      </c>
      <c r="S116" s="21">
        <v>5021.3</v>
      </c>
      <c r="T116" s="21">
        <v>6038.3</v>
      </c>
      <c r="U116" s="21">
        <v>22.6</v>
      </c>
      <c r="V116" s="21">
        <v>20.6</v>
      </c>
      <c r="W116" s="22">
        <v>24.8</v>
      </c>
    </row>
    <row r="117" spans="1:23">
      <c r="A117" s="6" t="s">
        <v>344</v>
      </c>
      <c r="B117" s="55" t="s">
        <v>345</v>
      </c>
      <c r="C117" s="44">
        <v>5056.5</v>
      </c>
      <c r="D117" s="21">
        <v>1157.5999999999999</v>
      </c>
      <c r="E117" s="21">
        <v>975.9</v>
      </c>
      <c r="F117" s="21">
        <v>1344.8</v>
      </c>
      <c r="G117" s="21">
        <v>22.9</v>
      </c>
      <c r="H117" s="21">
        <v>19.3</v>
      </c>
      <c r="I117" s="22">
        <v>26.6</v>
      </c>
      <c r="J117" s="44">
        <v>22710.3</v>
      </c>
      <c r="K117" s="21">
        <v>6211.2</v>
      </c>
      <c r="L117" s="21">
        <v>5794.6</v>
      </c>
      <c r="M117" s="21">
        <v>6682.3</v>
      </c>
      <c r="N117" s="21">
        <v>27.3</v>
      </c>
      <c r="O117" s="21">
        <v>25.5</v>
      </c>
      <c r="P117" s="22">
        <v>29.4</v>
      </c>
      <c r="Q117" s="35">
        <v>37104.199999999997</v>
      </c>
      <c r="R117" s="21">
        <v>8306.7999999999993</v>
      </c>
      <c r="S117" s="21">
        <v>7664.2</v>
      </c>
      <c r="T117" s="21">
        <v>8974.2000000000007</v>
      </c>
      <c r="U117" s="21">
        <v>22.4</v>
      </c>
      <c r="V117" s="21">
        <v>20.7</v>
      </c>
      <c r="W117" s="22">
        <v>24.2</v>
      </c>
    </row>
    <row r="118" spans="1:23">
      <c r="A118" s="6" t="s">
        <v>730</v>
      </c>
      <c r="B118" s="55" t="s">
        <v>731</v>
      </c>
      <c r="C118" s="44">
        <v>9159.5</v>
      </c>
      <c r="D118" s="21">
        <v>1895.6</v>
      </c>
      <c r="E118" s="21">
        <v>1592.4</v>
      </c>
      <c r="F118" s="21">
        <v>2214.5</v>
      </c>
      <c r="G118" s="21">
        <v>20.7</v>
      </c>
      <c r="H118" s="21">
        <v>17.399999999999999</v>
      </c>
      <c r="I118" s="22">
        <v>24.2</v>
      </c>
      <c r="J118" s="44">
        <v>18375.599999999999</v>
      </c>
      <c r="K118" s="21">
        <v>4350.2</v>
      </c>
      <c r="L118" s="21">
        <v>4031.8</v>
      </c>
      <c r="M118" s="21">
        <v>4714.3</v>
      </c>
      <c r="N118" s="21">
        <v>23.7</v>
      </c>
      <c r="O118" s="21">
        <v>21.9</v>
      </c>
      <c r="P118" s="22">
        <v>25.7</v>
      </c>
      <c r="Q118" s="35">
        <v>85827.9</v>
      </c>
      <c r="R118" s="21">
        <v>17059.900000000001</v>
      </c>
      <c r="S118" s="21">
        <v>15690</v>
      </c>
      <c r="T118" s="21">
        <v>18459.2</v>
      </c>
      <c r="U118" s="21">
        <v>19.899999999999999</v>
      </c>
      <c r="V118" s="21">
        <v>18.3</v>
      </c>
      <c r="W118" s="22">
        <v>21.5</v>
      </c>
    </row>
    <row r="119" spans="1:23">
      <c r="A119" s="6" t="s">
        <v>498</v>
      </c>
      <c r="B119" s="55" t="s">
        <v>499</v>
      </c>
      <c r="C119" s="44">
        <v>12136.9</v>
      </c>
      <c r="D119" s="21">
        <v>2655.8</v>
      </c>
      <c r="E119" s="21">
        <v>2234.3000000000002</v>
      </c>
      <c r="F119" s="21">
        <v>3104.7</v>
      </c>
      <c r="G119" s="21">
        <v>21.9</v>
      </c>
      <c r="H119" s="21">
        <v>18.399999999999999</v>
      </c>
      <c r="I119" s="22">
        <v>25.6</v>
      </c>
      <c r="J119" s="44">
        <v>31727.5</v>
      </c>
      <c r="K119" s="21">
        <v>7421.1</v>
      </c>
      <c r="L119" s="21">
        <v>6876.5</v>
      </c>
      <c r="M119" s="21">
        <v>8035.1</v>
      </c>
      <c r="N119" s="21">
        <v>23.4</v>
      </c>
      <c r="O119" s="21">
        <v>21.7</v>
      </c>
      <c r="P119" s="22">
        <v>25.3</v>
      </c>
      <c r="Q119" s="35">
        <v>59663.5</v>
      </c>
      <c r="R119" s="21">
        <v>12217</v>
      </c>
      <c r="S119" s="21">
        <v>11200.1</v>
      </c>
      <c r="T119" s="21">
        <v>13209.8</v>
      </c>
      <c r="U119" s="21">
        <v>20.5</v>
      </c>
      <c r="V119" s="21">
        <v>18.8</v>
      </c>
      <c r="W119" s="22">
        <v>22.1</v>
      </c>
    </row>
    <row r="120" spans="1:23">
      <c r="A120" s="6" t="s">
        <v>654</v>
      </c>
      <c r="B120" s="55" t="s">
        <v>655</v>
      </c>
      <c r="C120" s="44">
        <v>6324.3</v>
      </c>
      <c r="D120" s="21">
        <v>1384.9</v>
      </c>
      <c r="E120" s="21">
        <v>1167.0999999999999</v>
      </c>
      <c r="F120" s="21">
        <v>1617.9</v>
      </c>
      <c r="G120" s="21">
        <v>21.9</v>
      </c>
      <c r="H120" s="21">
        <v>18.5</v>
      </c>
      <c r="I120" s="22">
        <v>25.6</v>
      </c>
      <c r="J120" s="44">
        <v>12625.4</v>
      </c>
      <c r="K120" s="21">
        <v>2854.3</v>
      </c>
      <c r="L120" s="21">
        <v>2630.7</v>
      </c>
      <c r="M120" s="21">
        <v>3095.3</v>
      </c>
      <c r="N120" s="21">
        <v>22.6</v>
      </c>
      <c r="O120" s="21">
        <v>20.8</v>
      </c>
      <c r="P120" s="22">
        <v>24.5</v>
      </c>
      <c r="Q120" s="35">
        <v>30630.3</v>
      </c>
      <c r="R120" s="21">
        <v>5416.3</v>
      </c>
      <c r="S120" s="21">
        <v>4948.3999999999996</v>
      </c>
      <c r="T120" s="21">
        <v>5877.7</v>
      </c>
      <c r="U120" s="21">
        <v>17.7</v>
      </c>
      <c r="V120" s="21">
        <v>16.2</v>
      </c>
      <c r="W120" s="22">
        <v>19.2</v>
      </c>
    </row>
    <row r="121" spans="1:23">
      <c r="A121" s="6" t="s">
        <v>692</v>
      </c>
      <c r="B121" s="55" t="s">
        <v>693</v>
      </c>
      <c r="C121" s="44">
        <v>4046.9</v>
      </c>
      <c r="D121" s="21">
        <v>945.3</v>
      </c>
      <c r="E121" s="21">
        <v>796.8</v>
      </c>
      <c r="F121" s="21">
        <v>1098.3</v>
      </c>
      <c r="G121" s="21">
        <v>23.4</v>
      </c>
      <c r="H121" s="21">
        <v>19.7</v>
      </c>
      <c r="I121" s="22">
        <v>27.1</v>
      </c>
      <c r="J121" s="44">
        <v>11152.6</v>
      </c>
      <c r="K121" s="21">
        <v>2441.1</v>
      </c>
      <c r="L121" s="21">
        <v>2258.3000000000002</v>
      </c>
      <c r="M121" s="21">
        <v>2650.6</v>
      </c>
      <c r="N121" s="21">
        <v>21.9</v>
      </c>
      <c r="O121" s="21">
        <v>20.2</v>
      </c>
      <c r="P121" s="22">
        <v>23.8</v>
      </c>
      <c r="Q121" s="35">
        <v>32809.5</v>
      </c>
      <c r="R121" s="21">
        <v>6405.1</v>
      </c>
      <c r="S121" s="21">
        <v>5896.2</v>
      </c>
      <c r="T121" s="21">
        <v>6907.5</v>
      </c>
      <c r="U121" s="21">
        <v>19.5</v>
      </c>
      <c r="V121" s="21">
        <v>18</v>
      </c>
      <c r="W121" s="22">
        <v>21.1</v>
      </c>
    </row>
    <row r="122" spans="1:23">
      <c r="A122" s="6" t="s">
        <v>834</v>
      </c>
      <c r="B122" s="55" t="s">
        <v>835</v>
      </c>
      <c r="C122" s="44">
        <v>12473</v>
      </c>
      <c r="D122" s="21">
        <v>2574.6</v>
      </c>
      <c r="E122" s="21">
        <v>2152.9</v>
      </c>
      <c r="F122" s="21">
        <v>3011.7</v>
      </c>
      <c r="G122" s="21">
        <v>20.6</v>
      </c>
      <c r="H122" s="21">
        <v>17.3</v>
      </c>
      <c r="I122" s="22">
        <v>24.1</v>
      </c>
      <c r="J122" s="44">
        <v>13307.2</v>
      </c>
      <c r="K122" s="21">
        <v>3105.9</v>
      </c>
      <c r="L122" s="21">
        <v>2866.4</v>
      </c>
      <c r="M122" s="21">
        <v>3376.7</v>
      </c>
      <c r="N122" s="21">
        <v>23.3</v>
      </c>
      <c r="O122" s="21">
        <v>21.5</v>
      </c>
      <c r="P122" s="22">
        <v>25.4</v>
      </c>
      <c r="Q122" s="35">
        <v>93854.8</v>
      </c>
      <c r="R122" s="21">
        <v>17407</v>
      </c>
      <c r="S122" s="21">
        <v>15867.2</v>
      </c>
      <c r="T122" s="21">
        <v>18878.8</v>
      </c>
      <c r="U122" s="21">
        <v>18.5</v>
      </c>
      <c r="V122" s="21">
        <v>16.899999999999999</v>
      </c>
      <c r="W122" s="22">
        <v>20.100000000000001</v>
      </c>
    </row>
    <row r="123" spans="1:23">
      <c r="A123" s="6" t="s">
        <v>656</v>
      </c>
      <c r="B123" s="55" t="s">
        <v>657</v>
      </c>
      <c r="C123" s="44">
        <v>5037.7</v>
      </c>
      <c r="D123" s="21">
        <v>1100.7</v>
      </c>
      <c r="E123" s="21">
        <v>928.9</v>
      </c>
      <c r="F123" s="21">
        <v>1284.0999999999999</v>
      </c>
      <c r="G123" s="21">
        <v>21.9</v>
      </c>
      <c r="H123" s="21">
        <v>18.399999999999999</v>
      </c>
      <c r="I123" s="22">
        <v>25.5</v>
      </c>
      <c r="J123" s="44">
        <v>15107</v>
      </c>
      <c r="K123" s="21">
        <v>3606.7</v>
      </c>
      <c r="L123" s="21">
        <v>3332.3</v>
      </c>
      <c r="M123" s="21">
        <v>3906.6</v>
      </c>
      <c r="N123" s="21">
        <v>23.9</v>
      </c>
      <c r="O123" s="21">
        <v>22.1</v>
      </c>
      <c r="P123" s="22">
        <v>25.9</v>
      </c>
      <c r="Q123" s="35">
        <v>37783.4</v>
      </c>
      <c r="R123" s="21">
        <v>7090</v>
      </c>
      <c r="S123" s="21">
        <v>6489.5</v>
      </c>
      <c r="T123" s="21">
        <v>7697.6</v>
      </c>
      <c r="U123" s="21">
        <v>18.8</v>
      </c>
      <c r="V123" s="21">
        <v>17.2</v>
      </c>
      <c r="W123" s="22">
        <v>20.399999999999999</v>
      </c>
    </row>
    <row r="124" spans="1:23">
      <c r="A124" s="6" t="s">
        <v>732</v>
      </c>
      <c r="B124" s="55" t="s">
        <v>733</v>
      </c>
      <c r="C124" s="44">
        <v>4674.7</v>
      </c>
      <c r="D124" s="21">
        <v>898.2</v>
      </c>
      <c r="E124" s="21">
        <v>749.6</v>
      </c>
      <c r="F124" s="21">
        <v>1058.8</v>
      </c>
      <c r="G124" s="21">
        <v>19.2</v>
      </c>
      <c r="H124" s="21">
        <v>16</v>
      </c>
      <c r="I124" s="22">
        <v>22.6</v>
      </c>
      <c r="J124" s="44">
        <v>21525</v>
      </c>
      <c r="K124" s="21">
        <v>4637.1000000000004</v>
      </c>
      <c r="L124" s="21">
        <v>4250.7</v>
      </c>
      <c r="M124" s="21">
        <v>5053.8999999999996</v>
      </c>
      <c r="N124" s="21">
        <v>21.5</v>
      </c>
      <c r="O124" s="21">
        <v>19.7</v>
      </c>
      <c r="P124" s="22">
        <v>23.5</v>
      </c>
      <c r="Q124" s="35">
        <v>50893.4</v>
      </c>
      <c r="R124" s="21">
        <v>9396.1</v>
      </c>
      <c r="S124" s="21">
        <v>8559.1</v>
      </c>
      <c r="T124" s="21">
        <v>10220.6</v>
      </c>
      <c r="U124" s="21">
        <v>18.5</v>
      </c>
      <c r="V124" s="21">
        <v>16.8</v>
      </c>
      <c r="W124" s="22">
        <v>20.100000000000001</v>
      </c>
    </row>
    <row r="125" spans="1:23">
      <c r="A125" s="6" t="s">
        <v>842</v>
      </c>
      <c r="B125" s="55" t="s">
        <v>843</v>
      </c>
      <c r="C125" s="44">
        <v>8526.9</v>
      </c>
      <c r="D125" s="21">
        <v>1628.7</v>
      </c>
      <c r="E125" s="21">
        <v>1349.1</v>
      </c>
      <c r="F125" s="21">
        <v>1919.4</v>
      </c>
      <c r="G125" s="21">
        <v>19.100000000000001</v>
      </c>
      <c r="H125" s="21">
        <v>15.8</v>
      </c>
      <c r="I125" s="22">
        <v>22.5</v>
      </c>
      <c r="J125" s="44">
        <v>15780.1</v>
      </c>
      <c r="K125" s="21">
        <v>3556.8</v>
      </c>
      <c r="L125" s="21">
        <v>3250.6</v>
      </c>
      <c r="M125" s="21">
        <v>3894.5</v>
      </c>
      <c r="N125" s="21">
        <v>22.5</v>
      </c>
      <c r="O125" s="21">
        <v>20.6</v>
      </c>
      <c r="P125" s="22">
        <v>24.7</v>
      </c>
      <c r="Q125" s="35">
        <v>85887</v>
      </c>
      <c r="R125" s="21">
        <v>15999.5</v>
      </c>
      <c r="S125" s="21">
        <v>14504.8</v>
      </c>
      <c r="T125" s="21">
        <v>17512.2</v>
      </c>
      <c r="U125" s="21">
        <v>18.600000000000001</v>
      </c>
      <c r="V125" s="21">
        <v>16.899999999999999</v>
      </c>
      <c r="W125" s="22">
        <v>20.399999999999999</v>
      </c>
    </row>
    <row r="126" spans="1:23">
      <c r="A126" s="6" t="s">
        <v>682</v>
      </c>
      <c r="B126" s="55" t="s">
        <v>683</v>
      </c>
      <c r="C126" s="44">
        <v>7336.5</v>
      </c>
      <c r="D126" s="21">
        <v>1584.7</v>
      </c>
      <c r="E126" s="21">
        <v>1336.4</v>
      </c>
      <c r="F126" s="21">
        <v>1852.4</v>
      </c>
      <c r="G126" s="21">
        <v>21.6</v>
      </c>
      <c r="H126" s="21">
        <v>18.2</v>
      </c>
      <c r="I126" s="22">
        <v>25.2</v>
      </c>
      <c r="J126" s="44">
        <v>25510.7</v>
      </c>
      <c r="K126" s="21">
        <v>5803.2</v>
      </c>
      <c r="L126" s="21">
        <v>5343</v>
      </c>
      <c r="M126" s="21">
        <v>6303.2</v>
      </c>
      <c r="N126" s="21">
        <v>22.7</v>
      </c>
      <c r="O126" s="21">
        <v>20.9</v>
      </c>
      <c r="P126" s="22">
        <v>24.7</v>
      </c>
      <c r="Q126" s="35">
        <v>56694.8</v>
      </c>
      <c r="R126" s="21">
        <v>10734.7</v>
      </c>
      <c r="S126" s="21">
        <v>9811.4</v>
      </c>
      <c r="T126" s="21">
        <v>11644.5</v>
      </c>
      <c r="U126" s="21">
        <v>18.899999999999999</v>
      </c>
      <c r="V126" s="21">
        <v>17.3</v>
      </c>
      <c r="W126" s="22">
        <v>20.5</v>
      </c>
    </row>
    <row r="127" spans="1:23">
      <c r="A127" s="6" t="s">
        <v>352</v>
      </c>
      <c r="B127" s="55" t="s">
        <v>353</v>
      </c>
      <c r="C127" s="44">
        <v>4987.6000000000004</v>
      </c>
      <c r="D127" s="21">
        <v>1197.0999999999999</v>
      </c>
      <c r="E127" s="21">
        <v>1005.6</v>
      </c>
      <c r="F127" s="21">
        <v>1388.7</v>
      </c>
      <c r="G127" s="21">
        <v>24</v>
      </c>
      <c r="H127" s="21">
        <v>20.2</v>
      </c>
      <c r="I127" s="22">
        <v>27.8</v>
      </c>
      <c r="J127" s="44">
        <v>10638.8</v>
      </c>
      <c r="K127" s="21">
        <v>3082</v>
      </c>
      <c r="L127" s="21">
        <v>2835.6</v>
      </c>
      <c r="M127" s="21">
        <v>3349.4</v>
      </c>
      <c r="N127" s="21">
        <v>29</v>
      </c>
      <c r="O127" s="21">
        <v>26.7</v>
      </c>
      <c r="P127" s="22">
        <v>31.5</v>
      </c>
      <c r="Q127" s="35">
        <v>21005.599999999999</v>
      </c>
      <c r="R127" s="21">
        <v>4774.5</v>
      </c>
      <c r="S127" s="21">
        <v>4355.8</v>
      </c>
      <c r="T127" s="21">
        <v>5230.8999999999996</v>
      </c>
      <c r="U127" s="21">
        <v>22.7</v>
      </c>
      <c r="V127" s="21">
        <v>20.7</v>
      </c>
      <c r="W127" s="22">
        <v>24.9</v>
      </c>
    </row>
    <row r="128" spans="1:23">
      <c r="A128" s="6" t="s">
        <v>546</v>
      </c>
      <c r="B128" s="55" t="s">
        <v>547</v>
      </c>
      <c r="C128" s="44">
        <v>4741.6000000000004</v>
      </c>
      <c r="D128" s="21">
        <v>1128.4000000000001</v>
      </c>
      <c r="E128" s="21">
        <v>955</v>
      </c>
      <c r="F128" s="21">
        <v>1303.9000000000001</v>
      </c>
      <c r="G128" s="21">
        <v>23.8</v>
      </c>
      <c r="H128" s="21">
        <v>20.100000000000001</v>
      </c>
      <c r="I128" s="22">
        <v>27.5</v>
      </c>
      <c r="J128" s="44">
        <v>14872.7</v>
      </c>
      <c r="K128" s="21">
        <v>3820.2</v>
      </c>
      <c r="L128" s="21">
        <v>3533.3</v>
      </c>
      <c r="M128" s="21">
        <v>4135.8</v>
      </c>
      <c r="N128" s="21">
        <v>25.7</v>
      </c>
      <c r="O128" s="21">
        <v>23.8</v>
      </c>
      <c r="P128" s="22">
        <v>27.8</v>
      </c>
      <c r="Q128" s="35">
        <v>38140.699999999997</v>
      </c>
      <c r="R128" s="21">
        <v>8345</v>
      </c>
      <c r="S128" s="21">
        <v>7651.5</v>
      </c>
      <c r="T128" s="21">
        <v>9074.2999999999993</v>
      </c>
      <c r="U128" s="21">
        <v>21.9</v>
      </c>
      <c r="V128" s="21">
        <v>20.100000000000001</v>
      </c>
      <c r="W128" s="22">
        <v>23.8</v>
      </c>
    </row>
    <row r="129" spans="1:23">
      <c r="A129" s="6" t="s">
        <v>306</v>
      </c>
      <c r="B129" s="55" t="s">
        <v>307</v>
      </c>
      <c r="C129" s="44">
        <v>8057.1</v>
      </c>
      <c r="D129" s="21">
        <v>2007.6</v>
      </c>
      <c r="E129" s="21">
        <v>1690.5</v>
      </c>
      <c r="F129" s="21">
        <v>2327.6999999999998</v>
      </c>
      <c r="G129" s="21">
        <v>24.9</v>
      </c>
      <c r="H129" s="21">
        <v>21</v>
      </c>
      <c r="I129" s="22">
        <v>28.9</v>
      </c>
      <c r="J129" s="44">
        <v>29550.7</v>
      </c>
      <c r="K129" s="21">
        <v>7935.3</v>
      </c>
      <c r="L129" s="21">
        <v>7383.6</v>
      </c>
      <c r="M129" s="21">
        <v>8543.7000000000007</v>
      </c>
      <c r="N129" s="21">
        <v>26.9</v>
      </c>
      <c r="O129" s="21">
        <v>25</v>
      </c>
      <c r="P129" s="22">
        <v>28.9</v>
      </c>
      <c r="Q129" s="35">
        <v>44099.199999999997</v>
      </c>
      <c r="R129" s="21">
        <v>10001.799999999999</v>
      </c>
      <c r="S129" s="21">
        <v>9164.2999999999993</v>
      </c>
      <c r="T129" s="21">
        <v>10835.5</v>
      </c>
      <c r="U129" s="21">
        <v>22.7</v>
      </c>
      <c r="V129" s="21">
        <v>20.8</v>
      </c>
      <c r="W129" s="22">
        <v>24.6</v>
      </c>
    </row>
    <row r="130" spans="1:23">
      <c r="A130" s="6" t="s">
        <v>658</v>
      </c>
      <c r="B130" s="55" t="s">
        <v>659</v>
      </c>
      <c r="C130" s="44">
        <v>125.9</v>
      </c>
      <c r="D130" s="21">
        <v>27.1</v>
      </c>
      <c r="E130" s="21">
        <v>22.3</v>
      </c>
      <c r="F130" s="21">
        <v>32.299999999999997</v>
      </c>
      <c r="G130" s="21">
        <v>21.6</v>
      </c>
      <c r="H130" s="21">
        <v>17.7</v>
      </c>
      <c r="I130" s="22">
        <v>25.7</v>
      </c>
      <c r="J130" s="44">
        <v>323.3</v>
      </c>
      <c r="K130" s="21">
        <v>76.2</v>
      </c>
      <c r="L130" s="21">
        <v>68.5</v>
      </c>
      <c r="M130" s="21">
        <v>85</v>
      </c>
      <c r="N130" s="21">
        <v>23.6</v>
      </c>
      <c r="O130" s="21">
        <v>21.2</v>
      </c>
      <c r="P130" s="22">
        <v>26.3</v>
      </c>
      <c r="Q130" s="35">
        <v>768.9</v>
      </c>
      <c r="R130" s="21">
        <v>149.19999999999999</v>
      </c>
      <c r="S130" s="21">
        <v>131.5</v>
      </c>
      <c r="T130" s="21">
        <v>167.1</v>
      </c>
      <c r="U130" s="21">
        <v>19.399999999999999</v>
      </c>
      <c r="V130" s="21">
        <v>17.100000000000001</v>
      </c>
      <c r="W130" s="22">
        <v>21.7</v>
      </c>
    </row>
    <row r="131" spans="1:23">
      <c r="A131" s="6" t="s">
        <v>734</v>
      </c>
      <c r="B131" s="55" t="s">
        <v>735</v>
      </c>
      <c r="C131" s="44">
        <v>6205.4</v>
      </c>
      <c r="D131" s="21">
        <v>1327.8</v>
      </c>
      <c r="E131" s="21">
        <v>1105.5</v>
      </c>
      <c r="F131" s="21">
        <v>1561.8</v>
      </c>
      <c r="G131" s="21">
        <v>21.4</v>
      </c>
      <c r="H131" s="21">
        <v>17.8</v>
      </c>
      <c r="I131" s="22">
        <v>25.2</v>
      </c>
      <c r="J131" s="44">
        <v>18666.599999999999</v>
      </c>
      <c r="K131" s="21">
        <v>4001.7</v>
      </c>
      <c r="L131" s="21">
        <v>3608.5</v>
      </c>
      <c r="M131" s="21">
        <v>4455.3</v>
      </c>
      <c r="N131" s="21">
        <v>21.4</v>
      </c>
      <c r="O131" s="21">
        <v>19.3</v>
      </c>
      <c r="P131" s="22">
        <v>23.9</v>
      </c>
      <c r="Q131" s="35">
        <v>43032.1</v>
      </c>
      <c r="R131" s="21">
        <v>7841</v>
      </c>
      <c r="S131" s="21">
        <v>7015.3</v>
      </c>
      <c r="T131" s="21">
        <v>8697.4</v>
      </c>
      <c r="U131" s="21">
        <v>18.2</v>
      </c>
      <c r="V131" s="21">
        <v>16.3</v>
      </c>
      <c r="W131" s="22">
        <v>20.2</v>
      </c>
    </row>
    <row r="132" spans="1:23">
      <c r="A132" s="6" t="s">
        <v>586</v>
      </c>
      <c r="B132" s="55" t="s">
        <v>587</v>
      </c>
      <c r="C132" s="44">
        <v>5158.3</v>
      </c>
      <c r="D132" s="21">
        <v>1140</v>
      </c>
      <c r="E132" s="21">
        <v>959</v>
      </c>
      <c r="F132" s="21">
        <v>1331.8</v>
      </c>
      <c r="G132" s="21">
        <v>22.1</v>
      </c>
      <c r="H132" s="21">
        <v>18.600000000000001</v>
      </c>
      <c r="I132" s="22">
        <v>25.8</v>
      </c>
      <c r="J132" s="44">
        <v>21620</v>
      </c>
      <c r="K132" s="21">
        <v>4902.3</v>
      </c>
      <c r="L132" s="21">
        <v>4517</v>
      </c>
      <c r="M132" s="21">
        <v>5342.7</v>
      </c>
      <c r="N132" s="21">
        <v>22.7</v>
      </c>
      <c r="O132" s="21">
        <v>20.9</v>
      </c>
      <c r="P132" s="22">
        <v>24.7</v>
      </c>
      <c r="Q132" s="35">
        <v>34520.699999999997</v>
      </c>
      <c r="R132" s="21">
        <v>6598.5</v>
      </c>
      <c r="S132" s="21">
        <v>6013</v>
      </c>
      <c r="T132" s="21">
        <v>7176.7</v>
      </c>
      <c r="U132" s="21">
        <v>19.100000000000001</v>
      </c>
      <c r="V132" s="21">
        <v>17.399999999999999</v>
      </c>
      <c r="W132" s="22">
        <v>20.8</v>
      </c>
    </row>
    <row r="133" spans="1:23">
      <c r="A133" s="6" t="s">
        <v>304</v>
      </c>
      <c r="B133" s="55" t="s">
        <v>305</v>
      </c>
      <c r="C133" s="44">
        <v>8768.1</v>
      </c>
      <c r="D133" s="21">
        <v>2092.1</v>
      </c>
      <c r="E133" s="21">
        <v>1755.9</v>
      </c>
      <c r="F133" s="21">
        <v>2430.1999999999998</v>
      </c>
      <c r="G133" s="21">
        <v>23.9</v>
      </c>
      <c r="H133" s="21">
        <v>20</v>
      </c>
      <c r="I133" s="22">
        <v>27.7</v>
      </c>
      <c r="J133" s="44">
        <v>32581.5</v>
      </c>
      <c r="K133" s="21">
        <v>8761.6</v>
      </c>
      <c r="L133" s="21">
        <v>8106.3</v>
      </c>
      <c r="M133" s="21">
        <v>9461.7999999999993</v>
      </c>
      <c r="N133" s="21">
        <v>26.9</v>
      </c>
      <c r="O133" s="21">
        <v>24.9</v>
      </c>
      <c r="P133" s="22">
        <v>29</v>
      </c>
      <c r="Q133" s="35">
        <v>41671.5</v>
      </c>
      <c r="R133" s="21">
        <v>9483.2000000000007</v>
      </c>
      <c r="S133" s="21">
        <v>8677.6</v>
      </c>
      <c r="T133" s="21">
        <v>10323</v>
      </c>
      <c r="U133" s="21">
        <v>22.8</v>
      </c>
      <c r="V133" s="21">
        <v>20.8</v>
      </c>
      <c r="W133" s="22">
        <v>24.8</v>
      </c>
    </row>
    <row r="134" spans="1:23">
      <c r="A134" s="6" t="s">
        <v>290</v>
      </c>
      <c r="B134" s="55" t="s">
        <v>291</v>
      </c>
      <c r="C134" s="44">
        <v>19591.5</v>
      </c>
      <c r="D134" s="21">
        <v>5360.4</v>
      </c>
      <c r="E134" s="21">
        <v>4555.1000000000004</v>
      </c>
      <c r="F134" s="21">
        <v>6166.3</v>
      </c>
      <c r="G134" s="21">
        <v>27.4</v>
      </c>
      <c r="H134" s="21">
        <v>23.3</v>
      </c>
      <c r="I134" s="22">
        <v>31.5</v>
      </c>
      <c r="J134" s="44">
        <v>32338.400000000001</v>
      </c>
      <c r="K134" s="21">
        <v>9519.2999999999993</v>
      </c>
      <c r="L134" s="21">
        <v>8681</v>
      </c>
      <c r="M134" s="21">
        <v>10402.200000000001</v>
      </c>
      <c r="N134" s="21">
        <v>29.4</v>
      </c>
      <c r="O134" s="21">
        <v>26.8</v>
      </c>
      <c r="P134" s="22">
        <v>32.200000000000003</v>
      </c>
      <c r="Q134" s="35">
        <v>54703.1</v>
      </c>
      <c r="R134" s="21">
        <v>13463.2</v>
      </c>
      <c r="S134" s="21">
        <v>12219.5</v>
      </c>
      <c r="T134" s="21">
        <v>14854.3</v>
      </c>
      <c r="U134" s="21">
        <v>24.6</v>
      </c>
      <c r="V134" s="21">
        <v>22.3</v>
      </c>
      <c r="W134" s="22">
        <v>27.2</v>
      </c>
    </row>
    <row r="135" spans="1:23">
      <c r="A135" s="6" t="s">
        <v>866</v>
      </c>
      <c r="B135" s="55" t="s">
        <v>867</v>
      </c>
      <c r="C135" s="44">
        <v>5330.5</v>
      </c>
      <c r="D135" s="21">
        <v>892.5</v>
      </c>
      <c r="E135" s="21">
        <v>741.3</v>
      </c>
      <c r="F135" s="21">
        <v>1061</v>
      </c>
      <c r="G135" s="21">
        <v>16.7</v>
      </c>
      <c r="H135" s="21">
        <v>13.9</v>
      </c>
      <c r="I135" s="22">
        <v>19.899999999999999</v>
      </c>
      <c r="J135" s="44">
        <v>17738.400000000001</v>
      </c>
      <c r="K135" s="21">
        <v>3446.8</v>
      </c>
      <c r="L135" s="21">
        <v>3142</v>
      </c>
      <c r="M135" s="21">
        <v>3783.3</v>
      </c>
      <c r="N135" s="21">
        <v>19.399999999999999</v>
      </c>
      <c r="O135" s="21">
        <v>17.7</v>
      </c>
      <c r="P135" s="22">
        <v>21.3</v>
      </c>
      <c r="Q135" s="35">
        <v>46996.1</v>
      </c>
      <c r="R135" s="21">
        <v>7798.8</v>
      </c>
      <c r="S135" s="21">
        <v>7078</v>
      </c>
      <c r="T135" s="21">
        <v>8504.2000000000007</v>
      </c>
      <c r="U135" s="21">
        <v>16.600000000000001</v>
      </c>
      <c r="V135" s="21">
        <v>15.1</v>
      </c>
      <c r="W135" s="22">
        <v>18.100000000000001</v>
      </c>
    </row>
    <row r="136" spans="1:23">
      <c r="A136" s="6" t="s">
        <v>500</v>
      </c>
      <c r="B136" s="55" t="s">
        <v>501</v>
      </c>
      <c r="C136" s="44">
        <v>23824.799999999999</v>
      </c>
      <c r="D136" s="21">
        <v>5435.3</v>
      </c>
      <c r="E136" s="21">
        <v>4580.3</v>
      </c>
      <c r="F136" s="21">
        <v>6299.3</v>
      </c>
      <c r="G136" s="21">
        <v>22.8</v>
      </c>
      <c r="H136" s="21">
        <v>19.2</v>
      </c>
      <c r="I136" s="22">
        <v>26.4</v>
      </c>
      <c r="J136" s="44">
        <v>49027.5</v>
      </c>
      <c r="K136" s="21">
        <v>12968.3</v>
      </c>
      <c r="L136" s="21">
        <v>12055.3</v>
      </c>
      <c r="M136" s="21">
        <v>14012</v>
      </c>
      <c r="N136" s="21">
        <v>26.5</v>
      </c>
      <c r="O136" s="21">
        <v>24.6</v>
      </c>
      <c r="P136" s="22">
        <v>28.6</v>
      </c>
      <c r="Q136" s="35">
        <v>120556.6</v>
      </c>
      <c r="R136" s="21">
        <v>25818</v>
      </c>
      <c r="S136" s="21">
        <v>23739.4</v>
      </c>
      <c r="T136" s="21">
        <v>28016.1</v>
      </c>
      <c r="U136" s="21">
        <v>21.4</v>
      </c>
      <c r="V136" s="21">
        <v>19.7</v>
      </c>
      <c r="W136" s="22">
        <v>23.2</v>
      </c>
    </row>
    <row r="137" spans="1:23">
      <c r="A137" s="6" t="s">
        <v>292</v>
      </c>
      <c r="B137" s="55" t="s">
        <v>293</v>
      </c>
      <c r="C137" s="44">
        <v>8461.2000000000007</v>
      </c>
      <c r="D137" s="21">
        <v>2350.5</v>
      </c>
      <c r="E137" s="21">
        <v>1997.1</v>
      </c>
      <c r="F137" s="21">
        <v>2707.9</v>
      </c>
      <c r="G137" s="21">
        <v>27.8</v>
      </c>
      <c r="H137" s="21">
        <v>23.6</v>
      </c>
      <c r="I137" s="22">
        <v>32</v>
      </c>
      <c r="J137" s="44">
        <v>20995</v>
      </c>
      <c r="K137" s="21">
        <v>6280.7</v>
      </c>
      <c r="L137" s="21">
        <v>5699.2</v>
      </c>
      <c r="M137" s="21">
        <v>6884.7</v>
      </c>
      <c r="N137" s="21">
        <v>29.9</v>
      </c>
      <c r="O137" s="21">
        <v>27.1</v>
      </c>
      <c r="P137" s="22">
        <v>32.799999999999997</v>
      </c>
      <c r="Q137" s="35">
        <v>39208.9</v>
      </c>
      <c r="R137" s="21">
        <v>9743</v>
      </c>
      <c r="S137" s="21">
        <v>8793.4</v>
      </c>
      <c r="T137" s="21">
        <v>10804</v>
      </c>
      <c r="U137" s="21">
        <v>24.8</v>
      </c>
      <c r="V137" s="21">
        <v>22.4</v>
      </c>
      <c r="W137" s="22">
        <v>27.6</v>
      </c>
    </row>
    <row r="138" spans="1:23">
      <c r="A138" s="6" t="s">
        <v>776</v>
      </c>
      <c r="B138" s="55" t="s">
        <v>777</v>
      </c>
      <c r="C138" s="44">
        <v>10826.7</v>
      </c>
      <c r="D138" s="21">
        <v>2339.5</v>
      </c>
      <c r="E138" s="21">
        <v>1949.1</v>
      </c>
      <c r="F138" s="21">
        <v>2744.5</v>
      </c>
      <c r="G138" s="21">
        <v>21.6</v>
      </c>
      <c r="H138" s="21">
        <v>18</v>
      </c>
      <c r="I138" s="22">
        <v>25.3</v>
      </c>
      <c r="J138" s="44">
        <v>17687.3</v>
      </c>
      <c r="K138" s="21">
        <v>3951.3</v>
      </c>
      <c r="L138" s="21">
        <v>3587.3</v>
      </c>
      <c r="M138" s="21">
        <v>4371.7</v>
      </c>
      <c r="N138" s="21">
        <v>22.3</v>
      </c>
      <c r="O138" s="21">
        <v>20.3</v>
      </c>
      <c r="P138" s="22">
        <v>24.7</v>
      </c>
      <c r="Q138" s="35">
        <v>73121</v>
      </c>
      <c r="R138" s="21">
        <v>13776.7</v>
      </c>
      <c r="S138" s="21">
        <v>12388.8</v>
      </c>
      <c r="T138" s="21">
        <v>15169.6</v>
      </c>
      <c r="U138" s="21">
        <v>18.8</v>
      </c>
      <c r="V138" s="21">
        <v>16.899999999999999</v>
      </c>
      <c r="W138" s="22">
        <v>20.7</v>
      </c>
    </row>
    <row r="139" spans="1:23">
      <c r="A139" s="6" t="s">
        <v>558</v>
      </c>
      <c r="B139" s="55" t="s">
        <v>559</v>
      </c>
      <c r="C139" s="44">
        <v>5187.3</v>
      </c>
      <c r="D139" s="21">
        <v>1143.9000000000001</v>
      </c>
      <c r="E139" s="21">
        <v>962</v>
      </c>
      <c r="F139" s="21">
        <v>1329.5</v>
      </c>
      <c r="G139" s="21">
        <v>22.1</v>
      </c>
      <c r="H139" s="21">
        <v>18.5</v>
      </c>
      <c r="I139" s="22">
        <v>25.6</v>
      </c>
      <c r="J139" s="44">
        <v>15509.8</v>
      </c>
      <c r="K139" s="21">
        <v>3981.8</v>
      </c>
      <c r="L139" s="21">
        <v>3716.5</v>
      </c>
      <c r="M139" s="21">
        <v>4288.6000000000004</v>
      </c>
      <c r="N139" s="21">
        <v>25.7</v>
      </c>
      <c r="O139" s="21">
        <v>24</v>
      </c>
      <c r="P139" s="22">
        <v>27.7</v>
      </c>
      <c r="Q139" s="35">
        <v>45189</v>
      </c>
      <c r="R139" s="21">
        <v>9611.7999999999993</v>
      </c>
      <c r="S139" s="21">
        <v>8853.1</v>
      </c>
      <c r="T139" s="21">
        <v>10400.799999999999</v>
      </c>
      <c r="U139" s="21">
        <v>21.3</v>
      </c>
      <c r="V139" s="21">
        <v>19.600000000000001</v>
      </c>
      <c r="W139" s="22">
        <v>23</v>
      </c>
    </row>
    <row r="140" spans="1:23">
      <c r="A140" s="6" t="s">
        <v>532</v>
      </c>
      <c r="B140" s="55" t="s">
        <v>533</v>
      </c>
      <c r="C140" s="44">
        <v>40930.800000000003</v>
      </c>
      <c r="D140" s="21">
        <v>9203.7999999999993</v>
      </c>
      <c r="E140" s="21">
        <v>7745.4</v>
      </c>
      <c r="F140" s="21">
        <v>10679.9</v>
      </c>
      <c r="G140" s="21">
        <v>22.5</v>
      </c>
      <c r="H140" s="21">
        <v>18.899999999999999</v>
      </c>
      <c r="I140" s="22">
        <v>26.1</v>
      </c>
      <c r="J140" s="44">
        <v>83606.3</v>
      </c>
      <c r="K140" s="21">
        <v>21383.8</v>
      </c>
      <c r="L140" s="21">
        <v>19782.5</v>
      </c>
      <c r="M140" s="21">
        <v>23153.1</v>
      </c>
      <c r="N140" s="21">
        <v>25.6</v>
      </c>
      <c r="O140" s="21">
        <v>23.7</v>
      </c>
      <c r="P140" s="22">
        <v>27.7</v>
      </c>
      <c r="Q140" s="35">
        <v>196122.9</v>
      </c>
      <c r="R140" s="21">
        <v>41509.699999999997</v>
      </c>
      <c r="S140" s="21">
        <v>38082</v>
      </c>
      <c r="T140" s="21">
        <v>45078</v>
      </c>
      <c r="U140" s="21">
        <v>21.2</v>
      </c>
      <c r="V140" s="21">
        <v>19.399999999999999</v>
      </c>
      <c r="W140" s="22">
        <v>23</v>
      </c>
    </row>
    <row r="141" spans="1:23">
      <c r="A141" s="6" t="s">
        <v>660</v>
      </c>
      <c r="B141" s="55" t="s">
        <v>661</v>
      </c>
      <c r="C141" s="44">
        <v>12643.3</v>
      </c>
      <c r="D141" s="21">
        <v>3113.7</v>
      </c>
      <c r="E141" s="21">
        <v>2636</v>
      </c>
      <c r="F141" s="21">
        <v>3601.3</v>
      </c>
      <c r="G141" s="21">
        <v>24.6</v>
      </c>
      <c r="H141" s="21">
        <v>20.8</v>
      </c>
      <c r="I141" s="22">
        <v>28.5</v>
      </c>
      <c r="J141" s="44">
        <v>17443.599999999999</v>
      </c>
      <c r="K141" s="21">
        <v>4384.8</v>
      </c>
      <c r="L141" s="21">
        <v>4001.9</v>
      </c>
      <c r="M141" s="21">
        <v>4798.7</v>
      </c>
      <c r="N141" s="21">
        <v>25.1</v>
      </c>
      <c r="O141" s="21">
        <v>22.9</v>
      </c>
      <c r="P141" s="22">
        <v>27.5</v>
      </c>
      <c r="Q141" s="35">
        <v>98206.1</v>
      </c>
      <c r="R141" s="21">
        <v>21099.5</v>
      </c>
      <c r="S141" s="21">
        <v>19173.400000000001</v>
      </c>
      <c r="T141" s="21">
        <v>23169.7</v>
      </c>
      <c r="U141" s="21">
        <v>21.5</v>
      </c>
      <c r="V141" s="21">
        <v>19.5</v>
      </c>
      <c r="W141" s="22">
        <v>23.6</v>
      </c>
    </row>
    <row r="142" spans="1:23">
      <c r="A142" s="6" t="s">
        <v>438</v>
      </c>
      <c r="B142" s="55" t="s">
        <v>439</v>
      </c>
      <c r="C142" s="44">
        <v>5426.2</v>
      </c>
      <c r="D142" s="21">
        <v>1290</v>
      </c>
      <c r="E142" s="21">
        <v>1088.7</v>
      </c>
      <c r="F142" s="21">
        <v>1499.8</v>
      </c>
      <c r="G142" s="21">
        <v>23.8</v>
      </c>
      <c r="H142" s="21">
        <v>20.100000000000001</v>
      </c>
      <c r="I142" s="22">
        <v>27.6</v>
      </c>
      <c r="J142" s="44">
        <v>18590.099999999999</v>
      </c>
      <c r="K142" s="21">
        <v>4429.8999999999996</v>
      </c>
      <c r="L142" s="21">
        <v>4125.8</v>
      </c>
      <c r="M142" s="21">
        <v>4780.6000000000004</v>
      </c>
      <c r="N142" s="21">
        <v>23.8</v>
      </c>
      <c r="O142" s="21">
        <v>22.2</v>
      </c>
      <c r="P142" s="22">
        <v>25.7</v>
      </c>
      <c r="Q142" s="35">
        <v>31681.7</v>
      </c>
      <c r="R142" s="21">
        <v>6487.9</v>
      </c>
      <c r="S142" s="21">
        <v>5975.4</v>
      </c>
      <c r="T142" s="21">
        <v>6987.9</v>
      </c>
      <c r="U142" s="21">
        <v>20.5</v>
      </c>
      <c r="V142" s="21">
        <v>18.899999999999999</v>
      </c>
      <c r="W142" s="22">
        <v>22.1</v>
      </c>
    </row>
    <row r="143" spans="1:23">
      <c r="A143" s="6" t="s">
        <v>706</v>
      </c>
      <c r="B143" s="55" t="s">
        <v>707</v>
      </c>
      <c r="C143" s="44">
        <v>8976.6</v>
      </c>
      <c r="D143" s="21">
        <v>1835.4</v>
      </c>
      <c r="E143" s="21">
        <v>1522.1</v>
      </c>
      <c r="F143" s="21">
        <v>2155.6</v>
      </c>
      <c r="G143" s="21">
        <v>20.399999999999999</v>
      </c>
      <c r="H143" s="21">
        <v>17</v>
      </c>
      <c r="I143" s="22">
        <v>24</v>
      </c>
      <c r="J143" s="44">
        <v>25229.8</v>
      </c>
      <c r="K143" s="21">
        <v>5990.3</v>
      </c>
      <c r="L143" s="21">
        <v>5459.9</v>
      </c>
      <c r="M143" s="21">
        <v>6608.9</v>
      </c>
      <c r="N143" s="21">
        <v>23.7</v>
      </c>
      <c r="O143" s="21">
        <v>21.6</v>
      </c>
      <c r="P143" s="22">
        <v>26.2</v>
      </c>
      <c r="Q143" s="35">
        <v>70516.600000000006</v>
      </c>
      <c r="R143" s="21">
        <v>13646.1</v>
      </c>
      <c r="S143" s="21">
        <v>12288.4</v>
      </c>
      <c r="T143" s="21">
        <v>15009.8</v>
      </c>
      <c r="U143" s="21">
        <v>19.399999999999999</v>
      </c>
      <c r="V143" s="21">
        <v>17.399999999999999</v>
      </c>
      <c r="W143" s="22">
        <v>21.3</v>
      </c>
    </row>
    <row r="144" spans="1:23">
      <c r="A144" s="6" t="s">
        <v>622</v>
      </c>
      <c r="B144" s="55" t="s">
        <v>623</v>
      </c>
      <c r="C144" s="44">
        <v>6146.4</v>
      </c>
      <c r="D144" s="21">
        <v>1195.2</v>
      </c>
      <c r="E144" s="21">
        <v>1003.2</v>
      </c>
      <c r="F144" s="21">
        <v>1406.4</v>
      </c>
      <c r="G144" s="21">
        <v>19.399999999999999</v>
      </c>
      <c r="H144" s="21">
        <v>16.3</v>
      </c>
      <c r="I144" s="22">
        <v>22.9</v>
      </c>
      <c r="J144" s="44">
        <v>19006.7</v>
      </c>
      <c r="K144" s="21">
        <v>4279.1000000000004</v>
      </c>
      <c r="L144" s="21">
        <v>3951.8</v>
      </c>
      <c r="M144" s="21">
        <v>4646.3999999999996</v>
      </c>
      <c r="N144" s="21">
        <v>22.5</v>
      </c>
      <c r="O144" s="21">
        <v>20.8</v>
      </c>
      <c r="P144" s="22">
        <v>24.4</v>
      </c>
      <c r="Q144" s="35">
        <v>31755.9</v>
      </c>
      <c r="R144" s="21">
        <v>6004.6</v>
      </c>
      <c r="S144" s="21">
        <v>5509.8</v>
      </c>
      <c r="T144" s="21">
        <v>6519.3</v>
      </c>
      <c r="U144" s="21">
        <v>18.899999999999999</v>
      </c>
      <c r="V144" s="21">
        <v>17.399999999999999</v>
      </c>
      <c r="W144" s="22">
        <v>20.5</v>
      </c>
    </row>
    <row r="145" spans="1:23">
      <c r="A145" s="6" t="s">
        <v>308</v>
      </c>
      <c r="B145" s="55" t="s">
        <v>309</v>
      </c>
      <c r="C145" s="44">
        <v>7198.2</v>
      </c>
      <c r="D145" s="21">
        <v>1762.5</v>
      </c>
      <c r="E145" s="21">
        <v>1493</v>
      </c>
      <c r="F145" s="21">
        <v>2032.5</v>
      </c>
      <c r="G145" s="21">
        <v>24.5</v>
      </c>
      <c r="H145" s="21">
        <v>20.7</v>
      </c>
      <c r="I145" s="22">
        <v>28.2</v>
      </c>
      <c r="J145" s="44">
        <v>15294.9</v>
      </c>
      <c r="K145" s="21">
        <v>4047.5</v>
      </c>
      <c r="L145" s="21">
        <v>3745.9</v>
      </c>
      <c r="M145" s="21">
        <v>4382.6000000000004</v>
      </c>
      <c r="N145" s="21">
        <v>26.5</v>
      </c>
      <c r="O145" s="21">
        <v>24.5</v>
      </c>
      <c r="P145" s="22">
        <v>28.7</v>
      </c>
      <c r="Q145" s="35">
        <v>15358.9</v>
      </c>
      <c r="R145" s="21">
        <v>3311.3</v>
      </c>
      <c r="S145" s="21">
        <v>3036.5</v>
      </c>
      <c r="T145" s="21">
        <v>3608</v>
      </c>
      <c r="U145" s="21">
        <v>21.6</v>
      </c>
      <c r="V145" s="21">
        <v>19.8</v>
      </c>
      <c r="W145" s="22">
        <v>23.5</v>
      </c>
    </row>
    <row r="146" spans="1:23">
      <c r="A146" s="6" t="s">
        <v>324</v>
      </c>
      <c r="B146" s="55" t="s">
        <v>325</v>
      </c>
      <c r="C146" s="44">
        <v>22347.5</v>
      </c>
      <c r="D146" s="21">
        <v>5868.9</v>
      </c>
      <c r="E146" s="21">
        <v>4949.5</v>
      </c>
      <c r="F146" s="21">
        <v>6778.5</v>
      </c>
      <c r="G146" s="21">
        <v>26.3</v>
      </c>
      <c r="H146" s="21">
        <v>22.1</v>
      </c>
      <c r="I146" s="22">
        <v>30.3</v>
      </c>
      <c r="J146" s="44">
        <v>53465.3</v>
      </c>
      <c r="K146" s="21">
        <v>15600.3</v>
      </c>
      <c r="L146" s="21">
        <v>14114.9</v>
      </c>
      <c r="M146" s="21">
        <v>17140.8</v>
      </c>
      <c r="N146" s="21">
        <v>29.2</v>
      </c>
      <c r="O146" s="21">
        <v>26.4</v>
      </c>
      <c r="P146" s="22">
        <v>32.1</v>
      </c>
      <c r="Q146" s="35">
        <v>111925.1</v>
      </c>
      <c r="R146" s="21">
        <v>27077.599999999999</v>
      </c>
      <c r="S146" s="21">
        <v>24355.3</v>
      </c>
      <c r="T146" s="21">
        <v>30072.3</v>
      </c>
      <c r="U146" s="21">
        <v>24.2</v>
      </c>
      <c r="V146" s="21">
        <v>21.8</v>
      </c>
      <c r="W146" s="22">
        <v>26.9</v>
      </c>
    </row>
    <row r="147" spans="1:23">
      <c r="A147" s="6" t="s">
        <v>634</v>
      </c>
      <c r="B147" s="55" t="s">
        <v>635</v>
      </c>
      <c r="C147" s="44">
        <v>8014.2</v>
      </c>
      <c r="D147" s="21">
        <v>1786.1</v>
      </c>
      <c r="E147" s="21">
        <v>1502.9</v>
      </c>
      <c r="F147" s="21">
        <v>2079</v>
      </c>
      <c r="G147" s="21">
        <v>22.3</v>
      </c>
      <c r="H147" s="21">
        <v>18.8</v>
      </c>
      <c r="I147" s="22">
        <v>25.9</v>
      </c>
      <c r="J147" s="44">
        <v>16818.5</v>
      </c>
      <c r="K147" s="21">
        <v>4198.2</v>
      </c>
      <c r="L147" s="21">
        <v>3865</v>
      </c>
      <c r="M147" s="21">
        <v>4570</v>
      </c>
      <c r="N147" s="21">
        <v>25</v>
      </c>
      <c r="O147" s="21">
        <v>23</v>
      </c>
      <c r="P147" s="22">
        <v>27.2</v>
      </c>
      <c r="Q147" s="35">
        <v>53427.3</v>
      </c>
      <c r="R147" s="21">
        <v>11499.8</v>
      </c>
      <c r="S147" s="21">
        <v>10507.1</v>
      </c>
      <c r="T147" s="21">
        <v>12543.3</v>
      </c>
      <c r="U147" s="21">
        <v>21.5</v>
      </c>
      <c r="V147" s="21">
        <v>19.7</v>
      </c>
      <c r="W147" s="22">
        <v>23.5</v>
      </c>
    </row>
    <row r="148" spans="1:23">
      <c r="A148" s="6" t="s">
        <v>602</v>
      </c>
      <c r="B148" s="55" t="s">
        <v>603</v>
      </c>
      <c r="C148" s="44">
        <v>11626.4</v>
      </c>
      <c r="D148" s="21">
        <v>2388.6999999999998</v>
      </c>
      <c r="E148" s="21">
        <v>2007</v>
      </c>
      <c r="F148" s="21">
        <v>2793.5</v>
      </c>
      <c r="G148" s="21">
        <v>20.5</v>
      </c>
      <c r="H148" s="21">
        <v>17.3</v>
      </c>
      <c r="I148" s="22">
        <v>24</v>
      </c>
      <c r="J148" s="44">
        <v>21202.2</v>
      </c>
      <c r="K148" s="21">
        <v>5041.2</v>
      </c>
      <c r="L148" s="21">
        <v>4673.1000000000004</v>
      </c>
      <c r="M148" s="21">
        <v>5456.8</v>
      </c>
      <c r="N148" s="21">
        <v>23.8</v>
      </c>
      <c r="O148" s="21">
        <v>22</v>
      </c>
      <c r="P148" s="22">
        <v>25.7</v>
      </c>
      <c r="Q148" s="35">
        <v>50277.4</v>
      </c>
      <c r="R148" s="21">
        <v>10116.9</v>
      </c>
      <c r="S148" s="21">
        <v>9297.7999999999993</v>
      </c>
      <c r="T148" s="21">
        <v>10918</v>
      </c>
      <c r="U148" s="21">
        <v>20.100000000000001</v>
      </c>
      <c r="V148" s="21">
        <v>18.5</v>
      </c>
      <c r="W148" s="22">
        <v>21.7</v>
      </c>
    </row>
    <row r="149" spans="1:23">
      <c r="A149" s="6" t="s">
        <v>736</v>
      </c>
      <c r="B149" s="55" t="s">
        <v>737</v>
      </c>
      <c r="C149" s="44">
        <v>1698.4</v>
      </c>
      <c r="D149" s="21">
        <v>463</v>
      </c>
      <c r="E149" s="21">
        <v>390.9</v>
      </c>
      <c r="F149" s="21">
        <v>536.29999999999995</v>
      </c>
      <c r="G149" s="21">
        <v>27.3</v>
      </c>
      <c r="H149" s="21">
        <v>23</v>
      </c>
      <c r="I149" s="22">
        <v>31.6</v>
      </c>
      <c r="J149" s="44">
        <v>5965.4</v>
      </c>
      <c r="K149" s="21">
        <v>1319.6</v>
      </c>
      <c r="L149" s="21">
        <v>1211.5999999999999</v>
      </c>
      <c r="M149" s="21">
        <v>1438.3</v>
      </c>
      <c r="N149" s="21">
        <v>22.1</v>
      </c>
      <c r="O149" s="21">
        <v>20.3</v>
      </c>
      <c r="P149" s="22">
        <v>24.1</v>
      </c>
      <c r="Q149" s="35">
        <v>29700.2</v>
      </c>
      <c r="R149" s="21">
        <v>5963.3</v>
      </c>
      <c r="S149" s="21">
        <v>5468.9</v>
      </c>
      <c r="T149" s="21">
        <v>6456.6</v>
      </c>
      <c r="U149" s="21">
        <v>20.100000000000001</v>
      </c>
      <c r="V149" s="21">
        <v>18.399999999999999</v>
      </c>
      <c r="W149" s="22">
        <v>21.7</v>
      </c>
    </row>
    <row r="150" spans="1:23">
      <c r="A150" s="6" t="s">
        <v>636</v>
      </c>
      <c r="B150" s="55" t="s">
        <v>637</v>
      </c>
      <c r="C150" s="44">
        <v>1154.7</v>
      </c>
      <c r="D150" s="21">
        <v>281.39999999999998</v>
      </c>
      <c r="E150" s="21">
        <v>238.2</v>
      </c>
      <c r="F150" s="21">
        <v>327.9</v>
      </c>
      <c r="G150" s="21">
        <v>24.4</v>
      </c>
      <c r="H150" s="21">
        <v>20.6</v>
      </c>
      <c r="I150" s="22">
        <v>28.4</v>
      </c>
      <c r="J150" s="44">
        <v>12106.6</v>
      </c>
      <c r="K150" s="21">
        <v>2829.3</v>
      </c>
      <c r="L150" s="21">
        <v>2624.6</v>
      </c>
      <c r="M150" s="21">
        <v>3058.1</v>
      </c>
      <c r="N150" s="21">
        <v>23.4</v>
      </c>
      <c r="O150" s="21">
        <v>21.7</v>
      </c>
      <c r="P150" s="22">
        <v>25.3</v>
      </c>
      <c r="Q150" s="35">
        <v>33915.800000000003</v>
      </c>
      <c r="R150" s="21">
        <v>6750.2</v>
      </c>
      <c r="S150" s="21">
        <v>6203.3</v>
      </c>
      <c r="T150" s="21">
        <v>7300</v>
      </c>
      <c r="U150" s="21">
        <v>19.899999999999999</v>
      </c>
      <c r="V150" s="21">
        <v>18.3</v>
      </c>
      <c r="W150" s="22">
        <v>21.5</v>
      </c>
    </row>
    <row r="151" spans="1:23">
      <c r="A151" s="6" t="s">
        <v>474</v>
      </c>
      <c r="B151" s="55" t="s">
        <v>475</v>
      </c>
      <c r="C151" s="44">
        <v>25845.1</v>
      </c>
      <c r="D151" s="21">
        <v>6410.3</v>
      </c>
      <c r="E151" s="21">
        <v>5360.8</v>
      </c>
      <c r="F151" s="21">
        <v>7444.8</v>
      </c>
      <c r="G151" s="21">
        <v>24.8</v>
      </c>
      <c r="H151" s="21">
        <v>20.7</v>
      </c>
      <c r="I151" s="22">
        <v>28.8</v>
      </c>
      <c r="J151" s="44">
        <v>37014</v>
      </c>
      <c r="K151" s="21">
        <v>10132.799999999999</v>
      </c>
      <c r="L151" s="21">
        <v>9065.7000000000007</v>
      </c>
      <c r="M151" s="21">
        <v>11235.9</v>
      </c>
      <c r="N151" s="21">
        <v>27.4</v>
      </c>
      <c r="O151" s="21">
        <v>24.5</v>
      </c>
      <c r="P151" s="22">
        <v>30.4</v>
      </c>
      <c r="Q151" s="35">
        <v>104068.8</v>
      </c>
      <c r="R151" s="21">
        <v>23662.9</v>
      </c>
      <c r="S151" s="21">
        <v>21064.1</v>
      </c>
      <c r="T151" s="21">
        <v>26467.599999999999</v>
      </c>
      <c r="U151" s="21">
        <v>22.7</v>
      </c>
      <c r="V151" s="21">
        <v>20.2</v>
      </c>
      <c r="W151" s="22">
        <v>25.4</v>
      </c>
    </row>
    <row r="152" spans="1:23">
      <c r="A152" s="6" t="s">
        <v>382</v>
      </c>
      <c r="B152" s="55" t="s">
        <v>383</v>
      </c>
      <c r="C152" s="44">
        <v>7612.9</v>
      </c>
      <c r="D152" s="21">
        <v>1795.7</v>
      </c>
      <c r="E152" s="21">
        <v>1510.1</v>
      </c>
      <c r="F152" s="21">
        <v>2085.5</v>
      </c>
      <c r="G152" s="21">
        <v>23.6</v>
      </c>
      <c r="H152" s="21">
        <v>19.8</v>
      </c>
      <c r="I152" s="22">
        <v>27.4</v>
      </c>
      <c r="J152" s="44">
        <v>11789.5</v>
      </c>
      <c r="K152" s="21">
        <v>3409.3</v>
      </c>
      <c r="L152" s="21">
        <v>3149.7</v>
      </c>
      <c r="M152" s="21">
        <v>3688.5</v>
      </c>
      <c r="N152" s="21">
        <v>28.9</v>
      </c>
      <c r="O152" s="21">
        <v>26.7</v>
      </c>
      <c r="P152" s="22">
        <v>31.3</v>
      </c>
      <c r="Q152" s="35">
        <v>32361.599999999999</v>
      </c>
      <c r="R152" s="21">
        <v>7548.8</v>
      </c>
      <c r="S152" s="21">
        <v>6913.8</v>
      </c>
      <c r="T152" s="21">
        <v>8234.4</v>
      </c>
      <c r="U152" s="21">
        <v>23.3</v>
      </c>
      <c r="V152" s="21">
        <v>21.4</v>
      </c>
      <c r="W152" s="22">
        <v>25.4</v>
      </c>
    </row>
    <row r="153" spans="1:23">
      <c r="A153" s="6" t="s">
        <v>510</v>
      </c>
      <c r="B153" s="55" t="s">
        <v>511</v>
      </c>
      <c r="C153" s="44">
        <v>13357.3</v>
      </c>
      <c r="D153" s="21">
        <v>3151.8</v>
      </c>
      <c r="E153" s="21">
        <v>2665.6</v>
      </c>
      <c r="F153" s="21">
        <v>3643.3</v>
      </c>
      <c r="G153" s="21">
        <v>23.6</v>
      </c>
      <c r="H153" s="21">
        <v>20</v>
      </c>
      <c r="I153" s="22">
        <v>27.3</v>
      </c>
      <c r="J153" s="44">
        <v>34930.199999999997</v>
      </c>
      <c r="K153" s="21">
        <v>8880</v>
      </c>
      <c r="L153" s="21">
        <v>8238.4</v>
      </c>
      <c r="M153" s="21">
        <v>9621.2999999999993</v>
      </c>
      <c r="N153" s="21">
        <v>25.4</v>
      </c>
      <c r="O153" s="21">
        <v>23.6</v>
      </c>
      <c r="P153" s="22">
        <v>27.5</v>
      </c>
      <c r="Q153" s="35">
        <v>71402.5</v>
      </c>
      <c r="R153" s="21">
        <v>15001.4</v>
      </c>
      <c r="S153" s="21">
        <v>13741.4</v>
      </c>
      <c r="T153" s="21">
        <v>16308</v>
      </c>
      <c r="U153" s="21">
        <v>21</v>
      </c>
      <c r="V153" s="21">
        <v>19.2</v>
      </c>
      <c r="W153" s="22">
        <v>22.8</v>
      </c>
    </row>
    <row r="154" spans="1:23">
      <c r="A154" s="6" t="s">
        <v>662</v>
      </c>
      <c r="B154" s="55" t="s">
        <v>663</v>
      </c>
      <c r="C154" s="44">
        <v>1683.9</v>
      </c>
      <c r="D154" s="21">
        <v>388.2</v>
      </c>
      <c r="E154" s="21">
        <v>327.39999999999998</v>
      </c>
      <c r="F154" s="21">
        <v>452.1</v>
      </c>
      <c r="G154" s="21">
        <v>23.1</v>
      </c>
      <c r="H154" s="21">
        <v>19.399999999999999</v>
      </c>
      <c r="I154" s="22">
        <v>26.9</v>
      </c>
      <c r="J154" s="44">
        <v>7967.3</v>
      </c>
      <c r="K154" s="21">
        <v>1885.1</v>
      </c>
      <c r="L154" s="21">
        <v>1739.5</v>
      </c>
      <c r="M154" s="21">
        <v>2044.5</v>
      </c>
      <c r="N154" s="21">
        <v>23.7</v>
      </c>
      <c r="O154" s="21">
        <v>21.8</v>
      </c>
      <c r="P154" s="22">
        <v>25.7</v>
      </c>
      <c r="Q154" s="35">
        <v>18841.8</v>
      </c>
      <c r="R154" s="21">
        <v>3572.1</v>
      </c>
      <c r="S154" s="21">
        <v>3266.1</v>
      </c>
      <c r="T154" s="21">
        <v>3875.9</v>
      </c>
      <c r="U154" s="21">
        <v>19</v>
      </c>
      <c r="V154" s="21">
        <v>17.3</v>
      </c>
      <c r="W154" s="22">
        <v>20.6</v>
      </c>
    </row>
    <row r="155" spans="1:23">
      <c r="A155" s="6" t="s">
        <v>844</v>
      </c>
      <c r="B155" s="55" t="s">
        <v>845</v>
      </c>
      <c r="C155" s="44">
        <v>4731.1000000000004</v>
      </c>
      <c r="D155" s="21">
        <v>830.6</v>
      </c>
      <c r="E155" s="21">
        <v>686.4</v>
      </c>
      <c r="F155" s="21">
        <v>984.3</v>
      </c>
      <c r="G155" s="21">
        <v>17.600000000000001</v>
      </c>
      <c r="H155" s="21">
        <v>14.5</v>
      </c>
      <c r="I155" s="22">
        <v>20.8</v>
      </c>
      <c r="J155" s="44">
        <v>16434.5</v>
      </c>
      <c r="K155" s="21">
        <v>3584.2</v>
      </c>
      <c r="L155" s="21">
        <v>3306.9</v>
      </c>
      <c r="M155" s="21">
        <v>3902.2</v>
      </c>
      <c r="N155" s="21">
        <v>21.8</v>
      </c>
      <c r="O155" s="21">
        <v>20.100000000000001</v>
      </c>
      <c r="P155" s="22">
        <v>23.7</v>
      </c>
      <c r="Q155" s="35">
        <v>62587.4</v>
      </c>
      <c r="R155" s="21">
        <v>11270.8</v>
      </c>
      <c r="S155" s="21">
        <v>10263.700000000001</v>
      </c>
      <c r="T155" s="21">
        <v>12194.6</v>
      </c>
      <c r="U155" s="21">
        <v>18</v>
      </c>
      <c r="V155" s="21">
        <v>16.399999999999999</v>
      </c>
      <c r="W155" s="22">
        <v>19.5</v>
      </c>
    </row>
    <row r="156" spans="1:23">
      <c r="A156" s="6" t="s">
        <v>570</v>
      </c>
      <c r="B156" s="55" t="s">
        <v>571</v>
      </c>
      <c r="C156" s="44">
        <v>4635</v>
      </c>
      <c r="D156" s="21">
        <v>1006.2</v>
      </c>
      <c r="E156" s="21">
        <v>845</v>
      </c>
      <c r="F156" s="21">
        <v>1180.2</v>
      </c>
      <c r="G156" s="21">
        <v>21.7</v>
      </c>
      <c r="H156" s="21">
        <v>18.2</v>
      </c>
      <c r="I156" s="22">
        <v>25.5</v>
      </c>
      <c r="J156" s="44">
        <v>12724.4</v>
      </c>
      <c r="K156" s="21">
        <v>2936.8</v>
      </c>
      <c r="L156" s="21">
        <v>2711.3</v>
      </c>
      <c r="M156" s="21">
        <v>3192.2</v>
      </c>
      <c r="N156" s="21">
        <v>23.1</v>
      </c>
      <c r="O156" s="21">
        <v>21.3</v>
      </c>
      <c r="P156" s="22">
        <v>25.1</v>
      </c>
      <c r="Q156" s="35">
        <v>27353.599999999999</v>
      </c>
      <c r="R156" s="21">
        <v>5452.6</v>
      </c>
      <c r="S156" s="21">
        <v>4976.2</v>
      </c>
      <c r="T156" s="21">
        <v>5915.7</v>
      </c>
      <c r="U156" s="21">
        <v>19.899999999999999</v>
      </c>
      <c r="V156" s="21">
        <v>18.2</v>
      </c>
      <c r="W156" s="22">
        <v>21.6</v>
      </c>
    </row>
    <row r="157" spans="1:23">
      <c r="A157" s="6" t="s">
        <v>502</v>
      </c>
      <c r="B157" s="55" t="s">
        <v>503</v>
      </c>
      <c r="C157" s="44">
        <v>6367.4</v>
      </c>
      <c r="D157" s="21">
        <v>1521.3</v>
      </c>
      <c r="E157" s="21">
        <v>1285.9000000000001</v>
      </c>
      <c r="F157" s="21">
        <v>1776.8</v>
      </c>
      <c r="G157" s="21">
        <v>23.9</v>
      </c>
      <c r="H157" s="21">
        <v>20.2</v>
      </c>
      <c r="I157" s="22">
        <v>27.9</v>
      </c>
      <c r="J157" s="44">
        <v>17716.3</v>
      </c>
      <c r="K157" s="21">
        <v>4343.8</v>
      </c>
      <c r="L157" s="21">
        <v>4008.2</v>
      </c>
      <c r="M157" s="21">
        <v>4701.5</v>
      </c>
      <c r="N157" s="21">
        <v>24.5</v>
      </c>
      <c r="O157" s="21">
        <v>22.6</v>
      </c>
      <c r="P157" s="22">
        <v>26.5</v>
      </c>
      <c r="Q157" s="35">
        <v>34593.199999999997</v>
      </c>
      <c r="R157" s="21">
        <v>7007.8</v>
      </c>
      <c r="S157" s="21">
        <v>6408.9</v>
      </c>
      <c r="T157" s="21">
        <v>7617.4</v>
      </c>
      <c r="U157" s="21">
        <v>20.3</v>
      </c>
      <c r="V157" s="21">
        <v>18.5</v>
      </c>
      <c r="W157" s="22">
        <v>22</v>
      </c>
    </row>
    <row r="158" spans="1:23">
      <c r="A158" s="6" t="s">
        <v>778</v>
      </c>
      <c r="B158" s="55" t="s">
        <v>779</v>
      </c>
      <c r="C158" s="44">
        <v>3912</v>
      </c>
      <c r="D158" s="21">
        <v>750.9</v>
      </c>
      <c r="E158" s="21">
        <v>621.6</v>
      </c>
      <c r="F158" s="21">
        <v>888.1</v>
      </c>
      <c r="G158" s="21">
        <v>19.2</v>
      </c>
      <c r="H158" s="21">
        <v>15.9</v>
      </c>
      <c r="I158" s="22">
        <v>22.7</v>
      </c>
      <c r="J158" s="44">
        <v>24623.599999999999</v>
      </c>
      <c r="K158" s="21">
        <v>5090.3</v>
      </c>
      <c r="L158" s="21">
        <v>4593.2</v>
      </c>
      <c r="M158" s="21">
        <v>5603</v>
      </c>
      <c r="N158" s="21">
        <v>20.7</v>
      </c>
      <c r="O158" s="21">
        <v>18.7</v>
      </c>
      <c r="P158" s="22">
        <v>22.8</v>
      </c>
      <c r="Q158" s="35">
        <v>48239.5</v>
      </c>
      <c r="R158" s="21">
        <v>8470</v>
      </c>
      <c r="S158" s="21">
        <v>7591.8</v>
      </c>
      <c r="T158" s="21">
        <v>9332.5</v>
      </c>
      <c r="U158" s="21">
        <v>17.600000000000001</v>
      </c>
      <c r="V158" s="21">
        <v>15.7</v>
      </c>
      <c r="W158" s="22">
        <v>19.3</v>
      </c>
    </row>
    <row r="159" spans="1:23">
      <c r="A159" s="6" t="s">
        <v>346</v>
      </c>
      <c r="B159" s="55" t="s">
        <v>347</v>
      </c>
      <c r="C159" s="44">
        <v>8409.7000000000007</v>
      </c>
      <c r="D159" s="21">
        <v>2277.4</v>
      </c>
      <c r="E159" s="21">
        <v>1941.1</v>
      </c>
      <c r="F159" s="21">
        <v>2614.1</v>
      </c>
      <c r="G159" s="21">
        <v>27.1</v>
      </c>
      <c r="H159" s="21">
        <v>23.1</v>
      </c>
      <c r="I159" s="22">
        <v>31.1</v>
      </c>
      <c r="J159" s="44">
        <v>13274</v>
      </c>
      <c r="K159" s="21">
        <v>3838.9</v>
      </c>
      <c r="L159" s="21">
        <v>3519.8</v>
      </c>
      <c r="M159" s="21">
        <v>4181.2</v>
      </c>
      <c r="N159" s="21">
        <v>28.9</v>
      </c>
      <c r="O159" s="21">
        <v>26.5</v>
      </c>
      <c r="P159" s="22">
        <v>31.5</v>
      </c>
      <c r="Q159" s="35">
        <v>37922.300000000003</v>
      </c>
      <c r="R159" s="21">
        <v>8977.2999999999993</v>
      </c>
      <c r="S159" s="21">
        <v>8180.3</v>
      </c>
      <c r="T159" s="21">
        <v>9848.1</v>
      </c>
      <c r="U159" s="21">
        <v>23.7</v>
      </c>
      <c r="V159" s="21">
        <v>21.6</v>
      </c>
      <c r="W159" s="22">
        <v>26</v>
      </c>
    </row>
    <row r="160" spans="1:23">
      <c r="A160" s="6" t="s">
        <v>758</v>
      </c>
      <c r="B160" s="55" t="s">
        <v>759</v>
      </c>
      <c r="C160" s="44">
        <v>13011.5</v>
      </c>
      <c r="D160" s="21">
        <v>2735.5</v>
      </c>
      <c r="E160" s="21">
        <v>2296.5</v>
      </c>
      <c r="F160" s="21">
        <v>3190.5</v>
      </c>
      <c r="G160" s="21">
        <v>21</v>
      </c>
      <c r="H160" s="21">
        <v>17.7</v>
      </c>
      <c r="I160" s="22">
        <v>24.5</v>
      </c>
      <c r="J160" s="44">
        <v>21575.9</v>
      </c>
      <c r="K160" s="21">
        <v>5217.6000000000004</v>
      </c>
      <c r="L160" s="21">
        <v>4844</v>
      </c>
      <c r="M160" s="21">
        <v>5661.6</v>
      </c>
      <c r="N160" s="21">
        <v>24.2</v>
      </c>
      <c r="O160" s="21">
        <v>22.5</v>
      </c>
      <c r="P160" s="22">
        <v>26.2</v>
      </c>
      <c r="Q160" s="35">
        <v>83849.600000000006</v>
      </c>
      <c r="R160" s="21">
        <v>16097.9</v>
      </c>
      <c r="S160" s="21">
        <v>14785.2</v>
      </c>
      <c r="T160" s="21">
        <v>17406</v>
      </c>
      <c r="U160" s="21">
        <v>19.2</v>
      </c>
      <c r="V160" s="21">
        <v>17.600000000000001</v>
      </c>
      <c r="W160" s="22">
        <v>20.8</v>
      </c>
    </row>
    <row r="161" spans="1:23">
      <c r="A161" s="6" t="s">
        <v>824</v>
      </c>
      <c r="B161" s="55" t="s">
        <v>825</v>
      </c>
      <c r="C161" s="44">
        <v>2340.3000000000002</v>
      </c>
      <c r="D161" s="21">
        <v>480.2</v>
      </c>
      <c r="E161" s="21">
        <v>401.3</v>
      </c>
      <c r="F161" s="21">
        <v>563.29999999999995</v>
      </c>
      <c r="G161" s="21">
        <v>20.5</v>
      </c>
      <c r="H161" s="21">
        <v>17.100000000000001</v>
      </c>
      <c r="I161" s="22">
        <v>24.1</v>
      </c>
      <c r="J161" s="44">
        <v>11273.6</v>
      </c>
      <c r="K161" s="21">
        <v>2284.8000000000002</v>
      </c>
      <c r="L161" s="21">
        <v>2083.6999999999998</v>
      </c>
      <c r="M161" s="21">
        <v>2499.9</v>
      </c>
      <c r="N161" s="21">
        <v>20.3</v>
      </c>
      <c r="O161" s="21">
        <v>18.5</v>
      </c>
      <c r="P161" s="22">
        <v>22.2</v>
      </c>
      <c r="Q161" s="35">
        <v>33923</v>
      </c>
      <c r="R161" s="21">
        <v>6013.3</v>
      </c>
      <c r="S161" s="21">
        <v>5455.8</v>
      </c>
      <c r="T161" s="21">
        <v>6557.2</v>
      </c>
      <c r="U161" s="21">
        <v>17.7</v>
      </c>
      <c r="V161" s="21">
        <v>16.100000000000001</v>
      </c>
      <c r="W161" s="22">
        <v>19.3</v>
      </c>
    </row>
    <row r="162" spans="1:23">
      <c r="A162" s="6" t="s">
        <v>384</v>
      </c>
      <c r="B162" s="55" t="s">
        <v>385</v>
      </c>
      <c r="C162" s="44">
        <v>8963.7000000000007</v>
      </c>
      <c r="D162" s="21">
        <v>2036.3</v>
      </c>
      <c r="E162" s="21">
        <v>1719.1</v>
      </c>
      <c r="F162" s="21">
        <v>2375.6</v>
      </c>
      <c r="G162" s="21">
        <v>22.7</v>
      </c>
      <c r="H162" s="21">
        <v>19.2</v>
      </c>
      <c r="I162" s="22">
        <v>26.5</v>
      </c>
      <c r="J162" s="44">
        <v>34097</v>
      </c>
      <c r="K162" s="21">
        <v>8644.2999999999993</v>
      </c>
      <c r="L162" s="21">
        <v>8035.8</v>
      </c>
      <c r="M162" s="21">
        <v>9302</v>
      </c>
      <c r="N162" s="21">
        <v>25.4</v>
      </c>
      <c r="O162" s="21">
        <v>23.6</v>
      </c>
      <c r="P162" s="22">
        <v>27.3</v>
      </c>
      <c r="Q162" s="35">
        <v>59299.3</v>
      </c>
      <c r="R162" s="21">
        <v>12798.3</v>
      </c>
      <c r="S162" s="21">
        <v>11759.5</v>
      </c>
      <c r="T162" s="21">
        <v>13822.2</v>
      </c>
      <c r="U162" s="21">
        <v>21.6</v>
      </c>
      <c r="V162" s="21">
        <v>19.8</v>
      </c>
      <c r="W162" s="22">
        <v>23.3</v>
      </c>
    </row>
    <row r="163" spans="1:23">
      <c r="A163" s="6" t="s">
        <v>420</v>
      </c>
      <c r="B163" s="55" t="s">
        <v>421</v>
      </c>
      <c r="C163" s="44">
        <v>6983.9</v>
      </c>
      <c r="D163" s="21">
        <v>1781.7</v>
      </c>
      <c r="E163" s="21">
        <v>1511.4</v>
      </c>
      <c r="F163" s="21">
        <v>2054.5</v>
      </c>
      <c r="G163" s="21">
        <v>25.5</v>
      </c>
      <c r="H163" s="21">
        <v>21.6</v>
      </c>
      <c r="I163" s="22">
        <v>29.4</v>
      </c>
      <c r="J163" s="44">
        <v>18620.7</v>
      </c>
      <c r="K163" s="21">
        <v>4794.2</v>
      </c>
      <c r="L163" s="21">
        <v>4473.6000000000004</v>
      </c>
      <c r="M163" s="21">
        <v>5166.7</v>
      </c>
      <c r="N163" s="21">
        <v>25.7</v>
      </c>
      <c r="O163" s="21">
        <v>24</v>
      </c>
      <c r="P163" s="22">
        <v>27.7</v>
      </c>
      <c r="Q163" s="35">
        <v>38321.4</v>
      </c>
      <c r="R163" s="21">
        <v>7948.1</v>
      </c>
      <c r="S163" s="21">
        <v>7328.4</v>
      </c>
      <c r="T163" s="21">
        <v>8582.5</v>
      </c>
      <c r="U163" s="21">
        <v>20.7</v>
      </c>
      <c r="V163" s="21">
        <v>19.100000000000001</v>
      </c>
      <c r="W163" s="22">
        <v>22.4</v>
      </c>
    </row>
    <row r="164" spans="1:23">
      <c r="A164" s="6" t="s">
        <v>504</v>
      </c>
      <c r="B164" s="55" t="s">
        <v>505</v>
      </c>
      <c r="C164" s="44">
        <v>7357.9</v>
      </c>
      <c r="D164" s="21">
        <v>1657.9</v>
      </c>
      <c r="E164" s="21">
        <v>1396.1</v>
      </c>
      <c r="F164" s="21">
        <v>1926.1</v>
      </c>
      <c r="G164" s="21">
        <v>22.5</v>
      </c>
      <c r="H164" s="21">
        <v>19</v>
      </c>
      <c r="I164" s="22">
        <v>26.2</v>
      </c>
      <c r="J164" s="44">
        <v>16755</v>
      </c>
      <c r="K164" s="21">
        <v>4390.2</v>
      </c>
      <c r="L164" s="21">
        <v>4083.3</v>
      </c>
      <c r="M164" s="21">
        <v>4732.6000000000004</v>
      </c>
      <c r="N164" s="21">
        <v>26.2</v>
      </c>
      <c r="O164" s="21">
        <v>24.4</v>
      </c>
      <c r="P164" s="22">
        <v>28.2</v>
      </c>
      <c r="Q164" s="35">
        <v>36188.1</v>
      </c>
      <c r="R164" s="21">
        <v>7218.3</v>
      </c>
      <c r="S164" s="21">
        <v>6630.1</v>
      </c>
      <c r="T164" s="21">
        <v>7824.4</v>
      </c>
      <c r="U164" s="21">
        <v>19.899999999999999</v>
      </c>
      <c r="V164" s="21">
        <v>18.3</v>
      </c>
      <c r="W164" s="22">
        <v>21.6</v>
      </c>
    </row>
    <row r="165" spans="1:23">
      <c r="A165" s="6" t="s">
        <v>476</v>
      </c>
      <c r="B165" s="55" t="s">
        <v>477</v>
      </c>
      <c r="C165" s="44">
        <v>11736.9</v>
      </c>
      <c r="D165" s="21">
        <v>2992.9</v>
      </c>
      <c r="E165" s="21">
        <v>2545.6</v>
      </c>
      <c r="F165" s="21">
        <v>3452.3</v>
      </c>
      <c r="G165" s="21">
        <v>25.5</v>
      </c>
      <c r="H165" s="21">
        <v>21.7</v>
      </c>
      <c r="I165" s="22">
        <v>29.4</v>
      </c>
      <c r="J165" s="44">
        <v>26647.5</v>
      </c>
      <c r="K165" s="21">
        <v>7204.2</v>
      </c>
      <c r="L165" s="21">
        <v>6630.9</v>
      </c>
      <c r="M165" s="21">
        <v>7814.2</v>
      </c>
      <c r="N165" s="21">
        <v>27</v>
      </c>
      <c r="O165" s="21">
        <v>24.9</v>
      </c>
      <c r="P165" s="22">
        <v>29.3</v>
      </c>
      <c r="Q165" s="35">
        <v>74299.5</v>
      </c>
      <c r="R165" s="21">
        <v>16343.1</v>
      </c>
      <c r="S165" s="21">
        <v>14905</v>
      </c>
      <c r="T165" s="21">
        <v>17876.8</v>
      </c>
      <c r="U165" s="21">
        <v>22</v>
      </c>
      <c r="V165" s="21">
        <v>20.100000000000001</v>
      </c>
      <c r="W165" s="22">
        <v>24.1</v>
      </c>
    </row>
    <row r="166" spans="1:23">
      <c r="A166" s="6" t="s">
        <v>826</v>
      </c>
      <c r="B166" s="55" t="s">
        <v>827</v>
      </c>
      <c r="C166" s="44">
        <v>11356.5</v>
      </c>
      <c r="D166" s="21">
        <v>2425.1</v>
      </c>
      <c r="E166" s="21">
        <v>2003.2</v>
      </c>
      <c r="F166" s="21">
        <v>2853.1</v>
      </c>
      <c r="G166" s="21">
        <v>21.4</v>
      </c>
      <c r="H166" s="21">
        <v>17.600000000000001</v>
      </c>
      <c r="I166" s="22">
        <v>25.1</v>
      </c>
      <c r="J166" s="44">
        <v>9843.2999999999993</v>
      </c>
      <c r="K166" s="21">
        <v>2267.1999999999998</v>
      </c>
      <c r="L166" s="21">
        <v>2023.3</v>
      </c>
      <c r="M166" s="21">
        <v>2548.4</v>
      </c>
      <c r="N166" s="21">
        <v>23</v>
      </c>
      <c r="O166" s="21">
        <v>20.6</v>
      </c>
      <c r="P166" s="22">
        <v>25.9</v>
      </c>
      <c r="Q166" s="35">
        <v>81299.199999999997</v>
      </c>
      <c r="R166" s="21">
        <v>16288</v>
      </c>
      <c r="S166" s="21">
        <v>14456.7</v>
      </c>
      <c r="T166" s="21">
        <v>18156.3</v>
      </c>
      <c r="U166" s="21">
        <v>20</v>
      </c>
      <c r="V166" s="21">
        <v>17.8</v>
      </c>
      <c r="W166" s="22">
        <v>22.3</v>
      </c>
    </row>
    <row r="167" spans="1:23">
      <c r="A167" s="6" t="s">
        <v>440</v>
      </c>
      <c r="B167" s="55" t="s">
        <v>441</v>
      </c>
      <c r="C167" s="44">
        <v>8930.2999999999993</v>
      </c>
      <c r="D167" s="21">
        <v>1965.8</v>
      </c>
      <c r="E167" s="21">
        <v>1647.9</v>
      </c>
      <c r="F167" s="21">
        <v>2286.5</v>
      </c>
      <c r="G167" s="21">
        <v>22</v>
      </c>
      <c r="H167" s="21">
        <v>18.5</v>
      </c>
      <c r="I167" s="22">
        <v>25.6</v>
      </c>
      <c r="J167" s="44">
        <v>13592</v>
      </c>
      <c r="K167" s="21">
        <v>3448.1</v>
      </c>
      <c r="L167" s="21">
        <v>3210.5</v>
      </c>
      <c r="M167" s="21">
        <v>3716.9</v>
      </c>
      <c r="N167" s="21">
        <v>25.4</v>
      </c>
      <c r="O167" s="21">
        <v>23.6</v>
      </c>
      <c r="P167" s="22">
        <v>27.3</v>
      </c>
      <c r="Q167" s="35">
        <v>32059.7</v>
      </c>
      <c r="R167" s="21">
        <v>6803.9</v>
      </c>
      <c r="S167" s="21">
        <v>6250.6</v>
      </c>
      <c r="T167" s="21">
        <v>7362.1</v>
      </c>
      <c r="U167" s="21">
        <v>21.2</v>
      </c>
      <c r="V167" s="21">
        <v>19.5</v>
      </c>
      <c r="W167" s="22">
        <v>23</v>
      </c>
    </row>
    <row r="168" spans="1:23">
      <c r="A168" s="6" t="s">
        <v>560</v>
      </c>
      <c r="B168" s="55" t="s">
        <v>561</v>
      </c>
      <c r="C168" s="44">
        <v>3494.6</v>
      </c>
      <c r="D168" s="21">
        <v>828</v>
      </c>
      <c r="E168" s="21">
        <v>701.9</v>
      </c>
      <c r="F168" s="21">
        <v>959.5</v>
      </c>
      <c r="G168" s="21">
        <v>23.7</v>
      </c>
      <c r="H168" s="21">
        <v>20.100000000000001</v>
      </c>
      <c r="I168" s="22">
        <v>27.5</v>
      </c>
      <c r="J168" s="44">
        <v>15289</v>
      </c>
      <c r="K168" s="21">
        <v>3744.6</v>
      </c>
      <c r="L168" s="21">
        <v>3487.3</v>
      </c>
      <c r="M168" s="21">
        <v>4038.4</v>
      </c>
      <c r="N168" s="21">
        <v>24.5</v>
      </c>
      <c r="O168" s="21">
        <v>22.8</v>
      </c>
      <c r="P168" s="22">
        <v>26.4</v>
      </c>
      <c r="Q168" s="35">
        <v>36372.400000000001</v>
      </c>
      <c r="R168" s="21">
        <v>7669.8</v>
      </c>
      <c r="S168" s="21">
        <v>7071.2</v>
      </c>
      <c r="T168" s="21">
        <v>8275.2000000000007</v>
      </c>
      <c r="U168" s="21">
        <v>21.1</v>
      </c>
      <c r="V168" s="21">
        <v>19.399999999999999</v>
      </c>
      <c r="W168" s="22">
        <v>22.8</v>
      </c>
    </row>
    <row r="169" spans="1:23">
      <c r="A169" s="6" t="s">
        <v>326</v>
      </c>
      <c r="B169" s="55" t="s">
        <v>327</v>
      </c>
      <c r="C169" s="44">
        <v>13062.9</v>
      </c>
      <c r="D169" s="21">
        <v>3265.2</v>
      </c>
      <c r="E169" s="21">
        <v>2771.3</v>
      </c>
      <c r="F169" s="21">
        <v>3763.2</v>
      </c>
      <c r="G169" s="21">
        <v>25</v>
      </c>
      <c r="H169" s="21">
        <v>21.2</v>
      </c>
      <c r="I169" s="22">
        <v>28.8</v>
      </c>
      <c r="J169" s="44">
        <v>23315.3</v>
      </c>
      <c r="K169" s="21">
        <v>6460.8</v>
      </c>
      <c r="L169" s="21">
        <v>5992.2</v>
      </c>
      <c r="M169" s="21">
        <v>6981.8</v>
      </c>
      <c r="N169" s="21">
        <v>27.7</v>
      </c>
      <c r="O169" s="21">
        <v>25.7</v>
      </c>
      <c r="P169" s="22">
        <v>29.9</v>
      </c>
      <c r="Q169" s="35">
        <v>39868.800000000003</v>
      </c>
      <c r="R169" s="21">
        <v>9078.2999999999993</v>
      </c>
      <c r="S169" s="21">
        <v>8338</v>
      </c>
      <c r="T169" s="21">
        <v>9871.2000000000007</v>
      </c>
      <c r="U169" s="21">
        <v>22.8</v>
      </c>
      <c r="V169" s="21">
        <v>20.9</v>
      </c>
      <c r="W169" s="22">
        <v>24.8</v>
      </c>
    </row>
    <row r="170" spans="1:23">
      <c r="A170" s="6" t="s">
        <v>738</v>
      </c>
      <c r="B170" s="55" t="s">
        <v>739</v>
      </c>
      <c r="C170" s="44">
        <v>5733.9</v>
      </c>
      <c r="D170" s="21">
        <v>1306.7</v>
      </c>
      <c r="E170" s="21">
        <v>1101.7</v>
      </c>
      <c r="F170" s="21">
        <v>1523.8</v>
      </c>
      <c r="G170" s="21">
        <v>22.8</v>
      </c>
      <c r="H170" s="21">
        <v>19.2</v>
      </c>
      <c r="I170" s="22">
        <v>26.6</v>
      </c>
      <c r="J170" s="44">
        <v>13901.6</v>
      </c>
      <c r="K170" s="21">
        <v>3077.8</v>
      </c>
      <c r="L170" s="21">
        <v>2828.2</v>
      </c>
      <c r="M170" s="21">
        <v>3345.6</v>
      </c>
      <c r="N170" s="21">
        <v>22.1</v>
      </c>
      <c r="O170" s="21">
        <v>20.3</v>
      </c>
      <c r="P170" s="22">
        <v>24.1</v>
      </c>
      <c r="Q170" s="35">
        <v>43965.5</v>
      </c>
      <c r="R170" s="21">
        <v>7899.8</v>
      </c>
      <c r="S170" s="21">
        <v>7196.1</v>
      </c>
      <c r="T170" s="21">
        <v>8581.1</v>
      </c>
      <c r="U170" s="21">
        <v>18</v>
      </c>
      <c r="V170" s="21">
        <v>16.399999999999999</v>
      </c>
      <c r="W170" s="22">
        <v>19.5</v>
      </c>
    </row>
    <row r="171" spans="1:23">
      <c r="A171" s="6" t="s">
        <v>572</v>
      </c>
      <c r="B171" s="55" t="s">
        <v>573</v>
      </c>
      <c r="C171" s="44">
        <v>6522.8</v>
      </c>
      <c r="D171" s="21">
        <v>1390.1</v>
      </c>
      <c r="E171" s="21">
        <v>1169.9000000000001</v>
      </c>
      <c r="F171" s="21">
        <v>1625.2</v>
      </c>
      <c r="G171" s="21">
        <v>21.3</v>
      </c>
      <c r="H171" s="21">
        <v>17.899999999999999</v>
      </c>
      <c r="I171" s="22">
        <v>24.9</v>
      </c>
      <c r="J171" s="44">
        <v>21993.1</v>
      </c>
      <c r="K171" s="21">
        <v>5149.2</v>
      </c>
      <c r="L171" s="21">
        <v>4749.3</v>
      </c>
      <c r="M171" s="21">
        <v>5585.7</v>
      </c>
      <c r="N171" s="21">
        <v>23.4</v>
      </c>
      <c r="O171" s="21">
        <v>21.6</v>
      </c>
      <c r="P171" s="22">
        <v>25.4</v>
      </c>
      <c r="Q171" s="35">
        <v>34305.1</v>
      </c>
      <c r="R171" s="21">
        <v>6581.3</v>
      </c>
      <c r="S171" s="21">
        <v>6017.2</v>
      </c>
      <c r="T171" s="21">
        <v>7143</v>
      </c>
      <c r="U171" s="21">
        <v>19.2</v>
      </c>
      <c r="V171" s="21">
        <v>17.5</v>
      </c>
      <c r="W171" s="22">
        <v>20.8</v>
      </c>
    </row>
    <row r="172" spans="1:23">
      <c r="A172" s="6" t="s">
        <v>396</v>
      </c>
      <c r="B172" s="55" t="s">
        <v>397</v>
      </c>
      <c r="C172" s="44">
        <v>11674.9</v>
      </c>
      <c r="D172" s="21">
        <v>2769.4</v>
      </c>
      <c r="E172" s="21">
        <v>2345.1999999999998</v>
      </c>
      <c r="F172" s="21">
        <v>3201.2</v>
      </c>
      <c r="G172" s="21">
        <v>23.7</v>
      </c>
      <c r="H172" s="21">
        <v>20.100000000000001</v>
      </c>
      <c r="I172" s="22">
        <v>27.4</v>
      </c>
      <c r="J172" s="44">
        <v>26125.4</v>
      </c>
      <c r="K172" s="21">
        <v>6831.8</v>
      </c>
      <c r="L172" s="21">
        <v>6368.5</v>
      </c>
      <c r="M172" s="21">
        <v>7368.6</v>
      </c>
      <c r="N172" s="21">
        <v>26.2</v>
      </c>
      <c r="O172" s="21">
        <v>24.4</v>
      </c>
      <c r="P172" s="22">
        <v>28.2</v>
      </c>
      <c r="Q172" s="35">
        <v>47586.7</v>
      </c>
      <c r="R172" s="21">
        <v>10179.799999999999</v>
      </c>
      <c r="S172" s="21">
        <v>9386.2999999999993</v>
      </c>
      <c r="T172" s="21">
        <v>11010.4</v>
      </c>
      <c r="U172" s="21">
        <v>21.4</v>
      </c>
      <c r="V172" s="21">
        <v>19.7</v>
      </c>
      <c r="W172" s="22">
        <v>23.1</v>
      </c>
    </row>
    <row r="173" spans="1:23">
      <c r="A173" s="6" t="s">
        <v>334</v>
      </c>
      <c r="B173" s="55" t="s">
        <v>335</v>
      </c>
      <c r="C173" s="44">
        <v>3417.5</v>
      </c>
      <c r="D173" s="21">
        <v>766</v>
      </c>
      <c r="E173" s="21">
        <v>634.29999999999995</v>
      </c>
      <c r="F173" s="21">
        <v>899.6</v>
      </c>
      <c r="G173" s="21">
        <v>22.4</v>
      </c>
      <c r="H173" s="21">
        <v>18.600000000000001</v>
      </c>
      <c r="I173" s="22">
        <v>26.3</v>
      </c>
      <c r="J173" s="44">
        <v>24814.6</v>
      </c>
      <c r="K173" s="21">
        <v>6407.5</v>
      </c>
      <c r="L173" s="21">
        <v>5899.5</v>
      </c>
      <c r="M173" s="21">
        <v>6965.3</v>
      </c>
      <c r="N173" s="21">
        <v>25.8</v>
      </c>
      <c r="O173" s="21">
        <v>23.8</v>
      </c>
      <c r="P173" s="22">
        <v>28.1</v>
      </c>
      <c r="Q173" s="35">
        <v>36130.9</v>
      </c>
      <c r="R173" s="21">
        <v>7949.4</v>
      </c>
      <c r="S173" s="21">
        <v>7229.5</v>
      </c>
      <c r="T173" s="21">
        <v>8681.5</v>
      </c>
      <c r="U173" s="21">
        <v>22</v>
      </c>
      <c r="V173" s="21">
        <v>20</v>
      </c>
      <c r="W173" s="22">
        <v>24</v>
      </c>
    </row>
    <row r="174" spans="1:23">
      <c r="A174" s="6" t="s">
        <v>512</v>
      </c>
      <c r="B174" s="55" t="s">
        <v>513</v>
      </c>
      <c r="C174" s="44">
        <v>20012.3</v>
      </c>
      <c r="D174" s="21">
        <v>4561.3999999999996</v>
      </c>
      <c r="E174" s="21">
        <v>3853.3</v>
      </c>
      <c r="F174" s="21">
        <v>5285.6</v>
      </c>
      <c r="G174" s="21">
        <v>22.8</v>
      </c>
      <c r="H174" s="21">
        <v>19.3</v>
      </c>
      <c r="I174" s="22">
        <v>26.4</v>
      </c>
      <c r="J174" s="44">
        <v>54201.7</v>
      </c>
      <c r="K174" s="21">
        <v>13398.8</v>
      </c>
      <c r="L174" s="21">
        <v>12467.2</v>
      </c>
      <c r="M174" s="21">
        <v>14501.7</v>
      </c>
      <c r="N174" s="21">
        <v>24.7</v>
      </c>
      <c r="O174" s="21">
        <v>23</v>
      </c>
      <c r="P174" s="22">
        <v>26.8</v>
      </c>
      <c r="Q174" s="35">
        <v>91953</v>
      </c>
      <c r="R174" s="21">
        <v>18896.099999999999</v>
      </c>
      <c r="S174" s="21">
        <v>17410.3</v>
      </c>
      <c r="T174" s="21">
        <v>20433.599999999999</v>
      </c>
      <c r="U174" s="21">
        <v>20.5</v>
      </c>
      <c r="V174" s="21">
        <v>18.899999999999999</v>
      </c>
      <c r="W174" s="22">
        <v>22.2</v>
      </c>
    </row>
    <row r="175" spans="1:23">
      <c r="A175" s="6" t="s">
        <v>604</v>
      </c>
      <c r="B175" s="55" t="s">
        <v>605</v>
      </c>
      <c r="C175" s="44">
        <v>9796.7000000000007</v>
      </c>
      <c r="D175" s="21">
        <v>2175.4</v>
      </c>
      <c r="E175" s="21">
        <v>1844.1</v>
      </c>
      <c r="F175" s="21">
        <v>2531.1999999999998</v>
      </c>
      <c r="G175" s="21">
        <v>22.2</v>
      </c>
      <c r="H175" s="21">
        <v>18.8</v>
      </c>
      <c r="I175" s="22">
        <v>25.8</v>
      </c>
      <c r="J175" s="44">
        <v>32254.7</v>
      </c>
      <c r="K175" s="21">
        <v>7706.1</v>
      </c>
      <c r="L175" s="21">
        <v>7168.1</v>
      </c>
      <c r="M175" s="21">
        <v>8326.2999999999993</v>
      </c>
      <c r="N175" s="21">
        <v>23.9</v>
      </c>
      <c r="O175" s="21">
        <v>22.2</v>
      </c>
      <c r="P175" s="22">
        <v>25.8</v>
      </c>
      <c r="Q175" s="35">
        <v>71313.600000000006</v>
      </c>
      <c r="R175" s="21">
        <v>13782.6</v>
      </c>
      <c r="S175" s="21">
        <v>12692.3</v>
      </c>
      <c r="T175" s="21">
        <v>14909.1</v>
      </c>
      <c r="U175" s="21">
        <v>19.3</v>
      </c>
      <c r="V175" s="21">
        <v>17.8</v>
      </c>
      <c r="W175" s="22">
        <v>20.9</v>
      </c>
    </row>
    <row r="176" spans="1:23">
      <c r="A176" s="6" t="s">
        <v>514</v>
      </c>
      <c r="B176" s="55" t="s">
        <v>515</v>
      </c>
      <c r="C176" s="44">
        <v>9462</v>
      </c>
      <c r="D176" s="21">
        <v>2192.3000000000002</v>
      </c>
      <c r="E176" s="21">
        <v>1851.7</v>
      </c>
      <c r="F176" s="21">
        <v>2539.6999999999998</v>
      </c>
      <c r="G176" s="21">
        <v>23.2</v>
      </c>
      <c r="H176" s="21">
        <v>19.600000000000001</v>
      </c>
      <c r="I176" s="22">
        <v>26.8</v>
      </c>
      <c r="J176" s="44">
        <v>27881.9</v>
      </c>
      <c r="K176" s="21">
        <v>7213.9</v>
      </c>
      <c r="L176" s="21">
        <v>6719.5</v>
      </c>
      <c r="M176" s="21">
        <v>7795</v>
      </c>
      <c r="N176" s="21">
        <v>25.9</v>
      </c>
      <c r="O176" s="21">
        <v>24.1</v>
      </c>
      <c r="P176" s="22">
        <v>28</v>
      </c>
      <c r="Q176" s="35">
        <v>64411.1</v>
      </c>
      <c r="R176" s="21">
        <v>13498.9</v>
      </c>
      <c r="S176" s="21">
        <v>12388.8</v>
      </c>
      <c r="T176" s="21">
        <v>14619</v>
      </c>
      <c r="U176" s="21">
        <v>21</v>
      </c>
      <c r="V176" s="21">
        <v>19.2</v>
      </c>
      <c r="W176" s="22">
        <v>22.7</v>
      </c>
    </row>
    <row r="177" spans="1:23">
      <c r="A177" s="6" t="s">
        <v>422</v>
      </c>
      <c r="B177" s="55" t="s">
        <v>423</v>
      </c>
      <c r="C177" s="44">
        <v>3186.1</v>
      </c>
      <c r="D177" s="21">
        <v>735.2</v>
      </c>
      <c r="E177" s="21">
        <v>618.9</v>
      </c>
      <c r="F177" s="21">
        <v>855.2</v>
      </c>
      <c r="G177" s="21">
        <v>23.1</v>
      </c>
      <c r="H177" s="21">
        <v>19.399999999999999</v>
      </c>
      <c r="I177" s="22">
        <v>26.8</v>
      </c>
      <c r="J177" s="44">
        <v>13503.3</v>
      </c>
      <c r="K177" s="21">
        <v>3238.4</v>
      </c>
      <c r="L177" s="21">
        <v>2995.9</v>
      </c>
      <c r="M177" s="21">
        <v>3514.8</v>
      </c>
      <c r="N177" s="21">
        <v>24</v>
      </c>
      <c r="O177" s="21">
        <v>22.2</v>
      </c>
      <c r="P177" s="22">
        <v>26</v>
      </c>
      <c r="Q177" s="35">
        <v>16750.599999999999</v>
      </c>
      <c r="R177" s="21">
        <v>3737</v>
      </c>
      <c r="S177" s="21">
        <v>3430.7</v>
      </c>
      <c r="T177" s="21">
        <v>4030.5</v>
      </c>
      <c r="U177" s="21">
        <v>22.3</v>
      </c>
      <c r="V177" s="21">
        <v>20.5</v>
      </c>
      <c r="W177" s="22">
        <v>24.1</v>
      </c>
    </row>
    <row r="178" spans="1:23">
      <c r="A178" s="6" t="s">
        <v>718</v>
      </c>
      <c r="B178" s="55" t="s">
        <v>719</v>
      </c>
      <c r="C178" s="44">
        <v>3898.7</v>
      </c>
      <c r="D178" s="21">
        <v>916.5</v>
      </c>
      <c r="E178" s="21">
        <v>772</v>
      </c>
      <c r="F178" s="21">
        <v>1064.7</v>
      </c>
      <c r="G178" s="21">
        <v>23.5</v>
      </c>
      <c r="H178" s="21">
        <v>19.8</v>
      </c>
      <c r="I178" s="22">
        <v>27.3</v>
      </c>
      <c r="J178" s="44">
        <v>12724.8</v>
      </c>
      <c r="K178" s="21">
        <v>2933.2</v>
      </c>
      <c r="L178" s="21">
        <v>2716.5</v>
      </c>
      <c r="M178" s="21">
        <v>3194.9</v>
      </c>
      <c r="N178" s="21">
        <v>23.1</v>
      </c>
      <c r="O178" s="21">
        <v>21.3</v>
      </c>
      <c r="P178" s="22">
        <v>25.1</v>
      </c>
      <c r="Q178" s="35">
        <v>36035.5</v>
      </c>
      <c r="R178" s="21">
        <v>6872.2</v>
      </c>
      <c r="S178" s="21">
        <v>6305.5</v>
      </c>
      <c r="T178" s="21">
        <v>7457.3</v>
      </c>
      <c r="U178" s="21">
        <v>19.100000000000001</v>
      </c>
      <c r="V178" s="21">
        <v>17.5</v>
      </c>
      <c r="W178" s="22">
        <v>20.7</v>
      </c>
    </row>
    <row r="179" spans="1:23">
      <c r="A179" s="6" t="s">
        <v>606</v>
      </c>
      <c r="B179" s="55" t="s">
        <v>607</v>
      </c>
      <c r="C179" s="44">
        <v>32056</v>
      </c>
      <c r="D179" s="21">
        <v>6722.5</v>
      </c>
      <c r="E179" s="21">
        <v>5666.6</v>
      </c>
      <c r="F179" s="21">
        <v>7853.2</v>
      </c>
      <c r="G179" s="21">
        <v>21</v>
      </c>
      <c r="H179" s="21">
        <v>17.7</v>
      </c>
      <c r="I179" s="22">
        <v>24.5</v>
      </c>
      <c r="J179" s="44">
        <v>100009.4</v>
      </c>
      <c r="K179" s="21">
        <v>23610.400000000001</v>
      </c>
      <c r="L179" s="21">
        <v>21983.200000000001</v>
      </c>
      <c r="M179" s="21">
        <v>25452.2</v>
      </c>
      <c r="N179" s="21">
        <v>23.6</v>
      </c>
      <c r="O179" s="21">
        <v>22</v>
      </c>
      <c r="P179" s="22">
        <v>25.4</v>
      </c>
      <c r="Q179" s="35">
        <v>210754.6</v>
      </c>
      <c r="R179" s="21">
        <v>40786.1</v>
      </c>
      <c r="S179" s="21">
        <v>37596.5</v>
      </c>
      <c r="T179" s="21">
        <v>43985.4</v>
      </c>
      <c r="U179" s="21">
        <v>19.399999999999999</v>
      </c>
      <c r="V179" s="21">
        <v>17.8</v>
      </c>
      <c r="W179" s="22">
        <v>20.9</v>
      </c>
    </row>
    <row r="180" spans="1:23">
      <c r="A180" s="6" t="s">
        <v>478</v>
      </c>
      <c r="B180" s="55" t="s">
        <v>479</v>
      </c>
      <c r="C180" s="44">
        <v>14481</v>
      </c>
      <c r="D180" s="21">
        <v>3430.4</v>
      </c>
      <c r="E180" s="21">
        <v>2907.2</v>
      </c>
      <c r="F180" s="21">
        <v>3968.9</v>
      </c>
      <c r="G180" s="21">
        <v>23.7</v>
      </c>
      <c r="H180" s="21">
        <v>20.100000000000001</v>
      </c>
      <c r="I180" s="22">
        <v>27.4</v>
      </c>
      <c r="J180" s="44">
        <v>48393.9</v>
      </c>
      <c r="K180" s="21">
        <v>12639.4</v>
      </c>
      <c r="L180" s="21">
        <v>11828.1</v>
      </c>
      <c r="M180" s="21">
        <v>13580.2</v>
      </c>
      <c r="N180" s="21">
        <v>26.1</v>
      </c>
      <c r="O180" s="21">
        <v>24.4</v>
      </c>
      <c r="P180" s="22">
        <v>28.1</v>
      </c>
      <c r="Q180" s="35">
        <v>117362.1</v>
      </c>
      <c r="R180" s="21">
        <v>24883.9</v>
      </c>
      <c r="S180" s="21">
        <v>22886.400000000001</v>
      </c>
      <c r="T180" s="21">
        <v>26879.3</v>
      </c>
      <c r="U180" s="21">
        <v>21.2</v>
      </c>
      <c r="V180" s="21">
        <v>19.5</v>
      </c>
      <c r="W180" s="22">
        <v>22.9</v>
      </c>
    </row>
    <row r="181" spans="1:23">
      <c r="A181" s="6" t="s">
        <v>424</v>
      </c>
      <c r="B181" s="55" t="s">
        <v>425</v>
      </c>
      <c r="C181" s="44">
        <v>7705.8</v>
      </c>
      <c r="D181" s="21">
        <v>1931.6</v>
      </c>
      <c r="E181" s="21">
        <v>1634.2</v>
      </c>
      <c r="F181" s="21">
        <v>2232.3000000000002</v>
      </c>
      <c r="G181" s="21">
        <v>25.1</v>
      </c>
      <c r="H181" s="21">
        <v>21.2</v>
      </c>
      <c r="I181" s="22">
        <v>29</v>
      </c>
      <c r="J181" s="44">
        <v>14356.3</v>
      </c>
      <c r="K181" s="21">
        <v>3677.1</v>
      </c>
      <c r="L181" s="21">
        <v>3372.7</v>
      </c>
      <c r="M181" s="21">
        <v>4006</v>
      </c>
      <c r="N181" s="21">
        <v>25.6</v>
      </c>
      <c r="O181" s="21">
        <v>23.5</v>
      </c>
      <c r="P181" s="22">
        <v>27.9</v>
      </c>
      <c r="Q181" s="35">
        <v>30803.9</v>
      </c>
      <c r="R181" s="21">
        <v>6724.9</v>
      </c>
      <c r="S181" s="21">
        <v>6134.7</v>
      </c>
      <c r="T181" s="21">
        <v>7355.7</v>
      </c>
      <c r="U181" s="21">
        <v>21.8</v>
      </c>
      <c r="V181" s="21">
        <v>19.899999999999999</v>
      </c>
      <c r="W181" s="22">
        <v>23.9</v>
      </c>
    </row>
    <row r="182" spans="1:23">
      <c r="A182" s="6" t="s">
        <v>442</v>
      </c>
      <c r="B182" s="55" t="s">
        <v>443</v>
      </c>
      <c r="C182" s="44">
        <v>13683.4</v>
      </c>
      <c r="D182" s="21">
        <v>3459</v>
      </c>
      <c r="E182" s="21">
        <v>2919.3</v>
      </c>
      <c r="F182" s="21">
        <v>4005.1</v>
      </c>
      <c r="G182" s="21">
        <v>25.3</v>
      </c>
      <c r="H182" s="21">
        <v>21.3</v>
      </c>
      <c r="I182" s="22">
        <v>29.3</v>
      </c>
      <c r="J182" s="44">
        <v>21634.7</v>
      </c>
      <c r="K182" s="21">
        <v>5964.2</v>
      </c>
      <c r="L182" s="21">
        <v>5404.6</v>
      </c>
      <c r="M182" s="21">
        <v>6545.4</v>
      </c>
      <c r="N182" s="21">
        <v>27.6</v>
      </c>
      <c r="O182" s="21">
        <v>25</v>
      </c>
      <c r="P182" s="22">
        <v>30.3</v>
      </c>
      <c r="Q182" s="35">
        <v>69032.899999999994</v>
      </c>
      <c r="R182" s="21">
        <v>16128.9</v>
      </c>
      <c r="S182" s="21">
        <v>14567.5</v>
      </c>
      <c r="T182" s="21">
        <v>17871</v>
      </c>
      <c r="U182" s="21">
        <v>23.4</v>
      </c>
      <c r="V182" s="21">
        <v>21.1</v>
      </c>
      <c r="W182" s="22">
        <v>25.9</v>
      </c>
    </row>
    <row r="183" spans="1:23">
      <c r="A183" s="6" t="s">
        <v>462</v>
      </c>
      <c r="B183" s="55" t="s">
        <v>463</v>
      </c>
      <c r="C183" s="44">
        <v>9378.4</v>
      </c>
      <c r="D183" s="21">
        <v>2311.4</v>
      </c>
      <c r="E183" s="21">
        <v>1960.8</v>
      </c>
      <c r="F183" s="21">
        <v>2665.9</v>
      </c>
      <c r="G183" s="21">
        <v>24.6</v>
      </c>
      <c r="H183" s="21">
        <v>20.9</v>
      </c>
      <c r="I183" s="22">
        <v>28.4</v>
      </c>
      <c r="J183" s="44">
        <v>13798.4</v>
      </c>
      <c r="K183" s="21">
        <v>3686.7</v>
      </c>
      <c r="L183" s="21">
        <v>3426.1</v>
      </c>
      <c r="M183" s="21">
        <v>3984.1</v>
      </c>
      <c r="N183" s="21">
        <v>26.7</v>
      </c>
      <c r="O183" s="21">
        <v>24.8</v>
      </c>
      <c r="P183" s="22">
        <v>28.9</v>
      </c>
      <c r="Q183" s="35">
        <v>38752.199999999997</v>
      </c>
      <c r="R183" s="21">
        <v>8124.5</v>
      </c>
      <c r="S183" s="21">
        <v>7434.4</v>
      </c>
      <c r="T183" s="21">
        <v>8843.4</v>
      </c>
      <c r="U183" s="21">
        <v>21</v>
      </c>
      <c r="V183" s="21">
        <v>19.2</v>
      </c>
      <c r="W183" s="22">
        <v>22.8</v>
      </c>
    </row>
    <row r="184" spans="1:23">
      <c r="A184" s="6" t="s">
        <v>708</v>
      </c>
      <c r="B184" s="55" t="s">
        <v>709</v>
      </c>
      <c r="C184" s="44">
        <v>2376.3000000000002</v>
      </c>
      <c r="D184" s="21">
        <v>503</v>
      </c>
      <c r="E184" s="21">
        <v>422</v>
      </c>
      <c r="F184" s="21">
        <v>588.70000000000005</v>
      </c>
      <c r="G184" s="21">
        <v>21.2</v>
      </c>
      <c r="H184" s="21">
        <v>17.8</v>
      </c>
      <c r="I184" s="22">
        <v>24.8</v>
      </c>
      <c r="J184" s="44">
        <v>5461.5</v>
      </c>
      <c r="K184" s="21">
        <v>1288.3</v>
      </c>
      <c r="L184" s="21">
        <v>1187</v>
      </c>
      <c r="M184" s="21">
        <v>1397.1</v>
      </c>
      <c r="N184" s="21">
        <v>23.6</v>
      </c>
      <c r="O184" s="21">
        <v>21.7</v>
      </c>
      <c r="P184" s="22">
        <v>25.6</v>
      </c>
      <c r="Q184" s="35">
        <v>19577.2</v>
      </c>
      <c r="R184" s="21">
        <v>3721.6</v>
      </c>
      <c r="S184" s="21">
        <v>3394.1</v>
      </c>
      <c r="T184" s="21">
        <v>4046.3</v>
      </c>
      <c r="U184" s="21">
        <v>19</v>
      </c>
      <c r="V184" s="21">
        <v>17.3</v>
      </c>
      <c r="W184" s="22">
        <v>20.7</v>
      </c>
    </row>
    <row r="185" spans="1:23">
      <c r="A185" s="6" t="s">
        <v>426</v>
      </c>
      <c r="B185" s="55" t="s">
        <v>427</v>
      </c>
      <c r="C185" s="44">
        <v>9858.4</v>
      </c>
      <c r="D185" s="21">
        <v>2604.4</v>
      </c>
      <c r="E185" s="21">
        <v>2215.9</v>
      </c>
      <c r="F185" s="21">
        <v>2990.5</v>
      </c>
      <c r="G185" s="21">
        <v>26.4</v>
      </c>
      <c r="H185" s="21">
        <v>22.5</v>
      </c>
      <c r="I185" s="22">
        <v>30.3</v>
      </c>
      <c r="J185" s="44">
        <v>24011.5</v>
      </c>
      <c r="K185" s="21">
        <v>6718.4</v>
      </c>
      <c r="L185" s="21">
        <v>6179</v>
      </c>
      <c r="M185" s="21">
        <v>7301.9</v>
      </c>
      <c r="N185" s="21">
        <v>28</v>
      </c>
      <c r="O185" s="21">
        <v>25.7</v>
      </c>
      <c r="P185" s="22">
        <v>30.4</v>
      </c>
      <c r="Q185" s="35">
        <v>64503.1</v>
      </c>
      <c r="R185" s="21">
        <v>14715.5</v>
      </c>
      <c r="S185" s="21">
        <v>13431.7</v>
      </c>
      <c r="T185" s="21">
        <v>16102.8</v>
      </c>
      <c r="U185" s="21">
        <v>22.8</v>
      </c>
      <c r="V185" s="21">
        <v>20.8</v>
      </c>
      <c r="W185" s="22">
        <v>25</v>
      </c>
    </row>
    <row r="186" spans="1:23">
      <c r="A186" s="49" t="s">
        <v>846</v>
      </c>
      <c r="B186" s="54" t="s">
        <v>847</v>
      </c>
      <c r="C186" s="44">
        <v>5273.7</v>
      </c>
      <c r="D186" s="21">
        <v>1075</v>
      </c>
      <c r="E186" s="21">
        <v>902.4</v>
      </c>
      <c r="F186" s="21">
        <v>1259.3</v>
      </c>
      <c r="G186" s="21">
        <v>20.399999999999999</v>
      </c>
      <c r="H186" s="21">
        <v>17.100000000000001</v>
      </c>
      <c r="I186" s="22">
        <v>23.9</v>
      </c>
      <c r="J186" s="44">
        <v>8865.2999999999993</v>
      </c>
      <c r="K186" s="21">
        <v>1725.7</v>
      </c>
      <c r="L186" s="21">
        <v>1577.9</v>
      </c>
      <c r="M186" s="21">
        <v>1884.5</v>
      </c>
      <c r="N186" s="21">
        <v>19.5</v>
      </c>
      <c r="O186" s="21">
        <v>17.8</v>
      </c>
      <c r="P186" s="22">
        <v>21.3</v>
      </c>
      <c r="Q186" s="35">
        <v>38791</v>
      </c>
      <c r="R186" s="21">
        <v>6797.1</v>
      </c>
      <c r="S186" s="21">
        <v>6201.2</v>
      </c>
      <c r="T186" s="21">
        <v>7371.6</v>
      </c>
      <c r="U186" s="21">
        <v>17.5</v>
      </c>
      <c r="V186" s="21">
        <v>16</v>
      </c>
      <c r="W186" s="22">
        <v>19</v>
      </c>
    </row>
    <row r="187" spans="1:23">
      <c r="A187" s="6" t="s">
        <v>386</v>
      </c>
      <c r="B187" s="55" t="s">
        <v>387</v>
      </c>
      <c r="C187" s="44">
        <v>8343.2999999999993</v>
      </c>
      <c r="D187" s="21">
        <v>2068.5</v>
      </c>
      <c r="E187" s="21">
        <v>1749.1</v>
      </c>
      <c r="F187" s="21">
        <v>2389.6999999999998</v>
      </c>
      <c r="G187" s="21">
        <v>24.8</v>
      </c>
      <c r="H187" s="21">
        <v>21</v>
      </c>
      <c r="I187" s="22">
        <v>28.6</v>
      </c>
      <c r="J187" s="44">
        <v>8556</v>
      </c>
      <c r="K187" s="21">
        <v>2307.5</v>
      </c>
      <c r="L187" s="21">
        <v>2127.9</v>
      </c>
      <c r="M187" s="21">
        <v>2501.5</v>
      </c>
      <c r="N187" s="21">
        <v>27</v>
      </c>
      <c r="O187" s="21">
        <v>24.9</v>
      </c>
      <c r="P187" s="22">
        <v>29.2</v>
      </c>
      <c r="Q187" s="35">
        <v>25280.7</v>
      </c>
      <c r="R187" s="21">
        <v>5801.8</v>
      </c>
      <c r="S187" s="21">
        <v>5314.9</v>
      </c>
      <c r="T187" s="21">
        <v>6324.6</v>
      </c>
      <c r="U187" s="21">
        <v>22.9</v>
      </c>
      <c r="V187" s="21">
        <v>21</v>
      </c>
      <c r="W187" s="22">
        <v>25</v>
      </c>
    </row>
    <row r="188" spans="1:23">
      <c r="A188" s="6" t="s">
        <v>464</v>
      </c>
      <c r="B188" s="55" t="s">
        <v>465</v>
      </c>
      <c r="C188" s="44">
        <v>12456.7</v>
      </c>
      <c r="D188" s="21">
        <v>3064.2</v>
      </c>
      <c r="E188" s="21">
        <v>2594.3000000000002</v>
      </c>
      <c r="F188" s="21">
        <v>3536.9</v>
      </c>
      <c r="G188" s="21">
        <v>24.6</v>
      </c>
      <c r="H188" s="21">
        <v>20.8</v>
      </c>
      <c r="I188" s="22">
        <v>28.4</v>
      </c>
      <c r="J188" s="44">
        <v>20846.5</v>
      </c>
      <c r="K188" s="21">
        <v>5440.4</v>
      </c>
      <c r="L188" s="21">
        <v>5003.3</v>
      </c>
      <c r="M188" s="21">
        <v>5914</v>
      </c>
      <c r="N188" s="21">
        <v>26.1</v>
      </c>
      <c r="O188" s="21">
        <v>24</v>
      </c>
      <c r="P188" s="22">
        <v>28.4</v>
      </c>
      <c r="Q188" s="35">
        <v>50197.8</v>
      </c>
      <c r="R188" s="21">
        <v>11203.8</v>
      </c>
      <c r="S188" s="21">
        <v>10234.5</v>
      </c>
      <c r="T188" s="21">
        <v>12228.9</v>
      </c>
      <c r="U188" s="21">
        <v>22.3</v>
      </c>
      <c r="V188" s="21">
        <v>20.399999999999999</v>
      </c>
      <c r="W188" s="22">
        <v>24.4</v>
      </c>
    </row>
    <row r="189" spans="1:23">
      <c r="A189" s="6" t="s">
        <v>362</v>
      </c>
      <c r="B189" s="55" t="s">
        <v>363</v>
      </c>
      <c r="C189" s="44">
        <v>19288.2</v>
      </c>
      <c r="D189" s="21">
        <v>4814.6000000000004</v>
      </c>
      <c r="E189" s="21">
        <v>4080.4</v>
      </c>
      <c r="F189" s="21">
        <v>5549</v>
      </c>
      <c r="G189" s="21">
        <v>25</v>
      </c>
      <c r="H189" s="21">
        <v>21.2</v>
      </c>
      <c r="I189" s="22">
        <v>28.8</v>
      </c>
      <c r="J189" s="44">
        <v>29865.5</v>
      </c>
      <c r="K189" s="21">
        <v>8051.3</v>
      </c>
      <c r="L189" s="21">
        <v>7466.8</v>
      </c>
      <c r="M189" s="21">
        <v>8699.9</v>
      </c>
      <c r="N189" s="21">
        <v>27</v>
      </c>
      <c r="O189" s="21">
        <v>25</v>
      </c>
      <c r="P189" s="22">
        <v>29.1</v>
      </c>
      <c r="Q189" s="35">
        <v>66970.3</v>
      </c>
      <c r="R189" s="21">
        <v>15174.4</v>
      </c>
      <c r="S189" s="21">
        <v>13937.5</v>
      </c>
      <c r="T189" s="21">
        <v>16483.900000000001</v>
      </c>
      <c r="U189" s="21">
        <v>22.7</v>
      </c>
      <c r="V189" s="21">
        <v>20.8</v>
      </c>
      <c r="W189" s="22">
        <v>24.6</v>
      </c>
    </row>
    <row r="190" spans="1:23">
      <c r="A190" s="6" t="s">
        <v>428</v>
      </c>
      <c r="B190" s="55" t="s">
        <v>429</v>
      </c>
      <c r="C190" s="44">
        <v>8375.9</v>
      </c>
      <c r="D190" s="21">
        <v>1944.3</v>
      </c>
      <c r="E190" s="21">
        <v>1640.5</v>
      </c>
      <c r="F190" s="21">
        <v>2256.5</v>
      </c>
      <c r="G190" s="21">
        <v>23.2</v>
      </c>
      <c r="H190" s="21">
        <v>19.600000000000001</v>
      </c>
      <c r="I190" s="22">
        <v>26.9</v>
      </c>
      <c r="J190" s="44">
        <v>26265.7</v>
      </c>
      <c r="K190" s="21">
        <v>6844.8</v>
      </c>
      <c r="L190" s="21">
        <v>6333</v>
      </c>
      <c r="M190" s="21">
        <v>7419.3</v>
      </c>
      <c r="N190" s="21">
        <v>26.1</v>
      </c>
      <c r="O190" s="21">
        <v>24.1</v>
      </c>
      <c r="P190" s="22">
        <v>28.2</v>
      </c>
      <c r="Q190" s="35">
        <v>45861.3</v>
      </c>
      <c r="R190" s="21">
        <v>9850.4</v>
      </c>
      <c r="S190" s="21">
        <v>9000.7999999999993</v>
      </c>
      <c r="T190" s="21">
        <v>10728.3</v>
      </c>
      <c r="U190" s="21">
        <v>21.5</v>
      </c>
      <c r="V190" s="21">
        <v>19.600000000000001</v>
      </c>
      <c r="W190" s="22">
        <v>23.4</v>
      </c>
    </row>
    <row r="191" spans="1:23">
      <c r="A191" s="6" t="s">
        <v>608</v>
      </c>
      <c r="B191" s="55" t="s">
        <v>609</v>
      </c>
      <c r="C191" s="44">
        <v>8016.1</v>
      </c>
      <c r="D191" s="21">
        <v>1817.5</v>
      </c>
      <c r="E191" s="21">
        <v>1525.7</v>
      </c>
      <c r="F191" s="21">
        <v>2112.5</v>
      </c>
      <c r="G191" s="21">
        <v>22.7</v>
      </c>
      <c r="H191" s="21">
        <v>19</v>
      </c>
      <c r="I191" s="22">
        <v>26.4</v>
      </c>
      <c r="J191" s="44">
        <v>11581.6</v>
      </c>
      <c r="K191" s="21">
        <v>2979</v>
      </c>
      <c r="L191" s="21">
        <v>2739.9</v>
      </c>
      <c r="M191" s="21">
        <v>3239.9</v>
      </c>
      <c r="N191" s="21">
        <v>25.7</v>
      </c>
      <c r="O191" s="21">
        <v>23.7</v>
      </c>
      <c r="P191" s="22">
        <v>28</v>
      </c>
      <c r="Q191" s="35">
        <v>40170.300000000003</v>
      </c>
      <c r="R191" s="21">
        <v>8640</v>
      </c>
      <c r="S191" s="21">
        <v>7884.9</v>
      </c>
      <c r="T191" s="21">
        <v>9434.2999999999993</v>
      </c>
      <c r="U191" s="21">
        <v>21.5</v>
      </c>
      <c r="V191" s="21">
        <v>19.600000000000001</v>
      </c>
      <c r="W191" s="22">
        <v>23.5</v>
      </c>
    </row>
    <row r="192" spans="1:23">
      <c r="A192" s="6" t="s">
        <v>780</v>
      </c>
      <c r="B192" s="55" t="s">
        <v>781</v>
      </c>
      <c r="C192" s="44">
        <v>5732.7</v>
      </c>
      <c r="D192" s="21">
        <v>1184.5999999999999</v>
      </c>
      <c r="E192" s="21">
        <v>993.5</v>
      </c>
      <c r="F192" s="21">
        <v>1384.7</v>
      </c>
      <c r="G192" s="21">
        <v>20.7</v>
      </c>
      <c r="H192" s="21">
        <v>17.3</v>
      </c>
      <c r="I192" s="22">
        <v>24.2</v>
      </c>
      <c r="J192" s="44">
        <v>12382.4</v>
      </c>
      <c r="K192" s="21">
        <v>2859.5</v>
      </c>
      <c r="L192" s="21">
        <v>2640.9</v>
      </c>
      <c r="M192" s="21">
        <v>3107.3</v>
      </c>
      <c r="N192" s="21">
        <v>23.1</v>
      </c>
      <c r="O192" s="21">
        <v>21.3</v>
      </c>
      <c r="P192" s="22">
        <v>25.1</v>
      </c>
      <c r="Q192" s="35">
        <v>43810.8</v>
      </c>
      <c r="R192" s="21">
        <v>8206.6</v>
      </c>
      <c r="S192" s="21">
        <v>7490.1</v>
      </c>
      <c r="T192" s="21">
        <v>8897.6</v>
      </c>
      <c r="U192" s="21">
        <v>18.7</v>
      </c>
      <c r="V192" s="21">
        <v>17.100000000000001</v>
      </c>
      <c r="W192" s="22">
        <v>20.3</v>
      </c>
    </row>
    <row r="193" spans="1:23">
      <c r="A193" s="6" t="s">
        <v>854</v>
      </c>
      <c r="B193" s="55" t="s">
        <v>855</v>
      </c>
      <c r="C193" s="44">
        <v>9673.9</v>
      </c>
      <c r="D193" s="21">
        <v>1867.8</v>
      </c>
      <c r="E193" s="21">
        <v>1559.2</v>
      </c>
      <c r="F193" s="21">
        <v>2193.8000000000002</v>
      </c>
      <c r="G193" s="21">
        <v>19.3</v>
      </c>
      <c r="H193" s="21">
        <v>16.100000000000001</v>
      </c>
      <c r="I193" s="22">
        <v>22.7</v>
      </c>
      <c r="J193" s="44">
        <v>14631.9</v>
      </c>
      <c r="K193" s="21">
        <v>3112.7</v>
      </c>
      <c r="L193" s="21">
        <v>2856</v>
      </c>
      <c r="M193" s="21">
        <v>3401.2</v>
      </c>
      <c r="N193" s="21">
        <v>21.3</v>
      </c>
      <c r="O193" s="21">
        <v>19.5</v>
      </c>
      <c r="P193" s="22">
        <v>23.2</v>
      </c>
      <c r="Q193" s="35">
        <v>89679.2</v>
      </c>
      <c r="R193" s="21">
        <v>16231.6</v>
      </c>
      <c r="S193" s="21">
        <v>14790.9</v>
      </c>
      <c r="T193" s="21">
        <v>17620.099999999999</v>
      </c>
      <c r="U193" s="21">
        <v>18.100000000000001</v>
      </c>
      <c r="V193" s="21">
        <v>16.5</v>
      </c>
      <c r="W193" s="22">
        <v>19.600000000000001</v>
      </c>
    </row>
    <row r="194" spans="1:23">
      <c r="A194" s="6" t="s">
        <v>342</v>
      </c>
      <c r="B194" s="55" t="s">
        <v>343</v>
      </c>
      <c r="C194" s="44">
        <v>9741.7999999999993</v>
      </c>
      <c r="D194" s="21">
        <v>2491.6999999999998</v>
      </c>
      <c r="E194" s="21">
        <v>2121.1999999999998</v>
      </c>
      <c r="F194" s="21">
        <v>2865.8</v>
      </c>
      <c r="G194" s="21">
        <v>25.6</v>
      </c>
      <c r="H194" s="21">
        <v>21.8</v>
      </c>
      <c r="I194" s="22">
        <v>29.4</v>
      </c>
      <c r="J194" s="44">
        <v>20094.8</v>
      </c>
      <c r="K194" s="21">
        <v>5606.4</v>
      </c>
      <c r="L194" s="21">
        <v>5206</v>
      </c>
      <c r="M194" s="21">
        <v>6046.6</v>
      </c>
      <c r="N194" s="21">
        <v>27.9</v>
      </c>
      <c r="O194" s="21">
        <v>25.9</v>
      </c>
      <c r="P194" s="22">
        <v>30.1</v>
      </c>
      <c r="Q194" s="35">
        <v>40778.300000000003</v>
      </c>
      <c r="R194" s="21">
        <v>9206.9</v>
      </c>
      <c r="S194" s="21">
        <v>8453.5</v>
      </c>
      <c r="T194" s="21">
        <v>10008.9</v>
      </c>
      <c r="U194" s="21">
        <v>22.6</v>
      </c>
      <c r="V194" s="21">
        <v>20.7</v>
      </c>
      <c r="W194" s="22">
        <v>24.5</v>
      </c>
    </row>
    <row r="195" spans="1:23">
      <c r="A195" s="6" t="s">
        <v>388</v>
      </c>
      <c r="B195" s="55" t="s">
        <v>389</v>
      </c>
      <c r="C195" s="44">
        <v>3920.4</v>
      </c>
      <c r="D195" s="21">
        <v>1002</v>
      </c>
      <c r="E195" s="21">
        <v>856.4</v>
      </c>
      <c r="F195" s="21">
        <v>1151.9000000000001</v>
      </c>
      <c r="G195" s="21">
        <v>25.6</v>
      </c>
      <c r="H195" s="21">
        <v>21.8</v>
      </c>
      <c r="I195" s="22">
        <v>29.4</v>
      </c>
      <c r="J195" s="44">
        <v>13161.5</v>
      </c>
      <c r="K195" s="21">
        <v>3558.4</v>
      </c>
      <c r="L195" s="21">
        <v>3307.4</v>
      </c>
      <c r="M195" s="21">
        <v>3835.4</v>
      </c>
      <c r="N195" s="21">
        <v>27</v>
      </c>
      <c r="O195" s="21">
        <v>25.1</v>
      </c>
      <c r="P195" s="22">
        <v>29.1</v>
      </c>
      <c r="Q195" s="35">
        <v>21674.1</v>
      </c>
      <c r="R195" s="21">
        <v>4509.3</v>
      </c>
      <c r="S195" s="21">
        <v>4142.1000000000004</v>
      </c>
      <c r="T195" s="21">
        <v>4890.1000000000004</v>
      </c>
      <c r="U195" s="21">
        <v>20.8</v>
      </c>
      <c r="V195" s="21">
        <v>19.100000000000001</v>
      </c>
      <c r="W195" s="22">
        <v>22.6</v>
      </c>
    </row>
    <row r="196" spans="1:23">
      <c r="A196" s="6" t="s">
        <v>740</v>
      </c>
      <c r="B196" s="55" t="s">
        <v>741</v>
      </c>
      <c r="C196" s="44">
        <v>5171.2</v>
      </c>
      <c r="D196" s="21">
        <v>985.7</v>
      </c>
      <c r="E196" s="21">
        <v>822.4</v>
      </c>
      <c r="F196" s="21">
        <v>1162.2</v>
      </c>
      <c r="G196" s="21">
        <v>19.100000000000001</v>
      </c>
      <c r="H196" s="21">
        <v>15.9</v>
      </c>
      <c r="I196" s="22">
        <v>22.5</v>
      </c>
      <c r="J196" s="44">
        <v>21528.9</v>
      </c>
      <c r="K196" s="21">
        <v>4731.2</v>
      </c>
      <c r="L196" s="21">
        <v>4336.8999999999996</v>
      </c>
      <c r="M196" s="21">
        <v>5162</v>
      </c>
      <c r="N196" s="21">
        <v>22</v>
      </c>
      <c r="O196" s="21">
        <v>20.100000000000001</v>
      </c>
      <c r="P196" s="22">
        <v>24</v>
      </c>
      <c r="Q196" s="35">
        <v>43533.9</v>
      </c>
      <c r="R196" s="21">
        <v>7910.5</v>
      </c>
      <c r="S196" s="21">
        <v>7194.3</v>
      </c>
      <c r="T196" s="21">
        <v>8592.7999999999993</v>
      </c>
      <c r="U196" s="21">
        <v>18.2</v>
      </c>
      <c r="V196" s="21">
        <v>16.5</v>
      </c>
      <c r="W196" s="22">
        <v>19.7</v>
      </c>
    </row>
    <row r="197" spans="1:23">
      <c r="A197" s="6" t="s">
        <v>664</v>
      </c>
      <c r="B197" s="55" t="s">
        <v>665</v>
      </c>
      <c r="C197" s="44">
        <v>1208.3</v>
      </c>
      <c r="D197" s="21">
        <v>273.8</v>
      </c>
      <c r="E197" s="21">
        <v>230.5</v>
      </c>
      <c r="F197" s="21">
        <v>320</v>
      </c>
      <c r="G197" s="21">
        <v>22.7</v>
      </c>
      <c r="H197" s="21">
        <v>19.100000000000001</v>
      </c>
      <c r="I197" s="22">
        <v>26.5</v>
      </c>
      <c r="J197" s="44">
        <v>12141.3</v>
      </c>
      <c r="K197" s="21">
        <v>2741.6</v>
      </c>
      <c r="L197" s="21">
        <v>2516.6999999999998</v>
      </c>
      <c r="M197" s="21">
        <v>2977.6</v>
      </c>
      <c r="N197" s="21">
        <v>22.6</v>
      </c>
      <c r="O197" s="21">
        <v>20.7</v>
      </c>
      <c r="P197" s="22">
        <v>24.5</v>
      </c>
      <c r="Q197" s="35">
        <v>22129.4</v>
      </c>
      <c r="R197" s="21">
        <v>4016.7</v>
      </c>
      <c r="S197" s="21">
        <v>3655</v>
      </c>
      <c r="T197" s="21">
        <v>4370.2</v>
      </c>
      <c r="U197" s="21">
        <v>18.2</v>
      </c>
      <c r="V197" s="21">
        <v>16.5</v>
      </c>
      <c r="W197" s="22">
        <v>19.7</v>
      </c>
    </row>
    <row r="198" spans="1:23">
      <c r="A198" s="6" t="s">
        <v>856</v>
      </c>
      <c r="B198" s="55" t="s">
        <v>857</v>
      </c>
      <c r="C198" s="44">
        <v>8258</v>
      </c>
      <c r="D198" s="21">
        <v>1352.7</v>
      </c>
      <c r="E198" s="21">
        <v>1109.5999999999999</v>
      </c>
      <c r="F198" s="21">
        <v>1616</v>
      </c>
      <c r="G198" s="21">
        <v>16.399999999999999</v>
      </c>
      <c r="H198" s="21">
        <v>13.4</v>
      </c>
      <c r="I198" s="22">
        <v>19.600000000000001</v>
      </c>
      <c r="J198" s="44">
        <v>21883.3</v>
      </c>
      <c r="K198" s="21">
        <v>4448.3</v>
      </c>
      <c r="L198" s="21">
        <v>4016.6</v>
      </c>
      <c r="M198" s="21">
        <v>4897.3</v>
      </c>
      <c r="N198" s="21">
        <v>20.3</v>
      </c>
      <c r="O198" s="21">
        <v>18.399999999999999</v>
      </c>
      <c r="P198" s="22">
        <v>22.4</v>
      </c>
      <c r="Q198" s="35">
        <v>60502.7</v>
      </c>
      <c r="R198" s="21">
        <v>9804.4</v>
      </c>
      <c r="S198" s="21">
        <v>8802.2999999999993</v>
      </c>
      <c r="T198" s="21">
        <v>10784.8</v>
      </c>
      <c r="U198" s="21">
        <v>16.2</v>
      </c>
      <c r="V198" s="21">
        <v>14.5</v>
      </c>
      <c r="W198" s="22">
        <v>17.8</v>
      </c>
    </row>
    <row r="199" spans="1:23">
      <c r="A199" s="6" t="s">
        <v>390</v>
      </c>
      <c r="B199" s="55" t="s">
        <v>391</v>
      </c>
      <c r="C199" s="44">
        <v>11110.1</v>
      </c>
      <c r="D199" s="21">
        <v>2910.4</v>
      </c>
      <c r="E199" s="21">
        <v>2471.3000000000002</v>
      </c>
      <c r="F199" s="21">
        <v>3349.2</v>
      </c>
      <c r="G199" s="21">
        <v>26.2</v>
      </c>
      <c r="H199" s="21">
        <v>22.2</v>
      </c>
      <c r="I199" s="22">
        <v>30.1</v>
      </c>
      <c r="J199" s="44">
        <v>23082.5</v>
      </c>
      <c r="K199" s="21">
        <v>6536.7</v>
      </c>
      <c r="L199" s="21">
        <v>6012.3</v>
      </c>
      <c r="M199" s="21">
        <v>7100.6</v>
      </c>
      <c r="N199" s="21">
        <v>28.3</v>
      </c>
      <c r="O199" s="21">
        <v>26</v>
      </c>
      <c r="P199" s="22">
        <v>30.8</v>
      </c>
      <c r="Q199" s="35">
        <v>60564.4</v>
      </c>
      <c r="R199" s="21">
        <v>13985.8</v>
      </c>
      <c r="S199" s="21">
        <v>12770.2</v>
      </c>
      <c r="T199" s="21">
        <v>15306.6</v>
      </c>
      <c r="U199" s="21">
        <v>23.1</v>
      </c>
      <c r="V199" s="21">
        <v>21.1</v>
      </c>
      <c r="W199" s="22">
        <v>25.3</v>
      </c>
    </row>
    <row r="200" spans="1:23">
      <c r="A200" s="6" t="s">
        <v>770</v>
      </c>
      <c r="B200" s="55" t="s">
        <v>771</v>
      </c>
      <c r="C200" s="44">
        <v>1735.7</v>
      </c>
      <c r="D200" s="21">
        <v>368.9</v>
      </c>
      <c r="E200" s="21">
        <v>309.8</v>
      </c>
      <c r="F200" s="21">
        <v>431.4</v>
      </c>
      <c r="G200" s="21">
        <v>21.3</v>
      </c>
      <c r="H200" s="21">
        <v>17.8</v>
      </c>
      <c r="I200" s="22">
        <v>24.9</v>
      </c>
      <c r="J200" s="44">
        <v>11567.9</v>
      </c>
      <c r="K200" s="21">
        <v>2489.9</v>
      </c>
      <c r="L200" s="21">
        <v>2268.9</v>
      </c>
      <c r="M200" s="21">
        <v>2730.8</v>
      </c>
      <c r="N200" s="21">
        <v>21.5</v>
      </c>
      <c r="O200" s="21">
        <v>19.600000000000001</v>
      </c>
      <c r="P200" s="22">
        <v>23.6</v>
      </c>
      <c r="Q200" s="35">
        <v>31417.4</v>
      </c>
      <c r="R200" s="21">
        <v>6015.5</v>
      </c>
      <c r="S200" s="21">
        <v>5456.8</v>
      </c>
      <c r="T200" s="21">
        <v>6579.3</v>
      </c>
      <c r="U200" s="21">
        <v>19.100000000000001</v>
      </c>
      <c r="V200" s="21">
        <v>17.399999999999999</v>
      </c>
      <c r="W200" s="22">
        <v>20.9</v>
      </c>
    </row>
    <row r="201" spans="1:23">
      <c r="A201" s="6" t="s">
        <v>444</v>
      </c>
      <c r="B201" s="55" t="s">
        <v>445</v>
      </c>
      <c r="C201" s="44">
        <v>2788</v>
      </c>
      <c r="D201" s="21">
        <v>694</v>
      </c>
      <c r="E201" s="21">
        <v>587.6</v>
      </c>
      <c r="F201" s="21">
        <v>800.9</v>
      </c>
      <c r="G201" s="21">
        <v>24.9</v>
      </c>
      <c r="H201" s="21">
        <v>21.1</v>
      </c>
      <c r="I201" s="22">
        <v>28.7</v>
      </c>
      <c r="J201" s="44">
        <v>11529.4</v>
      </c>
      <c r="K201" s="21">
        <v>2932.3</v>
      </c>
      <c r="L201" s="21">
        <v>2714.4</v>
      </c>
      <c r="M201" s="21">
        <v>3175.6</v>
      </c>
      <c r="N201" s="21">
        <v>25.4</v>
      </c>
      <c r="O201" s="21">
        <v>23.5</v>
      </c>
      <c r="P201" s="22">
        <v>27.5</v>
      </c>
      <c r="Q201" s="35">
        <v>19583.599999999999</v>
      </c>
      <c r="R201" s="21">
        <v>4211.3</v>
      </c>
      <c r="S201" s="21">
        <v>3854.1</v>
      </c>
      <c r="T201" s="21">
        <v>4571</v>
      </c>
      <c r="U201" s="21">
        <v>21.5</v>
      </c>
      <c r="V201" s="21">
        <v>19.7</v>
      </c>
      <c r="W201" s="22">
        <v>23.3</v>
      </c>
    </row>
    <row r="202" spans="1:23">
      <c r="A202" s="6" t="s">
        <v>296</v>
      </c>
      <c r="B202" s="55" t="s">
        <v>297</v>
      </c>
      <c r="C202" s="44">
        <v>6621.9</v>
      </c>
      <c r="D202" s="21">
        <v>1671.3</v>
      </c>
      <c r="E202" s="21">
        <v>1415.8</v>
      </c>
      <c r="F202" s="21">
        <v>1933</v>
      </c>
      <c r="G202" s="21">
        <v>25.2</v>
      </c>
      <c r="H202" s="21">
        <v>21.4</v>
      </c>
      <c r="I202" s="22">
        <v>29.2</v>
      </c>
      <c r="J202" s="44">
        <v>20832.3</v>
      </c>
      <c r="K202" s="21">
        <v>5494.9</v>
      </c>
      <c r="L202" s="21">
        <v>5143.7</v>
      </c>
      <c r="M202" s="21">
        <v>5905.5</v>
      </c>
      <c r="N202" s="21">
        <v>26.4</v>
      </c>
      <c r="O202" s="21">
        <v>24.7</v>
      </c>
      <c r="P202" s="22">
        <v>28.3</v>
      </c>
      <c r="Q202" s="35">
        <v>29526.7</v>
      </c>
      <c r="R202" s="21">
        <v>6539.8</v>
      </c>
      <c r="S202" s="21">
        <v>6029.9</v>
      </c>
      <c r="T202" s="21">
        <v>7049.5</v>
      </c>
      <c r="U202" s="21">
        <v>22.1</v>
      </c>
      <c r="V202" s="21">
        <v>20.399999999999999</v>
      </c>
      <c r="W202" s="22">
        <v>23.9</v>
      </c>
    </row>
    <row r="203" spans="1:23">
      <c r="A203" s="6" t="s">
        <v>310</v>
      </c>
      <c r="B203" s="55" t="s">
        <v>311</v>
      </c>
      <c r="C203" s="44">
        <v>16707.599999999999</v>
      </c>
      <c r="D203" s="21">
        <v>4404.3999999999996</v>
      </c>
      <c r="E203" s="21">
        <v>3752.6</v>
      </c>
      <c r="F203" s="21">
        <v>5055.6000000000004</v>
      </c>
      <c r="G203" s="21">
        <v>26.4</v>
      </c>
      <c r="H203" s="21">
        <v>22.5</v>
      </c>
      <c r="I203" s="22">
        <v>30.3</v>
      </c>
      <c r="J203" s="44">
        <v>42315.199999999997</v>
      </c>
      <c r="K203" s="21">
        <v>11936.7</v>
      </c>
      <c r="L203" s="21">
        <v>11046.9</v>
      </c>
      <c r="M203" s="21">
        <v>12903.2</v>
      </c>
      <c r="N203" s="21">
        <v>28.2</v>
      </c>
      <c r="O203" s="21">
        <v>26.1</v>
      </c>
      <c r="P203" s="22">
        <v>30.5</v>
      </c>
      <c r="Q203" s="35">
        <v>65286.2</v>
      </c>
      <c r="R203" s="21">
        <v>15072.2</v>
      </c>
      <c r="S203" s="21">
        <v>13830.7</v>
      </c>
      <c r="T203" s="21">
        <v>16423.8</v>
      </c>
      <c r="U203" s="21">
        <v>23.1</v>
      </c>
      <c r="V203" s="21">
        <v>21.2</v>
      </c>
      <c r="W203" s="22">
        <v>25.2</v>
      </c>
    </row>
    <row r="204" spans="1:23">
      <c r="A204" s="6" t="s">
        <v>710</v>
      </c>
      <c r="B204" s="55" t="s">
        <v>711</v>
      </c>
      <c r="C204" s="44">
        <v>3690.4</v>
      </c>
      <c r="D204" s="21">
        <v>695.6</v>
      </c>
      <c r="E204" s="21">
        <v>578.5</v>
      </c>
      <c r="F204" s="21">
        <v>820.8</v>
      </c>
      <c r="G204" s="21">
        <v>18.8</v>
      </c>
      <c r="H204" s="21">
        <v>15.7</v>
      </c>
      <c r="I204" s="22">
        <v>22.2</v>
      </c>
      <c r="J204" s="44">
        <v>13599.8</v>
      </c>
      <c r="K204" s="21">
        <v>3193.1</v>
      </c>
      <c r="L204" s="21">
        <v>2955.6</v>
      </c>
      <c r="M204" s="21">
        <v>3456.8</v>
      </c>
      <c r="N204" s="21">
        <v>23.5</v>
      </c>
      <c r="O204" s="21">
        <v>21.7</v>
      </c>
      <c r="P204" s="22">
        <v>25.4</v>
      </c>
      <c r="Q204" s="35">
        <v>35357.800000000003</v>
      </c>
      <c r="R204" s="21">
        <v>6832.3</v>
      </c>
      <c r="S204" s="21">
        <v>6251.5</v>
      </c>
      <c r="T204" s="21">
        <v>7384</v>
      </c>
      <c r="U204" s="21">
        <v>19.3</v>
      </c>
      <c r="V204" s="21">
        <v>17.7</v>
      </c>
      <c r="W204" s="22">
        <v>20.9</v>
      </c>
    </row>
    <row r="205" spans="1:23">
      <c r="A205" s="6" t="s">
        <v>792</v>
      </c>
      <c r="B205" s="55" t="s">
        <v>793</v>
      </c>
      <c r="C205" s="44">
        <v>2677.3</v>
      </c>
      <c r="D205" s="21">
        <v>526.79999999999995</v>
      </c>
      <c r="E205" s="21">
        <v>440.9</v>
      </c>
      <c r="F205" s="21">
        <v>618.9</v>
      </c>
      <c r="G205" s="21">
        <v>19.7</v>
      </c>
      <c r="H205" s="21">
        <v>16.5</v>
      </c>
      <c r="I205" s="22">
        <v>23.1</v>
      </c>
      <c r="J205" s="44">
        <v>8095.2</v>
      </c>
      <c r="K205" s="21">
        <v>1823</v>
      </c>
      <c r="L205" s="21">
        <v>1680.7</v>
      </c>
      <c r="M205" s="21">
        <v>1983.1</v>
      </c>
      <c r="N205" s="21">
        <v>22.5</v>
      </c>
      <c r="O205" s="21">
        <v>20.8</v>
      </c>
      <c r="P205" s="22">
        <v>24.5</v>
      </c>
      <c r="Q205" s="35">
        <v>27905.5</v>
      </c>
      <c r="R205" s="21">
        <v>5173.1000000000004</v>
      </c>
      <c r="S205" s="21">
        <v>4736.7</v>
      </c>
      <c r="T205" s="21">
        <v>5607.3</v>
      </c>
      <c r="U205" s="21">
        <v>18.5</v>
      </c>
      <c r="V205" s="21">
        <v>17</v>
      </c>
      <c r="W205" s="22">
        <v>20.100000000000001</v>
      </c>
    </row>
    <row r="206" spans="1:23">
      <c r="A206" s="6" t="s">
        <v>794</v>
      </c>
      <c r="B206" s="55" t="s">
        <v>795</v>
      </c>
      <c r="C206" s="44">
        <v>5563.8</v>
      </c>
      <c r="D206" s="21">
        <v>1153.8</v>
      </c>
      <c r="E206" s="21">
        <v>957.6</v>
      </c>
      <c r="F206" s="21">
        <v>1358.4</v>
      </c>
      <c r="G206" s="21">
        <v>20.7</v>
      </c>
      <c r="H206" s="21">
        <v>17.2</v>
      </c>
      <c r="I206" s="22">
        <v>24.4</v>
      </c>
      <c r="J206" s="44">
        <v>13437.4</v>
      </c>
      <c r="K206" s="21">
        <v>2894.6</v>
      </c>
      <c r="L206" s="21">
        <v>2621.9</v>
      </c>
      <c r="M206" s="21">
        <v>3184.1</v>
      </c>
      <c r="N206" s="21">
        <v>21.5</v>
      </c>
      <c r="O206" s="21">
        <v>19.5</v>
      </c>
      <c r="P206" s="22">
        <v>23.7</v>
      </c>
      <c r="Q206" s="35">
        <v>42529.8</v>
      </c>
      <c r="R206" s="21">
        <v>7412.2</v>
      </c>
      <c r="S206" s="21">
        <v>6663.2</v>
      </c>
      <c r="T206" s="21">
        <v>8169.1</v>
      </c>
      <c r="U206" s="21">
        <v>17.399999999999999</v>
      </c>
      <c r="V206" s="21">
        <v>15.7</v>
      </c>
      <c r="W206" s="22">
        <v>19.2</v>
      </c>
    </row>
    <row r="207" spans="1:23">
      <c r="A207" s="49" t="s">
        <v>666</v>
      </c>
      <c r="B207" s="54" t="s">
        <v>667</v>
      </c>
      <c r="C207" s="44">
        <v>1926.5</v>
      </c>
      <c r="D207" s="21">
        <v>329.5</v>
      </c>
      <c r="E207" s="21">
        <v>269.89999999999998</v>
      </c>
      <c r="F207" s="21">
        <v>392.7</v>
      </c>
      <c r="G207" s="21">
        <v>17.100000000000001</v>
      </c>
      <c r="H207" s="21">
        <v>14</v>
      </c>
      <c r="I207" s="22">
        <v>20.399999999999999</v>
      </c>
      <c r="J207" s="44">
        <v>16222.3</v>
      </c>
      <c r="K207" s="21">
        <v>3710.2</v>
      </c>
      <c r="L207" s="21">
        <v>3427.4</v>
      </c>
      <c r="M207" s="21">
        <v>4031.8</v>
      </c>
      <c r="N207" s="21">
        <v>22.9</v>
      </c>
      <c r="O207" s="21">
        <v>21.1</v>
      </c>
      <c r="P207" s="22">
        <v>24.9</v>
      </c>
      <c r="Q207" s="35">
        <v>23564.1</v>
      </c>
      <c r="R207" s="21">
        <v>4523.7</v>
      </c>
      <c r="S207" s="21">
        <v>4140.6000000000004</v>
      </c>
      <c r="T207" s="21">
        <v>4905.7</v>
      </c>
      <c r="U207" s="21">
        <v>19.2</v>
      </c>
      <c r="V207" s="21">
        <v>17.600000000000001</v>
      </c>
      <c r="W207" s="22">
        <v>20.8</v>
      </c>
    </row>
    <row r="208" spans="1:23">
      <c r="A208" s="6" t="s">
        <v>668</v>
      </c>
      <c r="B208" s="55" t="s">
        <v>669</v>
      </c>
      <c r="C208" s="44">
        <v>1120.2</v>
      </c>
      <c r="D208" s="21">
        <v>253.6</v>
      </c>
      <c r="E208" s="21">
        <v>212.8</v>
      </c>
      <c r="F208" s="21">
        <v>296.5</v>
      </c>
      <c r="G208" s="21">
        <v>22.6</v>
      </c>
      <c r="H208" s="21">
        <v>19</v>
      </c>
      <c r="I208" s="22">
        <v>26.5</v>
      </c>
      <c r="J208" s="44">
        <v>6407.1</v>
      </c>
      <c r="K208" s="21">
        <v>1464.1</v>
      </c>
      <c r="L208" s="21">
        <v>1346.5</v>
      </c>
      <c r="M208" s="21">
        <v>1597.7</v>
      </c>
      <c r="N208" s="21">
        <v>22.9</v>
      </c>
      <c r="O208" s="21">
        <v>21</v>
      </c>
      <c r="P208" s="22">
        <v>24.9</v>
      </c>
      <c r="Q208" s="35">
        <v>14467.8</v>
      </c>
      <c r="R208" s="21">
        <v>2727.5</v>
      </c>
      <c r="S208" s="21">
        <v>2485.1999999999998</v>
      </c>
      <c r="T208" s="21">
        <v>2969.9</v>
      </c>
      <c r="U208" s="21">
        <v>18.899999999999999</v>
      </c>
      <c r="V208" s="21">
        <v>17.2</v>
      </c>
      <c r="W208" s="22">
        <v>20.5</v>
      </c>
    </row>
    <row r="209" spans="1:23">
      <c r="A209" s="6" t="s">
        <v>446</v>
      </c>
      <c r="B209" s="55" t="s">
        <v>447</v>
      </c>
      <c r="C209" s="44">
        <v>10986.5</v>
      </c>
      <c r="D209" s="21">
        <v>2838.5</v>
      </c>
      <c r="E209" s="21">
        <v>2409.5</v>
      </c>
      <c r="F209" s="21">
        <v>3274.8</v>
      </c>
      <c r="G209" s="21">
        <v>25.8</v>
      </c>
      <c r="H209" s="21">
        <v>21.9</v>
      </c>
      <c r="I209" s="22">
        <v>29.8</v>
      </c>
      <c r="J209" s="44">
        <v>22878.6</v>
      </c>
      <c r="K209" s="21">
        <v>6450.7</v>
      </c>
      <c r="L209" s="21">
        <v>5908.6</v>
      </c>
      <c r="M209" s="21">
        <v>7025.5</v>
      </c>
      <c r="N209" s="21">
        <v>28.2</v>
      </c>
      <c r="O209" s="21">
        <v>25.8</v>
      </c>
      <c r="P209" s="22">
        <v>30.7</v>
      </c>
      <c r="Q209" s="35">
        <v>60845.9</v>
      </c>
      <c r="R209" s="21">
        <v>13567.4</v>
      </c>
      <c r="S209" s="21">
        <v>12306.7</v>
      </c>
      <c r="T209" s="21">
        <v>14952.3</v>
      </c>
      <c r="U209" s="21">
        <v>22.3</v>
      </c>
      <c r="V209" s="21">
        <v>20.2</v>
      </c>
      <c r="W209" s="22">
        <v>24.6</v>
      </c>
    </row>
    <row r="210" spans="1:23">
      <c r="A210" s="6" t="s">
        <v>314</v>
      </c>
      <c r="B210" s="55" t="s">
        <v>315</v>
      </c>
      <c r="C210" s="44">
        <v>22780.6</v>
      </c>
      <c r="D210" s="21">
        <v>6174.1</v>
      </c>
      <c r="E210" s="21">
        <v>5228.3999999999996</v>
      </c>
      <c r="F210" s="21">
        <v>7119</v>
      </c>
      <c r="G210" s="21">
        <v>27.1</v>
      </c>
      <c r="H210" s="21">
        <v>23</v>
      </c>
      <c r="I210" s="22">
        <v>31.3</v>
      </c>
      <c r="J210" s="44">
        <v>33858.5</v>
      </c>
      <c r="K210" s="21">
        <v>9827.6</v>
      </c>
      <c r="L210" s="21">
        <v>8897.4</v>
      </c>
      <c r="M210" s="21">
        <v>10804.3</v>
      </c>
      <c r="N210" s="21">
        <v>29</v>
      </c>
      <c r="O210" s="21">
        <v>26.3</v>
      </c>
      <c r="P210" s="22">
        <v>31.9</v>
      </c>
      <c r="Q210" s="35">
        <v>78148</v>
      </c>
      <c r="R210" s="21">
        <v>19393.400000000001</v>
      </c>
      <c r="S210" s="21">
        <v>17516.7</v>
      </c>
      <c r="T210" s="21">
        <v>21508.400000000001</v>
      </c>
      <c r="U210" s="21">
        <v>24.8</v>
      </c>
      <c r="V210" s="21">
        <v>22.4</v>
      </c>
      <c r="W210" s="22">
        <v>27.5</v>
      </c>
    </row>
    <row r="211" spans="1:23">
      <c r="A211" s="6" t="s">
        <v>448</v>
      </c>
      <c r="B211" s="55" t="s">
        <v>449</v>
      </c>
      <c r="C211" s="44">
        <v>15294.9</v>
      </c>
      <c r="D211" s="21">
        <v>3614.4</v>
      </c>
      <c r="E211" s="21">
        <v>3056.3</v>
      </c>
      <c r="F211" s="21">
        <v>4179.5</v>
      </c>
      <c r="G211" s="21">
        <v>23.6</v>
      </c>
      <c r="H211" s="21">
        <v>20</v>
      </c>
      <c r="I211" s="22">
        <v>27.3</v>
      </c>
      <c r="J211" s="44">
        <v>36674.400000000001</v>
      </c>
      <c r="K211" s="21">
        <v>9676.2999999999993</v>
      </c>
      <c r="L211" s="21">
        <v>8992.9</v>
      </c>
      <c r="M211" s="21">
        <v>10434.799999999999</v>
      </c>
      <c r="N211" s="21">
        <v>26.4</v>
      </c>
      <c r="O211" s="21">
        <v>24.5</v>
      </c>
      <c r="P211" s="22">
        <v>28.5</v>
      </c>
      <c r="Q211" s="35">
        <v>91797.7</v>
      </c>
      <c r="R211" s="21">
        <v>20033.7</v>
      </c>
      <c r="S211" s="21">
        <v>18413.7</v>
      </c>
      <c r="T211" s="21">
        <v>21729.200000000001</v>
      </c>
      <c r="U211" s="21">
        <v>21.8</v>
      </c>
      <c r="V211" s="21">
        <v>20.100000000000001</v>
      </c>
      <c r="W211" s="22">
        <v>23.7</v>
      </c>
    </row>
    <row r="212" spans="1:23">
      <c r="A212" s="6" t="s">
        <v>684</v>
      </c>
      <c r="B212" s="55" t="s">
        <v>685</v>
      </c>
      <c r="C212" s="44">
        <v>6244.6</v>
      </c>
      <c r="D212" s="21">
        <v>1214.5</v>
      </c>
      <c r="E212" s="21">
        <v>1019.1</v>
      </c>
      <c r="F212" s="21">
        <v>1426.7</v>
      </c>
      <c r="G212" s="21">
        <v>19.399999999999999</v>
      </c>
      <c r="H212" s="21">
        <v>16.3</v>
      </c>
      <c r="I212" s="22">
        <v>22.8</v>
      </c>
      <c r="J212" s="44">
        <v>16658.099999999999</v>
      </c>
      <c r="K212" s="21">
        <v>3771.8</v>
      </c>
      <c r="L212" s="21">
        <v>3485.4</v>
      </c>
      <c r="M212" s="21">
        <v>4087.8</v>
      </c>
      <c r="N212" s="21">
        <v>22.6</v>
      </c>
      <c r="O212" s="21">
        <v>20.9</v>
      </c>
      <c r="P212" s="22">
        <v>24.5</v>
      </c>
      <c r="Q212" s="35">
        <v>37414.199999999997</v>
      </c>
      <c r="R212" s="21">
        <v>6941.5</v>
      </c>
      <c r="S212" s="21">
        <v>6367.8</v>
      </c>
      <c r="T212" s="21">
        <v>7523.9</v>
      </c>
      <c r="U212" s="21">
        <v>18.600000000000001</v>
      </c>
      <c r="V212" s="21">
        <v>17</v>
      </c>
      <c r="W212" s="22">
        <v>20.100000000000001</v>
      </c>
    </row>
    <row r="213" spans="1:23">
      <c r="A213" s="6" t="s">
        <v>562</v>
      </c>
      <c r="B213" s="55" t="s">
        <v>563</v>
      </c>
      <c r="C213" s="44">
        <v>26101.1</v>
      </c>
      <c r="D213" s="21">
        <v>6189.2</v>
      </c>
      <c r="E213" s="21">
        <v>5244.6</v>
      </c>
      <c r="F213" s="21">
        <v>7162.9</v>
      </c>
      <c r="G213" s="21">
        <v>23.7</v>
      </c>
      <c r="H213" s="21">
        <v>20.100000000000001</v>
      </c>
      <c r="I213" s="22">
        <v>27.4</v>
      </c>
      <c r="J213" s="44">
        <v>53052.9</v>
      </c>
      <c r="K213" s="21">
        <v>13385</v>
      </c>
      <c r="L213" s="21">
        <v>12365.3</v>
      </c>
      <c r="M213" s="21">
        <v>14496.6</v>
      </c>
      <c r="N213" s="21">
        <v>25.2</v>
      </c>
      <c r="O213" s="21">
        <v>23.3</v>
      </c>
      <c r="P213" s="22">
        <v>27.3</v>
      </c>
      <c r="Q213" s="35">
        <v>149479</v>
      </c>
      <c r="R213" s="21">
        <v>31529.1</v>
      </c>
      <c r="S213" s="21">
        <v>28864.799999999999</v>
      </c>
      <c r="T213" s="21">
        <v>34306</v>
      </c>
      <c r="U213" s="21">
        <v>21.1</v>
      </c>
      <c r="V213" s="21">
        <v>19.3</v>
      </c>
      <c r="W213" s="22">
        <v>23</v>
      </c>
    </row>
    <row r="214" spans="1:23">
      <c r="A214" s="6" t="s">
        <v>624</v>
      </c>
      <c r="B214" s="55" t="s">
        <v>625</v>
      </c>
      <c r="C214" s="44">
        <v>10782.8</v>
      </c>
      <c r="D214" s="21">
        <v>2445.4</v>
      </c>
      <c r="E214" s="21">
        <v>2059.1</v>
      </c>
      <c r="F214" s="21">
        <v>2848.7</v>
      </c>
      <c r="G214" s="21">
        <v>22.7</v>
      </c>
      <c r="H214" s="21">
        <v>19.100000000000001</v>
      </c>
      <c r="I214" s="22">
        <v>26.4</v>
      </c>
      <c r="J214" s="44">
        <v>36209.300000000003</v>
      </c>
      <c r="K214" s="21">
        <v>8918.4</v>
      </c>
      <c r="L214" s="21">
        <v>8306.7000000000007</v>
      </c>
      <c r="M214" s="21">
        <v>9623.4</v>
      </c>
      <c r="N214" s="21">
        <v>24.6</v>
      </c>
      <c r="O214" s="21">
        <v>22.9</v>
      </c>
      <c r="P214" s="22">
        <v>26.6</v>
      </c>
      <c r="Q214" s="35">
        <v>132415.9</v>
      </c>
      <c r="R214" s="21">
        <v>26872.400000000001</v>
      </c>
      <c r="S214" s="21">
        <v>24669.5</v>
      </c>
      <c r="T214" s="21">
        <v>29024.3</v>
      </c>
      <c r="U214" s="21">
        <v>20.3</v>
      </c>
      <c r="V214" s="21">
        <v>18.600000000000001</v>
      </c>
      <c r="W214" s="22">
        <v>21.9</v>
      </c>
    </row>
    <row r="215" spans="1:23">
      <c r="A215" s="6" t="s">
        <v>828</v>
      </c>
      <c r="B215" s="55" t="s">
        <v>829</v>
      </c>
      <c r="C215" s="44">
        <v>3688.9</v>
      </c>
      <c r="D215" s="21">
        <v>825.5</v>
      </c>
      <c r="E215" s="21">
        <v>686.3</v>
      </c>
      <c r="F215" s="21">
        <v>966.7</v>
      </c>
      <c r="G215" s="21">
        <v>22.4</v>
      </c>
      <c r="H215" s="21">
        <v>18.600000000000001</v>
      </c>
      <c r="I215" s="22">
        <v>26.2</v>
      </c>
      <c r="J215" s="44">
        <v>7656.7</v>
      </c>
      <c r="K215" s="21">
        <v>1707.1</v>
      </c>
      <c r="L215" s="21">
        <v>1544.3</v>
      </c>
      <c r="M215" s="21">
        <v>1887.8</v>
      </c>
      <c r="N215" s="21">
        <v>22.3</v>
      </c>
      <c r="O215" s="21">
        <v>20.2</v>
      </c>
      <c r="P215" s="22">
        <v>24.7</v>
      </c>
      <c r="Q215" s="35">
        <v>42508.3</v>
      </c>
      <c r="R215" s="21">
        <v>8502.5</v>
      </c>
      <c r="S215" s="21">
        <v>7673.3</v>
      </c>
      <c r="T215" s="21">
        <v>9318.9</v>
      </c>
      <c r="U215" s="21">
        <v>20</v>
      </c>
      <c r="V215" s="21">
        <v>18.100000000000001</v>
      </c>
      <c r="W215" s="22">
        <v>21.9</v>
      </c>
    </row>
    <row r="216" spans="1:23">
      <c r="A216" s="6" t="s">
        <v>618</v>
      </c>
      <c r="B216" s="55" t="s">
        <v>619</v>
      </c>
      <c r="C216" s="44">
        <v>10359.4</v>
      </c>
      <c r="D216" s="21">
        <v>2253.6</v>
      </c>
      <c r="E216" s="21">
        <v>1909.2</v>
      </c>
      <c r="F216" s="21">
        <v>2623.1</v>
      </c>
      <c r="G216" s="21">
        <v>21.8</v>
      </c>
      <c r="H216" s="21">
        <v>18.399999999999999</v>
      </c>
      <c r="I216" s="22">
        <v>25.3</v>
      </c>
      <c r="J216" s="44">
        <v>26587.4</v>
      </c>
      <c r="K216" s="21">
        <v>6335.1</v>
      </c>
      <c r="L216" s="21">
        <v>5868.6</v>
      </c>
      <c r="M216" s="21">
        <v>6838.4</v>
      </c>
      <c r="N216" s="21">
        <v>23.8</v>
      </c>
      <c r="O216" s="21">
        <v>22.1</v>
      </c>
      <c r="P216" s="22">
        <v>25.7</v>
      </c>
      <c r="Q216" s="35">
        <v>66899.199999999997</v>
      </c>
      <c r="R216" s="21">
        <v>13250.2</v>
      </c>
      <c r="S216" s="21">
        <v>12116.7</v>
      </c>
      <c r="T216" s="21">
        <v>14335</v>
      </c>
      <c r="U216" s="21">
        <v>19.8</v>
      </c>
      <c r="V216" s="21">
        <v>18.100000000000001</v>
      </c>
      <c r="W216" s="22">
        <v>21.4</v>
      </c>
    </row>
    <row r="217" spans="1:23">
      <c r="A217" s="6" t="s">
        <v>450</v>
      </c>
      <c r="B217" s="55" t="s">
        <v>451</v>
      </c>
      <c r="C217" s="44">
        <v>34863.699999999997</v>
      </c>
      <c r="D217" s="21">
        <v>7812.3</v>
      </c>
      <c r="E217" s="21">
        <v>6569.8</v>
      </c>
      <c r="F217" s="21">
        <v>9092.2000000000007</v>
      </c>
      <c r="G217" s="21">
        <v>22.4</v>
      </c>
      <c r="H217" s="21">
        <v>18.8</v>
      </c>
      <c r="I217" s="22">
        <v>26.1</v>
      </c>
      <c r="J217" s="44">
        <v>91920</v>
      </c>
      <c r="K217" s="21">
        <v>22632.5</v>
      </c>
      <c r="L217" s="21">
        <v>21125.599999999999</v>
      </c>
      <c r="M217" s="21">
        <v>24410</v>
      </c>
      <c r="N217" s="21">
        <v>24.6</v>
      </c>
      <c r="O217" s="21">
        <v>23</v>
      </c>
      <c r="P217" s="22">
        <v>26.6</v>
      </c>
      <c r="Q217" s="35">
        <v>179411.4</v>
      </c>
      <c r="R217" s="21">
        <v>37920.1</v>
      </c>
      <c r="S217" s="21">
        <v>34854.400000000001</v>
      </c>
      <c r="T217" s="21">
        <v>40868.6</v>
      </c>
      <c r="U217" s="21">
        <v>21.1</v>
      </c>
      <c r="V217" s="21">
        <v>19.399999999999999</v>
      </c>
      <c r="W217" s="22">
        <v>22.8</v>
      </c>
    </row>
    <row r="218" spans="1:23">
      <c r="A218" s="6" t="s">
        <v>812</v>
      </c>
      <c r="B218" s="55" t="s">
        <v>813</v>
      </c>
      <c r="C218" s="44">
        <v>4366.7</v>
      </c>
      <c r="D218" s="21">
        <v>820.1</v>
      </c>
      <c r="E218" s="21">
        <v>681.8</v>
      </c>
      <c r="F218" s="21">
        <v>969.6</v>
      </c>
      <c r="G218" s="21">
        <v>18.8</v>
      </c>
      <c r="H218" s="21">
        <v>15.6</v>
      </c>
      <c r="I218" s="22">
        <v>22.2</v>
      </c>
      <c r="J218" s="44">
        <v>22966.6</v>
      </c>
      <c r="K218" s="21">
        <v>4851.7</v>
      </c>
      <c r="L218" s="21">
        <v>4423.3</v>
      </c>
      <c r="M218" s="21">
        <v>5328.6</v>
      </c>
      <c r="N218" s="21">
        <v>21.1</v>
      </c>
      <c r="O218" s="21">
        <v>19.3</v>
      </c>
      <c r="P218" s="22">
        <v>23.2</v>
      </c>
      <c r="Q218" s="35">
        <v>52910.7</v>
      </c>
      <c r="R218" s="21">
        <v>9034</v>
      </c>
      <c r="S218" s="21">
        <v>8177.5</v>
      </c>
      <c r="T218" s="21">
        <v>9900.4</v>
      </c>
      <c r="U218" s="21">
        <v>17.100000000000001</v>
      </c>
      <c r="V218" s="21">
        <v>15.5</v>
      </c>
      <c r="W218" s="22">
        <v>18.7</v>
      </c>
    </row>
    <row r="219" spans="1:23">
      <c r="A219" s="6" t="s">
        <v>642</v>
      </c>
      <c r="B219" s="55" t="s">
        <v>643</v>
      </c>
      <c r="C219" s="44">
        <v>7497.6</v>
      </c>
      <c r="D219" s="21">
        <v>1640.7</v>
      </c>
      <c r="E219" s="21">
        <v>1385</v>
      </c>
      <c r="F219" s="21">
        <v>1914.1</v>
      </c>
      <c r="G219" s="21">
        <v>21.9</v>
      </c>
      <c r="H219" s="21">
        <v>18.5</v>
      </c>
      <c r="I219" s="22">
        <v>25.5</v>
      </c>
      <c r="J219" s="44">
        <v>13924</v>
      </c>
      <c r="K219" s="21">
        <v>3175.1</v>
      </c>
      <c r="L219" s="21">
        <v>2935.9</v>
      </c>
      <c r="M219" s="21">
        <v>3446.4</v>
      </c>
      <c r="N219" s="21">
        <v>22.8</v>
      </c>
      <c r="O219" s="21">
        <v>21.1</v>
      </c>
      <c r="P219" s="22">
        <v>24.8</v>
      </c>
      <c r="Q219" s="35">
        <v>32041.4</v>
      </c>
      <c r="R219" s="21">
        <v>6038.7</v>
      </c>
      <c r="S219" s="21">
        <v>5546.7</v>
      </c>
      <c r="T219" s="21">
        <v>6529.4</v>
      </c>
      <c r="U219" s="21">
        <v>18.8</v>
      </c>
      <c r="V219" s="21">
        <v>17.3</v>
      </c>
      <c r="W219" s="22">
        <v>20.399999999999999</v>
      </c>
    </row>
    <row r="220" spans="1:23">
      <c r="A220" s="6" t="s">
        <v>742</v>
      </c>
      <c r="B220" s="55" t="s">
        <v>743</v>
      </c>
      <c r="C220" s="44">
        <v>9585.5</v>
      </c>
      <c r="D220" s="21">
        <v>2019.6</v>
      </c>
      <c r="E220" s="21">
        <v>1701.1</v>
      </c>
      <c r="F220" s="21">
        <v>2360.6</v>
      </c>
      <c r="G220" s="21">
        <v>21.1</v>
      </c>
      <c r="H220" s="21">
        <v>17.7</v>
      </c>
      <c r="I220" s="22">
        <v>24.6</v>
      </c>
      <c r="J220" s="44">
        <v>34212.5</v>
      </c>
      <c r="K220" s="21">
        <v>7742.4</v>
      </c>
      <c r="L220" s="21">
        <v>7117.7</v>
      </c>
      <c r="M220" s="21">
        <v>8418.4</v>
      </c>
      <c r="N220" s="21">
        <v>22.6</v>
      </c>
      <c r="O220" s="21">
        <v>20.8</v>
      </c>
      <c r="P220" s="22">
        <v>24.6</v>
      </c>
      <c r="Q220" s="35">
        <v>87744</v>
      </c>
      <c r="R220" s="21">
        <v>16127.5</v>
      </c>
      <c r="S220" s="21">
        <v>14713.5</v>
      </c>
      <c r="T220" s="21">
        <v>17536.099999999999</v>
      </c>
      <c r="U220" s="21">
        <v>18.399999999999999</v>
      </c>
      <c r="V220" s="21">
        <v>16.8</v>
      </c>
      <c r="W220" s="22">
        <v>20</v>
      </c>
    </row>
    <row r="221" spans="1:23">
      <c r="A221" s="6" t="s">
        <v>516</v>
      </c>
      <c r="B221" s="55" t="s">
        <v>517</v>
      </c>
      <c r="C221" s="44">
        <v>4254.8999999999996</v>
      </c>
      <c r="D221" s="21">
        <v>944.2</v>
      </c>
      <c r="E221" s="21">
        <v>795.2</v>
      </c>
      <c r="F221" s="21">
        <v>1107.9000000000001</v>
      </c>
      <c r="G221" s="21">
        <v>22.2</v>
      </c>
      <c r="H221" s="21">
        <v>18.7</v>
      </c>
      <c r="I221" s="22">
        <v>26</v>
      </c>
      <c r="J221" s="44">
        <v>16011.3</v>
      </c>
      <c r="K221" s="21">
        <v>3833.2</v>
      </c>
      <c r="L221" s="21">
        <v>3542.9</v>
      </c>
      <c r="M221" s="21">
        <v>4144.7</v>
      </c>
      <c r="N221" s="21">
        <v>23.9</v>
      </c>
      <c r="O221" s="21">
        <v>22.1</v>
      </c>
      <c r="P221" s="22">
        <v>25.9</v>
      </c>
      <c r="Q221" s="35">
        <v>32264.799999999999</v>
      </c>
      <c r="R221" s="21">
        <v>6346.5</v>
      </c>
      <c r="S221" s="21">
        <v>5818.5</v>
      </c>
      <c r="T221" s="21">
        <v>6891.9</v>
      </c>
      <c r="U221" s="21">
        <v>19.7</v>
      </c>
      <c r="V221" s="21">
        <v>18</v>
      </c>
      <c r="W221" s="22">
        <v>21.4</v>
      </c>
    </row>
    <row r="222" spans="1:23">
      <c r="A222" s="6" t="s">
        <v>354</v>
      </c>
      <c r="B222" s="55" t="s">
        <v>355</v>
      </c>
      <c r="C222" s="44">
        <v>9443.5</v>
      </c>
      <c r="D222" s="21">
        <v>2255.8000000000002</v>
      </c>
      <c r="E222" s="21">
        <v>1896.2</v>
      </c>
      <c r="F222" s="21">
        <v>2622.2</v>
      </c>
      <c r="G222" s="21">
        <v>23.9</v>
      </c>
      <c r="H222" s="21">
        <v>20.100000000000001</v>
      </c>
      <c r="I222" s="22">
        <v>27.8</v>
      </c>
      <c r="J222" s="44">
        <v>17654.400000000001</v>
      </c>
      <c r="K222" s="21">
        <v>4289.1000000000004</v>
      </c>
      <c r="L222" s="21">
        <v>3948.7</v>
      </c>
      <c r="M222" s="21">
        <v>4652.6000000000004</v>
      </c>
      <c r="N222" s="21">
        <v>24.3</v>
      </c>
      <c r="O222" s="21">
        <v>22.4</v>
      </c>
      <c r="P222" s="22">
        <v>26.4</v>
      </c>
      <c r="Q222" s="35">
        <v>23860.2</v>
      </c>
      <c r="R222" s="21">
        <v>5181.8999999999996</v>
      </c>
      <c r="S222" s="21">
        <v>4732.5</v>
      </c>
      <c r="T222" s="21">
        <v>5615.5</v>
      </c>
      <c r="U222" s="21">
        <v>21.7</v>
      </c>
      <c r="V222" s="21">
        <v>19.8</v>
      </c>
      <c r="W222" s="22">
        <v>23.5</v>
      </c>
    </row>
    <row r="223" spans="1:23">
      <c r="A223" s="6" t="s">
        <v>644</v>
      </c>
      <c r="B223" s="55" t="s">
        <v>645</v>
      </c>
      <c r="C223" s="44">
        <v>9080</v>
      </c>
      <c r="D223" s="21">
        <v>1978.8</v>
      </c>
      <c r="E223" s="21">
        <v>1669.5</v>
      </c>
      <c r="F223" s="21">
        <v>2307.1999999999998</v>
      </c>
      <c r="G223" s="21">
        <v>21.8</v>
      </c>
      <c r="H223" s="21">
        <v>18.399999999999999</v>
      </c>
      <c r="I223" s="22">
        <v>25.4</v>
      </c>
      <c r="J223" s="44">
        <v>19292.400000000001</v>
      </c>
      <c r="K223" s="21">
        <v>4344.6000000000004</v>
      </c>
      <c r="L223" s="21">
        <v>4009.2</v>
      </c>
      <c r="M223" s="21">
        <v>4708.6000000000004</v>
      </c>
      <c r="N223" s="21">
        <v>22.5</v>
      </c>
      <c r="O223" s="21">
        <v>20.8</v>
      </c>
      <c r="P223" s="22">
        <v>24.4</v>
      </c>
      <c r="Q223" s="35">
        <v>47227.6</v>
      </c>
      <c r="R223" s="21">
        <v>8969</v>
      </c>
      <c r="S223" s="21">
        <v>8224.7000000000007</v>
      </c>
      <c r="T223" s="21">
        <v>9718.7000000000007</v>
      </c>
      <c r="U223" s="21">
        <v>19</v>
      </c>
      <c r="V223" s="21">
        <v>17.399999999999999</v>
      </c>
      <c r="W223" s="22">
        <v>20.6</v>
      </c>
    </row>
    <row r="224" spans="1:23">
      <c r="A224" s="6" t="s">
        <v>574</v>
      </c>
      <c r="B224" s="55" t="s">
        <v>575</v>
      </c>
      <c r="C224" s="44">
        <v>5259.5</v>
      </c>
      <c r="D224" s="21">
        <v>1260.5999999999999</v>
      </c>
      <c r="E224" s="21">
        <v>1063.9000000000001</v>
      </c>
      <c r="F224" s="21">
        <v>1465.5</v>
      </c>
      <c r="G224" s="21">
        <v>24</v>
      </c>
      <c r="H224" s="21">
        <v>20.2</v>
      </c>
      <c r="I224" s="22">
        <v>27.9</v>
      </c>
      <c r="J224" s="44">
        <v>22995.7</v>
      </c>
      <c r="K224" s="21">
        <v>5564.2</v>
      </c>
      <c r="L224" s="21">
        <v>5163.8</v>
      </c>
      <c r="M224" s="21">
        <v>6022.3</v>
      </c>
      <c r="N224" s="21">
        <v>24.2</v>
      </c>
      <c r="O224" s="21">
        <v>22.5</v>
      </c>
      <c r="P224" s="22">
        <v>26.2</v>
      </c>
      <c r="Q224" s="35">
        <v>48236.7</v>
      </c>
      <c r="R224" s="21">
        <v>9537.2999999999993</v>
      </c>
      <c r="S224" s="21">
        <v>8754.2000000000007</v>
      </c>
      <c r="T224" s="21">
        <v>10311.700000000001</v>
      </c>
      <c r="U224" s="21">
        <v>19.8</v>
      </c>
      <c r="V224" s="21">
        <v>18.100000000000001</v>
      </c>
      <c r="W224" s="22">
        <v>21.4</v>
      </c>
    </row>
    <row r="225" spans="1:23">
      <c r="A225" s="6" t="s">
        <v>800</v>
      </c>
      <c r="B225" s="55" t="s">
        <v>801</v>
      </c>
      <c r="C225" s="44">
        <v>4420.8999999999996</v>
      </c>
      <c r="D225" s="21">
        <v>777.9</v>
      </c>
      <c r="E225" s="21">
        <v>640.20000000000005</v>
      </c>
      <c r="F225" s="21">
        <v>925.3</v>
      </c>
      <c r="G225" s="21">
        <v>17.600000000000001</v>
      </c>
      <c r="H225" s="21">
        <v>14.5</v>
      </c>
      <c r="I225" s="22">
        <v>20.9</v>
      </c>
      <c r="J225" s="44">
        <v>19885.599999999999</v>
      </c>
      <c r="K225" s="21">
        <v>4270.7</v>
      </c>
      <c r="L225" s="21">
        <v>3875.9</v>
      </c>
      <c r="M225" s="21">
        <v>4684.8</v>
      </c>
      <c r="N225" s="21">
        <v>21.5</v>
      </c>
      <c r="O225" s="21">
        <v>19.5</v>
      </c>
      <c r="P225" s="22">
        <v>23.6</v>
      </c>
      <c r="Q225" s="35">
        <v>51330.5</v>
      </c>
      <c r="R225" s="21">
        <v>8934.9</v>
      </c>
      <c r="S225" s="21">
        <v>8046.4</v>
      </c>
      <c r="T225" s="21">
        <v>9795.4</v>
      </c>
      <c r="U225" s="21">
        <v>17.399999999999999</v>
      </c>
      <c r="V225" s="21">
        <v>15.7</v>
      </c>
      <c r="W225" s="22">
        <v>19.100000000000001</v>
      </c>
    </row>
    <row r="226" spans="1:23">
      <c r="A226" s="6" t="s">
        <v>694</v>
      </c>
      <c r="B226" s="55" t="s">
        <v>695</v>
      </c>
      <c r="C226" s="44">
        <v>4669.1000000000004</v>
      </c>
      <c r="D226" s="21">
        <v>970.1</v>
      </c>
      <c r="E226" s="21">
        <v>814.9</v>
      </c>
      <c r="F226" s="21">
        <v>1134.9000000000001</v>
      </c>
      <c r="G226" s="21">
        <v>20.8</v>
      </c>
      <c r="H226" s="21">
        <v>17.5</v>
      </c>
      <c r="I226" s="22">
        <v>24.3</v>
      </c>
      <c r="J226" s="44">
        <v>11868.1</v>
      </c>
      <c r="K226" s="21">
        <v>2871.1</v>
      </c>
      <c r="L226" s="21">
        <v>2664.9</v>
      </c>
      <c r="M226" s="21">
        <v>3100.1</v>
      </c>
      <c r="N226" s="21">
        <v>24.2</v>
      </c>
      <c r="O226" s="21">
        <v>22.5</v>
      </c>
      <c r="P226" s="22">
        <v>26.1</v>
      </c>
      <c r="Q226" s="35">
        <v>40334.800000000003</v>
      </c>
      <c r="R226" s="21">
        <v>7870.7</v>
      </c>
      <c r="S226" s="21">
        <v>7228.3</v>
      </c>
      <c r="T226" s="21">
        <v>8511.2999999999993</v>
      </c>
      <c r="U226" s="21">
        <v>19.5</v>
      </c>
      <c r="V226" s="21">
        <v>17.899999999999999</v>
      </c>
      <c r="W226" s="22">
        <v>21.1</v>
      </c>
    </row>
    <row r="227" spans="1:23">
      <c r="A227" s="6" t="s">
        <v>534</v>
      </c>
      <c r="B227" s="55" t="s">
        <v>535</v>
      </c>
      <c r="C227" s="44">
        <v>7421.4</v>
      </c>
      <c r="D227" s="21">
        <v>1494</v>
      </c>
      <c r="E227" s="21">
        <v>1249.2</v>
      </c>
      <c r="F227" s="21">
        <v>1756.9</v>
      </c>
      <c r="G227" s="21">
        <v>20.100000000000001</v>
      </c>
      <c r="H227" s="21">
        <v>16.8</v>
      </c>
      <c r="I227" s="22">
        <v>23.7</v>
      </c>
      <c r="J227" s="44">
        <v>21185.200000000001</v>
      </c>
      <c r="K227" s="21">
        <v>4982.8999999999996</v>
      </c>
      <c r="L227" s="21">
        <v>4609.8</v>
      </c>
      <c r="M227" s="21">
        <v>5405.2</v>
      </c>
      <c r="N227" s="21">
        <v>23.5</v>
      </c>
      <c r="O227" s="21">
        <v>21.8</v>
      </c>
      <c r="P227" s="22">
        <v>25.5</v>
      </c>
      <c r="Q227" s="35">
        <v>32205.5</v>
      </c>
      <c r="R227" s="21">
        <v>6512.3</v>
      </c>
      <c r="S227" s="21">
        <v>5990.9</v>
      </c>
      <c r="T227" s="21">
        <v>7050.7</v>
      </c>
      <c r="U227" s="21">
        <v>20.2</v>
      </c>
      <c r="V227" s="21">
        <v>18.600000000000001</v>
      </c>
      <c r="W227" s="22">
        <v>21.9</v>
      </c>
    </row>
    <row r="228" spans="1:23">
      <c r="A228" s="6" t="s">
        <v>316</v>
      </c>
      <c r="B228" s="55" t="s">
        <v>317</v>
      </c>
      <c r="C228" s="44">
        <v>10661</v>
      </c>
      <c r="D228" s="21">
        <v>2773.4</v>
      </c>
      <c r="E228" s="21">
        <v>2357.1999999999998</v>
      </c>
      <c r="F228" s="21">
        <v>3196.6</v>
      </c>
      <c r="G228" s="21">
        <v>26</v>
      </c>
      <c r="H228" s="21">
        <v>22.1</v>
      </c>
      <c r="I228" s="22">
        <v>30</v>
      </c>
      <c r="J228" s="44">
        <v>19781.8</v>
      </c>
      <c r="K228" s="21">
        <v>5586.8</v>
      </c>
      <c r="L228" s="21">
        <v>5139.8</v>
      </c>
      <c r="M228" s="21">
        <v>6060.1</v>
      </c>
      <c r="N228" s="21">
        <v>28.2</v>
      </c>
      <c r="O228" s="21">
        <v>26</v>
      </c>
      <c r="P228" s="22">
        <v>30.6</v>
      </c>
      <c r="Q228" s="35">
        <v>41282.199999999997</v>
      </c>
      <c r="R228" s="21">
        <v>9820.6</v>
      </c>
      <c r="S228" s="21">
        <v>8974.6</v>
      </c>
      <c r="T228" s="21">
        <v>10737.7</v>
      </c>
      <c r="U228" s="21">
        <v>23.8</v>
      </c>
      <c r="V228" s="21">
        <v>21.7</v>
      </c>
      <c r="W228" s="22">
        <v>26</v>
      </c>
    </row>
    <row r="229" spans="1:23">
      <c r="A229" s="6" t="s">
        <v>506</v>
      </c>
      <c r="B229" s="55" t="s">
        <v>507</v>
      </c>
      <c r="C229" s="44">
        <v>10698.6</v>
      </c>
      <c r="D229" s="21">
        <v>2542.1</v>
      </c>
      <c r="E229" s="21">
        <v>2144.5</v>
      </c>
      <c r="F229" s="21">
        <v>2947</v>
      </c>
      <c r="G229" s="21">
        <v>23.8</v>
      </c>
      <c r="H229" s="21">
        <v>20</v>
      </c>
      <c r="I229" s="22">
        <v>27.5</v>
      </c>
      <c r="J229" s="44">
        <v>24164</v>
      </c>
      <c r="K229" s="21">
        <v>6321.5</v>
      </c>
      <c r="L229" s="21">
        <v>5833.1</v>
      </c>
      <c r="M229" s="21">
        <v>6868.7</v>
      </c>
      <c r="N229" s="21">
        <v>26.2</v>
      </c>
      <c r="O229" s="21">
        <v>24.1</v>
      </c>
      <c r="P229" s="22">
        <v>28.4</v>
      </c>
      <c r="Q229" s="35">
        <v>55283.4</v>
      </c>
      <c r="R229" s="21">
        <v>11765.4</v>
      </c>
      <c r="S229" s="21">
        <v>10736</v>
      </c>
      <c r="T229" s="21">
        <v>12849.2</v>
      </c>
      <c r="U229" s="21">
        <v>21.3</v>
      </c>
      <c r="V229" s="21">
        <v>19.399999999999999</v>
      </c>
      <c r="W229" s="22">
        <v>23.2</v>
      </c>
    </row>
    <row r="230" spans="1:23">
      <c r="A230" s="6" t="s">
        <v>508</v>
      </c>
      <c r="B230" s="55" t="s">
        <v>509</v>
      </c>
      <c r="C230" s="44">
        <v>7057.2</v>
      </c>
      <c r="D230" s="21">
        <v>1626</v>
      </c>
      <c r="E230" s="21">
        <v>1377.4</v>
      </c>
      <c r="F230" s="21">
        <v>1883.1</v>
      </c>
      <c r="G230" s="21">
        <v>23</v>
      </c>
      <c r="H230" s="21">
        <v>19.5</v>
      </c>
      <c r="I230" s="22">
        <v>26.7</v>
      </c>
      <c r="J230" s="44">
        <v>27244.7</v>
      </c>
      <c r="K230" s="21">
        <v>6895.2</v>
      </c>
      <c r="L230" s="21">
        <v>6408.1</v>
      </c>
      <c r="M230" s="21">
        <v>7450.3</v>
      </c>
      <c r="N230" s="21">
        <v>25.3</v>
      </c>
      <c r="O230" s="21">
        <v>23.5</v>
      </c>
      <c r="P230" s="22">
        <v>27.3</v>
      </c>
      <c r="Q230" s="35">
        <v>49545.1</v>
      </c>
      <c r="R230" s="21">
        <v>10456.1</v>
      </c>
      <c r="S230" s="21">
        <v>9608.1</v>
      </c>
      <c r="T230" s="21">
        <v>11320.8</v>
      </c>
      <c r="U230" s="21">
        <v>21.1</v>
      </c>
      <c r="V230" s="21">
        <v>19.399999999999999</v>
      </c>
      <c r="W230" s="22">
        <v>22.8</v>
      </c>
    </row>
    <row r="231" spans="1:23">
      <c r="A231" s="6" t="s">
        <v>760</v>
      </c>
      <c r="B231" s="55" t="s">
        <v>761</v>
      </c>
      <c r="C231" s="44">
        <v>6761.5</v>
      </c>
      <c r="D231" s="21">
        <v>1433.8</v>
      </c>
      <c r="E231" s="21">
        <v>1193.5</v>
      </c>
      <c r="F231" s="21">
        <v>1681.6</v>
      </c>
      <c r="G231" s="21">
        <v>21.2</v>
      </c>
      <c r="H231" s="21">
        <v>17.7</v>
      </c>
      <c r="I231" s="22">
        <v>24.9</v>
      </c>
      <c r="J231" s="44">
        <v>24593.7</v>
      </c>
      <c r="K231" s="21">
        <v>5570.2</v>
      </c>
      <c r="L231" s="21">
        <v>5068.8999999999996</v>
      </c>
      <c r="M231" s="21">
        <v>6152.9</v>
      </c>
      <c r="N231" s="21">
        <v>22.6</v>
      </c>
      <c r="O231" s="21">
        <v>20.6</v>
      </c>
      <c r="P231" s="22">
        <v>25</v>
      </c>
      <c r="Q231" s="35">
        <v>68370.8</v>
      </c>
      <c r="R231" s="21">
        <v>13181</v>
      </c>
      <c r="S231" s="21">
        <v>11868.2</v>
      </c>
      <c r="T231" s="21">
        <v>14485.5</v>
      </c>
      <c r="U231" s="21">
        <v>19.3</v>
      </c>
      <c r="V231" s="21">
        <v>17.399999999999999</v>
      </c>
      <c r="W231" s="22">
        <v>21.2</v>
      </c>
    </row>
    <row r="232" spans="1:23">
      <c r="A232" s="6" t="s">
        <v>762</v>
      </c>
      <c r="B232" s="55" t="s">
        <v>763</v>
      </c>
      <c r="C232" s="44">
        <v>5043.5</v>
      </c>
      <c r="D232" s="21">
        <v>1019</v>
      </c>
      <c r="E232" s="21">
        <v>854.9</v>
      </c>
      <c r="F232" s="21">
        <v>1194.2</v>
      </c>
      <c r="G232" s="21">
        <v>20.2</v>
      </c>
      <c r="H232" s="21">
        <v>17</v>
      </c>
      <c r="I232" s="22">
        <v>23.7</v>
      </c>
      <c r="J232" s="44">
        <v>12127.8</v>
      </c>
      <c r="K232" s="21">
        <v>2616.3000000000002</v>
      </c>
      <c r="L232" s="21">
        <v>2409.8000000000002</v>
      </c>
      <c r="M232" s="21">
        <v>2845.8</v>
      </c>
      <c r="N232" s="21">
        <v>21.6</v>
      </c>
      <c r="O232" s="21">
        <v>19.899999999999999</v>
      </c>
      <c r="P232" s="22">
        <v>23.5</v>
      </c>
      <c r="Q232" s="35">
        <v>29743.7</v>
      </c>
      <c r="R232" s="21">
        <v>5382</v>
      </c>
      <c r="S232" s="21">
        <v>4921</v>
      </c>
      <c r="T232" s="21">
        <v>5842.1</v>
      </c>
      <c r="U232" s="21">
        <v>18.100000000000001</v>
      </c>
      <c r="V232" s="21">
        <v>16.5</v>
      </c>
      <c r="W232" s="22">
        <v>19.600000000000001</v>
      </c>
    </row>
    <row r="233" spans="1:23">
      <c r="A233" s="6" t="s">
        <v>868</v>
      </c>
      <c r="B233" s="55" t="s">
        <v>869</v>
      </c>
      <c r="C233" s="44">
        <v>2879.8</v>
      </c>
      <c r="D233" s="21">
        <v>541.29999999999995</v>
      </c>
      <c r="E233" s="21">
        <v>448</v>
      </c>
      <c r="F233" s="21">
        <v>641.29999999999995</v>
      </c>
      <c r="G233" s="21">
        <v>18.8</v>
      </c>
      <c r="H233" s="21">
        <v>15.6</v>
      </c>
      <c r="I233" s="22">
        <v>22.3</v>
      </c>
      <c r="J233" s="44">
        <v>15063.7</v>
      </c>
      <c r="K233" s="21">
        <v>2993.5</v>
      </c>
      <c r="L233" s="21">
        <v>2700.4</v>
      </c>
      <c r="M233" s="21">
        <v>3298</v>
      </c>
      <c r="N233" s="21">
        <v>19.899999999999999</v>
      </c>
      <c r="O233" s="21">
        <v>17.899999999999999</v>
      </c>
      <c r="P233" s="22">
        <v>21.9</v>
      </c>
      <c r="Q233" s="35">
        <v>51006.5</v>
      </c>
      <c r="R233" s="21">
        <v>8559.9</v>
      </c>
      <c r="S233" s="21">
        <v>7686.2</v>
      </c>
      <c r="T233" s="21">
        <v>9402.7999999999993</v>
      </c>
      <c r="U233" s="21">
        <v>16.8</v>
      </c>
      <c r="V233" s="21">
        <v>15.1</v>
      </c>
      <c r="W233" s="22">
        <v>18.399999999999999</v>
      </c>
    </row>
    <row r="234" spans="1:23">
      <c r="A234" s="6" t="s">
        <v>372</v>
      </c>
      <c r="B234" s="55" t="s">
        <v>373</v>
      </c>
      <c r="C234" s="44">
        <v>10301</v>
      </c>
      <c r="D234" s="21">
        <v>2557.1999999999998</v>
      </c>
      <c r="E234" s="21">
        <v>2166.8000000000002</v>
      </c>
      <c r="F234" s="21">
        <v>2952.8</v>
      </c>
      <c r="G234" s="21">
        <v>24.8</v>
      </c>
      <c r="H234" s="21">
        <v>21</v>
      </c>
      <c r="I234" s="22">
        <v>28.7</v>
      </c>
      <c r="J234" s="44">
        <v>26924.7</v>
      </c>
      <c r="K234" s="21">
        <v>7277.2</v>
      </c>
      <c r="L234" s="21">
        <v>6708.6</v>
      </c>
      <c r="M234" s="21">
        <v>7891</v>
      </c>
      <c r="N234" s="21">
        <v>27</v>
      </c>
      <c r="O234" s="21">
        <v>24.9</v>
      </c>
      <c r="P234" s="22">
        <v>29.3</v>
      </c>
      <c r="Q234" s="35">
        <v>50937.4</v>
      </c>
      <c r="R234" s="21">
        <v>11453.2</v>
      </c>
      <c r="S234" s="21">
        <v>10467.6</v>
      </c>
      <c r="T234" s="21">
        <v>12518.1</v>
      </c>
      <c r="U234" s="21">
        <v>22.5</v>
      </c>
      <c r="V234" s="21">
        <v>20.6</v>
      </c>
      <c r="W234" s="22">
        <v>24.6</v>
      </c>
    </row>
    <row r="235" spans="1:23">
      <c r="A235" s="6" t="s">
        <v>670</v>
      </c>
      <c r="B235" s="55" t="s">
        <v>671</v>
      </c>
      <c r="C235" s="44">
        <v>5146.3</v>
      </c>
      <c r="D235" s="21">
        <v>1081.4000000000001</v>
      </c>
      <c r="E235" s="21">
        <v>909.5</v>
      </c>
      <c r="F235" s="21">
        <v>1264.2</v>
      </c>
      <c r="G235" s="21">
        <v>21</v>
      </c>
      <c r="H235" s="21">
        <v>17.7</v>
      </c>
      <c r="I235" s="22">
        <v>24.6</v>
      </c>
      <c r="J235" s="44">
        <v>17549.400000000001</v>
      </c>
      <c r="K235" s="21">
        <v>4293.3999999999996</v>
      </c>
      <c r="L235" s="21">
        <v>3986.7</v>
      </c>
      <c r="M235" s="21">
        <v>4636.7</v>
      </c>
      <c r="N235" s="21">
        <v>24.5</v>
      </c>
      <c r="O235" s="21">
        <v>22.7</v>
      </c>
      <c r="P235" s="22">
        <v>26.4</v>
      </c>
      <c r="Q235" s="35">
        <v>48460.3</v>
      </c>
      <c r="R235" s="21">
        <v>9263.9</v>
      </c>
      <c r="S235" s="21">
        <v>8512.1</v>
      </c>
      <c r="T235" s="21">
        <v>10028.700000000001</v>
      </c>
      <c r="U235" s="21">
        <v>19.100000000000001</v>
      </c>
      <c r="V235" s="21">
        <v>17.600000000000001</v>
      </c>
      <c r="W235" s="22">
        <v>20.7</v>
      </c>
    </row>
    <row r="236" spans="1:23">
      <c r="A236" s="6" t="s">
        <v>518</v>
      </c>
      <c r="B236" s="55" t="s">
        <v>519</v>
      </c>
      <c r="C236" s="44">
        <v>6843.5</v>
      </c>
      <c r="D236" s="21">
        <v>1462.5</v>
      </c>
      <c r="E236" s="21">
        <v>1229.5999999999999</v>
      </c>
      <c r="F236" s="21">
        <v>1709</v>
      </c>
      <c r="G236" s="21">
        <v>21.4</v>
      </c>
      <c r="H236" s="21">
        <v>18</v>
      </c>
      <c r="I236" s="22">
        <v>25</v>
      </c>
      <c r="J236" s="44">
        <v>17598.3</v>
      </c>
      <c r="K236" s="21">
        <v>4221.1000000000004</v>
      </c>
      <c r="L236" s="21">
        <v>3917.3</v>
      </c>
      <c r="M236" s="21">
        <v>4561.3999999999996</v>
      </c>
      <c r="N236" s="21">
        <v>24</v>
      </c>
      <c r="O236" s="21">
        <v>22.3</v>
      </c>
      <c r="P236" s="22">
        <v>25.9</v>
      </c>
      <c r="Q236" s="35">
        <v>29230.2</v>
      </c>
      <c r="R236" s="21">
        <v>5880.6</v>
      </c>
      <c r="S236" s="21">
        <v>5415.4</v>
      </c>
      <c r="T236" s="21">
        <v>6363.1</v>
      </c>
      <c r="U236" s="21">
        <v>20.100000000000001</v>
      </c>
      <c r="V236" s="21">
        <v>18.5</v>
      </c>
      <c r="W236" s="22">
        <v>21.8</v>
      </c>
    </row>
    <row r="237" spans="1:23">
      <c r="A237" s="6" t="s">
        <v>466</v>
      </c>
      <c r="B237" s="55" t="s">
        <v>467</v>
      </c>
      <c r="C237" s="44">
        <v>1178.5</v>
      </c>
      <c r="D237" s="21">
        <v>277.39999999999998</v>
      </c>
      <c r="E237" s="21">
        <v>232.9</v>
      </c>
      <c r="F237" s="21">
        <v>322.89999999999998</v>
      </c>
      <c r="G237" s="21">
        <v>23.5</v>
      </c>
      <c r="H237" s="21">
        <v>19.8</v>
      </c>
      <c r="I237" s="22">
        <v>27.4</v>
      </c>
      <c r="J237" s="44">
        <v>15822.3</v>
      </c>
      <c r="K237" s="21">
        <v>3910.8</v>
      </c>
      <c r="L237" s="21">
        <v>3598.3</v>
      </c>
      <c r="M237" s="21">
        <v>4257.6000000000004</v>
      </c>
      <c r="N237" s="21">
        <v>24.7</v>
      </c>
      <c r="O237" s="21">
        <v>22.7</v>
      </c>
      <c r="P237" s="22">
        <v>26.9</v>
      </c>
      <c r="Q237" s="35">
        <v>19827.2</v>
      </c>
      <c r="R237" s="21">
        <v>4106.3</v>
      </c>
      <c r="S237" s="21">
        <v>3739.4</v>
      </c>
      <c r="T237" s="21">
        <v>4467.7</v>
      </c>
      <c r="U237" s="21">
        <v>20.7</v>
      </c>
      <c r="V237" s="21">
        <v>18.899999999999999</v>
      </c>
      <c r="W237" s="22">
        <v>22.5</v>
      </c>
    </row>
    <row r="238" spans="1:23">
      <c r="A238" s="6" t="s">
        <v>548</v>
      </c>
      <c r="B238" s="55" t="s">
        <v>549</v>
      </c>
      <c r="C238" s="44">
        <v>12056.2</v>
      </c>
      <c r="D238" s="21">
        <v>2742.3</v>
      </c>
      <c r="E238" s="21">
        <v>2322.8000000000002</v>
      </c>
      <c r="F238" s="21">
        <v>3182</v>
      </c>
      <c r="G238" s="21">
        <v>22.7</v>
      </c>
      <c r="H238" s="21">
        <v>19.3</v>
      </c>
      <c r="I238" s="22">
        <v>26.4</v>
      </c>
      <c r="J238" s="44">
        <v>45662.8</v>
      </c>
      <c r="K238" s="21">
        <v>11062.5</v>
      </c>
      <c r="L238" s="21">
        <v>10307.9</v>
      </c>
      <c r="M238" s="21">
        <v>11932.1</v>
      </c>
      <c r="N238" s="21">
        <v>24.2</v>
      </c>
      <c r="O238" s="21">
        <v>22.6</v>
      </c>
      <c r="P238" s="22">
        <v>26.1</v>
      </c>
      <c r="Q238" s="35">
        <v>81023.899999999994</v>
      </c>
      <c r="R238" s="21">
        <v>16125.8</v>
      </c>
      <c r="S238" s="21">
        <v>14840</v>
      </c>
      <c r="T238" s="21">
        <v>17414.5</v>
      </c>
      <c r="U238" s="21">
        <v>19.899999999999999</v>
      </c>
      <c r="V238" s="21">
        <v>18.3</v>
      </c>
      <c r="W238" s="22">
        <v>21.5</v>
      </c>
    </row>
    <row r="239" spans="1:23">
      <c r="A239" s="6" t="s">
        <v>452</v>
      </c>
      <c r="B239" s="55" t="s">
        <v>453</v>
      </c>
      <c r="C239" s="44">
        <v>10503.3</v>
      </c>
      <c r="D239" s="21">
        <v>2649.1</v>
      </c>
      <c r="E239" s="21">
        <v>2258.5</v>
      </c>
      <c r="F239" s="21">
        <v>3049.3</v>
      </c>
      <c r="G239" s="21">
        <v>25.2</v>
      </c>
      <c r="H239" s="21">
        <v>21.5</v>
      </c>
      <c r="I239" s="22">
        <v>29</v>
      </c>
      <c r="J239" s="44">
        <v>24172.5</v>
      </c>
      <c r="K239" s="21">
        <v>6484.4</v>
      </c>
      <c r="L239" s="21">
        <v>6025.9</v>
      </c>
      <c r="M239" s="21">
        <v>7006.1</v>
      </c>
      <c r="N239" s="21">
        <v>26.8</v>
      </c>
      <c r="O239" s="21">
        <v>24.9</v>
      </c>
      <c r="P239" s="22">
        <v>29</v>
      </c>
      <c r="Q239" s="35">
        <v>57914.2</v>
      </c>
      <c r="R239" s="21">
        <v>12773.5</v>
      </c>
      <c r="S239" s="21">
        <v>11770.4</v>
      </c>
      <c r="T239" s="21">
        <v>13843.9</v>
      </c>
      <c r="U239" s="21">
        <v>22.1</v>
      </c>
      <c r="V239" s="21">
        <v>20.3</v>
      </c>
      <c r="W239" s="22">
        <v>23.9</v>
      </c>
    </row>
    <row r="240" spans="1:23">
      <c r="A240" s="6" t="s">
        <v>318</v>
      </c>
      <c r="B240" s="55" t="s">
        <v>319</v>
      </c>
      <c r="C240" s="44">
        <v>14561.4</v>
      </c>
      <c r="D240" s="21">
        <v>4036.7</v>
      </c>
      <c r="E240" s="21">
        <v>3447.6</v>
      </c>
      <c r="F240" s="21">
        <v>4639.8</v>
      </c>
      <c r="G240" s="21">
        <v>27.7</v>
      </c>
      <c r="H240" s="21">
        <v>23.7</v>
      </c>
      <c r="I240" s="22">
        <v>31.9</v>
      </c>
      <c r="J240" s="44">
        <v>30929.4</v>
      </c>
      <c r="K240" s="21">
        <v>8764.7999999999993</v>
      </c>
      <c r="L240" s="21">
        <v>8026.3</v>
      </c>
      <c r="M240" s="21">
        <v>9539.7999999999993</v>
      </c>
      <c r="N240" s="21">
        <v>28.3</v>
      </c>
      <c r="O240" s="21">
        <v>26</v>
      </c>
      <c r="P240" s="22">
        <v>30.8</v>
      </c>
      <c r="Q240" s="35">
        <v>63091.3</v>
      </c>
      <c r="R240" s="21">
        <v>15421.7</v>
      </c>
      <c r="S240" s="21">
        <v>14049.7</v>
      </c>
      <c r="T240" s="21">
        <v>16953.7</v>
      </c>
      <c r="U240" s="21">
        <v>24.4</v>
      </c>
      <c r="V240" s="21">
        <v>22.3</v>
      </c>
      <c r="W240" s="22">
        <v>26.9</v>
      </c>
    </row>
    <row r="241" spans="1:23">
      <c r="A241" s="6" t="s">
        <v>672</v>
      </c>
      <c r="B241" s="55" t="s">
        <v>673</v>
      </c>
      <c r="C241" s="44">
        <v>3007.6</v>
      </c>
      <c r="D241" s="21">
        <v>578.70000000000005</v>
      </c>
      <c r="E241" s="21">
        <v>482.3</v>
      </c>
      <c r="F241" s="21">
        <v>683.7</v>
      </c>
      <c r="G241" s="21">
        <v>19.2</v>
      </c>
      <c r="H241" s="21">
        <v>16</v>
      </c>
      <c r="I241" s="22">
        <v>22.7</v>
      </c>
      <c r="J241" s="44">
        <v>23903.599999999999</v>
      </c>
      <c r="K241" s="21">
        <v>5463.1</v>
      </c>
      <c r="L241" s="21">
        <v>5056.5</v>
      </c>
      <c r="M241" s="21">
        <v>5936.6</v>
      </c>
      <c r="N241" s="21">
        <v>22.9</v>
      </c>
      <c r="O241" s="21">
        <v>21.2</v>
      </c>
      <c r="P241" s="22">
        <v>24.8</v>
      </c>
      <c r="Q241" s="35">
        <v>50740.800000000003</v>
      </c>
      <c r="R241" s="21">
        <v>9734.7999999999993</v>
      </c>
      <c r="S241" s="21">
        <v>8930.1</v>
      </c>
      <c r="T241" s="21">
        <v>10547.5</v>
      </c>
      <c r="U241" s="21">
        <v>19.2</v>
      </c>
      <c r="V241" s="21">
        <v>17.600000000000001</v>
      </c>
      <c r="W241" s="22">
        <v>20.8</v>
      </c>
    </row>
    <row r="242" spans="1:23">
      <c r="A242" s="6" t="s">
        <v>696</v>
      </c>
      <c r="B242" s="55" t="s">
        <v>697</v>
      </c>
      <c r="C242" s="44">
        <v>5749.8</v>
      </c>
      <c r="D242" s="21">
        <v>1128.8</v>
      </c>
      <c r="E242" s="21">
        <v>941.5</v>
      </c>
      <c r="F242" s="21">
        <v>1330.1</v>
      </c>
      <c r="G242" s="21">
        <v>19.600000000000001</v>
      </c>
      <c r="H242" s="21">
        <v>16.399999999999999</v>
      </c>
      <c r="I242" s="22">
        <v>23.1</v>
      </c>
      <c r="J242" s="44">
        <v>18551.3</v>
      </c>
      <c r="K242" s="21">
        <v>4159.1000000000004</v>
      </c>
      <c r="L242" s="21">
        <v>3825.8</v>
      </c>
      <c r="M242" s="21">
        <v>4537.1000000000004</v>
      </c>
      <c r="N242" s="21">
        <v>22.4</v>
      </c>
      <c r="O242" s="21">
        <v>20.6</v>
      </c>
      <c r="P242" s="22">
        <v>24.5</v>
      </c>
      <c r="Q242" s="35">
        <v>41158.9</v>
      </c>
      <c r="R242" s="21">
        <v>7678.5</v>
      </c>
      <c r="S242" s="21">
        <v>7013.7</v>
      </c>
      <c r="T242" s="21">
        <v>8337.2000000000007</v>
      </c>
      <c r="U242" s="21">
        <v>18.7</v>
      </c>
      <c r="V242" s="21">
        <v>17</v>
      </c>
      <c r="W242" s="22">
        <v>20.3</v>
      </c>
    </row>
    <row r="243" spans="1:23">
      <c r="A243" s="6" t="s">
        <v>336</v>
      </c>
      <c r="B243" s="55" t="s">
        <v>337</v>
      </c>
      <c r="C243" s="44">
        <v>12570.6</v>
      </c>
      <c r="D243" s="21">
        <v>3299.8</v>
      </c>
      <c r="E243" s="21">
        <v>2807.6</v>
      </c>
      <c r="F243" s="21">
        <v>3795</v>
      </c>
      <c r="G243" s="21">
        <v>26.2</v>
      </c>
      <c r="H243" s="21">
        <v>22.3</v>
      </c>
      <c r="I243" s="22">
        <v>30.2</v>
      </c>
      <c r="J243" s="44">
        <v>42350.9</v>
      </c>
      <c r="K243" s="21">
        <v>11945</v>
      </c>
      <c r="L243" s="21">
        <v>11017.9</v>
      </c>
      <c r="M243" s="21">
        <v>12936.3</v>
      </c>
      <c r="N243" s="21">
        <v>28.2</v>
      </c>
      <c r="O243" s="21">
        <v>26</v>
      </c>
      <c r="P243" s="22">
        <v>30.5</v>
      </c>
      <c r="Q243" s="35">
        <v>78216.5</v>
      </c>
      <c r="R243" s="21">
        <v>18524.099999999999</v>
      </c>
      <c r="S243" s="21">
        <v>16969.900000000001</v>
      </c>
      <c r="T243" s="21">
        <v>20216.400000000001</v>
      </c>
      <c r="U243" s="21">
        <v>23.7</v>
      </c>
      <c r="V243" s="21">
        <v>21.7</v>
      </c>
      <c r="W243" s="22">
        <v>25.8</v>
      </c>
    </row>
    <row r="244" spans="1:23">
      <c r="A244" s="6" t="s">
        <v>782</v>
      </c>
      <c r="B244" s="55" t="s">
        <v>783</v>
      </c>
      <c r="C244" s="44">
        <v>4768.3</v>
      </c>
      <c r="D244" s="21">
        <v>894</v>
      </c>
      <c r="E244" s="21">
        <v>736.7</v>
      </c>
      <c r="F244" s="21">
        <v>1059</v>
      </c>
      <c r="G244" s="21">
        <v>18.7</v>
      </c>
      <c r="H244" s="21">
        <v>15.4</v>
      </c>
      <c r="I244" s="22">
        <v>22.2</v>
      </c>
      <c r="J244" s="44">
        <v>11545.4</v>
      </c>
      <c r="K244" s="21">
        <v>2516.5</v>
      </c>
      <c r="L244" s="21">
        <v>2269.5</v>
      </c>
      <c r="M244" s="21">
        <v>2766</v>
      </c>
      <c r="N244" s="21">
        <v>21.8</v>
      </c>
      <c r="O244" s="21">
        <v>19.7</v>
      </c>
      <c r="P244" s="22">
        <v>24</v>
      </c>
      <c r="Q244" s="35">
        <v>28978.3</v>
      </c>
      <c r="R244" s="21">
        <v>4975.6000000000004</v>
      </c>
      <c r="S244" s="21">
        <v>4454.8</v>
      </c>
      <c r="T244" s="21">
        <v>5491.3</v>
      </c>
      <c r="U244" s="21">
        <v>17.2</v>
      </c>
      <c r="V244" s="21">
        <v>15.4</v>
      </c>
      <c r="W244" s="22">
        <v>18.899999999999999</v>
      </c>
    </row>
    <row r="245" spans="1:23">
      <c r="A245" s="6" t="s">
        <v>802</v>
      </c>
      <c r="B245" s="55" t="s">
        <v>803</v>
      </c>
      <c r="C245" s="44">
        <v>7825.9</v>
      </c>
      <c r="D245" s="21">
        <v>1574.3</v>
      </c>
      <c r="E245" s="21">
        <v>1320.8</v>
      </c>
      <c r="F245" s="21">
        <v>1844.7</v>
      </c>
      <c r="G245" s="21">
        <v>20.100000000000001</v>
      </c>
      <c r="H245" s="21">
        <v>16.899999999999999</v>
      </c>
      <c r="I245" s="22">
        <v>23.6</v>
      </c>
      <c r="J245" s="44">
        <v>19005.7</v>
      </c>
      <c r="K245" s="21">
        <v>4140.2</v>
      </c>
      <c r="L245" s="21">
        <v>3820.1</v>
      </c>
      <c r="M245" s="21">
        <v>4518.3999999999996</v>
      </c>
      <c r="N245" s="21">
        <v>21.8</v>
      </c>
      <c r="O245" s="21">
        <v>20.100000000000001</v>
      </c>
      <c r="P245" s="22">
        <v>23.8</v>
      </c>
      <c r="Q245" s="35">
        <v>62753.5</v>
      </c>
      <c r="R245" s="21">
        <v>11728.2</v>
      </c>
      <c r="S245" s="21">
        <v>10734.4</v>
      </c>
      <c r="T245" s="21">
        <v>12695.2</v>
      </c>
      <c r="U245" s="21">
        <v>18.7</v>
      </c>
      <c r="V245" s="21">
        <v>17.100000000000001</v>
      </c>
      <c r="W245" s="22">
        <v>20.2</v>
      </c>
    </row>
    <row r="246" spans="1:23">
      <c r="A246" s="6" t="s">
        <v>408</v>
      </c>
      <c r="B246" s="55" t="s">
        <v>409</v>
      </c>
      <c r="C246" s="44">
        <v>10572.2</v>
      </c>
      <c r="D246" s="21">
        <v>2611.5</v>
      </c>
      <c r="E246" s="21">
        <v>2214.9</v>
      </c>
      <c r="F246" s="21">
        <v>3012.1</v>
      </c>
      <c r="G246" s="21">
        <v>24.7</v>
      </c>
      <c r="H246" s="21">
        <v>21</v>
      </c>
      <c r="I246" s="22">
        <v>28.5</v>
      </c>
      <c r="J246" s="44">
        <v>21515.7</v>
      </c>
      <c r="K246" s="21">
        <v>5458.8</v>
      </c>
      <c r="L246" s="21">
        <v>5052.8999999999996</v>
      </c>
      <c r="M246" s="21">
        <v>5908.8</v>
      </c>
      <c r="N246" s="21">
        <v>25.4</v>
      </c>
      <c r="O246" s="21">
        <v>23.5</v>
      </c>
      <c r="P246" s="22">
        <v>27.5</v>
      </c>
      <c r="Q246" s="35">
        <v>38894.1</v>
      </c>
      <c r="R246" s="21">
        <v>8327.2000000000007</v>
      </c>
      <c r="S246" s="21">
        <v>7629.7</v>
      </c>
      <c r="T246" s="21">
        <v>9062.7000000000007</v>
      </c>
      <c r="U246" s="21">
        <v>21.4</v>
      </c>
      <c r="V246" s="21">
        <v>19.600000000000001</v>
      </c>
      <c r="W246" s="22">
        <v>23.3</v>
      </c>
    </row>
    <row r="247" spans="1:23">
      <c r="A247" s="6" t="s">
        <v>610</v>
      </c>
      <c r="B247" s="55" t="s">
        <v>611</v>
      </c>
      <c r="C247" s="44">
        <v>9497.5</v>
      </c>
      <c r="D247" s="21">
        <v>2122.6</v>
      </c>
      <c r="E247" s="21">
        <v>1793</v>
      </c>
      <c r="F247" s="21">
        <v>2463.9</v>
      </c>
      <c r="G247" s="21">
        <v>22.3</v>
      </c>
      <c r="H247" s="21">
        <v>18.899999999999999</v>
      </c>
      <c r="I247" s="22">
        <v>25.9</v>
      </c>
      <c r="J247" s="44">
        <v>33205.699999999997</v>
      </c>
      <c r="K247" s="21">
        <v>8153.4</v>
      </c>
      <c r="L247" s="21">
        <v>7567.3</v>
      </c>
      <c r="M247" s="21">
        <v>8849</v>
      </c>
      <c r="N247" s="21">
        <v>24.6</v>
      </c>
      <c r="O247" s="21">
        <v>22.8</v>
      </c>
      <c r="P247" s="22">
        <v>26.6</v>
      </c>
      <c r="Q247" s="35">
        <v>60365.7</v>
      </c>
      <c r="R247" s="21">
        <v>12209</v>
      </c>
      <c r="S247" s="21">
        <v>11234.5</v>
      </c>
      <c r="T247" s="21">
        <v>13211.5</v>
      </c>
      <c r="U247" s="21">
        <v>20.2</v>
      </c>
      <c r="V247" s="21">
        <v>18.600000000000001</v>
      </c>
      <c r="W247" s="22">
        <v>21.9</v>
      </c>
    </row>
    <row r="248" spans="1:23">
      <c r="A248" s="6" t="s">
        <v>338</v>
      </c>
      <c r="B248" s="55" t="s">
        <v>339</v>
      </c>
      <c r="C248" s="44">
        <v>13970.4</v>
      </c>
      <c r="D248" s="21">
        <v>3615.2</v>
      </c>
      <c r="E248" s="21">
        <v>3069.5</v>
      </c>
      <c r="F248" s="21">
        <v>4170.2</v>
      </c>
      <c r="G248" s="21">
        <v>25.9</v>
      </c>
      <c r="H248" s="21">
        <v>22</v>
      </c>
      <c r="I248" s="22">
        <v>29.9</v>
      </c>
      <c r="J248" s="44">
        <v>30535</v>
      </c>
      <c r="K248" s="21">
        <v>8656.7000000000007</v>
      </c>
      <c r="L248" s="21">
        <v>7967.4</v>
      </c>
      <c r="M248" s="21">
        <v>9401.7000000000007</v>
      </c>
      <c r="N248" s="21">
        <v>28.3</v>
      </c>
      <c r="O248" s="21">
        <v>26.1</v>
      </c>
      <c r="P248" s="22">
        <v>30.8</v>
      </c>
      <c r="Q248" s="35">
        <v>58387.6</v>
      </c>
      <c r="R248" s="21">
        <v>13708.5</v>
      </c>
      <c r="S248" s="21">
        <v>12517.7</v>
      </c>
      <c r="T248" s="21">
        <v>15022.1</v>
      </c>
      <c r="U248" s="21">
        <v>23.5</v>
      </c>
      <c r="V248" s="21">
        <v>21.4</v>
      </c>
      <c r="W248" s="22">
        <v>25.7</v>
      </c>
    </row>
    <row r="249" spans="1:23">
      <c r="A249" s="6" t="s">
        <v>410</v>
      </c>
      <c r="B249" s="55" t="s">
        <v>411</v>
      </c>
      <c r="C249" s="44">
        <v>6773.4</v>
      </c>
      <c r="D249" s="21">
        <v>1628.6</v>
      </c>
      <c r="E249" s="21">
        <v>1380.2</v>
      </c>
      <c r="F249" s="21">
        <v>1878.9</v>
      </c>
      <c r="G249" s="21">
        <v>24</v>
      </c>
      <c r="H249" s="21">
        <v>20.399999999999999</v>
      </c>
      <c r="I249" s="22">
        <v>27.7</v>
      </c>
      <c r="J249" s="44">
        <v>8778.1</v>
      </c>
      <c r="K249" s="21">
        <v>2287.3000000000002</v>
      </c>
      <c r="L249" s="21">
        <v>2125.4</v>
      </c>
      <c r="M249" s="21">
        <v>2470.6999999999998</v>
      </c>
      <c r="N249" s="21">
        <v>26.1</v>
      </c>
      <c r="O249" s="21">
        <v>24.2</v>
      </c>
      <c r="P249" s="22">
        <v>28.1</v>
      </c>
      <c r="Q249" s="35">
        <v>20683.599999999999</v>
      </c>
      <c r="R249" s="21">
        <v>4532.6000000000004</v>
      </c>
      <c r="S249" s="21">
        <v>4167</v>
      </c>
      <c r="T249" s="21">
        <v>4908.8</v>
      </c>
      <c r="U249" s="21">
        <v>21.9</v>
      </c>
      <c r="V249" s="21">
        <v>20.100000000000001</v>
      </c>
      <c r="W249" s="22">
        <v>23.7</v>
      </c>
    </row>
    <row r="250" spans="1:23">
      <c r="A250" s="6" t="s">
        <v>764</v>
      </c>
      <c r="B250" s="55" t="s">
        <v>765</v>
      </c>
      <c r="C250" s="44">
        <v>3931.6</v>
      </c>
      <c r="D250" s="21">
        <v>804.6</v>
      </c>
      <c r="E250" s="21">
        <v>674.6</v>
      </c>
      <c r="F250" s="21">
        <v>944.6</v>
      </c>
      <c r="G250" s="21">
        <v>20.5</v>
      </c>
      <c r="H250" s="21">
        <v>17.2</v>
      </c>
      <c r="I250" s="22">
        <v>24</v>
      </c>
      <c r="J250" s="44">
        <v>9660</v>
      </c>
      <c r="K250" s="21">
        <v>2161.6999999999998</v>
      </c>
      <c r="L250" s="21">
        <v>1996.9</v>
      </c>
      <c r="M250" s="21">
        <v>2354.5</v>
      </c>
      <c r="N250" s="21">
        <v>22.4</v>
      </c>
      <c r="O250" s="21">
        <v>20.7</v>
      </c>
      <c r="P250" s="22">
        <v>24.4</v>
      </c>
      <c r="Q250" s="35">
        <v>30410.5</v>
      </c>
      <c r="R250" s="21">
        <v>5550</v>
      </c>
      <c r="S250" s="21">
        <v>5085.8</v>
      </c>
      <c r="T250" s="21">
        <v>6028.4</v>
      </c>
      <c r="U250" s="21">
        <v>18.3</v>
      </c>
      <c r="V250" s="21">
        <v>16.7</v>
      </c>
      <c r="W250" s="22">
        <v>19.8</v>
      </c>
    </row>
    <row r="251" spans="1:23">
      <c r="A251" s="6" t="s">
        <v>392</v>
      </c>
      <c r="B251" s="55" t="s">
        <v>393</v>
      </c>
      <c r="C251" s="44">
        <v>11160.5</v>
      </c>
      <c r="D251" s="21">
        <v>2351.1999999999998</v>
      </c>
      <c r="E251" s="21">
        <v>1973.2</v>
      </c>
      <c r="F251" s="21">
        <v>2744.8</v>
      </c>
      <c r="G251" s="21">
        <v>21.1</v>
      </c>
      <c r="H251" s="21">
        <v>17.7</v>
      </c>
      <c r="I251" s="22">
        <v>24.6</v>
      </c>
      <c r="J251" s="44">
        <v>27701.4</v>
      </c>
      <c r="K251" s="21">
        <v>6804</v>
      </c>
      <c r="L251" s="21">
        <v>6345.7</v>
      </c>
      <c r="M251" s="21">
        <v>7330.5</v>
      </c>
      <c r="N251" s="21">
        <v>24.6</v>
      </c>
      <c r="O251" s="21">
        <v>22.9</v>
      </c>
      <c r="P251" s="22">
        <v>26.5</v>
      </c>
      <c r="Q251" s="35">
        <v>38022.1</v>
      </c>
      <c r="R251" s="21">
        <v>7965.4</v>
      </c>
      <c r="S251" s="21">
        <v>7348.6</v>
      </c>
      <c r="T251" s="21">
        <v>8568</v>
      </c>
      <c r="U251" s="21">
        <v>20.9</v>
      </c>
      <c r="V251" s="21">
        <v>19.3</v>
      </c>
      <c r="W251" s="22">
        <v>22.5</v>
      </c>
    </row>
    <row r="252" spans="1:23">
      <c r="A252" s="6" t="s">
        <v>576</v>
      </c>
      <c r="B252" s="55" t="s">
        <v>577</v>
      </c>
      <c r="C252" s="44">
        <v>5748.5</v>
      </c>
      <c r="D252" s="21">
        <v>1351.8</v>
      </c>
      <c r="E252" s="21">
        <v>1140.5999999999999</v>
      </c>
      <c r="F252" s="21">
        <v>1562.6</v>
      </c>
      <c r="G252" s="21">
        <v>23.5</v>
      </c>
      <c r="H252" s="21">
        <v>19.8</v>
      </c>
      <c r="I252" s="22">
        <v>27.2</v>
      </c>
      <c r="J252" s="44">
        <v>21572.799999999999</v>
      </c>
      <c r="K252" s="21">
        <v>5593.4</v>
      </c>
      <c r="L252" s="21">
        <v>5194</v>
      </c>
      <c r="M252" s="21">
        <v>6056.1</v>
      </c>
      <c r="N252" s="21">
        <v>25.9</v>
      </c>
      <c r="O252" s="21">
        <v>24.1</v>
      </c>
      <c r="P252" s="22">
        <v>28.1</v>
      </c>
      <c r="Q252" s="35">
        <v>57318.7</v>
      </c>
      <c r="R252" s="21">
        <v>12305.7</v>
      </c>
      <c r="S252" s="21">
        <v>11297</v>
      </c>
      <c r="T252" s="21">
        <v>13366.1</v>
      </c>
      <c r="U252" s="21">
        <v>21.5</v>
      </c>
      <c r="V252" s="21">
        <v>19.7</v>
      </c>
      <c r="W252" s="22">
        <v>23.3</v>
      </c>
    </row>
    <row r="253" spans="1:23">
      <c r="A253" s="49" t="s">
        <v>282</v>
      </c>
      <c r="B253" s="54" t="s">
        <v>283</v>
      </c>
      <c r="C253" s="44">
        <v>11806.6</v>
      </c>
      <c r="D253" s="21">
        <v>3044.9</v>
      </c>
      <c r="E253" s="21">
        <v>2579.3000000000002</v>
      </c>
      <c r="F253" s="21">
        <v>3513.9</v>
      </c>
      <c r="G253" s="21">
        <v>25.8</v>
      </c>
      <c r="H253" s="21">
        <v>21.8</v>
      </c>
      <c r="I253" s="22">
        <v>29.8</v>
      </c>
      <c r="J253" s="44">
        <v>31708.1</v>
      </c>
      <c r="K253" s="21">
        <v>9695.7000000000007</v>
      </c>
      <c r="L253" s="21">
        <v>9007.2999999999993</v>
      </c>
      <c r="M253" s="21">
        <v>10457.299999999999</v>
      </c>
      <c r="N253" s="21">
        <v>30.6</v>
      </c>
      <c r="O253" s="21">
        <v>28.4</v>
      </c>
      <c r="P253" s="22">
        <v>33</v>
      </c>
      <c r="Q253" s="35">
        <v>43641.3</v>
      </c>
      <c r="R253" s="21">
        <v>10404.799999999999</v>
      </c>
      <c r="S253" s="21">
        <v>9514.5</v>
      </c>
      <c r="T253" s="21">
        <v>11365.2</v>
      </c>
      <c r="U253" s="21">
        <v>23.8</v>
      </c>
      <c r="V253" s="21">
        <v>21.8</v>
      </c>
      <c r="W253" s="22">
        <v>26</v>
      </c>
    </row>
    <row r="254" spans="1:23">
      <c r="A254" s="6" t="s">
        <v>638</v>
      </c>
      <c r="B254" s="55" t="s">
        <v>639</v>
      </c>
      <c r="C254" s="44">
        <v>4433.8</v>
      </c>
      <c r="D254" s="21">
        <v>1026.2</v>
      </c>
      <c r="E254" s="21">
        <v>864.5</v>
      </c>
      <c r="F254" s="21">
        <v>1196</v>
      </c>
      <c r="G254" s="21">
        <v>23.1</v>
      </c>
      <c r="H254" s="21">
        <v>19.5</v>
      </c>
      <c r="I254" s="22">
        <v>27</v>
      </c>
      <c r="J254" s="44">
        <v>18840.2</v>
      </c>
      <c r="K254" s="21">
        <v>4469.1000000000004</v>
      </c>
      <c r="L254" s="21">
        <v>4131.8999999999996</v>
      </c>
      <c r="M254" s="21">
        <v>4860.8999999999996</v>
      </c>
      <c r="N254" s="21">
        <v>23.7</v>
      </c>
      <c r="O254" s="21">
        <v>21.9</v>
      </c>
      <c r="P254" s="22">
        <v>25.8</v>
      </c>
      <c r="Q254" s="35">
        <v>42711</v>
      </c>
      <c r="R254" s="21">
        <v>8106.4</v>
      </c>
      <c r="S254" s="21">
        <v>7429.8</v>
      </c>
      <c r="T254" s="21">
        <v>8804.2000000000007</v>
      </c>
      <c r="U254" s="21">
        <v>19</v>
      </c>
      <c r="V254" s="21">
        <v>17.399999999999999</v>
      </c>
      <c r="W254" s="22">
        <v>20.6</v>
      </c>
    </row>
    <row r="255" spans="1:23">
      <c r="A255" s="6" t="s">
        <v>698</v>
      </c>
      <c r="B255" s="55" t="s">
        <v>699</v>
      </c>
      <c r="C255" s="44">
        <v>2779.4</v>
      </c>
      <c r="D255" s="21">
        <v>722.2</v>
      </c>
      <c r="E255" s="21">
        <v>612.1</v>
      </c>
      <c r="F255" s="21">
        <v>839</v>
      </c>
      <c r="G255" s="21">
        <v>26</v>
      </c>
      <c r="H255" s="21">
        <v>22</v>
      </c>
      <c r="I255" s="22">
        <v>30.2</v>
      </c>
      <c r="J255" s="44">
        <v>8873.9</v>
      </c>
      <c r="K255" s="21">
        <v>2155.8000000000002</v>
      </c>
      <c r="L255" s="21">
        <v>1994.1</v>
      </c>
      <c r="M255" s="21">
        <v>2331.6999999999998</v>
      </c>
      <c r="N255" s="21">
        <v>24.3</v>
      </c>
      <c r="O255" s="21">
        <v>22.5</v>
      </c>
      <c r="P255" s="22">
        <v>26.3</v>
      </c>
      <c r="Q255" s="35">
        <v>36808.699999999997</v>
      </c>
      <c r="R255" s="21">
        <v>7100.7</v>
      </c>
      <c r="S255" s="21">
        <v>6499.9</v>
      </c>
      <c r="T255" s="21">
        <v>7691.6</v>
      </c>
      <c r="U255" s="21">
        <v>19.3</v>
      </c>
      <c r="V255" s="21">
        <v>17.7</v>
      </c>
      <c r="W255" s="22">
        <v>20.9</v>
      </c>
    </row>
    <row r="256" spans="1:23">
      <c r="A256" s="6" t="s">
        <v>320</v>
      </c>
      <c r="B256" s="55" t="s">
        <v>321</v>
      </c>
      <c r="C256" s="44">
        <v>9735.4</v>
      </c>
      <c r="D256" s="21">
        <v>2475.4</v>
      </c>
      <c r="E256" s="21">
        <v>2098.5</v>
      </c>
      <c r="F256" s="21">
        <v>2851.1</v>
      </c>
      <c r="G256" s="21">
        <v>25.4</v>
      </c>
      <c r="H256" s="21">
        <v>21.6</v>
      </c>
      <c r="I256" s="22">
        <v>29.3</v>
      </c>
      <c r="J256" s="44">
        <v>21614.1</v>
      </c>
      <c r="K256" s="21">
        <v>5992.6</v>
      </c>
      <c r="L256" s="21">
        <v>5561.2</v>
      </c>
      <c r="M256" s="21">
        <v>6471.2</v>
      </c>
      <c r="N256" s="21">
        <v>27.7</v>
      </c>
      <c r="O256" s="21">
        <v>25.7</v>
      </c>
      <c r="P256" s="22">
        <v>29.9</v>
      </c>
      <c r="Q256" s="35">
        <v>39554.6</v>
      </c>
      <c r="R256" s="21">
        <v>8866.4</v>
      </c>
      <c r="S256" s="21">
        <v>8133.2</v>
      </c>
      <c r="T256" s="21">
        <v>9659.4</v>
      </c>
      <c r="U256" s="21">
        <v>22.4</v>
      </c>
      <c r="V256" s="21">
        <v>20.6</v>
      </c>
      <c r="W256" s="22">
        <v>24.4</v>
      </c>
    </row>
    <row r="257" spans="1:23">
      <c r="A257" s="6" t="s">
        <v>850</v>
      </c>
      <c r="B257" s="55" t="s">
        <v>851</v>
      </c>
      <c r="C257" s="44">
        <v>2632.1</v>
      </c>
      <c r="D257" s="21">
        <v>481.7</v>
      </c>
      <c r="E257" s="21">
        <v>400.3</v>
      </c>
      <c r="F257" s="21">
        <v>570.29999999999995</v>
      </c>
      <c r="G257" s="21">
        <v>18.3</v>
      </c>
      <c r="H257" s="21">
        <v>15.2</v>
      </c>
      <c r="I257" s="22">
        <v>21.7</v>
      </c>
      <c r="J257" s="44">
        <v>7208.7</v>
      </c>
      <c r="K257" s="21">
        <v>1682.5</v>
      </c>
      <c r="L257" s="21">
        <v>1528.4</v>
      </c>
      <c r="M257" s="21">
        <v>1834.2</v>
      </c>
      <c r="N257" s="21">
        <v>23.3</v>
      </c>
      <c r="O257" s="21">
        <v>21.2</v>
      </c>
      <c r="P257" s="22">
        <v>25.4</v>
      </c>
      <c r="Q257" s="35">
        <v>34338.1</v>
      </c>
      <c r="R257" s="21">
        <v>5967.9</v>
      </c>
      <c r="S257" s="21">
        <v>5390.1</v>
      </c>
      <c r="T257" s="21">
        <v>6525.9</v>
      </c>
      <c r="U257" s="21">
        <v>17.399999999999999</v>
      </c>
      <c r="V257" s="21">
        <v>15.7</v>
      </c>
      <c r="W257" s="22">
        <v>19</v>
      </c>
    </row>
    <row r="258" spans="1:23">
      <c r="A258" s="6" t="s">
        <v>588</v>
      </c>
      <c r="B258" s="55" t="s">
        <v>589</v>
      </c>
      <c r="C258" s="44">
        <v>9448.1</v>
      </c>
      <c r="D258" s="21">
        <v>2200.6999999999998</v>
      </c>
      <c r="E258" s="21">
        <v>1850</v>
      </c>
      <c r="F258" s="21">
        <v>2549.3000000000002</v>
      </c>
      <c r="G258" s="21">
        <v>23.3</v>
      </c>
      <c r="H258" s="21">
        <v>19.600000000000001</v>
      </c>
      <c r="I258" s="22">
        <v>27</v>
      </c>
      <c r="J258" s="44">
        <v>18153.2</v>
      </c>
      <c r="K258" s="21">
        <v>4333.2</v>
      </c>
      <c r="L258" s="21">
        <v>3993.3</v>
      </c>
      <c r="M258" s="21">
        <v>4721.1000000000004</v>
      </c>
      <c r="N258" s="21">
        <v>23.9</v>
      </c>
      <c r="O258" s="21">
        <v>22</v>
      </c>
      <c r="P258" s="22">
        <v>26</v>
      </c>
      <c r="Q258" s="35">
        <v>40219.599999999999</v>
      </c>
      <c r="R258" s="21">
        <v>8155.1</v>
      </c>
      <c r="S258" s="21">
        <v>7448.4</v>
      </c>
      <c r="T258" s="21">
        <v>8881.6</v>
      </c>
      <c r="U258" s="21">
        <v>20.3</v>
      </c>
      <c r="V258" s="21">
        <v>18.5</v>
      </c>
      <c r="W258" s="22">
        <v>22.1</v>
      </c>
    </row>
    <row r="259" spans="1:23">
      <c r="A259" s="6" t="s">
        <v>720</v>
      </c>
      <c r="B259" s="55" t="s">
        <v>721</v>
      </c>
      <c r="C259" s="44">
        <v>4566.1000000000004</v>
      </c>
      <c r="D259" s="21">
        <v>967.2</v>
      </c>
      <c r="E259" s="21">
        <v>814.5</v>
      </c>
      <c r="F259" s="21">
        <v>1129.5999999999999</v>
      </c>
      <c r="G259" s="21">
        <v>21.2</v>
      </c>
      <c r="H259" s="21">
        <v>17.8</v>
      </c>
      <c r="I259" s="22">
        <v>24.7</v>
      </c>
      <c r="J259" s="44">
        <v>16679.599999999999</v>
      </c>
      <c r="K259" s="21">
        <v>3781.2</v>
      </c>
      <c r="L259" s="21">
        <v>3493.3</v>
      </c>
      <c r="M259" s="21">
        <v>4109.7</v>
      </c>
      <c r="N259" s="21">
        <v>22.7</v>
      </c>
      <c r="O259" s="21">
        <v>20.9</v>
      </c>
      <c r="P259" s="22">
        <v>24.6</v>
      </c>
      <c r="Q259" s="35">
        <v>42017.4</v>
      </c>
      <c r="R259" s="21">
        <v>7900</v>
      </c>
      <c r="S259" s="21">
        <v>7241.9</v>
      </c>
      <c r="T259" s="21">
        <v>8561.7000000000007</v>
      </c>
      <c r="U259" s="21">
        <v>18.8</v>
      </c>
      <c r="V259" s="21">
        <v>17.2</v>
      </c>
      <c r="W259" s="22">
        <v>20.399999999999999</v>
      </c>
    </row>
    <row r="260" spans="1:23">
      <c r="A260" s="6" t="s">
        <v>312</v>
      </c>
      <c r="B260" s="55" t="s">
        <v>313</v>
      </c>
      <c r="C260" s="44">
        <v>7784.1</v>
      </c>
      <c r="D260" s="21">
        <v>1934.5</v>
      </c>
      <c r="E260" s="21">
        <v>1634.1</v>
      </c>
      <c r="F260" s="21">
        <v>2234</v>
      </c>
      <c r="G260" s="21">
        <v>24.9</v>
      </c>
      <c r="H260" s="21">
        <v>21</v>
      </c>
      <c r="I260" s="22">
        <v>28.7</v>
      </c>
      <c r="J260" s="44">
        <v>28263.5</v>
      </c>
      <c r="K260" s="21">
        <v>7681.5</v>
      </c>
      <c r="L260" s="21">
        <v>7131.8</v>
      </c>
      <c r="M260" s="21">
        <v>8300.2000000000007</v>
      </c>
      <c r="N260" s="21">
        <v>27.2</v>
      </c>
      <c r="O260" s="21">
        <v>25.2</v>
      </c>
      <c r="P260" s="22">
        <v>29.4</v>
      </c>
      <c r="Q260" s="35">
        <v>40530.300000000003</v>
      </c>
      <c r="R260" s="21">
        <v>9144.6</v>
      </c>
      <c r="S260" s="21">
        <v>8375.5</v>
      </c>
      <c r="T260" s="21">
        <v>9958.1</v>
      </c>
      <c r="U260" s="21">
        <v>22.6</v>
      </c>
      <c r="V260" s="21">
        <v>20.7</v>
      </c>
      <c r="W260" s="22">
        <v>24.6</v>
      </c>
    </row>
    <row r="261" spans="1:23">
      <c r="A261" s="6" t="s">
        <v>374</v>
      </c>
      <c r="B261" s="55" t="s">
        <v>375</v>
      </c>
      <c r="C261" s="44">
        <v>3545.6</v>
      </c>
      <c r="D261" s="21">
        <v>779.3</v>
      </c>
      <c r="E261" s="21">
        <v>642.9</v>
      </c>
      <c r="F261" s="21">
        <v>911.7</v>
      </c>
      <c r="G261" s="21">
        <v>22</v>
      </c>
      <c r="H261" s="21">
        <v>18.100000000000001</v>
      </c>
      <c r="I261" s="22">
        <v>25.7</v>
      </c>
      <c r="J261" s="44">
        <v>13697.2</v>
      </c>
      <c r="K261" s="21">
        <v>3576.3</v>
      </c>
      <c r="L261" s="21">
        <v>3278.7</v>
      </c>
      <c r="M261" s="21">
        <v>3902</v>
      </c>
      <c r="N261" s="21">
        <v>26.1</v>
      </c>
      <c r="O261" s="21">
        <v>23.9</v>
      </c>
      <c r="P261" s="22">
        <v>28.5</v>
      </c>
      <c r="Q261" s="35">
        <v>23378.2</v>
      </c>
      <c r="R261" s="21">
        <v>5005.3</v>
      </c>
      <c r="S261" s="21">
        <v>4522</v>
      </c>
      <c r="T261" s="21">
        <v>5491.4</v>
      </c>
      <c r="U261" s="21">
        <v>21.4</v>
      </c>
      <c r="V261" s="21">
        <v>19.3</v>
      </c>
      <c r="W261" s="22">
        <v>23.5</v>
      </c>
    </row>
    <row r="262" spans="1:23">
      <c r="A262" s="6" t="s">
        <v>804</v>
      </c>
      <c r="B262" s="55" t="s">
        <v>805</v>
      </c>
      <c r="C262" s="44">
        <v>10525.4</v>
      </c>
      <c r="D262" s="21">
        <v>2172.1</v>
      </c>
      <c r="E262" s="21">
        <v>1802.2</v>
      </c>
      <c r="F262" s="21">
        <v>2547.6999999999998</v>
      </c>
      <c r="G262" s="21">
        <v>20.6</v>
      </c>
      <c r="H262" s="21">
        <v>17.100000000000001</v>
      </c>
      <c r="I262" s="22">
        <v>24.2</v>
      </c>
      <c r="J262" s="44">
        <v>12788.3</v>
      </c>
      <c r="K262" s="21">
        <v>2925.5</v>
      </c>
      <c r="L262" s="21">
        <v>2638.6</v>
      </c>
      <c r="M262" s="21">
        <v>3248.3</v>
      </c>
      <c r="N262" s="21">
        <v>22.9</v>
      </c>
      <c r="O262" s="21">
        <v>20.6</v>
      </c>
      <c r="P262" s="22">
        <v>25.4</v>
      </c>
      <c r="Q262" s="35">
        <v>52725.3</v>
      </c>
      <c r="R262" s="21">
        <v>10627.5</v>
      </c>
      <c r="S262" s="21">
        <v>9542.7999999999993</v>
      </c>
      <c r="T262" s="21">
        <v>11730.5</v>
      </c>
      <c r="U262" s="21">
        <v>20.2</v>
      </c>
      <c r="V262" s="21">
        <v>18.100000000000001</v>
      </c>
      <c r="W262" s="22">
        <v>22.2</v>
      </c>
    </row>
    <row r="263" spans="1:23">
      <c r="A263" s="6" t="s">
        <v>744</v>
      </c>
      <c r="B263" s="55" t="s">
        <v>745</v>
      </c>
      <c r="C263" s="44">
        <v>7716.3</v>
      </c>
      <c r="D263" s="21">
        <v>1595.7</v>
      </c>
      <c r="E263" s="21">
        <v>1344.1</v>
      </c>
      <c r="F263" s="21">
        <v>1864.8</v>
      </c>
      <c r="G263" s="21">
        <v>20.7</v>
      </c>
      <c r="H263" s="21">
        <v>17.399999999999999</v>
      </c>
      <c r="I263" s="22">
        <v>24.2</v>
      </c>
      <c r="J263" s="44">
        <v>24731</v>
      </c>
      <c r="K263" s="21">
        <v>5654.2</v>
      </c>
      <c r="L263" s="21">
        <v>5240.1000000000004</v>
      </c>
      <c r="M263" s="21">
        <v>6126.7</v>
      </c>
      <c r="N263" s="21">
        <v>22.9</v>
      </c>
      <c r="O263" s="21">
        <v>21.2</v>
      </c>
      <c r="P263" s="22">
        <v>24.8</v>
      </c>
      <c r="Q263" s="35">
        <v>72108.600000000006</v>
      </c>
      <c r="R263" s="21">
        <v>13451.6</v>
      </c>
      <c r="S263" s="21">
        <v>12340.4</v>
      </c>
      <c r="T263" s="21">
        <v>14545.8</v>
      </c>
      <c r="U263" s="21">
        <v>18.7</v>
      </c>
      <c r="V263" s="21">
        <v>17.100000000000001</v>
      </c>
      <c r="W263" s="22">
        <v>20.2</v>
      </c>
    </row>
    <row r="264" spans="1:23">
      <c r="A264" s="6" t="s">
        <v>806</v>
      </c>
      <c r="B264" s="55" t="s">
        <v>807</v>
      </c>
      <c r="C264" s="44">
        <v>3861.2</v>
      </c>
      <c r="D264" s="21">
        <v>787.8</v>
      </c>
      <c r="E264" s="21">
        <v>660.8</v>
      </c>
      <c r="F264" s="21">
        <v>923.2</v>
      </c>
      <c r="G264" s="21">
        <v>20.399999999999999</v>
      </c>
      <c r="H264" s="21">
        <v>17.100000000000001</v>
      </c>
      <c r="I264" s="22">
        <v>23.9</v>
      </c>
      <c r="J264" s="44">
        <v>12935.6</v>
      </c>
      <c r="K264" s="21">
        <v>2755</v>
      </c>
      <c r="L264" s="21">
        <v>2529.6</v>
      </c>
      <c r="M264" s="21">
        <v>3001.3</v>
      </c>
      <c r="N264" s="21">
        <v>21.3</v>
      </c>
      <c r="O264" s="21">
        <v>19.600000000000001</v>
      </c>
      <c r="P264" s="22">
        <v>23.2</v>
      </c>
      <c r="Q264" s="35">
        <v>40030.199999999997</v>
      </c>
      <c r="R264" s="21">
        <v>7124.9</v>
      </c>
      <c r="S264" s="21">
        <v>6498.8</v>
      </c>
      <c r="T264" s="21">
        <v>7741.1</v>
      </c>
      <c r="U264" s="21">
        <v>17.8</v>
      </c>
      <c r="V264" s="21">
        <v>16.2</v>
      </c>
      <c r="W264" s="22">
        <v>19.3</v>
      </c>
    </row>
    <row r="265" spans="1:23">
      <c r="A265" s="6" t="s">
        <v>870</v>
      </c>
      <c r="B265" s="55" t="s">
        <v>871</v>
      </c>
      <c r="C265" s="44">
        <v>4952.3999999999996</v>
      </c>
      <c r="D265" s="21">
        <v>922.3</v>
      </c>
      <c r="E265" s="21">
        <v>769</v>
      </c>
      <c r="F265" s="21">
        <v>1090.7</v>
      </c>
      <c r="G265" s="21">
        <v>18.600000000000001</v>
      </c>
      <c r="H265" s="21">
        <v>15.5</v>
      </c>
      <c r="I265" s="22">
        <v>22</v>
      </c>
      <c r="J265" s="44">
        <v>5586.5</v>
      </c>
      <c r="K265" s="21">
        <v>1127.9000000000001</v>
      </c>
      <c r="L265" s="21">
        <v>1027.3</v>
      </c>
      <c r="M265" s="21">
        <v>1243.8</v>
      </c>
      <c r="N265" s="21">
        <v>20.2</v>
      </c>
      <c r="O265" s="21">
        <v>18.399999999999999</v>
      </c>
      <c r="P265" s="22">
        <v>22.3</v>
      </c>
      <c r="Q265" s="35">
        <v>36356.1</v>
      </c>
      <c r="R265" s="21">
        <v>6289.4</v>
      </c>
      <c r="S265" s="21">
        <v>5710.9</v>
      </c>
      <c r="T265" s="21">
        <v>6891.3</v>
      </c>
      <c r="U265" s="21">
        <v>17.3</v>
      </c>
      <c r="V265" s="21">
        <v>15.7</v>
      </c>
      <c r="W265" s="22">
        <v>19</v>
      </c>
    </row>
    <row r="266" spans="1:23">
      <c r="A266" s="6" t="s">
        <v>830</v>
      </c>
      <c r="B266" s="55" t="s">
        <v>831</v>
      </c>
      <c r="C266" s="44">
        <v>4694</v>
      </c>
      <c r="D266" s="21">
        <v>916.5</v>
      </c>
      <c r="E266" s="21">
        <v>763.5</v>
      </c>
      <c r="F266" s="21">
        <v>1081.5999999999999</v>
      </c>
      <c r="G266" s="21">
        <v>19.5</v>
      </c>
      <c r="H266" s="21">
        <v>16.3</v>
      </c>
      <c r="I266" s="22">
        <v>23</v>
      </c>
      <c r="J266" s="44">
        <v>14972.9</v>
      </c>
      <c r="K266" s="21">
        <v>3162</v>
      </c>
      <c r="L266" s="21">
        <v>2882.1</v>
      </c>
      <c r="M266" s="21">
        <v>3477.2</v>
      </c>
      <c r="N266" s="21">
        <v>21.1</v>
      </c>
      <c r="O266" s="21">
        <v>19.2</v>
      </c>
      <c r="P266" s="22">
        <v>23.2</v>
      </c>
      <c r="Q266" s="35">
        <v>47790.1</v>
      </c>
      <c r="R266" s="21">
        <v>8352.6</v>
      </c>
      <c r="S266" s="21">
        <v>7563.9</v>
      </c>
      <c r="T266" s="21">
        <v>9160.4</v>
      </c>
      <c r="U266" s="21">
        <v>17.5</v>
      </c>
      <c r="V266" s="21">
        <v>15.8</v>
      </c>
      <c r="W266" s="22">
        <v>19.2</v>
      </c>
    </row>
    <row r="267" spans="1:23">
      <c r="A267" s="6" t="s">
        <v>364</v>
      </c>
      <c r="B267" s="55" t="s">
        <v>365</v>
      </c>
      <c r="C267" s="44">
        <v>18938.900000000001</v>
      </c>
      <c r="D267" s="21">
        <v>4724</v>
      </c>
      <c r="E267" s="21">
        <v>4010.4</v>
      </c>
      <c r="F267" s="21">
        <v>5444.5</v>
      </c>
      <c r="G267" s="21">
        <v>24.9</v>
      </c>
      <c r="H267" s="21">
        <v>21.2</v>
      </c>
      <c r="I267" s="22">
        <v>28.7</v>
      </c>
      <c r="J267" s="44">
        <v>53712.5</v>
      </c>
      <c r="K267" s="21">
        <v>14675.6</v>
      </c>
      <c r="L267" s="21">
        <v>13573.9</v>
      </c>
      <c r="M267" s="21">
        <v>15874.2</v>
      </c>
      <c r="N267" s="21">
        <v>27.3</v>
      </c>
      <c r="O267" s="21">
        <v>25.3</v>
      </c>
      <c r="P267" s="22">
        <v>29.6</v>
      </c>
      <c r="Q267" s="35">
        <v>92142.5</v>
      </c>
      <c r="R267" s="21">
        <v>20639.900000000001</v>
      </c>
      <c r="S267" s="21">
        <v>18918.5</v>
      </c>
      <c r="T267" s="21">
        <v>22477.8</v>
      </c>
      <c r="U267" s="21">
        <v>22.4</v>
      </c>
      <c r="V267" s="21">
        <v>20.5</v>
      </c>
      <c r="W267" s="22">
        <v>24.4</v>
      </c>
    </row>
    <row r="268" spans="1:23">
      <c r="A268" s="6" t="s">
        <v>322</v>
      </c>
      <c r="B268" s="55" t="s">
        <v>323</v>
      </c>
      <c r="C268" s="44">
        <v>17567.5</v>
      </c>
      <c r="D268" s="21">
        <v>4786.3</v>
      </c>
      <c r="E268" s="21">
        <v>4080.6</v>
      </c>
      <c r="F268" s="21">
        <v>5496</v>
      </c>
      <c r="G268" s="21">
        <v>27.2</v>
      </c>
      <c r="H268" s="21">
        <v>23.2</v>
      </c>
      <c r="I268" s="22">
        <v>31.3</v>
      </c>
      <c r="J268" s="44">
        <v>34378.800000000003</v>
      </c>
      <c r="K268" s="21">
        <v>9869.2000000000007</v>
      </c>
      <c r="L268" s="21">
        <v>9055.2999999999993</v>
      </c>
      <c r="M268" s="21">
        <v>10737.8</v>
      </c>
      <c r="N268" s="21">
        <v>28.7</v>
      </c>
      <c r="O268" s="21">
        <v>26.3</v>
      </c>
      <c r="P268" s="22">
        <v>31.2</v>
      </c>
      <c r="Q268" s="35">
        <v>68469.8</v>
      </c>
      <c r="R268" s="21">
        <v>16425.599999999999</v>
      </c>
      <c r="S268" s="21">
        <v>14963</v>
      </c>
      <c r="T268" s="21">
        <v>18000.3</v>
      </c>
      <c r="U268" s="21">
        <v>24</v>
      </c>
      <c r="V268" s="21">
        <v>21.9</v>
      </c>
      <c r="W268" s="22">
        <v>26.3</v>
      </c>
    </row>
    <row r="269" spans="1:23">
      <c r="A269" s="6" t="s">
        <v>766</v>
      </c>
      <c r="B269" s="55" t="s">
        <v>767</v>
      </c>
      <c r="C269" s="44">
        <v>7091.9</v>
      </c>
      <c r="D269" s="21">
        <v>1581.4</v>
      </c>
      <c r="E269" s="21">
        <v>1319.2</v>
      </c>
      <c r="F269" s="21">
        <v>1851.1</v>
      </c>
      <c r="G269" s="21">
        <v>22.3</v>
      </c>
      <c r="H269" s="21">
        <v>18.600000000000001</v>
      </c>
      <c r="I269" s="22">
        <v>26.1</v>
      </c>
      <c r="J269" s="44">
        <v>17610.7</v>
      </c>
      <c r="K269" s="21">
        <v>4002.4</v>
      </c>
      <c r="L269" s="21">
        <v>3634.6</v>
      </c>
      <c r="M269" s="21">
        <v>4411</v>
      </c>
      <c r="N269" s="21">
        <v>22.7</v>
      </c>
      <c r="O269" s="21">
        <v>20.6</v>
      </c>
      <c r="P269" s="22">
        <v>25</v>
      </c>
      <c r="Q269" s="35">
        <v>71343.399999999994</v>
      </c>
      <c r="R269" s="21">
        <v>14128.1</v>
      </c>
      <c r="S269" s="21">
        <v>12750.5</v>
      </c>
      <c r="T269" s="21">
        <v>15506.7</v>
      </c>
      <c r="U269" s="21">
        <v>19.8</v>
      </c>
      <c r="V269" s="21">
        <v>17.899999999999999</v>
      </c>
      <c r="W269" s="22">
        <v>21.7</v>
      </c>
    </row>
    <row r="270" spans="1:23">
      <c r="A270" s="6" t="s">
        <v>858</v>
      </c>
      <c r="B270" s="55" t="s">
        <v>859</v>
      </c>
      <c r="C270" s="44">
        <v>8801.1</v>
      </c>
      <c r="D270" s="21">
        <v>1760.9</v>
      </c>
      <c r="E270" s="21">
        <v>1474.5</v>
      </c>
      <c r="F270" s="21">
        <v>2068.4</v>
      </c>
      <c r="G270" s="21">
        <v>20</v>
      </c>
      <c r="H270" s="21">
        <v>16.8</v>
      </c>
      <c r="I270" s="22">
        <v>23.5</v>
      </c>
      <c r="J270" s="44">
        <v>16923.5</v>
      </c>
      <c r="K270" s="21">
        <v>3484.7</v>
      </c>
      <c r="L270" s="21">
        <v>3206.2</v>
      </c>
      <c r="M270" s="21">
        <v>3806.5</v>
      </c>
      <c r="N270" s="21">
        <v>20.6</v>
      </c>
      <c r="O270" s="21">
        <v>18.899999999999999</v>
      </c>
      <c r="P270" s="22">
        <v>22.5</v>
      </c>
      <c r="Q270" s="35">
        <v>77817.399999999994</v>
      </c>
      <c r="R270" s="21">
        <v>13513.6</v>
      </c>
      <c r="S270" s="21">
        <v>12290.8</v>
      </c>
      <c r="T270" s="21">
        <v>14635.1</v>
      </c>
      <c r="U270" s="21">
        <v>17.399999999999999</v>
      </c>
      <c r="V270" s="21">
        <v>15.8</v>
      </c>
      <c r="W270" s="22">
        <v>18.8</v>
      </c>
    </row>
    <row r="271" spans="1:23">
      <c r="A271" s="6" t="s">
        <v>646</v>
      </c>
      <c r="B271" s="55" t="s">
        <v>647</v>
      </c>
      <c r="C271" s="44">
        <v>5442.7</v>
      </c>
      <c r="D271" s="21">
        <v>1111.0999999999999</v>
      </c>
      <c r="E271" s="21">
        <v>927.2</v>
      </c>
      <c r="F271" s="21">
        <v>1304</v>
      </c>
      <c r="G271" s="21">
        <v>20.399999999999999</v>
      </c>
      <c r="H271" s="21">
        <v>17</v>
      </c>
      <c r="I271" s="22">
        <v>24</v>
      </c>
      <c r="J271" s="44">
        <v>26927.200000000001</v>
      </c>
      <c r="K271" s="21">
        <v>6555.4</v>
      </c>
      <c r="L271" s="21">
        <v>6094.3</v>
      </c>
      <c r="M271" s="21">
        <v>7098.4</v>
      </c>
      <c r="N271" s="21">
        <v>24.3</v>
      </c>
      <c r="O271" s="21">
        <v>22.6</v>
      </c>
      <c r="P271" s="22">
        <v>26.4</v>
      </c>
      <c r="Q271" s="35">
        <v>68935.100000000006</v>
      </c>
      <c r="R271" s="21">
        <v>14156.7</v>
      </c>
      <c r="S271" s="21">
        <v>13037.3</v>
      </c>
      <c r="T271" s="21">
        <v>15306.5</v>
      </c>
      <c r="U271" s="21">
        <v>20.5</v>
      </c>
      <c r="V271" s="21">
        <v>18.899999999999999</v>
      </c>
      <c r="W271" s="22">
        <v>22.2</v>
      </c>
    </row>
    <row r="272" spans="1:23">
      <c r="A272" s="6" t="s">
        <v>784</v>
      </c>
      <c r="B272" s="55" t="s">
        <v>785</v>
      </c>
      <c r="C272" s="44">
        <v>7709.6</v>
      </c>
      <c r="D272" s="21">
        <v>1506.2</v>
      </c>
      <c r="E272" s="21">
        <v>1261</v>
      </c>
      <c r="F272" s="21">
        <v>1772.1</v>
      </c>
      <c r="G272" s="21">
        <v>19.5</v>
      </c>
      <c r="H272" s="21">
        <v>16.399999999999999</v>
      </c>
      <c r="I272" s="22">
        <v>23</v>
      </c>
      <c r="J272" s="44">
        <v>15411.1</v>
      </c>
      <c r="K272" s="21">
        <v>3260.4</v>
      </c>
      <c r="L272" s="21">
        <v>2992.2</v>
      </c>
      <c r="M272" s="21">
        <v>3555.3</v>
      </c>
      <c r="N272" s="21">
        <v>21.2</v>
      </c>
      <c r="O272" s="21">
        <v>19.399999999999999</v>
      </c>
      <c r="P272" s="22">
        <v>23.1</v>
      </c>
      <c r="Q272" s="35">
        <v>44193.3</v>
      </c>
      <c r="R272" s="21">
        <v>7846.7</v>
      </c>
      <c r="S272" s="21">
        <v>7160.2</v>
      </c>
      <c r="T272" s="21">
        <v>8527.2999999999993</v>
      </c>
      <c r="U272" s="21">
        <v>17.8</v>
      </c>
      <c r="V272" s="21">
        <v>16.2</v>
      </c>
      <c r="W272" s="22">
        <v>19.3</v>
      </c>
    </row>
    <row r="273" spans="1:23">
      <c r="A273" s="6" t="s">
        <v>848</v>
      </c>
      <c r="B273" s="55" t="s">
        <v>849</v>
      </c>
      <c r="C273" s="44">
        <v>3337.2</v>
      </c>
      <c r="D273" s="21">
        <v>788.2</v>
      </c>
      <c r="E273" s="21">
        <v>663.6</v>
      </c>
      <c r="F273" s="21">
        <v>918.7</v>
      </c>
      <c r="G273" s="21">
        <v>23.6</v>
      </c>
      <c r="H273" s="21">
        <v>19.899999999999999</v>
      </c>
      <c r="I273" s="22">
        <v>27.5</v>
      </c>
      <c r="J273" s="44">
        <v>5829.7</v>
      </c>
      <c r="K273" s="21">
        <v>1265.5999999999999</v>
      </c>
      <c r="L273" s="21">
        <v>1167.7</v>
      </c>
      <c r="M273" s="21">
        <v>1378.6</v>
      </c>
      <c r="N273" s="21">
        <v>21.7</v>
      </c>
      <c r="O273" s="21">
        <v>20</v>
      </c>
      <c r="P273" s="22">
        <v>23.6</v>
      </c>
      <c r="Q273" s="35">
        <v>30102.1</v>
      </c>
      <c r="R273" s="21">
        <v>5270.8</v>
      </c>
      <c r="S273" s="21">
        <v>4813.7</v>
      </c>
      <c r="T273" s="21">
        <v>5718.5</v>
      </c>
      <c r="U273" s="21">
        <v>17.5</v>
      </c>
      <c r="V273" s="21">
        <v>16</v>
      </c>
      <c r="W273" s="22">
        <v>19</v>
      </c>
    </row>
    <row r="274" spans="1:23">
      <c r="A274" s="6" t="s">
        <v>814</v>
      </c>
      <c r="B274" s="55" t="s">
        <v>815</v>
      </c>
      <c r="C274" s="44">
        <v>5569.4</v>
      </c>
      <c r="D274" s="21">
        <v>1033.2</v>
      </c>
      <c r="E274" s="21">
        <v>855</v>
      </c>
      <c r="F274" s="21">
        <v>1224.4000000000001</v>
      </c>
      <c r="G274" s="21">
        <v>18.600000000000001</v>
      </c>
      <c r="H274" s="21">
        <v>15.4</v>
      </c>
      <c r="I274" s="22">
        <v>22</v>
      </c>
      <c r="J274" s="44">
        <v>15412.7</v>
      </c>
      <c r="K274" s="21">
        <v>3248</v>
      </c>
      <c r="L274" s="21">
        <v>2943.1</v>
      </c>
      <c r="M274" s="21">
        <v>3568</v>
      </c>
      <c r="N274" s="21">
        <v>21.1</v>
      </c>
      <c r="O274" s="21">
        <v>19.100000000000001</v>
      </c>
      <c r="P274" s="22">
        <v>23.1</v>
      </c>
      <c r="Q274" s="35">
        <v>45514.9</v>
      </c>
      <c r="R274" s="21">
        <v>7672.4</v>
      </c>
      <c r="S274" s="21">
        <v>6894.5</v>
      </c>
      <c r="T274" s="21">
        <v>8452.7000000000007</v>
      </c>
      <c r="U274" s="21">
        <v>16.899999999999999</v>
      </c>
      <c r="V274" s="21">
        <v>15.1</v>
      </c>
      <c r="W274" s="22">
        <v>18.600000000000001</v>
      </c>
    </row>
    <row r="275" spans="1:23">
      <c r="A275" s="6" t="s">
        <v>626</v>
      </c>
      <c r="B275" s="55" t="s">
        <v>627</v>
      </c>
      <c r="C275" s="44">
        <v>7260.8</v>
      </c>
      <c r="D275" s="21">
        <v>1544.4</v>
      </c>
      <c r="E275" s="21">
        <v>1303.4000000000001</v>
      </c>
      <c r="F275" s="21">
        <v>1806.3</v>
      </c>
      <c r="G275" s="21">
        <v>21.3</v>
      </c>
      <c r="H275" s="21">
        <v>18</v>
      </c>
      <c r="I275" s="22">
        <v>24.9</v>
      </c>
      <c r="J275" s="44">
        <v>26641.5</v>
      </c>
      <c r="K275" s="21">
        <v>6050</v>
      </c>
      <c r="L275" s="21">
        <v>5592.9</v>
      </c>
      <c r="M275" s="21">
        <v>6559.4</v>
      </c>
      <c r="N275" s="21">
        <v>22.7</v>
      </c>
      <c r="O275" s="21">
        <v>21</v>
      </c>
      <c r="P275" s="22">
        <v>24.6</v>
      </c>
      <c r="Q275" s="35">
        <v>57538.7</v>
      </c>
      <c r="R275" s="21">
        <v>10970.3</v>
      </c>
      <c r="S275" s="21">
        <v>10072.799999999999</v>
      </c>
      <c r="T275" s="21">
        <v>11898.7</v>
      </c>
      <c r="U275" s="21">
        <v>19.100000000000001</v>
      </c>
      <c r="V275" s="21">
        <v>17.5</v>
      </c>
      <c r="W275" s="22">
        <v>20.7</v>
      </c>
    </row>
    <row r="276" spans="1:23">
      <c r="A276" s="6" t="s">
        <v>746</v>
      </c>
      <c r="B276" s="55" t="s">
        <v>747</v>
      </c>
      <c r="C276" s="44">
        <v>5801</v>
      </c>
      <c r="D276" s="21">
        <v>1102.9000000000001</v>
      </c>
      <c r="E276" s="21">
        <v>922.6</v>
      </c>
      <c r="F276" s="21">
        <v>1296.9000000000001</v>
      </c>
      <c r="G276" s="21">
        <v>19</v>
      </c>
      <c r="H276" s="21">
        <v>15.9</v>
      </c>
      <c r="I276" s="22">
        <v>22.4</v>
      </c>
      <c r="J276" s="44">
        <v>12053.5</v>
      </c>
      <c r="K276" s="21">
        <v>2682.9</v>
      </c>
      <c r="L276" s="21">
        <v>2475.4</v>
      </c>
      <c r="M276" s="21">
        <v>2911</v>
      </c>
      <c r="N276" s="21">
        <v>22.3</v>
      </c>
      <c r="O276" s="21">
        <v>20.5</v>
      </c>
      <c r="P276" s="22">
        <v>24.2</v>
      </c>
      <c r="Q276" s="35">
        <v>31559.5</v>
      </c>
      <c r="R276" s="21">
        <v>5837.4</v>
      </c>
      <c r="S276" s="21">
        <v>5335.3</v>
      </c>
      <c r="T276" s="21">
        <v>6319.5</v>
      </c>
      <c r="U276" s="21">
        <v>18.5</v>
      </c>
      <c r="V276" s="21">
        <v>16.899999999999999</v>
      </c>
      <c r="W276" s="22">
        <v>20</v>
      </c>
    </row>
    <row r="277" spans="1:23">
      <c r="A277" s="6" t="s">
        <v>772</v>
      </c>
      <c r="B277" s="55" t="s">
        <v>773</v>
      </c>
      <c r="C277" s="44">
        <v>6315.3</v>
      </c>
      <c r="D277" s="21">
        <v>1248</v>
      </c>
      <c r="E277" s="21">
        <v>1044.9000000000001</v>
      </c>
      <c r="F277" s="21">
        <v>1468.4</v>
      </c>
      <c r="G277" s="21">
        <v>19.8</v>
      </c>
      <c r="H277" s="21">
        <v>16.5</v>
      </c>
      <c r="I277" s="22">
        <v>23.3</v>
      </c>
      <c r="J277" s="44">
        <v>23129.8</v>
      </c>
      <c r="K277" s="21">
        <v>5011.7</v>
      </c>
      <c r="L277" s="21">
        <v>4591.3999999999996</v>
      </c>
      <c r="M277" s="21">
        <v>5500.9</v>
      </c>
      <c r="N277" s="21">
        <v>21.7</v>
      </c>
      <c r="O277" s="21">
        <v>19.899999999999999</v>
      </c>
      <c r="P277" s="22">
        <v>23.8</v>
      </c>
      <c r="Q277" s="35">
        <v>49946.9</v>
      </c>
      <c r="R277" s="21">
        <v>8881.2000000000007</v>
      </c>
      <c r="S277" s="21">
        <v>8094.6</v>
      </c>
      <c r="T277" s="21">
        <v>9690.1</v>
      </c>
      <c r="U277" s="21">
        <v>17.8</v>
      </c>
      <c r="V277" s="21">
        <v>16.2</v>
      </c>
      <c r="W277" s="22">
        <v>19.399999999999999</v>
      </c>
    </row>
    <row r="278" spans="1:23">
      <c r="A278" s="6" t="s">
        <v>480</v>
      </c>
      <c r="B278" s="55" t="s">
        <v>481</v>
      </c>
      <c r="C278" s="44">
        <v>3409.9</v>
      </c>
      <c r="D278" s="21">
        <v>803.7</v>
      </c>
      <c r="E278" s="21">
        <v>675.8</v>
      </c>
      <c r="F278" s="21">
        <v>939.9</v>
      </c>
      <c r="G278" s="21">
        <v>23.6</v>
      </c>
      <c r="H278" s="21">
        <v>19.8</v>
      </c>
      <c r="I278" s="22">
        <v>27.6</v>
      </c>
      <c r="J278" s="44">
        <v>8201</v>
      </c>
      <c r="K278" s="21">
        <v>2045.8</v>
      </c>
      <c r="L278" s="21">
        <v>1890.6</v>
      </c>
      <c r="M278" s="21">
        <v>2217.4</v>
      </c>
      <c r="N278" s="21">
        <v>24.9</v>
      </c>
      <c r="O278" s="21">
        <v>23.1</v>
      </c>
      <c r="P278" s="22">
        <v>27</v>
      </c>
      <c r="Q278" s="35">
        <v>22878.1</v>
      </c>
      <c r="R278" s="21">
        <v>4727.8</v>
      </c>
      <c r="S278" s="21">
        <v>4312.5</v>
      </c>
      <c r="T278" s="21">
        <v>5144.3</v>
      </c>
      <c r="U278" s="21">
        <v>20.7</v>
      </c>
      <c r="V278" s="21">
        <v>18.8</v>
      </c>
      <c r="W278" s="22">
        <v>22.5</v>
      </c>
    </row>
    <row r="279" spans="1:23">
      <c r="A279" s="49" t="s">
        <v>482</v>
      </c>
      <c r="B279" s="54" t="s">
        <v>483</v>
      </c>
      <c r="C279" s="44">
        <v>2936.8</v>
      </c>
      <c r="D279" s="21">
        <v>542</v>
      </c>
      <c r="E279" s="21">
        <v>448.5</v>
      </c>
      <c r="F279" s="21">
        <v>642.1</v>
      </c>
      <c r="G279" s="21">
        <v>18.5</v>
      </c>
      <c r="H279" s="21">
        <v>15.3</v>
      </c>
      <c r="I279" s="22">
        <v>21.9</v>
      </c>
      <c r="J279" s="44">
        <v>24441.8</v>
      </c>
      <c r="K279" s="21">
        <v>6019.9</v>
      </c>
      <c r="L279" s="21">
        <v>5606.9</v>
      </c>
      <c r="M279" s="21">
        <v>6489</v>
      </c>
      <c r="N279" s="21">
        <v>24.6</v>
      </c>
      <c r="O279" s="21">
        <v>22.9</v>
      </c>
      <c r="P279" s="22">
        <v>26.5</v>
      </c>
      <c r="Q279" s="35">
        <v>32332.400000000001</v>
      </c>
      <c r="R279" s="21">
        <v>6682.5</v>
      </c>
      <c r="S279" s="21">
        <v>6152.2</v>
      </c>
      <c r="T279" s="21">
        <v>7200.6</v>
      </c>
      <c r="U279" s="21">
        <v>20.7</v>
      </c>
      <c r="V279" s="21">
        <v>19</v>
      </c>
      <c r="W279" s="22">
        <v>22.3</v>
      </c>
    </row>
    <row r="280" spans="1:23">
      <c r="A280" s="6" t="s">
        <v>484</v>
      </c>
      <c r="B280" s="55" t="s">
        <v>485</v>
      </c>
      <c r="C280" s="44">
        <v>7163.9</v>
      </c>
      <c r="D280" s="21">
        <v>1689.9</v>
      </c>
      <c r="E280" s="21">
        <v>1430.2</v>
      </c>
      <c r="F280" s="21">
        <v>1955.6</v>
      </c>
      <c r="G280" s="21">
        <v>23.6</v>
      </c>
      <c r="H280" s="21">
        <v>20</v>
      </c>
      <c r="I280" s="22">
        <v>27.3</v>
      </c>
      <c r="J280" s="44">
        <v>11353.3</v>
      </c>
      <c r="K280" s="21">
        <v>2939.1</v>
      </c>
      <c r="L280" s="21">
        <v>2743.1</v>
      </c>
      <c r="M280" s="21">
        <v>3164.3</v>
      </c>
      <c r="N280" s="21">
        <v>25.9</v>
      </c>
      <c r="O280" s="21">
        <v>24.2</v>
      </c>
      <c r="P280" s="22">
        <v>27.9</v>
      </c>
      <c r="Q280" s="35">
        <v>34636.800000000003</v>
      </c>
      <c r="R280" s="21">
        <v>7559.4</v>
      </c>
      <c r="S280" s="21">
        <v>6979.5</v>
      </c>
      <c r="T280" s="21">
        <v>8144.4</v>
      </c>
      <c r="U280" s="21">
        <v>21.8</v>
      </c>
      <c r="V280" s="21">
        <v>20.2</v>
      </c>
      <c r="W280" s="22">
        <v>23.5</v>
      </c>
    </row>
    <row r="281" spans="1:23">
      <c r="A281" s="6" t="s">
        <v>674</v>
      </c>
      <c r="B281" s="55" t="s">
        <v>675</v>
      </c>
      <c r="C281" s="44">
        <v>16989.8</v>
      </c>
      <c r="D281" s="21">
        <v>3617.4</v>
      </c>
      <c r="E281" s="21">
        <v>3047.8</v>
      </c>
      <c r="F281" s="21">
        <v>4213.3</v>
      </c>
      <c r="G281" s="21">
        <v>21.3</v>
      </c>
      <c r="H281" s="21">
        <v>17.899999999999999</v>
      </c>
      <c r="I281" s="22">
        <v>24.8</v>
      </c>
      <c r="J281" s="44">
        <v>50473.599999999999</v>
      </c>
      <c r="K281" s="21">
        <v>11904.8</v>
      </c>
      <c r="L281" s="21">
        <v>11066.1</v>
      </c>
      <c r="M281" s="21">
        <v>12899.8</v>
      </c>
      <c r="N281" s="21">
        <v>23.6</v>
      </c>
      <c r="O281" s="21">
        <v>21.9</v>
      </c>
      <c r="P281" s="22">
        <v>25.6</v>
      </c>
      <c r="Q281" s="35">
        <v>121710.5</v>
      </c>
      <c r="R281" s="21">
        <v>23835.8</v>
      </c>
      <c r="S281" s="21">
        <v>21944.7</v>
      </c>
      <c r="T281" s="21">
        <v>25755.9</v>
      </c>
      <c r="U281" s="21">
        <v>19.600000000000001</v>
      </c>
      <c r="V281" s="21">
        <v>18</v>
      </c>
      <c r="W281" s="22">
        <v>21.2</v>
      </c>
    </row>
    <row r="282" spans="1:23">
      <c r="A282" s="6" t="s">
        <v>712</v>
      </c>
      <c r="B282" s="55" t="s">
        <v>713</v>
      </c>
      <c r="C282" s="44">
        <v>5289</v>
      </c>
      <c r="D282" s="21">
        <v>1044</v>
      </c>
      <c r="E282" s="21">
        <v>869.9</v>
      </c>
      <c r="F282" s="21">
        <v>1230.4000000000001</v>
      </c>
      <c r="G282" s="21">
        <v>19.7</v>
      </c>
      <c r="H282" s="21">
        <v>16.399999999999999</v>
      </c>
      <c r="I282" s="22">
        <v>23.3</v>
      </c>
      <c r="J282" s="44">
        <v>19127.3</v>
      </c>
      <c r="K282" s="21">
        <v>4039</v>
      </c>
      <c r="L282" s="21">
        <v>3679.1</v>
      </c>
      <c r="M282" s="21">
        <v>4431.3999999999996</v>
      </c>
      <c r="N282" s="21">
        <v>21.1</v>
      </c>
      <c r="O282" s="21">
        <v>19.2</v>
      </c>
      <c r="P282" s="22">
        <v>23.2</v>
      </c>
      <c r="Q282" s="35">
        <v>34263.699999999997</v>
      </c>
      <c r="R282" s="21">
        <v>6158.5</v>
      </c>
      <c r="S282" s="21">
        <v>5570.5</v>
      </c>
      <c r="T282" s="21">
        <v>6737.8</v>
      </c>
      <c r="U282" s="21">
        <v>18</v>
      </c>
      <c r="V282" s="21">
        <v>16.3</v>
      </c>
      <c r="W282" s="22">
        <v>19.7</v>
      </c>
    </row>
    <row r="283" spans="1:23">
      <c r="A283" s="6" t="s">
        <v>536</v>
      </c>
      <c r="B283" s="55" t="s">
        <v>537</v>
      </c>
      <c r="C283" s="44">
        <v>7185</v>
      </c>
      <c r="D283" s="21">
        <v>1581.2</v>
      </c>
      <c r="E283" s="21">
        <v>1328.2</v>
      </c>
      <c r="F283" s="21">
        <v>1845.7</v>
      </c>
      <c r="G283" s="21">
        <v>22</v>
      </c>
      <c r="H283" s="21">
        <v>18.5</v>
      </c>
      <c r="I283" s="22">
        <v>25.7</v>
      </c>
      <c r="J283" s="44">
        <v>26948.7</v>
      </c>
      <c r="K283" s="21">
        <v>6501.2</v>
      </c>
      <c r="L283" s="21">
        <v>6025</v>
      </c>
      <c r="M283" s="21">
        <v>7032.8</v>
      </c>
      <c r="N283" s="21">
        <v>24.1</v>
      </c>
      <c r="O283" s="21">
        <v>22.4</v>
      </c>
      <c r="P283" s="22">
        <v>26.1</v>
      </c>
      <c r="Q283" s="35">
        <v>51773.3</v>
      </c>
      <c r="R283" s="21">
        <v>10625.3</v>
      </c>
      <c r="S283" s="21">
        <v>9752.2999999999993</v>
      </c>
      <c r="T283" s="21">
        <v>11480.5</v>
      </c>
      <c r="U283" s="21">
        <v>20.5</v>
      </c>
      <c r="V283" s="21">
        <v>18.8</v>
      </c>
      <c r="W283" s="22">
        <v>22.2</v>
      </c>
    </row>
    <row r="284" spans="1:23">
      <c r="A284" s="6" t="s">
        <v>786</v>
      </c>
      <c r="B284" s="55" t="s">
        <v>787</v>
      </c>
      <c r="C284" s="44">
        <v>10828.2</v>
      </c>
      <c r="D284" s="21">
        <v>2096.9</v>
      </c>
      <c r="E284" s="21">
        <v>1747.9</v>
      </c>
      <c r="F284" s="21">
        <v>2463.6</v>
      </c>
      <c r="G284" s="21">
        <v>19.399999999999999</v>
      </c>
      <c r="H284" s="21">
        <v>16.100000000000001</v>
      </c>
      <c r="I284" s="22">
        <v>22.8</v>
      </c>
      <c r="J284" s="44">
        <v>14116.1</v>
      </c>
      <c r="K284" s="21">
        <v>3150</v>
      </c>
      <c r="L284" s="21">
        <v>2900.7</v>
      </c>
      <c r="M284" s="21">
        <v>3434.7</v>
      </c>
      <c r="N284" s="21">
        <v>22.3</v>
      </c>
      <c r="O284" s="21">
        <v>20.5</v>
      </c>
      <c r="P284" s="22">
        <v>24.3</v>
      </c>
      <c r="Q284" s="35">
        <v>52669.7</v>
      </c>
      <c r="R284" s="21">
        <v>9472</v>
      </c>
      <c r="S284" s="21">
        <v>8617</v>
      </c>
      <c r="T284" s="21">
        <v>10306.799999999999</v>
      </c>
      <c r="U284" s="21">
        <v>18</v>
      </c>
      <c r="V284" s="21">
        <v>16.399999999999999</v>
      </c>
      <c r="W284" s="22">
        <v>19.600000000000001</v>
      </c>
    </row>
    <row r="285" spans="1:23">
      <c r="A285" s="6" t="s">
        <v>520</v>
      </c>
      <c r="B285" s="55" t="s">
        <v>521</v>
      </c>
      <c r="C285" s="44">
        <v>11362.8</v>
      </c>
      <c r="D285" s="21">
        <v>2621.6</v>
      </c>
      <c r="E285" s="21">
        <v>2221.3000000000002</v>
      </c>
      <c r="F285" s="21">
        <v>3045.2</v>
      </c>
      <c r="G285" s="21">
        <v>23.1</v>
      </c>
      <c r="H285" s="21">
        <v>19.5</v>
      </c>
      <c r="I285" s="22">
        <v>26.8</v>
      </c>
      <c r="J285" s="44">
        <v>38112.400000000001</v>
      </c>
      <c r="K285" s="21">
        <v>9464.7999999999993</v>
      </c>
      <c r="L285" s="21">
        <v>8831.7000000000007</v>
      </c>
      <c r="M285" s="21">
        <v>10205.9</v>
      </c>
      <c r="N285" s="21">
        <v>24.8</v>
      </c>
      <c r="O285" s="21">
        <v>23.2</v>
      </c>
      <c r="P285" s="22">
        <v>26.8</v>
      </c>
      <c r="Q285" s="35">
        <v>76640.800000000003</v>
      </c>
      <c r="R285" s="21">
        <v>15520.8</v>
      </c>
      <c r="S285" s="21">
        <v>14338.4</v>
      </c>
      <c r="T285" s="21">
        <v>16727.400000000001</v>
      </c>
      <c r="U285" s="21">
        <v>20.3</v>
      </c>
      <c r="V285" s="21">
        <v>18.7</v>
      </c>
      <c r="W285" s="22">
        <v>21.8</v>
      </c>
    </row>
    <row r="286" spans="1:23">
      <c r="A286" s="6" t="s">
        <v>412</v>
      </c>
      <c r="B286" s="55" t="s">
        <v>413</v>
      </c>
      <c r="C286" s="44">
        <v>17453.8</v>
      </c>
      <c r="D286" s="21">
        <v>4370.2</v>
      </c>
      <c r="E286" s="21">
        <v>3716.5</v>
      </c>
      <c r="F286" s="21">
        <v>5034.7</v>
      </c>
      <c r="G286" s="21">
        <v>25</v>
      </c>
      <c r="H286" s="21">
        <v>21.3</v>
      </c>
      <c r="I286" s="22">
        <v>28.8</v>
      </c>
      <c r="J286" s="44">
        <v>42262.400000000001</v>
      </c>
      <c r="K286" s="21">
        <v>11677.9</v>
      </c>
      <c r="L286" s="21">
        <v>10829.2</v>
      </c>
      <c r="M286" s="21">
        <v>12621.1</v>
      </c>
      <c r="N286" s="21">
        <v>27.6</v>
      </c>
      <c r="O286" s="21">
        <v>25.6</v>
      </c>
      <c r="P286" s="22">
        <v>29.9</v>
      </c>
      <c r="Q286" s="35">
        <v>96040.8</v>
      </c>
      <c r="R286" s="21">
        <v>21466.1</v>
      </c>
      <c r="S286" s="21">
        <v>19727.400000000001</v>
      </c>
      <c r="T286" s="21">
        <v>23337.599999999999</v>
      </c>
      <c r="U286" s="21">
        <v>22.4</v>
      </c>
      <c r="V286" s="21">
        <v>20.5</v>
      </c>
      <c r="W286" s="22">
        <v>24.3</v>
      </c>
    </row>
    <row r="287" spans="1:23">
      <c r="A287" s="6" t="s">
        <v>628</v>
      </c>
      <c r="B287" s="55" t="s">
        <v>629</v>
      </c>
      <c r="C287" s="44">
        <v>21918.799999999999</v>
      </c>
      <c r="D287" s="21">
        <v>4583.6000000000004</v>
      </c>
      <c r="E287" s="21">
        <v>3860.7</v>
      </c>
      <c r="F287" s="21">
        <v>5358</v>
      </c>
      <c r="G287" s="21">
        <v>20.9</v>
      </c>
      <c r="H287" s="21">
        <v>17.600000000000001</v>
      </c>
      <c r="I287" s="22">
        <v>24.4</v>
      </c>
      <c r="J287" s="44">
        <v>76839.5</v>
      </c>
      <c r="K287" s="21">
        <v>17712.3</v>
      </c>
      <c r="L287" s="21">
        <v>16427</v>
      </c>
      <c r="M287" s="21">
        <v>19147.8</v>
      </c>
      <c r="N287" s="21">
        <v>23.1</v>
      </c>
      <c r="O287" s="21">
        <v>21.4</v>
      </c>
      <c r="P287" s="22">
        <v>24.9</v>
      </c>
      <c r="Q287" s="35">
        <v>161904.70000000001</v>
      </c>
      <c r="R287" s="21">
        <v>30941.8</v>
      </c>
      <c r="S287" s="21">
        <v>28462</v>
      </c>
      <c r="T287" s="21">
        <v>33427.599999999999</v>
      </c>
      <c r="U287" s="21">
        <v>19.100000000000001</v>
      </c>
      <c r="V287" s="21">
        <v>17.600000000000001</v>
      </c>
      <c r="W287" s="22">
        <v>20.6</v>
      </c>
    </row>
    <row r="288" spans="1:23">
      <c r="A288" s="6" t="s">
        <v>796</v>
      </c>
      <c r="B288" s="55" t="s">
        <v>797</v>
      </c>
      <c r="C288" s="44">
        <v>4277.6000000000004</v>
      </c>
      <c r="D288" s="21">
        <v>826.2</v>
      </c>
      <c r="E288" s="21">
        <v>687.5</v>
      </c>
      <c r="F288" s="21">
        <v>974.6</v>
      </c>
      <c r="G288" s="21">
        <v>19.3</v>
      </c>
      <c r="H288" s="21">
        <v>16.100000000000001</v>
      </c>
      <c r="I288" s="22">
        <v>22.8</v>
      </c>
      <c r="J288" s="44">
        <v>19476.400000000001</v>
      </c>
      <c r="K288" s="21">
        <v>3939.2</v>
      </c>
      <c r="L288" s="21">
        <v>3587.4</v>
      </c>
      <c r="M288" s="21">
        <v>4320.8999999999996</v>
      </c>
      <c r="N288" s="21">
        <v>20.2</v>
      </c>
      <c r="O288" s="21">
        <v>18.399999999999999</v>
      </c>
      <c r="P288" s="22">
        <v>22.2</v>
      </c>
      <c r="Q288" s="35">
        <v>39855</v>
      </c>
      <c r="R288" s="21">
        <v>6845.1</v>
      </c>
      <c r="S288" s="21">
        <v>6198.4</v>
      </c>
      <c r="T288" s="21">
        <v>7487.1</v>
      </c>
      <c r="U288" s="21">
        <v>17.2</v>
      </c>
      <c r="V288" s="21">
        <v>15.6</v>
      </c>
      <c r="W288" s="22">
        <v>18.8</v>
      </c>
    </row>
    <row r="289" spans="1:23">
      <c r="A289" s="6" t="s">
        <v>860</v>
      </c>
      <c r="B289" s="55" t="s">
        <v>861</v>
      </c>
      <c r="C289" s="44">
        <v>4863.2</v>
      </c>
      <c r="D289" s="21">
        <v>905.8</v>
      </c>
      <c r="E289" s="21">
        <v>751</v>
      </c>
      <c r="F289" s="21">
        <v>1072</v>
      </c>
      <c r="G289" s="21">
        <v>18.600000000000001</v>
      </c>
      <c r="H289" s="21">
        <v>15.4</v>
      </c>
      <c r="I289" s="22">
        <v>22</v>
      </c>
      <c r="J289" s="44">
        <v>16622.5</v>
      </c>
      <c r="K289" s="21">
        <v>3349.3</v>
      </c>
      <c r="L289" s="21">
        <v>3028.9</v>
      </c>
      <c r="M289" s="21">
        <v>3684.7</v>
      </c>
      <c r="N289" s="21">
        <v>20.100000000000001</v>
      </c>
      <c r="O289" s="21">
        <v>18.2</v>
      </c>
      <c r="P289" s="22">
        <v>22.2</v>
      </c>
      <c r="Q289" s="35">
        <v>52408.3</v>
      </c>
      <c r="R289" s="21">
        <v>8900.2000000000007</v>
      </c>
      <c r="S289" s="21">
        <v>8004.1</v>
      </c>
      <c r="T289" s="21">
        <v>9768</v>
      </c>
      <c r="U289" s="21">
        <v>17</v>
      </c>
      <c r="V289" s="21">
        <v>15.3</v>
      </c>
      <c r="W289" s="22">
        <v>18.600000000000001</v>
      </c>
    </row>
    <row r="290" spans="1:23">
      <c r="A290" s="6" t="s">
        <v>328</v>
      </c>
      <c r="B290" s="55" t="s">
        <v>329</v>
      </c>
      <c r="C290" s="44">
        <v>19259.3</v>
      </c>
      <c r="D290" s="21">
        <v>5015.8999999999996</v>
      </c>
      <c r="E290" s="21">
        <v>4276.5</v>
      </c>
      <c r="F290" s="21">
        <v>5763.4</v>
      </c>
      <c r="G290" s="21">
        <v>26</v>
      </c>
      <c r="H290" s="21">
        <v>22.2</v>
      </c>
      <c r="I290" s="22">
        <v>29.9</v>
      </c>
      <c r="J290" s="44">
        <v>50025.599999999999</v>
      </c>
      <c r="K290" s="21">
        <v>13873.6</v>
      </c>
      <c r="L290" s="21">
        <v>12896</v>
      </c>
      <c r="M290" s="21">
        <v>14941.1</v>
      </c>
      <c r="N290" s="21">
        <v>27.7</v>
      </c>
      <c r="O290" s="21">
        <v>25.8</v>
      </c>
      <c r="P290" s="22">
        <v>29.9</v>
      </c>
      <c r="Q290" s="35">
        <v>91209.2</v>
      </c>
      <c r="R290" s="21">
        <v>20714.3</v>
      </c>
      <c r="S290" s="21">
        <v>19062.099999999999</v>
      </c>
      <c r="T290" s="21">
        <v>22452</v>
      </c>
      <c r="U290" s="21">
        <v>22.7</v>
      </c>
      <c r="V290" s="21">
        <v>20.9</v>
      </c>
      <c r="W290" s="22">
        <v>24.6</v>
      </c>
    </row>
    <row r="291" spans="1:23">
      <c r="A291" s="6" t="s">
        <v>862</v>
      </c>
      <c r="B291" s="55" t="s">
        <v>863</v>
      </c>
      <c r="C291" s="44">
        <v>1806</v>
      </c>
      <c r="D291" s="21">
        <v>360.1</v>
      </c>
      <c r="E291" s="21">
        <v>300.39999999999998</v>
      </c>
      <c r="F291" s="21">
        <v>423.4</v>
      </c>
      <c r="G291" s="21">
        <v>19.899999999999999</v>
      </c>
      <c r="H291" s="21">
        <v>16.600000000000001</v>
      </c>
      <c r="I291" s="22">
        <v>23.4</v>
      </c>
      <c r="J291" s="44">
        <v>10813.7</v>
      </c>
      <c r="K291" s="21">
        <v>2288.5</v>
      </c>
      <c r="L291" s="21">
        <v>2081.1999999999998</v>
      </c>
      <c r="M291" s="21">
        <v>2505.9</v>
      </c>
      <c r="N291" s="21">
        <v>21.2</v>
      </c>
      <c r="O291" s="21">
        <v>19.2</v>
      </c>
      <c r="P291" s="22">
        <v>23.2</v>
      </c>
      <c r="Q291" s="35">
        <v>32878.300000000003</v>
      </c>
      <c r="R291" s="21">
        <v>5427</v>
      </c>
      <c r="S291" s="21">
        <v>4903.8999999999996</v>
      </c>
      <c r="T291" s="21">
        <v>5944.3</v>
      </c>
      <c r="U291" s="21">
        <v>16.5</v>
      </c>
      <c r="V291" s="21">
        <v>14.9</v>
      </c>
      <c r="W291" s="22">
        <v>18.100000000000001</v>
      </c>
    </row>
    <row r="292" spans="1:23">
      <c r="A292" s="6" t="s">
        <v>864</v>
      </c>
      <c r="B292" s="55" t="s">
        <v>865</v>
      </c>
      <c r="C292" s="44">
        <v>5791.9</v>
      </c>
      <c r="D292" s="21">
        <v>1030.2</v>
      </c>
      <c r="E292" s="21">
        <v>842</v>
      </c>
      <c r="F292" s="21">
        <v>1227.9000000000001</v>
      </c>
      <c r="G292" s="21">
        <v>17.8</v>
      </c>
      <c r="H292" s="21">
        <v>14.5</v>
      </c>
      <c r="I292" s="22">
        <v>21.2</v>
      </c>
      <c r="J292" s="44">
        <v>18051.599999999999</v>
      </c>
      <c r="K292" s="21">
        <v>3766.8</v>
      </c>
      <c r="L292" s="21">
        <v>3360.2</v>
      </c>
      <c r="M292" s="21">
        <v>4169.2</v>
      </c>
      <c r="N292" s="21">
        <v>20.9</v>
      </c>
      <c r="O292" s="21">
        <v>18.600000000000001</v>
      </c>
      <c r="P292" s="22">
        <v>23.1</v>
      </c>
      <c r="Q292" s="35">
        <v>58880.6</v>
      </c>
      <c r="R292" s="21">
        <v>10014.6</v>
      </c>
      <c r="S292" s="21">
        <v>8892.6</v>
      </c>
      <c r="T292" s="21">
        <v>11148.9</v>
      </c>
      <c r="U292" s="21">
        <v>17</v>
      </c>
      <c r="V292" s="21">
        <v>15.1</v>
      </c>
      <c r="W292" s="22">
        <v>18.899999999999999</v>
      </c>
    </row>
    <row r="293" spans="1:23">
      <c r="A293" s="6" t="s">
        <v>414</v>
      </c>
      <c r="B293" s="55" t="s">
        <v>415</v>
      </c>
      <c r="C293" s="44">
        <v>14773.6</v>
      </c>
      <c r="D293" s="21">
        <v>3765.2</v>
      </c>
      <c r="E293" s="21">
        <v>3186.4</v>
      </c>
      <c r="F293" s="21">
        <v>4342.6000000000004</v>
      </c>
      <c r="G293" s="21">
        <v>25.5</v>
      </c>
      <c r="H293" s="21">
        <v>21.6</v>
      </c>
      <c r="I293" s="22">
        <v>29.4</v>
      </c>
      <c r="J293" s="44">
        <v>23146.6</v>
      </c>
      <c r="K293" s="21">
        <v>6438.9</v>
      </c>
      <c r="L293" s="21">
        <v>5897.9</v>
      </c>
      <c r="M293" s="21">
        <v>7013.9</v>
      </c>
      <c r="N293" s="21">
        <v>27.8</v>
      </c>
      <c r="O293" s="21">
        <v>25.5</v>
      </c>
      <c r="P293" s="22">
        <v>30.3</v>
      </c>
      <c r="Q293" s="35">
        <v>73238.899999999994</v>
      </c>
      <c r="R293" s="21">
        <v>17152.7</v>
      </c>
      <c r="S293" s="21">
        <v>15620.1</v>
      </c>
      <c r="T293" s="21">
        <v>18819.2</v>
      </c>
      <c r="U293" s="21">
        <v>23.4</v>
      </c>
      <c r="V293" s="21">
        <v>21.3</v>
      </c>
      <c r="W293" s="22">
        <v>25.7</v>
      </c>
    </row>
    <row r="294" spans="1:23">
      <c r="A294" s="6" t="s">
        <v>590</v>
      </c>
      <c r="B294" s="55" t="s">
        <v>591</v>
      </c>
      <c r="C294" s="44">
        <v>4612.1000000000004</v>
      </c>
      <c r="D294" s="21">
        <v>1136.0999999999999</v>
      </c>
      <c r="E294" s="21">
        <v>964</v>
      </c>
      <c r="F294" s="21">
        <v>1313.4</v>
      </c>
      <c r="G294" s="21">
        <v>24.6</v>
      </c>
      <c r="H294" s="21">
        <v>20.9</v>
      </c>
      <c r="I294" s="22">
        <v>28.5</v>
      </c>
      <c r="J294" s="44">
        <v>12778.9</v>
      </c>
      <c r="K294" s="21">
        <v>3063.9</v>
      </c>
      <c r="L294" s="21">
        <v>2849.4</v>
      </c>
      <c r="M294" s="21">
        <v>3313.8</v>
      </c>
      <c r="N294" s="21">
        <v>24</v>
      </c>
      <c r="O294" s="21">
        <v>22.3</v>
      </c>
      <c r="P294" s="22">
        <v>25.9</v>
      </c>
      <c r="Q294" s="35">
        <v>28768</v>
      </c>
      <c r="R294" s="21">
        <v>5682.1</v>
      </c>
      <c r="S294" s="21">
        <v>5232.2</v>
      </c>
      <c r="T294" s="21">
        <v>6140.5</v>
      </c>
      <c r="U294" s="21">
        <v>19.8</v>
      </c>
      <c r="V294" s="21">
        <v>18.2</v>
      </c>
      <c r="W294" s="22">
        <v>21.3</v>
      </c>
    </row>
    <row r="295" spans="1:23">
      <c r="A295" s="6" t="s">
        <v>486</v>
      </c>
      <c r="B295" s="55" t="s">
        <v>487</v>
      </c>
      <c r="C295" s="44">
        <v>7664.8</v>
      </c>
      <c r="D295" s="21">
        <v>1652.3</v>
      </c>
      <c r="E295" s="21">
        <v>1391.6</v>
      </c>
      <c r="F295" s="21">
        <v>1925.2</v>
      </c>
      <c r="G295" s="21">
        <v>21.6</v>
      </c>
      <c r="H295" s="21">
        <v>18.2</v>
      </c>
      <c r="I295" s="22">
        <v>25.1</v>
      </c>
      <c r="J295" s="44">
        <v>17899.599999999999</v>
      </c>
      <c r="K295" s="21">
        <v>4374.7</v>
      </c>
      <c r="L295" s="21">
        <v>4071.4</v>
      </c>
      <c r="M295" s="21">
        <v>4722.8</v>
      </c>
      <c r="N295" s="21">
        <v>24.4</v>
      </c>
      <c r="O295" s="21">
        <v>22.7</v>
      </c>
      <c r="P295" s="22">
        <v>26.4</v>
      </c>
      <c r="Q295" s="35">
        <v>31431.599999999999</v>
      </c>
      <c r="R295" s="21">
        <v>6322.7</v>
      </c>
      <c r="S295" s="21">
        <v>5834.8</v>
      </c>
      <c r="T295" s="21">
        <v>6817.1</v>
      </c>
      <c r="U295" s="21">
        <v>20.100000000000001</v>
      </c>
      <c r="V295" s="21">
        <v>18.600000000000001</v>
      </c>
      <c r="W295" s="22">
        <v>21.7</v>
      </c>
    </row>
    <row r="296" spans="1:23">
      <c r="A296" s="6" t="s">
        <v>538</v>
      </c>
      <c r="B296" s="55" t="s">
        <v>539</v>
      </c>
      <c r="C296" s="44">
        <v>6609.2</v>
      </c>
      <c r="D296" s="21">
        <v>1539</v>
      </c>
      <c r="E296" s="21">
        <v>1301.9000000000001</v>
      </c>
      <c r="F296" s="21">
        <v>1786.5</v>
      </c>
      <c r="G296" s="21">
        <v>23.3</v>
      </c>
      <c r="H296" s="21">
        <v>19.7</v>
      </c>
      <c r="I296" s="22">
        <v>27</v>
      </c>
      <c r="J296" s="44">
        <v>19353.5</v>
      </c>
      <c r="K296" s="21">
        <v>4868.3</v>
      </c>
      <c r="L296" s="21">
        <v>4538.8</v>
      </c>
      <c r="M296" s="21">
        <v>5245</v>
      </c>
      <c r="N296" s="21">
        <v>25.2</v>
      </c>
      <c r="O296" s="21">
        <v>23.5</v>
      </c>
      <c r="P296" s="22">
        <v>27.1</v>
      </c>
      <c r="Q296" s="35">
        <v>47510.2</v>
      </c>
      <c r="R296" s="21">
        <v>9566.4</v>
      </c>
      <c r="S296" s="21">
        <v>8817.5</v>
      </c>
      <c r="T296" s="21">
        <v>10318.9</v>
      </c>
      <c r="U296" s="21">
        <v>20.100000000000001</v>
      </c>
      <c r="V296" s="21">
        <v>18.600000000000001</v>
      </c>
      <c r="W296" s="22">
        <v>21.7</v>
      </c>
    </row>
    <row r="297" spans="1:23">
      <c r="A297" s="6" t="s">
        <v>430</v>
      </c>
      <c r="B297" s="55" t="s">
        <v>431</v>
      </c>
      <c r="C297" s="44">
        <v>5861.1</v>
      </c>
      <c r="D297" s="21">
        <v>1403.9</v>
      </c>
      <c r="E297" s="21">
        <v>1191.5</v>
      </c>
      <c r="F297" s="21">
        <v>1625.1</v>
      </c>
      <c r="G297" s="21">
        <v>24</v>
      </c>
      <c r="H297" s="21">
        <v>20.3</v>
      </c>
      <c r="I297" s="22">
        <v>27.7</v>
      </c>
      <c r="J297" s="44">
        <v>20936.400000000001</v>
      </c>
      <c r="K297" s="21">
        <v>5391.8</v>
      </c>
      <c r="L297" s="21">
        <v>5039.5</v>
      </c>
      <c r="M297" s="21">
        <v>5808.2</v>
      </c>
      <c r="N297" s="21">
        <v>25.8</v>
      </c>
      <c r="O297" s="21">
        <v>24.1</v>
      </c>
      <c r="P297" s="22">
        <v>27.7</v>
      </c>
      <c r="Q297" s="35">
        <v>39095.5</v>
      </c>
      <c r="R297" s="21">
        <v>8125.2</v>
      </c>
      <c r="S297" s="21">
        <v>7496.6</v>
      </c>
      <c r="T297" s="21">
        <v>8778.5</v>
      </c>
      <c r="U297" s="21">
        <v>20.8</v>
      </c>
      <c r="V297" s="21">
        <v>19.2</v>
      </c>
      <c r="W297" s="22">
        <v>22.5</v>
      </c>
    </row>
    <row r="298" spans="1:23">
      <c r="A298" s="6" t="s">
        <v>488</v>
      </c>
      <c r="B298" s="55" t="s">
        <v>489</v>
      </c>
      <c r="C298" s="44">
        <v>4183.8999999999996</v>
      </c>
      <c r="D298" s="21">
        <v>1014.3</v>
      </c>
      <c r="E298" s="21">
        <v>857.1</v>
      </c>
      <c r="F298" s="21">
        <v>1170.5999999999999</v>
      </c>
      <c r="G298" s="21">
        <v>24.2</v>
      </c>
      <c r="H298" s="21">
        <v>20.5</v>
      </c>
      <c r="I298" s="22">
        <v>28</v>
      </c>
      <c r="J298" s="44">
        <v>11498.2</v>
      </c>
      <c r="K298" s="21">
        <v>3035.2</v>
      </c>
      <c r="L298" s="21">
        <v>2836.1</v>
      </c>
      <c r="M298" s="21">
        <v>3264</v>
      </c>
      <c r="N298" s="21">
        <v>26.4</v>
      </c>
      <c r="O298" s="21">
        <v>24.7</v>
      </c>
      <c r="P298" s="22">
        <v>28.4</v>
      </c>
      <c r="Q298" s="35">
        <v>38638</v>
      </c>
      <c r="R298" s="21">
        <v>8725.4</v>
      </c>
      <c r="S298" s="21">
        <v>8038.1</v>
      </c>
      <c r="T298" s="21">
        <v>9440.2000000000007</v>
      </c>
      <c r="U298" s="21">
        <v>22.6</v>
      </c>
      <c r="V298" s="21">
        <v>20.8</v>
      </c>
      <c r="W298" s="22">
        <v>24.4</v>
      </c>
    </row>
    <row r="299" spans="1:23" ht="15.95" thickBot="1">
      <c r="A299" s="11" t="s">
        <v>748</v>
      </c>
      <c r="B299" s="68" t="s">
        <v>749</v>
      </c>
      <c r="C299" s="45">
        <v>5898.5</v>
      </c>
      <c r="D299" s="23">
        <v>1207.3</v>
      </c>
      <c r="E299" s="23">
        <v>1012.3</v>
      </c>
      <c r="F299" s="23">
        <v>1415.3</v>
      </c>
      <c r="G299" s="23">
        <v>20.5</v>
      </c>
      <c r="H299" s="23">
        <v>17.2</v>
      </c>
      <c r="I299" s="24">
        <v>24</v>
      </c>
      <c r="J299" s="45">
        <v>22944</v>
      </c>
      <c r="K299" s="23">
        <v>5191.5</v>
      </c>
      <c r="L299" s="23">
        <v>4759.6000000000004</v>
      </c>
      <c r="M299" s="23">
        <v>5651.8</v>
      </c>
      <c r="N299" s="23">
        <v>22.6</v>
      </c>
      <c r="O299" s="23">
        <v>20.7</v>
      </c>
      <c r="P299" s="24">
        <v>24.6</v>
      </c>
      <c r="Q299" s="36">
        <v>59802.5</v>
      </c>
      <c r="R299" s="23">
        <v>10761.2</v>
      </c>
      <c r="S299" s="23">
        <v>9771.9</v>
      </c>
      <c r="T299" s="23">
        <v>11738.3</v>
      </c>
      <c r="U299" s="23">
        <v>18</v>
      </c>
      <c r="V299" s="23">
        <v>16.3</v>
      </c>
      <c r="W299" s="24">
        <v>19.600000000000001</v>
      </c>
    </row>
  </sheetData>
  <mergeCells count="5">
    <mergeCell ref="A1:A2"/>
    <mergeCell ref="B1:B2"/>
    <mergeCell ref="C1:I1"/>
    <mergeCell ref="J1:P1"/>
    <mergeCell ref="Q1:W1"/>
  </mergeCells>
  <pageMargins left="0.7" right="0.7" top="0.75" bottom="0.75" header="0.3" footer="0.3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240EC35-17B6-4C4F-8AE7-A547C1405999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278</v>
      </c>
      <c r="D1" s="99"/>
      <c r="E1" s="99"/>
      <c r="F1" s="99"/>
      <c r="G1" s="99"/>
      <c r="H1" s="99"/>
      <c r="I1" s="100"/>
      <c r="J1" s="98" t="s">
        <v>279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8958199</v>
      </c>
      <c r="D3" s="30">
        <v>1266101.3</v>
      </c>
      <c r="E3" s="30">
        <v>1101713.7</v>
      </c>
      <c r="F3" s="30">
        <v>1445680.1</v>
      </c>
      <c r="G3" s="30">
        <v>14.1</v>
      </c>
      <c r="H3" s="30">
        <v>12.3</v>
      </c>
      <c r="I3" s="31">
        <v>16.100000000000001</v>
      </c>
      <c r="J3" s="33">
        <v>16655577</v>
      </c>
      <c r="K3" s="30">
        <v>4320922.0999999996</v>
      </c>
      <c r="L3" s="30">
        <v>4060442.4</v>
      </c>
      <c r="M3" s="30">
        <v>4573737.5</v>
      </c>
      <c r="N3" s="30">
        <v>25.9</v>
      </c>
      <c r="O3" s="30">
        <v>24.4</v>
      </c>
      <c r="P3" s="31">
        <v>27.5</v>
      </c>
    </row>
    <row r="4" spans="1:16">
      <c r="A4" s="7" t="s">
        <v>454</v>
      </c>
      <c r="B4" s="69" t="s">
        <v>455</v>
      </c>
      <c r="C4" s="43">
        <v>14572</v>
      </c>
      <c r="D4" s="27">
        <v>2107.8000000000002</v>
      </c>
      <c r="E4" s="27">
        <v>1831</v>
      </c>
      <c r="F4" s="27">
        <v>2407.6</v>
      </c>
      <c r="G4" s="27">
        <v>14.5</v>
      </c>
      <c r="H4" s="27">
        <v>12.6</v>
      </c>
      <c r="I4" s="28">
        <v>16.5</v>
      </c>
      <c r="J4" s="34">
        <v>18756</v>
      </c>
      <c r="K4" s="27">
        <v>4926.1000000000004</v>
      </c>
      <c r="L4" s="27">
        <v>4610</v>
      </c>
      <c r="M4" s="27">
        <v>5229.1000000000004</v>
      </c>
      <c r="N4" s="27">
        <v>26.3</v>
      </c>
      <c r="O4" s="27">
        <v>24.6</v>
      </c>
      <c r="P4" s="28">
        <v>27.9</v>
      </c>
    </row>
    <row r="5" spans="1:16">
      <c r="A5" s="6" t="s">
        <v>612</v>
      </c>
      <c r="B5" s="55" t="s">
        <v>613</v>
      </c>
      <c r="C5" s="44">
        <v>22695.1</v>
      </c>
      <c r="D5" s="21">
        <v>3133.9</v>
      </c>
      <c r="E5" s="21">
        <v>2723.4</v>
      </c>
      <c r="F5" s="21">
        <v>3582.7</v>
      </c>
      <c r="G5" s="21">
        <v>13.8</v>
      </c>
      <c r="H5" s="21">
        <v>12</v>
      </c>
      <c r="I5" s="22">
        <v>15.8</v>
      </c>
      <c r="J5" s="35">
        <v>43891.9</v>
      </c>
      <c r="K5" s="21">
        <v>11061.3</v>
      </c>
      <c r="L5" s="21">
        <v>10370.200000000001</v>
      </c>
      <c r="M5" s="21">
        <v>11738.5</v>
      </c>
      <c r="N5" s="21">
        <v>25.2</v>
      </c>
      <c r="O5" s="21">
        <v>23.6</v>
      </c>
      <c r="P5" s="22">
        <v>26.7</v>
      </c>
    </row>
    <row r="6" spans="1:16">
      <c r="A6" s="6" t="s">
        <v>348</v>
      </c>
      <c r="B6" s="55" t="s">
        <v>349</v>
      </c>
      <c r="C6" s="44">
        <v>30932.1</v>
      </c>
      <c r="D6" s="21">
        <v>4687</v>
      </c>
      <c r="E6" s="21">
        <v>4093.6</v>
      </c>
      <c r="F6" s="21">
        <v>5334</v>
      </c>
      <c r="G6" s="21">
        <v>15.2</v>
      </c>
      <c r="H6" s="21">
        <v>13.2</v>
      </c>
      <c r="I6" s="22">
        <v>17.2</v>
      </c>
      <c r="J6" s="35">
        <v>62554.9</v>
      </c>
      <c r="K6" s="21">
        <v>17079</v>
      </c>
      <c r="L6" s="21">
        <v>16107.3</v>
      </c>
      <c r="M6" s="21">
        <v>18051.599999999999</v>
      </c>
      <c r="N6" s="21">
        <v>27.3</v>
      </c>
      <c r="O6" s="21">
        <v>25.7</v>
      </c>
      <c r="P6" s="22">
        <v>28.9</v>
      </c>
    </row>
    <row r="7" spans="1:16">
      <c r="A7" s="6" t="s">
        <v>356</v>
      </c>
      <c r="B7" s="55" t="s">
        <v>357</v>
      </c>
      <c r="C7" s="44">
        <v>15403.4</v>
      </c>
      <c r="D7" s="21">
        <v>2365.9</v>
      </c>
      <c r="E7" s="21">
        <v>2051.1999999999998</v>
      </c>
      <c r="F7" s="21">
        <v>2711.9</v>
      </c>
      <c r="G7" s="21">
        <v>15.4</v>
      </c>
      <c r="H7" s="21">
        <v>13.3</v>
      </c>
      <c r="I7" s="22">
        <v>17.600000000000001</v>
      </c>
      <c r="J7" s="35">
        <v>44777.599999999999</v>
      </c>
      <c r="K7" s="21">
        <v>12349.6</v>
      </c>
      <c r="L7" s="21">
        <v>11548.1</v>
      </c>
      <c r="M7" s="21">
        <v>13195.4</v>
      </c>
      <c r="N7" s="21">
        <v>27.6</v>
      </c>
      <c r="O7" s="21">
        <v>25.8</v>
      </c>
      <c r="P7" s="22">
        <v>29.5</v>
      </c>
    </row>
    <row r="8" spans="1:16">
      <c r="A8" s="6" t="s">
        <v>592</v>
      </c>
      <c r="B8" s="55" t="s">
        <v>593</v>
      </c>
      <c r="C8" s="44">
        <v>23012</v>
      </c>
      <c r="D8" s="21">
        <v>3231.5</v>
      </c>
      <c r="E8" s="21">
        <v>2809.3</v>
      </c>
      <c r="F8" s="21">
        <v>3695.2</v>
      </c>
      <c r="G8" s="21">
        <v>14</v>
      </c>
      <c r="H8" s="21">
        <v>12.2</v>
      </c>
      <c r="I8" s="22">
        <v>16.100000000000001</v>
      </c>
      <c r="J8" s="35">
        <v>41527</v>
      </c>
      <c r="K8" s="21">
        <v>10623.9</v>
      </c>
      <c r="L8" s="21">
        <v>9960.7000000000007</v>
      </c>
      <c r="M8" s="21">
        <v>11295.6</v>
      </c>
      <c r="N8" s="21">
        <v>25.6</v>
      </c>
      <c r="O8" s="21">
        <v>24</v>
      </c>
      <c r="P8" s="22">
        <v>27.2</v>
      </c>
    </row>
    <row r="9" spans="1:16">
      <c r="A9" s="6" t="s">
        <v>490</v>
      </c>
      <c r="B9" s="55" t="s">
        <v>491</v>
      </c>
      <c r="C9" s="44">
        <v>19152.8</v>
      </c>
      <c r="D9" s="21">
        <v>2689.5</v>
      </c>
      <c r="E9" s="21">
        <v>2335.6</v>
      </c>
      <c r="F9" s="21">
        <v>3073.4</v>
      </c>
      <c r="G9" s="21">
        <v>14</v>
      </c>
      <c r="H9" s="21">
        <v>12.2</v>
      </c>
      <c r="I9" s="22">
        <v>16</v>
      </c>
      <c r="J9" s="35">
        <v>33784.199999999997</v>
      </c>
      <c r="K9" s="21">
        <v>8664.2000000000007</v>
      </c>
      <c r="L9" s="21">
        <v>8103.6</v>
      </c>
      <c r="M9" s="21">
        <v>9200.1</v>
      </c>
      <c r="N9" s="21">
        <v>25.6</v>
      </c>
      <c r="O9" s="21">
        <v>24</v>
      </c>
      <c r="P9" s="22">
        <v>27.2</v>
      </c>
    </row>
    <row r="10" spans="1:16">
      <c r="A10" s="6" t="s">
        <v>550</v>
      </c>
      <c r="B10" s="55" t="s">
        <v>551</v>
      </c>
      <c r="C10" s="44">
        <v>21794.7</v>
      </c>
      <c r="D10" s="21">
        <v>3344.4</v>
      </c>
      <c r="E10" s="21">
        <v>2833.2</v>
      </c>
      <c r="F10" s="21">
        <v>3917.7</v>
      </c>
      <c r="G10" s="21">
        <v>15.3</v>
      </c>
      <c r="H10" s="21">
        <v>13</v>
      </c>
      <c r="I10" s="22">
        <v>18</v>
      </c>
      <c r="J10" s="35">
        <v>49153.3</v>
      </c>
      <c r="K10" s="21">
        <v>13567.7</v>
      </c>
      <c r="L10" s="21">
        <v>12367.6</v>
      </c>
      <c r="M10" s="21">
        <v>14851.3</v>
      </c>
      <c r="N10" s="21">
        <v>27.6</v>
      </c>
      <c r="O10" s="21">
        <v>25.2</v>
      </c>
      <c r="P10" s="22">
        <v>30.2</v>
      </c>
    </row>
    <row r="11" spans="1:16">
      <c r="A11" s="6" t="s">
        <v>808</v>
      </c>
      <c r="B11" s="55" t="s">
        <v>809</v>
      </c>
      <c r="C11" s="44">
        <v>66250.100000000006</v>
      </c>
      <c r="D11" s="21">
        <v>8322.6</v>
      </c>
      <c r="E11" s="21">
        <v>7194.6</v>
      </c>
      <c r="F11" s="21">
        <v>9557</v>
      </c>
      <c r="G11" s="21">
        <v>12.6</v>
      </c>
      <c r="H11" s="21">
        <v>10.9</v>
      </c>
      <c r="I11" s="22">
        <v>14.4</v>
      </c>
      <c r="J11" s="35">
        <v>93843.9</v>
      </c>
      <c r="K11" s="21">
        <v>21833.8</v>
      </c>
      <c r="L11" s="21">
        <v>20253.3</v>
      </c>
      <c r="M11" s="21">
        <v>23342.6</v>
      </c>
      <c r="N11" s="21">
        <v>23.3</v>
      </c>
      <c r="O11" s="21">
        <v>21.6</v>
      </c>
      <c r="P11" s="22">
        <v>24.9</v>
      </c>
    </row>
    <row r="12" spans="1:16">
      <c r="A12" s="6" t="s">
        <v>358</v>
      </c>
      <c r="B12" s="55" t="s">
        <v>359</v>
      </c>
      <c r="C12" s="44">
        <v>31709.200000000001</v>
      </c>
      <c r="D12" s="21">
        <v>5035.7</v>
      </c>
      <c r="E12" s="21">
        <v>4358.7</v>
      </c>
      <c r="F12" s="21">
        <v>5785.2</v>
      </c>
      <c r="G12" s="21">
        <v>15.9</v>
      </c>
      <c r="H12" s="21">
        <v>13.7</v>
      </c>
      <c r="I12" s="22">
        <v>18.2</v>
      </c>
      <c r="J12" s="35">
        <v>84899.8</v>
      </c>
      <c r="K12" s="21">
        <v>24071.7</v>
      </c>
      <c r="L12" s="21">
        <v>22499.4</v>
      </c>
      <c r="M12" s="21">
        <v>25762.5</v>
      </c>
      <c r="N12" s="21">
        <v>28.4</v>
      </c>
      <c r="O12" s="21">
        <v>26.5</v>
      </c>
      <c r="P12" s="22">
        <v>30.3</v>
      </c>
    </row>
    <row r="13" spans="1:16">
      <c r="A13" s="6" t="s">
        <v>398</v>
      </c>
      <c r="B13" s="55" t="s">
        <v>399</v>
      </c>
      <c r="C13" s="44">
        <v>26741.9</v>
      </c>
      <c r="D13" s="21">
        <v>3993.8</v>
      </c>
      <c r="E13" s="21">
        <v>3471.6</v>
      </c>
      <c r="F13" s="21">
        <v>4572.3</v>
      </c>
      <c r="G13" s="21">
        <v>14.9</v>
      </c>
      <c r="H13" s="21">
        <v>13</v>
      </c>
      <c r="I13" s="22">
        <v>17.100000000000001</v>
      </c>
      <c r="J13" s="35">
        <v>53635.1</v>
      </c>
      <c r="K13" s="21">
        <v>14415</v>
      </c>
      <c r="L13" s="21">
        <v>13529.4</v>
      </c>
      <c r="M13" s="21">
        <v>15291.8</v>
      </c>
      <c r="N13" s="21">
        <v>26.9</v>
      </c>
      <c r="O13" s="21">
        <v>25.2</v>
      </c>
      <c r="P13" s="22">
        <v>28.5</v>
      </c>
    </row>
    <row r="14" spans="1:16">
      <c r="A14" s="6" t="s">
        <v>700</v>
      </c>
      <c r="B14" s="55" t="s">
        <v>701</v>
      </c>
      <c r="C14" s="44">
        <v>29919.1</v>
      </c>
      <c r="D14" s="21">
        <v>3820</v>
      </c>
      <c r="E14" s="21">
        <v>3299.6</v>
      </c>
      <c r="F14" s="21">
        <v>4382</v>
      </c>
      <c r="G14" s="21">
        <v>12.8</v>
      </c>
      <c r="H14" s="21">
        <v>11</v>
      </c>
      <c r="I14" s="22">
        <v>14.6</v>
      </c>
      <c r="J14" s="35">
        <v>55487.9</v>
      </c>
      <c r="K14" s="21">
        <v>13092.7</v>
      </c>
      <c r="L14" s="21">
        <v>12206.9</v>
      </c>
      <c r="M14" s="21">
        <v>13998.5</v>
      </c>
      <c r="N14" s="21">
        <v>23.6</v>
      </c>
      <c r="O14" s="21">
        <v>22</v>
      </c>
      <c r="P14" s="22">
        <v>25.2</v>
      </c>
    </row>
    <row r="15" spans="1:16">
      <c r="A15" s="6" t="s">
        <v>456</v>
      </c>
      <c r="B15" s="55" t="s">
        <v>457</v>
      </c>
      <c r="C15" s="44">
        <v>19656.5</v>
      </c>
      <c r="D15" s="21">
        <v>2920.2</v>
      </c>
      <c r="E15" s="21">
        <v>2540.5</v>
      </c>
      <c r="F15" s="21">
        <v>3335</v>
      </c>
      <c r="G15" s="21">
        <v>14.9</v>
      </c>
      <c r="H15" s="21">
        <v>12.9</v>
      </c>
      <c r="I15" s="22">
        <v>17</v>
      </c>
      <c r="J15" s="35">
        <v>42244.5</v>
      </c>
      <c r="K15" s="21">
        <v>11325.3</v>
      </c>
      <c r="L15" s="21">
        <v>10632.9</v>
      </c>
      <c r="M15" s="21">
        <v>12015.6</v>
      </c>
      <c r="N15" s="21">
        <v>26.8</v>
      </c>
      <c r="O15" s="21">
        <v>25.2</v>
      </c>
      <c r="P15" s="22">
        <v>28.4</v>
      </c>
    </row>
    <row r="16" spans="1:16">
      <c r="A16" s="6" t="s">
        <v>788</v>
      </c>
      <c r="B16" s="55" t="s">
        <v>789</v>
      </c>
      <c r="C16" s="44">
        <v>41967.3</v>
      </c>
      <c r="D16" s="21">
        <v>5400.5</v>
      </c>
      <c r="E16" s="21">
        <v>4670.8999999999996</v>
      </c>
      <c r="F16" s="21">
        <v>6184.6</v>
      </c>
      <c r="G16" s="21">
        <v>12.9</v>
      </c>
      <c r="H16" s="21">
        <v>11.1</v>
      </c>
      <c r="I16" s="22">
        <v>14.7</v>
      </c>
      <c r="J16" s="35">
        <v>44789.7</v>
      </c>
      <c r="K16" s="21">
        <v>10631.1</v>
      </c>
      <c r="L16" s="21">
        <v>9917.2000000000007</v>
      </c>
      <c r="M16" s="21">
        <v>11351.4</v>
      </c>
      <c r="N16" s="21">
        <v>23.7</v>
      </c>
      <c r="O16" s="21">
        <v>22.1</v>
      </c>
      <c r="P16" s="22">
        <v>25.3</v>
      </c>
    </row>
    <row r="17" spans="1:16">
      <c r="A17" s="6" t="s">
        <v>522</v>
      </c>
      <c r="B17" s="55" t="s">
        <v>523</v>
      </c>
      <c r="C17" s="44">
        <v>25612.1</v>
      </c>
      <c r="D17" s="21">
        <v>3560.4</v>
      </c>
      <c r="E17" s="21">
        <v>3096.7</v>
      </c>
      <c r="F17" s="21">
        <v>4064.7</v>
      </c>
      <c r="G17" s="21">
        <v>13.9</v>
      </c>
      <c r="H17" s="21">
        <v>12.1</v>
      </c>
      <c r="I17" s="22">
        <v>15.9</v>
      </c>
      <c r="J17" s="35">
        <v>56743.9</v>
      </c>
      <c r="K17" s="21">
        <v>14382.9</v>
      </c>
      <c r="L17" s="21">
        <v>13524</v>
      </c>
      <c r="M17" s="21">
        <v>15224.4</v>
      </c>
      <c r="N17" s="21">
        <v>25.3</v>
      </c>
      <c r="O17" s="21">
        <v>23.8</v>
      </c>
      <c r="P17" s="22">
        <v>26.8</v>
      </c>
    </row>
    <row r="18" spans="1:16">
      <c r="A18" s="6" t="s">
        <v>722</v>
      </c>
      <c r="B18" s="55" t="s">
        <v>723</v>
      </c>
      <c r="C18" s="44">
        <v>38208.699999999997</v>
      </c>
      <c r="D18" s="21">
        <v>5003.6000000000004</v>
      </c>
      <c r="E18" s="21">
        <v>4325.3</v>
      </c>
      <c r="F18" s="21">
        <v>5746.7</v>
      </c>
      <c r="G18" s="21">
        <v>13.1</v>
      </c>
      <c r="H18" s="21">
        <v>11.3</v>
      </c>
      <c r="I18" s="22">
        <v>15</v>
      </c>
      <c r="J18" s="35">
        <v>68488.3</v>
      </c>
      <c r="K18" s="21">
        <v>16512.8</v>
      </c>
      <c r="L18" s="21">
        <v>15404</v>
      </c>
      <c r="M18" s="21">
        <v>17597.599999999999</v>
      </c>
      <c r="N18" s="21">
        <v>24.1</v>
      </c>
      <c r="O18" s="21">
        <v>22.5</v>
      </c>
      <c r="P18" s="22">
        <v>25.7</v>
      </c>
    </row>
    <row r="19" spans="1:16">
      <c r="A19" s="6" t="s">
        <v>492</v>
      </c>
      <c r="B19" s="55" t="s">
        <v>493</v>
      </c>
      <c r="C19" s="44">
        <v>139956.5</v>
      </c>
      <c r="D19" s="21">
        <v>22429.8</v>
      </c>
      <c r="E19" s="21">
        <v>19184.5</v>
      </c>
      <c r="F19" s="21">
        <v>26065.1</v>
      </c>
      <c r="G19" s="21">
        <v>16</v>
      </c>
      <c r="H19" s="21">
        <v>13.7</v>
      </c>
      <c r="I19" s="22">
        <v>18.600000000000001</v>
      </c>
      <c r="J19" s="35">
        <v>268010.5</v>
      </c>
      <c r="K19" s="21">
        <v>76583.100000000006</v>
      </c>
      <c r="L19" s="21">
        <v>70554.2</v>
      </c>
      <c r="M19" s="21">
        <v>83108.5</v>
      </c>
      <c r="N19" s="21">
        <v>28.6</v>
      </c>
      <c r="O19" s="21">
        <v>26.3</v>
      </c>
      <c r="P19" s="22">
        <v>31</v>
      </c>
    </row>
    <row r="20" spans="1:16">
      <c r="A20" s="6" t="s">
        <v>686</v>
      </c>
      <c r="B20" s="55" t="s">
        <v>687</v>
      </c>
      <c r="C20" s="44">
        <v>17438.900000000001</v>
      </c>
      <c r="D20" s="21">
        <v>2265.6</v>
      </c>
      <c r="E20" s="21">
        <v>1951.4</v>
      </c>
      <c r="F20" s="21">
        <v>2603.1</v>
      </c>
      <c r="G20" s="21">
        <v>13</v>
      </c>
      <c r="H20" s="21">
        <v>11.2</v>
      </c>
      <c r="I20" s="22">
        <v>14.9</v>
      </c>
      <c r="J20" s="35">
        <v>32685.1</v>
      </c>
      <c r="K20" s="21">
        <v>7836.3</v>
      </c>
      <c r="L20" s="21">
        <v>7279.1</v>
      </c>
      <c r="M20" s="21">
        <v>8403.4</v>
      </c>
      <c r="N20" s="21">
        <v>24</v>
      </c>
      <c r="O20" s="21">
        <v>22.3</v>
      </c>
      <c r="P20" s="22">
        <v>25.7</v>
      </c>
    </row>
    <row r="21" spans="1:16">
      <c r="A21" s="6" t="s">
        <v>432</v>
      </c>
      <c r="B21" s="55" t="s">
        <v>433</v>
      </c>
      <c r="C21" s="44">
        <v>18549.2</v>
      </c>
      <c r="D21" s="21">
        <v>2955.1</v>
      </c>
      <c r="E21" s="21">
        <v>2536.1</v>
      </c>
      <c r="F21" s="21">
        <v>3425.1</v>
      </c>
      <c r="G21" s="21">
        <v>15.9</v>
      </c>
      <c r="H21" s="21">
        <v>13.7</v>
      </c>
      <c r="I21" s="22">
        <v>18.5</v>
      </c>
      <c r="J21" s="35">
        <v>42830.8</v>
      </c>
      <c r="K21" s="21">
        <v>12174.3</v>
      </c>
      <c r="L21" s="21">
        <v>11238.9</v>
      </c>
      <c r="M21" s="21">
        <v>13148.9</v>
      </c>
      <c r="N21" s="21">
        <v>28.4</v>
      </c>
      <c r="O21" s="21">
        <v>26.2</v>
      </c>
      <c r="P21" s="22">
        <v>30.7</v>
      </c>
    </row>
    <row r="22" spans="1:16">
      <c r="A22" s="6" t="s">
        <v>284</v>
      </c>
      <c r="B22" s="55" t="s">
        <v>285</v>
      </c>
      <c r="C22" s="44">
        <v>18786.3</v>
      </c>
      <c r="D22" s="21">
        <v>3317.3</v>
      </c>
      <c r="E22" s="21">
        <v>2841.7</v>
      </c>
      <c r="F22" s="21">
        <v>3836.5</v>
      </c>
      <c r="G22" s="21">
        <v>17.7</v>
      </c>
      <c r="H22" s="21">
        <v>15.1</v>
      </c>
      <c r="I22" s="22">
        <v>20.399999999999999</v>
      </c>
      <c r="J22" s="35">
        <v>49704.7</v>
      </c>
      <c r="K22" s="21">
        <v>15394.3</v>
      </c>
      <c r="L22" s="21">
        <v>14209.4</v>
      </c>
      <c r="M22" s="21">
        <v>16673.5</v>
      </c>
      <c r="N22" s="21">
        <v>31</v>
      </c>
      <c r="O22" s="21">
        <v>28.6</v>
      </c>
      <c r="P22" s="22">
        <v>33.5</v>
      </c>
    </row>
    <row r="23" spans="1:16">
      <c r="A23" s="6" t="s">
        <v>366</v>
      </c>
      <c r="B23" s="55" t="s">
        <v>367</v>
      </c>
      <c r="C23" s="44">
        <v>10388.799999999999</v>
      </c>
      <c r="D23" s="21">
        <v>1587.1</v>
      </c>
      <c r="E23" s="21">
        <v>1374</v>
      </c>
      <c r="F23" s="21">
        <v>1823.8</v>
      </c>
      <c r="G23" s="21">
        <v>15.3</v>
      </c>
      <c r="H23" s="21">
        <v>13.2</v>
      </c>
      <c r="I23" s="22">
        <v>17.600000000000001</v>
      </c>
      <c r="J23" s="35">
        <v>29729.200000000001</v>
      </c>
      <c r="K23" s="21">
        <v>8155.6</v>
      </c>
      <c r="L23" s="21">
        <v>7609</v>
      </c>
      <c r="M23" s="21">
        <v>8730</v>
      </c>
      <c r="N23" s="21">
        <v>27.4</v>
      </c>
      <c r="O23" s="21">
        <v>25.6</v>
      </c>
      <c r="P23" s="22">
        <v>29.4</v>
      </c>
    </row>
    <row r="24" spans="1:16">
      <c r="A24" s="6" t="s">
        <v>400</v>
      </c>
      <c r="B24" s="55" t="s">
        <v>401</v>
      </c>
      <c r="C24" s="44">
        <v>37210.9</v>
      </c>
      <c r="D24" s="21">
        <v>5782.2</v>
      </c>
      <c r="E24" s="21">
        <v>5002.2</v>
      </c>
      <c r="F24" s="21">
        <v>6646.6</v>
      </c>
      <c r="G24" s="21">
        <v>15.5</v>
      </c>
      <c r="H24" s="21">
        <v>13.4</v>
      </c>
      <c r="I24" s="22">
        <v>17.899999999999999</v>
      </c>
      <c r="J24" s="35">
        <v>89272.1</v>
      </c>
      <c r="K24" s="21">
        <v>24820.1</v>
      </c>
      <c r="L24" s="21">
        <v>23198.1</v>
      </c>
      <c r="M24" s="21">
        <v>26516.7</v>
      </c>
      <c r="N24" s="21">
        <v>27.8</v>
      </c>
      <c r="O24" s="21">
        <v>26</v>
      </c>
      <c r="P24" s="22">
        <v>29.7</v>
      </c>
    </row>
    <row r="25" spans="1:16">
      <c r="A25" s="6" t="s">
        <v>458</v>
      </c>
      <c r="B25" s="55" t="s">
        <v>459</v>
      </c>
      <c r="C25" s="44">
        <v>9592.7000000000007</v>
      </c>
      <c r="D25" s="21">
        <v>1403.5</v>
      </c>
      <c r="E25" s="21">
        <v>1204.8</v>
      </c>
      <c r="F25" s="21">
        <v>1620.8</v>
      </c>
      <c r="G25" s="21">
        <v>14.6</v>
      </c>
      <c r="H25" s="21">
        <v>12.6</v>
      </c>
      <c r="I25" s="22">
        <v>16.899999999999999</v>
      </c>
      <c r="J25" s="35">
        <v>23900.3</v>
      </c>
      <c r="K25" s="21">
        <v>6342.2</v>
      </c>
      <c r="L25" s="21">
        <v>5869.7</v>
      </c>
      <c r="M25" s="21">
        <v>6821.8</v>
      </c>
      <c r="N25" s="21">
        <v>26.5</v>
      </c>
      <c r="O25" s="21">
        <v>24.6</v>
      </c>
      <c r="P25" s="22">
        <v>28.5</v>
      </c>
    </row>
    <row r="26" spans="1:16">
      <c r="A26" s="6" t="s">
        <v>540</v>
      </c>
      <c r="B26" s="55" t="s">
        <v>541</v>
      </c>
      <c r="C26" s="44">
        <v>71104.2</v>
      </c>
      <c r="D26" s="21">
        <v>10085.9</v>
      </c>
      <c r="E26" s="21">
        <v>8782.1</v>
      </c>
      <c r="F26" s="21">
        <v>11496.7</v>
      </c>
      <c r="G26" s="21">
        <v>14.2</v>
      </c>
      <c r="H26" s="21">
        <v>12.4</v>
      </c>
      <c r="I26" s="22">
        <v>16.2</v>
      </c>
      <c r="J26" s="35">
        <v>119812.8</v>
      </c>
      <c r="K26" s="21">
        <v>30893.1</v>
      </c>
      <c r="L26" s="21">
        <v>29075.4</v>
      </c>
      <c r="M26" s="21">
        <v>32648.1</v>
      </c>
      <c r="N26" s="21">
        <v>25.8</v>
      </c>
      <c r="O26" s="21">
        <v>24.3</v>
      </c>
      <c r="P26" s="22">
        <v>27.2</v>
      </c>
    </row>
    <row r="27" spans="1:16">
      <c r="A27" s="6" t="s">
        <v>750</v>
      </c>
      <c r="B27" s="55" t="s">
        <v>751</v>
      </c>
      <c r="C27" s="44">
        <v>17237.599999999999</v>
      </c>
      <c r="D27" s="21">
        <v>2103.1</v>
      </c>
      <c r="E27" s="21">
        <v>1804.1</v>
      </c>
      <c r="F27" s="21">
        <v>2419.4</v>
      </c>
      <c r="G27" s="21">
        <v>12.2</v>
      </c>
      <c r="H27" s="21">
        <v>10.5</v>
      </c>
      <c r="I27" s="22">
        <v>14</v>
      </c>
      <c r="J27" s="35">
        <v>37625.4</v>
      </c>
      <c r="K27" s="21">
        <v>8540.9</v>
      </c>
      <c r="L27" s="21">
        <v>7903.3</v>
      </c>
      <c r="M27" s="21">
        <v>9190.2999999999993</v>
      </c>
      <c r="N27" s="21">
        <v>22.7</v>
      </c>
      <c r="O27" s="21">
        <v>21</v>
      </c>
      <c r="P27" s="22">
        <v>24.4</v>
      </c>
    </row>
    <row r="28" spans="1:16">
      <c r="A28" s="6" t="s">
        <v>402</v>
      </c>
      <c r="B28" s="55" t="s">
        <v>403</v>
      </c>
      <c r="C28" s="44">
        <v>66146.100000000006</v>
      </c>
      <c r="D28" s="21">
        <v>10310.9</v>
      </c>
      <c r="E28" s="21">
        <v>8909.4</v>
      </c>
      <c r="F28" s="21">
        <v>11865.2</v>
      </c>
      <c r="G28" s="21">
        <v>15.6</v>
      </c>
      <c r="H28" s="21">
        <v>13.5</v>
      </c>
      <c r="I28" s="22">
        <v>17.899999999999999</v>
      </c>
      <c r="J28" s="35">
        <v>151961.9</v>
      </c>
      <c r="K28" s="21">
        <v>42394.400000000001</v>
      </c>
      <c r="L28" s="21">
        <v>39557.9</v>
      </c>
      <c r="M28" s="21">
        <v>45364.6</v>
      </c>
      <c r="N28" s="21">
        <v>27.9</v>
      </c>
      <c r="O28" s="21">
        <v>26</v>
      </c>
      <c r="P28" s="22">
        <v>29.9</v>
      </c>
    </row>
    <row r="29" spans="1:16">
      <c r="A29" s="6" t="s">
        <v>702</v>
      </c>
      <c r="B29" s="55" t="s">
        <v>703</v>
      </c>
      <c r="C29" s="44">
        <v>19688.7</v>
      </c>
      <c r="D29" s="21">
        <v>2549</v>
      </c>
      <c r="E29" s="21">
        <v>2195.1</v>
      </c>
      <c r="F29" s="21">
        <v>2935.1</v>
      </c>
      <c r="G29" s="21">
        <v>12.9</v>
      </c>
      <c r="H29" s="21">
        <v>11.1</v>
      </c>
      <c r="I29" s="22">
        <v>14.9</v>
      </c>
      <c r="J29" s="35">
        <v>57960.3</v>
      </c>
      <c r="K29" s="21">
        <v>13854.5</v>
      </c>
      <c r="L29" s="21">
        <v>12808.4</v>
      </c>
      <c r="M29" s="21">
        <v>14878.8</v>
      </c>
      <c r="N29" s="21">
        <v>23.9</v>
      </c>
      <c r="O29" s="21">
        <v>22.1</v>
      </c>
      <c r="P29" s="22">
        <v>25.7</v>
      </c>
    </row>
    <row r="30" spans="1:16">
      <c r="A30" s="6" t="s">
        <v>360</v>
      </c>
      <c r="B30" s="55" t="s">
        <v>361</v>
      </c>
      <c r="C30" s="44">
        <v>21392.9</v>
      </c>
      <c r="D30" s="21">
        <v>3193.8</v>
      </c>
      <c r="E30" s="21">
        <v>2769.8</v>
      </c>
      <c r="F30" s="21">
        <v>3655.9</v>
      </c>
      <c r="G30" s="21">
        <v>14.9</v>
      </c>
      <c r="H30" s="21">
        <v>12.9</v>
      </c>
      <c r="I30" s="22">
        <v>17.100000000000001</v>
      </c>
      <c r="J30" s="35">
        <v>55316.1</v>
      </c>
      <c r="K30" s="21">
        <v>14918.9</v>
      </c>
      <c r="L30" s="21">
        <v>13921.5</v>
      </c>
      <c r="M30" s="21">
        <v>15942.2</v>
      </c>
      <c r="N30" s="21">
        <v>27</v>
      </c>
      <c r="O30" s="21">
        <v>25.2</v>
      </c>
      <c r="P30" s="22">
        <v>28.8</v>
      </c>
    </row>
    <row r="31" spans="1:16">
      <c r="A31" s="6" t="s">
        <v>676</v>
      </c>
      <c r="B31" s="55" t="s">
        <v>677</v>
      </c>
      <c r="C31" s="44">
        <v>48505.4</v>
      </c>
      <c r="D31" s="21">
        <v>6780.3</v>
      </c>
      <c r="E31" s="21">
        <v>5838.7</v>
      </c>
      <c r="F31" s="21">
        <v>7831.6</v>
      </c>
      <c r="G31" s="21">
        <v>14</v>
      </c>
      <c r="H31" s="21">
        <v>12</v>
      </c>
      <c r="I31" s="22">
        <v>16.100000000000001</v>
      </c>
      <c r="J31" s="35">
        <v>76747.600000000006</v>
      </c>
      <c r="K31" s="21">
        <v>19584.3</v>
      </c>
      <c r="L31" s="21">
        <v>18142.3</v>
      </c>
      <c r="M31" s="21">
        <v>21100.9</v>
      </c>
      <c r="N31" s="21">
        <v>25.5</v>
      </c>
      <c r="O31" s="21">
        <v>23.6</v>
      </c>
      <c r="P31" s="22">
        <v>27.5</v>
      </c>
    </row>
    <row r="32" spans="1:16">
      <c r="A32" s="6" t="s">
        <v>852</v>
      </c>
      <c r="B32" s="55" t="s">
        <v>853</v>
      </c>
      <c r="C32" s="44">
        <v>13992.7</v>
      </c>
      <c r="D32" s="21">
        <v>1700.6</v>
      </c>
      <c r="E32" s="21">
        <v>1452.2</v>
      </c>
      <c r="F32" s="21">
        <v>1966.4</v>
      </c>
      <c r="G32" s="21">
        <v>12.2</v>
      </c>
      <c r="H32" s="21">
        <v>10.4</v>
      </c>
      <c r="I32" s="22">
        <v>14.1</v>
      </c>
      <c r="J32" s="35">
        <v>22472.3</v>
      </c>
      <c r="K32" s="21">
        <v>5088.2</v>
      </c>
      <c r="L32" s="21">
        <v>4667.3999999999996</v>
      </c>
      <c r="M32" s="21">
        <v>5504.7</v>
      </c>
      <c r="N32" s="21">
        <v>22.6</v>
      </c>
      <c r="O32" s="21">
        <v>20.8</v>
      </c>
      <c r="P32" s="22">
        <v>24.5</v>
      </c>
    </row>
    <row r="33" spans="1:16">
      <c r="A33" s="6" t="s">
        <v>630</v>
      </c>
      <c r="B33" s="55" t="s">
        <v>631</v>
      </c>
      <c r="C33" s="44">
        <v>45139.6</v>
      </c>
      <c r="D33" s="21">
        <v>6130.5</v>
      </c>
      <c r="E33" s="21">
        <v>5323.6</v>
      </c>
      <c r="F33" s="21">
        <v>7013.1</v>
      </c>
      <c r="G33" s="21">
        <v>13.6</v>
      </c>
      <c r="H33" s="21">
        <v>11.8</v>
      </c>
      <c r="I33" s="22">
        <v>15.5</v>
      </c>
      <c r="J33" s="35">
        <v>69432.399999999994</v>
      </c>
      <c r="K33" s="21">
        <v>17235.400000000001</v>
      </c>
      <c r="L33" s="21">
        <v>16163.5</v>
      </c>
      <c r="M33" s="21">
        <v>18308.099999999999</v>
      </c>
      <c r="N33" s="21">
        <v>24.8</v>
      </c>
      <c r="O33" s="21">
        <v>23.3</v>
      </c>
      <c r="P33" s="22">
        <v>26.4</v>
      </c>
    </row>
    <row r="34" spans="1:16">
      <c r="A34" s="6" t="s">
        <v>552</v>
      </c>
      <c r="B34" s="55" t="s">
        <v>553</v>
      </c>
      <c r="C34" s="44">
        <v>70679.399999999994</v>
      </c>
      <c r="D34" s="21">
        <v>10510</v>
      </c>
      <c r="E34" s="21">
        <v>9124.7999999999993</v>
      </c>
      <c r="F34" s="21">
        <v>12033.4</v>
      </c>
      <c r="G34" s="21">
        <v>14.9</v>
      </c>
      <c r="H34" s="21">
        <v>12.9</v>
      </c>
      <c r="I34" s="22">
        <v>17</v>
      </c>
      <c r="J34" s="35">
        <v>89723.6</v>
      </c>
      <c r="K34" s="21">
        <v>24029.8</v>
      </c>
      <c r="L34" s="21">
        <v>22513.599999999999</v>
      </c>
      <c r="M34" s="21">
        <v>25551.1</v>
      </c>
      <c r="N34" s="21">
        <v>26.8</v>
      </c>
      <c r="O34" s="21">
        <v>25.1</v>
      </c>
      <c r="P34" s="22">
        <v>28.5</v>
      </c>
    </row>
    <row r="35" spans="1:16">
      <c r="A35" s="6" t="s">
        <v>614</v>
      </c>
      <c r="B35" s="55" t="s">
        <v>615</v>
      </c>
      <c r="C35" s="44">
        <v>26403.7</v>
      </c>
      <c r="D35" s="21">
        <v>3577</v>
      </c>
      <c r="E35" s="21">
        <v>3094.1</v>
      </c>
      <c r="F35" s="21">
        <v>4100.3</v>
      </c>
      <c r="G35" s="21">
        <v>13.5</v>
      </c>
      <c r="H35" s="21">
        <v>11.7</v>
      </c>
      <c r="I35" s="22">
        <v>15.5</v>
      </c>
      <c r="J35" s="35">
        <v>47329.3</v>
      </c>
      <c r="K35" s="21">
        <v>11770.8</v>
      </c>
      <c r="L35" s="21">
        <v>10987.9</v>
      </c>
      <c r="M35" s="21">
        <v>12563.4</v>
      </c>
      <c r="N35" s="21">
        <v>24.9</v>
      </c>
      <c r="O35" s="21">
        <v>23.2</v>
      </c>
      <c r="P35" s="22">
        <v>26.5</v>
      </c>
    </row>
    <row r="36" spans="1:16">
      <c r="A36" s="6" t="s">
        <v>816</v>
      </c>
      <c r="B36" s="55" t="s">
        <v>817</v>
      </c>
      <c r="C36" s="44">
        <v>59512.3</v>
      </c>
      <c r="D36" s="21">
        <v>7472.8</v>
      </c>
      <c r="E36" s="21">
        <v>6448.4</v>
      </c>
      <c r="F36" s="21">
        <v>8588.2999999999993</v>
      </c>
      <c r="G36" s="21">
        <v>12.6</v>
      </c>
      <c r="H36" s="21">
        <v>10.8</v>
      </c>
      <c r="I36" s="22">
        <v>14.4</v>
      </c>
      <c r="J36" s="35">
        <v>90860.7</v>
      </c>
      <c r="K36" s="21">
        <v>21113</v>
      </c>
      <c r="L36" s="21">
        <v>19606.900000000001</v>
      </c>
      <c r="M36" s="21">
        <v>22615.7</v>
      </c>
      <c r="N36" s="21">
        <v>23.2</v>
      </c>
      <c r="O36" s="21">
        <v>21.6</v>
      </c>
      <c r="P36" s="22">
        <v>24.9</v>
      </c>
    </row>
    <row r="37" spans="1:16">
      <c r="A37" s="6" t="s">
        <v>768</v>
      </c>
      <c r="B37" s="55" t="s">
        <v>769</v>
      </c>
      <c r="C37" s="44">
        <v>18220.2</v>
      </c>
      <c r="D37" s="21">
        <v>2324.3000000000002</v>
      </c>
      <c r="E37" s="21">
        <v>2001.7</v>
      </c>
      <c r="F37" s="21">
        <v>2672.8</v>
      </c>
      <c r="G37" s="21">
        <v>12.8</v>
      </c>
      <c r="H37" s="21">
        <v>11</v>
      </c>
      <c r="I37" s="22">
        <v>14.7</v>
      </c>
      <c r="J37" s="35">
        <v>32932.800000000003</v>
      </c>
      <c r="K37" s="21">
        <v>7762.4</v>
      </c>
      <c r="L37" s="21">
        <v>7195.7</v>
      </c>
      <c r="M37" s="21">
        <v>8329.2000000000007</v>
      </c>
      <c r="N37" s="21">
        <v>23.6</v>
      </c>
      <c r="O37" s="21">
        <v>21.8</v>
      </c>
      <c r="P37" s="22">
        <v>25.3</v>
      </c>
    </row>
    <row r="38" spans="1:16">
      <c r="A38" s="6" t="s">
        <v>468</v>
      </c>
      <c r="B38" s="55" t="s">
        <v>469</v>
      </c>
      <c r="C38" s="44">
        <v>12744.3</v>
      </c>
      <c r="D38" s="21">
        <v>1790.7</v>
      </c>
      <c r="E38" s="21">
        <v>1553.6</v>
      </c>
      <c r="F38" s="21">
        <v>2049.1999999999998</v>
      </c>
      <c r="G38" s="21">
        <v>14.1</v>
      </c>
      <c r="H38" s="21">
        <v>12.2</v>
      </c>
      <c r="I38" s="22">
        <v>16.100000000000001</v>
      </c>
      <c r="J38" s="35">
        <v>30907.7</v>
      </c>
      <c r="K38" s="21">
        <v>7913.8</v>
      </c>
      <c r="L38" s="21">
        <v>7409.2</v>
      </c>
      <c r="M38" s="21">
        <v>8408.6</v>
      </c>
      <c r="N38" s="21">
        <v>25.6</v>
      </c>
      <c r="O38" s="21">
        <v>24</v>
      </c>
      <c r="P38" s="22">
        <v>27.2</v>
      </c>
    </row>
    <row r="39" spans="1:16">
      <c r="A39" s="6" t="s">
        <v>678</v>
      </c>
      <c r="B39" s="55" t="s">
        <v>679</v>
      </c>
      <c r="C39" s="44">
        <v>19754.3</v>
      </c>
      <c r="D39" s="21">
        <v>2650</v>
      </c>
      <c r="E39" s="21">
        <v>2295.6999999999998</v>
      </c>
      <c r="F39" s="21">
        <v>3037.2</v>
      </c>
      <c r="G39" s="21">
        <v>13.4</v>
      </c>
      <c r="H39" s="21">
        <v>11.6</v>
      </c>
      <c r="I39" s="22">
        <v>15.4</v>
      </c>
      <c r="J39" s="35">
        <v>33840.699999999997</v>
      </c>
      <c r="K39" s="21">
        <v>8325.2000000000007</v>
      </c>
      <c r="L39" s="21">
        <v>7786.9</v>
      </c>
      <c r="M39" s="21">
        <v>8859</v>
      </c>
      <c r="N39" s="21">
        <v>24.6</v>
      </c>
      <c r="O39" s="21">
        <v>23</v>
      </c>
      <c r="P39" s="22">
        <v>26.2</v>
      </c>
    </row>
    <row r="40" spans="1:16">
      <c r="A40" s="6" t="s">
        <v>752</v>
      </c>
      <c r="B40" s="55" t="s">
        <v>753</v>
      </c>
      <c r="C40" s="44">
        <v>90209.9</v>
      </c>
      <c r="D40" s="21">
        <v>11133.9</v>
      </c>
      <c r="E40" s="21">
        <v>9568.5</v>
      </c>
      <c r="F40" s="21">
        <v>12793.5</v>
      </c>
      <c r="G40" s="21">
        <v>12.3</v>
      </c>
      <c r="H40" s="21">
        <v>10.6</v>
      </c>
      <c r="I40" s="22">
        <v>14.2</v>
      </c>
      <c r="J40" s="35">
        <v>174535.1</v>
      </c>
      <c r="K40" s="21">
        <v>40010.9</v>
      </c>
      <c r="L40" s="21">
        <v>37078.6</v>
      </c>
      <c r="M40" s="21">
        <v>43033.3</v>
      </c>
      <c r="N40" s="21">
        <v>22.9</v>
      </c>
      <c r="O40" s="21">
        <v>21.2</v>
      </c>
      <c r="P40" s="22">
        <v>24.7</v>
      </c>
    </row>
    <row r="41" spans="1:16">
      <c r="A41" s="6" t="s">
        <v>298</v>
      </c>
      <c r="B41" s="55" t="s">
        <v>299</v>
      </c>
      <c r="C41" s="44">
        <v>12359.7</v>
      </c>
      <c r="D41" s="21">
        <v>2087.6999999999998</v>
      </c>
      <c r="E41" s="21">
        <v>1800</v>
      </c>
      <c r="F41" s="21">
        <v>2405.5</v>
      </c>
      <c r="G41" s="21">
        <v>16.899999999999999</v>
      </c>
      <c r="H41" s="21">
        <v>14.6</v>
      </c>
      <c r="I41" s="22">
        <v>19.5</v>
      </c>
      <c r="J41" s="35">
        <v>29385.3</v>
      </c>
      <c r="K41" s="21">
        <v>8755.6</v>
      </c>
      <c r="L41" s="21">
        <v>8140.4</v>
      </c>
      <c r="M41" s="21">
        <v>9409.7000000000007</v>
      </c>
      <c r="N41" s="21">
        <v>29.8</v>
      </c>
      <c r="O41" s="21">
        <v>27.7</v>
      </c>
      <c r="P41" s="22">
        <v>32</v>
      </c>
    </row>
    <row r="42" spans="1:16">
      <c r="A42" s="6" t="s">
        <v>554</v>
      </c>
      <c r="B42" s="55" t="s">
        <v>555</v>
      </c>
      <c r="C42" s="44">
        <v>29961.200000000001</v>
      </c>
      <c r="D42" s="21">
        <v>4344.8999999999996</v>
      </c>
      <c r="E42" s="21">
        <v>3779.7</v>
      </c>
      <c r="F42" s="21">
        <v>4969.3999999999996</v>
      </c>
      <c r="G42" s="21">
        <v>14.5</v>
      </c>
      <c r="H42" s="21">
        <v>12.6</v>
      </c>
      <c r="I42" s="22">
        <v>16.600000000000001</v>
      </c>
      <c r="J42" s="35">
        <v>56310.8</v>
      </c>
      <c r="K42" s="21">
        <v>14778.3</v>
      </c>
      <c r="L42" s="21">
        <v>13865.9</v>
      </c>
      <c r="M42" s="21">
        <v>15673</v>
      </c>
      <c r="N42" s="21">
        <v>26.2</v>
      </c>
      <c r="O42" s="21">
        <v>24.6</v>
      </c>
      <c r="P42" s="22">
        <v>27.8</v>
      </c>
    </row>
    <row r="43" spans="1:16">
      <c r="A43" s="6" t="s">
        <v>416</v>
      </c>
      <c r="B43" s="55" t="s">
        <v>417</v>
      </c>
      <c r="C43" s="44">
        <v>28367.4</v>
      </c>
      <c r="D43" s="21">
        <v>4234.7</v>
      </c>
      <c r="E43" s="21">
        <v>3684.1</v>
      </c>
      <c r="F43" s="21">
        <v>4839</v>
      </c>
      <c r="G43" s="21">
        <v>14.9</v>
      </c>
      <c r="H43" s="21">
        <v>13</v>
      </c>
      <c r="I43" s="22">
        <v>17.100000000000001</v>
      </c>
      <c r="J43" s="35">
        <v>69594.600000000006</v>
      </c>
      <c r="K43" s="21">
        <v>18722.400000000001</v>
      </c>
      <c r="L43" s="21">
        <v>17575.3</v>
      </c>
      <c r="M43" s="21">
        <v>19889.400000000001</v>
      </c>
      <c r="N43" s="21">
        <v>26.9</v>
      </c>
      <c r="O43" s="21">
        <v>25.3</v>
      </c>
      <c r="P43" s="22">
        <v>28.6</v>
      </c>
    </row>
    <row r="44" spans="1:16">
      <c r="A44" s="6" t="s">
        <v>836</v>
      </c>
      <c r="B44" s="55" t="s">
        <v>837</v>
      </c>
      <c r="C44" s="44">
        <v>22735.9</v>
      </c>
      <c r="D44" s="21">
        <v>2804.6</v>
      </c>
      <c r="E44" s="21">
        <v>2423.3000000000002</v>
      </c>
      <c r="F44" s="21">
        <v>3216.8</v>
      </c>
      <c r="G44" s="21">
        <v>12.3</v>
      </c>
      <c r="H44" s="21">
        <v>10.7</v>
      </c>
      <c r="I44" s="22">
        <v>14.1</v>
      </c>
      <c r="J44" s="35">
        <v>23394.1</v>
      </c>
      <c r="K44" s="21">
        <v>5358.7</v>
      </c>
      <c r="L44" s="21">
        <v>4979.1000000000004</v>
      </c>
      <c r="M44" s="21">
        <v>5732.1</v>
      </c>
      <c r="N44" s="21">
        <v>22.9</v>
      </c>
      <c r="O44" s="21">
        <v>21.3</v>
      </c>
      <c r="P44" s="22">
        <v>24.5</v>
      </c>
    </row>
    <row r="45" spans="1:16">
      <c r="A45" s="6" t="s">
        <v>704</v>
      </c>
      <c r="B45" s="55" t="s">
        <v>705</v>
      </c>
      <c r="C45" s="44">
        <v>35631.300000000003</v>
      </c>
      <c r="D45" s="21">
        <v>4794.7</v>
      </c>
      <c r="E45" s="21">
        <v>4155.6000000000004</v>
      </c>
      <c r="F45" s="21">
        <v>5496.6</v>
      </c>
      <c r="G45" s="21">
        <v>13.5</v>
      </c>
      <c r="H45" s="21">
        <v>11.7</v>
      </c>
      <c r="I45" s="22">
        <v>15.4</v>
      </c>
      <c r="J45" s="35">
        <v>39284.699999999997</v>
      </c>
      <c r="K45" s="21">
        <v>9679.7999999999993</v>
      </c>
      <c r="L45" s="21">
        <v>9025.5</v>
      </c>
      <c r="M45" s="21">
        <v>10323</v>
      </c>
      <c r="N45" s="21">
        <v>24.6</v>
      </c>
      <c r="O45" s="21">
        <v>23</v>
      </c>
      <c r="P45" s="22">
        <v>26.3</v>
      </c>
    </row>
    <row r="46" spans="1:16">
      <c r="A46" s="6" t="s">
        <v>494</v>
      </c>
      <c r="B46" s="55" t="s">
        <v>495</v>
      </c>
      <c r="C46" s="44">
        <v>14444.8</v>
      </c>
      <c r="D46" s="21">
        <v>2080.5</v>
      </c>
      <c r="E46" s="21">
        <v>1806.8</v>
      </c>
      <c r="F46" s="21">
        <v>2378.8000000000002</v>
      </c>
      <c r="G46" s="21">
        <v>14.4</v>
      </c>
      <c r="H46" s="21">
        <v>12.5</v>
      </c>
      <c r="I46" s="22">
        <v>16.5</v>
      </c>
      <c r="J46" s="35">
        <v>33797.199999999997</v>
      </c>
      <c r="K46" s="21">
        <v>8829.2999999999993</v>
      </c>
      <c r="L46" s="21">
        <v>8271.7000000000007</v>
      </c>
      <c r="M46" s="21">
        <v>9380.9</v>
      </c>
      <c r="N46" s="21">
        <v>26.1</v>
      </c>
      <c r="O46" s="21">
        <v>24.5</v>
      </c>
      <c r="P46" s="22">
        <v>27.8</v>
      </c>
    </row>
    <row r="47" spans="1:16">
      <c r="A47" s="6" t="s">
        <v>578</v>
      </c>
      <c r="B47" s="55" t="s">
        <v>579</v>
      </c>
      <c r="C47" s="44">
        <v>29326.9</v>
      </c>
      <c r="D47" s="21">
        <v>4157.5</v>
      </c>
      <c r="E47" s="21">
        <v>3619.5</v>
      </c>
      <c r="F47" s="21">
        <v>4744.5</v>
      </c>
      <c r="G47" s="21">
        <v>14.2</v>
      </c>
      <c r="H47" s="21">
        <v>12.3</v>
      </c>
      <c r="I47" s="22">
        <v>16.2</v>
      </c>
      <c r="J47" s="35">
        <v>45588.1</v>
      </c>
      <c r="K47" s="21">
        <v>11758.9</v>
      </c>
      <c r="L47" s="21">
        <v>11043.2</v>
      </c>
      <c r="M47" s="21">
        <v>12462.9</v>
      </c>
      <c r="N47" s="21">
        <v>25.8</v>
      </c>
      <c r="O47" s="21">
        <v>24.2</v>
      </c>
      <c r="P47" s="22">
        <v>27.3</v>
      </c>
    </row>
    <row r="48" spans="1:16">
      <c r="A48" s="6" t="s">
        <v>434</v>
      </c>
      <c r="B48" s="55" t="s">
        <v>435</v>
      </c>
      <c r="C48" s="44">
        <v>15678.4</v>
      </c>
      <c r="D48" s="21">
        <v>2309.6</v>
      </c>
      <c r="E48" s="21">
        <v>2009.6</v>
      </c>
      <c r="F48" s="21">
        <v>2635.9</v>
      </c>
      <c r="G48" s="21">
        <v>14.7</v>
      </c>
      <c r="H48" s="21">
        <v>12.8</v>
      </c>
      <c r="I48" s="22">
        <v>16.8</v>
      </c>
      <c r="J48" s="35">
        <v>30913.599999999999</v>
      </c>
      <c r="K48" s="21">
        <v>8237.2000000000007</v>
      </c>
      <c r="L48" s="21">
        <v>7736.2</v>
      </c>
      <c r="M48" s="21">
        <v>8737.1</v>
      </c>
      <c r="N48" s="21">
        <v>26.6</v>
      </c>
      <c r="O48" s="21">
        <v>25</v>
      </c>
      <c r="P48" s="22">
        <v>28.3</v>
      </c>
    </row>
    <row r="49" spans="1:16">
      <c r="A49" s="6" t="s">
        <v>648</v>
      </c>
      <c r="B49" s="55" t="s">
        <v>649</v>
      </c>
      <c r="C49" s="44">
        <v>39154.800000000003</v>
      </c>
      <c r="D49" s="21">
        <v>4989.6000000000004</v>
      </c>
      <c r="E49" s="21">
        <v>4299.8999999999996</v>
      </c>
      <c r="F49" s="21">
        <v>5731.2</v>
      </c>
      <c r="G49" s="21">
        <v>12.7</v>
      </c>
      <c r="H49" s="21">
        <v>11</v>
      </c>
      <c r="I49" s="22">
        <v>14.6</v>
      </c>
      <c r="J49" s="35">
        <v>98766.2</v>
      </c>
      <c r="K49" s="21">
        <v>23278.7</v>
      </c>
      <c r="L49" s="21">
        <v>21668.799999999999</v>
      </c>
      <c r="M49" s="21">
        <v>24924.2</v>
      </c>
      <c r="N49" s="21">
        <v>23.6</v>
      </c>
      <c r="O49" s="21">
        <v>21.9</v>
      </c>
      <c r="P49" s="22">
        <v>25.2</v>
      </c>
    </row>
    <row r="50" spans="1:16">
      <c r="A50" s="6" t="s">
        <v>754</v>
      </c>
      <c r="B50" s="55" t="s">
        <v>755</v>
      </c>
      <c r="C50" s="44">
        <v>29058.2</v>
      </c>
      <c r="D50" s="21">
        <v>3763.1</v>
      </c>
      <c r="E50" s="21">
        <v>3247.6</v>
      </c>
      <c r="F50" s="21">
        <v>4319.8999999999996</v>
      </c>
      <c r="G50" s="21">
        <v>13</v>
      </c>
      <c r="H50" s="21">
        <v>11.2</v>
      </c>
      <c r="I50" s="22">
        <v>14.9</v>
      </c>
      <c r="J50" s="35">
        <v>52728.800000000003</v>
      </c>
      <c r="K50" s="21">
        <v>12594.2</v>
      </c>
      <c r="L50" s="21">
        <v>11713.8</v>
      </c>
      <c r="M50" s="21">
        <v>13457.1</v>
      </c>
      <c r="N50" s="21">
        <v>23.9</v>
      </c>
      <c r="O50" s="21">
        <v>22.2</v>
      </c>
      <c r="P50" s="22">
        <v>25.5</v>
      </c>
    </row>
    <row r="51" spans="1:16">
      <c r="A51" s="6" t="s">
        <v>756</v>
      </c>
      <c r="B51" s="55" t="s">
        <v>757</v>
      </c>
      <c r="C51" s="44">
        <v>32820.400000000001</v>
      </c>
      <c r="D51" s="21">
        <v>4215.7</v>
      </c>
      <c r="E51" s="21">
        <v>3639</v>
      </c>
      <c r="F51" s="21">
        <v>4841.6000000000004</v>
      </c>
      <c r="G51" s="21">
        <v>12.8</v>
      </c>
      <c r="H51" s="21">
        <v>11.1</v>
      </c>
      <c r="I51" s="22">
        <v>14.8</v>
      </c>
      <c r="J51" s="35">
        <v>51579.6</v>
      </c>
      <c r="K51" s="21">
        <v>12235.2</v>
      </c>
      <c r="L51" s="21">
        <v>11387.9</v>
      </c>
      <c r="M51" s="21">
        <v>13083.8</v>
      </c>
      <c r="N51" s="21">
        <v>23.7</v>
      </c>
      <c r="O51" s="21">
        <v>22.1</v>
      </c>
      <c r="P51" s="22">
        <v>25.4</v>
      </c>
    </row>
    <row r="52" spans="1:16">
      <c r="A52" s="6" t="s">
        <v>810</v>
      </c>
      <c r="B52" s="55" t="s">
        <v>811</v>
      </c>
      <c r="C52" s="44">
        <v>26204.3</v>
      </c>
      <c r="D52" s="21">
        <v>3400.2</v>
      </c>
      <c r="E52" s="21">
        <v>2938.3</v>
      </c>
      <c r="F52" s="21">
        <v>3900.9</v>
      </c>
      <c r="G52" s="21">
        <v>13</v>
      </c>
      <c r="H52" s="21">
        <v>11.2</v>
      </c>
      <c r="I52" s="22">
        <v>14.9</v>
      </c>
      <c r="J52" s="35">
        <v>28113.7</v>
      </c>
      <c r="K52" s="21">
        <v>6717.1</v>
      </c>
      <c r="L52" s="21">
        <v>6255.2</v>
      </c>
      <c r="M52" s="21">
        <v>7183.6</v>
      </c>
      <c r="N52" s="21">
        <v>23.9</v>
      </c>
      <c r="O52" s="21">
        <v>22.2</v>
      </c>
      <c r="P52" s="22">
        <v>25.6</v>
      </c>
    </row>
    <row r="53" spans="1:16">
      <c r="A53" s="6" t="s">
        <v>714</v>
      </c>
      <c r="B53" s="55" t="s">
        <v>715</v>
      </c>
      <c r="C53" s="44">
        <v>26385.599999999999</v>
      </c>
      <c r="D53" s="21">
        <v>3438.4</v>
      </c>
      <c r="E53" s="21">
        <v>2977</v>
      </c>
      <c r="F53" s="21">
        <v>3943</v>
      </c>
      <c r="G53" s="21">
        <v>13</v>
      </c>
      <c r="H53" s="21">
        <v>11.3</v>
      </c>
      <c r="I53" s="22">
        <v>14.9</v>
      </c>
      <c r="J53" s="35">
        <v>47568.4</v>
      </c>
      <c r="K53" s="21">
        <v>11414.4</v>
      </c>
      <c r="L53" s="21">
        <v>10658.2</v>
      </c>
      <c r="M53" s="21">
        <v>12170.5</v>
      </c>
      <c r="N53" s="21">
        <v>24</v>
      </c>
      <c r="O53" s="21">
        <v>22.4</v>
      </c>
      <c r="P53" s="22">
        <v>25.6</v>
      </c>
    </row>
    <row r="54" spans="1:16">
      <c r="A54" s="6" t="s">
        <v>680</v>
      </c>
      <c r="B54" s="55" t="s">
        <v>681</v>
      </c>
      <c r="C54" s="44">
        <v>75346.2</v>
      </c>
      <c r="D54" s="21">
        <v>9977.2999999999993</v>
      </c>
      <c r="E54" s="21">
        <v>8644.5</v>
      </c>
      <c r="F54" s="21">
        <v>11414.4</v>
      </c>
      <c r="G54" s="21">
        <v>13.2</v>
      </c>
      <c r="H54" s="21">
        <v>11.5</v>
      </c>
      <c r="I54" s="22">
        <v>15.1</v>
      </c>
      <c r="J54" s="35">
        <v>134143.79999999999</v>
      </c>
      <c r="K54" s="21">
        <v>32628.799999999999</v>
      </c>
      <c r="L54" s="21">
        <v>30543.599999999999</v>
      </c>
      <c r="M54" s="21">
        <v>34710.5</v>
      </c>
      <c r="N54" s="21">
        <v>24.3</v>
      </c>
      <c r="O54" s="21">
        <v>22.8</v>
      </c>
      <c r="P54" s="22">
        <v>25.9</v>
      </c>
    </row>
    <row r="55" spans="1:16">
      <c r="A55" s="6" t="s">
        <v>594</v>
      </c>
      <c r="B55" s="55" t="s">
        <v>595</v>
      </c>
      <c r="C55" s="44">
        <v>68620</v>
      </c>
      <c r="D55" s="21">
        <v>9550.4</v>
      </c>
      <c r="E55" s="21">
        <v>8309.5</v>
      </c>
      <c r="F55" s="21">
        <v>10902.8</v>
      </c>
      <c r="G55" s="21">
        <v>13.9</v>
      </c>
      <c r="H55" s="21">
        <v>12.1</v>
      </c>
      <c r="I55" s="22">
        <v>15.9</v>
      </c>
      <c r="J55" s="35">
        <v>109877</v>
      </c>
      <c r="K55" s="21">
        <v>27862.3</v>
      </c>
      <c r="L55" s="21">
        <v>26233.4</v>
      </c>
      <c r="M55" s="21">
        <v>29469.7</v>
      </c>
      <c r="N55" s="21">
        <v>25.4</v>
      </c>
      <c r="O55" s="21">
        <v>23.9</v>
      </c>
      <c r="P55" s="22">
        <v>26.8</v>
      </c>
    </row>
    <row r="56" spans="1:16">
      <c r="A56" s="6" t="s">
        <v>418</v>
      </c>
      <c r="B56" s="55" t="s">
        <v>419</v>
      </c>
      <c r="C56" s="44">
        <v>14620.8</v>
      </c>
      <c r="D56" s="21">
        <v>2220</v>
      </c>
      <c r="E56" s="21">
        <v>1929.6</v>
      </c>
      <c r="F56" s="21">
        <v>2543.1</v>
      </c>
      <c r="G56" s="21">
        <v>15.2</v>
      </c>
      <c r="H56" s="21">
        <v>13.2</v>
      </c>
      <c r="I56" s="22">
        <v>17.399999999999999</v>
      </c>
      <c r="J56" s="35">
        <v>37737.199999999997</v>
      </c>
      <c r="K56" s="21">
        <v>10296.9</v>
      </c>
      <c r="L56" s="21">
        <v>9656.1</v>
      </c>
      <c r="M56" s="21">
        <v>10941.1</v>
      </c>
      <c r="N56" s="21">
        <v>27.3</v>
      </c>
      <c r="O56" s="21">
        <v>25.6</v>
      </c>
      <c r="P56" s="22">
        <v>29</v>
      </c>
    </row>
    <row r="57" spans="1:16">
      <c r="A57" s="6" t="s">
        <v>496</v>
      </c>
      <c r="B57" s="55" t="s">
        <v>497</v>
      </c>
      <c r="C57" s="44">
        <v>23764.2</v>
      </c>
      <c r="D57" s="21">
        <v>3290.5</v>
      </c>
      <c r="E57" s="21">
        <v>2855.3</v>
      </c>
      <c r="F57" s="21">
        <v>3758.2</v>
      </c>
      <c r="G57" s="21">
        <v>13.8</v>
      </c>
      <c r="H57" s="21">
        <v>12</v>
      </c>
      <c r="I57" s="22">
        <v>15.8</v>
      </c>
      <c r="J57" s="35">
        <v>45618.8</v>
      </c>
      <c r="K57" s="21">
        <v>11553.7</v>
      </c>
      <c r="L57" s="21">
        <v>10804</v>
      </c>
      <c r="M57" s="21">
        <v>12285</v>
      </c>
      <c r="N57" s="21">
        <v>25.3</v>
      </c>
      <c r="O57" s="21">
        <v>23.7</v>
      </c>
      <c r="P57" s="22">
        <v>26.9</v>
      </c>
    </row>
    <row r="58" spans="1:16">
      <c r="A58" s="6" t="s">
        <v>596</v>
      </c>
      <c r="B58" s="55" t="s">
        <v>597</v>
      </c>
      <c r="C58" s="44">
        <v>22272.400000000001</v>
      </c>
      <c r="D58" s="21">
        <v>3096.4</v>
      </c>
      <c r="E58" s="21">
        <v>2693.4</v>
      </c>
      <c r="F58" s="21">
        <v>3534.5</v>
      </c>
      <c r="G58" s="21">
        <v>13.9</v>
      </c>
      <c r="H58" s="21">
        <v>12.1</v>
      </c>
      <c r="I58" s="22">
        <v>15.9</v>
      </c>
      <c r="J58" s="35">
        <v>36197.599999999999</v>
      </c>
      <c r="K58" s="21">
        <v>9169.2999999999993</v>
      </c>
      <c r="L58" s="21">
        <v>8625.6</v>
      </c>
      <c r="M58" s="21">
        <v>9714.5</v>
      </c>
      <c r="N58" s="21">
        <v>25.3</v>
      </c>
      <c r="O58" s="21">
        <v>23.8</v>
      </c>
      <c r="P58" s="22">
        <v>26.8</v>
      </c>
    </row>
    <row r="59" spans="1:16">
      <c r="A59" s="6" t="s">
        <v>872</v>
      </c>
      <c r="B59" s="55" t="s">
        <v>873</v>
      </c>
      <c r="C59" s="44">
        <v>2125.9</v>
      </c>
      <c r="D59" s="21">
        <v>237.6</v>
      </c>
      <c r="E59" s="21">
        <v>203.5</v>
      </c>
      <c r="F59" s="21">
        <v>274.3</v>
      </c>
      <c r="G59" s="21">
        <v>11.2</v>
      </c>
      <c r="H59" s="21">
        <v>9.6</v>
      </c>
      <c r="I59" s="22">
        <v>12.9</v>
      </c>
      <c r="J59" s="35">
        <v>2014.1</v>
      </c>
      <c r="K59" s="21">
        <v>423.1</v>
      </c>
      <c r="L59" s="21">
        <v>390.4</v>
      </c>
      <c r="M59" s="21">
        <v>457.4</v>
      </c>
      <c r="N59" s="21">
        <v>21</v>
      </c>
      <c r="O59" s="21">
        <v>19.399999999999999</v>
      </c>
      <c r="P59" s="22">
        <v>22.7</v>
      </c>
    </row>
    <row r="60" spans="1:16">
      <c r="A60" s="6" t="s">
        <v>640</v>
      </c>
      <c r="B60" s="55" t="s">
        <v>641</v>
      </c>
      <c r="C60" s="44">
        <v>29432.1</v>
      </c>
      <c r="D60" s="21">
        <v>3984.5</v>
      </c>
      <c r="E60" s="21">
        <v>3459.9</v>
      </c>
      <c r="F60" s="21">
        <v>4559</v>
      </c>
      <c r="G60" s="21">
        <v>13.5</v>
      </c>
      <c r="H60" s="21">
        <v>11.8</v>
      </c>
      <c r="I60" s="22">
        <v>15.5</v>
      </c>
      <c r="J60" s="35">
        <v>55263.9</v>
      </c>
      <c r="K60" s="21">
        <v>13706.7</v>
      </c>
      <c r="L60" s="21">
        <v>12845.8</v>
      </c>
      <c r="M60" s="21">
        <v>14550.1</v>
      </c>
      <c r="N60" s="21">
        <v>24.8</v>
      </c>
      <c r="O60" s="21">
        <v>23.2</v>
      </c>
      <c r="P60" s="22">
        <v>26.3</v>
      </c>
    </row>
    <row r="61" spans="1:16">
      <c r="A61" s="6" t="s">
        <v>368</v>
      </c>
      <c r="B61" s="55" t="s">
        <v>369</v>
      </c>
      <c r="C61" s="44">
        <v>118210.9</v>
      </c>
      <c r="D61" s="21">
        <v>18132.599999999999</v>
      </c>
      <c r="E61" s="21">
        <v>15707</v>
      </c>
      <c r="F61" s="21">
        <v>20774.400000000001</v>
      </c>
      <c r="G61" s="21">
        <v>15.3</v>
      </c>
      <c r="H61" s="21">
        <v>13.3</v>
      </c>
      <c r="I61" s="22">
        <v>17.600000000000001</v>
      </c>
      <c r="J61" s="35">
        <v>192158.1</v>
      </c>
      <c r="K61" s="21">
        <v>53031.1</v>
      </c>
      <c r="L61" s="21">
        <v>49590.6</v>
      </c>
      <c r="M61" s="21">
        <v>56620.7</v>
      </c>
      <c r="N61" s="21">
        <v>27.6</v>
      </c>
      <c r="O61" s="21">
        <v>25.8</v>
      </c>
      <c r="P61" s="22">
        <v>29.5</v>
      </c>
    </row>
    <row r="62" spans="1:16">
      <c r="A62" s="6" t="s">
        <v>556</v>
      </c>
      <c r="B62" s="55" t="s">
        <v>557</v>
      </c>
      <c r="C62" s="44">
        <v>20281.2</v>
      </c>
      <c r="D62" s="21">
        <v>2763.3</v>
      </c>
      <c r="E62" s="21">
        <v>2395.3000000000002</v>
      </c>
      <c r="F62" s="21">
        <v>3158.3</v>
      </c>
      <c r="G62" s="21">
        <v>13.6</v>
      </c>
      <c r="H62" s="21">
        <v>11.8</v>
      </c>
      <c r="I62" s="22">
        <v>15.6</v>
      </c>
      <c r="J62" s="35">
        <v>31178.799999999999</v>
      </c>
      <c r="K62" s="21">
        <v>7778.9</v>
      </c>
      <c r="L62" s="21">
        <v>7287</v>
      </c>
      <c r="M62" s="21">
        <v>8296.2000000000007</v>
      </c>
      <c r="N62" s="21">
        <v>24.9</v>
      </c>
      <c r="O62" s="21">
        <v>23.4</v>
      </c>
      <c r="P62" s="22">
        <v>26.6</v>
      </c>
    </row>
    <row r="63" spans="1:16">
      <c r="A63" s="6" t="s">
        <v>376</v>
      </c>
      <c r="B63" s="55" t="s">
        <v>377</v>
      </c>
      <c r="C63" s="44">
        <v>77513.7</v>
      </c>
      <c r="D63" s="21">
        <v>12111.8</v>
      </c>
      <c r="E63" s="21">
        <v>10519.2</v>
      </c>
      <c r="F63" s="21">
        <v>13883.3</v>
      </c>
      <c r="G63" s="21">
        <v>15.6</v>
      </c>
      <c r="H63" s="21">
        <v>13.6</v>
      </c>
      <c r="I63" s="22">
        <v>17.899999999999999</v>
      </c>
      <c r="J63" s="35">
        <v>182096.3</v>
      </c>
      <c r="K63" s="21">
        <v>50909</v>
      </c>
      <c r="L63" s="21">
        <v>47725</v>
      </c>
      <c r="M63" s="21">
        <v>54252.800000000003</v>
      </c>
      <c r="N63" s="21">
        <v>28</v>
      </c>
      <c r="O63" s="21">
        <v>26.2</v>
      </c>
      <c r="P63" s="22">
        <v>29.8</v>
      </c>
    </row>
    <row r="64" spans="1:16">
      <c r="A64" s="6" t="s">
        <v>580</v>
      </c>
      <c r="B64" s="55" t="s">
        <v>581</v>
      </c>
      <c r="C64" s="44">
        <v>41778.300000000003</v>
      </c>
      <c r="D64" s="21">
        <v>6031.9</v>
      </c>
      <c r="E64" s="21">
        <v>5232.5</v>
      </c>
      <c r="F64" s="21">
        <v>6915.1</v>
      </c>
      <c r="G64" s="21">
        <v>14.4</v>
      </c>
      <c r="H64" s="21">
        <v>12.5</v>
      </c>
      <c r="I64" s="22">
        <v>16.600000000000001</v>
      </c>
      <c r="J64" s="35">
        <v>87569.7</v>
      </c>
      <c r="K64" s="21">
        <v>22897.8</v>
      </c>
      <c r="L64" s="21">
        <v>21413.9</v>
      </c>
      <c r="M64" s="21">
        <v>24395.5</v>
      </c>
      <c r="N64" s="21">
        <v>26.1</v>
      </c>
      <c r="O64" s="21">
        <v>24.5</v>
      </c>
      <c r="P64" s="22">
        <v>27.9</v>
      </c>
    </row>
    <row r="65" spans="1:16">
      <c r="A65" s="6" t="s">
        <v>524</v>
      </c>
      <c r="B65" s="55" t="s">
        <v>525</v>
      </c>
      <c r="C65" s="44">
        <v>14831.9</v>
      </c>
      <c r="D65" s="21">
        <v>2013.1</v>
      </c>
      <c r="E65" s="21">
        <v>1734.3</v>
      </c>
      <c r="F65" s="21">
        <v>2318.6999999999998</v>
      </c>
      <c r="G65" s="21">
        <v>13.6</v>
      </c>
      <c r="H65" s="21">
        <v>11.7</v>
      </c>
      <c r="I65" s="22">
        <v>15.6</v>
      </c>
      <c r="J65" s="35">
        <v>31727.1</v>
      </c>
      <c r="K65" s="21">
        <v>7885</v>
      </c>
      <c r="L65" s="21">
        <v>7317.3</v>
      </c>
      <c r="M65" s="21">
        <v>8440.7999999999993</v>
      </c>
      <c r="N65" s="21">
        <v>24.9</v>
      </c>
      <c r="O65" s="21">
        <v>23.1</v>
      </c>
      <c r="P65" s="22">
        <v>26.6</v>
      </c>
    </row>
    <row r="66" spans="1:16">
      <c r="A66" s="6" t="s">
        <v>650</v>
      </c>
      <c r="B66" s="55" t="s">
        <v>651</v>
      </c>
      <c r="C66" s="44">
        <v>60111.6</v>
      </c>
      <c r="D66" s="21">
        <v>8224.7999999999993</v>
      </c>
      <c r="E66" s="21">
        <v>7127.7</v>
      </c>
      <c r="F66" s="21">
        <v>9433</v>
      </c>
      <c r="G66" s="21">
        <v>13.7</v>
      </c>
      <c r="H66" s="21">
        <v>11.9</v>
      </c>
      <c r="I66" s="22">
        <v>15.7</v>
      </c>
      <c r="J66" s="35">
        <v>98060.4</v>
      </c>
      <c r="K66" s="21">
        <v>24530.400000000001</v>
      </c>
      <c r="L66" s="21">
        <v>22881.8</v>
      </c>
      <c r="M66" s="21">
        <v>26126.5</v>
      </c>
      <c r="N66" s="21">
        <v>25</v>
      </c>
      <c r="O66" s="21">
        <v>23.3</v>
      </c>
      <c r="P66" s="22">
        <v>26.6</v>
      </c>
    </row>
    <row r="67" spans="1:16">
      <c r="A67" s="6" t="s">
        <v>370</v>
      </c>
      <c r="B67" s="55" t="s">
        <v>371</v>
      </c>
      <c r="C67" s="44">
        <v>41296</v>
      </c>
      <c r="D67" s="21">
        <v>6198.4</v>
      </c>
      <c r="E67" s="21">
        <v>5398.6</v>
      </c>
      <c r="F67" s="21">
        <v>7070.2</v>
      </c>
      <c r="G67" s="21">
        <v>15</v>
      </c>
      <c r="H67" s="21">
        <v>13.1</v>
      </c>
      <c r="I67" s="22">
        <v>17.100000000000001</v>
      </c>
      <c r="J67" s="35">
        <v>102835</v>
      </c>
      <c r="K67" s="21">
        <v>27809.8</v>
      </c>
      <c r="L67" s="21">
        <v>26182.400000000001</v>
      </c>
      <c r="M67" s="21">
        <v>29433.4</v>
      </c>
      <c r="N67" s="21">
        <v>27</v>
      </c>
      <c r="O67" s="21">
        <v>25.5</v>
      </c>
      <c r="P67" s="22">
        <v>28.6</v>
      </c>
    </row>
    <row r="68" spans="1:16">
      <c r="A68" s="6" t="s">
        <v>716</v>
      </c>
      <c r="B68" s="55" t="s">
        <v>717</v>
      </c>
      <c r="C68" s="44">
        <v>23222.1</v>
      </c>
      <c r="D68" s="21">
        <v>2933.9</v>
      </c>
      <c r="E68" s="21">
        <v>2535.6</v>
      </c>
      <c r="F68" s="21">
        <v>3365.4</v>
      </c>
      <c r="G68" s="21">
        <v>12.6</v>
      </c>
      <c r="H68" s="21">
        <v>10.9</v>
      </c>
      <c r="I68" s="22">
        <v>14.5</v>
      </c>
      <c r="J68" s="35">
        <v>46918.9</v>
      </c>
      <c r="K68" s="21">
        <v>10958.6</v>
      </c>
      <c r="L68" s="21">
        <v>10214.5</v>
      </c>
      <c r="M68" s="21">
        <v>11710.3</v>
      </c>
      <c r="N68" s="21">
        <v>23.4</v>
      </c>
      <c r="O68" s="21">
        <v>21.8</v>
      </c>
      <c r="P68" s="22">
        <v>25</v>
      </c>
    </row>
    <row r="69" spans="1:16">
      <c r="A69" s="6" t="s">
        <v>378</v>
      </c>
      <c r="B69" s="55" t="s">
        <v>379</v>
      </c>
      <c r="C69" s="44">
        <v>15014.4</v>
      </c>
      <c r="D69" s="21">
        <v>2276.9</v>
      </c>
      <c r="E69" s="21">
        <v>1982.4</v>
      </c>
      <c r="F69" s="21">
        <v>2602.6</v>
      </c>
      <c r="G69" s="21">
        <v>15.2</v>
      </c>
      <c r="H69" s="21">
        <v>13.2</v>
      </c>
      <c r="I69" s="22">
        <v>17.3</v>
      </c>
      <c r="J69" s="35">
        <v>38337.599999999999</v>
      </c>
      <c r="K69" s="21">
        <v>10439.1</v>
      </c>
      <c r="L69" s="21">
        <v>9822.1</v>
      </c>
      <c r="M69" s="21">
        <v>11064.8</v>
      </c>
      <c r="N69" s="21">
        <v>27.2</v>
      </c>
      <c r="O69" s="21">
        <v>25.6</v>
      </c>
      <c r="P69" s="22">
        <v>28.9</v>
      </c>
    </row>
    <row r="70" spans="1:16">
      <c r="A70" s="6" t="s">
        <v>652</v>
      </c>
      <c r="B70" s="55" t="s">
        <v>653</v>
      </c>
      <c r="C70" s="44">
        <v>15892.2</v>
      </c>
      <c r="D70" s="21">
        <v>2117.8000000000002</v>
      </c>
      <c r="E70" s="21">
        <v>1833</v>
      </c>
      <c r="F70" s="21">
        <v>2427.8000000000002</v>
      </c>
      <c r="G70" s="21">
        <v>13.3</v>
      </c>
      <c r="H70" s="21">
        <v>11.5</v>
      </c>
      <c r="I70" s="22">
        <v>15.3</v>
      </c>
      <c r="J70" s="35">
        <v>30440.799999999999</v>
      </c>
      <c r="K70" s="21">
        <v>7444.7</v>
      </c>
      <c r="L70" s="21">
        <v>6960.1</v>
      </c>
      <c r="M70" s="21">
        <v>7924.5</v>
      </c>
      <c r="N70" s="21">
        <v>24.5</v>
      </c>
      <c r="O70" s="21">
        <v>22.9</v>
      </c>
      <c r="P70" s="22">
        <v>26</v>
      </c>
    </row>
    <row r="71" spans="1:16">
      <c r="A71" s="6" t="s">
        <v>470</v>
      </c>
      <c r="B71" s="55" t="s">
        <v>471</v>
      </c>
      <c r="C71" s="44">
        <v>30173.3</v>
      </c>
      <c r="D71" s="21">
        <v>4476.1000000000004</v>
      </c>
      <c r="E71" s="21">
        <v>3879.2</v>
      </c>
      <c r="F71" s="21">
        <v>5135.5</v>
      </c>
      <c r="G71" s="21">
        <v>14.8</v>
      </c>
      <c r="H71" s="21">
        <v>12.9</v>
      </c>
      <c r="I71" s="22">
        <v>17</v>
      </c>
      <c r="J71" s="35">
        <v>77776.7</v>
      </c>
      <c r="K71" s="21">
        <v>20789.599999999999</v>
      </c>
      <c r="L71" s="21">
        <v>19460.7</v>
      </c>
      <c r="M71" s="21">
        <v>22115</v>
      </c>
      <c r="N71" s="21">
        <v>26.7</v>
      </c>
      <c r="O71" s="21">
        <v>25</v>
      </c>
      <c r="P71" s="22">
        <v>28.4</v>
      </c>
    </row>
    <row r="72" spans="1:16">
      <c r="A72" s="6" t="s">
        <v>798</v>
      </c>
      <c r="B72" s="55" t="s">
        <v>799</v>
      </c>
      <c r="C72" s="44">
        <v>16943.3</v>
      </c>
      <c r="D72" s="21">
        <v>2146.6</v>
      </c>
      <c r="E72" s="21">
        <v>1849.4</v>
      </c>
      <c r="F72" s="21">
        <v>2466.6999999999998</v>
      </c>
      <c r="G72" s="21">
        <v>12.7</v>
      </c>
      <c r="H72" s="21">
        <v>10.9</v>
      </c>
      <c r="I72" s="22">
        <v>14.6</v>
      </c>
      <c r="J72" s="35">
        <v>26103.7</v>
      </c>
      <c r="K72" s="21">
        <v>6126.7</v>
      </c>
      <c r="L72" s="21">
        <v>5670.9</v>
      </c>
      <c r="M72" s="21">
        <v>6582.6</v>
      </c>
      <c r="N72" s="21">
        <v>23.5</v>
      </c>
      <c r="O72" s="21">
        <v>21.7</v>
      </c>
      <c r="P72" s="22">
        <v>25.2</v>
      </c>
    </row>
    <row r="73" spans="1:16">
      <c r="A73" s="6" t="s">
        <v>330</v>
      </c>
      <c r="B73" s="55" t="s">
        <v>331</v>
      </c>
      <c r="C73" s="44">
        <v>37620.400000000001</v>
      </c>
      <c r="D73" s="21">
        <v>6000.5</v>
      </c>
      <c r="E73" s="21">
        <v>5201</v>
      </c>
      <c r="F73" s="21">
        <v>6878.3</v>
      </c>
      <c r="G73" s="21">
        <v>16</v>
      </c>
      <c r="H73" s="21">
        <v>13.8</v>
      </c>
      <c r="I73" s="22">
        <v>18.3</v>
      </c>
      <c r="J73" s="35">
        <v>106160.6</v>
      </c>
      <c r="K73" s="21">
        <v>30188.7</v>
      </c>
      <c r="L73" s="21">
        <v>28284.6</v>
      </c>
      <c r="M73" s="21">
        <v>32213.9</v>
      </c>
      <c r="N73" s="21">
        <v>28.4</v>
      </c>
      <c r="O73" s="21">
        <v>26.6</v>
      </c>
      <c r="P73" s="22">
        <v>30.3</v>
      </c>
    </row>
    <row r="74" spans="1:16">
      <c r="A74" s="6" t="s">
        <v>472</v>
      </c>
      <c r="B74" s="55" t="s">
        <v>473</v>
      </c>
      <c r="C74" s="44">
        <v>84488.6</v>
      </c>
      <c r="D74" s="21">
        <v>12191.9</v>
      </c>
      <c r="E74" s="21">
        <v>10626.5</v>
      </c>
      <c r="F74" s="21">
        <v>13893.2</v>
      </c>
      <c r="G74" s="21">
        <v>14.4</v>
      </c>
      <c r="H74" s="21">
        <v>12.6</v>
      </c>
      <c r="I74" s="22">
        <v>16.399999999999999</v>
      </c>
      <c r="J74" s="35">
        <v>140091.4</v>
      </c>
      <c r="K74" s="21">
        <v>36733.5</v>
      </c>
      <c r="L74" s="21">
        <v>34554.5</v>
      </c>
      <c r="M74" s="21">
        <v>38849.599999999999</v>
      </c>
      <c r="N74" s="21">
        <v>26.2</v>
      </c>
      <c r="O74" s="21">
        <v>24.7</v>
      </c>
      <c r="P74" s="22">
        <v>27.7</v>
      </c>
    </row>
    <row r="75" spans="1:16">
      <c r="A75" s="6" t="s">
        <v>380</v>
      </c>
      <c r="B75" s="55" t="s">
        <v>381</v>
      </c>
      <c r="C75" s="44">
        <v>17275.8</v>
      </c>
      <c r="D75" s="21">
        <v>2599.1</v>
      </c>
      <c r="E75" s="21">
        <v>2266.6</v>
      </c>
      <c r="F75" s="21">
        <v>2964.7</v>
      </c>
      <c r="G75" s="21">
        <v>15</v>
      </c>
      <c r="H75" s="21">
        <v>13.1</v>
      </c>
      <c r="I75" s="22">
        <v>17.2</v>
      </c>
      <c r="J75" s="35">
        <v>43923.199999999997</v>
      </c>
      <c r="K75" s="21">
        <v>11917.8</v>
      </c>
      <c r="L75" s="21">
        <v>11215.2</v>
      </c>
      <c r="M75" s="21">
        <v>12626</v>
      </c>
      <c r="N75" s="21">
        <v>27.1</v>
      </c>
      <c r="O75" s="21">
        <v>25.5</v>
      </c>
      <c r="P75" s="22">
        <v>28.7</v>
      </c>
    </row>
    <row r="76" spans="1:16">
      <c r="A76" s="6" t="s">
        <v>460</v>
      </c>
      <c r="B76" s="55" t="s">
        <v>461</v>
      </c>
      <c r="C76" s="44">
        <v>48118.8</v>
      </c>
      <c r="D76" s="21">
        <v>7208.2</v>
      </c>
      <c r="E76" s="21">
        <v>6266.5</v>
      </c>
      <c r="F76" s="21">
        <v>8248.7000000000007</v>
      </c>
      <c r="G76" s="21">
        <v>15</v>
      </c>
      <c r="H76" s="21">
        <v>13</v>
      </c>
      <c r="I76" s="22">
        <v>17.100000000000001</v>
      </c>
      <c r="J76" s="35">
        <v>102314.2</v>
      </c>
      <c r="K76" s="21">
        <v>27598.3</v>
      </c>
      <c r="L76" s="21">
        <v>25920.9</v>
      </c>
      <c r="M76" s="21">
        <v>29266</v>
      </c>
      <c r="N76" s="21">
        <v>27</v>
      </c>
      <c r="O76" s="21">
        <v>25.3</v>
      </c>
      <c r="P76" s="22">
        <v>28.6</v>
      </c>
    </row>
    <row r="77" spans="1:16">
      <c r="A77" s="6" t="s">
        <v>774</v>
      </c>
      <c r="B77" s="55" t="s">
        <v>775</v>
      </c>
      <c r="C77" s="44">
        <v>57124.4</v>
      </c>
      <c r="D77" s="21">
        <v>7630.1</v>
      </c>
      <c r="E77" s="21">
        <v>6580.4</v>
      </c>
      <c r="F77" s="21">
        <v>8803.2000000000007</v>
      </c>
      <c r="G77" s="21">
        <v>13.4</v>
      </c>
      <c r="H77" s="21">
        <v>11.5</v>
      </c>
      <c r="I77" s="22">
        <v>15.4</v>
      </c>
      <c r="J77" s="35">
        <v>85116.6</v>
      </c>
      <c r="K77" s="21">
        <v>20860.7</v>
      </c>
      <c r="L77" s="21">
        <v>19317.599999999999</v>
      </c>
      <c r="M77" s="21">
        <v>22371.8</v>
      </c>
      <c r="N77" s="21">
        <v>24.5</v>
      </c>
      <c r="O77" s="21">
        <v>22.7</v>
      </c>
      <c r="P77" s="22">
        <v>26.3</v>
      </c>
    </row>
    <row r="78" spans="1:16">
      <c r="A78" s="6" t="s">
        <v>724</v>
      </c>
      <c r="B78" s="55" t="s">
        <v>725</v>
      </c>
      <c r="C78" s="44">
        <v>17037.8</v>
      </c>
      <c r="D78" s="21">
        <v>2182.3000000000002</v>
      </c>
      <c r="E78" s="21">
        <v>1882.7</v>
      </c>
      <c r="F78" s="21">
        <v>2505.3000000000002</v>
      </c>
      <c r="G78" s="21">
        <v>12.8</v>
      </c>
      <c r="H78" s="21">
        <v>11.1</v>
      </c>
      <c r="I78" s="22">
        <v>14.7</v>
      </c>
      <c r="J78" s="35">
        <v>27710.2</v>
      </c>
      <c r="K78" s="21">
        <v>6568.3</v>
      </c>
      <c r="L78" s="21">
        <v>6108.7</v>
      </c>
      <c r="M78" s="21">
        <v>7030</v>
      </c>
      <c r="N78" s="21">
        <v>23.7</v>
      </c>
      <c r="O78" s="21">
        <v>22</v>
      </c>
      <c r="P78" s="22">
        <v>25.4</v>
      </c>
    </row>
    <row r="79" spans="1:16">
      <c r="A79" s="6" t="s">
        <v>564</v>
      </c>
      <c r="B79" s="55" t="s">
        <v>565</v>
      </c>
      <c r="C79" s="44">
        <v>37674.300000000003</v>
      </c>
      <c r="D79" s="21">
        <v>5233.8999999999996</v>
      </c>
      <c r="E79" s="21">
        <v>4544.6000000000004</v>
      </c>
      <c r="F79" s="21">
        <v>5973.2</v>
      </c>
      <c r="G79" s="21">
        <v>13.9</v>
      </c>
      <c r="H79" s="21">
        <v>12.1</v>
      </c>
      <c r="I79" s="22">
        <v>15.9</v>
      </c>
      <c r="J79" s="35">
        <v>51363.7</v>
      </c>
      <c r="K79" s="21">
        <v>13046.1</v>
      </c>
      <c r="L79" s="21">
        <v>12221.5</v>
      </c>
      <c r="M79" s="21">
        <v>13858.8</v>
      </c>
      <c r="N79" s="21">
        <v>25.4</v>
      </c>
      <c r="O79" s="21">
        <v>23.8</v>
      </c>
      <c r="P79" s="22">
        <v>27</v>
      </c>
    </row>
    <row r="80" spans="1:16">
      <c r="A80" s="6" t="s">
        <v>790</v>
      </c>
      <c r="B80" s="55" t="s">
        <v>791</v>
      </c>
      <c r="C80" s="44">
        <v>27395</v>
      </c>
      <c r="D80" s="21">
        <v>3422.6</v>
      </c>
      <c r="E80" s="21">
        <v>2939.1</v>
      </c>
      <c r="F80" s="21">
        <v>3937.2</v>
      </c>
      <c r="G80" s="21">
        <v>12.5</v>
      </c>
      <c r="H80" s="21">
        <v>10.7</v>
      </c>
      <c r="I80" s="22">
        <v>14.4</v>
      </c>
      <c r="J80" s="35">
        <v>40797</v>
      </c>
      <c r="K80" s="21">
        <v>9455.9</v>
      </c>
      <c r="L80" s="21">
        <v>8745.5</v>
      </c>
      <c r="M80" s="21">
        <v>10173</v>
      </c>
      <c r="N80" s="21">
        <v>23.2</v>
      </c>
      <c r="O80" s="21">
        <v>21.4</v>
      </c>
      <c r="P80" s="22">
        <v>24.9</v>
      </c>
    </row>
    <row r="81" spans="1:16">
      <c r="A81" s="6" t="s">
        <v>832</v>
      </c>
      <c r="B81" s="55" t="s">
        <v>833</v>
      </c>
      <c r="C81" s="44">
        <v>27085.8</v>
      </c>
      <c r="D81" s="21">
        <v>3256.5</v>
      </c>
      <c r="E81" s="21">
        <v>2774</v>
      </c>
      <c r="F81" s="21">
        <v>3759.3</v>
      </c>
      <c r="G81" s="21">
        <v>12</v>
      </c>
      <c r="H81" s="21">
        <v>10.199999999999999</v>
      </c>
      <c r="I81" s="22">
        <v>13.9</v>
      </c>
      <c r="J81" s="35">
        <v>45391.199999999997</v>
      </c>
      <c r="K81" s="21">
        <v>10182</v>
      </c>
      <c r="L81" s="21">
        <v>9357.1</v>
      </c>
      <c r="M81" s="21">
        <v>11046.8</v>
      </c>
      <c r="N81" s="21">
        <v>22.4</v>
      </c>
      <c r="O81" s="21">
        <v>20.6</v>
      </c>
      <c r="P81" s="22">
        <v>24.3</v>
      </c>
    </row>
    <row r="82" spans="1:16">
      <c r="A82" s="6" t="s">
        <v>300</v>
      </c>
      <c r="B82" s="55" t="s">
        <v>301</v>
      </c>
      <c r="C82" s="44">
        <v>25334.400000000001</v>
      </c>
      <c r="D82" s="21">
        <v>4284.1000000000004</v>
      </c>
      <c r="E82" s="21">
        <v>3707.3</v>
      </c>
      <c r="F82" s="21">
        <v>4923.1000000000004</v>
      </c>
      <c r="G82" s="21">
        <v>16.899999999999999</v>
      </c>
      <c r="H82" s="21">
        <v>14.6</v>
      </c>
      <c r="I82" s="22">
        <v>19.399999999999999</v>
      </c>
      <c r="J82" s="35">
        <v>61612.6</v>
      </c>
      <c r="K82" s="21">
        <v>18433.599999999999</v>
      </c>
      <c r="L82" s="21">
        <v>17183.599999999999</v>
      </c>
      <c r="M82" s="21">
        <v>19746.5</v>
      </c>
      <c r="N82" s="21">
        <v>29.9</v>
      </c>
      <c r="O82" s="21">
        <v>27.9</v>
      </c>
      <c r="P82" s="22">
        <v>32</v>
      </c>
    </row>
    <row r="83" spans="1:16">
      <c r="A83" s="6" t="s">
        <v>526</v>
      </c>
      <c r="B83" s="55" t="s">
        <v>527</v>
      </c>
      <c r="C83" s="44">
        <v>60251.3</v>
      </c>
      <c r="D83" s="21">
        <v>8441.9</v>
      </c>
      <c r="E83" s="21">
        <v>7343.5</v>
      </c>
      <c r="F83" s="21">
        <v>9633.2000000000007</v>
      </c>
      <c r="G83" s="21">
        <v>14</v>
      </c>
      <c r="H83" s="21">
        <v>12.2</v>
      </c>
      <c r="I83" s="22">
        <v>16</v>
      </c>
      <c r="J83" s="35">
        <v>135407.70000000001</v>
      </c>
      <c r="K83" s="21">
        <v>34592</v>
      </c>
      <c r="L83" s="21">
        <v>32523.200000000001</v>
      </c>
      <c r="M83" s="21">
        <v>36609.800000000003</v>
      </c>
      <c r="N83" s="21">
        <v>25.5</v>
      </c>
      <c r="O83" s="21">
        <v>24</v>
      </c>
      <c r="P83" s="22">
        <v>27</v>
      </c>
    </row>
    <row r="84" spans="1:16">
      <c r="A84" s="6" t="s">
        <v>528</v>
      </c>
      <c r="B84" s="55" t="s">
        <v>529</v>
      </c>
      <c r="C84" s="44">
        <v>20778.5</v>
      </c>
      <c r="D84" s="21">
        <v>2950.6</v>
      </c>
      <c r="E84" s="21">
        <v>2568.1</v>
      </c>
      <c r="F84" s="21">
        <v>3366.3</v>
      </c>
      <c r="G84" s="21">
        <v>14.2</v>
      </c>
      <c r="H84" s="21">
        <v>12.4</v>
      </c>
      <c r="I84" s="22">
        <v>16.2</v>
      </c>
      <c r="J84" s="35">
        <v>37743.5</v>
      </c>
      <c r="K84" s="21">
        <v>9742.6</v>
      </c>
      <c r="L84" s="21">
        <v>9172.9</v>
      </c>
      <c r="M84" s="21">
        <v>10308.299999999999</v>
      </c>
      <c r="N84" s="21">
        <v>25.8</v>
      </c>
      <c r="O84" s="21">
        <v>24.3</v>
      </c>
      <c r="P84" s="22">
        <v>27.3</v>
      </c>
    </row>
    <row r="85" spans="1:16">
      <c r="A85" s="6" t="s">
        <v>404</v>
      </c>
      <c r="B85" s="55" t="s">
        <v>405</v>
      </c>
      <c r="C85" s="44">
        <v>48311.6</v>
      </c>
      <c r="D85" s="21">
        <v>7138.7</v>
      </c>
      <c r="E85" s="21">
        <v>6223.6</v>
      </c>
      <c r="F85" s="21">
        <v>8134.1</v>
      </c>
      <c r="G85" s="21">
        <v>14.8</v>
      </c>
      <c r="H85" s="21">
        <v>12.9</v>
      </c>
      <c r="I85" s="22">
        <v>16.8</v>
      </c>
      <c r="J85" s="35">
        <v>91603.4</v>
      </c>
      <c r="K85" s="21">
        <v>24480.7</v>
      </c>
      <c r="L85" s="21">
        <v>23043.9</v>
      </c>
      <c r="M85" s="21">
        <v>25903</v>
      </c>
      <c r="N85" s="21">
        <v>26.7</v>
      </c>
      <c r="O85" s="21">
        <v>25.2</v>
      </c>
      <c r="P85" s="22">
        <v>28.3</v>
      </c>
    </row>
    <row r="86" spans="1:16">
      <c r="A86" s="6" t="s">
        <v>302</v>
      </c>
      <c r="B86" s="55" t="s">
        <v>303</v>
      </c>
      <c r="C86" s="44">
        <v>17524</v>
      </c>
      <c r="D86" s="21">
        <v>2758.9</v>
      </c>
      <c r="E86" s="21">
        <v>2408.8000000000002</v>
      </c>
      <c r="F86" s="21">
        <v>3137.3</v>
      </c>
      <c r="G86" s="21">
        <v>15.7</v>
      </c>
      <c r="H86" s="21">
        <v>13.7</v>
      </c>
      <c r="I86" s="22">
        <v>17.899999999999999</v>
      </c>
      <c r="J86" s="35">
        <v>34968</v>
      </c>
      <c r="K86" s="21">
        <v>9843.1</v>
      </c>
      <c r="L86" s="21">
        <v>9285.2999999999993</v>
      </c>
      <c r="M86" s="21">
        <v>10410.1</v>
      </c>
      <c r="N86" s="21">
        <v>28.1</v>
      </c>
      <c r="O86" s="21">
        <v>26.6</v>
      </c>
      <c r="P86" s="22">
        <v>29.8</v>
      </c>
    </row>
    <row r="87" spans="1:16">
      <c r="A87" s="6" t="s">
        <v>620</v>
      </c>
      <c r="B87" s="55" t="s">
        <v>621</v>
      </c>
      <c r="C87" s="44">
        <v>21917.9</v>
      </c>
      <c r="D87" s="21">
        <v>2847.9</v>
      </c>
      <c r="E87" s="21">
        <v>2447.6</v>
      </c>
      <c r="F87" s="21">
        <v>3271.6</v>
      </c>
      <c r="G87" s="21">
        <v>13</v>
      </c>
      <c r="H87" s="21">
        <v>11.2</v>
      </c>
      <c r="I87" s="22">
        <v>14.9</v>
      </c>
      <c r="J87" s="35">
        <v>43243.1</v>
      </c>
      <c r="K87" s="21">
        <v>10364.799999999999</v>
      </c>
      <c r="L87" s="21">
        <v>9629.6</v>
      </c>
      <c r="M87" s="21">
        <v>11133.6</v>
      </c>
      <c r="N87" s="21">
        <v>24</v>
      </c>
      <c r="O87" s="21">
        <v>22.3</v>
      </c>
      <c r="P87" s="22">
        <v>25.7</v>
      </c>
    </row>
    <row r="88" spans="1:16">
      <c r="A88" s="6" t="s">
        <v>838</v>
      </c>
      <c r="B88" s="55" t="s">
        <v>839</v>
      </c>
      <c r="C88" s="44">
        <v>30973.9</v>
      </c>
      <c r="D88" s="21">
        <v>3657.4</v>
      </c>
      <c r="E88" s="21">
        <v>3114.9</v>
      </c>
      <c r="F88" s="21">
        <v>4220.8999999999996</v>
      </c>
      <c r="G88" s="21">
        <v>11.8</v>
      </c>
      <c r="H88" s="21">
        <v>10.1</v>
      </c>
      <c r="I88" s="22">
        <v>13.6</v>
      </c>
      <c r="J88" s="35">
        <v>36129.1</v>
      </c>
      <c r="K88" s="21">
        <v>7966.4</v>
      </c>
      <c r="L88" s="21">
        <v>7308.4</v>
      </c>
      <c r="M88" s="21">
        <v>8653.5</v>
      </c>
      <c r="N88" s="21">
        <v>22</v>
      </c>
      <c r="O88" s="21">
        <v>20.2</v>
      </c>
      <c r="P88" s="22">
        <v>24</v>
      </c>
    </row>
    <row r="89" spans="1:16">
      <c r="A89" s="6" t="s">
        <v>582</v>
      </c>
      <c r="B89" s="55" t="s">
        <v>583</v>
      </c>
      <c r="C89" s="44">
        <v>49518.8</v>
      </c>
      <c r="D89" s="21">
        <v>7223.7</v>
      </c>
      <c r="E89" s="21">
        <v>6251.4</v>
      </c>
      <c r="F89" s="21">
        <v>8294.9</v>
      </c>
      <c r="G89" s="21">
        <v>14.6</v>
      </c>
      <c r="H89" s="21">
        <v>12.6</v>
      </c>
      <c r="I89" s="22">
        <v>16.8</v>
      </c>
      <c r="J89" s="35">
        <v>82236.2</v>
      </c>
      <c r="K89" s="21">
        <v>21721.1</v>
      </c>
      <c r="L89" s="21">
        <v>20257.2</v>
      </c>
      <c r="M89" s="21">
        <v>23183.7</v>
      </c>
      <c r="N89" s="21">
        <v>26.4</v>
      </c>
      <c r="O89" s="21">
        <v>24.6</v>
      </c>
      <c r="P89" s="22">
        <v>28.2</v>
      </c>
    </row>
    <row r="90" spans="1:16">
      <c r="A90" s="6" t="s">
        <v>542</v>
      </c>
      <c r="B90" s="55" t="s">
        <v>543</v>
      </c>
      <c r="C90" s="44">
        <v>16606.7</v>
      </c>
      <c r="D90" s="21">
        <v>2247.1</v>
      </c>
      <c r="E90" s="21">
        <v>1947.7</v>
      </c>
      <c r="F90" s="21">
        <v>2573.1999999999998</v>
      </c>
      <c r="G90" s="21">
        <v>13.5</v>
      </c>
      <c r="H90" s="21">
        <v>11.7</v>
      </c>
      <c r="I90" s="22">
        <v>15.5</v>
      </c>
      <c r="J90" s="35">
        <v>47672.3</v>
      </c>
      <c r="K90" s="21">
        <v>11826.2</v>
      </c>
      <c r="L90" s="21">
        <v>11056.9</v>
      </c>
      <c r="M90" s="21">
        <v>12567.2</v>
      </c>
      <c r="N90" s="21">
        <v>24.8</v>
      </c>
      <c r="O90" s="21">
        <v>23.2</v>
      </c>
      <c r="P90" s="22">
        <v>26.4</v>
      </c>
    </row>
    <row r="91" spans="1:16">
      <c r="A91" s="6" t="s">
        <v>818</v>
      </c>
      <c r="B91" s="55" t="s">
        <v>819</v>
      </c>
      <c r="C91" s="44">
        <v>15244.6</v>
      </c>
      <c r="D91" s="21">
        <v>1839.2</v>
      </c>
      <c r="E91" s="21">
        <v>1564.2</v>
      </c>
      <c r="F91" s="21">
        <v>2124</v>
      </c>
      <c r="G91" s="21">
        <v>12.1</v>
      </c>
      <c r="H91" s="21">
        <v>10.3</v>
      </c>
      <c r="I91" s="22">
        <v>13.9</v>
      </c>
      <c r="J91" s="35">
        <v>22465.4</v>
      </c>
      <c r="K91" s="21">
        <v>5041</v>
      </c>
      <c r="L91" s="21">
        <v>4619.2</v>
      </c>
      <c r="M91" s="21">
        <v>5491.8</v>
      </c>
      <c r="N91" s="21">
        <v>22.4</v>
      </c>
      <c r="O91" s="21">
        <v>20.6</v>
      </c>
      <c r="P91" s="22">
        <v>24.4</v>
      </c>
    </row>
    <row r="92" spans="1:16">
      <c r="A92" s="6" t="s">
        <v>566</v>
      </c>
      <c r="B92" s="55" t="s">
        <v>567</v>
      </c>
      <c r="C92" s="44">
        <v>18923</v>
      </c>
      <c r="D92" s="21">
        <v>2694.4</v>
      </c>
      <c r="E92" s="21">
        <v>2343.6</v>
      </c>
      <c r="F92" s="21">
        <v>3080</v>
      </c>
      <c r="G92" s="21">
        <v>14.2</v>
      </c>
      <c r="H92" s="21">
        <v>12.4</v>
      </c>
      <c r="I92" s="22">
        <v>16.3</v>
      </c>
      <c r="J92" s="35">
        <v>36048</v>
      </c>
      <c r="K92" s="21">
        <v>9318.2000000000007</v>
      </c>
      <c r="L92" s="21">
        <v>8760.2999999999993</v>
      </c>
      <c r="M92" s="21">
        <v>9869.4</v>
      </c>
      <c r="N92" s="21">
        <v>25.8</v>
      </c>
      <c r="O92" s="21">
        <v>24.3</v>
      </c>
      <c r="P92" s="22">
        <v>27.4</v>
      </c>
    </row>
    <row r="93" spans="1:16">
      <c r="A93" s="6" t="s">
        <v>584</v>
      </c>
      <c r="B93" s="55" t="s">
        <v>585</v>
      </c>
      <c r="C93" s="44">
        <v>20692.599999999999</v>
      </c>
      <c r="D93" s="21">
        <v>2863.2</v>
      </c>
      <c r="E93" s="21">
        <v>2492</v>
      </c>
      <c r="F93" s="21">
        <v>3265.4</v>
      </c>
      <c r="G93" s="21">
        <v>13.8</v>
      </c>
      <c r="H93" s="21">
        <v>12</v>
      </c>
      <c r="I93" s="22">
        <v>15.8</v>
      </c>
      <c r="J93" s="35">
        <v>31035.4</v>
      </c>
      <c r="K93" s="21">
        <v>7835.1</v>
      </c>
      <c r="L93" s="21">
        <v>7369.8</v>
      </c>
      <c r="M93" s="21">
        <v>8295.9</v>
      </c>
      <c r="N93" s="21">
        <v>25.2</v>
      </c>
      <c r="O93" s="21">
        <v>23.7</v>
      </c>
      <c r="P93" s="22">
        <v>26.7</v>
      </c>
    </row>
    <row r="94" spans="1:16">
      <c r="A94" s="6" t="s">
        <v>688</v>
      </c>
      <c r="B94" s="55" t="s">
        <v>689</v>
      </c>
      <c r="C94" s="44">
        <v>22670.2</v>
      </c>
      <c r="D94" s="21">
        <v>2925</v>
      </c>
      <c r="E94" s="21">
        <v>2504.9</v>
      </c>
      <c r="F94" s="21">
        <v>3366.2</v>
      </c>
      <c r="G94" s="21">
        <v>12.9</v>
      </c>
      <c r="H94" s="21">
        <v>11</v>
      </c>
      <c r="I94" s="22">
        <v>14.8</v>
      </c>
      <c r="J94" s="35">
        <v>38493.800000000003</v>
      </c>
      <c r="K94" s="21">
        <v>9169.1</v>
      </c>
      <c r="L94" s="21">
        <v>8475.6</v>
      </c>
      <c r="M94" s="21">
        <v>9892.2999999999993</v>
      </c>
      <c r="N94" s="21">
        <v>23.8</v>
      </c>
      <c r="O94" s="21">
        <v>22</v>
      </c>
      <c r="P94" s="22">
        <v>25.7</v>
      </c>
    </row>
    <row r="95" spans="1:16">
      <c r="A95" s="6" t="s">
        <v>288</v>
      </c>
      <c r="B95" s="55" t="s">
        <v>289</v>
      </c>
      <c r="C95" s="44">
        <v>15624</v>
      </c>
      <c r="D95" s="21">
        <v>2516.4</v>
      </c>
      <c r="E95" s="21">
        <v>2181.9</v>
      </c>
      <c r="F95" s="21">
        <v>2879.8</v>
      </c>
      <c r="G95" s="21">
        <v>16.100000000000001</v>
      </c>
      <c r="H95" s="21">
        <v>14</v>
      </c>
      <c r="I95" s="22">
        <v>18.399999999999999</v>
      </c>
      <c r="J95" s="35">
        <v>36564</v>
      </c>
      <c r="K95" s="21">
        <v>10503</v>
      </c>
      <c r="L95" s="21">
        <v>9830.4</v>
      </c>
      <c r="M95" s="21">
        <v>11207.7</v>
      </c>
      <c r="N95" s="21">
        <v>28.7</v>
      </c>
      <c r="O95" s="21">
        <v>26.9</v>
      </c>
      <c r="P95" s="22">
        <v>30.7</v>
      </c>
    </row>
    <row r="96" spans="1:16">
      <c r="A96" s="6" t="s">
        <v>340</v>
      </c>
      <c r="B96" s="55" t="s">
        <v>341</v>
      </c>
      <c r="C96" s="44">
        <v>18389.7</v>
      </c>
      <c r="D96" s="21">
        <v>2876.5</v>
      </c>
      <c r="E96" s="21">
        <v>2507.9</v>
      </c>
      <c r="F96" s="21">
        <v>3280.6</v>
      </c>
      <c r="G96" s="21">
        <v>15.6</v>
      </c>
      <c r="H96" s="21">
        <v>13.6</v>
      </c>
      <c r="I96" s="22">
        <v>17.8</v>
      </c>
      <c r="J96" s="35">
        <v>40660.300000000003</v>
      </c>
      <c r="K96" s="21">
        <v>11401.4</v>
      </c>
      <c r="L96" s="21">
        <v>10732.9</v>
      </c>
      <c r="M96" s="21">
        <v>12082.5</v>
      </c>
      <c r="N96" s="21">
        <v>28</v>
      </c>
      <c r="O96" s="21">
        <v>26.4</v>
      </c>
      <c r="P96" s="22">
        <v>29.7</v>
      </c>
    </row>
    <row r="97" spans="1:16">
      <c r="A97" s="6" t="s">
        <v>530</v>
      </c>
      <c r="B97" s="55" t="s">
        <v>531</v>
      </c>
      <c r="C97" s="44">
        <v>16113.2</v>
      </c>
      <c r="D97" s="21">
        <v>2277.8000000000002</v>
      </c>
      <c r="E97" s="21">
        <v>1967.2</v>
      </c>
      <c r="F97" s="21">
        <v>2611.6999999999998</v>
      </c>
      <c r="G97" s="21">
        <v>14.1</v>
      </c>
      <c r="H97" s="21">
        <v>12.2</v>
      </c>
      <c r="I97" s="22">
        <v>16.2</v>
      </c>
      <c r="J97" s="35">
        <v>31667.8</v>
      </c>
      <c r="K97" s="21">
        <v>8167.9</v>
      </c>
      <c r="L97" s="21">
        <v>7594.4</v>
      </c>
      <c r="M97" s="21">
        <v>8723.5</v>
      </c>
      <c r="N97" s="21">
        <v>25.8</v>
      </c>
      <c r="O97" s="21">
        <v>24</v>
      </c>
      <c r="P97" s="22">
        <v>27.5</v>
      </c>
    </row>
    <row r="98" spans="1:16">
      <c r="A98" s="6" t="s">
        <v>568</v>
      </c>
      <c r="B98" s="55" t="s">
        <v>569</v>
      </c>
      <c r="C98" s="44">
        <v>16267.7</v>
      </c>
      <c r="D98" s="21">
        <v>2267.1</v>
      </c>
      <c r="E98" s="21">
        <v>1972.7</v>
      </c>
      <c r="F98" s="21">
        <v>2589.5</v>
      </c>
      <c r="G98" s="21">
        <v>13.9</v>
      </c>
      <c r="H98" s="21">
        <v>12.1</v>
      </c>
      <c r="I98" s="22">
        <v>15.9</v>
      </c>
      <c r="J98" s="35">
        <v>32802.300000000003</v>
      </c>
      <c r="K98" s="21">
        <v>8338.2000000000007</v>
      </c>
      <c r="L98" s="21">
        <v>7819.1</v>
      </c>
      <c r="M98" s="21">
        <v>8832.5</v>
      </c>
      <c r="N98" s="21">
        <v>25.4</v>
      </c>
      <c r="O98" s="21">
        <v>23.8</v>
      </c>
      <c r="P98" s="22">
        <v>26.9</v>
      </c>
    </row>
    <row r="99" spans="1:16">
      <c r="A99" s="6" t="s">
        <v>406</v>
      </c>
      <c r="B99" s="55" t="s">
        <v>407</v>
      </c>
      <c r="C99" s="44">
        <v>24599.5</v>
      </c>
      <c r="D99" s="21">
        <v>3774.6</v>
      </c>
      <c r="E99" s="21">
        <v>3275.8</v>
      </c>
      <c r="F99" s="21">
        <v>4333.1000000000004</v>
      </c>
      <c r="G99" s="21">
        <v>15.3</v>
      </c>
      <c r="H99" s="21">
        <v>13.3</v>
      </c>
      <c r="I99" s="22">
        <v>17.600000000000001</v>
      </c>
      <c r="J99" s="35">
        <v>67905.5</v>
      </c>
      <c r="K99" s="21">
        <v>18695.599999999999</v>
      </c>
      <c r="L99" s="21">
        <v>17498.599999999999</v>
      </c>
      <c r="M99" s="21">
        <v>19926.099999999999</v>
      </c>
      <c r="N99" s="21">
        <v>27.5</v>
      </c>
      <c r="O99" s="21">
        <v>25.8</v>
      </c>
      <c r="P99" s="22">
        <v>29.3</v>
      </c>
    </row>
    <row r="100" spans="1:16">
      <c r="A100" s="6" t="s">
        <v>616</v>
      </c>
      <c r="B100" s="55" t="s">
        <v>617</v>
      </c>
      <c r="C100" s="44">
        <v>18206.5</v>
      </c>
      <c r="D100" s="21">
        <v>2444</v>
      </c>
      <c r="E100" s="21">
        <v>2117.3000000000002</v>
      </c>
      <c r="F100" s="21">
        <v>2801.6</v>
      </c>
      <c r="G100" s="21">
        <v>13.4</v>
      </c>
      <c r="H100" s="21">
        <v>11.6</v>
      </c>
      <c r="I100" s="22">
        <v>15.4</v>
      </c>
      <c r="J100" s="35">
        <v>39878.5</v>
      </c>
      <c r="K100" s="21">
        <v>9829.2000000000007</v>
      </c>
      <c r="L100" s="21">
        <v>9195.2000000000007</v>
      </c>
      <c r="M100" s="21">
        <v>10446.700000000001</v>
      </c>
      <c r="N100" s="21">
        <v>24.6</v>
      </c>
      <c r="O100" s="21">
        <v>23.1</v>
      </c>
      <c r="P100" s="22">
        <v>26.2</v>
      </c>
    </row>
    <row r="101" spans="1:16">
      <c r="A101" s="6" t="s">
        <v>598</v>
      </c>
      <c r="B101" s="55" t="s">
        <v>599</v>
      </c>
      <c r="C101" s="44">
        <v>18100.599999999999</v>
      </c>
      <c r="D101" s="21">
        <v>2578.5</v>
      </c>
      <c r="E101" s="21">
        <v>2237.4</v>
      </c>
      <c r="F101" s="21">
        <v>2957</v>
      </c>
      <c r="G101" s="21">
        <v>14.2</v>
      </c>
      <c r="H101" s="21">
        <v>12.4</v>
      </c>
      <c r="I101" s="22">
        <v>16.3</v>
      </c>
      <c r="J101" s="35">
        <v>39126.400000000001</v>
      </c>
      <c r="K101" s="21">
        <v>10107</v>
      </c>
      <c r="L101" s="21">
        <v>9462.2999999999993</v>
      </c>
      <c r="M101" s="21">
        <v>10749.5</v>
      </c>
      <c r="N101" s="21">
        <v>25.8</v>
      </c>
      <c r="O101" s="21">
        <v>24.2</v>
      </c>
      <c r="P101" s="22">
        <v>27.5</v>
      </c>
    </row>
    <row r="102" spans="1:16">
      <c r="A102" s="6" t="s">
        <v>394</v>
      </c>
      <c r="B102" s="55" t="s">
        <v>395</v>
      </c>
      <c r="C102" s="44">
        <v>12722.8</v>
      </c>
      <c r="D102" s="21">
        <v>1870.3</v>
      </c>
      <c r="E102" s="21">
        <v>1629.6</v>
      </c>
      <c r="F102" s="21">
        <v>2130.5</v>
      </c>
      <c r="G102" s="21">
        <v>14.7</v>
      </c>
      <c r="H102" s="21">
        <v>12.8</v>
      </c>
      <c r="I102" s="22">
        <v>16.7</v>
      </c>
      <c r="J102" s="35">
        <v>27578.2</v>
      </c>
      <c r="K102" s="21">
        <v>7332.4</v>
      </c>
      <c r="L102" s="21">
        <v>6909.9</v>
      </c>
      <c r="M102" s="21">
        <v>7746.8</v>
      </c>
      <c r="N102" s="21">
        <v>26.6</v>
      </c>
      <c r="O102" s="21">
        <v>25.1</v>
      </c>
      <c r="P102" s="22">
        <v>28.1</v>
      </c>
    </row>
    <row r="103" spans="1:16">
      <c r="A103" s="6" t="s">
        <v>544</v>
      </c>
      <c r="B103" s="55" t="s">
        <v>545</v>
      </c>
      <c r="C103" s="44">
        <v>17351.3</v>
      </c>
      <c r="D103" s="21">
        <v>2513.9</v>
      </c>
      <c r="E103" s="21">
        <v>2186.5</v>
      </c>
      <c r="F103" s="21">
        <v>2872.9</v>
      </c>
      <c r="G103" s="21">
        <v>14.5</v>
      </c>
      <c r="H103" s="21">
        <v>12.6</v>
      </c>
      <c r="I103" s="22">
        <v>16.600000000000001</v>
      </c>
      <c r="J103" s="35">
        <v>28362.7</v>
      </c>
      <c r="K103" s="21">
        <v>7440.2</v>
      </c>
      <c r="L103" s="21">
        <v>6988</v>
      </c>
      <c r="M103" s="21">
        <v>7884.5</v>
      </c>
      <c r="N103" s="21">
        <v>26.2</v>
      </c>
      <c r="O103" s="21">
        <v>24.6</v>
      </c>
      <c r="P103" s="22">
        <v>27.8</v>
      </c>
    </row>
    <row r="104" spans="1:16">
      <c r="A104" s="6" t="s">
        <v>286</v>
      </c>
      <c r="B104" s="55" t="s">
        <v>287</v>
      </c>
      <c r="C104" s="44">
        <v>15213.1</v>
      </c>
      <c r="D104" s="21">
        <v>2564.3000000000002</v>
      </c>
      <c r="E104" s="21">
        <v>2225.6</v>
      </c>
      <c r="F104" s="21">
        <v>2934</v>
      </c>
      <c r="G104" s="21">
        <v>16.899999999999999</v>
      </c>
      <c r="H104" s="21">
        <v>14.6</v>
      </c>
      <c r="I104" s="22">
        <v>19.3</v>
      </c>
      <c r="J104" s="35">
        <v>36340.9</v>
      </c>
      <c r="K104" s="21">
        <v>10832.7</v>
      </c>
      <c r="L104" s="21">
        <v>10149.299999999999</v>
      </c>
      <c r="M104" s="21">
        <v>11562.2</v>
      </c>
      <c r="N104" s="21">
        <v>29.8</v>
      </c>
      <c r="O104" s="21">
        <v>27.9</v>
      </c>
      <c r="P104" s="22">
        <v>31.8</v>
      </c>
    </row>
    <row r="105" spans="1:16">
      <c r="A105" s="6" t="s">
        <v>690</v>
      </c>
      <c r="B105" s="55" t="s">
        <v>691</v>
      </c>
      <c r="C105" s="44">
        <v>40423.199999999997</v>
      </c>
      <c r="D105" s="21">
        <v>5598.7</v>
      </c>
      <c r="E105" s="21">
        <v>4829.1000000000004</v>
      </c>
      <c r="F105" s="21">
        <v>6456.5</v>
      </c>
      <c r="G105" s="21">
        <v>13.9</v>
      </c>
      <c r="H105" s="21">
        <v>11.9</v>
      </c>
      <c r="I105" s="22">
        <v>16</v>
      </c>
      <c r="J105" s="35">
        <v>61117.8</v>
      </c>
      <c r="K105" s="21">
        <v>15443.8</v>
      </c>
      <c r="L105" s="21">
        <v>14332.8</v>
      </c>
      <c r="M105" s="21">
        <v>16573.3</v>
      </c>
      <c r="N105" s="21">
        <v>25.3</v>
      </c>
      <c r="O105" s="21">
        <v>23.5</v>
      </c>
      <c r="P105" s="22">
        <v>27.1</v>
      </c>
    </row>
    <row r="106" spans="1:16">
      <c r="A106" s="6" t="s">
        <v>840</v>
      </c>
      <c r="B106" s="55" t="s">
        <v>841</v>
      </c>
      <c r="C106" s="44">
        <v>29904.400000000001</v>
      </c>
      <c r="D106" s="21">
        <v>3660</v>
      </c>
      <c r="E106" s="21">
        <v>3138.5</v>
      </c>
      <c r="F106" s="21">
        <v>4204.7</v>
      </c>
      <c r="G106" s="21">
        <v>12.2</v>
      </c>
      <c r="H106" s="21">
        <v>10.5</v>
      </c>
      <c r="I106" s="22">
        <v>14.1</v>
      </c>
      <c r="J106" s="35">
        <v>33642.6</v>
      </c>
      <c r="K106" s="21">
        <v>7655.5</v>
      </c>
      <c r="L106" s="21">
        <v>7087.5</v>
      </c>
      <c r="M106" s="21">
        <v>8251.1</v>
      </c>
      <c r="N106" s="21">
        <v>22.8</v>
      </c>
      <c r="O106" s="21">
        <v>21.1</v>
      </c>
      <c r="P106" s="22">
        <v>24.5</v>
      </c>
    </row>
    <row r="107" spans="1:16">
      <c r="A107" s="6" t="s">
        <v>600</v>
      </c>
      <c r="B107" s="55" t="s">
        <v>601</v>
      </c>
      <c r="C107" s="44">
        <v>32116.7</v>
      </c>
      <c r="D107" s="21">
        <v>4848.6000000000004</v>
      </c>
      <c r="E107" s="21">
        <v>4118.1000000000004</v>
      </c>
      <c r="F107" s="21">
        <v>5659.6</v>
      </c>
      <c r="G107" s="21">
        <v>15.1</v>
      </c>
      <c r="H107" s="21">
        <v>12.8</v>
      </c>
      <c r="I107" s="22">
        <v>17.600000000000001</v>
      </c>
      <c r="J107" s="35">
        <v>44967.3</v>
      </c>
      <c r="K107" s="21">
        <v>12241.5</v>
      </c>
      <c r="L107" s="21">
        <v>11170.5</v>
      </c>
      <c r="M107" s="21">
        <v>13374.9</v>
      </c>
      <c r="N107" s="21">
        <v>27.2</v>
      </c>
      <c r="O107" s="21">
        <v>24.8</v>
      </c>
      <c r="P107" s="22">
        <v>29.7</v>
      </c>
    </row>
    <row r="108" spans="1:16">
      <c r="A108" s="6" t="s">
        <v>350</v>
      </c>
      <c r="B108" s="55" t="s">
        <v>351</v>
      </c>
      <c r="C108" s="44">
        <v>15714.9</v>
      </c>
      <c r="D108" s="21">
        <v>2537.5</v>
      </c>
      <c r="E108" s="21">
        <v>2189.5</v>
      </c>
      <c r="F108" s="21">
        <v>2924.3</v>
      </c>
      <c r="G108" s="21">
        <v>16.100000000000001</v>
      </c>
      <c r="H108" s="21">
        <v>13.9</v>
      </c>
      <c r="I108" s="22">
        <v>18.600000000000001</v>
      </c>
      <c r="J108" s="35">
        <v>43861.1</v>
      </c>
      <c r="K108" s="21">
        <v>12592.1</v>
      </c>
      <c r="L108" s="21">
        <v>11721.8</v>
      </c>
      <c r="M108" s="21">
        <v>13515.5</v>
      </c>
      <c r="N108" s="21">
        <v>28.7</v>
      </c>
      <c r="O108" s="21">
        <v>26.7</v>
      </c>
      <c r="P108" s="22">
        <v>30.8</v>
      </c>
    </row>
    <row r="109" spans="1:16">
      <c r="A109" s="6" t="s">
        <v>726</v>
      </c>
      <c r="B109" s="55" t="s">
        <v>727</v>
      </c>
      <c r="C109" s="44">
        <v>34560.699999999997</v>
      </c>
      <c r="D109" s="21">
        <v>4762.3999999999996</v>
      </c>
      <c r="E109" s="21">
        <v>4122.1000000000004</v>
      </c>
      <c r="F109" s="21">
        <v>5470.8</v>
      </c>
      <c r="G109" s="21">
        <v>13.8</v>
      </c>
      <c r="H109" s="21">
        <v>11.9</v>
      </c>
      <c r="I109" s="22">
        <v>15.8</v>
      </c>
      <c r="J109" s="35">
        <v>29028.3</v>
      </c>
      <c r="K109" s="21">
        <v>7303.6</v>
      </c>
      <c r="L109" s="21">
        <v>6796.7</v>
      </c>
      <c r="M109" s="21">
        <v>7808.3</v>
      </c>
      <c r="N109" s="21">
        <v>25.2</v>
      </c>
      <c r="O109" s="21">
        <v>23.4</v>
      </c>
      <c r="P109" s="22">
        <v>26.9</v>
      </c>
    </row>
    <row r="110" spans="1:16">
      <c r="A110" s="6" t="s">
        <v>728</v>
      </c>
      <c r="B110" s="55" t="s">
        <v>729</v>
      </c>
      <c r="C110" s="44">
        <v>18765</v>
      </c>
      <c r="D110" s="21">
        <v>2354.1</v>
      </c>
      <c r="E110" s="21">
        <v>2018</v>
      </c>
      <c r="F110" s="21">
        <v>2712</v>
      </c>
      <c r="G110" s="21">
        <v>12.5</v>
      </c>
      <c r="H110" s="21">
        <v>10.8</v>
      </c>
      <c r="I110" s="22">
        <v>14.5</v>
      </c>
      <c r="J110" s="35">
        <v>33971</v>
      </c>
      <c r="K110" s="21">
        <v>7903.4</v>
      </c>
      <c r="L110" s="21">
        <v>7308.2</v>
      </c>
      <c r="M110" s="21">
        <v>8530.4</v>
      </c>
      <c r="N110" s="21">
        <v>23.3</v>
      </c>
      <c r="O110" s="21">
        <v>21.5</v>
      </c>
      <c r="P110" s="22">
        <v>25.1</v>
      </c>
    </row>
    <row r="111" spans="1:16">
      <c r="A111" s="6" t="s">
        <v>632</v>
      </c>
      <c r="B111" s="55" t="s">
        <v>633</v>
      </c>
      <c r="C111" s="44">
        <v>44699.199999999997</v>
      </c>
      <c r="D111" s="21">
        <v>6441.8</v>
      </c>
      <c r="E111" s="21">
        <v>5533.4</v>
      </c>
      <c r="F111" s="21">
        <v>7438.8</v>
      </c>
      <c r="G111" s="21">
        <v>14.4</v>
      </c>
      <c r="H111" s="21">
        <v>12.4</v>
      </c>
      <c r="I111" s="22">
        <v>16.600000000000001</v>
      </c>
      <c r="J111" s="35">
        <v>51158.8</v>
      </c>
      <c r="K111" s="21">
        <v>13372.3</v>
      </c>
      <c r="L111" s="21">
        <v>12381.8</v>
      </c>
      <c r="M111" s="21">
        <v>14385.7</v>
      </c>
      <c r="N111" s="21">
        <v>26.1</v>
      </c>
      <c r="O111" s="21">
        <v>24.2</v>
      </c>
      <c r="P111" s="22">
        <v>28.1</v>
      </c>
    </row>
    <row r="112" spans="1:16">
      <c r="A112" s="6" t="s">
        <v>436</v>
      </c>
      <c r="B112" s="55" t="s">
        <v>437</v>
      </c>
      <c r="C112" s="44">
        <v>10208.299999999999</v>
      </c>
      <c r="D112" s="21">
        <v>1433.3</v>
      </c>
      <c r="E112" s="21">
        <v>1230.0999999999999</v>
      </c>
      <c r="F112" s="21">
        <v>1655.4</v>
      </c>
      <c r="G112" s="21">
        <v>14</v>
      </c>
      <c r="H112" s="21">
        <v>12.1</v>
      </c>
      <c r="I112" s="22">
        <v>16.2</v>
      </c>
      <c r="J112" s="35">
        <v>26585.7</v>
      </c>
      <c r="K112" s="21">
        <v>6803.5</v>
      </c>
      <c r="L112" s="21">
        <v>6296.8</v>
      </c>
      <c r="M112" s="21">
        <v>7322.1</v>
      </c>
      <c r="N112" s="21">
        <v>25.6</v>
      </c>
      <c r="O112" s="21">
        <v>23.7</v>
      </c>
      <c r="P112" s="22">
        <v>27.5</v>
      </c>
    </row>
    <row r="113" spans="1:16">
      <c r="A113" s="6" t="s">
        <v>820</v>
      </c>
      <c r="B113" s="55" t="s">
        <v>821</v>
      </c>
      <c r="C113" s="44">
        <v>43983.199999999997</v>
      </c>
      <c r="D113" s="21">
        <v>5535.2</v>
      </c>
      <c r="E113" s="21">
        <v>4778.3999999999996</v>
      </c>
      <c r="F113" s="21">
        <v>6365.5</v>
      </c>
      <c r="G113" s="21">
        <v>12.6</v>
      </c>
      <c r="H113" s="21">
        <v>10.9</v>
      </c>
      <c r="I113" s="22">
        <v>14.5</v>
      </c>
      <c r="J113" s="35">
        <v>61973.8</v>
      </c>
      <c r="K113" s="21">
        <v>14453.6</v>
      </c>
      <c r="L113" s="21">
        <v>13396.1</v>
      </c>
      <c r="M113" s="21">
        <v>15468.4</v>
      </c>
      <c r="N113" s="21">
        <v>23.3</v>
      </c>
      <c r="O113" s="21">
        <v>21.6</v>
      </c>
      <c r="P113" s="22">
        <v>25</v>
      </c>
    </row>
    <row r="114" spans="1:16">
      <c r="A114" s="6" t="s">
        <v>822</v>
      </c>
      <c r="B114" s="55" t="s">
        <v>823</v>
      </c>
      <c r="C114" s="44">
        <v>17875.2</v>
      </c>
      <c r="D114" s="21">
        <v>2114.3000000000002</v>
      </c>
      <c r="E114" s="21">
        <v>1778.1</v>
      </c>
      <c r="F114" s="21">
        <v>2459.8000000000002</v>
      </c>
      <c r="G114" s="21">
        <v>11.8</v>
      </c>
      <c r="H114" s="21">
        <v>9.9</v>
      </c>
      <c r="I114" s="22">
        <v>13.8</v>
      </c>
      <c r="J114" s="35">
        <v>31677.8</v>
      </c>
      <c r="K114" s="21">
        <v>6997.1</v>
      </c>
      <c r="L114" s="21">
        <v>6332.7</v>
      </c>
      <c r="M114" s="21">
        <v>7688.2</v>
      </c>
      <c r="N114" s="21">
        <v>22.1</v>
      </c>
      <c r="O114" s="21">
        <v>20</v>
      </c>
      <c r="P114" s="22">
        <v>24.3</v>
      </c>
    </row>
    <row r="115" spans="1:16">
      <c r="A115" s="6" t="s">
        <v>294</v>
      </c>
      <c r="B115" s="55" t="s">
        <v>295</v>
      </c>
      <c r="C115" s="44">
        <v>10220.5</v>
      </c>
      <c r="D115" s="21">
        <v>1688.7</v>
      </c>
      <c r="E115" s="21">
        <v>1456.7</v>
      </c>
      <c r="F115" s="21">
        <v>1945.5</v>
      </c>
      <c r="G115" s="21">
        <v>16.5</v>
      </c>
      <c r="H115" s="21">
        <v>14.3</v>
      </c>
      <c r="I115" s="22">
        <v>19</v>
      </c>
      <c r="J115" s="35">
        <v>34639.5</v>
      </c>
      <c r="K115" s="21">
        <v>10142.799999999999</v>
      </c>
      <c r="L115" s="21">
        <v>9433.2999999999993</v>
      </c>
      <c r="M115" s="21">
        <v>10869.2</v>
      </c>
      <c r="N115" s="21">
        <v>29.3</v>
      </c>
      <c r="O115" s="21">
        <v>27.2</v>
      </c>
      <c r="P115" s="22">
        <v>31.4</v>
      </c>
    </row>
    <row r="116" spans="1:16">
      <c r="A116" s="6" t="s">
        <v>332</v>
      </c>
      <c r="B116" s="55" t="s">
        <v>333</v>
      </c>
      <c r="C116" s="44">
        <v>16385.2</v>
      </c>
      <c r="D116" s="21">
        <v>2692.1</v>
      </c>
      <c r="E116" s="21">
        <v>2327.6</v>
      </c>
      <c r="F116" s="21">
        <v>3092.5</v>
      </c>
      <c r="G116" s="21">
        <v>16.399999999999999</v>
      </c>
      <c r="H116" s="21">
        <v>14.2</v>
      </c>
      <c r="I116" s="22">
        <v>18.899999999999999</v>
      </c>
      <c r="J116" s="35">
        <v>27860.799999999999</v>
      </c>
      <c r="K116" s="21">
        <v>8126.2</v>
      </c>
      <c r="L116" s="21">
        <v>7579.5</v>
      </c>
      <c r="M116" s="21">
        <v>8715.4</v>
      </c>
      <c r="N116" s="21">
        <v>29.2</v>
      </c>
      <c r="O116" s="21">
        <v>27.2</v>
      </c>
      <c r="P116" s="22">
        <v>31.3</v>
      </c>
    </row>
    <row r="117" spans="1:16">
      <c r="A117" s="6" t="s">
        <v>344</v>
      </c>
      <c r="B117" s="55" t="s">
        <v>345</v>
      </c>
      <c r="C117" s="44">
        <v>18076.8</v>
      </c>
      <c r="D117" s="21">
        <v>2778.4</v>
      </c>
      <c r="E117" s="21">
        <v>2423.3000000000002</v>
      </c>
      <c r="F117" s="21">
        <v>3164.8</v>
      </c>
      <c r="G117" s="21">
        <v>15.4</v>
      </c>
      <c r="H117" s="21">
        <v>13.4</v>
      </c>
      <c r="I117" s="22">
        <v>17.5</v>
      </c>
      <c r="J117" s="35">
        <v>46794.2</v>
      </c>
      <c r="K117" s="21">
        <v>12897.2</v>
      </c>
      <c r="L117" s="21">
        <v>12161.5</v>
      </c>
      <c r="M117" s="21">
        <v>13629</v>
      </c>
      <c r="N117" s="21">
        <v>27.6</v>
      </c>
      <c r="O117" s="21">
        <v>26</v>
      </c>
      <c r="P117" s="22">
        <v>29.1</v>
      </c>
    </row>
    <row r="118" spans="1:16">
      <c r="A118" s="6" t="s">
        <v>730</v>
      </c>
      <c r="B118" s="55" t="s">
        <v>731</v>
      </c>
      <c r="C118" s="44">
        <v>38789.699999999997</v>
      </c>
      <c r="D118" s="21">
        <v>5140</v>
      </c>
      <c r="E118" s="21">
        <v>4439.3999999999996</v>
      </c>
      <c r="F118" s="21">
        <v>5905.1</v>
      </c>
      <c r="G118" s="21">
        <v>13.3</v>
      </c>
      <c r="H118" s="21">
        <v>11.4</v>
      </c>
      <c r="I118" s="22">
        <v>15.2</v>
      </c>
      <c r="J118" s="35">
        <v>74573.3</v>
      </c>
      <c r="K118" s="21">
        <v>18165.7</v>
      </c>
      <c r="L118" s="21">
        <v>16912.5</v>
      </c>
      <c r="M118" s="21">
        <v>19397.3</v>
      </c>
      <c r="N118" s="21">
        <v>24.4</v>
      </c>
      <c r="O118" s="21">
        <v>22.7</v>
      </c>
      <c r="P118" s="22">
        <v>26</v>
      </c>
    </row>
    <row r="119" spans="1:16">
      <c r="A119" s="6" t="s">
        <v>498</v>
      </c>
      <c r="B119" s="55" t="s">
        <v>499</v>
      </c>
      <c r="C119" s="44">
        <v>42825.3</v>
      </c>
      <c r="D119" s="21">
        <v>6237.8</v>
      </c>
      <c r="E119" s="21">
        <v>5419.5</v>
      </c>
      <c r="F119" s="21">
        <v>7121</v>
      </c>
      <c r="G119" s="21">
        <v>14.6</v>
      </c>
      <c r="H119" s="21">
        <v>12.7</v>
      </c>
      <c r="I119" s="22">
        <v>16.600000000000001</v>
      </c>
      <c r="J119" s="35">
        <v>60702.7</v>
      </c>
      <c r="K119" s="21">
        <v>16056.1</v>
      </c>
      <c r="L119" s="21">
        <v>15025.2</v>
      </c>
      <c r="M119" s="21">
        <v>17071.599999999999</v>
      </c>
      <c r="N119" s="21">
        <v>26.5</v>
      </c>
      <c r="O119" s="21">
        <v>24.8</v>
      </c>
      <c r="P119" s="22">
        <v>28.1</v>
      </c>
    </row>
    <row r="120" spans="1:16">
      <c r="A120" s="6" t="s">
        <v>654</v>
      </c>
      <c r="B120" s="55" t="s">
        <v>655</v>
      </c>
      <c r="C120" s="44">
        <v>20354.900000000001</v>
      </c>
      <c r="D120" s="21">
        <v>2649.6</v>
      </c>
      <c r="E120" s="21">
        <v>2293.8000000000002</v>
      </c>
      <c r="F120" s="21">
        <v>3032.1</v>
      </c>
      <c r="G120" s="21">
        <v>13</v>
      </c>
      <c r="H120" s="21">
        <v>11.3</v>
      </c>
      <c r="I120" s="22">
        <v>14.9</v>
      </c>
      <c r="J120" s="35">
        <v>29225.1</v>
      </c>
      <c r="K120" s="21">
        <v>7006</v>
      </c>
      <c r="L120" s="21">
        <v>6546.7</v>
      </c>
      <c r="M120" s="21">
        <v>7461.9</v>
      </c>
      <c r="N120" s="21">
        <v>24</v>
      </c>
      <c r="O120" s="21">
        <v>22.4</v>
      </c>
      <c r="P120" s="22">
        <v>25.5</v>
      </c>
    </row>
    <row r="121" spans="1:16">
      <c r="A121" s="6" t="s">
        <v>692</v>
      </c>
      <c r="B121" s="55" t="s">
        <v>693</v>
      </c>
      <c r="C121" s="44">
        <v>16794.3</v>
      </c>
      <c r="D121" s="21">
        <v>2213.9</v>
      </c>
      <c r="E121" s="21">
        <v>1919.2</v>
      </c>
      <c r="F121" s="21">
        <v>2536.9</v>
      </c>
      <c r="G121" s="21">
        <v>13.2</v>
      </c>
      <c r="H121" s="21">
        <v>11.4</v>
      </c>
      <c r="I121" s="22">
        <v>15.1</v>
      </c>
      <c r="J121" s="35">
        <v>31214.7</v>
      </c>
      <c r="K121" s="21">
        <v>7577.5</v>
      </c>
      <c r="L121" s="21">
        <v>7079.7</v>
      </c>
      <c r="M121" s="21">
        <v>8060.9</v>
      </c>
      <c r="N121" s="21">
        <v>24.3</v>
      </c>
      <c r="O121" s="21">
        <v>22.7</v>
      </c>
      <c r="P121" s="22">
        <v>25.8</v>
      </c>
    </row>
    <row r="122" spans="1:16">
      <c r="A122" s="6" t="s">
        <v>834</v>
      </c>
      <c r="B122" s="55" t="s">
        <v>835</v>
      </c>
      <c r="C122" s="44">
        <v>44212.7</v>
      </c>
      <c r="D122" s="21">
        <v>5551.1</v>
      </c>
      <c r="E122" s="21">
        <v>4774.8999999999996</v>
      </c>
      <c r="F122" s="21">
        <v>6401.7</v>
      </c>
      <c r="G122" s="21">
        <v>12.6</v>
      </c>
      <c r="H122" s="21">
        <v>10.8</v>
      </c>
      <c r="I122" s="22">
        <v>14.5</v>
      </c>
      <c r="J122" s="35">
        <v>75422.3</v>
      </c>
      <c r="K122" s="21">
        <v>17536.5</v>
      </c>
      <c r="L122" s="21">
        <v>16226.8</v>
      </c>
      <c r="M122" s="21">
        <v>18779.7</v>
      </c>
      <c r="N122" s="21">
        <v>23.3</v>
      </c>
      <c r="O122" s="21">
        <v>21.5</v>
      </c>
      <c r="P122" s="22">
        <v>24.9</v>
      </c>
    </row>
    <row r="123" spans="1:16">
      <c r="A123" s="6" t="s">
        <v>656</v>
      </c>
      <c r="B123" s="55" t="s">
        <v>657</v>
      </c>
      <c r="C123" s="44">
        <v>20716.3</v>
      </c>
      <c r="D123" s="21">
        <v>2742.1</v>
      </c>
      <c r="E123" s="21">
        <v>2373.9</v>
      </c>
      <c r="F123" s="21">
        <v>3145.1</v>
      </c>
      <c r="G123" s="21">
        <v>13.2</v>
      </c>
      <c r="H123" s="21">
        <v>11.5</v>
      </c>
      <c r="I123" s="22">
        <v>15.2</v>
      </c>
      <c r="J123" s="35">
        <v>37211.699999999997</v>
      </c>
      <c r="K123" s="21">
        <v>9055.2999999999993</v>
      </c>
      <c r="L123" s="21">
        <v>8456.2999999999993</v>
      </c>
      <c r="M123" s="21">
        <v>9655.4</v>
      </c>
      <c r="N123" s="21">
        <v>24.3</v>
      </c>
      <c r="O123" s="21">
        <v>22.7</v>
      </c>
      <c r="P123" s="22">
        <v>25.9</v>
      </c>
    </row>
    <row r="124" spans="1:16">
      <c r="A124" s="6" t="s">
        <v>732</v>
      </c>
      <c r="B124" s="55" t="s">
        <v>733</v>
      </c>
      <c r="C124" s="44">
        <v>30596.3</v>
      </c>
      <c r="D124" s="21">
        <v>3918.3</v>
      </c>
      <c r="E124" s="21">
        <v>3376.2</v>
      </c>
      <c r="F124" s="21">
        <v>4494.5</v>
      </c>
      <c r="G124" s="21">
        <v>12.8</v>
      </c>
      <c r="H124" s="21">
        <v>11</v>
      </c>
      <c r="I124" s="22">
        <v>14.7</v>
      </c>
      <c r="J124" s="35">
        <v>46496.7</v>
      </c>
      <c r="K124" s="21">
        <v>11013</v>
      </c>
      <c r="L124" s="21">
        <v>10234.5</v>
      </c>
      <c r="M124" s="21">
        <v>11800.2</v>
      </c>
      <c r="N124" s="21">
        <v>23.7</v>
      </c>
      <c r="O124" s="21">
        <v>22</v>
      </c>
      <c r="P124" s="22">
        <v>25.4</v>
      </c>
    </row>
    <row r="125" spans="1:16">
      <c r="A125" s="6" t="s">
        <v>842</v>
      </c>
      <c r="B125" s="55" t="s">
        <v>843</v>
      </c>
      <c r="C125" s="44">
        <v>46175.3</v>
      </c>
      <c r="D125" s="21">
        <v>5949.3</v>
      </c>
      <c r="E125" s="21">
        <v>5097.8999999999996</v>
      </c>
      <c r="F125" s="21">
        <v>6887.5</v>
      </c>
      <c r="G125" s="21">
        <v>12.9</v>
      </c>
      <c r="H125" s="21">
        <v>11</v>
      </c>
      <c r="I125" s="22">
        <v>14.9</v>
      </c>
      <c r="J125" s="35">
        <v>64018.7</v>
      </c>
      <c r="K125" s="21">
        <v>15235.7</v>
      </c>
      <c r="L125" s="21">
        <v>14031.1</v>
      </c>
      <c r="M125" s="21">
        <v>16463.2</v>
      </c>
      <c r="N125" s="21">
        <v>23.8</v>
      </c>
      <c r="O125" s="21">
        <v>21.9</v>
      </c>
      <c r="P125" s="22">
        <v>25.7</v>
      </c>
    </row>
    <row r="126" spans="1:16">
      <c r="A126" s="6" t="s">
        <v>682</v>
      </c>
      <c r="B126" s="55" t="s">
        <v>683</v>
      </c>
      <c r="C126" s="44">
        <v>30019.5</v>
      </c>
      <c r="D126" s="21">
        <v>3890.8</v>
      </c>
      <c r="E126" s="21">
        <v>3360.3</v>
      </c>
      <c r="F126" s="21">
        <v>4456.8999999999996</v>
      </c>
      <c r="G126" s="21">
        <v>13</v>
      </c>
      <c r="H126" s="21">
        <v>11.2</v>
      </c>
      <c r="I126" s="22">
        <v>14.8</v>
      </c>
      <c r="J126" s="35">
        <v>59522.5</v>
      </c>
      <c r="K126" s="21">
        <v>14231.9</v>
      </c>
      <c r="L126" s="21">
        <v>13269.8</v>
      </c>
      <c r="M126" s="21">
        <v>15196.3</v>
      </c>
      <c r="N126" s="21">
        <v>23.9</v>
      </c>
      <c r="O126" s="21">
        <v>22.3</v>
      </c>
      <c r="P126" s="22">
        <v>25.5</v>
      </c>
    </row>
    <row r="127" spans="1:16">
      <c r="A127" s="6" t="s">
        <v>352</v>
      </c>
      <c r="B127" s="55" t="s">
        <v>353</v>
      </c>
      <c r="C127" s="44">
        <v>12127.2</v>
      </c>
      <c r="D127" s="21">
        <v>1973</v>
      </c>
      <c r="E127" s="21">
        <v>1705.2</v>
      </c>
      <c r="F127" s="21">
        <v>2269.6</v>
      </c>
      <c r="G127" s="21">
        <v>16.3</v>
      </c>
      <c r="H127" s="21">
        <v>14.1</v>
      </c>
      <c r="I127" s="22">
        <v>18.7</v>
      </c>
      <c r="J127" s="35">
        <v>24504.799999999999</v>
      </c>
      <c r="K127" s="21">
        <v>7080.5</v>
      </c>
      <c r="L127" s="21">
        <v>6600.4</v>
      </c>
      <c r="M127" s="21">
        <v>7584.9</v>
      </c>
      <c r="N127" s="21">
        <v>28.9</v>
      </c>
      <c r="O127" s="21">
        <v>26.9</v>
      </c>
      <c r="P127" s="22">
        <v>31</v>
      </c>
    </row>
    <row r="128" spans="1:16">
      <c r="A128" s="6" t="s">
        <v>546</v>
      </c>
      <c r="B128" s="55" t="s">
        <v>547</v>
      </c>
      <c r="C128" s="44">
        <v>18976.7</v>
      </c>
      <c r="D128" s="21">
        <v>2840</v>
      </c>
      <c r="E128" s="21">
        <v>2461.8000000000002</v>
      </c>
      <c r="F128" s="21">
        <v>3258.6</v>
      </c>
      <c r="G128" s="21">
        <v>15</v>
      </c>
      <c r="H128" s="21">
        <v>13</v>
      </c>
      <c r="I128" s="22">
        <v>17.2</v>
      </c>
      <c r="J128" s="35">
        <v>38778.300000000003</v>
      </c>
      <c r="K128" s="21">
        <v>10453.6</v>
      </c>
      <c r="L128" s="21">
        <v>9780</v>
      </c>
      <c r="M128" s="21">
        <v>11148.7</v>
      </c>
      <c r="N128" s="21">
        <v>27</v>
      </c>
      <c r="O128" s="21">
        <v>25.2</v>
      </c>
      <c r="P128" s="22">
        <v>28.7</v>
      </c>
    </row>
    <row r="129" spans="1:16">
      <c r="A129" s="6" t="s">
        <v>306</v>
      </c>
      <c r="B129" s="55" t="s">
        <v>307</v>
      </c>
      <c r="C129" s="44">
        <v>24791.3</v>
      </c>
      <c r="D129" s="21">
        <v>3899.1</v>
      </c>
      <c r="E129" s="21">
        <v>3392.7</v>
      </c>
      <c r="F129" s="21">
        <v>4450.2</v>
      </c>
      <c r="G129" s="21">
        <v>15.7</v>
      </c>
      <c r="H129" s="21">
        <v>13.7</v>
      </c>
      <c r="I129" s="22">
        <v>18</v>
      </c>
      <c r="J129" s="35">
        <v>56915.7</v>
      </c>
      <c r="K129" s="21">
        <v>16045.7</v>
      </c>
      <c r="L129" s="21">
        <v>15072.7</v>
      </c>
      <c r="M129" s="21">
        <v>17037.8</v>
      </c>
      <c r="N129" s="21">
        <v>28.2</v>
      </c>
      <c r="O129" s="21">
        <v>26.5</v>
      </c>
      <c r="P129" s="22">
        <v>29.9</v>
      </c>
    </row>
    <row r="130" spans="1:16">
      <c r="A130" s="6" t="s">
        <v>658</v>
      </c>
      <c r="B130" s="55" t="s">
        <v>659</v>
      </c>
      <c r="C130" s="44">
        <v>438.3</v>
      </c>
      <c r="D130" s="21">
        <v>59.2</v>
      </c>
      <c r="E130" s="21">
        <v>49.8</v>
      </c>
      <c r="F130" s="21">
        <v>69.7</v>
      </c>
      <c r="G130" s="21">
        <v>13.5</v>
      </c>
      <c r="H130" s="21">
        <v>11.4</v>
      </c>
      <c r="I130" s="22">
        <v>15.9</v>
      </c>
      <c r="J130" s="35">
        <v>779.7</v>
      </c>
      <c r="K130" s="21">
        <v>193.3</v>
      </c>
      <c r="L130" s="21">
        <v>173.9</v>
      </c>
      <c r="M130" s="21">
        <v>213.3</v>
      </c>
      <c r="N130" s="21">
        <v>24.8</v>
      </c>
      <c r="O130" s="21">
        <v>22.3</v>
      </c>
      <c r="P130" s="22">
        <v>27.4</v>
      </c>
    </row>
    <row r="131" spans="1:16">
      <c r="A131" s="6" t="s">
        <v>734</v>
      </c>
      <c r="B131" s="55" t="s">
        <v>735</v>
      </c>
      <c r="C131" s="44">
        <v>38990</v>
      </c>
      <c r="D131" s="21">
        <v>5613.4</v>
      </c>
      <c r="E131" s="21">
        <v>4821.3999999999996</v>
      </c>
      <c r="F131" s="21">
        <v>6498.3</v>
      </c>
      <c r="G131" s="21">
        <v>14.4</v>
      </c>
      <c r="H131" s="21">
        <v>12.4</v>
      </c>
      <c r="I131" s="22">
        <v>16.7</v>
      </c>
      <c r="J131" s="35">
        <v>28914</v>
      </c>
      <c r="K131" s="21">
        <v>7557</v>
      </c>
      <c r="L131" s="21">
        <v>6972.1</v>
      </c>
      <c r="M131" s="21">
        <v>8164</v>
      </c>
      <c r="N131" s="21">
        <v>26.1</v>
      </c>
      <c r="O131" s="21">
        <v>24.1</v>
      </c>
      <c r="P131" s="22">
        <v>28.2</v>
      </c>
    </row>
    <row r="132" spans="1:16">
      <c r="A132" s="6" t="s">
        <v>586</v>
      </c>
      <c r="B132" s="55" t="s">
        <v>587</v>
      </c>
      <c r="C132" s="44">
        <v>27846.5</v>
      </c>
      <c r="D132" s="21">
        <v>3973.7</v>
      </c>
      <c r="E132" s="21">
        <v>3449.8</v>
      </c>
      <c r="F132" s="21">
        <v>4556.8</v>
      </c>
      <c r="G132" s="21">
        <v>14.3</v>
      </c>
      <c r="H132" s="21">
        <v>12.4</v>
      </c>
      <c r="I132" s="22">
        <v>16.399999999999999</v>
      </c>
      <c r="J132" s="35">
        <v>33452.5</v>
      </c>
      <c r="K132" s="21">
        <v>8667.2000000000007</v>
      </c>
      <c r="L132" s="21">
        <v>8089.7</v>
      </c>
      <c r="M132" s="21">
        <v>9237</v>
      </c>
      <c r="N132" s="21">
        <v>25.9</v>
      </c>
      <c r="O132" s="21">
        <v>24.2</v>
      </c>
      <c r="P132" s="22">
        <v>27.6</v>
      </c>
    </row>
    <row r="133" spans="1:16">
      <c r="A133" s="6" t="s">
        <v>304</v>
      </c>
      <c r="B133" s="55" t="s">
        <v>305</v>
      </c>
      <c r="C133" s="44">
        <v>24889.599999999999</v>
      </c>
      <c r="D133" s="21">
        <v>3923.3</v>
      </c>
      <c r="E133" s="21">
        <v>3404.3</v>
      </c>
      <c r="F133" s="21">
        <v>4491.3999999999996</v>
      </c>
      <c r="G133" s="21">
        <v>15.8</v>
      </c>
      <c r="H133" s="21">
        <v>13.7</v>
      </c>
      <c r="I133" s="22">
        <v>18</v>
      </c>
      <c r="J133" s="35">
        <v>58131.4</v>
      </c>
      <c r="K133" s="21">
        <v>16413.7</v>
      </c>
      <c r="L133" s="21">
        <v>15363.3</v>
      </c>
      <c r="M133" s="21">
        <v>17505.5</v>
      </c>
      <c r="N133" s="21">
        <v>28.2</v>
      </c>
      <c r="O133" s="21">
        <v>26.4</v>
      </c>
      <c r="P133" s="22">
        <v>30.1</v>
      </c>
    </row>
    <row r="134" spans="1:16">
      <c r="A134" s="6" t="s">
        <v>290</v>
      </c>
      <c r="B134" s="55" t="s">
        <v>291</v>
      </c>
      <c r="C134" s="44">
        <v>26745.599999999999</v>
      </c>
      <c r="D134" s="21">
        <v>4514.1000000000004</v>
      </c>
      <c r="E134" s="21">
        <v>3869.9</v>
      </c>
      <c r="F134" s="21">
        <v>5215.2</v>
      </c>
      <c r="G134" s="21">
        <v>16.899999999999999</v>
      </c>
      <c r="H134" s="21">
        <v>14.5</v>
      </c>
      <c r="I134" s="22">
        <v>19.5</v>
      </c>
      <c r="J134" s="35">
        <v>79887.399999999994</v>
      </c>
      <c r="K134" s="21">
        <v>23828.799999999999</v>
      </c>
      <c r="L134" s="21">
        <v>22030.1</v>
      </c>
      <c r="M134" s="21">
        <v>25730</v>
      </c>
      <c r="N134" s="21">
        <v>29.8</v>
      </c>
      <c r="O134" s="21">
        <v>27.6</v>
      </c>
      <c r="P134" s="22">
        <v>32.200000000000003</v>
      </c>
    </row>
    <row r="135" spans="1:16">
      <c r="A135" s="6" t="s">
        <v>866</v>
      </c>
      <c r="B135" s="55" t="s">
        <v>867</v>
      </c>
      <c r="C135" s="44">
        <v>34339.800000000003</v>
      </c>
      <c r="D135" s="21">
        <v>4129</v>
      </c>
      <c r="E135" s="21">
        <v>3554.2</v>
      </c>
      <c r="F135" s="21">
        <v>4747.3999999999996</v>
      </c>
      <c r="G135" s="21">
        <v>12</v>
      </c>
      <c r="H135" s="21">
        <v>10.3</v>
      </c>
      <c r="I135" s="22">
        <v>13.8</v>
      </c>
      <c r="J135" s="35">
        <v>35725.199999999997</v>
      </c>
      <c r="K135" s="21">
        <v>8009</v>
      </c>
      <c r="L135" s="21">
        <v>7414.6</v>
      </c>
      <c r="M135" s="21">
        <v>8624.2999999999993</v>
      </c>
      <c r="N135" s="21">
        <v>22.4</v>
      </c>
      <c r="O135" s="21">
        <v>20.8</v>
      </c>
      <c r="P135" s="22">
        <v>24.1</v>
      </c>
    </row>
    <row r="136" spans="1:16">
      <c r="A136" s="6" t="s">
        <v>500</v>
      </c>
      <c r="B136" s="55" t="s">
        <v>501</v>
      </c>
      <c r="C136" s="44">
        <v>62482.7</v>
      </c>
      <c r="D136" s="21">
        <v>9250.7999999999993</v>
      </c>
      <c r="E136" s="21">
        <v>8043.5</v>
      </c>
      <c r="F136" s="21">
        <v>10583.1</v>
      </c>
      <c r="G136" s="21">
        <v>14.8</v>
      </c>
      <c r="H136" s="21">
        <v>12.9</v>
      </c>
      <c r="I136" s="22">
        <v>16.899999999999999</v>
      </c>
      <c r="J136" s="35">
        <v>130926.3</v>
      </c>
      <c r="K136" s="21">
        <v>34970.699999999997</v>
      </c>
      <c r="L136" s="21">
        <v>32822</v>
      </c>
      <c r="M136" s="21">
        <v>37119.699999999997</v>
      </c>
      <c r="N136" s="21">
        <v>26.7</v>
      </c>
      <c r="O136" s="21">
        <v>25.1</v>
      </c>
      <c r="P136" s="22">
        <v>28.4</v>
      </c>
    </row>
    <row r="137" spans="1:16">
      <c r="A137" s="6" t="s">
        <v>292</v>
      </c>
      <c r="B137" s="55" t="s">
        <v>293</v>
      </c>
      <c r="C137" s="44">
        <v>19874</v>
      </c>
      <c r="D137" s="21">
        <v>3453.7</v>
      </c>
      <c r="E137" s="21">
        <v>2952.7</v>
      </c>
      <c r="F137" s="21">
        <v>4002</v>
      </c>
      <c r="G137" s="21">
        <v>17.399999999999999</v>
      </c>
      <c r="H137" s="21">
        <v>14.9</v>
      </c>
      <c r="I137" s="22">
        <v>20.100000000000001</v>
      </c>
      <c r="J137" s="35">
        <v>48791</v>
      </c>
      <c r="K137" s="21">
        <v>14920.5</v>
      </c>
      <c r="L137" s="21">
        <v>13702.8</v>
      </c>
      <c r="M137" s="21">
        <v>16190.4</v>
      </c>
      <c r="N137" s="21">
        <v>30.6</v>
      </c>
      <c r="O137" s="21">
        <v>28.1</v>
      </c>
      <c r="P137" s="22">
        <v>33.200000000000003</v>
      </c>
    </row>
    <row r="138" spans="1:16">
      <c r="A138" s="6" t="s">
        <v>776</v>
      </c>
      <c r="B138" s="55" t="s">
        <v>777</v>
      </c>
      <c r="C138" s="44">
        <v>45929.2</v>
      </c>
      <c r="D138" s="21">
        <v>6227.3</v>
      </c>
      <c r="E138" s="21">
        <v>5331.5</v>
      </c>
      <c r="F138" s="21">
        <v>7225.7</v>
      </c>
      <c r="G138" s="21">
        <v>13.6</v>
      </c>
      <c r="H138" s="21">
        <v>11.6</v>
      </c>
      <c r="I138" s="22">
        <v>15.7</v>
      </c>
      <c r="J138" s="35">
        <v>55705.8</v>
      </c>
      <c r="K138" s="21">
        <v>13840.2</v>
      </c>
      <c r="L138" s="21">
        <v>12718.7</v>
      </c>
      <c r="M138" s="21">
        <v>15001.5</v>
      </c>
      <c r="N138" s="21">
        <v>24.8</v>
      </c>
      <c r="O138" s="21">
        <v>22.8</v>
      </c>
      <c r="P138" s="22">
        <v>26.9</v>
      </c>
    </row>
    <row r="139" spans="1:16">
      <c r="A139" s="6" t="s">
        <v>558</v>
      </c>
      <c r="B139" s="55" t="s">
        <v>559</v>
      </c>
      <c r="C139" s="44">
        <v>23179.9</v>
      </c>
      <c r="D139" s="21">
        <v>3402.8</v>
      </c>
      <c r="E139" s="21">
        <v>2962.3</v>
      </c>
      <c r="F139" s="21">
        <v>3889.5</v>
      </c>
      <c r="G139" s="21">
        <v>14.7</v>
      </c>
      <c r="H139" s="21">
        <v>12.8</v>
      </c>
      <c r="I139" s="22">
        <v>16.8</v>
      </c>
      <c r="J139" s="35">
        <v>42706.1</v>
      </c>
      <c r="K139" s="21">
        <v>11334.8</v>
      </c>
      <c r="L139" s="21">
        <v>10641.4</v>
      </c>
      <c r="M139" s="21">
        <v>12022.6</v>
      </c>
      <c r="N139" s="21">
        <v>26.5</v>
      </c>
      <c r="O139" s="21">
        <v>24.9</v>
      </c>
      <c r="P139" s="22">
        <v>28.2</v>
      </c>
    </row>
    <row r="140" spans="1:16">
      <c r="A140" s="6" t="s">
        <v>532</v>
      </c>
      <c r="B140" s="55" t="s">
        <v>533</v>
      </c>
      <c r="C140" s="44">
        <v>115764.4</v>
      </c>
      <c r="D140" s="21">
        <v>17213.099999999999</v>
      </c>
      <c r="E140" s="21">
        <v>14951.6</v>
      </c>
      <c r="F140" s="21">
        <v>19707.2</v>
      </c>
      <c r="G140" s="21">
        <v>14.9</v>
      </c>
      <c r="H140" s="21">
        <v>12.9</v>
      </c>
      <c r="I140" s="22">
        <v>17</v>
      </c>
      <c r="J140" s="35">
        <v>204895.6</v>
      </c>
      <c r="K140" s="21">
        <v>54884.2</v>
      </c>
      <c r="L140" s="21">
        <v>51483.5</v>
      </c>
      <c r="M140" s="21">
        <v>58328.800000000003</v>
      </c>
      <c r="N140" s="21">
        <v>26.8</v>
      </c>
      <c r="O140" s="21">
        <v>25.1</v>
      </c>
      <c r="P140" s="22">
        <v>28.5</v>
      </c>
    </row>
    <row r="141" spans="1:16">
      <c r="A141" s="6" t="s">
        <v>660</v>
      </c>
      <c r="B141" s="55" t="s">
        <v>661</v>
      </c>
      <c r="C141" s="44">
        <v>47563.8</v>
      </c>
      <c r="D141" s="21">
        <v>7031.5</v>
      </c>
      <c r="E141" s="21">
        <v>6037.7</v>
      </c>
      <c r="F141" s="21">
        <v>8152.7</v>
      </c>
      <c r="G141" s="21">
        <v>14.8</v>
      </c>
      <c r="H141" s="21">
        <v>12.7</v>
      </c>
      <c r="I141" s="22">
        <v>17.100000000000001</v>
      </c>
      <c r="J141" s="35">
        <v>80729.2</v>
      </c>
      <c r="K141" s="21">
        <v>21566.5</v>
      </c>
      <c r="L141" s="21">
        <v>19934.599999999999</v>
      </c>
      <c r="M141" s="21">
        <v>23337.4</v>
      </c>
      <c r="N141" s="21">
        <v>26.7</v>
      </c>
      <c r="O141" s="21">
        <v>24.7</v>
      </c>
      <c r="P141" s="22">
        <v>28.9</v>
      </c>
    </row>
    <row r="142" spans="1:16">
      <c r="A142" s="6" t="s">
        <v>438</v>
      </c>
      <c r="B142" s="55" t="s">
        <v>439</v>
      </c>
      <c r="C142" s="44">
        <v>18995.8</v>
      </c>
      <c r="D142" s="21">
        <v>2701.2</v>
      </c>
      <c r="E142" s="21">
        <v>2351.6999999999998</v>
      </c>
      <c r="F142" s="21">
        <v>3081.4</v>
      </c>
      <c r="G142" s="21">
        <v>14.2</v>
      </c>
      <c r="H142" s="21">
        <v>12.4</v>
      </c>
      <c r="I142" s="22">
        <v>16.2</v>
      </c>
      <c r="J142" s="35">
        <v>36702.199999999997</v>
      </c>
      <c r="K142" s="21">
        <v>9506.6</v>
      </c>
      <c r="L142" s="21">
        <v>8921.7000000000007</v>
      </c>
      <c r="M142" s="21">
        <v>10071.700000000001</v>
      </c>
      <c r="N142" s="21">
        <v>25.9</v>
      </c>
      <c r="O142" s="21">
        <v>24.3</v>
      </c>
      <c r="P142" s="22">
        <v>27.4</v>
      </c>
    </row>
    <row r="143" spans="1:16">
      <c r="A143" s="6" t="s">
        <v>706</v>
      </c>
      <c r="B143" s="55" t="s">
        <v>707</v>
      </c>
      <c r="C143" s="44">
        <v>46348.3</v>
      </c>
      <c r="D143" s="21">
        <v>6517.3</v>
      </c>
      <c r="E143" s="21">
        <v>5596</v>
      </c>
      <c r="F143" s="21">
        <v>7550.1</v>
      </c>
      <c r="G143" s="21">
        <v>14.1</v>
      </c>
      <c r="H143" s="21">
        <v>12.1</v>
      </c>
      <c r="I143" s="22">
        <v>16.3</v>
      </c>
      <c r="J143" s="35">
        <v>58374.7</v>
      </c>
      <c r="K143" s="21">
        <v>14954.5</v>
      </c>
      <c r="L143" s="21">
        <v>13781.3</v>
      </c>
      <c r="M143" s="21">
        <v>16161.3</v>
      </c>
      <c r="N143" s="21">
        <v>25.6</v>
      </c>
      <c r="O143" s="21">
        <v>23.6</v>
      </c>
      <c r="P143" s="22">
        <v>27.7</v>
      </c>
    </row>
    <row r="144" spans="1:16">
      <c r="A144" s="6" t="s">
        <v>622</v>
      </c>
      <c r="B144" s="55" t="s">
        <v>623</v>
      </c>
      <c r="C144" s="44">
        <v>24088.3</v>
      </c>
      <c r="D144" s="21">
        <v>3283.9</v>
      </c>
      <c r="E144" s="21">
        <v>2848.8</v>
      </c>
      <c r="F144" s="21">
        <v>3754.7</v>
      </c>
      <c r="G144" s="21">
        <v>13.6</v>
      </c>
      <c r="H144" s="21">
        <v>11.8</v>
      </c>
      <c r="I144" s="22">
        <v>15.6</v>
      </c>
      <c r="J144" s="35">
        <v>32820.699999999997</v>
      </c>
      <c r="K144" s="21">
        <v>8195</v>
      </c>
      <c r="L144" s="21">
        <v>7677.7</v>
      </c>
      <c r="M144" s="21">
        <v>8725.2999999999993</v>
      </c>
      <c r="N144" s="21">
        <v>25</v>
      </c>
      <c r="O144" s="21">
        <v>23.4</v>
      </c>
      <c r="P144" s="22">
        <v>26.6</v>
      </c>
    </row>
    <row r="145" spans="1:16">
      <c r="A145" s="6" t="s">
        <v>308</v>
      </c>
      <c r="B145" s="55" t="s">
        <v>309</v>
      </c>
      <c r="C145" s="44">
        <v>13384.9</v>
      </c>
      <c r="D145" s="21">
        <v>2143.1</v>
      </c>
      <c r="E145" s="21">
        <v>1860.2</v>
      </c>
      <c r="F145" s="21">
        <v>2446.1999999999998</v>
      </c>
      <c r="G145" s="21">
        <v>16</v>
      </c>
      <c r="H145" s="21">
        <v>13.9</v>
      </c>
      <c r="I145" s="22">
        <v>18.3</v>
      </c>
      <c r="J145" s="35">
        <v>24467.1</v>
      </c>
      <c r="K145" s="21">
        <v>6978.2</v>
      </c>
      <c r="L145" s="21">
        <v>6554</v>
      </c>
      <c r="M145" s="21">
        <v>7409.9</v>
      </c>
      <c r="N145" s="21">
        <v>28.5</v>
      </c>
      <c r="O145" s="21">
        <v>26.8</v>
      </c>
      <c r="P145" s="22">
        <v>30.3</v>
      </c>
    </row>
    <row r="146" spans="1:16">
      <c r="A146" s="6" t="s">
        <v>324</v>
      </c>
      <c r="B146" s="55" t="s">
        <v>325</v>
      </c>
      <c r="C146" s="44">
        <v>65168</v>
      </c>
      <c r="D146" s="21">
        <v>11261</v>
      </c>
      <c r="E146" s="21">
        <v>9612.7999999999993</v>
      </c>
      <c r="F146" s="21">
        <v>13073.2</v>
      </c>
      <c r="G146" s="21">
        <v>17.3</v>
      </c>
      <c r="H146" s="21">
        <v>14.8</v>
      </c>
      <c r="I146" s="22">
        <v>20.100000000000001</v>
      </c>
      <c r="J146" s="35">
        <v>122570</v>
      </c>
      <c r="K146" s="21">
        <v>37285.699999999997</v>
      </c>
      <c r="L146" s="21">
        <v>34214</v>
      </c>
      <c r="M146" s="21">
        <v>40455.4</v>
      </c>
      <c r="N146" s="21">
        <v>30.4</v>
      </c>
      <c r="O146" s="21">
        <v>27.9</v>
      </c>
      <c r="P146" s="22">
        <v>33</v>
      </c>
    </row>
    <row r="147" spans="1:16">
      <c r="A147" s="6" t="s">
        <v>634</v>
      </c>
      <c r="B147" s="55" t="s">
        <v>635</v>
      </c>
      <c r="C147" s="44">
        <v>23520.3</v>
      </c>
      <c r="D147" s="21">
        <v>3343.4</v>
      </c>
      <c r="E147" s="21">
        <v>2885.3</v>
      </c>
      <c r="F147" s="21">
        <v>3855.1</v>
      </c>
      <c r="G147" s="21">
        <v>14.2</v>
      </c>
      <c r="H147" s="21">
        <v>12.3</v>
      </c>
      <c r="I147" s="22">
        <v>16.399999999999999</v>
      </c>
      <c r="J147" s="35">
        <v>54739.7</v>
      </c>
      <c r="K147" s="21">
        <v>14140.6</v>
      </c>
      <c r="L147" s="21">
        <v>13152.2</v>
      </c>
      <c r="M147" s="21">
        <v>15174.5</v>
      </c>
      <c r="N147" s="21">
        <v>25.8</v>
      </c>
      <c r="O147" s="21">
        <v>24</v>
      </c>
      <c r="P147" s="22">
        <v>27.7</v>
      </c>
    </row>
    <row r="148" spans="1:16">
      <c r="A148" s="6" t="s">
        <v>602</v>
      </c>
      <c r="B148" s="55" t="s">
        <v>603</v>
      </c>
      <c r="C148" s="44">
        <v>27304</v>
      </c>
      <c r="D148" s="21">
        <v>3697.6</v>
      </c>
      <c r="E148" s="21">
        <v>3206.7</v>
      </c>
      <c r="F148" s="21">
        <v>4229.1000000000004</v>
      </c>
      <c r="G148" s="21">
        <v>13.5</v>
      </c>
      <c r="H148" s="21">
        <v>11.7</v>
      </c>
      <c r="I148" s="22">
        <v>15.5</v>
      </c>
      <c r="J148" s="35">
        <v>55802</v>
      </c>
      <c r="K148" s="21">
        <v>13849.2</v>
      </c>
      <c r="L148" s="21">
        <v>12981.7</v>
      </c>
      <c r="M148" s="21">
        <v>14699.4</v>
      </c>
      <c r="N148" s="21">
        <v>24.8</v>
      </c>
      <c r="O148" s="21">
        <v>23.3</v>
      </c>
      <c r="P148" s="22">
        <v>26.3</v>
      </c>
    </row>
    <row r="149" spans="1:16">
      <c r="A149" s="6" t="s">
        <v>736</v>
      </c>
      <c r="B149" s="55" t="s">
        <v>737</v>
      </c>
      <c r="C149" s="44">
        <v>12319</v>
      </c>
      <c r="D149" s="21">
        <v>1631.9</v>
      </c>
      <c r="E149" s="21">
        <v>1404.2</v>
      </c>
      <c r="F149" s="21">
        <v>1878.7</v>
      </c>
      <c r="G149" s="21">
        <v>13.2</v>
      </c>
      <c r="H149" s="21">
        <v>11.4</v>
      </c>
      <c r="I149" s="22">
        <v>15.3</v>
      </c>
      <c r="J149" s="35">
        <v>25045</v>
      </c>
      <c r="K149" s="21">
        <v>6114.1</v>
      </c>
      <c r="L149" s="21">
        <v>5658.8</v>
      </c>
      <c r="M149" s="21">
        <v>6564.6</v>
      </c>
      <c r="N149" s="21">
        <v>24.4</v>
      </c>
      <c r="O149" s="21">
        <v>22.6</v>
      </c>
      <c r="P149" s="22">
        <v>26.2</v>
      </c>
    </row>
    <row r="150" spans="1:16">
      <c r="A150" s="6" t="s">
        <v>636</v>
      </c>
      <c r="B150" s="55" t="s">
        <v>637</v>
      </c>
      <c r="C150" s="44">
        <v>17739.599999999999</v>
      </c>
      <c r="D150" s="21">
        <v>2442.1</v>
      </c>
      <c r="E150" s="21">
        <v>2114.1999999999998</v>
      </c>
      <c r="F150" s="21">
        <v>2799.7</v>
      </c>
      <c r="G150" s="21">
        <v>13.8</v>
      </c>
      <c r="H150" s="21">
        <v>11.9</v>
      </c>
      <c r="I150" s="22">
        <v>15.8</v>
      </c>
      <c r="J150" s="35">
        <v>29437.4</v>
      </c>
      <c r="K150" s="21">
        <v>7418.8</v>
      </c>
      <c r="L150" s="21">
        <v>6914.3</v>
      </c>
      <c r="M150" s="21">
        <v>7924.7</v>
      </c>
      <c r="N150" s="21">
        <v>25.2</v>
      </c>
      <c r="O150" s="21">
        <v>23.5</v>
      </c>
      <c r="P150" s="22">
        <v>26.9</v>
      </c>
    </row>
    <row r="151" spans="1:16">
      <c r="A151" s="6" t="s">
        <v>474</v>
      </c>
      <c r="B151" s="55" t="s">
        <v>475</v>
      </c>
      <c r="C151" s="44">
        <v>65952.800000000003</v>
      </c>
      <c r="D151" s="21">
        <v>10800.2</v>
      </c>
      <c r="E151" s="21">
        <v>9143.6</v>
      </c>
      <c r="F151" s="21">
        <v>12629.7</v>
      </c>
      <c r="G151" s="21">
        <v>16.399999999999999</v>
      </c>
      <c r="H151" s="21">
        <v>13.9</v>
      </c>
      <c r="I151" s="22">
        <v>19.100000000000001</v>
      </c>
      <c r="J151" s="35">
        <v>100975.2</v>
      </c>
      <c r="K151" s="21">
        <v>29405.9</v>
      </c>
      <c r="L151" s="21">
        <v>26773.7</v>
      </c>
      <c r="M151" s="21">
        <v>32173.1</v>
      </c>
      <c r="N151" s="21">
        <v>29.1</v>
      </c>
      <c r="O151" s="21">
        <v>26.5</v>
      </c>
      <c r="P151" s="22">
        <v>31.9</v>
      </c>
    </row>
    <row r="152" spans="1:16">
      <c r="A152" s="6" t="s">
        <v>382</v>
      </c>
      <c r="B152" s="55" t="s">
        <v>383</v>
      </c>
      <c r="C152" s="44">
        <v>14770.2</v>
      </c>
      <c r="D152" s="21">
        <v>2330.1999999999998</v>
      </c>
      <c r="E152" s="21">
        <v>2017.2</v>
      </c>
      <c r="F152" s="21">
        <v>2676.4</v>
      </c>
      <c r="G152" s="21">
        <v>15.8</v>
      </c>
      <c r="H152" s="21">
        <v>13.7</v>
      </c>
      <c r="I152" s="22">
        <v>18.100000000000001</v>
      </c>
      <c r="J152" s="35">
        <v>36993.800000000003</v>
      </c>
      <c r="K152" s="21">
        <v>10423.5</v>
      </c>
      <c r="L152" s="21">
        <v>9745.7000000000007</v>
      </c>
      <c r="M152" s="21">
        <v>11134.7</v>
      </c>
      <c r="N152" s="21">
        <v>28.2</v>
      </c>
      <c r="O152" s="21">
        <v>26.3</v>
      </c>
      <c r="P152" s="22">
        <v>30.1</v>
      </c>
    </row>
    <row r="153" spans="1:16">
      <c r="A153" s="6" t="s">
        <v>510</v>
      </c>
      <c r="B153" s="55" t="s">
        <v>511</v>
      </c>
      <c r="C153" s="44">
        <v>38564.199999999997</v>
      </c>
      <c r="D153" s="21">
        <v>5625</v>
      </c>
      <c r="E153" s="21">
        <v>4887.6000000000004</v>
      </c>
      <c r="F153" s="21">
        <v>6442.9</v>
      </c>
      <c r="G153" s="21">
        <v>14.6</v>
      </c>
      <c r="H153" s="21">
        <v>12.7</v>
      </c>
      <c r="I153" s="22">
        <v>16.7</v>
      </c>
      <c r="J153" s="35">
        <v>81125.8</v>
      </c>
      <c r="K153" s="21">
        <v>21408.1</v>
      </c>
      <c r="L153" s="21">
        <v>20068.599999999999</v>
      </c>
      <c r="M153" s="21">
        <v>22738.799999999999</v>
      </c>
      <c r="N153" s="21">
        <v>26.4</v>
      </c>
      <c r="O153" s="21">
        <v>24.7</v>
      </c>
      <c r="P153" s="22">
        <v>28</v>
      </c>
    </row>
    <row r="154" spans="1:16">
      <c r="A154" s="6" t="s">
        <v>662</v>
      </c>
      <c r="B154" s="55" t="s">
        <v>663</v>
      </c>
      <c r="C154" s="44">
        <v>8943.1</v>
      </c>
      <c r="D154" s="21">
        <v>1161.5</v>
      </c>
      <c r="E154" s="21">
        <v>1003.7</v>
      </c>
      <c r="F154" s="21">
        <v>1332.6</v>
      </c>
      <c r="G154" s="21">
        <v>13</v>
      </c>
      <c r="H154" s="21">
        <v>11.2</v>
      </c>
      <c r="I154" s="22">
        <v>14.9</v>
      </c>
      <c r="J154" s="35">
        <v>19549.900000000001</v>
      </c>
      <c r="K154" s="21">
        <v>4683.8999999999996</v>
      </c>
      <c r="L154" s="21">
        <v>4366.3</v>
      </c>
      <c r="M154" s="21">
        <v>5003.7</v>
      </c>
      <c r="N154" s="21">
        <v>24</v>
      </c>
      <c r="O154" s="21">
        <v>22.3</v>
      </c>
      <c r="P154" s="22">
        <v>25.6</v>
      </c>
    </row>
    <row r="155" spans="1:16">
      <c r="A155" s="6" t="s">
        <v>844</v>
      </c>
      <c r="B155" s="55" t="s">
        <v>845</v>
      </c>
      <c r="C155" s="44">
        <v>30322.5</v>
      </c>
      <c r="D155" s="21">
        <v>3662.9</v>
      </c>
      <c r="E155" s="21">
        <v>3154.1</v>
      </c>
      <c r="F155" s="21">
        <v>4218.7</v>
      </c>
      <c r="G155" s="21">
        <v>12.1</v>
      </c>
      <c r="H155" s="21">
        <v>10.4</v>
      </c>
      <c r="I155" s="22">
        <v>13.9</v>
      </c>
      <c r="J155" s="35">
        <v>53430.5</v>
      </c>
      <c r="K155" s="21">
        <v>12022.8</v>
      </c>
      <c r="L155" s="21">
        <v>11129.2</v>
      </c>
      <c r="M155" s="21">
        <v>12902.7</v>
      </c>
      <c r="N155" s="21">
        <v>22.5</v>
      </c>
      <c r="O155" s="21">
        <v>20.8</v>
      </c>
      <c r="P155" s="22">
        <v>24.1</v>
      </c>
    </row>
    <row r="156" spans="1:16">
      <c r="A156" s="6" t="s">
        <v>570</v>
      </c>
      <c r="B156" s="55" t="s">
        <v>571</v>
      </c>
      <c r="C156" s="44">
        <v>17213.400000000001</v>
      </c>
      <c r="D156" s="21">
        <v>2395</v>
      </c>
      <c r="E156" s="21">
        <v>2071</v>
      </c>
      <c r="F156" s="21">
        <v>2744.2</v>
      </c>
      <c r="G156" s="21">
        <v>13.9</v>
      </c>
      <c r="H156" s="21">
        <v>12</v>
      </c>
      <c r="I156" s="22">
        <v>15.9</v>
      </c>
      <c r="J156" s="35">
        <v>27499.599999999999</v>
      </c>
      <c r="K156" s="21">
        <v>7000.6</v>
      </c>
      <c r="L156" s="21">
        <v>6520.5</v>
      </c>
      <c r="M156" s="21">
        <v>7473.1</v>
      </c>
      <c r="N156" s="21">
        <v>25.5</v>
      </c>
      <c r="O156" s="21">
        <v>23.7</v>
      </c>
      <c r="P156" s="22">
        <v>27.2</v>
      </c>
    </row>
    <row r="157" spans="1:16">
      <c r="A157" s="6" t="s">
        <v>502</v>
      </c>
      <c r="B157" s="55" t="s">
        <v>503</v>
      </c>
      <c r="C157" s="44">
        <v>16832.599999999999</v>
      </c>
      <c r="D157" s="21">
        <v>2319.5</v>
      </c>
      <c r="E157" s="21">
        <v>2006.9</v>
      </c>
      <c r="F157" s="21">
        <v>2655.9</v>
      </c>
      <c r="G157" s="21">
        <v>13.8</v>
      </c>
      <c r="H157" s="21">
        <v>11.9</v>
      </c>
      <c r="I157" s="22">
        <v>15.8</v>
      </c>
      <c r="J157" s="35">
        <v>41844.400000000001</v>
      </c>
      <c r="K157" s="21">
        <v>10553.4</v>
      </c>
      <c r="L157" s="21">
        <v>9848.7999999999993</v>
      </c>
      <c r="M157" s="21">
        <v>11277.8</v>
      </c>
      <c r="N157" s="21">
        <v>25.2</v>
      </c>
      <c r="O157" s="21">
        <v>23.5</v>
      </c>
      <c r="P157" s="22">
        <v>27</v>
      </c>
    </row>
    <row r="158" spans="1:16">
      <c r="A158" s="6" t="s">
        <v>778</v>
      </c>
      <c r="B158" s="55" t="s">
        <v>779</v>
      </c>
      <c r="C158" s="44">
        <v>31075.3</v>
      </c>
      <c r="D158" s="21">
        <v>3834.1</v>
      </c>
      <c r="E158" s="21">
        <v>3260.1</v>
      </c>
      <c r="F158" s="21">
        <v>4425.6000000000004</v>
      </c>
      <c r="G158" s="21">
        <v>12.3</v>
      </c>
      <c r="H158" s="21">
        <v>10.5</v>
      </c>
      <c r="I158" s="22">
        <v>14.2</v>
      </c>
      <c r="J158" s="35">
        <v>45699.7</v>
      </c>
      <c r="K158" s="21">
        <v>10477.200000000001</v>
      </c>
      <c r="L158" s="21">
        <v>9612.7999999999993</v>
      </c>
      <c r="M158" s="21">
        <v>11374.1</v>
      </c>
      <c r="N158" s="21">
        <v>22.9</v>
      </c>
      <c r="O158" s="21">
        <v>21</v>
      </c>
      <c r="P158" s="22">
        <v>24.9</v>
      </c>
    </row>
    <row r="159" spans="1:16">
      <c r="A159" s="6" t="s">
        <v>346</v>
      </c>
      <c r="B159" s="55" t="s">
        <v>347</v>
      </c>
      <c r="C159" s="44">
        <v>17058.900000000001</v>
      </c>
      <c r="D159" s="21">
        <v>2780.3</v>
      </c>
      <c r="E159" s="21">
        <v>2395.6999999999998</v>
      </c>
      <c r="F159" s="21">
        <v>3208.4</v>
      </c>
      <c r="G159" s="21">
        <v>16.3</v>
      </c>
      <c r="H159" s="21">
        <v>14</v>
      </c>
      <c r="I159" s="22">
        <v>18.8</v>
      </c>
      <c r="J159" s="35">
        <v>42547.1</v>
      </c>
      <c r="K159" s="21">
        <v>12313.4</v>
      </c>
      <c r="L159" s="21">
        <v>11424</v>
      </c>
      <c r="M159" s="21">
        <v>13229</v>
      </c>
      <c r="N159" s="21">
        <v>28.9</v>
      </c>
      <c r="O159" s="21">
        <v>26.9</v>
      </c>
      <c r="P159" s="22">
        <v>31.1</v>
      </c>
    </row>
    <row r="160" spans="1:16">
      <c r="A160" s="6" t="s">
        <v>758</v>
      </c>
      <c r="B160" s="55" t="s">
        <v>759</v>
      </c>
      <c r="C160" s="44">
        <v>39478.800000000003</v>
      </c>
      <c r="D160" s="21">
        <v>5136.8</v>
      </c>
      <c r="E160" s="21">
        <v>4447.1000000000004</v>
      </c>
      <c r="F160" s="21">
        <v>5896.3</v>
      </c>
      <c r="G160" s="21">
        <v>13</v>
      </c>
      <c r="H160" s="21">
        <v>11.3</v>
      </c>
      <c r="I160" s="22">
        <v>14.9</v>
      </c>
      <c r="J160" s="35">
        <v>78958.2</v>
      </c>
      <c r="K160" s="21">
        <v>18914.2</v>
      </c>
      <c r="L160" s="21">
        <v>17639.8</v>
      </c>
      <c r="M160" s="21">
        <v>20168.900000000001</v>
      </c>
      <c r="N160" s="21">
        <v>24</v>
      </c>
      <c r="O160" s="21">
        <v>22.3</v>
      </c>
      <c r="P160" s="22">
        <v>25.5</v>
      </c>
    </row>
    <row r="161" spans="1:16">
      <c r="A161" s="6" t="s">
        <v>824</v>
      </c>
      <c r="B161" s="55" t="s">
        <v>825</v>
      </c>
      <c r="C161" s="44">
        <v>20574.7</v>
      </c>
      <c r="D161" s="21">
        <v>2556.4</v>
      </c>
      <c r="E161" s="21">
        <v>2194.9</v>
      </c>
      <c r="F161" s="21">
        <v>2938.6</v>
      </c>
      <c r="G161" s="21">
        <v>12.4</v>
      </c>
      <c r="H161" s="21">
        <v>10.7</v>
      </c>
      <c r="I161" s="22">
        <v>14.3</v>
      </c>
      <c r="J161" s="35">
        <v>26962.3</v>
      </c>
      <c r="K161" s="21">
        <v>6221.8</v>
      </c>
      <c r="L161" s="21">
        <v>5758.5</v>
      </c>
      <c r="M161" s="21">
        <v>6692.9</v>
      </c>
      <c r="N161" s="21">
        <v>23.1</v>
      </c>
      <c r="O161" s="21">
        <v>21.4</v>
      </c>
      <c r="P161" s="22">
        <v>24.8</v>
      </c>
    </row>
    <row r="162" spans="1:16">
      <c r="A162" s="6" t="s">
        <v>384</v>
      </c>
      <c r="B162" s="55" t="s">
        <v>385</v>
      </c>
      <c r="C162" s="44">
        <v>23987.599999999999</v>
      </c>
      <c r="D162" s="21">
        <v>3371.5</v>
      </c>
      <c r="E162" s="21">
        <v>2929.7</v>
      </c>
      <c r="F162" s="21">
        <v>3847.1</v>
      </c>
      <c r="G162" s="21">
        <v>14.1</v>
      </c>
      <c r="H162" s="21">
        <v>12.2</v>
      </c>
      <c r="I162" s="22">
        <v>16</v>
      </c>
      <c r="J162" s="35">
        <v>78372.399999999994</v>
      </c>
      <c r="K162" s="21">
        <v>20107.400000000001</v>
      </c>
      <c r="L162" s="21">
        <v>18880.2</v>
      </c>
      <c r="M162" s="21">
        <v>21328.2</v>
      </c>
      <c r="N162" s="21">
        <v>25.7</v>
      </c>
      <c r="O162" s="21">
        <v>24.1</v>
      </c>
      <c r="P162" s="22">
        <v>27.2</v>
      </c>
    </row>
    <row r="163" spans="1:16">
      <c r="A163" s="6" t="s">
        <v>420</v>
      </c>
      <c r="B163" s="55" t="s">
        <v>421</v>
      </c>
      <c r="C163" s="44">
        <v>18550.099999999999</v>
      </c>
      <c r="D163" s="21">
        <v>2671.8</v>
      </c>
      <c r="E163" s="21">
        <v>2328.6</v>
      </c>
      <c r="F163" s="21">
        <v>3043.4</v>
      </c>
      <c r="G163" s="21">
        <v>14.4</v>
      </c>
      <c r="H163" s="21">
        <v>12.6</v>
      </c>
      <c r="I163" s="22">
        <v>16.399999999999999</v>
      </c>
      <c r="J163" s="35">
        <v>45375.9</v>
      </c>
      <c r="K163" s="21">
        <v>11852.2</v>
      </c>
      <c r="L163" s="21">
        <v>11163.2</v>
      </c>
      <c r="M163" s="21">
        <v>12537.6</v>
      </c>
      <c r="N163" s="21">
        <v>26.1</v>
      </c>
      <c r="O163" s="21">
        <v>24.6</v>
      </c>
      <c r="P163" s="22">
        <v>27.6</v>
      </c>
    </row>
    <row r="164" spans="1:16">
      <c r="A164" s="6" t="s">
        <v>504</v>
      </c>
      <c r="B164" s="55" t="s">
        <v>505</v>
      </c>
      <c r="C164" s="44">
        <v>20935</v>
      </c>
      <c r="D164" s="21">
        <v>3007.8</v>
      </c>
      <c r="E164" s="21">
        <v>2616</v>
      </c>
      <c r="F164" s="21">
        <v>3433.3</v>
      </c>
      <c r="G164" s="21">
        <v>14.4</v>
      </c>
      <c r="H164" s="21">
        <v>12.5</v>
      </c>
      <c r="I164" s="22">
        <v>16.399999999999999</v>
      </c>
      <c r="J164" s="35">
        <v>39366</v>
      </c>
      <c r="K164" s="21">
        <v>10258.6</v>
      </c>
      <c r="L164" s="21">
        <v>9637.2999999999993</v>
      </c>
      <c r="M164" s="21">
        <v>10859.2</v>
      </c>
      <c r="N164" s="21">
        <v>26.1</v>
      </c>
      <c r="O164" s="21">
        <v>24.5</v>
      </c>
      <c r="P164" s="22">
        <v>27.6</v>
      </c>
    </row>
    <row r="165" spans="1:16">
      <c r="A165" s="6" t="s">
        <v>476</v>
      </c>
      <c r="B165" s="55" t="s">
        <v>477</v>
      </c>
      <c r="C165" s="44">
        <v>37950.1</v>
      </c>
      <c r="D165" s="21">
        <v>5867.9</v>
      </c>
      <c r="E165" s="21">
        <v>5070.8</v>
      </c>
      <c r="F165" s="21">
        <v>6759.7</v>
      </c>
      <c r="G165" s="21">
        <v>15.5</v>
      </c>
      <c r="H165" s="21">
        <v>13.4</v>
      </c>
      <c r="I165" s="22">
        <v>17.8</v>
      </c>
      <c r="J165" s="35">
        <v>74733.899999999994</v>
      </c>
      <c r="K165" s="21">
        <v>20672.2</v>
      </c>
      <c r="L165" s="21">
        <v>19272.2</v>
      </c>
      <c r="M165" s="21">
        <v>22112.400000000001</v>
      </c>
      <c r="N165" s="21">
        <v>27.7</v>
      </c>
      <c r="O165" s="21">
        <v>25.8</v>
      </c>
      <c r="P165" s="22">
        <v>29.6</v>
      </c>
    </row>
    <row r="166" spans="1:16">
      <c r="A166" s="6" t="s">
        <v>826</v>
      </c>
      <c r="B166" s="55" t="s">
        <v>827</v>
      </c>
      <c r="C166" s="44">
        <v>41996.1</v>
      </c>
      <c r="D166" s="21">
        <v>5767.7</v>
      </c>
      <c r="E166" s="21">
        <v>4865.8999999999996</v>
      </c>
      <c r="F166" s="21">
        <v>6781.9</v>
      </c>
      <c r="G166" s="21">
        <v>13.7</v>
      </c>
      <c r="H166" s="21">
        <v>11.6</v>
      </c>
      <c r="I166" s="22">
        <v>16.100000000000001</v>
      </c>
      <c r="J166" s="35">
        <v>60502.9</v>
      </c>
      <c r="K166" s="21">
        <v>15212.5</v>
      </c>
      <c r="L166" s="21">
        <v>13719.9</v>
      </c>
      <c r="M166" s="21">
        <v>16756.7</v>
      </c>
      <c r="N166" s="21">
        <v>25.1</v>
      </c>
      <c r="O166" s="21">
        <v>22.7</v>
      </c>
      <c r="P166" s="22">
        <v>27.7</v>
      </c>
    </row>
    <row r="167" spans="1:16">
      <c r="A167" s="6" t="s">
        <v>440</v>
      </c>
      <c r="B167" s="55" t="s">
        <v>441</v>
      </c>
      <c r="C167" s="44">
        <v>20231.099999999999</v>
      </c>
      <c r="D167" s="21">
        <v>3001.2</v>
      </c>
      <c r="E167" s="21">
        <v>2608.1999999999998</v>
      </c>
      <c r="F167" s="21">
        <v>3423.6</v>
      </c>
      <c r="G167" s="21">
        <v>14.8</v>
      </c>
      <c r="H167" s="21">
        <v>12.9</v>
      </c>
      <c r="I167" s="22">
        <v>16.899999999999999</v>
      </c>
      <c r="J167" s="35">
        <v>34350.9</v>
      </c>
      <c r="K167" s="21">
        <v>9216.6</v>
      </c>
      <c r="L167" s="21">
        <v>8647.9</v>
      </c>
      <c r="M167" s="21">
        <v>9779.4</v>
      </c>
      <c r="N167" s="21">
        <v>26.8</v>
      </c>
      <c r="O167" s="21">
        <v>25.2</v>
      </c>
      <c r="P167" s="22">
        <v>28.5</v>
      </c>
    </row>
    <row r="168" spans="1:16">
      <c r="A168" s="6" t="s">
        <v>560</v>
      </c>
      <c r="B168" s="55" t="s">
        <v>561</v>
      </c>
      <c r="C168" s="44">
        <v>16389.099999999999</v>
      </c>
      <c r="D168" s="21">
        <v>2305.1</v>
      </c>
      <c r="E168" s="21">
        <v>2002.8</v>
      </c>
      <c r="F168" s="21">
        <v>2634.8</v>
      </c>
      <c r="G168" s="21">
        <v>14.1</v>
      </c>
      <c r="H168" s="21">
        <v>12.2</v>
      </c>
      <c r="I168" s="22">
        <v>16.100000000000001</v>
      </c>
      <c r="J168" s="35">
        <v>38766.9</v>
      </c>
      <c r="K168" s="21">
        <v>9937.2999999999993</v>
      </c>
      <c r="L168" s="21">
        <v>9329.2999999999993</v>
      </c>
      <c r="M168" s="21">
        <v>10528.8</v>
      </c>
      <c r="N168" s="21">
        <v>25.6</v>
      </c>
      <c r="O168" s="21">
        <v>24.1</v>
      </c>
      <c r="P168" s="22">
        <v>27.2</v>
      </c>
    </row>
    <row r="169" spans="1:16">
      <c r="A169" s="6" t="s">
        <v>326</v>
      </c>
      <c r="B169" s="55" t="s">
        <v>327</v>
      </c>
      <c r="C169" s="44">
        <v>21643</v>
      </c>
      <c r="D169" s="21">
        <v>3415.9</v>
      </c>
      <c r="E169" s="21">
        <v>2968.1</v>
      </c>
      <c r="F169" s="21">
        <v>3908.1</v>
      </c>
      <c r="G169" s="21">
        <v>15.8</v>
      </c>
      <c r="H169" s="21">
        <v>13.7</v>
      </c>
      <c r="I169" s="22">
        <v>18.100000000000001</v>
      </c>
      <c r="J169" s="35">
        <v>54604</v>
      </c>
      <c r="K169" s="21">
        <v>15388.5</v>
      </c>
      <c r="L169" s="21">
        <v>14457</v>
      </c>
      <c r="M169" s="21">
        <v>16325.2</v>
      </c>
      <c r="N169" s="21">
        <v>28.2</v>
      </c>
      <c r="O169" s="21">
        <v>26.5</v>
      </c>
      <c r="P169" s="22">
        <v>29.9</v>
      </c>
    </row>
    <row r="170" spans="1:16">
      <c r="A170" s="6" t="s">
        <v>738</v>
      </c>
      <c r="B170" s="55" t="s">
        <v>739</v>
      </c>
      <c r="C170" s="44">
        <v>24171</v>
      </c>
      <c r="D170" s="21">
        <v>3058.2</v>
      </c>
      <c r="E170" s="21">
        <v>2639.6</v>
      </c>
      <c r="F170" s="21">
        <v>3506.1</v>
      </c>
      <c r="G170" s="21">
        <v>12.7</v>
      </c>
      <c r="H170" s="21">
        <v>10.9</v>
      </c>
      <c r="I170" s="22">
        <v>14.5</v>
      </c>
      <c r="J170" s="35">
        <v>39430</v>
      </c>
      <c r="K170" s="21">
        <v>9226.1</v>
      </c>
      <c r="L170" s="21">
        <v>8581.2000000000007</v>
      </c>
      <c r="M170" s="21">
        <v>9876.9</v>
      </c>
      <c r="N170" s="21">
        <v>23.4</v>
      </c>
      <c r="O170" s="21">
        <v>21.8</v>
      </c>
      <c r="P170" s="22">
        <v>25</v>
      </c>
    </row>
    <row r="171" spans="1:16">
      <c r="A171" s="6" t="s">
        <v>572</v>
      </c>
      <c r="B171" s="55" t="s">
        <v>573</v>
      </c>
      <c r="C171" s="44">
        <v>21508.9</v>
      </c>
      <c r="D171" s="21">
        <v>2899.5</v>
      </c>
      <c r="E171" s="21">
        <v>2509.6999999999998</v>
      </c>
      <c r="F171" s="21">
        <v>3316.1</v>
      </c>
      <c r="G171" s="21">
        <v>13.5</v>
      </c>
      <c r="H171" s="21">
        <v>11.7</v>
      </c>
      <c r="I171" s="22">
        <v>15.4</v>
      </c>
      <c r="J171" s="35">
        <v>41312.1</v>
      </c>
      <c r="K171" s="21">
        <v>10221.1</v>
      </c>
      <c r="L171" s="21">
        <v>9563.4</v>
      </c>
      <c r="M171" s="21">
        <v>10893.2</v>
      </c>
      <c r="N171" s="21">
        <v>24.7</v>
      </c>
      <c r="O171" s="21">
        <v>23.1</v>
      </c>
      <c r="P171" s="22">
        <v>26.4</v>
      </c>
    </row>
    <row r="172" spans="1:16">
      <c r="A172" s="6" t="s">
        <v>396</v>
      </c>
      <c r="B172" s="55" t="s">
        <v>397</v>
      </c>
      <c r="C172" s="44">
        <v>26088.9</v>
      </c>
      <c r="D172" s="21">
        <v>3876.6</v>
      </c>
      <c r="E172" s="21">
        <v>3378.4</v>
      </c>
      <c r="F172" s="21">
        <v>4416.3999999999996</v>
      </c>
      <c r="G172" s="21">
        <v>14.9</v>
      </c>
      <c r="H172" s="21">
        <v>12.9</v>
      </c>
      <c r="I172" s="22">
        <v>16.899999999999999</v>
      </c>
      <c r="J172" s="35">
        <v>59298.1</v>
      </c>
      <c r="K172" s="21">
        <v>15904.3</v>
      </c>
      <c r="L172" s="21">
        <v>14974.2</v>
      </c>
      <c r="M172" s="21">
        <v>16834.2</v>
      </c>
      <c r="N172" s="21">
        <v>26.8</v>
      </c>
      <c r="O172" s="21">
        <v>25.3</v>
      </c>
      <c r="P172" s="22">
        <v>28.4</v>
      </c>
    </row>
    <row r="173" spans="1:16">
      <c r="A173" s="6" t="s">
        <v>334</v>
      </c>
      <c r="B173" s="55" t="s">
        <v>335</v>
      </c>
      <c r="C173" s="44">
        <v>23285.5</v>
      </c>
      <c r="D173" s="21">
        <v>3622.7</v>
      </c>
      <c r="E173" s="21">
        <v>3127.6</v>
      </c>
      <c r="F173" s="21">
        <v>4163.3999999999996</v>
      </c>
      <c r="G173" s="21">
        <v>15.6</v>
      </c>
      <c r="H173" s="21">
        <v>13.4</v>
      </c>
      <c r="I173" s="22">
        <v>17.899999999999999</v>
      </c>
      <c r="J173" s="35">
        <v>41077.5</v>
      </c>
      <c r="K173" s="21">
        <v>11500.2</v>
      </c>
      <c r="L173" s="21">
        <v>10672.2</v>
      </c>
      <c r="M173" s="21">
        <v>12351</v>
      </c>
      <c r="N173" s="21">
        <v>28</v>
      </c>
      <c r="O173" s="21">
        <v>26</v>
      </c>
      <c r="P173" s="22">
        <v>30.1</v>
      </c>
    </row>
    <row r="174" spans="1:16">
      <c r="A174" s="6" t="s">
        <v>512</v>
      </c>
      <c r="B174" s="55" t="s">
        <v>513</v>
      </c>
      <c r="C174" s="44">
        <v>51446.2</v>
      </c>
      <c r="D174" s="21">
        <v>7291.4</v>
      </c>
      <c r="E174" s="21">
        <v>6342.4</v>
      </c>
      <c r="F174" s="21">
        <v>8325.2000000000007</v>
      </c>
      <c r="G174" s="21">
        <v>14.2</v>
      </c>
      <c r="H174" s="21">
        <v>12.3</v>
      </c>
      <c r="I174" s="22">
        <v>16.2</v>
      </c>
      <c r="J174" s="35">
        <v>114720.8</v>
      </c>
      <c r="K174" s="21">
        <v>29564.799999999999</v>
      </c>
      <c r="L174" s="21">
        <v>27807.7</v>
      </c>
      <c r="M174" s="21">
        <v>31301.599999999999</v>
      </c>
      <c r="N174" s="21">
        <v>25.8</v>
      </c>
      <c r="O174" s="21">
        <v>24.2</v>
      </c>
      <c r="P174" s="22">
        <v>27.3</v>
      </c>
    </row>
    <row r="175" spans="1:16">
      <c r="A175" s="6" t="s">
        <v>604</v>
      </c>
      <c r="B175" s="55" t="s">
        <v>605</v>
      </c>
      <c r="C175" s="44">
        <v>44345.2</v>
      </c>
      <c r="D175" s="21">
        <v>6167.6</v>
      </c>
      <c r="E175" s="21">
        <v>5360.4</v>
      </c>
      <c r="F175" s="21">
        <v>7040.4</v>
      </c>
      <c r="G175" s="21">
        <v>13.9</v>
      </c>
      <c r="H175" s="21">
        <v>12.1</v>
      </c>
      <c r="I175" s="22">
        <v>15.9</v>
      </c>
      <c r="J175" s="35">
        <v>69019.8</v>
      </c>
      <c r="K175" s="21">
        <v>17496.5</v>
      </c>
      <c r="L175" s="21">
        <v>16442.8</v>
      </c>
      <c r="M175" s="21">
        <v>18543.3</v>
      </c>
      <c r="N175" s="21">
        <v>25.3</v>
      </c>
      <c r="O175" s="21">
        <v>23.8</v>
      </c>
      <c r="P175" s="22">
        <v>26.9</v>
      </c>
    </row>
    <row r="176" spans="1:16">
      <c r="A176" s="6" t="s">
        <v>514</v>
      </c>
      <c r="B176" s="55" t="s">
        <v>515</v>
      </c>
      <c r="C176" s="44">
        <v>32942.5</v>
      </c>
      <c r="D176" s="21">
        <v>4794.1000000000004</v>
      </c>
      <c r="E176" s="21">
        <v>4171.3999999999996</v>
      </c>
      <c r="F176" s="21">
        <v>5485.3</v>
      </c>
      <c r="G176" s="21">
        <v>14.6</v>
      </c>
      <c r="H176" s="21">
        <v>12.7</v>
      </c>
      <c r="I176" s="22">
        <v>16.7</v>
      </c>
      <c r="J176" s="35">
        <v>68812.5</v>
      </c>
      <c r="K176" s="21">
        <v>18111</v>
      </c>
      <c r="L176" s="21">
        <v>16998.5</v>
      </c>
      <c r="M176" s="21">
        <v>19192.400000000001</v>
      </c>
      <c r="N176" s="21">
        <v>26.3</v>
      </c>
      <c r="O176" s="21">
        <v>24.7</v>
      </c>
      <c r="P176" s="22">
        <v>27.9</v>
      </c>
    </row>
    <row r="177" spans="1:16">
      <c r="A177" s="6" t="s">
        <v>422</v>
      </c>
      <c r="B177" s="55" t="s">
        <v>423</v>
      </c>
      <c r="C177" s="44">
        <v>8977.5</v>
      </c>
      <c r="D177" s="21">
        <v>1294</v>
      </c>
      <c r="E177" s="21">
        <v>1123.4000000000001</v>
      </c>
      <c r="F177" s="21">
        <v>1479.6</v>
      </c>
      <c r="G177" s="21">
        <v>14.4</v>
      </c>
      <c r="H177" s="21">
        <v>12.5</v>
      </c>
      <c r="I177" s="22">
        <v>16.5</v>
      </c>
      <c r="J177" s="35">
        <v>24462.5</v>
      </c>
      <c r="K177" s="21">
        <v>6416.6</v>
      </c>
      <c r="L177" s="21">
        <v>6008.3</v>
      </c>
      <c r="M177" s="21">
        <v>6810.3</v>
      </c>
      <c r="N177" s="21">
        <v>26.2</v>
      </c>
      <c r="O177" s="21">
        <v>24.6</v>
      </c>
      <c r="P177" s="22">
        <v>27.8</v>
      </c>
    </row>
    <row r="178" spans="1:16">
      <c r="A178" s="6" t="s">
        <v>718</v>
      </c>
      <c r="B178" s="55" t="s">
        <v>719</v>
      </c>
      <c r="C178" s="44">
        <v>17974</v>
      </c>
      <c r="D178" s="21">
        <v>2354.1999999999998</v>
      </c>
      <c r="E178" s="21">
        <v>2035.8</v>
      </c>
      <c r="F178" s="21">
        <v>2706.2</v>
      </c>
      <c r="G178" s="21">
        <v>13.1</v>
      </c>
      <c r="H178" s="21">
        <v>11.3</v>
      </c>
      <c r="I178" s="22">
        <v>15.1</v>
      </c>
      <c r="J178" s="35">
        <v>34685</v>
      </c>
      <c r="K178" s="21">
        <v>8367.7000000000007</v>
      </c>
      <c r="L178" s="21">
        <v>7792.4</v>
      </c>
      <c r="M178" s="21">
        <v>8939.4</v>
      </c>
      <c r="N178" s="21">
        <v>24.1</v>
      </c>
      <c r="O178" s="21">
        <v>22.5</v>
      </c>
      <c r="P178" s="22">
        <v>25.8</v>
      </c>
    </row>
    <row r="179" spans="1:16">
      <c r="A179" s="6" t="s">
        <v>606</v>
      </c>
      <c r="B179" s="55" t="s">
        <v>607</v>
      </c>
      <c r="C179" s="44">
        <v>132067.29999999999</v>
      </c>
      <c r="D179" s="21">
        <v>18148.099999999999</v>
      </c>
      <c r="E179" s="21">
        <v>15786.8</v>
      </c>
      <c r="F179" s="21">
        <v>20714.3</v>
      </c>
      <c r="G179" s="21">
        <v>13.7</v>
      </c>
      <c r="H179" s="21">
        <v>12</v>
      </c>
      <c r="I179" s="22">
        <v>15.7</v>
      </c>
      <c r="J179" s="35">
        <v>210752.7</v>
      </c>
      <c r="K179" s="21">
        <v>52971</v>
      </c>
      <c r="L179" s="21">
        <v>49766.9</v>
      </c>
      <c r="M179" s="21">
        <v>56157.3</v>
      </c>
      <c r="N179" s="21">
        <v>25.1</v>
      </c>
      <c r="O179" s="21">
        <v>23.6</v>
      </c>
      <c r="P179" s="22">
        <v>26.6</v>
      </c>
    </row>
    <row r="180" spans="1:16">
      <c r="A180" s="6" t="s">
        <v>478</v>
      </c>
      <c r="B180" s="55" t="s">
        <v>479</v>
      </c>
      <c r="C180" s="44">
        <v>59376.3</v>
      </c>
      <c r="D180" s="21">
        <v>8755.1</v>
      </c>
      <c r="E180" s="21">
        <v>7635.5</v>
      </c>
      <c r="F180" s="21">
        <v>9981.7000000000007</v>
      </c>
      <c r="G180" s="21">
        <v>14.7</v>
      </c>
      <c r="H180" s="21">
        <v>12.9</v>
      </c>
      <c r="I180" s="22">
        <v>16.8</v>
      </c>
      <c r="J180" s="35">
        <v>120860.7</v>
      </c>
      <c r="K180" s="21">
        <v>32198.6</v>
      </c>
      <c r="L180" s="21">
        <v>30309.4</v>
      </c>
      <c r="M180" s="21">
        <v>34045.9</v>
      </c>
      <c r="N180" s="21">
        <v>26.6</v>
      </c>
      <c r="O180" s="21">
        <v>25.1</v>
      </c>
      <c r="P180" s="22">
        <v>28.2</v>
      </c>
    </row>
    <row r="181" spans="1:16">
      <c r="A181" s="6" t="s">
        <v>424</v>
      </c>
      <c r="B181" s="55" t="s">
        <v>425</v>
      </c>
      <c r="C181" s="44">
        <v>20045.3</v>
      </c>
      <c r="D181" s="21">
        <v>3141.7</v>
      </c>
      <c r="E181" s="21">
        <v>2716.4</v>
      </c>
      <c r="F181" s="21">
        <v>3612.8</v>
      </c>
      <c r="G181" s="21">
        <v>15.7</v>
      </c>
      <c r="H181" s="21">
        <v>13.6</v>
      </c>
      <c r="I181" s="22">
        <v>18</v>
      </c>
      <c r="J181" s="35">
        <v>32820.699999999997</v>
      </c>
      <c r="K181" s="21">
        <v>9191.9</v>
      </c>
      <c r="L181" s="21">
        <v>8568.7000000000007</v>
      </c>
      <c r="M181" s="21">
        <v>9829.7999999999993</v>
      </c>
      <c r="N181" s="21">
        <v>28</v>
      </c>
      <c r="O181" s="21">
        <v>26.1</v>
      </c>
      <c r="P181" s="22">
        <v>29.9</v>
      </c>
    </row>
    <row r="182" spans="1:16">
      <c r="A182" s="6" t="s">
        <v>442</v>
      </c>
      <c r="B182" s="55" t="s">
        <v>443</v>
      </c>
      <c r="C182" s="44">
        <v>35724.6</v>
      </c>
      <c r="D182" s="21">
        <v>5782.6</v>
      </c>
      <c r="E182" s="21">
        <v>4939.3999999999996</v>
      </c>
      <c r="F182" s="21">
        <v>6720.8</v>
      </c>
      <c r="G182" s="21">
        <v>16.2</v>
      </c>
      <c r="H182" s="21">
        <v>13.8</v>
      </c>
      <c r="I182" s="22">
        <v>18.8</v>
      </c>
      <c r="J182" s="35">
        <v>68626.399999999994</v>
      </c>
      <c r="K182" s="21">
        <v>19769.5</v>
      </c>
      <c r="L182" s="21">
        <v>18163.400000000001</v>
      </c>
      <c r="M182" s="21">
        <v>21467.7</v>
      </c>
      <c r="N182" s="21">
        <v>28.8</v>
      </c>
      <c r="O182" s="21">
        <v>26.5</v>
      </c>
      <c r="P182" s="22">
        <v>31.3</v>
      </c>
    </row>
    <row r="183" spans="1:16">
      <c r="A183" s="6" t="s">
        <v>462</v>
      </c>
      <c r="B183" s="55" t="s">
        <v>463</v>
      </c>
      <c r="C183" s="44">
        <v>20669.7</v>
      </c>
      <c r="D183" s="21">
        <v>3070.6</v>
      </c>
      <c r="E183" s="21">
        <v>2665.9</v>
      </c>
      <c r="F183" s="21">
        <v>3515.7</v>
      </c>
      <c r="G183" s="21">
        <v>14.9</v>
      </c>
      <c r="H183" s="21">
        <v>12.9</v>
      </c>
      <c r="I183" s="22">
        <v>17</v>
      </c>
      <c r="J183" s="35">
        <v>41259.300000000003</v>
      </c>
      <c r="K183" s="21">
        <v>11052</v>
      </c>
      <c r="L183" s="21">
        <v>10352.299999999999</v>
      </c>
      <c r="M183" s="21">
        <v>11754.3</v>
      </c>
      <c r="N183" s="21">
        <v>26.8</v>
      </c>
      <c r="O183" s="21">
        <v>25.1</v>
      </c>
      <c r="P183" s="22">
        <v>28.5</v>
      </c>
    </row>
    <row r="184" spans="1:16">
      <c r="A184" s="6" t="s">
        <v>708</v>
      </c>
      <c r="B184" s="55" t="s">
        <v>709</v>
      </c>
      <c r="C184" s="44">
        <v>9331.2999999999993</v>
      </c>
      <c r="D184" s="21">
        <v>1204.3</v>
      </c>
      <c r="E184" s="21">
        <v>1037.8</v>
      </c>
      <c r="F184" s="21">
        <v>1384.6</v>
      </c>
      <c r="G184" s="21">
        <v>12.9</v>
      </c>
      <c r="H184" s="21">
        <v>11.1</v>
      </c>
      <c r="I184" s="22">
        <v>14.8</v>
      </c>
      <c r="J184" s="35">
        <v>18083.7</v>
      </c>
      <c r="K184" s="21">
        <v>4308.5</v>
      </c>
      <c r="L184" s="21">
        <v>3999.2</v>
      </c>
      <c r="M184" s="21">
        <v>4618.5</v>
      </c>
      <c r="N184" s="21">
        <v>23.8</v>
      </c>
      <c r="O184" s="21">
        <v>22.1</v>
      </c>
      <c r="P184" s="22">
        <v>25.5</v>
      </c>
    </row>
    <row r="185" spans="1:16">
      <c r="A185" s="6" t="s">
        <v>426</v>
      </c>
      <c r="B185" s="55" t="s">
        <v>427</v>
      </c>
      <c r="C185" s="44">
        <v>28226.1</v>
      </c>
      <c r="D185" s="21">
        <v>4417.2</v>
      </c>
      <c r="E185" s="21">
        <v>3811.6</v>
      </c>
      <c r="F185" s="21">
        <v>5093.2</v>
      </c>
      <c r="G185" s="21">
        <v>15.6</v>
      </c>
      <c r="H185" s="21">
        <v>13.5</v>
      </c>
      <c r="I185" s="22">
        <v>18</v>
      </c>
      <c r="J185" s="35">
        <v>70146.899999999994</v>
      </c>
      <c r="K185" s="21">
        <v>19621.2</v>
      </c>
      <c r="L185" s="21">
        <v>18265.099999999999</v>
      </c>
      <c r="M185" s="21">
        <v>21054.9</v>
      </c>
      <c r="N185" s="21">
        <v>28</v>
      </c>
      <c r="O185" s="21">
        <v>26</v>
      </c>
      <c r="P185" s="22">
        <v>30</v>
      </c>
    </row>
    <row r="186" spans="1:16">
      <c r="A186" s="6" t="s">
        <v>846</v>
      </c>
      <c r="B186" s="55" t="s">
        <v>847</v>
      </c>
      <c r="C186" s="44">
        <v>26662.9</v>
      </c>
      <c r="D186" s="21">
        <v>3404.2</v>
      </c>
      <c r="E186" s="21">
        <v>2946.8</v>
      </c>
      <c r="F186" s="21">
        <v>3908.9</v>
      </c>
      <c r="G186" s="21">
        <v>12.8</v>
      </c>
      <c r="H186" s="21">
        <v>11.1</v>
      </c>
      <c r="I186" s="22">
        <v>14.7</v>
      </c>
      <c r="J186" s="35">
        <v>26267.1</v>
      </c>
      <c r="K186" s="21">
        <v>6193.5</v>
      </c>
      <c r="L186" s="21">
        <v>5763.9</v>
      </c>
      <c r="M186" s="21">
        <v>6610.8</v>
      </c>
      <c r="N186" s="21">
        <v>23.6</v>
      </c>
      <c r="O186" s="21">
        <v>21.9</v>
      </c>
      <c r="P186" s="22">
        <v>25.2</v>
      </c>
    </row>
    <row r="187" spans="1:16">
      <c r="A187" s="6" t="s">
        <v>386</v>
      </c>
      <c r="B187" s="55" t="s">
        <v>387</v>
      </c>
      <c r="C187" s="44">
        <v>13336.8</v>
      </c>
      <c r="D187" s="21">
        <v>2089.3000000000002</v>
      </c>
      <c r="E187" s="21">
        <v>1807.3</v>
      </c>
      <c r="F187" s="21">
        <v>2397.9</v>
      </c>
      <c r="G187" s="21">
        <v>15.7</v>
      </c>
      <c r="H187" s="21">
        <v>13.6</v>
      </c>
      <c r="I187" s="22">
        <v>18</v>
      </c>
      <c r="J187" s="35">
        <v>28843.200000000001</v>
      </c>
      <c r="K187" s="21">
        <v>8088.4</v>
      </c>
      <c r="L187" s="21">
        <v>7555.4</v>
      </c>
      <c r="M187" s="21">
        <v>8641.4</v>
      </c>
      <c r="N187" s="21">
        <v>28</v>
      </c>
      <c r="O187" s="21">
        <v>26.2</v>
      </c>
      <c r="P187" s="22">
        <v>30</v>
      </c>
    </row>
    <row r="188" spans="1:16">
      <c r="A188" s="6" t="s">
        <v>464</v>
      </c>
      <c r="B188" s="55" t="s">
        <v>465</v>
      </c>
      <c r="C188" s="44">
        <v>27091.5</v>
      </c>
      <c r="D188" s="21">
        <v>4161.8</v>
      </c>
      <c r="E188" s="21">
        <v>3600.1</v>
      </c>
      <c r="F188" s="21">
        <v>4786.6000000000004</v>
      </c>
      <c r="G188" s="21">
        <v>15.4</v>
      </c>
      <c r="H188" s="21">
        <v>13.3</v>
      </c>
      <c r="I188" s="22">
        <v>17.7</v>
      </c>
      <c r="J188" s="35">
        <v>56409.5</v>
      </c>
      <c r="K188" s="21">
        <v>15546.6</v>
      </c>
      <c r="L188" s="21">
        <v>14508.5</v>
      </c>
      <c r="M188" s="21">
        <v>16624.7</v>
      </c>
      <c r="N188" s="21">
        <v>27.6</v>
      </c>
      <c r="O188" s="21">
        <v>25.7</v>
      </c>
      <c r="P188" s="22">
        <v>29.5</v>
      </c>
    </row>
    <row r="189" spans="1:16">
      <c r="A189" s="6" t="s">
        <v>362</v>
      </c>
      <c r="B189" s="55" t="s">
        <v>363</v>
      </c>
      <c r="C189" s="44">
        <v>33279.699999999997</v>
      </c>
      <c r="D189" s="21">
        <v>5132.3999999999996</v>
      </c>
      <c r="E189" s="21">
        <v>4459.3</v>
      </c>
      <c r="F189" s="21">
        <v>5873.4</v>
      </c>
      <c r="G189" s="21">
        <v>15.4</v>
      </c>
      <c r="H189" s="21">
        <v>13.4</v>
      </c>
      <c r="I189" s="22">
        <v>17.600000000000001</v>
      </c>
      <c r="J189" s="35">
        <v>82844.3</v>
      </c>
      <c r="K189" s="21">
        <v>22908</v>
      </c>
      <c r="L189" s="21">
        <v>21494.9</v>
      </c>
      <c r="M189" s="21">
        <v>24326.400000000001</v>
      </c>
      <c r="N189" s="21">
        <v>27.7</v>
      </c>
      <c r="O189" s="21">
        <v>25.9</v>
      </c>
      <c r="P189" s="22">
        <v>29.4</v>
      </c>
    </row>
    <row r="190" spans="1:16">
      <c r="A190" s="6" t="s">
        <v>428</v>
      </c>
      <c r="B190" s="55" t="s">
        <v>429</v>
      </c>
      <c r="C190" s="44">
        <v>25820.799999999999</v>
      </c>
      <c r="D190" s="21">
        <v>3871.1</v>
      </c>
      <c r="E190" s="21">
        <v>3358.5</v>
      </c>
      <c r="F190" s="21">
        <v>4438.8999999999996</v>
      </c>
      <c r="G190" s="21">
        <v>15</v>
      </c>
      <c r="H190" s="21">
        <v>13</v>
      </c>
      <c r="I190" s="22">
        <v>17.2</v>
      </c>
      <c r="J190" s="35">
        <v>54682.2</v>
      </c>
      <c r="K190" s="21">
        <v>14768.3</v>
      </c>
      <c r="L190" s="21">
        <v>13819.4</v>
      </c>
      <c r="M190" s="21">
        <v>15752.6</v>
      </c>
      <c r="N190" s="21">
        <v>27</v>
      </c>
      <c r="O190" s="21">
        <v>25.3</v>
      </c>
      <c r="P190" s="22">
        <v>28.8</v>
      </c>
    </row>
    <row r="191" spans="1:16">
      <c r="A191" s="6" t="s">
        <v>608</v>
      </c>
      <c r="B191" s="55" t="s">
        <v>609</v>
      </c>
      <c r="C191" s="44">
        <v>21328.799999999999</v>
      </c>
      <c r="D191" s="21">
        <v>3162.4</v>
      </c>
      <c r="E191" s="21">
        <v>2731.7</v>
      </c>
      <c r="F191" s="21">
        <v>3645.7</v>
      </c>
      <c r="G191" s="21">
        <v>14.8</v>
      </c>
      <c r="H191" s="21">
        <v>12.8</v>
      </c>
      <c r="I191" s="22">
        <v>17.100000000000001</v>
      </c>
      <c r="J191" s="35">
        <v>38439.199999999997</v>
      </c>
      <c r="K191" s="21">
        <v>10274.200000000001</v>
      </c>
      <c r="L191" s="21">
        <v>9571.5</v>
      </c>
      <c r="M191" s="21">
        <v>10988.5</v>
      </c>
      <c r="N191" s="21">
        <v>26.7</v>
      </c>
      <c r="O191" s="21">
        <v>24.9</v>
      </c>
      <c r="P191" s="22">
        <v>28.6</v>
      </c>
    </row>
    <row r="192" spans="1:16">
      <c r="A192" s="6" t="s">
        <v>780</v>
      </c>
      <c r="B192" s="55" t="s">
        <v>781</v>
      </c>
      <c r="C192" s="44">
        <v>23810.400000000001</v>
      </c>
      <c r="D192" s="21">
        <v>3105</v>
      </c>
      <c r="E192" s="21">
        <v>2683.6</v>
      </c>
      <c r="F192" s="21">
        <v>3569.3</v>
      </c>
      <c r="G192" s="21">
        <v>13</v>
      </c>
      <c r="H192" s="21">
        <v>11.3</v>
      </c>
      <c r="I192" s="22">
        <v>15</v>
      </c>
      <c r="J192" s="35">
        <v>38115.599999999999</v>
      </c>
      <c r="K192" s="21">
        <v>9145.7000000000007</v>
      </c>
      <c r="L192" s="21">
        <v>8509.6</v>
      </c>
      <c r="M192" s="21">
        <v>9754.2000000000007</v>
      </c>
      <c r="N192" s="21">
        <v>24</v>
      </c>
      <c r="O192" s="21">
        <v>22.3</v>
      </c>
      <c r="P192" s="22">
        <v>25.6</v>
      </c>
    </row>
    <row r="193" spans="1:16">
      <c r="A193" s="6" t="s">
        <v>854</v>
      </c>
      <c r="B193" s="55" t="s">
        <v>855</v>
      </c>
      <c r="C193" s="44">
        <v>47925.5</v>
      </c>
      <c r="D193" s="21">
        <v>5960.3</v>
      </c>
      <c r="E193" s="21">
        <v>5129.7</v>
      </c>
      <c r="F193" s="21">
        <v>6879.5</v>
      </c>
      <c r="G193" s="21">
        <v>12.4</v>
      </c>
      <c r="H193" s="21">
        <v>10.7</v>
      </c>
      <c r="I193" s="22">
        <v>14.4</v>
      </c>
      <c r="J193" s="35">
        <v>66059.5</v>
      </c>
      <c r="K193" s="21">
        <v>15251.8</v>
      </c>
      <c r="L193" s="21">
        <v>14081.4</v>
      </c>
      <c r="M193" s="21">
        <v>16394.2</v>
      </c>
      <c r="N193" s="21">
        <v>23.1</v>
      </c>
      <c r="O193" s="21">
        <v>21.3</v>
      </c>
      <c r="P193" s="22">
        <v>24.8</v>
      </c>
    </row>
    <row r="194" spans="1:16">
      <c r="A194" s="6" t="s">
        <v>342</v>
      </c>
      <c r="B194" s="55" t="s">
        <v>343</v>
      </c>
      <c r="C194" s="44">
        <v>22422.6</v>
      </c>
      <c r="D194" s="21">
        <v>3582.4</v>
      </c>
      <c r="E194" s="21">
        <v>3116.2</v>
      </c>
      <c r="F194" s="21">
        <v>4094.7</v>
      </c>
      <c r="G194" s="21">
        <v>16</v>
      </c>
      <c r="H194" s="21">
        <v>13.9</v>
      </c>
      <c r="I194" s="22">
        <v>18.3</v>
      </c>
      <c r="J194" s="35">
        <v>48192.4</v>
      </c>
      <c r="K194" s="21">
        <v>13722.5</v>
      </c>
      <c r="L194" s="21">
        <v>12909.3</v>
      </c>
      <c r="M194" s="21">
        <v>14566.6</v>
      </c>
      <c r="N194" s="21">
        <v>28.5</v>
      </c>
      <c r="O194" s="21">
        <v>26.8</v>
      </c>
      <c r="P194" s="22">
        <v>30.2</v>
      </c>
    </row>
    <row r="195" spans="1:16">
      <c r="A195" s="6" t="s">
        <v>388</v>
      </c>
      <c r="B195" s="55" t="s">
        <v>389</v>
      </c>
      <c r="C195" s="44">
        <v>10963.7</v>
      </c>
      <c r="D195" s="21">
        <v>1629.8</v>
      </c>
      <c r="E195" s="21">
        <v>1419.8</v>
      </c>
      <c r="F195" s="21">
        <v>1859.7</v>
      </c>
      <c r="G195" s="21">
        <v>14.9</v>
      </c>
      <c r="H195" s="21">
        <v>12.9</v>
      </c>
      <c r="I195" s="22">
        <v>17</v>
      </c>
      <c r="J195" s="35">
        <v>27792.3</v>
      </c>
      <c r="K195" s="21">
        <v>7440</v>
      </c>
      <c r="L195" s="21">
        <v>7013.3</v>
      </c>
      <c r="M195" s="21">
        <v>7874.9</v>
      </c>
      <c r="N195" s="21">
        <v>26.8</v>
      </c>
      <c r="O195" s="21">
        <v>25.2</v>
      </c>
      <c r="P195" s="22">
        <v>28.3</v>
      </c>
    </row>
    <row r="196" spans="1:16">
      <c r="A196" s="6" t="s">
        <v>740</v>
      </c>
      <c r="B196" s="55" t="s">
        <v>741</v>
      </c>
      <c r="C196" s="44">
        <v>25634.9</v>
      </c>
      <c r="D196" s="21">
        <v>3228.3</v>
      </c>
      <c r="E196" s="21">
        <v>2781.1</v>
      </c>
      <c r="F196" s="21">
        <v>3702.6</v>
      </c>
      <c r="G196" s="21">
        <v>12.6</v>
      </c>
      <c r="H196" s="21">
        <v>10.8</v>
      </c>
      <c r="I196" s="22">
        <v>14.4</v>
      </c>
      <c r="J196" s="35">
        <v>44599.1</v>
      </c>
      <c r="K196" s="21">
        <v>10399.1</v>
      </c>
      <c r="L196" s="21">
        <v>9672.7999999999993</v>
      </c>
      <c r="M196" s="21">
        <v>11144.3</v>
      </c>
      <c r="N196" s="21">
        <v>23.3</v>
      </c>
      <c r="O196" s="21">
        <v>21.7</v>
      </c>
      <c r="P196" s="22">
        <v>25</v>
      </c>
    </row>
    <row r="197" spans="1:16">
      <c r="A197" s="6" t="s">
        <v>664</v>
      </c>
      <c r="B197" s="55" t="s">
        <v>665</v>
      </c>
      <c r="C197" s="44">
        <v>13072.5</v>
      </c>
      <c r="D197" s="21">
        <v>1688.9</v>
      </c>
      <c r="E197" s="21">
        <v>1456.1</v>
      </c>
      <c r="F197" s="21">
        <v>1934.1</v>
      </c>
      <c r="G197" s="21">
        <v>12.9</v>
      </c>
      <c r="H197" s="21">
        <v>11.1</v>
      </c>
      <c r="I197" s="22">
        <v>14.8</v>
      </c>
      <c r="J197" s="35">
        <v>22406.5</v>
      </c>
      <c r="K197" s="21">
        <v>5343.2</v>
      </c>
      <c r="L197" s="21">
        <v>4978.6000000000004</v>
      </c>
      <c r="M197" s="21">
        <v>5719.3</v>
      </c>
      <c r="N197" s="21">
        <v>23.8</v>
      </c>
      <c r="O197" s="21">
        <v>22.2</v>
      </c>
      <c r="P197" s="22">
        <v>25.5</v>
      </c>
    </row>
    <row r="198" spans="1:16">
      <c r="A198" s="6" t="s">
        <v>856</v>
      </c>
      <c r="B198" s="55" t="s">
        <v>857</v>
      </c>
      <c r="C198" s="44">
        <v>39567.199999999997</v>
      </c>
      <c r="D198" s="21">
        <v>4566.2</v>
      </c>
      <c r="E198" s="21">
        <v>3899.1</v>
      </c>
      <c r="F198" s="21">
        <v>5264.3</v>
      </c>
      <c r="G198" s="21">
        <v>11.5</v>
      </c>
      <c r="H198" s="21">
        <v>9.9</v>
      </c>
      <c r="I198" s="22">
        <v>13.3</v>
      </c>
      <c r="J198" s="35">
        <v>51076.800000000003</v>
      </c>
      <c r="K198" s="21">
        <v>11039.2</v>
      </c>
      <c r="L198" s="21">
        <v>10145</v>
      </c>
      <c r="M198" s="21">
        <v>11991.2</v>
      </c>
      <c r="N198" s="21">
        <v>21.6</v>
      </c>
      <c r="O198" s="21">
        <v>19.899999999999999</v>
      </c>
      <c r="P198" s="22">
        <v>23.5</v>
      </c>
    </row>
    <row r="199" spans="1:16">
      <c r="A199" s="6" t="s">
        <v>390</v>
      </c>
      <c r="B199" s="55" t="s">
        <v>391</v>
      </c>
      <c r="C199" s="44">
        <v>26386.799999999999</v>
      </c>
      <c r="D199" s="21">
        <v>4163.8</v>
      </c>
      <c r="E199" s="21">
        <v>3596.2</v>
      </c>
      <c r="F199" s="21">
        <v>4798.1000000000004</v>
      </c>
      <c r="G199" s="21">
        <v>15.8</v>
      </c>
      <c r="H199" s="21">
        <v>13.6</v>
      </c>
      <c r="I199" s="22">
        <v>18.2</v>
      </c>
      <c r="J199" s="35">
        <v>68370.2</v>
      </c>
      <c r="K199" s="21">
        <v>19269.099999999999</v>
      </c>
      <c r="L199" s="21">
        <v>17930.5</v>
      </c>
      <c r="M199" s="21">
        <v>20676.599999999999</v>
      </c>
      <c r="N199" s="21">
        <v>28.2</v>
      </c>
      <c r="O199" s="21">
        <v>26.2</v>
      </c>
      <c r="P199" s="22">
        <v>30.2</v>
      </c>
    </row>
    <row r="200" spans="1:16">
      <c r="A200" s="6" t="s">
        <v>770</v>
      </c>
      <c r="B200" s="55" t="s">
        <v>771</v>
      </c>
      <c r="C200" s="44">
        <v>16694</v>
      </c>
      <c r="D200" s="21">
        <v>2164</v>
      </c>
      <c r="E200" s="21">
        <v>1854.4</v>
      </c>
      <c r="F200" s="21">
        <v>2496.6999999999998</v>
      </c>
      <c r="G200" s="21">
        <v>13</v>
      </c>
      <c r="H200" s="21">
        <v>11.1</v>
      </c>
      <c r="I200" s="22">
        <v>15</v>
      </c>
      <c r="J200" s="35">
        <v>28027</v>
      </c>
      <c r="K200" s="21">
        <v>6710.3</v>
      </c>
      <c r="L200" s="21">
        <v>6193</v>
      </c>
      <c r="M200" s="21">
        <v>7231.7</v>
      </c>
      <c r="N200" s="21">
        <v>23.9</v>
      </c>
      <c r="O200" s="21">
        <v>22.1</v>
      </c>
      <c r="P200" s="22">
        <v>25.8</v>
      </c>
    </row>
    <row r="201" spans="1:16">
      <c r="A201" s="6" t="s">
        <v>444</v>
      </c>
      <c r="B201" s="55" t="s">
        <v>445</v>
      </c>
      <c r="C201" s="44">
        <v>10140.9</v>
      </c>
      <c r="D201" s="21">
        <v>1497.5</v>
      </c>
      <c r="E201" s="21">
        <v>1300.4000000000001</v>
      </c>
      <c r="F201" s="21">
        <v>1715.4</v>
      </c>
      <c r="G201" s="21">
        <v>14.8</v>
      </c>
      <c r="H201" s="21">
        <v>12.8</v>
      </c>
      <c r="I201" s="22">
        <v>16.899999999999999</v>
      </c>
      <c r="J201" s="35">
        <v>23760.1</v>
      </c>
      <c r="K201" s="21">
        <v>6340.1</v>
      </c>
      <c r="L201" s="21">
        <v>5938.4</v>
      </c>
      <c r="M201" s="21">
        <v>6743.6</v>
      </c>
      <c r="N201" s="21">
        <v>26.7</v>
      </c>
      <c r="O201" s="21">
        <v>25</v>
      </c>
      <c r="P201" s="22">
        <v>28.4</v>
      </c>
    </row>
    <row r="202" spans="1:16">
      <c r="A202" s="6" t="s">
        <v>296</v>
      </c>
      <c r="B202" s="55" t="s">
        <v>297</v>
      </c>
      <c r="C202" s="44">
        <v>17871.099999999999</v>
      </c>
      <c r="D202" s="21">
        <v>2780.1</v>
      </c>
      <c r="E202" s="21">
        <v>2428.1</v>
      </c>
      <c r="F202" s="21">
        <v>3158.9</v>
      </c>
      <c r="G202" s="21">
        <v>15.6</v>
      </c>
      <c r="H202" s="21">
        <v>13.6</v>
      </c>
      <c r="I202" s="22">
        <v>17.7</v>
      </c>
      <c r="J202" s="35">
        <v>39109.9</v>
      </c>
      <c r="K202" s="21">
        <v>10925.8</v>
      </c>
      <c r="L202" s="21">
        <v>10296.200000000001</v>
      </c>
      <c r="M202" s="21">
        <v>11540.7</v>
      </c>
      <c r="N202" s="21">
        <v>27.9</v>
      </c>
      <c r="O202" s="21">
        <v>26.3</v>
      </c>
      <c r="P202" s="22">
        <v>29.5</v>
      </c>
    </row>
    <row r="203" spans="1:16">
      <c r="A203" s="6" t="s">
        <v>310</v>
      </c>
      <c r="B203" s="55" t="s">
        <v>311</v>
      </c>
      <c r="C203" s="44">
        <v>32284.799999999999</v>
      </c>
      <c r="D203" s="21">
        <v>5167.7</v>
      </c>
      <c r="E203" s="21">
        <v>4488.3999999999996</v>
      </c>
      <c r="F203" s="21">
        <v>5912.7</v>
      </c>
      <c r="G203" s="21">
        <v>16</v>
      </c>
      <c r="H203" s="21">
        <v>13.9</v>
      </c>
      <c r="I203" s="22">
        <v>18.3</v>
      </c>
      <c r="J203" s="35">
        <v>92024.2</v>
      </c>
      <c r="K203" s="21">
        <v>26245.599999999999</v>
      </c>
      <c r="L203" s="21">
        <v>24630.2</v>
      </c>
      <c r="M203" s="21">
        <v>27942.3</v>
      </c>
      <c r="N203" s="21">
        <v>28.5</v>
      </c>
      <c r="O203" s="21">
        <v>26.8</v>
      </c>
      <c r="P203" s="22">
        <v>30.4</v>
      </c>
    </row>
    <row r="204" spans="1:16">
      <c r="A204" s="6" t="s">
        <v>710</v>
      </c>
      <c r="B204" s="55" t="s">
        <v>711</v>
      </c>
      <c r="C204" s="44">
        <v>16478.099999999999</v>
      </c>
      <c r="D204" s="21">
        <v>2122.6999999999998</v>
      </c>
      <c r="E204" s="21">
        <v>1834.8</v>
      </c>
      <c r="F204" s="21">
        <v>2435.4</v>
      </c>
      <c r="G204" s="21">
        <v>12.9</v>
      </c>
      <c r="H204" s="21">
        <v>11.1</v>
      </c>
      <c r="I204" s="22">
        <v>14.8</v>
      </c>
      <c r="J204" s="35">
        <v>36169.9</v>
      </c>
      <c r="K204" s="21">
        <v>8598.2999999999993</v>
      </c>
      <c r="L204" s="21">
        <v>8027.6</v>
      </c>
      <c r="M204" s="21">
        <v>9161.6</v>
      </c>
      <c r="N204" s="21">
        <v>23.8</v>
      </c>
      <c r="O204" s="21">
        <v>22.2</v>
      </c>
      <c r="P204" s="22">
        <v>25.3</v>
      </c>
    </row>
    <row r="205" spans="1:16">
      <c r="A205" s="6" t="s">
        <v>792</v>
      </c>
      <c r="B205" s="55" t="s">
        <v>793</v>
      </c>
      <c r="C205" s="44">
        <v>13701.5</v>
      </c>
      <c r="D205" s="21">
        <v>1717.9</v>
      </c>
      <c r="E205" s="21">
        <v>1480.8</v>
      </c>
      <c r="F205" s="21">
        <v>1975.7</v>
      </c>
      <c r="G205" s="21">
        <v>12.5</v>
      </c>
      <c r="H205" s="21">
        <v>10.8</v>
      </c>
      <c r="I205" s="22">
        <v>14.4</v>
      </c>
      <c r="J205" s="35">
        <v>24976.5</v>
      </c>
      <c r="K205" s="21">
        <v>5804.9</v>
      </c>
      <c r="L205" s="21">
        <v>5383.9</v>
      </c>
      <c r="M205" s="21">
        <v>6220</v>
      </c>
      <c r="N205" s="21">
        <v>23.2</v>
      </c>
      <c r="O205" s="21">
        <v>21.6</v>
      </c>
      <c r="P205" s="22">
        <v>24.9</v>
      </c>
    </row>
    <row r="206" spans="1:16">
      <c r="A206" s="6" t="s">
        <v>794</v>
      </c>
      <c r="B206" s="55" t="s">
        <v>795</v>
      </c>
      <c r="C206" s="44">
        <v>23280</v>
      </c>
      <c r="D206" s="21">
        <v>2824.3</v>
      </c>
      <c r="E206" s="21">
        <v>2403.8000000000002</v>
      </c>
      <c r="F206" s="21">
        <v>3262.5</v>
      </c>
      <c r="G206" s="21">
        <v>12.1</v>
      </c>
      <c r="H206" s="21">
        <v>10.3</v>
      </c>
      <c r="I206" s="22">
        <v>14</v>
      </c>
      <c r="J206" s="35">
        <v>38251</v>
      </c>
      <c r="K206" s="21">
        <v>8636.2999999999993</v>
      </c>
      <c r="L206" s="21">
        <v>7934.1</v>
      </c>
      <c r="M206" s="21">
        <v>9388</v>
      </c>
      <c r="N206" s="21">
        <v>22.6</v>
      </c>
      <c r="O206" s="21">
        <v>20.7</v>
      </c>
      <c r="P206" s="22">
        <v>24.5</v>
      </c>
    </row>
    <row r="207" spans="1:16">
      <c r="A207" s="6" t="s">
        <v>666</v>
      </c>
      <c r="B207" s="55" t="s">
        <v>667</v>
      </c>
      <c r="C207" s="44">
        <v>14733</v>
      </c>
      <c r="D207" s="21">
        <v>1962.1</v>
      </c>
      <c r="E207" s="21">
        <v>1696.3</v>
      </c>
      <c r="F207" s="21">
        <v>2249.6</v>
      </c>
      <c r="G207" s="21">
        <v>13.3</v>
      </c>
      <c r="H207" s="21">
        <v>11.5</v>
      </c>
      <c r="I207" s="22">
        <v>15.3</v>
      </c>
      <c r="J207" s="35">
        <v>26980</v>
      </c>
      <c r="K207" s="21">
        <v>6601.2</v>
      </c>
      <c r="L207" s="21">
        <v>6170.2</v>
      </c>
      <c r="M207" s="21">
        <v>7033.4</v>
      </c>
      <c r="N207" s="21">
        <v>24.5</v>
      </c>
      <c r="O207" s="21">
        <v>22.9</v>
      </c>
      <c r="P207" s="22">
        <v>26.1</v>
      </c>
    </row>
    <row r="208" spans="1:16">
      <c r="A208" s="6" t="s">
        <v>668</v>
      </c>
      <c r="B208" s="55" t="s">
        <v>669</v>
      </c>
      <c r="C208" s="44">
        <v>7194.2</v>
      </c>
      <c r="D208" s="21">
        <v>925.8</v>
      </c>
      <c r="E208" s="21">
        <v>795.9</v>
      </c>
      <c r="F208" s="21">
        <v>1063.5999999999999</v>
      </c>
      <c r="G208" s="21">
        <v>12.9</v>
      </c>
      <c r="H208" s="21">
        <v>11.1</v>
      </c>
      <c r="I208" s="22">
        <v>14.8</v>
      </c>
      <c r="J208" s="35">
        <v>14800.8</v>
      </c>
      <c r="K208" s="21">
        <v>3519.5</v>
      </c>
      <c r="L208" s="21">
        <v>3264.7</v>
      </c>
      <c r="M208" s="21">
        <v>3779.1</v>
      </c>
      <c r="N208" s="21">
        <v>23.8</v>
      </c>
      <c r="O208" s="21">
        <v>22.1</v>
      </c>
      <c r="P208" s="22">
        <v>25.5</v>
      </c>
    </row>
    <row r="209" spans="1:16">
      <c r="A209" s="6" t="s">
        <v>446</v>
      </c>
      <c r="B209" s="55" t="s">
        <v>447</v>
      </c>
      <c r="C209" s="44">
        <v>31586.1</v>
      </c>
      <c r="D209" s="21">
        <v>5009.6000000000004</v>
      </c>
      <c r="E209" s="21">
        <v>4310.7</v>
      </c>
      <c r="F209" s="21">
        <v>5790.1</v>
      </c>
      <c r="G209" s="21">
        <v>15.9</v>
      </c>
      <c r="H209" s="21">
        <v>13.6</v>
      </c>
      <c r="I209" s="22">
        <v>18.3</v>
      </c>
      <c r="J209" s="35">
        <v>63124.9</v>
      </c>
      <c r="K209" s="21">
        <v>17847.099999999999</v>
      </c>
      <c r="L209" s="21">
        <v>16555.2</v>
      </c>
      <c r="M209" s="21">
        <v>19229.099999999999</v>
      </c>
      <c r="N209" s="21">
        <v>28.3</v>
      </c>
      <c r="O209" s="21">
        <v>26.2</v>
      </c>
      <c r="P209" s="22">
        <v>30.5</v>
      </c>
    </row>
    <row r="210" spans="1:16">
      <c r="A210" s="6" t="s">
        <v>314</v>
      </c>
      <c r="B210" s="55" t="s">
        <v>315</v>
      </c>
      <c r="C210" s="44">
        <v>38283.800000000003</v>
      </c>
      <c r="D210" s="21">
        <v>6488.9</v>
      </c>
      <c r="E210" s="21">
        <v>5534.7</v>
      </c>
      <c r="F210" s="21">
        <v>7532.8</v>
      </c>
      <c r="G210" s="21">
        <v>16.899999999999999</v>
      </c>
      <c r="H210" s="21">
        <v>14.5</v>
      </c>
      <c r="I210" s="22">
        <v>19.7</v>
      </c>
      <c r="J210" s="35">
        <v>96503.2</v>
      </c>
      <c r="K210" s="21">
        <v>28906.2</v>
      </c>
      <c r="L210" s="21">
        <v>26525</v>
      </c>
      <c r="M210" s="21">
        <v>31395.7</v>
      </c>
      <c r="N210" s="21">
        <v>30</v>
      </c>
      <c r="O210" s="21">
        <v>27.5</v>
      </c>
      <c r="P210" s="22">
        <v>32.5</v>
      </c>
    </row>
    <row r="211" spans="1:16">
      <c r="A211" s="6" t="s">
        <v>448</v>
      </c>
      <c r="B211" s="55" t="s">
        <v>449</v>
      </c>
      <c r="C211" s="44">
        <v>52875.6</v>
      </c>
      <c r="D211" s="21">
        <v>8166.5</v>
      </c>
      <c r="E211" s="21">
        <v>7111.4</v>
      </c>
      <c r="F211" s="21">
        <v>9326.4</v>
      </c>
      <c r="G211" s="21">
        <v>15.4</v>
      </c>
      <c r="H211" s="21">
        <v>13.4</v>
      </c>
      <c r="I211" s="22">
        <v>17.600000000000001</v>
      </c>
      <c r="J211" s="35">
        <v>90891.4</v>
      </c>
      <c r="K211" s="21">
        <v>25157.9</v>
      </c>
      <c r="L211" s="21">
        <v>23647.200000000001</v>
      </c>
      <c r="M211" s="21">
        <v>26694.400000000001</v>
      </c>
      <c r="N211" s="21">
        <v>27.7</v>
      </c>
      <c r="O211" s="21">
        <v>26</v>
      </c>
      <c r="P211" s="22">
        <v>29.4</v>
      </c>
    </row>
    <row r="212" spans="1:16">
      <c r="A212" s="6" t="s">
        <v>684</v>
      </c>
      <c r="B212" s="55" t="s">
        <v>685</v>
      </c>
      <c r="C212" s="44">
        <v>24954.799999999999</v>
      </c>
      <c r="D212" s="21">
        <v>3308.4</v>
      </c>
      <c r="E212" s="21">
        <v>2866.5</v>
      </c>
      <c r="F212" s="21">
        <v>3785.2</v>
      </c>
      <c r="G212" s="21">
        <v>13.3</v>
      </c>
      <c r="H212" s="21">
        <v>11.5</v>
      </c>
      <c r="I212" s="22">
        <v>15.2</v>
      </c>
      <c r="J212" s="35">
        <v>35362.199999999997</v>
      </c>
      <c r="K212" s="21">
        <v>8619.4</v>
      </c>
      <c r="L212" s="21">
        <v>8056.5</v>
      </c>
      <c r="M212" s="21">
        <v>9185.7000000000007</v>
      </c>
      <c r="N212" s="21">
        <v>24.4</v>
      </c>
      <c r="O212" s="21">
        <v>22.8</v>
      </c>
      <c r="P212" s="22">
        <v>26</v>
      </c>
    </row>
    <row r="213" spans="1:16">
      <c r="A213" s="6" t="s">
        <v>562</v>
      </c>
      <c r="B213" s="55" t="s">
        <v>563</v>
      </c>
      <c r="C213" s="44">
        <v>88407.5</v>
      </c>
      <c r="D213" s="21">
        <v>13263.3</v>
      </c>
      <c r="E213" s="21">
        <v>11506.1</v>
      </c>
      <c r="F213" s="21">
        <v>15203.1</v>
      </c>
      <c r="G213" s="21">
        <v>15</v>
      </c>
      <c r="H213" s="21">
        <v>13</v>
      </c>
      <c r="I213" s="22">
        <v>17.2</v>
      </c>
      <c r="J213" s="35">
        <v>140225.5</v>
      </c>
      <c r="K213" s="21">
        <v>37840</v>
      </c>
      <c r="L213" s="21">
        <v>35442.400000000001</v>
      </c>
      <c r="M213" s="21">
        <v>40256.400000000001</v>
      </c>
      <c r="N213" s="21">
        <v>27</v>
      </c>
      <c r="O213" s="21">
        <v>25.3</v>
      </c>
      <c r="P213" s="22">
        <v>28.7</v>
      </c>
    </row>
    <row r="214" spans="1:16">
      <c r="A214" s="6" t="s">
        <v>624</v>
      </c>
      <c r="B214" s="55" t="s">
        <v>625</v>
      </c>
      <c r="C214" s="44">
        <v>62244.800000000003</v>
      </c>
      <c r="D214" s="21">
        <v>8607.7999999999993</v>
      </c>
      <c r="E214" s="21">
        <v>7457.5</v>
      </c>
      <c r="F214" s="21">
        <v>9865.7999999999993</v>
      </c>
      <c r="G214" s="21">
        <v>13.8</v>
      </c>
      <c r="H214" s="21">
        <v>12</v>
      </c>
      <c r="I214" s="22">
        <v>15.9</v>
      </c>
      <c r="J214" s="35">
        <v>117163.2</v>
      </c>
      <c r="K214" s="21">
        <v>29628.400000000001</v>
      </c>
      <c r="L214" s="21">
        <v>27646.9</v>
      </c>
      <c r="M214" s="21">
        <v>31560.2</v>
      </c>
      <c r="N214" s="21">
        <v>25.3</v>
      </c>
      <c r="O214" s="21">
        <v>23.6</v>
      </c>
      <c r="P214" s="22">
        <v>26.9</v>
      </c>
    </row>
    <row r="215" spans="1:16">
      <c r="A215" s="6" t="s">
        <v>828</v>
      </c>
      <c r="B215" s="55" t="s">
        <v>829</v>
      </c>
      <c r="C215" s="44">
        <v>15844.5</v>
      </c>
      <c r="D215" s="21">
        <v>2029.4</v>
      </c>
      <c r="E215" s="21">
        <v>1728.4</v>
      </c>
      <c r="F215" s="21">
        <v>2365.8000000000002</v>
      </c>
      <c r="G215" s="21">
        <v>12.8</v>
      </c>
      <c r="H215" s="21">
        <v>10.9</v>
      </c>
      <c r="I215" s="22">
        <v>14.9</v>
      </c>
      <c r="J215" s="35">
        <v>38009.5</v>
      </c>
      <c r="K215" s="21">
        <v>9005.7000000000007</v>
      </c>
      <c r="L215" s="21">
        <v>8240.6</v>
      </c>
      <c r="M215" s="21">
        <v>9786.4</v>
      </c>
      <c r="N215" s="21">
        <v>23.7</v>
      </c>
      <c r="O215" s="21">
        <v>21.7</v>
      </c>
      <c r="P215" s="22">
        <v>25.7</v>
      </c>
    </row>
    <row r="216" spans="1:16">
      <c r="A216" s="6" t="s">
        <v>618</v>
      </c>
      <c r="B216" s="55" t="s">
        <v>619</v>
      </c>
      <c r="C216" s="44">
        <v>37137.4</v>
      </c>
      <c r="D216" s="21">
        <v>5105.1000000000004</v>
      </c>
      <c r="E216" s="21">
        <v>4428</v>
      </c>
      <c r="F216" s="21">
        <v>5835.3</v>
      </c>
      <c r="G216" s="21">
        <v>13.7</v>
      </c>
      <c r="H216" s="21">
        <v>11.9</v>
      </c>
      <c r="I216" s="22">
        <v>15.7</v>
      </c>
      <c r="J216" s="35">
        <v>66708.600000000006</v>
      </c>
      <c r="K216" s="21">
        <v>16733.900000000001</v>
      </c>
      <c r="L216" s="21">
        <v>15697.3</v>
      </c>
      <c r="M216" s="21">
        <v>17763.3</v>
      </c>
      <c r="N216" s="21">
        <v>25.1</v>
      </c>
      <c r="O216" s="21">
        <v>23.5</v>
      </c>
      <c r="P216" s="22">
        <v>26.6</v>
      </c>
    </row>
    <row r="217" spans="1:16">
      <c r="A217" s="6" t="s">
        <v>450</v>
      </c>
      <c r="B217" s="55" t="s">
        <v>451</v>
      </c>
      <c r="C217" s="44">
        <v>101144.4</v>
      </c>
      <c r="D217" s="21">
        <v>14598.2</v>
      </c>
      <c r="E217" s="21">
        <v>12711.5</v>
      </c>
      <c r="F217" s="21">
        <v>16635.5</v>
      </c>
      <c r="G217" s="21">
        <v>14.4</v>
      </c>
      <c r="H217" s="21">
        <v>12.6</v>
      </c>
      <c r="I217" s="22">
        <v>16.399999999999999</v>
      </c>
      <c r="J217" s="35">
        <v>205050.6</v>
      </c>
      <c r="K217" s="21">
        <v>53766.7</v>
      </c>
      <c r="L217" s="21">
        <v>50473.9</v>
      </c>
      <c r="M217" s="21">
        <v>56947.3</v>
      </c>
      <c r="N217" s="21">
        <v>26.2</v>
      </c>
      <c r="O217" s="21">
        <v>24.6</v>
      </c>
      <c r="P217" s="22">
        <v>27.8</v>
      </c>
    </row>
    <row r="218" spans="1:16">
      <c r="A218" s="6" t="s">
        <v>812</v>
      </c>
      <c r="B218" s="55" t="s">
        <v>813</v>
      </c>
      <c r="C218" s="44">
        <v>33560.199999999997</v>
      </c>
      <c r="D218" s="21">
        <v>4100.2</v>
      </c>
      <c r="E218" s="21">
        <v>3510.5</v>
      </c>
      <c r="F218" s="21">
        <v>4716.7</v>
      </c>
      <c r="G218" s="21">
        <v>12.2</v>
      </c>
      <c r="H218" s="21">
        <v>10.5</v>
      </c>
      <c r="I218" s="22">
        <v>14.1</v>
      </c>
      <c r="J218" s="35">
        <v>46683.8</v>
      </c>
      <c r="K218" s="21">
        <v>10605.6</v>
      </c>
      <c r="L218" s="21">
        <v>9786.2000000000007</v>
      </c>
      <c r="M218" s="21">
        <v>11460</v>
      </c>
      <c r="N218" s="21">
        <v>22.7</v>
      </c>
      <c r="O218" s="21">
        <v>21</v>
      </c>
      <c r="P218" s="22">
        <v>24.5</v>
      </c>
    </row>
    <row r="219" spans="1:16">
      <c r="A219" s="6" t="s">
        <v>642</v>
      </c>
      <c r="B219" s="55" t="s">
        <v>643</v>
      </c>
      <c r="C219" s="44">
        <v>19643.599999999999</v>
      </c>
      <c r="D219" s="21">
        <v>2607</v>
      </c>
      <c r="E219" s="21">
        <v>2258.1</v>
      </c>
      <c r="F219" s="21">
        <v>2984.7</v>
      </c>
      <c r="G219" s="21">
        <v>13.3</v>
      </c>
      <c r="H219" s="21">
        <v>11.5</v>
      </c>
      <c r="I219" s="22">
        <v>15.2</v>
      </c>
      <c r="J219" s="35">
        <v>33819.4</v>
      </c>
      <c r="K219" s="21">
        <v>8247.4</v>
      </c>
      <c r="L219" s="21">
        <v>7718.9</v>
      </c>
      <c r="M219" s="21">
        <v>8775.4</v>
      </c>
      <c r="N219" s="21">
        <v>24.4</v>
      </c>
      <c r="O219" s="21">
        <v>22.8</v>
      </c>
      <c r="P219" s="22">
        <v>25.9</v>
      </c>
    </row>
    <row r="220" spans="1:16">
      <c r="A220" s="6" t="s">
        <v>742</v>
      </c>
      <c r="B220" s="55" t="s">
        <v>743</v>
      </c>
      <c r="C220" s="44">
        <v>49497.2</v>
      </c>
      <c r="D220" s="21">
        <v>6377.9</v>
      </c>
      <c r="E220" s="21">
        <v>5505.8</v>
      </c>
      <c r="F220" s="21">
        <v>7322.9</v>
      </c>
      <c r="G220" s="21">
        <v>12.9</v>
      </c>
      <c r="H220" s="21">
        <v>11.1</v>
      </c>
      <c r="I220" s="22">
        <v>14.8</v>
      </c>
      <c r="J220" s="35">
        <v>82044.800000000003</v>
      </c>
      <c r="K220" s="21">
        <v>19511.5</v>
      </c>
      <c r="L220" s="21">
        <v>18171.3</v>
      </c>
      <c r="M220" s="21">
        <v>20860.400000000001</v>
      </c>
      <c r="N220" s="21">
        <v>23.8</v>
      </c>
      <c r="O220" s="21">
        <v>22.1</v>
      </c>
      <c r="P220" s="22">
        <v>25.4</v>
      </c>
    </row>
    <row r="221" spans="1:16">
      <c r="A221" s="6" t="s">
        <v>516</v>
      </c>
      <c r="B221" s="55" t="s">
        <v>517</v>
      </c>
      <c r="C221" s="44">
        <v>18858</v>
      </c>
      <c r="D221" s="21">
        <v>2606.4</v>
      </c>
      <c r="E221" s="21">
        <v>2257.5</v>
      </c>
      <c r="F221" s="21">
        <v>2980.7</v>
      </c>
      <c r="G221" s="21">
        <v>13.8</v>
      </c>
      <c r="H221" s="21">
        <v>12</v>
      </c>
      <c r="I221" s="22">
        <v>15.8</v>
      </c>
      <c r="J221" s="35">
        <v>33673</v>
      </c>
      <c r="K221" s="21">
        <v>8517.5</v>
      </c>
      <c r="L221" s="21">
        <v>7958.8</v>
      </c>
      <c r="M221" s="21">
        <v>9093</v>
      </c>
      <c r="N221" s="21">
        <v>25.3</v>
      </c>
      <c r="O221" s="21">
        <v>23.6</v>
      </c>
      <c r="P221" s="22">
        <v>27</v>
      </c>
    </row>
    <row r="222" spans="1:16">
      <c r="A222" s="6" t="s">
        <v>354</v>
      </c>
      <c r="B222" s="55" t="s">
        <v>355</v>
      </c>
      <c r="C222" s="44">
        <v>15752</v>
      </c>
      <c r="D222" s="21">
        <v>2320.1</v>
      </c>
      <c r="E222" s="21">
        <v>2005.5</v>
      </c>
      <c r="F222" s="21">
        <v>2659.9</v>
      </c>
      <c r="G222" s="21">
        <v>14.7</v>
      </c>
      <c r="H222" s="21">
        <v>12.7</v>
      </c>
      <c r="I222" s="22">
        <v>16.899999999999999</v>
      </c>
      <c r="J222" s="35">
        <v>35206</v>
      </c>
      <c r="K222" s="21">
        <v>9406.7000000000007</v>
      </c>
      <c r="L222" s="21">
        <v>8755.7000000000007</v>
      </c>
      <c r="M222" s="21">
        <v>10037.200000000001</v>
      </c>
      <c r="N222" s="21">
        <v>26.7</v>
      </c>
      <c r="O222" s="21">
        <v>24.9</v>
      </c>
      <c r="P222" s="22">
        <v>28.5</v>
      </c>
    </row>
    <row r="223" spans="1:16">
      <c r="A223" s="6" t="s">
        <v>644</v>
      </c>
      <c r="B223" s="55" t="s">
        <v>645</v>
      </c>
      <c r="C223" s="44">
        <v>29452</v>
      </c>
      <c r="D223" s="21">
        <v>3943.1</v>
      </c>
      <c r="E223" s="21">
        <v>3416.1</v>
      </c>
      <c r="F223" s="21">
        <v>4513.5</v>
      </c>
      <c r="G223" s="21">
        <v>13.4</v>
      </c>
      <c r="H223" s="21">
        <v>11.6</v>
      </c>
      <c r="I223" s="22">
        <v>15.3</v>
      </c>
      <c r="J223" s="35">
        <v>46148</v>
      </c>
      <c r="K223" s="21">
        <v>11349.4</v>
      </c>
      <c r="L223" s="21">
        <v>10618.2</v>
      </c>
      <c r="M223" s="21">
        <v>12078.1</v>
      </c>
      <c r="N223" s="21">
        <v>24.6</v>
      </c>
      <c r="O223" s="21">
        <v>23</v>
      </c>
      <c r="P223" s="22">
        <v>26.2</v>
      </c>
    </row>
    <row r="224" spans="1:16">
      <c r="A224" s="6" t="s">
        <v>574</v>
      </c>
      <c r="B224" s="55" t="s">
        <v>575</v>
      </c>
      <c r="C224" s="44">
        <v>24909.7</v>
      </c>
      <c r="D224" s="21">
        <v>3414.4</v>
      </c>
      <c r="E224" s="21">
        <v>2960.5</v>
      </c>
      <c r="F224" s="21">
        <v>3908</v>
      </c>
      <c r="G224" s="21">
        <v>13.7</v>
      </c>
      <c r="H224" s="21">
        <v>11.9</v>
      </c>
      <c r="I224" s="22">
        <v>15.7</v>
      </c>
      <c r="J224" s="35">
        <v>51582.3</v>
      </c>
      <c r="K224" s="21">
        <v>12947.7</v>
      </c>
      <c r="L224" s="21">
        <v>12106.9</v>
      </c>
      <c r="M224" s="21">
        <v>13777.8</v>
      </c>
      <c r="N224" s="21">
        <v>25.1</v>
      </c>
      <c r="O224" s="21">
        <v>23.5</v>
      </c>
      <c r="P224" s="22">
        <v>26.7</v>
      </c>
    </row>
    <row r="225" spans="1:16">
      <c r="A225" s="6" t="s">
        <v>800</v>
      </c>
      <c r="B225" s="55" t="s">
        <v>801</v>
      </c>
      <c r="C225" s="44">
        <v>29996.7</v>
      </c>
      <c r="D225" s="21">
        <v>3649.9</v>
      </c>
      <c r="E225" s="21">
        <v>3118.2</v>
      </c>
      <c r="F225" s="21">
        <v>4203.3</v>
      </c>
      <c r="G225" s="21">
        <v>12.2</v>
      </c>
      <c r="H225" s="21">
        <v>10.4</v>
      </c>
      <c r="I225" s="22">
        <v>14</v>
      </c>
      <c r="J225" s="35">
        <v>45640.3</v>
      </c>
      <c r="K225" s="21">
        <v>10333.6</v>
      </c>
      <c r="L225" s="21">
        <v>9519.5</v>
      </c>
      <c r="M225" s="21">
        <v>11183.9</v>
      </c>
      <c r="N225" s="21">
        <v>22.6</v>
      </c>
      <c r="O225" s="21">
        <v>20.9</v>
      </c>
      <c r="P225" s="22">
        <v>24.5</v>
      </c>
    </row>
    <row r="226" spans="1:16">
      <c r="A226" s="6" t="s">
        <v>694</v>
      </c>
      <c r="B226" s="55" t="s">
        <v>695</v>
      </c>
      <c r="C226" s="44">
        <v>18807.400000000001</v>
      </c>
      <c r="D226" s="21">
        <v>2479.5</v>
      </c>
      <c r="E226" s="21">
        <v>2145.6999999999998</v>
      </c>
      <c r="F226" s="21">
        <v>2844.4</v>
      </c>
      <c r="G226" s="21">
        <v>13.2</v>
      </c>
      <c r="H226" s="21">
        <v>11.4</v>
      </c>
      <c r="I226" s="22">
        <v>15.1</v>
      </c>
      <c r="J226" s="35">
        <v>38064.6</v>
      </c>
      <c r="K226" s="21">
        <v>9232.4</v>
      </c>
      <c r="L226" s="21">
        <v>8618</v>
      </c>
      <c r="M226" s="21">
        <v>9826.9</v>
      </c>
      <c r="N226" s="21">
        <v>24.3</v>
      </c>
      <c r="O226" s="21">
        <v>22.6</v>
      </c>
      <c r="P226" s="22">
        <v>25.8</v>
      </c>
    </row>
    <row r="227" spans="1:16">
      <c r="A227" s="6" t="s">
        <v>534</v>
      </c>
      <c r="B227" s="55" t="s">
        <v>535</v>
      </c>
      <c r="C227" s="44">
        <v>21403.200000000001</v>
      </c>
      <c r="D227" s="21">
        <v>2974.3</v>
      </c>
      <c r="E227" s="21">
        <v>2579.4</v>
      </c>
      <c r="F227" s="21">
        <v>3401.1</v>
      </c>
      <c r="G227" s="21">
        <v>13.9</v>
      </c>
      <c r="H227" s="21">
        <v>12.1</v>
      </c>
      <c r="I227" s="22">
        <v>15.9</v>
      </c>
      <c r="J227" s="35">
        <v>39408.800000000003</v>
      </c>
      <c r="K227" s="21">
        <v>10014.9</v>
      </c>
      <c r="L227" s="21">
        <v>9379.7000000000007</v>
      </c>
      <c r="M227" s="21">
        <v>10657.5</v>
      </c>
      <c r="N227" s="21">
        <v>25.4</v>
      </c>
      <c r="O227" s="21">
        <v>23.8</v>
      </c>
      <c r="P227" s="22">
        <v>27</v>
      </c>
    </row>
    <row r="228" spans="1:16">
      <c r="A228" s="6" t="s">
        <v>316</v>
      </c>
      <c r="B228" s="55" t="s">
        <v>317</v>
      </c>
      <c r="C228" s="44">
        <v>21517.1</v>
      </c>
      <c r="D228" s="21">
        <v>3537</v>
      </c>
      <c r="E228" s="21">
        <v>3057</v>
      </c>
      <c r="F228" s="21">
        <v>4065.4</v>
      </c>
      <c r="G228" s="21">
        <v>16.399999999999999</v>
      </c>
      <c r="H228" s="21">
        <v>14.2</v>
      </c>
      <c r="I228" s="22">
        <v>18.899999999999999</v>
      </c>
      <c r="J228" s="35">
        <v>50207.9</v>
      </c>
      <c r="K228" s="21">
        <v>14643.9</v>
      </c>
      <c r="L228" s="21">
        <v>13663.7</v>
      </c>
      <c r="M228" s="21">
        <v>15670.3</v>
      </c>
      <c r="N228" s="21">
        <v>29.2</v>
      </c>
      <c r="O228" s="21">
        <v>27.2</v>
      </c>
      <c r="P228" s="22">
        <v>31.2</v>
      </c>
    </row>
    <row r="229" spans="1:16">
      <c r="A229" s="6" t="s">
        <v>506</v>
      </c>
      <c r="B229" s="55" t="s">
        <v>507</v>
      </c>
      <c r="C229" s="44">
        <v>32301.599999999999</v>
      </c>
      <c r="D229" s="21">
        <v>4887.6000000000004</v>
      </c>
      <c r="E229" s="21">
        <v>4230.6000000000004</v>
      </c>
      <c r="F229" s="21">
        <v>5614.2</v>
      </c>
      <c r="G229" s="21">
        <v>15.1</v>
      </c>
      <c r="H229" s="21">
        <v>13.1</v>
      </c>
      <c r="I229" s="22">
        <v>17.399999999999999</v>
      </c>
      <c r="J229" s="35">
        <v>57844.4</v>
      </c>
      <c r="K229" s="21">
        <v>15741.4</v>
      </c>
      <c r="L229" s="21">
        <v>14699.7</v>
      </c>
      <c r="M229" s="21">
        <v>16838.8</v>
      </c>
      <c r="N229" s="21">
        <v>27.2</v>
      </c>
      <c r="O229" s="21">
        <v>25.4</v>
      </c>
      <c r="P229" s="22">
        <v>29.1</v>
      </c>
    </row>
    <row r="230" spans="1:16">
      <c r="A230" s="6" t="s">
        <v>508</v>
      </c>
      <c r="B230" s="55" t="s">
        <v>509</v>
      </c>
      <c r="C230" s="44">
        <v>27605.4</v>
      </c>
      <c r="D230" s="21">
        <v>4056.1</v>
      </c>
      <c r="E230" s="21">
        <v>3531.1</v>
      </c>
      <c r="F230" s="21">
        <v>4638.5</v>
      </c>
      <c r="G230" s="21">
        <v>14.7</v>
      </c>
      <c r="H230" s="21">
        <v>12.8</v>
      </c>
      <c r="I230" s="22">
        <v>16.8</v>
      </c>
      <c r="J230" s="35">
        <v>56241.599999999999</v>
      </c>
      <c r="K230" s="21">
        <v>14921.1</v>
      </c>
      <c r="L230" s="21">
        <v>14035.3</v>
      </c>
      <c r="M230" s="21">
        <v>15803.1</v>
      </c>
      <c r="N230" s="21">
        <v>26.5</v>
      </c>
      <c r="O230" s="21">
        <v>25</v>
      </c>
      <c r="P230" s="22">
        <v>28.1</v>
      </c>
    </row>
    <row r="231" spans="1:16">
      <c r="A231" s="6" t="s">
        <v>760</v>
      </c>
      <c r="B231" s="55" t="s">
        <v>761</v>
      </c>
      <c r="C231" s="44">
        <v>42467</v>
      </c>
      <c r="D231" s="21">
        <v>5823.4</v>
      </c>
      <c r="E231" s="21">
        <v>4993.5</v>
      </c>
      <c r="F231" s="21">
        <v>6755.3</v>
      </c>
      <c r="G231" s="21">
        <v>13.7</v>
      </c>
      <c r="H231" s="21">
        <v>11.8</v>
      </c>
      <c r="I231" s="22">
        <v>15.9</v>
      </c>
      <c r="J231" s="35">
        <v>57259</v>
      </c>
      <c r="K231" s="21">
        <v>14361.6</v>
      </c>
      <c r="L231" s="21">
        <v>13215.2</v>
      </c>
      <c r="M231" s="21">
        <v>15535.3</v>
      </c>
      <c r="N231" s="21">
        <v>25.1</v>
      </c>
      <c r="O231" s="21">
        <v>23.1</v>
      </c>
      <c r="P231" s="22">
        <v>27.1</v>
      </c>
    </row>
    <row r="232" spans="1:16">
      <c r="A232" s="6" t="s">
        <v>762</v>
      </c>
      <c r="B232" s="55" t="s">
        <v>763</v>
      </c>
      <c r="C232" s="44">
        <v>20986.400000000001</v>
      </c>
      <c r="D232" s="21">
        <v>2752.6</v>
      </c>
      <c r="E232" s="21">
        <v>2379.3000000000002</v>
      </c>
      <c r="F232" s="21">
        <v>3159.6</v>
      </c>
      <c r="G232" s="21">
        <v>13.1</v>
      </c>
      <c r="H232" s="21">
        <v>11.3</v>
      </c>
      <c r="I232" s="22">
        <v>15.1</v>
      </c>
      <c r="J232" s="35">
        <v>25928.6</v>
      </c>
      <c r="K232" s="21">
        <v>6264.7</v>
      </c>
      <c r="L232" s="21">
        <v>5841.2</v>
      </c>
      <c r="M232" s="21">
        <v>6674.2</v>
      </c>
      <c r="N232" s="21">
        <v>24.2</v>
      </c>
      <c r="O232" s="21">
        <v>22.5</v>
      </c>
      <c r="P232" s="22">
        <v>25.7</v>
      </c>
    </row>
    <row r="233" spans="1:16">
      <c r="A233" s="6" t="s">
        <v>868</v>
      </c>
      <c r="B233" s="55" t="s">
        <v>869</v>
      </c>
      <c r="C233" s="44">
        <v>27485.8</v>
      </c>
      <c r="D233" s="21">
        <v>3159.5</v>
      </c>
      <c r="E233" s="21">
        <v>2690</v>
      </c>
      <c r="F233" s="21">
        <v>3649.9</v>
      </c>
      <c r="G233" s="21">
        <v>11.5</v>
      </c>
      <c r="H233" s="21">
        <v>9.8000000000000007</v>
      </c>
      <c r="I233" s="22">
        <v>13.3</v>
      </c>
      <c r="J233" s="35">
        <v>41464.199999999997</v>
      </c>
      <c r="K233" s="21">
        <v>8935.2999999999993</v>
      </c>
      <c r="L233" s="21">
        <v>8182.5</v>
      </c>
      <c r="M233" s="21">
        <v>9716.2000000000007</v>
      </c>
      <c r="N233" s="21">
        <v>21.5</v>
      </c>
      <c r="O233" s="21">
        <v>19.7</v>
      </c>
      <c r="P233" s="22">
        <v>23.4</v>
      </c>
    </row>
    <row r="234" spans="1:16">
      <c r="A234" s="6" t="s">
        <v>372</v>
      </c>
      <c r="B234" s="55" t="s">
        <v>373</v>
      </c>
      <c r="C234" s="44">
        <v>31739.7</v>
      </c>
      <c r="D234" s="21">
        <v>5112.8999999999996</v>
      </c>
      <c r="E234" s="21">
        <v>4428.5</v>
      </c>
      <c r="F234" s="21">
        <v>5867.2</v>
      </c>
      <c r="G234" s="21">
        <v>16.100000000000001</v>
      </c>
      <c r="H234" s="21">
        <v>14</v>
      </c>
      <c r="I234" s="22">
        <v>18.5</v>
      </c>
      <c r="J234" s="35">
        <v>56423.3</v>
      </c>
      <c r="K234" s="21">
        <v>16174.8</v>
      </c>
      <c r="L234" s="21">
        <v>15143.8</v>
      </c>
      <c r="M234" s="21">
        <v>17275.099999999999</v>
      </c>
      <c r="N234" s="21">
        <v>28.7</v>
      </c>
      <c r="O234" s="21">
        <v>26.8</v>
      </c>
      <c r="P234" s="22">
        <v>30.6</v>
      </c>
    </row>
    <row r="235" spans="1:16">
      <c r="A235" s="6" t="s">
        <v>670</v>
      </c>
      <c r="B235" s="55" t="s">
        <v>671</v>
      </c>
      <c r="C235" s="44">
        <v>24292.7</v>
      </c>
      <c r="D235" s="21">
        <v>3222</v>
      </c>
      <c r="E235" s="21">
        <v>2792.2</v>
      </c>
      <c r="F235" s="21">
        <v>3689.3</v>
      </c>
      <c r="G235" s="21">
        <v>13.3</v>
      </c>
      <c r="H235" s="21">
        <v>11.5</v>
      </c>
      <c r="I235" s="22">
        <v>15.2</v>
      </c>
      <c r="J235" s="35">
        <v>46863.3</v>
      </c>
      <c r="K235" s="21">
        <v>11416.6</v>
      </c>
      <c r="L235" s="21">
        <v>10677.9</v>
      </c>
      <c r="M235" s="21">
        <v>12147.2</v>
      </c>
      <c r="N235" s="21">
        <v>24.4</v>
      </c>
      <c r="O235" s="21">
        <v>22.8</v>
      </c>
      <c r="P235" s="22">
        <v>25.9</v>
      </c>
    </row>
    <row r="236" spans="1:16">
      <c r="A236" s="6" t="s">
        <v>518</v>
      </c>
      <c r="B236" s="55" t="s">
        <v>519</v>
      </c>
      <c r="C236" s="44">
        <v>18877</v>
      </c>
      <c r="D236" s="21">
        <v>2650.6</v>
      </c>
      <c r="E236" s="21">
        <v>2302.8000000000002</v>
      </c>
      <c r="F236" s="21">
        <v>3026.2</v>
      </c>
      <c r="G236" s="21">
        <v>14</v>
      </c>
      <c r="H236" s="21">
        <v>12.2</v>
      </c>
      <c r="I236" s="22">
        <v>16</v>
      </c>
      <c r="J236" s="35">
        <v>34795</v>
      </c>
      <c r="K236" s="21">
        <v>8913.6</v>
      </c>
      <c r="L236" s="21">
        <v>8369.2999999999993</v>
      </c>
      <c r="M236" s="21">
        <v>9456</v>
      </c>
      <c r="N236" s="21">
        <v>25.6</v>
      </c>
      <c r="O236" s="21">
        <v>24.1</v>
      </c>
      <c r="P236" s="22">
        <v>27.2</v>
      </c>
    </row>
    <row r="237" spans="1:16">
      <c r="A237" s="6" t="s">
        <v>466</v>
      </c>
      <c r="B237" s="55" t="s">
        <v>467</v>
      </c>
      <c r="C237" s="44">
        <v>10376</v>
      </c>
      <c r="D237" s="21">
        <v>1469.7</v>
      </c>
      <c r="E237" s="21">
        <v>1268.7</v>
      </c>
      <c r="F237" s="21">
        <v>1690.3</v>
      </c>
      <c r="G237" s="21">
        <v>14.2</v>
      </c>
      <c r="H237" s="21">
        <v>12.2</v>
      </c>
      <c r="I237" s="22">
        <v>16.3</v>
      </c>
      <c r="J237" s="35">
        <v>26452</v>
      </c>
      <c r="K237" s="21">
        <v>6824.8</v>
      </c>
      <c r="L237" s="21">
        <v>6347.4</v>
      </c>
      <c r="M237" s="21">
        <v>7313.8</v>
      </c>
      <c r="N237" s="21">
        <v>25.8</v>
      </c>
      <c r="O237" s="21">
        <v>24</v>
      </c>
      <c r="P237" s="22">
        <v>27.6</v>
      </c>
    </row>
    <row r="238" spans="1:16">
      <c r="A238" s="6" t="s">
        <v>548</v>
      </c>
      <c r="B238" s="55" t="s">
        <v>549</v>
      </c>
      <c r="C238" s="44">
        <v>51193.2</v>
      </c>
      <c r="D238" s="21">
        <v>7293.6</v>
      </c>
      <c r="E238" s="21">
        <v>6353.7</v>
      </c>
      <c r="F238" s="21">
        <v>8326.1</v>
      </c>
      <c r="G238" s="21">
        <v>14.2</v>
      </c>
      <c r="H238" s="21">
        <v>12.4</v>
      </c>
      <c r="I238" s="22">
        <v>16.3</v>
      </c>
      <c r="J238" s="35">
        <v>87549.8</v>
      </c>
      <c r="K238" s="21">
        <v>22637</v>
      </c>
      <c r="L238" s="21">
        <v>21328</v>
      </c>
      <c r="M238" s="21">
        <v>23919.4</v>
      </c>
      <c r="N238" s="21">
        <v>25.9</v>
      </c>
      <c r="O238" s="21">
        <v>24.4</v>
      </c>
      <c r="P238" s="22">
        <v>27.3</v>
      </c>
    </row>
    <row r="239" spans="1:16">
      <c r="A239" s="6" t="s">
        <v>452</v>
      </c>
      <c r="B239" s="55" t="s">
        <v>453</v>
      </c>
      <c r="C239" s="44">
        <v>22152.400000000001</v>
      </c>
      <c r="D239" s="21">
        <v>3249.7</v>
      </c>
      <c r="E239" s="21">
        <v>2824.9</v>
      </c>
      <c r="F239" s="21">
        <v>3717.9</v>
      </c>
      <c r="G239" s="21">
        <v>14.7</v>
      </c>
      <c r="H239" s="21">
        <v>12.8</v>
      </c>
      <c r="I239" s="22">
        <v>16.8</v>
      </c>
      <c r="J239" s="35">
        <v>70437.600000000006</v>
      </c>
      <c r="K239" s="21">
        <v>18657.3</v>
      </c>
      <c r="L239" s="21">
        <v>17534.7</v>
      </c>
      <c r="M239" s="21">
        <v>19766.2</v>
      </c>
      <c r="N239" s="21">
        <v>26.5</v>
      </c>
      <c r="O239" s="21">
        <v>24.9</v>
      </c>
      <c r="P239" s="22">
        <v>28.1</v>
      </c>
    </row>
    <row r="240" spans="1:16">
      <c r="A240" s="6" t="s">
        <v>318</v>
      </c>
      <c r="B240" s="55" t="s">
        <v>319</v>
      </c>
      <c r="C240" s="44">
        <v>27934.1</v>
      </c>
      <c r="D240" s="21">
        <v>4611.8999999999996</v>
      </c>
      <c r="E240" s="21">
        <v>3969.9</v>
      </c>
      <c r="F240" s="21">
        <v>5322.1</v>
      </c>
      <c r="G240" s="21">
        <v>16.5</v>
      </c>
      <c r="H240" s="21">
        <v>14.2</v>
      </c>
      <c r="I240" s="22">
        <v>19.100000000000001</v>
      </c>
      <c r="J240" s="35">
        <v>80647.899999999994</v>
      </c>
      <c r="K240" s="21">
        <v>23611.4</v>
      </c>
      <c r="L240" s="21">
        <v>21931.5</v>
      </c>
      <c r="M240" s="21">
        <v>25405</v>
      </c>
      <c r="N240" s="21">
        <v>29.3</v>
      </c>
      <c r="O240" s="21">
        <v>27.2</v>
      </c>
      <c r="P240" s="22">
        <v>31.5</v>
      </c>
    </row>
    <row r="241" spans="1:16">
      <c r="A241" s="6" t="s">
        <v>672</v>
      </c>
      <c r="B241" s="55" t="s">
        <v>673</v>
      </c>
      <c r="C241" s="44">
        <v>29082.5</v>
      </c>
      <c r="D241" s="21">
        <v>3874.7</v>
      </c>
      <c r="E241" s="21">
        <v>3350.6</v>
      </c>
      <c r="F241" s="21">
        <v>4441.5</v>
      </c>
      <c r="G241" s="21">
        <v>13.3</v>
      </c>
      <c r="H241" s="21">
        <v>11.5</v>
      </c>
      <c r="I241" s="22">
        <v>15.3</v>
      </c>
      <c r="J241" s="35">
        <v>48569.5</v>
      </c>
      <c r="K241" s="21">
        <v>11902</v>
      </c>
      <c r="L241" s="21">
        <v>11086.7</v>
      </c>
      <c r="M241" s="21">
        <v>12717.1</v>
      </c>
      <c r="N241" s="21">
        <v>24.5</v>
      </c>
      <c r="O241" s="21">
        <v>22.8</v>
      </c>
      <c r="P241" s="22">
        <v>26.2</v>
      </c>
    </row>
    <row r="242" spans="1:16">
      <c r="A242" s="6" t="s">
        <v>696</v>
      </c>
      <c r="B242" s="55" t="s">
        <v>697</v>
      </c>
      <c r="C242" s="44">
        <v>23068.7</v>
      </c>
      <c r="D242" s="21">
        <v>2947.4</v>
      </c>
      <c r="E242" s="21">
        <v>2541.3000000000002</v>
      </c>
      <c r="F242" s="21">
        <v>3380.6</v>
      </c>
      <c r="G242" s="21">
        <v>12.8</v>
      </c>
      <c r="H242" s="21">
        <v>11</v>
      </c>
      <c r="I242" s="22">
        <v>14.7</v>
      </c>
      <c r="J242" s="35">
        <v>42391.3</v>
      </c>
      <c r="K242" s="21">
        <v>10019</v>
      </c>
      <c r="L242" s="21">
        <v>9324</v>
      </c>
      <c r="M242" s="21">
        <v>10735.8</v>
      </c>
      <c r="N242" s="21">
        <v>23.6</v>
      </c>
      <c r="O242" s="21">
        <v>22</v>
      </c>
      <c r="P242" s="22">
        <v>25.3</v>
      </c>
    </row>
    <row r="243" spans="1:16">
      <c r="A243" s="6" t="s">
        <v>336</v>
      </c>
      <c r="B243" s="55" t="s">
        <v>337</v>
      </c>
      <c r="C243" s="44">
        <v>37552.6</v>
      </c>
      <c r="D243" s="21">
        <v>6111.6</v>
      </c>
      <c r="E243" s="21">
        <v>5296.8</v>
      </c>
      <c r="F243" s="21">
        <v>7015.1</v>
      </c>
      <c r="G243" s="21">
        <v>16.3</v>
      </c>
      <c r="H243" s="21">
        <v>14.1</v>
      </c>
      <c r="I243" s="22">
        <v>18.7</v>
      </c>
      <c r="J243" s="35">
        <v>95585.4</v>
      </c>
      <c r="K243" s="21">
        <v>27657.3</v>
      </c>
      <c r="L243" s="21">
        <v>25882.3</v>
      </c>
      <c r="M243" s="21">
        <v>29555.4</v>
      </c>
      <c r="N243" s="21">
        <v>28.9</v>
      </c>
      <c r="O243" s="21">
        <v>27.1</v>
      </c>
      <c r="P243" s="22">
        <v>30.9</v>
      </c>
    </row>
    <row r="244" spans="1:16">
      <c r="A244" s="6" t="s">
        <v>782</v>
      </c>
      <c r="B244" s="55" t="s">
        <v>783</v>
      </c>
      <c r="C244" s="44">
        <v>17652.599999999999</v>
      </c>
      <c r="D244" s="21">
        <v>2143.4</v>
      </c>
      <c r="E244" s="21">
        <v>1821</v>
      </c>
      <c r="F244" s="21">
        <v>2478.6</v>
      </c>
      <c r="G244" s="21">
        <v>12.1</v>
      </c>
      <c r="H244" s="21">
        <v>10.3</v>
      </c>
      <c r="I244" s="22">
        <v>14</v>
      </c>
      <c r="J244" s="35">
        <v>27639.4</v>
      </c>
      <c r="K244" s="21">
        <v>6242.8</v>
      </c>
      <c r="L244" s="21">
        <v>5720.6</v>
      </c>
      <c r="M244" s="21">
        <v>6785.1</v>
      </c>
      <c r="N244" s="21">
        <v>22.6</v>
      </c>
      <c r="O244" s="21">
        <v>20.7</v>
      </c>
      <c r="P244" s="22">
        <v>24.5</v>
      </c>
    </row>
    <row r="245" spans="1:16">
      <c r="A245" s="6" t="s">
        <v>802</v>
      </c>
      <c r="B245" s="55" t="s">
        <v>803</v>
      </c>
      <c r="C245" s="44">
        <v>30621</v>
      </c>
      <c r="D245" s="21">
        <v>3817.2</v>
      </c>
      <c r="E245" s="21">
        <v>3291.9</v>
      </c>
      <c r="F245" s="21">
        <v>4388.8</v>
      </c>
      <c r="G245" s="21">
        <v>12.5</v>
      </c>
      <c r="H245" s="21">
        <v>10.8</v>
      </c>
      <c r="I245" s="22">
        <v>14.3</v>
      </c>
      <c r="J245" s="35">
        <v>58964</v>
      </c>
      <c r="K245" s="21">
        <v>13625.4</v>
      </c>
      <c r="L245" s="21">
        <v>12658.2</v>
      </c>
      <c r="M245" s="21">
        <v>14588.7</v>
      </c>
      <c r="N245" s="21">
        <v>23.1</v>
      </c>
      <c r="O245" s="21">
        <v>21.5</v>
      </c>
      <c r="P245" s="22">
        <v>24.7</v>
      </c>
    </row>
    <row r="246" spans="1:16">
      <c r="A246" s="6" t="s">
        <v>408</v>
      </c>
      <c r="B246" s="55" t="s">
        <v>409</v>
      </c>
      <c r="C246" s="44">
        <v>25958.2</v>
      </c>
      <c r="D246" s="21">
        <v>3985.2</v>
      </c>
      <c r="E246" s="21">
        <v>3462.5</v>
      </c>
      <c r="F246" s="21">
        <v>4556.1000000000004</v>
      </c>
      <c r="G246" s="21">
        <v>15.4</v>
      </c>
      <c r="H246" s="21">
        <v>13.3</v>
      </c>
      <c r="I246" s="22">
        <v>17.600000000000001</v>
      </c>
      <c r="J246" s="35">
        <v>45023.8</v>
      </c>
      <c r="K246" s="21">
        <v>12412.3</v>
      </c>
      <c r="L246" s="21">
        <v>11648.4</v>
      </c>
      <c r="M246" s="21">
        <v>13212.5</v>
      </c>
      <c r="N246" s="21">
        <v>27.6</v>
      </c>
      <c r="O246" s="21">
        <v>25.9</v>
      </c>
      <c r="P246" s="22">
        <v>29.3</v>
      </c>
    </row>
    <row r="247" spans="1:16">
      <c r="A247" s="6" t="s">
        <v>610</v>
      </c>
      <c r="B247" s="55" t="s">
        <v>611</v>
      </c>
      <c r="C247" s="44">
        <v>30440.9</v>
      </c>
      <c r="D247" s="21">
        <v>4201.2</v>
      </c>
      <c r="E247" s="21">
        <v>3646.9</v>
      </c>
      <c r="F247" s="21">
        <v>4812.2</v>
      </c>
      <c r="G247" s="21">
        <v>13.8</v>
      </c>
      <c r="H247" s="21">
        <v>12</v>
      </c>
      <c r="I247" s="22">
        <v>15.8</v>
      </c>
      <c r="J247" s="35">
        <v>72628.100000000006</v>
      </c>
      <c r="K247" s="21">
        <v>18283.8</v>
      </c>
      <c r="L247" s="21">
        <v>17156.8</v>
      </c>
      <c r="M247" s="21">
        <v>19426.8</v>
      </c>
      <c r="N247" s="21">
        <v>25.2</v>
      </c>
      <c r="O247" s="21">
        <v>23.6</v>
      </c>
      <c r="P247" s="22">
        <v>26.7</v>
      </c>
    </row>
    <row r="248" spans="1:16">
      <c r="A248" s="6" t="s">
        <v>338</v>
      </c>
      <c r="B248" s="55" t="s">
        <v>339</v>
      </c>
      <c r="C248" s="44">
        <v>28780.799999999999</v>
      </c>
      <c r="D248" s="21">
        <v>4654.7</v>
      </c>
      <c r="E248" s="21">
        <v>4019.3</v>
      </c>
      <c r="F248" s="21">
        <v>5353.7</v>
      </c>
      <c r="G248" s="21">
        <v>16.2</v>
      </c>
      <c r="H248" s="21">
        <v>14</v>
      </c>
      <c r="I248" s="22">
        <v>18.600000000000001</v>
      </c>
      <c r="J248" s="35">
        <v>74112.2</v>
      </c>
      <c r="K248" s="21">
        <v>21325.7</v>
      </c>
      <c r="L248" s="21">
        <v>19890.2</v>
      </c>
      <c r="M248" s="21">
        <v>22881</v>
      </c>
      <c r="N248" s="21">
        <v>28.8</v>
      </c>
      <c r="O248" s="21">
        <v>26.8</v>
      </c>
      <c r="P248" s="22">
        <v>30.9</v>
      </c>
    </row>
    <row r="249" spans="1:16">
      <c r="A249" s="6" t="s">
        <v>410</v>
      </c>
      <c r="B249" s="55" t="s">
        <v>411</v>
      </c>
      <c r="C249" s="44">
        <v>9920.2999999999993</v>
      </c>
      <c r="D249" s="21">
        <v>1457.2</v>
      </c>
      <c r="E249" s="21">
        <v>1266.0999999999999</v>
      </c>
      <c r="F249" s="21">
        <v>1664</v>
      </c>
      <c r="G249" s="21">
        <v>14.7</v>
      </c>
      <c r="H249" s="21">
        <v>12.8</v>
      </c>
      <c r="I249" s="22">
        <v>16.8</v>
      </c>
      <c r="J249" s="35">
        <v>26314.7</v>
      </c>
      <c r="K249" s="21">
        <v>6991.3</v>
      </c>
      <c r="L249" s="21">
        <v>6562</v>
      </c>
      <c r="M249" s="21">
        <v>7423.8</v>
      </c>
      <c r="N249" s="21">
        <v>26.6</v>
      </c>
      <c r="O249" s="21">
        <v>24.9</v>
      </c>
      <c r="P249" s="22">
        <v>28.2</v>
      </c>
    </row>
    <row r="250" spans="1:16">
      <c r="A250" s="6" t="s">
        <v>764</v>
      </c>
      <c r="B250" s="55" t="s">
        <v>765</v>
      </c>
      <c r="C250" s="44">
        <v>17996.400000000001</v>
      </c>
      <c r="D250" s="21">
        <v>2321.9</v>
      </c>
      <c r="E250" s="21">
        <v>2004.5</v>
      </c>
      <c r="F250" s="21">
        <v>2667.4</v>
      </c>
      <c r="G250" s="21">
        <v>12.9</v>
      </c>
      <c r="H250" s="21">
        <v>11.1</v>
      </c>
      <c r="I250" s="22">
        <v>14.8</v>
      </c>
      <c r="J250" s="35">
        <v>26005.599999999999</v>
      </c>
      <c r="K250" s="21">
        <v>6194.4</v>
      </c>
      <c r="L250" s="21">
        <v>5750.2</v>
      </c>
      <c r="M250" s="21">
        <v>6634.9</v>
      </c>
      <c r="N250" s="21">
        <v>23.8</v>
      </c>
      <c r="O250" s="21">
        <v>22.1</v>
      </c>
      <c r="P250" s="22">
        <v>25.5</v>
      </c>
    </row>
    <row r="251" spans="1:16">
      <c r="A251" s="6" t="s">
        <v>392</v>
      </c>
      <c r="B251" s="55" t="s">
        <v>393</v>
      </c>
      <c r="C251" s="44">
        <v>26155.5</v>
      </c>
      <c r="D251" s="21">
        <v>3784.2</v>
      </c>
      <c r="E251" s="21">
        <v>3299.4</v>
      </c>
      <c r="F251" s="21">
        <v>4310.6000000000004</v>
      </c>
      <c r="G251" s="21">
        <v>14.5</v>
      </c>
      <c r="H251" s="21">
        <v>12.6</v>
      </c>
      <c r="I251" s="22">
        <v>16.5</v>
      </c>
      <c r="J251" s="35">
        <v>50728.5</v>
      </c>
      <c r="K251" s="21">
        <v>13336.4</v>
      </c>
      <c r="L251" s="21">
        <v>12545.6</v>
      </c>
      <c r="M251" s="21">
        <v>14095.2</v>
      </c>
      <c r="N251" s="21">
        <v>26.3</v>
      </c>
      <c r="O251" s="21">
        <v>24.7</v>
      </c>
      <c r="P251" s="22">
        <v>27.8</v>
      </c>
    </row>
    <row r="252" spans="1:16">
      <c r="A252" s="6" t="s">
        <v>576</v>
      </c>
      <c r="B252" s="55" t="s">
        <v>577</v>
      </c>
      <c r="C252" s="44">
        <v>25874.400000000001</v>
      </c>
      <c r="D252" s="21">
        <v>3767.3</v>
      </c>
      <c r="E252" s="21">
        <v>3266.3</v>
      </c>
      <c r="F252" s="21">
        <v>4320.8999999999996</v>
      </c>
      <c r="G252" s="21">
        <v>14.6</v>
      </c>
      <c r="H252" s="21">
        <v>12.6</v>
      </c>
      <c r="I252" s="22">
        <v>16.7</v>
      </c>
      <c r="J252" s="35">
        <v>58765.599999999999</v>
      </c>
      <c r="K252" s="21">
        <v>15483.6</v>
      </c>
      <c r="L252" s="21">
        <v>14486.3</v>
      </c>
      <c r="M252" s="21">
        <v>16488.2</v>
      </c>
      <c r="N252" s="21">
        <v>26.3</v>
      </c>
      <c r="O252" s="21">
        <v>24.7</v>
      </c>
      <c r="P252" s="22">
        <v>28.1</v>
      </c>
    </row>
    <row r="253" spans="1:16">
      <c r="A253" s="49" t="s">
        <v>282</v>
      </c>
      <c r="B253" s="54" t="s">
        <v>283</v>
      </c>
      <c r="C253" s="44">
        <v>24773.7</v>
      </c>
      <c r="D253" s="21">
        <v>4256.3999999999996</v>
      </c>
      <c r="E253" s="21">
        <v>3700.6</v>
      </c>
      <c r="F253" s="21">
        <v>4864.2</v>
      </c>
      <c r="G253" s="21">
        <v>17.2</v>
      </c>
      <c r="H253" s="21">
        <v>14.9</v>
      </c>
      <c r="I253" s="22">
        <v>19.600000000000001</v>
      </c>
      <c r="J253" s="35">
        <v>62382.3</v>
      </c>
      <c r="K253" s="21">
        <v>18889</v>
      </c>
      <c r="L253" s="21">
        <v>17712.400000000001</v>
      </c>
      <c r="M253" s="21">
        <v>20148.8</v>
      </c>
      <c r="N253" s="21">
        <v>30.3</v>
      </c>
      <c r="O253" s="21">
        <v>28.4</v>
      </c>
      <c r="P253" s="22">
        <v>32.299999999999997</v>
      </c>
    </row>
    <row r="254" spans="1:16">
      <c r="A254" s="6" t="s">
        <v>638</v>
      </c>
      <c r="B254" s="55" t="s">
        <v>639</v>
      </c>
      <c r="C254" s="44">
        <v>20111.7</v>
      </c>
      <c r="D254" s="21">
        <v>2613.4</v>
      </c>
      <c r="E254" s="21">
        <v>2255.4</v>
      </c>
      <c r="F254" s="21">
        <v>2998.7</v>
      </c>
      <c r="G254" s="21">
        <v>13</v>
      </c>
      <c r="H254" s="21">
        <v>11.2</v>
      </c>
      <c r="I254" s="22">
        <v>14.9</v>
      </c>
      <c r="J254" s="35">
        <v>45873.3</v>
      </c>
      <c r="K254" s="21">
        <v>10988.4</v>
      </c>
      <c r="L254" s="21">
        <v>10230.799999999999</v>
      </c>
      <c r="M254" s="21">
        <v>11759.8</v>
      </c>
      <c r="N254" s="21">
        <v>24</v>
      </c>
      <c r="O254" s="21">
        <v>22.3</v>
      </c>
      <c r="P254" s="22">
        <v>25.6</v>
      </c>
    </row>
    <row r="255" spans="1:16">
      <c r="A255" s="6" t="s">
        <v>698</v>
      </c>
      <c r="B255" s="55" t="s">
        <v>699</v>
      </c>
      <c r="C255" s="44">
        <v>13595.8</v>
      </c>
      <c r="D255" s="21">
        <v>1739.1</v>
      </c>
      <c r="E255" s="21">
        <v>1501</v>
      </c>
      <c r="F255" s="21">
        <v>1995.2</v>
      </c>
      <c r="G255" s="21">
        <v>12.8</v>
      </c>
      <c r="H255" s="21">
        <v>11</v>
      </c>
      <c r="I255" s="22">
        <v>14.7</v>
      </c>
      <c r="J255" s="35">
        <v>34866.199999999997</v>
      </c>
      <c r="K255" s="21">
        <v>8239.7000000000007</v>
      </c>
      <c r="L255" s="21">
        <v>7653.4</v>
      </c>
      <c r="M255" s="21">
        <v>8816.9</v>
      </c>
      <c r="N255" s="21">
        <v>23.6</v>
      </c>
      <c r="O255" s="21">
        <v>22</v>
      </c>
      <c r="P255" s="22">
        <v>25.3</v>
      </c>
    </row>
    <row r="256" spans="1:16">
      <c r="A256" s="6" t="s">
        <v>320</v>
      </c>
      <c r="B256" s="55" t="s">
        <v>321</v>
      </c>
      <c r="C256" s="44">
        <v>25990.5</v>
      </c>
      <c r="D256" s="21">
        <v>4260.6000000000004</v>
      </c>
      <c r="E256" s="21">
        <v>3706.1</v>
      </c>
      <c r="F256" s="21">
        <v>4865.3</v>
      </c>
      <c r="G256" s="21">
        <v>16.399999999999999</v>
      </c>
      <c r="H256" s="21">
        <v>14.3</v>
      </c>
      <c r="I256" s="22">
        <v>18.7</v>
      </c>
      <c r="J256" s="35">
        <v>44913.5</v>
      </c>
      <c r="K256" s="21">
        <v>13073.8</v>
      </c>
      <c r="L256" s="21">
        <v>12284.7</v>
      </c>
      <c r="M256" s="21">
        <v>13918</v>
      </c>
      <c r="N256" s="21">
        <v>29.1</v>
      </c>
      <c r="O256" s="21">
        <v>27.4</v>
      </c>
      <c r="P256" s="22">
        <v>31</v>
      </c>
    </row>
    <row r="257" spans="1:16">
      <c r="A257" s="6" t="s">
        <v>850</v>
      </c>
      <c r="B257" s="55" t="s">
        <v>851</v>
      </c>
      <c r="C257" s="44">
        <v>16317.4</v>
      </c>
      <c r="D257" s="21">
        <v>1944.3</v>
      </c>
      <c r="E257" s="21">
        <v>1663.8</v>
      </c>
      <c r="F257" s="21">
        <v>2242.8000000000002</v>
      </c>
      <c r="G257" s="21">
        <v>11.9</v>
      </c>
      <c r="H257" s="21">
        <v>10.199999999999999</v>
      </c>
      <c r="I257" s="22">
        <v>13.7</v>
      </c>
      <c r="J257" s="35">
        <v>27861.599999999999</v>
      </c>
      <c r="K257" s="21">
        <v>6187.9</v>
      </c>
      <c r="L257" s="21">
        <v>5690.1</v>
      </c>
      <c r="M257" s="21">
        <v>6690.3</v>
      </c>
      <c r="N257" s="21">
        <v>22.2</v>
      </c>
      <c r="O257" s="21">
        <v>20.399999999999999</v>
      </c>
      <c r="P257" s="22">
        <v>24</v>
      </c>
    </row>
    <row r="258" spans="1:16">
      <c r="A258" s="6" t="s">
        <v>588</v>
      </c>
      <c r="B258" s="55" t="s">
        <v>589</v>
      </c>
      <c r="C258" s="44">
        <v>21244.3</v>
      </c>
      <c r="D258" s="21">
        <v>2935.1</v>
      </c>
      <c r="E258" s="21">
        <v>2536.9</v>
      </c>
      <c r="F258" s="21">
        <v>3374.9</v>
      </c>
      <c r="G258" s="21">
        <v>13.8</v>
      </c>
      <c r="H258" s="21">
        <v>11.9</v>
      </c>
      <c r="I258" s="22">
        <v>15.9</v>
      </c>
      <c r="J258" s="35">
        <v>46576.7</v>
      </c>
      <c r="K258" s="21">
        <v>11754</v>
      </c>
      <c r="L258" s="21">
        <v>10953.8</v>
      </c>
      <c r="M258" s="21">
        <v>12528.6</v>
      </c>
      <c r="N258" s="21">
        <v>25.2</v>
      </c>
      <c r="O258" s="21">
        <v>23.5</v>
      </c>
      <c r="P258" s="22">
        <v>26.9</v>
      </c>
    </row>
    <row r="259" spans="1:16">
      <c r="A259" s="6" t="s">
        <v>720</v>
      </c>
      <c r="B259" s="55" t="s">
        <v>721</v>
      </c>
      <c r="C259" s="44">
        <v>23268.1</v>
      </c>
      <c r="D259" s="21">
        <v>3036.3</v>
      </c>
      <c r="E259" s="21">
        <v>2627.6</v>
      </c>
      <c r="F259" s="21">
        <v>3483.5</v>
      </c>
      <c r="G259" s="21">
        <v>13</v>
      </c>
      <c r="H259" s="21">
        <v>11.3</v>
      </c>
      <c r="I259" s="22">
        <v>15</v>
      </c>
      <c r="J259" s="35">
        <v>39994.9</v>
      </c>
      <c r="K259" s="21">
        <v>9612.1</v>
      </c>
      <c r="L259" s="21">
        <v>8968.7000000000007</v>
      </c>
      <c r="M259" s="21">
        <v>10249.700000000001</v>
      </c>
      <c r="N259" s="21">
        <v>24</v>
      </c>
      <c r="O259" s="21">
        <v>22.4</v>
      </c>
      <c r="P259" s="22">
        <v>25.6</v>
      </c>
    </row>
    <row r="260" spans="1:16">
      <c r="A260" s="6" t="s">
        <v>312</v>
      </c>
      <c r="B260" s="55" t="s">
        <v>313</v>
      </c>
      <c r="C260" s="44">
        <v>27770.1</v>
      </c>
      <c r="D260" s="21">
        <v>4550</v>
      </c>
      <c r="E260" s="21">
        <v>3959.3</v>
      </c>
      <c r="F260" s="21">
        <v>5201.8</v>
      </c>
      <c r="G260" s="21">
        <v>16.399999999999999</v>
      </c>
      <c r="H260" s="21">
        <v>14.3</v>
      </c>
      <c r="I260" s="22">
        <v>18.7</v>
      </c>
      <c r="J260" s="35">
        <v>48807.9</v>
      </c>
      <c r="K260" s="21">
        <v>14210.5</v>
      </c>
      <c r="L260" s="21">
        <v>13350.2</v>
      </c>
      <c r="M260" s="21">
        <v>15113.3</v>
      </c>
      <c r="N260" s="21">
        <v>29.1</v>
      </c>
      <c r="O260" s="21">
        <v>27.4</v>
      </c>
      <c r="P260" s="22">
        <v>31</v>
      </c>
    </row>
    <row r="261" spans="1:16">
      <c r="A261" s="6" t="s">
        <v>374</v>
      </c>
      <c r="B261" s="55" t="s">
        <v>375</v>
      </c>
      <c r="C261" s="44">
        <v>15324.1</v>
      </c>
      <c r="D261" s="21">
        <v>2356.6999999999998</v>
      </c>
      <c r="E261" s="21">
        <v>2023.1</v>
      </c>
      <c r="F261" s="21">
        <v>2721.1</v>
      </c>
      <c r="G261" s="21">
        <v>15.4</v>
      </c>
      <c r="H261" s="21">
        <v>13.2</v>
      </c>
      <c r="I261" s="22">
        <v>17.8</v>
      </c>
      <c r="J261" s="35">
        <v>25296.9</v>
      </c>
      <c r="K261" s="21">
        <v>7004.1</v>
      </c>
      <c r="L261" s="21">
        <v>6490.8</v>
      </c>
      <c r="M261" s="21">
        <v>7543.2</v>
      </c>
      <c r="N261" s="21">
        <v>27.7</v>
      </c>
      <c r="O261" s="21">
        <v>25.7</v>
      </c>
      <c r="P261" s="22">
        <v>29.8</v>
      </c>
    </row>
    <row r="262" spans="1:16">
      <c r="A262" s="6" t="s">
        <v>804</v>
      </c>
      <c r="B262" s="55" t="s">
        <v>805</v>
      </c>
      <c r="C262" s="44">
        <v>30113.3</v>
      </c>
      <c r="D262" s="21">
        <v>4152.3</v>
      </c>
      <c r="E262" s="21">
        <v>3537.7</v>
      </c>
      <c r="F262" s="21">
        <v>4847.8</v>
      </c>
      <c r="G262" s="21">
        <v>13.8</v>
      </c>
      <c r="H262" s="21">
        <v>11.7</v>
      </c>
      <c r="I262" s="22">
        <v>16.100000000000001</v>
      </c>
      <c r="J262" s="35">
        <v>45925.7</v>
      </c>
      <c r="K262" s="21">
        <v>11572.8</v>
      </c>
      <c r="L262" s="21">
        <v>10590.1</v>
      </c>
      <c r="M262" s="21">
        <v>12582.5</v>
      </c>
      <c r="N262" s="21">
        <v>25.2</v>
      </c>
      <c r="O262" s="21">
        <v>23.1</v>
      </c>
      <c r="P262" s="22">
        <v>27.4</v>
      </c>
    </row>
    <row r="263" spans="1:16">
      <c r="A263" s="6" t="s">
        <v>744</v>
      </c>
      <c r="B263" s="55" t="s">
        <v>745</v>
      </c>
      <c r="C263" s="44">
        <v>39349.4</v>
      </c>
      <c r="D263" s="21">
        <v>5111</v>
      </c>
      <c r="E263" s="21">
        <v>4429.6000000000004</v>
      </c>
      <c r="F263" s="21">
        <v>5853.1</v>
      </c>
      <c r="G263" s="21">
        <v>13</v>
      </c>
      <c r="H263" s="21">
        <v>11.3</v>
      </c>
      <c r="I263" s="22">
        <v>14.9</v>
      </c>
      <c r="J263" s="35">
        <v>65206.6</v>
      </c>
      <c r="K263" s="21">
        <v>15590.5</v>
      </c>
      <c r="L263" s="21">
        <v>14568.4</v>
      </c>
      <c r="M263" s="21">
        <v>16604.900000000001</v>
      </c>
      <c r="N263" s="21">
        <v>23.9</v>
      </c>
      <c r="O263" s="21">
        <v>22.3</v>
      </c>
      <c r="P263" s="22">
        <v>25.5</v>
      </c>
    </row>
    <row r="264" spans="1:16">
      <c r="A264" s="6" t="s">
        <v>806</v>
      </c>
      <c r="B264" s="55" t="s">
        <v>807</v>
      </c>
      <c r="C264" s="44">
        <v>23508.2</v>
      </c>
      <c r="D264" s="21">
        <v>2941.3</v>
      </c>
      <c r="E264" s="21">
        <v>2537.4</v>
      </c>
      <c r="F264" s="21">
        <v>3376.1</v>
      </c>
      <c r="G264" s="21">
        <v>12.5</v>
      </c>
      <c r="H264" s="21">
        <v>10.8</v>
      </c>
      <c r="I264" s="22">
        <v>14.4</v>
      </c>
      <c r="J264" s="35">
        <v>33318.800000000003</v>
      </c>
      <c r="K264" s="21">
        <v>7726.4</v>
      </c>
      <c r="L264" s="21">
        <v>7178.1</v>
      </c>
      <c r="M264" s="21">
        <v>8279.7000000000007</v>
      </c>
      <c r="N264" s="21">
        <v>23.2</v>
      </c>
      <c r="O264" s="21">
        <v>21.5</v>
      </c>
      <c r="P264" s="22">
        <v>24.8</v>
      </c>
    </row>
    <row r="265" spans="1:16">
      <c r="A265" s="6" t="s">
        <v>870</v>
      </c>
      <c r="B265" s="55" t="s">
        <v>871</v>
      </c>
      <c r="C265" s="44">
        <v>21278.5</v>
      </c>
      <c r="D265" s="21">
        <v>2569.9</v>
      </c>
      <c r="E265" s="21">
        <v>2197.5</v>
      </c>
      <c r="F265" s="21">
        <v>2974.5</v>
      </c>
      <c r="G265" s="21">
        <v>12.1</v>
      </c>
      <c r="H265" s="21">
        <v>10.3</v>
      </c>
      <c r="I265" s="22">
        <v>14</v>
      </c>
      <c r="J265" s="35">
        <v>25616.5</v>
      </c>
      <c r="K265" s="21">
        <v>5769.8</v>
      </c>
      <c r="L265" s="21">
        <v>5298.7</v>
      </c>
      <c r="M265" s="21">
        <v>6260</v>
      </c>
      <c r="N265" s="21">
        <v>22.5</v>
      </c>
      <c r="O265" s="21">
        <v>20.7</v>
      </c>
      <c r="P265" s="22">
        <v>24.4</v>
      </c>
    </row>
    <row r="266" spans="1:16">
      <c r="A266" s="6" t="s">
        <v>830</v>
      </c>
      <c r="B266" s="55" t="s">
        <v>831</v>
      </c>
      <c r="C266" s="44">
        <v>27176.2</v>
      </c>
      <c r="D266" s="21">
        <v>3307.4</v>
      </c>
      <c r="E266" s="21">
        <v>2826</v>
      </c>
      <c r="F266" s="21">
        <v>3814</v>
      </c>
      <c r="G266" s="21">
        <v>12.2</v>
      </c>
      <c r="H266" s="21">
        <v>10.4</v>
      </c>
      <c r="I266" s="22">
        <v>14</v>
      </c>
      <c r="J266" s="35">
        <v>40280.800000000003</v>
      </c>
      <c r="K266" s="21">
        <v>9123.7000000000007</v>
      </c>
      <c r="L266" s="21">
        <v>8396.9</v>
      </c>
      <c r="M266" s="21">
        <v>9872.4</v>
      </c>
      <c r="N266" s="21">
        <v>22.7</v>
      </c>
      <c r="O266" s="21">
        <v>20.8</v>
      </c>
      <c r="P266" s="22">
        <v>24.5</v>
      </c>
    </row>
    <row r="267" spans="1:16">
      <c r="A267" s="6" t="s">
        <v>364</v>
      </c>
      <c r="B267" s="55" t="s">
        <v>365</v>
      </c>
      <c r="C267" s="44">
        <v>49809.8</v>
      </c>
      <c r="D267" s="21">
        <v>7810.3</v>
      </c>
      <c r="E267" s="21">
        <v>6781.3</v>
      </c>
      <c r="F267" s="21">
        <v>8945.7999999999993</v>
      </c>
      <c r="G267" s="21">
        <v>15.7</v>
      </c>
      <c r="H267" s="21">
        <v>13.6</v>
      </c>
      <c r="I267" s="22">
        <v>18</v>
      </c>
      <c r="J267" s="35">
        <v>114984.2</v>
      </c>
      <c r="K267" s="21">
        <v>32229.3</v>
      </c>
      <c r="L267" s="21">
        <v>30234.799999999999</v>
      </c>
      <c r="M267" s="21">
        <v>34311.5</v>
      </c>
      <c r="N267" s="21">
        <v>28</v>
      </c>
      <c r="O267" s="21">
        <v>26.3</v>
      </c>
      <c r="P267" s="22">
        <v>29.8</v>
      </c>
    </row>
    <row r="268" spans="1:16">
      <c r="A268" s="6" t="s">
        <v>322</v>
      </c>
      <c r="B268" s="55" t="s">
        <v>323</v>
      </c>
      <c r="C268" s="44">
        <v>30131.599999999999</v>
      </c>
      <c r="D268" s="21">
        <v>4920.3</v>
      </c>
      <c r="E268" s="21">
        <v>4242.2</v>
      </c>
      <c r="F268" s="21">
        <v>5668.4</v>
      </c>
      <c r="G268" s="21">
        <v>16.3</v>
      </c>
      <c r="H268" s="21">
        <v>14.1</v>
      </c>
      <c r="I268" s="22">
        <v>18.8</v>
      </c>
      <c r="J268" s="35">
        <v>90284.4</v>
      </c>
      <c r="K268" s="21">
        <v>26160.799999999999</v>
      </c>
      <c r="L268" s="21">
        <v>24329.5</v>
      </c>
      <c r="M268" s="21">
        <v>28048</v>
      </c>
      <c r="N268" s="21">
        <v>29</v>
      </c>
      <c r="O268" s="21">
        <v>26.9</v>
      </c>
      <c r="P268" s="22">
        <v>31.1</v>
      </c>
    </row>
    <row r="269" spans="1:16">
      <c r="A269" s="6" t="s">
        <v>766</v>
      </c>
      <c r="B269" s="55" t="s">
        <v>767</v>
      </c>
      <c r="C269" s="44">
        <v>36408.1</v>
      </c>
      <c r="D269" s="21">
        <v>4922.6000000000004</v>
      </c>
      <c r="E269" s="21">
        <v>4207.8999999999996</v>
      </c>
      <c r="F269" s="21">
        <v>5717.5</v>
      </c>
      <c r="G269" s="21">
        <v>13.5</v>
      </c>
      <c r="H269" s="21">
        <v>11.6</v>
      </c>
      <c r="I269" s="22">
        <v>15.7</v>
      </c>
      <c r="J269" s="35">
        <v>59637.9</v>
      </c>
      <c r="K269" s="21">
        <v>14789.3</v>
      </c>
      <c r="L269" s="21">
        <v>13581.9</v>
      </c>
      <c r="M269" s="21">
        <v>16036.3</v>
      </c>
      <c r="N269" s="21">
        <v>24.8</v>
      </c>
      <c r="O269" s="21">
        <v>22.8</v>
      </c>
      <c r="P269" s="22">
        <v>26.9</v>
      </c>
    </row>
    <row r="270" spans="1:16">
      <c r="A270" s="6" t="s">
        <v>858</v>
      </c>
      <c r="B270" s="55" t="s">
        <v>859</v>
      </c>
      <c r="C270" s="44">
        <v>45569.2</v>
      </c>
      <c r="D270" s="21">
        <v>5574.7</v>
      </c>
      <c r="E270" s="21">
        <v>4805.6000000000004</v>
      </c>
      <c r="F270" s="21">
        <v>6421.4</v>
      </c>
      <c r="G270" s="21">
        <v>12.2</v>
      </c>
      <c r="H270" s="21">
        <v>10.5</v>
      </c>
      <c r="I270" s="22">
        <v>14.1</v>
      </c>
      <c r="J270" s="35">
        <v>57972.800000000003</v>
      </c>
      <c r="K270" s="21">
        <v>13184.5</v>
      </c>
      <c r="L270" s="21">
        <v>12178.6</v>
      </c>
      <c r="M270" s="21">
        <v>14145.5</v>
      </c>
      <c r="N270" s="21">
        <v>22.7</v>
      </c>
      <c r="O270" s="21">
        <v>21</v>
      </c>
      <c r="P270" s="22">
        <v>24.4</v>
      </c>
    </row>
    <row r="271" spans="1:16">
      <c r="A271" s="6" t="s">
        <v>646</v>
      </c>
      <c r="B271" s="55" t="s">
        <v>647</v>
      </c>
      <c r="C271" s="44">
        <v>30823.200000000001</v>
      </c>
      <c r="D271" s="21">
        <v>4217</v>
      </c>
      <c r="E271" s="21">
        <v>3653.5</v>
      </c>
      <c r="F271" s="21">
        <v>4838.1000000000004</v>
      </c>
      <c r="G271" s="21">
        <v>13.7</v>
      </c>
      <c r="H271" s="21">
        <v>11.9</v>
      </c>
      <c r="I271" s="22">
        <v>15.7</v>
      </c>
      <c r="J271" s="35">
        <v>70481.8</v>
      </c>
      <c r="K271" s="21">
        <v>17606.2</v>
      </c>
      <c r="L271" s="21">
        <v>16473.900000000001</v>
      </c>
      <c r="M271" s="21">
        <v>18714.3</v>
      </c>
      <c r="N271" s="21">
        <v>25</v>
      </c>
      <c r="O271" s="21">
        <v>23.4</v>
      </c>
      <c r="P271" s="22">
        <v>26.6</v>
      </c>
    </row>
    <row r="272" spans="1:16">
      <c r="A272" s="6" t="s">
        <v>784</v>
      </c>
      <c r="B272" s="55" t="s">
        <v>785</v>
      </c>
      <c r="C272" s="44">
        <v>28872.799999999999</v>
      </c>
      <c r="D272" s="21">
        <v>3639.6</v>
      </c>
      <c r="E272" s="21">
        <v>3142.1</v>
      </c>
      <c r="F272" s="21">
        <v>4172.6000000000004</v>
      </c>
      <c r="G272" s="21">
        <v>12.6</v>
      </c>
      <c r="H272" s="21">
        <v>10.9</v>
      </c>
      <c r="I272" s="22">
        <v>14.5</v>
      </c>
      <c r="J272" s="35">
        <v>38441.199999999997</v>
      </c>
      <c r="K272" s="21">
        <v>8973.7000000000007</v>
      </c>
      <c r="L272" s="21">
        <v>8347.1</v>
      </c>
      <c r="M272" s="21">
        <v>9617.2999999999993</v>
      </c>
      <c r="N272" s="21">
        <v>23.3</v>
      </c>
      <c r="O272" s="21">
        <v>21.7</v>
      </c>
      <c r="P272" s="22">
        <v>25</v>
      </c>
    </row>
    <row r="273" spans="1:16">
      <c r="A273" s="6" t="s">
        <v>848</v>
      </c>
      <c r="B273" s="55" t="s">
        <v>849</v>
      </c>
      <c r="C273" s="44">
        <v>15653.2</v>
      </c>
      <c r="D273" s="21">
        <v>1927.1</v>
      </c>
      <c r="E273" s="21">
        <v>1658.8</v>
      </c>
      <c r="F273" s="21">
        <v>2218.6</v>
      </c>
      <c r="G273" s="21">
        <v>12.3</v>
      </c>
      <c r="H273" s="21">
        <v>10.6</v>
      </c>
      <c r="I273" s="22">
        <v>14.2</v>
      </c>
      <c r="J273" s="35">
        <v>23615.8</v>
      </c>
      <c r="K273" s="21">
        <v>5397.5</v>
      </c>
      <c r="L273" s="21">
        <v>5000.3999999999996</v>
      </c>
      <c r="M273" s="21">
        <v>5778.5</v>
      </c>
      <c r="N273" s="21">
        <v>22.9</v>
      </c>
      <c r="O273" s="21">
        <v>21.2</v>
      </c>
      <c r="P273" s="22">
        <v>24.5</v>
      </c>
    </row>
    <row r="274" spans="1:16">
      <c r="A274" s="6" t="s">
        <v>814</v>
      </c>
      <c r="B274" s="55" t="s">
        <v>815</v>
      </c>
      <c r="C274" s="44">
        <v>29729.4</v>
      </c>
      <c r="D274" s="21">
        <v>3622.3</v>
      </c>
      <c r="E274" s="21">
        <v>3091.7</v>
      </c>
      <c r="F274" s="21">
        <v>4176.3</v>
      </c>
      <c r="G274" s="21">
        <v>12.2</v>
      </c>
      <c r="H274" s="21">
        <v>10.4</v>
      </c>
      <c r="I274" s="22">
        <v>14</v>
      </c>
      <c r="J274" s="35">
        <v>36767.599999999999</v>
      </c>
      <c r="K274" s="21">
        <v>8331.2000000000007</v>
      </c>
      <c r="L274" s="21">
        <v>7667.1</v>
      </c>
      <c r="M274" s="21">
        <v>9032.5</v>
      </c>
      <c r="N274" s="21">
        <v>22.7</v>
      </c>
      <c r="O274" s="21">
        <v>20.9</v>
      </c>
      <c r="P274" s="22">
        <v>24.6</v>
      </c>
    </row>
    <row r="275" spans="1:16">
      <c r="A275" s="6" t="s">
        <v>626</v>
      </c>
      <c r="B275" s="55" t="s">
        <v>627</v>
      </c>
      <c r="C275" s="44">
        <v>38439.699999999997</v>
      </c>
      <c r="D275" s="21">
        <v>5266.9</v>
      </c>
      <c r="E275" s="21">
        <v>4567.1000000000004</v>
      </c>
      <c r="F275" s="21">
        <v>6024.4</v>
      </c>
      <c r="G275" s="21">
        <v>13.7</v>
      </c>
      <c r="H275" s="21">
        <v>11.9</v>
      </c>
      <c r="I275" s="22">
        <v>15.7</v>
      </c>
      <c r="J275" s="35">
        <v>53001.3</v>
      </c>
      <c r="K275" s="21">
        <v>13297.7</v>
      </c>
      <c r="L275" s="21">
        <v>12441.2</v>
      </c>
      <c r="M275" s="21">
        <v>14167.8</v>
      </c>
      <c r="N275" s="21">
        <v>25.1</v>
      </c>
      <c r="O275" s="21">
        <v>23.5</v>
      </c>
      <c r="P275" s="22">
        <v>26.7</v>
      </c>
    </row>
    <row r="276" spans="1:16">
      <c r="A276" s="6" t="s">
        <v>746</v>
      </c>
      <c r="B276" s="55" t="s">
        <v>747</v>
      </c>
      <c r="C276" s="44">
        <v>19036.599999999999</v>
      </c>
      <c r="D276" s="21">
        <v>2437.1</v>
      </c>
      <c r="E276" s="21">
        <v>2107.3000000000002</v>
      </c>
      <c r="F276" s="21">
        <v>2793.7</v>
      </c>
      <c r="G276" s="21">
        <v>12.8</v>
      </c>
      <c r="H276" s="21">
        <v>11.1</v>
      </c>
      <c r="I276" s="22">
        <v>14.7</v>
      </c>
      <c r="J276" s="35">
        <v>30377.4</v>
      </c>
      <c r="K276" s="21">
        <v>7186</v>
      </c>
      <c r="L276" s="21">
        <v>6707</v>
      </c>
      <c r="M276" s="21">
        <v>7656.3</v>
      </c>
      <c r="N276" s="21">
        <v>23.7</v>
      </c>
      <c r="O276" s="21">
        <v>22.1</v>
      </c>
      <c r="P276" s="22">
        <v>25.2</v>
      </c>
    </row>
    <row r="277" spans="1:16">
      <c r="A277" s="6" t="s">
        <v>772</v>
      </c>
      <c r="B277" s="55" t="s">
        <v>773</v>
      </c>
      <c r="C277" s="44">
        <v>31008.5</v>
      </c>
      <c r="D277" s="21">
        <v>3890.9</v>
      </c>
      <c r="E277" s="21">
        <v>3345.8</v>
      </c>
      <c r="F277" s="21">
        <v>4473.8</v>
      </c>
      <c r="G277" s="21">
        <v>12.5</v>
      </c>
      <c r="H277" s="21">
        <v>10.8</v>
      </c>
      <c r="I277" s="22">
        <v>14.4</v>
      </c>
      <c r="J277" s="35">
        <v>48383.5</v>
      </c>
      <c r="K277" s="21">
        <v>11249.9</v>
      </c>
      <c r="L277" s="21">
        <v>10430.1</v>
      </c>
      <c r="M277" s="21">
        <v>12095.2</v>
      </c>
      <c r="N277" s="21">
        <v>23.3</v>
      </c>
      <c r="O277" s="21">
        <v>21.6</v>
      </c>
      <c r="P277" s="22">
        <v>25</v>
      </c>
    </row>
    <row r="278" spans="1:16">
      <c r="A278" s="6" t="s">
        <v>480</v>
      </c>
      <c r="B278" s="55" t="s">
        <v>481</v>
      </c>
      <c r="C278" s="44">
        <v>11193.6</v>
      </c>
      <c r="D278" s="21">
        <v>1579.1</v>
      </c>
      <c r="E278" s="21">
        <v>1363.4</v>
      </c>
      <c r="F278" s="21">
        <v>1811</v>
      </c>
      <c r="G278" s="21">
        <v>14.1</v>
      </c>
      <c r="H278" s="21">
        <v>12.2</v>
      </c>
      <c r="I278" s="22">
        <v>16.2</v>
      </c>
      <c r="J278" s="35">
        <v>23295.4</v>
      </c>
      <c r="K278" s="21">
        <v>5998.1</v>
      </c>
      <c r="L278" s="21">
        <v>5574.3</v>
      </c>
      <c r="M278" s="21">
        <v>6441.6</v>
      </c>
      <c r="N278" s="21">
        <v>25.7</v>
      </c>
      <c r="O278" s="21">
        <v>23.9</v>
      </c>
      <c r="P278" s="22">
        <v>27.7</v>
      </c>
    </row>
    <row r="279" spans="1:16">
      <c r="A279" s="6" t="s">
        <v>482</v>
      </c>
      <c r="B279" s="55" t="s">
        <v>483</v>
      </c>
      <c r="C279" s="44">
        <v>20805.3</v>
      </c>
      <c r="D279" s="21">
        <v>3019.1</v>
      </c>
      <c r="E279" s="21">
        <v>2629.1</v>
      </c>
      <c r="F279" s="21">
        <v>3441</v>
      </c>
      <c r="G279" s="21">
        <v>14.5</v>
      </c>
      <c r="H279" s="21">
        <v>12.6</v>
      </c>
      <c r="I279" s="22">
        <v>16.5</v>
      </c>
      <c r="J279" s="35">
        <v>38905.699999999997</v>
      </c>
      <c r="K279" s="21">
        <v>10225.4</v>
      </c>
      <c r="L279" s="21">
        <v>9643.4</v>
      </c>
      <c r="M279" s="21">
        <v>10815.6</v>
      </c>
      <c r="N279" s="21">
        <v>26.3</v>
      </c>
      <c r="O279" s="21">
        <v>24.8</v>
      </c>
      <c r="P279" s="22">
        <v>27.8</v>
      </c>
    </row>
    <row r="280" spans="1:16">
      <c r="A280" s="6" t="s">
        <v>484</v>
      </c>
      <c r="B280" s="55" t="s">
        <v>485</v>
      </c>
      <c r="C280" s="44">
        <v>14119.7</v>
      </c>
      <c r="D280" s="21">
        <v>2024.4</v>
      </c>
      <c r="E280" s="21">
        <v>1761</v>
      </c>
      <c r="F280" s="21">
        <v>2312.1999999999998</v>
      </c>
      <c r="G280" s="21">
        <v>14.3</v>
      </c>
      <c r="H280" s="21">
        <v>12.5</v>
      </c>
      <c r="I280" s="22">
        <v>16.399999999999999</v>
      </c>
      <c r="J280" s="35">
        <v>39034.300000000003</v>
      </c>
      <c r="K280" s="21">
        <v>10163.9</v>
      </c>
      <c r="L280" s="21">
        <v>9558.2000000000007</v>
      </c>
      <c r="M280" s="21">
        <v>10773.9</v>
      </c>
      <c r="N280" s="21">
        <v>26</v>
      </c>
      <c r="O280" s="21">
        <v>24.5</v>
      </c>
      <c r="P280" s="22">
        <v>27.6</v>
      </c>
    </row>
    <row r="281" spans="1:16">
      <c r="A281" s="6" t="s">
        <v>674</v>
      </c>
      <c r="B281" s="55" t="s">
        <v>675</v>
      </c>
      <c r="C281" s="44">
        <v>63655.7</v>
      </c>
      <c r="D281" s="21">
        <v>8529</v>
      </c>
      <c r="E281" s="21">
        <v>7397.4</v>
      </c>
      <c r="F281" s="21">
        <v>9763.6</v>
      </c>
      <c r="G281" s="21">
        <v>13.4</v>
      </c>
      <c r="H281" s="21">
        <v>11.6</v>
      </c>
      <c r="I281" s="22">
        <v>15.3</v>
      </c>
      <c r="J281" s="35">
        <v>125518.3</v>
      </c>
      <c r="K281" s="21">
        <v>30829</v>
      </c>
      <c r="L281" s="21">
        <v>28886.9</v>
      </c>
      <c r="M281" s="21">
        <v>32754.7</v>
      </c>
      <c r="N281" s="21">
        <v>24.6</v>
      </c>
      <c r="O281" s="21">
        <v>23</v>
      </c>
      <c r="P281" s="22">
        <v>26.1</v>
      </c>
    </row>
    <row r="282" spans="1:16">
      <c r="A282" s="6" t="s">
        <v>712</v>
      </c>
      <c r="B282" s="55" t="s">
        <v>713</v>
      </c>
      <c r="C282" s="44">
        <v>24107.8</v>
      </c>
      <c r="D282" s="21">
        <v>3076.9</v>
      </c>
      <c r="E282" s="21">
        <v>2639.2</v>
      </c>
      <c r="F282" s="21">
        <v>3536.2</v>
      </c>
      <c r="G282" s="21">
        <v>12.8</v>
      </c>
      <c r="H282" s="21">
        <v>10.9</v>
      </c>
      <c r="I282" s="22">
        <v>14.7</v>
      </c>
      <c r="J282" s="35">
        <v>34572.199999999997</v>
      </c>
      <c r="K282" s="21">
        <v>8164.6</v>
      </c>
      <c r="L282" s="21">
        <v>7574.6</v>
      </c>
      <c r="M282" s="21">
        <v>8791.6</v>
      </c>
      <c r="N282" s="21">
        <v>23.6</v>
      </c>
      <c r="O282" s="21">
        <v>21.9</v>
      </c>
      <c r="P282" s="22">
        <v>25.4</v>
      </c>
    </row>
    <row r="283" spans="1:16">
      <c r="A283" s="6" t="s">
        <v>536</v>
      </c>
      <c r="B283" s="55" t="s">
        <v>537</v>
      </c>
      <c r="C283" s="44">
        <v>27246.7</v>
      </c>
      <c r="D283" s="21">
        <v>3791</v>
      </c>
      <c r="E283" s="21">
        <v>3285</v>
      </c>
      <c r="F283" s="21">
        <v>4338.2</v>
      </c>
      <c r="G283" s="21">
        <v>13.9</v>
      </c>
      <c r="H283" s="21">
        <v>12.1</v>
      </c>
      <c r="I283" s="22">
        <v>15.9</v>
      </c>
      <c r="J283" s="35">
        <v>58660.3</v>
      </c>
      <c r="K283" s="21">
        <v>14916.7</v>
      </c>
      <c r="L283" s="21">
        <v>13943.7</v>
      </c>
      <c r="M283" s="21">
        <v>15850</v>
      </c>
      <c r="N283" s="21">
        <v>25.4</v>
      </c>
      <c r="O283" s="21">
        <v>23.8</v>
      </c>
      <c r="P283" s="22">
        <v>27</v>
      </c>
    </row>
    <row r="284" spans="1:16">
      <c r="A284" s="6" t="s">
        <v>786</v>
      </c>
      <c r="B284" s="55" t="s">
        <v>787</v>
      </c>
      <c r="C284" s="44">
        <v>37325.4</v>
      </c>
      <c r="D284" s="21">
        <v>4935</v>
      </c>
      <c r="E284" s="21">
        <v>4270.2</v>
      </c>
      <c r="F284" s="21">
        <v>5670.9</v>
      </c>
      <c r="G284" s="21">
        <v>13.2</v>
      </c>
      <c r="H284" s="21">
        <v>11.4</v>
      </c>
      <c r="I284" s="22">
        <v>15.2</v>
      </c>
      <c r="J284" s="35">
        <v>40288.6</v>
      </c>
      <c r="K284" s="21">
        <v>9783.9</v>
      </c>
      <c r="L284" s="21">
        <v>9089.2999999999993</v>
      </c>
      <c r="M284" s="21">
        <v>10444.799999999999</v>
      </c>
      <c r="N284" s="21">
        <v>24.3</v>
      </c>
      <c r="O284" s="21">
        <v>22.6</v>
      </c>
      <c r="P284" s="22">
        <v>25.9</v>
      </c>
    </row>
    <row r="285" spans="1:16">
      <c r="A285" s="6" t="s">
        <v>520</v>
      </c>
      <c r="B285" s="55" t="s">
        <v>521</v>
      </c>
      <c r="C285" s="44">
        <v>44633.4</v>
      </c>
      <c r="D285" s="21">
        <v>6396.3</v>
      </c>
      <c r="E285" s="21">
        <v>5577.8</v>
      </c>
      <c r="F285" s="21">
        <v>7286.7</v>
      </c>
      <c r="G285" s="21">
        <v>14.3</v>
      </c>
      <c r="H285" s="21">
        <v>12.5</v>
      </c>
      <c r="I285" s="22">
        <v>16.3</v>
      </c>
      <c r="J285" s="35">
        <v>81482.600000000006</v>
      </c>
      <c r="K285" s="21">
        <v>21210.9</v>
      </c>
      <c r="L285" s="21">
        <v>19969.099999999999</v>
      </c>
      <c r="M285" s="21">
        <v>22464.9</v>
      </c>
      <c r="N285" s="21">
        <v>26</v>
      </c>
      <c r="O285" s="21">
        <v>24.5</v>
      </c>
      <c r="P285" s="22">
        <v>27.6</v>
      </c>
    </row>
    <row r="286" spans="1:16">
      <c r="A286" s="6" t="s">
        <v>412</v>
      </c>
      <c r="B286" s="55" t="s">
        <v>413</v>
      </c>
      <c r="C286" s="44">
        <v>39640.1</v>
      </c>
      <c r="D286" s="21">
        <v>5989.1</v>
      </c>
      <c r="E286" s="21">
        <v>5199.3999999999996</v>
      </c>
      <c r="F286" s="21">
        <v>6858</v>
      </c>
      <c r="G286" s="21">
        <v>15.1</v>
      </c>
      <c r="H286" s="21">
        <v>13.1</v>
      </c>
      <c r="I286" s="22">
        <v>17.3</v>
      </c>
      <c r="J286" s="35">
        <v>116116.9</v>
      </c>
      <c r="K286" s="21">
        <v>31525</v>
      </c>
      <c r="L286" s="21">
        <v>29573.7</v>
      </c>
      <c r="M286" s="21">
        <v>33493.4</v>
      </c>
      <c r="N286" s="21">
        <v>27.1</v>
      </c>
      <c r="O286" s="21">
        <v>25.5</v>
      </c>
      <c r="P286" s="22">
        <v>28.8</v>
      </c>
    </row>
    <row r="287" spans="1:16">
      <c r="A287" s="6" t="s">
        <v>628</v>
      </c>
      <c r="B287" s="55" t="s">
        <v>629</v>
      </c>
      <c r="C287" s="44">
        <v>98980.7</v>
      </c>
      <c r="D287" s="21">
        <v>13317.3</v>
      </c>
      <c r="E287" s="21">
        <v>11553.8</v>
      </c>
      <c r="F287" s="21">
        <v>15225.6</v>
      </c>
      <c r="G287" s="21">
        <v>13.5</v>
      </c>
      <c r="H287" s="21">
        <v>11.7</v>
      </c>
      <c r="I287" s="22">
        <v>15.4</v>
      </c>
      <c r="J287" s="35">
        <v>161682.29999999999</v>
      </c>
      <c r="K287" s="21">
        <v>39920.400000000001</v>
      </c>
      <c r="L287" s="21">
        <v>37407.800000000003</v>
      </c>
      <c r="M287" s="21">
        <v>42397.599999999999</v>
      </c>
      <c r="N287" s="21">
        <v>24.7</v>
      </c>
      <c r="O287" s="21">
        <v>23.1</v>
      </c>
      <c r="P287" s="22">
        <v>26.2</v>
      </c>
    </row>
    <row r="288" spans="1:16">
      <c r="A288" s="6" t="s">
        <v>796</v>
      </c>
      <c r="B288" s="55" t="s">
        <v>797</v>
      </c>
      <c r="C288" s="44">
        <v>29456.5</v>
      </c>
      <c r="D288" s="21">
        <v>3685.3</v>
      </c>
      <c r="E288" s="21">
        <v>3165.5</v>
      </c>
      <c r="F288" s="21">
        <v>4231.2</v>
      </c>
      <c r="G288" s="21">
        <v>12.5</v>
      </c>
      <c r="H288" s="21">
        <v>10.7</v>
      </c>
      <c r="I288" s="22">
        <v>14.4</v>
      </c>
      <c r="J288" s="35">
        <v>34152.5</v>
      </c>
      <c r="K288" s="21">
        <v>7925.1</v>
      </c>
      <c r="L288" s="21">
        <v>7348.2</v>
      </c>
      <c r="M288" s="21">
        <v>8529.4</v>
      </c>
      <c r="N288" s="21">
        <v>23.2</v>
      </c>
      <c r="O288" s="21">
        <v>21.5</v>
      </c>
      <c r="P288" s="22">
        <v>25</v>
      </c>
    </row>
    <row r="289" spans="1:16">
      <c r="A289" s="6" t="s">
        <v>860</v>
      </c>
      <c r="B289" s="55" t="s">
        <v>861</v>
      </c>
      <c r="C289" s="44">
        <v>31287</v>
      </c>
      <c r="D289" s="21">
        <v>3713.6</v>
      </c>
      <c r="E289" s="21">
        <v>3167.1</v>
      </c>
      <c r="F289" s="21">
        <v>4283.8999999999996</v>
      </c>
      <c r="G289" s="21">
        <v>11.9</v>
      </c>
      <c r="H289" s="21">
        <v>10.1</v>
      </c>
      <c r="I289" s="22">
        <v>13.7</v>
      </c>
      <c r="J289" s="35">
        <v>42607</v>
      </c>
      <c r="K289" s="21">
        <v>9441.7000000000007</v>
      </c>
      <c r="L289" s="21">
        <v>8680.2999999999993</v>
      </c>
      <c r="M289" s="21">
        <v>10233</v>
      </c>
      <c r="N289" s="21">
        <v>22.2</v>
      </c>
      <c r="O289" s="21">
        <v>20.399999999999999</v>
      </c>
      <c r="P289" s="22">
        <v>24</v>
      </c>
    </row>
    <row r="290" spans="1:16">
      <c r="A290" s="6" t="s">
        <v>328</v>
      </c>
      <c r="B290" s="55" t="s">
        <v>329</v>
      </c>
      <c r="C290" s="44">
        <v>43476.7</v>
      </c>
      <c r="D290" s="21">
        <v>6817.7</v>
      </c>
      <c r="E290" s="21">
        <v>5937.2</v>
      </c>
      <c r="F290" s="21">
        <v>7782.6</v>
      </c>
      <c r="G290" s="21">
        <v>15.7</v>
      </c>
      <c r="H290" s="21">
        <v>13.7</v>
      </c>
      <c r="I290" s="22">
        <v>17.899999999999999</v>
      </c>
      <c r="J290" s="35">
        <v>117017.3</v>
      </c>
      <c r="K290" s="21">
        <v>32786.1</v>
      </c>
      <c r="L290" s="21">
        <v>30883</v>
      </c>
      <c r="M290" s="21">
        <v>34736.6</v>
      </c>
      <c r="N290" s="21">
        <v>28</v>
      </c>
      <c r="O290" s="21">
        <v>26.4</v>
      </c>
      <c r="P290" s="22">
        <v>29.7</v>
      </c>
    </row>
    <row r="291" spans="1:16">
      <c r="A291" s="6" t="s">
        <v>862</v>
      </c>
      <c r="B291" s="55" t="s">
        <v>863</v>
      </c>
      <c r="C291" s="44">
        <v>20393.900000000001</v>
      </c>
      <c r="D291" s="21">
        <v>2453.9</v>
      </c>
      <c r="E291" s="21">
        <v>2102.8000000000002</v>
      </c>
      <c r="F291" s="21">
        <v>2825.4</v>
      </c>
      <c r="G291" s="21">
        <v>12</v>
      </c>
      <c r="H291" s="21">
        <v>10.3</v>
      </c>
      <c r="I291" s="22">
        <v>13.9</v>
      </c>
      <c r="J291" s="35">
        <v>25104.1</v>
      </c>
      <c r="K291" s="21">
        <v>5621.8</v>
      </c>
      <c r="L291" s="21">
        <v>5188.3</v>
      </c>
      <c r="M291" s="21">
        <v>6070</v>
      </c>
      <c r="N291" s="21">
        <v>22.4</v>
      </c>
      <c r="O291" s="21">
        <v>20.7</v>
      </c>
      <c r="P291" s="22">
        <v>24.2</v>
      </c>
    </row>
    <row r="292" spans="1:16">
      <c r="A292" s="6" t="s">
        <v>864</v>
      </c>
      <c r="B292" s="55" t="s">
        <v>865</v>
      </c>
      <c r="C292" s="44">
        <v>28734.3</v>
      </c>
      <c r="D292" s="21">
        <v>3272.6</v>
      </c>
      <c r="E292" s="21">
        <v>2750.7</v>
      </c>
      <c r="F292" s="21">
        <v>3813.2</v>
      </c>
      <c r="G292" s="21">
        <v>11.4</v>
      </c>
      <c r="H292" s="21">
        <v>9.6</v>
      </c>
      <c r="I292" s="22">
        <v>13.3</v>
      </c>
      <c r="J292" s="35">
        <v>53989.7</v>
      </c>
      <c r="K292" s="21">
        <v>11539.1</v>
      </c>
      <c r="L292" s="21">
        <v>10438.700000000001</v>
      </c>
      <c r="M292" s="21">
        <v>12697.5</v>
      </c>
      <c r="N292" s="21">
        <v>21.4</v>
      </c>
      <c r="O292" s="21">
        <v>19.3</v>
      </c>
      <c r="P292" s="22">
        <v>23.5</v>
      </c>
    </row>
    <row r="293" spans="1:16">
      <c r="A293" s="6" t="s">
        <v>414</v>
      </c>
      <c r="B293" s="55" t="s">
        <v>415</v>
      </c>
      <c r="C293" s="44">
        <v>34821.199999999997</v>
      </c>
      <c r="D293" s="21">
        <v>5574.6</v>
      </c>
      <c r="E293" s="21">
        <v>4800.5</v>
      </c>
      <c r="F293" s="21">
        <v>6443.2</v>
      </c>
      <c r="G293" s="21">
        <v>16</v>
      </c>
      <c r="H293" s="21">
        <v>13.8</v>
      </c>
      <c r="I293" s="22">
        <v>18.5</v>
      </c>
      <c r="J293" s="35">
        <v>76337.8</v>
      </c>
      <c r="K293" s="21">
        <v>21782.2</v>
      </c>
      <c r="L293" s="21">
        <v>20207.7</v>
      </c>
      <c r="M293" s="21">
        <v>23451.4</v>
      </c>
      <c r="N293" s="21">
        <v>28.5</v>
      </c>
      <c r="O293" s="21">
        <v>26.5</v>
      </c>
      <c r="P293" s="22">
        <v>30.7</v>
      </c>
    </row>
    <row r="294" spans="1:16">
      <c r="A294" s="6" t="s">
        <v>590</v>
      </c>
      <c r="B294" s="55" t="s">
        <v>591</v>
      </c>
      <c r="C294" s="44">
        <v>15856.6</v>
      </c>
      <c r="D294" s="21">
        <v>2205.6</v>
      </c>
      <c r="E294" s="21">
        <v>1918.8</v>
      </c>
      <c r="F294" s="21">
        <v>2517.8000000000002</v>
      </c>
      <c r="G294" s="21">
        <v>13.9</v>
      </c>
      <c r="H294" s="21">
        <v>12.1</v>
      </c>
      <c r="I294" s="22">
        <v>15.9</v>
      </c>
      <c r="J294" s="35">
        <v>30302.400000000001</v>
      </c>
      <c r="K294" s="21">
        <v>7676.5</v>
      </c>
      <c r="L294" s="21">
        <v>7218.9</v>
      </c>
      <c r="M294" s="21">
        <v>8132.4</v>
      </c>
      <c r="N294" s="21">
        <v>25.3</v>
      </c>
      <c r="O294" s="21">
        <v>23.8</v>
      </c>
      <c r="P294" s="22">
        <v>26.8</v>
      </c>
    </row>
    <row r="295" spans="1:16">
      <c r="A295" s="6" t="s">
        <v>486</v>
      </c>
      <c r="B295" s="55" t="s">
        <v>487</v>
      </c>
      <c r="C295" s="44">
        <v>20517.3</v>
      </c>
      <c r="D295" s="21">
        <v>2917.8</v>
      </c>
      <c r="E295" s="21">
        <v>2540.6999999999998</v>
      </c>
      <c r="F295" s="21">
        <v>3324.1</v>
      </c>
      <c r="G295" s="21">
        <v>14.2</v>
      </c>
      <c r="H295" s="21">
        <v>12.4</v>
      </c>
      <c r="I295" s="22">
        <v>16.2</v>
      </c>
      <c r="J295" s="35">
        <v>36478.699999999997</v>
      </c>
      <c r="K295" s="21">
        <v>9431.7999999999993</v>
      </c>
      <c r="L295" s="21">
        <v>8869</v>
      </c>
      <c r="M295" s="21">
        <v>9984.4</v>
      </c>
      <c r="N295" s="21">
        <v>25.9</v>
      </c>
      <c r="O295" s="21">
        <v>24.3</v>
      </c>
      <c r="P295" s="22">
        <v>27.4</v>
      </c>
    </row>
    <row r="296" spans="1:16">
      <c r="A296" s="6" t="s">
        <v>538</v>
      </c>
      <c r="B296" s="55" t="s">
        <v>539</v>
      </c>
      <c r="C296" s="44">
        <v>22474.3</v>
      </c>
      <c r="D296" s="21">
        <v>3104.1</v>
      </c>
      <c r="E296" s="21">
        <v>2697.6</v>
      </c>
      <c r="F296" s="21">
        <v>3543.8</v>
      </c>
      <c r="G296" s="21">
        <v>13.8</v>
      </c>
      <c r="H296" s="21">
        <v>12</v>
      </c>
      <c r="I296" s="22">
        <v>15.8</v>
      </c>
      <c r="J296" s="35">
        <v>50998.7</v>
      </c>
      <c r="K296" s="21">
        <v>12869.6</v>
      </c>
      <c r="L296" s="21">
        <v>12077.4</v>
      </c>
      <c r="M296" s="21">
        <v>13631.1</v>
      </c>
      <c r="N296" s="21">
        <v>25.2</v>
      </c>
      <c r="O296" s="21">
        <v>23.7</v>
      </c>
      <c r="P296" s="22">
        <v>26.7</v>
      </c>
    </row>
    <row r="297" spans="1:16">
      <c r="A297" s="6" t="s">
        <v>430</v>
      </c>
      <c r="B297" s="55" t="s">
        <v>431</v>
      </c>
      <c r="C297" s="44">
        <v>23968.2</v>
      </c>
      <c r="D297" s="21">
        <v>3591.9</v>
      </c>
      <c r="E297" s="21">
        <v>3136.1</v>
      </c>
      <c r="F297" s="21">
        <v>4090.9</v>
      </c>
      <c r="G297" s="21">
        <v>15</v>
      </c>
      <c r="H297" s="21">
        <v>13.1</v>
      </c>
      <c r="I297" s="22">
        <v>17.100000000000001</v>
      </c>
      <c r="J297" s="35">
        <v>41924.800000000003</v>
      </c>
      <c r="K297" s="21">
        <v>11329</v>
      </c>
      <c r="L297" s="21">
        <v>10683.4</v>
      </c>
      <c r="M297" s="21">
        <v>11980.4</v>
      </c>
      <c r="N297" s="21">
        <v>27</v>
      </c>
      <c r="O297" s="21">
        <v>25.5</v>
      </c>
      <c r="P297" s="22">
        <v>28.6</v>
      </c>
    </row>
    <row r="298" spans="1:16">
      <c r="A298" s="6" t="s">
        <v>488</v>
      </c>
      <c r="B298" s="55" t="s">
        <v>489</v>
      </c>
      <c r="C298" s="44">
        <v>14858.4</v>
      </c>
      <c r="D298" s="21">
        <v>2203.3000000000002</v>
      </c>
      <c r="E298" s="21">
        <v>1913.7</v>
      </c>
      <c r="F298" s="21">
        <v>2522.6999999999998</v>
      </c>
      <c r="G298" s="21">
        <v>14.8</v>
      </c>
      <c r="H298" s="21">
        <v>12.9</v>
      </c>
      <c r="I298" s="22">
        <v>17</v>
      </c>
      <c r="J298" s="35">
        <v>39461.599999999999</v>
      </c>
      <c r="K298" s="21">
        <v>10571.6</v>
      </c>
      <c r="L298" s="21">
        <v>9909.1</v>
      </c>
      <c r="M298" s="21">
        <v>11240.9</v>
      </c>
      <c r="N298" s="21">
        <v>26.8</v>
      </c>
      <c r="O298" s="21">
        <v>25.1</v>
      </c>
      <c r="P298" s="22">
        <v>28.5</v>
      </c>
    </row>
    <row r="299" spans="1:16" ht="15.95" thickBot="1">
      <c r="A299" s="11" t="s">
        <v>748</v>
      </c>
      <c r="B299" s="68" t="s">
        <v>749</v>
      </c>
      <c r="C299" s="45">
        <v>35378.5</v>
      </c>
      <c r="D299" s="23">
        <v>4542.7</v>
      </c>
      <c r="E299" s="23">
        <v>3912.9</v>
      </c>
      <c r="F299" s="23">
        <v>5215.3</v>
      </c>
      <c r="G299" s="23">
        <v>12.8</v>
      </c>
      <c r="H299" s="23">
        <v>11.1</v>
      </c>
      <c r="I299" s="24">
        <v>14.7</v>
      </c>
      <c r="J299" s="36">
        <v>53266.5</v>
      </c>
      <c r="K299" s="23">
        <v>12617.4</v>
      </c>
      <c r="L299" s="23">
        <v>11724.7</v>
      </c>
      <c r="M299" s="23">
        <v>13553.6</v>
      </c>
      <c r="N299" s="23">
        <v>23.7</v>
      </c>
      <c r="O299" s="23">
        <v>22</v>
      </c>
      <c r="P299" s="24">
        <v>25.4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E8AF6E0-13DF-4E40-B296-C371489B6ED8}">
  <dimension ref="A1:H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8" width="14.140625" style="20" customWidth="1"/>
    <col min="9" max="16384" width="8.7109375" style="2"/>
  </cols>
  <sheetData>
    <row r="1" spans="1:8">
      <c r="A1" s="96" t="s">
        <v>217</v>
      </c>
      <c r="B1" s="98" t="s">
        <v>218</v>
      </c>
      <c r="C1" s="99"/>
      <c r="D1" s="99"/>
      <c r="E1" s="99"/>
      <c r="F1" s="99"/>
      <c r="G1" s="99"/>
      <c r="H1" s="100"/>
    </row>
    <row r="2" spans="1:8" ht="15.95" thickBot="1">
      <c r="A2" s="97" t="s">
        <v>219</v>
      </c>
      <c r="B2" s="32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</row>
    <row r="3" spans="1:8" ht="15.95" thickBot="1">
      <c r="A3" s="37" t="s">
        <v>220</v>
      </c>
      <c r="B3" s="33">
        <v>25613776</v>
      </c>
      <c r="C3" s="30">
        <v>3755400.8</v>
      </c>
      <c r="D3" s="30">
        <v>3482322.3</v>
      </c>
      <c r="E3" s="30">
        <v>4030805.7</v>
      </c>
      <c r="F3" s="30">
        <v>14.7</v>
      </c>
      <c r="G3" s="30">
        <v>13.6</v>
      </c>
      <c r="H3" s="31">
        <v>15.7</v>
      </c>
    </row>
    <row r="4" spans="1:8">
      <c r="A4" s="38" t="s">
        <v>221</v>
      </c>
      <c r="B4" s="34">
        <v>516795</v>
      </c>
      <c r="C4" s="27">
        <v>93223.4</v>
      </c>
      <c r="D4" s="27">
        <v>85329.3</v>
      </c>
      <c r="E4" s="27">
        <v>101917.3</v>
      </c>
      <c r="F4" s="27">
        <v>18</v>
      </c>
      <c r="G4" s="27">
        <v>16.5</v>
      </c>
      <c r="H4" s="28">
        <v>19.7</v>
      </c>
    </row>
    <row r="5" spans="1:8">
      <c r="A5" s="39" t="s">
        <v>225</v>
      </c>
      <c r="B5" s="35">
        <v>613332</v>
      </c>
      <c r="C5" s="21">
        <v>104668.9</v>
      </c>
      <c r="D5" s="21">
        <v>96583.5</v>
      </c>
      <c r="E5" s="21">
        <v>113454.7</v>
      </c>
      <c r="F5" s="21">
        <v>17.100000000000001</v>
      </c>
      <c r="G5" s="21">
        <v>15.7</v>
      </c>
      <c r="H5" s="22">
        <v>18.5</v>
      </c>
    </row>
    <row r="6" spans="1:8">
      <c r="A6" s="39" t="s">
        <v>224</v>
      </c>
      <c r="B6" s="35">
        <v>1444043.5</v>
      </c>
      <c r="C6" s="21">
        <v>243347.5</v>
      </c>
      <c r="D6" s="21">
        <v>225086.6</v>
      </c>
      <c r="E6" s="21">
        <v>262792.59999999998</v>
      </c>
      <c r="F6" s="21">
        <v>16.899999999999999</v>
      </c>
      <c r="G6" s="21">
        <v>15.6</v>
      </c>
      <c r="H6" s="22">
        <v>18.2</v>
      </c>
    </row>
    <row r="7" spans="1:8">
      <c r="A7" s="39" t="s">
        <v>236</v>
      </c>
      <c r="B7" s="35">
        <v>511813</v>
      </c>
      <c r="C7" s="21">
        <v>85841.600000000006</v>
      </c>
      <c r="D7" s="21">
        <v>77913.100000000006</v>
      </c>
      <c r="E7" s="21">
        <v>94659.8</v>
      </c>
      <c r="F7" s="21">
        <v>16.8</v>
      </c>
      <c r="G7" s="21">
        <v>15.2</v>
      </c>
      <c r="H7" s="22">
        <v>18.5</v>
      </c>
    </row>
    <row r="8" spans="1:8">
      <c r="A8" s="39" t="s">
        <v>233</v>
      </c>
      <c r="B8" s="35">
        <v>1169473</v>
      </c>
      <c r="C8" s="21">
        <v>192660.3</v>
      </c>
      <c r="D8" s="21">
        <v>176856.4</v>
      </c>
      <c r="E8" s="21">
        <v>209662.8</v>
      </c>
      <c r="F8" s="21">
        <v>16.5</v>
      </c>
      <c r="G8" s="21">
        <v>15.1</v>
      </c>
      <c r="H8" s="22">
        <v>17.899999999999999</v>
      </c>
    </row>
    <row r="9" spans="1:8">
      <c r="A9" s="39" t="s">
        <v>232</v>
      </c>
      <c r="B9" s="35">
        <v>1025033.1</v>
      </c>
      <c r="C9" s="21">
        <v>165600.5</v>
      </c>
      <c r="D9" s="21">
        <v>152944.4</v>
      </c>
      <c r="E9" s="21">
        <v>179158.1</v>
      </c>
      <c r="F9" s="21">
        <v>16.2</v>
      </c>
      <c r="G9" s="21">
        <v>14.9</v>
      </c>
      <c r="H9" s="22">
        <v>17.5</v>
      </c>
    </row>
    <row r="10" spans="1:8">
      <c r="A10" s="39" t="s">
        <v>230</v>
      </c>
      <c r="B10" s="35">
        <v>1197695</v>
      </c>
      <c r="C10" s="21">
        <v>192109.8</v>
      </c>
      <c r="D10" s="21">
        <v>177457</v>
      </c>
      <c r="E10" s="21">
        <v>208016.4</v>
      </c>
      <c r="F10" s="21">
        <v>16</v>
      </c>
      <c r="G10" s="21">
        <v>14.8</v>
      </c>
      <c r="H10" s="22">
        <v>17.399999999999999</v>
      </c>
    </row>
    <row r="11" spans="1:8">
      <c r="A11" s="39" t="s">
        <v>222</v>
      </c>
      <c r="B11" s="35">
        <v>311587</v>
      </c>
      <c r="C11" s="21">
        <v>49680.7</v>
      </c>
      <c r="D11" s="21">
        <v>45489.9</v>
      </c>
      <c r="E11" s="21">
        <v>54048.5</v>
      </c>
      <c r="F11" s="21">
        <v>15.9</v>
      </c>
      <c r="G11" s="21">
        <v>14.6</v>
      </c>
      <c r="H11" s="22">
        <v>17.3</v>
      </c>
    </row>
    <row r="12" spans="1:8">
      <c r="A12" s="39" t="s">
        <v>227</v>
      </c>
      <c r="B12" s="35">
        <v>400825</v>
      </c>
      <c r="C12" s="21">
        <v>63280.9</v>
      </c>
      <c r="D12" s="21">
        <v>58862.7</v>
      </c>
      <c r="E12" s="21">
        <v>67799.100000000006</v>
      </c>
      <c r="F12" s="21">
        <v>15.8</v>
      </c>
      <c r="G12" s="21">
        <v>14.7</v>
      </c>
      <c r="H12" s="22">
        <v>16.899999999999999</v>
      </c>
    </row>
    <row r="13" spans="1:8">
      <c r="A13" s="39" t="s">
        <v>223</v>
      </c>
      <c r="B13" s="35">
        <v>543181.5</v>
      </c>
      <c r="C13" s="21">
        <v>85624</v>
      </c>
      <c r="D13" s="21">
        <v>79691.399999999994</v>
      </c>
      <c r="E13" s="21">
        <v>92161.5</v>
      </c>
      <c r="F13" s="21">
        <v>15.8</v>
      </c>
      <c r="G13" s="21">
        <v>14.7</v>
      </c>
      <c r="H13" s="22">
        <v>17</v>
      </c>
    </row>
    <row r="14" spans="1:8">
      <c r="A14" s="39" t="s">
        <v>231</v>
      </c>
      <c r="B14" s="35">
        <v>838162.4</v>
      </c>
      <c r="C14" s="21">
        <v>131867.9</v>
      </c>
      <c r="D14" s="21">
        <v>122245.5</v>
      </c>
      <c r="E14" s="21">
        <v>141753.1</v>
      </c>
      <c r="F14" s="21">
        <v>15.7</v>
      </c>
      <c r="G14" s="21">
        <v>14.6</v>
      </c>
      <c r="H14" s="22">
        <v>16.899999999999999</v>
      </c>
    </row>
    <row r="15" spans="1:8">
      <c r="A15" s="39" t="s">
        <v>239</v>
      </c>
      <c r="B15" s="35">
        <v>515334</v>
      </c>
      <c r="C15" s="21">
        <v>79826.3</v>
      </c>
      <c r="D15" s="21">
        <v>73930.5</v>
      </c>
      <c r="E15" s="21">
        <v>85959.6</v>
      </c>
      <c r="F15" s="21">
        <v>15.5</v>
      </c>
      <c r="G15" s="21">
        <v>14.3</v>
      </c>
      <c r="H15" s="22">
        <v>16.7</v>
      </c>
    </row>
    <row r="16" spans="1:8">
      <c r="A16" s="39" t="s">
        <v>229</v>
      </c>
      <c r="B16" s="35">
        <v>502599.5</v>
      </c>
      <c r="C16" s="21">
        <v>77186.899999999994</v>
      </c>
      <c r="D16" s="21">
        <v>71871.8</v>
      </c>
      <c r="E16" s="21">
        <v>82899.199999999997</v>
      </c>
      <c r="F16" s="21">
        <v>15.4</v>
      </c>
      <c r="G16" s="21">
        <v>14.3</v>
      </c>
      <c r="H16" s="22">
        <v>16.5</v>
      </c>
    </row>
    <row r="17" spans="1:8">
      <c r="A17" s="39" t="s">
        <v>235</v>
      </c>
      <c r="B17" s="35">
        <v>554431</v>
      </c>
      <c r="C17" s="21">
        <v>84264.4</v>
      </c>
      <c r="D17" s="21">
        <v>78393.399999999994</v>
      </c>
      <c r="E17" s="21">
        <v>90194.5</v>
      </c>
      <c r="F17" s="21">
        <v>15.2</v>
      </c>
      <c r="G17" s="21">
        <v>14.1</v>
      </c>
      <c r="H17" s="22">
        <v>16.3</v>
      </c>
    </row>
    <row r="18" spans="1:8">
      <c r="A18" s="39" t="s">
        <v>226</v>
      </c>
      <c r="B18" s="35">
        <v>637288</v>
      </c>
      <c r="C18" s="21">
        <v>96182.3</v>
      </c>
      <c r="D18" s="21">
        <v>89538.3</v>
      </c>
      <c r="E18" s="21">
        <v>103274.9</v>
      </c>
      <c r="F18" s="21">
        <v>15.1</v>
      </c>
      <c r="G18" s="21">
        <v>14</v>
      </c>
      <c r="H18" s="22">
        <v>16.2</v>
      </c>
    </row>
    <row r="19" spans="1:8">
      <c r="A19" s="39" t="s">
        <v>234</v>
      </c>
      <c r="B19" s="35">
        <v>861487</v>
      </c>
      <c r="C19" s="21">
        <v>128083.8</v>
      </c>
      <c r="D19" s="21">
        <v>119334</v>
      </c>
      <c r="E19" s="21">
        <v>136979.70000000001</v>
      </c>
      <c r="F19" s="21">
        <v>14.9</v>
      </c>
      <c r="G19" s="21">
        <v>13.9</v>
      </c>
      <c r="H19" s="22">
        <v>15.9</v>
      </c>
    </row>
    <row r="20" spans="1:8">
      <c r="A20" s="39" t="s">
        <v>243</v>
      </c>
      <c r="B20" s="35">
        <v>521659</v>
      </c>
      <c r="C20" s="21">
        <v>77117.100000000006</v>
      </c>
      <c r="D20" s="21">
        <v>71484.800000000003</v>
      </c>
      <c r="E20" s="21">
        <v>82782.600000000006</v>
      </c>
      <c r="F20" s="21">
        <v>14.8</v>
      </c>
      <c r="G20" s="21">
        <v>13.7</v>
      </c>
      <c r="H20" s="22">
        <v>15.9</v>
      </c>
    </row>
    <row r="21" spans="1:8">
      <c r="A21" s="39" t="s">
        <v>228</v>
      </c>
      <c r="B21" s="35">
        <v>306195</v>
      </c>
      <c r="C21" s="21">
        <v>45209.3</v>
      </c>
      <c r="D21" s="21">
        <v>42023.4</v>
      </c>
      <c r="E21" s="21">
        <v>48634.8</v>
      </c>
      <c r="F21" s="21">
        <v>14.8</v>
      </c>
      <c r="G21" s="21">
        <v>13.7</v>
      </c>
      <c r="H21" s="22">
        <v>15.9</v>
      </c>
    </row>
    <row r="22" spans="1:8">
      <c r="A22" s="39" t="s">
        <v>240</v>
      </c>
      <c r="B22" s="35">
        <v>876839</v>
      </c>
      <c r="C22" s="21">
        <v>128643.2</v>
      </c>
      <c r="D22" s="21">
        <v>119414.5</v>
      </c>
      <c r="E22" s="21">
        <v>138105.9</v>
      </c>
      <c r="F22" s="21">
        <v>14.7</v>
      </c>
      <c r="G22" s="21">
        <v>13.6</v>
      </c>
      <c r="H22" s="22">
        <v>15.8</v>
      </c>
    </row>
    <row r="23" spans="1:8">
      <c r="A23" s="39" t="s">
        <v>246</v>
      </c>
      <c r="B23" s="35">
        <v>264048</v>
      </c>
      <c r="C23" s="21">
        <v>37974.9</v>
      </c>
      <c r="D23" s="21">
        <v>34989.800000000003</v>
      </c>
      <c r="E23" s="21">
        <v>41054.199999999997</v>
      </c>
      <c r="F23" s="21">
        <v>14.4</v>
      </c>
      <c r="G23" s="21">
        <v>13.3</v>
      </c>
      <c r="H23" s="22">
        <v>15.5</v>
      </c>
    </row>
    <row r="24" spans="1:8">
      <c r="A24" s="39" t="s">
        <v>237</v>
      </c>
      <c r="B24" s="35">
        <v>415497</v>
      </c>
      <c r="C24" s="21">
        <v>58995.9</v>
      </c>
      <c r="D24" s="21">
        <v>54848.1</v>
      </c>
      <c r="E24" s="21">
        <v>63319.6</v>
      </c>
      <c r="F24" s="21">
        <v>14.2</v>
      </c>
      <c r="G24" s="21">
        <v>13.2</v>
      </c>
      <c r="H24" s="22">
        <v>15.2</v>
      </c>
    </row>
    <row r="25" spans="1:8">
      <c r="A25" s="39" t="s">
        <v>241</v>
      </c>
      <c r="B25" s="35">
        <v>881889.4</v>
      </c>
      <c r="C25" s="21">
        <v>125523.6</v>
      </c>
      <c r="D25" s="21">
        <v>116732.8</v>
      </c>
      <c r="E25" s="21">
        <v>134804.70000000001</v>
      </c>
      <c r="F25" s="21">
        <v>14.2</v>
      </c>
      <c r="G25" s="21">
        <v>13.2</v>
      </c>
      <c r="H25" s="22">
        <v>15.3</v>
      </c>
    </row>
    <row r="26" spans="1:8">
      <c r="A26" s="39" t="s">
        <v>242</v>
      </c>
      <c r="B26" s="35">
        <v>414566</v>
      </c>
      <c r="C26" s="21">
        <v>59027.9</v>
      </c>
      <c r="D26" s="21">
        <v>54748.2</v>
      </c>
      <c r="E26" s="21">
        <v>63433.599999999999</v>
      </c>
      <c r="F26" s="21">
        <v>14.2</v>
      </c>
      <c r="G26" s="21">
        <v>13.2</v>
      </c>
      <c r="H26" s="22">
        <v>15.3</v>
      </c>
    </row>
    <row r="27" spans="1:8">
      <c r="A27" s="39" t="s">
        <v>256</v>
      </c>
      <c r="B27" s="35">
        <v>649964</v>
      </c>
      <c r="C27" s="21">
        <v>92162.9</v>
      </c>
      <c r="D27" s="21">
        <v>83158.100000000006</v>
      </c>
      <c r="E27" s="21">
        <v>101447.2</v>
      </c>
      <c r="F27" s="21">
        <v>14.2</v>
      </c>
      <c r="G27" s="21">
        <v>12.8</v>
      </c>
      <c r="H27" s="22">
        <v>15.6</v>
      </c>
    </row>
    <row r="28" spans="1:8">
      <c r="A28" s="39" t="s">
        <v>244</v>
      </c>
      <c r="B28" s="35">
        <v>355341</v>
      </c>
      <c r="C28" s="21">
        <v>50448.1</v>
      </c>
      <c r="D28" s="21">
        <v>46767.199999999997</v>
      </c>
      <c r="E28" s="21">
        <v>54202.5</v>
      </c>
      <c r="F28" s="21">
        <v>14.2</v>
      </c>
      <c r="G28" s="21">
        <v>13.2</v>
      </c>
      <c r="H28" s="22">
        <v>15.3</v>
      </c>
    </row>
    <row r="29" spans="1:8">
      <c r="A29" s="39" t="s">
        <v>249</v>
      </c>
      <c r="B29" s="35">
        <v>559236</v>
      </c>
      <c r="C29" s="21">
        <v>78628.800000000003</v>
      </c>
      <c r="D29" s="21">
        <v>72642.899999999994</v>
      </c>
      <c r="E29" s="21">
        <v>84774.3</v>
      </c>
      <c r="F29" s="21">
        <v>14.1</v>
      </c>
      <c r="G29" s="21">
        <v>13</v>
      </c>
      <c r="H29" s="22">
        <v>15.2</v>
      </c>
    </row>
    <row r="30" spans="1:8">
      <c r="A30" s="39" t="s">
        <v>238</v>
      </c>
      <c r="B30" s="35">
        <v>869051</v>
      </c>
      <c r="C30" s="21">
        <v>122497.60000000001</v>
      </c>
      <c r="D30" s="21">
        <v>114035.9</v>
      </c>
      <c r="E30" s="21">
        <v>131420</v>
      </c>
      <c r="F30" s="21">
        <v>14.1</v>
      </c>
      <c r="G30" s="21">
        <v>13.1</v>
      </c>
      <c r="H30" s="22">
        <v>15.1</v>
      </c>
    </row>
    <row r="31" spans="1:8">
      <c r="A31" s="39" t="s">
        <v>245</v>
      </c>
      <c r="B31" s="35">
        <v>422331</v>
      </c>
      <c r="C31" s="21">
        <v>59217.3</v>
      </c>
      <c r="D31" s="21">
        <v>54834.400000000001</v>
      </c>
      <c r="E31" s="21">
        <v>63671.8</v>
      </c>
      <c r="F31" s="21">
        <v>14</v>
      </c>
      <c r="G31" s="21">
        <v>13</v>
      </c>
      <c r="H31" s="22">
        <v>15.1</v>
      </c>
    </row>
    <row r="32" spans="1:8">
      <c r="A32" s="39" t="s">
        <v>251</v>
      </c>
      <c r="B32" s="35">
        <v>420822.9</v>
      </c>
      <c r="C32" s="21">
        <v>58130</v>
      </c>
      <c r="D32" s="21">
        <v>53734.1</v>
      </c>
      <c r="E32" s="21">
        <v>62700.800000000003</v>
      </c>
      <c r="F32" s="21">
        <v>13.8</v>
      </c>
      <c r="G32" s="21">
        <v>12.8</v>
      </c>
      <c r="H32" s="22">
        <v>14.9</v>
      </c>
    </row>
    <row r="33" spans="1:8">
      <c r="A33" s="39" t="s">
        <v>247</v>
      </c>
      <c r="B33" s="35">
        <v>405310</v>
      </c>
      <c r="C33" s="21">
        <v>55376.4</v>
      </c>
      <c r="D33" s="21">
        <v>51283.3</v>
      </c>
      <c r="E33" s="21">
        <v>59494</v>
      </c>
      <c r="F33" s="21">
        <v>13.7</v>
      </c>
      <c r="G33" s="21">
        <v>12.7</v>
      </c>
      <c r="H33" s="22">
        <v>14.7</v>
      </c>
    </row>
    <row r="34" spans="1:8">
      <c r="A34" s="39" t="s">
        <v>248</v>
      </c>
      <c r="B34" s="35">
        <v>405919.4</v>
      </c>
      <c r="C34" s="21">
        <v>55149.8</v>
      </c>
      <c r="D34" s="21">
        <v>51159.3</v>
      </c>
      <c r="E34" s="21">
        <v>59241.5</v>
      </c>
      <c r="F34" s="21">
        <v>13.6</v>
      </c>
      <c r="G34" s="21">
        <v>12.6</v>
      </c>
      <c r="H34" s="22">
        <v>14.6</v>
      </c>
    </row>
    <row r="35" spans="1:8">
      <c r="A35" s="39" t="s">
        <v>253</v>
      </c>
      <c r="B35" s="35">
        <v>501430</v>
      </c>
      <c r="C35" s="21">
        <v>67409</v>
      </c>
      <c r="D35" s="21">
        <v>62141.1</v>
      </c>
      <c r="E35" s="21">
        <v>72764.800000000003</v>
      </c>
      <c r="F35" s="21">
        <v>13.4</v>
      </c>
      <c r="G35" s="21">
        <v>12.4</v>
      </c>
      <c r="H35" s="22">
        <v>14.5</v>
      </c>
    </row>
    <row r="36" spans="1:8">
      <c r="A36" s="39" t="s">
        <v>254</v>
      </c>
      <c r="B36" s="35">
        <v>534667</v>
      </c>
      <c r="C36" s="21">
        <v>70733.8</v>
      </c>
      <c r="D36" s="21">
        <v>64595.199999999997</v>
      </c>
      <c r="E36" s="21">
        <v>77112.600000000006</v>
      </c>
      <c r="F36" s="21">
        <v>13.2</v>
      </c>
      <c r="G36" s="21">
        <v>12.1</v>
      </c>
      <c r="H36" s="22">
        <v>14.4</v>
      </c>
    </row>
    <row r="37" spans="1:8">
      <c r="A37" s="39" t="s">
        <v>257</v>
      </c>
      <c r="B37" s="35">
        <v>664695</v>
      </c>
      <c r="C37" s="21">
        <v>87716.3</v>
      </c>
      <c r="D37" s="21">
        <v>79884.2</v>
      </c>
      <c r="E37" s="21">
        <v>95819.3</v>
      </c>
      <c r="F37" s="21">
        <v>13.2</v>
      </c>
      <c r="G37" s="21">
        <v>12</v>
      </c>
      <c r="H37" s="22">
        <v>14.4</v>
      </c>
    </row>
    <row r="38" spans="1:8">
      <c r="A38" s="39" t="s">
        <v>252</v>
      </c>
      <c r="B38" s="35">
        <v>324708</v>
      </c>
      <c r="C38" s="21">
        <v>42645.599999999999</v>
      </c>
      <c r="D38" s="21">
        <v>39472.800000000003</v>
      </c>
      <c r="E38" s="21">
        <v>46013</v>
      </c>
      <c r="F38" s="21">
        <v>13.1</v>
      </c>
      <c r="G38" s="21">
        <v>12.2</v>
      </c>
      <c r="H38" s="22">
        <v>14.2</v>
      </c>
    </row>
    <row r="39" spans="1:8">
      <c r="A39" s="39" t="s">
        <v>250</v>
      </c>
      <c r="B39" s="35">
        <v>453345.8</v>
      </c>
      <c r="C39" s="21">
        <v>58926.9</v>
      </c>
      <c r="D39" s="21">
        <v>54545.9</v>
      </c>
      <c r="E39" s="21">
        <v>63645.599999999999</v>
      </c>
      <c r="F39" s="21">
        <v>13</v>
      </c>
      <c r="G39" s="21">
        <v>12</v>
      </c>
      <c r="H39" s="22">
        <v>14</v>
      </c>
    </row>
    <row r="40" spans="1:8">
      <c r="A40" s="39" t="s">
        <v>259</v>
      </c>
      <c r="B40" s="35">
        <v>805782</v>
      </c>
      <c r="C40" s="21">
        <v>103246.5</v>
      </c>
      <c r="D40" s="21">
        <v>93891.9</v>
      </c>
      <c r="E40" s="21">
        <v>112793.2</v>
      </c>
      <c r="F40" s="21">
        <v>12.8</v>
      </c>
      <c r="G40" s="21">
        <v>11.7</v>
      </c>
      <c r="H40" s="22">
        <v>14</v>
      </c>
    </row>
    <row r="41" spans="1:8">
      <c r="A41" s="39" t="s">
        <v>255</v>
      </c>
      <c r="B41" s="35">
        <v>676492.6</v>
      </c>
      <c r="C41" s="21">
        <v>84812.9</v>
      </c>
      <c r="D41" s="21">
        <v>78165.899999999994</v>
      </c>
      <c r="E41" s="21">
        <v>92160.8</v>
      </c>
      <c r="F41" s="21">
        <v>12.5</v>
      </c>
      <c r="G41" s="21">
        <v>11.6</v>
      </c>
      <c r="H41" s="22">
        <v>13.6</v>
      </c>
    </row>
    <row r="42" spans="1:8">
      <c r="A42" s="70" t="s">
        <v>260</v>
      </c>
      <c r="B42" s="35">
        <v>335693.9</v>
      </c>
      <c r="C42" s="21">
        <v>40075.5</v>
      </c>
      <c r="D42" s="21">
        <v>36625.300000000003</v>
      </c>
      <c r="E42" s="21">
        <v>43774.400000000001</v>
      </c>
      <c r="F42" s="21">
        <v>11.9</v>
      </c>
      <c r="G42" s="21">
        <v>10.9</v>
      </c>
      <c r="H42" s="22">
        <v>13</v>
      </c>
    </row>
    <row r="43" spans="1:8">
      <c r="A43" s="70" t="s">
        <v>258</v>
      </c>
      <c r="B43" s="35">
        <v>810739.3</v>
      </c>
      <c r="C43" s="21">
        <v>95356.1</v>
      </c>
      <c r="D43" s="21">
        <v>87023.8</v>
      </c>
      <c r="E43" s="21">
        <v>104147.1</v>
      </c>
      <c r="F43" s="21">
        <v>11.8</v>
      </c>
      <c r="G43" s="21">
        <v>10.7</v>
      </c>
      <c r="H43" s="22">
        <v>12.8</v>
      </c>
    </row>
    <row r="44" spans="1:8">
      <c r="A44" s="70" t="s">
        <v>262</v>
      </c>
      <c r="B44" s="35">
        <v>595761</v>
      </c>
      <c r="C44" s="21">
        <v>70470.600000000006</v>
      </c>
      <c r="D44" s="21">
        <v>64787.9</v>
      </c>
      <c r="E44" s="21">
        <v>76579.600000000006</v>
      </c>
      <c r="F44" s="21">
        <v>11.8</v>
      </c>
      <c r="G44" s="21">
        <v>10.9</v>
      </c>
      <c r="H44" s="22">
        <v>12.9</v>
      </c>
    </row>
    <row r="45" spans="1:8" ht="15.95" thickBot="1">
      <c r="A45" s="71" t="s">
        <v>261</v>
      </c>
      <c r="B45" s="36">
        <v>498712.7</v>
      </c>
      <c r="C45" s="23">
        <v>56455.7</v>
      </c>
      <c r="D45" s="23">
        <v>51406.6</v>
      </c>
      <c r="E45" s="23">
        <v>61810.9</v>
      </c>
      <c r="F45" s="23">
        <v>11.3</v>
      </c>
      <c r="G45" s="23">
        <v>10.3</v>
      </c>
      <c r="H45" s="24">
        <v>12.4</v>
      </c>
    </row>
  </sheetData>
  <mergeCells count="2">
    <mergeCell ref="A1:A2"/>
    <mergeCell ref="B1:H1"/>
  </mergeCells>
  <pageMargins left="0.7" right="0.7" top="0.75" bottom="0.75" header="0.3" footer="0.3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EB4341-8344-4EE0-93E8-C0856F039492}">
  <dimension ref="A1:O45"/>
  <sheetViews>
    <sheetView showGridLines="0" zoomScaleNormal="10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263</v>
      </c>
      <c r="C1" s="99"/>
      <c r="D1" s="99"/>
      <c r="E1" s="99"/>
      <c r="F1" s="99"/>
      <c r="G1" s="99"/>
      <c r="H1" s="100"/>
      <c r="I1" s="98" t="s">
        <v>264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12210085</v>
      </c>
      <c r="C3" s="30">
        <v>1331654.7</v>
      </c>
      <c r="D3" s="30">
        <v>1174124.3</v>
      </c>
      <c r="E3" s="30">
        <v>1496763.5</v>
      </c>
      <c r="F3" s="30">
        <v>10.9</v>
      </c>
      <c r="G3" s="30">
        <v>9.6</v>
      </c>
      <c r="H3" s="31">
        <v>12.3</v>
      </c>
      <c r="I3" s="33">
        <v>13403691</v>
      </c>
      <c r="J3" s="30">
        <v>2423746.1</v>
      </c>
      <c r="K3" s="30">
        <v>2225138.9</v>
      </c>
      <c r="L3" s="30">
        <v>2622129.7000000002</v>
      </c>
      <c r="M3" s="30">
        <v>18.100000000000001</v>
      </c>
      <c r="N3" s="30">
        <v>16.600000000000001</v>
      </c>
      <c r="O3" s="31">
        <v>19.600000000000001</v>
      </c>
    </row>
    <row r="4" spans="1:15">
      <c r="A4" s="38" t="s">
        <v>250</v>
      </c>
      <c r="B4" s="43">
        <v>216497.1</v>
      </c>
      <c r="C4" s="27">
        <v>20665.8</v>
      </c>
      <c r="D4" s="27">
        <v>18234.7</v>
      </c>
      <c r="E4" s="27">
        <v>23244</v>
      </c>
      <c r="F4" s="27">
        <v>9.5</v>
      </c>
      <c r="G4" s="27">
        <v>8.4</v>
      </c>
      <c r="H4" s="28">
        <v>10.7</v>
      </c>
      <c r="I4" s="34">
        <v>236848.7</v>
      </c>
      <c r="J4" s="27">
        <v>38261.199999999997</v>
      </c>
      <c r="K4" s="27">
        <v>35127.1</v>
      </c>
      <c r="L4" s="27">
        <v>41399.9</v>
      </c>
      <c r="M4" s="27">
        <v>16.2</v>
      </c>
      <c r="N4" s="27">
        <v>14.8</v>
      </c>
      <c r="O4" s="28">
        <v>17.5</v>
      </c>
    </row>
    <row r="5" spans="1:15">
      <c r="A5" s="39" t="s">
        <v>251</v>
      </c>
      <c r="B5" s="44">
        <v>203332.5</v>
      </c>
      <c r="C5" s="21">
        <v>20919.3</v>
      </c>
      <c r="D5" s="21">
        <v>18444.2</v>
      </c>
      <c r="E5" s="21">
        <v>23524.799999999999</v>
      </c>
      <c r="F5" s="21">
        <v>10.3</v>
      </c>
      <c r="G5" s="21">
        <v>9.1</v>
      </c>
      <c r="H5" s="22">
        <v>11.6</v>
      </c>
      <c r="I5" s="35">
        <v>217490.4</v>
      </c>
      <c r="J5" s="21">
        <v>37210.699999999997</v>
      </c>
      <c r="K5" s="21">
        <v>34180.800000000003</v>
      </c>
      <c r="L5" s="21">
        <v>40380.400000000001</v>
      </c>
      <c r="M5" s="21">
        <v>17.100000000000001</v>
      </c>
      <c r="N5" s="21">
        <v>15.7</v>
      </c>
      <c r="O5" s="22">
        <v>18.600000000000001</v>
      </c>
    </row>
    <row r="6" spans="1:15">
      <c r="A6" s="39" t="s">
        <v>236</v>
      </c>
      <c r="B6" s="44">
        <v>244716</v>
      </c>
      <c r="C6" s="21">
        <v>31148</v>
      </c>
      <c r="D6" s="21">
        <v>26891.1</v>
      </c>
      <c r="E6" s="21">
        <v>35672.9</v>
      </c>
      <c r="F6" s="21">
        <v>12.7</v>
      </c>
      <c r="G6" s="21">
        <v>11</v>
      </c>
      <c r="H6" s="22">
        <v>14.6</v>
      </c>
      <c r="I6" s="35">
        <v>267097</v>
      </c>
      <c r="J6" s="21">
        <v>54693.5</v>
      </c>
      <c r="K6" s="21">
        <v>49251</v>
      </c>
      <c r="L6" s="21">
        <v>60268.1</v>
      </c>
      <c r="M6" s="21">
        <v>20.5</v>
      </c>
      <c r="N6" s="21">
        <v>18.399999999999999</v>
      </c>
      <c r="O6" s="22">
        <v>22.6</v>
      </c>
    </row>
    <row r="7" spans="1:15">
      <c r="A7" s="39" t="s">
        <v>221</v>
      </c>
      <c r="B7" s="44">
        <v>248290</v>
      </c>
      <c r="C7" s="21">
        <v>33855</v>
      </c>
      <c r="D7" s="21">
        <v>29404.7</v>
      </c>
      <c r="E7" s="21">
        <v>38562.300000000003</v>
      </c>
      <c r="F7" s="21">
        <v>13.6</v>
      </c>
      <c r="G7" s="21">
        <v>11.8</v>
      </c>
      <c r="H7" s="22">
        <v>15.5</v>
      </c>
      <c r="I7" s="35">
        <v>268505</v>
      </c>
      <c r="J7" s="21">
        <v>59368.4</v>
      </c>
      <c r="K7" s="21">
        <v>53952.6</v>
      </c>
      <c r="L7" s="21">
        <v>64897.1</v>
      </c>
      <c r="M7" s="21">
        <v>22.1</v>
      </c>
      <c r="N7" s="21">
        <v>20.100000000000001</v>
      </c>
      <c r="O7" s="22">
        <v>24.2</v>
      </c>
    </row>
    <row r="8" spans="1:15">
      <c r="A8" s="39" t="s">
        <v>247</v>
      </c>
      <c r="B8" s="44">
        <v>194370</v>
      </c>
      <c r="C8" s="21">
        <v>19357</v>
      </c>
      <c r="D8" s="21">
        <v>17033</v>
      </c>
      <c r="E8" s="21">
        <v>21805.599999999999</v>
      </c>
      <c r="F8" s="21">
        <v>10</v>
      </c>
      <c r="G8" s="21">
        <v>8.8000000000000007</v>
      </c>
      <c r="H8" s="22">
        <v>11.2</v>
      </c>
      <c r="I8" s="35">
        <v>210940</v>
      </c>
      <c r="J8" s="21">
        <v>36019.4</v>
      </c>
      <c r="K8" s="21">
        <v>33093.800000000003</v>
      </c>
      <c r="L8" s="21">
        <v>38966.300000000003</v>
      </c>
      <c r="M8" s="21">
        <v>17.100000000000001</v>
      </c>
      <c r="N8" s="21">
        <v>15.7</v>
      </c>
      <c r="O8" s="22">
        <v>18.5</v>
      </c>
    </row>
    <row r="9" spans="1:15">
      <c r="A9" s="39" t="s">
        <v>258</v>
      </c>
      <c r="B9" s="44">
        <v>388248.5</v>
      </c>
      <c r="C9" s="21">
        <v>33345.4</v>
      </c>
      <c r="D9" s="21">
        <v>29015.1</v>
      </c>
      <c r="E9" s="21">
        <v>37747.800000000003</v>
      </c>
      <c r="F9" s="21">
        <v>8.6</v>
      </c>
      <c r="G9" s="21">
        <v>7.5</v>
      </c>
      <c r="H9" s="22">
        <v>9.6999999999999993</v>
      </c>
      <c r="I9" s="35">
        <v>422490.9</v>
      </c>
      <c r="J9" s="21">
        <v>62010.7</v>
      </c>
      <c r="K9" s="21">
        <v>56191.8</v>
      </c>
      <c r="L9" s="21">
        <v>68040</v>
      </c>
      <c r="M9" s="21">
        <v>14.7</v>
      </c>
      <c r="N9" s="21">
        <v>13.3</v>
      </c>
      <c r="O9" s="22">
        <v>16.100000000000001</v>
      </c>
    </row>
    <row r="10" spans="1:15">
      <c r="A10" s="39" t="s">
        <v>248</v>
      </c>
      <c r="B10" s="44">
        <v>194652.1</v>
      </c>
      <c r="C10" s="21">
        <v>19670.099999999999</v>
      </c>
      <c r="D10" s="21">
        <v>17368.900000000001</v>
      </c>
      <c r="E10" s="21">
        <v>22063.5</v>
      </c>
      <c r="F10" s="21">
        <v>10.1</v>
      </c>
      <c r="G10" s="21">
        <v>8.9</v>
      </c>
      <c r="H10" s="22">
        <v>11.3</v>
      </c>
      <c r="I10" s="35">
        <v>211267.3</v>
      </c>
      <c r="J10" s="21">
        <v>35479.699999999997</v>
      </c>
      <c r="K10" s="21">
        <v>32609.4</v>
      </c>
      <c r="L10" s="21">
        <v>38389.699999999997</v>
      </c>
      <c r="M10" s="21">
        <v>16.8</v>
      </c>
      <c r="N10" s="21">
        <v>15.4</v>
      </c>
      <c r="O10" s="22">
        <v>18.2</v>
      </c>
    </row>
    <row r="11" spans="1:15">
      <c r="A11" s="39" t="s">
        <v>230</v>
      </c>
      <c r="B11" s="44">
        <v>568377</v>
      </c>
      <c r="C11" s="21">
        <v>67929.100000000006</v>
      </c>
      <c r="D11" s="21">
        <v>59559.4</v>
      </c>
      <c r="E11" s="21">
        <v>76689.899999999994</v>
      </c>
      <c r="F11" s="21">
        <v>12</v>
      </c>
      <c r="G11" s="21">
        <v>10.5</v>
      </c>
      <c r="H11" s="22">
        <v>13.5</v>
      </c>
      <c r="I11" s="35">
        <v>629318</v>
      </c>
      <c r="J11" s="21">
        <v>124180.7</v>
      </c>
      <c r="K11" s="21">
        <v>113838.8</v>
      </c>
      <c r="L11" s="21">
        <v>134649.79999999999</v>
      </c>
      <c r="M11" s="21">
        <v>19.7</v>
      </c>
      <c r="N11" s="21">
        <v>18.100000000000001</v>
      </c>
      <c r="O11" s="22">
        <v>21.4</v>
      </c>
    </row>
    <row r="12" spans="1:15">
      <c r="A12" s="39" t="s">
        <v>222</v>
      </c>
      <c r="B12" s="44">
        <v>146979</v>
      </c>
      <c r="C12" s="21">
        <v>17637.3</v>
      </c>
      <c r="D12" s="21">
        <v>15436.6</v>
      </c>
      <c r="E12" s="21">
        <v>19885.7</v>
      </c>
      <c r="F12" s="21">
        <v>12</v>
      </c>
      <c r="G12" s="21">
        <v>10.5</v>
      </c>
      <c r="H12" s="22">
        <v>13.5</v>
      </c>
      <c r="I12" s="35">
        <v>164608</v>
      </c>
      <c r="J12" s="21">
        <v>32043.4</v>
      </c>
      <c r="K12" s="21">
        <v>29089.3</v>
      </c>
      <c r="L12" s="21">
        <v>35109.699999999997</v>
      </c>
      <c r="M12" s="21">
        <v>19.5</v>
      </c>
      <c r="N12" s="21">
        <v>17.7</v>
      </c>
      <c r="O12" s="22">
        <v>21.3</v>
      </c>
    </row>
    <row r="13" spans="1:15">
      <c r="A13" s="39" t="s">
        <v>245</v>
      </c>
      <c r="B13" s="44">
        <v>203064</v>
      </c>
      <c r="C13" s="21">
        <v>21123.7</v>
      </c>
      <c r="D13" s="21">
        <v>18633.599999999999</v>
      </c>
      <c r="E13" s="21">
        <v>23729.3</v>
      </c>
      <c r="F13" s="21">
        <v>10.4</v>
      </c>
      <c r="G13" s="21">
        <v>9.1999999999999993</v>
      </c>
      <c r="H13" s="22">
        <v>11.7</v>
      </c>
      <c r="I13" s="35">
        <v>219267</v>
      </c>
      <c r="J13" s="21">
        <v>38093.5</v>
      </c>
      <c r="K13" s="21">
        <v>34992.400000000001</v>
      </c>
      <c r="L13" s="21">
        <v>41246.5</v>
      </c>
      <c r="M13" s="21">
        <v>17.399999999999999</v>
      </c>
      <c r="N13" s="21">
        <v>16</v>
      </c>
      <c r="O13" s="22">
        <v>18.8</v>
      </c>
    </row>
    <row r="14" spans="1:15">
      <c r="A14" s="39" t="s">
        <v>243</v>
      </c>
      <c r="B14" s="44">
        <v>250842</v>
      </c>
      <c r="C14" s="21">
        <v>27483.3</v>
      </c>
      <c r="D14" s="21">
        <v>24233.9</v>
      </c>
      <c r="E14" s="21">
        <v>30908.799999999999</v>
      </c>
      <c r="F14" s="21">
        <v>11</v>
      </c>
      <c r="G14" s="21">
        <v>9.6999999999999993</v>
      </c>
      <c r="H14" s="22">
        <v>12.3</v>
      </c>
      <c r="I14" s="35">
        <v>270817</v>
      </c>
      <c r="J14" s="21">
        <v>49633.8</v>
      </c>
      <c r="K14" s="21">
        <v>45615.4</v>
      </c>
      <c r="L14" s="21">
        <v>53685.2</v>
      </c>
      <c r="M14" s="21">
        <v>18.3</v>
      </c>
      <c r="N14" s="21">
        <v>16.8</v>
      </c>
      <c r="O14" s="22">
        <v>19.8</v>
      </c>
    </row>
    <row r="15" spans="1:15">
      <c r="A15" s="39" t="s">
        <v>226</v>
      </c>
      <c r="B15" s="44">
        <v>301074</v>
      </c>
      <c r="C15" s="21">
        <v>34102.1</v>
      </c>
      <c r="D15" s="21">
        <v>30221.599999999999</v>
      </c>
      <c r="E15" s="21">
        <v>38215.800000000003</v>
      </c>
      <c r="F15" s="21">
        <v>11.3</v>
      </c>
      <c r="G15" s="21">
        <v>10</v>
      </c>
      <c r="H15" s="22">
        <v>12.7</v>
      </c>
      <c r="I15" s="35">
        <v>336214</v>
      </c>
      <c r="J15" s="21">
        <v>62080.2</v>
      </c>
      <c r="K15" s="21">
        <v>57076</v>
      </c>
      <c r="L15" s="21">
        <v>67277.2</v>
      </c>
      <c r="M15" s="21">
        <v>18.5</v>
      </c>
      <c r="N15" s="21">
        <v>17</v>
      </c>
      <c r="O15" s="22">
        <v>20</v>
      </c>
    </row>
    <row r="16" spans="1:15">
      <c r="A16" s="39" t="s">
        <v>237</v>
      </c>
      <c r="B16" s="44">
        <v>196267</v>
      </c>
      <c r="C16" s="21">
        <v>20482.3</v>
      </c>
      <c r="D16" s="21">
        <v>18130.7</v>
      </c>
      <c r="E16" s="21">
        <v>22952.5</v>
      </c>
      <c r="F16" s="21">
        <v>10.4</v>
      </c>
      <c r="G16" s="21">
        <v>9.1999999999999993</v>
      </c>
      <c r="H16" s="22">
        <v>11.7</v>
      </c>
      <c r="I16" s="35">
        <v>219230</v>
      </c>
      <c r="J16" s="21">
        <v>38513.599999999999</v>
      </c>
      <c r="K16" s="21">
        <v>35424.1</v>
      </c>
      <c r="L16" s="21">
        <v>41637.599999999999</v>
      </c>
      <c r="M16" s="21">
        <v>17.600000000000001</v>
      </c>
      <c r="N16" s="21">
        <v>16.2</v>
      </c>
      <c r="O16" s="22">
        <v>19</v>
      </c>
    </row>
    <row r="17" spans="1:15">
      <c r="A17" s="39" t="s">
        <v>260</v>
      </c>
      <c r="B17" s="44">
        <v>161217.9</v>
      </c>
      <c r="C17" s="21">
        <v>14088.4</v>
      </c>
      <c r="D17" s="21">
        <v>12261.8</v>
      </c>
      <c r="E17" s="21">
        <v>15957.7</v>
      </c>
      <c r="F17" s="21">
        <v>8.6999999999999993</v>
      </c>
      <c r="G17" s="21">
        <v>7.6</v>
      </c>
      <c r="H17" s="22">
        <v>9.9</v>
      </c>
      <c r="I17" s="35">
        <v>174476</v>
      </c>
      <c r="J17" s="21">
        <v>25987.200000000001</v>
      </c>
      <c r="K17" s="21">
        <v>23575.599999999999</v>
      </c>
      <c r="L17" s="21">
        <v>28472.400000000001</v>
      </c>
      <c r="M17" s="21">
        <v>14.9</v>
      </c>
      <c r="N17" s="21">
        <v>13.5</v>
      </c>
      <c r="O17" s="22">
        <v>16.3</v>
      </c>
    </row>
    <row r="18" spans="1:15">
      <c r="A18" s="39" t="s">
        <v>252</v>
      </c>
      <c r="B18" s="44">
        <v>154606</v>
      </c>
      <c r="C18" s="21">
        <v>14823.4</v>
      </c>
      <c r="D18" s="21">
        <v>13063</v>
      </c>
      <c r="E18" s="21">
        <v>16673.900000000001</v>
      </c>
      <c r="F18" s="21">
        <v>9.6</v>
      </c>
      <c r="G18" s="21">
        <v>8.4</v>
      </c>
      <c r="H18" s="22">
        <v>10.8</v>
      </c>
      <c r="I18" s="35">
        <v>170102</v>
      </c>
      <c r="J18" s="21">
        <v>27822.2</v>
      </c>
      <c r="K18" s="21">
        <v>25536.9</v>
      </c>
      <c r="L18" s="21">
        <v>30119.200000000001</v>
      </c>
      <c r="M18" s="21">
        <v>16.399999999999999</v>
      </c>
      <c r="N18" s="21">
        <v>15</v>
      </c>
      <c r="O18" s="22">
        <v>17.7</v>
      </c>
    </row>
    <row r="19" spans="1:15">
      <c r="A19" s="39" t="s">
        <v>233</v>
      </c>
      <c r="B19" s="44">
        <v>563988</v>
      </c>
      <c r="C19" s="21">
        <v>69386.600000000006</v>
      </c>
      <c r="D19" s="21">
        <v>60398.5</v>
      </c>
      <c r="E19" s="21">
        <v>78801.5</v>
      </c>
      <c r="F19" s="21">
        <v>12.3</v>
      </c>
      <c r="G19" s="21">
        <v>10.7</v>
      </c>
      <c r="H19" s="22">
        <v>14</v>
      </c>
      <c r="I19" s="35">
        <v>605485</v>
      </c>
      <c r="J19" s="21">
        <v>123273.7</v>
      </c>
      <c r="K19" s="21">
        <v>112410.2</v>
      </c>
      <c r="L19" s="21">
        <v>134334.70000000001</v>
      </c>
      <c r="M19" s="21">
        <v>20.399999999999999</v>
      </c>
      <c r="N19" s="21">
        <v>18.600000000000001</v>
      </c>
      <c r="O19" s="22">
        <v>22.2</v>
      </c>
    </row>
    <row r="20" spans="1:15">
      <c r="A20" s="39" t="s">
        <v>241</v>
      </c>
      <c r="B20" s="44">
        <v>419087.5</v>
      </c>
      <c r="C20" s="21">
        <v>44107.9</v>
      </c>
      <c r="D20" s="21">
        <v>39051.199999999997</v>
      </c>
      <c r="E20" s="21">
        <v>49363.1</v>
      </c>
      <c r="F20" s="21">
        <v>10.5</v>
      </c>
      <c r="G20" s="21">
        <v>9.3000000000000007</v>
      </c>
      <c r="H20" s="22">
        <v>11.8</v>
      </c>
      <c r="I20" s="35">
        <v>462801.9</v>
      </c>
      <c r="J20" s="21">
        <v>81415.8</v>
      </c>
      <c r="K20" s="21">
        <v>75009.5</v>
      </c>
      <c r="L20" s="21">
        <v>87933</v>
      </c>
      <c r="M20" s="21">
        <v>17.600000000000001</v>
      </c>
      <c r="N20" s="21">
        <v>16.2</v>
      </c>
      <c r="O20" s="22">
        <v>19</v>
      </c>
    </row>
    <row r="21" spans="1:15">
      <c r="A21" s="39" t="s">
        <v>242</v>
      </c>
      <c r="B21" s="44">
        <v>197752</v>
      </c>
      <c r="C21" s="21">
        <v>20845.2</v>
      </c>
      <c r="D21" s="21">
        <v>18446.599999999999</v>
      </c>
      <c r="E21" s="21">
        <v>23409.200000000001</v>
      </c>
      <c r="F21" s="21">
        <v>10.5</v>
      </c>
      <c r="G21" s="21">
        <v>9.3000000000000007</v>
      </c>
      <c r="H21" s="22">
        <v>11.8</v>
      </c>
      <c r="I21" s="35">
        <v>216814</v>
      </c>
      <c r="J21" s="21">
        <v>38182.699999999997</v>
      </c>
      <c r="K21" s="21">
        <v>35074.800000000003</v>
      </c>
      <c r="L21" s="21">
        <v>41359.599999999999</v>
      </c>
      <c r="M21" s="21">
        <v>17.600000000000001</v>
      </c>
      <c r="N21" s="21">
        <v>16.2</v>
      </c>
      <c r="O21" s="22">
        <v>19.100000000000001</v>
      </c>
    </row>
    <row r="22" spans="1:15">
      <c r="A22" s="39" t="s">
        <v>255</v>
      </c>
      <c r="B22" s="44">
        <v>321250.90000000002</v>
      </c>
      <c r="C22" s="21">
        <v>29183.3</v>
      </c>
      <c r="D22" s="21">
        <v>25559.5</v>
      </c>
      <c r="E22" s="21">
        <v>32944.699999999997</v>
      </c>
      <c r="F22" s="21">
        <v>9.1</v>
      </c>
      <c r="G22" s="21">
        <v>8</v>
      </c>
      <c r="H22" s="22">
        <v>10.3</v>
      </c>
      <c r="I22" s="35">
        <v>355241.7</v>
      </c>
      <c r="J22" s="21">
        <v>55629.599999999999</v>
      </c>
      <c r="K22" s="21">
        <v>50954.3</v>
      </c>
      <c r="L22" s="21">
        <v>60579.4</v>
      </c>
      <c r="M22" s="21">
        <v>15.7</v>
      </c>
      <c r="N22" s="21">
        <v>14.3</v>
      </c>
      <c r="O22" s="22">
        <v>17.100000000000001</v>
      </c>
    </row>
    <row r="23" spans="1:15">
      <c r="A23" s="39" t="s">
        <v>234</v>
      </c>
      <c r="B23" s="44">
        <v>411726.3</v>
      </c>
      <c r="C23" s="21">
        <v>45816.5</v>
      </c>
      <c r="D23" s="21">
        <v>40615.199999999997</v>
      </c>
      <c r="E23" s="21">
        <v>51261.599999999999</v>
      </c>
      <c r="F23" s="21">
        <v>11.1</v>
      </c>
      <c r="G23" s="21">
        <v>9.9</v>
      </c>
      <c r="H23" s="22">
        <v>12.5</v>
      </c>
      <c r="I23" s="35">
        <v>449760.8</v>
      </c>
      <c r="J23" s="21">
        <v>82267.3</v>
      </c>
      <c r="K23" s="21">
        <v>75847.7</v>
      </c>
      <c r="L23" s="21">
        <v>88762.8</v>
      </c>
      <c r="M23" s="21">
        <v>18.3</v>
      </c>
      <c r="N23" s="21">
        <v>16.899999999999999</v>
      </c>
      <c r="O23" s="22">
        <v>19.7</v>
      </c>
    </row>
    <row r="24" spans="1:15">
      <c r="A24" s="39" t="s">
        <v>240</v>
      </c>
      <c r="B24" s="44">
        <v>416331</v>
      </c>
      <c r="C24" s="21">
        <v>45509.9</v>
      </c>
      <c r="D24" s="21">
        <v>40225.9</v>
      </c>
      <c r="E24" s="21">
        <v>51085.8</v>
      </c>
      <c r="F24" s="21">
        <v>10.9</v>
      </c>
      <c r="G24" s="21">
        <v>9.6999999999999993</v>
      </c>
      <c r="H24" s="22">
        <v>12.3</v>
      </c>
      <c r="I24" s="35">
        <v>460508</v>
      </c>
      <c r="J24" s="21">
        <v>83133.3</v>
      </c>
      <c r="K24" s="21">
        <v>76424.800000000003</v>
      </c>
      <c r="L24" s="21">
        <v>89904.8</v>
      </c>
      <c r="M24" s="21">
        <v>18.100000000000001</v>
      </c>
      <c r="N24" s="21">
        <v>16.600000000000001</v>
      </c>
      <c r="O24" s="22">
        <v>19.5</v>
      </c>
    </row>
    <row r="25" spans="1:15">
      <c r="A25" s="39" t="s">
        <v>231</v>
      </c>
      <c r="B25" s="44">
        <v>403816.3</v>
      </c>
      <c r="C25" s="21">
        <v>47564.6</v>
      </c>
      <c r="D25" s="21">
        <v>41923.5</v>
      </c>
      <c r="E25" s="21">
        <v>53406.2</v>
      </c>
      <c r="F25" s="21">
        <v>11.8</v>
      </c>
      <c r="G25" s="21">
        <v>10.4</v>
      </c>
      <c r="H25" s="22">
        <v>13.2</v>
      </c>
      <c r="I25" s="35">
        <v>434346.1</v>
      </c>
      <c r="J25" s="21">
        <v>84303.4</v>
      </c>
      <c r="K25" s="21">
        <v>77516.899999999994</v>
      </c>
      <c r="L25" s="21">
        <v>91173.3</v>
      </c>
      <c r="M25" s="21">
        <v>19.399999999999999</v>
      </c>
      <c r="N25" s="21">
        <v>17.8</v>
      </c>
      <c r="O25" s="22">
        <v>21</v>
      </c>
    </row>
    <row r="26" spans="1:15">
      <c r="A26" s="39" t="s">
        <v>253</v>
      </c>
      <c r="B26" s="44">
        <v>241575</v>
      </c>
      <c r="C26" s="21">
        <v>23877.5</v>
      </c>
      <c r="D26" s="21">
        <v>20988</v>
      </c>
      <c r="E26" s="21">
        <v>26940.5</v>
      </c>
      <c r="F26" s="21">
        <v>9.9</v>
      </c>
      <c r="G26" s="21">
        <v>8.6999999999999993</v>
      </c>
      <c r="H26" s="22">
        <v>11.2</v>
      </c>
      <c r="I26" s="35">
        <v>259855</v>
      </c>
      <c r="J26" s="21">
        <v>43531.5</v>
      </c>
      <c r="K26" s="21">
        <v>39891.4</v>
      </c>
      <c r="L26" s="21">
        <v>47235.7</v>
      </c>
      <c r="M26" s="21">
        <v>16.8</v>
      </c>
      <c r="N26" s="21">
        <v>15.4</v>
      </c>
      <c r="O26" s="22">
        <v>18.2</v>
      </c>
    </row>
    <row r="27" spans="1:15">
      <c r="A27" s="39" t="s">
        <v>227</v>
      </c>
      <c r="B27" s="44">
        <v>191655</v>
      </c>
      <c r="C27" s="21">
        <v>22967</v>
      </c>
      <c r="D27" s="21">
        <v>20345.3</v>
      </c>
      <c r="E27" s="21">
        <v>25659.9</v>
      </c>
      <c r="F27" s="21">
        <v>12</v>
      </c>
      <c r="G27" s="21">
        <v>10.6</v>
      </c>
      <c r="H27" s="22">
        <v>13.4</v>
      </c>
      <c r="I27" s="35">
        <v>209170</v>
      </c>
      <c r="J27" s="21">
        <v>40313.9</v>
      </c>
      <c r="K27" s="21">
        <v>37057.1</v>
      </c>
      <c r="L27" s="21">
        <v>43625.5</v>
      </c>
      <c r="M27" s="21">
        <v>19.3</v>
      </c>
      <c r="N27" s="21">
        <v>17.7</v>
      </c>
      <c r="O27" s="22">
        <v>20.9</v>
      </c>
    </row>
    <row r="28" spans="1:15">
      <c r="A28" s="39" t="s">
        <v>249</v>
      </c>
      <c r="B28" s="44">
        <v>265429</v>
      </c>
      <c r="C28" s="21">
        <v>27394.3</v>
      </c>
      <c r="D28" s="21">
        <v>24096.400000000001</v>
      </c>
      <c r="E28" s="21">
        <v>30826.3</v>
      </c>
      <c r="F28" s="21">
        <v>10.3</v>
      </c>
      <c r="G28" s="21">
        <v>9.1</v>
      </c>
      <c r="H28" s="22">
        <v>11.6</v>
      </c>
      <c r="I28" s="35">
        <v>293807</v>
      </c>
      <c r="J28" s="21">
        <v>51234.400000000001</v>
      </c>
      <c r="K28" s="21">
        <v>47111.7</v>
      </c>
      <c r="L28" s="21">
        <v>55552.2</v>
      </c>
      <c r="M28" s="21">
        <v>17.399999999999999</v>
      </c>
      <c r="N28" s="21">
        <v>16</v>
      </c>
      <c r="O28" s="22">
        <v>18.899999999999999</v>
      </c>
    </row>
    <row r="29" spans="1:15">
      <c r="A29" s="39" t="s">
        <v>223</v>
      </c>
      <c r="B29" s="44">
        <v>258891.7</v>
      </c>
      <c r="C29" s="21">
        <v>30612.7</v>
      </c>
      <c r="D29" s="21">
        <v>27099.1</v>
      </c>
      <c r="E29" s="21">
        <v>34397.699999999997</v>
      </c>
      <c r="F29" s="21">
        <v>11.8</v>
      </c>
      <c r="G29" s="21">
        <v>10.5</v>
      </c>
      <c r="H29" s="22">
        <v>13.3</v>
      </c>
      <c r="I29" s="35">
        <v>284289.8</v>
      </c>
      <c r="J29" s="21">
        <v>55011.3</v>
      </c>
      <c r="K29" s="21">
        <v>50563.9</v>
      </c>
      <c r="L29" s="21">
        <v>59534.5</v>
      </c>
      <c r="M29" s="21">
        <v>19.399999999999999</v>
      </c>
      <c r="N29" s="21">
        <v>17.8</v>
      </c>
      <c r="O29" s="22">
        <v>20.9</v>
      </c>
    </row>
    <row r="30" spans="1:15">
      <c r="A30" s="39" t="s">
        <v>254</v>
      </c>
      <c r="B30" s="44">
        <v>248049</v>
      </c>
      <c r="C30" s="21">
        <v>24189.599999999999</v>
      </c>
      <c r="D30" s="21">
        <v>21082.7</v>
      </c>
      <c r="E30" s="21">
        <v>27383</v>
      </c>
      <c r="F30" s="21">
        <v>9.8000000000000007</v>
      </c>
      <c r="G30" s="21">
        <v>8.5</v>
      </c>
      <c r="H30" s="22">
        <v>11</v>
      </c>
      <c r="I30" s="35">
        <v>286618</v>
      </c>
      <c r="J30" s="21">
        <v>46544.2</v>
      </c>
      <c r="K30" s="21">
        <v>42193.2</v>
      </c>
      <c r="L30" s="21">
        <v>51041.7</v>
      </c>
      <c r="M30" s="21">
        <v>16.2</v>
      </c>
      <c r="N30" s="21">
        <v>14.7</v>
      </c>
      <c r="O30" s="22">
        <v>17.8</v>
      </c>
    </row>
    <row r="31" spans="1:15">
      <c r="A31" s="39" t="s">
        <v>224</v>
      </c>
      <c r="B31" s="44">
        <v>688499.3</v>
      </c>
      <c r="C31" s="21">
        <v>86621.9</v>
      </c>
      <c r="D31" s="21">
        <v>76053.7</v>
      </c>
      <c r="E31" s="21">
        <v>97555.7</v>
      </c>
      <c r="F31" s="21">
        <v>12.6</v>
      </c>
      <c r="G31" s="21">
        <v>11</v>
      </c>
      <c r="H31" s="22">
        <v>14.2</v>
      </c>
      <c r="I31" s="35">
        <v>755544.1</v>
      </c>
      <c r="J31" s="21">
        <v>156725.6</v>
      </c>
      <c r="K31" s="21">
        <v>143710.6</v>
      </c>
      <c r="L31" s="21">
        <v>169850.1</v>
      </c>
      <c r="M31" s="21">
        <v>20.7</v>
      </c>
      <c r="N31" s="21">
        <v>19</v>
      </c>
      <c r="O31" s="22">
        <v>22.5</v>
      </c>
    </row>
    <row r="32" spans="1:15">
      <c r="A32" s="39" t="s">
        <v>256</v>
      </c>
      <c r="B32" s="44">
        <v>310540</v>
      </c>
      <c r="C32" s="21">
        <v>33020.699999999997</v>
      </c>
      <c r="D32" s="21">
        <v>28502</v>
      </c>
      <c r="E32" s="21">
        <v>37698</v>
      </c>
      <c r="F32" s="21">
        <v>10.6</v>
      </c>
      <c r="G32" s="21">
        <v>9.1999999999999993</v>
      </c>
      <c r="H32" s="22">
        <v>12.1</v>
      </c>
      <c r="I32" s="35">
        <v>339424</v>
      </c>
      <c r="J32" s="21">
        <v>59142.2</v>
      </c>
      <c r="K32" s="21">
        <v>53146.3</v>
      </c>
      <c r="L32" s="21">
        <v>65309.8</v>
      </c>
      <c r="M32" s="21">
        <v>17.399999999999999</v>
      </c>
      <c r="N32" s="21">
        <v>15.7</v>
      </c>
      <c r="O32" s="22">
        <v>19.2</v>
      </c>
    </row>
    <row r="33" spans="1:15">
      <c r="A33" s="39" t="s">
        <v>259</v>
      </c>
      <c r="B33" s="44">
        <v>380128</v>
      </c>
      <c r="C33" s="21">
        <v>35904.300000000003</v>
      </c>
      <c r="D33" s="21">
        <v>31277.200000000001</v>
      </c>
      <c r="E33" s="21">
        <v>40687.300000000003</v>
      </c>
      <c r="F33" s="21">
        <v>9.4</v>
      </c>
      <c r="G33" s="21">
        <v>8.1999999999999993</v>
      </c>
      <c r="H33" s="22">
        <v>10.7</v>
      </c>
      <c r="I33" s="35">
        <v>425654</v>
      </c>
      <c r="J33" s="21">
        <v>67342.2</v>
      </c>
      <c r="K33" s="21">
        <v>60734.5</v>
      </c>
      <c r="L33" s="21">
        <v>73947</v>
      </c>
      <c r="M33" s="21">
        <v>15.8</v>
      </c>
      <c r="N33" s="21">
        <v>14.3</v>
      </c>
      <c r="O33" s="22">
        <v>17.399999999999999</v>
      </c>
    </row>
    <row r="34" spans="1:15">
      <c r="A34" s="39" t="s">
        <v>244</v>
      </c>
      <c r="B34" s="44">
        <v>171704</v>
      </c>
      <c r="C34" s="21">
        <v>18180.8</v>
      </c>
      <c r="D34" s="21">
        <v>16064.4</v>
      </c>
      <c r="E34" s="21">
        <v>20402.5</v>
      </c>
      <c r="F34" s="21">
        <v>10.6</v>
      </c>
      <c r="G34" s="21">
        <v>9.4</v>
      </c>
      <c r="H34" s="22">
        <v>11.9</v>
      </c>
      <c r="I34" s="35">
        <v>183637</v>
      </c>
      <c r="J34" s="21">
        <v>32267.3</v>
      </c>
      <c r="K34" s="21">
        <v>29724.9</v>
      </c>
      <c r="L34" s="21">
        <v>34900.9</v>
      </c>
      <c r="M34" s="21">
        <v>17.600000000000001</v>
      </c>
      <c r="N34" s="21">
        <v>16.2</v>
      </c>
      <c r="O34" s="22">
        <v>19</v>
      </c>
    </row>
    <row r="35" spans="1:15">
      <c r="A35" s="39" t="s">
        <v>239</v>
      </c>
      <c r="B35" s="44">
        <v>247160</v>
      </c>
      <c r="C35" s="21">
        <v>28512.400000000001</v>
      </c>
      <c r="D35" s="21">
        <v>25120</v>
      </c>
      <c r="E35" s="21">
        <v>32135</v>
      </c>
      <c r="F35" s="21">
        <v>11.5</v>
      </c>
      <c r="G35" s="21">
        <v>10.199999999999999</v>
      </c>
      <c r="H35" s="22">
        <v>13</v>
      </c>
      <c r="I35" s="35">
        <v>268174</v>
      </c>
      <c r="J35" s="21">
        <v>51313.9</v>
      </c>
      <c r="K35" s="21">
        <v>47099.6</v>
      </c>
      <c r="L35" s="21">
        <v>55541.4</v>
      </c>
      <c r="M35" s="21">
        <v>19.100000000000001</v>
      </c>
      <c r="N35" s="21">
        <v>17.600000000000001</v>
      </c>
      <c r="O35" s="22">
        <v>20.7</v>
      </c>
    </row>
    <row r="36" spans="1:15">
      <c r="A36" s="39" t="s">
        <v>246</v>
      </c>
      <c r="B36" s="44">
        <v>126186</v>
      </c>
      <c r="C36" s="21">
        <v>13460.6</v>
      </c>
      <c r="D36" s="21">
        <v>11873.4</v>
      </c>
      <c r="E36" s="21">
        <v>15165</v>
      </c>
      <c r="F36" s="21">
        <v>10.7</v>
      </c>
      <c r="G36" s="21">
        <v>9.4</v>
      </c>
      <c r="H36" s="22">
        <v>12</v>
      </c>
      <c r="I36" s="35">
        <v>137862</v>
      </c>
      <c r="J36" s="21">
        <v>24514.2</v>
      </c>
      <c r="K36" s="21">
        <v>22390.2</v>
      </c>
      <c r="L36" s="21">
        <v>26658.6</v>
      </c>
      <c r="M36" s="21">
        <v>17.8</v>
      </c>
      <c r="N36" s="21">
        <v>16.2</v>
      </c>
      <c r="O36" s="22">
        <v>19.3</v>
      </c>
    </row>
    <row r="37" spans="1:15">
      <c r="A37" s="39" t="s">
        <v>228</v>
      </c>
      <c r="B37" s="44">
        <v>145412</v>
      </c>
      <c r="C37" s="21">
        <v>16292.1</v>
      </c>
      <c r="D37" s="21">
        <v>14439.2</v>
      </c>
      <c r="E37" s="21">
        <v>18251.599999999999</v>
      </c>
      <c r="F37" s="21">
        <v>11.2</v>
      </c>
      <c r="G37" s="21">
        <v>9.9</v>
      </c>
      <c r="H37" s="22">
        <v>12.6</v>
      </c>
      <c r="I37" s="35">
        <v>160783</v>
      </c>
      <c r="J37" s="21">
        <v>28917.1</v>
      </c>
      <c r="K37" s="21">
        <v>26495</v>
      </c>
      <c r="L37" s="21">
        <v>31448.2</v>
      </c>
      <c r="M37" s="21">
        <v>18</v>
      </c>
      <c r="N37" s="21">
        <v>16.5</v>
      </c>
      <c r="O37" s="22">
        <v>19.600000000000001</v>
      </c>
    </row>
    <row r="38" spans="1:15">
      <c r="A38" s="39" t="s">
        <v>257</v>
      </c>
      <c r="B38" s="44">
        <v>311054</v>
      </c>
      <c r="C38" s="21">
        <v>30165.3</v>
      </c>
      <c r="D38" s="21">
        <v>26226.1</v>
      </c>
      <c r="E38" s="21">
        <v>34251</v>
      </c>
      <c r="F38" s="21">
        <v>9.6999999999999993</v>
      </c>
      <c r="G38" s="21">
        <v>8.4</v>
      </c>
      <c r="H38" s="22">
        <v>11</v>
      </c>
      <c r="I38" s="35">
        <v>353641</v>
      </c>
      <c r="J38" s="21">
        <v>57550.9</v>
      </c>
      <c r="K38" s="21">
        <v>52019.199999999997</v>
      </c>
      <c r="L38" s="21">
        <v>63137.2</v>
      </c>
      <c r="M38" s="21">
        <v>16.3</v>
      </c>
      <c r="N38" s="21">
        <v>14.7</v>
      </c>
      <c r="O38" s="22">
        <v>17.899999999999999</v>
      </c>
    </row>
    <row r="39" spans="1:15">
      <c r="A39" s="70" t="s">
        <v>262</v>
      </c>
      <c r="B39" s="44">
        <v>278820</v>
      </c>
      <c r="C39" s="21">
        <v>24295.8</v>
      </c>
      <c r="D39" s="21">
        <v>21336.400000000001</v>
      </c>
      <c r="E39" s="21">
        <v>27435.200000000001</v>
      </c>
      <c r="F39" s="21">
        <v>8.6999999999999993</v>
      </c>
      <c r="G39" s="21">
        <v>7.7</v>
      </c>
      <c r="H39" s="22">
        <v>9.8000000000000007</v>
      </c>
      <c r="I39" s="35">
        <v>316941</v>
      </c>
      <c r="J39" s="21">
        <v>46174.7</v>
      </c>
      <c r="K39" s="21">
        <v>41980.7</v>
      </c>
      <c r="L39" s="21">
        <v>50457.5</v>
      </c>
      <c r="M39" s="21">
        <v>14.6</v>
      </c>
      <c r="N39" s="21">
        <v>13.2</v>
      </c>
      <c r="O39" s="22">
        <v>15.9</v>
      </c>
    </row>
    <row r="40" spans="1:15">
      <c r="A40" s="39" t="s">
        <v>225</v>
      </c>
      <c r="B40" s="44">
        <v>295021</v>
      </c>
      <c r="C40" s="21">
        <v>37820.699999999997</v>
      </c>
      <c r="D40" s="21">
        <v>33138.300000000003</v>
      </c>
      <c r="E40" s="21">
        <v>42712.5</v>
      </c>
      <c r="F40" s="21">
        <v>12.8</v>
      </c>
      <c r="G40" s="21">
        <v>11.2</v>
      </c>
      <c r="H40" s="22">
        <v>14.5</v>
      </c>
      <c r="I40" s="35">
        <v>318311</v>
      </c>
      <c r="J40" s="21">
        <v>66848.2</v>
      </c>
      <c r="K40" s="21">
        <v>61209.2</v>
      </c>
      <c r="L40" s="21">
        <v>72663.899999999994</v>
      </c>
      <c r="M40" s="21">
        <v>21</v>
      </c>
      <c r="N40" s="21">
        <v>19.2</v>
      </c>
      <c r="O40" s="22">
        <v>22.8</v>
      </c>
    </row>
    <row r="41" spans="1:15">
      <c r="A41" s="39" t="s">
        <v>235</v>
      </c>
      <c r="B41" s="44">
        <v>267569</v>
      </c>
      <c r="C41" s="21">
        <v>30462.799999999999</v>
      </c>
      <c r="D41" s="21">
        <v>26950.7</v>
      </c>
      <c r="E41" s="21">
        <v>34114</v>
      </c>
      <c r="F41" s="21">
        <v>11.4</v>
      </c>
      <c r="G41" s="21">
        <v>10.1</v>
      </c>
      <c r="H41" s="22">
        <v>12.7</v>
      </c>
      <c r="I41" s="35">
        <v>286862</v>
      </c>
      <c r="J41" s="21">
        <v>53801.599999999999</v>
      </c>
      <c r="K41" s="21">
        <v>49597.8</v>
      </c>
      <c r="L41" s="21">
        <v>58069.9</v>
      </c>
      <c r="M41" s="21">
        <v>18.8</v>
      </c>
      <c r="N41" s="21">
        <v>17.3</v>
      </c>
      <c r="O41" s="22">
        <v>20.2</v>
      </c>
    </row>
    <row r="42" spans="1:15">
      <c r="A42" s="39" t="s">
        <v>229</v>
      </c>
      <c r="B42" s="44">
        <v>239604.3</v>
      </c>
      <c r="C42" s="21">
        <v>27438</v>
      </c>
      <c r="D42" s="21">
        <v>24348.3</v>
      </c>
      <c r="E42" s="21">
        <v>30804.3</v>
      </c>
      <c r="F42" s="21">
        <v>11.5</v>
      </c>
      <c r="G42" s="21">
        <v>10.199999999999999</v>
      </c>
      <c r="H42" s="22">
        <v>12.9</v>
      </c>
      <c r="I42" s="35">
        <v>262995.20000000001</v>
      </c>
      <c r="J42" s="21">
        <v>49748.9</v>
      </c>
      <c r="K42" s="21">
        <v>45804.9</v>
      </c>
      <c r="L42" s="21">
        <v>53802.3</v>
      </c>
      <c r="M42" s="21">
        <v>18.899999999999999</v>
      </c>
      <c r="N42" s="21">
        <v>17.399999999999999</v>
      </c>
      <c r="O42" s="22">
        <v>20.5</v>
      </c>
    </row>
    <row r="43" spans="1:15">
      <c r="A43" s="70" t="s">
        <v>261</v>
      </c>
      <c r="B43" s="44">
        <v>236794.6</v>
      </c>
      <c r="C43" s="21">
        <v>19372.900000000001</v>
      </c>
      <c r="D43" s="21">
        <v>16809.7</v>
      </c>
      <c r="E43" s="21">
        <v>22000.5</v>
      </c>
      <c r="F43" s="21">
        <v>8.1999999999999993</v>
      </c>
      <c r="G43" s="21">
        <v>7.1</v>
      </c>
      <c r="H43" s="22">
        <v>9.3000000000000007</v>
      </c>
      <c r="I43" s="35">
        <v>261918.1</v>
      </c>
      <c r="J43" s="21">
        <v>37082.800000000003</v>
      </c>
      <c r="K43" s="21">
        <v>33534.6</v>
      </c>
      <c r="L43" s="21">
        <v>40742</v>
      </c>
      <c r="M43" s="21">
        <v>14.2</v>
      </c>
      <c r="N43" s="21">
        <v>12.8</v>
      </c>
      <c r="O43" s="22">
        <v>15.6</v>
      </c>
    </row>
    <row r="44" spans="1:15">
      <c r="A44" s="39" t="s">
        <v>238</v>
      </c>
      <c r="B44" s="44">
        <v>408366</v>
      </c>
      <c r="C44" s="21">
        <v>42406.400000000001</v>
      </c>
      <c r="D44" s="21">
        <v>37524.699999999997</v>
      </c>
      <c r="E44" s="21">
        <v>47516.1</v>
      </c>
      <c r="F44" s="21">
        <v>10.4</v>
      </c>
      <c r="G44" s="21">
        <v>9.1999999999999993</v>
      </c>
      <c r="H44" s="22">
        <v>11.6</v>
      </c>
      <c r="I44" s="35">
        <v>460685</v>
      </c>
      <c r="J44" s="21">
        <v>80091.199999999997</v>
      </c>
      <c r="K44" s="21">
        <v>73722.899999999994</v>
      </c>
      <c r="L44" s="21">
        <v>86525.4</v>
      </c>
      <c r="M44" s="21">
        <v>17.399999999999999</v>
      </c>
      <c r="N44" s="21">
        <v>16</v>
      </c>
      <c r="O44" s="22">
        <v>18.8</v>
      </c>
    </row>
    <row r="45" spans="1:15" ht="15.95" thickBot="1">
      <c r="A45" s="40" t="s">
        <v>232</v>
      </c>
      <c r="B45" s="45">
        <v>491142.2</v>
      </c>
      <c r="C45" s="23">
        <v>59614.5</v>
      </c>
      <c r="D45" s="23">
        <v>52369.4</v>
      </c>
      <c r="E45" s="23">
        <v>67193.600000000006</v>
      </c>
      <c r="F45" s="23">
        <v>12.1</v>
      </c>
      <c r="G45" s="23">
        <v>10.7</v>
      </c>
      <c r="H45" s="24">
        <v>13.7</v>
      </c>
      <c r="I45" s="36">
        <v>533891</v>
      </c>
      <c r="J45" s="23">
        <v>105985.9</v>
      </c>
      <c r="K45" s="23">
        <v>97030.5</v>
      </c>
      <c r="L45" s="23">
        <v>115091.2</v>
      </c>
      <c r="M45" s="23">
        <v>19.899999999999999</v>
      </c>
      <c r="N45" s="23">
        <v>18.2</v>
      </c>
      <c r="O45" s="24">
        <v>21.6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6848705-DD69-4B6B-982B-AC63059B208B}">
  <dimension ref="A1:V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22" width="14.140625" style="20" customWidth="1"/>
    <col min="23" max="16384" width="8.7109375" style="2"/>
  </cols>
  <sheetData>
    <row r="1" spans="1:22">
      <c r="A1" s="96" t="s">
        <v>217</v>
      </c>
      <c r="B1" s="101" t="s">
        <v>265</v>
      </c>
      <c r="C1" s="99"/>
      <c r="D1" s="99"/>
      <c r="E1" s="99"/>
      <c r="F1" s="99"/>
      <c r="G1" s="99"/>
      <c r="H1" s="100"/>
      <c r="I1" s="101" t="s">
        <v>266</v>
      </c>
      <c r="J1" s="99"/>
      <c r="K1" s="99"/>
      <c r="L1" s="99"/>
      <c r="M1" s="99"/>
      <c r="N1" s="99"/>
      <c r="O1" s="100"/>
      <c r="P1" s="98" t="s">
        <v>267</v>
      </c>
      <c r="Q1" s="99"/>
      <c r="R1" s="99"/>
      <c r="S1" s="99"/>
      <c r="T1" s="99"/>
      <c r="U1" s="99"/>
      <c r="V1" s="100"/>
    </row>
    <row r="2" spans="1:22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32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</row>
    <row r="3" spans="1:22" ht="15.95" thickBot="1">
      <c r="A3" s="37" t="s">
        <v>220</v>
      </c>
      <c r="B3" s="42">
        <v>14632684</v>
      </c>
      <c r="C3" s="30">
        <v>1542814.2</v>
      </c>
      <c r="D3" s="30">
        <v>1332693.1000000001</v>
      </c>
      <c r="E3" s="30">
        <v>1754840.6</v>
      </c>
      <c r="F3" s="30">
        <v>10.5</v>
      </c>
      <c r="G3" s="30">
        <v>9.1</v>
      </c>
      <c r="H3" s="31">
        <v>12</v>
      </c>
      <c r="I3" s="42">
        <v>5519950</v>
      </c>
      <c r="J3" s="30">
        <v>1030220.7</v>
      </c>
      <c r="K3" s="30">
        <v>927235.2</v>
      </c>
      <c r="L3" s="30">
        <v>1128675.7</v>
      </c>
      <c r="M3" s="30">
        <v>18.7</v>
      </c>
      <c r="N3" s="30">
        <v>16.8</v>
      </c>
      <c r="O3" s="31">
        <v>20.399999999999999</v>
      </c>
      <c r="P3" s="33">
        <v>5461142</v>
      </c>
      <c r="Q3" s="30">
        <v>1182365.8999999999</v>
      </c>
      <c r="R3" s="30">
        <v>1055455.8</v>
      </c>
      <c r="S3" s="30">
        <v>1314056.3</v>
      </c>
      <c r="T3" s="30">
        <v>21.7</v>
      </c>
      <c r="U3" s="30">
        <v>19.3</v>
      </c>
      <c r="V3" s="31">
        <v>24.1</v>
      </c>
    </row>
    <row r="4" spans="1:22">
      <c r="A4" s="38" t="s">
        <v>250</v>
      </c>
      <c r="B4" s="43">
        <v>253081.60000000001</v>
      </c>
      <c r="C4" s="27">
        <v>23198.3</v>
      </c>
      <c r="D4" s="27">
        <v>19984.7</v>
      </c>
      <c r="E4" s="27">
        <v>26512.6</v>
      </c>
      <c r="F4" s="27">
        <v>9.1999999999999993</v>
      </c>
      <c r="G4" s="27">
        <v>7.9</v>
      </c>
      <c r="H4" s="28">
        <v>10.5</v>
      </c>
      <c r="I4" s="43">
        <v>98625.8</v>
      </c>
      <c r="J4" s="27">
        <v>16194.8</v>
      </c>
      <c r="K4" s="27">
        <v>14486</v>
      </c>
      <c r="L4" s="27">
        <v>17913.3</v>
      </c>
      <c r="M4" s="27">
        <v>16.399999999999999</v>
      </c>
      <c r="N4" s="27">
        <v>14.7</v>
      </c>
      <c r="O4" s="28">
        <v>18.2</v>
      </c>
      <c r="P4" s="34">
        <v>101638.5</v>
      </c>
      <c r="Q4" s="27">
        <v>19533.8</v>
      </c>
      <c r="R4" s="27">
        <v>17376.5</v>
      </c>
      <c r="S4" s="27">
        <v>21858.7</v>
      </c>
      <c r="T4" s="27">
        <v>19.2</v>
      </c>
      <c r="U4" s="27">
        <v>17.100000000000001</v>
      </c>
      <c r="V4" s="28">
        <v>21.5</v>
      </c>
    </row>
    <row r="5" spans="1:22">
      <c r="A5" s="39" t="s">
        <v>251</v>
      </c>
      <c r="B5" s="44">
        <v>257672.9</v>
      </c>
      <c r="C5" s="21">
        <v>26166.3</v>
      </c>
      <c r="D5" s="21">
        <v>22604.9</v>
      </c>
      <c r="E5" s="21">
        <v>29752.1</v>
      </c>
      <c r="F5" s="21">
        <v>10.199999999999999</v>
      </c>
      <c r="G5" s="21">
        <v>8.8000000000000007</v>
      </c>
      <c r="H5" s="22">
        <v>11.5</v>
      </c>
      <c r="I5" s="44">
        <v>85451.8</v>
      </c>
      <c r="J5" s="21">
        <v>15493.1</v>
      </c>
      <c r="K5" s="21">
        <v>13887.9</v>
      </c>
      <c r="L5" s="21">
        <v>17048.900000000001</v>
      </c>
      <c r="M5" s="21">
        <v>18.100000000000001</v>
      </c>
      <c r="N5" s="21">
        <v>16.3</v>
      </c>
      <c r="O5" s="22">
        <v>20</v>
      </c>
      <c r="P5" s="35">
        <v>77698.2</v>
      </c>
      <c r="Q5" s="21">
        <v>16470.5</v>
      </c>
      <c r="R5" s="21">
        <v>14685.7</v>
      </c>
      <c r="S5" s="21">
        <v>18398.099999999999</v>
      </c>
      <c r="T5" s="21">
        <v>21.2</v>
      </c>
      <c r="U5" s="21">
        <v>18.899999999999999</v>
      </c>
      <c r="V5" s="22">
        <v>23.7</v>
      </c>
    </row>
    <row r="6" spans="1:22">
      <c r="A6" s="39" t="s">
        <v>236</v>
      </c>
      <c r="B6" s="44">
        <v>310382</v>
      </c>
      <c r="C6" s="21">
        <v>38962.199999999997</v>
      </c>
      <c r="D6" s="21">
        <v>33435.300000000003</v>
      </c>
      <c r="E6" s="21">
        <v>44955.8</v>
      </c>
      <c r="F6" s="21">
        <v>12.6</v>
      </c>
      <c r="G6" s="21">
        <v>10.8</v>
      </c>
      <c r="H6" s="22">
        <v>14.5</v>
      </c>
      <c r="I6" s="44">
        <v>103115</v>
      </c>
      <c r="J6" s="21">
        <v>22304.400000000001</v>
      </c>
      <c r="K6" s="21">
        <v>19715.900000000001</v>
      </c>
      <c r="L6" s="21">
        <v>24776.7</v>
      </c>
      <c r="M6" s="21">
        <v>21.6</v>
      </c>
      <c r="N6" s="21">
        <v>19.100000000000001</v>
      </c>
      <c r="O6" s="22">
        <v>24</v>
      </c>
      <c r="P6" s="35">
        <v>98316</v>
      </c>
      <c r="Q6" s="21">
        <v>24575</v>
      </c>
      <c r="R6" s="21">
        <v>21701.3</v>
      </c>
      <c r="S6" s="21">
        <v>27533.5</v>
      </c>
      <c r="T6" s="21">
        <v>25</v>
      </c>
      <c r="U6" s="21">
        <v>22.1</v>
      </c>
      <c r="V6" s="22">
        <v>28</v>
      </c>
    </row>
    <row r="7" spans="1:22">
      <c r="A7" s="39" t="s">
        <v>221</v>
      </c>
      <c r="B7" s="44">
        <v>302783</v>
      </c>
      <c r="C7" s="21">
        <v>40463.9</v>
      </c>
      <c r="D7" s="21">
        <v>34881.1</v>
      </c>
      <c r="E7" s="21">
        <v>46320.2</v>
      </c>
      <c r="F7" s="21">
        <v>13.4</v>
      </c>
      <c r="G7" s="21">
        <v>11.5</v>
      </c>
      <c r="H7" s="22">
        <v>15.3</v>
      </c>
      <c r="I7" s="44">
        <v>108016</v>
      </c>
      <c r="J7" s="21">
        <v>24771.9</v>
      </c>
      <c r="K7" s="21">
        <v>22017.9</v>
      </c>
      <c r="L7" s="21">
        <v>27435.8</v>
      </c>
      <c r="M7" s="21">
        <v>22.9</v>
      </c>
      <c r="N7" s="21">
        <v>20.399999999999999</v>
      </c>
      <c r="O7" s="22">
        <v>25.4</v>
      </c>
      <c r="P7" s="35">
        <v>105996</v>
      </c>
      <c r="Q7" s="21">
        <v>27987.5</v>
      </c>
      <c r="R7" s="21">
        <v>24869.599999999999</v>
      </c>
      <c r="S7" s="21">
        <v>31181.4</v>
      </c>
      <c r="T7" s="21">
        <v>26.4</v>
      </c>
      <c r="U7" s="21">
        <v>23.5</v>
      </c>
      <c r="V7" s="22">
        <v>29.4</v>
      </c>
    </row>
    <row r="8" spans="1:22">
      <c r="A8" s="39" t="s">
        <v>247</v>
      </c>
      <c r="B8" s="44">
        <v>231972</v>
      </c>
      <c r="C8" s="21">
        <v>22633.7</v>
      </c>
      <c r="D8" s="21">
        <v>19541.099999999999</v>
      </c>
      <c r="E8" s="21">
        <v>25789.3</v>
      </c>
      <c r="F8" s="21">
        <v>9.8000000000000007</v>
      </c>
      <c r="G8" s="21">
        <v>8.4</v>
      </c>
      <c r="H8" s="22">
        <v>11.1</v>
      </c>
      <c r="I8" s="44">
        <v>84428</v>
      </c>
      <c r="J8" s="21">
        <v>14677.1</v>
      </c>
      <c r="K8" s="21">
        <v>13192.2</v>
      </c>
      <c r="L8" s="21">
        <v>16118.5</v>
      </c>
      <c r="M8" s="21">
        <v>17.399999999999999</v>
      </c>
      <c r="N8" s="21">
        <v>15.6</v>
      </c>
      <c r="O8" s="22">
        <v>19.100000000000001</v>
      </c>
      <c r="P8" s="35">
        <v>88910</v>
      </c>
      <c r="Q8" s="21">
        <v>18065.599999999999</v>
      </c>
      <c r="R8" s="21">
        <v>16078.5</v>
      </c>
      <c r="S8" s="21">
        <v>20108</v>
      </c>
      <c r="T8" s="21">
        <v>20.3</v>
      </c>
      <c r="U8" s="21">
        <v>18.100000000000001</v>
      </c>
      <c r="V8" s="22">
        <v>22.6</v>
      </c>
    </row>
    <row r="9" spans="1:22">
      <c r="A9" s="39" t="s">
        <v>258</v>
      </c>
      <c r="B9" s="44">
        <v>474766.5</v>
      </c>
      <c r="C9" s="21">
        <v>39509.300000000003</v>
      </c>
      <c r="D9" s="21">
        <v>33677.4</v>
      </c>
      <c r="E9" s="21">
        <v>45536.6</v>
      </c>
      <c r="F9" s="21">
        <v>8.3000000000000007</v>
      </c>
      <c r="G9" s="21">
        <v>7.1</v>
      </c>
      <c r="H9" s="22">
        <v>9.6</v>
      </c>
      <c r="I9" s="44">
        <v>164543.5</v>
      </c>
      <c r="J9" s="21">
        <v>25023.5</v>
      </c>
      <c r="K9" s="21">
        <v>22117.599999999999</v>
      </c>
      <c r="L9" s="21">
        <v>27927.8</v>
      </c>
      <c r="M9" s="21">
        <v>15.2</v>
      </c>
      <c r="N9" s="21">
        <v>13.4</v>
      </c>
      <c r="O9" s="22">
        <v>17</v>
      </c>
      <c r="P9" s="35">
        <v>171429.3</v>
      </c>
      <c r="Q9" s="21">
        <v>30823.200000000001</v>
      </c>
      <c r="R9" s="21">
        <v>27247</v>
      </c>
      <c r="S9" s="21">
        <v>34760.400000000001</v>
      </c>
      <c r="T9" s="21">
        <v>18</v>
      </c>
      <c r="U9" s="21">
        <v>15.9</v>
      </c>
      <c r="V9" s="22">
        <v>20.3</v>
      </c>
    </row>
    <row r="10" spans="1:22">
      <c r="A10" s="39" t="s">
        <v>248</v>
      </c>
      <c r="B10" s="44">
        <v>234892.1</v>
      </c>
      <c r="C10" s="21">
        <v>22834.6</v>
      </c>
      <c r="D10" s="21">
        <v>19721.2</v>
      </c>
      <c r="E10" s="21">
        <v>25954</v>
      </c>
      <c r="F10" s="21">
        <v>9.6999999999999993</v>
      </c>
      <c r="G10" s="21">
        <v>8.4</v>
      </c>
      <c r="H10" s="22">
        <v>11</v>
      </c>
      <c r="I10" s="44">
        <v>84872.9</v>
      </c>
      <c r="J10" s="21">
        <v>14830.7</v>
      </c>
      <c r="K10" s="21">
        <v>13327.3</v>
      </c>
      <c r="L10" s="21">
        <v>16307</v>
      </c>
      <c r="M10" s="21">
        <v>17.5</v>
      </c>
      <c r="N10" s="21">
        <v>15.7</v>
      </c>
      <c r="O10" s="22">
        <v>19.2</v>
      </c>
      <c r="P10" s="35">
        <v>86154.4</v>
      </c>
      <c r="Q10" s="21">
        <v>17484.5</v>
      </c>
      <c r="R10" s="21">
        <v>15592.8</v>
      </c>
      <c r="S10" s="21">
        <v>19515.099999999999</v>
      </c>
      <c r="T10" s="21">
        <v>20.3</v>
      </c>
      <c r="U10" s="21">
        <v>18.100000000000001</v>
      </c>
      <c r="V10" s="22">
        <v>22.7</v>
      </c>
    </row>
    <row r="11" spans="1:22">
      <c r="A11" s="39" t="s">
        <v>230</v>
      </c>
      <c r="B11" s="44">
        <v>667445</v>
      </c>
      <c r="C11" s="21">
        <v>77153</v>
      </c>
      <c r="D11" s="21">
        <v>66562.399999999994</v>
      </c>
      <c r="E11" s="21">
        <v>87920.9</v>
      </c>
      <c r="F11" s="21">
        <v>11.6</v>
      </c>
      <c r="G11" s="21">
        <v>10</v>
      </c>
      <c r="H11" s="22">
        <v>13.2</v>
      </c>
      <c r="I11" s="44">
        <v>271625</v>
      </c>
      <c r="J11" s="21">
        <v>54941</v>
      </c>
      <c r="K11" s="21">
        <v>49224.3</v>
      </c>
      <c r="L11" s="21">
        <v>60358.7</v>
      </c>
      <c r="M11" s="21">
        <v>20.2</v>
      </c>
      <c r="N11" s="21">
        <v>18.100000000000001</v>
      </c>
      <c r="O11" s="22">
        <v>22.2</v>
      </c>
      <c r="P11" s="35">
        <v>258625</v>
      </c>
      <c r="Q11" s="21">
        <v>60015.8</v>
      </c>
      <c r="R11" s="21">
        <v>53625.2</v>
      </c>
      <c r="S11" s="21">
        <v>66666.100000000006</v>
      </c>
      <c r="T11" s="21">
        <v>23.2</v>
      </c>
      <c r="U11" s="21">
        <v>20.7</v>
      </c>
      <c r="V11" s="22">
        <v>25.8</v>
      </c>
    </row>
    <row r="12" spans="1:22">
      <c r="A12" s="39" t="s">
        <v>222</v>
      </c>
      <c r="B12" s="44">
        <v>159385</v>
      </c>
      <c r="C12" s="21">
        <v>17667.099999999999</v>
      </c>
      <c r="D12" s="21">
        <v>15084.2</v>
      </c>
      <c r="E12" s="21">
        <v>20273.900000000001</v>
      </c>
      <c r="F12" s="21">
        <v>11.1</v>
      </c>
      <c r="G12" s="21">
        <v>9.5</v>
      </c>
      <c r="H12" s="22">
        <v>12.7</v>
      </c>
      <c r="I12" s="44">
        <v>75407</v>
      </c>
      <c r="J12" s="21">
        <v>14650.2</v>
      </c>
      <c r="K12" s="21">
        <v>12991.2</v>
      </c>
      <c r="L12" s="21">
        <v>16222.5</v>
      </c>
      <c r="M12" s="21">
        <v>19.399999999999999</v>
      </c>
      <c r="N12" s="21">
        <v>17.2</v>
      </c>
      <c r="O12" s="22">
        <v>21.5</v>
      </c>
      <c r="P12" s="35">
        <v>76795</v>
      </c>
      <c r="Q12" s="21">
        <v>17363.400000000001</v>
      </c>
      <c r="R12" s="21">
        <v>15269.8</v>
      </c>
      <c r="S12" s="21">
        <v>19415.400000000001</v>
      </c>
      <c r="T12" s="21">
        <v>22.6</v>
      </c>
      <c r="U12" s="21">
        <v>19.899999999999999</v>
      </c>
      <c r="V12" s="22">
        <v>25.3</v>
      </c>
    </row>
    <row r="13" spans="1:22">
      <c r="A13" s="39" t="s">
        <v>245</v>
      </c>
      <c r="B13" s="44">
        <v>240923</v>
      </c>
      <c r="C13" s="21">
        <v>24139.4</v>
      </c>
      <c r="D13" s="21">
        <v>20843.7</v>
      </c>
      <c r="E13" s="21">
        <v>27439.8</v>
      </c>
      <c r="F13" s="21">
        <v>10</v>
      </c>
      <c r="G13" s="21">
        <v>8.6999999999999993</v>
      </c>
      <c r="H13" s="22">
        <v>11.4</v>
      </c>
      <c r="I13" s="44">
        <v>88621</v>
      </c>
      <c r="J13" s="21">
        <v>15794.6</v>
      </c>
      <c r="K13" s="21">
        <v>14181.7</v>
      </c>
      <c r="L13" s="21">
        <v>17361.400000000001</v>
      </c>
      <c r="M13" s="21">
        <v>17.8</v>
      </c>
      <c r="N13" s="21">
        <v>16</v>
      </c>
      <c r="O13" s="22">
        <v>19.600000000000001</v>
      </c>
      <c r="P13" s="35">
        <v>92787</v>
      </c>
      <c r="Q13" s="21">
        <v>19283.3</v>
      </c>
      <c r="R13" s="21">
        <v>17147.099999999999</v>
      </c>
      <c r="S13" s="21">
        <v>21527</v>
      </c>
      <c r="T13" s="21">
        <v>20.8</v>
      </c>
      <c r="U13" s="21">
        <v>18.5</v>
      </c>
      <c r="V13" s="22">
        <v>23.2</v>
      </c>
    </row>
    <row r="14" spans="1:22">
      <c r="A14" s="39" t="s">
        <v>243</v>
      </c>
      <c r="B14" s="44">
        <v>291122</v>
      </c>
      <c r="C14" s="21">
        <v>30765.4</v>
      </c>
      <c r="D14" s="21">
        <v>26571.5</v>
      </c>
      <c r="E14" s="21">
        <v>34947</v>
      </c>
      <c r="F14" s="21">
        <v>10.6</v>
      </c>
      <c r="G14" s="21">
        <v>9.1</v>
      </c>
      <c r="H14" s="22">
        <v>12</v>
      </c>
      <c r="I14" s="44">
        <v>116073</v>
      </c>
      <c r="J14" s="21">
        <v>21520.400000000001</v>
      </c>
      <c r="K14" s="21">
        <v>19326.900000000001</v>
      </c>
      <c r="L14" s="21">
        <v>23606.2</v>
      </c>
      <c r="M14" s="21">
        <v>18.5</v>
      </c>
      <c r="N14" s="21">
        <v>16.7</v>
      </c>
      <c r="O14" s="22">
        <v>20.3</v>
      </c>
      <c r="P14" s="35">
        <v>114464</v>
      </c>
      <c r="Q14" s="21">
        <v>24831.3</v>
      </c>
      <c r="R14" s="21">
        <v>22174.799999999999</v>
      </c>
      <c r="S14" s="21">
        <v>27636.1</v>
      </c>
      <c r="T14" s="21">
        <v>21.7</v>
      </c>
      <c r="U14" s="21">
        <v>19.399999999999999</v>
      </c>
      <c r="V14" s="22">
        <v>24.1</v>
      </c>
    </row>
    <row r="15" spans="1:22">
      <c r="A15" s="39" t="s">
        <v>226</v>
      </c>
      <c r="B15" s="44">
        <v>325987</v>
      </c>
      <c r="C15" s="21">
        <v>34160.6</v>
      </c>
      <c r="D15" s="21">
        <v>29496.400000000001</v>
      </c>
      <c r="E15" s="21">
        <v>38833</v>
      </c>
      <c r="F15" s="21">
        <v>10.5</v>
      </c>
      <c r="G15" s="21">
        <v>9</v>
      </c>
      <c r="H15" s="22">
        <v>11.9</v>
      </c>
      <c r="I15" s="44">
        <v>150726</v>
      </c>
      <c r="J15" s="21">
        <v>27698.6</v>
      </c>
      <c r="K15" s="21">
        <v>24868.7</v>
      </c>
      <c r="L15" s="21">
        <v>30457.9</v>
      </c>
      <c r="M15" s="21">
        <v>18.399999999999999</v>
      </c>
      <c r="N15" s="21">
        <v>16.5</v>
      </c>
      <c r="O15" s="22">
        <v>20.2</v>
      </c>
      <c r="P15" s="35">
        <v>160575</v>
      </c>
      <c r="Q15" s="21">
        <v>34323.1</v>
      </c>
      <c r="R15" s="21">
        <v>30550.5</v>
      </c>
      <c r="S15" s="21">
        <v>38247.1</v>
      </c>
      <c r="T15" s="21">
        <v>21.4</v>
      </c>
      <c r="U15" s="21">
        <v>19</v>
      </c>
      <c r="V15" s="22">
        <v>23.8</v>
      </c>
    </row>
    <row r="16" spans="1:22">
      <c r="A16" s="39" t="s">
        <v>237</v>
      </c>
      <c r="B16" s="44">
        <v>207600</v>
      </c>
      <c r="C16" s="21">
        <v>20064.5</v>
      </c>
      <c r="D16" s="21">
        <v>17314.099999999999</v>
      </c>
      <c r="E16" s="21">
        <v>22846.6</v>
      </c>
      <c r="F16" s="21">
        <v>9.6999999999999993</v>
      </c>
      <c r="G16" s="21">
        <v>8.3000000000000007</v>
      </c>
      <c r="H16" s="22">
        <v>11</v>
      </c>
      <c r="I16" s="44">
        <v>97987</v>
      </c>
      <c r="J16" s="21">
        <v>16845.7</v>
      </c>
      <c r="K16" s="21">
        <v>15097.1</v>
      </c>
      <c r="L16" s="21">
        <v>18568.8</v>
      </c>
      <c r="M16" s="21">
        <v>17.2</v>
      </c>
      <c r="N16" s="21">
        <v>15.4</v>
      </c>
      <c r="O16" s="22">
        <v>19</v>
      </c>
      <c r="P16" s="35">
        <v>109910</v>
      </c>
      <c r="Q16" s="21">
        <v>22085.7</v>
      </c>
      <c r="R16" s="21">
        <v>19678.400000000001</v>
      </c>
      <c r="S16" s="21">
        <v>24684.1</v>
      </c>
      <c r="T16" s="21">
        <v>20.100000000000001</v>
      </c>
      <c r="U16" s="21">
        <v>17.899999999999999</v>
      </c>
      <c r="V16" s="22">
        <v>22.5</v>
      </c>
    </row>
    <row r="17" spans="1:22">
      <c r="A17" s="39" t="s">
        <v>260</v>
      </c>
      <c r="B17" s="44">
        <v>204605.2</v>
      </c>
      <c r="C17" s="21">
        <v>17770.3</v>
      </c>
      <c r="D17" s="21">
        <v>15232</v>
      </c>
      <c r="E17" s="21">
        <v>20414</v>
      </c>
      <c r="F17" s="21">
        <v>8.6999999999999993</v>
      </c>
      <c r="G17" s="21">
        <v>7.4</v>
      </c>
      <c r="H17" s="22">
        <v>10</v>
      </c>
      <c r="I17" s="44">
        <v>65018.2</v>
      </c>
      <c r="J17" s="21">
        <v>10237</v>
      </c>
      <c r="K17" s="21">
        <v>9031.7000000000007</v>
      </c>
      <c r="L17" s="21">
        <v>11384.2</v>
      </c>
      <c r="M17" s="21">
        <v>15.7</v>
      </c>
      <c r="N17" s="21">
        <v>13.9</v>
      </c>
      <c r="O17" s="22">
        <v>17.5</v>
      </c>
      <c r="P17" s="35">
        <v>66070.399999999994</v>
      </c>
      <c r="Q17" s="21">
        <v>12068.2</v>
      </c>
      <c r="R17" s="21">
        <v>10674.7</v>
      </c>
      <c r="S17" s="21">
        <v>13607.4</v>
      </c>
      <c r="T17" s="21">
        <v>18.3</v>
      </c>
      <c r="U17" s="21">
        <v>16.2</v>
      </c>
      <c r="V17" s="22">
        <v>20.6</v>
      </c>
    </row>
    <row r="18" spans="1:22">
      <c r="A18" s="39" t="s">
        <v>252</v>
      </c>
      <c r="B18" s="44">
        <v>176672</v>
      </c>
      <c r="C18" s="21">
        <v>16194.4</v>
      </c>
      <c r="D18" s="21">
        <v>13958.5</v>
      </c>
      <c r="E18" s="21">
        <v>18497.8</v>
      </c>
      <c r="F18" s="21">
        <v>9.1999999999999993</v>
      </c>
      <c r="G18" s="21">
        <v>7.9</v>
      </c>
      <c r="H18" s="22">
        <v>10.5</v>
      </c>
      <c r="I18" s="44">
        <v>72615</v>
      </c>
      <c r="J18" s="21">
        <v>11925.4</v>
      </c>
      <c r="K18" s="21">
        <v>10655.4</v>
      </c>
      <c r="L18" s="21">
        <v>13175.3</v>
      </c>
      <c r="M18" s="21">
        <v>16.399999999999999</v>
      </c>
      <c r="N18" s="21">
        <v>14.7</v>
      </c>
      <c r="O18" s="22">
        <v>18.100000000000001</v>
      </c>
      <c r="P18" s="35">
        <v>75421</v>
      </c>
      <c r="Q18" s="21">
        <v>14525.7</v>
      </c>
      <c r="R18" s="21">
        <v>12919.2</v>
      </c>
      <c r="S18" s="21">
        <v>16274.6</v>
      </c>
      <c r="T18" s="21">
        <v>19.3</v>
      </c>
      <c r="U18" s="21">
        <v>17.100000000000001</v>
      </c>
      <c r="V18" s="22">
        <v>21.6</v>
      </c>
    </row>
    <row r="19" spans="1:22">
      <c r="A19" s="39" t="s">
        <v>233</v>
      </c>
      <c r="B19" s="44">
        <v>698041</v>
      </c>
      <c r="C19" s="21">
        <v>85283</v>
      </c>
      <c r="D19" s="21">
        <v>73492.3</v>
      </c>
      <c r="E19" s="21">
        <v>97470.9</v>
      </c>
      <c r="F19" s="21">
        <v>12.2</v>
      </c>
      <c r="G19" s="21">
        <v>10.5</v>
      </c>
      <c r="H19" s="22">
        <v>14</v>
      </c>
      <c r="I19" s="44">
        <v>244508</v>
      </c>
      <c r="J19" s="21">
        <v>51823.1</v>
      </c>
      <c r="K19" s="21">
        <v>46327.4</v>
      </c>
      <c r="L19" s="21">
        <v>57083.3</v>
      </c>
      <c r="M19" s="21">
        <v>21.2</v>
      </c>
      <c r="N19" s="21">
        <v>18.899999999999999</v>
      </c>
      <c r="O19" s="22">
        <v>23.3</v>
      </c>
      <c r="P19" s="35">
        <v>226924</v>
      </c>
      <c r="Q19" s="21">
        <v>55554.2</v>
      </c>
      <c r="R19" s="21">
        <v>49506.8</v>
      </c>
      <c r="S19" s="21">
        <v>61769.7</v>
      </c>
      <c r="T19" s="21">
        <v>24.5</v>
      </c>
      <c r="U19" s="21">
        <v>21.8</v>
      </c>
      <c r="V19" s="22">
        <v>27.2</v>
      </c>
    </row>
    <row r="20" spans="1:22">
      <c r="A20" s="39" t="s">
        <v>241</v>
      </c>
      <c r="B20" s="44">
        <v>478888.3</v>
      </c>
      <c r="C20" s="21">
        <v>47740.7</v>
      </c>
      <c r="D20" s="21">
        <v>41208.199999999997</v>
      </c>
      <c r="E20" s="21">
        <v>54311.8</v>
      </c>
      <c r="F20" s="21">
        <v>10</v>
      </c>
      <c r="G20" s="21">
        <v>8.6</v>
      </c>
      <c r="H20" s="22">
        <v>11.3</v>
      </c>
      <c r="I20" s="44">
        <v>194914.9</v>
      </c>
      <c r="J20" s="21">
        <v>34662.300000000003</v>
      </c>
      <c r="K20" s="21">
        <v>31127.7</v>
      </c>
      <c r="L20" s="21">
        <v>38051.199999999997</v>
      </c>
      <c r="M20" s="21">
        <v>17.8</v>
      </c>
      <c r="N20" s="21">
        <v>16</v>
      </c>
      <c r="O20" s="22">
        <v>19.5</v>
      </c>
      <c r="P20" s="35">
        <v>208086.2</v>
      </c>
      <c r="Q20" s="21">
        <v>43120.6</v>
      </c>
      <c r="R20" s="21">
        <v>38544.6</v>
      </c>
      <c r="S20" s="21">
        <v>48090.5</v>
      </c>
      <c r="T20" s="21">
        <v>20.7</v>
      </c>
      <c r="U20" s="21">
        <v>18.5</v>
      </c>
      <c r="V20" s="22">
        <v>23.1</v>
      </c>
    </row>
    <row r="21" spans="1:22">
      <c r="A21" s="39" t="s">
        <v>242</v>
      </c>
      <c r="B21" s="44">
        <v>217499</v>
      </c>
      <c r="C21" s="21">
        <v>21484.7</v>
      </c>
      <c r="D21" s="21">
        <v>18567.599999999999</v>
      </c>
      <c r="E21" s="21">
        <v>24440.799999999999</v>
      </c>
      <c r="F21" s="21">
        <v>9.9</v>
      </c>
      <c r="G21" s="21">
        <v>8.5</v>
      </c>
      <c r="H21" s="22">
        <v>11.2</v>
      </c>
      <c r="I21" s="44">
        <v>96094</v>
      </c>
      <c r="J21" s="21">
        <v>16878</v>
      </c>
      <c r="K21" s="21">
        <v>15130</v>
      </c>
      <c r="L21" s="21">
        <v>18608.099999999999</v>
      </c>
      <c r="M21" s="21">
        <v>17.600000000000001</v>
      </c>
      <c r="N21" s="21">
        <v>15.7</v>
      </c>
      <c r="O21" s="22">
        <v>19.399999999999999</v>
      </c>
      <c r="P21" s="35">
        <v>100973</v>
      </c>
      <c r="Q21" s="21">
        <v>20665.2</v>
      </c>
      <c r="R21" s="21">
        <v>18391.3</v>
      </c>
      <c r="S21" s="21">
        <v>23062.2</v>
      </c>
      <c r="T21" s="21">
        <v>20.5</v>
      </c>
      <c r="U21" s="21">
        <v>18.2</v>
      </c>
      <c r="V21" s="22">
        <v>22.8</v>
      </c>
    </row>
    <row r="22" spans="1:22">
      <c r="A22" s="39" t="s">
        <v>255</v>
      </c>
      <c r="B22" s="44">
        <v>402225.9</v>
      </c>
      <c r="C22" s="21">
        <v>36066.6</v>
      </c>
      <c r="D22" s="21">
        <v>31009.3</v>
      </c>
      <c r="E22" s="21">
        <v>41263.1</v>
      </c>
      <c r="F22" s="21">
        <v>9</v>
      </c>
      <c r="G22" s="21">
        <v>7.7</v>
      </c>
      <c r="H22" s="22">
        <v>10.3</v>
      </c>
      <c r="I22" s="44">
        <v>134968.1</v>
      </c>
      <c r="J22" s="21">
        <v>21967</v>
      </c>
      <c r="K22" s="21">
        <v>19481.599999999999</v>
      </c>
      <c r="L22" s="21">
        <v>24331.9</v>
      </c>
      <c r="M22" s="21">
        <v>16.3</v>
      </c>
      <c r="N22" s="21">
        <v>14.4</v>
      </c>
      <c r="O22" s="22">
        <v>18</v>
      </c>
      <c r="P22" s="35">
        <v>139298.6</v>
      </c>
      <c r="Q22" s="21">
        <v>26779.3</v>
      </c>
      <c r="R22" s="21">
        <v>23814.3</v>
      </c>
      <c r="S22" s="21">
        <v>30084.6</v>
      </c>
      <c r="T22" s="21">
        <v>19.2</v>
      </c>
      <c r="U22" s="21">
        <v>17.100000000000001</v>
      </c>
      <c r="V22" s="22">
        <v>21.6</v>
      </c>
    </row>
    <row r="23" spans="1:22">
      <c r="A23" s="39" t="s">
        <v>234</v>
      </c>
      <c r="B23" s="44">
        <v>459445.2</v>
      </c>
      <c r="C23" s="21">
        <v>48484.3</v>
      </c>
      <c r="D23" s="21">
        <v>41901.300000000003</v>
      </c>
      <c r="E23" s="21">
        <v>54959.4</v>
      </c>
      <c r="F23" s="21">
        <v>10.6</v>
      </c>
      <c r="G23" s="21">
        <v>9.1</v>
      </c>
      <c r="H23" s="22">
        <v>12</v>
      </c>
      <c r="I23" s="44">
        <v>202054.1</v>
      </c>
      <c r="J23" s="21">
        <v>37042.9</v>
      </c>
      <c r="K23" s="21">
        <v>33404.6</v>
      </c>
      <c r="L23" s="21">
        <v>40556.5</v>
      </c>
      <c r="M23" s="21">
        <v>18.3</v>
      </c>
      <c r="N23" s="21">
        <v>16.5</v>
      </c>
      <c r="O23" s="22">
        <v>20.100000000000001</v>
      </c>
      <c r="P23" s="35">
        <v>199987.8</v>
      </c>
      <c r="Q23" s="21">
        <v>42556.6</v>
      </c>
      <c r="R23" s="21">
        <v>38038</v>
      </c>
      <c r="S23" s="21">
        <v>47344.800000000003</v>
      </c>
      <c r="T23" s="21">
        <v>21.3</v>
      </c>
      <c r="U23" s="21">
        <v>19</v>
      </c>
      <c r="V23" s="22">
        <v>23.7</v>
      </c>
    </row>
    <row r="24" spans="1:22">
      <c r="A24" s="39" t="s">
        <v>240</v>
      </c>
      <c r="B24" s="44">
        <v>492806</v>
      </c>
      <c r="C24" s="21">
        <v>51365.599999999999</v>
      </c>
      <c r="D24" s="21">
        <v>44340.9</v>
      </c>
      <c r="E24" s="21">
        <v>58365.1</v>
      </c>
      <c r="F24" s="21">
        <v>10.4</v>
      </c>
      <c r="G24" s="21">
        <v>9</v>
      </c>
      <c r="H24" s="22">
        <v>11.8</v>
      </c>
      <c r="I24" s="44">
        <v>188346</v>
      </c>
      <c r="J24" s="21">
        <v>35019.1</v>
      </c>
      <c r="K24" s="21">
        <v>31478</v>
      </c>
      <c r="L24" s="21">
        <v>38398.6</v>
      </c>
      <c r="M24" s="21">
        <v>18.600000000000001</v>
      </c>
      <c r="N24" s="21">
        <v>16.7</v>
      </c>
      <c r="O24" s="22">
        <v>20.399999999999999</v>
      </c>
      <c r="P24" s="35">
        <v>195687</v>
      </c>
      <c r="Q24" s="21">
        <v>42258.6</v>
      </c>
      <c r="R24" s="21">
        <v>37649.1</v>
      </c>
      <c r="S24" s="21">
        <v>47014.5</v>
      </c>
      <c r="T24" s="21">
        <v>21.6</v>
      </c>
      <c r="U24" s="21">
        <v>19.2</v>
      </c>
      <c r="V24" s="22">
        <v>24</v>
      </c>
    </row>
    <row r="25" spans="1:22">
      <c r="A25" s="39" t="s">
        <v>231</v>
      </c>
      <c r="B25" s="44">
        <v>462469.9</v>
      </c>
      <c r="C25" s="21">
        <v>52401.9</v>
      </c>
      <c r="D25" s="21">
        <v>45224.7</v>
      </c>
      <c r="E25" s="21">
        <v>59594.6</v>
      </c>
      <c r="F25" s="21">
        <v>11.3</v>
      </c>
      <c r="G25" s="21">
        <v>9.8000000000000007</v>
      </c>
      <c r="H25" s="22">
        <v>12.9</v>
      </c>
      <c r="I25" s="44">
        <v>190472</v>
      </c>
      <c r="J25" s="21">
        <v>37358.699999999997</v>
      </c>
      <c r="K25" s="21">
        <v>33624.5</v>
      </c>
      <c r="L25" s="21">
        <v>40886.1</v>
      </c>
      <c r="M25" s="21">
        <v>19.600000000000001</v>
      </c>
      <c r="N25" s="21">
        <v>17.7</v>
      </c>
      <c r="O25" s="22">
        <v>21.5</v>
      </c>
      <c r="P25" s="35">
        <v>185220.5</v>
      </c>
      <c r="Q25" s="21">
        <v>42107.3</v>
      </c>
      <c r="R25" s="21">
        <v>37626.300000000003</v>
      </c>
      <c r="S25" s="21">
        <v>46691.3</v>
      </c>
      <c r="T25" s="21">
        <v>22.7</v>
      </c>
      <c r="U25" s="21">
        <v>20.3</v>
      </c>
      <c r="V25" s="22">
        <v>25.2</v>
      </c>
    </row>
    <row r="26" spans="1:22">
      <c r="A26" s="39" t="s">
        <v>253</v>
      </c>
      <c r="B26" s="44">
        <v>286509</v>
      </c>
      <c r="C26" s="21">
        <v>27785.7</v>
      </c>
      <c r="D26" s="21">
        <v>23947.200000000001</v>
      </c>
      <c r="E26" s="21">
        <v>31691.8</v>
      </c>
      <c r="F26" s="21">
        <v>9.6999999999999993</v>
      </c>
      <c r="G26" s="21">
        <v>8.4</v>
      </c>
      <c r="H26" s="22">
        <v>11.1</v>
      </c>
      <c r="I26" s="44">
        <v>110231</v>
      </c>
      <c r="J26" s="21">
        <v>18892.900000000001</v>
      </c>
      <c r="K26" s="21">
        <v>16852.099999999999</v>
      </c>
      <c r="L26" s="21">
        <v>20860.900000000001</v>
      </c>
      <c r="M26" s="21">
        <v>17.100000000000001</v>
      </c>
      <c r="N26" s="21">
        <v>15.3</v>
      </c>
      <c r="O26" s="22">
        <v>18.899999999999999</v>
      </c>
      <c r="P26" s="35">
        <v>104690</v>
      </c>
      <c r="Q26" s="21">
        <v>20730.400000000001</v>
      </c>
      <c r="R26" s="21">
        <v>18402.900000000001</v>
      </c>
      <c r="S26" s="21">
        <v>23191.8</v>
      </c>
      <c r="T26" s="21">
        <v>19.8</v>
      </c>
      <c r="U26" s="21">
        <v>17.600000000000001</v>
      </c>
      <c r="V26" s="22">
        <v>22.2</v>
      </c>
    </row>
    <row r="27" spans="1:22">
      <c r="A27" s="39" t="s">
        <v>227</v>
      </c>
      <c r="B27" s="44">
        <v>210217</v>
      </c>
      <c r="C27" s="21">
        <v>23198.6</v>
      </c>
      <c r="D27" s="21">
        <v>19995.8</v>
      </c>
      <c r="E27" s="21">
        <v>26313</v>
      </c>
      <c r="F27" s="21">
        <v>11</v>
      </c>
      <c r="G27" s="21">
        <v>9.5</v>
      </c>
      <c r="H27" s="22">
        <v>12.5</v>
      </c>
      <c r="I27" s="44">
        <v>94538</v>
      </c>
      <c r="J27" s="21">
        <v>18451.5</v>
      </c>
      <c r="K27" s="21">
        <v>16546.400000000001</v>
      </c>
      <c r="L27" s="21">
        <v>20228.5</v>
      </c>
      <c r="M27" s="21">
        <v>19.5</v>
      </c>
      <c r="N27" s="21">
        <v>17.5</v>
      </c>
      <c r="O27" s="22">
        <v>21.4</v>
      </c>
      <c r="P27" s="35">
        <v>96070</v>
      </c>
      <c r="Q27" s="21">
        <v>21630.799999999999</v>
      </c>
      <c r="R27" s="21">
        <v>19279.7</v>
      </c>
      <c r="S27" s="21">
        <v>24044.9</v>
      </c>
      <c r="T27" s="21">
        <v>22.5</v>
      </c>
      <c r="U27" s="21">
        <v>20.100000000000001</v>
      </c>
      <c r="V27" s="22">
        <v>25</v>
      </c>
    </row>
    <row r="28" spans="1:22">
      <c r="A28" s="39" t="s">
        <v>249</v>
      </c>
      <c r="B28" s="44">
        <v>317361</v>
      </c>
      <c r="C28" s="21">
        <v>31847.4</v>
      </c>
      <c r="D28" s="21">
        <v>27482.2</v>
      </c>
      <c r="E28" s="21">
        <v>36230.300000000003</v>
      </c>
      <c r="F28" s="21">
        <v>10</v>
      </c>
      <c r="G28" s="21">
        <v>8.6999999999999993</v>
      </c>
      <c r="H28" s="22">
        <v>11.4</v>
      </c>
      <c r="I28" s="44">
        <v>116849</v>
      </c>
      <c r="J28" s="21">
        <v>20839.400000000001</v>
      </c>
      <c r="K28" s="21">
        <v>18600.7</v>
      </c>
      <c r="L28" s="21">
        <v>22983.7</v>
      </c>
      <c r="M28" s="21">
        <v>17.8</v>
      </c>
      <c r="N28" s="21">
        <v>15.9</v>
      </c>
      <c r="O28" s="22">
        <v>19.7</v>
      </c>
      <c r="P28" s="35">
        <v>125026</v>
      </c>
      <c r="Q28" s="21">
        <v>25942.1</v>
      </c>
      <c r="R28" s="21">
        <v>23100.7</v>
      </c>
      <c r="S28" s="21">
        <v>29016.799999999999</v>
      </c>
      <c r="T28" s="21">
        <v>20.7</v>
      </c>
      <c r="U28" s="21">
        <v>18.5</v>
      </c>
      <c r="V28" s="22">
        <v>23.2</v>
      </c>
    </row>
    <row r="29" spans="1:22">
      <c r="A29" s="39" t="s">
        <v>223</v>
      </c>
      <c r="B29" s="44">
        <v>275119.2</v>
      </c>
      <c r="C29" s="21">
        <v>30057.599999999999</v>
      </c>
      <c r="D29" s="21">
        <v>25978.9</v>
      </c>
      <c r="E29" s="21">
        <v>34140.699999999997</v>
      </c>
      <c r="F29" s="21">
        <v>10.9</v>
      </c>
      <c r="G29" s="21">
        <v>9.4</v>
      </c>
      <c r="H29" s="22">
        <v>12.4</v>
      </c>
      <c r="I29" s="44">
        <v>128370.8</v>
      </c>
      <c r="J29" s="21">
        <v>24594.5</v>
      </c>
      <c r="K29" s="21">
        <v>22000.9</v>
      </c>
      <c r="L29" s="21">
        <v>27070</v>
      </c>
      <c r="M29" s="21">
        <v>19.2</v>
      </c>
      <c r="N29" s="21">
        <v>17.100000000000001</v>
      </c>
      <c r="O29" s="22">
        <v>21.1</v>
      </c>
      <c r="P29" s="35">
        <v>139691.4</v>
      </c>
      <c r="Q29" s="21">
        <v>30972</v>
      </c>
      <c r="R29" s="21">
        <v>27619.3</v>
      </c>
      <c r="S29" s="21">
        <v>34391.9</v>
      </c>
      <c r="T29" s="21">
        <v>22.2</v>
      </c>
      <c r="U29" s="21">
        <v>19.8</v>
      </c>
      <c r="V29" s="22">
        <v>24.6</v>
      </c>
    </row>
    <row r="30" spans="1:22">
      <c r="A30" s="39" t="s">
        <v>254</v>
      </c>
      <c r="B30" s="44">
        <v>346880</v>
      </c>
      <c r="C30" s="21">
        <v>34726.400000000001</v>
      </c>
      <c r="D30" s="21">
        <v>29847.4</v>
      </c>
      <c r="E30" s="21">
        <v>39776.9</v>
      </c>
      <c r="F30" s="21">
        <v>10</v>
      </c>
      <c r="G30" s="21">
        <v>8.6</v>
      </c>
      <c r="H30" s="22">
        <v>11.5</v>
      </c>
      <c r="I30" s="44">
        <v>100087</v>
      </c>
      <c r="J30" s="21">
        <v>17732.2</v>
      </c>
      <c r="K30" s="21">
        <v>15870.9</v>
      </c>
      <c r="L30" s="21">
        <v>19538.599999999999</v>
      </c>
      <c r="M30" s="21">
        <v>17.7</v>
      </c>
      <c r="N30" s="21">
        <v>15.9</v>
      </c>
      <c r="O30" s="22">
        <v>19.5</v>
      </c>
      <c r="P30" s="35">
        <v>87700</v>
      </c>
      <c r="Q30" s="21">
        <v>18275.2</v>
      </c>
      <c r="R30" s="21">
        <v>16149.5</v>
      </c>
      <c r="S30" s="21">
        <v>20434</v>
      </c>
      <c r="T30" s="21">
        <v>20.8</v>
      </c>
      <c r="U30" s="21">
        <v>18.399999999999999</v>
      </c>
      <c r="V30" s="22">
        <v>23.3</v>
      </c>
    </row>
    <row r="31" spans="1:22">
      <c r="A31" s="39" t="s">
        <v>224</v>
      </c>
      <c r="B31" s="44">
        <v>787622.9</v>
      </c>
      <c r="C31" s="21">
        <v>95268.800000000003</v>
      </c>
      <c r="D31" s="21">
        <v>82180.800000000003</v>
      </c>
      <c r="E31" s="21">
        <v>108450.4</v>
      </c>
      <c r="F31" s="21">
        <v>12.1</v>
      </c>
      <c r="G31" s="21">
        <v>10.4</v>
      </c>
      <c r="H31" s="22">
        <v>13.8</v>
      </c>
      <c r="I31" s="44">
        <v>344258.2</v>
      </c>
      <c r="J31" s="21">
        <v>72169.600000000006</v>
      </c>
      <c r="K31" s="21">
        <v>64665.4</v>
      </c>
      <c r="L31" s="21">
        <v>79226.2</v>
      </c>
      <c r="M31" s="21">
        <v>21</v>
      </c>
      <c r="N31" s="21">
        <v>18.8</v>
      </c>
      <c r="O31" s="22">
        <v>23</v>
      </c>
      <c r="P31" s="35">
        <v>312162.40000000002</v>
      </c>
      <c r="Q31" s="21">
        <v>75909.100000000006</v>
      </c>
      <c r="R31" s="21">
        <v>67749.5</v>
      </c>
      <c r="S31" s="21">
        <v>84207.5</v>
      </c>
      <c r="T31" s="21">
        <v>24.3</v>
      </c>
      <c r="U31" s="21">
        <v>21.7</v>
      </c>
      <c r="V31" s="22">
        <v>27</v>
      </c>
    </row>
    <row r="32" spans="1:22">
      <c r="A32" s="39" t="s">
        <v>256</v>
      </c>
      <c r="B32" s="44">
        <v>441445</v>
      </c>
      <c r="C32" s="21">
        <v>48942</v>
      </c>
      <c r="D32" s="21">
        <v>41603.300000000003</v>
      </c>
      <c r="E32" s="21">
        <v>56415.5</v>
      </c>
      <c r="F32" s="21">
        <v>11.1</v>
      </c>
      <c r="G32" s="21">
        <v>9.4</v>
      </c>
      <c r="H32" s="22">
        <v>12.8</v>
      </c>
      <c r="I32" s="44">
        <v>117111</v>
      </c>
      <c r="J32" s="21">
        <v>22703</v>
      </c>
      <c r="K32" s="21">
        <v>20055.400000000001</v>
      </c>
      <c r="L32" s="21">
        <v>25151.9</v>
      </c>
      <c r="M32" s="21">
        <v>19.399999999999999</v>
      </c>
      <c r="N32" s="21">
        <v>17.100000000000001</v>
      </c>
      <c r="O32" s="22">
        <v>21.5</v>
      </c>
      <c r="P32" s="35">
        <v>91408</v>
      </c>
      <c r="Q32" s="21">
        <v>20517.900000000001</v>
      </c>
      <c r="R32" s="21">
        <v>18078.400000000001</v>
      </c>
      <c r="S32" s="21">
        <v>23003.5</v>
      </c>
      <c r="T32" s="21">
        <v>22.4</v>
      </c>
      <c r="U32" s="21">
        <v>19.8</v>
      </c>
      <c r="V32" s="22">
        <v>25.2</v>
      </c>
    </row>
    <row r="33" spans="1:22">
      <c r="A33" s="39" t="s">
        <v>259</v>
      </c>
      <c r="B33" s="44">
        <v>522440</v>
      </c>
      <c r="C33" s="21">
        <v>50398.6</v>
      </c>
      <c r="D33" s="21">
        <v>43190.6</v>
      </c>
      <c r="E33" s="21">
        <v>57939.5</v>
      </c>
      <c r="F33" s="21">
        <v>9.6</v>
      </c>
      <c r="G33" s="21">
        <v>8.3000000000000007</v>
      </c>
      <c r="H33" s="22">
        <v>11.1</v>
      </c>
      <c r="I33" s="44">
        <v>154240</v>
      </c>
      <c r="J33" s="21">
        <v>26641.5</v>
      </c>
      <c r="K33" s="21">
        <v>23679.3</v>
      </c>
      <c r="L33" s="21">
        <v>29474.799999999999</v>
      </c>
      <c r="M33" s="21">
        <v>17.3</v>
      </c>
      <c r="N33" s="21">
        <v>15.4</v>
      </c>
      <c r="O33" s="22">
        <v>19.100000000000001</v>
      </c>
      <c r="P33" s="35">
        <v>129102</v>
      </c>
      <c r="Q33" s="21">
        <v>26206.400000000001</v>
      </c>
      <c r="R33" s="21">
        <v>23074.1</v>
      </c>
      <c r="S33" s="21">
        <v>29389.1</v>
      </c>
      <c r="T33" s="21">
        <v>20.3</v>
      </c>
      <c r="U33" s="21">
        <v>17.899999999999999</v>
      </c>
      <c r="V33" s="22">
        <v>22.8</v>
      </c>
    </row>
    <row r="34" spans="1:22">
      <c r="A34" s="39" t="s">
        <v>244</v>
      </c>
      <c r="B34" s="44">
        <v>209518</v>
      </c>
      <c r="C34" s="21">
        <v>21523.8</v>
      </c>
      <c r="D34" s="21">
        <v>18587</v>
      </c>
      <c r="E34" s="21">
        <v>24454</v>
      </c>
      <c r="F34" s="21">
        <v>10.3</v>
      </c>
      <c r="G34" s="21">
        <v>8.9</v>
      </c>
      <c r="H34" s="22">
        <v>11.7</v>
      </c>
      <c r="I34" s="44">
        <v>74246</v>
      </c>
      <c r="J34" s="21">
        <v>13629.9</v>
      </c>
      <c r="K34" s="21">
        <v>12259.5</v>
      </c>
      <c r="L34" s="21">
        <v>14960</v>
      </c>
      <c r="M34" s="21">
        <v>18.399999999999999</v>
      </c>
      <c r="N34" s="21">
        <v>16.5</v>
      </c>
      <c r="O34" s="22">
        <v>20.100000000000001</v>
      </c>
      <c r="P34" s="35">
        <v>71577</v>
      </c>
      <c r="Q34" s="21">
        <v>15294.4</v>
      </c>
      <c r="R34" s="21">
        <v>13647</v>
      </c>
      <c r="S34" s="21">
        <v>17037.3</v>
      </c>
      <c r="T34" s="21">
        <v>21.4</v>
      </c>
      <c r="U34" s="21">
        <v>19.100000000000001</v>
      </c>
      <c r="V34" s="22">
        <v>23.8</v>
      </c>
    </row>
    <row r="35" spans="1:22">
      <c r="A35" s="39" t="s">
        <v>239</v>
      </c>
      <c r="B35" s="44">
        <v>291530</v>
      </c>
      <c r="C35" s="21">
        <v>32718.7</v>
      </c>
      <c r="D35" s="21">
        <v>28186.3</v>
      </c>
      <c r="E35" s="21">
        <v>37207.5</v>
      </c>
      <c r="F35" s="21">
        <v>11.2</v>
      </c>
      <c r="G35" s="21">
        <v>9.6999999999999993</v>
      </c>
      <c r="H35" s="22">
        <v>12.8</v>
      </c>
      <c r="I35" s="44">
        <v>112740</v>
      </c>
      <c r="J35" s="21">
        <v>22012.5</v>
      </c>
      <c r="K35" s="21">
        <v>19766.400000000001</v>
      </c>
      <c r="L35" s="21">
        <v>24129.8</v>
      </c>
      <c r="M35" s="21">
        <v>19.5</v>
      </c>
      <c r="N35" s="21">
        <v>17.5</v>
      </c>
      <c r="O35" s="22">
        <v>21.4</v>
      </c>
      <c r="P35" s="35">
        <v>111064</v>
      </c>
      <c r="Q35" s="21">
        <v>25095.1</v>
      </c>
      <c r="R35" s="21">
        <v>22426.400000000001</v>
      </c>
      <c r="S35" s="21">
        <v>27896.7</v>
      </c>
      <c r="T35" s="21">
        <v>22.6</v>
      </c>
      <c r="U35" s="21">
        <v>20.2</v>
      </c>
      <c r="V35" s="22">
        <v>25.1</v>
      </c>
    </row>
    <row r="36" spans="1:22">
      <c r="A36" s="39" t="s">
        <v>246</v>
      </c>
      <c r="B36" s="44">
        <v>141258</v>
      </c>
      <c r="C36" s="21">
        <v>14302.3</v>
      </c>
      <c r="D36" s="21">
        <v>12314.5</v>
      </c>
      <c r="E36" s="21">
        <v>16331</v>
      </c>
      <c r="F36" s="21">
        <v>10.1</v>
      </c>
      <c r="G36" s="21">
        <v>8.6999999999999993</v>
      </c>
      <c r="H36" s="22">
        <v>11.6</v>
      </c>
      <c r="I36" s="44">
        <v>60733</v>
      </c>
      <c r="J36" s="21">
        <v>10800.5</v>
      </c>
      <c r="K36" s="21">
        <v>9613.6</v>
      </c>
      <c r="L36" s="21">
        <v>11926.3</v>
      </c>
      <c r="M36" s="21">
        <v>17.8</v>
      </c>
      <c r="N36" s="21">
        <v>15.8</v>
      </c>
      <c r="O36" s="22">
        <v>19.600000000000001</v>
      </c>
      <c r="P36" s="35">
        <v>62057</v>
      </c>
      <c r="Q36" s="21">
        <v>12872</v>
      </c>
      <c r="R36" s="21">
        <v>11404</v>
      </c>
      <c r="S36" s="21">
        <v>14384.8</v>
      </c>
      <c r="T36" s="21">
        <v>20.7</v>
      </c>
      <c r="U36" s="21">
        <v>18.399999999999999</v>
      </c>
      <c r="V36" s="22">
        <v>23.2</v>
      </c>
    </row>
    <row r="37" spans="1:22">
      <c r="A37" s="39" t="s">
        <v>228</v>
      </c>
      <c r="B37" s="44">
        <v>156615</v>
      </c>
      <c r="C37" s="21">
        <v>15894.2</v>
      </c>
      <c r="D37" s="21">
        <v>13715.1</v>
      </c>
      <c r="E37" s="21">
        <v>18092.400000000001</v>
      </c>
      <c r="F37" s="21">
        <v>10.1</v>
      </c>
      <c r="G37" s="21">
        <v>8.8000000000000007</v>
      </c>
      <c r="H37" s="22">
        <v>11.6</v>
      </c>
      <c r="I37" s="44">
        <v>72977</v>
      </c>
      <c r="J37" s="21">
        <v>13145.2</v>
      </c>
      <c r="K37" s="21">
        <v>11776.6</v>
      </c>
      <c r="L37" s="21">
        <v>14465.1</v>
      </c>
      <c r="M37" s="21">
        <v>18</v>
      </c>
      <c r="N37" s="21">
        <v>16.100000000000001</v>
      </c>
      <c r="O37" s="22">
        <v>19.8</v>
      </c>
      <c r="P37" s="35">
        <v>76603</v>
      </c>
      <c r="Q37" s="21">
        <v>16169.9</v>
      </c>
      <c r="R37" s="21">
        <v>14358.1</v>
      </c>
      <c r="S37" s="21">
        <v>18052.8</v>
      </c>
      <c r="T37" s="21">
        <v>21.1</v>
      </c>
      <c r="U37" s="21">
        <v>18.7</v>
      </c>
      <c r="V37" s="22">
        <v>23.6</v>
      </c>
    </row>
    <row r="38" spans="1:22">
      <c r="A38" s="39" t="s">
        <v>257</v>
      </c>
      <c r="B38" s="44">
        <v>440223</v>
      </c>
      <c r="C38" s="21">
        <v>44412.3</v>
      </c>
      <c r="D38" s="21">
        <v>38069.1</v>
      </c>
      <c r="E38" s="21">
        <v>51008.9</v>
      </c>
      <c r="F38" s="21">
        <v>10.1</v>
      </c>
      <c r="G38" s="21">
        <v>8.6</v>
      </c>
      <c r="H38" s="22">
        <v>11.6</v>
      </c>
      <c r="I38" s="44">
        <v>120501</v>
      </c>
      <c r="J38" s="21">
        <v>21594.5</v>
      </c>
      <c r="K38" s="21">
        <v>19237.900000000001</v>
      </c>
      <c r="L38" s="21">
        <v>23799.5</v>
      </c>
      <c r="M38" s="21">
        <v>17.899999999999999</v>
      </c>
      <c r="N38" s="21">
        <v>16</v>
      </c>
      <c r="O38" s="22">
        <v>19.8</v>
      </c>
      <c r="P38" s="35">
        <v>103971</v>
      </c>
      <c r="Q38" s="21">
        <v>21709.5</v>
      </c>
      <c r="R38" s="21">
        <v>19217.8</v>
      </c>
      <c r="S38" s="21">
        <v>24280.799999999999</v>
      </c>
      <c r="T38" s="21">
        <v>20.9</v>
      </c>
      <c r="U38" s="21">
        <v>18.5</v>
      </c>
      <c r="V38" s="22">
        <v>23.4</v>
      </c>
    </row>
    <row r="39" spans="1:22">
      <c r="A39" s="39" t="s">
        <v>262</v>
      </c>
      <c r="B39" s="44">
        <v>384384</v>
      </c>
      <c r="C39" s="21">
        <v>33684.400000000001</v>
      </c>
      <c r="D39" s="21">
        <v>29040.799999999999</v>
      </c>
      <c r="E39" s="21">
        <v>38552.800000000003</v>
      </c>
      <c r="F39" s="21">
        <v>8.8000000000000007</v>
      </c>
      <c r="G39" s="21">
        <v>7.6</v>
      </c>
      <c r="H39" s="22">
        <v>10</v>
      </c>
      <c r="I39" s="44">
        <v>110213</v>
      </c>
      <c r="J39" s="21">
        <v>17655.599999999999</v>
      </c>
      <c r="K39" s="21">
        <v>15738.5</v>
      </c>
      <c r="L39" s="21">
        <v>19523.3</v>
      </c>
      <c r="M39" s="21">
        <v>16</v>
      </c>
      <c r="N39" s="21">
        <v>14.3</v>
      </c>
      <c r="O39" s="22">
        <v>17.7</v>
      </c>
      <c r="P39" s="35">
        <v>101164</v>
      </c>
      <c r="Q39" s="21">
        <v>19130.5</v>
      </c>
      <c r="R39" s="21">
        <v>16956.2</v>
      </c>
      <c r="S39" s="21">
        <v>21467.7</v>
      </c>
      <c r="T39" s="21">
        <v>18.899999999999999</v>
      </c>
      <c r="U39" s="21">
        <v>16.8</v>
      </c>
      <c r="V39" s="22">
        <v>21.2</v>
      </c>
    </row>
    <row r="40" spans="1:22">
      <c r="A40" s="39" t="s">
        <v>225</v>
      </c>
      <c r="B40" s="44">
        <v>347985</v>
      </c>
      <c r="C40" s="21">
        <v>43151.8</v>
      </c>
      <c r="D40" s="21">
        <v>37276.800000000003</v>
      </c>
      <c r="E40" s="21">
        <v>49145.8</v>
      </c>
      <c r="F40" s="21">
        <v>12.4</v>
      </c>
      <c r="G40" s="21">
        <v>10.7</v>
      </c>
      <c r="H40" s="22">
        <v>14.1</v>
      </c>
      <c r="I40" s="44">
        <v>135521</v>
      </c>
      <c r="J40" s="21">
        <v>29133.7</v>
      </c>
      <c r="K40" s="21">
        <v>26050.3</v>
      </c>
      <c r="L40" s="21">
        <v>32074.6</v>
      </c>
      <c r="M40" s="21">
        <v>21.5</v>
      </c>
      <c r="N40" s="21">
        <v>19.2</v>
      </c>
      <c r="O40" s="22">
        <v>23.7</v>
      </c>
      <c r="P40" s="35">
        <v>129826</v>
      </c>
      <c r="Q40" s="21">
        <v>32383.4</v>
      </c>
      <c r="R40" s="21">
        <v>28868.2</v>
      </c>
      <c r="S40" s="21">
        <v>35953.1</v>
      </c>
      <c r="T40" s="21">
        <v>24.9</v>
      </c>
      <c r="U40" s="21">
        <v>22.2</v>
      </c>
      <c r="V40" s="22">
        <v>27.7</v>
      </c>
    </row>
    <row r="41" spans="1:22">
      <c r="A41" s="39" t="s">
        <v>235</v>
      </c>
      <c r="B41" s="44">
        <v>303490</v>
      </c>
      <c r="C41" s="21">
        <v>32856.5</v>
      </c>
      <c r="D41" s="21">
        <v>28341.5</v>
      </c>
      <c r="E41" s="21">
        <v>37264.1</v>
      </c>
      <c r="F41" s="21">
        <v>10.8</v>
      </c>
      <c r="G41" s="21">
        <v>9.3000000000000007</v>
      </c>
      <c r="H41" s="22">
        <v>12.3</v>
      </c>
      <c r="I41" s="44">
        <v>124339</v>
      </c>
      <c r="J41" s="21">
        <v>23618.9</v>
      </c>
      <c r="K41" s="21">
        <v>21228.6</v>
      </c>
      <c r="L41" s="21">
        <v>25873.200000000001</v>
      </c>
      <c r="M41" s="21">
        <v>19</v>
      </c>
      <c r="N41" s="21">
        <v>17.100000000000001</v>
      </c>
      <c r="O41" s="22">
        <v>20.8</v>
      </c>
      <c r="P41" s="35">
        <v>126602</v>
      </c>
      <c r="Q41" s="21">
        <v>27789.1</v>
      </c>
      <c r="R41" s="21">
        <v>24839.9</v>
      </c>
      <c r="S41" s="21">
        <v>30915.200000000001</v>
      </c>
      <c r="T41" s="21">
        <v>21.9</v>
      </c>
      <c r="U41" s="21">
        <v>19.600000000000001</v>
      </c>
      <c r="V41" s="22">
        <v>24.4</v>
      </c>
    </row>
    <row r="42" spans="1:22">
      <c r="A42" s="39" t="s">
        <v>229</v>
      </c>
      <c r="B42" s="44">
        <v>263157.8</v>
      </c>
      <c r="C42" s="21">
        <v>27986.7</v>
      </c>
      <c r="D42" s="21">
        <v>24174.3</v>
      </c>
      <c r="E42" s="21">
        <v>31775.1</v>
      </c>
      <c r="F42" s="21">
        <v>10.6</v>
      </c>
      <c r="G42" s="21">
        <v>9.1999999999999993</v>
      </c>
      <c r="H42" s="22">
        <v>12.1</v>
      </c>
      <c r="I42" s="44">
        <v>114323.2</v>
      </c>
      <c r="J42" s="21">
        <v>21657.9</v>
      </c>
      <c r="K42" s="21">
        <v>19442.400000000001</v>
      </c>
      <c r="L42" s="21">
        <v>23834.1</v>
      </c>
      <c r="M42" s="21">
        <v>18.899999999999999</v>
      </c>
      <c r="N42" s="21">
        <v>17</v>
      </c>
      <c r="O42" s="22">
        <v>20.8</v>
      </c>
      <c r="P42" s="35">
        <v>125118.6</v>
      </c>
      <c r="Q42" s="21">
        <v>27542.3</v>
      </c>
      <c r="R42" s="21">
        <v>24609.5</v>
      </c>
      <c r="S42" s="21">
        <v>30604.6</v>
      </c>
      <c r="T42" s="21">
        <v>22</v>
      </c>
      <c r="U42" s="21">
        <v>19.7</v>
      </c>
      <c r="V42" s="22">
        <v>24.5</v>
      </c>
    </row>
    <row r="43" spans="1:22">
      <c r="A43" s="39" t="s">
        <v>261</v>
      </c>
      <c r="B43" s="44">
        <v>291350.40000000002</v>
      </c>
      <c r="C43" s="21">
        <v>23093.4</v>
      </c>
      <c r="D43" s="21">
        <v>19636.099999999999</v>
      </c>
      <c r="E43" s="21">
        <v>26697.7</v>
      </c>
      <c r="F43" s="21">
        <v>7.9</v>
      </c>
      <c r="G43" s="21">
        <v>6.7</v>
      </c>
      <c r="H43" s="22">
        <v>9.1999999999999993</v>
      </c>
      <c r="I43" s="44">
        <v>98225.9</v>
      </c>
      <c r="J43" s="21">
        <v>14370.4</v>
      </c>
      <c r="K43" s="21">
        <v>12685.1</v>
      </c>
      <c r="L43" s="21">
        <v>16082.5</v>
      </c>
      <c r="M43" s="21">
        <v>14.6</v>
      </c>
      <c r="N43" s="21">
        <v>12.9</v>
      </c>
      <c r="O43" s="22">
        <v>16.399999999999999</v>
      </c>
      <c r="P43" s="35">
        <v>109136.4</v>
      </c>
      <c r="Q43" s="21">
        <v>18992</v>
      </c>
      <c r="R43" s="21">
        <v>16786.5</v>
      </c>
      <c r="S43" s="21">
        <v>21458.3</v>
      </c>
      <c r="T43" s="21">
        <v>17.399999999999999</v>
      </c>
      <c r="U43" s="21">
        <v>15.4</v>
      </c>
      <c r="V43" s="22">
        <v>19.7</v>
      </c>
    </row>
    <row r="44" spans="1:22">
      <c r="A44" s="39" t="s">
        <v>238</v>
      </c>
      <c r="B44" s="44">
        <v>466215</v>
      </c>
      <c r="C44" s="21">
        <v>45620.1</v>
      </c>
      <c r="D44" s="21">
        <v>39403.300000000003</v>
      </c>
      <c r="E44" s="21">
        <v>51915.199999999997</v>
      </c>
      <c r="F44" s="21">
        <v>9.8000000000000007</v>
      </c>
      <c r="G44" s="21">
        <v>8.5</v>
      </c>
      <c r="H44" s="22">
        <v>11.1</v>
      </c>
      <c r="I44" s="44">
        <v>191600</v>
      </c>
      <c r="J44" s="21">
        <v>33529.800000000003</v>
      </c>
      <c r="K44" s="21">
        <v>30145</v>
      </c>
      <c r="L44" s="21">
        <v>36868.9</v>
      </c>
      <c r="M44" s="21">
        <v>17.5</v>
      </c>
      <c r="N44" s="21">
        <v>15.7</v>
      </c>
      <c r="O44" s="22">
        <v>19.2</v>
      </c>
      <c r="P44" s="35">
        <v>211236</v>
      </c>
      <c r="Q44" s="21">
        <v>43347.7</v>
      </c>
      <c r="R44" s="21">
        <v>38679.599999999999</v>
      </c>
      <c r="S44" s="21">
        <v>48403.199999999997</v>
      </c>
      <c r="T44" s="21">
        <v>20.5</v>
      </c>
      <c r="U44" s="21">
        <v>18.3</v>
      </c>
      <c r="V44" s="22">
        <v>22.9</v>
      </c>
    </row>
    <row r="45" spans="1:22" ht="15.95" thickBot="1">
      <c r="A45" s="40" t="s">
        <v>232</v>
      </c>
      <c r="B45" s="45">
        <v>598699.1</v>
      </c>
      <c r="C45" s="23">
        <v>70835.100000000006</v>
      </c>
      <c r="D45" s="23">
        <v>61202.1</v>
      </c>
      <c r="E45" s="23">
        <v>80632.800000000003</v>
      </c>
      <c r="F45" s="23">
        <v>11.8</v>
      </c>
      <c r="G45" s="23">
        <v>10.199999999999999</v>
      </c>
      <c r="H45" s="24">
        <v>13.5</v>
      </c>
      <c r="I45" s="45">
        <v>220363.8</v>
      </c>
      <c r="J45" s="23">
        <v>45387.8</v>
      </c>
      <c r="K45" s="23">
        <v>40649.800000000003</v>
      </c>
      <c r="L45" s="23">
        <v>49841.3</v>
      </c>
      <c r="M45" s="23">
        <v>20.6</v>
      </c>
      <c r="N45" s="23">
        <v>18.399999999999999</v>
      </c>
      <c r="O45" s="24">
        <v>22.6</v>
      </c>
      <c r="P45" s="36">
        <v>205970.3</v>
      </c>
      <c r="Q45" s="23">
        <v>49377.599999999999</v>
      </c>
      <c r="R45" s="23">
        <v>44056.2</v>
      </c>
      <c r="S45" s="23">
        <v>54798.6</v>
      </c>
      <c r="T45" s="23">
        <v>24</v>
      </c>
      <c r="U45" s="23">
        <v>21.4</v>
      </c>
      <c r="V45" s="24">
        <v>26.6</v>
      </c>
    </row>
  </sheetData>
  <mergeCells count="4">
    <mergeCell ref="A1:A2"/>
    <mergeCell ref="B1:H1"/>
    <mergeCell ref="I1:O1"/>
    <mergeCell ref="P1:V1"/>
  </mergeCells>
  <pageMargins left="0.7" right="0.7" top="0.75" bottom="0.75" header="0.3" footer="0.3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EF91828-E5FB-4319-93A6-962D717D5FDA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268</v>
      </c>
      <c r="C1" s="99"/>
      <c r="D1" s="99"/>
      <c r="E1" s="99"/>
      <c r="F1" s="99"/>
      <c r="G1" s="99"/>
      <c r="H1" s="100"/>
      <c r="I1" s="98" t="s">
        <v>269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18065766.100000001</v>
      </c>
      <c r="C3" s="30">
        <v>2940205.7</v>
      </c>
      <c r="D3" s="30">
        <v>2707164</v>
      </c>
      <c r="E3" s="30">
        <v>3180182.2</v>
      </c>
      <c r="F3" s="30">
        <v>16.3</v>
      </c>
      <c r="G3" s="30">
        <v>15</v>
      </c>
      <c r="H3" s="31">
        <v>17.600000000000001</v>
      </c>
      <c r="I3" s="33">
        <v>7548009.9000000004</v>
      </c>
      <c r="J3" s="30">
        <v>815195.2</v>
      </c>
      <c r="K3" s="30">
        <v>720486.3</v>
      </c>
      <c r="L3" s="30">
        <v>918465.5</v>
      </c>
      <c r="M3" s="30">
        <v>10.8</v>
      </c>
      <c r="N3" s="30">
        <v>9.5</v>
      </c>
      <c r="O3" s="31">
        <v>12.2</v>
      </c>
    </row>
    <row r="4" spans="1:15">
      <c r="A4" s="38" t="s">
        <v>250</v>
      </c>
      <c r="B4" s="43">
        <v>307033.59999999998</v>
      </c>
      <c r="C4" s="27">
        <v>44702.400000000001</v>
      </c>
      <c r="D4" s="27">
        <v>40926.9</v>
      </c>
      <c r="E4" s="27">
        <v>48841.3</v>
      </c>
      <c r="F4" s="27">
        <v>14.6</v>
      </c>
      <c r="G4" s="27">
        <v>13.3</v>
      </c>
      <c r="H4" s="28">
        <v>15.9</v>
      </c>
      <c r="I4" s="34">
        <v>146312.20000000001</v>
      </c>
      <c r="J4" s="27">
        <v>14224.6</v>
      </c>
      <c r="K4" s="27">
        <v>12515.1</v>
      </c>
      <c r="L4" s="27">
        <v>16045.3</v>
      </c>
      <c r="M4" s="27">
        <v>9.6999999999999993</v>
      </c>
      <c r="N4" s="27">
        <v>8.6</v>
      </c>
      <c r="O4" s="28">
        <v>11</v>
      </c>
    </row>
    <row r="5" spans="1:15">
      <c r="A5" s="39" t="s">
        <v>251</v>
      </c>
      <c r="B5" s="44">
        <v>299405.59999999998</v>
      </c>
      <c r="C5" s="21">
        <v>45626.3</v>
      </c>
      <c r="D5" s="21">
        <v>41843.599999999999</v>
      </c>
      <c r="E5" s="21">
        <v>49621.8</v>
      </c>
      <c r="F5" s="21">
        <v>15.2</v>
      </c>
      <c r="G5" s="21">
        <v>14</v>
      </c>
      <c r="H5" s="22">
        <v>16.600000000000001</v>
      </c>
      <c r="I5" s="35">
        <v>121417.3</v>
      </c>
      <c r="J5" s="21">
        <v>12503.7</v>
      </c>
      <c r="K5" s="21">
        <v>11007</v>
      </c>
      <c r="L5" s="21">
        <v>14097.7</v>
      </c>
      <c r="M5" s="21">
        <v>10.3</v>
      </c>
      <c r="N5" s="21">
        <v>9.1</v>
      </c>
      <c r="O5" s="22">
        <v>11.6</v>
      </c>
    </row>
    <row r="6" spans="1:15">
      <c r="A6" s="39" t="s">
        <v>236</v>
      </c>
      <c r="B6" s="44">
        <v>381739.8</v>
      </c>
      <c r="C6" s="21">
        <v>69604.5</v>
      </c>
      <c r="D6" s="21">
        <v>63007.1</v>
      </c>
      <c r="E6" s="21">
        <v>76888.899999999994</v>
      </c>
      <c r="F6" s="21">
        <v>18.2</v>
      </c>
      <c r="G6" s="21">
        <v>16.5</v>
      </c>
      <c r="H6" s="22">
        <v>20.100000000000001</v>
      </c>
      <c r="I6" s="35">
        <v>130073.2</v>
      </c>
      <c r="J6" s="21">
        <v>16237.1</v>
      </c>
      <c r="K6" s="21">
        <v>13946.9</v>
      </c>
      <c r="L6" s="21">
        <v>18789.2</v>
      </c>
      <c r="M6" s="21">
        <v>12.5</v>
      </c>
      <c r="N6" s="21">
        <v>10.7</v>
      </c>
      <c r="O6" s="22">
        <v>14.4</v>
      </c>
    </row>
    <row r="7" spans="1:15">
      <c r="A7" s="39" t="s">
        <v>221</v>
      </c>
      <c r="B7" s="44">
        <v>418249</v>
      </c>
      <c r="C7" s="21">
        <v>80313.100000000006</v>
      </c>
      <c r="D7" s="21">
        <v>73376.3</v>
      </c>
      <c r="E7" s="21">
        <v>87991.5</v>
      </c>
      <c r="F7" s="21">
        <v>19.2</v>
      </c>
      <c r="G7" s="21">
        <v>17.5</v>
      </c>
      <c r="H7" s="22">
        <v>21</v>
      </c>
      <c r="I7" s="35">
        <v>98546</v>
      </c>
      <c r="J7" s="21">
        <v>12910.3</v>
      </c>
      <c r="K7" s="21">
        <v>11109.8</v>
      </c>
      <c r="L7" s="21">
        <v>14882.8</v>
      </c>
      <c r="M7" s="21">
        <v>13.1</v>
      </c>
      <c r="N7" s="21">
        <v>11.3</v>
      </c>
      <c r="O7" s="22">
        <v>15.1</v>
      </c>
    </row>
    <row r="8" spans="1:15">
      <c r="A8" s="39" t="s">
        <v>247</v>
      </c>
      <c r="B8" s="44">
        <v>278526.09999999998</v>
      </c>
      <c r="C8" s="21">
        <v>42183.8</v>
      </c>
      <c r="D8" s="21">
        <v>38698.6</v>
      </c>
      <c r="E8" s="21">
        <v>45783.3</v>
      </c>
      <c r="F8" s="21">
        <v>15.1</v>
      </c>
      <c r="G8" s="21">
        <v>13.9</v>
      </c>
      <c r="H8" s="22">
        <v>16.399999999999999</v>
      </c>
      <c r="I8" s="35">
        <v>126783.9</v>
      </c>
      <c r="J8" s="21">
        <v>13192.6</v>
      </c>
      <c r="K8" s="21">
        <v>11629.2</v>
      </c>
      <c r="L8" s="21">
        <v>14839.1</v>
      </c>
      <c r="M8" s="21">
        <v>10.4</v>
      </c>
      <c r="N8" s="21">
        <v>9.1999999999999993</v>
      </c>
      <c r="O8" s="22">
        <v>11.7</v>
      </c>
    </row>
    <row r="9" spans="1:15">
      <c r="A9" s="39" t="s">
        <v>258</v>
      </c>
      <c r="B9" s="44">
        <v>496633</v>
      </c>
      <c r="C9" s="21">
        <v>67126.5</v>
      </c>
      <c r="D9" s="21">
        <v>60651.4</v>
      </c>
      <c r="E9" s="21">
        <v>74364</v>
      </c>
      <c r="F9" s="21">
        <v>13.5</v>
      </c>
      <c r="G9" s="21">
        <v>12.2</v>
      </c>
      <c r="H9" s="22">
        <v>15</v>
      </c>
      <c r="I9" s="35">
        <v>314106.3</v>
      </c>
      <c r="J9" s="21">
        <v>28229.5</v>
      </c>
      <c r="K9" s="21">
        <v>24613.8</v>
      </c>
      <c r="L9" s="21">
        <v>32106.9</v>
      </c>
      <c r="M9" s="21">
        <v>9</v>
      </c>
      <c r="N9" s="21">
        <v>7.8</v>
      </c>
      <c r="O9" s="22">
        <v>10.199999999999999</v>
      </c>
    </row>
    <row r="10" spans="1:15">
      <c r="A10" s="39" t="s">
        <v>248</v>
      </c>
      <c r="B10" s="44">
        <v>273480.2</v>
      </c>
      <c r="C10" s="21">
        <v>42305.5</v>
      </c>
      <c r="D10" s="21">
        <v>38954</v>
      </c>
      <c r="E10" s="21">
        <v>45830.3</v>
      </c>
      <c r="F10" s="21">
        <v>15.5</v>
      </c>
      <c r="G10" s="21">
        <v>14.2</v>
      </c>
      <c r="H10" s="22">
        <v>16.8</v>
      </c>
      <c r="I10" s="35">
        <v>132439.1</v>
      </c>
      <c r="J10" s="21">
        <v>12844.2</v>
      </c>
      <c r="K10" s="21">
        <v>11287.2</v>
      </c>
      <c r="L10" s="21">
        <v>14510.1</v>
      </c>
      <c r="M10" s="21">
        <v>9.6999999999999993</v>
      </c>
      <c r="N10" s="21">
        <v>8.5</v>
      </c>
      <c r="O10" s="22">
        <v>11</v>
      </c>
    </row>
    <row r="11" spans="1:15">
      <c r="A11" s="39" t="s">
        <v>230</v>
      </c>
      <c r="B11" s="44">
        <v>864029.6</v>
      </c>
      <c r="C11" s="21">
        <v>152605.1</v>
      </c>
      <c r="D11" s="21">
        <v>140331.20000000001</v>
      </c>
      <c r="E11" s="21">
        <v>165613.6</v>
      </c>
      <c r="F11" s="21">
        <v>17.7</v>
      </c>
      <c r="G11" s="21">
        <v>16.2</v>
      </c>
      <c r="H11" s="22">
        <v>19.2</v>
      </c>
      <c r="I11" s="35">
        <v>333665.40000000002</v>
      </c>
      <c r="J11" s="21">
        <v>39504.699999999997</v>
      </c>
      <c r="K11" s="21">
        <v>34645</v>
      </c>
      <c r="L11" s="21">
        <v>44772.9</v>
      </c>
      <c r="M11" s="21">
        <v>11.8</v>
      </c>
      <c r="N11" s="21">
        <v>10.4</v>
      </c>
      <c r="O11" s="22">
        <v>13.4</v>
      </c>
    </row>
    <row r="12" spans="1:15">
      <c r="A12" s="39" t="s">
        <v>222</v>
      </c>
      <c r="B12" s="44">
        <v>221754.3</v>
      </c>
      <c r="C12" s="21">
        <v>38542.5</v>
      </c>
      <c r="D12" s="21">
        <v>35132.5</v>
      </c>
      <c r="E12" s="21">
        <v>42186.6</v>
      </c>
      <c r="F12" s="21">
        <v>17.399999999999999</v>
      </c>
      <c r="G12" s="21">
        <v>15.8</v>
      </c>
      <c r="H12" s="22">
        <v>19</v>
      </c>
      <c r="I12" s="35">
        <v>89832.7</v>
      </c>
      <c r="J12" s="21">
        <v>11138.2</v>
      </c>
      <c r="K12" s="21">
        <v>9744.4</v>
      </c>
      <c r="L12" s="21">
        <v>12638.8</v>
      </c>
      <c r="M12" s="21">
        <v>12.4</v>
      </c>
      <c r="N12" s="21">
        <v>10.8</v>
      </c>
      <c r="O12" s="22">
        <v>14.1</v>
      </c>
    </row>
    <row r="13" spans="1:15">
      <c r="A13" s="39" t="s">
        <v>245</v>
      </c>
      <c r="B13" s="44">
        <v>298810.5</v>
      </c>
      <c r="C13" s="21">
        <v>46695.1</v>
      </c>
      <c r="D13" s="21">
        <v>42919.6</v>
      </c>
      <c r="E13" s="21">
        <v>50584.3</v>
      </c>
      <c r="F13" s="21">
        <v>15.6</v>
      </c>
      <c r="G13" s="21">
        <v>14.4</v>
      </c>
      <c r="H13" s="22">
        <v>16.899999999999999</v>
      </c>
      <c r="I13" s="35">
        <v>123520.5</v>
      </c>
      <c r="J13" s="21">
        <v>12522.2</v>
      </c>
      <c r="K13" s="21">
        <v>11047.7</v>
      </c>
      <c r="L13" s="21">
        <v>14105.7</v>
      </c>
      <c r="M13" s="21">
        <v>10.1</v>
      </c>
      <c r="N13" s="21">
        <v>8.9</v>
      </c>
      <c r="O13" s="22">
        <v>11.4</v>
      </c>
    </row>
    <row r="14" spans="1:15">
      <c r="A14" s="39" t="s">
        <v>243</v>
      </c>
      <c r="B14" s="44">
        <v>381870.5</v>
      </c>
      <c r="C14" s="21">
        <v>61883.7</v>
      </c>
      <c r="D14" s="21">
        <v>56977.599999999999</v>
      </c>
      <c r="E14" s="21">
        <v>66960.7</v>
      </c>
      <c r="F14" s="21">
        <v>16.2</v>
      </c>
      <c r="G14" s="21">
        <v>14.9</v>
      </c>
      <c r="H14" s="22">
        <v>17.5</v>
      </c>
      <c r="I14" s="35">
        <v>139788.5</v>
      </c>
      <c r="J14" s="21">
        <v>15233.4</v>
      </c>
      <c r="K14" s="21">
        <v>13483.9</v>
      </c>
      <c r="L14" s="21">
        <v>17151.599999999999</v>
      </c>
      <c r="M14" s="21">
        <v>10.9</v>
      </c>
      <c r="N14" s="21">
        <v>9.6</v>
      </c>
      <c r="O14" s="22">
        <v>12.3</v>
      </c>
    </row>
    <row r="15" spans="1:15">
      <c r="A15" s="39" t="s">
        <v>226</v>
      </c>
      <c r="B15" s="44">
        <v>450631.5</v>
      </c>
      <c r="C15" s="21">
        <v>74857.7</v>
      </c>
      <c r="D15" s="21">
        <v>69185.899999999994</v>
      </c>
      <c r="E15" s="21">
        <v>80970.2</v>
      </c>
      <c r="F15" s="21">
        <v>16.600000000000001</v>
      </c>
      <c r="G15" s="21">
        <v>15.4</v>
      </c>
      <c r="H15" s="22">
        <v>18</v>
      </c>
      <c r="I15" s="35">
        <v>186656.5</v>
      </c>
      <c r="J15" s="21">
        <v>21324.6</v>
      </c>
      <c r="K15" s="21">
        <v>18884.400000000001</v>
      </c>
      <c r="L15" s="21">
        <v>23967</v>
      </c>
      <c r="M15" s="21">
        <v>11.4</v>
      </c>
      <c r="N15" s="21">
        <v>10.1</v>
      </c>
      <c r="O15" s="22">
        <v>12.8</v>
      </c>
    </row>
    <row r="16" spans="1:15">
      <c r="A16" s="39" t="s">
        <v>237</v>
      </c>
      <c r="B16" s="44">
        <v>290697.7</v>
      </c>
      <c r="C16" s="21">
        <v>45437.4</v>
      </c>
      <c r="D16" s="21">
        <v>41776</v>
      </c>
      <c r="E16" s="21">
        <v>49321</v>
      </c>
      <c r="F16" s="21">
        <v>15.6</v>
      </c>
      <c r="G16" s="21">
        <v>14.4</v>
      </c>
      <c r="H16" s="22">
        <v>17</v>
      </c>
      <c r="I16" s="35">
        <v>124799.3</v>
      </c>
      <c r="J16" s="21">
        <v>13558.5</v>
      </c>
      <c r="K16" s="21">
        <v>11997.3</v>
      </c>
      <c r="L16" s="21">
        <v>15219.3</v>
      </c>
      <c r="M16" s="21">
        <v>10.9</v>
      </c>
      <c r="N16" s="21">
        <v>9.6</v>
      </c>
      <c r="O16" s="22">
        <v>12.2</v>
      </c>
    </row>
    <row r="17" spans="1:15">
      <c r="A17" s="39" t="s">
        <v>260</v>
      </c>
      <c r="B17" s="44">
        <v>218682</v>
      </c>
      <c r="C17" s="21">
        <v>29881</v>
      </c>
      <c r="D17" s="21">
        <v>27085.599999999999</v>
      </c>
      <c r="E17" s="21">
        <v>32939.1</v>
      </c>
      <c r="F17" s="21">
        <v>13.7</v>
      </c>
      <c r="G17" s="21">
        <v>12.4</v>
      </c>
      <c r="H17" s="22">
        <v>15.1</v>
      </c>
      <c r="I17" s="35">
        <v>117011.8</v>
      </c>
      <c r="J17" s="21">
        <v>10194.5</v>
      </c>
      <c r="K17" s="21">
        <v>8864.7999999999993</v>
      </c>
      <c r="L17" s="21">
        <v>11638.3</v>
      </c>
      <c r="M17" s="21">
        <v>8.6999999999999993</v>
      </c>
      <c r="N17" s="21">
        <v>7.6</v>
      </c>
      <c r="O17" s="22">
        <v>9.9</v>
      </c>
    </row>
    <row r="18" spans="1:15">
      <c r="A18" s="39" t="s">
        <v>252</v>
      </c>
      <c r="B18" s="44">
        <v>215165.5</v>
      </c>
      <c r="C18" s="21">
        <v>31834.400000000001</v>
      </c>
      <c r="D18" s="21">
        <v>29171.1</v>
      </c>
      <c r="E18" s="21">
        <v>34756.300000000003</v>
      </c>
      <c r="F18" s="21">
        <v>14.8</v>
      </c>
      <c r="G18" s="21">
        <v>13.6</v>
      </c>
      <c r="H18" s="22">
        <v>16.2</v>
      </c>
      <c r="I18" s="35">
        <v>109542.5</v>
      </c>
      <c r="J18" s="21">
        <v>10811.2</v>
      </c>
      <c r="K18" s="21">
        <v>9517.2999999999993</v>
      </c>
      <c r="L18" s="21">
        <v>12198.2</v>
      </c>
      <c r="M18" s="21">
        <v>9.9</v>
      </c>
      <c r="N18" s="21">
        <v>8.6999999999999993</v>
      </c>
      <c r="O18" s="22">
        <v>11.1</v>
      </c>
    </row>
    <row r="19" spans="1:15">
      <c r="A19" s="39" t="s">
        <v>233</v>
      </c>
      <c r="B19" s="44">
        <v>871808.6</v>
      </c>
      <c r="C19" s="21">
        <v>156397.79999999999</v>
      </c>
      <c r="D19" s="21">
        <v>143200.29999999999</v>
      </c>
      <c r="E19" s="21">
        <v>170643.1</v>
      </c>
      <c r="F19" s="21">
        <v>17.899999999999999</v>
      </c>
      <c r="G19" s="21">
        <v>16.399999999999999</v>
      </c>
      <c r="H19" s="22">
        <v>19.600000000000001</v>
      </c>
      <c r="I19" s="35">
        <v>297664.40000000002</v>
      </c>
      <c r="J19" s="21">
        <v>36262.5</v>
      </c>
      <c r="K19" s="21">
        <v>31456.5</v>
      </c>
      <c r="L19" s="21">
        <v>41530.300000000003</v>
      </c>
      <c r="M19" s="21">
        <v>12.2</v>
      </c>
      <c r="N19" s="21">
        <v>10.6</v>
      </c>
      <c r="O19" s="22">
        <v>14</v>
      </c>
    </row>
    <row r="20" spans="1:15">
      <c r="A20" s="39" t="s">
        <v>241</v>
      </c>
      <c r="B20" s="44">
        <v>615084.69999999995</v>
      </c>
      <c r="C20" s="21">
        <v>97562.5</v>
      </c>
      <c r="D20" s="21">
        <v>89804.7</v>
      </c>
      <c r="E20" s="21">
        <v>105648.5</v>
      </c>
      <c r="F20" s="21">
        <v>15.9</v>
      </c>
      <c r="G20" s="21">
        <v>14.6</v>
      </c>
      <c r="H20" s="22">
        <v>17.2</v>
      </c>
      <c r="I20" s="35">
        <v>266804.7</v>
      </c>
      <c r="J20" s="21">
        <v>27961.1</v>
      </c>
      <c r="K20" s="21">
        <v>24740.1</v>
      </c>
      <c r="L20" s="21">
        <v>31380.2</v>
      </c>
      <c r="M20" s="21">
        <v>10.5</v>
      </c>
      <c r="N20" s="21">
        <v>9.3000000000000007</v>
      </c>
      <c r="O20" s="22">
        <v>11.8</v>
      </c>
    </row>
    <row r="21" spans="1:15">
      <c r="A21" s="39" t="s">
        <v>242</v>
      </c>
      <c r="B21" s="44">
        <v>287514.3</v>
      </c>
      <c r="C21" s="21">
        <v>45314.6</v>
      </c>
      <c r="D21" s="21">
        <v>41694.400000000001</v>
      </c>
      <c r="E21" s="21">
        <v>49124.1</v>
      </c>
      <c r="F21" s="21">
        <v>15.8</v>
      </c>
      <c r="G21" s="21">
        <v>14.5</v>
      </c>
      <c r="H21" s="22">
        <v>17.100000000000001</v>
      </c>
      <c r="I21" s="35">
        <v>127051.7</v>
      </c>
      <c r="J21" s="21">
        <v>13713.3</v>
      </c>
      <c r="K21" s="21">
        <v>12100.7</v>
      </c>
      <c r="L21" s="21">
        <v>15441.2</v>
      </c>
      <c r="M21" s="21">
        <v>10.8</v>
      </c>
      <c r="N21" s="21">
        <v>9.5</v>
      </c>
      <c r="O21" s="22">
        <v>12.2</v>
      </c>
    </row>
    <row r="22" spans="1:15">
      <c r="A22" s="39" t="s">
        <v>255</v>
      </c>
      <c r="B22" s="44">
        <v>452991.6</v>
      </c>
      <c r="C22" s="21">
        <v>64353.9</v>
      </c>
      <c r="D22" s="21">
        <v>58804.3</v>
      </c>
      <c r="E22" s="21">
        <v>70504.899999999994</v>
      </c>
      <c r="F22" s="21">
        <v>14.2</v>
      </c>
      <c r="G22" s="21">
        <v>13</v>
      </c>
      <c r="H22" s="22">
        <v>15.6</v>
      </c>
      <c r="I22" s="35">
        <v>223501.1</v>
      </c>
      <c r="J22" s="21">
        <v>20459</v>
      </c>
      <c r="K22" s="21">
        <v>17947.400000000001</v>
      </c>
      <c r="L22" s="21">
        <v>23229.1</v>
      </c>
      <c r="M22" s="21">
        <v>9.1999999999999993</v>
      </c>
      <c r="N22" s="21">
        <v>8</v>
      </c>
      <c r="O22" s="22">
        <v>10.4</v>
      </c>
    </row>
    <row r="23" spans="1:15">
      <c r="A23" s="39" t="s">
        <v>234</v>
      </c>
      <c r="B23" s="44">
        <v>610867.69999999995</v>
      </c>
      <c r="C23" s="21">
        <v>100584.9</v>
      </c>
      <c r="D23" s="21">
        <v>92934</v>
      </c>
      <c r="E23" s="21">
        <v>108597.3</v>
      </c>
      <c r="F23" s="21">
        <v>16.5</v>
      </c>
      <c r="G23" s="21">
        <v>15.2</v>
      </c>
      <c r="H23" s="22">
        <v>17.8</v>
      </c>
      <c r="I23" s="35">
        <v>250619.3</v>
      </c>
      <c r="J23" s="21">
        <v>27498.9</v>
      </c>
      <c r="K23" s="21">
        <v>24364.3</v>
      </c>
      <c r="L23" s="21">
        <v>30880.6</v>
      </c>
      <c r="M23" s="21">
        <v>11</v>
      </c>
      <c r="N23" s="21">
        <v>9.6999999999999993</v>
      </c>
      <c r="O23" s="22">
        <v>12.3</v>
      </c>
    </row>
    <row r="24" spans="1:15">
      <c r="A24" s="39" t="s">
        <v>240</v>
      </c>
      <c r="B24" s="44">
        <v>643357.30000000005</v>
      </c>
      <c r="C24" s="21">
        <v>103406</v>
      </c>
      <c r="D24" s="21">
        <v>95339</v>
      </c>
      <c r="E24" s="21">
        <v>111849.8</v>
      </c>
      <c r="F24" s="21">
        <v>16.100000000000001</v>
      </c>
      <c r="G24" s="21">
        <v>14.8</v>
      </c>
      <c r="H24" s="22">
        <v>17.399999999999999</v>
      </c>
      <c r="I24" s="35">
        <v>233481.7</v>
      </c>
      <c r="J24" s="21">
        <v>25237.200000000001</v>
      </c>
      <c r="K24" s="21">
        <v>22318</v>
      </c>
      <c r="L24" s="21">
        <v>28437.9</v>
      </c>
      <c r="M24" s="21">
        <v>10.8</v>
      </c>
      <c r="N24" s="21">
        <v>9.6</v>
      </c>
      <c r="O24" s="22">
        <v>12.2</v>
      </c>
    </row>
    <row r="25" spans="1:15">
      <c r="A25" s="39" t="s">
        <v>231</v>
      </c>
      <c r="B25" s="44">
        <v>611303.6</v>
      </c>
      <c r="C25" s="21">
        <v>105283.5</v>
      </c>
      <c r="D25" s="21">
        <v>97004.9</v>
      </c>
      <c r="E25" s="21">
        <v>113875.2</v>
      </c>
      <c r="F25" s="21">
        <v>17.2</v>
      </c>
      <c r="G25" s="21">
        <v>15.9</v>
      </c>
      <c r="H25" s="22">
        <v>18.600000000000001</v>
      </c>
      <c r="I25" s="35">
        <v>226858.8</v>
      </c>
      <c r="J25" s="21">
        <v>26584.5</v>
      </c>
      <c r="K25" s="21">
        <v>23459.9</v>
      </c>
      <c r="L25" s="21">
        <v>29996.7</v>
      </c>
      <c r="M25" s="21">
        <v>11.7</v>
      </c>
      <c r="N25" s="21">
        <v>10.3</v>
      </c>
      <c r="O25" s="22">
        <v>13.2</v>
      </c>
    </row>
    <row r="26" spans="1:15">
      <c r="A26" s="39" t="s">
        <v>253</v>
      </c>
      <c r="B26" s="44">
        <v>367582.1</v>
      </c>
      <c r="C26" s="21">
        <v>54280.5</v>
      </c>
      <c r="D26" s="21">
        <v>49598</v>
      </c>
      <c r="E26" s="21">
        <v>59184.6</v>
      </c>
      <c r="F26" s="21">
        <v>14.8</v>
      </c>
      <c r="G26" s="21">
        <v>13.5</v>
      </c>
      <c r="H26" s="22">
        <v>16.100000000000001</v>
      </c>
      <c r="I26" s="35">
        <v>133847.9</v>
      </c>
      <c r="J26" s="21">
        <v>13128.5</v>
      </c>
      <c r="K26" s="21">
        <v>11531.8</v>
      </c>
      <c r="L26" s="21">
        <v>14815.1</v>
      </c>
      <c r="M26" s="21">
        <v>9.8000000000000007</v>
      </c>
      <c r="N26" s="21">
        <v>8.6</v>
      </c>
      <c r="O26" s="22">
        <v>11.1</v>
      </c>
    </row>
    <row r="27" spans="1:15">
      <c r="A27" s="39" t="s">
        <v>227</v>
      </c>
      <c r="B27" s="44">
        <v>307089.90000000002</v>
      </c>
      <c r="C27" s="21">
        <v>52383.199999999997</v>
      </c>
      <c r="D27" s="21">
        <v>48357.5</v>
      </c>
      <c r="E27" s="21">
        <v>56574.400000000001</v>
      </c>
      <c r="F27" s="21">
        <v>17.100000000000001</v>
      </c>
      <c r="G27" s="21">
        <v>15.7</v>
      </c>
      <c r="H27" s="22">
        <v>18.399999999999999</v>
      </c>
      <c r="I27" s="35">
        <v>93735.1</v>
      </c>
      <c r="J27" s="21">
        <v>10897.7</v>
      </c>
      <c r="K27" s="21">
        <v>9642</v>
      </c>
      <c r="L27" s="21">
        <v>12265</v>
      </c>
      <c r="M27" s="21">
        <v>11.6</v>
      </c>
      <c r="N27" s="21">
        <v>10.3</v>
      </c>
      <c r="O27" s="22">
        <v>13.1</v>
      </c>
    </row>
    <row r="28" spans="1:15">
      <c r="A28" s="39" t="s">
        <v>249</v>
      </c>
      <c r="B28" s="44">
        <v>433703.6</v>
      </c>
      <c r="C28" s="21">
        <v>66005.7</v>
      </c>
      <c r="D28" s="21">
        <v>60548</v>
      </c>
      <c r="E28" s="21">
        <v>71738.600000000006</v>
      </c>
      <c r="F28" s="21">
        <v>15.2</v>
      </c>
      <c r="G28" s="21">
        <v>14</v>
      </c>
      <c r="H28" s="22">
        <v>16.5</v>
      </c>
      <c r="I28" s="35">
        <v>125532.4</v>
      </c>
      <c r="J28" s="21">
        <v>12623.1</v>
      </c>
      <c r="K28" s="21">
        <v>11122.5</v>
      </c>
      <c r="L28" s="21">
        <v>14224.4</v>
      </c>
      <c r="M28" s="21">
        <v>10.1</v>
      </c>
      <c r="N28" s="21">
        <v>8.9</v>
      </c>
      <c r="O28" s="22">
        <v>11.3</v>
      </c>
    </row>
    <row r="29" spans="1:15">
      <c r="A29" s="39" t="s">
        <v>223</v>
      </c>
      <c r="B29" s="44">
        <v>409583.8</v>
      </c>
      <c r="C29" s="21">
        <v>69773.5</v>
      </c>
      <c r="D29" s="21">
        <v>64559</v>
      </c>
      <c r="E29" s="21">
        <v>75538.8</v>
      </c>
      <c r="F29" s="21">
        <v>17</v>
      </c>
      <c r="G29" s="21">
        <v>15.8</v>
      </c>
      <c r="H29" s="22">
        <v>18.399999999999999</v>
      </c>
      <c r="I29" s="35">
        <v>133597.6</v>
      </c>
      <c r="J29" s="21">
        <v>15850.5</v>
      </c>
      <c r="K29" s="21">
        <v>14023.7</v>
      </c>
      <c r="L29" s="21">
        <v>17788.5</v>
      </c>
      <c r="M29" s="21">
        <v>11.9</v>
      </c>
      <c r="N29" s="21">
        <v>10.5</v>
      </c>
      <c r="O29" s="22">
        <v>13.3</v>
      </c>
    </row>
    <row r="30" spans="1:15">
      <c r="A30" s="39" t="s">
        <v>254</v>
      </c>
      <c r="B30" s="44">
        <v>309873.3</v>
      </c>
      <c r="C30" s="21">
        <v>47198.2</v>
      </c>
      <c r="D30" s="21">
        <v>42968.1</v>
      </c>
      <c r="E30" s="21">
        <v>51573.4</v>
      </c>
      <c r="F30" s="21">
        <v>15.2</v>
      </c>
      <c r="G30" s="21">
        <v>13.9</v>
      </c>
      <c r="H30" s="22">
        <v>16.600000000000001</v>
      </c>
      <c r="I30" s="35">
        <v>224793.7</v>
      </c>
      <c r="J30" s="21">
        <v>23535.5</v>
      </c>
      <c r="K30" s="21">
        <v>20536.3</v>
      </c>
      <c r="L30" s="21">
        <v>26841.8</v>
      </c>
      <c r="M30" s="21">
        <v>10.5</v>
      </c>
      <c r="N30" s="21">
        <v>9.1</v>
      </c>
      <c r="O30" s="22">
        <v>11.9</v>
      </c>
    </row>
    <row r="31" spans="1:15">
      <c r="A31" s="39" t="s">
        <v>224</v>
      </c>
      <c r="B31" s="44">
        <v>1090741.6000000001</v>
      </c>
      <c r="C31" s="21">
        <v>198701.9</v>
      </c>
      <c r="D31" s="21">
        <v>183018.7</v>
      </c>
      <c r="E31" s="21">
        <v>215247</v>
      </c>
      <c r="F31" s="21">
        <v>18.2</v>
      </c>
      <c r="G31" s="21">
        <v>16.8</v>
      </c>
      <c r="H31" s="22">
        <v>19.7</v>
      </c>
      <c r="I31" s="35">
        <v>353301.9</v>
      </c>
      <c r="J31" s="21">
        <v>44645.599999999999</v>
      </c>
      <c r="K31" s="21">
        <v>39172.9</v>
      </c>
      <c r="L31" s="21">
        <v>50655.4</v>
      </c>
      <c r="M31" s="21">
        <v>12.6</v>
      </c>
      <c r="N31" s="21">
        <v>11.1</v>
      </c>
      <c r="O31" s="22">
        <v>14.3</v>
      </c>
    </row>
    <row r="32" spans="1:15">
      <c r="A32" s="39" t="s">
        <v>256</v>
      </c>
      <c r="B32" s="44">
        <v>456572.7</v>
      </c>
      <c r="C32" s="21">
        <v>71493</v>
      </c>
      <c r="D32" s="21">
        <v>64314.9</v>
      </c>
      <c r="E32" s="21">
        <v>78903.399999999994</v>
      </c>
      <c r="F32" s="21">
        <v>15.7</v>
      </c>
      <c r="G32" s="21">
        <v>14.1</v>
      </c>
      <c r="H32" s="22">
        <v>17.3</v>
      </c>
      <c r="I32" s="35">
        <v>193391.3</v>
      </c>
      <c r="J32" s="21">
        <v>20669.900000000001</v>
      </c>
      <c r="K32" s="21">
        <v>17800</v>
      </c>
      <c r="L32" s="21">
        <v>23904.3</v>
      </c>
      <c r="M32" s="21">
        <v>10.7</v>
      </c>
      <c r="N32" s="21">
        <v>9.1999999999999993</v>
      </c>
      <c r="O32" s="22">
        <v>12.4</v>
      </c>
    </row>
    <row r="33" spans="1:15">
      <c r="A33" s="39" t="s">
        <v>259</v>
      </c>
      <c r="B33" s="44">
        <v>494152</v>
      </c>
      <c r="C33" s="21">
        <v>71878.5</v>
      </c>
      <c r="D33" s="21">
        <v>65112.7</v>
      </c>
      <c r="E33" s="21">
        <v>78943.8</v>
      </c>
      <c r="F33" s="21">
        <v>14.5</v>
      </c>
      <c r="G33" s="21">
        <v>13.2</v>
      </c>
      <c r="H33" s="22">
        <v>16</v>
      </c>
      <c r="I33" s="35">
        <v>311630</v>
      </c>
      <c r="J33" s="21">
        <v>31368</v>
      </c>
      <c r="K33" s="21">
        <v>27452.6</v>
      </c>
      <c r="L33" s="21">
        <v>35799.599999999999</v>
      </c>
      <c r="M33" s="21">
        <v>10.1</v>
      </c>
      <c r="N33" s="21">
        <v>8.8000000000000007</v>
      </c>
      <c r="O33" s="22">
        <v>11.5</v>
      </c>
    </row>
    <row r="34" spans="1:15">
      <c r="A34" s="39" t="s">
        <v>244</v>
      </c>
      <c r="B34" s="44">
        <v>261504.4</v>
      </c>
      <c r="C34" s="21">
        <v>40501.199999999997</v>
      </c>
      <c r="D34" s="21">
        <v>37217.199999999997</v>
      </c>
      <c r="E34" s="21">
        <v>43894.5</v>
      </c>
      <c r="F34" s="21">
        <v>15.5</v>
      </c>
      <c r="G34" s="21">
        <v>14.2</v>
      </c>
      <c r="H34" s="22">
        <v>16.8</v>
      </c>
      <c r="I34" s="35">
        <v>93836.6</v>
      </c>
      <c r="J34" s="21">
        <v>9946.9</v>
      </c>
      <c r="K34" s="21">
        <v>8785</v>
      </c>
      <c r="L34" s="21">
        <v>11188.5</v>
      </c>
      <c r="M34" s="21">
        <v>10.6</v>
      </c>
      <c r="N34" s="21">
        <v>9.4</v>
      </c>
      <c r="O34" s="22">
        <v>11.9</v>
      </c>
    </row>
    <row r="35" spans="1:15">
      <c r="A35" s="39" t="s">
        <v>239</v>
      </c>
      <c r="B35" s="44">
        <v>382330.1</v>
      </c>
      <c r="C35" s="21">
        <v>64966.1</v>
      </c>
      <c r="D35" s="21">
        <v>59752.5</v>
      </c>
      <c r="E35" s="21">
        <v>70371.199999999997</v>
      </c>
      <c r="F35" s="21">
        <v>17</v>
      </c>
      <c r="G35" s="21">
        <v>15.6</v>
      </c>
      <c r="H35" s="22">
        <v>18.399999999999999</v>
      </c>
      <c r="I35" s="35">
        <v>133003.9</v>
      </c>
      <c r="J35" s="21">
        <v>14860.3</v>
      </c>
      <c r="K35" s="21">
        <v>13093.3</v>
      </c>
      <c r="L35" s="21">
        <v>16771.599999999999</v>
      </c>
      <c r="M35" s="21">
        <v>11.2</v>
      </c>
      <c r="N35" s="21">
        <v>9.8000000000000007</v>
      </c>
      <c r="O35" s="22">
        <v>12.6</v>
      </c>
    </row>
    <row r="36" spans="1:15">
      <c r="A36" s="39" t="s">
        <v>246</v>
      </c>
      <c r="B36" s="44">
        <v>187372.5</v>
      </c>
      <c r="C36" s="21">
        <v>29590.1</v>
      </c>
      <c r="D36" s="21">
        <v>27042.3</v>
      </c>
      <c r="E36" s="21">
        <v>32159.7</v>
      </c>
      <c r="F36" s="21">
        <v>15.8</v>
      </c>
      <c r="G36" s="21">
        <v>14.4</v>
      </c>
      <c r="H36" s="22">
        <v>17.2</v>
      </c>
      <c r="I36" s="35">
        <v>76675.5</v>
      </c>
      <c r="J36" s="21">
        <v>8384.7000000000007</v>
      </c>
      <c r="K36" s="21">
        <v>7392.9</v>
      </c>
      <c r="L36" s="21">
        <v>9464.4</v>
      </c>
      <c r="M36" s="21">
        <v>10.9</v>
      </c>
      <c r="N36" s="21">
        <v>9.6</v>
      </c>
      <c r="O36" s="22">
        <v>12.3</v>
      </c>
    </row>
    <row r="37" spans="1:15">
      <c r="A37" s="39" t="s">
        <v>228</v>
      </c>
      <c r="B37" s="44">
        <v>196047</v>
      </c>
      <c r="C37" s="21">
        <v>32391.3</v>
      </c>
      <c r="D37" s="21">
        <v>29878.1</v>
      </c>
      <c r="E37" s="21">
        <v>35165.800000000003</v>
      </c>
      <c r="F37" s="21">
        <v>16.5</v>
      </c>
      <c r="G37" s="21">
        <v>15.2</v>
      </c>
      <c r="H37" s="22">
        <v>17.899999999999999</v>
      </c>
      <c r="I37" s="35">
        <v>110148</v>
      </c>
      <c r="J37" s="21">
        <v>12817.9</v>
      </c>
      <c r="K37" s="21">
        <v>11300.8</v>
      </c>
      <c r="L37" s="21">
        <v>14407.6</v>
      </c>
      <c r="M37" s="21">
        <v>11.6</v>
      </c>
      <c r="N37" s="21">
        <v>10.3</v>
      </c>
      <c r="O37" s="22">
        <v>13.1</v>
      </c>
    </row>
    <row r="38" spans="1:15">
      <c r="A38" s="39" t="s">
        <v>257</v>
      </c>
      <c r="B38" s="44">
        <v>420636.3</v>
      </c>
      <c r="C38" s="21">
        <v>62736.6</v>
      </c>
      <c r="D38" s="21">
        <v>56874.1</v>
      </c>
      <c r="E38" s="21">
        <v>68723.199999999997</v>
      </c>
      <c r="F38" s="21">
        <v>14.9</v>
      </c>
      <c r="G38" s="21">
        <v>13.5</v>
      </c>
      <c r="H38" s="22">
        <v>16.3</v>
      </c>
      <c r="I38" s="35">
        <v>244058.7</v>
      </c>
      <c r="J38" s="21">
        <v>24979.599999999999</v>
      </c>
      <c r="K38" s="21">
        <v>21731.9</v>
      </c>
      <c r="L38" s="21">
        <v>28611.7</v>
      </c>
      <c r="M38" s="21">
        <v>10.199999999999999</v>
      </c>
      <c r="N38" s="21">
        <v>8.9</v>
      </c>
      <c r="O38" s="22">
        <v>11.7</v>
      </c>
    </row>
    <row r="39" spans="1:15">
      <c r="A39" s="39" t="s">
        <v>262</v>
      </c>
      <c r="B39" s="44">
        <v>338172.7</v>
      </c>
      <c r="C39" s="21">
        <v>46971.8</v>
      </c>
      <c r="D39" s="21">
        <v>42762.400000000001</v>
      </c>
      <c r="E39" s="21">
        <v>51376.3</v>
      </c>
      <c r="F39" s="21">
        <v>13.9</v>
      </c>
      <c r="G39" s="21">
        <v>12.6</v>
      </c>
      <c r="H39" s="22">
        <v>15.2</v>
      </c>
      <c r="I39" s="35">
        <v>257588.3</v>
      </c>
      <c r="J39" s="21">
        <v>23498.799999999999</v>
      </c>
      <c r="K39" s="21">
        <v>20590.8</v>
      </c>
      <c r="L39" s="21">
        <v>26639.200000000001</v>
      </c>
      <c r="M39" s="21">
        <v>9.1</v>
      </c>
      <c r="N39" s="21">
        <v>8</v>
      </c>
      <c r="O39" s="22">
        <v>10.3</v>
      </c>
    </row>
    <row r="40" spans="1:15">
      <c r="A40" s="39" t="s">
        <v>225</v>
      </c>
      <c r="B40" s="44">
        <v>473575.6</v>
      </c>
      <c r="C40" s="21">
        <v>86949.1</v>
      </c>
      <c r="D40" s="21">
        <v>79929.899999999994</v>
      </c>
      <c r="E40" s="21">
        <v>94523.5</v>
      </c>
      <c r="F40" s="21">
        <v>18.399999999999999</v>
      </c>
      <c r="G40" s="21">
        <v>16.899999999999999</v>
      </c>
      <c r="H40" s="22">
        <v>20</v>
      </c>
      <c r="I40" s="35">
        <v>139756.4</v>
      </c>
      <c r="J40" s="21">
        <v>17719.8</v>
      </c>
      <c r="K40" s="21">
        <v>15459.8</v>
      </c>
      <c r="L40" s="21">
        <v>20226.8</v>
      </c>
      <c r="M40" s="21">
        <v>12.7</v>
      </c>
      <c r="N40" s="21">
        <v>11.1</v>
      </c>
      <c r="O40" s="22">
        <v>14.5</v>
      </c>
    </row>
    <row r="41" spans="1:15">
      <c r="A41" s="39" t="s">
        <v>235</v>
      </c>
      <c r="B41" s="44">
        <v>421091.7</v>
      </c>
      <c r="C41" s="21">
        <v>69704.600000000006</v>
      </c>
      <c r="D41" s="21">
        <v>64381</v>
      </c>
      <c r="E41" s="21">
        <v>75224.399999999994</v>
      </c>
      <c r="F41" s="21">
        <v>16.600000000000001</v>
      </c>
      <c r="G41" s="21">
        <v>15.3</v>
      </c>
      <c r="H41" s="22">
        <v>17.899999999999999</v>
      </c>
      <c r="I41" s="35">
        <v>133339.29999999999</v>
      </c>
      <c r="J41" s="21">
        <v>14559.8</v>
      </c>
      <c r="K41" s="21">
        <v>12883.1</v>
      </c>
      <c r="L41" s="21">
        <v>16365.4</v>
      </c>
      <c r="M41" s="21">
        <v>10.9</v>
      </c>
      <c r="N41" s="21">
        <v>9.6999999999999993</v>
      </c>
      <c r="O41" s="22">
        <v>12.3</v>
      </c>
    </row>
    <row r="42" spans="1:15">
      <c r="A42" s="39" t="s">
        <v>229</v>
      </c>
      <c r="B42" s="44">
        <v>375473.5</v>
      </c>
      <c r="C42" s="21">
        <v>62768.2</v>
      </c>
      <c r="D42" s="21">
        <v>58088.5</v>
      </c>
      <c r="E42" s="21">
        <v>67881</v>
      </c>
      <c r="F42" s="21">
        <v>16.7</v>
      </c>
      <c r="G42" s="21">
        <v>15.5</v>
      </c>
      <c r="H42" s="22">
        <v>18.100000000000001</v>
      </c>
      <c r="I42" s="35">
        <v>127126</v>
      </c>
      <c r="J42" s="21">
        <v>14418.7</v>
      </c>
      <c r="K42" s="21">
        <v>12754.1</v>
      </c>
      <c r="L42" s="21">
        <v>16224.1</v>
      </c>
      <c r="M42" s="21">
        <v>11.3</v>
      </c>
      <c r="N42" s="21">
        <v>10</v>
      </c>
      <c r="O42" s="22">
        <v>12.8</v>
      </c>
    </row>
    <row r="43" spans="1:15">
      <c r="A43" s="39" t="s">
        <v>261</v>
      </c>
      <c r="B43" s="44">
        <v>301835.59999999998</v>
      </c>
      <c r="C43" s="21">
        <v>39655.699999999997</v>
      </c>
      <c r="D43" s="21">
        <v>35743</v>
      </c>
      <c r="E43" s="21">
        <v>43936.6</v>
      </c>
      <c r="F43" s="21">
        <v>13.1</v>
      </c>
      <c r="G43" s="21">
        <v>11.8</v>
      </c>
      <c r="H43" s="22">
        <v>14.6</v>
      </c>
      <c r="I43" s="35">
        <v>196877.1</v>
      </c>
      <c r="J43" s="21">
        <v>16800</v>
      </c>
      <c r="K43" s="21">
        <v>14619.6</v>
      </c>
      <c r="L43" s="21">
        <v>19181.8</v>
      </c>
      <c r="M43" s="21">
        <v>8.5</v>
      </c>
      <c r="N43" s="21">
        <v>7.4</v>
      </c>
      <c r="O43" s="22">
        <v>9.6999999999999993</v>
      </c>
    </row>
    <row r="44" spans="1:15">
      <c r="A44" s="39" t="s">
        <v>238</v>
      </c>
      <c r="B44" s="44">
        <v>588985.4</v>
      </c>
      <c r="C44" s="21">
        <v>92609.1</v>
      </c>
      <c r="D44" s="21">
        <v>85280.3</v>
      </c>
      <c r="E44" s="21">
        <v>100452.5</v>
      </c>
      <c r="F44" s="21">
        <v>15.7</v>
      </c>
      <c r="G44" s="21">
        <v>14.5</v>
      </c>
      <c r="H44" s="22">
        <v>17.100000000000001</v>
      </c>
      <c r="I44" s="35">
        <v>280065.59999999998</v>
      </c>
      <c r="J44" s="21">
        <v>29888.5</v>
      </c>
      <c r="K44" s="21">
        <v>26409.3</v>
      </c>
      <c r="L44" s="21">
        <v>33562.9</v>
      </c>
      <c r="M44" s="21">
        <v>10.7</v>
      </c>
      <c r="N44" s="21">
        <v>9.4</v>
      </c>
      <c r="O44" s="22">
        <v>12</v>
      </c>
    </row>
    <row r="45" spans="1:15" ht="15.95" thickBot="1">
      <c r="A45" s="40" t="s">
        <v>232</v>
      </c>
      <c r="B45" s="45">
        <v>759805.6</v>
      </c>
      <c r="C45" s="23">
        <v>133144.79999999999</v>
      </c>
      <c r="D45" s="23">
        <v>122327.5</v>
      </c>
      <c r="E45" s="23">
        <v>144524.79999999999</v>
      </c>
      <c r="F45" s="23">
        <v>17.5</v>
      </c>
      <c r="G45" s="23">
        <v>16.100000000000001</v>
      </c>
      <c r="H45" s="24">
        <v>19</v>
      </c>
      <c r="I45" s="36">
        <v>265227.5</v>
      </c>
      <c r="J45" s="23">
        <v>32455.599999999999</v>
      </c>
      <c r="K45" s="23">
        <v>28393.9</v>
      </c>
      <c r="L45" s="23">
        <v>36974.300000000003</v>
      </c>
      <c r="M45" s="23">
        <v>12.2</v>
      </c>
      <c r="N45" s="23">
        <v>10.7</v>
      </c>
      <c r="O45" s="24">
        <v>13.9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80D1BEE-D2AA-4468-9519-8959CDEDFE5C}">
  <dimension ref="A1:AJ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36" width="14.140625" style="20" customWidth="1"/>
    <col min="37" max="16384" width="8.7109375" style="2"/>
  </cols>
  <sheetData>
    <row r="1" spans="1:36">
      <c r="A1" s="96" t="s">
        <v>217</v>
      </c>
      <c r="B1" s="101" t="s">
        <v>270</v>
      </c>
      <c r="C1" s="99"/>
      <c r="D1" s="99"/>
      <c r="E1" s="99"/>
      <c r="F1" s="99"/>
      <c r="G1" s="99"/>
      <c r="H1" s="100"/>
      <c r="I1" s="101" t="s">
        <v>271</v>
      </c>
      <c r="J1" s="99"/>
      <c r="K1" s="99"/>
      <c r="L1" s="99"/>
      <c r="M1" s="99"/>
      <c r="N1" s="99"/>
      <c r="O1" s="100"/>
      <c r="P1" s="101" t="s">
        <v>272</v>
      </c>
      <c r="Q1" s="99"/>
      <c r="R1" s="99"/>
      <c r="S1" s="99"/>
      <c r="T1" s="99"/>
      <c r="U1" s="99"/>
      <c r="V1" s="100"/>
      <c r="W1" s="101" t="s">
        <v>273</v>
      </c>
      <c r="X1" s="99"/>
      <c r="Y1" s="99"/>
      <c r="Z1" s="99"/>
      <c r="AA1" s="99"/>
      <c r="AB1" s="99"/>
      <c r="AC1" s="100"/>
      <c r="AD1" s="98" t="s">
        <v>274</v>
      </c>
      <c r="AE1" s="99"/>
      <c r="AF1" s="99"/>
      <c r="AG1" s="99"/>
      <c r="AH1" s="99"/>
      <c r="AI1" s="99"/>
      <c r="AJ1" s="100"/>
    </row>
    <row r="2" spans="1:36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41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  <c r="W2" s="41" t="s">
        <v>180</v>
      </c>
      <c r="X2" s="25" t="s">
        <v>182</v>
      </c>
      <c r="Y2" s="25" t="s">
        <v>184</v>
      </c>
      <c r="Z2" s="25" t="s">
        <v>186</v>
      </c>
      <c r="AA2" s="25" t="s">
        <v>188</v>
      </c>
      <c r="AB2" s="25" t="s">
        <v>190</v>
      </c>
      <c r="AC2" s="26" t="s">
        <v>192</v>
      </c>
      <c r="AD2" s="32" t="s">
        <v>180</v>
      </c>
      <c r="AE2" s="25" t="s">
        <v>182</v>
      </c>
      <c r="AF2" s="25" t="s">
        <v>184</v>
      </c>
      <c r="AG2" s="25" t="s">
        <v>186</v>
      </c>
      <c r="AH2" s="25" t="s">
        <v>188</v>
      </c>
      <c r="AI2" s="25" t="s">
        <v>190</v>
      </c>
      <c r="AJ2" s="26" t="s">
        <v>192</v>
      </c>
    </row>
    <row r="3" spans="1:36" ht="15.95" thickBot="1">
      <c r="A3" s="37" t="s">
        <v>220</v>
      </c>
      <c r="B3" s="42">
        <v>5730740.7999999998</v>
      </c>
      <c r="C3" s="30">
        <v>652290.30000000005</v>
      </c>
      <c r="D3" s="30">
        <v>559955.69999999995</v>
      </c>
      <c r="E3" s="30">
        <v>747171.3</v>
      </c>
      <c r="F3" s="30">
        <v>11.4</v>
      </c>
      <c r="G3" s="30">
        <v>9.8000000000000007</v>
      </c>
      <c r="H3" s="31">
        <v>13</v>
      </c>
      <c r="I3" s="42">
        <v>5586887.2000000002</v>
      </c>
      <c r="J3" s="30">
        <v>684561</v>
      </c>
      <c r="K3" s="30">
        <v>597210.6</v>
      </c>
      <c r="L3" s="30">
        <v>776501.6</v>
      </c>
      <c r="M3" s="30">
        <v>12.3</v>
      </c>
      <c r="N3" s="30">
        <v>10.7</v>
      </c>
      <c r="O3" s="31">
        <v>13.9</v>
      </c>
      <c r="P3" s="42">
        <v>5318697.5999999996</v>
      </c>
      <c r="Q3" s="30">
        <v>732309.6</v>
      </c>
      <c r="R3" s="30">
        <v>631980.6</v>
      </c>
      <c r="S3" s="30">
        <v>842748.2</v>
      </c>
      <c r="T3" s="30">
        <v>13.8</v>
      </c>
      <c r="U3" s="30">
        <v>11.9</v>
      </c>
      <c r="V3" s="31">
        <v>15.8</v>
      </c>
      <c r="W3" s="42">
        <v>4766095.7</v>
      </c>
      <c r="X3" s="30">
        <v>769723.3</v>
      </c>
      <c r="Y3" s="30">
        <v>653698.1</v>
      </c>
      <c r="Z3" s="30">
        <v>882659.7</v>
      </c>
      <c r="AA3" s="30">
        <v>16.100000000000001</v>
      </c>
      <c r="AB3" s="30">
        <v>13.7</v>
      </c>
      <c r="AC3" s="31">
        <v>18.5</v>
      </c>
      <c r="AD3" s="33">
        <v>4211354.5999999996</v>
      </c>
      <c r="AE3" s="30">
        <v>916516.6</v>
      </c>
      <c r="AF3" s="30">
        <v>787967.3</v>
      </c>
      <c r="AG3" s="30">
        <v>1060550.8999999999</v>
      </c>
      <c r="AH3" s="30">
        <v>21.8</v>
      </c>
      <c r="AI3" s="30">
        <v>18.7</v>
      </c>
      <c r="AJ3" s="31">
        <v>25.2</v>
      </c>
    </row>
    <row r="4" spans="1:36">
      <c r="A4" s="38" t="s">
        <v>250</v>
      </c>
      <c r="B4" s="43">
        <v>145021.79999999999</v>
      </c>
      <c r="C4" s="27">
        <v>16236.7</v>
      </c>
      <c r="D4" s="27">
        <v>13936.3</v>
      </c>
      <c r="E4" s="27">
        <v>18582.3</v>
      </c>
      <c r="F4" s="27">
        <v>11.2</v>
      </c>
      <c r="G4" s="27">
        <v>9.6</v>
      </c>
      <c r="H4" s="28">
        <v>12.8</v>
      </c>
      <c r="I4" s="43">
        <v>136353.79999999999</v>
      </c>
      <c r="J4" s="27">
        <v>16506.099999999999</v>
      </c>
      <c r="K4" s="27">
        <v>14419.1</v>
      </c>
      <c r="L4" s="27">
        <v>18717.3</v>
      </c>
      <c r="M4" s="27">
        <v>12.1</v>
      </c>
      <c r="N4" s="27">
        <v>10.6</v>
      </c>
      <c r="O4" s="28">
        <v>13.7</v>
      </c>
      <c r="P4" s="43">
        <v>103748.9</v>
      </c>
      <c r="Q4" s="27">
        <v>14001.5</v>
      </c>
      <c r="R4" s="27">
        <v>12095.4</v>
      </c>
      <c r="S4" s="27">
        <v>16109.9</v>
      </c>
      <c r="T4" s="27">
        <v>13.5</v>
      </c>
      <c r="U4" s="27">
        <v>11.7</v>
      </c>
      <c r="V4" s="28">
        <v>15.5</v>
      </c>
      <c r="W4" s="43">
        <v>45199.1</v>
      </c>
      <c r="X4" s="27">
        <v>7210.9</v>
      </c>
      <c r="Y4" s="27">
        <v>6116.2</v>
      </c>
      <c r="Z4" s="27">
        <v>8256.1</v>
      </c>
      <c r="AA4" s="27">
        <v>16</v>
      </c>
      <c r="AB4" s="27">
        <v>13.5</v>
      </c>
      <c r="AC4" s="28">
        <v>18.3</v>
      </c>
      <c r="AD4" s="34">
        <v>23022.2</v>
      </c>
      <c r="AE4" s="27">
        <v>4971.7</v>
      </c>
      <c r="AF4" s="27">
        <v>4272.7</v>
      </c>
      <c r="AG4" s="27">
        <v>5758.1</v>
      </c>
      <c r="AH4" s="27">
        <v>21.6</v>
      </c>
      <c r="AI4" s="27">
        <v>18.600000000000001</v>
      </c>
      <c r="AJ4" s="28">
        <v>25</v>
      </c>
    </row>
    <row r="5" spans="1:36">
      <c r="A5" s="39" t="s">
        <v>251</v>
      </c>
      <c r="B5" s="44">
        <v>115144</v>
      </c>
      <c r="C5" s="21">
        <v>13430.9</v>
      </c>
      <c r="D5" s="21">
        <v>11517.5</v>
      </c>
      <c r="E5" s="21">
        <v>15382.4</v>
      </c>
      <c r="F5" s="21">
        <v>11.7</v>
      </c>
      <c r="G5" s="21">
        <v>10</v>
      </c>
      <c r="H5" s="22">
        <v>13.4</v>
      </c>
      <c r="I5" s="44">
        <v>111121.9</v>
      </c>
      <c r="J5" s="21">
        <v>13438.2</v>
      </c>
      <c r="K5" s="21">
        <v>11656.6</v>
      </c>
      <c r="L5" s="21">
        <v>15273.4</v>
      </c>
      <c r="M5" s="21">
        <v>12.1</v>
      </c>
      <c r="N5" s="21">
        <v>10.5</v>
      </c>
      <c r="O5" s="22">
        <v>13.7</v>
      </c>
      <c r="P5" s="44">
        <v>79849.100000000006</v>
      </c>
      <c r="Q5" s="21">
        <v>10825.5</v>
      </c>
      <c r="R5" s="21">
        <v>9312.2000000000007</v>
      </c>
      <c r="S5" s="21">
        <v>12485</v>
      </c>
      <c r="T5" s="21">
        <v>13.6</v>
      </c>
      <c r="U5" s="21">
        <v>11.7</v>
      </c>
      <c r="V5" s="22">
        <v>15.6</v>
      </c>
      <c r="W5" s="44">
        <v>72809.3</v>
      </c>
      <c r="X5" s="21">
        <v>11617.3</v>
      </c>
      <c r="Y5" s="21">
        <v>9861.7999999999993</v>
      </c>
      <c r="Z5" s="21">
        <v>13354.3</v>
      </c>
      <c r="AA5" s="21">
        <v>16</v>
      </c>
      <c r="AB5" s="21">
        <v>13.5</v>
      </c>
      <c r="AC5" s="22">
        <v>18.3</v>
      </c>
      <c r="AD5" s="35">
        <v>41898.6</v>
      </c>
      <c r="AE5" s="21">
        <v>8818.1</v>
      </c>
      <c r="AF5" s="21">
        <v>7555.2</v>
      </c>
      <c r="AG5" s="21">
        <v>10246.200000000001</v>
      </c>
      <c r="AH5" s="21">
        <v>21</v>
      </c>
      <c r="AI5" s="21">
        <v>18</v>
      </c>
      <c r="AJ5" s="22">
        <v>24.5</v>
      </c>
    </row>
    <row r="6" spans="1:36">
      <c r="A6" s="39" t="s">
        <v>236</v>
      </c>
      <c r="B6" s="44">
        <v>62984.5</v>
      </c>
      <c r="C6" s="21">
        <v>7243.6</v>
      </c>
      <c r="D6" s="21">
        <v>6200.3</v>
      </c>
      <c r="E6" s="21">
        <v>8308.4</v>
      </c>
      <c r="F6" s="21">
        <v>11.5</v>
      </c>
      <c r="G6" s="21">
        <v>9.8000000000000007</v>
      </c>
      <c r="H6" s="22">
        <v>13.2</v>
      </c>
      <c r="I6" s="44">
        <v>44947.1</v>
      </c>
      <c r="J6" s="21">
        <v>5381.5</v>
      </c>
      <c r="K6" s="21">
        <v>4674.3999999999996</v>
      </c>
      <c r="L6" s="21">
        <v>6121.1</v>
      </c>
      <c r="M6" s="21">
        <v>12</v>
      </c>
      <c r="N6" s="21">
        <v>10.4</v>
      </c>
      <c r="O6" s="22">
        <v>13.6</v>
      </c>
      <c r="P6" s="44">
        <v>74864.3</v>
      </c>
      <c r="Q6" s="21">
        <v>10006.6</v>
      </c>
      <c r="R6" s="21">
        <v>8596.4</v>
      </c>
      <c r="S6" s="21">
        <v>11538.4</v>
      </c>
      <c r="T6" s="21">
        <v>13.4</v>
      </c>
      <c r="U6" s="21">
        <v>11.5</v>
      </c>
      <c r="V6" s="22">
        <v>15.4</v>
      </c>
      <c r="W6" s="44">
        <v>103043.3</v>
      </c>
      <c r="X6" s="21">
        <v>16118.9</v>
      </c>
      <c r="Y6" s="21">
        <v>13625.5</v>
      </c>
      <c r="Z6" s="21">
        <v>18564.3</v>
      </c>
      <c r="AA6" s="21">
        <v>15.6</v>
      </c>
      <c r="AB6" s="21">
        <v>13.2</v>
      </c>
      <c r="AC6" s="22">
        <v>18</v>
      </c>
      <c r="AD6" s="35">
        <v>225973.8</v>
      </c>
      <c r="AE6" s="21">
        <v>47091</v>
      </c>
      <c r="AF6" s="21">
        <v>40290.199999999997</v>
      </c>
      <c r="AG6" s="21">
        <v>54757.599999999999</v>
      </c>
      <c r="AH6" s="21">
        <v>20.8</v>
      </c>
      <c r="AI6" s="21">
        <v>17.8</v>
      </c>
      <c r="AJ6" s="22">
        <v>24.2</v>
      </c>
    </row>
    <row r="7" spans="1:36">
      <c r="A7" s="39" t="s">
        <v>221</v>
      </c>
      <c r="B7" s="44">
        <v>51645.1</v>
      </c>
      <c r="C7" s="21">
        <v>6385.6</v>
      </c>
      <c r="D7" s="21">
        <v>5475.6</v>
      </c>
      <c r="E7" s="21">
        <v>7322.3</v>
      </c>
      <c r="F7" s="21">
        <v>12.4</v>
      </c>
      <c r="G7" s="21">
        <v>10.6</v>
      </c>
      <c r="H7" s="22">
        <v>14.2</v>
      </c>
      <c r="I7" s="44">
        <v>67305.3</v>
      </c>
      <c r="J7" s="21">
        <v>8701.7000000000007</v>
      </c>
      <c r="K7" s="21">
        <v>7566.9</v>
      </c>
      <c r="L7" s="21">
        <v>9905.4</v>
      </c>
      <c r="M7" s="21">
        <v>12.9</v>
      </c>
      <c r="N7" s="21">
        <v>11.2</v>
      </c>
      <c r="O7" s="22">
        <v>14.7</v>
      </c>
      <c r="P7" s="44">
        <v>76290.3</v>
      </c>
      <c r="Q7" s="21">
        <v>11060.4</v>
      </c>
      <c r="R7" s="21">
        <v>9531.7999999999993</v>
      </c>
      <c r="S7" s="21">
        <v>12709.1</v>
      </c>
      <c r="T7" s="21">
        <v>14.5</v>
      </c>
      <c r="U7" s="21">
        <v>12.5</v>
      </c>
      <c r="V7" s="22">
        <v>16.7</v>
      </c>
      <c r="W7" s="44">
        <v>104236.2</v>
      </c>
      <c r="X7" s="21">
        <v>17780.2</v>
      </c>
      <c r="Y7" s="21">
        <v>15125.6</v>
      </c>
      <c r="Z7" s="21">
        <v>20394</v>
      </c>
      <c r="AA7" s="21">
        <v>17.100000000000001</v>
      </c>
      <c r="AB7" s="21">
        <v>14.5</v>
      </c>
      <c r="AC7" s="22">
        <v>19.600000000000001</v>
      </c>
      <c r="AD7" s="35">
        <v>217318.1</v>
      </c>
      <c r="AE7" s="21">
        <v>49295.5</v>
      </c>
      <c r="AF7" s="21">
        <v>42426.8</v>
      </c>
      <c r="AG7" s="21">
        <v>56918</v>
      </c>
      <c r="AH7" s="21">
        <v>22.7</v>
      </c>
      <c r="AI7" s="21">
        <v>19.5</v>
      </c>
      <c r="AJ7" s="22">
        <v>26.2</v>
      </c>
    </row>
    <row r="8" spans="1:36">
      <c r="A8" s="39" t="s">
        <v>247</v>
      </c>
      <c r="B8" s="44">
        <v>119305.1</v>
      </c>
      <c r="C8" s="21">
        <v>13458.6</v>
      </c>
      <c r="D8" s="21">
        <v>11539.5</v>
      </c>
      <c r="E8" s="21">
        <v>15412.6</v>
      </c>
      <c r="F8" s="21">
        <v>11.3</v>
      </c>
      <c r="G8" s="21">
        <v>9.6999999999999993</v>
      </c>
      <c r="H8" s="22">
        <v>12.9</v>
      </c>
      <c r="I8" s="44">
        <v>98323.7</v>
      </c>
      <c r="J8" s="21">
        <v>11683</v>
      </c>
      <c r="K8" s="21">
        <v>10197.700000000001</v>
      </c>
      <c r="L8" s="21">
        <v>13253.5</v>
      </c>
      <c r="M8" s="21">
        <v>11.9</v>
      </c>
      <c r="N8" s="21">
        <v>10.4</v>
      </c>
      <c r="O8" s="22">
        <v>13.5</v>
      </c>
      <c r="P8" s="44">
        <v>66554.600000000006</v>
      </c>
      <c r="Q8" s="21">
        <v>8794.9</v>
      </c>
      <c r="R8" s="21">
        <v>7584.4</v>
      </c>
      <c r="S8" s="21">
        <v>10121.4</v>
      </c>
      <c r="T8" s="21">
        <v>13.2</v>
      </c>
      <c r="U8" s="21">
        <v>11.4</v>
      </c>
      <c r="V8" s="22">
        <v>15.2</v>
      </c>
      <c r="W8" s="44">
        <v>63274.6</v>
      </c>
      <c r="X8" s="21">
        <v>9723.7000000000007</v>
      </c>
      <c r="Y8" s="21">
        <v>8248.6</v>
      </c>
      <c r="Z8" s="21">
        <v>11156.3</v>
      </c>
      <c r="AA8" s="21">
        <v>15.4</v>
      </c>
      <c r="AB8" s="21">
        <v>13</v>
      </c>
      <c r="AC8" s="22">
        <v>17.600000000000001</v>
      </c>
      <c r="AD8" s="35">
        <v>57852</v>
      </c>
      <c r="AE8" s="21">
        <v>11716.2</v>
      </c>
      <c r="AF8" s="21">
        <v>10027.4</v>
      </c>
      <c r="AG8" s="21">
        <v>13580.8</v>
      </c>
      <c r="AH8" s="21">
        <v>20.3</v>
      </c>
      <c r="AI8" s="21">
        <v>17.3</v>
      </c>
      <c r="AJ8" s="22">
        <v>23.5</v>
      </c>
    </row>
    <row r="9" spans="1:36">
      <c r="A9" s="39" t="s">
        <v>258</v>
      </c>
      <c r="B9" s="44">
        <v>424075.1</v>
      </c>
      <c r="C9" s="21">
        <v>46096.1</v>
      </c>
      <c r="D9" s="21">
        <v>39569.1</v>
      </c>
      <c r="E9" s="21">
        <v>52865.3</v>
      </c>
      <c r="F9" s="21">
        <v>10.9</v>
      </c>
      <c r="G9" s="21">
        <v>9.3000000000000007</v>
      </c>
      <c r="H9" s="22">
        <v>12.5</v>
      </c>
      <c r="I9" s="44">
        <v>206091.5</v>
      </c>
      <c r="J9" s="21">
        <v>23848.2</v>
      </c>
      <c r="K9" s="21">
        <v>20752.8</v>
      </c>
      <c r="L9" s="21">
        <v>27073.7</v>
      </c>
      <c r="M9" s="21">
        <v>11.6</v>
      </c>
      <c r="N9" s="21">
        <v>10.1</v>
      </c>
      <c r="O9" s="22">
        <v>13.1</v>
      </c>
      <c r="P9" s="44">
        <v>106152.1</v>
      </c>
      <c r="Q9" s="21">
        <v>13581.8</v>
      </c>
      <c r="R9" s="21">
        <v>11704.5</v>
      </c>
      <c r="S9" s="21">
        <v>15657.3</v>
      </c>
      <c r="T9" s="21">
        <v>12.8</v>
      </c>
      <c r="U9" s="21">
        <v>11</v>
      </c>
      <c r="V9" s="22">
        <v>14.7</v>
      </c>
      <c r="W9" s="44">
        <v>56843.7</v>
      </c>
      <c r="X9" s="21">
        <v>8448.2999999999993</v>
      </c>
      <c r="Y9" s="21">
        <v>7135.5</v>
      </c>
      <c r="Z9" s="21">
        <v>9718.9</v>
      </c>
      <c r="AA9" s="21">
        <v>14.9</v>
      </c>
      <c r="AB9" s="21">
        <v>12.6</v>
      </c>
      <c r="AC9" s="22">
        <v>17.100000000000001</v>
      </c>
      <c r="AD9" s="35">
        <v>17577</v>
      </c>
      <c r="AE9" s="21">
        <v>3381.8</v>
      </c>
      <c r="AF9" s="21">
        <v>2880.6</v>
      </c>
      <c r="AG9" s="21">
        <v>3951.9</v>
      </c>
      <c r="AH9" s="21">
        <v>19.2</v>
      </c>
      <c r="AI9" s="21">
        <v>16.399999999999999</v>
      </c>
      <c r="AJ9" s="22">
        <v>22.5</v>
      </c>
    </row>
    <row r="10" spans="1:36">
      <c r="A10" s="39" t="s">
        <v>248</v>
      </c>
      <c r="B10" s="44">
        <v>121795.1</v>
      </c>
      <c r="C10" s="21">
        <v>13256.7</v>
      </c>
      <c r="D10" s="21">
        <v>11376.8</v>
      </c>
      <c r="E10" s="21">
        <v>15185.1</v>
      </c>
      <c r="F10" s="21">
        <v>10.9</v>
      </c>
      <c r="G10" s="21">
        <v>9.3000000000000007</v>
      </c>
      <c r="H10" s="22">
        <v>12.5</v>
      </c>
      <c r="I10" s="44">
        <v>103250.7</v>
      </c>
      <c r="J10" s="21">
        <v>12183.3</v>
      </c>
      <c r="K10" s="21">
        <v>10615.5</v>
      </c>
      <c r="L10" s="21">
        <v>13820.5</v>
      </c>
      <c r="M10" s="21">
        <v>11.8</v>
      </c>
      <c r="N10" s="21">
        <v>10.3</v>
      </c>
      <c r="O10" s="22">
        <v>13.4</v>
      </c>
      <c r="P10" s="44">
        <v>91773.9</v>
      </c>
      <c r="Q10" s="21">
        <v>12417.3</v>
      </c>
      <c r="R10" s="21">
        <v>10703.8</v>
      </c>
      <c r="S10" s="21">
        <v>14301.3</v>
      </c>
      <c r="T10" s="21">
        <v>13.5</v>
      </c>
      <c r="U10" s="21">
        <v>11.7</v>
      </c>
      <c r="V10" s="22">
        <v>15.6</v>
      </c>
      <c r="W10" s="44">
        <v>46824.2</v>
      </c>
      <c r="X10" s="21">
        <v>7923</v>
      </c>
      <c r="Y10" s="21">
        <v>6760.9</v>
      </c>
      <c r="Z10" s="21">
        <v>9074.5</v>
      </c>
      <c r="AA10" s="21">
        <v>16.899999999999999</v>
      </c>
      <c r="AB10" s="21">
        <v>14.4</v>
      </c>
      <c r="AC10" s="22">
        <v>19.399999999999999</v>
      </c>
      <c r="AD10" s="35">
        <v>42275.5</v>
      </c>
      <c r="AE10" s="21">
        <v>9369.5</v>
      </c>
      <c r="AF10" s="21">
        <v>8066.9</v>
      </c>
      <c r="AG10" s="21">
        <v>10817.7</v>
      </c>
      <c r="AH10" s="21">
        <v>22.2</v>
      </c>
      <c r="AI10" s="21">
        <v>19.100000000000001</v>
      </c>
      <c r="AJ10" s="22">
        <v>25.6</v>
      </c>
    </row>
    <row r="11" spans="1:36">
      <c r="A11" s="39" t="s">
        <v>230</v>
      </c>
      <c r="B11" s="44">
        <v>251571.3</v>
      </c>
      <c r="C11" s="21">
        <v>29261.4</v>
      </c>
      <c r="D11" s="21">
        <v>25161.5</v>
      </c>
      <c r="E11" s="21">
        <v>33481.5</v>
      </c>
      <c r="F11" s="21">
        <v>11.6</v>
      </c>
      <c r="G11" s="21">
        <v>10</v>
      </c>
      <c r="H11" s="22">
        <v>13.3</v>
      </c>
      <c r="I11" s="44">
        <v>234723.4</v>
      </c>
      <c r="J11" s="21">
        <v>29346.3</v>
      </c>
      <c r="K11" s="21">
        <v>25630.3</v>
      </c>
      <c r="L11" s="21">
        <v>33269.9</v>
      </c>
      <c r="M11" s="21">
        <v>12.5</v>
      </c>
      <c r="N11" s="21">
        <v>10.9</v>
      </c>
      <c r="O11" s="22">
        <v>14.2</v>
      </c>
      <c r="P11" s="44">
        <v>181446.3</v>
      </c>
      <c r="Q11" s="21">
        <v>25622</v>
      </c>
      <c r="R11" s="21">
        <v>22141.1</v>
      </c>
      <c r="S11" s="21">
        <v>29448.3</v>
      </c>
      <c r="T11" s="21">
        <v>14.1</v>
      </c>
      <c r="U11" s="21">
        <v>12.2</v>
      </c>
      <c r="V11" s="22">
        <v>16.2</v>
      </c>
      <c r="W11" s="44">
        <v>178711</v>
      </c>
      <c r="X11" s="21">
        <v>29700.799999999999</v>
      </c>
      <c r="Y11" s="21">
        <v>25271.1</v>
      </c>
      <c r="Z11" s="21">
        <v>34017.699999999997</v>
      </c>
      <c r="AA11" s="21">
        <v>16.600000000000001</v>
      </c>
      <c r="AB11" s="21">
        <v>14.1</v>
      </c>
      <c r="AC11" s="22">
        <v>19</v>
      </c>
      <c r="AD11" s="35">
        <v>351243</v>
      </c>
      <c r="AE11" s="21">
        <v>78179.3</v>
      </c>
      <c r="AF11" s="21">
        <v>67324.600000000006</v>
      </c>
      <c r="AG11" s="21">
        <v>90301</v>
      </c>
      <c r="AH11" s="21">
        <v>22.3</v>
      </c>
      <c r="AI11" s="21">
        <v>19.2</v>
      </c>
      <c r="AJ11" s="22">
        <v>25.7</v>
      </c>
    </row>
    <row r="12" spans="1:36">
      <c r="A12" s="39" t="s">
        <v>222</v>
      </c>
      <c r="B12" s="44">
        <v>3933.4</v>
      </c>
      <c r="C12" s="21">
        <v>471.6</v>
      </c>
      <c r="D12" s="21">
        <v>405.9</v>
      </c>
      <c r="E12" s="21">
        <v>537.9</v>
      </c>
      <c r="F12" s="21">
        <v>12</v>
      </c>
      <c r="G12" s="21">
        <v>10.3</v>
      </c>
      <c r="H12" s="22">
        <v>13.7</v>
      </c>
      <c r="I12" s="44">
        <v>45113.1</v>
      </c>
      <c r="J12" s="21">
        <v>5728.9</v>
      </c>
      <c r="K12" s="21">
        <v>5022.5</v>
      </c>
      <c r="L12" s="21">
        <v>6491.2</v>
      </c>
      <c r="M12" s="21">
        <v>12.7</v>
      </c>
      <c r="N12" s="21">
        <v>11.1</v>
      </c>
      <c r="O12" s="22">
        <v>14.4</v>
      </c>
      <c r="P12" s="44">
        <v>94973.7</v>
      </c>
      <c r="Q12" s="21">
        <v>13513.9</v>
      </c>
      <c r="R12" s="21">
        <v>11698.4</v>
      </c>
      <c r="S12" s="21">
        <v>15527.2</v>
      </c>
      <c r="T12" s="21">
        <v>14.2</v>
      </c>
      <c r="U12" s="21">
        <v>12.3</v>
      </c>
      <c r="V12" s="22">
        <v>16.3</v>
      </c>
      <c r="W12" s="44">
        <v>133331.5</v>
      </c>
      <c r="X12" s="21">
        <v>22353.3</v>
      </c>
      <c r="Y12" s="21">
        <v>19017.3</v>
      </c>
      <c r="Z12" s="21">
        <v>25558.3</v>
      </c>
      <c r="AA12" s="21">
        <v>16.8</v>
      </c>
      <c r="AB12" s="21">
        <v>14.3</v>
      </c>
      <c r="AC12" s="22">
        <v>19.2</v>
      </c>
      <c r="AD12" s="35">
        <v>34235.300000000003</v>
      </c>
      <c r="AE12" s="21">
        <v>7613</v>
      </c>
      <c r="AF12" s="21">
        <v>6555.7</v>
      </c>
      <c r="AG12" s="21">
        <v>8776.9</v>
      </c>
      <c r="AH12" s="21">
        <v>22.2</v>
      </c>
      <c r="AI12" s="21">
        <v>19.100000000000001</v>
      </c>
      <c r="AJ12" s="22">
        <v>25.6</v>
      </c>
    </row>
    <row r="13" spans="1:36">
      <c r="A13" s="39" t="s">
        <v>245</v>
      </c>
      <c r="B13" s="44">
        <v>96452.6</v>
      </c>
      <c r="C13" s="21">
        <v>10878.5</v>
      </c>
      <c r="D13" s="21">
        <v>9330.4</v>
      </c>
      <c r="E13" s="21">
        <v>12472.3</v>
      </c>
      <c r="F13" s="21">
        <v>11.3</v>
      </c>
      <c r="G13" s="21">
        <v>9.6999999999999993</v>
      </c>
      <c r="H13" s="22">
        <v>12.9</v>
      </c>
      <c r="I13" s="44">
        <v>115927.9</v>
      </c>
      <c r="J13" s="21">
        <v>14122.4</v>
      </c>
      <c r="K13" s="21">
        <v>12321.2</v>
      </c>
      <c r="L13" s="21">
        <v>16010.5</v>
      </c>
      <c r="M13" s="21">
        <v>12.2</v>
      </c>
      <c r="N13" s="21">
        <v>10.6</v>
      </c>
      <c r="O13" s="22">
        <v>13.8</v>
      </c>
      <c r="P13" s="44">
        <v>96010.1</v>
      </c>
      <c r="Q13" s="21">
        <v>13199.4</v>
      </c>
      <c r="R13" s="21">
        <v>11383.6</v>
      </c>
      <c r="S13" s="21">
        <v>15190.8</v>
      </c>
      <c r="T13" s="21">
        <v>13.7</v>
      </c>
      <c r="U13" s="21">
        <v>11.9</v>
      </c>
      <c r="V13" s="22">
        <v>15.8</v>
      </c>
      <c r="W13" s="44">
        <v>69473.899999999994</v>
      </c>
      <c r="X13" s="21">
        <v>11376.9</v>
      </c>
      <c r="Y13" s="21">
        <v>9656.9</v>
      </c>
      <c r="Z13" s="21">
        <v>13053.9</v>
      </c>
      <c r="AA13" s="21">
        <v>16.399999999999999</v>
      </c>
      <c r="AB13" s="21">
        <v>13.9</v>
      </c>
      <c r="AC13" s="22">
        <v>18.8</v>
      </c>
      <c r="AD13" s="35">
        <v>44466.6</v>
      </c>
      <c r="AE13" s="21">
        <v>9640.1</v>
      </c>
      <c r="AF13" s="21">
        <v>8272.4</v>
      </c>
      <c r="AG13" s="21">
        <v>11163.2</v>
      </c>
      <c r="AH13" s="21">
        <v>21.7</v>
      </c>
      <c r="AI13" s="21">
        <v>18.600000000000001</v>
      </c>
      <c r="AJ13" s="22">
        <v>25.1</v>
      </c>
    </row>
    <row r="14" spans="1:36">
      <c r="A14" s="39" t="s">
        <v>243</v>
      </c>
      <c r="B14" s="44">
        <v>130298.9</v>
      </c>
      <c r="C14" s="21">
        <v>15262.9</v>
      </c>
      <c r="D14" s="21">
        <v>13084</v>
      </c>
      <c r="E14" s="21">
        <v>17509.5</v>
      </c>
      <c r="F14" s="21">
        <v>11.7</v>
      </c>
      <c r="G14" s="21">
        <v>10</v>
      </c>
      <c r="H14" s="22">
        <v>13.4</v>
      </c>
      <c r="I14" s="44">
        <v>113921.5</v>
      </c>
      <c r="J14" s="21">
        <v>14099.6</v>
      </c>
      <c r="K14" s="21">
        <v>12280.6</v>
      </c>
      <c r="L14" s="21">
        <v>16004.9</v>
      </c>
      <c r="M14" s="21">
        <v>12.4</v>
      </c>
      <c r="N14" s="21">
        <v>10.8</v>
      </c>
      <c r="O14" s="22">
        <v>14</v>
      </c>
      <c r="P14" s="44">
        <v>112787.9</v>
      </c>
      <c r="Q14" s="21">
        <v>15775.8</v>
      </c>
      <c r="R14" s="21">
        <v>13614.6</v>
      </c>
      <c r="S14" s="21">
        <v>18147.2</v>
      </c>
      <c r="T14" s="21">
        <v>14</v>
      </c>
      <c r="U14" s="21">
        <v>12.1</v>
      </c>
      <c r="V14" s="22">
        <v>16.100000000000001</v>
      </c>
      <c r="W14" s="44">
        <v>88493.2</v>
      </c>
      <c r="X14" s="21">
        <v>14927.6</v>
      </c>
      <c r="Y14" s="21">
        <v>12698.6</v>
      </c>
      <c r="Z14" s="21">
        <v>17108.099999999999</v>
      </c>
      <c r="AA14" s="21">
        <v>16.899999999999999</v>
      </c>
      <c r="AB14" s="21">
        <v>14.3</v>
      </c>
      <c r="AC14" s="22">
        <v>19.3</v>
      </c>
      <c r="AD14" s="35">
        <v>76157.5</v>
      </c>
      <c r="AE14" s="21">
        <v>17051.2</v>
      </c>
      <c r="AF14" s="21">
        <v>14672.3</v>
      </c>
      <c r="AG14" s="21">
        <v>19716</v>
      </c>
      <c r="AH14" s="21">
        <v>22.4</v>
      </c>
      <c r="AI14" s="21">
        <v>19.3</v>
      </c>
      <c r="AJ14" s="22">
        <v>25.9</v>
      </c>
    </row>
    <row r="15" spans="1:36">
      <c r="A15" s="39" t="s">
        <v>226</v>
      </c>
      <c r="B15" s="44">
        <v>101989.1</v>
      </c>
      <c r="C15" s="21">
        <v>12228.4</v>
      </c>
      <c r="D15" s="21">
        <v>10526.6</v>
      </c>
      <c r="E15" s="21">
        <v>13954</v>
      </c>
      <c r="F15" s="21">
        <v>12</v>
      </c>
      <c r="G15" s="21">
        <v>10.3</v>
      </c>
      <c r="H15" s="22">
        <v>13.7</v>
      </c>
      <c r="I15" s="44">
        <v>146428.79999999999</v>
      </c>
      <c r="J15" s="21">
        <v>18817.7</v>
      </c>
      <c r="K15" s="21">
        <v>16491.8</v>
      </c>
      <c r="L15" s="21">
        <v>21320.7</v>
      </c>
      <c r="M15" s="21">
        <v>12.9</v>
      </c>
      <c r="N15" s="21">
        <v>11.3</v>
      </c>
      <c r="O15" s="22">
        <v>14.6</v>
      </c>
      <c r="P15" s="44">
        <v>181926.9</v>
      </c>
      <c r="Q15" s="21">
        <v>26003.200000000001</v>
      </c>
      <c r="R15" s="21">
        <v>22513.1</v>
      </c>
      <c r="S15" s="21">
        <v>29877.7</v>
      </c>
      <c r="T15" s="21">
        <v>14.3</v>
      </c>
      <c r="U15" s="21">
        <v>12.4</v>
      </c>
      <c r="V15" s="22">
        <v>16.399999999999999</v>
      </c>
      <c r="W15" s="44">
        <v>143149.6</v>
      </c>
      <c r="X15" s="21">
        <v>24492.400000000001</v>
      </c>
      <c r="Y15" s="21">
        <v>20843</v>
      </c>
      <c r="Z15" s="21">
        <v>28007.3</v>
      </c>
      <c r="AA15" s="21">
        <v>17.100000000000001</v>
      </c>
      <c r="AB15" s="21">
        <v>14.6</v>
      </c>
      <c r="AC15" s="22">
        <v>19.600000000000001</v>
      </c>
      <c r="AD15" s="35">
        <v>63793.599999999999</v>
      </c>
      <c r="AE15" s="21">
        <v>14640.5</v>
      </c>
      <c r="AF15" s="21">
        <v>12624.2</v>
      </c>
      <c r="AG15" s="21">
        <v>16847.5</v>
      </c>
      <c r="AH15" s="21">
        <v>22.9</v>
      </c>
      <c r="AI15" s="21">
        <v>19.8</v>
      </c>
      <c r="AJ15" s="22">
        <v>26.4</v>
      </c>
    </row>
    <row r="16" spans="1:36">
      <c r="A16" s="39" t="s">
        <v>237</v>
      </c>
      <c r="B16" s="44">
        <v>100974.5</v>
      </c>
      <c r="C16" s="21">
        <v>12111.7</v>
      </c>
      <c r="D16" s="21">
        <v>10429</v>
      </c>
      <c r="E16" s="21">
        <v>13823.4</v>
      </c>
      <c r="F16" s="21">
        <v>12</v>
      </c>
      <c r="G16" s="21">
        <v>10.3</v>
      </c>
      <c r="H16" s="22">
        <v>13.7</v>
      </c>
      <c r="I16" s="44">
        <v>110498.1</v>
      </c>
      <c r="J16" s="21">
        <v>14072</v>
      </c>
      <c r="K16" s="21">
        <v>12347.7</v>
      </c>
      <c r="L16" s="21">
        <v>15936.2</v>
      </c>
      <c r="M16" s="21">
        <v>12.7</v>
      </c>
      <c r="N16" s="21">
        <v>11.2</v>
      </c>
      <c r="O16" s="22">
        <v>14.4</v>
      </c>
      <c r="P16" s="44">
        <v>115233.4</v>
      </c>
      <c r="Q16" s="21">
        <v>16472.099999999999</v>
      </c>
      <c r="R16" s="21">
        <v>14267.7</v>
      </c>
      <c r="S16" s="21">
        <v>18905.3</v>
      </c>
      <c r="T16" s="21">
        <v>14.3</v>
      </c>
      <c r="U16" s="21">
        <v>12.4</v>
      </c>
      <c r="V16" s="22">
        <v>16.399999999999999</v>
      </c>
      <c r="W16" s="44">
        <v>61623.9</v>
      </c>
      <c r="X16" s="21">
        <v>10325</v>
      </c>
      <c r="Y16" s="21">
        <v>8767.6</v>
      </c>
      <c r="Z16" s="21">
        <v>11800</v>
      </c>
      <c r="AA16" s="21">
        <v>16.8</v>
      </c>
      <c r="AB16" s="21">
        <v>14.2</v>
      </c>
      <c r="AC16" s="22">
        <v>19.100000000000001</v>
      </c>
      <c r="AD16" s="35">
        <v>27167.1</v>
      </c>
      <c r="AE16" s="21">
        <v>6015.1</v>
      </c>
      <c r="AF16" s="21">
        <v>5178.1000000000004</v>
      </c>
      <c r="AG16" s="21">
        <v>6944.7</v>
      </c>
      <c r="AH16" s="21">
        <v>22.1</v>
      </c>
      <c r="AI16" s="21">
        <v>19.100000000000001</v>
      </c>
      <c r="AJ16" s="22">
        <v>25.6</v>
      </c>
    </row>
    <row r="17" spans="1:36">
      <c r="A17" s="39" t="s">
        <v>260</v>
      </c>
      <c r="B17" s="44">
        <v>171424.7</v>
      </c>
      <c r="C17" s="21">
        <v>18535</v>
      </c>
      <c r="D17" s="21">
        <v>15897</v>
      </c>
      <c r="E17" s="21">
        <v>21243.9</v>
      </c>
      <c r="F17" s="21">
        <v>10.8</v>
      </c>
      <c r="G17" s="21">
        <v>9.3000000000000007</v>
      </c>
      <c r="H17" s="22">
        <v>12.4</v>
      </c>
      <c r="I17" s="44">
        <v>64629.9</v>
      </c>
      <c r="J17" s="21">
        <v>7419.9</v>
      </c>
      <c r="K17" s="21">
        <v>6444</v>
      </c>
      <c r="L17" s="21">
        <v>8433.4</v>
      </c>
      <c r="M17" s="21">
        <v>11.5</v>
      </c>
      <c r="N17" s="21">
        <v>10</v>
      </c>
      <c r="O17" s="22">
        <v>13</v>
      </c>
      <c r="P17" s="44">
        <v>51339.3</v>
      </c>
      <c r="Q17" s="21">
        <v>6595.3</v>
      </c>
      <c r="R17" s="21">
        <v>5665.7</v>
      </c>
      <c r="S17" s="21">
        <v>7609</v>
      </c>
      <c r="T17" s="21">
        <v>12.8</v>
      </c>
      <c r="U17" s="21">
        <v>11</v>
      </c>
      <c r="V17" s="22">
        <v>14.8</v>
      </c>
      <c r="W17" s="44">
        <v>42418.1</v>
      </c>
      <c r="X17" s="21">
        <v>6347.5</v>
      </c>
      <c r="Y17" s="21">
        <v>5357</v>
      </c>
      <c r="Z17" s="21">
        <v>7340.8</v>
      </c>
      <c r="AA17" s="21">
        <v>15</v>
      </c>
      <c r="AB17" s="21">
        <v>12.6</v>
      </c>
      <c r="AC17" s="22">
        <v>17.3</v>
      </c>
      <c r="AD17" s="35">
        <v>5881.9</v>
      </c>
      <c r="AE17" s="21">
        <v>1177.8</v>
      </c>
      <c r="AF17" s="21">
        <v>1002.1</v>
      </c>
      <c r="AG17" s="21">
        <v>1380</v>
      </c>
      <c r="AH17" s="21">
        <v>20</v>
      </c>
      <c r="AI17" s="21">
        <v>17</v>
      </c>
      <c r="AJ17" s="22">
        <v>23.5</v>
      </c>
    </row>
    <row r="18" spans="1:36">
      <c r="A18" s="39" t="s">
        <v>252</v>
      </c>
      <c r="B18" s="44">
        <v>111595.8</v>
      </c>
      <c r="C18" s="21">
        <v>12535.3</v>
      </c>
      <c r="D18" s="21">
        <v>10773.9</v>
      </c>
      <c r="E18" s="21">
        <v>14360.9</v>
      </c>
      <c r="F18" s="21">
        <v>11.2</v>
      </c>
      <c r="G18" s="21">
        <v>9.6999999999999993</v>
      </c>
      <c r="H18" s="22">
        <v>12.9</v>
      </c>
      <c r="I18" s="44">
        <v>89695</v>
      </c>
      <c r="J18" s="21">
        <v>10992</v>
      </c>
      <c r="K18" s="21">
        <v>9602.2999999999993</v>
      </c>
      <c r="L18" s="21">
        <v>12453.8</v>
      </c>
      <c r="M18" s="21">
        <v>12.3</v>
      </c>
      <c r="N18" s="21">
        <v>10.7</v>
      </c>
      <c r="O18" s="22">
        <v>13.9</v>
      </c>
      <c r="P18" s="44">
        <v>73014.8</v>
      </c>
      <c r="Q18" s="21">
        <v>10080.4</v>
      </c>
      <c r="R18" s="21">
        <v>8712.1</v>
      </c>
      <c r="S18" s="21">
        <v>11583.4</v>
      </c>
      <c r="T18" s="21">
        <v>13.8</v>
      </c>
      <c r="U18" s="21">
        <v>11.9</v>
      </c>
      <c r="V18" s="22">
        <v>15.9</v>
      </c>
      <c r="W18" s="44">
        <v>30892.2</v>
      </c>
      <c r="X18" s="21">
        <v>4934.8</v>
      </c>
      <c r="Y18" s="21">
        <v>4178.3999999999996</v>
      </c>
      <c r="Z18" s="21">
        <v>5659.5</v>
      </c>
      <c r="AA18" s="21">
        <v>16</v>
      </c>
      <c r="AB18" s="21">
        <v>13.5</v>
      </c>
      <c r="AC18" s="22">
        <v>18.3</v>
      </c>
      <c r="AD18" s="35">
        <v>19510.2</v>
      </c>
      <c r="AE18" s="21">
        <v>4103.1000000000004</v>
      </c>
      <c r="AF18" s="21">
        <v>3516</v>
      </c>
      <c r="AG18" s="21">
        <v>4765.3999999999996</v>
      </c>
      <c r="AH18" s="21">
        <v>21</v>
      </c>
      <c r="AI18" s="21">
        <v>18</v>
      </c>
      <c r="AJ18" s="22">
        <v>24.4</v>
      </c>
    </row>
    <row r="19" spans="1:36">
      <c r="A19" s="39" t="s">
        <v>233</v>
      </c>
      <c r="B19" s="44">
        <v>167782.8</v>
      </c>
      <c r="C19" s="21">
        <v>19558.5</v>
      </c>
      <c r="D19" s="21">
        <v>16782.099999999999</v>
      </c>
      <c r="E19" s="21">
        <v>22394.3</v>
      </c>
      <c r="F19" s="21">
        <v>11.7</v>
      </c>
      <c r="G19" s="21">
        <v>10</v>
      </c>
      <c r="H19" s="22">
        <v>13.3</v>
      </c>
      <c r="I19" s="44">
        <v>196577.5</v>
      </c>
      <c r="J19" s="21">
        <v>24536.3</v>
      </c>
      <c r="K19" s="21">
        <v>21359</v>
      </c>
      <c r="L19" s="21">
        <v>27863.5</v>
      </c>
      <c r="M19" s="21">
        <v>12.5</v>
      </c>
      <c r="N19" s="21">
        <v>10.9</v>
      </c>
      <c r="O19" s="22">
        <v>14.2</v>
      </c>
      <c r="P19" s="44">
        <v>172075.6</v>
      </c>
      <c r="Q19" s="21">
        <v>23996.400000000001</v>
      </c>
      <c r="R19" s="21">
        <v>20688.599999999999</v>
      </c>
      <c r="S19" s="21">
        <v>27628.2</v>
      </c>
      <c r="T19" s="21">
        <v>13.9</v>
      </c>
      <c r="U19" s="21">
        <v>12</v>
      </c>
      <c r="V19" s="22">
        <v>16.100000000000001</v>
      </c>
      <c r="W19" s="44">
        <v>228158.6</v>
      </c>
      <c r="X19" s="21">
        <v>37227</v>
      </c>
      <c r="Y19" s="21">
        <v>31657.5</v>
      </c>
      <c r="Z19" s="21">
        <v>42736.5</v>
      </c>
      <c r="AA19" s="21">
        <v>16.3</v>
      </c>
      <c r="AB19" s="21">
        <v>13.9</v>
      </c>
      <c r="AC19" s="22">
        <v>18.7</v>
      </c>
      <c r="AD19" s="35">
        <v>404878.6</v>
      </c>
      <c r="AE19" s="21">
        <v>87342</v>
      </c>
      <c r="AF19" s="21">
        <v>75092.899999999994</v>
      </c>
      <c r="AG19" s="21">
        <v>101167.8</v>
      </c>
      <c r="AH19" s="21">
        <v>21.6</v>
      </c>
      <c r="AI19" s="21">
        <v>18.5</v>
      </c>
      <c r="AJ19" s="22">
        <v>25</v>
      </c>
    </row>
    <row r="20" spans="1:36">
      <c r="A20" s="39" t="s">
        <v>241</v>
      </c>
      <c r="B20" s="44">
        <v>295626.2</v>
      </c>
      <c r="C20" s="21">
        <v>34858.6</v>
      </c>
      <c r="D20" s="21">
        <v>30021.200000000001</v>
      </c>
      <c r="E20" s="21">
        <v>39829.599999999999</v>
      </c>
      <c r="F20" s="21">
        <v>11.8</v>
      </c>
      <c r="G20" s="21">
        <v>10.199999999999999</v>
      </c>
      <c r="H20" s="22">
        <v>13.5</v>
      </c>
      <c r="I20" s="44">
        <v>209129.2</v>
      </c>
      <c r="J20" s="21">
        <v>26581.8</v>
      </c>
      <c r="K20" s="21">
        <v>23271.8</v>
      </c>
      <c r="L20" s="21">
        <v>30087.3</v>
      </c>
      <c r="M20" s="21">
        <v>12.7</v>
      </c>
      <c r="N20" s="21">
        <v>11.1</v>
      </c>
      <c r="O20" s="22">
        <v>14.4</v>
      </c>
      <c r="P20" s="44">
        <v>159296.4</v>
      </c>
      <c r="Q20" s="21">
        <v>23067.9</v>
      </c>
      <c r="R20" s="21">
        <v>19964.400000000001</v>
      </c>
      <c r="S20" s="21">
        <v>26487.3</v>
      </c>
      <c r="T20" s="21">
        <v>14.5</v>
      </c>
      <c r="U20" s="21">
        <v>12.5</v>
      </c>
      <c r="V20" s="22">
        <v>16.600000000000001</v>
      </c>
      <c r="W20" s="44">
        <v>143458.9</v>
      </c>
      <c r="X20" s="21">
        <v>24298.7</v>
      </c>
      <c r="Y20" s="21">
        <v>20692.2</v>
      </c>
      <c r="Z20" s="21">
        <v>27787.599999999999</v>
      </c>
      <c r="AA20" s="21">
        <v>16.899999999999999</v>
      </c>
      <c r="AB20" s="21">
        <v>14.4</v>
      </c>
      <c r="AC20" s="22">
        <v>19.399999999999999</v>
      </c>
      <c r="AD20" s="35">
        <v>74378.600000000006</v>
      </c>
      <c r="AE20" s="21">
        <v>16716.7</v>
      </c>
      <c r="AF20" s="21">
        <v>14402.2</v>
      </c>
      <c r="AG20" s="21">
        <v>19301</v>
      </c>
      <c r="AH20" s="21">
        <v>22.5</v>
      </c>
      <c r="AI20" s="21">
        <v>19.399999999999999</v>
      </c>
      <c r="AJ20" s="22">
        <v>25.9</v>
      </c>
    </row>
    <row r="21" spans="1:36">
      <c r="A21" s="39" t="s">
        <v>242</v>
      </c>
      <c r="B21" s="44">
        <v>86287.8</v>
      </c>
      <c r="C21" s="21">
        <v>10168.4</v>
      </c>
      <c r="D21" s="21">
        <v>8738.4</v>
      </c>
      <c r="E21" s="21">
        <v>11637.7</v>
      </c>
      <c r="F21" s="21">
        <v>11.8</v>
      </c>
      <c r="G21" s="21">
        <v>10.1</v>
      </c>
      <c r="H21" s="22">
        <v>13.5</v>
      </c>
      <c r="I21" s="44">
        <v>105847.4</v>
      </c>
      <c r="J21" s="21">
        <v>13189.3</v>
      </c>
      <c r="K21" s="21">
        <v>11527.1</v>
      </c>
      <c r="L21" s="21">
        <v>14945.9</v>
      </c>
      <c r="M21" s="21">
        <v>12.5</v>
      </c>
      <c r="N21" s="21">
        <v>10.9</v>
      </c>
      <c r="O21" s="22">
        <v>14.1</v>
      </c>
      <c r="P21" s="44">
        <v>127248.4</v>
      </c>
      <c r="Q21" s="21">
        <v>17808</v>
      </c>
      <c r="R21" s="21">
        <v>15406.2</v>
      </c>
      <c r="S21" s="21">
        <v>20454.099999999999</v>
      </c>
      <c r="T21" s="21">
        <v>14</v>
      </c>
      <c r="U21" s="21">
        <v>12.1</v>
      </c>
      <c r="V21" s="22">
        <v>16.100000000000001</v>
      </c>
      <c r="W21" s="44">
        <v>60256</v>
      </c>
      <c r="X21" s="21">
        <v>10046.5</v>
      </c>
      <c r="Y21" s="21">
        <v>8526.5</v>
      </c>
      <c r="Z21" s="21">
        <v>11495.5</v>
      </c>
      <c r="AA21" s="21">
        <v>16.7</v>
      </c>
      <c r="AB21" s="21">
        <v>14.2</v>
      </c>
      <c r="AC21" s="22">
        <v>19.100000000000001</v>
      </c>
      <c r="AD21" s="35">
        <v>34926.400000000001</v>
      </c>
      <c r="AE21" s="21">
        <v>7815.6</v>
      </c>
      <c r="AF21" s="21">
        <v>6728.7</v>
      </c>
      <c r="AG21" s="21">
        <v>9027.6</v>
      </c>
      <c r="AH21" s="21">
        <v>22.4</v>
      </c>
      <c r="AI21" s="21">
        <v>19.3</v>
      </c>
      <c r="AJ21" s="22">
        <v>25.8</v>
      </c>
    </row>
    <row r="22" spans="1:36">
      <c r="A22" s="39" t="s">
        <v>255</v>
      </c>
      <c r="B22" s="44">
        <v>270073.59999999998</v>
      </c>
      <c r="C22" s="21">
        <v>29176.6</v>
      </c>
      <c r="D22" s="21">
        <v>24985.5</v>
      </c>
      <c r="E22" s="21">
        <v>33496.9</v>
      </c>
      <c r="F22" s="21">
        <v>10.8</v>
      </c>
      <c r="G22" s="21">
        <v>9.3000000000000007</v>
      </c>
      <c r="H22" s="22">
        <v>12.4</v>
      </c>
      <c r="I22" s="44">
        <v>153364.70000000001</v>
      </c>
      <c r="J22" s="21">
        <v>18056.099999999999</v>
      </c>
      <c r="K22" s="21">
        <v>15702.9</v>
      </c>
      <c r="L22" s="21">
        <v>20494</v>
      </c>
      <c r="M22" s="21">
        <v>11.8</v>
      </c>
      <c r="N22" s="21">
        <v>10.199999999999999</v>
      </c>
      <c r="O22" s="22">
        <v>13.4</v>
      </c>
      <c r="P22" s="44">
        <v>151409.29999999999</v>
      </c>
      <c r="Q22" s="21">
        <v>20432.8</v>
      </c>
      <c r="R22" s="21">
        <v>17617.099999999999</v>
      </c>
      <c r="S22" s="21">
        <v>23527.9</v>
      </c>
      <c r="T22" s="21">
        <v>13.5</v>
      </c>
      <c r="U22" s="21">
        <v>11.6</v>
      </c>
      <c r="V22" s="22">
        <v>15.5</v>
      </c>
      <c r="W22" s="44">
        <v>91711.7</v>
      </c>
      <c r="X22" s="21">
        <v>15000.7</v>
      </c>
      <c r="Y22" s="21">
        <v>12763</v>
      </c>
      <c r="Z22" s="21">
        <v>17198.599999999999</v>
      </c>
      <c r="AA22" s="21">
        <v>16.399999999999999</v>
      </c>
      <c r="AB22" s="21">
        <v>13.9</v>
      </c>
      <c r="AC22" s="22">
        <v>18.8</v>
      </c>
      <c r="AD22" s="35">
        <v>9933.4</v>
      </c>
      <c r="AE22" s="21">
        <v>2146.6999999999998</v>
      </c>
      <c r="AF22" s="21">
        <v>1843.5</v>
      </c>
      <c r="AG22" s="21">
        <v>2486.6999999999998</v>
      </c>
      <c r="AH22" s="21">
        <v>21.6</v>
      </c>
      <c r="AI22" s="21">
        <v>18.600000000000001</v>
      </c>
      <c r="AJ22" s="22">
        <v>25</v>
      </c>
    </row>
    <row r="23" spans="1:36">
      <c r="A23" s="39" t="s">
        <v>234</v>
      </c>
      <c r="B23" s="44">
        <v>230819.8</v>
      </c>
      <c r="C23" s="21">
        <v>27267.8</v>
      </c>
      <c r="D23" s="21">
        <v>23467.200000000001</v>
      </c>
      <c r="E23" s="21">
        <v>31151.4</v>
      </c>
      <c r="F23" s="21">
        <v>11.8</v>
      </c>
      <c r="G23" s="21">
        <v>10.199999999999999</v>
      </c>
      <c r="H23" s="22">
        <v>13.5</v>
      </c>
      <c r="I23" s="44">
        <v>217574.2</v>
      </c>
      <c r="J23" s="21">
        <v>27653</v>
      </c>
      <c r="K23" s="21">
        <v>24173.5</v>
      </c>
      <c r="L23" s="21">
        <v>31310.1</v>
      </c>
      <c r="M23" s="21">
        <v>12.7</v>
      </c>
      <c r="N23" s="21">
        <v>11.1</v>
      </c>
      <c r="O23" s="22">
        <v>14.4</v>
      </c>
      <c r="P23" s="44">
        <v>175342.1</v>
      </c>
      <c r="Q23" s="21">
        <v>24990.6</v>
      </c>
      <c r="R23" s="21">
        <v>21617.5</v>
      </c>
      <c r="S23" s="21">
        <v>28708.6</v>
      </c>
      <c r="T23" s="21">
        <v>14.3</v>
      </c>
      <c r="U23" s="21">
        <v>12.3</v>
      </c>
      <c r="V23" s="22">
        <v>16.399999999999999</v>
      </c>
      <c r="W23" s="44">
        <v>115320.1</v>
      </c>
      <c r="X23" s="21">
        <v>19793.7</v>
      </c>
      <c r="Y23" s="21">
        <v>16863</v>
      </c>
      <c r="Z23" s="21">
        <v>22648.7</v>
      </c>
      <c r="AA23" s="21">
        <v>17.2</v>
      </c>
      <c r="AB23" s="21">
        <v>14.6</v>
      </c>
      <c r="AC23" s="22">
        <v>19.600000000000001</v>
      </c>
      <c r="AD23" s="35">
        <v>122430.8</v>
      </c>
      <c r="AE23" s="21">
        <v>28378.7</v>
      </c>
      <c r="AF23" s="21">
        <v>24501.599999999999</v>
      </c>
      <c r="AG23" s="21">
        <v>32651.5</v>
      </c>
      <c r="AH23" s="21">
        <v>23.2</v>
      </c>
      <c r="AI23" s="21">
        <v>20</v>
      </c>
      <c r="AJ23" s="22">
        <v>26.7</v>
      </c>
    </row>
    <row r="24" spans="1:36">
      <c r="A24" s="39" t="s">
        <v>240</v>
      </c>
      <c r="B24" s="44">
        <v>168449.1</v>
      </c>
      <c r="C24" s="21">
        <v>19275.400000000001</v>
      </c>
      <c r="D24" s="21">
        <v>16516.2</v>
      </c>
      <c r="E24" s="21">
        <v>22090.6</v>
      </c>
      <c r="F24" s="21">
        <v>11.4</v>
      </c>
      <c r="G24" s="21">
        <v>9.8000000000000007</v>
      </c>
      <c r="H24" s="22">
        <v>13.1</v>
      </c>
      <c r="I24" s="44">
        <v>218297.1</v>
      </c>
      <c r="J24" s="21">
        <v>27052.6</v>
      </c>
      <c r="K24" s="21">
        <v>23617.7</v>
      </c>
      <c r="L24" s="21">
        <v>30693.4</v>
      </c>
      <c r="M24" s="21">
        <v>12.4</v>
      </c>
      <c r="N24" s="21">
        <v>10.8</v>
      </c>
      <c r="O24" s="22">
        <v>14.1</v>
      </c>
      <c r="P24" s="44">
        <v>213663.4</v>
      </c>
      <c r="Q24" s="21">
        <v>29846.5</v>
      </c>
      <c r="R24" s="21">
        <v>25771.5</v>
      </c>
      <c r="S24" s="21">
        <v>34345.4</v>
      </c>
      <c r="T24" s="21">
        <v>14</v>
      </c>
      <c r="U24" s="21">
        <v>12.1</v>
      </c>
      <c r="V24" s="22">
        <v>16.100000000000001</v>
      </c>
      <c r="W24" s="44">
        <v>162044.9</v>
      </c>
      <c r="X24" s="21">
        <v>27015.8</v>
      </c>
      <c r="Y24" s="21">
        <v>22994.400000000001</v>
      </c>
      <c r="Z24" s="21">
        <v>30948</v>
      </c>
      <c r="AA24" s="21">
        <v>16.7</v>
      </c>
      <c r="AB24" s="21">
        <v>14.2</v>
      </c>
      <c r="AC24" s="22">
        <v>19.100000000000001</v>
      </c>
      <c r="AD24" s="35">
        <v>114384.6</v>
      </c>
      <c r="AE24" s="21">
        <v>25452.9</v>
      </c>
      <c r="AF24" s="21">
        <v>21910.6</v>
      </c>
      <c r="AG24" s="21">
        <v>29390.1</v>
      </c>
      <c r="AH24" s="21">
        <v>22.3</v>
      </c>
      <c r="AI24" s="21">
        <v>19.2</v>
      </c>
      <c r="AJ24" s="22">
        <v>25.7</v>
      </c>
    </row>
    <row r="25" spans="1:36">
      <c r="A25" s="39" t="s">
        <v>231</v>
      </c>
      <c r="B25" s="44">
        <v>146564</v>
      </c>
      <c r="C25" s="21">
        <v>17203.2</v>
      </c>
      <c r="D25" s="21">
        <v>14799.1</v>
      </c>
      <c r="E25" s="21">
        <v>19671.5</v>
      </c>
      <c r="F25" s="21">
        <v>11.7</v>
      </c>
      <c r="G25" s="21">
        <v>10.1</v>
      </c>
      <c r="H25" s="22">
        <v>13.4</v>
      </c>
      <c r="I25" s="44">
        <v>196004.8</v>
      </c>
      <c r="J25" s="21">
        <v>24630.5</v>
      </c>
      <c r="K25" s="21">
        <v>21525.200000000001</v>
      </c>
      <c r="L25" s="21">
        <v>27917.599999999999</v>
      </c>
      <c r="M25" s="21">
        <v>12.6</v>
      </c>
      <c r="N25" s="21">
        <v>11</v>
      </c>
      <c r="O25" s="22">
        <v>14.2</v>
      </c>
      <c r="P25" s="44">
        <v>148043.20000000001</v>
      </c>
      <c r="Q25" s="21">
        <v>20905.900000000001</v>
      </c>
      <c r="R25" s="21">
        <v>18074.599999999999</v>
      </c>
      <c r="S25" s="21">
        <v>24024.2</v>
      </c>
      <c r="T25" s="21">
        <v>14.1</v>
      </c>
      <c r="U25" s="21">
        <v>12.2</v>
      </c>
      <c r="V25" s="22">
        <v>16.2</v>
      </c>
      <c r="W25" s="44">
        <v>154265.79999999999</v>
      </c>
      <c r="X25" s="21">
        <v>25932.6</v>
      </c>
      <c r="Y25" s="21">
        <v>22077.4</v>
      </c>
      <c r="Z25" s="21">
        <v>29706.7</v>
      </c>
      <c r="AA25" s="21">
        <v>16.8</v>
      </c>
      <c r="AB25" s="21">
        <v>14.3</v>
      </c>
      <c r="AC25" s="22">
        <v>19.3</v>
      </c>
      <c r="AD25" s="35">
        <v>193284.6</v>
      </c>
      <c r="AE25" s="21">
        <v>43195.7</v>
      </c>
      <c r="AF25" s="21">
        <v>37198.800000000003</v>
      </c>
      <c r="AG25" s="21">
        <v>49862.1</v>
      </c>
      <c r="AH25" s="21">
        <v>22.3</v>
      </c>
      <c r="AI25" s="21">
        <v>19.2</v>
      </c>
      <c r="AJ25" s="22">
        <v>25.8</v>
      </c>
    </row>
    <row r="26" spans="1:36">
      <c r="A26" s="39" t="s">
        <v>253</v>
      </c>
      <c r="B26" s="44">
        <v>154400.70000000001</v>
      </c>
      <c r="C26" s="21">
        <v>17838.7</v>
      </c>
      <c r="D26" s="21">
        <v>15298.6</v>
      </c>
      <c r="E26" s="21">
        <v>20447.5</v>
      </c>
      <c r="F26" s="21">
        <v>11.6</v>
      </c>
      <c r="G26" s="21">
        <v>9.9</v>
      </c>
      <c r="H26" s="22">
        <v>13.2</v>
      </c>
      <c r="I26" s="44">
        <v>139294.79999999999</v>
      </c>
      <c r="J26" s="21">
        <v>16923.8</v>
      </c>
      <c r="K26" s="21">
        <v>14751.1</v>
      </c>
      <c r="L26" s="21">
        <v>19207.599999999999</v>
      </c>
      <c r="M26" s="21">
        <v>12.1</v>
      </c>
      <c r="N26" s="21">
        <v>10.6</v>
      </c>
      <c r="O26" s="22">
        <v>13.8</v>
      </c>
      <c r="P26" s="44">
        <v>82213.100000000006</v>
      </c>
      <c r="Q26" s="21">
        <v>11038.1</v>
      </c>
      <c r="R26" s="21">
        <v>9506.5</v>
      </c>
      <c r="S26" s="21">
        <v>12706.4</v>
      </c>
      <c r="T26" s="21">
        <v>13.4</v>
      </c>
      <c r="U26" s="21">
        <v>11.6</v>
      </c>
      <c r="V26" s="22">
        <v>15.5</v>
      </c>
      <c r="W26" s="44">
        <v>77248.800000000003</v>
      </c>
      <c r="X26" s="21">
        <v>11925.4</v>
      </c>
      <c r="Y26" s="21">
        <v>10068</v>
      </c>
      <c r="Z26" s="21">
        <v>13747.4</v>
      </c>
      <c r="AA26" s="21">
        <v>15.4</v>
      </c>
      <c r="AB26" s="21">
        <v>13</v>
      </c>
      <c r="AC26" s="22">
        <v>17.8</v>
      </c>
      <c r="AD26" s="35">
        <v>48272.6</v>
      </c>
      <c r="AE26" s="21">
        <v>9683.1</v>
      </c>
      <c r="AF26" s="21">
        <v>8241.2999999999993</v>
      </c>
      <c r="AG26" s="21">
        <v>11313.3</v>
      </c>
      <c r="AH26" s="21">
        <v>20.100000000000001</v>
      </c>
      <c r="AI26" s="21">
        <v>17.100000000000001</v>
      </c>
      <c r="AJ26" s="22">
        <v>23.4</v>
      </c>
    </row>
    <row r="27" spans="1:36">
      <c r="A27" s="39" t="s">
        <v>227</v>
      </c>
      <c r="B27" s="44">
        <v>76742.7</v>
      </c>
      <c r="C27" s="21">
        <v>9331.2999999999993</v>
      </c>
      <c r="D27" s="21">
        <v>8016.6</v>
      </c>
      <c r="E27" s="21">
        <v>10664.8</v>
      </c>
      <c r="F27" s="21">
        <v>12.2</v>
      </c>
      <c r="G27" s="21">
        <v>10.4</v>
      </c>
      <c r="H27" s="22">
        <v>13.9</v>
      </c>
      <c r="I27" s="44">
        <v>88708</v>
      </c>
      <c r="J27" s="21">
        <v>11619</v>
      </c>
      <c r="K27" s="21">
        <v>10150.799999999999</v>
      </c>
      <c r="L27" s="21">
        <v>13201.3</v>
      </c>
      <c r="M27" s="21">
        <v>13.1</v>
      </c>
      <c r="N27" s="21">
        <v>11.4</v>
      </c>
      <c r="O27" s="22">
        <v>14.9</v>
      </c>
      <c r="P27" s="44">
        <v>87389.8</v>
      </c>
      <c r="Q27" s="21">
        <v>12950.6</v>
      </c>
      <c r="R27" s="21">
        <v>11188.8</v>
      </c>
      <c r="S27" s="21">
        <v>14869</v>
      </c>
      <c r="T27" s="21">
        <v>14.8</v>
      </c>
      <c r="U27" s="21">
        <v>12.8</v>
      </c>
      <c r="V27" s="22">
        <v>17</v>
      </c>
      <c r="W27" s="44">
        <v>92738.6</v>
      </c>
      <c r="X27" s="21">
        <v>16382.5</v>
      </c>
      <c r="Y27" s="21">
        <v>13950.3</v>
      </c>
      <c r="Z27" s="21">
        <v>18749.900000000001</v>
      </c>
      <c r="AA27" s="21">
        <v>17.7</v>
      </c>
      <c r="AB27" s="21">
        <v>15</v>
      </c>
      <c r="AC27" s="22">
        <v>20.2</v>
      </c>
      <c r="AD27" s="35">
        <v>55245.9</v>
      </c>
      <c r="AE27" s="21">
        <v>12997.5</v>
      </c>
      <c r="AF27" s="21">
        <v>11218.3</v>
      </c>
      <c r="AG27" s="21">
        <v>14951.7</v>
      </c>
      <c r="AH27" s="21">
        <v>23.5</v>
      </c>
      <c r="AI27" s="21">
        <v>20.3</v>
      </c>
      <c r="AJ27" s="22">
        <v>27.1</v>
      </c>
    </row>
    <row r="28" spans="1:36">
      <c r="A28" s="39" t="s">
        <v>249</v>
      </c>
      <c r="B28" s="44">
        <v>160659.70000000001</v>
      </c>
      <c r="C28" s="21">
        <v>18704.099999999999</v>
      </c>
      <c r="D28" s="21">
        <v>15995.8</v>
      </c>
      <c r="E28" s="21">
        <v>21473.8</v>
      </c>
      <c r="F28" s="21">
        <v>11.6</v>
      </c>
      <c r="G28" s="21">
        <v>10</v>
      </c>
      <c r="H28" s="22">
        <v>13.4</v>
      </c>
      <c r="I28" s="44">
        <v>143803.1</v>
      </c>
      <c r="J28" s="21">
        <v>17933.900000000001</v>
      </c>
      <c r="K28" s="21">
        <v>15617.7</v>
      </c>
      <c r="L28" s="21">
        <v>20381.900000000001</v>
      </c>
      <c r="M28" s="21">
        <v>12.5</v>
      </c>
      <c r="N28" s="21">
        <v>10.9</v>
      </c>
      <c r="O28" s="22">
        <v>14.2</v>
      </c>
      <c r="P28" s="44">
        <v>117356.6</v>
      </c>
      <c r="Q28" s="21">
        <v>16445.599999999999</v>
      </c>
      <c r="R28" s="21">
        <v>14179</v>
      </c>
      <c r="S28" s="21">
        <v>18930</v>
      </c>
      <c r="T28" s="21">
        <v>14</v>
      </c>
      <c r="U28" s="21">
        <v>12.1</v>
      </c>
      <c r="V28" s="22">
        <v>16.100000000000001</v>
      </c>
      <c r="W28" s="44">
        <v>91281.2</v>
      </c>
      <c r="X28" s="21">
        <v>15188.6</v>
      </c>
      <c r="Y28" s="21">
        <v>12920.3</v>
      </c>
      <c r="Z28" s="21">
        <v>17428</v>
      </c>
      <c r="AA28" s="21">
        <v>16.600000000000001</v>
      </c>
      <c r="AB28" s="21">
        <v>14.2</v>
      </c>
      <c r="AC28" s="22">
        <v>19.100000000000001</v>
      </c>
      <c r="AD28" s="35">
        <v>46135.3</v>
      </c>
      <c r="AE28" s="21">
        <v>10356.5</v>
      </c>
      <c r="AF28" s="21">
        <v>8924</v>
      </c>
      <c r="AG28" s="21">
        <v>11960.5</v>
      </c>
      <c r="AH28" s="21">
        <v>22.4</v>
      </c>
      <c r="AI28" s="21">
        <v>19.3</v>
      </c>
      <c r="AJ28" s="22">
        <v>25.9</v>
      </c>
    </row>
    <row r="29" spans="1:36">
      <c r="A29" s="39" t="s">
        <v>223</v>
      </c>
      <c r="B29" s="44">
        <v>72094.600000000006</v>
      </c>
      <c r="C29" s="21">
        <v>8838.7000000000007</v>
      </c>
      <c r="D29" s="21">
        <v>7603.9</v>
      </c>
      <c r="E29" s="21">
        <v>10093.9</v>
      </c>
      <c r="F29" s="21">
        <v>12.3</v>
      </c>
      <c r="G29" s="21">
        <v>10.5</v>
      </c>
      <c r="H29" s="22">
        <v>14</v>
      </c>
      <c r="I29" s="44">
        <v>104746.3</v>
      </c>
      <c r="J29" s="21">
        <v>13766</v>
      </c>
      <c r="K29" s="21">
        <v>12067.8</v>
      </c>
      <c r="L29" s="21">
        <v>15591.3</v>
      </c>
      <c r="M29" s="21">
        <v>13.1</v>
      </c>
      <c r="N29" s="21">
        <v>11.5</v>
      </c>
      <c r="O29" s="22">
        <v>14.9</v>
      </c>
      <c r="P29" s="44">
        <v>187320</v>
      </c>
      <c r="Q29" s="21">
        <v>28218.5</v>
      </c>
      <c r="R29" s="21">
        <v>24474.799999999999</v>
      </c>
      <c r="S29" s="21">
        <v>32339</v>
      </c>
      <c r="T29" s="21">
        <v>15.1</v>
      </c>
      <c r="U29" s="21">
        <v>13.1</v>
      </c>
      <c r="V29" s="22">
        <v>17.3</v>
      </c>
      <c r="W29" s="44">
        <v>119913.4</v>
      </c>
      <c r="X29" s="21">
        <v>21179.7</v>
      </c>
      <c r="Y29" s="21">
        <v>18044.099999999999</v>
      </c>
      <c r="Z29" s="21">
        <v>24183</v>
      </c>
      <c r="AA29" s="21">
        <v>17.7</v>
      </c>
      <c r="AB29" s="21">
        <v>15</v>
      </c>
      <c r="AC29" s="22">
        <v>20.2</v>
      </c>
      <c r="AD29" s="35">
        <v>59107.4</v>
      </c>
      <c r="AE29" s="21">
        <v>13621.1</v>
      </c>
      <c r="AF29" s="21">
        <v>11761.4</v>
      </c>
      <c r="AG29" s="21">
        <v>15683</v>
      </c>
      <c r="AH29" s="21">
        <v>23</v>
      </c>
      <c r="AI29" s="21">
        <v>19.899999999999999</v>
      </c>
      <c r="AJ29" s="22">
        <v>26.5</v>
      </c>
    </row>
    <row r="30" spans="1:36">
      <c r="A30" s="39" t="s">
        <v>254</v>
      </c>
      <c r="B30" s="44">
        <v>60196.9</v>
      </c>
      <c r="C30" s="21">
        <v>5974.1</v>
      </c>
      <c r="D30" s="21">
        <v>5093.2</v>
      </c>
      <c r="E30" s="21">
        <v>6874.1</v>
      </c>
      <c r="F30" s="21">
        <v>9.9</v>
      </c>
      <c r="G30" s="21">
        <v>8.5</v>
      </c>
      <c r="H30" s="22">
        <v>11.4</v>
      </c>
      <c r="I30" s="44">
        <v>107475.4</v>
      </c>
      <c r="J30" s="21">
        <v>11432.4</v>
      </c>
      <c r="K30" s="21">
        <v>9893.9</v>
      </c>
      <c r="L30" s="21">
        <v>13048.3</v>
      </c>
      <c r="M30" s="21">
        <v>10.6</v>
      </c>
      <c r="N30" s="21">
        <v>9.1999999999999993</v>
      </c>
      <c r="O30" s="22">
        <v>12.1</v>
      </c>
      <c r="P30" s="44">
        <v>116969.9</v>
      </c>
      <c r="Q30" s="21">
        <v>13735.4</v>
      </c>
      <c r="R30" s="21">
        <v>11753.6</v>
      </c>
      <c r="S30" s="21">
        <v>15902.9</v>
      </c>
      <c r="T30" s="21">
        <v>11.7</v>
      </c>
      <c r="U30" s="21">
        <v>10</v>
      </c>
      <c r="V30" s="22">
        <v>13.6</v>
      </c>
      <c r="W30" s="44">
        <v>147369.1</v>
      </c>
      <c r="X30" s="21">
        <v>20365.599999999999</v>
      </c>
      <c r="Y30" s="21">
        <v>17156.400000000001</v>
      </c>
      <c r="Z30" s="21">
        <v>23538</v>
      </c>
      <c r="AA30" s="21">
        <v>13.8</v>
      </c>
      <c r="AB30" s="21">
        <v>11.6</v>
      </c>
      <c r="AC30" s="22">
        <v>16</v>
      </c>
      <c r="AD30" s="35">
        <v>102655.7</v>
      </c>
      <c r="AE30" s="21">
        <v>19226.2</v>
      </c>
      <c r="AF30" s="21">
        <v>16323.7</v>
      </c>
      <c r="AG30" s="21">
        <v>22482</v>
      </c>
      <c r="AH30" s="21">
        <v>18.7</v>
      </c>
      <c r="AI30" s="21">
        <v>15.9</v>
      </c>
      <c r="AJ30" s="22">
        <v>21.9</v>
      </c>
    </row>
    <row r="31" spans="1:36">
      <c r="A31" s="39" t="s">
        <v>224</v>
      </c>
      <c r="B31" s="44">
        <v>229234.4</v>
      </c>
      <c r="C31" s="21">
        <v>28070</v>
      </c>
      <c r="D31" s="21">
        <v>24131.4</v>
      </c>
      <c r="E31" s="21">
        <v>32131</v>
      </c>
      <c r="F31" s="21">
        <v>12.2</v>
      </c>
      <c r="G31" s="21">
        <v>10.5</v>
      </c>
      <c r="H31" s="22">
        <v>14</v>
      </c>
      <c r="I31" s="44">
        <v>247391.1</v>
      </c>
      <c r="J31" s="21">
        <v>32320.799999999999</v>
      </c>
      <c r="K31" s="21">
        <v>28190.2</v>
      </c>
      <c r="L31" s="21">
        <v>36686.1</v>
      </c>
      <c r="M31" s="21">
        <v>13.1</v>
      </c>
      <c r="N31" s="21">
        <v>11.4</v>
      </c>
      <c r="O31" s="22">
        <v>14.8</v>
      </c>
      <c r="P31" s="44">
        <v>241213.4</v>
      </c>
      <c r="Q31" s="21">
        <v>35197.699999999997</v>
      </c>
      <c r="R31" s="21">
        <v>30432.3</v>
      </c>
      <c r="S31" s="21">
        <v>40435.300000000003</v>
      </c>
      <c r="T31" s="21">
        <v>14.6</v>
      </c>
      <c r="U31" s="21">
        <v>12.6</v>
      </c>
      <c r="V31" s="22">
        <v>16.8</v>
      </c>
      <c r="W31" s="44">
        <v>321528.7</v>
      </c>
      <c r="X31" s="21">
        <v>55414.9</v>
      </c>
      <c r="Y31" s="21">
        <v>47199</v>
      </c>
      <c r="Z31" s="21">
        <v>63436</v>
      </c>
      <c r="AA31" s="21">
        <v>17.2</v>
      </c>
      <c r="AB31" s="21">
        <v>14.7</v>
      </c>
      <c r="AC31" s="22">
        <v>19.7</v>
      </c>
      <c r="AD31" s="35">
        <v>404675.8</v>
      </c>
      <c r="AE31" s="21">
        <v>92344.1</v>
      </c>
      <c r="AF31" s="21">
        <v>79603.199999999997</v>
      </c>
      <c r="AG31" s="21">
        <v>106545.8</v>
      </c>
      <c r="AH31" s="21">
        <v>22.8</v>
      </c>
      <c r="AI31" s="21">
        <v>19.7</v>
      </c>
      <c r="AJ31" s="22">
        <v>26.3</v>
      </c>
    </row>
    <row r="32" spans="1:36">
      <c r="A32" s="39" t="s">
        <v>256</v>
      </c>
      <c r="B32" s="44">
        <v>46459.7</v>
      </c>
      <c r="C32" s="21">
        <v>4978.1000000000004</v>
      </c>
      <c r="D32" s="21">
        <v>4233.8999999999996</v>
      </c>
      <c r="E32" s="21">
        <v>5750.1</v>
      </c>
      <c r="F32" s="21">
        <v>10.7</v>
      </c>
      <c r="G32" s="21">
        <v>9.1</v>
      </c>
      <c r="H32" s="22">
        <v>12.4</v>
      </c>
      <c r="I32" s="44">
        <v>71949.8</v>
      </c>
      <c r="J32" s="21">
        <v>7949.4</v>
      </c>
      <c r="K32" s="21">
        <v>6865.5</v>
      </c>
      <c r="L32" s="21">
        <v>9089.4</v>
      </c>
      <c r="M32" s="21">
        <v>11</v>
      </c>
      <c r="N32" s="21">
        <v>9.5</v>
      </c>
      <c r="O32" s="22">
        <v>12.6</v>
      </c>
      <c r="P32" s="44">
        <v>130011.9</v>
      </c>
      <c r="Q32" s="21">
        <v>15709.6</v>
      </c>
      <c r="R32" s="21">
        <v>13440.5</v>
      </c>
      <c r="S32" s="21">
        <v>18207.5</v>
      </c>
      <c r="T32" s="21">
        <v>12.1</v>
      </c>
      <c r="U32" s="21">
        <v>10.3</v>
      </c>
      <c r="V32" s="22">
        <v>14</v>
      </c>
      <c r="W32" s="44">
        <v>250446.2</v>
      </c>
      <c r="X32" s="21">
        <v>34965.699999999997</v>
      </c>
      <c r="Y32" s="21">
        <v>29350.799999999999</v>
      </c>
      <c r="Z32" s="21">
        <v>40577.300000000003</v>
      </c>
      <c r="AA32" s="21">
        <v>14</v>
      </c>
      <c r="AB32" s="21">
        <v>11.7</v>
      </c>
      <c r="AC32" s="22">
        <v>16.2</v>
      </c>
      <c r="AD32" s="35">
        <v>151096.29999999999</v>
      </c>
      <c r="AE32" s="21">
        <v>28560.1</v>
      </c>
      <c r="AF32" s="21">
        <v>24214.3</v>
      </c>
      <c r="AG32" s="21">
        <v>33490.9</v>
      </c>
      <c r="AH32" s="21">
        <v>18.899999999999999</v>
      </c>
      <c r="AI32" s="21">
        <v>16</v>
      </c>
      <c r="AJ32" s="22">
        <v>22.2</v>
      </c>
    </row>
    <row r="33" spans="1:36">
      <c r="A33" s="39" t="s">
        <v>259</v>
      </c>
      <c r="B33" s="44">
        <v>76468.5</v>
      </c>
      <c r="C33" s="21">
        <v>7651.6</v>
      </c>
      <c r="D33" s="21">
        <v>6498.7</v>
      </c>
      <c r="E33" s="21">
        <v>8828.6</v>
      </c>
      <c r="F33" s="21">
        <v>10</v>
      </c>
      <c r="G33" s="21">
        <v>8.5</v>
      </c>
      <c r="H33" s="22">
        <v>11.5</v>
      </c>
      <c r="I33" s="44">
        <v>161650.6</v>
      </c>
      <c r="J33" s="21">
        <v>16916.3</v>
      </c>
      <c r="K33" s="21">
        <v>14608.5</v>
      </c>
      <c r="L33" s="21">
        <v>19323.8</v>
      </c>
      <c r="M33" s="21">
        <v>10.5</v>
      </c>
      <c r="N33" s="21">
        <v>9</v>
      </c>
      <c r="O33" s="22">
        <v>12</v>
      </c>
      <c r="P33" s="44">
        <v>233039.7</v>
      </c>
      <c r="Q33" s="21">
        <v>27463</v>
      </c>
      <c r="R33" s="21">
        <v>23536.9</v>
      </c>
      <c r="S33" s="21">
        <v>31834.7</v>
      </c>
      <c r="T33" s="21">
        <v>11.8</v>
      </c>
      <c r="U33" s="21">
        <v>10.1</v>
      </c>
      <c r="V33" s="22">
        <v>13.7</v>
      </c>
      <c r="W33" s="44">
        <v>236974.1</v>
      </c>
      <c r="X33" s="21">
        <v>33028.800000000003</v>
      </c>
      <c r="Y33" s="21">
        <v>27811</v>
      </c>
      <c r="Z33" s="21">
        <v>38183.599999999999</v>
      </c>
      <c r="AA33" s="21">
        <v>13.9</v>
      </c>
      <c r="AB33" s="21">
        <v>11.7</v>
      </c>
      <c r="AC33" s="22">
        <v>16.100000000000001</v>
      </c>
      <c r="AD33" s="35">
        <v>97649</v>
      </c>
      <c r="AE33" s="21">
        <v>18186.8</v>
      </c>
      <c r="AF33" s="21">
        <v>15441.7</v>
      </c>
      <c r="AG33" s="21">
        <v>21328.799999999999</v>
      </c>
      <c r="AH33" s="21">
        <v>18.600000000000001</v>
      </c>
      <c r="AI33" s="21">
        <v>15.8</v>
      </c>
      <c r="AJ33" s="22">
        <v>21.8</v>
      </c>
    </row>
    <row r="34" spans="1:36">
      <c r="A34" s="39" t="s">
        <v>244</v>
      </c>
      <c r="B34" s="44">
        <v>92101.7</v>
      </c>
      <c r="C34" s="21">
        <v>10741.2</v>
      </c>
      <c r="D34" s="21">
        <v>9211.9</v>
      </c>
      <c r="E34" s="21">
        <v>12299.9</v>
      </c>
      <c r="F34" s="21">
        <v>11.7</v>
      </c>
      <c r="G34" s="21">
        <v>10</v>
      </c>
      <c r="H34" s="22">
        <v>13.4</v>
      </c>
      <c r="I34" s="44">
        <v>104563.9</v>
      </c>
      <c r="J34" s="21">
        <v>13001.9</v>
      </c>
      <c r="K34" s="21">
        <v>11322.8</v>
      </c>
      <c r="L34" s="21">
        <v>14760.6</v>
      </c>
      <c r="M34" s="21">
        <v>12.4</v>
      </c>
      <c r="N34" s="21">
        <v>10.8</v>
      </c>
      <c r="O34" s="22">
        <v>14.1</v>
      </c>
      <c r="P34" s="44">
        <v>62971.199999999997</v>
      </c>
      <c r="Q34" s="21">
        <v>8802.9</v>
      </c>
      <c r="R34" s="21">
        <v>7595.1</v>
      </c>
      <c r="S34" s="21">
        <v>10131</v>
      </c>
      <c r="T34" s="21">
        <v>14</v>
      </c>
      <c r="U34" s="21">
        <v>12.1</v>
      </c>
      <c r="V34" s="22">
        <v>16.100000000000001</v>
      </c>
      <c r="W34" s="44">
        <v>57230.1</v>
      </c>
      <c r="X34" s="21">
        <v>9478</v>
      </c>
      <c r="Y34" s="21">
        <v>8070</v>
      </c>
      <c r="Z34" s="21">
        <v>10870</v>
      </c>
      <c r="AA34" s="21">
        <v>16.600000000000001</v>
      </c>
      <c r="AB34" s="21">
        <v>14.1</v>
      </c>
      <c r="AC34" s="22">
        <v>19</v>
      </c>
      <c r="AD34" s="35">
        <v>38474.1</v>
      </c>
      <c r="AE34" s="21">
        <v>8424.2000000000007</v>
      </c>
      <c r="AF34" s="21">
        <v>7245</v>
      </c>
      <c r="AG34" s="21">
        <v>9746.6</v>
      </c>
      <c r="AH34" s="21">
        <v>21.9</v>
      </c>
      <c r="AI34" s="21">
        <v>18.8</v>
      </c>
      <c r="AJ34" s="22">
        <v>25.3</v>
      </c>
    </row>
    <row r="35" spans="1:36">
      <c r="A35" s="39" t="s">
        <v>239</v>
      </c>
      <c r="B35" s="44">
        <v>114865.9</v>
      </c>
      <c r="C35" s="21">
        <v>13306.3</v>
      </c>
      <c r="D35" s="21">
        <v>11420.6</v>
      </c>
      <c r="E35" s="21">
        <v>15243.9</v>
      </c>
      <c r="F35" s="21">
        <v>11.6</v>
      </c>
      <c r="G35" s="21">
        <v>9.9</v>
      </c>
      <c r="H35" s="22">
        <v>13.3</v>
      </c>
      <c r="I35" s="44">
        <v>95087</v>
      </c>
      <c r="J35" s="21">
        <v>12026</v>
      </c>
      <c r="K35" s="21">
        <v>10482.4</v>
      </c>
      <c r="L35" s="21">
        <v>13646.1</v>
      </c>
      <c r="M35" s="21">
        <v>12.6</v>
      </c>
      <c r="N35" s="21">
        <v>11</v>
      </c>
      <c r="O35" s="22">
        <v>14.4</v>
      </c>
      <c r="P35" s="44">
        <v>100136.4</v>
      </c>
      <c r="Q35" s="21">
        <v>14305.9</v>
      </c>
      <c r="R35" s="21">
        <v>12347.9</v>
      </c>
      <c r="S35" s="21">
        <v>16454.099999999999</v>
      </c>
      <c r="T35" s="21">
        <v>14.3</v>
      </c>
      <c r="U35" s="21">
        <v>12.3</v>
      </c>
      <c r="V35" s="22">
        <v>16.399999999999999</v>
      </c>
      <c r="W35" s="44">
        <v>92998.3</v>
      </c>
      <c r="X35" s="21">
        <v>15612.8</v>
      </c>
      <c r="Y35" s="21">
        <v>13264.6</v>
      </c>
      <c r="Z35" s="21">
        <v>17905.2</v>
      </c>
      <c r="AA35" s="21">
        <v>16.8</v>
      </c>
      <c r="AB35" s="21">
        <v>14.3</v>
      </c>
      <c r="AC35" s="22">
        <v>19.3</v>
      </c>
      <c r="AD35" s="35">
        <v>112246.5</v>
      </c>
      <c r="AE35" s="21">
        <v>24575.3</v>
      </c>
      <c r="AF35" s="21">
        <v>21111.4</v>
      </c>
      <c r="AG35" s="21">
        <v>28440.1</v>
      </c>
      <c r="AH35" s="21">
        <v>21.9</v>
      </c>
      <c r="AI35" s="21">
        <v>18.8</v>
      </c>
      <c r="AJ35" s="22">
        <v>25.3</v>
      </c>
    </row>
    <row r="36" spans="1:36">
      <c r="A36" s="39" t="s">
        <v>246</v>
      </c>
      <c r="B36" s="44">
        <v>36565.599999999999</v>
      </c>
      <c r="C36" s="21">
        <v>4230.8999999999996</v>
      </c>
      <c r="D36" s="21">
        <v>3630.7</v>
      </c>
      <c r="E36" s="21">
        <v>4854.7</v>
      </c>
      <c r="F36" s="21">
        <v>11.6</v>
      </c>
      <c r="G36" s="21">
        <v>9.9</v>
      </c>
      <c r="H36" s="22">
        <v>13.3</v>
      </c>
      <c r="I36" s="44">
        <v>67234.7</v>
      </c>
      <c r="J36" s="21">
        <v>8251.9</v>
      </c>
      <c r="K36" s="21">
        <v>7190.4</v>
      </c>
      <c r="L36" s="21">
        <v>9371.9</v>
      </c>
      <c r="M36" s="21">
        <v>12.3</v>
      </c>
      <c r="N36" s="21">
        <v>10.7</v>
      </c>
      <c r="O36" s="22">
        <v>13.9</v>
      </c>
      <c r="P36" s="44">
        <v>74431.7</v>
      </c>
      <c r="Q36" s="21">
        <v>10215.200000000001</v>
      </c>
      <c r="R36" s="21">
        <v>8824.7999999999993</v>
      </c>
      <c r="S36" s="21">
        <v>11746.6</v>
      </c>
      <c r="T36" s="21">
        <v>13.7</v>
      </c>
      <c r="U36" s="21">
        <v>11.9</v>
      </c>
      <c r="V36" s="22">
        <v>15.8</v>
      </c>
      <c r="W36" s="44">
        <v>61312.1</v>
      </c>
      <c r="X36" s="21">
        <v>9956.9</v>
      </c>
      <c r="Y36" s="21">
        <v>8422.7999999999993</v>
      </c>
      <c r="Z36" s="21">
        <v>11421</v>
      </c>
      <c r="AA36" s="21">
        <v>16.2</v>
      </c>
      <c r="AB36" s="21">
        <v>13.7</v>
      </c>
      <c r="AC36" s="22">
        <v>18.600000000000001</v>
      </c>
      <c r="AD36" s="35">
        <v>24503.9</v>
      </c>
      <c r="AE36" s="21">
        <v>5320</v>
      </c>
      <c r="AF36" s="21">
        <v>4559.8</v>
      </c>
      <c r="AG36" s="21">
        <v>6180.8</v>
      </c>
      <c r="AH36" s="21">
        <v>21.7</v>
      </c>
      <c r="AI36" s="21">
        <v>18.600000000000001</v>
      </c>
      <c r="AJ36" s="22">
        <v>25.2</v>
      </c>
    </row>
    <row r="37" spans="1:36">
      <c r="A37" s="39" t="s">
        <v>228</v>
      </c>
      <c r="B37" s="44">
        <v>35292.800000000003</v>
      </c>
      <c r="C37" s="21">
        <v>4265.5</v>
      </c>
      <c r="D37" s="21">
        <v>3678.2</v>
      </c>
      <c r="E37" s="21">
        <v>4866.1000000000004</v>
      </c>
      <c r="F37" s="21">
        <v>12.1</v>
      </c>
      <c r="G37" s="21">
        <v>10.4</v>
      </c>
      <c r="H37" s="22">
        <v>13.8</v>
      </c>
      <c r="I37" s="44">
        <v>78530</v>
      </c>
      <c r="J37" s="21">
        <v>10061</v>
      </c>
      <c r="K37" s="21">
        <v>8806.5</v>
      </c>
      <c r="L37" s="21">
        <v>11381.6</v>
      </c>
      <c r="M37" s="21">
        <v>12.8</v>
      </c>
      <c r="N37" s="21">
        <v>11.2</v>
      </c>
      <c r="O37" s="22">
        <v>14.5</v>
      </c>
      <c r="P37" s="44">
        <v>108587.8</v>
      </c>
      <c r="Q37" s="21">
        <v>15577.4</v>
      </c>
      <c r="R37" s="21">
        <v>13496.1</v>
      </c>
      <c r="S37" s="21">
        <v>17882.2</v>
      </c>
      <c r="T37" s="21">
        <v>14.3</v>
      </c>
      <c r="U37" s="21">
        <v>12.4</v>
      </c>
      <c r="V37" s="22">
        <v>16.5</v>
      </c>
      <c r="W37" s="44">
        <v>63103.8</v>
      </c>
      <c r="X37" s="21">
        <v>10667.6</v>
      </c>
      <c r="Y37" s="21">
        <v>9065.2000000000007</v>
      </c>
      <c r="Z37" s="21">
        <v>12195.5</v>
      </c>
      <c r="AA37" s="21">
        <v>16.899999999999999</v>
      </c>
      <c r="AB37" s="21">
        <v>14.4</v>
      </c>
      <c r="AC37" s="22">
        <v>19.3</v>
      </c>
      <c r="AD37" s="35">
        <v>20680.7</v>
      </c>
      <c r="AE37" s="21">
        <v>4637.7</v>
      </c>
      <c r="AF37" s="21">
        <v>3989</v>
      </c>
      <c r="AG37" s="21">
        <v>5351.5</v>
      </c>
      <c r="AH37" s="21">
        <v>22.4</v>
      </c>
      <c r="AI37" s="21">
        <v>19.3</v>
      </c>
      <c r="AJ37" s="22">
        <v>25.9</v>
      </c>
    </row>
    <row r="38" spans="1:36">
      <c r="A38" s="39" t="s">
        <v>257</v>
      </c>
      <c r="B38" s="44">
        <v>101512.3</v>
      </c>
      <c r="C38" s="21">
        <v>10793.4</v>
      </c>
      <c r="D38" s="21">
        <v>9201.9</v>
      </c>
      <c r="E38" s="21">
        <v>12417.5</v>
      </c>
      <c r="F38" s="21">
        <v>10.6</v>
      </c>
      <c r="G38" s="21">
        <v>9.1</v>
      </c>
      <c r="H38" s="22">
        <v>12.2</v>
      </c>
      <c r="I38" s="44">
        <v>106539.8</v>
      </c>
      <c r="J38" s="21">
        <v>11700.4</v>
      </c>
      <c r="K38" s="21">
        <v>10126.200000000001</v>
      </c>
      <c r="L38" s="21">
        <v>13329.6</v>
      </c>
      <c r="M38" s="21">
        <v>11</v>
      </c>
      <c r="N38" s="21">
        <v>9.5</v>
      </c>
      <c r="O38" s="22">
        <v>12.5</v>
      </c>
      <c r="P38" s="44">
        <v>139340.5</v>
      </c>
      <c r="Q38" s="21">
        <v>16524</v>
      </c>
      <c r="R38" s="21">
        <v>14152.6</v>
      </c>
      <c r="S38" s="21">
        <v>19113.5</v>
      </c>
      <c r="T38" s="21">
        <v>11.9</v>
      </c>
      <c r="U38" s="21">
        <v>10.199999999999999</v>
      </c>
      <c r="V38" s="22">
        <v>13.7</v>
      </c>
      <c r="W38" s="44">
        <v>210745.7</v>
      </c>
      <c r="X38" s="21">
        <v>29036.6</v>
      </c>
      <c r="Y38" s="21">
        <v>24439.3</v>
      </c>
      <c r="Z38" s="21">
        <v>33609.4</v>
      </c>
      <c r="AA38" s="21">
        <v>13.8</v>
      </c>
      <c r="AB38" s="21">
        <v>11.6</v>
      </c>
      <c r="AC38" s="22">
        <v>15.9</v>
      </c>
      <c r="AD38" s="35">
        <v>106556.7</v>
      </c>
      <c r="AE38" s="21">
        <v>19662</v>
      </c>
      <c r="AF38" s="21">
        <v>16692.400000000001</v>
      </c>
      <c r="AG38" s="21">
        <v>23089.8</v>
      </c>
      <c r="AH38" s="21">
        <v>18.5</v>
      </c>
      <c r="AI38" s="21">
        <v>15.7</v>
      </c>
      <c r="AJ38" s="22">
        <v>21.7</v>
      </c>
    </row>
    <row r="39" spans="1:36">
      <c r="A39" s="39" t="s">
        <v>262</v>
      </c>
      <c r="B39" s="44">
        <v>186908.5</v>
      </c>
      <c r="C39" s="21">
        <v>18580.3</v>
      </c>
      <c r="D39" s="21">
        <v>15850.3</v>
      </c>
      <c r="E39" s="21">
        <v>21377.7</v>
      </c>
      <c r="F39" s="21">
        <v>9.9</v>
      </c>
      <c r="G39" s="21">
        <v>8.5</v>
      </c>
      <c r="H39" s="22">
        <v>11.4</v>
      </c>
      <c r="I39" s="44">
        <v>154895.70000000001</v>
      </c>
      <c r="J39" s="21">
        <v>16433.400000000001</v>
      </c>
      <c r="K39" s="21">
        <v>14206.3</v>
      </c>
      <c r="L39" s="21">
        <v>18753.2</v>
      </c>
      <c r="M39" s="21">
        <v>10.6</v>
      </c>
      <c r="N39" s="21">
        <v>9.1999999999999993</v>
      </c>
      <c r="O39" s="22">
        <v>12.1</v>
      </c>
      <c r="P39" s="44">
        <v>118077.8</v>
      </c>
      <c r="Q39" s="21">
        <v>14055.3</v>
      </c>
      <c r="R39" s="21">
        <v>12051.3</v>
      </c>
      <c r="S39" s="21">
        <v>16271.8</v>
      </c>
      <c r="T39" s="21">
        <v>11.9</v>
      </c>
      <c r="U39" s="21">
        <v>10.199999999999999</v>
      </c>
      <c r="V39" s="22">
        <v>13.8</v>
      </c>
      <c r="W39" s="44">
        <v>99188.2</v>
      </c>
      <c r="X39" s="21">
        <v>14221.4</v>
      </c>
      <c r="Y39" s="21">
        <v>11990.7</v>
      </c>
      <c r="Z39" s="21">
        <v>16408.3</v>
      </c>
      <c r="AA39" s="21">
        <v>14.3</v>
      </c>
      <c r="AB39" s="21">
        <v>12.1</v>
      </c>
      <c r="AC39" s="22">
        <v>16.5</v>
      </c>
      <c r="AD39" s="35">
        <v>36690.9</v>
      </c>
      <c r="AE39" s="21">
        <v>7180.2</v>
      </c>
      <c r="AF39" s="21">
        <v>6119.3</v>
      </c>
      <c r="AG39" s="21">
        <v>8387.7000000000007</v>
      </c>
      <c r="AH39" s="21">
        <v>19.600000000000001</v>
      </c>
      <c r="AI39" s="21">
        <v>16.7</v>
      </c>
      <c r="AJ39" s="22">
        <v>22.9</v>
      </c>
    </row>
    <row r="40" spans="1:36">
      <c r="A40" s="39" t="s">
        <v>225</v>
      </c>
      <c r="B40" s="44">
        <v>74084.100000000006</v>
      </c>
      <c r="C40" s="21">
        <v>8729.2999999999993</v>
      </c>
      <c r="D40" s="21">
        <v>7475.6</v>
      </c>
      <c r="E40" s="21">
        <v>10006.9</v>
      </c>
      <c r="F40" s="21">
        <v>11.8</v>
      </c>
      <c r="G40" s="21">
        <v>10.1</v>
      </c>
      <c r="H40" s="22">
        <v>13.5</v>
      </c>
      <c r="I40" s="44">
        <v>107063.4</v>
      </c>
      <c r="J40" s="21">
        <v>13812.2</v>
      </c>
      <c r="K40" s="21">
        <v>12026.5</v>
      </c>
      <c r="L40" s="21">
        <v>15698.6</v>
      </c>
      <c r="M40" s="21">
        <v>12.9</v>
      </c>
      <c r="N40" s="21">
        <v>11.2</v>
      </c>
      <c r="O40" s="22">
        <v>14.7</v>
      </c>
      <c r="P40" s="44">
        <v>112820</v>
      </c>
      <c r="Q40" s="21">
        <v>16303.3</v>
      </c>
      <c r="R40" s="21">
        <v>14076.6</v>
      </c>
      <c r="S40" s="21">
        <v>18737.8</v>
      </c>
      <c r="T40" s="21">
        <v>14.5</v>
      </c>
      <c r="U40" s="21">
        <v>12.5</v>
      </c>
      <c r="V40" s="22">
        <v>16.600000000000001</v>
      </c>
      <c r="W40" s="44">
        <v>117774.1</v>
      </c>
      <c r="X40" s="21">
        <v>20322.599999999999</v>
      </c>
      <c r="Y40" s="21">
        <v>17326.900000000001</v>
      </c>
      <c r="Z40" s="21">
        <v>23281.200000000001</v>
      </c>
      <c r="AA40" s="21">
        <v>17.3</v>
      </c>
      <c r="AB40" s="21">
        <v>14.7</v>
      </c>
      <c r="AC40" s="22">
        <v>19.8</v>
      </c>
      <c r="AD40" s="35">
        <v>201590.3</v>
      </c>
      <c r="AE40" s="21">
        <v>45501.5</v>
      </c>
      <c r="AF40" s="21">
        <v>39201.9</v>
      </c>
      <c r="AG40" s="21">
        <v>52517.8</v>
      </c>
      <c r="AH40" s="21">
        <v>22.6</v>
      </c>
      <c r="AI40" s="21">
        <v>19.399999999999999</v>
      </c>
      <c r="AJ40" s="22">
        <v>26.1</v>
      </c>
    </row>
    <row r="41" spans="1:36">
      <c r="A41" s="39" t="s">
        <v>235</v>
      </c>
      <c r="B41" s="44">
        <v>124592.2</v>
      </c>
      <c r="C41" s="21">
        <v>14979.6</v>
      </c>
      <c r="D41" s="21">
        <v>12870.4</v>
      </c>
      <c r="E41" s="21">
        <v>17113.400000000001</v>
      </c>
      <c r="F41" s="21">
        <v>12</v>
      </c>
      <c r="G41" s="21">
        <v>10.3</v>
      </c>
      <c r="H41" s="22">
        <v>13.7</v>
      </c>
      <c r="I41" s="44">
        <v>139664.5</v>
      </c>
      <c r="J41" s="21">
        <v>17895.5</v>
      </c>
      <c r="K41" s="21">
        <v>15649.1</v>
      </c>
      <c r="L41" s="21">
        <v>20308.900000000001</v>
      </c>
      <c r="M41" s="21">
        <v>12.8</v>
      </c>
      <c r="N41" s="21">
        <v>11.2</v>
      </c>
      <c r="O41" s="22">
        <v>14.5</v>
      </c>
      <c r="P41" s="44">
        <v>116836.6</v>
      </c>
      <c r="Q41" s="21">
        <v>16931.2</v>
      </c>
      <c r="R41" s="21">
        <v>14628.9</v>
      </c>
      <c r="S41" s="21">
        <v>19458.7</v>
      </c>
      <c r="T41" s="21">
        <v>14.5</v>
      </c>
      <c r="U41" s="21">
        <v>12.5</v>
      </c>
      <c r="V41" s="22">
        <v>16.7</v>
      </c>
      <c r="W41" s="44">
        <v>93040.1</v>
      </c>
      <c r="X41" s="21">
        <v>15942.6</v>
      </c>
      <c r="Y41" s="21">
        <v>13584.9</v>
      </c>
      <c r="Z41" s="21">
        <v>18259.5</v>
      </c>
      <c r="AA41" s="21">
        <v>17.100000000000001</v>
      </c>
      <c r="AB41" s="21">
        <v>14.6</v>
      </c>
      <c r="AC41" s="22">
        <v>19.600000000000001</v>
      </c>
      <c r="AD41" s="35">
        <v>80297.600000000006</v>
      </c>
      <c r="AE41" s="21">
        <v>18515.5</v>
      </c>
      <c r="AF41" s="21">
        <v>15964</v>
      </c>
      <c r="AG41" s="21">
        <v>21344.6</v>
      </c>
      <c r="AH41" s="21">
        <v>23.1</v>
      </c>
      <c r="AI41" s="21">
        <v>19.899999999999999</v>
      </c>
      <c r="AJ41" s="22">
        <v>26.6</v>
      </c>
    </row>
    <row r="42" spans="1:36">
      <c r="A42" s="39" t="s">
        <v>229</v>
      </c>
      <c r="B42" s="44">
        <v>82753.7</v>
      </c>
      <c r="C42" s="21">
        <v>10000.700000000001</v>
      </c>
      <c r="D42" s="21">
        <v>8591.7999999999993</v>
      </c>
      <c r="E42" s="21">
        <v>11436</v>
      </c>
      <c r="F42" s="21">
        <v>12.1</v>
      </c>
      <c r="G42" s="21">
        <v>10.4</v>
      </c>
      <c r="H42" s="22">
        <v>13.8</v>
      </c>
      <c r="I42" s="44">
        <v>117155.3</v>
      </c>
      <c r="J42" s="21">
        <v>15208.8</v>
      </c>
      <c r="K42" s="21">
        <v>13298.3</v>
      </c>
      <c r="L42" s="21">
        <v>17250.099999999999</v>
      </c>
      <c r="M42" s="21">
        <v>13</v>
      </c>
      <c r="N42" s="21">
        <v>11.4</v>
      </c>
      <c r="O42" s="22">
        <v>14.7</v>
      </c>
      <c r="P42" s="44">
        <v>156178.79999999999</v>
      </c>
      <c r="Q42" s="21">
        <v>22954.9</v>
      </c>
      <c r="R42" s="21">
        <v>19865.2</v>
      </c>
      <c r="S42" s="21">
        <v>26360.5</v>
      </c>
      <c r="T42" s="21">
        <v>14.7</v>
      </c>
      <c r="U42" s="21">
        <v>12.7</v>
      </c>
      <c r="V42" s="22">
        <v>16.899999999999999</v>
      </c>
      <c r="W42" s="44">
        <v>90809</v>
      </c>
      <c r="X42" s="21">
        <v>16018</v>
      </c>
      <c r="Y42" s="21">
        <v>13652.8</v>
      </c>
      <c r="Z42" s="21">
        <v>18303.400000000001</v>
      </c>
      <c r="AA42" s="21">
        <v>17.600000000000001</v>
      </c>
      <c r="AB42" s="21">
        <v>15</v>
      </c>
      <c r="AC42" s="22">
        <v>20.2</v>
      </c>
      <c r="AD42" s="35">
        <v>55702.8</v>
      </c>
      <c r="AE42" s="21">
        <v>13004.5</v>
      </c>
      <c r="AF42" s="21">
        <v>11230.9</v>
      </c>
      <c r="AG42" s="21">
        <v>14977.1</v>
      </c>
      <c r="AH42" s="21">
        <v>23.3</v>
      </c>
      <c r="AI42" s="21">
        <v>20.2</v>
      </c>
      <c r="AJ42" s="22">
        <v>26.9</v>
      </c>
    </row>
    <row r="43" spans="1:36">
      <c r="A43" s="39" t="s">
        <v>261</v>
      </c>
      <c r="B43" s="44">
        <v>264809.59999999998</v>
      </c>
      <c r="C43" s="21">
        <v>27698.6</v>
      </c>
      <c r="D43" s="21">
        <v>23752.5</v>
      </c>
      <c r="E43" s="21">
        <v>31762</v>
      </c>
      <c r="F43" s="21">
        <v>10.5</v>
      </c>
      <c r="G43" s="21">
        <v>9</v>
      </c>
      <c r="H43" s="22">
        <v>12</v>
      </c>
      <c r="I43" s="44">
        <v>128372.5</v>
      </c>
      <c r="J43" s="21">
        <v>14448.6</v>
      </c>
      <c r="K43" s="21">
        <v>12582.5</v>
      </c>
      <c r="L43" s="21">
        <v>16416.400000000001</v>
      </c>
      <c r="M43" s="21">
        <v>11.3</v>
      </c>
      <c r="N43" s="21">
        <v>9.8000000000000007</v>
      </c>
      <c r="O43" s="22">
        <v>12.8</v>
      </c>
      <c r="P43" s="44">
        <v>68609.7</v>
      </c>
      <c r="Q43" s="21">
        <v>8664.7999999999993</v>
      </c>
      <c r="R43" s="21">
        <v>7463.2</v>
      </c>
      <c r="S43" s="21">
        <v>9990.9</v>
      </c>
      <c r="T43" s="21">
        <v>12.6</v>
      </c>
      <c r="U43" s="21">
        <v>10.9</v>
      </c>
      <c r="V43" s="22">
        <v>14.6</v>
      </c>
      <c r="W43" s="44">
        <v>34667.699999999997</v>
      </c>
      <c r="X43" s="21">
        <v>5203.8999999999996</v>
      </c>
      <c r="Y43" s="21">
        <v>4399.7</v>
      </c>
      <c r="Z43" s="21">
        <v>5978.2</v>
      </c>
      <c r="AA43" s="21">
        <v>15</v>
      </c>
      <c r="AB43" s="21">
        <v>12.7</v>
      </c>
      <c r="AC43" s="22">
        <v>17.2</v>
      </c>
      <c r="AD43" s="35">
        <v>2253.1999999999998</v>
      </c>
      <c r="AE43" s="21">
        <v>439.8</v>
      </c>
      <c r="AF43" s="21">
        <v>375.2</v>
      </c>
      <c r="AG43" s="21">
        <v>512.70000000000005</v>
      </c>
      <c r="AH43" s="21">
        <v>19.5</v>
      </c>
      <c r="AI43" s="21">
        <v>16.7</v>
      </c>
      <c r="AJ43" s="22">
        <v>22.8</v>
      </c>
    </row>
    <row r="44" spans="1:36">
      <c r="A44" s="39" t="s">
        <v>238</v>
      </c>
      <c r="B44" s="44">
        <v>222411.2</v>
      </c>
      <c r="C44" s="21">
        <v>25722.2</v>
      </c>
      <c r="D44" s="21">
        <v>22132.799999999999</v>
      </c>
      <c r="E44" s="21">
        <v>29367.9</v>
      </c>
      <c r="F44" s="21">
        <v>11.6</v>
      </c>
      <c r="G44" s="21">
        <v>10</v>
      </c>
      <c r="H44" s="22">
        <v>13.2</v>
      </c>
      <c r="I44" s="44">
        <v>227030.5</v>
      </c>
      <c r="J44" s="21">
        <v>28554.5</v>
      </c>
      <c r="K44" s="21">
        <v>25023.7</v>
      </c>
      <c r="L44" s="21">
        <v>32326.9</v>
      </c>
      <c r="M44" s="21">
        <v>12.6</v>
      </c>
      <c r="N44" s="21">
        <v>11</v>
      </c>
      <c r="O44" s="22">
        <v>14.2</v>
      </c>
      <c r="P44" s="44">
        <v>226734.7</v>
      </c>
      <c r="Q44" s="21">
        <v>32256.1</v>
      </c>
      <c r="R44" s="21">
        <v>27900.9</v>
      </c>
      <c r="S44" s="21">
        <v>37071.5</v>
      </c>
      <c r="T44" s="21">
        <v>14.2</v>
      </c>
      <c r="U44" s="21">
        <v>12.3</v>
      </c>
      <c r="V44" s="22">
        <v>16.399999999999999</v>
      </c>
      <c r="W44" s="44">
        <v>126406.6</v>
      </c>
      <c r="X44" s="21">
        <v>21346.7</v>
      </c>
      <c r="Y44" s="21">
        <v>18199.099999999999</v>
      </c>
      <c r="Z44" s="21">
        <v>24387.9</v>
      </c>
      <c r="AA44" s="21">
        <v>16.899999999999999</v>
      </c>
      <c r="AB44" s="21">
        <v>14.4</v>
      </c>
      <c r="AC44" s="22">
        <v>19.3</v>
      </c>
      <c r="AD44" s="35">
        <v>66468.100000000006</v>
      </c>
      <c r="AE44" s="21">
        <v>14618.1</v>
      </c>
      <c r="AF44" s="21">
        <v>12585.5</v>
      </c>
      <c r="AG44" s="21">
        <v>16846.7</v>
      </c>
      <c r="AH44" s="21">
        <v>22</v>
      </c>
      <c r="AI44" s="21">
        <v>18.899999999999999</v>
      </c>
      <c r="AJ44" s="22">
        <v>25.3</v>
      </c>
    </row>
    <row r="45" spans="1:36" ht="15.95" thickBot="1">
      <c r="A45" s="40" t="s">
        <v>232</v>
      </c>
      <c r="B45" s="45">
        <v>144771.79999999999</v>
      </c>
      <c r="C45" s="23">
        <v>16954.5</v>
      </c>
      <c r="D45" s="23">
        <v>14532</v>
      </c>
      <c r="E45" s="23">
        <v>19408.7</v>
      </c>
      <c r="F45" s="23">
        <v>11.7</v>
      </c>
      <c r="G45" s="23">
        <v>10</v>
      </c>
      <c r="H45" s="24">
        <v>13.4</v>
      </c>
      <c r="I45" s="45">
        <v>210604.5</v>
      </c>
      <c r="J45" s="23">
        <v>26264.799999999999</v>
      </c>
      <c r="K45" s="23">
        <v>22862.5</v>
      </c>
      <c r="L45" s="23">
        <v>29835.1</v>
      </c>
      <c r="M45" s="23">
        <v>12.5</v>
      </c>
      <c r="N45" s="23">
        <v>10.9</v>
      </c>
      <c r="O45" s="24">
        <v>14.2</v>
      </c>
      <c r="P45" s="45">
        <v>185414</v>
      </c>
      <c r="Q45" s="23">
        <v>25961.9</v>
      </c>
      <c r="R45" s="23">
        <v>22391.200000000001</v>
      </c>
      <c r="S45" s="23">
        <v>29888</v>
      </c>
      <c r="T45" s="23">
        <v>14</v>
      </c>
      <c r="U45" s="23">
        <v>12.1</v>
      </c>
      <c r="V45" s="24">
        <v>16.100000000000001</v>
      </c>
      <c r="W45" s="45">
        <v>185780.3</v>
      </c>
      <c r="X45" s="23">
        <v>30869.4</v>
      </c>
      <c r="Y45" s="23">
        <v>26274</v>
      </c>
      <c r="Z45" s="23">
        <v>35400.699999999997</v>
      </c>
      <c r="AA45" s="23">
        <v>16.600000000000001</v>
      </c>
      <c r="AB45" s="23">
        <v>14.1</v>
      </c>
      <c r="AC45" s="24">
        <v>19.100000000000001</v>
      </c>
      <c r="AD45" s="36">
        <v>298462.59999999998</v>
      </c>
      <c r="AE45" s="23">
        <v>65549.899999999994</v>
      </c>
      <c r="AF45" s="23">
        <v>56398.8</v>
      </c>
      <c r="AG45" s="23">
        <v>75805.899999999994</v>
      </c>
      <c r="AH45" s="23">
        <v>22</v>
      </c>
      <c r="AI45" s="23">
        <v>18.899999999999999</v>
      </c>
      <c r="AJ45" s="24">
        <v>25.4</v>
      </c>
    </row>
  </sheetData>
  <mergeCells count="6">
    <mergeCell ref="AD1:AJ1"/>
    <mergeCell ref="A1:A2"/>
    <mergeCell ref="B1:H1"/>
    <mergeCell ref="I1:O1"/>
    <mergeCell ref="P1:V1"/>
    <mergeCell ref="W1:AC1"/>
  </mergeCells>
  <pageMargins left="0.7" right="0.7" top="0.75" bottom="0.75" header="0.3" footer="0.3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A0AC948-1A8C-460A-8632-959746391F38}">
  <dimension ref="A1:V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22" width="14.140625" style="20" customWidth="1"/>
    <col min="23" max="16384" width="8.7109375" style="2"/>
  </cols>
  <sheetData>
    <row r="1" spans="1:22">
      <c r="A1" s="96" t="s">
        <v>217</v>
      </c>
      <c r="B1" s="101" t="s">
        <v>275</v>
      </c>
      <c r="C1" s="99"/>
      <c r="D1" s="99"/>
      <c r="E1" s="99"/>
      <c r="F1" s="99"/>
      <c r="G1" s="99"/>
      <c r="H1" s="100"/>
      <c r="I1" s="101" t="s">
        <v>276</v>
      </c>
      <c r="J1" s="99"/>
      <c r="K1" s="99"/>
      <c r="L1" s="99"/>
      <c r="M1" s="99"/>
      <c r="N1" s="99"/>
      <c r="O1" s="100"/>
      <c r="P1" s="98" t="s">
        <v>277</v>
      </c>
      <c r="Q1" s="99"/>
      <c r="R1" s="99"/>
      <c r="S1" s="99"/>
      <c r="T1" s="99"/>
      <c r="U1" s="99"/>
      <c r="V1" s="100"/>
    </row>
    <row r="2" spans="1:22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32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</row>
    <row r="3" spans="1:22" ht="15.95" thickBot="1">
      <c r="A3" s="37" t="s">
        <v>220</v>
      </c>
      <c r="B3" s="42">
        <v>2622281.1</v>
      </c>
      <c r="C3" s="30">
        <v>463850.9</v>
      </c>
      <c r="D3" s="30">
        <v>383627.4</v>
      </c>
      <c r="E3" s="30">
        <v>549755.80000000005</v>
      </c>
      <c r="F3" s="30">
        <v>17.7</v>
      </c>
      <c r="G3" s="30">
        <v>14.6</v>
      </c>
      <c r="H3" s="31">
        <v>21</v>
      </c>
      <c r="I3" s="42">
        <v>6772193</v>
      </c>
      <c r="J3" s="30">
        <v>1169952.7</v>
      </c>
      <c r="K3" s="30">
        <v>1067145.8999999999</v>
      </c>
      <c r="L3" s="30">
        <v>1284444.8999999999</v>
      </c>
      <c r="M3" s="30">
        <v>17.3</v>
      </c>
      <c r="N3" s="30">
        <v>15.8</v>
      </c>
      <c r="O3" s="31">
        <v>19</v>
      </c>
      <c r="P3" s="33">
        <v>16219302</v>
      </c>
      <c r="Q3" s="30">
        <v>2121597.2000000002</v>
      </c>
      <c r="R3" s="30">
        <v>1901727.7</v>
      </c>
      <c r="S3" s="30">
        <v>2351092.7000000002</v>
      </c>
      <c r="T3" s="30">
        <v>13.1</v>
      </c>
      <c r="U3" s="30">
        <v>11.7</v>
      </c>
      <c r="V3" s="31">
        <v>14.5</v>
      </c>
    </row>
    <row r="4" spans="1:22">
      <c r="A4" s="38" t="s">
        <v>250</v>
      </c>
      <c r="B4" s="43">
        <v>37970.699999999997</v>
      </c>
      <c r="C4" s="27">
        <v>5839.4</v>
      </c>
      <c r="D4" s="27">
        <v>4758.8999999999996</v>
      </c>
      <c r="E4" s="27">
        <v>7031.7</v>
      </c>
      <c r="F4" s="27">
        <v>15.4</v>
      </c>
      <c r="G4" s="27">
        <v>12.5</v>
      </c>
      <c r="H4" s="28">
        <v>18.5</v>
      </c>
      <c r="I4" s="43">
        <v>131115.4</v>
      </c>
      <c r="J4" s="27">
        <v>20245.599999999999</v>
      </c>
      <c r="K4" s="27">
        <v>18332.7</v>
      </c>
      <c r="L4" s="27">
        <v>22295.1</v>
      </c>
      <c r="M4" s="27">
        <v>15.4</v>
      </c>
      <c r="N4" s="27">
        <v>14</v>
      </c>
      <c r="O4" s="28">
        <v>17</v>
      </c>
      <c r="P4" s="34">
        <v>284259.7</v>
      </c>
      <c r="Q4" s="27">
        <v>32841.9</v>
      </c>
      <c r="R4" s="27">
        <v>29298.9</v>
      </c>
      <c r="S4" s="27">
        <v>36462.1</v>
      </c>
      <c r="T4" s="27">
        <v>11.6</v>
      </c>
      <c r="U4" s="27">
        <v>10.3</v>
      </c>
      <c r="V4" s="28">
        <v>12.8</v>
      </c>
    </row>
    <row r="5" spans="1:22">
      <c r="A5" s="39" t="s">
        <v>251</v>
      </c>
      <c r="B5" s="44">
        <v>44616.1</v>
      </c>
      <c r="C5" s="21">
        <v>7171.7</v>
      </c>
      <c r="D5" s="21">
        <v>5894</v>
      </c>
      <c r="E5" s="21">
        <v>8589.5</v>
      </c>
      <c r="F5" s="21">
        <v>16.100000000000001</v>
      </c>
      <c r="G5" s="21">
        <v>13.2</v>
      </c>
      <c r="H5" s="22">
        <v>19.3</v>
      </c>
      <c r="I5" s="44">
        <v>104621.1</v>
      </c>
      <c r="J5" s="21">
        <v>16889.3</v>
      </c>
      <c r="K5" s="21">
        <v>15318.5</v>
      </c>
      <c r="L5" s="21">
        <v>18591.400000000001</v>
      </c>
      <c r="M5" s="21">
        <v>16.100000000000001</v>
      </c>
      <c r="N5" s="21">
        <v>14.6</v>
      </c>
      <c r="O5" s="22">
        <v>17.8</v>
      </c>
      <c r="P5" s="35">
        <v>271585.7</v>
      </c>
      <c r="Q5" s="21">
        <v>34069</v>
      </c>
      <c r="R5" s="21">
        <v>30463.4</v>
      </c>
      <c r="S5" s="21">
        <v>37786.5</v>
      </c>
      <c r="T5" s="21">
        <v>12.5</v>
      </c>
      <c r="U5" s="21">
        <v>11.2</v>
      </c>
      <c r="V5" s="22">
        <v>13.9</v>
      </c>
    </row>
    <row r="6" spans="1:22">
      <c r="A6" s="39" t="s">
        <v>236</v>
      </c>
      <c r="B6" s="44">
        <v>59235.8</v>
      </c>
      <c r="C6" s="21">
        <v>11431.7</v>
      </c>
      <c r="D6" s="21">
        <v>9436.7000000000007</v>
      </c>
      <c r="E6" s="21">
        <v>13553.2</v>
      </c>
      <c r="F6" s="21">
        <v>19.3</v>
      </c>
      <c r="G6" s="21">
        <v>15.9</v>
      </c>
      <c r="H6" s="22">
        <v>22.9</v>
      </c>
      <c r="I6" s="44">
        <v>104085.4</v>
      </c>
      <c r="J6" s="21">
        <v>20185.099999999999</v>
      </c>
      <c r="K6" s="21">
        <v>18140.099999999999</v>
      </c>
      <c r="L6" s="21">
        <v>22584.7</v>
      </c>
      <c r="M6" s="21">
        <v>19.399999999999999</v>
      </c>
      <c r="N6" s="21">
        <v>17.399999999999999</v>
      </c>
      <c r="O6" s="22">
        <v>21.7</v>
      </c>
      <c r="P6" s="35">
        <v>348491.8</v>
      </c>
      <c r="Q6" s="21">
        <v>54224.7</v>
      </c>
      <c r="R6" s="21">
        <v>47763.6</v>
      </c>
      <c r="S6" s="21">
        <v>61307.9</v>
      </c>
      <c r="T6" s="21">
        <v>15.6</v>
      </c>
      <c r="U6" s="21">
        <v>13.7</v>
      </c>
      <c r="V6" s="22">
        <v>17.600000000000001</v>
      </c>
    </row>
    <row r="7" spans="1:22">
      <c r="A7" s="39" t="s">
        <v>221</v>
      </c>
      <c r="B7" s="44">
        <v>72765</v>
      </c>
      <c r="C7" s="21">
        <v>15676.9</v>
      </c>
      <c r="D7" s="21">
        <v>13030</v>
      </c>
      <c r="E7" s="21">
        <v>18409.2</v>
      </c>
      <c r="F7" s="21">
        <v>21.5</v>
      </c>
      <c r="G7" s="21">
        <v>17.899999999999999</v>
      </c>
      <c r="H7" s="22">
        <v>25.3</v>
      </c>
      <c r="I7" s="44">
        <v>130150.39999999999</v>
      </c>
      <c r="J7" s="21">
        <v>26845.8</v>
      </c>
      <c r="K7" s="21">
        <v>24179.9</v>
      </c>
      <c r="L7" s="21">
        <v>29892</v>
      </c>
      <c r="M7" s="21">
        <v>20.6</v>
      </c>
      <c r="N7" s="21">
        <v>18.600000000000001</v>
      </c>
      <c r="O7" s="22">
        <v>23</v>
      </c>
      <c r="P7" s="35">
        <v>313879.5</v>
      </c>
      <c r="Q7" s="21">
        <v>50700.7</v>
      </c>
      <c r="R7" s="21">
        <v>44701.2</v>
      </c>
      <c r="S7" s="21">
        <v>57071.1</v>
      </c>
      <c r="T7" s="21">
        <v>16.2</v>
      </c>
      <c r="U7" s="21">
        <v>14.2</v>
      </c>
      <c r="V7" s="22">
        <v>18.2</v>
      </c>
    </row>
    <row r="8" spans="1:22">
      <c r="A8" s="39" t="s">
        <v>247</v>
      </c>
      <c r="B8" s="44">
        <v>39635</v>
      </c>
      <c r="C8" s="21">
        <v>6655.2</v>
      </c>
      <c r="D8" s="21">
        <v>5475.6</v>
      </c>
      <c r="E8" s="21">
        <v>7919.9</v>
      </c>
      <c r="F8" s="21">
        <v>16.8</v>
      </c>
      <c r="G8" s="21">
        <v>13.8</v>
      </c>
      <c r="H8" s="22">
        <v>20</v>
      </c>
      <c r="I8" s="44">
        <v>113138.2</v>
      </c>
      <c r="J8" s="21">
        <v>18489.3</v>
      </c>
      <c r="K8" s="21">
        <v>16783.2</v>
      </c>
      <c r="L8" s="21">
        <v>20317</v>
      </c>
      <c r="M8" s="21">
        <v>16.3</v>
      </c>
      <c r="N8" s="21">
        <v>14.8</v>
      </c>
      <c r="O8" s="22">
        <v>18</v>
      </c>
      <c r="P8" s="35">
        <v>252536.8</v>
      </c>
      <c r="Q8" s="21">
        <v>30231.9</v>
      </c>
      <c r="R8" s="21">
        <v>26974.6</v>
      </c>
      <c r="S8" s="21">
        <v>33590.400000000001</v>
      </c>
      <c r="T8" s="21">
        <v>12</v>
      </c>
      <c r="U8" s="21">
        <v>10.7</v>
      </c>
      <c r="V8" s="22">
        <v>13.3</v>
      </c>
    </row>
    <row r="9" spans="1:22">
      <c r="A9" s="39" t="s">
        <v>258</v>
      </c>
      <c r="B9" s="44">
        <v>63002.5</v>
      </c>
      <c r="C9" s="21">
        <v>8877.2000000000007</v>
      </c>
      <c r="D9" s="21">
        <v>7158.3</v>
      </c>
      <c r="E9" s="21">
        <v>10827.5</v>
      </c>
      <c r="F9" s="21">
        <v>14.1</v>
      </c>
      <c r="G9" s="21">
        <v>11.4</v>
      </c>
      <c r="H9" s="22">
        <v>17.2</v>
      </c>
      <c r="I9" s="44">
        <v>204806.2</v>
      </c>
      <c r="J9" s="21">
        <v>28518.799999999999</v>
      </c>
      <c r="K9" s="21">
        <v>25417.8</v>
      </c>
      <c r="L9" s="21">
        <v>31799.7</v>
      </c>
      <c r="M9" s="21">
        <v>13.9</v>
      </c>
      <c r="N9" s="21">
        <v>12.4</v>
      </c>
      <c r="O9" s="22">
        <v>15.5</v>
      </c>
      <c r="P9" s="35">
        <v>542930.6</v>
      </c>
      <c r="Q9" s="21">
        <v>57960.1</v>
      </c>
      <c r="R9" s="21">
        <v>51163.1</v>
      </c>
      <c r="S9" s="21">
        <v>65023</v>
      </c>
      <c r="T9" s="21">
        <v>10.7</v>
      </c>
      <c r="U9" s="21">
        <v>9.4</v>
      </c>
      <c r="V9" s="22">
        <v>12</v>
      </c>
    </row>
    <row r="10" spans="1:22">
      <c r="A10" s="39" t="s">
        <v>248</v>
      </c>
      <c r="B10" s="44">
        <v>43512.6</v>
      </c>
      <c r="C10" s="21">
        <v>7326.9</v>
      </c>
      <c r="D10" s="21">
        <v>6032.4</v>
      </c>
      <c r="E10" s="21">
        <v>8718.2999999999993</v>
      </c>
      <c r="F10" s="21">
        <v>16.8</v>
      </c>
      <c r="G10" s="21">
        <v>13.9</v>
      </c>
      <c r="H10" s="22">
        <v>20</v>
      </c>
      <c r="I10" s="44">
        <v>111776.6</v>
      </c>
      <c r="J10" s="21">
        <v>17822.099999999999</v>
      </c>
      <c r="K10" s="21">
        <v>16179.5</v>
      </c>
      <c r="L10" s="21">
        <v>19564.2</v>
      </c>
      <c r="M10" s="21">
        <v>15.9</v>
      </c>
      <c r="N10" s="21">
        <v>14.5</v>
      </c>
      <c r="O10" s="22">
        <v>17.5</v>
      </c>
      <c r="P10" s="35">
        <v>250630.2</v>
      </c>
      <c r="Q10" s="21">
        <v>30000.799999999999</v>
      </c>
      <c r="R10" s="21">
        <v>26811.200000000001</v>
      </c>
      <c r="S10" s="21">
        <v>33247.699999999997</v>
      </c>
      <c r="T10" s="21">
        <v>12</v>
      </c>
      <c r="U10" s="21">
        <v>10.7</v>
      </c>
      <c r="V10" s="22">
        <v>13.3</v>
      </c>
    </row>
    <row r="11" spans="1:22">
      <c r="A11" s="39" t="s">
        <v>230</v>
      </c>
      <c r="B11" s="44">
        <v>116291.2</v>
      </c>
      <c r="C11" s="21">
        <v>22374.9</v>
      </c>
      <c r="D11" s="21">
        <v>18558.099999999999</v>
      </c>
      <c r="E11" s="21">
        <v>26346.2</v>
      </c>
      <c r="F11" s="21">
        <v>19.2</v>
      </c>
      <c r="G11" s="21">
        <v>16</v>
      </c>
      <c r="H11" s="22">
        <v>22.7</v>
      </c>
      <c r="I11" s="44">
        <v>343336.3</v>
      </c>
      <c r="J11" s="21">
        <v>64623.7</v>
      </c>
      <c r="K11" s="21">
        <v>58701.4</v>
      </c>
      <c r="L11" s="21">
        <v>71371.199999999997</v>
      </c>
      <c r="M11" s="21">
        <v>18.8</v>
      </c>
      <c r="N11" s="21">
        <v>17.100000000000001</v>
      </c>
      <c r="O11" s="22">
        <v>20.8</v>
      </c>
      <c r="P11" s="35">
        <v>738067.5</v>
      </c>
      <c r="Q11" s="21">
        <v>105111.2</v>
      </c>
      <c r="R11" s="21">
        <v>93574.5</v>
      </c>
      <c r="S11" s="21">
        <v>117061.8</v>
      </c>
      <c r="T11" s="21">
        <v>14.2</v>
      </c>
      <c r="U11" s="21">
        <v>12.7</v>
      </c>
      <c r="V11" s="22">
        <v>15.9</v>
      </c>
    </row>
    <row r="12" spans="1:22">
      <c r="A12" s="39" t="s">
        <v>222</v>
      </c>
      <c r="B12" s="44">
        <v>35460.199999999997</v>
      </c>
      <c r="C12" s="21">
        <v>6642.7</v>
      </c>
      <c r="D12" s="21">
        <v>5453</v>
      </c>
      <c r="E12" s="21">
        <v>7926.9</v>
      </c>
      <c r="F12" s="21">
        <v>18.7</v>
      </c>
      <c r="G12" s="21">
        <v>15.4</v>
      </c>
      <c r="H12" s="22">
        <v>22.4</v>
      </c>
      <c r="I12" s="44">
        <v>97595.5</v>
      </c>
      <c r="J12" s="21">
        <v>17802.2</v>
      </c>
      <c r="K12" s="21">
        <v>16053</v>
      </c>
      <c r="L12" s="21">
        <v>19669.900000000001</v>
      </c>
      <c r="M12" s="21">
        <v>18.2</v>
      </c>
      <c r="N12" s="21">
        <v>16.399999999999999</v>
      </c>
      <c r="O12" s="22">
        <v>20.2</v>
      </c>
      <c r="P12" s="35">
        <v>178531.3</v>
      </c>
      <c r="Q12" s="21">
        <v>25235.8</v>
      </c>
      <c r="R12" s="21">
        <v>22256</v>
      </c>
      <c r="S12" s="21">
        <v>28157.8</v>
      </c>
      <c r="T12" s="21">
        <v>14.1</v>
      </c>
      <c r="U12" s="21">
        <v>12.5</v>
      </c>
      <c r="V12" s="22">
        <v>15.8</v>
      </c>
    </row>
    <row r="13" spans="1:22">
      <c r="A13" s="39" t="s">
        <v>245</v>
      </c>
      <c r="B13" s="44">
        <v>40635.9</v>
      </c>
      <c r="C13" s="21">
        <v>6870.1</v>
      </c>
      <c r="D13" s="21">
        <v>5658.3</v>
      </c>
      <c r="E13" s="21">
        <v>8185.8</v>
      </c>
      <c r="F13" s="21">
        <v>16.899999999999999</v>
      </c>
      <c r="G13" s="21">
        <v>13.9</v>
      </c>
      <c r="H13" s="22">
        <v>20.100000000000001</v>
      </c>
      <c r="I13" s="44">
        <v>108083.8</v>
      </c>
      <c r="J13" s="21">
        <v>17704.2</v>
      </c>
      <c r="K13" s="21">
        <v>16091.4</v>
      </c>
      <c r="L13" s="21">
        <v>19419.5</v>
      </c>
      <c r="M13" s="21">
        <v>16.399999999999999</v>
      </c>
      <c r="N13" s="21">
        <v>14.9</v>
      </c>
      <c r="O13" s="22">
        <v>18</v>
      </c>
      <c r="P13" s="35">
        <v>273611.40000000002</v>
      </c>
      <c r="Q13" s="21">
        <v>34643</v>
      </c>
      <c r="R13" s="21">
        <v>30984.9</v>
      </c>
      <c r="S13" s="21">
        <v>38343.9</v>
      </c>
      <c r="T13" s="21">
        <v>12.7</v>
      </c>
      <c r="U13" s="21">
        <v>11.3</v>
      </c>
      <c r="V13" s="22">
        <v>14</v>
      </c>
    </row>
    <row r="14" spans="1:22">
      <c r="A14" s="39" t="s">
        <v>243</v>
      </c>
      <c r="B14" s="44">
        <v>48500</v>
      </c>
      <c r="C14" s="21">
        <v>8694.4</v>
      </c>
      <c r="D14" s="21">
        <v>7172.9</v>
      </c>
      <c r="E14" s="21">
        <v>10304</v>
      </c>
      <c r="F14" s="21">
        <v>17.899999999999999</v>
      </c>
      <c r="G14" s="21">
        <v>14.8</v>
      </c>
      <c r="H14" s="22">
        <v>21.2</v>
      </c>
      <c r="I14" s="44">
        <v>131889.20000000001</v>
      </c>
      <c r="J14" s="21">
        <v>23201.8</v>
      </c>
      <c r="K14" s="21">
        <v>21163.599999999999</v>
      </c>
      <c r="L14" s="21">
        <v>25471.599999999999</v>
      </c>
      <c r="M14" s="21">
        <v>17.600000000000001</v>
      </c>
      <c r="N14" s="21">
        <v>16</v>
      </c>
      <c r="O14" s="22">
        <v>19.3</v>
      </c>
      <c r="P14" s="35">
        <v>341269.8</v>
      </c>
      <c r="Q14" s="21">
        <v>45220.9</v>
      </c>
      <c r="R14" s="21">
        <v>40561.199999999997</v>
      </c>
      <c r="S14" s="21">
        <v>50018</v>
      </c>
      <c r="T14" s="21">
        <v>13.3</v>
      </c>
      <c r="U14" s="21">
        <v>11.9</v>
      </c>
      <c r="V14" s="22">
        <v>14.7</v>
      </c>
    </row>
    <row r="15" spans="1:22">
      <c r="A15" s="39" t="s">
        <v>226</v>
      </c>
      <c r="B15" s="44">
        <v>78253.3</v>
      </c>
      <c r="C15" s="21">
        <v>13602.7</v>
      </c>
      <c r="D15" s="21">
        <v>11183.6</v>
      </c>
      <c r="E15" s="21">
        <v>16224.6</v>
      </c>
      <c r="F15" s="21">
        <v>17.399999999999999</v>
      </c>
      <c r="G15" s="21">
        <v>14.3</v>
      </c>
      <c r="H15" s="22">
        <v>20.7</v>
      </c>
      <c r="I15" s="44">
        <v>189469.9</v>
      </c>
      <c r="J15" s="21">
        <v>33127.9</v>
      </c>
      <c r="K15" s="21">
        <v>30154.400000000001</v>
      </c>
      <c r="L15" s="21">
        <v>36299.699999999997</v>
      </c>
      <c r="M15" s="21">
        <v>17.5</v>
      </c>
      <c r="N15" s="21">
        <v>15.9</v>
      </c>
      <c r="O15" s="22">
        <v>19.2</v>
      </c>
      <c r="P15" s="35">
        <v>369564.9</v>
      </c>
      <c r="Q15" s="21">
        <v>49451.7</v>
      </c>
      <c r="R15" s="21">
        <v>44339</v>
      </c>
      <c r="S15" s="21">
        <v>54730.3</v>
      </c>
      <c r="T15" s="21">
        <v>13.4</v>
      </c>
      <c r="U15" s="21">
        <v>12</v>
      </c>
      <c r="V15" s="22">
        <v>14.8</v>
      </c>
    </row>
    <row r="16" spans="1:22">
      <c r="A16" s="39" t="s">
        <v>237</v>
      </c>
      <c r="B16" s="44">
        <v>39528.199999999997</v>
      </c>
      <c r="C16" s="21">
        <v>6726.7</v>
      </c>
      <c r="D16" s="21">
        <v>5495</v>
      </c>
      <c r="E16" s="21">
        <v>8057.6</v>
      </c>
      <c r="F16" s="21">
        <v>17</v>
      </c>
      <c r="G16" s="21">
        <v>13.9</v>
      </c>
      <c r="H16" s="22">
        <v>20.399999999999999</v>
      </c>
      <c r="I16" s="44">
        <v>124440.9</v>
      </c>
      <c r="J16" s="21">
        <v>20628.3</v>
      </c>
      <c r="K16" s="21">
        <v>18809</v>
      </c>
      <c r="L16" s="21">
        <v>22579.599999999999</v>
      </c>
      <c r="M16" s="21">
        <v>16.600000000000001</v>
      </c>
      <c r="N16" s="21">
        <v>15.1</v>
      </c>
      <c r="O16" s="22">
        <v>18.100000000000001</v>
      </c>
      <c r="P16" s="35">
        <v>251527.9</v>
      </c>
      <c r="Q16" s="21">
        <v>31640.9</v>
      </c>
      <c r="R16" s="21">
        <v>28311.9</v>
      </c>
      <c r="S16" s="21">
        <v>35008.300000000003</v>
      </c>
      <c r="T16" s="21">
        <v>12.6</v>
      </c>
      <c r="U16" s="21">
        <v>11.3</v>
      </c>
      <c r="V16" s="22">
        <v>13.9</v>
      </c>
    </row>
    <row r="17" spans="1:22">
      <c r="A17" s="39" t="s">
        <v>260</v>
      </c>
      <c r="B17" s="44">
        <v>24659</v>
      </c>
      <c r="C17" s="21">
        <v>3455.3</v>
      </c>
      <c r="D17" s="21">
        <v>2785.7</v>
      </c>
      <c r="E17" s="21">
        <v>4208.2</v>
      </c>
      <c r="F17" s="21">
        <v>14</v>
      </c>
      <c r="G17" s="21">
        <v>11.3</v>
      </c>
      <c r="H17" s="22">
        <v>17.100000000000001</v>
      </c>
      <c r="I17" s="44">
        <v>83339.5</v>
      </c>
      <c r="J17" s="21">
        <v>11729.5</v>
      </c>
      <c r="K17" s="21">
        <v>10422.799999999999</v>
      </c>
      <c r="L17" s="21">
        <v>13060.6</v>
      </c>
      <c r="M17" s="21">
        <v>14.1</v>
      </c>
      <c r="N17" s="21">
        <v>12.5</v>
      </c>
      <c r="O17" s="22">
        <v>15.7</v>
      </c>
      <c r="P17" s="35">
        <v>227695.3</v>
      </c>
      <c r="Q17" s="21">
        <v>24890.7</v>
      </c>
      <c r="R17" s="21">
        <v>22022.400000000001</v>
      </c>
      <c r="S17" s="21">
        <v>27861.599999999999</v>
      </c>
      <c r="T17" s="21">
        <v>10.9</v>
      </c>
      <c r="U17" s="21">
        <v>9.6999999999999993</v>
      </c>
      <c r="V17" s="22">
        <v>12.2</v>
      </c>
    </row>
    <row r="18" spans="1:22">
      <c r="A18" s="39" t="s">
        <v>252</v>
      </c>
      <c r="B18" s="44">
        <v>26509.200000000001</v>
      </c>
      <c r="C18" s="21">
        <v>4363.2</v>
      </c>
      <c r="D18" s="21">
        <v>3566.9</v>
      </c>
      <c r="E18" s="21">
        <v>5227.5</v>
      </c>
      <c r="F18" s="21">
        <v>16.5</v>
      </c>
      <c r="G18" s="21">
        <v>13.5</v>
      </c>
      <c r="H18" s="22">
        <v>19.7</v>
      </c>
      <c r="I18" s="44">
        <v>82783.399999999994</v>
      </c>
      <c r="J18" s="21">
        <v>12841.4</v>
      </c>
      <c r="K18" s="21">
        <v>11632.3</v>
      </c>
      <c r="L18" s="21">
        <v>14134.4</v>
      </c>
      <c r="M18" s="21">
        <v>15.5</v>
      </c>
      <c r="N18" s="21">
        <v>14.1</v>
      </c>
      <c r="O18" s="22">
        <v>17.100000000000001</v>
      </c>
      <c r="P18" s="35">
        <v>215415.4</v>
      </c>
      <c r="Q18" s="21">
        <v>25441.1</v>
      </c>
      <c r="R18" s="21">
        <v>22721.4</v>
      </c>
      <c r="S18" s="21">
        <v>28217.3</v>
      </c>
      <c r="T18" s="21">
        <v>11.8</v>
      </c>
      <c r="U18" s="21">
        <v>10.5</v>
      </c>
      <c r="V18" s="22">
        <v>13.1</v>
      </c>
    </row>
    <row r="19" spans="1:22">
      <c r="A19" s="39" t="s">
        <v>233</v>
      </c>
      <c r="B19" s="44">
        <v>132702.1</v>
      </c>
      <c r="C19" s="21">
        <v>26245.7</v>
      </c>
      <c r="D19" s="21">
        <v>21772.5</v>
      </c>
      <c r="E19" s="21">
        <v>30878.799999999999</v>
      </c>
      <c r="F19" s="21">
        <v>19.8</v>
      </c>
      <c r="G19" s="21">
        <v>16.399999999999999</v>
      </c>
      <c r="H19" s="22">
        <v>23.3</v>
      </c>
      <c r="I19" s="44">
        <v>305941.7</v>
      </c>
      <c r="J19" s="21">
        <v>59226.2</v>
      </c>
      <c r="K19" s="21">
        <v>53646.2</v>
      </c>
      <c r="L19" s="21">
        <v>65671.600000000006</v>
      </c>
      <c r="M19" s="21">
        <v>19.399999999999999</v>
      </c>
      <c r="N19" s="21">
        <v>17.5</v>
      </c>
      <c r="O19" s="22">
        <v>21.5</v>
      </c>
      <c r="P19" s="35">
        <v>730829.2</v>
      </c>
      <c r="Q19" s="21">
        <v>107188.4</v>
      </c>
      <c r="R19" s="21">
        <v>94875</v>
      </c>
      <c r="S19" s="21">
        <v>120027.7</v>
      </c>
      <c r="T19" s="21">
        <v>14.7</v>
      </c>
      <c r="U19" s="21">
        <v>13</v>
      </c>
      <c r="V19" s="22">
        <v>16.399999999999999</v>
      </c>
    </row>
    <row r="20" spans="1:22">
      <c r="A20" s="39" t="s">
        <v>241</v>
      </c>
      <c r="B20" s="44">
        <v>79033.399999999994</v>
      </c>
      <c r="C20" s="21">
        <v>13397.1</v>
      </c>
      <c r="D20" s="21">
        <v>11005.7</v>
      </c>
      <c r="E20" s="21">
        <v>15973.7</v>
      </c>
      <c r="F20" s="21">
        <v>17</v>
      </c>
      <c r="G20" s="21">
        <v>13.9</v>
      </c>
      <c r="H20" s="22">
        <v>20.2</v>
      </c>
      <c r="I20" s="44">
        <v>270951.8</v>
      </c>
      <c r="J20" s="21">
        <v>45210.6</v>
      </c>
      <c r="K20" s="21">
        <v>41156.6</v>
      </c>
      <c r="L20" s="21">
        <v>49530.5</v>
      </c>
      <c r="M20" s="21">
        <v>16.7</v>
      </c>
      <c r="N20" s="21">
        <v>15.2</v>
      </c>
      <c r="O20" s="22">
        <v>18.3</v>
      </c>
      <c r="P20" s="35">
        <v>531904.19999999995</v>
      </c>
      <c r="Q20" s="21">
        <v>66916</v>
      </c>
      <c r="R20" s="21">
        <v>59755.4</v>
      </c>
      <c r="S20" s="21">
        <v>74200.800000000003</v>
      </c>
      <c r="T20" s="21">
        <v>12.6</v>
      </c>
      <c r="U20" s="21">
        <v>11.2</v>
      </c>
      <c r="V20" s="22">
        <v>14</v>
      </c>
    </row>
    <row r="21" spans="1:22">
      <c r="A21" s="39" t="s">
        <v>242</v>
      </c>
      <c r="B21" s="44">
        <v>34658.199999999997</v>
      </c>
      <c r="C21" s="21">
        <v>6128.9</v>
      </c>
      <c r="D21" s="21">
        <v>5017.6000000000004</v>
      </c>
      <c r="E21" s="21">
        <v>7316.8</v>
      </c>
      <c r="F21" s="21">
        <v>17.7</v>
      </c>
      <c r="G21" s="21">
        <v>14.5</v>
      </c>
      <c r="H21" s="22">
        <v>21.1</v>
      </c>
      <c r="I21" s="44">
        <v>111249.8</v>
      </c>
      <c r="J21" s="21">
        <v>18579.3</v>
      </c>
      <c r="K21" s="21">
        <v>16915.2</v>
      </c>
      <c r="L21" s="21">
        <v>20359.8</v>
      </c>
      <c r="M21" s="21">
        <v>16.7</v>
      </c>
      <c r="N21" s="21">
        <v>15.2</v>
      </c>
      <c r="O21" s="22">
        <v>18.3</v>
      </c>
      <c r="P21" s="35">
        <v>268658</v>
      </c>
      <c r="Q21" s="21">
        <v>34319.800000000003</v>
      </c>
      <c r="R21" s="21">
        <v>30777.9</v>
      </c>
      <c r="S21" s="21">
        <v>37946.400000000001</v>
      </c>
      <c r="T21" s="21">
        <v>12.8</v>
      </c>
      <c r="U21" s="21">
        <v>11.5</v>
      </c>
      <c r="V21" s="22">
        <v>14.1</v>
      </c>
    </row>
    <row r="22" spans="1:22">
      <c r="A22" s="39" t="s">
        <v>255</v>
      </c>
      <c r="B22" s="44">
        <v>58808.6</v>
      </c>
      <c r="C22" s="21">
        <v>8937.9</v>
      </c>
      <c r="D22" s="21">
        <v>7252.7</v>
      </c>
      <c r="E22" s="21">
        <v>10783.4</v>
      </c>
      <c r="F22" s="21">
        <v>15.2</v>
      </c>
      <c r="G22" s="21">
        <v>12.3</v>
      </c>
      <c r="H22" s="22">
        <v>18.3</v>
      </c>
      <c r="I22" s="44">
        <v>164388</v>
      </c>
      <c r="J22" s="21">
        <v>25441.7</v>
      </c>
      <c r="K22" s="21">
        <v>22928</v>
      </c>
      <c r="L22" s="21">
        <v>28071.7</v>
      </c>
      <c r="M22" s="21">
        <v>15.5</v>
      </c>
      <c r="N22" s="21">
        <v>13.9</v>
      </c>
      <c r="O22" s="22">
        <v>17.100000000000001</v>
      </c>
      <c r="P22" s="35">
        <v>453296.1</v>
      </c>
      <c r="Q22" s="21">
        <v>50433.3</v>
      </c>
      <c r="R22" s="21">
        <v>44780.3</v>
      </c>
      <c r="S22" s="21">
        <v>56256.9</v>
      </c>
      <c r="T22" s="21">
        <v>11.1</v>
      </c>
      <c r="U22" s="21">
        <v>9.9</v>
      </c>
      <c r="V22" s="22">
        <v>12.4</v>
      </c>
    </row>
    <row r="23" spans="1:22">
      <c r="A23" s="39" t="s">
        <v>234</v>
      </c>
      <c r="B23" s="44">
        <v>98504.5</v>
      </c>
      <c r="C23" s="21">
        <v>17803.2</v>
      </c>
      <c r="D23" s="21">
        <v>14727.2</v>
      </c>
      <c r="E23" s="21">
        <v>21077.599999999999</v>
      </c>
      <c r="F23" s="21">
        <v>18.100000000000001</v>
      </c>
      <c r="G23" s="21">
        <v>15</v>
      </c>
      <c r="H23" s="22">
        <v>21.4</v>
      </c>
      <c r="I23" s="44">
        <v>250416.6</v>
      </c>
      <c r="J23" s="21">
        <v>43555.8</v>
      </c>
      <c r="K23" s="21">
        <v>39733.300000000003</v>
      </c>
      <c r="L23" s="21">
        <v>47664.1</v>
      </c>
      <c r="M23" s="21">
        <v>17.399999999999999</v>
      </c>
      <c r="N23" s="21">
        <v>15.9</v>
      </c>
      <c r="O23" s="22">
        <v>19</v>
      </c>
      <c r="P23" s="35">
        <v>512565.9</v>
      </c>
      <c r="Q23" s="21">
        <v>66724.800000000003</v>
      </c>
      <c r="R23" s="21">
        <v>59813.7</v>
      </c>
      <c r="S23" s="21">
        <v>73815.8</v>
      </c>
      <c r="T23" s="21">
        <v>13</v>
      </c>
      <c r="U23" s="21">
        <v>11.7</v>
      </c>
      <c r="V23" s="22">
        <v>14.4</v>
      </c>
    </row>
    <row r="24" spans="1:22">
      <c r="A24" s="39" t="s">
        <v>240</v>
      </c>
      <c r="B24" s="44">
        <v>93984</v>
      </c>
      <c r="C24" s="21">
        <v>16482.5</v>
      </c>
      <c r="D24" s="21">
        <v>13581.7</v>
      </c>
      <c r="E24" s="21">
        <v>19604.900000000001</v>
      </c>
      <c r="F24" s="21">
        <v>17.5</v>
      </c>
      <c r="G24" s="21">
        <v>14.5</v>
      </c>
      <c r="H24" s="22">
        <v>20.9</v>
      </c>
      <c r="I24" s="44">
        <v>246682.6</v>
      </c>
      <c r="J24" s="21">
        <v>42169.4</v>
      </c>
      <c r="K24" s="21">
        <v>38372.6</v>
      </c>
      <c r="L24" s="21">
        <v>46328.7</v>
      </c>
      <c r="M24" s="21">
        <v>17.100000000000001</v>
      </c>
      <c r="N24" s="21">
        <v>15.6</v>
      </c>
      <c r="O24" s="22">
        <v>18.8</v>
      </c>
      <c r="P24" s="35">
        <v>536172.5</v>
      </c>
      <c r="Q24" s="21">
        <v>69991.3</v>
      </c>
      <c r="R24" s="21">
        <v>62688.800000000003</v>
      </c>
      <c r="S24" s="21">
        <v>77432.800000000003</v>
      </c>
      <c r="T24" s="21">
        <v>13.1</v>
      </c>
      <c r="U24" s="21">
        <v>11.7</v>
      </c>
      <c r="V24" s="22">
        <v>14.4</v>
      </c>
    </row>
    <row r="25" spans="1:22">
      <c r="A25" s="39" t="s">
        <v>231</v>
      </c>
      <c r="B25" s="44">
        <v>87730.6</v>
      </c>
      <c r="C25" s="21">
        <v>16637.3</v>
      </c>
      <c r="D25" s="21">
        <v>13806.7</v>
      </c>
      <c r="E25" s="21">
        <v>19602.099999999999</v>
      </c>
      <c r="F25" s="21">
        <v>19</v>
      </c>
      <c r="G25" s="21">
        <v>15.7</v>
      </c>
      <c r="H25" s="22">
        <v>22.3</v>
      </c>
      <c r="I25" s="44">
        <v>241654.39999999999</v>
      </c>
      <c r="J25" s="21">
        <v>44691.199999999997</v>
      </c>
      <c r="K25" s="21">
        <v>40818.1</v>
      </c>
      <c r="L25" s="21">
        <v>49155</v>
      </c>
      <c r="M25" s="21">
        <v>18.5</v>
      </c>
      <c r="N25" s="21">
        <v>16.899999999999999</v>
      </c>
      <c r="O25" s="22">
        <v>20.3</v>
      </c>
      <c r="P25" s="35">
        <v>508777.3</v>
      </c>
      <c r="Q25" s="21">
        <v>70539.399999999994</v>
      </c>
      <c r="R25" s="21">
        <v>63176.1</v>
      </c>
      <c r="S25" s="21">
        <v>78273.399999999994</v>
      </c>
      <c r="T25" s="21">
        <v>13.9</v>
      </c>
      <c r="U25" s="21">
        <v>12.4</v>
      </c>
      <c r="V25" s="22">
        <v>15.4</v>
      </c>
    </row>
    <row r="26" spans="1:22">
      <c r="A26" s="39" t="s">
        <v>253</v>
      </c>
      <c r="B26" s="44">
        <v>40440.199999999997</v>
      </c>
      <c r="C26" s="21">
        <v>6952.3</v>
      </c>
      <c r="D26" s="21">
        <v>5718.7</v>
      </c>
      <c r="E26" s="21">
        <v>8273.7999999999993</v>
      </c>
      <c r="F26" s="21">
        <v>17.2</v>
      </c>
      <c r="G26" s="21">
        <v>14.1</v>
      </c>
      <c r="H26" s="22">
        <v>20.5</v>
      </c>
      <c r="I26" s="44">
        <v>111783.7</v>
      </c>
      <c r="J26" s="21">
        <v>17449</v>
      </c>
      <c r="K26" s="21">
        <v>15751.6</v>
      </c>
      <c r="L26" s="21">
        <v>19241.5</v>
      </c>
      <c r="M26" s="21">
        <v>15.6</v>
      </c>
      <c r="N26" s="21">
        <v>14.1</v>
      </c>
      <c r="O26" s="22">
        <v>17.2</v>
      </c>
      <c r="P26" s="35">
        <v>349206.1</v>
      </c>
      <c r="Q26" s="21">
        <v>43007.7</v>
      </c>
      <c r="R26" s="21">
        <v>38354.199999999997</v>
      </c>
      <c r="S26" s="21">
        <v>47712.6</v>
      </c>
      <c r="T26" s="21">
        <v>12.3</v>
      </c>
      <c r="U26" s="21">
        <v>11</v>
      </c>
      <c r="V26" s="22">
        <v>13.7</v>
      </c>
    </row>
    <row r="27" spans="1:22">
      <c r="A27" s="39" t="s">
        <v>227</v>
      </c>
      <c r="B27" s="44">
        <v>57075.1</v>
      </c>
      <c r="C27" s="21">
        <v>10706.9</v>
      </c>
      <c r="D27" s="21">
        <v>8851.5</v>
      </c>
      <c r="E27" s="21">
        <v>12710.3</v>
      </c>
      <c r="F27" s="21">
        <v>18.8</v>
      </c>
      <c r="G27" s="21">
        <v>15.5</v>
      </c>
      <c r="H27" s="22">
        <v>22.3</v>
      </c>
      <c r="I27" s="44">
        <v>113058.2</v>
      </c>
      <c r="J27" s="21">
        <v>20000.3</v>
      </c>
      <c r="K27" s="21">
        <v>18229.2</v>
      </c>
      <c r="L27" s="21">
        <v>21958</v>
      </c>
      <c r="M27" s="21">
        <v>17.7</v>
      </c>
      <c r="N27" s="21">
        <v>16.100000000000001</v>
      </c>
      <c r="O27" s="22">
        <v>19.399999999999999</v>
      </c>
      <c r="P27" s="35">
        <v>230691.7</v>
      </c>
      <c r="Q27" s="21">
        <v>32573.7</v>
      </c>
      <c r="R27" s="21">
        <v>29214.1</v>
      </c>
      <c r="S27" s="21">
        <v>35997.800000000003</v>
      </c>
      <c r="T27" s="21">
        <v>14.1</v>
      </c>
      <c r="U27" s="21">
        <v>12.7</v>
      </c>
      <c r="V27" s="22">
        <v>15.6</v>
      </c>
    </row>
    <row r="28" spans="1:22">
      <c r="A28" s="39" t="s">
        <v>249</v>
      </c>
      <c r="B28" s="44">
        <v>50949.8</v>
      </c>
      <c r="C28" s="21">
        <v>8774.2999999999993</v>
      </c>
      <c r="D28" s="21">
        <v>7222.8</v>
      </c>
      <c r="E28" s="21">
        <v>10459.200000000001</v>
      </c>
      <c r="F28" s="21">
        <v>17.2</v>
      </c>
      <c r="G28" s="21">
        <v>14.2</v>
      </c>
      <c r="H28" s="22">
        <v>20.5</v>
      </c>
      <c r="I28" s="44">
        <v>136680</v>
      </c>
      <c r="J28" s="21">
        <v>23047.599999999999</v>
      </c>
      <c r="K28" s="21">
        <v>20912.3</v>
      </c>
      <c r="L28" s="21">
        <v>25367.1</v>
      </c>
      <c r="M28" s="21">
        <v>16.899999999999999</v>
      </c>
      <c r="N28" s="21">
        <v>15.3</v>
      </c>
      <c r="O28" s="22">
        <v>18.600000000000001</v>
      </c>
      <c r="P28" s="35">
        <v>371606.3</v>
      </c>
      <c r="Q28" s="21">
        <v>46806.8</v>
      </c>
      <c r="R28" s="21">
        <v>41693.599999999999</v>
      </c>
      <c r="S28" s="21">
        <v>51870.8</v>
      </c>
      <c r="T28" s="21">
        <v>12.6</v>
      </c>
      <c r="U28" s="21">
        <v>11.2</v>
      </c>
      <c r="V28" s="22">
        <v>14</v>
      </c>
    </row>
    <row r="29" spans="1:22">
      <c r="A29" s="39" t="s">
        <v>223</v>
      </c>
      <c r="B29" s="44">
        <v>47330.5</v>
      </c>
      <c r="C29" s="21">
        <v>8974.5</v>
      </c>
      <c r="D29" s="21">
        <v>7385.7</v>
      </c>
      <c r="E29" s="21">
        <v>10655.1</v>
      </c>
      <c r="F29" s="21">
        <v>19</v>
      </c>
      <c r="G29" s="21">
        <v>15.6</v>
      </c>
      <c r="H29" s="22">
        <v>22.5</v>
      </c>
      <c r="I29" s="44">
        <v>184162.5</v>
      </c>
      <c r="J29" s="21">
        <v>33436.199999999997</v>
      </c>
      <c r="K29" s="21">
        <v>30379.9</v>
      </c>
      <c r="L29" s="21">
        <v>36739.800000000003</v>
      </c>
      <c r="M29" s="21">
        <v>18.2</v>
      </c>
      <c r="N29" s="21">
        <v>16.5</v>
      </c>
      <c r="O29" s="22">
        <v>19.899999999999999</v>
      </c>
      <c r="P29" s="35">
        <v>311688.5</v>
      </c>
      <c r="Q29" s="21">
        <v>43213.3</v>
      </c>
      <c r="R29" s="21">
        <v>38701.1</v>
      </c>
      <c r="S29" s="21">
        <v>47946.1</v>
      </c>
      <c r="T29" s="21">
        <v>13.9</v>
      </c>
      <c r="U29" s="21">
        <v>12.4</v>
      </c>
      <c r="V29" s="22">
        <v>15.4</v>
      </c>
    </row>
    <row r="30" spans="1:22">
      <c r="A30" s="39" t="s">
        <v>254</v>
      </c>
      <c r="B30" s="44">
        <v>64085.9</v>
      </c>
      <c r="C30" s="21">
        <v>10174.1</v>
      </c>
      <c r="D30" s="21">
        <v>8356</v>
      </c>
      <c r="E30" s="21">
        <v>12122</v>
      </c>
      <c r="F30" s="21">
        <v>15.9</v>
      </c>
      <c r="G30" s="21">
        <v>13</v>
      </c>
      <c r="H30" s="22">
        <v>18.899999999999999</v>
      </c>
      <c r="I30" s="44">
        <v>113103</v>
      </c>
      <c r="J30" s="21">
        <v>17794.599999999999</v>
      </c>
      <c r="K30" s="21">
        <v>16011.5</v>
      </c>
      <c r="L30" s="21">
        <v>19772.599999999999</v>
      </c>
      <c r="M30" s="21">
        <v>15.7</v>
      </c>
      <c r="N30" s="21">
        <v>14.2</v>
      </c>
      <c r="O30" s="22">
        <v>17.5</v>
      </c>
      <c r="P30" s="35">
        <v>357478.1</v>
      </c>
      <c r="Q30" s="21">
        <v>42765.1</v>
      </c>
      <c r="R30" s="21">
        <v>37967.599999999999</v>
      </c>
      <c r="S30" s="21">
        <v>47746.5</v>
      </c>
      <c r="T30" s="21">
        <v>12</v>
      </c>
      <c r="U30" s="21">
        <v>10.6</v>
      </c>
      <c r="V30" s="22">
        <v>13.4</v>
      </c>
    </row>
    <row r="31" spans="1:22">
      <c r="A31" s="39" t="s">
        <v>224</v>
      </c>
      <c r="B31" s="44">
        <v>150592.9</v>
      </c>
      <c r="C31" s="21">
        <v>30279.5</v>
      </c>
      <c r="D31" s="21">
        <v>25166</v>
      </c>
      <c r="E31" s="21">
        <v>35571.699999999997</v>
      </c>
      <c r="F31" s="21">
        <v>20.100000000000001</v>
      </c>
      <c r="G31" s="21">
        <v>16.7</v>
      </c>
      <c r="H31" s="22">
        <v>23.6</v>
      </c>
      <c r="I31" s="44">
        <v>400952.7</v>
      </c>
      <c r="J31" s="21">
        <v>79419.7</v>
      </c>
      <c r="K31" s="21">
        <v>72535.7</v>
      </c>
      <c r="L31" s="21">
        <v>87532.4</v>
      </c>
      <c r="M31" s="21">
        <v>19.8</v>
      </c>
      <c r="N31" s="21">
        <v>18.100000000000001</v>
      </c>
      <c r="O31" s="22">
        <v>21.8</v>
      </c>
      <c r="P31" s="35">
        <v>892497.9</v>
      </c>
      <c r="Q31" s="21">
        <v>133648.4</v>
      </c>
      <c r="R31" s="21">
        <v>119420.6</v>
      </c>
      <c r="S31" s="21">
        <v>148635.79999999999</v>
      </c>
      <c r="T31" s="21">
        <v>15</v>
      </c>
      <c r="U31" s="21">
        <v>13.4</v>
      </c>
      <c r="V31" s="22">
        <v>16.7</v>
      </c>
    </row>
    <row r="32" spans="1:22">
      <c r="A32" s="39" t="s">
        <v>256</v>
      </c>
      <c r="B32" s="44">
        <v>70265.5</v>
      </c>
      <c r="C32" s="21">
        <v>12077</v>
      </c>
      <c r="D32" s="21">
        <v>9915.5</v>
      </c>
      <c r="E32" s="21">
        <v>14352.5</v>
      </c>
      <c r="F32" s="21">
        <v>17.2</v>
      </c>
      <c r="G32" s="21">
        <v>14.1</v>
      </c>
      <c r="H32" s="22">
        <v>20.399999999999999</v>
      </c>
      <c r="I32" s="44">
        <v>99385.3</v>
      </c>
      <c r="J32" s="21">
        <v>16500.8</v>
      </c>
      <c r="K32" s="21">
        <v>14732.2</v>
      </c>
      <c r="L32" s="21">
        <v>18511.8</v>
      </c>
      <c r="M32" s="21">
        <v>16.600000000000001</v>
      </c>
      <c r="N32" s="21">
        <v>14.8</v>
      </c>
      <c r="O32" s="22">
        <v>18.600000000000001</v>
      </c>
      <c r="P32" s="35">
        <v>480313.2</v>
      </c>
      <c r="Q32" s="21">
        <v>63585.1</v>
      </c>
      <c r="R32" s="21">
        <v>55960.6</v>
      </c>
      <c r="S32" s="21">
        <v>71273.3</v>
      </c>
      <c r="T32" s="21">
        <v>13.2</v>
      </c>
      <c r="U32" s="21">
        <v>11.7</v>
      </c>
      <c r="V32" s="22">
        <v>14.8</v>
      </c>
    </row>
    <row r="33" spans="1:22">
      <c r="A33" s="39" t="s">
        <v>259</v>
      </c>
      <c r="B33" s="44">
        <v>76784.399999999994</v>
      </c>
      <c r="C33" s="21">
        <v>11542.1</v>
      </c>
      <c r="D33" s="21">
        <v>9412.2999999999993</v>
      </c>
      <c r="E33" s="21">
        <v>13835.2</v>
      </c>
      <c r="F33" s="21">
        <v>15</v>
      </c>
      <c r="G33" s="21">
        <v>12.3</v>
      </c>
      <c r="H33" s="22">
        <v>18</v>
      </c>
      <c r="I33" s="44">
        <v>145999.20000000001</v>
      </c>
      <c r="J33" s="21">
        <v>22540.9</v>
      </c>
      <c r="K33" s="21">
        <v>20291</v>
      </c>
      <c r="L33" s="21">
        <v>24996</v>
      </c>
      <c r="M33" s="21">
        <v>15.4</v>
      </c>
      <c r="N33" s="21">
        <v>13.9</v>
      </c>
      <c r="O33" s="22">
        <v>17.100000000000001</v>
      </c>
      <c r="P33" s="35">
        <v>582998.4</v>
      </c>
      <c r="Q33" s="21">
        <v>69163.600000000006</v>
      </c>
      <c r="R33" s="21">
        <v>61296.7</v>
      </c>
      <c r="S33" s="21">
        <v>77201.899999999994</v>
      </c>
      <c r="T33" s="21">
        <v>11.9</v>
      </c>
      <c r="U33" s="21">
        <v>10.5</v>
      </c>
      <c r="V33" s="22">
        <v>13.2</v>
      </c>
    </row>
    <row r="34" spans="1:22">
      <c r="A34" s="39" t="s">
        <v>244</v>
      </c>
      <c r="B34" s="44">
        <v>37002.199999999997</v>
      </c>
      <c r="C34" s="21">
        <v>6150.4</v>
      </c>
      <c r="D34" s="21">
        <v>5065.2</v>
      </c>
      <c r="E34" s="21">
        <v>7351.8</v>
      </c>
      <c r="F34" s="21">
        <v>16.600000000000001</v>
      </c>
      <c r="G34" s="21">
        <v>13.7</v>
      </c>
      <c r="H34" s="22">
        <v>19.899999999999999</v>
      </c>
      <c r="I34" s="44">
        <v>104675.3</v>
      </c>
      <c r="J34" s="21">
        <v>17309.7</v>
      </c>
      <c r="K34" s="21">
        <v>15707.7</v>
      </c>
      <c r="L34" s="21">
        <v>19026.5</v>
      </c>
      <c r="M34" s="21">
        <v>16.5</v>
      </c>
      <c r="N34" s="21">
        <v>15</v>
      </c>
      <c r="O34" s="22">
        <v>18.2</v>
      </c>
      <c r="P34" s="35">
        <v>213663.5</v>
      </c>
      <c r="Q34" s="21">
        <v>26988</v>
      </c>
      <c r="R34" s="21">
        <v>24124.3</v>
      </c>
      <c r="S34" s="21">
        <v>29918.1</v>
      </c>
      <c r="T34" s="21">
        <v>12.6</v>
      </c>
      <c r="U34" s="21">
        <v>11.3</v>
      </c>
      <c r="V34" s="22">
        <v>14</v>
      </c>
    </row>
    <row r="35" spans="1:22">
      <c r="A35" s="39" t="s">
        <v>239</v>
      </c>
      <c r="B35" s="44">
        <v>56172.3</v>
      </c>
      <c r="C35" s="21">
        <v>10752.6</v>
      </c>
      <c r="D35" s="21">
        <v>8919.6</v>
      </c>
      <c r="E35" s="21">
        <v>12671.8</v>
      </c>
      <c r="F35" s="21">
        <v>19.100000000000001</v>
      </c>
      <c r="G35" s="21">
        <v>15.9</v>
      </c>
      <c r="H35" s="22">
        <v>22.6</v>
      </c>
      <c r="I35" s="44">
        <v>127032.7</v>
      </c>
      <c r="J35" s="21">
        <v>22992.1</v>
      </c>
      <c r="K35" s="21">
        <v>20986.2</v>
      </c>
      <c r="L35" s="21">
        <v>25295.1</v>
      </c>
      <c r="M35" s="21">
        <v>18.100000000000001</v>
      </c>
      <c r="N35" s="21">
        <v>16.5</v>
      </c>
      <c r="O35" s="22">
        <v>19.899999999999999</v>
      </c>
      <c r="P35" s="35">
        <v>332129</v>
      </c>
      <c r="Q35" s="21">
        <v>46081.599999999999</v>
      </c>
      <c r="R35" s="21">
        <v>41300.300000000003</v>
      </c>
      <c r="S35" s="21">
        <v>51121.5</v>
      </c>
      <c r="T35" s="21">
        <v>13.9</v>
      </c>
      <c r="U35" s="21">
        <v>12.4</v>
      </c>
      <c r="V35" s="22">
        <v>15.4</v>
      </c>
    </row>
    <row r="36" spans="1:22">
      <c r="A36" s="39" t="s">
        <v>246</v>
      </c>
      <c r="B36" s="44">
        <v>16531.400000000001</v>
      </c>
      <c r="C36" s="21">
        <v>2888.2</v>
      </c>
      <c r="D36" s="21">
        <v>2366.6</v>
      </c>
      <c r="E36" s="21">
        <v>3452.4</v>
      </c>
      <c r="F36" s="21">
        <v>17.5</v>
      </c>
      <c r="G36" s="21">
        <v>14.3</v>
      </c>
      <c r="H36" s="22">
        <v>20.9</v>
      </c>
      <c r="I36" s="44">
        <v>57782</v>
      </c>
      <c r="J36" s="21">
        <v>10068.700000000001</v>
      </c>
      <c r="K36" s="21">
        <v>9154.7000000000007</v>
      </c>
      <c r="L36" s="21">
        <v>11045.3</v>
      </c>
      <c r="M36" s="21">
        <v>17.399999999999999</v>
      </c>
      <c r="N36" s="21">
        <v>15.8</v>
      </c>
      <c r="O36" s="22">
        <v>19.100000000000001</v>
      </c>
      <c r="P36" s="35">
        <v>189734.6</v>
      </c>
      <c r="Q36" s="21">
        <v>25017.9</v>
      </c>
      <c r="R36" s="21">
        <v>22391.7</v>
      </c>
      <c r="S36" s="21">
        <v>27714.3</v>
      </c>
      <c r="T36" s="21">
        <v>13.2</v>
      </c>
      <c r="U36" s="21">
        <v>11.8</v>
      </c>
      <c r="V36" s="22">
        <v>14.6</v>
      </c>
    </row>
    <row r="37" spans="1:22">
      <c r="A37" s="39" t="s">
        <v>228</v>
      </c>
      <c r="B37" s="44">
        <v>34863.699999999997</v>
      </c>
      <c r="C37" s="21">
        <v>5816</v>
      </c>
      <c r="D37" s="21">
        <v>4723.8</v>
      </c>
      <c r="E37" s="21">
        <v>6978.1</v>
      </c>
      <c r="F37" s="21">
        <v>16.7</v>
      </c>
      <c r="G37" s="21">
        <v>13.5</v>
      </c>
      <c r="H37" s="22">
        <v>20</v>
      </c>
      <c r="I37" s="44">
        <v>91920</v>
      </c>
      <c r="J37" s="21">
        <v>15364</v>
      </c>
      <c r="K37" s="21">
        <v>13975.8</v>
      </c>
      <c r="L37" s="21">
        <v>16850.7</v>
      </c>
      <c r="M37" s="21">
        <v>16.7</v>
      </c>
      <c r="N37" s="21">
        <v>15.2</v>
      </c>
      <c r="O37" s="22">
        <v>18.3</v>
      </c>
      <c r="P37" s="35">
        <v>179411.4</v>
      </c>
      <c r="Q37" s="21">
        <v>24029.3</v>
      </c>
      <c r="R37" s="21">
        <v>21514.5</v>
      </c>
      <c r="S37" s="21">
        <v>26622.9</v>
      </c>
      <c r="T37" s="21">
        <v>13.4</v>
      </c>
      <c r="U37" s="21">
        <v>12</v>
      </c>
      <c r="V37" s="22">
        <v>14.8</v>
      </c>
    </row>
    <row r="38" spans="1:22">
      <c r="A38" s="39" t="s">
        <v>257</v>
      </c>
      <c r="B38" s="44">
        <v>52917.1</v>
      </c>
      <c r="C38" s="21">
        <v>8587.6</v>
      </c>
      <c r="D38" s="21">
        <v>7043.2</v>
      </c>
      <c r="E38" s="21">
        <v>10238.6</v>
      </c>
      <c r="F38" s="21">
        <v>16.2</v>
      </c>
      <c r="G38" s="21">
        <v>13.3</v>
      </c>
      <c r="H38" s="22">
        <v>19.3</v>
      </c>
      <c r="I38" s="44">
        <v>143054.79999999999</v>
      </c>
      <c r="J38" s="21">
        <v>22539.200000000001</v>
      </c>
      <c r="K38" s="21">
        <v>20263.900000000001</v>
      </c>
      <c r="L38" s="21">
        <v>25078.1</v>
      </c>
      <c r="M38" s="21">
        <v>15.8</v>
      </c>
      <c r="N38" s="21">
        <v>14.2</v>
      </c>
      <c r="O38" s="22">
        <v>17.5</v>
      </c>
      <c r="P38" s="35">
        <v>468723.1</v>
      </c>
      <c r="Q38" s="21">
        <v>56589.5</v>
      </c>
      <c r="R38" s="21">
        <v>50160.2</v>
      </c>
      <c r="S38" s="21">
        <v>63211.6</v>
      </c>
      <c r="T38" s="21">
        <v>12.1</v>
      </c>
      <c r="U38" s="21">
        <v>10.7</v>
      </c>
      <c r="V38" s="22">
        <v>13.5</v>
      </c>
    </row>
    <row r="39" spans="1:22">
      <c r="A39" s="39" t="s">
        <v>262</v>
      </c>
      <c r="B39" s="44">
        <v>54964.9</v>
      </c>
      <c r="C39" s="21">
        <v>7496.4</v>
      </c>
      <c r="D39" s="21">
        <v>6087.4</v>
      </c>
      <c r="E39" s="21">
        <v>9075.1</v>
      </c>
      <c r="F39" s="21">
        <v>13.6</v>
      </c>
      <c r="G39" s="21">
        <v>11.1</v>
      </c>
      <c r="H39" s="22">
        <v>16.5</v>
      </c>
      <c r="I39" s="44">
        <v>124976.3</v>
      </c>
      <c r="J39" s="21">
        <v>17650.2</v>
      </c>
      <c r="K39" s="21">
        <v>15915.9</v>
      </c>
      <c r="L39" s="21">
        <v>19496.8</v>
      </c>
      <c r="M39" s="21">
        <v>14.1</v>
      </c>
      <c r="N39" s="21">
        <v>12.7</v>
      </c>
      <c r="O39" s="22">
        <v>15.6</v>
      </c>
      <c r="P39" s="35">
        <v>415819.9</v>
      </c>
      <c r="Q39" s="21">
        <v>45324</v>
      </c>
      <c r="R39" s="21">
        <v>40471.5</v>
      </c>
      <c r="S39" s="21">
        <v>50492.6</v>
      </c>
      <c r="T39" s="21">
        <v>10.9</v>
      </c>
      <c r="U39" s="21">
        <v>9.6999999999999993</v>
      </c>
      <c r="V39" s="22">
        <v>12.1</v>
      </c>
    </row>
    <row r="40" spans="1:22">
      <c r="A40" s="39" t="s">
        <v>225</v>
      </c>
      <c r="B40" s="44">
        <v>77209.5</v>
      </c>
      <c r="C40" s="21">
        <v>15662.1</v>
      </c>
      <c r="D40" s="21">
        <v>13023.3</v>
      </c>
      <c r="E40" s="21">
        <v>18404</v>
      </c>
      <c r="F40" s="21">
        <v>20.3</v>
      </c>
      <c r="G40" s="21">
        <v>16.899999999999999</v>
      </c>
      <c r="H40" s="22">
        <v>23.8</v>
      </c>
      <c r="I40" s="44">
        <v>167743.70000000001</v>
      </c>
      <c r="J40" s="21">
        <v>33303.4</v>
      </c>
      <c r="K40" s="21">
        <v>30250.1</v>
      </c>
      <c r="L40" s="21">
        <v>36847.300000000003</v>
      </c>
      <c r="M40" s="21">
        <v>19.899999999999999</v>
      </c>
      <c r="N40" s="21">
        <v>18</v>
      </c>
      <c r="O40" s="22">
        <v>22</v>
      </c>
      <c r="P40" s="35">
        <v>368378.8</v>
      </c>
      <c r="Q40" s="21">
        <v>55703.4</v>
      </c>
      <c r="R40" s="21">
        <v>49487.3</v>
      </c>
      <c r="S40" s="21">
        <v>62164.3</v>
      </c>
      <c r="T40" s="21">
        <v>15.1</v>
      </c>
      <c r="U40" s="21">
        <v>13.4</v>
      </c>
      <c r="V40" s="22">
        <v>16.899999999999999</v>
      </c>
    </row>
    <row r="41" spans="1:22">
      <c r="A41" s="39" t="s">
        <v>235</v>
      </c>
      <c r="B41" s="44">
        <v>69643.7</v>
      </c>
      <c r="C41" s="21">
        <v>12412.6</v>
      </c>
      <c r="D41" s="21">
        <v>10258.6</v>
      </c>
      <c r="E41" s="21">
        <v>14709.2</v>
      </c>
      <c r="F41" s="21">
        <v>17.8</v>
      </c>
      <c r="G41" s="21">
        <v>14.7</v>
      </c>
      <c r="H41" s="22">
        <v>21.1</v>
      </c>
      <c r="I41" s="44">
        <v>161895.4</v>
      </c>
      <c r="J41" s="21">
        <v>28261.200000000001</v>
      </c>
      <c r="K41" s="21">
        <v>25757.4</v>
      </c>
      <c r="L41" s="21">
        <v>30992.3</v>
      </c>
      <c r="M41" s="21">
        <v>17.5</v>
      </c>
      <c r="N41" s="21">
        <v>15.9</v>
      </c>
      <c r="O41" s="22">
        <v>19.100000000000001</v>
      </c>
      <c r="P41" s="35">
        <v>322891.90000000002</v>
      </c>
      <c r="Q41" s="21">
        <v>43590.5</v>
      </c>
      <c r="R41" s="21">
        <v>39091.5</v>
      </c>
      <c r="S41" s="21">
        <v>48177.3</v>
      </c>
      <c r="T41" s="21">
        <v>13.5</v>
      </c>
      <c r="U41" s="21">
        <v>12.1</v>
      </c>
      <c r="V41" s="22">
        <v>14.9</v>
      </c>
    </row>
    <row r="42" spans="1:22">
      <c r="A42" s="39" t="s">
        <v>229</v>
      </c>
      <c r="B42" s="44">
        <v>53128.4</v>
      </c>
      <c r="C42" s="21">
        <v>9777.4</v>
      </c>
      <c r="D42" s="21">
        <v>8031.4</v>
      </c>
      <c r="E42" s="21">
        <v>11645.6</v>
      </c>
      <c r="F42" s="21">
        <v>18.399999999999999</v>
      </c>
      <c r="G42" s="21">
        <v>15.1</v>
      </c>
      <c r="H42" s="22">
        <v>21.9</v>
      </c>
      <c r="I42" s="44">
        <v>150528.1</v>
      </c>
      <c r="J42" s="21">
        <v>26911.1</v>
      </c>
      <c r="K42" s="21">
        <v>24516.7</v>
      </c>
      <c r="L42" s="21">
        <v>29506</v>
      </c>
      <c r="M42" s="21">
        <v>17.899999999999999</v>
      </c>
      <c r="N42" s="21">
        <v>16.3</v>
      </c>
      <c r="O42" s="22">
        <v>19.600000000000001</v>
      </c>
      <c r="P42" s="35">
        <v>298942.90000000002</v>
      </c>
      <c r="Q42" s="21">
        <v>40498.5</v>
      </c>
      <c r="R42" s="21">
        <v>36340.9</v>
      </c>
      <c r="S42" s="21">
        <v>44825.4</v>
      </c>
      <c r="T42" s="21">
        <v>13.5</v>
      </c>
      <c r="U42" s="21">
        <v>12.2</v>
      </c>
      <c r="V42" s="22">
        <v>15</v>
      </c>
    </row>
    <row r="43" spans="1:22">
      <c r="A43" s="39" t="s">
        <v>261</v>
      </c>
      <c r="B43" s="44">
        <v>35512.800000000003</v>
      </c>
      <c r="C43" s="21">
        <v>4656.6000000000004</v>
      </c>
      <c r="D43" s="21">
        <v>3732.3</v>
      </c>
      <c r="E43" s="21">
        <v>5724.5</v>
      </c>
      <c r="F43" s="21">
        <v>13.1</v>
      </c>
      <c r="G43" s="21">
        <v>10.5</v>
      </c>
      <c r="H43" s="22">
        <v>16.100000000000001</v>
      </c>
      <c r="I43" s="44">
        <v>131848.5</v>
      </c>
      <c r="J43" s="21">
        <v>17881.2</v>
      </c>
      <c r="K43" s="21">
        <v>15902.1</v>
      </c>
      <c r="L43" s="21">
        <v>19959.900000000001</v>
      </c>
      <c r="M43" s="21">
        <v>13.6</v>
      </c>
      <c r="N43" s="21">
        <v>12.1</v>
      </c>
      <c r="O43" s="22">
        <v>15.1</v>
      </c>
      <c r="P43" s="35">
        <v>331351.40000000002</v>
      </c>
      <c r="Q43" s="21">
        <v>33917.9</v>
      </c>
      <c r="R43" s="21">
        <v>29852.5</v>
      </c>
      <c r="S43" s="21">
        <v>38137.300000000003</v>
      </c>
      <c r="T43" s="21">
        <v>10.199999999999999</v>
      </c>
      <c r="U43" s="21">
        <v>9</v>
      </c>
      <c r="V43" s="22">
        <v>11.5</v>
      </c>
    </row>
    <row r="44" spans="1:22">
      <c r="A44" s="39" t="s">
        <v>238</v>
      </c>
      <c r="B44" s="44">
        <v>93901.1</v>
      </c>
      <c r="C44" s="21">
        <v>15720.9</v>
      </c>
      <c r="D44" s="21">
        <v>12872.2</v>
      </c>
      <c r="E44" s="21">
        <v>18791.599999999999</v>
      </c>
      <c r="F44" s="21">
        <v>16.7</v>
      </c>
      <c r="G44" s="21">
        <v>13.7</v>
      </c>
      <c r="H44" s="22">
        <v>20</v>
      </c>
      <c r="I44" s="44">
        <v>274684.5</v>
      </c>
      <c r="J44" s="21">
        <v>44927.3</v>
      </c>
      <c r="K44" s="21">
        <v>40924.199999999997</v>
      </c>
      <c r="L44" s="21">
        <v>49187.1</v>
      </c>
      <c r="M44" s="21">
        <v>16.399999999999999</v>
      </c>
      <c r="N44" s="21">
        <v>14.9</v>
      </c>
      <c r="O44" s="22">
        <v>17.899999999999999</v>
      </c>
      <c r="P44" s="35">
        <v>500465.4</v>
      </c>
      <c r="Q44" s="21">
        <v>61849.4</v>
      </c>
      <c r="R44" s="21">
        <v>55351.9</v>
      </c>
      <c r="S44" s="21">
        <v>68453.2</v>
      </c>
      <c r="T44" s="21">
        <v>12.4</v>
      </c>
      <c r="U44" s="21">
        <v>11.1</v>
      </c>
      <c r="V44" s="22">
        <v>13.7</v>
      </c>
    </row>
    <row r="45" spans="1:22" ht="15.95" thickBot="1">
      <c r="A45" s="40" t="s">
        <v>232</v>
      </c>
      <c r="B45" s="45">
        <v>126913.8</v>
      </c>
      <c r="C45" s="23">
        <v>23108</v>
      </c>
      <c r="D45" s="23">
        <v>19145.599999999999</v>
      </c>
      <c r="E45" s="23">
        <v>27293.4</v>
      </c>
      <c r="F45" s="23">
        <v>18.2</v>
      </c>
      <c r="G45" s="23">
        <v>15.1</v>
      </c>
      <c r="H45" s="24">
        <v>21.5</v>
      </c>
      <c r="I45" s="45">
        <v>279010.59999999998</v>
      </c>
      <c r="J45" s="23">
        <v>53026.400000000001</v>
      </c>
      <c r="K45" s="23">
        <v>48199.199999999997</v>
      </c>
      <c r="L45" s="23">
        <v>58630.400000000001</v>
      </c>
      <c r="M45" s="23">
        <v>19</v>
      </c>
      <c r="N45" s="23">
        <v>17.3</v>
      </c>
      <c r="O45" s="24">
        <v>21</v>
      </c>
      <c r="P45" s="36">
        <v>619108.80000000005</v>
      </c>
      <c r="Q45" s="23">
        <v>89466</v>
      </c>
      <c r="R45" s="23">
        <v>79708.3</v>
      </c>
      <c r="S45" s="23">
        <v>99665.5</v>
      </c>
      <c r="T45" s="23">
        <v>14.5</v>
      </c>
      <c r="U45" s="23">
        <v>12.9</v>
      </c>
      <c r="V45" s="24">
        <v>16.100000000000001</v>
      </c>
    </row>
  </sheetData>
  <mergeCells count="4">
    <mergeCell ref="A1:A2"/>
    <mergeCell ref="B1:H1"/>
    <mergeCell ref="I1:O1"/>
    <mergeCell ref="P1:V1"/>
  </mergeCells>
  <pageMargins left="0.7" right="0.7" top="0.75" bottom="0.75" header="0.3" footer="0.3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C1F9803-45D3-4D96-9947-96D95B0964AB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278</v>
      </c>
      <c r="C1" s="99"/>
      <c r="D1" s="99"/>
      <c r="E1" s="99"/>
      <c r="F1" s="99"/>
      <c r="G1" s="99"/>
      <c r="H1" s="100"/>
      <c r="I1" s="98" t="s">
        <v>279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8958199</v>
      </c>
      <c r="C3" s="30">
        <v>764199.5</v>
      </c>
      <c r="D3" s="30">
        <v>632230.9</v>
      </c>
      <c r="E3" s="30">
        <v>902454.2</v>
      </c>
      <c r="F3" s="30">
        <v>8.5</v>
      </c>
      <c r="G3" s="30">
        <v>7.1</v>
      </c>
      <c r="H3" s="31">
        <v>10.1</v>
      </c>
      <c r="I3" s="33">
        <v>16655577</v>
      </c>
      <c r="J3" s="30">
        <v>2991201.3</v>
      </c>
      <c r="K3" s="30">
        <v>2764411.9</v>
      </c>
      <c r="L3" s="30">
        <v>3218589.9</v>
      </c>
      <c r="M3" s="30">
        <v>18</v>
      </c>
      <c r="N3" s="30">
        <v>16.600000000000001</v>
      </c>
      <c r="O3" s="31">
        <v>19.3</v>
      </c>
    </row>
    <row r="4" spans="1:15">
      <c r="A4" s="38" t="s">
        <v>250</v>
      </c>
      <c r="B4" s="43">
        <v>172539.8</v>
      </c>
      <c r="C4" s="27">
        <v>13227.4</v>
      </c>
      <c r="D4" s="27">
        <v>10883.3</v>
      </c>
      <c r="E4" s="27">
        <v>15682.5</v>
      </c>
      <c r="F4" s="27">
        <v>7.7</v>
      </c>
      <c r="G4" s="27">
        <v>6.3</v>
      </c>
      <c r="H4" s="28">
        <v>9.1</v>
      </c>
      <c r="I4" s="34">
        <v>280806</v>
      </c>
      <c r="J4" s="27">
        <v>45699.6</v>
      </c>
      <c r="K4" s="27">
        <v>42338.8</v>
      </c>
      <c r="L4" s="27">
        <v>49328.1</v>
      </c>
      <c r="M4" s="27">
        <v>16.3</v>
      </c>
      <c r="N4" s="27">
        <v>15.1</v>
      </c>
      <c r="O4" s="28">
        <v>17.600000000000001</v>
      </c>
    </row>
    <row r="5" spans="1:15">
      <c r="A5" s="39" t="s">
        <v>251</v>
      </c>
      <c r="B5" s="44">
        <v>129077.5</v>
      </c>
      <c r="C5" s="21">
        <v>10134.9</v>
      </c>
      <c r="D5" s="21">
        <v>8346.7999999999993</v>
      </c>
      <c r="E5" s="21">
        <v>11996.6</v>
      </c>
      <c r="F5" s="21">
        <v>7.9</v>
      </c>
      <c r="G5" s="21">
        <v>6.5</v>
      </c>
      <c r="H5" s="22">
        <v>9.3000000000000007</v>
      </c>
      <c r="I5" s="35">
        <v>291745.5</v>
      </c>
      <c r="J5" s="21">
        <v>47995</v>
      </c>
      <c r="K5" s="21">
        <v>44253.4</v>
      </c>
      <c r="L5" s="21">
        <v>51868.800000000003</v>
      </c>
      <c r="M5" s="21">
        <v>16.5</v>
      </c>
      <c r="N5" s="21">
        <v>15.2</v>
      </c>
      <c r="O5" s="22">
        <v>17.8</v>
      </c>
    </row>
    <row r="6" spans="1:15">
      <c r="A6" s="39" t="s">
        <v>236</v>
      </c>
      <c r="B6" s="44">
        <v>177093.9</v>
      </c>
      <c r="C6" s="21">
        <v>17705</v>
      </c>
      <c r="D6" s="21">
        <v>14520.9</v>
      </c>
      <c r="E6" s="21">
        <v>21264.400000000001</v>
      </c>
      <c r="F6" s="21">
        <v>10</v>
      </c>
      <c r="G6" s="21">
        <v>8.1999999999999993</v>
      </c>
      <c r="H6" s="22">
        <v>12</v>
      </c>
      <c r="I6" s="35">
        <v>334719.09999999998</v>
      </c>
      <c r="J6" s="21">
        <v>68136.5</v>
      </c>
      <c r="K6" s="21">
        <v>61667.4</v>
      </c>
      <c r="L6" s="21">
        <v>74896.2</v>
      </c>
      <c r="M6" s="21">
        <v>20.399999999999999</v>
      </c>
      <c r="N6" s="21">
        <v>18.399999999999999</v>
      </c>
      <c r="O6" s="22">
        <v>22.4</v>
      </c>
    </row>
    <row r="7" spans="1:15">
      <c r="A7" s="39" t="s">
        <v>221</v>
      </c>
      <c r="B7" s="44">
        <v>151355.4</v>
      </c>
      <c r="C7" s="21">
        <v>15805.3</v>
      </c>
      <c r="D7" s="21">
        <v>13007.4</v>
      </c>
      <c r="E7" s="21">
        <v>18884.2</v>
      </c>
      <c r="F7" s="21">
        <v>10.4</v>
      </c>
      <c r="G7" s="21">
        <v>8.6</v>
      </c>
      <c r="H7" s="22">
        <v>12.5</v>
      </c>
      <c r="I7" s="35">
        <v>365439.6</v>
      </c>
      <c r="J7" s="21">
        <v>77418.100000000006</v>
      </c>
      <c r="K7" s="21">
        <v>70540.600000000006</v>
      </c>
      <c r="L7" s="21">
        <v>84476</v>
      </c>
      <c r="M7" s="21">
        <v>21.2</v>
      </c>
      <c r="N7" s="21">
        <v>19.3</v>
      </c>
      <c r="O7" s="22">
        <v>23.1</v>
      </c>
    </row>
    <row r="8" spans="1:15">
      <c r="A8" s="39" t="s">
        <v>247</v>
      </c>
      <c r="B8" s="44">
        <v>164521.9</v>
      </c>
      <c r="C8" s="21">
        <v>13824.8</v>
      </c>
      <c r="D8" s="21">
        <v>11445.9</v>
      </c>
      <c r="E8" s="21">
        <v>16327.8</v>
      </c>
      <c r="F8" s="21">
        <v>8.4</v>
      </c>
      <c r="G8" s="21">
        <v>7</v>
      </c>
      <c r="H8" s="22">
        <v>9.9</v>
      </c>
      <c r="I8" s="35">
        <v>240788.1</v>
      </c>
      <c r="J8" s="21">
        <v>41551.5</v>
      </c>
      <c r="K8" s="21">
        <v>38450.6</v>
      </c>
      <c r="L8" s="21">
        <v>44713.5</v>
      </c>
      <c r="M8" s="21">
        <v>17.3</v>
      </c>
      <c r="N8" s="21">
        <v>16</v>
      </c>
      <c r="O8" s="22">
        <v>18.600000000000001</v>
      </c>
    </row>
    <row r="9" spans="1:15">
      <c r="A9" s="70" t="s">
        <v>258</v>
      </c>
      <c r="B9" s="44">
        <v>305629.90000000002</v>
      </c>
      <c r="C9" s="21">
        <v>21147.8</v>
      </c>
      <c r="D9" s="21">
        <v>17288.400000000001</v>
      </c>
      <c r="E9" s="21">
        <v>25208</v>
      </c>
      <c r="F9" s="21">
        <v>6.9</v>
      </c>
      <c r="G9" s="21">
        <v>5.7</v>
      </c>
      <c r="H9" s="22">
        <v>8.1999999999999993</v>
      </c>
      <c r="I9" s="35">
        <v>505109.5</v>
      </c>
      <c r="J9" s="21">
        <v>74208.3</v>
      </c>
      <c r="K9" s="21">
        <v>67733.399999999994</v>
      </c>
      <c r="L9" s="21">
        <v>81197.3</v>
      </c>
      <c r="M9" s="21">
        <v>14.7</v>
      </c>
      <c r="N9" s="21">
        <v>13.4</v>
      </c>
      <c r="O9" s="22">
        <v>16.100000000000001</v>
      </c>
    </row>
    <row r="10" spans="1:15">
      <c r="A10" s="39" t="s">
        <v>248</v>
      </c>
      <c r="B10" s="44">
        <v>149704.5</v>
      </c>
      <c r="C10" s="21">
        <v>11742.5</v>
      </c>
      <c r="D10" s="21">
        <v>9684.7999999999993</v>
      </c>
      <c r="E10" s="21">
        <v>13892.3</v>
      </c>
      <c r="F10" s="21">
        <v>7.8</v>
      </c>
      <c r="G10" s="21">
        <v>6.5</v>
      </c>
      <c r="H10" s="22">
        <v>9.3000000000000007</v>
      </c>
      <c r="I10" s="35">
        <v>256214.9</v>
      </c>
      <c r="J10" s="21">
        <v>43407.3</v>
      </c>
      <c r="K10" s="21">
        <v>40260.5</v>
      </c>
      <c r="L10" s="21">
        <v>46717</v>
      </c>
      <c r="M10" s="21">
        <v>16.899999999999999</v>
      </c>
      <c r="N10" s="21">
        <v>15.7</v>
      </c>
      <c r="O10" s="22">
        <v>18.2</v>
      </c>
    </row>
    <row r="11" spans="1:15">
      <c r="A11" s="39" t="s">
        <v>230</v>
      </c>
      <c r="B11" s="44">
        <v>403638.4</v>
      </c>
      <c r="C11" s="21">
        <v>38036.9</v>
      </c>
      <c r="D11" s="21">
        <v>31491.200000000001</v>
      </c>
      <c r="E11" s="21">
        <v>45083.3</v>
      </c>
      <c r="F11" s="21">
        <v>9.4</v>
      </c>
      <c r="G11" s="21">
        <v>7.8</v>
      </c>
      <c r="H11" s="22">
        <v>11.2</v>
      </c>
      <c r="I11" s="35">
        <v>794056.6</v>
      </c>
      <c r="J11" s="21">
        <v>154072.9</v>
      </c>
      <c r="K11" s="21">
        <v>141546.79999999999</v>
      </c>
      <c r="L11" s="21">
        <v>166541.1</v>
      </c>
      <c r="M11" s="21">
        <v>19.399999999999999</v>
      </c>
      <c r="N11" s="21">
        <v>17.8</v>
      </c>
      <c r="O11" s="22">
        <v>21</v>
      </c>
    </row>
    <row r="12" spans="1:15">
      <c r="A12" s="39" t="s">
        <v>222</v>
      </c>
      <c r="B12" s="44">
        <v>118649.2</v>
      </c>
      <c r="C12" s="21">
        <v>11473.1</v>
      </c>
      <c r="D12" s="21">
        <v>9438.2999999999993</v>
      </c>
      <c r="E12" s="21">
        <v>13578.3</v>
      </c>
      <c r="F12" s="21">
        <v>9.6999999999999993</v>
      </c>
      <c r="G12" s="21">
        <v>8</v>
      </c>
      <c r="H12" s="22">
        <v>11.4</v>
      </c>
      <c r="I12" s="35">
        <v>192937.8</v>
      </c>
      <c r="J12" s="21">
        <v>38207.599999999999</v>
      </c>
      <c r="K12" s="21">
        <v>35044.1</v>
      </c>
      <c r="L12" s="21">
        <v>41505.1</v>
      </c>
      <c r="M12" s="21">
        <v>19.8</v>
      </c>
      <c r="N12" s="21">
        <v>18.2</v>
      </c>
      <c r="O12" s="22">
        <v>21.5</v>
      </c>
    </row>
    <row r="13" spans="1:15">
      <c r="A13" s="39" t="s">
        <v>245</v>
      </c>
      <c r="B13" s="44">
        <v>145858.9</v>
      </c>
      <c r="C13" s="21">
        <v>11825.5</v>
      </c>
      <c r="D13" s="21">
        <v>9756.5</v>
      </c>
      <c r="E13" s="21">
        <v>13976.6</v>
      </c>
      <c r="F13" s="21">
        <v>8.1</v>
      </c>
      <c r="G13" s="21">
        <v>6.7</v>
      </c>
      <c r="H13" s="22">
        <v>9.6</v>
      </c>
      <c r="I13" s="35">
        <v>276472.09999999998</v>
      </c>
      <c r="J13" s="21">
        <v>47391.8</v>
      </c>
      <c r="K13" s="21">
        <v>43842.1</v>
      </c>
      <c r="L13" s="21">
        <v>51043.6</v>
      </c>
      <c r="M13" s="21">
        <v>17.100000000000001</v>
      </c>
      <c r="N13" s="21">
        <v>15.9</v>
      </c>
      <c r="O13" s="22">
        <v>18.5</v>
      </c>
    </row>
    <row r="14" spans="1:15">
      <c r="A14" s="39" t="s">
        <v>243</v>
      </c>
      <c r="B14" s="44">
        <v>166571.4</v>
      </c>
      <c r="C14" s="21">
        <v>14028.7</v>
      </c>
      <c r="D14" s="21">
        <v>11591.4</v>
      </c>
      <c r="E14" s="21">
        <v>16577.7</v>
      </c>
      <c r="F14" s="21">
        <v>8.4</v>
      </c>
      <c r="G14" s="21">
        <v>7</v>
      </c>
      <c r="H14" s="22">
        <v>10</v>
      </c>
      <c r="I14" s="35">
        <v>355087.6</v>
      </c>
      <c r="J14" s="21">
        <v>63088.4</v>
      </c>
      <c r="K14" s="21">
        <v>58334.3</v>
      </c>
      <c r="L14" s="21">
        <v>67896.2</v>
      </c>
      <c r="M14" s="21">
        <v>17.8</v>
      </c>
      <c r="N14" s="21">
        <v>16.399999999999999</v>
      </c>
      <c r="O14" s="22">
        <v>19.100000000000001</v>
      </c>
    </row>
    <row r="15" spans="1:15">
      <c r="A15" s="39" t="s">
        <v>226</v>
      </c>
      <c r="B15" s="44">
        <v>228392.4</v>
      </c>
      <c r="C15" s="21">
        <v>20317.599999999999</v>
      </c>
      <c r="D15" s="21">
        <v>16791.900000000001</v>
      </c>
      <c r="E15" s="21">
        <v>23957.3</v>
      </c>
      <c r="F15" s="21">
        <v>8.9</v>
      </c>
      <c r="G15" s="21">
        <v>7.4</v>
      </c>
      <c r="H15" s="22">
        <v>10.5</v>
      </c>
      <c r="I15" s="35">
        <v>408895.6</v>
      </c>
      <c r="J15" s="21">
        <v>75864.7</v>
      </c>
      <c r="K15" s="21">
        <v>70532.7</v>
      </c>
      <c r="L15" s="21">
        <v>81485.5</v>
      </c>
      <c r="M15" s="21">
        <v>18.600000000000001</v>
      </c>
      <c r="N15" s="21">
        <v>17.2</v>
      </c>
      <c r="O15" s="22">
        <v>19.899999999999999</v>
      </c>
    </row>
    <row r="16" spans="1:15">
      <c r="A16" s="39" t="s">
        <v>237</v>
      </c>
      <c r="B16" s="44">
        <v>155592.79999999999</v>
      </c>
      <c r="C16" s="21">
        <v>13183.1</v>
      </c>
      <c r="D16" s="21">
        <v>10881.4</v>
      </c>
      <c r="E16" s="21">
        <v>15555.9</v>
      </c>
      <c r="F16" s="21">
        <v>8.5</v>
      </c>
      <c r="G16" s="21">
        <v>7</v>
      </c>
      <c r="H16" s="22">
        <v>10</v>
      </c>
      <c r="I16" s="35">
        <v>259904.2</v>
      </c>
      <c r="J16" s="21">
        <v>45812.800000000003</v>
      </c>
      <c r="K16" s="21">
        <v>42618.1</v>
      </c>
      <c r="L16" s="21">
        <v>49279.3</v>
      </c>
      <c r="M16" s="21">
        <v>17.600000000000001</v>
      </c>
      <c r="N16" s="21">
        <v>16.399999999999999</v>
      </c>
      <c r="O16" s="22">
        <v>19</v>
      </c>
    </row>
    <row r="17" spans="1:15">
      <c r="A17" s="70" t="s">
        <v>260</v>
      </c>
      <c r="B17" s="44">
        <v>123413.8</v>
      </c>
      <c r="C17" s="21">
        <v>8525.5</v>
      </c>
      <c r="D17" s="21">
        <v>6944.6</v>
      </c>
      <c r="E17" s="21">
        <v>10157.799999999999</v>
      </c>
      <c r="F17" s="21">
        <v>6.9</v>
      </c>
      <c r="G17" s="21">
        <v>5.6</v>
      </c>
      <c r="H17" s="22">
        <v>8.1999999999999993</v>
      </c>
      <c r="I17" s="35">
        <v>212280</v>
      </c>
      <c r="J17" s="21">
        <v>31550</v>
      </c>
      <c r="K17" s="21">
        <v>28788.6</v>
      </c>
      <c r="L17" s="21">
        <v>34463.300000000003</v>
      </c>
      <c r="M17" s="21">
        <v>14.9</v>
      </c>
      <c r="N17" s="21">
        <v>13.6</v>
      </c>
      <c r="O17" s="22">
        <v>16.2</v>
      </c>
    </row>
    <row r="18" spans="1:15">
      <c r="A18" s="39" t="s">
        <v>252</v>
      </c>
      <c r="B18" s="44">
        <v>117363.9</v>
      </c>
      <c r="C18" s="21">
        <v>9016.1</v>
      </c>
      <c r="D18" s="21">
        <v>7423.5</v>
      </c>
      <c r="E18" s="21">
        <v>10680.6</v>
      </c>
      <c r="F18" s="21">
        <v>7.7</v>
      </c>
      <c r="G18" s="21">
        <v>6.3</v>
      </c>
      <c r="H18" s="22">
        <v>9.1</v>
      </c>
      <c r="I18" s="35">
        <v>207344.1</v>
      </c>
      <c r="J18" s="21">
        <v>33629.599999999999</v>
      </c>
      <c r="K18" s="21">
        <v>31128</v>
      </c>
      <c r="L18" s="21">
        <v>36320.9</v>
      </c>
      <c r="M18" s="21">
        <v>16.2</v>
      </c>
      <c r="N18" s="21">
        <v>15</v>
      </c>
      <c r="O18" s="22">
        <v>17.5</v>
      </c>
    </row>
    <row r="19" spans="1:15">
      <c r="A19" s="39" t="s">
        <v>233</v>
      </c>
      <c r="B19" s="44">
        <v>378287.4</v>
      </c>
      <c r="C19" s="21">
        <v>36490</v>
      </c>
      <c r="D19" s="21">
        <v>30100.3</v>
      </c>
      <c r="E19" s="21">
        <v>43472.6</v>
      </c>
      <c r="F19" s="21">
        <v>9.6</v>
      </c>
      <c r="G19" s="21">
        <v>8</v>
      </c>
      <c r="H19" s="22">
        <v>11.5</v>
      </c>
      <c r="I19" s="35">
        <v>791185.6</v>
      </c>
      <c r="J19" s="21">
        <v>156170.20000000001</v>
      </c>
      <c r="K19" s="21">
        <v>142893.6</v>
      </c>
      <c r="L19" s="21">
        <v>169613.2</v>
      </c>
      <c r="M19" s="21">
        <v>19.7</v>
      </c>
      <c r="N19" s="21">
        <v>18.100000000000001</v>
      </c>
      <c r="O19" s="22">
        <v>21.4</v>
      </c>
    </row>
    <row r="20" spans="1:15">
      <c r="A20" s="39" t="s">
        <v>241</v>
      </c>
      <c r="B20" s="44">
        <v>293674.5</v>
      </c>
      <c r="C20" s="21">
        <v>23957.200000000001</v>
      </c>
      <c r="D20" s="21">
        <v>19780.599999999999</v>
      </c>
      <c r="E20" s="21">
        <v>28315.599999999999</v>
      </c>
      <c r="F20" s="21">
        <v>8.1999999999999993</v>
      </c>
      <c r="G20" s="21">
        <v>6.7</v>
      </c>
      <c r="H20" s="22">
        <v>9.6</v>
      </c>
      <c r="I20" s="35">
        <v>588214.9</v>
      </c>
      <c r="J20" s="21">
        <v>101566.39999999999</v>
      </c>
      <c r="K20" s="21">
        <v>94300.800000000003</v>
      </c>
      <c r="L20" s="21">
        <v>109257.2</v>
      </c>
      <c r="M20" s="21">
        <v>17.3</v>
      </c>
      <c r="N20" s="21">
        <v>16</v>
      </c>
      <c r="O20" s="22">
        <v>18.600000000000001</v>
      </c>
    </row>
    <row r="21" spans="1:15">
      <c r="A21" s="39" t="s">
        <v>242</v>
      </c>
      <c r="B21" s="44">
        <v>142938.1</v>
      </c>
      <c r="C21" s="21">
        <v>11861.3</v>
      </c>
      <c r="D21" s="21">
        <v>9783.2999999999993</v>
      </c>
      <c r="E21" s="21">
        <v>14012.7</v>
      </c>
      <c r="F21" s="21">
        <v>8.3000000000000007</v>
      </c>
      <c r="G21" s="21">
        <v>6.8</v>
      </c>
      <c r="H21" s="22">
        <v>9.8000000000000007</v>
      </c>
      <c r="I21" s="35">
        <v>271627.90000000002</v>
      </c>
      <c r="J21" s="21">
        <v>47166.7</v>
      </c>
      <c r="K21" s="21">
        <v>43760.5</v>
      </c>
      <c r="L21" s="21">
        <v>50751.9</v>
      </c>
      <c r="M21" s="21">
        <v>17.399999999999999</v>
      </c>
      <c r="N21" s="21">
        <v>16.100000000000001</v>
      </c>
      <c r="O21" s="22">
        <v>18.7</v>
      </c>
    </row>
    <row r="22" spans="1:15">
      <c r="A22" s="39" t="s">
        <v>255</v>
      </c>
      <c r="B22" s="44">
        <v>240904.9</v>
      </c>
      <c r="C22" s="21">
        <v>17298.3</v>
      </c>
      <c r="D22" s="21">
        <v>14158.1</v>
      </c>
      <c r="E22" s="21">
        <v>20546.599999999999</v>
      </c>
      <c r="F22" s="21">
        <v>7.2</v>
      </c>
      <c r="G22" s="21">
        <v>5.9</v>
      </c>
      <c r="H22" s="22">
        <v>8.5</v>
      </c>
      <c r="I22" s="35">
        <v>435587.7</v>
      </c>
      <c r="J22" s="21">
        <v>67514.600000000006</v>
      </c>
      <c r="K22" s="21">
        <v>62097.7</v>
      </c>
      <c r="L22" s="21">
        <v>73325.7</v>
      </c>
      <c r="M22" s="21">
        <v>15.5</v>
      </c>
      <c r="N22" s="21">
        <v>14.3</v>
      </c>
      <c r="O22" s="22">
        <v>16.8</v>
      </c>
    </row>
    <row r="23" spans="1:15">
      <c r="A23" s="39" t="s">
        <v>234</v>
      </c>
      <c r="B23" s="44">
        <v>289113.5</v>
      </c>
      <c r="C23" s="21">
        <v>24561.3</v>
      </c>
      <c r="D23" s="21">
        <v>20319.3</v>
      </c>
      <c r="E23" s="21">
        <v>28994.3</v>
      </c>
      <c r="F23" s="21">
        <v>8.5</v>
      </c>
      <c r="G23" s="21">
        <v>7</v>
      </c>
      <c r="H23" s="22">
        <v>10</v>
      </c>
      <c r="I23" s="35">
        <v>572373.6</v>
      </c>
      <c r="J23" s="21">
        <v>103522.5</v>
      </c>
      <c r="K23" s="21">
        <v>96138.4</v>
      </c>
      <c r="L23" s="21">
        <v>111098.4</v>
      </c>
      <c r="M23" s="21">
        <v>18.100000000000001</v>
      </c>
      <c r="N23" s="21">
        <v>16.8</v>
      </c>
      <c r="O23" s="22">
        <v>19.399999999999999</v>
      </c>
    </row>
    <row r="24" spans="1:15">
      <c r="A24" s="39" t="s">
        <v>240</v>
      </c>
      <c r="B24" s="44">
        <v>310796</v>
      </c>
      <c r="C24" s="21">
        <v>26810.799999999999</v>
      </c>
      <c r="D24" s="21">
        <v>22169.7</v>
      </c>
      <c r="E24" s="21">
        <v>31651.5</v>
      </c>
      <c r="F24" s="21">
        <v>8.6</v>
      </c>
      <c r="G24" s="21">
        <v>7.1</v>
      </c>
      <c r="H24" s="22">
        <v>10.199999999999999</v>
      </c>
      <c r="I24" s="35">
        <v>566043</v>
      </c>
      <c r="J24" s="21">
        <v>101832.4</v>
      </c>
      <c r="K24" s="21">
        <v>94355.4</v>
      </c>
      <c r="L24" s="21">
        <v>109457.8</v>
      </c>
      <c r="M24" s="21">
        <v>18</v>
      </c>
      <c r="N24" s="21">
        <v>16.7</v>
      </c>
      <c r="O24" s="22">
        <v>19.3</v>
      </c>
    </row>
    <row r="25" spans="1:15">
      <c r="A25" s="39" t="s">
        <v>231</v>
      </c>
      <c r="B25" s="44">
        <v>281151.09999999998</v>
      </c>
      <c r="C25" s="21">
        <v>25755.1</v>
      </c>
      <c r="D25" s="21">
        <v>21341.599999999999</v>
      </c>
      <c r="E25" s="21">
        <v>30411.4</v>
      </c>
      <c r="F25" s="21">
        <v>9.1999999999999993</v>
      </c>
      <c r="G25" s="21">
        <v>7.6</v>
      </c>
      <c r="H25" s="22">
        <v>10.8</v>
      </c>
      <c r="I25" s="35">
        <v>557011.19999999995</v>
      </c>
      <c r="J25" s="21">
        <v>106112.8</v>
      </c>
      <c r="K25" s="21">
        <v>97914.8</v>
      </c>
      <c r="L25" s="21">
        <v>114194.2</v>
      </c>
      <c r="M25" s="21">
        <v>19.100000000000001</v>
      </c>
      <c r="N25" s="21">
        <v>17.600000000000001</v>
      </c>
      <c r="O25" s="22">
        <v>20.5</v>
      </c>
    </row>
    <row r="26" spans="1:15">
      <c r="A26" s="39" t="s">
        <v>253</v>
      </c>
      <c r="B26" s="44">
        <v>176984.8</v>
      </c>
      <c r="C26" s="21">
        <v>13969.3</v>
      </c>
      <c r="D26" s="21">
        <v>11491.7</v>
      </c>
      <c r="E26" s="21">
        <v>16556.7</v>
      </c>
      <c r="F26" s="21">
        <v>7.9</v>
      </c>
      <c r="G26" s="21">
        <v>6.5</v>
      </c>
      <c r="H26" s="22">
        <v>9.4</v>
      </c>
      <c r="I26" s="35">
        <v>324445.2</v>
      </c>
      <c r="J26" s="21">
        <v>53439.7</v>
      </c>
      <c r="K26" s="21">
        <v>49214.5</v>
      </c>
      <c r="L26" s="21">
        <v>57819.7</v>
      </c>
      <c r="M26" s="21">
        <v>16.5</v>
      </c>
      <c r="N26" s="21">
        <v>15.2</v>
      </c>
      <c r="O26" s="22">
        <v>17.8</v>
      </c>
    </row>
    <row r="27" spans="1:15">
      <c r="A27" s="39" t="s">
        <v>227</v>
      </c>
      <c r="B27" s="44">
        <v>129144.6</v>
      </c>
      <c r="C27" s="21">
        <v>11744.7</v>
      </c>
      <c r="D27" s="21">
        <v>9730</v>
      </c>
      <c r="E27" s="21">
        <v>13856</v>
      </c>
      <c r="F27" s="21">
        <v>9.1</v>
      </c>
      <c r="G27" s="21">
        <v>7.5</v>
      </c>
      <c r="H27" s="22">
        <v>10.7</v>
      </c>
      <c r="I27" s="35">
        <v>271680.40000000002</v>
      </c>
      <c r="J27" s="21">
        <v>51536.3</v>
      </c>
      <c r="K27" s="21">
        <v>47819.7</v>
      </c>
      <c r="L27" s="21">
        <v>55395.3</v>
      </c>
      <c r="M27" s="21">
        <v>19</v>
      </c>
      <c r="N27" s="21">
        <v>17.600000000000001</v>
      </c>
      <c r="O27" s="22">
        <v>20.399999999999999</v>
      </c>
    </row>
    <row r="28" spans="1:15">
      <c r="A28" s="39" t="s">
        <v>249</v>
      </c>
      <c r="B28" s="44">
        <v>186784.8</v>
      </c>
      <c r="C28" s="21">
        <v>15188.8</v>
      </c>
      <c r="D28" s="21">
        <v>12492.1</v>
      </c>
      <c r="E28" s="21">
        <v>17982.599999999999</v>
      </c>
      <c r="F28" s="21">
        <v>8.1</v>
      </c>
      <c r="G28" s="21">
        <v>6.7</v>
      </c>
      <c r="H28" s="22">
        <v>9.6</v>
      </c>
      <c r="I28" s="35">
        <v>372451.2</v>
      </c>
      <c r="J28" s="21">
        <v>63440</v>
      </c>
      <c r="K28" s="21">
        <v>58608.2</v>
      </c>
      <c r="L28" s="21">
        <v>68564.399999999994</v>
      </c>
      <c r="M28" s="21">
        <v>17</v>
      </c>
      <c r="N28" s="21">
        <v>15.7</v>
      </c>
      <c r="O28" s="22">
        <v>18.399999999999999</v>
      </c>
    </row>
    <row r="29" spans="1:15">
      <c r="A29" s="39" t="s">
        <v>223</v>
      </c>
      <c r="B29" s="44">
        <v>178391.7</v>
      </c>
      <c r="C29" s="21">
        <v>16386.5</v>
      </c>
      <c r="D29" s="21">
        <v>13530.1</v>
      </c>
      <c r="E29" s="21">
        <v>19350.599999999999</v>
      </c>
      <c r="F29" s="21">
        <v>9.1999999999999993</v>
      </c>
      <c r="G29" s="21">
        <v>7.6</v>
      </c>
      <c r="H29" s="22">
        <v>10.8</v>
      </c>
      <c r="I29" s="35">
        <v>364789.8</v>
      </c>
      <c r="J29" s="21">
        <v>69237.600000000006</v>
      </c>
      <c r="K29" s="21">
        <v>64310.3</v>
      </c>
      <c r="L29" s="21">
        <v>74436.800000000003</v>
      </c>
      <c r="M29" s="21">
        <v>19</v>
      </c>
      <c r="N29" s="21">
        <v>17.600000000000001</v>
      </c>
      <c r="O29" s="22">
        <v>20.399999999999999</v>
      </c>
    </row>
    <row r="30" spans="1:15">
      <c r="A30" s="39" t="s">
        <v>254</v>
      </c>
      <c r="B30" s="44">
        <v>237215.2</v>
      </c>
      <c r="C30" s="21">
        <v>19663.400000000001</v>
      </c>
      <c r="D30" s="21">
        <v>16214.5</v>
      </c>
      <c r="E30" s="21">
        <v>23302.5</v>
      </c>
      <c r="F30" s="21">
        <v>8.3000000000000007</v>
      </c>
      <c r="G30" s="21">
        <v>6.8</v>
      </c>
      <c r="H30" s="22">
        <v>9.8000000000000007</v>
      </c>
      <c r="I30" s="35">
        <v>297451.8</v>
      </c>
      <c r="J30" s="21">
        <v>51070.3</v>
      </c>
      <c r="K30" s="21">
        <v>46745.7</v>
      </c>
      <c r="L30" s="21">
        <v>55414.400000000001</v>
      </c>
      <c r="M30" s="21">
        <v>17.2</v>
      </c>
      <c r="N30" s="21">
        <v>15.7</v>
      </c>
      <c r="O30" s="22">
        <v>18.600000000000001</v>
      </c>
    </row>
    <row r="31" spans="1:15">
      <c r="A31" s="39" t="s">
        <v>224</v>
      </c>
      <c r="B31" s="44">
        <v>429566.4</v>
      </c>
      <c r="C31" s="21">
        <v>41796.5</v>
      </c>
      <c r="D31" s="21">
        <v>34629.599999999999</v>
      </c>
      <c r="E31" s="21">
        <v>49486.400000000001</v>
      </c>
      <c r="F31" s="21">
        <v>9.6999999999999993</v>
      </c>
      <c r="G31" s="21">
        <v>8.1</v>
      </c>
      <c r="H31" s="22">
        <v>11.5</v>
      </c>
      <c r="I31" s="35">
        <v>1014477.1</v>
      </c>
      <c r="J31" s="21">
        <v>201551</v>
      </c>
      <c r="K31" s="21">
        <v>185526.8</v>
      </c>
      <c r="L31" s="21">
        <v>217461.6</v>
      </c>
      <c r="M31" s="21">
        <v>19.899999999999999</v>
      </c>
      <c r="N31" s="21">
        <v>18.3</v>
      </c>
      <c r="O31" s="22">
        <v>21.4</v>
      </c>
    </row>
    <row r="32" spans="1:15">
      <c r="A32" s="39" t="s">
        <v>256</v>
      </c>
      <c r="B32" s="44">
        <v>249144</v>
      </c>
      <c r="C32" s="21">
        <v>21127.9</v>
      </c>
      <c r="D32" s="21">
        <v>17246.8</v>
      </c>
      <c r="E32" s="21">
        <v>25287.200000000001</v>
      </c>
      <c r="F32" s="21">
        <v>8.5</v>
      </c>
      <c r="G32" s="21">
        <v>6.9</v>
      </c>
      <c r="H32" s="22">
        <v>10.1</v>
      </c>
      <c r="I32" s="35">
        <v>400820</v>
      </c>
      <c r="J32" s="21">
        <v>71035</v>
      </c>
      <c r="K32" s="21">
        <v>64128.3</v>
      </c>
      <c r="L32" s="21">
        <v>77988.600000000006</v>
      </c>
      <c r="M32" s="21">
        <v>17.7</v>
      </c>
      <c r="N32" s="21">
        <v>16</v>
      </c>
      <c r="O32" s="22">
        <v>19.5</v>
      </c>
    </row>
    <row r="33" spans="1:15">
      <c r="A33" s="39" t="s">
        <v>259</v>
      </c>
      <c r="B33" s="44">
        <v>339733.5</v>
      </c>
      <c r="C33" s="21">
        <v>26673.599999999999</v>
      </c>
      <c r="D33" s="21">
        <v>21907.9</v>
      </c>
      <c r="E33" s="21">
        <v>31666.1</v>
      </c>
      <c r="F33" s="21">
        <v>7.9</v>
      </c>
      <c r="G33" s="21">
        <v>6.4</v>
      </c>
      <c r="H33" s="22">
        <v>9.3000000000000007</v>
      </c>
      <c r="I33" s="35">
        <v>466048.5</v>
      </c>
      <c r="J33" s="21">
        <v>76572.899999999994</v>
      </c>
      <c r="K33" s="21">
        <v>69819.100000000006</v>
      </c>
      <c r="L33" s="21">
        <v>83505.5</v>
      </c>
      <c r="M33" s="21">
        <v>16.399999999999999</v>
      </c>
      <c r="N33" s="21">
        <v>15</v>
      </c>
      <c r="O33" s="22">
        <v>17.899999999999999</v>
      </c>
    </row>
    <row r="34" spans="1:15">
      <c r="A34" s="39" t="s">
        <v>244</v>
      </c>
      <c r="B34" s="44">
        <v>115101.9</v>
      </c>
      <c r="C34" s="21">
        <v>9406.5</v>
      </c>
      <c r="D34" s="21">
        <v>7755.6</v>
      </c>
      <c r="E34" s="21">
        <v>11122.9</v>
      </c>
      <c r="F34" s="21">
        <v>8.1999999999999993</v>
      </c>
      <c r="G34" s="21">
        <v>6.7</v>
      </c>
      <c r="H34" s="22">
        <v>9.6999999999999993</v>
      </c>
      <c r="I34" s="35">
        <v>240239.1</v>
      </c>
      <c r="J34" s="21">
        <v>41041.599999999999</v>
      </c>
      <c r="K34" s="21">
        <v>37981.9</v>
      </c>
      <c r="L34" s="21">
        <v>44226.7</v>
      </c>
      <c r="M34" s="21">
        <v>17.100000000000001</v>
      </c>
      <c r="N34" s="21">
        <v>15.8</v>
      </c>
      <c r="O34" s="22">
        <v>18.399999999999999</v>
      </c>
    </row>
    <row r="35" spans="1:15">
      <c r="A35" s="39" t="s">
        <v>239</v>
      </c>
      <c r="B35" s="44">
        <v>165345.5</v>
      </c>
      <c r="C35" s="21">
        <v>14762.9</v>
      </c>
      <c r="D35" s="21">
        <v>12201.8</v>
      </c>
      <c r="E35" s="21">
        <v>17475.099999999999</v>
      </c>
      <c r="F35" s="21">
        <v>8.9</v>
      </c>
      <c r="G35" s="21">
        <v>7.4</v>
      </c>
      <c r="H35" s="22">
        <v>10.6</v>
      </c>
      <c r="I35" s="35">
        <v>349988.5</v>
      </c>
      <c r="J35" s="21">
        <v>65063.4</v>
      </c>
      <c r="K35" s="21">
        <v>59954.3</v>
      </c>
      <c r="L35" s="21">
        <v>70143.899999999994</v>
      </c>
      <c r="M35" s="21">
        <v>18.600000000000001</v>
      </c>
      <c r="N35" s="21">
        <v>17.100000000000001</v>
      </c>
      <c r="O35" s="22">
        <v>20</v>
      </c>
    </row>
    <row r="36" spans="1:15">
      <c r="A36" s="39" t="s">
        <v>246</v>
      </c>
      <c r="B36" s="44">
        <v>88119.2</v>
      </c>
      <c r="C36" s="21">
        <v>7334.4</v>
      </c>
      <c r="D36" s="21">
        <v>6036.9</v>
      </c>
      <c r="E36" s="21">
        <v>8677.1</v>
      </c>
      <c r="F36" s="21">
        <v>8.3000000000000007</v>
      </c>
      <c r="G36" s="21">
        <v>6.9</v>
      </c>
      <c r="H36" s="22">
        <v>9.8000000000000007</v>
      </c>
      <c r="I36" s="35">
        <v>175928.8</v>
      </c>
      <c r="J36" s="21">
        <v>30640.5</v>
      </c>
      <c r="K36" s="21">
        <v>28216.400000000001</v>
      </c>
      <c r="L36" s="21">
        <v>33103.800000000003</v>
      </c>
      <c r="M36" s="21">
        <v>17.399999999999999</v>
      </c>
      <c r="N36" s="21">
        <v>16</v>
      </c>
      <c r="O36" s="22">
        <v>18.8</v>
      </c>
    </row>
    <row r="37" spans="1:15">
      <c r="A37" s="39" t="s">
        <v>228</v>
      </c>
      <c r="B37" s="44">
        <v>101144.4</v>
      </c>
      <c r="C37" s="21">
        <v>8666.7000000000007</v>
      </c>
      <c r="D37" s="21">
        <v>7156.6</v>
      </c>
      <c r="E37" s="21">
        <v>10232.799999999999</v>
      </c>
      <c r="F37" s="21">
        <v>8.6</v>
      </c>
      <c r="G37" s="21">
        <v>7.1</v>
      </c>
      <c r="H37" s="22">
        <v>10.1</v>
      </c>
      <c r="I37" s="35">
        <v>205050.6</v>
      </c>
      <c r="J37" s="21">
        <v>36542.6</v>
      </c>
      <c r="K37" s="21">
        <v>33876.699999999997</v>
      </c>
      <c r="L37" s="21">
        <v>39340</v>
      </c>
      <c r="M37" s="21">
        <v>17.8</v>
      </c>
      <c r="N37" s="21">
        <v>16.5</v>
      </c>
      <c r="O37" s="22">
        <v>19.2</v>
      </c>
    </row>
    <row r="38" spans="1:15">
      <c r="A38" s="39" t="s">
        <v>257</v>
      </c>
      <c r="B38" s="44">
        <v>272888.7</v>
      </c>
      <c r="C38" s="21">
        <v>22017.1</v>
      </c>
      <c r="D38" s="21">
        <v>18078.099999999999</v>
      </c>
      <c r="E38" s="21">
        <v>26143.4</v>
      </c>
      <c r="F38" s="21">
        <v>8.1</v>
      </c>
      <c r="G38" s="21">
        <v>6.6</v>
      </c>
      <c r="H38" s="22">
        <v>9.6</v>
      </c>
      <c r="I38" s="35">
        <v>391806.3</v>
      </c>
      <c r="J38" s="21">
        <v>65699.100000000006</v>
      </c>
      <c r="K38" s="21">
        <v>59863.7</v>
      </c>
      <c r="L38" s="21">
        <v>71549.2</v>
      </c>
      <c r="M38" s="21">
        <v>16.8</v>
      </c>
      <c r="N38" s="21">
        <v>15.3</v>
      </c>
      <c r="O38" s="22">
        <v>18.3</v>
      </c>
    </row>
    <row r="39" spans="1:15">
      <c r="A39" s="39" t="s">
        <v>262</v>
      </c>
      <c r="B39" s="44">
        <v>240531.3</v>
      </c>
      <c r="C39" s="21">
        <v>16932.099999999999</v>
      </c>
      <c r="D39" s="21">
        <v>13911.3</v>
      </c>
      <c r="E39" s="21">
        <v>20074.8</v>
      </c>
      <c r="F39" s="21">
        <v>7</v>
      </c>
      <c r="G39" s="21">
        <v>5.8</v>
      </c>
      <c r="H39" s="22">
        <v>8.3000000000000007</v>
      </c>
      <c r="I39" s="35">
        <v>355229.7</v>
      </c>
      <c r="J39" s="21">
        <v>53538.400000000001</v>
      </c>
      <c r="K39" s="21">
        <v>49055.9</v>
      </c>
      <c r="L39" s="21">
        <v>58201.8</v>
      </c>
      <c r="M39" s="21">
        <v>15.1</v>
      </c>
      <c r="N39" s="21">
        <v>13.8</v>
      </c>
      <c r="O39" s="22">
        <v>16.399999999999999</v>
      </c>
    </row>
    <row r="40" spans="1:15">
      <c r="A40" s="39" t="s">
        <v>225</v>
      </c>
      <c r="B40" s="44">
        <v>190021.8</v>
      </c>
      <c r="C40" s="21">
        <v>18759.8</v>
      </c>
      <c r="D40" s="21">
        <v>15495.3</v>
      </c>
      <c r="E40" s="21">
        <v>22277.1</v>
      </c>
      <c r="F40" s="21">
        <v>9.9</v>
      </c>
      <c r="G40" s="21">
        <v>8.1999999999999993</v>
      </c>
      <c r="H40" s="22">
        <v>11.7</v>
      </c>
      <c r="I40" s="35">
        <v>423310.2</v>
      </c>
      <c r="J40" s="21">
        <v>85909.1</v>
      </c>
      <c r="K40" s="21">
        <v>78886.899999999994</v>
      </c>
      <c r="L40" s="21">
        <v>92990.9</v>
      </c>
      <c r="M40" s="21">
        <v>20.3</v>
      </c>
      <c r="N40" s="21">
        <v>18.600000000000001</v>
      </c>
      <c r="O40" s="22">
        <v>22</v>
      </c>
    </row>
    <row r="41" spans="1:15">
      <c r="A41" s="39" t="s">
        <v>235</v>
      </c>
      <c r="B41" s="44">
        <v>182673.8</v>
      </c>
      <c r="C41" s="21">
        <v>15901.7</v>
      </c>
      <c r="D41" s="21">
        <v>13157.7</v>
      </c>
      <c r="E41" s="21">
        <v>18775.2</v>
      </c>
      <c r="F41" s="21">
        <v>8.6999999999999993</v>
      </c>
      <c r="G41" s="21">
        <v>7.2</v>
      </c>
      <c r="H41" s="22">
        <v>10.3</v>
      </c>
      <c r="I41" s="35">
        <v>371757.2</v>
      </c>
      <c r="J41" s="21">
        <v>68362.8</v>
      </c>
      <c r="K41" s="21">
        <v>63384.3</v>
      </c>
      <c r="L41" s="21">
        <v>73449.899999999994</v>
      </c>
      <c r="M41" s="21">
        <v>18.399999999999999</v>
      </c>
      <c r="N41" s="21">
        <v>17</v>
      </c>
      <c r="O41" s="22">
        <v>19.8</v>
      </c>
    </row>
    <row r="42" spans="1:15">
      <c r="A42" s="39" t="s">
        <v>229</v>
      </c>
      <c r="B42" s="44">
        <v>162474.29999999999</v>
      </c>
      <c r="C42" s="21">
        <v>14402</v>
      </c>
      <c r="D42" s="21">
        <v>11896.1</v>
      </c>
      <c r="E42" s="21">
        <v>16998</v>
      </c>
      <c r="F42" s="21">
        <v>8.9</v>
      </c>
      <c r="G42" s="21">
        <v>7.3</v>
      </c>
      <c r="H42" s="22">
        <v>10.5</v>
      </c>
      <c r="I42" s="35">
        <v>340125.2</v>
      </c>
      <c r="J42" s="21">
        <v>62785</v>
      </c>
      <c r="K42" s="21">
        <v>58374.2</v>
      </c>
      <c r="L42" s="21">
        <v>67449.3</v>
      </c>
      <c r="M42" s="21">
        <v>18.5</v>
      </c>
      <c r="N42" s="21">
        <v>17.2</v>
      </c>
      <c r="O42" s="22">
        <v>19.8</v>
      </c>
    </row>
    <row r="43" spans="1:15">
      <c r="A43" s="39" t="s">
        <v>261</v>
      </c>
      <c r="B43" s="44">
        <v>211853.1</v>
      </c>
      <c r="C43" s="21">
        <v>14497.1</v>
      </c>
      <c r="D43" s="21">
        <v>11821.3</v>
      </c>
      <c r="E43" s="21">
        <v>17279.7</v>
      </c>
      <c r="F43" s="21">
        <v>6.8</v>
      </c>
      <c r="G43" s="21">
        <v>5.6</v>
      </c>
      <c r="H43" s="22">
        <v>8.1999999999999993</v>
      </c>
      <c r="I43" s="35">
        <v>286859.59999999998</v>
      </c>
      <c r="J43" s="21">
        <v>41958.6</v>
      </c>
      <c r="K43" s="21">
        <v>38266</v>
      </c>
      <c r="L43" s="21">
        <v>45954.2</v>
      </c>
      <c r="M43" s="21">
        <v>14.6</v>
      </c>
      <c r="N43" s="21">
        <v>13.3</v>
      </c>
      <c r="O43" s="22">
        <v>16</v>
      </c>
    </row>
    <row r="44" spans="1:15">
      <c r="A44" s="39" t="s">
        <v>238</v>
      </c>
      <c r="B44" s="44">
        <v>320644.59999999998</v>
      </c>
      <c r="C44" s="21">
        <v>26653.8</v>
      </c>
      <c r="D44" s="21">
        <v>22036.5</v>
      </c>
      <c r="E44" s="21">
        <v>31432.7</v>
      </c>
      <c r="F44" s="21">
        <v>8.3000000000000007</v>
      </c>
      <c r="G44" s="21">
        <v>6.9</v>
      </c>
      <c r="H44" s="22">
        <v>9.8000000000000007</v>
      </c>
      <c r="I44" s="35">
        <v>548406.4</v>
      </c>
      <c r="J44" s="21">
        <v>95843.8</v>
      </c>
      <c r="K44" s="21">
        <v>89168.5</v>
      </c>
      <c r="L44" s="21">
        <v>102989.9</v>
      </c>
      <c r="M44" s="21">
        <v>17.5</v>
      </c>
      <c r="N44" s="21">
        <v>16.3</v>
      </c>
      <c r="O44" s="22">
        <v>18.8</v>
      </c>
    </row>
    <row r="45" spans="1:15" ht="15.95" thickBot="1">
      <c r="A45" s="40" t="s">
        <v>232</v>
      </c>
      <c r="B45" s="45">
        <v>334166.09999999998</v>
      </c>
      <c r="C45" s="23">
        <v>31586.3</v>
      </c>
      <c r="D45" s="23">
        <v>26119.5</v>
      </c>
      <c r="E45" s="23">
        <v>37465.9</v>
      </c>
      <c r="F45" s="23">
        <v>9.5</v>
      </c>
      <c r="G45" s="23">
        <v>7.8</v>
      </c>
      <c r="H45" s="24">
        <v>11.2</v>
      </c>
      <c r="I45" s="36">
        <v>690867</v>
      </c>
      <c r="J45" s="23">
        <v>134014.1</v>
      </c>
      <c r="K45" s="23">
        <v>123139.2</v>
      </c>
      <c r="L45" s="23">
        <v>144868.4</v>
      </c>
      <c r="M45" s="23">
        <v>19.399999999999999</v>
      </c>
      <c r="N45" s="23">
        <v>17.8</v>
      </c>
      <c r="O45" s="24">
        <v>21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851999F-31C8-4064-9B60-6F0746B69B1F}">
  <dimension ref="A1:I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9" width="14.140625" style="20" customWidth="1"/>
    <col min="10" max="16384" width="8.7109375" style="2"/>
  </cols>
  <sheetData>
    <row r="1" spans="1:9">
      <c r="A1" s="102" t="s">
        <v>280</v>
      </c>
      <c r="B1" s="104" t="s">
        <v>281</v>
      </c>
      <c r="C1" s="98" t="s">
        <v>218</v>
      </c>
      <c r="D1" s="99"/>
      <c r="E1" s="99"/>
      <c r="F1" s="99"/>
      <c r="G1" s="99"/>
      <c r="H1" s="99"/>
      <c r="I1" s="100"/>
    </row>
    <row r="2" spans="1:9" ht="15.95" thickBot="1">
      <c r="A2" s="103" t="s">
        <v>219</v>
      </c>
      <c r="B2" s="105" t="s">
        <v>281</v>
      </c>
      <c r="C2" s="32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</row>
    <row r="3" spans="1:9" ht="15.95" thickBot="1">
      <c r="A3" s="29" t="s">
        <v>220</v>
      </c>
      <c r="B3" s="52" t="s">
        <v>220</v>
      </c>
      <c r="C3" s="33">
        <v>25613776</v>
      </c>
      <c r="D3" s="30">
        <v>3755400.8</v>
      </c>
      <c r="E3" s="30">
        <v>3482322.3</v>
      </c>
      <c r="F3" s="30">
        <v>4030805.7</v>
      </c>
      <c r="G3" s="30">
        <v>14.7</v>
      </c>
      <c r="H3" s="30">
        <v>13.6</v>
      </c>
      <c r="I3" s="31">
        <v>15.7</v>
      </c>
    </row>
    <row r="4" spans="1:9">
      <c r="A4" s="51" t="s">
        <v>284</v>
      </c>
      <c r="B4" s="53" t="s">
        <v>285</v>
      </c>
      <c r="C4" s="34">
        <v>68491</v>
      </c>
      <c r="D4" s="27">
        <v>14337.6</v>
      </c>
      <c r="E4" s="27">
        <v>12956.5</v>
      </c>
      <c r="F4" s="27">
        <v>15731.7</v>
      </c>
      <c r="G4" s="27">
        <v>20.9</v>
      </c>
      <c r="H4" s="27">
        <v>18.899999999999999</v>
      </c>
      <c r="I4" s="28">
        <v>23</v>
      </c>
    </row>
    <row r="5" spans="1:9">
      <c r="A5" s="49" t="s">
        <v>290</v>
      </c>
      <c r="B5" s="54" t="s">
        <v>291</v>
      </c>
      <c r="C5" s="35">
        <v>106633</v>
      </c>
      <c r="D5" s="21">
        <v>21248.6</v>
      </c>
      <c r="E5" s="21">
        <v>19307.400000000001</v>
      </c>
      <c r="F5" s="21">
        <v>23349.4</v>
      </c>
      <c r="G5" s="21">
        <v>19.899999999999999</v>
      </c>
      <c r="H5" s="21">
        <v>18.100000000000001</v>
      </c>
      <c r="I5" s="22">
        <v>21.9</v>
      </c>
    </row>
    <row r="6" spans="1:9">
      <c r="A6" s="49" t="s">
        <v>292</v>
      </c>
      <c r="B6" s="54" t="s">
        <v>293</v>
      </c>
      <c r="C6" s="35">
        <v>68665</v>
      </c>
      <c r="D6" s="21">
        <v>13683.3</v>
      </c>
      <c r="E6" s="21">
        <v>12313</v>
      </c>
      <c r="F6" s="21">
        <v>15217.7</v>
      </c>
      <c r="G6" s="21">
        <v>19.899999999999999</v>
      </c>
      <c r="H6" s="21">
        <v>17.899999999999999</v>
      </c>
      <c r="I6" s="22">
        <v>22.2</v>
      </c>
    </row>
    <row r="7" spans="1:9">
      <c r="A7" s="49" t="s">
        <v>314</v>
      </c>
      <c r="B7" s="54" t="s">
        <v>315</v>
      </c>
      <c r="C7" s="35">
        <v>134787</v>
      </c>
      <c r="D7" s="21">
        <v>26551.4</v>
      </c>
      <c r="E7" s="21">
        <v>23862.2</v>
      </c>
      <c r="F7" s="21">
        <v>29506.400000000001</v>
      </c>
      <c r="G7" s="21">
        <v>19.7</v>
      </c>
      <c r="H7" s="21">
        <v>17.7</v>
      </c>
      <c r="I7" s="22">
        <v>21.9</v>
      </c>
    </row>
    <row r="8" spans="1:9">
      <c r="A8" s="6" t="s">
        <v>282</v>
      </c>
      <c r="B8" s="55" t="s">
        <v>283</v>
      </c>
      <c r="C8" s="35">
        <v>87156</v>
      </c>
      <c r="D8" s="21">
        <v>17078.2</v>
      </c>
      <c r="E8" s="21">
        <v>15819.7</v>
      </c>
      <c r="F8" s="21">
        <v>18412.8</v>
      </c>
      <c r="G8" s="21">
        <v>19.600000000000001</v>
      </c>
      <c r="H8" s="21">
        <v>18.2</v>
      </c>
      <c r="I8" s="22">
        <v>21.1</v>
      </c>
    </row>
    <row r="9" spans="1:9">
      <c r="A9" s="6" t="s">
        <v>300</v>
      </c>
      <c r="B9" s="55" t="s">
        <v>301</v>
      </c>
      <c r="C9" s="35">
        <v>86947</v>
      </c>
      <c r="D9" s="21">
        <v>16663.099999999999</v>
      </c>
      <c r="E9" s="21">
        <v>15293.9</v>
      </c>
      <c r="F9" s="21">
        <v>18108.2</v>
      </c>
      <c r="G9" s="21">
        <v>19.2</v>
      </c>
      <c r="H9" s="21">
        <v>17.600000000000001</v>
      </c>
      <c r="I9" s="22">
        <v>20.8</v>
      </c>
    </row>
    <row r="10" spans="1:9">
      <c r="A10" s="6" t="s">
        <v>294</v>
      </c>
      <c r="B10" s="55" t="s">
        <v>295</v>
      </c>
      <c r="C10" s="35">
        <v>44860</v>
      </c>
      <c r="D10" s="21">
        <v>8624.9</v>
      </c>
      <c r="E10" s="21">
        <v>7885.3</v>
      </c>
      <c r="F10" s="21">
        <v>9433.6</v>
      </c>
      <c r="G10" s="21">
        <v>19.2</v>
      </c>
      <c r="H10" s="21">
        <v>17.600000000000001</v>
      </c>
      <c r="I10" s="22">
        <v>21</v>
      </c>
    </row>
    <row r="11" spans="1:9">
      <c r="A11" s="49" t="s">
        <v>318</v>
      </c>
      <c r="B11" s="54" t="s">
        <v>319</v>
      </c>
      <c r="C11" s="35">
        <v>108582</v>
      </c>
      <c r="D11" s="21">
        <v>20745.3</v>
      </c>
      <c r="E11" s="21">
        <v>18938.8</v>
      </c>
      <c r="F11" s="21">
        <v>22762.799999999999</v>
      </c>
      <c r="G11" s="21">
        <v>19.100000000000001</v>
      </c>
      <c r="H11" s="21">
        <v>17.399999999999999</v>
      </c>
      <c r="I11" s="22">
        <v>21</v>
      </c>
    </row>
    <row r="12" spans="1:9">
      <c r="A12" s="6" t="s">
        <v>298</v>
      </c>
      <c r="B12" s="55" t="s">
        <v>299</v>
      </c>
      <c r="C12" s="35">
        <v>41745</v>
      </c>
      <c r="D12" s="21">
        <v>7931.7</v>
      </c>
      <c r="E12" s="21">
        <v>7231.4</v>
      </c>
      <c r="F12" s="21">
        <v>8697.4</v>
      </c>
      <c r="G12" s="21">
        <v>19</v>
      </c>
      <c r="H12" s="21">
        <v>17.3</v>
      </c>
      <c r="I12" s="22">
        <v>20.8</v>
      </c>
    </row>
    <row r="13" spans="1:9">
      <c r="A13" s="6" t="s">
        <v>324</v>
      </c>
      <c r="B13" s="55" t="s">
        <v>325</v>
      </c>
      <c r="C13" s="35">
        <v>187738</v>
      </c>
      <c r="D13" s="21">
        <v>35609.800000000003</v>
      </c>
      <c r="E13" s="21">
        <v>31921.200000000001</v>
      </c>
      <c r="F13" s="21">
        <v>39774.800000000003</v>
      </c>
      <c r="G13" s="21">
        <v>19</v>
      </c>
      <c r="H13" s="21">
        <v>17</v>
      </c>
      <c r="I13" s="22">
        <v>21.2</v>
      </c>
    </row>
    <row r="14" spans="1:9">
      <c r="A14" s="49" t="s">
        <v>286</v>
      </c>
      <c r="B14" s="54" t="s">
        <v>287</v>
      </c>
      <c r="C14" s="35">
        <v>51554</v>
      </c>
      <c r="D14" s="21">
        <v>9763.9</v>
      </c>
      <c r="E14" s="21">
        <v>9016.2999999999993</v>
      </c>
      <c r="F14" s="21">
        <v>10572.5</v>
      </c>
      <c r="G14" s="21">
        <v>18.899999999999999</v>
      </c>
      <c r="H14" s="21">
        <v>17.5</v>
      </c>
      <c r="I14" s="22">
        <v>20.5</v>
      </c>
    </row>
    <row r="15" spans="1:9">
      <c r="A15" s="6" t="s">
        <v>322</v>
      </c>
      <c r="B15" s="55" t="s">
        <v>323</v>
      </c>
      <c r="C15" s="35">
        <v>120416</v>
      </c>
      <c r="D15" s="21">
        <v>22721.3</v>
      </c>
      <c r="E15" s="21">
        <v>20749</v>
      </c>
      <c r="F15" s="21">
        <v>24868.799999999999</v>
      </c>
      <c r="G15" s="21">
        <v>18.899999999999999</v>
      </c>
      <c r="H15" s="21">
        <v>17.2</v>
      </c>
      <c r="I15" s="22">
        <v>20.7</v>
      </c>
    </row>
    <row r="16" spans="1:9">
      <c r="A16" s="6" t="s">
        <v>316</v>
      </c>
      <c r="B16" s="55" t="s">
        <v>317</v>
      </c>
      <c r="C16" s="35">
        <v>71725</v>
      </c>
      <c r="D16" s="21">
        <v>13284.5</v>
      </c>
      <c r="E16" s="21">
        <v>12186.8</v>
      </c>
      <c r="F16" s="21">
        <v>14459</v>
      </c>
      <c r="G16" s="21">
        <v>18.5</v>
      </c>
      <c r="H16" s="21">
        <v>17</v>
      </c>
      <c r="I16" s="22">
        <v>20.2</v>
      </c>
    </row>
    <row r="17" spans="1:9">
      <c r="A17" s="6" t="s">
        <v>338</v>
      </c>
      <c r="B17" s="55" t="s">
        <v>339</v>
      </c>
      <c r="C17" s="35">
        <v>102893</v>
      </c>
      <c r="D17" s="21">
        <v>18870.599999999999</v>
      </c>
      <c r="E17" s="21">
        <v>17291.400000000001</v>
      </c>
      <c r="F17" s="21">
        <v>20585.8</v>
      </c>
      <c r="G17" s="21">
        <v>18.3</v>
      </c>
      <c r="H17" s="21">
        <v>16.8</v>
      </c>
      <c r="I17" s="22">
        <v>20</v>
      </c>
    </row>
    <row r="18" spans="1:9">
      <c r="A18" s="6" t="s">
        <v>330</v>
      </c>
      <c r="B18" s="55" t="s">
        <v>331</v>
      </c>
      <c r="C18" s="35">
        <v>143781</v>
      </c>
      <c r="D18" s="21">
        <v>26099.3</v>
      </c>
      <c r="E18" s="21">
        <v>24089.200000000001</v>
      </c>
      <c r="F18" s="21">
        <v>28243.9</v>
      </c>
      <c r="G18" s="21">
        <v>18.2</v>
      </c>
      <c r="H18" s="21">
        <v>16.8</v>
      </c>
      <c r="I18" s="22">
        <v>19.600000000000001</v>
      </c>
    </row>
    <row r="19" spans="1:9">
      <c r="A19" s="6" t="s">
        <v>350</v>
      </c>
      <c r="B19" s="55" t="s">
        <v>351</v>
      </c>
      <c r="C19" s="35">
        <v>59576</v>
      </c>
      <c r="D19" s="21">
        <v>10843.2</v>
      </c>
      <c r="E19" s="21">
        <v>9898.9</v>
      </c>
      <c r="F19" s="21">
        <v>11882.5</v>
      </c>
      <c r="G19" s="21">
        <v>18.2</v>
      </c>
      <c r="H19" s="21">
        <v>16.600000000000001</v>
      </c>
      <c r="I19" s="22">
        <v>19.899999999999999</v>
      </c>
    </row>
    <row r="20" spans="1:9">
      <c r="A20" s="6" t="s">
        <v>346</v>
      </c>
      <c r="B20" s="55" t="s">
        <v>347</v>
      </c>
      <c r="C20" s="35">
        <v>59606</v>
      </c>
      <c r="D20" s="21">
        <v>10876.2</v>
      </c>
      <c r="E20" s="21">
        <v>9897.1</v>
      </c>
      <c r="F20" s="21">
        <v>11944.7</v>
      </c>
      <c r="G20" s="21">
        <v>18.2</v>
      </c>
      <c r="H20" s="21">
        <v>16.600000000000001</v>
      </c>
      <c r="I20" s="22">
        <v>20</v>
      </c>
    </row>
    <row r="21" spans="1:9">
      <c r="A21" s="6" t="s">
        <v>310</v>
      </c>
      <c r="B21" s="55" t="s">
        <v>311</v>
      </c>
      <c r="C21" s="35">
        <v>124309</v>
      </c>
      <c r="D21" s="21">
        <v>22579.1</v>
      </c>
      <c r="E21" s="21">
        <v>20905.8</v>
      </c>
      <c r="F21" s="21">
        <v>24341.3</v>
      </c>
      <c r="G21" s="21">
        <v>18.2</v>
      </c>
      <c r="H21" s="21">
        <v>16.8</v>
      </c>
      <c r="I21" s="22">
        <v>19.600000000000001</v>
      </c>
    </row>
    <row r="22" spans="1:9">
      <c r="A22" s="6" t="s">
        <v>336</v>
      </c>
      <c r="B22" s="55" t="s">
        <v>337</v>
      </c>
      <c r="C22" s="35">
        <v>133138</v>
      </c>
      <c r="D22" s="21">
        <v>24292.1</v>
      </c>
      <c r="E22" s="21">
        <v>22342.7</v>
      </c>
      <c r="F22" s="21">
        <v>26395.7</v>
      </c>
      <c r="G22" s="21">
        <v>18.2</v>
      </c>
      <c r="H22" s="21">
        <v>16.8</v>
      </c>
      <c r="I22" s="22">
        <v>19.8</v>
      </c>
    </row>
    <row r="23" spans="1:9">
      <c r="A23" s="6" t="s">
        <v>288</v>
      </c>
      <c r="B23" s="55" t="s">
        <v>289</v>
      </c>
      <c r="C23" s="35">
        <v>52188</v>
      </c>
      <c r="D23" s="21">
        <v>9469.5</v>
      </c>
      <c r="E23" s="21">
        <v>8743.2000000000007</v>
      </c>
      <c r="F23" s="21">
        <v>10261.5</v>
      </c>
      <c r="G23" s="21">
        <v>18.100000000000001</v>
      </c>
      <c r="H23" s="21">
        <v>16.8</v>
      </c>
      <c r="I23" s="22">
        <v>19.7</v>
      </c>
    </row>
    <row r="24" spans="1:9">
      <c r="A24" s="6" t="s">
        <v>358</v>
      </c>
      <c r="B24" s="55" t="s">
        <v>359</v>
      </c>
      <c r="C24" s="35">
        <v>116609</v>
      </c>
      <c r="D24" s="21">
        <v>20928.3</v>
      </c>
      <c r="E24" s="21">
        <v>19225.8</v>
      </c>
      <c r="F24" s="21">
        <v>22758.9</v>
      </c>
      <c r="G24" s="21">
        <v>17.899999999999999</v>
      </c>
      <c r="H24" s="21">
        <v>16.5</v>
      </c>
      <c r="I24" s="22">
        <v>19.5</v>
      </c>
    </row>
    <row r="25" spans="1:9">
      <c r="A25" s="6" t="s">
        <v>352</v>
      </c>
      <c r="B25" s="55" t="s">
        <v>353</v>
      </c>
      <c r="C25" s="35">
        <v>36632</v>
      </c>
      <c r="D25" s="21">
        <v>6520.2</v>
      </c>
      <c r="E25" s="21">
        <v>5974.6</v>
      </c>
      <c r="F25" s="21">
        <v>7118</v>
      </c>
      <c r="G25" s="21">
        <v>17.8</v>
      </c>
      <c r="H25" s="21">
        <v>16.3</v>
      </c>
      <c r="I25" s="22">
        <v>19.399999999999999</v>
      </c>
    </row>
    <row r="26" spans="1:9">
      <c r="A26" s="6" t="s">
        <v>442</v>
      </c>
      <c r="B26" s="55" t="s">
        <v>443</v>
      </c>
      <c r="C26" s="35">
        <v>104351</v>
      </c>
      <c r="D26" s="21">
        <v>18595.599999999999</v>
      </c>
      <c r="E26" s="21">
        <v>16700.2</v>
      </c>
      <c r="F26" s="21">
        <v>20702.8</v>
      </c>
      <c r="G26" s="21">
        <v>17.8</v>
      </c>
      <c r="H26" s="21">
        <v>16</v>
      </c>
      <c r="I26" s="22">
        <v>19.8</v>
      </c>
    </row>
    <row r="27" spans="1:9">
      <c r="A27" s="6" t="s">
        <v>390</v>
      </c>
      <c r="B27" s="55" t="s">
        <v>391</v>
      </c>
      <c r="C27" s="35">
        <v>94757</v>
      </c>
      <c r="D27" s="21">
        <v>16839.7</v>
      </c>
      <c r="E27" s="21">
        <v>15400.5</v>
      </c>
      <c r="F27" s="21">
        <v>18397.2</v>
      </c>
      <c r="G27" s="21">
        <v>17.8</v>
      </c>
      <c r="H27" s="21">
        <v>16.3</v>
      </c>
      <c r="I27" s="22">
        <v>19.399999999999999</v>
      </c>
    </row>
    <row r="28" spans="1:9">
      <c r="A28" s="6" t="s">
        <v>432</v>
      </c>
      <c r="B28" s="55" t="s">
        <v>433</v>
      </c>
      <c r="C28" s="35">
        <v>61380</v>
      </c>
      <c r="D28" s="21">
        <v>10850</v>
      </c>
      <c r="E28" s="21">
        <v>9796.7000000000007</v>
      </c>
      <c r="F28" s="21">
        <v>12010.5</v>
      </c>
      <c r="G28" s="21">
        <v>17.7</v>
      </c>
      <c r="H28" s="21">
        <v>16</v>
      </c>
      <c r="I28" s="22">
        <v>19.600000000000001</v>
      </c>
    </row>
    <row r="29" spans="1:9">
      <c r="A29" s="6" t="s">
        <v>332</v>
      </c>
      <c r="B29" s="55" t="s">
        <v>333</v>
      </c>
      <c r="C29" s="35">
        <v>44246</v>
      </c>
      <c r="D29" s="21">
        <v>7817.9</v>
      </c>
      <c r="E29" s="21">
        <v>7156.9</v>
      </c>
      <c r="F29" s="21">
        <v>8519.7999999999993</v>
      </c>
      <c r="G29" s="21">
        <v>17.7</v>
      </c>
      <c r="H29" s="21">
        <v>16.2</v>
      </c>
      <c r="I29" s="22">
        <v>19.3</v>
      </c>
    </row>
    <row r="30" spans="1:9">
      <c r="A30" s="6" t="s">
        <v>382</v>
      </c>
      <c r="B30" s="55" t="s">
        <v>383</v>
      </c>
      <c r="C30" s="35">
        <v>51764</v>
      </c>
      <c r="D30" s="21">
        <v>9160.7999999999993</v>
      </c>
      <c r="E30" s="21">
        <v>8415.7999999999993</v>
      </c>
      <c r="F30" s="21">
        <v>9965.2000000000007</v>
      </c>
      <c r="G30" s="21">
        <v>17.7</v>
      </c>
      <c r="H30" s="21">
        <v>16.3</v>
      </c>
      <c r="I30" s="22">
        <v>19.3</v>
      </c>
    </row>
    <row r="31" spans="1:9">
      <c r="A31" s="6" t="s">
        <v>414</v>
      </c>
      <c r="B31" s="55" t="s">
        <v>415</v>
      </c>
      <c r="C31" s="35">
        <v>111159</v>
      </c>
      <c r="D31" s="21">
        <v>19673</v>
      </c>
      <c r="E31" s="21">
        <v>17896.599999999999</v>
      </c>
      <c r="F31" s="21">
        <v>21632.1</v>
      </c>
      <c r="G31" s="21">
        <v>17.7</v>
      </c>
      <c r="H31" s="21">
        <v>16.100000000000001</v>
      </c>
      <c r="I31" s="22">
        <v>19.5</v>
      </c>
    </row>
    <row r="32" spans="1:9">
      <c r="A32" s="6" t="s">
        <v>474</v>
      </c>
      <c r="B32" s="55" t="s">
        <v>475</v>
      </c>
      <c r="C32" s="35">
        <v>166928</v>
      </c>
      <c r="D32" s="21">
        <v>29377.7</v>
      </c>
      <c r="E32" s="21">
        <v>26030</v>
      </c>
      <c r="F32" s="21">
        <v>33078.800000000003</v>
      </c>
      <c r="G32" s="21">
        <v>17.600000000000001</v>
      </c>
      <c r="H32" s="21">
        <v>15.6</v>
      </c>
      <c r="I32" s="22">
        <v>19.8</v>
      </c>
    </row>
    <row r="33" spans="1:9">
      <c r="A33" s="6" t="s">
        <v>326</v>
      </c>
      <c r="B33" s="55" t="s">
        <v>327</v>
      </c>
      <c r="C33" s="35">
        <v>76247</v>
      </c>
      <c r="D33" s="21">
        <v>13451.8</v>
      </c>
      <c r="E33" s="21">
        <v>12463.5</v>
      </c>
      <c r="F33" s="21">
        <v>14472.2</v>
      </c>
      <c r="G33" s="21">
        <v>17.600000000000001</v>
      </c>
      <c r="H33" s="21">
        <v>16.3</v>
      </c>
      <c r="I33" s="22">
        <v>19</v>
      </c>
    </row>
    <row r="34" spans="1:9">
      <c r="A34" s="6" t="s">
        <v>356</v>
      </c>
      <c r="B34" s="55" t="s">
        <v>357</v>
      </c>
      <c r="C34" s="35">
        <v>60181</v>
      </c>
      <c r="D34" s="21">
        <v>10557.8</v>
      </c>
      <c r="E34" s="21">
        <v>9726.4</v>
      </c>
      <c r="F34" s="21">
        <v>11421.7</v>
      </c>
      <c r="G34" s="21">
        <v>17.5</v>
      </c>
      <c r="H34" s="21">
        <v>16.2</v>
      </c>
      <c r="I34" s="22">
        <v>19</v>
      </c>
    </row>
    <row r="35" spans="1:9">
      <c r="A35" s="6" t="s">
        <v>492</v>
      </c>
      <c r="B35" s="55" t="s">
        <v>493</v>
      </c>
      <c r="C35" s="35">
        <v>407967</v>
      </c>
      <c r="D35" s="21">
        <v>71490.5</v>
      </c>
      <c r="E35" s="21">
        <v>64292.6</v>
      </c>
      <c r="F35" s="21">
        <v>79546.899999999994</v>
      </c>
      <c r="G35" s="21">
        <v>17.5</v>
      </c>
      <c r="H35" s="21">
        <v>15.8</v>
      </c>
      <c r="I35" s="22">
        <v>19.5</v>
      </c>
    </row>
    <row r="36" spans="1:9">
      <c r="A36" s="6" t="s">
        <v>342</v>
      </c>
      <c r="B36" s="55" t="s">
        <v>343</v>
      </c>
      <c r="C36" s="35">
        <v>70615</v>
      </c>
      <c r="D36" s="21">
        <v>12324.4</v>
      </c>
      <c r="E36" s="21">
        <v>11423.5</v>
      </c>
      <c r="F36" s="21">
        <v>13297.6</v>
      </c>
      <c r="G36" s="21">
        <v>17.5</v>
      </c>
      <c r="H36" s="21">
        <v>16.2</v>
      </c>
      <c r="I36" s="22">
        <v>18.8</v>
      </c>
    </row>
    <row r="37" spans="1:9">
      <c r="A37" s="6" t="s">
        <v>312</v>
      </c>
      <c r="B37" s="55" t="s">
        <v>313</v>
      </c>
      <c r="C37" s="35">
        <v>76578</v>
      </c>
      <c r="D37" s="21">
        <v>13395.2</v>
      </c>
      <c r="E37" s="21">
        <v>12392.9</v>
      </c>
      <c r="F37" s="21">
        <v>14455.9</v>
      </c>
      <c r="G37" s="21">
        <v>17.5</v>
      </c>
      <c r="H37" s="21">
        <v>16.2</v>
      </c>
      <c r="I37" s="22">
        <v>18.899999999999999</v>
      </c>
    </row>
    <row r="38" spans="1:9">
      <c r="A38" s="6" t="s">
        <v>550</v>
      </c>
      <c r="B38" s="55" t="s">
        <v>551</v>
      </c>
      <c r="C38" s="35">
        <v>70948</v>
      </c>
      <c r="D38" s="21">
        <v>12375.6</v>
      </c>
      <c r="E38" s="21">
        <v>11010</v>
      </c>
      <c r="F38" s="21">
        <v>13868.5</v>
      </c>
      <c r="G38" s="21">
        <v>17.399999999999999</v>
      </c>
      <c r="H38" s="21">
        <v>15.5</v>
      </c>
      <c r="I38" s="22">
        <v>19.5</v>
      </c>
    </row>
    <row r="39" spans="1:9">
      <c r="A39" s="6" t="s">
        <v>304</v>
      </c>
      <c r="B39" s="55" t="s">
        <v>305</v>
      </c>
      <c r="C39" s="35">
        <v>83021</v>
      </c>
      <c r="D39" s="21">
        <v>14421.7</v>
      </c>
      <c r="E39" s="21">
        <v>13340.1</v>
      </c>
      <c r="F39" s="21">
        <v>15638.1</v>
      </c>
      <c r="G39" s="21">
        <v>17.399999999999999</v>
      </c>
      <c r="H39" s="21">
        <v>16.100000000000001</v>
      </c>
      <c r="I39" s="22">
        <v>18.8</v>
      </c>
    </row>
    <row r="40" spans="1:9">
      <c r="A40" s="6" t="s">
        <v>446</v>
      </c>
      <c r="B40" s="55" t="s">
        <v>447</v>
      </c>
      <c r="C40" s="35">
        <v>94711</v>
      </c>
      <c r="D40" s="21">
        <v>16457.400000000001</v>
      </c>
      <c r="E40" s="21">
        <v>14964.8</v>
      </c>
      <c r="F40" s="21">
        <v>18116.400000000001</v>
      </c>
      <c r="G40" s="21">
        <v>17.399999999999999</v>
      </c>
      <c r="H40" s="21">
        <v>15.8</v>
      </c>
      <c r="I40" s="22">
        <v>19.100000000000001</v>
      </c>
    </row>
    <row r="41" spans="1:9">
      <c r="A41" s="6" t="s">
        <v>320</v>
      </c>
      <c r="B41" s="55" t="s">
        <v>321</v>
      </c>
      <c r="C41" s="35">
        <v>70904</v>
      </c>
      <c r="D41" s="21">
        <v>12341.1</v>
      </c>
      <c r="E41" s="21">
        <v>11419.3</v>
      </c>
      <c r="F41" s="21">
        <v>13324.4</v>
      </c>
      <c r="G41" s="21">
        <v>17.399999999999999</v>
      </c>
      <c r="H41" s="21">
        <v>16.100000000000001</v>
      </c>
      <c r="I41" s="22">
        <v>18.8</v>
      </c>
    </row>
    <row r="42" spans="1:9">
      <c r="A42" s="6" t="s">
        <v>366</v>
      </c>
      <c r="B42" s="55" t="s">
        <v>367</v>
      </c>
      <c r="C42" s="35">
        <v>40118</v>
      </c>
      <c r="D42" s="21">
        <v>6950.2</v>
      </c>
      <c r="E42" s="21">
        <v>6362.3</v>
      </c>
      <c r="F42" s="21">
        <v>7549.9</v>
      </c>
      <c r="G42" s="21">
        <v>17.3</v>
      </c>
      <c r="H42" s="21">
        <v>15.9</v>
      </c>
      <c r="I42" s="22">
        <v>18.8</v>
      </c>
    </row>
    <row r="43" spans="1:9">
      <c r="A43" s="6" t="s">
        <v>426</v>
      </c>
      <c r="B43" s="55" t="s">
        <v>427</v>
      </c>
      <c r="C43" s="35">
        <v>98373</v>
      </c>
      <c r="D43" s="21">
        <v>17056.400000000001</v>
      </c>
      <c r="E43" s="21">
        <v>15579.4</v>
      </c>
      <c r="F43" s="21">
        <v>18674.2</v>
      </c>
      <c r="G43" s="21">
        <v>17.3</v>
      </c>
      <c r="H43" s="21">
        <v>15.8</v>
      </c>
      <c r="I43" s="22">
        <v>19</v>
      </c>
    </row>
    <row r="44" spans="1:9">
      <c r="A44" s="6" t="s">
        <v>364</v>
      </c>
      <c r="B44" s="55" t="s">
        <v>365</v>
      </c>
      <c r="C44" s="35">
        <v>164794</v>
      </c>
      <c r="D44" s="21">
        <v>28505.4</v>
      </c>
      <c r="E44" s="21">
        <v>26313.8</v>
      </c>
      <c r="F44" s="21">
        <v>30821.1</v>
      </c>
      <c r="G44" s="21">
        <v>17.3</v>
      </c>
      <c r="H44" s="21">
        <v>16</v>
      </c>
      <c r="I44" s="22">
        <v>18.7</v>
      </c>
    </row>
    <row r="45" spans="1:9">
      <c r="A45" s="6" t="s">
        <v>328</v>
      </c>
      <c r="B45" s="55" t="s">
        <v>329</v>
      </c>
      <c r="C45" s="35">
        <v>160494</v>
      </c>
      <c r="D45" s="21">
        <v>27788.7</v>
      </c>
      <c r="E45" s="21">
        <v>25816.3</v>
      </c>
      <c r="F45" s="21">
        <v>29937.5</v>
      </c>
      <c r="G45" s="21">
        <v>17.3</v>
      </c>
      <c r="H45" s="21">
        <v>16.100000000000001</v>
      </c>
      <c r="I45" s="22">
        <v>18.7</v>
      </c>
    </row>
    <row r="46" spans="1:9">
      <c r="A46" s="6" t="s">
        <v>402</v>
      </c>
      <c r="B46" s="55" t="s">
        <v>403</v>
      </c>
      <c r="C46" s="35">
        <v>218108</v>
      </c>
      <c r="D46" s="21">
        <v>37486</v>
      </c>
      <c r="E46" s="21">
        <v>34332.9</v>
      </c>
      <c r="F46" s="21">
        <v>40901.800000000003</v>
      </c>
      <c r="G46" s="21">
        <v>17.2</v>
      </c>
      <c r="H46" s="21">
        <v>15.7</v>
      </c>
      <c r="I46" s="22">
        <v>18.8</v>
      </c>
    </row>
    <row r="47" spans="1:9">
      <c r="A47" s="6" t="s">
        <v>376</v>
      </c>
      <c r="B47" s="55" t="s">
        <v>377</v>
      </c>
      <c r="C47" s="35">
        <v>259610</v>
      </c>
      <c r="D47" s="21">
        <v>44670.6</v>
      </c>
      <c r="E47" s="21">
        <v>41177.1</v>
      </c>
      <c r="F47" s="21">
        <v>48384.9</v>
      </c>
      <c r="G47" s="21">
        <v>17.2</v>
      </c>
      <c r="H47" s="21">
        <v>15.9</v>
      </c>
      <c r="I47" s="22">
        <v>18.600000000000001</v>
      </c>
    </row>
    <row r="48" spans="1:9">
      <c r="A48" s="6" t="s">
        <v>406</v>
      </c>
      <c r="B48" s="55" t="s">
        <v>407</v>
      </c>
      <c r="C48" s="35">
        <v>92505</v>
      </c>
      <c r="D48" s="21">
        <v>15881.4</v>
      </c>
      <c r="E48" s="21">
        <v>14613.5</v>
      </c>
      <c r="F48" s="21">
        <v>17184.599999999999</v>
      </c>
      <c r="G48" s="21">
        <v>17.2</v>
      </c>
      <c r="H48" s="21">
        <v>15.8</v>
      </c>
      <c r="I48" s="22">
        <v>18.600000000000001</v>
      </c>
    </row>
    <row r="49" spans="1:9">
      <c r="A49" s="6" t="s">
        <v>308</v>
      </c>
      <c r="B49" s="55" t="s">
        <v>309</v>
      </c>
      <c r="C49" s="35">
        <v>37852</v>
      </c>
      <c r="D49" s="21">
        <v>6491.7</v>
      </c>
      <c r="E49" s="21">
        <v>6010</v>
      </c>
      <c r="F49" s="21">
        <v>6998.7</v>
      </c>
      <c r="G49" s="21">
        <v>17.2</v>
      </c>
      <c r="H49" s="21">
        <v>15.9</v>
      </c>
      <c r="I49" s="22">
        <v>18.5</v>
      </c>
    </row>
    <row r="50" spans="1:9">
      <c r="A50" s="6" t="s">
        <v>386</v>
      </c>
      <c r="B50" s="55" t="s">
        <v>387</v>
      </c>
      <c r="C50" s="35">
        <v>42180</v>
      </c>
      <c r="D50" s="21">
        <v>7271.8</v>
      </c>
      <c r="E50" s="21">
        <v>6681.1</v>
      </c>
      <c r="F50" s="21">
        <v>7894</v>
      </c>
      <c r="G50" s="21">
        <v>17.2</v>
      </c>
      <c r="H50" s="21">
        <v>15.8</v>
      </c>
      <c r="I50" s="22">
        <v>18.7</v>
      </c>
    </row>
    <row r="51" spans="1:9">
      <c r="A51" s="6" t="s">
        <v>372</v>
      </c>
      <c r="B51" s="55" t="s">
        <v>373</v>
      </c>
      <c r="C51" s="35">
        <v>88163</v>
      </c>
      <c r="D51" s="21">
        <v>15175.6</v>
      </c>
      <c r="E51" s="21">
        <v>13955.6</v>
      </c>
      <c r="F51" s="21">
        <v>16534.099999999999</v>
      </c>
      <c r="G51" s="21">
        <v>17.2</v>
      </c>
      <c r="H51" s="21">
        <v>15.8</v>
      </c>
      <c r="I51" s="22">
        <v>18.8</v>
      </c>
    </row>
    <row r="52" spans="1:9">
      <c r="A52" s="6" t="s">
        <v>400</v>
      </c>
      <c r="B52" s="55" t="s">
        <v>401</v>
      </c>
      <c r="C52" s="35">
        <v>126483</v>
      </c>
      <c r="D52" s="21">
        <v>21646</v>
      </c>
      <c r="E52" s="21">
        <v>19848.8</v>
      </c>
      <c r="F52" s="21">
        <v>23594.2</v>
      </c>
      <c r="G52" s="21">
        <v>17.100000000000001</v>
      </c>
      <c r="H52" s="21">
        <v>15.7</v>
      </c>
      <c r="I52" s="22">
        <v>18.7</v>
      </c>
    </row>
    <row r="53" spans="1:9">
      <c r="A53" s="6" t="s">
        <v>306</v>
      </c>
      <c r="B53" s="55" t="s">
        <v>307</v>
      </c>
      <c r="C53" s="35">
        <v>81707</v>
      </c>
      <c r="D53" s="21">
        <v>13955.8</v>
      </c>
      <c r="E53" s="21">
        <v>12906.2</v>
      </c>
      <c r="F53" s="21">
        <v>15059.1</v>
      </c>
      <c r="G53" s="21">
        <v>17.100000000000001</v>
      </c>
      <c r="H53" s="21">
        <v>15.8</v>
      </c>
      <c r="I53" s="22">
        <v>18.399999999999999</v>
      </c>
    </row>
    <row r="54" spans="1:9">
      <c r="A54" s="6" t="s">
        <v>362</v>
      </c>
      <c r="B54" s="55" t="s">
        <v>363</v>
      </c>
      <c r="C54" s="35">
        <v>116124</v>
      </c>
      <c r="D54" s="21">
        <v>19893.7</v>
      </c>
      <c r="E54" s="21">
        <v>18390.099999999999</v>
      </c>
      <c r="F54" s="21">
        <v>21425.9</v>
      </c>
      <c r="G54" s="21">
        <v>17.100000000000001</v>
      </c>
      <c r="H54" s="21">
        <v>15.8</v>
      </c>
      <c r="I54" s="22">
        <v>18.5</v>
      </c>
    </row>
    <row r="55" spans="1:9">
      <c r="A55" s="6" t="s">
        <v>412</v>
      </c>
      <c r="B55" s="55" t="s">
        <v>413</v>
      </c>
      <c r="C55" s="35">
        <v>155757</v>
      </c>
      <c r="D55" s="21">
        <v>26296.9</v>
      </c>
      <c r="E55" s="21">
        <v>24268.1</v>
      </c>
      <c r="F55" s="21">
        <v>28403.5</v>
      </c>
      <c r="G55" s="21">
        <v>16.899999999999999</v>
      </c>
      <c r="H55" s="21">
        <v>15.6</v>
      </c>
      <c r="I55" s="22">
        <v>18.2</v>
      </c>
    </row>
    <row r="56" spans="1:9">
      <c r="A56" s="6" t="s">
        <v>418</v>
      </c>
      <c r="B56" s="55" t="s">
        <v>419</v>
      </c>
      <c r="C56" s="35">
        <v>52358</v>
      </c>
      <c r="D56" s="21">
        <v>8790.2000000000007</v>
      </c>
      <c r="E56" s="21">
        <v>8109.2</v>
      </c>
      <c r="F56" s="21">
        <v>9497.6</v>
      </c>
      <c r="G56" s="21">
        <v>16.8</v>
      </c>
      <c r="H56" s="21">
        <v>15.5</v>
      </c>
      <c r="I56" s="22">
        <v>18.100000000000001</v>
      </c>
    </row>
    <row r="57" spans="1:9">
      <c r="A57" s="6" t="s">
        <v>302</v>
      </c>
      <c r="B57" s="55" t="s">
        <v>303</v>
      </c>
      <c r="C57" s="35">
        <v>52492</v>
      </c>
      <c r="D57" s="21">
        <v>8819.2000000000007</v>
      </c>
      <c r="E57" s="21">
        <v>8228.1</v>
      </c>
      <c r="F57" s="21">
        <v>9476.6</v>
      </c>
      <c r="G57" s="21">
        <v>16.8</v>
      </c>
      <c r="H57" s="21">
        <v>15.7</v>
      </c>
      <c r="I57" s="22">
        <v>18.100000000000001</v>
      </c>
    </row>
    <row r="58" spans="1:9">
      <c r="A58" s="6" t="s">
        <v>340</v>
      </c>
      <c r="B58" s="55" t="s">
        <v>341</v>
      </c>
      <c r="C58" s="35">
        <v>59050</v>
      </c>
      <c r="D58" s="21">
        <v>9941</v>
      </c>
      <c r="E58" s="21">
        <v>9239.9</v>
      </c>
      <c r="F58" s="21">
        <v>10688.6</v>
      </c>
      <c r="G58" s="21">
        <v>16.8</v>
      </c>
      <c r="H58" s="21">
        <v>15.6</v>
      </c>
      <c r="I58" s="22">
        <v>18.100000000000001</v>
      </c>
    </row>
    <row r="59" spans="1:9">
      <c r="A59" s="6" t="s">
        <v>464</v>
      </c>
      <c r="B59" s="55" t="s">
        <v>465</v>
      </c>
      <c r="C59" s="35">
        <v>83501</v>
      </c>
      <c r="D59" s="21">
        <v>13914.9</v>
      </c>
      <c r="E59" s="21">
        <v>12777.9</v>
      </c>
      <c r="F59" s="21">
        <v>15172.1</v>
      </c>
      <c r="G59" s="21">
        <v>16.7</v>
      </c>
      <c r="H59" s="21">
        <v>15.3</v>
      </c>
      <c r="I59" s="22">
        <v>18.2</v>
      </c>
    </row>
    <row r="60" spans="1:9">
      <c r="A60" s="6" t="s">
        <v>424</v>
      </c>
      <c r="B60" s="55" t="s">
        <v>425</v>
      </c>
      <c r="C60" s="35">
        <v>52866</v>
      </c>
      <c r="D60" s="21">
        <v>8770.6</v>
      </c>
      <c r="E60" s="21">
        <v>8018.1</v>
      </c>
      <c r="F60" s="21">
        <v>9577.5</v>
      </c>
      <c r="G60" s="21">
        <v>16.600000000000001</v>
      </c>
      <c r="H60" s="21">
        <v>15.2</v>
      </c>
      <c r="I60" s="22">
        <v>18.100000000000001</v>
      </c>
    </row>
    <row r="61" spans="1:9">
      <c r="A61" s="6" t="s">
        <v>378</v>
      </c>
      <c r="B61" s="55" t="s">
        <v>379</v>
      </c>
      <c r="C61" s="35">
        <v>53352</v>
      </c>
      <c r="D61" s="21">
        <v>8824.4</v>
      </c>
      <c r="E61" s="21">
        <v>8170.3</v>
      </c>
      <c r="F61" s="21">
        <v>9511.7000000000007</v>
      </c>
      <c r="G61" s="21">
        <v>16.5</v>
      </c>
      <c r="H61" s="21">
        <v>15.3</v>
      </c>
      <c r="I61" s="22">
        <v>17.8</v>
      </c>
    </row>
    <row r="62" spans="1:9">
      <c r="A62" s="6" t="s">
        <v>344</v>
      </c>
      <c r="B62" s="55" t="s">
        <v>345</v>
      </c>
      <c r="C62" s="35">
        <v>64871</v>
      </c>
      <c r="D62" s="21">
        <v>10729.4</v>
      </c>
      <c r="E62" s="21">
        <v>9967.6</v>
      </c>
      <c r="F62" s="21">
        <v>11494.3</v>
      </c>
      <c r="G62" s="21">
        <v>16.5</v>
      </c>
      <c r="H62" s="21">
        <v>15.4</v>
      </c>
      <c r="I62" s="22">
        <v>17.7</v>
      </c>
    </row>
    <row r="63" spans="1:9">
      <c r="A63" s="6" t="s">
        <v>476</v>
      </c>
      <c r="B63" s="55" t="s">
        <v>477</v>
      </c>
      <c r="C63" s="35">
        <v>112684</v>
      </c>
      <c r="D63" s="21">
        <v>18613.7</v>
      </c>
      <c r="E63" s="21">
        <v>17016.400000000001</v>
      </c>
      <c r="F63" s="21">
        <v>20397.2</v>
      </c>
      <c r="G63" s="21">
        <v>16.5</v>
      </c>
      <c r="H63" s="21">
        <v>15.1</v>
      </c>
      <c r="I63" s="22">
        <v>18.100000000000001</v>
      </c>
    </row>
    <row r="64" spans="1:9">
      <c r="A64" s="6" t="s">
        <v>458</v>
      </c>
      <c r="B64" s="55" t="s">
        <v>459</v>
      </c>
      <c r="C64" s="35">
        <v>33493</v>
      </c>
      <c r="D64" s="21">
        <v>5508</v>
      </c>
      <c r="E64" s="21">
        <v>4979.7</v>
      </c>
      <c r="F64" s="21">
        <v>6031.8</v>
      </c>
      <c r="G64" s="21">
        <v>16.399999999999999</v>
      </c>
      <c r="H64" s="21">
        <v>14.9</v>
      </c>
      <c r="I64" s="22">
        <v>18</v>
      </c>
    </row>
    <row r="65" spans="1:9">
      <c r="A65" s="6" t="s">
        <v>370</v>
      </c>
      <c r="B65" s="55" t="s">
        <v>371</v>
      </c>
      <c r="C65" s="35">
        <v>144131</v>
      </c>
      <c r="D65" s="21">
        <v>23659.1</v>
      </c>
      <c r="E65" s="21">
        <v>21980.7</v>
      </c>
      <c r="F65" s="21">
        <v>25366.9</v>
      </c>
      <c r="G65" s="21">
        <v>16.399999999999999</v>
      </c>
      <c r="H65" s="21">
        <v>15.3</v>
      </c>
      <c r="I65" s="22">
        <v>17.600000000000001</v>
      </c>
    </row>
    <row r="66" spans="1:9">
      <c r="A66" s="6" t="s">
        <v>296</v>
      </c>
      <c r="B66" s="55" t="s">
        <v>297</v>
      </c>
      <c r="C66" s="35">
        <v>56981</v>
      </c>
      <c r="D66" s="21">
        <v>9329.5</v>
      </c>
      <c r="E66" s="21">
        <v>8712.9</v>
      </c>
      <c r="F66" s="21">
        <v>9999.1</v>
      </c>
      <c r="G66" s="21">
        <v>16.399999999999999</v>
      </c>
      <c r="H66" s="21">
        <v>15.3</v>
      </c>
      <c r="I66" s="22">
        <v>17.5</v>
      </c>
    </row>
    <row r="67" spans="1:9">
      <c r="A67" s="6" t="s">
        <v>470</v>
      </c>
      <c r="B67" s="55" t="s">
        <v>471</v>
      </c>
      <c r="C67" s="35">
        <v>107950</v>
      </c>
      <c r="D67" s="21">
        <v>17648.2</v>
      </c>
      <c r="E67" s="21">
        <v>16245.1</v>
      </c>
      <c r="F67" s="21">
        <v>19168.2</v>
      </c>
      <c r="G67" s="21">
        <v>16.3</v>
      </c>
      <c r="H67" s="21">
        <v>15</v>
      </c>
      <c r="I67" s="22">
        <v>17.8</v>
      </c>
    </row>
    <row r="68" spans="1:9">
      <c r="A68" s="6" t="s">
        <v>428</v>
      </c>
      <c r="B68" s="55" t="s">
        <v>429</v>
      </c>
      <c r="C68" s="35">
        <v>80503</v>
      </c>
      <c r="D68" s="21">
        <v>13093.5</v>
      </c>
      <c r="E68" s="21">
        <v>12055.3</v>
      </c>
      <c r="F68" s="21">
        <v>14207.3</v>
      </c>
      <c r="G68" s="21">
        <v>16.3</v>
      </c>
      <c r="H68" s="21">
        <v>15</v>
      </c>
      <c r="I68" s="22">
        <v>17.600000000000001</v>
      </c>
    </row>
    <row r="69" spans="1:9">
      <c r="A69" s="6" t="s">
        <v>452</v>
      </c>
      <c r="B69" s="55" t="s">
        <v>453</v>
      </c>
      <c r="C69" s="35">
        <v>92590</v>
      </c>
      <c r="D69" s="21">
        <v>15131.2</v>
      </c>
      <c r="E69" s="21">
        <v>13993.9</v>
      </c>
      <c r="F69" s="21">
        <v>16257.7</v>
      </c>
      <c r="G69" s="21">
        <v>16.3</v>
      </c>
      <c r="H69" s="21">
        <v>15.1</v>
      </c>
      <c r="I69" s="22">
        <v>17.600000000000001</v>
      </c>
    </row>
    <row r="70" spans="1:9">
      <c r="A70" s="6" t="s">
        <v>408</v>
      </c>
      <c r="B70" s="55" t="s">
        <v>409</v>
      </c>
      <c r="C70" s="35">
        <v>70982</v>
      </c>
      <c r="D70" s="21">
        <v>11553.5</v>
      </c>
      <c r="E70" s="21">
        <v>10679.1</v>
      </c>
      <c r="F70" s="21">
        <v>12479</v>
      </c>
      <c r="G70" s="21">
        <v>16.3</v>
      </c>
      <c r="H70" s="21">
        <v>15</v>
      </c>
      <c r="I70" s="22">
        <v>17.600000000000001</v>
      </c>
    </row>
    <row r="71" spans="1:9">
      <c r="A71" s="6" t="s">
        <v>410</v>
      </c>
      <c r="B71" s="55" t="s">
        <v>411</v>
      </c>
      <c r="C71" s="35">
        <v>36235</v>
      </c>
      <c r="D71" s="21">
        <v>5889</v>
      </c>
      <c r="E71" s="21">
        <v>5458.8</v>
      </c>
      <c r="F71" s="21">
        <v>6337.4</v>
      </c>
      <c r="G71" s="21">
        <v>16.3</v>
      </c>
      <c r="H71" s="21">
        <v>15.1</v>
      </c>
      <c r="I71" s="22">
        <v>17.5</v>
      </c>
    </row>
    <row r="72" spans="1:9">
      <c r="A72" s="6" t="s">
        <v>416</v>
      </c>
      <c r="B72" s="55" t="s">
        <v>417</v>
      </c>
      <c r="C72" s="35">
        <v>97962</v>
      </c>
      <c r="D72" s="21">
        <v>15864.7</v>
      </c>
      <c r="E72" s="21">
        <v>14683.8</v>
      </c>
      <c r="F72" s="21">
        <v>17101.5</v>
      </c>
      <c r="G72" s="21">
        <v>16.2</v>
      </c>
      <c r="H72" s="21">
        <v>15</v>
      </c>
      <c r="I72" s="22">
        <v>17.5</v>
      </c>
    </row>
    <row r="73" spans="1:9">
      <c r="A73" s="6" t="s">
        <v>334</v>
      </c>
      <c r="B73" s="55" t="s">
        <v>335</v>
      </c>
      <c r="C73" s="35">
        <v>64363</v>
      </c>
      <c r="D73" s="21">
        <v>10398</v>
      </c>
      <c r="E73" s="21">
        <v>9437.5</v>
      </c>
      <c r="F73" s="21">
        <v>11388.7</v>
      </c>
      <c r="G73" s="21">
        <v>16.2</v>
      </c>
      <c r="H73" s="21">
        <v>14.7</v>
      </c>
      <c r="I73" s="22">
        <v>17.7</v>
      </c>
    </row>
    <row r="74" spans="1:9">
      <c r="A74" s="6" t="s">
        <v>388</v>
      </c>
      <c r="B74" s="55" t="s">
        <v>389</v>
      </c>
      <c r="C74" s="35">
        <v>38756</v>
      </c>
      <c r="D74" s="21">
        <v>6284.5</v>
      </c>
      <c r="E74" s="21">
        <v>5848.4</v>
      </c>
      <c r="F74" s="21">
        <v>6745.1</v>
      </c>
      <c r="G74" s="21">
        <v>16.2</v>
      </c>
      <c r="H74" s="21">
        <v>15.1</v>
      </c>
      <c r="I74" s="22">
        <v>17.399999999999999</v>
      </c>
    </row>
    <row r="75" spans="1:9">
      <c r="A75" s="6" t="s">
        <v>374</v>
      </c>
      <c r="B75" s="55" t="s">
        <v>375</v>
      </c>
      <c r="C75" s="35">
        <v>40621</v>
      </c>
      <c r="D75" s="21">
        <v>6567</v>
      </c>
      <c r="E75" s="21">
        <v>5912.6</v>
      </c>
      <c r="F75" s="21">
        <v>7213.7</v>
      </c>
      <c r="G75" s="21">
        <v>16.2</v>
      </c>
      <c r="H75" s="21">
        <v>14.6</v>
      </c>
      <c r="I75" s="22">
        <v>17.8</v>
      </c>
    </row>
    <row r="76" spans="1:9">
      <c r="A76" s="6" t="s">
        <v>398</v>
      </c>
      <c r="B76" s="55" t="s">
        <v>399</v>
      </c>
      <c r="C76" s="35">
        <v>80377</v>
      </c>
      <c r="D76" s="21">
        <v>12930.2</v>
      </c>
      <c r="E76" s="21">
        <v>11956.1</v>
      </c>
      <c r="F76" s="21">
        <v>13915.6</v>
      </c>
      <c r="G76" s="21">
        <v>16.100000000000001</v>
      </c>
      <c r="H76" s="21">
        <v>14.9</v>
      </c>
      <c r="I76" s="22">
        <v>17.3</v>
      </c>
    </row>
    <row r="77" spans="1:9">
      <c r="A77" s="6" t="s">
        <v>380</v>
      </c>
      <c r="B77" s="55" t="s">
        <v>381</v>
      </c>
      <c r="C77" s="35">
        <v>61199</v>
      </c>
      <c r="D77" s="21">
        <v>9828.7999999999993</v>
      </c>
      <c r="E77" s="21">
        <v>9132.2000000000007</v>
      </c>
      <c r="F77" s="21">
        <v>10555.4</v>
      </c>
      <c r="G77" s="21">
        <v>16.100000000000001</v>
      </c>
      <c r="H77" s="21">
        <v>14.9</v>
      </c>
      <c r="I77" s="22">
        <v>17.2</v>
      </c>
    </row>
    <row r="78" spans="1:9">
      <c r="A78" s="6" t="s">
        <v>460</v>
      </c>
      <c r="B78" s="55" t="s">
        <v>461</v>
      </c>
      <c r="C78" s="35">
        <v>150433</v>
      </c>
      <c r="D78" s="21">
        <v>24277.7</v>
      </c>
      <c r="E78" s="21">
        <v>22472.5</v>
      </c>
      <c r="F78" s="21">
        <v>26151.9</v>
      </c>
      <c r="G78" s="21">
        <v>16.100000000000001</v>
      </c>
      <c r="H78" s="21">
        <v>14.9</v>
      </c>
      <c r="I78" s="22">
        <v>17.399999999999999</v>
      </c>
    </row>
    <row r="79" spans="1:9">
      <c r="A79" s="6" t="s">
        <v>444</v>
      </c>
      <c r="B79" s="55" t="s">
        <v>445</v>
      </c>
      <c r="C79" s="35">
        <v>33901</v>
      </c>
      <c r="D79" s="21">
        <v>5441.5</v>
      </c>
      <c r="E79" s="21">
        <v>5016.7</v>
      </c>
      <c r="F79" s="21">
        <v>5888.5</v>
      </c>
      <c r="G79" s="21">
        <v>16.100000000000001</v>
      </c>
      <c r="H79" s="21">
        <v>14.8</v>
      </c>
      <c r="I79" s="22">
        <v>17.399999999999999</v>
      </c>
    </row>
    <row r="80" spans="1:9">
      <c r="A80" s="6" t="s">
        <v>506</v>
      </c>
      <c r="B80" s="55" t="s">
        <v>507</v>
      </c>
      <c r="C80" s="35">
        <v>90146</v>
      </c>
      <c r="D80" s="21">
        <v>14538.9</v>
      </c>
      <c r="E80" s="21">
        <v>13332.9</v>
      </c>
      <c r="F80" s="21">
        <v>15829.5</v>
      </c>
      <c r="G80" s="21">
        <v>16.100000000000001</v>
      </c>
      <c r="H80" s="21">
        <v>14.8</v>
      </c>
      <c r="I80" s="22">
        <v>17.600000000000001</v>
      </c>
    </row>
    <row r="81" spans="1:9">
      <c r="A81" s="6" t="s">
        <v>488</v>
      </c>
      <c r="B81" s="55" t="s">
        <v>489</v>
      </c>
      <c r="C81" s="35">
        <v>54320</v>
      </c>
      <c r="D81" s="21">
        <v>8734.7000000000007</v>
      </c>
      <c r="E81" s="21">
        <v>8067.6</v>
      </c>
      <c r="F81" s="21">
        <v>9419.1</v>
      </c>
      <c r="G81" s="21">
        <v>16.100000000000001</v>
      </c>
      <c r="H81" s="21">
        <v>14.9</v>
      </c>
      <c r="I81" s="22">
        <v>17.3</v>
      </c>
    </row>
    <row r="82" spans="1:9">
      <c r="A82" s="6" t="s">
        <v>368</v>
      </c>
      <c r="B82" s="55" t="s">
        <v>369</v>
      </c>
      <c r="C82" s="35">
        <v>310369</v>
      </c>
      <c r="D82" s="21">
        <v>49530.2</v>
      </c>
      <c r="E82" s="21">
        <v>45344.4</v>
      </c>
      <c r="F82" s="21">
        <v>53895.9</v>
      </c>
      <c r="G82" s="21">
        <v>16</v>
      </c>
      <c r="H82" s="21">
        <v>14.6</v>
      </c>
      <c r="I82" s="22">
        <v>17.399999999999999</v>
      </c>
    </row>
    <row r="83" spans="1:9">
      <c r="A83" s="6" t="s">
        <v>462</v>
      </c>
      <c r="B83" s="55" t="s">
        <v>463</v>
      </c>
      <c r="C83" s="35">
        <v>61929</v>
      </c>
      <c r="D83" s="21">
        <v>9928</v>
      </c>
      <c r="E83" s="21">
        <v>9149.9</v>
      </c>
      <c r="F83" s="21">
        <v>10713.1</v>
      </c>
      <c r="G83" s="21">
        <v>16</v>
      </c>
      <c r="H83" s="21">
        <v>14.8</v>
      </c>
      <c r="I83" s="22">
        <v>17.3</v>
      </c>
    </row>
    <row r="84" spans="1:9">
      <c r="A84" s="6" t="s">
        <v>360</v>
      </c>
      <c r="B84" s="55" t="s">
        <v>361</v>
      </c>
      <c r="C84" s="35">
        <v>76709</v>
      </c>
      <c r="D84" s="21">
        <v>12230.5</v>
      </c>
      <c r="E84" s="21">
        <v>11249.9</v>
      </c>
      <c r="F84" s="21">
        <v>13269.2</v>
      </c>
      <c r="G84" s="21">
        <v>15.9</v>
      </c>
      <c r="H84" s="21">
        <v>14.7</v>
      </c>
      <c r="I84" s="22">
        <v>17.3</v>
      </c>
    </row>
    <row r="85" spans="1:9">
      <c r="A85" s="6" t="s">
        <v>600</v>
      </c>
      <c r="B85" s="55" t="s">
        <v>601</v>
      </c>
      <c r="C85" s="35">
        <v>77084</v>
      </c>
      <c r="D85" s="21">
        <v>12227.6</v>
      </c>
      <c r="E85" s="21">
        <v>10868.4</v>
      </c>
      <c r="F85" s="21">
        <v>13704.3</v>
      </c>
      <c r="G85" s="21">
        <v>15.9</v>
      </c>
      <c r="H85" s="21">
        <v>14.1</v>
      </c>
      <c r="I85" s="22">
        <v>17.8</v>
      </c>
    </row>
    <row r="86" spans="1:9">
      <c r="A86" s="6" t="s">
        <v>546</v>
      </c>
      <c r="B86" s="55" t="s">
        <v>547</v>
      </c>
      <c r="C86" s="35">
        <v>57755</v>
      </c>
      <c r="D86" s="21">
        <v>9174.7999999999993</v>
      </c>
      <c r="E86" s="21">
        <v>8438.2000000000007</v>
      </c>
      <c r="F86" s="21">
        <v>9972.2000000000007</v>
      </c>
      <c r="G86" s="21">
        <v>15.9</v>
      </c>
      <c r="H86" s="21">
        <v>14.6</v>
      </c>
      <c r="I86" s="22">
        <v>17.3</v>
      </c>
    </row>
    <row r="87" spans="1:9">
      <c r="A87" s="6" t="s">
        <v>448</v>
      </c>
      <c r="B87" s="55" t="s">
        <v>449</v>
      </c>
      <c r="C87" s="35">
        <v>143767</v>
      </c>
      <c r="D87" s="21">
        <v>22912.5</v>
      </c>
      <c r="E87" s="21">
        <v>21189</v>
      </c>
      <c r="F87" s="21">
        <v>24783.3</v>
      </c>
      <c r="G87" s="21">
        <v>15.9</v>
      </c>
      <c r="H87" s="21">
        <v>14.7</v>
      </c>
      <c r="I87" s="22">
        <v>17.2</v>
      </c>
    </row>
    <row r="88" spans="1:9">
      <c r="A88" s="6" t="s">
        <v>354</v>
      </c>
      <c r="B88" s="55" t="s">
        <v>355</v>
      </c>
      <c r="C88" s="35">
        <v>50958</v>
      </c>
      <c r="D88" s="21">
        <v>8120.1</v>
      </c>
      <c r="E88" s="21">
        <v>7463.1</v>
      </c>
      <c r="F88" s="21">
        <v>8827.6</v>
      </c>
      <c r="G88" s="21">
        <v>15.9</v>
      </c>
      <c r="H88" s="21">
        <v>14.6</v>
      </c>
      <c r="I88" s="22">
        <v>17.3</v>
      </c>
    </row>
    <row r="89" spans="1:9">
      <c r="A89" s="6" t="s">
        <v>456</v>
      </c>
      <c r="B89" s="55" t="s">
        <v>457</v>
      </c>
      <c r="C89" s="35">
        <v>61901</v>
      </c>
      <c r="D89" s="21">
        <v>9763.5</v>
      </c>
      <c r="E89" s="21">
        <v>9058.7999999999993</v>
      </c>
      <c r="F89" s="21">
        <v>10502.5</v>
      </c>
      <c r="G89" s="21">
        <v>15.8</v>
      </c>
      <c r="H89" s="21">
        <v>14.6</v>
      </c>
      <c r="I89" s="22">
        <v>17</v>
      </c>
    </row>
    <row r="90" spans="1:9">
      <c r="A90" s="6" t="s">
        <v>396</v>
      </c>
      <c r="B90" s="55" t="s">
        <v>397</v>
      </c>
      <c r="C90" s="35">
        <v>85387</v>
      </c>
      <c r="D90" s="21">
        <v>13529</v>
      </c>
      <c r="E90" s="21">
        <v>12596.3</v>
      </c>
      <c r="F90" s="21">
        <v>14500.8</v>
      </c>
      <c r="G90" s="21">
        <v>15.8</v>
      </c>
      <c r="H90" s="21">
        <v>14.8</v>
      </c>
      <c r="I90" s="22">
        <v>17</v>
      </c>
    </row>
    <row r="91" spans="1:9">
      <c r="A91" s="6" t="s">
        <v>394</v>
      </c>
      <c r="B91" s="55" t="s">
        <v>395</v>
      </c>
      <c r="C91" s="35">
        <v>40301</v>
      </c>
      <c r="D91" s="21">
        <v>6309.3</v>
      </c>
      <c r="E91" s="21">
        <v>5882.9</v>
      </c>
      <c r="F91" s="21">
        <v>6753.2</v>
      </c>
      <c r="G91" s="21">
        <v>15.7</v>
      </c>
      <c r="H91" s="21">
        <v>14.6</v>
      </c>
      <c r="I91" s="22">
        <v>16.8</v>
      </c>
    </row>
    <row r="92" spans="1:9">
      <c r="A92" s="6" t="s">
        <v>436</v>
      </c>
      <c r="B92" s="55" t="s">
        <v>437</v>
      </c>
      <c r="C92" s="35">
        <v>36794</v>
      </c>
      <c r="D92" s="21">
        <v>5783.8</v>
      </c>
      <c r="E92" s="21">
        <v>5232.3999999999996</v>
      </c>
      <c r="F92" s="21">
        <v>6350.3</v>
      </c>
      <c r="G92" s="21">
        <v>15.7</v>
      </c>
      <c r="H92" s="21">
        <v>14.2</v>
      </c>
      <c r="I92" s="22">
        <v>17.3</v>
      </c>
    </row>
    <row r="93" spans="1:9">
      <c r="A93" s="6" t="s">
        <v>500</v>
      </c>
      <c r="B93" s="55" t="s">
        <v>501</v>
      </c>
      <c r="C93" s="35">
        <v>193409</v>
      </c>
      <c r="D93" s="21">
        <v>30416.9</v>
      </c>
      <c r="E93" s="21">
        <v>28107.5</v>
      </c>
      <c r="F93" s="21">
        <v>32801.1</v>
      </c>
      <c r="G93" s="21">
        <v>15.7</v>
      </c>
      <c r="H93" s="21">
        <v>14.5</v>
      </c>
      <c r="I93" s="22">
        <v>17</v>
      </c>
    </row>
    <row r="94" spans="1:9">
      <c r="A94" s="6" t="s">
        <v>660</v>
      </c>
      <c r="B94" s="55" t="s">
        <v>661</v>
      </c>
      <c r="C94" s="35">
        <v>128293</v>
      </c>
      <c r="D94" s="21">
        <v>20142.3</v>
      </c>
      <c r="E94" s="21">
        <v>18175.8</v>
      </c>
      <c r="F94" s="21">
        <v>22227</v>
      </c>
      <c r="G94" s="21">
        <v>15.7</v>
      </c>
      <c r="H94" s="21">
        <v>14.2</v>
      </c>
      <c r="I94" s="22">
        <v>17.3</v>
      </c>
    </row>
    <row r="95" spans="1:9">
      <c r="A95" s="6" t="s">
        <v>608</v>
      </c>
      <c r="B95" s="55" t="s">
        <v>609</v>
      </c>
      <c r="C95" s="35">
        <v>59768</v>
      </c>
      <c r="D95" s="21">
        <v>9360.2999999999993</v>
      </c>
      <c r="E95" s="21">
        <v>8540.7999999999993</v>
      </c>
      <c r="F95" s="21">
        <v>10230.5</v>
      </c>
      <c r="G95" s="21">
        <v>15.7</v>
      </c>
      <c r="H95" s="21">
        <v>14.3</v>
      </c>
      <c r="I95" s="22">
        <v>17.100000000000001</v>
      </c>
    </row>
    <row r="96" spans="1:9">
      <c r="A96" s="6" t="s">
        <v>348</v>
      </c>
      <c r="B96" s="55" t="s">
        <v>349</v>
      </c>
      <c r="C96" s="35">
        <v>93487</v>
      </c>
      <c r="D96" s="21">
        <v>14599.8</v>
      </c>
      <c r="E96" s="21">
        <v>13620.1</v>
      </c>
      <c r="F96" s="21">
        <v>15639</v>
      </c>
      <c r="G96" s="21">
        <v>15.6</v>
      </c>
      <c r="H96" s="21">
        <v>14.6</v>
      </c>
      <c r="I96" s="22">
        <v>16.7</v>
      </c>
    </row>
    <row r="97" spans="1:9">
      <c r="A97" s="6" t="s">
        <v>510</v>
      </c>
      <c r="B97" s="55" t="s">
        <v>511</v>
      </c>
      <c r="C97" s="35">
        <v>119690</v>
      </c>
      <c r="D97" s="21">
        <v>18706.599999999999</v>
      </c>
      <c r="E97" s="21">
        <v>17263.400000000001</v>
      </c>
      <c r="F97" s="21">
        <v>20177.7</v>
      </c>
      <c r="G97" s="21">
        <v>15.6</v>
      </c>
      <c r="H97" s="21">
        <v>14.4</v>
      </c>
      <c r="I97" s="22">
        <v>16.899999999999999</v>
      </c>
    </row>
    <row r="98" spans="1:9">
      <c r="A98" s="6" t="s">
        <v>576</v>
      </c>
      <c r="B98" s="55" t="s">
        <v>577</v>
      </c>
      <c r="C98" s="35">
        <v>84640</v>
      </c>
      <c r="D98" s="21">
        <v>13171.8</v>
      </c>
      <c r="E98" s="21">
        <v>12102.9</v>
      </c>
      <c r="F98" s="21">
        <v>14255.3</v>
      </c>
      <c r="G98" s="21">
        <v>15.6</v>
      </c>
      <c r="H98" s="21">
        <v>14.3</v>
      </c>
      <c r="I98" s="22">
        <v>16.8</v>
      </c>
    </row>
    <row r="99" spans="1:9">
      <c r="A99" s="6" t="s">
        <v>494</v>
      </c>
      <c r="B99" s="55" t="s">
        <v>495</v>
      </c>
      <c r="C99" s="35">
        <v>48242</v>
      </c>
      <c r="D99" s="21">
        <v>7483.8</v>
      </c>
      <c r="E99" s="21">
        <v>6925.6</v>
      </c>
      <c r="F99" s="21">
        <v>8083.5</v>
      </c>
      <c r="G99" s="21">
        <v>15.5</v>
      </c>
      <c r="H99" s="21">
        <v>14.4</v>
      </c>
      <c r="I99" s="22">
        <v>16.8</v>
      </c>
    </row>
    <row r="100" spans="1:9">
      <c r="A100" s="6" t="s">
        <v>634</v>
      </c>
      <c r="B100" s="55" t="s">
        <v>635</v>
      </c>
      <c r="C100" s="35">
        <v>78260</v>
      </c>
      <c r="D100" s="21">
        <v>12095.1</v>
      </c>
      <c r="E100" s="21">
        <v>11025.7</v>
      </c>
      <c r="F100" s="21">
        <v>13184.5</v>
      </c>
      <c r="G100" s="21">
        <v>15.5</v>
      </c>
      <c r="H100" s="21">
        <v>14.1</v>
      </c>
      <c r="I100" s="22">
        <v>16.8</v>
      </c>
    </row>
    <row r="101" spans="1:9">
      <c r="A101" s="6" t="s">
        <v>508</v>
      </c>
      <c r="B101" s="55" t="s">
        <v>509</v>
      </c>
      <c r="C101" s="35">
        <v>83847</v>
      </c>
      <c r="D101" s="21">
        <v>13012</v>
      </c>
      <c r="E101" s="21">
        <v>12057.6</v>
      </c>
      <c r="F101" s="21">
        <v>13984.3</v>
      </c>
      <c r="G101" s="21">
        <v>15.5</v>
      </c>
      <c r="H101" s="21">
        <v>14.4</v>
      </c>
      <c r="I101" s="22">
        <v>16.7</v>
      </c>
    </row>
    <row r="102" spans="1:9">
      <c r="A102" s="6" t="s">
        <v>580</v>
      </c>
      <c r="B102" s="55" t="s">
        <v>581</v>
      </c>
      <c r="C102" s="35">
        <v>129348</v>
      </c>
      <c r="D102" s="21">
        <v>19882.3</v>
      </c>
      <c r="E102" s="21">
        <v>18273.2</v>
      </c>
      <c r="F102" s="21">
        <v>21515</v>
      </c>
      <c r="G102" s="21">
        <v>15.4</v>
      </c>
      <c r="H102" s="21">
        <v>14.1</v>
      </c>
      <c r="I102" s="22">
        <v>16.600000000000001</v>
      </c>
    </row>
    <row r="103" spans="1:9">
      <c r="A103" s="6" t="s">
        <v>532</v>
      </c>
      <c r="B103" s="55" t="s">
        <v>533</v>
      </c>
      <c r="C103" s="35">
        <v>320660</v>
      </c>
      <c r="D103" s="21">
        <v>49357.8</v>
      </c>
      <c r="E103" s="21">
        <v>45518.1</v>
      </c>
      <c r="F103" s="21">
        <v>53502.7</v>
      </c>
      <c r="G103" s="21">
        <v>15.4</v>
      </c>
      <c r="H103" s="21">
        <v>14.2</v>
      </c>
      <c r="I103" s="22">
        <v>16.7</v>
      </c>
    </row>
    <row r="104" spans="1:9">
      <c r="A104" s="6" t="s">
        <v>514</v>
      </c>
      <c r="B104" s="55" t="s">
        <v>515</v>
      </c>
      <c r="C104" s="35">
        <v>101755</v>
      </c>
      <c r="D104" s="21">
        <v>15673.2</v>
      </c>
      <c r="E104" s="21">
        <v>14499.2</v>
      </c>
      <c r="F104" s="21">
        <v>16859.2</v>
      </c>
      <c r="G104" s="21">
        <v>15.4</v>
      </c>
      <c r="H104" s="21">
        <v>14.2</v>
      </c>
      <c r="I104" s="22">
        <v>16.600000000000001</v>
      </c>
    </row>
    <row r="105" spans="1:9">
      <c r="A105" s="6" t="s">
        <v>422</v>
      </c>
      <c r="B105" s="55" t="s">
        <v>423</v>
      </c>
      <c r="C105" s="35">
        <v>33440</v>
      </c>
      <c r="D105" s="21">
        <v>5150.5</v>
      </c>
      <c r="E105" s="21">
        <v>4770.8999999999996</v>
      </c>
      <c r="F105" s="21">
        <v>5563.6</v>
      </c>
      <c r="G105" s="21">
        <v>15.4</v>
      </c>
      <c r="H105" s="21">
        <v>14.3</v>
      </c>
      <c r="I105" s="22">
        <v>16.600000000000001</v>
      </c>
    </row>
    <row r="106" spans="1:9">
      <c r="A106" s="6" t="s">
        <v>478</v>
      </c>
      <c r="B106" s="55" t="s">
        <v>479</v>
      </c>
      <c r="C106" s="35">
        <v>180237</v>
      </c>
      <c r="D106" s="21">
        <v>27702.1</v>
      </c>
      <c r="E106" s="21">
        <v>25735</v>
      </c>
      <c r="F106" s="21">
        <v>29733.3</v>
      </c>
      <c r="G106" s="21">
        <v>15.4</v>
      </c>
      <c r="H106" s="21">
        <v>14.3</v>
      </c>
      <c r="I106" s="22">
        <v>16.5</v>
      </c>
    </row>
    <row r="107" spans="1:9">
      <c r="A107" s="6" t="s">
        <v>484</v>
      </c>
      <c r="B107" s="55" t="s">
        <v>485</v>
      </c>
      <c r="C107" s="35">
        <v>53154</v>
      </c>
      <c r="D107" s="21">
        <v>8210.9</v>
      </c>
      <c r="E107" s="21">
        <v>7627.8</v>
      </c>
      <c r="F107" s="21">
        <v>8826.7000000000007</v>
      </c>
      <c r="G107" s="21">
        <v>15.4</v>
      </c>
      <c r="H107" s="21">
        <v>14.4</v>
      </c>
      <c r="I107" s="22">
        <v>16.600000000000001</v>
      </c>
    </row>
    <row r="108" spans="1:9">
      <c r="A108" s="6" t="s">
        <v>434</v>
      </c>
      <c r="B108" s="55" t="s">
        <v>435</v>
      </c>
      <c r="C108" s="35">
        <v>46592</v>
      </c>
      <c r="D108" s="21">
        <v>7105.4</v>
      </c>
      <c r="E108" s="21">
        <v>6587.9</v>
      </c>
      <c r="F108" s="21">
        <v>7660.3</v>
      </c>
      <c r="G108" s="21">
        <v>15.3</v>
      </c>
      <c r="H108" s="21">
        <v>14.1</v>
      </c>
      <c r="I108" s="22">
        <v>16.399999999999999</v>
      </c>
    </row>
    <row r="109" spans="1:9">
      <c r="A109" s="6" t="s">
        <v>404</v>
      </c>
      <c r="B109" s="55" t="s">
        <v>405</v>
      </c>
      <c r="C109" s="35">
        <v>139915</v>
      </c>
      <c r="D109" s="21">
        <v>21422.400000000001</v>
      </c>
      <c r="E109" s="21">
        <v>19932.400000000001</v>
      </c>
      <c r="F109" s="21">
        <v>23012.7</v>
      </c>
      <c r="G109" s="21">
        <v>15.3</v>
      </c>
      <c r="H109" s="21">
        <v>14.2</v>
      </c>
      <c r="I109" s="22">
        <v>16.399999999999999</v>
      </c>
    </row>
    <row r="110" spans="1:9">
      <c r="A110" s="6" t="s">
        <v>420</v>
      </c>
      <c r="B110" s="55" t="s">
        <v>421</v>
      </c>
      <c r="C110" s="35">
        <v>63926</v>
      </c>
      <c r="D110" s="21">
        <v>9774.2000000000007</v>
      </c>
      <c r="E110" s="21">
        <v>9108.7999999999993</v>
      </c>
      <c r="F110" s="21">
        <v>10480.799999999999</v>
      </c>
      <c r="G110" s="21">
        <v>15.3</v>
      </c>
      <c r="H110" s="21">
        <v>14.2</v>
      </c>
      <c r="I110" s="22">
        <v>16.399999999999999</v>
      </c>
    </row>
    <row r="111" spans="1:9">
      <c r="A111" s="6" t="s">
        <v>440</v>
      </c>
      <c r="B111" s="55" t="s">
        <v>441</v>
      </c>
      <c r="C111" s="35">
        <v>54582</v>
      </c>
      <c r="D111" s="21">
        <v>8336.4</v>
      </c>
      <c r="E111" s="21">
        <v>7710.5</v>
      </c>
      <c r="F111" s="21">
        <v>8994.4</v>
      </c>
      <c r="G111" s="21">
        <v>15.3</v>
      </c>
      <c r="H111" s="21">
        <v>14.1</v>
      </c>
      <c r="I111" s="22">
        <v>16.5</v>
      </c>
    </row>
    <row r="112" spans="1:9">
      <c r="A112" s="6" t="s">
        <v>562</v>
      </c>
      <c r="B112" s="55" t="s">
        <v>563</v>
      </c>
      <c r="C112" s="35">
        <v>228633</v>
      </c>
      <c r="D112" s="21">
        <v>35062.300000000003</v>
      </c>
      <c r="E112" s="21">
        <v>32252.9</v>
      </c>
      <c r="F112" s="21">
        <v>38179.699999999997</v>
      </c>
      <c r="G112" s="21">
        <v>15.3</v>
      </c>
      <c r="H112" s="21">
        <v>14.1</v>
      </c>
      <c r="I112" s="22">
        <v>16.7</v>
      </c>
    </row>
    <row r="113" spans="1:9">
      <c r="A113" s="6" t="s">
        <v>466</v>
      </c>
      <c r="B113" s="55" t="s">
        <v>467</v>
      </c>
      <c r="C113" s="35">
        <v>36828</v>
      </c>
      <c r="D113" s="21">
        <v>5618.8</v>
      </c>
      <c r="E113" s="21">
        <v>5136.5</v>
      </c>
      <c r="F113" s="21">
        <v>6126.6</v>
      </c>
      <c r="G113" s="21">
        <v>15.3</v>
      </c>
      <c r="H113" s="21">
        <v>13.9</v>
      </c>
      <c r="I113" s="22">
        <v>16.600000000000001</v>
      </c>
    </row>
    <row r="114" spans="1:9">
      <c r="A114" s="6" t="s">
        <v>554</v>
      </c>
      <c r="B114" s="55" t="s">
        <v>555</v>
      </c>
      <c r="C114" s="35">
        <v>86272</v>
      </c>
      <c r="D114" s="21">
        <v>13021.8</v>
      </c>
      <c r="E114" s="21">
        <v>12034.2</v>
      </c>
      <c r="F114" s="21">
        <v>14034</v>
      </c>
      <c r="G114" s="21">
        <v>15.1</v>
      </c>
      <c r="H114" s="21">
        <v>13.9</v>
      </c>
      <c r="I114" s="22">
        <v>16.3</v>
      </c>
    </row>
    <row r="115" spans="1:9">
      <c r="A115" s="6" t="s">
        <v>582</v>
      </c>
      <c r="B115" s="55" t="s">
        <v>583</v>
      </c>
      <c r="C115" s="35">
        <v>131755</v>
      </c>
      <c r="D115" s="21">
        <v>19902.8</v>
      </c>
      <c r="E115" s="21">
        <v>18228.2</v>
      </c>
      <c r="F115" s="21">
        <v>21665.8</v>
      </c>
      <c r="G115" s="21">
        <v>15.1</v>
      </c>
      <c r="H115" s="21">
        <v>13.8</v>
      </c>
      <c r="I115" s="22">
        <v>16.399999999999999</v>
      </c>
    </row>
    <row r="116" spans="1:9">
      <c r="A116" s="6" t="s">
        <v>430</v>
      </c>
      <c r="B116" s="55" t="s">
        <v>431</v>
      </c>
      <c r="C116" s="35">
        <v>65893</v>
      </c>
      <c r="D116" s="21">
        <v>9965.7000000000007</v>
      </c>
      <c r="E116" s="21">
        <v>9272.7000000000007</v>
      </c>
      <c r="F116" s="21">
        <v>10670.5</v>
      </c>
      <c r="G116" s="21">
        <v>15.1</v>
      </c>
      <c r="H116" s="21">
        <v>14.1</v>
      </c>
      <c r="I116" s="22">
        <v>16.2</v>
      </c>
    </row>
    <row r="117" spans="1:9">
      <c r="A117" s="6" t="s">
        <v>468</v>
      </c>
      <c r="B117" s="55" t="s">
        <v>469</v>
      </c>
      <c r="C117" s="35">
        <v>43652</v>
      </c>
      <c r="D117" s="21">
        <v>6529.3</v>
      </c>
      <c r="E117" s="21">
        <v>6038.5</v>
      </c>
      <c r="F117" s="21">
        <v>7064.7</v>
      </c>
      <c r="G117" s="21">
        <v>15</v>
      </c>
      <c r="H117" s="21">
        <v>13.8</v>
      </c>
      <c r="I117" s="22">
        <v>16.2</v>
      </c>
    </row>
    <row r="118" spans="1:9">
      <c r="A118" s="6" t="s">
        <v>598</v>
      </c>
      <c r="B118" s="55" t="s">
        <v>599</v>
      </c>
      <c r="C118" s="35">
        <v>57227</v>
      </c>
      <c r="D118" s="21">
        <v>8593.2000000000007</v>
      </c>
      <c r="E118" s="21">
        <v>7912.9</v>
      </c>
      <c r="F118" s="21">
        <v>9307</v>
      </c>
      <c r="G118" s="21">
        <v>15</v>
      </c>
      <c r="H118" s="21">
        <v>13.8</v>
      </c>
      <c r="I118" s="22">
        <v>16.3</v>
      </c>
    </row>
    <row r="119" spans="1:9">
      <c r="A119" s="6" t="s">
        <v>558</v>
      </c>
      <c r="B119" s="55" t="s">
        <v>559</v>
      </c>
      <c r="C119" s="35">
        <v>65886</v>
      </c>
      <c r="D119" s="21">
        <v>9891</v>
      </c>
      <c r="E119" s="21">
        <v>9127.5</v>
      </c>
      <c r="F119" s="21">
        <v>10673.1</v>
      </c>
      <c r="G119" s="21">
        <v>15</v>
      </c>
      <c r="H119" s="21">
        <v>13.9</v>
      </c>
      <c r="I119" s="22">
        <v>16.2</v>
      </c>
    </row>
    <row r="120" spans="1:9">
      <c r="A120" s="6" t="s">
        <v>512</v>
      </c>
      <c r="B120" s="55" t="s">
        <v>513</v>
      </c>
      <c r="C120" s="35">
        <v>166167</v>
      </c>
      <c r="D120" s="21">
        <v>24870.400000000001</v>
      </c>
      <c r="E120" s="21">
        <v>23103.7</v>
      </c>
      <c r="F120" s="21">
        <v>26684.3</v>
      </c>
      <c r="G120" s="21">
        <v>15</v>
      </c>
      <c r="H120" s="21">
        <v>13.9</v>
      </c>
      <c r="I120" s="22">
        <v>16.100000000000001</v>
      </c>
    </row>
    <row r="121" spans="1:9">
      <c r="A121" s="6" t="s">
        <v>544</v>
      </c>
      <c r="B121" s="55" t="s">
        <v>545</v>
      </c>
      <c r="C121" s="35">
        <v>45714</v>
      </c>
      <c r="D121" s="21">
        <v>6813</v>
      </c>
      <c r="E121" s="21">
        <v>6305.1</v>
      </c>
      <c r="F121" s="21">
        <v>7330.1</v>
      </c>
      <c r="G121" s="21">
        <v>14.9</v>
      </c>
      <c r="H121" s="21">
        <v>13.8</v>
      </c>
      <c r="I121" s="22">
        <v>16</v>
      </c>
    </row>
    <row r="122" spans="1:9">
      <c r="A122" s="6" t="s">
        <v>384</v>
      </c>
      <c r="B122" s="55" t="s">
        <v>385</v>
      </c>
      <c r="C122" s="35">
        <v>102360</v>
      </c>
      <c r="D122" s="21">
        <v>15294.1</v>
      </c>
      <c r="E122" s="21">
        <v>14194.6</v>
      </c>
      <c r="F122" s="21">
        <v>16502.3</v>
      </c>
      <c r="G122" s="21">
        <v>14.9</v>
      </c>
      <c r="H122" s="21">
        <v>13.9</v>
      </c>
      <c r="I122" s="22">
        <v>16.100000000000001</v>
      </c>
    </row>
    <row r="123" spans="1:9">
      <c r="A123" s="6" t="s">
        <v>504</v>
      </c>
      <c r="B123" s="55" t="s">
        <v>505</v>
      </c>
      <c r="C123" s="35">
        <v>60301</v>
      </c>
      <c r="D123" s="21">
        <v>8992.7999999999993</v>
      </c>
      <c r="E123" s="21">
        <v>8350.1</v>
      </c>
      <c r="F123" s="21">
        <v>9671.2000000000007</v>
      </c>
      <c r="G123" s="21">
        <v>14.9</v>
      </c>
      <c r="H123" s="21">
        <v>13.8</v>
      </c>
      <c r="I123" s="22">
        <v>16</v>
      </c>
    </row>
    <row r="124" spans="1:9">
      <c r="A124" s="6" t="s">
        <v>552</v>
      </c>
      <c r="B124" s="55" t="s">
        <v>553</v>
      </c>
      <c r="C124" s="35">
        <v>160403</v>
      </c>
      <c r="D124" s="21">
        <v>23669</v>
      </c>
      <c r="E124" s="21">
        <v>21775.3</v>
      </c>
      <c r="F124" s="21">
        <v>25731.200000000001</v>
      </c>
      <c r="G124" s="21">
        <v>14.8</v>
      </c>
      <c r="H124" s="21">
        <v>13.6</v>
      </c>
      <c r="I124" s="22">
        <v>16</v>
      </c>
    </row>
    <row r="125" spans="1:9">
      <c r="A125" s="6" t="s">
        <v>560</v>
      </c>
      <c r="B125" s="55" t="s">
        <v>561</v>
      </c>
      <c r="C125" s="35">
        <v>55156</v>
      </c>
      <c r="D125" s="21">
        <v>8137.8</v>
      </c>
      <c r="E125" s="21">
        <v>7541.5</v>
      </c>
      <c r="F125" s="21">
        <v>8755.5</v>
      </c>
      <c r="G125" s="21">
        <v>14.8</v>
      </c>
      <c r="H125" s="21">
        <v>13.7</v>
      </c>
      <c r="I125" s="22">
        <v>15.9</v>
      </c>
    </row>
    <row r="126" spans="1:9">
      <c r="A126" s="6" t="s">
        <v>450</v>
      </c>
      <c r="B126" s="55" t="s">
        <v>451</v>
      </c>
      <c r="C126" s="35">
        <v>306195</v>
      </c>
      <c r="D126" s="21">
        <v>45209.3</v>
      </c>
      <c r="E126" s="21">
        <v>42023.4</v>
      </c>
      <c r="F126" s="21">
        <v>48634.8</v>
      </c>
      <c r="G126" s="21">
        <v>14.8</v>
      </c>
      <c r="H126" s="21">
        <v>13.7</v>
      </c>
      <c r="I126" s="22">
        <v>15.9</v>
      </c>
    </row>
    <row r="127" spans="1:9">
      <c r="A127" s="6" t="s">
        <v>588</v>
      </c>
      <c r="B127" s="55" t="s">
        <v>589</v>
      </c>
      <c r="C127" s="35">
        <v>67821</v>
      </c>
      <c r="D127" s="21">
        <v>10056</v>
      </c>
      <c r="E127" s="21">
        <v>9207.1</v>
      </c>
      <c r="F127" s="21">
        <v>10925</v>
      </c>
      <c r="G127" s="21">
        <v>14.8</v>
      </c>
      <c r="H127" s="21">
        <v>13.6</v>
      </c>
      <c r="I127" s="22">
        <v>16.100000000000001</v>
      </c>
    </row>
    <row r="128" spans="1:9">
      <c r="A128" s="6" t="s">
        <v>524</v>
      </c>
      <c r="B128" s="55" t="s">
        <v>525</v>
      </c>
      <c r="C128" s="35">
        <v>46559</v>
      </c>
      <c r="D128" s="21">
        <v>6822.5</v>
      </c>
      <c r="E128" s="21">
        <v>6221.7</v>
      </c>
      <c r="F128" s="21">
        <v>7439.7</v>
      </c>
      <c r="G128" s="21">
        <v>14.7</v>
      </c>
      <c r="H128" s="21">
        <v>13.4</v>
      </c>
      <c r="I128" s="22">
        <v>16</v>
      </c>
    </row>
    <row r="129" spans="1:9">
      <c r="A129" s="6" t="s">
        <v>392</v>
      </c>
      <c r="B129" s="55" t="s">
        <v>393</v>
      </c>
      <c r="C129" s="35">
        <v>76884</v>
      </c>
      <c r="D129" s="21">
        <v>11298</v>
      </c>
      <c r="E129" s="21">
        <v>10520</v>
      </c>
      <c r="F129" s="21">
        <v>12169.8</v>
      </c>
      <c r="G129" s="21">
        <v>14.7</v>
      </c>
      <c r="H129" s="21">
        <v>13.7</v>
      </c>
      <c r="I129" s="22">
        <v>15.8</v>
      </c>
    </row>
    <row r="130" spans="1:9">
      <c r="A130" s="6" t="s">
        <v>482</v>
      </c>
      <c r="B130" s="55" t="s">
        <v>483</v>
      </c>
      <c r="C130" s="35">
        <v>59711</v>
      </c>
      <c r="D130" s="21">
        <v>8772.1</v>
      </c>
      <c r="E130" s="21">
        <v>8163.6</v>
      </c>
      <c r="F130" s="21">
        <v>9415.7000000000007</v>
      </c>
      <c r="G130" s="21">
        <v>14.7</v>
      </c>
      <c r="H130" s="21">
        <v>13.7</v>
      </c>
      <c r="I130" s="22">
        <v>15.8</v>
      </c>
    </row>
    <row r="131" spans="1:9">
      <c r="A131" s="6" t="s">
        <v>528</v>
      </c>
      <c r="B131" s="55" t="s">
        <v>529</v>
      </c>
      <c r="C131" s="35">
        <v>58522</v>
      </c>
      <c r="D131" s="21">
        <v>8567</v>
      </c>
      <c r="E131" s="21">
        <v>7956.2</v>
      </c>
      <c r="F131" s="21">
        <v>9188.2000000000007</v>
      </c>
      <c r="G131" s="21">
        <v>14.6</v>
      </c>
      <c r="H131" s="21">
        <v>13.6</v>
      </c>
      <c r="I131" s="22">
        <v>15.7</v>
      </c>
    </row>
    <row r="132" spans="1:9">
      <c r="A132" s="6" t="s">
        <v>566</v>
      </c>
      <c r="B132" s="55" t="s">
        <v>567</v>
      </c>
      <c r="C132" s="35">
        <v>54971</v>
      </c>
      <c r="D132" s="21">
        <v>8041.5</v>
      </c>
      <c r="E132" s="21">
        <v>7456.8</v>
      </c>
      <c r="F132" s="21">
        <v>8633.4</v>
      </c>
      <c r="G132" s="21">
        <v>14.6</v>
      </c>
      <c r="H132" s="21">
        <v>13.6</v>
      </c>
      <c r="I132" s="22">
        <v>15.7</v>
      </c>
    </row>
    <row r="133" spans="1:9">
      <c r="A133" s="6" t="s">
        <v>522</v>
      </c>
      <c r="B133" s="55" t="s">
        <v>523</v>
      </c>
      <c r="C133" s="35">
        <v>82356</v>
      </c>
      <c r="D133" s="21">
        <v>11964.4</v>
      </c>
      <c r="E133" s="21">
        <v>11124.8</v>
      </c>
      <c r="F133" s="21">
        <v>12835.5</v>
      </c>
      <c r="G133" s="21">
        <v>14.5</v>
      </c>
      <c r="H133" s="21">
        <v>13.5</v>
      </c>
      <c r="I133" s="22">
        <v>15.6</v>
      </c>
    </row>
    <row r="134" spans="1:9">
      <c r="A134" s="6" t="s">
        <v>526</v>
      </c>
      <c r="B134" s="55" t="s">
        <v>527</v>
      </c>
      <c r="C134" s="35">
        <v>195659</v>
      </c>
      <c r="D134" s="21">
        <v>28306.5</v>
      </c>
      <c r="E134" s="21">
        <v>26315.3</v>
      </c>
      <c r="F134" s="21">
        <v>30423.7</v>
      </c>
      <c r="G134" s="21">
        <v>14.5</v>
      </c>
      <c r="H134" s="21">
        <v>13.4</v>
      </c>
      <c r="I134" s="22">
        <v>15.5</v>
      </c>
    </row>
    <row r="135" spans="1:9">
      <c r="A135" s="6" t="s">
        <v>542</v>
      </c>
      <c r="B135" s="55" t="s">
        <v>543</v>
      </c>
      <c r="C135" s="35">
        <v>64279</v>
      </c>
      <c r="D135" s="21">
        <v>9236.1</v>
      </c>
      <c r="E135" s="21">
        <v>8539.6</v>
      </c>
      <c r="F135" s="21">
        <v>10013.9</v>
      </c>
      <c r="G135" s="21">
        <v>14.4</v>
      </c>
      <c r="H135" s="21">
        <v>13.3</v>
      </c>
      <c r="I135" s="22">
        <v>15.6</v>
      </c>
    </row>
    <row r="136" spans="1:9">
      <c r="A136" s="6" t="s">
        <v>530</v>
      </c>
      <c r="B136" s="55" t="s">
        <v>531</v>
      </c>
      <c r="C136" s="35">
        <v>47781</v>
      </c>
      <c r="D136" s="21">
        <v>6860</v>
      </c>
      <c r="E136" s="21">
        <v>6278.9</v>
      </c>
      <c r="F136" s="21">
        <v>7492.2</v>
      </c>
      <c r="G136" s="21">
        <v>14.4</v>
      </c>
      <c r="H136" s="21">
        <v>13.1</v>
      </c>
      <c r="I136" s="22">
        <v>15.7</v>
      </c>
    </row>
    <row r="137" spans="1:9">
      <c r="A137" s="6" t="s">
        <v>826</v>
      </c>
      <c r="B137" s="55" t="s">
        <v>827</v>
      </c>
      <c r="C137" s="35">
        <v>102499</v>
      </c>
      <c r="D137" s="21">
        <v>14780.9</v>
      </c>
      <c r="E137" s="21">
        <v>12862.6</v>
      </c>
      <c r="F137" s="21">
        <v>16675.3</v>
      </c>
      <c r="G137" s="21">
        <v>14.4</v>
      </c>
      <c r="H137" s="21">
        <v>12.5</v>
      </c>
      <c r="I137" s="22">
        <v>16.3</v>
      </c>
    </row>
    <row r="138" spans="1:9">
      <c r="A138" s="6" t="s">
        <v>610</v>
      </c>
      <c r="B138" s="55" t="s">
        <v>611</v>
      </c>
      <c r="C138" s="35">
        <v>103069</v>
      </c>
      <c r="D138" s="21">
        <v>14892.7</v>
      </c>
      <c r="E138" s="21">
        <v>13786</v>
      </c>
      <c r="F138" s="21">
        <v>16018.5</v>
      </c>
      <c r="G138" s="21">
        <v>14.4</v>
      </c>
      <c r="H138" s="21">
        <v>13.4</v>
      </c>
      <c r="I138" s="22">
        <v>15.5</v>
      </c>
    </row>
    <row r="139" spans="1:9">
      <c r="A139" s="6" t="s">
        <v>804</v>
      </c>
      <c r="B139" s="55" t="s">
        <v>805</v>
      </c>
      <c r="C139" s="35">
        <v>76039</v>
      </c>
      <c r="D139" s="21">
        <v>10940.5</v>
      </c>
      <c r="E139" s="21">
        <v>9732.1</v>
      </c>
      <c r="F139" s="21">
        <v>12206.8</v>
      </c>
      <c r="G139" s="21">
        <v>14.4</v>
      </c>
      <c r="H139" s="21">
        <v>12.8</v>
      </c>
      <c r="I139" s="22">
        <v>16.100000000000001</v>
      </c>
    </row>
    <row r="140" spans="1:9">
      <c r="A140" s="6" t="s">
        <v>480</v>
      </c>
      <c r="B140" s="55" t="s">
        <v>481</v>
      </c>
      <c r="C140" s="35">
        <v>34489</v>
      </c>
      <c r="D140" s="21">
        <v>4983.5</v>
      </c>
      <c r="E140" s="21">
        <v>4547.2</v>
      </c>
      <c r="F140" s="21">
        <v>5454.7</v>
      </c>
      <c r="G140" s="21">
        <v>14.4</v>
      </c>
      <c r="H140" s="21">
        <v>13.2</v>
      </c>
      <c r="I140" s="22">
        <v>15.8</v>
      </c>
    </row>
    <row r="141" spans="1:9">
      <c r="A141" s="6" t="s">
        <v>676</v>
      </c>
      <c r="B141" s="55" t="s">
        <v>677</v>
      </c>
      <c r="C141" s="35">
        <v>125253</v>
      </c>
      <c r="D141" s="21">
        <v>17930.400000000001</v>
      </c>
      <c r="E141" s="21">
        <v>16226.2</v>
      </c>
      <c r="F141" s="21">
        <v>19740.099999999999</v>
      </c>
      <c r="G141" s="21">
        <v>14.3</v>
      </c>
      <c r="H141" s="21">
        <v>13</v>
      </c>
      <c r="I141" s="22">
        <v>15.8</v>
      </c>
    </row>
    <row r="142" spans="1:9">
      <c r="A142" s="6" t="s">
        <v>548</v>
      </c>
      <c r="B142" s="55" t="s">
        <v>549</v>
      </c>
      <c r="C142" s="35">
        <v>138743</v>
      </c>
      <c r="D142" s="21">
        <v>19908.8</v>
      </c>
      <c r="E142" s="21">
        <v>18514.3</v>
      </c>
      <c r="F142" s="21">
        <v>21324</v>
      </c>
      <c r="G142" s="21">
        <v>14.3</v>
      </c>
      <c r="H142" s="21">
        <v>13.3</v>
      </c>
      <c r="I142" s="22">
        <v>15.4</v>
      </c>
    </row>
    <row r="143" spans="1:9">
      <c r="A143" s="6" t="s">
        <v>536</v>
      </c>
      <c r="B143" s="55" t="s">
        <v>537</v>
      </c>
      <c r="C143" s="35">
        <v>85907</v>
      </c>
      <c r="D143" s="21">
        <v>12259.9</v>
      </c>
      <c r="E143" s="21">
        <v>11324.6</v>
      </c>
      <c r="F143" s="21">
        <v>13283.8</v>
      </c>
      <c r="G143" s="21">
        <v>14.3</v>
      </c>
      <c r="H143" s="21">
        <v>13.2</v>
      </c>
      <c r="I143" s="22">
        <v>15.5</v>
      </c>
    </row>
    <row r="144" spans="1:9">
      <c r="A144" s="6" t="s">
        <v>520</v>
      </c>
      <c r="B144" s="55" t="s">
        <v>521</v>
      </c>
      <c r="C144" s="35">
        <v>126116</v>
      </c>
      <c r="D144" s="21">
        <v>18005.400000000001</v>
      </c>
      <c r="E144" s="21">
        <v>16742.2</v>
      </c>
      <c r="F144" s="21">
        <v>19331</v>
      </c>
      <c r="G144" s="21">
        <v>14.3</v>
      </c>
      <c r="H144" s="21">
        <v>13.3</v>
      </c>
      <c r="I144" s="22">
        <v>15.3</v>
      </c>
    </row>
    <row r="145" spans="1:9">
      <c r="A145" s="6" t="s">
        <v>486</v>
      </c>
      <c r="B145" s="55" t="s">
        <v>487</v>
      </c>
      <c r="C145" s="35">
        <v>56996</v>
      </c>
      <c r="D145" s="21">
        <v>8178.4</v>
      </c>
      <c r="E145" s="21">
        <v>7603.1</v>
      </c>
      <c r="F145" s="21">
        <v>8799.7000000000007</v>
      </c>
      <c r="G145" s="21">
        <v>14.3</v>
      </c>
      <c r="H145" s="21">
        <v>13.3</v>
      </c>
      <c r="I145" s="22">
        <v>15.4</v>
      </c>
    </row>
    <row r="146" spans="1:9">
      <c r="A146" s="6" t="s">
        <v>454</v>
      </c>
      <c r="B146" s="55" t="s">
        <v>455</v>
      </c>
      <c r="C146" s="35">
        <v>33328</v>
      </c>
      <c r="D146" s="21">
        <v>4727</v>
      </c>
      <c r="E146" s="21">
        <v>4349.1000000000004</v>
      </c>
      <c r="F146" s="21">
        <v>5132.1000000000004</v>
      </c>
      <c r="G146" s="21">
        <v>14.2</v>
      </c>
      <c r="H146" s="21">
        <v>13</v>
      </c>
      <c r="I146" s="22">
        <v>15.4</v>
      </c>
    </row>
    <row r="147" spans="1:9">
      <c r="A147" s="6" t="s">
        <v>540</v>
      </c>
      <c r="B147" s="55" t="s">
        <v>541</v>
      </c>
      <c r="C147" s="35">
        <v>190917</v>
      </c>
      <c r="D147" s="21">
        <v>27092.7</v>
      </c>
      <c r="E147" s="21">
        <v>25184.3</v>
      </c>
      <c r="F147" s="21">
        <v>29060</v>
      </c>
      <c r="G147" s="21">
        <v>14.2</v>
      </c>
      <c r="H147" s="21">
        <v>13.2</v>
      </c>
      <c r="I147" s="22">
        <v>15.2</v>
      </c>
    </row>
    <row r="148" spans="1:9">
      <c r="A148" s="6" t="s">
        <v>472</v>
      </c>
      <c r="B148" s="55" t="s">
        <v>473</v>
      </c>
      <c r="C148" s="35">
        <v>224580</v>
      </c>
      <c r="D148" s="21">
        <v>31903.200000000001</v>
      </c>
      <c r="E148" s="21">
        <v>29623.4</v>
      </c>
      <c r="F148" s="21">
        <v>34329.4</v>
      </c>
      <c r="G148" s="21">
        <v>14.2</v>
      </c>
      <c r="H148" s="21">
        <v>13.2</v>
      </c>
      <c r="I148" s="22">
        <v>15.3</v>
      </c>
    </row>
    <row r="149" spans="1:9">
      <c r="A149" s="6" t="s">
        <v>632</v>
      </c>
      <c r="B149" s="55" t="s">
        <v>633</v>
      </c>
      <c r="C149" s="35">
        <v>95858</v>
      </c>
      <c r="D149" s="21">
        <v>13586.1</v>
      </c>
      <c r="E149" s="21">
        <v>12275.6</v>
      </c>
      <c r="F149" s="21">
        <v>15018.2</v>
      </c>
      <c r="G149" s="21">
        <v>14.2</v>
      </c>
      <c r="H149" s="21">
        <v>12.8</v>
      </c>
      <c r="I149" s="22">
        <v>15.7</v>
      </c>
    </row>
    <row r="150" spans="1:9">
      <c r="A150" s="6" t="s">
        <v>438</v>
      </c>
      <c r="B150" s="55" t="s">
        <v>439</v>
      </c>
      <c r="C150" s="35">
        <v>55698</v>
      </c>
      <c r="D150" s="21">
        <v>7915</v>
      </c>
      <c r="E150" s="21">
        <v>7353.4</v>
      </c>
      <c r="F150" s="21">
        <v>8545.2000000000007</v>
      </c>
      <c r="G150" s="21">
        <v>14.2</v>
      </c>
      <c r="H150" s="21">
        <v>13.2</v>
      </c>
      <c r="I150" s="22">
        <v>15.3</v>
      </c>
    </row>
    <row r="151" spans="1:9">
      <c r="A151" s="6" t="s">
        <v>518</v>
      </c>
      <c r="B151" s="55" t="s">
        <v>519</v>
      </c>
      <c r="C151" s="35">
        <v>53672</v>
      </c>
      <c r="D151" s="21">
        <v>7619.5</v>
      </c>
      <c r="E151" s="21">
        <v>7063.6</v>
      </c>
      <c r="F151" s="21">
        <v>8238.9</v>
      </c>
      <c r="G151" s="21">
        <v>14.2</v>
      </c>
      <c r="H151" s="21">
        <v>13.2</v>
      </c>
      <c r="I151" s="22">
        <v>15.4</v>
      </c>
    </row>
    <row r="152" spans="1:9">
      <c r="A152" s="6" t="s">
        <v>646</v>
      </c>
      <c r="B152" s="55" t="s">
        <v>647</v>
      </c>
      <c r="C152" s="35">
        <v>101305</v>
      </c>
      <c r="D152" s="21">
        <v>14357.4</v>
      </c>
      <c r="E152" s="21">
        <v>13222.9</v>
      </c>
      <c r="F152" s="21">
        <v>15512.3</v>
      </c>
      <c r="G152" s="21">
        <v>14.2</v>
      </c>
      <c r="H152" s="21">
        <v>13.1</v>
      </c>
      <c r="I152" s="22">
        <v>15.3</v>
      </c>
    </row>
    <row r="153" spans="1:9">
      <c r="A153" s="6" t="s">
        <v>538</v>
      </c>
      <c r="B153" s="55" t="s">
        <v>539</v>
      </c>
      <c r="C153" s="35">
        <v>73473</v>
      </c>
      <c r="D153" s="21">
        <v>10419.5</v>
      </c>
      <c r="E153" s="21">
        <v>9665.2999999999993</v>
      </c>
      <c r="F153" s="21">
        <v>11210.9</v>
      </c>
      <c r="G153" s="21">
        <v>14.2</v>
      </c>
      <c r="H153" s="21">
        <v>13.2</v>
      </c>
      <c r="I153" s="22">
        <v>15.3</v>
      </c>
    </row>
    <row r="154" spans="1:9">
      <c r="A154" s="6" t="s">
        <v>592</v>
      </c>
      <c r="B154" s="55" t="s">
        <v>593</v>
      </c>
      <c r="C154" s="35">
        <v>64539</v>
      </c>
      <c r="D154" s="21">
        <v>9126.4</v>
      </c>
      <c r="E154" s="21">
        <v>8424.5</v>
      </c>
      <c r="F154" s="21">
        <v>9857.2000000000007</v>
      </c>
      <c r="G154" s="21">
        <v>14.1</v>
      </c>
      <c r="H154" s="21">
        <v>13.1</v>
      </c>
      <c r="I154" s="22">
        <v>15.3</v>
      </c>
    </row>
    <row r="155" spans="1:9">
      <c r="A155" s="6" t="s">
        <v>498</v>
      </c>
      <c r="B155" s="55" t="s">
        <v>499</v>
      </c>
      <c r="C155" s="35">
        <v>103528</v>
      </c>
      <c r="D155" s="21">
        <v>14626.6</v>
      </c>
      <c r="E155" s="21">
        <v>13479.1</v>
      </c>
      <c r="F155" s="21">
        <v>15850.1</v>
      </c>
      <c r="G155" s="21">
        <v>14.1</v>
      </c>
      <c r="H155" s="21">
        <v>13</v>
      </c>
      <c r="I155" s="22">
        <v>15.3</v>
      </c>
    </row>
    <row r="156" spans="1:9">
      <c r="A156" s="6" t="s">
        <v>502</v>
      </c>
      <c r="B156" s="55" t="s">
        <v>503</v>
      </c>
      <c r="C156" s="35">
        <v>58677</v>
      </c>
      <c r="D156" s="21">
        <v>8257.7999999999993</v>
      </c>
      <c r="E156" s="21">
        <v>7589.3</v>
      </c>
      <c r="F156" s="21">
        <v>9011.4</v>
      </c>
      <c r="G156" s="21">
        <v>14.1</v>
      </c>
      <c r="H156" s="21">
        <v>12.9</v>
      </c>
      <c r="I156" s="22">
        <v>15.4</v>
      </c>
    </row>
    <row r="157" spans="1:9">
      <c r="A157" s="6" t="s">
        <v>590</v>
      </c>
      <c r="B157" s="55" t="s">
        <v>591</v>
      </c>
      <c r="C157" s="35">
        <v>46159</v>
      </c>
      <c r="D157" s="21">
        <v>6524.5</v>
      </c>
      <c r="E157" s="21">
        <v>6055.7</v>
      </c>
      <c r="F157" s="21">
        <v>7000.1</v>
      </c>
      <c r="G157" s="21">
        <v>14.1</v>
      </c>
      <c r="H157" s="21">
        <v>13.1</v>
      </c>
      <c r="I157" s="22">
        <v>15.2</v>
      </c>
    </row>
    <row r="158" spans="1:9">
      <c r="A158" s="6" t="s">
        <v>612</v>
      </c>
      <c r="B158" s="55" t="s">
        <v>613</v>
      </c>
      <c r="C158" s="35">
        <v>66587</v>
      </c>
      <c r="D158" s="21">
        <v>9322.1</v>
      </c>
      <c r="E158" s="21">
        <v>8620.7999999999993</v>
      </c>
      <c r="F158" s="21">
        <v>10044</v>
      </c>
      <c r="G158" s="21">
        <v>14</v>
      </c>
      <c r="H158" s="21">
        <v>12.9</v>
      </c>
      <c r="I158" s="22">
        <v>15.1</v>
      </c>
    </row>
    <row r="159" spans="1:9">
      <c r="A159" s="6" t="s">
        <v>568</v>
      </c>
      <c r="B159" s="55" t="s">
        <v>569</v>
      </c>
      <c r="C159" s="35">
        <v>49070</v>
      </c>
      <c r="D159" s="21">
        <v>6882.7</v>
      </c>
      <c r="E159" s="21">
        <v>6380.3</v>
      </c>
      <c r="F159" s="21">
        <v>7406.9</v>
      </c>
      <c r="G159" s="21">
        <v>14</v>
      </c>
      <c r="H159" s="21">
        <v>13</v>
      </c>
      <c r="I159" s="22">
        <v>15.1</v>
      </c>
    </row>
    <row r="160" spans="1:9">
      <c r="A160" s="6" t="s">
        <v>690</v>
      </c>
      <c r="B160" s="55" t="s">
        <v>691</v>
      </c>
      <c r="C160" s="35">
        <v>101541</v>
      </c>
      <c r="D160" s="21">
        <v>14189.2</v>
      </c>
      <c r="E160" s="21">
        <v>12872.5</v>
      </c>
      <c r="F160" s="21">
        <v>15578.7</v>
      </c>
      <c r="G160" s="21">
        <v>14</v>
      </c>
      <c r="H160" s="21">
        <v>12.7</v>
      </c>
      <c r="I160" s="22">
        <v>15.3</v>
      </c>
    </row>
    <row r="161" spans="1:9">
      <c r="A161" s="6" t="s">
        <v>706</v>
      </c>
      <c r="B161" s="55" t="s">
        <v>707</v>
      </c>
      <c r="C161" s="35">
        <v>104723</v>
      </c>
      <c r="D161" s="21">
        <v>14612.9</v>
      </c>
      <c r="E161" s="21">
        <v>13110.5</v>
      </c>
      <c r="F161" s="21">
        <v>16231.4</v>
      </c>
      <c r="G161" s="21">
        <v>14</v>
      </c>
      <c r="H161" s="21">
        <v>12.5</v>
      </c>
      <c r="I161" s="22">
        <v>15.5</v>
      </c>
    </row>
    <row r="162" spans="1:9">
      <c r="A162" s="6" t="s">
        <v>766</v>
      </c>
      <c r="B162" s="55" t="s">
        <v>767</v>
      </c>
      <c r="C162" s="35">
        <v>96046</v>
      </c>
      <c r="D162" s="21">
        <v>13401.5</v>
      </c>
      <c r="E162" s="21">
        <v>11950.2</v>
      </c>
      <c r="F162" s="21">
        <v>14886.5</v>
      </c>
      <c r="G162" s="21">
        <v>14</v>
      </c>
      <c r="H162" s="21">
        <v>12.4</v>
      </c>
      <c r="I162" s="22">
        <v>15.5</v>
      </c>
    </row>
    <row r="163" spans="1:9">
      <c r="A163" s="6" t="s">
        <v>490</v>
      </c>
      <c r="B163" s="55" t="s">
        <v>491</v>
      </c>
      <c r="C163" s="35">
        <v>52937</v>
      </c>
      <c r="D163" s="21">
        <v>7375.9</v>
      </c>
      <c r="E163" s="21">
        <v>6804</v>
      </c>
      <c r="F163" s="21">
        <v>8010.6</v>
      </c>
      <c r="G163" s="21">
        <v>13.9</v>
      </c>
      <c r="H163" s="21">
        <v>12.9</v>
      </c>
      <c r="I163" s="22">
        <v>15.1</v>
      </c>
    </row>
    <row r="164" spans="1:9">
      <c r="A164" s="6" t="s">
        <v>602</v>
      </c>
      <c r="B164" s="55" t="s">
        <v>603</v>
      </c>
      <c r="C164" s="35">
        <v>83106</v>
      </c>
      <c r="D164" s="21">
        <v>11582.7</v>
      </c>
      <c r="E164" s="21">
        <v>10715.7</v>
      </c>
      <c r="F164" s="21">
        <v>12521.6</v>
      </c>
      <c r="G164" s="21">
        <v>13.9</v>
      </c>
      <c r="H164" s="21">
        <v>12.9</v>
      </c>
      <c r="I164" s="22">
        <v>15.1</v>
      </c>
    </row>
    <row r="165" spans="1:9">
      <c r="A165" s="6" t="s">
        <v>578</v>
      </c>
      <c r="B165" s="55" t="s">
        <v>579</v>
      </c>
      <c r="C165" s="35">
        <v>74915</v>
      </c>
      <c r="D165" s="21">
        <v>10353.1</v>
      </c>
      <c r="E165" s="21">
        <v>9577.5</v>
      </c>
      <c r="F165" s="21">
        <v>11142</v>
      </c>
      <c r="G165" s="21">
        <v>13.8</v>
      </c>
      <c r="H165" s="21">
        <v>12.8</v>
      </c>
      <c r="I165" s="22">
        <v>14.9</v>
      </c>
    </row>
    <row r="166" spans="1:9">
      <c r="A166" s="6" t="s">
        <v>594</v>
      </c>
      <c r="B166" s="55" t="s">
        <v>595</v>
      </c>
      <c r="C166" s="35">
        <v>178497</v>
      </c>
      <c r="D166" s="21">
        <v>24557.1</v>
      </c>
      <c r="E166" s="21">
        <v>22799.9</v>
      </c>
      <c r="F166" s="21">
        <v>26363.7</v>
      </c>
      <c r="G166" s="21">
        <v>13.8</v>
      </c>
      <c r="H166" s="21">
        <v>12.8</v>
      </c>
      <c r="I166" s="22">
        <v>14.8</v>
      </c>
    </row>
    <row r="167" spans="1:9">
      <c r="A167" s="6" t="s">
        <v>596</v>
      </c>
      <c r="B167" s="55" t="s">
        <v>597</v>
      </c>
      <c r="C167" s="35">
        <v>58470</v>
      </c>
      <c r="D167" s="21">
        <v>8041.1</v>
      </c>
      <c r="E167" s="21">
        <v>7468.2</v>
      </c>
      <c r="F167" s="21">
        <v>8645.2999999999993</v>
      </c>
      <c r="G167" s="21">
        <v>13.8</v>
      </c>
      <c r="H167" s="21">
        <v>12.8</v>
      </c>
      <c r="I167" s="22">
        <v>14.8</v>
      </c>
    </row>
    <row r="168" spans="1:9">
      <c r="A168" s="6" t="s">
        <v>650</v>
      </c>
      <c r="B168" s="55" t="s">
        <v>651</v>
      </c>
      <c r="C168" s="35">
        <v>158172</v>
      </c>
      <c r="D168" s="21">
        <v>21848.2</v>
      </c>
      <c r="E168" s="21">
        <v>20007.2</v>
      </c>
      <c r="F168" s="21">
        <v>23716.3</v>
      </c>
      <c r="G168" s="21">
        <v>13.8</v>
      </c>
      <c r="H168" s="21">
        <v>12.6</v>
      </c>
      <c r="I168" s="22">
        <v>15</v>
      </c>
    </row>
    <row r="169" spans="1:9">
      <c r="A169" s="6" t="s">
        <v>624</v>
      </c>
      <c r="B169" s="55" t="s">
        <v>625</v>
      </c>
      <c r="C169" s="35">
        <v>179408</v>
      </c>
      <c r="D169" s="21">
        <v>24803.1</v>
      </c>
      <c r="E169" s="21">
        <v>22772.1</v>
      </c>
      <c r="F169" s="21">
        <v>26864.6</v>
      </c>
      <c r="G169" s="21">
        <v>13.8</v>
      </c>
      <c r="H169" s="21">
        <v>12.7</v>
      </c>
      <c r="I169" s="22">
        <v>15</v>
      </c>
    </row>
    <row r="170" spans="1:9">
      <c r="A170" s="6" t="s">
        <v>828</v>
      </c>
      <c r="B170" s="55" t="s">
        <v>829</v>
      </c>
      <c r="C170" s="35">
        <v>53854</v>
      </c>
      <c r="D170" s="21">
        <v>7421.2</v>
      </c>
      <c r="E170" s="21">
        <v>6573.4</v>
      </c>
      <c r="F170" s="21">
        <v>8253.2000000000007</v>
      </c>
      <c r="G170" s="21">
        <v>13.8</v>
      </c>
      <c r="H170" s="21">
        <v>12.2</v>
      </c>
      <c r="I170" s="22">
        <v>15.3</v>
      </c>
    </row>
    <row r="171" spans="1:9">
      <c r="A171" s="6" t="s">
        <v>618</v>
      </c>
      <c r="B171" s="55" t="s">
        <v>619</v>
      </c>
      <c r="C171" s="35">
        <v>103846</v>
      </c>
      <c r="D171" s="21">
        <v>14351</v>
      </c>
      <c r="E171" s="21">
        <v>13247.2</v>
      </c>
      <c r="F171" s="21">
        <v>15496.3</v>
      </c>
      <c r="G171" s="21">
        <v>13.8</v>
      </c>
      <c r="H171" s="21">
        <v>12.8</v>
      </c>
      <c r="I171" s="22">
        <v>14.9</v>
      </c>
    </row>
    <row r="172" spans="1:9">
      <c r="A172" s="6" t="s">
        <v>534</v>
      </c>
      <c r="B172" s="55" t="s">
        <v>535</v>
      </c>
      <c r="C172" s="35">
        <v>60812</v>
      </c>
      <c r="D172" s="21">
        <v>8384.2999999999993</v>
      </c>
      <c r="E172" s="21">
        <v>7739.5</v>
      </c>
      <c r="F172" s="21">
        <v>9114.6</v>
      </c>
      <c r="G172" s="21">
        <v>13.8</v>
      </c>
      <c r="H172" s="21">
        <v>12.7</v>
      </c>
      <c r="I172" s="22">
        <v>15</v>
      </c>
    </row>
    <row r="173" spans="1:9">
      <c r="A173" s="6" t="s">
        <v>652</v>
      </c>
      <c r="B173" s="55" t="s">
        <v>653</v>
      </c>
      <c r="C173" s="35">
        <v>46333</v>
      </c>
      <c r="D173" s="21">
        <v>6345.4</v>
      </c>
      <c r="E173" s="21">
        <v>5846.1</v>
      </c>
      <c r="F173" s="21">
        <v>6878.3</v>
      </c>
      <c r="G173" s="21">
        <v>13.7</v>
      </c>
      <c r="H173" s="21">
        <v>12.6</v>
      </c>
      <c r="I173" s="22">
        <v>14.8</v>
      </c>
    </row>
    <row r="174" spans="1:9">
      <c r="A174" s="6" t="s">
        <v>616</v>
      </c>
      <c r="B174" s="55" t="s">
        <v>617</v>
      </c>
      <c r="C174" s="35">
        <v>58085</v>
      </c>
      <c r="D174" s="21">
        <v>7939</v>
      </c>
      <c r="E174" s="21">
        <v>7342.3</v>
      </c>
      <c r="F174" s="21">
        <v>8603.2999999999993</v>
      </c>
      <c r="G174" s="21">
        <v>13.7</v>
      </c>
      <c r="H174" s="21">
        <v>12.6</v>
      </c>
      <c r="I174" s="22">
        <v>14.8</v>
      </c>
    </row>
    <row r="175" spans="1:9">
      <c r="A175" s="6" t="s">
        <v>496</v>
      </c>
      <c r="B175" s="55" t="s">
        <v>497</v>
      </c>
      <c r="C175" s="35">
        <v>69383</v>
      </c>
      <c r="D175" s="21">
        <v>9465.7999999999993</v>
      </c>
      <c r="E175" s="21">
        <v>8715</v>
      </c>
      <c r="F175" s="21">
        <v>10274.700000000001</v>
      </c>
      <c r="G175" s="21">
        <v>13.6</v>
      </c>
      <c r="H175" s="21">
        <v>12.6</v>
      </c>
      <c r="I175" s="22">
        <v>14.8</v>
      </c>
    </row>
    <row r="176" spans="1:9">
      <c r="A176" s="6" t="s">
        <v>640</v>
      </c>
      <c r="B176" s="55" t="s">
        <v>641</v>
      </c>
      <c r="C176" s="35">
        <v>84696</v>
      </c>
      <c r="D176" s="21">
        <v>11484.9</v>
      </c>
      <c r="E176" s="21">
        <v>10619.2</v>
      </c>
      <c r="F176" s="21">
        <v>12385.7</v>
      </c>
      <c r="G176" s="21">
        <v>13.6</v>
      </c>
      <c r="H176" s="21">
        <v>12.5</v>
      </c>
      <c r="I176" s="22">
        <v>14.6</v>
      </c>
    </row>
    <row r="177" spans="1:9">
      <c r="A177" s="6" t="s">
        <v>584</v>
      </c>
      <c r="B177" s="55" t="s">
        <v>585</v>
      </c>
      <c r="C177" s="35">
        <v>51728</v>
      </c>
      <c r="D177" s="21">
        <v>7023.6</v>
      </c>
      <c r="E177" s="21">
        <v>6509.6</v>
      </c>
      <c r="F177" s="21">
        <v>7548.2</v>
      </c>
      <c r="G177" s="21">
        <v>13.6</v>
      </c>
      <c r="H177" s="21">
        <v>12.6</v>
      </c>
      <c r="I177" s="22">
        <v>14.6</v>
      </c>
    </row>
    <row r="178" spans="1:9">
      <c r="A178" s="6" t="s">
        <v>570</v>
      </c>
      <c r="B178" s="55" t="s">
        <v>571</v>
      </c>
      <c r="C178" s="35">
        <v>44713</v>
      </c>
      <c r="D178" s="21">
        <v>6076.6</v>
      </c>
      <c r="E178" s="21">
        <v>5563.4</v>
      </c>
      <c r="F178" s="21">
        <v>6624.6</v>
      </c>
      <c r="G178" s="21">
        <v>13.6</v>
      </c>
      <c r="H178" s="21">
        <v>12.4</v>
      </c>
      <c r="I178" s="22">
        <v>14.8</v>
      </c>
    </row>
    <row r="179" spans="1:9">
      <c r="A179" s="6" t="s">
        <v>574</v>
      </c>
      <c r="B179" s="55" t="s">
        <v>575</v>
      </c>
      <c r="C179" s="35">
        <v>76492</v>
      </c>
      <c r="D179" s="21">
        <v>10438.700000000001</v>
      </c>
      <c r="E179" s="21">
        <v>9633.4</v>
      </c>
      <c r="F179" s="21">
        <v>11336.8</v>
      </c>
      <c r="G179" s="21">
        <v>13.6</v>
      </c>
      <c r="H179" s="21">
        <v>12.6</v>
      </c>
      <c r="I179" s="22">
        <v>14.8</v>
      </c>
    </row>
    <row r="180" spans="1:9">
      <c r="A180" s="6" t="s">
        <v>760</v>
      </c>
      <c r="B180" s="55" t="s">
        <v>761</v>
      </c>
      <c r="C180" s="35">
        <v>99726</v>
      </c>
      <c r="D180" s="21">
        <v>13601.8</v>
      </c>
      <c r="E180" s="21">
        <v>12179.6</v>
      </c>
      <c r="F180" s="21">
        <v>15111.5</v>
      </c>
      <c r="G180" s="21">
        <v>13.6</v>
      </c>
      <c r="H180" s="21">
        <v>12.2</v>
      </c>
      <c r="I180" s="22">
        <v>15.2</v>
      </c>
    </row>
    <row r="181" spans="1:9">
      <c r="A181" s="6" t="s">
        <v>702</v>
      </c>
      <c r="B181" s="55" t="s">
        <v>703</v>
      </c>
      <c r="C181" s="35">
        <v>77649</v>
      </c>
      <c r="D181" s="21">
        <v>10519.9</v>
      </c>
      <c r="E181" s="21">
        <v>9601.7999999999993</v>
      </c>
      <c r="F181" s="21">
        <v>11560.1</v>
      </c>
      <c r="G181" s="21">
        <v>13.5</v>
      </c>
      <c r="H181" s="21">
        <v>12.4</v>
      </c>
      <c r="I181" s="22">
        <v>14.9</v>
      </c>
    </row>
    <row r="182" spans="1:9">
      <c r="A182" s="6" t="s">
        <v>572</v>
      </c>
      <c r="B182" s="55" t="s">
        <v>573</v>
      </c>
      <c r="C182" s="35">
        <v>62821</v>
      </c>
      <c r="D182" s="21">
        <v>8477.7000000000007</v>
      </c>
      <c r="E182" s="21">
        <v>7824.8</v>
      </c>
      <c r="F182" s="21">
        <v>9194.7000000000007</v>
      </c>
      <c r="G182" s="21">
        <v>13.5</v>
      </c>
      <c r="H182" s="21">
        <v>12.5</v>
      </c>
      <c r="I182" s="22">
        <v>14.6</v>
      </c>
    </row>
    <row r="183" spans="1:9">
      <c r="A183" s="6" t="s">
        <v>604</v>
      </c>
      <c r="B183" s="55" t="s">
        <v>605</v>
      </c>
      <c r="C183" s="35">
        <v>113365</v>
      </c>
      <c r="D183" s="21">
        <v>15311.6</v>
      </c>
      <c r="E183" s="21">
        <v>14184.4</v>
      </c>
      <c r="F183" s="21">
        <v>16493.3</v>
      </c>
      <c r="G183" s="21">
        <v>13.5</v>
      </c>
      <c r="H183" s="21">
        <v>12.5</v>
      </c>
      <c r="I183" s="22">
        <v>14.5</v>
      </c>
    </row>
    <row r="184" spans="1:9">
      <c r="A184" s="6" t="s">
        <v>674</v>
      </c>
      <c r="B184" s="55" t="s">
        <v>675</v>
      </c>
      <c r="C184" s="35">
        <v>189174</v>
      </c>
      <c r="D184" s="21">
        <v>25577.7</v>
      </c>
      <c r="E184" s="21">
        <v>23654.5</v>
      </c>
      <c r="F184" s="21">
        <v>27546.7</v>
      </c>
      <c r="G184" s="21">
        <v>13.5</v>
      </c>
      <c r="H184" s="21">
        <v>12.5</v>
      </c>
      <c r="I184" s="22">
        <v>14.6</v>
      </c>
    </row>
    <row r="185" spans="1:9">
      <c r="A185" s="6" t="s">
        <v>730</v>
      </c>
      <c r="B185" s="55" t="s">
        <v>731</v>
      </c>
      <c r="C185" s="35">
        <v>113363</v>
      </c>
      <c r="D185" s="21">
        <v>15151.7</v>
      </c>
      <c r="E185" s="21">
        <v>13879</v>
      </c>
      <c r="F185" s="21">
        <v>16481.3</v>
      </c>
      <c r="G185" s="21">
        <v>13.4</v>
      </c>
      <c r="H185" s="21">
        <v>12.2</v>
      </c>
      <c r="I185" s="22">
        <v>14.5</v>
      </c>
    </row>
    <row r="186" spans="1:9">
      <c r="A186" s="6" t="s">
        <v>666</v>
      </c>
      <c r="B186" s="55" t="s">
        <v>667</v>
      </c>
      <c r="C186" s="35">
        <v>41713</v>
      </c>
      <c r="D186" s="21">
        <v>5577.6</v>
      </c>
      <c r="E186" s="21">
        <v>5135.5</v>
      </c>
      <c r="F186" s="21">
        <v>6052.3</v>
      </c>
      <c r="G186" s="21">
        <v>13.4</v>
      </c>
      <c r="H186" s="21">
        <v>12.3</v>
      </c>
      <c r="I186" s="22">
        <v>14.5</v>
      </c>
    </row>
    <row r="187" spans="1:9">
      <c r="A187" s="6" t="s">
        <v>516</v>
      </c>
      <c r="B187" s="55" t="s">
        <v>517</v>
      </c>
      <c r="C187" s="35">
        <v>52531</v>
      </c>
      <c r="D187" s="21">
        <v>7056.4</v>
      </c>
      <c r="E187" s="21">
        <v>6474.6</v>
      </c>
      <c r="F187" s="21">
        <v>7689.4</v>
      </c>
      <c r="G187" s="21">
        <v>13.4</v>
      </c>
      <c r="H187" s="21">
        <v>12.3</v>
      </c>
      <c r="I187" s="22">
        <v>14.6</v>
      </c>
    </row>
    <row r="188" spans="1:9">
      <c r="A188" s="6" t="s">
        <v>630</v>
      </c>
      <c r="B188" s="55" t="s">
        <v>631</v>
      </c>
      <c r="C188" s="35">
        <v>114572</v>
      </c>
      <c r="D188" s="21">
        <v>15206</v>
      </c>
      <c r="E188" s="21">
        <v>14029.2</v>
      </c>
      <c r="F188" s="21">
        <v>16405.8</v>
      </c>
      <c r="G188" s="21">
        <v>13.3</v>
      </c>
      <c r="H188" s="21">
        <v>12.2</v>
      </c>
      <c r="I188" s="22">
        <v>14.3</v>
      </c>
    </row>
    <row r="189" spans="1:9">
      <c r="A189" s="6" t="s">
        <v>586</v>
      </c>
      <c r="B189" s="55" t="s">
        <v>587</v>
      </c>
      <c r="C189" s="35">
        <v>61299</v>
      </c>
      <c r="D189" s="21">
        <v>8146.7</v>
      </c>
      <c r="E189" s="21">
        <v>7475.1</v>
      </c>
      <c r="F189" s="21">
        <v>8873.4</v>
      </c>
      <c r="G189" s="21">
        <v>13.3</v>
      </c>
      <c r="H189" s="21">
        <v>12.2</v>
      </c>
      <c r="I189" s="22">
        <v>14.5</v>
      </c>
    </row>
    <row r="190" spans="1:9">
      <c r="A190" s="6" t="s">
        <v>776</v>
      </c>
      <c r="B190" s="55" t="s">
        <v>777</v>
      </c>
      <c r="C190" s="35">
        <v>101635</v>
      </c>
      <c r="D190" s="21">
        <v>13529.2</v>
      </c>
      <c r="E190" s="21">
        <v>12105.4</v>
      </c>
      <c r="F190" s="21">
        <v>15073.3</v>
      </c>
      <c r="G190" s="21">
        <v>13.3</v>
      </c>
      <c r="H190" s="21">
        <v>11.9</v>
      </c>
      <c r="I190" s="22">
        <v>14.8</v>
      </c>
    </row>
    <row r="191" spans="1:9">
      <c r="A191" s="6" t="s">
        <v>694</v>
      </c>
      <c r="B191" s="55" t="s">
        <v>695</v>
      </c>
      <c r="C191" s="35">
        <v>56872</v>
      </c>
      <c r="D191" s="21">
        <v>7541.3</v>
      </c>
      <c r="E191" s="21">
        <v>6951.7</v>
      </c>
      <c r="F191" s="21">
        <v>8180.7</v>
      </c>
      <c r="G191" s="21">
        <v>13.3</v>
      </c>
      <c r="H191" s="21">
        <v>12.2</v>
      </c>
      <c r="I191" s="22">
        <v>14.4</v>
      </c>
    </row>
    <row r="192" spans="1:9">
      <c r="A192" s="6" t="s">
        <v>614</v>
      </c>
      <c r="B192" s="55" t="s">
        <v>615</v>
      </c>
      <c r="C192" s="35">
        <v>73733</v>
      </c>
      <c r="D192" s="21">
        <v>9733.7000000000007</v>
      </c>
      <c r="E192" s="21">
        <v>8940.5</v>
      </c>
      <c r="F192" s="21">
        <v>10605.1</v>
      </c>
      <c r="G192" s="21">
        <v>13.2</v>
      </c>
      <c r="H192" s="21">
        <v>12.1</v>
      </c>
      <c r="I192" s="22">
        <v>14.4</v>
      </c>
    </row>
    <row r="193" spans="1:9">
      <c r="A193" s="6" t="s">
        <v>774</v>
      </c>
      <c r="B193" s="55" t="s">
        <v>775</v>
      </c>
      <c r="C193" s="35">
        <v>142241</v>
      </c>
      <c r="D193" s="21">
        <v>18748.099999999999</v>
      </c>
      <c r="E193" s="21">
        <v>16948.3</v>
      </c>
      <c r="F193" s="21">
        <v>20596.599999999999</v>
      </c>
      <c r="G193" s="21">
        <v>13.2</v>
      </c>
      <c r="H193" s="21">
        <v>11.9</v>
      </c>
      <c r="I193" s="22">
        <v>14.5</v>
      </c>
    </row>
    <row r="194" spans="1:9">
      <c r="A194" s="6" t="s">
        <v>606</v>
      </c>
      <c r="B194" s="55" t="s">
        <v>607</v>
      </c>
      <c r="C194" s="35">
        <v>342820</v>
      </c>
      <c r="D194" s="21">
        <v>45212.2</v>
      </c>
      <c r="E194" s="21">
        <v>41889.300000000003</v>
      </c>
      <c r="F194" s="21">
        <v>48772.5</v>
      </c>
      <c r="G194" s="21">
        <v>13.2</v>
      </c>
      <c r="H194" s="21">
        <v>12.2</v>
      </c>
      <c r="I194" s="22">
        <v>14.2</v>
      </c>
    </row>
    <row r="195" spans="1:9">
      <c r="A195" s="6" t="s">
        <v>722</v>
      </c>
      <c r="B195" s="55" t="s">
        <v>723</v>
      </c>
      <c r="C195" s="35">
        <v>106697</v>
      </c>
      <c r="D195" s="21">
        <v>13942.7</v>
      </c>
      <c r="E195" s="21">
        <v>12817.3</v>
      </c>
      <c r="F195" s="21">
        <v>15141.2</v>
      </c>
      <c r="G195" s="21">
        <v>13.1</v>
      </c>
      <c r="H195" s="21">
        <v>12</v>
      </c>
      <c r="I195" s="22">
        <v>14.2</v>
      </c>
    </row>
    <row r="196" spans="1:9">
      <c r="A196" s="6" t="s">
        <v>678</v>
      </c>
      <c r="B196" s="55" t="s">
        <v>679</v>
      </c>
      <c r="C196" s="35">
        <v>53595</v>
      </c>
      <c r="D196" s="21">
        <v>7045.9</v>
      </c>
      <c r="E196" s="21">
        <v>6492.9</v>
      </c>
      <c r="F196" s="21">
        <v>7625.9</v>
      </c>
      <c r="G196" s="21">
        <v>13.1</v>
      </c>
      <c r="H196" s="21">
        <v>12.1</v>
      </c>
      <c r="I196" s="22">
        <v>14.2</v>
      </c>
    </row>
    <row r="197" spans="1:9">
      <c r="A197" s="6" t="s">
        <v>648</v>
      </c>
      <c r="B197" s="55" t="s">
        <v>649</v>
      </c>
      <c r="C197" s="35">
        <v>137921</v>
      </c>
      <c r="D197" s="21">
        <v>18089.8</v>
      </c>
      <c r="E197" s="21">
        <v>16646.599999999999</v>
      </c>
      <c r="F197" s="21">
        <v>19672.900000000001</v>
      </c>
      <c r="G197" s="21">
        <v>13.1</v>
      </c>
      <c r="H197" s="21">
        <v>12.1</v>
      </c>
      <c r="I197" s="22">
        <v>14.3</v>
      </c>
    </row>
    <row r="198" spans="1:9">
      <c r="A198" s="6" t="s">
        <v>656</v>
      </c>
      <c r="B198" s="55" t="s">
        <v>657</v>
      </c>
      <c r="C198" s="35">
        <v>57928</v>
      </c>
      <c r="D198" s="21">
        <v>7563.7</v>
      </c>
      <c r="E198" s="21">
        <v>6976.7</v>
      </c>
      <c r="F198" s="21">
        <v>8217.9</v>
      </c>
      <c r="G198" s="21">
        <v>13.1</v>
      </c>
      <c r="H198" s="21">
        <v>12</v>
      </c>
      <c r="I198" s="22">
        <v>14.2</v>
      </c>
    </row>
    <row r="199" spans="1:9">
      <c r="A199" s="6" t="s">
        <v>734</v>
      </c>
      <c r="B199" s="55" t="s">
        <v>735</v>
      </c>
      <c r="C199" s="35">
        <v>67904</v>
      </c>
      <c r="D199" s="21">
        <v>8893.2999999999993</v>
      </c>
      <c r="E199" s="21">
        <v>7935.4</v>
      </c>
      <c r="F199" s="21">
        <v>9929.7999999999993</v>
      </c>
      <c r="G199" s="21">
        <v>13.1</v>
      </c>
      <c r="H199" s="21">
        <v>11.7</v>
      </c>
      <c r="I199" s="22">
        <v>14.6</v>
      </c>
    </row>
    <row r="200" spans="1:9">
      <c r="A200" s="6" t="s">
        <v>758</v>
      </c>
      <c r="B200" s="55" t="s">
        <v>759</v>
      </c>
      <c r="C200" s="35">
        <v>118437</v>
      </c>
      <c r="D200" s="21">
        <v>15522.1</v>
      </c>
      <c r="E200" s="21">
        <v>14253.1</v>
      </c>
      <c r="F200" s="21">
        <v>16832</v>
      </c>
      <c r="G200" s="21">
        <v>13.1</v>
      </c>
      <c r="H200" s="21">
        <v>12</v>
      </c>
      <c r="I200" s="22">
        <v>14.2</v>
      </c>
    </row>
    <row r="201" spans="1:9">
      <c r="A201" s="6" t="s">
        <v>642</v>
      </c>
      <c r="B201" s="55" t="s">
        <v>643</v>
      </c>
      <c r="C201" s="35">
        <v>53463</v>
      </c>
      <c r="D201" s="21">
        <v>7005.9</v>
      </c>
      <c r="E201" s="21">
        <v>6474.5</v>
      </c>
      <c r="F201" s="21">
        <v>7608.6</v>
      </c>
      <c r="G201" s="21">
        <v>13.1</v>
      </c>
      <c r="H201" s="21">
        <v>12.1</v>
      </c>
      <c r="I201" s="22">
        <v>14.2</v>
      </c>
    </row>
    <row r="202" spans="1:9">
      <c r="A202" s="6" t="s">
        <v>670</v>
      </c>
      <c r="B202" s="55" t="s">
        <v>671</v>
      </c>
      <c r="C202" s="35">
        <v>71156</v>
      </c>
      <c r="D202" s="21">
        <v>9315.7999999999993</v>
      </c>
      <c r="E202" s="21">
        <v>8602.5</v>
      </c>
      <c r="F202" s="21">
        <v>10089.4</v>
      </c>
      <c r="G202" s="21">
        <v>13.1</v>
      </c>
      <c r="H202" s="21">
        <v>12.1</v>
      </c>
      <c r="I202" s="22">
        <v>14.2</v>
      </c>
    </row>
    <row r="203" spans="1:9">
      <c r="A203" s="6" t="s">
        <v>680</v>
      </c>
      <c r="B203" s="55" t="s">
        <v>681</v>
      </c>
      <c r="C203" s="35">
        <v>209490</v>
      </c>
      <c r="D203" s="21">
        <v>27182.1</v>
      </c>
      <c r="E203" s="21">
        <v>25078</v>
      </c>
      <c r="F203" s="21">
        <v>29442</v>
      </c>
      <c r="G203" s="21">
        <v>13</v>
      </c>
      <c r="H203" s="21">
        <v>12</v>
      </c>
      <c r="I203" s="22">
        <v>14.1</v>
      </c>
    </row>
    <row r="204" spans="1:9">
      <c r="A204" s="6" t="s">
        <v>564</v>
      </c>
      <c r="B204" s="55" t="s">
        <v>565</v>
      </c>
      <c r="C204" s="35">
        <v>89038</v>
      </c>
      <c r="D204" s="21">
        <v>11551.8</v>
      </c>
      <c r="E204" s="21">
        <v>10626</v>
      </c>
      <c r="F204" s="21">
        <v>12544.4</v>
      </c>
      <c r="G204" s="21">
        <v>13</v>
      </c>
      <c r="H204" s="21">
        <v>11.9</v>
      </c>
      <c r="I204" s="22">
        <v>14.1</v>
      </c>
    </row>
    <row r="205" spans="1:9">
      <c r="A205" s="6" t="s">
        <v>736</v>
      </c>
      <c r="B205" s="55" t="s">
        <v>737</v>
      </c>
      <c r="C205" s="35">
        <v>37364</v>
      </c>
      <c r="D205" s="21">
        <v>4859.8999999999996</v>
      </c>
      <c r="E205" s="21">
        <v>4419.8999999999996</v>
      </c>
      <c r="F205" s="21">
        <v>5330.2</v>
      </c>
      <c r="G205" s="21">
        <v>13</v>
      </c>
      <c r="H205" s="21">
        <v>11.8</v>
      </c>
      <c r="I205" s="22">
        <v>14.3</v>
      </c>
    </row>
    <row r="206" spans="1:9">
      <c r="A206" s="6" t="s">
        <v>636</v>
      </c>
      <c r="B206" s="55" t="s">
        <v>637</v>
      </c>
      <c r="C206" s="35">
        <v>47177</v>
      </c>
      <c r="D206" s="21">
        <v>6138.7</v>
      </c>
      <c r="E206" s="21">
        <v>5613.8</v>
      </c>
      <c r="F206" s="21">
        <v>6668.5</v>
      </c>
      <c r="G206" s="21">
        <v>13</v>
      </c>
      <c r="H206" s="21">
        <v>11.9</v>
      </c>
      <c r="I206" s="22">
        <v>14.1</v>
      </c>
    </row>
    <row r="207" spans="1:9">
      <c r="A207" s="6" t="s">
        <v>662</v>
      </c>
      <c r="B207" s="55" t="s">
        <v>663</v>
      </c>
      <c r="C207" s="35">
        <v>28493</v>
      </c>
      <c r="D207" s="21">
        <v>3707.4</v>
      </c>
      <c r="E207" s="21">
        <v>3419.7</v>
      </c>
      <c r="F207" s="21">
        <v>4030.3</v>
      </c>
      <c r="G207" s="21">
        <v>13</v>
      </c>
      <c r="H207" s="21">
        <v>12</v>
      </c>
      <c r="I207" s="22">
        <v>14.1</v>
      </c>
    </row>
    <row r="208" spans="1:9">
      <c r="A208" s="6" t="s">
        <v>780</v>
      </c>
      <c r="B208" s="55" t="s">
        <v>781</v>
      </c>
      <c r="C208" s="35">
        <v>61926</v>
      </c>
      <c r="D208" s="21">
        <v>8052.2</v>
      </c>
      <c r="E208" s="21">
        <v>7346.9</v>
      </c>
      <c r="F208" s="21">
        <v>8769.9</v>
      </c>
      <c r="G208" s="21">
        <v>13</v>
      </c>
      <c r="H208" s="21">
        <v>11.9</v>
      </c>
      <c r="I208" s="22">
        <v>14.2</v>
      </c>
    </row>
    <row r="209" spans="1:9">
      <c r="A209" s="6" t="s">
        <v>710</v>
      </c>
      <c r="B209" s="55" t="s">
        <v>711</v>
      </c>
      <c r="C209" s="35">
        <v>52648</v>
      </c>
      <c r="D209" s="21">
        <v>6845.3</v>
      </c>
      <c r="E209" s="21">
        <v>6311.3</v>
      </c>
      <c r="F209" s="21">
        <v>7427.2</v>
      </c>
      <c r="G209" s="21">
        <v>13</v>
      </c>
      <c r="H209" s="21">
        <v>12</v>
      </c>
      <c r="I209" s="22">
        <v>14.1</v>
      </c>
    </row>
    <row r="210" spans="1:9">
      <c r="A210" s="6" t="s">
        <v>644</v>
      </c>
      <c r="B210" s="55" t="s">
        <v>645</v>
      </c>
      <c r="C210" s="35">
        <v>75600</v>
      </c>
      <c r="D210" s="21">
        <v>9809.4</v>
      </c>
      <c r="E210" s="21">
        <v>9043.2999999999993</v>
      </c>
      <c r="F210" s="21">
        <v>10643.5</v>
      </c>
      <c r="G210" s="21">
        <v>13</v>
      </c>
      <c r="H210" s="21">
        <v>12</v>
      </c>
      <c r="I210" s="22">
        <v>14.1</v>
      </c>
    </row>
    <row r="211" spans="1:9">
      <c r="A211" s="6" t="s">
        <v>628</v>
      </c>
      <c r="B211" s="55" t="s">
        <v>629</v>
      </c>
      <c r="C211" s="35">
        <v>260663</v>
      </c>
      <c r="D211" s="21">
        <v>33779.300000000003</v>
      </c>
      <c r="E211" s="21">
        <v>31224</v>
      </c>
      <c r="F211" s="21">
        <v>36571.599999999999</v>
      </c>
      <c r="G211" s="21">
        <v>13</v>
      </c>
      <c r="H211" s="21">
        <v>12</v>
      </c>
      <c r="I211" s="22">
        <v>14</v>
      </c>
    </row>
    <row r="212" spans="1:9">
      <c r="A212" s="6" t="s">
        <v>620</v>
      </c>
      <c r="B212" s="55" t="s">
        <v>621</v>
      </c>
      <c r="C212" s="35">
        <v>65161</v>
      </c>
      <c r="D212" s="21">
        <v>8436</v>
      </c>
      <c r="E212" s="21">
        <v>7685.5</v>
      </c>
      <c r="F212" s="21">
        <v>9224.1</v>
      </c>
      <c r="G212" s="21">
        <v>12.9</v>
      </c>
      <c r="H212" s="21">
        <v>11.8</v>
      </c>
      <c r="I212" s="22">
        <v>14.2</v>
      </c>
    </row>
    <row r="213" spans="1:9">
      <c r="A213" s="6" t="s">
        <v>692</v>
      </c>
      <c r="B213" s="55" t="s">
        <v>693</v>
      </c>
      <c r="C213" s="35">
        <v>48009</v>
      </c>
      <c r="D213" s="21">
        <v>6210</v>
      </c>
      <c r="E213" s="21">
        <v>5736</v>
      </c>
      <c r="F213" s="21">
        <v>6722.7</v>
      </c>
      <c r="G213" s="21">
        <v>12.9</v>
      </c>
      <c r="H213" s="21">
        <v>11.9</v>
      </c>
      <c r="I213" s="22">
        <v>14</v>
      </c>
    </row>
    <row r="214" spans="1:9">
      <c r="A214" s="6" t="s">
        <v>718</v>
      </c>
      <c r="B214" s="55" t="s">
        <v>719</v>
      </c>
      <c r="C214" s="35">
        <v>52659</v>
      </c>
      <c r="D214" s="21">
        <v>6818.2</v>
      </c>
      <c r="E214" s="21">
        <v>6260</v>
      </c>
      <c r="F214" s="21">
        <v>7424.2</v>
      </c>
      <c r="G214" s="21">
        <v>12.9</v>
      </c>
      <c r="H214" s="21">
        <v>11.9</v>
      </c>
      <c r="I214" s="22">
        <v>14.1</v>
      </c>
    </row>
    <row r="215" spans="1:9">
      <c r="A215" s="6" t="s">
        <v>708</v>
      </c>
      <c r="B215" s="55" t="s">
        <v>709</v>
      </c>
      <c r="C215" s="35">
        <v>27415</v>
      </c>
      <c r="D215" s="21">
        <v>3544.5</v>
      </c>
      <c r="E215" s="21">
        <v>3238.8</v>
      </c>
      <c r="F215" s="21">
        <v>3874.2</v>
      </c>
      <c r="G215" s="21">
        <v>12.9</v>
      </c>
      <c r="H215" s="21">
        <v>11.8</v>
      </c>
      <c r="I215" s="22">
        <v>14.1</v>
      </c>
    </row>
    <row r="216" spans="1:9">
      <c r="A216" s="6" t="s">
        <v>638</v>
      </c>
      <c r="B216" s="55" t="s">
        <v>639</v>
      </c>
      <c r="C216" s="35">
        <v>65985</v>
      </c>
      <c r="D216" s="21">
        <v>8514.2000000000007</v>
      </c>
      <c r="E216" s="21">
        <v>7830.2</v>
      </c>
      <c r="F216" s="21">
        <v>9282.2999999999993</v>
      </c>
      <c r="G216" s="21">
        <v>12.9</v>
      </c>
      <c r="H216" s="21">
        <v>11.9</v>
      </c>
      <c r="I216" s="22">
        <v>14.1</v>
      </c>
    </row>
    <row r="217" spans="1:9">
      <c r="A217" s="6" t="s">
        <v>698</v>
      </c>
      <c r="B217" s="55" t="s">
        <v>699</v>
      </c>
      <c r="C217" s="35">
        <v>48462</v>
      </c>
      <c r="D217" s="21">
        <v>6275.5</v>
      </c>
      <c r="E217" s="21">
        <v>5751.9</v>
      </c>
      <c r="F217" s="21">
        <v>6833.3</v>
      </c>
      <c r="G217" s="21">
        <v>12.9</v>
      </c>
      <c r="H217" s="21">
        <v>11.9</v>
      </c>
      <c r="I217" s="22">
        <v>14.1</v>
      </c>
    </row>
    <row r="218" spans="1:9">
      <c r="A218" s="6" t="s">
        <v>682</v>
      </c>
      <c r="B218" s="55" t="s">
        <v>683</v>
      </c>
      <c r="C218" s="35">
        <v>89542</v>
      </c>
      <c r="D218" s="21">
        <v>11438.1</v>
      </c>
      <c r="E218" s="21">
        <v>10525.9</v>
      </c>
      <c r="F218" s="21">
        <v>12427.3</v>
      </c>
      <c r="G218" s="21">
        <v>12.8</v>
      </c>
      <c r="H218" s="21">
        <v>11.8</v>
      </c>
      <c r="I218" s="22">
        <v>13.9</v>
      </c>
    </row>
    <row r="219" spans="1:9">
      <c r="A219" s="6" t="s">
        <v>622</v>
      </c>
      <c r="B219" s="55" t="s">
        <v>623</v>
      </c>
      <c r="C219" s="35">
        <v>56909</v>
      </c>
      <c r="D219" s="21">
        <v>7267</v>
      </c>
      <c r="E219" s="21">
        <v>6692.1</v>
      </c>
      <c r="F219" s="21">
        <v>7895.6</v>
      </c>
      <c r="G219" s="21">
        <v>12.8</v>
      </c>
      <c r="H219" s="21">
        <v>11.8</v>
      </c>
      <c r="I219" s="22">
        <v>13.9</v>
      </c>
    </row>
    <row r="220" spans="1:9">
      <c r="A220" s="6" t="s">
        <v>714</v>
      </c>
      <c r="B220" s="55" t="s">
        <v>715</v>
      </c>
      <c r="C220" s="35">
        <v>73954</v>
      </c>
      <c r="D220" s="21">
        <v>9369.1</v>
      </c>
      <c r="E220" s="21">
        <v>8642.2000000000007</v>
      </c>
      <c r="F220" s="21">
        <v>10143.799999999999</v>
      </c>
      <c r="G220" s="21">
        <v>12.7</v>
      </c>
      <c r="H220" s="21">
        <v>11.7</v>
      </c>
      <c r="I220" s="22">
        <v>13.7</v>
      </c>
    </row>
    <row r="221" spans="1:9">
      <c r="A221" s="6" t="s">
        <v>556</v>
      </c>
      <c r="B221" s="55" t="s">
        <v>557</v>
      </c>
      <c r="C221" s="35">
        <v>51460</v>
      </c>
      <c r="D221" s="21">
        <v>6517.4</v>
      </c>
      <c r="E221" s="21">
        <v>5993.2</v>
      </c>
      <c r="F221" s="21">
        <v>7088</v>
      </c>
      <c r="G221" s="21">
        <v>12.7</v>
      </c>
      <c r="H221" s="21">
        <v>11.6</v>
      </c>
      <c r="I221" s="22">
        <v>13.8</v>
      </c>
    </row>
    <row r="222" spans="1:9">
      <c r="A222" s="6" t="s">
        <v>720</v>
      </c>
      <c r="B222" s="55" t="s">
        <v>721</v>
      </c>
      <c r="C222" s="35">
        <v>63263</v>
      </c>
      <c r="D222" s="21">
        <v>8028.9</v>
      </c>
      <c r="E222" s="21">
        <v>7398.7</v>
      </c>
      <c r="F222" s="21">
        <v>8716.2000000000007</v>
      </c>
      <c r="G222" s="21">
        <v>12.7</v>
      </c>
      <c r="H222" s="21">
        <v>11.7</v>
      </c>
      <c r="I222" s="22">
        <v>13.8</v>
      </c>
    </row>
    <row r="223" spans="1:9">
      <c r="A223" s="6" t="s">
        <v>626</v>
      </c>
      <c r="B223" s="55" t="s">
        <v>627</v>
      </c>
      <c r="C223" s="35">
        <v>91441</v>
      </c>
      <c r="D223" s="21">
        <v>11632.2</v>
      </c>
      <c r="E223" s="21">
        <v>10683.9</v>
      </c>
      <c r="F223" s="21">
        <v>12643.6</v>
      </c>
      <c r="G223" s="21">
        <v>12.7</v>
      </c>
      <c r="H223" s="21">
        <v>11.7</v>
      </c>
      <c r="I223" s="22">
        <v>13.8</v>
      </c>
    </row>
    <row r="224" spans="1:9">
      <c r="A224" s="6" t="s">
        <v>700</v>
      </c>
      <c r="B224" s="55" t="s">
        <v>701</v>
      </c>
      <c r="C224" s="35">
        <v>85407</v>
      </c>
      <c r="D224" s="21">
        <v>10804</v>
      </c>
      <c r="E224" s="21">
        <v>9959.7000000000007</v>
      </c>
      <c r="F224" s="21">
        <v>11761.2</v>
      </c>
      <c r="G224" s="21">
        <v>12.6</v>
      </c>
      <c r="H224" s="21">
        <v>11.7</v>
      </c>
      <c r="I224" s="22">
        <v>13.8</v>
      </c>
    </row>
    <row r="225" spans="1:9">
      <c r="A225" s="6" t="s">
        <v>686</v>
      </c>
      <c r="B225" s="55" t="s">
        <v>687</v>
      </c>
      <c r="C225" s="35">
        <v>50124</v>
      </c>
      <c r="D225" s="21">
        <v>6307.8</v>
      </c>
      <c r="E225" s="21">
        <v>5764.6</v>
      </c>
      <c r="F225" s="21">
        <v>6900</v>
      </c>
      <c r="G225" s="21">
        <v>12.6</v>
      </c>
      <c r="H225" s="21">
        <v>11.5</v>
      </c>
      <c r="I225" s="22">
        <v>13.8</v>
      </c>
    </row>
    <row r="226" spans="1:9">
      <c r="A226" s="6" t="s">
        <v>754</v>
      </c>
      <c r="B226" s="55" t="s">
        <v>755</v>
      </c>
      <c r="C226" s="35">
        <v>81787</v>
      </c>
      <c r="D226" s="21">
        <v>10277.9</v>
      </c>
      <c r="E226" s="21">
        <v>9431.5</v>
      </c>
      <c r="F226" s="21">
        <v>11188.8</v>
      </c>
      <c r="G226" s="21">
        <v>12.6</v>
      </c>
      <c r="H226" s="21">
        <v>11.5</v>
      </c>
      <c r="I226" s="22">
        <v>13.7</v>
      </c>
    </row>
    <row r="227" spans="1:9">
      <c r="A227" s="6" t="s">
        <v>716</v>
      </c>
      <c r="B227" s="55" t="s">
        <v>717</v>
      </c>
      <c r="C227" s="35">
        <v>70141</v>
      </c>
      <c r="D227" s="21">
        <v>8808.9</v>
      </c>
      <c r="E227" s="21">
        <v>8107.9</v>
      </c>
      <c r="F227" s="21">
        <v>9564.2000000000007</v>
      </c>
      <c r="G227" s="21">
        <v>12.6</v>
      </c>
      <c r="H227" s="21">
        <v>11.6</v>
      </c>
      <c r="I227" s="22">
        <v>13.6</v>
      </c>
    </row>
    <row r="228" spans="1:9">
      <c r="A228" s="6" t="s">
        <v>770</v>
      </c>
      <c r="B228" s="55" t="s">
        <v>771</v>
      </c>
      <c r="C228" s="35">
        <v>44721</v>
      </c>
      <c r="D228" s="21">
        <v>5617.3</v>
      </c>
      <c r="E228" s="21">
        <v>5103.8</v>
      </c>
      <c r="F228" s="21">
        <v>6187.8</v>
      </c>
      <c r="G228" s="21">
        <v>12.6</v>
      </c>
      <c r="H228" s="21">
        <v>11.4</v>
      </c>
      <c r="I228" s="22">
        <v>13.8</v>
      </c>
    </row>
    <row r="229" spans="1:9">
      <c r="A229" s="6" t="s">
        <v>744</v>
      </c>
      <c r="B229" s="55" t="s">
        <v>745</v>
      </c>
      <c r="C229" s="35">
        <v>104556</v>
      </c>
      <c r="D229" s="21">
        <v>13185.1</v>
      </c>
      <c r="E229" s="21">
        <v>12171.1</v>
      </c>
      <c r="F229" s="21">
        <v>14282.3</v>
      </c>
      <c r="G229" s="21">
        <v>12.6</v>
      </c>
      <c r="H229" s="21">
        <v>11.6</v>
      </c>
      <c r="I229" s="22">
        <v>13.7</v>
      </c>
    </row>
    <row r="230" spans="1:9">
      <c r="A230" s="6" t="s">
        <v>834</v>
      </c>
      <c r="B230" s="55" t="s">
        <v>835</v>
      </c>
      <c r="C230" s="35">
        <v>119635</v>
      </c>
      <c r="D230" s="21">
        <v>14990.8</v>
      </c>
      <c r="E230" s="21">
        <v>13572.8</v>
      </c>
      <c r="F230" s="21">
        <v>16428</v>
      </c>
      <c r="G230" s="21">
        <v>12.5</v>
      </c>
      <c r="H230" s="21">
        <v>11.3</v>
      </c>
      <c r="I230" s="22">
        <v>13.7</v>
      </c>
    </row>
    <row r="231" spans="1:9">
      <c r="A231" s="6" t="s">
        <v>842</v>
      </c>
      <c r="B231" s="55" t="s">
        <v>843</v>
      </c>
      <c r="C231" s="35">
        <v>110194</v>
      </c>
      <c r="D231" s="21">
        <v>13789.7</v>
      </c>
      <c r="E231" s="21">
        <v>12321.4</v>
      </c>
      <c r="F231" s="21">
        <v>15284</v>
      </c>
      <c r="G231" s="21">
        <v>12.5</v>
      </c>
      <c r="H231" s="21">
        <v>11.2</v>
      </c>
      <c r="I231" s="22">
        <v>13.9</v>
      </c>
    </row>
    <row r="232" spans="1:9">
      <c r="A232" s="6" t="s">
        <v>742</v>
      </c>
      <c r="B232" s="55" t="s">
        <v>743</v>
      </c>
      <c r="C232" s="35">
        <v>131542</v>
      </c>
      <c r="D232" s="21">
        <v>16395.8</v>
      </c>
      <c r="E232" s="21">
        <v>15063.4</v>
      </c>
      <c r="F232" s="21">
        <v>17858.400000000001</v>
      </c>
      <c r="G232" s="21">
        <v>12.5</v>
      </c>
      <c r="H232" s="21">
        <v>11.5</v>
      </c>
      <c r="I232" s="22">
        <v>13.6</v>
      </c>
    </row>
    <row r="233" spans="1:9">
      <c r="A233" s="6" t="s">
        <v>704</v>
      </c>
      <c r="B233" s="55" t="s">
        <v>705</v>
      </c>
      <c r="C233" s="35">
        <v>74916</v>
      </c>
      <c r="D233" s="21">
        <v>9322.1</v>
      </c>
      <c r="E233" s="21">
        <v>8514.2999999999993</v>
      </c>
      <c r="F233" s="21">
        <v>10163.299999999999</v>
      </c>
      <c r="G233" s="21">
        <v>12.4</v>
      </c>
      <c r="H233" s="21">
        <v>11.4</v>
      </c>
      <c r="I233" s="22">
        <v>13.6</v>
      </c>
    </row>
    <row r="234" spans="1:9">
      <c r="A234" s="6" t="s">
        <v>688</v>
      </c>
      <c r="B234" s="55" t="s">
        <v>689</v>
      </c>
      <c r="C234" s="35">
        <v>61164</v>
      </c>
      <c r="D234" s="21">
        <v>7587.5</v>
      </c>
      <c r="E234" s="21">
        <v>6864.6</v>
      </c>
      <c r="F234" s="21">
        <v>8350.6</v>
      </c>
      <c r="G234" s="21">
        <v>12.4</v>
      </c>
      <c r="H234" s="21">
        <v>11.2</v>
      </c>
      <c r="I234" s="22">
        <v>13.7</v>
      </c>
    </row>
    <row r="235" spans="1:9">
      <c r="A235" s="6" t="s">
        <v>654</v>
      </c>
      <c r="B235" s="55" t="s">
        <v>655</v>
      </c>
      <c r="C235" s="35">
        <v>49580</v>
      </c>
      <c r="D235" s="21">
        <v>6172.6</v>
      </c>
      <c r="E235" s="21">
        <v>5678</v>
      </c>
      <c r="F235" s="21">
        <v>6718.7</v>
      </c>
      <c r="G235" s="21">
        <v>12.4</v>
      </c>
      <c r="H235" s="21">
        <v>11.5</v>
      </c>
      <c r="I235" s="22">
        <v>13.6</v>
      </c>
    </row>
    <row r="236" spans="1:9">
      <c r="A236" s="6" t="s">
        <v>658</v>
      </c>
      <c r="B236" s="55" t="s">
        <v>659</v>
      </c>
      <c r="C236" s="35">
        <v>1218</v>
      </c>
      <c r="D236" s="21">
        <v>150.5</v>
      </c>
      <c r="E236" s="21">
        <v>131.9</v>
      </c>
      <c r="F236" s="21">
        <v>170.6</v>
      </c>
      <c r="G236" s="21">
        <v>12.4</v>
      </c>
      <c r="H236" s="21">
        <v>10.8</v>
      </c>
      <c r="I236" s="22">
        <v>14</v>
      </c>
    </row>
    <row r="237" spans="1:9">
      <c r="A237" s="6" t="s">
        <v>668</v>
      </c>
      <c r="B237" s="55" t="s">
        <v>669</v>
      </c>
      <c r="C237" s="35">
        <v>21995</v>
      </c>
      <c r="D237" s="21">
        <v>2719.3</v>
      </c>
      <c r="E237" s="21">
        <v>2475.4</v>
      </c>
      <c r="F237" s="21">
        <v>2978.3</v>
      </c>
      <c r="G237" s="21">
        <v>12.4</v>
      </c>
      <c r="H237" s="21">
        <v>11.3</v>
      </c>
      <c r="I237" s="22">
        <v>13.5</v>
      </c>
    </row>
    <row r="238" spans="1:9">
      <c r="A238" s="6" t="s">
        <v>684</v>
      </c>
      <c r="B238" s="55" t="s">
        <v>685</v>
      </c>
      <c r="C238" s="35">
        <v>60317</v>
      </c>
      <c r="D238" s="21">
        <v>7483.1</v>
      </c>
      <c r="E238" s="21">
        <v>6880.6</v>
      </c>
      <c r="F238" s="21">
        <v>8135.3</v>
      </c>
      <c r="G238" s="21">
        <v>12.4</v>
      </c>
      <c r="H238" s="21">
        <v>11.4</v>
      </c>
      <c r="I238" s="22">
        <v>13.5</v>
      </c>
    </row>
    <row r="239" spans="1:9">
      <c r="A239" s="6" t="s">
        <v>672</v>
      </c>
      <c r="B239" s="55" t="s">
        <v>673</v>
      </c>
      <c r="C239" s="35">
        <v>77652</v>
      </c>
      <c r="D239" s="21">
        <v>9663.2999999999993</v>
      </c>
      <c r="E239" s="21">
        <v>8854.7000000000007</v>
      </c>
      <c r="F239" s="21">
        <v>10535.2</v>
      </c>
      <c r="G239" s="21">
        <v>12.4</v>
      </c>
      <c r="H239" s="21">
        <v>11.4</v>
      </c>
      <c r="I239" s="22">
        <v>13.6</v>
      </c>
    </row>
    <row r="240" spans="1:9">
      <c r="A240" s="6" t="s">
        <v>746</v>
      </c>
      <c r="B240" s="55" t="s">
        <v>747</v>
      </c>
      <c r="C240" s="35">
        <v>49414</v>
      </c>
      <c r="D240" s="21">
        <v>6134.6</v>
      </c>
      <c r="E240" s="21">
        <v>5650.2</v>
      </c>
      <c r="F240" s="21">
        <v>6666.3</v>
      </c>
      <c r="G240" s="21">
        <v>12.4</v>
      </c>
      <c r="H240" s="21">
        <v>11.4</v>
      </c>
      <c r="I240" s="22">
        <v>13.5</v>
      </c>
    </row>
    <row r="241" spans="1:9">
      <c r="A241" s="6" t="s">
        <v>768</v>
      </c>
      <c r="B241" s="55" t="s">
        <v>769</v>
      </c>
      <c r="C241" s="35">
        <v>51153</v>
      </c>
      <c r="D241" s="21">
        <v>6299.5</v>
      </c>
      <c r="E241" s="21">
        <v>5761.8</v>
      </c>
      <c r="F241" s="21">
        <v>6886.5</v>
      </c>
      <c r="G241" s="21">
        <v>12.3</v>
      </c>
      <c r="H241" s="21">
        <v>11.3</v>
      </c>
      <c r="I241" s="22">
        <v>13.5</v>
      </c>
    </row>
    <row r="242" spans="1:9">
      <c r="A242" s="6" t="s">
        <v>756</v>
      </c>
      <c r="B242" s="55" t="s">
        <v>757</v>
      </c>
      <c r="C242" s="35">
        <v>84400</v>
      </c>
      <c r="D242" s="21">
        <v>10361.700000000001</v>
      </c>
      <c r="E242" s="21">
        <v>9522.4</v>
      </c>
      <c r="F242" s="21">
        <v>11303.6</v>
      </c>
      <c r="G242" s="21">
        <v>12.3</v>
      </c>
      <c r="H242" s="21">
        <v>11.3</v>
      </c>
      <c r="I242" s="22">
        <v>13.4</v>
      </c>
    </row>
    <row r="243" spans="1:9">
      <c r="A243" s="6" t="s">
        <v>726</v>
      </c>
      <c r="B243" s="55" t="s">
        <v>727</v>
      </c>
      <c r="C243" s="35">
        <v>63589</v>
      </c>
      <c r="D243" s="21">
        <v>7839.7</v>
      </c>
      <c r="E243" s="21">
        <v>7111.7</v>
      </c>
      <c r="F243" s="21">
        <v>8621.7000000000007</v>
      </c>
      <c r="G243" s="21">
        <v>12.3</v>
      </c>
      <c r="H243" s="21">
        <v>11.2</v>
      </c>
      <c r="I243" s="22">
        <v>13.6</v>
      </c>
    </row>
    <row r="244" spans="1:9">
      <c r="A244" s="6" t="s">
        <v>762</v>
      </c>
      <c r="B244" s="55" t="s">
        <v>763</v>
      </c>
      <c r="C244" s="35">
        <v>46915</v>
      </c>
      <c r="D244" s="21">
        <v>5755.3</v>
      </c>
      <c r="E244" s="21">
        <v>5275.7</v>
      </c>
      <c r="F244" s="21">
        <v>6286.4</v>
      </c>
      <c r="G244" s="21">
        <v>12.3</v>
      </c>
      <c r="H244" s="21">
        <v>11.2</v>
      </c>
      <c r="I244" s="22">
        <v>13.4</v>
      </c>
    </row>
    <row r="245" spans="1:9">
      <c r="A245" s="6" t="s">
        <v>696</v>
      </c>
      <c r="B245" s="55" t="s">
        <v>697</v>
      </c>
      <c r="C245" s="35">
        <v>65460</v>
      </c>
      <c r="D245" s="21">
        <v>8019.1</v>
      </c>
      <c r="E245" s="21">
        <v>7349.8</v>
      </c>
      <c r="F245" s="21">
        <v>8739.2000000000007</v>
      </c>
      <c r="G245" s="21">
        <v>12.3</v>
      </c>
      <c r="H245" s="21">
        <v>11.2</v>
      </c>
      <c r="I245" s="22">
        <v>13.4</v>
      </c>
    </row>
    <row r="246" spans="1:9">
      <c r="A246" s="6" t="s">
        <v>724</v>
      </c>
      <c r="B246" s="55" t="s">
        <v>725</v>
      </c>
      <c r="C246" s="35">
        <v>44748</v>
      </c>
      <c r="D246" s="21">
        <v>5442.3</v>
      </c>
      <c r="E246" s="21">
        <v>4971.5</v>
      </c>
      <c r="F246" s="21">
        <v>5951.3</v>
      </c>
      <c r="G246" s="21">
        <v>12.2</v>
      </c>
      <c r="H246" s="21">
        <v>11.1</v>
      </c>
      <c r="I246" s="22">
        <v>13.3</v>
      </c>
    </row>
    <row r="247" spans="1:9">
      <c r="A247" s="6" t="s">
        <v>664</v>
      </c>
      <c r="B247" s="55" t="s">
        <v>665</v>
      </c>
      <c r="C247" s="35">
        <v>35479</v>
      </c>
      <c r="D247" s="21">
        <v>4343.6000000000004</v>
      </c>
      <c r="E247" s="21">
        <v>3973</v>
      </c>
      <c r="F247" s="21">
        <v>4733.3999999999996</v>
      </c>
      <c r="G247" s="21">
        <v>12.2</v>
      </c>
      <c r="H247" s="21">
        <v>11.2</v>
      </c>
      <c r="I247" s="22">
        <v>13.3</v>
      </c>
    </row>
    <row r="248" spans="1:9">
      <c r="A248" s="6" t="s">
        <v>802</v>
      </c>
      <c r="B248" s="55" t="s">
        <v>803</v>
      </c>
      <c r="C248" s="35">
        <v>89585</v>
      </c>
      <c r="D248" s="21">
        <v>10960.3</v>
      </c>
      <c r="E248" s="21">
        <v>10064.299999999999</v>
      </c>
      <c r="F248" s="21">
        <v>11931.9</v>
      </c>
      <c r="G248" s="21">
        <v>12.2</v>
      </c>
      <c r="H248" s="21">
        <v>11.2</v>
      </c>
      <c r="I248" s="22">
        <v>13.3</v>
      </c>
    </row>
    <row r="249" spans="1:9">
      <c r="A249" s="6" t="s">
        <v>786</v>
      </c>
      <c r="B249" s="55" t="s">
        <v>787</v>
      </c>
      <c r="C249" s="35">
        <v>77614</v>
      </c>
      <c r="D249" s="21">
        <v>9476.5</v>
      </c>
      <c r="E249" s="21">
        <v>8630.6</v>
      </c>
      <c r="F249" s="21">
        <v>10372.1</v>
      </c>
      <c r="G249" s="21">
        <v>12.2</v>
      </c>
      <c r="H249" s="21">
        <v>11.1</v>
      </c>
      <c r="I249" s="22">
        <v>13.4</v>
      </c>
    </row>
    <row r="250" spans="1:9">
      <c r="A250" s="6" t="s">
        <v>748</v>
      </c>
      <c r="B250" s="55" t="s">
        <v>749</v>
      </c>
      <c r="C250" s="35">
        <v>88645</v>
      </c>
      <c r="D250" s="21">
        <v>10807</v>
      </c>
      <c r="E250" s="21">
        <v>9854.7000000000007</v>
      </c>
      <c r="F250" s="21">
        <v>11820.6</v>
      </c>
      <c r="G250" s="21">
        <v>12.2</v>
      </c>
      <c r="H250" s="21">
        <v>11.1</v>
      </c>
      <c r="I250" s="22">
        <v>13.3</v>
      </c>
    </row>
    <row r="251" spans="1:9">
      <c r="A251" s="6" t="s">
        <v>750</v>
      </c>
      <c r="B251" s="55" t="s">
        <v>751</v>
      </c>
      <c r="C251" s="35">
        <v>54863</v>
      </c>
      <c r="D251" s="21">
        <v>6638.9</v>
      </c>
      <c r="E251" s="21">
        <v>6057.8</v>
      </c>
      <c r="F251" s="21">
        <v>7253</v>
      </c>
      <c r="G251" s="21">
        <v>12.1</v>
      </c>
      <c r="H251" s="21">
        <v>11</v>
      </c>
      <c r="I251" s="22">
        <v>13.2</v>
      </c>
    </row>
    <row r="252" spans="1:9">
      <c r="A252" s="6" t="s">
        <v>738</v>
      </c>
      <c r="B252" s="55" t="s">
        <v>739</v>
      </c>
      <c r="C252" s="35">
        <v>63601</v>
      </c>
      <c r="D252" s="21">
        <v>7705.3</v>
      </c>
      <c r="E252" s="21">
        <v>7054.6</v>
      </c>
      <c r="F252" s="21">
        <v>8389.2999999999993</v>
      </c>
      <c r="G252" s="21">
        <v>12.1</v>
      </c>
      <c r="H252" s="21">
        <v>11.1</v>
      </c>
      <c r="I252" s="22">
        <v>13.2</v>
      </c>
    </row>
    <row r="253" spans="1:9">
      <c r="A253" s="6" t="s">
        <v>740</v>
      </c>
      <c r="B253" s="55" t="s">
        <v>741</v>
      </c>
      <c r="C253" s="35">
        <v>70234</v>
      </c>
      <c r="D253" s="21">
        <v>8509.2999999999993</v>
      </c>
      <c r="E253" s="21">
        <v>7804.5</v>
      </c>
      <c r="F253" s="21">
        <v>9277.2999999999993</v>
      </c>
      <c r="G253" s="21">
        <v>12.1</v>
      </c>
      <c r="H253" s="21">
        <v>11.1</v>
      </c>
      <c r="I253" s="22">
        <v>13.2</v>
      </c>
    </row>
    <row r="254" spans="1:9">
      <c r="A254" s="6" t="s">
        <v>792</v>
      </c>
      <c r="B254" s="55" t="s">
        <v>793</v>
      </c>
      <c r="C254" s="35">
        <v>38678</v>
      </c>
      <c r="D254" s="21">
        <v>4665.6000000000004</v>
      </c>
      <c r="E254" s="21">
        <v>4269.2</v>
      </c>
      <c r="F254" s="21">
        <v>5093.5</v>
      </c>
      <c r="G254" s="21">
        <v>12.1</v>
      </c>
      <c r="H254" s="21">
        <v>11</v>
      </c>
      <c r="I254" s="22">
        <v>13.2</v>
      </c>
    </row>
    <row r="255" spans="1:9">
      <c r="A255" s="6" t="s">
        <v>728</v>
      </c>
      <c r="B255" s="55" t="s">
        <v>729</v>
      </c>
      <c r="C255" s="35">
        <v>52736</v>
      </c>
      <c r="D255" s="21">
        <v>6327.9</v>
      </c>
      <c r="E255" s="21">
        <v>5748.8</v>
      </c>
      <c r="F255" s="21">
        <v>6971.6</v>
      </c>
      <c r="G255" s="21">
        <v>12</v>
      </c>
      <c r="H255" s="21">
        <v>10.9</v>
      </c>
      <c r="I255" s="22">
        <v>13.2</v>
      </c>
    </row>
    <row r="256" spans="1:9">
      <c r="A256" s="6" t="s">
        <v>816</v>
      </c>
      <c r="B256" s="55" t="s">
        <v>817</v>
      </c>
      <c r="C256" s="35">
        <v>150373</v>
      </c>
      <c r="D256" s="21">
        <v>17840.400000000001</v>
      </c>
      <c r="E256" s="21">
        <v>16306.4</v>
      </c>
      <c r="F256" s="21">
        <v>19446.599999999999</v>
      </c>
      <c r="G256" s="21">
        <v>11.9</v>
      </c>
      <c r="H256" s="21">
        <v>10.8</v>
      </c>
      <c r="I256" s="22">
        <v>12.9</v>
      </c>
    </row>
    <row r="257" spans="1:9">
      <c r="A257" s="6" t="s">
        <v>752</v>
      </c>
      <c r="B257" s="55" t="s">
        <v>753</v>
      </c>
      <c r="C257" s="35">
        <v>264745</v>
      </c>
      <c r="D257" s="21">
        <v>31547</v>
      </c>
      <c r="E257" s="21">
        <v>28776.400000000001</v>
      </c>
      <c r="F257" s="21">
        <v>34481.5</v>
      </c>
      <c r="G257" s="21">
        <v>11.9</v>
      </c>
      <c r="H257" s="21">
        <v>10.9</v>
      </c>
      <c r="I257" s="22">
        <v>13</v>
      </c>
    </row>
    <row r="258" spans="1:9">
      <c r="A258" s="6" t="s">
        <v>732</v>
      </c>
      <c r="B258" s="55" t="s">
        <v>733</v>
      </c>
      <c r="C258" s="35">
        <v>77093</v>
      </c>
      <c r="D258" s="21">
        <v>9192.2000000000007</v>
      </c>
      <c r="E258" s="21">
        <v>8391.7000000000007</v>
      </c>
      <c r="F258" s="21">
        <v>10040.299999999999</v>
      </c>
      <c r="G258" s="21">
        <v>11.9</v>
      </c>
      <c r="H258" s="21">
        <v>10.9</v>
      </c>
      <c r="I258" s="22">
        <v>13</v>
      </c>
    </row>
    <row r="259" spans="1:9">
      <c r="A259" s="6" t="s">
        <v>764</v>
      </c>
      <c r="B259" s="55" t="s">
        <v>765</v>
      </c>
      <c r="C259" s="35">
        <v>44002</v>
      </c>
      <c r="D259" s="21">
        <v>5255.5</v>
      </c>
      <c r="E259" s="21">
        <v>4807.7</v>
      </c>
      <c r="F259" s="21">
        <v>5753.7</v>
      </c>
      <c r="G259" s="21">
        <v>11.9</v>
      </c>
      <c r="H259" s="21">
        <v>10.9</v>
      </c>
      <c r="I259" s="22">
        <v>13.1</v>
      </c>
    </row>
    <row r="260" spans="1:9">
      <c r="A260" s="6" t="s">
        <v>712</v>
      </c>
      <c r="B260" s="55" t="s">
        <v>713</v>
      </c>
      <c r="C260" s="35">
        <v>58680</v>
      </c>
      <c r="D260" s="21">
        <v>6961.7</v>
      </c>
      <c r="E260" s="21">
        <v>6314.1</v>
      </c>
      <c r="F260" s="21">
        <v>7650.1</v>
      </c>
      <c r="G260" s="21">
        <v>11.9</v>
      </c>
      <c r="H260" s="21">
        <v>10.8</v>
      </c>
      <c r="I260" s="22">
        <v>13</v>
      </c>
    </row>
    <row r="261" spans="1:9">
      <c r="A261" s="6" t="s">
        <v>810</v>
      </c>
      <c r="B261" s="55" t="s">
        <v>811</v>
      </c>
      <c r="C261" s="35">
        <v>54318</v>
      </c>
      <c r="D261" s="21">
        <v>6380.3</v>
      </c>
      <c r="E261" s="21">
        <v>5800.4</v>
      </c>
      <c r="F261" s="21">
        <v>6973.8</v>
      </c>
      <c r="G261" s="21">
        <v>11.7</v>
      </c>
      <c r="H261" s="21">
        <v>10.7</v>
      </c>
      <c r="I261" s="22">
        <v>12.8</v>
      </c>
    </row>
    <row r="262" spans="1:9">
      <c r="A262" s="6" t="s">
        <v>854</v>
      </c>
      <c r="B262" s="55" t="s">
        <v>855</v>
      </c>
      <c r="C262" s="35">
        <v>113985</v>
      </c>
      <c r="D262" s="21">
        <v>13285.1</v>
      </c>
      <c r="E262" s="21">
        <v>12035.9</v>
      </c>
      <c r="F262" s="21">
        <v>14628.8</v>
      </c>
      <c r="G262" s="21">
        <v>11.7</v>
      </c>
      <c r="H262" s="21">
        <v>10.6</v>
      </c>
      <c r="I262" s="22">
        <v>12.8</v>
      </c>
    </row>
    <row r="263" spans="1:9">
      <c r="A263" s="6" t="s">
        <v>848</v>
      </c>
      <c r="B263" s="55" t="s">
        <v>849</v>
      </c>
      <c r="C263" s="35">
        <v>39269</v>
      </c>
      <c r="D263" s="21">
        <v>4613.8999999999996</v>
      </c>
      <c r="E263" s="21">
        <v>4208.7</v>
      </c>
      <c r="F263" s="21">
        <v>5050.8</v>
      </c>
      <c r="G263" s="21">
        <v>11.7</v>
      </c>
      <c r="H263" s="21">
        <v>10.7</v>
      </c>
      <c r="I263" s="22">
        <v>12.9</v>
      </c>
    </row>
    <row r="264" spans="1:9">
      <c r="A264" s="6" t="s">
        <v>772</v>
      </c>
      <c r="B264" s="55" t="s">
        <v>773</v>
      </c>
      <c r="C264" s="35">
        <v>79392</v>
      </c>
      <c r="D264" s="21">
        <v>9287</v>
      </c>
      <c r="E264" s="21">
        <v>8463.2999999999993</v>
      </c>
      <c r="F264" s="21">
        <v>10180.700000000001</v>
      </c>
      <c r="G264" s="21">
        <v>11.7</v>
      </c>
      <c r="H264" s="21">
        <v>10.7</v>
      </c>
      <c r="I264" s="22">
        <v>12.8</v>
      </c>
    </row>
    <row r="265" spans="1:9">
      <c r="A265" s="6" t="s">
        <v>808</v>
      </c>
      <c r="B265" s="55" t="s">
        <v>809</v>
      </c>
      <c r="C265" s="35">
        <v>160094</v>
      </c>
      <c r="D265" s="21">
        <v>18645.7</v>
      </c>
      <c r="E265" s="21">
        <v>17050.7</v>
      </c>
      <c r="F265" s="21">
        <v>20332.8</v>
      </c>
      <c r="G265" s="21">
        <v>11.6</v>
      </c>
      <c r="H265" s="21">
        <v>10.7</v>
      </c>
      <c r="I265" s="22">
        <v>12.7</v>
      </c>
    </row>
    <row r="266" spans="1:9">
      <c r="A266" s="6" t="s">
        <v>798</v>
      </c>
      <c r="B266" s="55" t="s">
        <v>799</v>
      </c>
      <c r="C266" s="35">
        <v>43047</v>
      </c>
      <c r="D266" s="21">
        <v>5011.1000000000004</v>
      </c>
      <c r="E266" s="21">
        <v>4538.7</v>
      </c>
      <c r="F266" s="21">
        <v>5495.1</v>
      </c>
      <c r="G266" s="21">
        <v>11.6</v>
      </c>
      <c r="H266" s="21">
        <v>10.5</v>
      </c>
      <c r="I266" s="22">
        <v>12.8</v>
      </c>
    </row>
    <row r="267" spans="1:9">
      <c r="A267" s="6" t="s">
        <v>790</v>
      </c>
      <c r="B267" s="55" t="s">
        <v>791</v>
      </c>
      <c r="C267" s="35">
        <v>68192</v>
      </c>
      <c r="D267" s="21">
        <v>7889.9</v>
      </c>
      <c r="E267" s="21">
        <v>7159.6</v>
      </c>
      <c r="F267" s="21">
        <v>8662.7000000000007</v>
      </c>
      <c r="G267" s="21">
        <v>11.6</v>
      </c>
      <c r="H267" s="21">
        <v>10.5</v>
      </c>
      <c r="I267" s="22">
        <v>12.7</v>
      </c>
    </row>
    <row r="268" spans="1:9">
      <c r="A268" s="6" t="s">
        <v>820</v>
      </c>
      <c r="B268" s="55" t="s">
        <v>821</v>
      </c>
      <c r="C268" s="35">
        <v>105957</v>
      </c>
      <c r="D268" s="21">
        <v>12324.7</v>
      </c>
      <c r="E268" s="21">
        <v>11250.5</v>
      </c>
      <c r="F268" s="21">
        <v>13483</v>
      </c>
      <c r="G268" s="21">
        <v>11.6</v>
      </c>
      <c r="H268" s="21">
        <v>10.6</v>
      </c>
      <c r="I268" s="22">
        <v>12.7</v>
      </c>
    </row>
    <row r="269" spans="1:9">
      <c r="A269" s="6" t="s">
        <v>844</v>
      </c>
      <c r="B269" s="55" t="s">
        <v>845</v>
      </c>
      <c r="C269" s="35">
        <v>83753</v>
      </c>
      <c r="D269" s="21">
        <v>9723.1</v>
      </c>
      <c r="E269" s="21">
        <v>8866.2999999999993</v>
      </c>
      <c r="F269" s="21">
        <v>10658.1</v>
      </c>
      <c r="G269" s="21">
        <v>11.6</v>
      </c>
      <c r="H269" s="21">
        <v>10.6</v>
      </c>
      <c r="I269" s="22">
        <v>12.7</v>
      </c>
    </row>
    <row r="270" spans="1:9">
      <c r="A270" s="6" t="s">
        <v>788</v>
      </c>
      <c r="B270" s="55" t="s">
        <v>789</v>
      </c>
      <c r="C270" s="35">
        <v>86757</v>
      </c>
      <c r="D270" s="21">
        <v>9939.2000000000007</v>
      </c>
      <c r="E270" s="21">
        <v>9071.7000000000007</v>
      </c>
      <c r="F270" s="21">
        <v>10821.2</v>
      </c>
      <c r="G270" s="21">
        <v>11.5</v>
      </c>
      <c r="H270" s="21">
        <v>10.5</v>
      </c>
      <c r="I270" s="22">
        <v>12.5</v>
      </c>
    </row>
    <row r="271" spans="1:9">
      <c r="A271" s="6" t="s">
        <v>778</v>
      </c>
      <c r="B271" s="55" t="s">
        <v>779</v>
      </c>
      <c r="C271" s="35">
        <v>76775</v>
      </c>
      <c r="D271" s="21">
        <v>8792.2000000000007</v>
      </c>
      <c r="E271" s="21">
        <v>7856.1</v>
      </c>
      <c r="F271" s="21">
        <v>9743.6</v>
      </c>
      <c r="G271" s="21">
        <v>11.5</v>
      </c>
      <c r="H271" s="21">
        <v>10.199999999999999</v>
      </c>
      <c r="I271" s="22">
        <v>12.7</v>
      </c>
    </row>
    <row r="272" spans="1:9">
      <c r="A272" s="6" t="s">
        <v>782</v>
      </c>
      <c r="B272" s="55" t="s">
        <v>783</v>
      </c>
      <c r="C272" s="35">
        <v>45292</v>
      </c>
      <c r="D272" s="21">
        <v>5219.3</v>
      </c>
      <c r="E272" s="21">
        <v>4654.8999999999996</v>
      </c>
      <c r="F272" s="21">
        <v>5784.5</v>
      </c>
      <c r="G272" s="21">
        <v>11.5</v>
      </c>
      <c r="H272" s="21">
        <v>10.3</v>
      </c>
      <c r="I272" s="22">
        <v>12.8</v>
      </c>
    </row>
    <row r="273" spans="1:9">
      <c r="A273" s="6" t="s">
        <v>806</v>
      </c>
      <c r="B273" s="55" t="s">
        <v>807</v>
      </c>
      <c r="C273" s="35">
        <v>56827</v>
      </c>
      <c r="D273" s="21">
        <v>6539.6</v>
      </c>
      <c r="E273" s="21">
        <v>5977.3</v>
      </c>
      <c r="F273" s="21">
        <v>7130.6</v>
      </c>
      <c r="G273" s="21">
        <v>11.5</v>
      </c>
      <c r="H273" s="21">
        <v>10.5</v>
      </c>
      <c r="I273" s="22">
        <v>12.5</v>
      </c>
    </row>
    <row r="274" spans="1:9">
      <c r="A274" s="6" t="s">
        <v>784</v>
      </c>
      <c r="B274" s="55" t="s">
        <v>785</v>
      </c>
      <c r="C274" s="35">
        <v>67314</v>
      </c>
      <c r="D274" s="21">
        <v>7747.8</v>
      </c>
      <c r="E274" s="21">
        <v>7076.8</v>
      </c>
      <c r="F274" s="21">
        <v>8457.6</v>
      </c>
      <c r="G274" s="21">
        <v>11.5</v>
      </c>
      <c r="H274" s="21">
        <v>10.5</v>
      </c>
      <c r="I274" s="22">
        <v>12.6</v>
      </c>
    </row>
    <row r="275" spans="1:9">
      <c r="A275" s="6" t="s">
        <v>852</v>
      </c>
      <c r="B275" s="55" t="s">
        <v>853</v>
      </c>
      <c r="C275" s="35">
        <v>36465</v>
      </c>
      <c r="D275" s="21">
        <v>4166.3</v>
      </c>
      <c r="E275" s="21">
        <v>3743.5</v>
      </c>
      <c r="F275" s="21">
        <v>4607.6000000000004</v>
      </c>
      <c r="G275" s="21">
        <v>11.4</v>
      </c>
      <c r="H275" s="21">
        <v>10.3</v>
      </c>
      <c r="I275" s="22">
        <v>12.6</v>
      </c>
    </row>
    <row r="276" spans="1:9">
      <c r="A276" s="6" t="s">
        <v>832</v>
      </c>
      <c r="B276" s="55" t="s">
        <v>833</v>
      </c>
      <c r="C276" s="35">
        <v>72477</v>
      </c>
      <c r="D276" s="21">
        <v>8236.9</v>
      </c>
      <c r="E276" s="21">
        <v>7396.3</v>
      </c>
      <c r="F276" s="21">
        <v>9111.1</v>
      </c>
      <c r="G276" s="21">
        <v>11.4</v>
      </c>
      <c r="H276" s="21">
        <v>10.199999999999999</v>
      </c>
      <c r="I276" s="22">
        <v>12.6</v>
      </c>
    </row>
    <row r="277" spans="1:9">
      <c r="A277" s="6" t="s">
        <v>794</v>
      </c>
      <c r="B277" s="55" t="s">
        <v>795</v>
      </c>
      <c r="C277" s="35">
        <v>61531</v>
      </c>
      <c r="D277" s="21">
        <v>6989.6</v>
      </c>
      <c r="E277" s="21">
        <v>6247</v>
      </c>
      <c r="F277" s="21">
        <v>7779.8</v>
      </c>
      <c r="G277" s="21">
        <v>11.4</v>
      </c>
      <c r="H277" s="21">
        <v>10.199999999999999</v>
      </c>
      <c r="I277" s="22">
        <v>12.6</v>
      </c>
    </row>
    <row r="278" spans="1:9">
      <c r="A278" s="6" t="s">
        <v>846</v>
      </c>
      <c r="B278" s="55" t="s">
        <v>847</v>
      </c>
      <c r="C278" s="35">
        <v>52930</v>
      </c>
      <c r="D278" s="21">
        <v>5986.7</v>
      </c>
      <c r="E278" s="21">
        <v>5457.9</v>
      </c>
      <c r="F278" s="21">
        <v>6540.4</v>
      </c>
      <c r="G278" s="21">
        <v>11.3</v>
      </c>
      <c r="H278" s="21">
        <v>10.3</v>
      </c>
      <c r="I278" s="22">
        <v>12.4</v>
      </c>
    </row>
    <row r="279" spans="1:9">
      <c r="A279" s="6" t="s">
        <v>850</v>
      </c>
      <c r="B279" s="55" t="s">
        <v>851</v>
      </c>
      <c r="C279" s="35">
        <v>44179</v>
      </c>
      <c r="D279" s="21">
        <v>4984.5</v>
      </c>
      <c r="E279" s="21">
        <v>4502.8</v>
      </c>
      <c r="F279" s="21">
        <v>5492</v>
      </c>
      <c r="G279" s="21">
        <v>11.3</v>
      </c>
      <c r="H279" s="21">
        <v>10.199999999999999</v>
      </c>
      <c r="I279" s="22">
        <v>12.4</v>
      </c>
    </row>
    <row r="280" spans="1:9">
      <c r="A280" s="6" t="s">
        <v>822</v>
      </c>
      <c r="B280" s="55" t="s">
        <v>823</v>
      </c>
      <c r="C280" s="35">
        <v>49553</v>
      </c>
      <c r="D280" s="21">
        <v>5538.8</v>
      </c>
      <c r="E280" s="21">
        <v>4859.1000000000004</v>
      </c>
      <c r="F280" s="21">
        <v>6249.4</v>
      </c>
      <c r="G280" s="21">
        <v>11.2</v>
      </c>
      <c r="H280" s="21">
        <v>9.8000000000000007</v>
      </c>
      <c r="I280" s="22">
        <v>12.6</v>
      </c>
    </row>
    <row r="281" spans="1:9">
      <c r="A281" s="49" t="s">
        <v>800</v>
      </c>
      <c r="B281" s="54" t="s">
        <v>801</v>
      </c>
      <c r="C281" s="35">
        <v>75637</v>
      </c>
      <c r="D281" s="21">
        <v>8477.4</v>
      </c>
      <c r="E281" s="21">
        <v>7626.8</v>
      </c>
      <c r="F281" s="21">
        <v>9368.2999999999993</v>
      </c>
      <c r="G281" s="21">
        <v>11.2</v>
      </c>
      <c r="H281" s="21">
        <v>10.1</v>
      </c>
      <c r="I281" s="22">
        <v>12.4</v>
      </c>
    </row>
    <row r="282" spans="1:9">
      <c r="A282" s="6" t="s">
        <v>858</v>
      </c>
      <c r="B282" s="55" t="s">
        <v>859</v>
      </c>
      <c r="C282" s="35">
        <v>103542</v>
      </c>
      <c r="D282" s="21">
        <v>11551.4</v>
      </c>
      <c r="E282" s="21">
        <v>10494.9</v>
      </c>
      <c r="F282" s="21">
        <v>12663</v>
      </c>
      <c r="G282" s="21">
        <v>11.2</v>
      </c>
      <c r="H282" s="21">
        <v>10.1</v>
      </c>
      <c r="I282" s="22">
        <v>12.2</v>
      </c>
    </row>
    <row r="283" spans="1:9">
      <c r="A283" s="6" t="s">
        <v>818</v>
      </c>
      <c r="B283" s="55" t="s">
        <v>819</v>
      </c>
      <c r="C283" s="35">
        <v>37710</v>
      </c>
      <c r="D283" s="21">
        <v>4181.6000000000004</v>
      </c>
      <c r="E283" s="21">
        <v>3742.6</v>
      </c>
      <c r="F283" s="21">
        <v>4643.8</v>
      </c>
      <c r="G283" s="21">
        <v>11.1</v>
      </c>
      <c r="H283" s="21">
        <v>9.9</v>
      </c>
      <c r="I283" s="22">
        <v>12.3</v>
      </c>
    </row>
    <row r="284" spans="1:9">
      <c r="A284" s="6" t="s">
        <v>824</v>
      </c>
      <c r="B284" s="55" t="s">
        <v>825</v>
      </c>
      <c r="C284" s="35">
        <v>47537</v>
      </c>
      <c r="D284" s="21">
        <v>5288.7</v>
      </c>
      <c r="E284" s="21">
        <v>4791.7</v>
      </c>
      <c r="F284" s="21">
        <v>5814</v>
      </c>
      <c r="G284" s="21">
        <v>11.1</v>
      </c>
      <c r="H284" s="21">
        <v>10.1</v>
      </c>
      <c r="I284" s="22">
        <v>12.2</v>
      </c>
    </row>
    <row r="285" spans="1:9">
      <c r="A285" s="6" t="s">
        <v>830</v>
      </c>
      <c r="B285" s="55" t="s">
        <v>831</v>
      </c>
      <c r="C285" s="35">
        <v>67457</v>
      </c>
      <c r="D285" s="21">
        <v>7454.5</v>
      </c>
      <c r="E285" s="21">
        <v>6702.8</v>
      </c>
      <c r="F285" s="21">
        <v>8248.2000000000007</v>
      </c>
      <c r="G285" s="21">
        <v>11.1</v>
      </c>
      <c r="H285" s="21">
        <v>9.9</v>
      </c>
      <c r="I285" s="22">
        <v>12.2</v>
      </c>
    </row>
    <row r="286" spans="1:9">
      <c r="A286" s="6" t="s">
        <v>812</v>
      </c>
      <c r="B286" s="55" t="s">
        <v>813</v>
      </c>
      <c r="C286" s="35">
        <v>80244</v>
      </c>
      <c r="D286" s="21">
        <v>8790.2000000000007</v>
      </c>
      <c r="E286" s="21">
        <v>7943.9</v>
      </c>
      <c r="F286" s="21">
        <v>9703.7000000000007</v>
      </c>
      <c r="G286" s="21">
        <v>11</v>
      </c>
      <c r="H286" s="21">
        <v>9.9</v>
      </c>
      <c r="I286" s="22">
        <v>12.1</v>
      </c>
    </row>
    <row r="287" spans="1:9">
      <c r="A287" s="6" t="s">
        <v>796</v>
      </c>
      <c r="B287" s="55" t="s">
        <v>797</v>
      </c>
      <c r="C287" s="35">
        <v>63609</v>
      </c>
      <c r="D287" s="21">
        <v>6975.7</v>
      </c>
      <c r="E287" s="21">
        <v>6322</v>
      </c>
      <c r="F287" s="21">
        <v>7673.3</v>
      </c>
      <c r="G287" s="21">
        <v>11</v>
      </c>
      <c r="H287" s="21">
        <v>9.9</v>
      </c>
      <c r="I287" s="22">
        <v>12.1</v>
      </c>
    </row>
    <row r="288" spans="1:9">
      <c r="A288" s="6" t="s">
        <v>864</v>
      </c>
      <c r="B288" s="55" t="s">
        <v>865</v>
      </c>
      <c r="C288" s="35">
        <v>82724</v>
      </c>
      <c r="D288" s="21">
        <v>8995</v>
      </c>
      <c r="E288" s="21">
        <v>7884.7</v>
      </c>
      <c r="F288" s="21">
        <v>10126.1</v>
      </c>
      <c r="G288" s="21">
        <v>10.9</v>
      </c>
      <c r="H288" s="21">
        <v>9.5</v>
      </c>
      <c r="I288" s="22">
        <v>12.2</v>
      </c>
    </row>
    <row r="289" spans="1:9">
      <c r="A289" s="49" t="s">
        <v>840</v>
      </c>
      <c r="B289" s="54" t="s">
        <v>841</v>
      </c>
      <c r="C289" s="35">
        <v>63547</v>
      </c>
      <c r="D289" s="21">
        <v>6835.3</v>
      </c>
      <c r="E289" s="21">
        <v>6168.6</v>
      </c>
      <c r="F289" s="21">
        <v>7527.7</v>
      </c>
      <c r="G289" s="21">
        <v>10.8</v>
      </c>
      <c r="H289" s="21">
        <v>9.6999999999999993</v>
      </c>
      <c r="I289" s="22">
        <v>11.8</v>
      </c>
    </row>
    <row r="290" spans="1:9">
      <c r="A290" s="49" t="s">
        <v>814</v>
      </c>
      <c r="B290" s="54" t="s">
        <v>815</v>
      </c>
      <c r="C290" s="35">
        <v>66497</v>
      </c>
      <c r="D290" s="21">
        <v>7195.9</v>
      </c>
      <c r="E290" s="21">
        <v>6438.2</v>
      </c>
      <c r="F290" s="21">
        <v>7992.4</v>
      </c>
      <c r="G290" s="21">
        <v>10.8</v>
      </c>
      <c r="H290" s="21">
        <v>9.6999999999999993</v>
      </c>
      <c r="I290" s="22">
        <v>12</v>
      </c>
    </row>
    <row r="291" spans="1:9">
      <c r="A291" s="49" t="s">
        <v>860</v>
      </c>
      <c r="B291" s="54" t="s">
        <v>861</v>
      </c>
      <c r="C291" s="35">
        <v>73894</v>
      </c>
      <c r="D291" s="21">
        <v>7949.4</v>
      </c>
      <c r="E291" s="21">
        <v>7134.1</v>
      </c>
      <c r="F291" s="21">
        <v>8788.7999999999993</v>
      </c>
      <c r="G291" s="21">
        <v>10.8</v>
      </c>
      <c r="H291" s="21">
        <v>9.6999999999999993</v>
      </c>
      <c r="I291" s="22">
        <v>11.9</v>
      </c>
    </row>
    <row r="292" spans="1:9">
      <c r="A292" s="49" t="s">
        <v>862</v>
      </c>
      <c r="B292" s="54" t="s">
        <v>863</v>
      </c>
      <c r="C292" s="35">
        <v>45498</v>
      </c>
      <c r="D292" s="21">
        <v>4891.3999999999996</v>
      </c>
      <c r="E292" s="21">
        <v>4419.3999999999996</v>
      </c>
      <c r="F292" s="21">
        <v>5387.7</v>
      </c>
      <c r="G292" s="21">
        <v>10.8</v>
      </c>
      <c r="H292" s="21">
        <v>9.6999999999999993</v>
      </c>
      <c r="I292" s="22">
        <v>11.8</v>
      </c>
    </row>
    <row r="293" spans="1:9">
      <c r="A293" s="6" t="s">
        <v>836</v>
      </c>
      <c r="B293" s="55" t="s">
        <v>837</v>
      </c>
      <c r="C293" s="35">
        <v>46130</v>
      </c>
      <c r="D293" s="21">
        <v>4935.8999999999996</v>
      </c>
      <c r="E293" s="21">
        <v>4495</v>
      </c>
      <c r="F293" s="21">
        <v>5400.8</v>
      </c>
      <c r="G293" s="21">
        <v>10.7</v>
      </c>
      <c r="H293" s="21">
        <v>9.6999999999999993</v>
      </c>
      <c r="I293" s="22">
        <v>11.7</v>
      </c>
    </row>
    <row r="294" spans="1:9">
      <c r="A294" s="49" t="s">
        <v>870</v>
      </c>
      <c r="B294" s="54" t="s">
        <v>871</v>
      </c>
      <c r="C294" s="35">
        <v>46895</v>
      </c>
      <c r="D294" s="21">
        <v>4972.7</v>
      </c>
      <c r="E294" s="21">
        <v>4443.5</v>
      </c>
      <c r="F294" s="21">
        <v>5534.8</v>
      </c>
      <c r="G294" s="21">
        <v>10.6</v>
      </c>
      <c r="H294" s="21">
        <v>9.5</v>
      </c>
      <c r="I294" s="22">
        <v>11.8</v>
      </c>
    </row>
    <row r="295" spans="1:9">
      <c r="A295" s="6" t="s">
        <v>838</v>
      </c>
      <c r="B295" s="55" t="s">
        <v>839</v>
      </c>
      <c r="C295" s="35">
        <v>67103</v>
      </c>
      <c r="D295" s="21">
        <v>7002.9</v>
      </c>
      <c r="E295" s="21">
        <v>6244.1</v>
      </c>
      <c r="F295" s="21">
        <v>7766.5</v>
      </c>
      <c r="G295" s="21">
        <v>10.4</v>
      </c>
      <c r="H295" s="21">
        <v>9.3000000000000007</v>
      </c>
      <c r="I295" s="22">
        <v>11.6</v>
      </c>
    </row>
    <row r="296" spans="1:9">
      <c r="A296" s="49" t="s">
        <v>868</v>
      </c>
      <c r="B296" s="54" t="s">
        <v>869</v>
      </c>
      <c r="C296" s="35">
        <v>68950</v>
      </c>
      <c r="D296" s="21">
        <v>7174.7</v>
      </c>
      <c r="E296" s="21">
        <v>6406.2</v>
      </c>
      <c r="F296" s="21">
        <v>7950.4</v>
      </c>
      <c r="G296" s="21">
        <v>10.4</v>
      </c>
      <c r="H296" s="21">
        <v>9.3000000000000007</v>
      </c>
      <c r="I296" s="22">
        <v>11.5</v>
      </c>
    </row>
    <row r="297" spans="1:9">
      <c r="A297" s="49" t="s">
        <v>866</v>
      </c>
      <c r="B297" s="54" t="s">
        <v>867</v>
      </c>
      <c r="C297" s="35">
        <v>70065</v>
      </c>
      <c r="D297" s="21">
        <v>7173.7</v>
      </c>
      <c r="E297" s="21">
        <v>6511</v>
      </c>
      <c r="F297" s="21">
        <v>7886.4</v>
      </c>
      <c r="G297" s="21">
        <v>10.199999999999999</v>
      </c>
      <c r="H297" s="21">
        <v>9.3000000000000007</v>
      </c>
      <c r="I297" s="22">
        <v>11.3</v>
      </c>
    </row>
    <row r="298" spans="1:9">
      <c r="A298" s="49" t="s">
        <v>856</v>
      </c>
      <c r="B298" s="54" t="s">
        <v>857</v>
      </c>
      <c r="C298" s="35">
        <v>90644</v>
      </c>
      <c r="D298" s="21">
        <v>9214</v>
      </c>
      <c r="E298" s="21">
        <v>8248.7999999999993</v>
      </c>
      <c r="F298" s="21">
        <v>10201.200000000001</v>
      </c>
      <c r="G298" s="21">
        <v>10.199999999999999</v>
      </c>
      <c r="H298" s="21">
        <v>9.1</v>
      </c>
      <c r="I298" s="22">
        <v>11.3</v>
      </c>
    </row>
    <row r="299" spans="1:9" ht="15.95" thickBot="1">
      <c r="A299" s="50" t="s">
        <v>872</v>
      </c>
      <c r="B299" s="56" t="s">
        <v>873</v>
      </c>
      <c r="C299" s="36">
        <v>4140</v>
      </c>
      <c r="D299" s="23">
        <v>383.7</v>
      </c>
      <c r="E299" s="23">
        <v>345</v>
      </c>
      <c r="F299" s="23">
        <v>425.7</v>
      </c>
      <c r="G299" s="23">
        <v>9.3000000000000007</v>
      </c>
      <c r="H299" s="23">
        <v>8.3000000000000007</v>
      </c>
      <c r="I299" s="24">
        <v>10.3</v>
      </c>
    </row>
  </sheetData>
  <mergeCells count="3">
    <mergeCell ref="A1:A2"/>
    <mergeCell ref="B1:B2"/>
    <mergeCell ref="C1:I1"/>
  </mergeCells>
  <pageMargins left="0.7" right="0.7" top="0.75" bottom="0.75" header="0.3" footer="0.3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867F009-02CC-4905-9309-088113FC3D81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263</v>
      </c>
      <c r="D1" s="99"/>
      <c r="E1" s="99"/>
      <c r="F1" s="99"/>
      <c r="G1" s="99"/>
      <c r="H1" s="99"/>
      <c r="I1" s="100"/>
      <c r="J1" s="98" t="s">
        <v>264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12210085</v>
      </c>
      <c r="D3" s="30">
        <v>1331654.7</v>
      </c>
      <c r="E3" s="30">
        <v>1174124.3</v>
      </c>
      <c r="F3" s="30">
        <v>1496763.5</v>
      </c>
      <c r="G3" s="30">
        <v>10.9</v>
      </c>
      <c r="H3" s="30">
        <v>9.6</v>
      </c>
      <c r="I3" s="31">
        <v>12.3</v>
      </c>
      <c r="J3" s="33">
        <v>13403691</v>
      </c>
      <c r="K3" s="30">
        <v>2423746.1</v>
      </c>
      <c r="L3" s="30">
        <v>2225138.9</v>
      </c>
      <c r="M3" s="30">
        <v>2622129.7000000002</v>
      </c>
      <c r="N3" s="30">
        <v>18.100000000000001</v>
      </c>
      <c r="O3" s="30">
        <v>16.600000000000001</v>
      </c>
      <c r="P3" s="31">
        <v>19.600000000000001</v>
      </c>
    </row>
    <row r="4" spans="1:16">
      <c r="A4" s="7" t="s">
        <v>454</v>
      </c>
      <c r="B4" s="69" t="s">
        <v>455</v>
      </c>
      <c r="C4" s="43">
        <v>15537</v>
      </c>
      <c r="D4" s="27">
        <v>1620.8</v>
      </c>
      <c r="E4" s="27">
        <v>1418.9</v>
      </c>
      <c r="F4" s="27">
        <v>1827.4</v>
      </c>
      <c r="G4" s="27">
        <v>10.4</v>
      </c>
      <c r="H4" s="27">
        <v>9.1</v>
      </c>
      <c r="I4" s="28">
        <v>11.8</v>
      </c>
      <c r="J4" s="34">
        <v>17791</v>
      </c>
      <c r="K4" s="27">
        <v>3106.3</v>
      </c>
      <c r="L4" s="27">
        <v>2833.4</v>
      </c>
      <c r="M4" s="27">
        <v>3394.2</v>
      </c>
      <c r="N4" s="27">
        <v>17.5</v>
      </c>
      <c r="O4" s="27">
        <v>15.9</v>
      </c>
      <c r="P4" s="28">
        <v>19.100000000000001</v>
      </c>
    </row>
    <row r="5" spans="1:16">
      <c r="A5" s="6" t="s">
        <v>612</v>
      </c>
      <c r="B5" s="55" t="s">
        <v>613</v>
      </c>
      <c r="C5" s="44">
        <v>32058</v>
      </c>
      <c r="D5" s="21">
        <v>3219.4</v>
      </c>
      <c r="E5" s="21">
        <v>2829.4</v>
      </c>
      <c r="F5" s="21">
        <v>3635</v>
      </c>
      <c r="G5" s="21">
        <v>10</v>
      </c>
      <c r="H5" s="21">
        <v>8.8000000000000007</v>
      </c>
      <c r="I5" s="22">
        <v>11.3</v>
      </c>
      <c r="J5" s="35">
        <v>34529</v>
      </c>
      <c r="K5" s="21">
        <v>6102.7</v>
      </c>
      <c r="L5" s="21">
        <v>5614.7</v>
      </c>
      <c r="M5" s="21">
        <v>6609.4</v>
      </c>
      <c r="N5" s="21">
        <v>17.7</v>
      </c>
      <c r="O5" s="21">
        <v>16.3</v>
      </c>
      <c r="P5" s="22">
        <v>19.100000000000001</v>
      </c>
    </row>
    <row r="6" spans="1:16">
      <c r="A6" s="6" t="s">
        <v>348</v>
      </c>
      <c r="B6" s="55" t="s">
        <v>349</v>
      </c>
      <c r="C6" s="44">
        <v>43251</v>
      </c>
      <c r="D6" s="21">
        <v>5000.1000000000004</v>
      </c>
      <c r="E6" s="21">
        <v>4443.1000000000004</v>
      </c>
      <c r="F6" s="21">
        <v>5601.4</v>
      </c>
      <c r="G6" s="21">
        <v>11.6</v>
      </c>
      <c r="H6" s="21">
        <v>10.3</v>
      </c>
      <c r="I6" s="22">
        <v>13</v>
      </c>
      <c r="J6" s="35">
        <v>50236</v>
      </c>
      <c r="K6" s="21">
        <v>9599.7000000000007</v>
      </c>
      <c r="L6" s="21">
        <v>8857.4</v>
      </c>
      <c r="M6" s="21">
        <v>10350</v>
      </c>
      <c r="N6" s="21">
        <v>19.100000000000001</v>
      </c>
      <c r="O6" s="21">
        <v>17.600000000000001</v>
      </c>
      <c r="P6" s="22">
        <v>20.6</v>
      </c>
    </row>
    <row r="7" spans="1:16">
      <c r="A7" s="6" t="s">
        <v>356</v>
      </c>
      <c r="B7" s="55" t="s">
        <v>357</v>
      </c>
      <c r="C7" s="44">
        <v>28815</v>
      </c>
      <c r="D7" s="21">
        <v>3821.9</v>
      </c>
      <c r="E7" s="21">
        <v>3359.3</v>
      </c>
      <c r="F7" s="21">
        <v>4299.1000000000004</v>
      </c>
      <c r="G7" s="21">
        <v>13.3</v>
      </c>
      <c r="H7" s="21">
        <v>11.7</v>
      </c>
      <c r="I7" s="22">
        <v>14.9</v>
      </c>
      <c r="J7" s="35">
        <v>31366</v>
      </c>
      <c r="K7" s="21">
        <v>6735.8</v>
      </c>
      <c r="L7" s="21">
        <v>6160.9</v>
      </c>
      <c r="M7" s="21">
        <v>7313.2</v>
      </c>
      <c r="N7" s="21">
        <v>21.5</v>
      </c>
      <c r="O7" s="21">
        <v>19.600000000000001</v>
      </c>
      <c r="P7" s="22">
        <v>23.3</v>
      </c>
    </row>
    <row r="8" spans="1:16">
      <c r="A8" s="6" t="s">
        <v>592</v>
      </c>
      <c r="B8" s="55" t="s">
        <v>593</v>
      </c>
      <c r="C8" s="44">
        <v>30627</v>
      </c>
      <c r="D8" s="21">
        <v>3198.4</v>
      </c>
      <c r="E8" s="21">
        <v>2819</v>
      </c>
      <c r="F8" s="21">
        <v>3608.8</v>
      </c>
      <c r="G8" s="21">
        <v>10.4</v>
      </c>
      <c r="H8" s="21">
        <v>9.1999999999999993</v>
      </c>
      <c r="I8" s="22">
        <v>11.8</v>
      </c>
      <c r="J8" s="35">
        <v>33912</v>
      </c>
      <c r="K8" s="21">
        <v>5928</v>
      </c>
      <c r="L8" s="21">
        <v>5429.8</v>
      </c>
      <c r="M8" s="21">
        <v>6436.6</v>
      </c>
      <c r="N8" s="21">
        <v>17.5</v>
      </c>
      <c r="O8" s="21">
        <v>16</v>
      </c>
      <c r="P8" s="22">
        <v>19</v>
      </c>
    </row>
    <row r="9" spans="1:16">
      <c r="A9" s="6" t="s">
        <v>490</v>
      </c>
      <c r="B9" s="55" t="s">
        <v>491</v>
      </c>
      <c r="C9" s="44">
        <v>25143</v>
      </c>
      <c r="D9" s="21">
        <v>2608.9</v>
      </c>
      <c r="E9" s="21">
        <v>2303.5</v>
      </c>
      <c r="F9" s="21">
        <v>2931.5</v>
      </c>
      <c r="G9" s="21">
        <v>10.4</v>
      </c>
      <c r="H9" s="21">
        <v>9.1999999999999993</v>
      </c>
      <c r="I9" s="22">
        <v>11.7</v>
      </c>
      <c r="J9" s="35">
        <v>27794</v>
      </c>
      <c r="K9" s="21">
        <v>4767</v>
      </c>
      <c r="L9" s="21">
        <v>4348.3999999999996</v>
      </c>
      <c r="M9" s="21">
        <v>5212.1000000000004</v>
      </c>
      <c r="N9" s="21">
        <v>17.2</v>
      </c>
      <c r="O9" s="21">
        <v>15.6</v>
      </c>
      <c r="P9" s="22">
        <v>18.8</v>
      </c>
    </row>
    <row r="10" spans="1:16">
      <c r="A10" s="6" t="s">
        <v>550</v>
      </c>
      <c r="B10" s="55" t="s">
        <v>551</v>
      </c>
      <c r="C10" s="44">
        <v>33507</v>
      </c>
      <c r="D10" s="21">
        <v>4479.5</v>
      </c>
      <c r="E10" s="21">
        <v>3799.7</v>
      </c>
      <c r="F10" s="21">
        <v>5197.7</v>
      </c>
      <c r="G10" s="21">
        <v>13.4</v>
      </c>
      <c r="H10" s="21">
        <v>11.3</v>
      </c>
      <c r="I10" s="22">
        <v>15.5</v>
      </c>
      <c r="J10" s="35">
        <v>37441</v>
      </c>
      <c r="K10" s="21">
        <v>7896</v>
      </c>
      <c r="L10" s="21">
        <v>7010.2</v>
      </c>
      <c r="M10" s="21">
        <v>8838.6</v>
      </c>
      <c r="N10" s="21">
        <v>21.1</v>
      </c>
      <c r="O10" s="21">
        <v>18.7</v>
      </c>
      <c r="P10" s="22">
        <v>23.6</v>
      </c>
    </row>
    <row r="11" spans="1:16">
      <c r="A11" s="6" t="s">
        <v>808</v>
      </c>
      <c r="B11" s="55" t="s">
        <v>809</v>
      </c>
      <c r="C11" s="44">
        <v>74833</v>
      </c>
      <c r="D11" s="21">
        <v>6283.8</v>
      </c>
      <c r="E11" s="21">
        <v>5493.1</v>
      </c>
      <c r="F11" s="21">
        <v>7113.3</v>
      </c>
      <c r="G11" s="21">
        <v>8.4</v>
      </c>
      <c r="H11" s="21">
        <v>7.3</v>
      </c>
      <c r="I11" s="22">
        <v>9.5</v>
      </c>
      <c r="J11" s="35">
        <v>85261</v>
      </c>
      <c r="K11" s="21">
        <v>12361.9</v>
      </c>
      <c r="L11" s="21">
        <v>11215.1</v>
      </c>
      <c r="M11" s="21">
        <v>13550</v>
      </c>
      <c r="N11" s="21">
        <v>14.5</v>
      </c>
      <c r="O11" s="21">
        <v>13.2</v>
      </c>
      <c r="P11" s="22">
        <v>15.9</v>
      </c>
    </row>
    <row r="12" spans="1:16">
      <c r="A12" s="6" t="s">
        <v>358</v>
      </c>
      <c r="B12" s="55" t="s">
        <v>359</v>
      </c>
      <c r="C12" s="44">
        <v>56070</v>
      </c>
      <c r="D12" s="21">
        <v>7707.6</v>
      </c>
      <c r="E12" s="21">
        <v>6752.3</v>
      </c>
      <c r="F12" s="21">
        <v>8708.4</v>
      </c>
      <c r="G12" s="21">
        <v>13.7</v>
      </c>
      <c r="H12" s="21">
        <v>12</v>
      </c>
      <c r="I12" s="22">
        <v>15.5</v>
      </c>
      <c r="J12" s="35">
        <v>60539</v>
      </c>
      <c r="K12" s="21">
        <v>13220.7</v>
      </c>
      <c r="L12" s="21">
        <v>12039.9</v>
      </c>
      <c r="M12" s="21">
        <v>14420.5</v>
      </c>
      <c r="N12" s="21">
        <v>21.8</v>
      </c>
      <c r="O12" s="21">
        <v>19.899999999999999</v>
      </c>
      <c r="P12" s="22">
        <v>23.8</v>
      </c>
    </row>
    <row r="13" spans="1:16">
      <c r="A13" s="6" t="s">
        <v>398</v>
      </c>
      <c r="B13" s="55" t="s">
        <v>399</v>
      </c>
      <c r="C13" s="44">
        <v>37943</v>
      </c>
      <c r="D13" s="21">
        <v>4410.6000000000004</v>
      </c>
      <c r="E13" s="21">
        <v>3871.4</v>
      </c>
      <c r="F13" s="21">
        <v>4971.7</v>
      </c>
      <c r="G13" s="21">
        <v>11.6</v>
      </c>
      <c r="H13" s="21">
        <v>10.199999999999999</v>
      </c>
      <c r="I13" s="22">
        <v>13.1</v>
      </c>
      <c r="J13" s="35">
        <v>42434</v>
      </c>
      <c r="K13" s="21">
        <v>8519.6</v>
      </c>
      <c r="L13" s="21">
        <v>7831.2</v>
      </c>
      <c r="M13" s="21">
        <v>9234.2000000000007</v>
      </c>
      <c r="N13" s="21">
        <v>20.100000000000001</v>
      </c>
      <c r="O13" s="21">
        <v>18.5</v>
      </c>
      <c r="P13" s="22">
        <v>21.8</v>
      </c>
    </row>
    <row r="14" spans="1:16">
      <c r="A14" s="6" t="s">
        <v>700</v>
      </c>
      <c r="B14" s="55" t="s">
        <v>701</v>
      </c>
      <c r="C14" s="44">
        <v>41371</v>
      </c>
      <c r="D14" s="21">
        <v>3826.4</v>
      </c>
      <c r="E14" s="21">
        <v>3357.6</v>
      </c>
      <c r="F14" s="21">
        <v>4320.3</v>
      </c>
      <c r="G14" s="21">
        <v>9.1999999999999993</v>
      </c>
      <c r="H14" s="21">
        <v>8.1</v>
      </c>
      <c r="I14" s="22">
        <v>10.4</v>
      </c>
      <c r="J14" s="35">
        <v>44036</v>
      </c>
      <c r="K14" s="21">
        <v>6977.6</v>
      </c>
      <c r="L14" s="21">
        <v>6382.1</v>
      </c>
      <c r="M14" s="21">
        <v>7611.4</v>
      </c>
      <c r="N14" s="21">
        <v>15.8</v>
      </c>
      <c r="O14" s="21">
        <v>14.5</v>
      </c>
      <c r="P14" s="22">
        <v>17.3</v>
      </c>
    </row>
    <row r="15" spans="1:16">
      <c r="A15" s="6" t="s">
        <v>456</v>
      </c>
      <c r="B15" s="55" t="s">
        <v>457</v>
      </c>
      <c r="C15" s="44">
        <v>29859</v>
      </c>
      <c r="D15" s="21">
        <v>3478.9</v>
      </c>
      <c r="E15" s="21">
        <v>3064.7</v>
      </c>
      <c r="F15" s="21">
        <v>3914.3</v>
      </c>
      <c r="G15" s="21">
        <v>11.7</v>
      </c>
      <c r="H15" s="21">
        <v>10.3</v>
      </c>
      <c r="I15" s="22">
        <v>13.1</v>
      </c>
      <c r="J15" s="35">
        <v>32042</v>
      </c>
      <c r="K15" s="21">
        <v>6284.6</v>
      </c>
      <c r="L15" s="21">
        <v>5776.4</v>
      </c>
      <c r="M15" s="21">
        <v>6790.5</v>
      </c>
      <c r="N15" s="21">
        <v>19.600000000000001</v>
      </c>
      <c r="O15" s="21">
        <v>18</v>
      </c>
      <c r="P15" s="22">
        <v>21.2</v>
      </c>
    </row>
    <row r="16" spans="1:16">
      <c r="A16" s="6" t="s">
        <v>788</v>
      </c>
      <c r="B16" s="55" t="s">
        <v>789</v>
      </c>
      <c r="C16" s="44">
        <v>41033</v>
      </c>
      <c r="D16" s="21">
        <v>3354.1</v>
      </c>
      <c r="E16" s="21">
        <v>2910.4</v>
      </c>
      <c r="F16" s="21">
        <v>3809.9</v>
      </c>
      <c r="G16" s="21">
        <v>8.1999999999999993</v>
      </c>
      <c r="H16" s="21">
        <v>7.1</v>
      </c>
      <c r="I16" s="22">
        <v>9.3000000000000007</v>
      </c>
      <c r="J16" s="35">
        <v>45724</v>
      </c>
      <c r="K16" s="21">
        <v>6585.2</v>
      </c>
      <c r="L16" s="21">
        <v>5975.1</v>
      </c>
      <c r="M16" s="21">
        <v>7196.8</v>
      </c>
      <c r="N16" s="21">
        <v>14.4</v>
      </c>
      <c r="O16" s="21">
        <v>13.1</v>
      </c>
      <c r="P16" s="22">
        <v>15.7</v>
      </c>
    </row>
    <row r="17" spans="1:16">
      <c r="A17" s="6" t="s">
        <v>522</v>
      </c>
      <c r="B17" s="55" t="s">
        <v>523</v>
      </c>
      <c r="C17" s="44">
        <v>39573</v>
      </c>
      <c r="D17" s="21">
        <v>4275.8</v>
      </c>
      <c r="E17" s="21">
        <v>3787.4</v>
      </c>
      <c r="F17" s="21">
        <v>4787.3999999999996</v>
      </c>
      <c r="G17" s="21">
        <v>10.8</v>
      </c>
      <c r="H17" s="21">
        <v>9.6</v>
      </c>
      <c r="I17" s="22">
        <v>12.1</v>
      </c>
      <c r="J17" s="35">
        <v>42783</v>
      </c>
      <c r="K17" s="21">
        <v>7688.6</v>
      </c>
      <c r="L17" s="21">
        <v>7075.6</v>
      </c>
      <c r="M17" s="21">
        <v>8322.7999999999993</v>
      </c>
      <c r="N17" s="21">
        <v>18</v>
      </c>
      <c r="O17" s="21">
        <v>16.5</v>
      </c>
      <c r="P17" s="22">
        <v>19.5</v>
      </c>
    </row>
    <row r="18" spans="1:16">
      <c r="A18" s="6" t="s">
        <v>722</v>
      </c>
      <c r="B18" s="55" t="s">
        <v>723</v>
      </c>
      <c r="C18" s="44">
        <v>49998</v>
      </c>
      <c r="D18" s="21">
        <v>4783.8999999999996</v>
      </c>
      <c r="E18" s="21">
        <v>4188.5</v>
      </c>
      <c r="F18" s="21">
        <v>5400</v>
      </c>
      <c r="G18" s="21">
        <v>9.6</v>
      </c>
      <c r="H18" s="21">
        <v>8.4</v>
      </c>
      <c r="I18" s="22">
        <v>10.8</v>
      </c>
      <c r="J18" s="35">
        <v>56699</v>
      </c>
      <c r="K18" s="21">
        <v>9158.7999999999993</v>
      </c>
      <c r="L18" s="21">
        <v>8367.1</v>
      </c>
      <c r="M18" s="21">
        <v>9994.1</v>
      </c>
      <c r="N18" s="21">
        <v>16.2</v>
      </c>
      <c r="O18" s="21">
        <v>14.8</v>
      </c>
      <c r="P18" s="22">
        <v>17.600000000000001</v>
      </c>
    </row>
    <row r="19" spans="1:16">
      <c r="A19" s="6" t="s">
        <v>492</v>
      </c>
      <c r="B19" s="55" t="s">
        <v>493</v>
      </c>
      <c r="C19" s="44">
        <v>196035</v>
      </c>
      <c r="D19" s="21">
        <v>26219.5</v>
      </c>
      <c r="E19" s="21">
        <v>22479.3</v>
      </c>
      <c r="F19" s="21">
        <v>30232</v>
      </c>
      <c r="G19" s="21">
        <v>13.4</v>
      </c>
      <c r="H19" s="21">
        <v>11.5</v>
      </c>
      <c r="I19" s="22">
        <v>15.4</v>
      </c>
      <c r="J19" s="35">
        <v>211932</v>
      </c>
      <c r="K19" s="21">
        <v>45271</v>
      </c>
      <c r="L19" s="21">
        <v>40499.4</v>
      </c>
      <c r="M19" s="21">
        <v>50232.3</v>
      </c>
      <c r="N19" s="21">
        <v>21.4</v>
      </c>
      <c r="O19" s="21">
        <v>19.100000000000001</v>
      </c>
      <c r="P19" s="22">
        <v>23.7</v>
      </c>
    </row>
    <row r="20" spans="1:16">
      <c r="A20" s="6" t="s">
        <v>686</v>
      </c>
      <c r="B20" s="55" t="s">
        <v>687</v>
      </c>
      <c r="C20" s="44">
        <v>24257</v>
      </c>
      <c r="D20" s="21">
        <v>2264.6999999999998</v>
      </c>
      <c r="E20" s="21">
        <v>1977.5</v>
      </c>
      <c r="F20" s="21">
        <v>2572.6</v>
      </c>
      <c r="G20" s="21">
        <v>9.3000000000000007</v>
      </c>
      <c r="H20" s="21">
        <v>8.1999999999999993</v>
      </c>
      <c r="I20" s="22">
        <v>10.6</v>
      </c>
      <c r="J20" s="35">
        <v>25867</v>
      </c>
      <c r="K20" s="21">
        <v>4043.2</v>
      </c>
      <c r="L20" s="21">
        <v>3675.6</v>
      </c>
      <c r="M20" s="21">
        <v>4428</v>
      </c>
      <c r="N20" s="21">
        <v>15.6</v>
      </c>
      <c r="O20" s="21">
        <v>14.2</v>
      </c>
      <c r="P20" s="22">
        <v>17.100000000000001</v>
      </c>
    </row>
    <row r="21" spans="1:16">
      <c r="A21" s="6" t="s">
        <v>432</v>
      </c>
      <c r="B21" s="55" t="s">
        <v>433</v>
      </c>
      <c r="C21" s="44">
        <v>30124</v>
      </c>
      <c r="D21" s="21">
        <v>4090.4</v>
      </c>
      <c r="E21" s="21">
        <v>3528.1</v>
      </c>
      <c r="F21" s="21">
        <v>4691.1000000000004</v>
      </c>
      <c r="G21" s="21">
        <v>13.6</v>
      </c>
      <c r="H21" s="21">
        <v>11.7</v>
      </c>
      <c r="I21" s="22">
        <v>15.6</v>
      </c>
      <c r="J21" s="35">
        <v>31256</v>
      </c>
      <c r="K21" s="21">
        <v>6759.6</v>
      </c>
      <c r="L21" s="21">
        <v>6085.9</v>
      </c>
      <c r="M21" s="21">
        <v>7452.8</v>
      </c>
      <c r="N21" s="21">
        <v>21.6</v>
      </c>
      <c r="O21" s="21">
        <v>19.5</v>
      </c>
      <c r="P21" s="22">
        <v>23.8</v>
      </c>
    </row>
    <row r="22" spans="1:16">
      <c r="A22" s="49" t="s">
        <v>284</v>
      </c>
      <c r="B22" s="54" t="s">
        <v>285</v>
      </c>
      <c r="C22" s="44">
        <v>33518</v>
      </c>
      <c r="D22" s="21">
        <v>5354.4</v>
      </c>
      <c r="E22" s="21">
        <v>4622.8</v>
      </c>
      <c r="F22" s="21">
        <v>6111.7</v>
      </c>
      <c r="G22" s="21">
        <v>16</v>
      </c>
      <c r="H22" s="21">
        <v>13.8</v>
      </c>
      <c r="I22" s="22">
        <v>18.2</v>
      </c>
      <c r="J22" s="35">
        <v>34973</v>
      </c>
      <c r="K22" s="21">
        <v>8983.2000000000007</v>
      </c>
      <c r="L22" s="21">
        <v>8126.1</v>
      </c>
      <c r="M22" s="21">
        <v>9863.5</v>
      </c>
      <c r="N22" s="21">
        <v>25.7</v>
      </c>
      <c r="O22" s="21">
        <v>23.2</v>
      </c>
      <c r="P22" s="22">
        <v>28.2</v>
      </c>
    </row>
    <row r="23" spans="1:16">
      <c r="A23" s="6" t="s">
        <v>366</v>
      </c>
      <c r="B23" s="55" t="s">
        <v>367</v>
      </c>
      <c r="C23" s="44">
        <v>19350</v>
      </c>
      <c r="D23" s="21">
        <v>2431.6999999999998</v>
      </c>
      <c r="E23" s="21">
        <v>2110</v>
      </c>
      <c r="F23" s="21">
        <v>2764.6</v>
      </c>
      <c r="G23" s="21">
        <v>12.6</v>
      </c>
      <c r="H23" s="21">
        <v>10.9</v>
      </c>
      <c r="I23" s="22">
        <v>14.3</v>
      </c>
      <c r="J23" s="35">
        <v>20768</v>
      </c>
      <c r="K23" s="21">
        <v>4518.5</v>
      </c>
      <c r="L23" s="21">
        <v>4119.8999999999996</v>
      </c>
      <c r="M23" s="21">
        <v>4922.3999999999996</v>
      </c>
      <c r="N23" s="21">
        <v>21.8</v>
      </c>
      <c r="O23" s="21">
        <v>19.8</v>
      </c>
      <c r="P23" s="22">
        <v>23.7</v>
      </c>
    </row>
    <row r="24" spans="1:16">
      <c r="A24" s="6" t="s">
        <v>400</v>
      </c>
      <c r="B24" s="55" t="s">
        <v>401</v>
      </c>
      <c r="C24" s="44">
        <v>61254</v>
      </c>
      <c r="D24" s="21">
        <v>7938.7</v>
      </c>
      <c r="E24" s="21">
        <v>6923.5</v>
      </c>
      <c r="F24" s="21">
        <v>9010.6</v>
      </c>
      <c r="G24" s="21">
        <v>13</v>
      </c>
      <c r="H24" s="21">
        <v>11.3</v>
      </c>
      <c r="I24" s="22">
        <v>14.7</v>
      </c>
      <c r="J24" s="35">
        <v>65229</v>
      </c>
      <c r="K24" s="21">
        <v>13707.2</v>
      </c>
      <c r="L24" s="21">
        <v>12477.4</v>
      </c>
      <c r="M24" s="21">
        <v>14946.6</v>
      </c>
      <c r="N24" s="21">
        <v>21</v>
      </c>
      <c r="O24" s="21">
        <v>19.100000000000001</v>
      </c>
      <c r="P24" s="22">
        <v>22.9</v>
      </c>
    </row>
    <row r="25" spans="1:16">
      <c r="A25" s="6" t="s">
        <v>458</v>
      </c>
      <c r="B25" s="55" t="s">
        <v>459</v>
      </c>
      <c r="C25" s="44">
        <v>15999</v>
      </c>
      <c r="D25" s="21">
        <v>2007.4</v>
      </c>
      <c r="E25" s="21">
        <v>1743.3</v>
      </c>
      <c r="F25" s="21">
        <v>2281.3000000000002</v>
      </c>
      <c r="G25" s="21">
        <v>12.5</v>
      </c>
      <c r="H25" s="21">
        <v>10.9</v>
      </c>
      <c r="I25" s="22">
        <v>14.3</v>
      </c>
      <c r="J25" s="35">
        <v>17494</v>
      </c>
      <c r="K25" s="21">
        <v>3500.7</v>
      </c>
      <c r="L25" s="21">
        <v>3152.8</v>
      </c>
      <c r="M25" s="21">
        <v>3864.5</v>
      </c>
      <c r="N25" s="21">
        <v>20</v>
      </c>
      <c r="O25" s="21">
        <v>18</v>
      </c>
      <c r="P25" s="22">
        <v>22.1</v>
      </c>
    </row>
    <row r="26" spans="1:16">
      <c r="A26" s="6" t="s">
        <v>540</v>
      </c>
      <c r="B26" s="55" t="s">
        <v>541</v>
      </c>
      <c r="C26" s="44">
        <v>90842</v>
      </c>
      <c r="D26" s="21">
        <v>9409.2000000000007</v>
      </c>
      <c r="E26" s="21">
        <v>8317.6</v>
      </c>
      <c r="F26" s="21">
        <v>10555.8</v>
      </c>
      <c r="G26" s="21">
        <v>10.4</v>
      </c>
      <c r="H26" s="21">
        <v>9.1999999999999993</v>
      </c>
      <c r="I26" s="22">
        <v>11.6</v>
      </c>
      <c r="J26" s="35">
        <v>100075</v>
      </c>
      <c r="K26" s="21">
        <v>17683.599999999999</v>
      </c>
      <c r="L26" s="21">
        <v>16278.6</v>
      </c>
      <c r="M26" s="21">
        <v>19094.7</v>
      </c>
      <c r="N26" s="21">
        <v>17.7</v>
      </c>
      <c r="O26" s="21">
        <v>16.3</v>
      </c>
      <c r="P26" s="22">
        <v>19.100000000000001</v>
      </c>
    </row>
    <row r="27" spans="1:16">
      <c r="A27" s="6" t="s">
        <v>750</v>
      </c>
      <c r="B27" s="55" t="s">
        <v>751</v>
      </c>
      <c r="C27" s="44">
        <v>26226</v>
      </c>
      <c r="D27" s="21">
        <v>2307.6999999999998</v>
      </c>
      <c r="E27" s="21">
        <v>2001.6</v>
      </c>
      <c r="F27" s="21">
        <v>2629.5</v>
      </c>
      <c r="G27" s="21">
        <v>8.8000000000000007</v>
      </c>
      <c r="H27" s="21">
        <v>7.6</v>
      </c>
      <c r="I27" s="22">
        <v>10</v>
      </c>
      <c r="J27" s="35">
        <v>28637</v>
      </c>
      <c r="K27" s="21">
        <v>4331.1000000000004</v>
      </c>
      <c r="L27" s="21">
        <v>3918.4</v>
      </c>
      <c r="M27" s="21">
        <v>4762.6000000000004</v>
      </c>
      <c r="N27" s="21">
        <v>15.1</v>
      </c>
      <c r="O27" s="21">
        <v>13.7</v>
      </c>
      <c r="P27" s="22">
        <v>16.600000000000001</v>
      </c>
    </row>
    <row r="28" spans="1:16">
      <c r="A28" s="6" t="s">
        <v>402</v>
      </c>
      <c r="B28" s="55" t="s">
        <v>403</v>
      </c>
      <c r="C28" s="44">
        <v>104754</v>
      </c>
      <c r="D28" s="21">
        <v>13751.2</v>
      </c>
      <c r="E28" s="21">
        <v>11997.9</v>
      </c>
      <c r="F28" s="21">
        <v>15625.9</v>
      </c>
      <c r="G28" s="21">
        <v>13.1</v>
      </c>
      <c r="H28" s="21">
        <v>11.5</v>
      </c>
      <c r="I28" s="22">
        <v>14.9</v>
      </c>
      <c r="J28" s="35">
        <v>113354</v>
      </c>
      <c r="K28" s="21">
        <v>23734.799999999999</v>
      </c>
      <c r="L28" s="21">
        <v>21529.599999999999</v>
      </c>
      <c r="M28" s="21">
        <v>25966.7</v>
      </c>
      <c r="N28" s="21">
        <v>20.9</v>
      </c>
      <c r="O28" s="21">
        <v>19</v>
      </c>
      <c r="P28" s="22">
        <v>22.9</v>
      </c>
    </row>
    <row r="29" spans="1:16">
      <c r="A29" s="6" t="s">
        <v>702</v>
      </c>
      <c r="B29" s="55" t="s">
        <v>703</v>
      </c>
      <c r="C29" s="44">
        <v>36955</v>
      </c>
      <c r="D29" s="21">
        <v>3645</v>
      </c>
      <c r="E29" s="21">
        <v>3174.8</v>
      </c>
      <c r="F29" s="21">
        <v>4171.6000000000004</v>
      </c>
      <c r="G29" s="21">
        <v>9.9</v>
      </c>
      <c r="H29" s="21">
        <v>8.6</v>
      </c>
      <c r="I29" s="22">
        <v>11.3</v>
      </c>
      <c r="J29" s="35">
        <v>40694</v>
      </c>
      <c r="K29" s="21">
        <v>6874.9</v>
      </c>
      <c r="L29" s="21">
        <v>6241</v>
      </c>
      <c r="M29" s="21">
        <v>7571.3</v>
      </c>
      <c r="N29" s="21">
        <v>16.899999999999999</v>
      </c>
      <c r="O29" s="21">
        <v>15.3</v>
      </c>
      <c r="P29" s="22">
        <v>18.600000000000001</v>
      </c>
    </row>
    <row r="30" spans="1:16">
      <c r="A30" s="6" t="s">
        <v>360</v>
      </c>
      <c r="B30" s="55" t="s">
        <v>361</v>
      </c>
      <c r="C30" s="44">
        <v>36843</v>
      </c>
      <c r="D30" s="21">
        <v>4363</v>
      </c>
      <c r="E30" s="21">
        <v>3832</v>
      </c>
      <c r="F30" s="21">
        <v>4946.5</v>
      </c>
      <c r="G30" s="21">
        <v>11.8</v>
      </c>
      <c r="H30" s="21">
        <v>10.4</v>
      </c>
      <c r="I30" s="22">
        <v>13.4</v>
      </c>
      <c r="J30" s="35">
        <v>39866</v>
      </c>
      <c r="K30" s="21">
        <v>7867.6</v>
      </c>
      <c r="L30" s="21">
        <v>7184</v>
      </c>
      <c r="M30" s="21">
        <v>8590.6</v>
      </c>
      <c r="N30" s="21">
        <v>19.7</v>
      </c>
      <c r="O30" s="21">
        <v>18</v>
      </c>
      <c r="P30" s="22">
        <v>21.5</v>
      </c>
    </row>
    <row r="31" spans="1:16">
      <c r="A31" s="6" t="s">
        <v>676</v>
      </c>
      <c r="B31" s="55" t="s">
        <v>677</v>
      </c>
      <c r="C31" s="44">
        <v>58425</v>
      </c>
      <c r="D31" s="21">
        <v>6400</v>
      </c>
      <c r="E31" s="21">
        <v>5566.7</v>
      </c>
      <c r="F31" s="21">
        <v>7255.9</v>
      </c>
      <c r="G31" s="21">
        <v>11</v>
      </c>
      <c r="H31" s="21">
        <v>9.5</v>
      </c>
      <c r="I31" s="22">
        <v>12.4</v>
      </c>
      <c r="J31" s="35">
        <v>66828</v>
      </c>
      <c r="K31" s="21">
        <v>11530.4</v>
      </c>
      <c r="L31" s="21">
        <v>10326.700000000001</v>
      </c>
      <c r="M31" s="21">
        <v>12767.4</v>
      </c>
      <c r="N31" s="21">
        <v>17.3</v>
      </c>
      <c r="O31" s="21">
        <v>15.5</v>
      </c>
      <c r="P31" s="22">
        <v>19.100000000000001</v>
      </c>
    </row>
    <row r="32" spans="1:16">
      <c r="A32" s="6" t="s">
        <v>852</v>
      </c>
      <c r="B32" s="55" t="s">
        <v>853</v>
      </c>
      <c r="C32" s="44">
        <v>17128</v>
      </c>
      <c r="D32" s="21">
        <v>1431.7</v>
      </c>
      <c r="E32" s="21">
        <v>1230.5999999999999</v>
      </c>
      <c r="F32" s="21">
        <v>1636.8</v>
      </c>
      <c r="G32" s="21">
        <v>8.4</v>
      </c>
      <c r="H32" s="21">
        <v>7.2</v>
      </c>
      <c r="I32" s="22">
        <v>9.6</v>
      </c>
      <c r="J32" s="35">
        <v>19337</v>
      </c>
      <c r="K32" s="21">
        <v>2734.6</v>
      </c>
      <c r="L32" s="21">
        <v>2439.1999999999998</v>
      </c>
      <c r="M32" s="21">
        <v>3048.3</v>
      </c>
      <c r="N32" s="21">
        <v>14.1</v>
      </c>
      <c r="O32" s="21">
        <v>12.6</v>
      </c>
      <c r="P32" s="22">
        <v>15.8</v>
      </c>
    </row>
    <row r="33" spans="1:16">
      <c r="A33" s="6" t="s">
        <v>630</v>
      </c>
      <c r="B33" s="55" t="s">
        <v>631</v>
      </c>
      <c r="C33" s="44">
        <v>55713</v>
      </c>
      <c r="D33" s="21">
        <v>5474.1</v>
      </c>
      <c r="E33" s="21">
        <v>4812.2</v>
      </c>
      <c r="F33" s="21">
        <v>6161.6</v>
      </c>
      <c r="G33" s="21">
        <v>9.8000000000000007</v>
      </c>
      <c r="H33" s="21">
        <v>8.6</v>
      </c>
      <c r="I33" s="22">
        <v>11.1</v>
      </c>
      <c r="J33" s="35">
        <v>58859</v>
      </c>
      <c r="K33" s="21">
        <v>9731.9</v>
      </c>
      <c r="L33" s="21">
        <v>8906.7000000000007</v>
      </c>
      <c r="M33" s="21">
        <v>10567.1</v>
      </c>
      <c r="N33" s="21">
        <v>16.5</v>
      </c>
      <c r="O33" s="21">
        <v>15.1</v>
      </c>
      <c r="P33" s="22">
        <v>18</v>
      </c>
    </row>
    <row r="34" spans="1:16">
      <c r="A34" s="6" t="s">
        <v>552</v>
      </c>
      <c r="B34" s="55" t="s">
        <v>553</v>
      </c>
      <c r="C34" s="44">
        <v>77651</v>
      </c>
      <c r="D34" s="21">
        <v>8415.2000000000007</v>
      </c>
      <c r="E34" s="21">
        <v>7317.1</v>
      </c>
      <c r="F34" s="21">
        <v>9546.4</v>
      </c>
      <c r="G34" s="21">
        <v>10.8</v>
      </c>
      <c r="H34" s="21">
        <v>9.4</v>
      </c>
      <c r="I34" s="22">
        <v>12.3</v>
      </c>
      <c r="J34" s="35">
        <v>82752</v>
      </c>
      <c r="K34" s="21">
        <v>15253.7</v>
      </c>
      <c r="L34" s="21">
        <v>13923.4</v>
      </c>
      <c r="M34" s="21">
        <v>16647.2</v>
      </c>
      <c r="N34" s="21">
        <v>18.399999999999999</v>
      </c>
      <c r="O34" s="21">
        <v>16.8</v>
      </c>
      <c r="P34" s="22">
        <v>20.100000000000001</v>
      </c>
    </row>
    <row r="35" spans="1:16">
      <c r="A35" s="6" t="s">
        <v>614</v>
      </c>
      <c r="B35" s="55" t="s">
        <v>615</v>
      </c>
      <c r="C35" s="44">
        <v>35048</v>
      </c>
      <c r="D35" s="21">
        <v>3460.3</v>
      </c>
      <c r="E35" s="21">
        <v>3042.3</v>
      </c>
      <c r="F35" s="21">
        <v>3907.5</v>
      </c>
      <c r="G35" s="21">
        <v>9.9</v>
      </c>
      <c r="H35" s="21">
        <v>8.6999999999999993</v>
      </c>
      <c r="I35" s="22">
        <v>11.1</v>
      </c>
      <c r="J35" s="35">
        <v>38685</v>
      </c>
      <c r="K35" s="21">
        <v>6273.3</v>
      </c>
      <c r="L35" s="21">
        <v>5713.9</v>
      </c>
      <c r="M35" s="21">
        <v>6852.2</v>
      </c>
      <c r="N35" s="21">
        <v>16.2</v>
      </c>
      <c r="O35" s="21">
        <v>14.8</v>
      </c>
      <c r="P35" s="22">
        <v>17.7</v>
      </c>
    </row>
    <row r="36" spans="1:16">
      <c r="A36" s="6" t="s">
        <v>816</v>
      </c>
      <c r="B36" s="55" t="s">
        <v>817</v>
      </c>
      <c r="C36" s="44">
        <v>70130</v>
      </c>
      <c r="D36" s="21">
        <v>6022.1</v>
      </c>
      <c r="E36" s="21">
        <v>5256.9</v>
      </c>
      <c r="F36" s="21">
        <v>6824.4</v>
      </c>
      <c r="G36" s="21">
        <v>8.6</v>
      </c>
      <c r="H36" s="21">
        <v>7.5</v>
      </c>
      <c r="I36" s="22">
        <v>9.6999999999999993</v>
      </c>
      <c r="J36" s="35">
        <v>80243</v>
      </c>
      <c r="K36" s="21">
        <v>11818.3</v>
      </c>
      <c r="L36" s="21">
        <v>10742.3</v>
      </c>
      <c r="M36" s="21">
        <v>12933.7</v>
      </c>
      <c r="N36" s="21">
        <v>14.7</v>
      </c>
      <c r="O36" s="21">
        <v>13.4</v>
      </c>
      <c r="P36" s="22">
        <v>16.100000000000001</v>
      </c>
    </row>
    <row r="37" spans="1:16">
      <c r="A37" s="6" t="s">
        <v>768</v>
      </c>
      <c r="B37" s="55" t="s">
        <v>769</v>
      </c>
      <c r="C37" s="44">
        <v>24161</v>
      </c>
      <c r="D37" s="21">
        <v>2115.9</v>
      </c>
      <c r="E37" s="21">
        <v>1834.5</v>
      </c>
      <c r="F37" s="21">
        <v>2404.4</v>
      </c>
      <c r="G37" s="21">
        <v>8.8000000000000007</v>
      </c>
      <c r="H37" s="21">
        <v>7.6</v>
      </c>
      <c r="I37" s="22">
        <v>10</v>
      </c>
      <c r="J37" s="35">
        <v>26992</v>
      </c>
      <c r="K37" s="21">
        <v>4183.5</v>
      </c>
      <c r="L37" s="21">
        <v>3800.3</v>
      </c>
      <c r="M37" s="21">
        <v>4587.5</v>
      </c>
      <c r="N37" s="21">
        <v>15.5</v>
      </c>
      <c r="O37" s="21">
        <v>14.1</v>
      </c>
      <c r="P37" s="22">
        <v>17</v>
      </c>
    </row>
    <row r="38" spans="1:16">
      <c r="A38" s="6" t="s">
        <v>468</v>
      </c>
      <c r="B38" s="55" t="s">
        <v>469</v>
      </c>
      <c r="C38" s="44">
        <v>20503</v>
      </c>
      <c r="D38" s="21">
        <v>2281.6999999999998</v>
      </c>
      <c r="E38" s="21">
        <v>2003</v>
      </c>
      <c r="F38" s="21">
        <v>2568.3000000000002</v>
      </c>
      <c r="G38" s="21">
        <v>11.1</v>
      </c>
      <c r="H38" s="21">
        <v>9.8000000000000007</v>
      </c>
      <c r="I38" s="22">
        <v>12.5</v>
      </c>
      <c r="J38" s="35">
        <v>23149</v>
      </c>
      <c r="K38" s="21">
        <v>4247.6000000000004</v>
      </c>
      <c r="L38" s="21">
        <v>3887.8</v>
      </c>
      <c r="M38" s="21">
        <v>4618.1000000000004</v>
      </c>
      <c r="N38" s="21">
        <v>18.3</v>
      </c>
      <c r="O38" s="21">
        <v>16.8</v>
      </c>
      <c r="P38" s="22">
        <v>19.899999999999999</v>
      </c>
    </row>
    <row r="39" spans="1:16">
      <c r="A39" s="6" t="s">
        <v>678</v>
      </c>
      <c r="B39" s="55" t="s">
        <v>679</v>
      </c>
      <c r="C39" s="44">
        <v>25603</v>
      </c>
      <c r="D39" s="21">
        <v>2448.5</v>
      </c>
      <c r="E39" s="21">
        <v>2149.3000000000002</v>
      </c>
      <c r="F39" s="21">
        <v>2758.6</v>
      </c>
      <c r="G39" s="21">
        <v>9.6</v>
      </c>
      <c r="H39" s="21">
        <v>8.4</v>
      </c>
      <c r="I39" s="22">
        <v>10.8</v>
      </c>
      <c r="J39" s="35">
        <v>27992</v>
      </c>
      <c r="K39" s="21">
        <v>4597.3</v>
      </c>
      <c r="L39" s="21">
        <v>4207.3</v>
      </c>
      <c r="M39" s="21">
        <v>4986.3999999999996</v>
      </c>
      <c r="N39" s="21">
        <v>16.399999999999999</v>
      </c>
      <c r="O39" s="21">
        <v>15</v>
      </c>
      <c r="P39" s="22">
        <v>17.8</v>
      </c>
    </row>
    <row r="40" spans="1:16">
      <c r="A40" s="6" t="s">
        <v>752</v>
      </c>
      <c r="B40" s="55" t="s">
        <v>753</v>
      </c>
      <c r="C40" s="44">
        <v>126252</v>
      </c>
      <c r="D40" s="21">
        <v>10972.7</v>
      </c>
      <c r="E40" s="21">
        <v>9530.6</v>
      </c>
      <c r="F40" s="21">
        <v>12426.1</v>
      </c>
      <c r="G40" s="21">
        <v>8.6999999999999993</v>
      </c>
      <c r="H40" s="21">
        <v>7.5</v>
      </c>
      <c r="I40" s="22">
        <v>9.8000000000000007</v>
      </c>
      <c r="J40" s="35">
        <v>138493</v>
      </c>
      <c r="K40" s="21">
        <v>20574.2</v>
      </c>
      <c r="L40" s="21">
        <v>18623</v>
      </c>
      <c r="M40" s="21">
        <v>22616.400000000001</v>
      </c>
      <c r="N40" s="21">
        <v>14.9</v>
      </c>
      <c r="O40" s="21">
        <v>13.4</v>
      </c>
      <c r="P40" s="22">
        <v>16.3</v>
      </c>
    </row>
    <row r="41" spans="1:16">
      <c r="A41" s="49" t="s">
        <v>298</v>
      </c>
      <c r="B41" s="54" t="s">
        <v>299</v>
      </c>
      <c r="C41" s="44">
        <v>20212</v>
      </c>
      <c r="D41" s="21">
        <v>2793.6</v>
      </c>
      <c r="E41" s="21">
        <v>2403.6999999999998</v>
      </c>
      <c r="F41" s="21">
        <v>3195.1</v>
      </c>
      <c r="G41" s="21">
        <v>13.8</v>
      </c>
      <c r="H41" s="21">
        <v>11.9</v>
      </c>
      <c r="I41" s="22">
        <v>15.8</v>
      </c>
      <c r="J41" s="35">
        <v>21533</v>
      </c>
      <c r="K41" s="21">
        <v>5138.1000000000004</v>
      </c>
      <c r="L41" s="21">
        <v>4671.7</v>
      </c>
      <c r="M41" s="21">
        <v>5613.9</v>
      </c>
      <c r="N41" s="21">
        <v>23.9</v>
      </c>
      <c r="O41" s="21">
        <v>21.7</v>
      </c>
      <c r="P41" s="22">
        <v>26.1</v>
      </c>
    </row>
    <row r="42" spans="1:16">
      <c r="A42" s="6" t="s">
        <v>554</v>
      </c>
      <c r="B42" s="55" t="s">
        <v>555</v>
      </c>
      <c r="C42" s="44">
        <v>41159</v>
      </c>
      <c r="D42" s="21">
        <v>4574.1000000000004</v>
      </c>
      <c r="E42" s="21">
        <v>4018.2</v>
      </c>
      <c r="F42" s="21">
        <v>5161.7</v>
      </c>
      <c r="G42" s="21">
        <v>11.1</v>
      </c>
      <c r="H42" s="21">
        <v>9.8000000000000007</v>
      </c>
      <c r="I42" s="22">
        <v>12.5</v>
      </c>
      <c r="J42" s="35">
        <v>45113</v>
      </c>
      <c r="K42" s="21">
        <v>8447.7000000000007</v>
      </c>
      <c r="L42" s="21">
        <v>7742.6</v>
      </c>
      <c r="M42" s="21">
        <v>9151</v>
      </c>
      <c r="N42" s="21">
        <v>18.7</v>
      </c>
      <c r="O42" s="21">
        <v>17.2</v>
      </c>
      <c r="P42" s="22">
        <v>20.3</v>
      </c>
    </row>
    <row r="43" spans="1:16">
      <c r="A43" s="6" t="s">
        <v>416</v>
      </c>
      <c r="B43" s="55" t="s">
        <v>417</v>
      </c>
      <c r="C43" s="44">
        <v>46759</v>
      </c>
      <c r="D43" s="21">
        <v>5628.4</v>
      </c>
      <c r="E43" s="21">
        <v>4951.5</v>
      </c>
      <c r="F43" s="21">
        <v>6329.2</v>
      </c>
      <c r="G43" s="21">
        <v>12</v>
      </c>
      <c r="H43" s="21">
        <v>10.6</v>
      </c>
      <c r="I43" s="22">
        <v>13.5</v>
      </c>
      <c r="J43" s="35">
        <v>51203</v>
      </c>
      <c r="K43" s="21">
        <v>10236.200000000001</v>
      </c>
      <c r="L43" s="21">
        <v>9399.9</v>
      </c>
      <c r="M43" s="21">
        <v>11076.4</v>
      </c>
      <c r="N43" s="21">
        <v>20</v>
      </c>
      <c r="O43" s="21">
        <v>18.399999999999999</v>
      </c>
      <c r="P43" s="22">
        <v>21.6</v>
      </c>
    </row>
    <row r="44" spans="1:16">
      <c r="A44" s="6" t="s">
        <v>836</v>
      </c>
      <c r="B44" s="55" t="s">
        <v>837</v>
      </c>
      <c r="C44" s="44">
        <v>22278</v>
      </c>
      <c r="D44" s="21">
        <v>1770.7</v>
      </c>
      <c r="E44" s="21">
        <v>1547.3</v>
      </c>
      <c r="F44" s="21">
        <v>2008.9</v>
      </c>
      <c r="G44" s="21">
        <v>7.9</v>
      </c>
      <c r="H44" s="21">
        <v>6.9</v>
      </c>
      <c r="I44" s="22">
        <v>9</v>
      </c>
      <c r="J44" s="35">
        <v>23852</v>
      </c>
      <c r="K44" s="21">
        <v>3165.2</v>
      </c>
      <c r="L44" s="21">
        <v>2860.8</v>
      </c>
      <c r="M44" s="21">
        <v>3482.6</v>
      </c>
      <c r="N44" s="21">
        <v>13.3</v>
      </c>
      <c r="O44" s="21">
        <v>12</v>
      </c>
      <c r="P44" s="22">
        <v>14.6</v>
      </c>
    </row>
    <row r="45" spans="1:16">
      <c r="A45" s="6" t="s">
        <v>704</v>
      </c>
      <c r="B45" s="55" t="s">
        <v>705</v>
      </c>
      <c r="C45" s="44">
        <v>34478</v>
      </c>
      <c r="D45" s="21">
        <v>3109.1</v>
      </c>
      <c r="E45" s="21">
        <v>2711.6</v>
      </c>
      <c r="F45" s="21">
        <v>3527.9</v>
      </c>
      <c r="G45" s="21">
        <v>9</v>
      </c>
      <c r="H45" s="21">
        <v>7.9</v>
      </c>
      <c r="I45" s="22">
        <v>10.199999999999999</v>
      </c>
      <c r="J45" s="35">
        <v>40438</v>
      </c>
      <c r="K45" s="21">
        <v>6213</v>
      </c>
      <c r="L45" s="21">
        <v>5619</v>
      </c>
      <c r="M45" s="21">
        <v>6819</v>
      </c>
      <c r="N45" s="21">
        <v>15.4</v>
      </c>
      <c r="O45" s="21">
        <v>13.9</v>
      </c>
      <c r="P45" s="22">
        <v>16.899999999999999</v>
      </c>
    </row>
    <row r="46" spans="1:16">
      <c r="A46" s="6" t="s">
        <v>494</v>
      </c>
      <c r="B46" s="55" t="s">
        <v>495</v>
      </c>
      <c r="C46" s="44">
        <v>23340</v>
      </c>
      <c r="D46" s="21">
        <v>2654.1</v>
      </c>
      <c r="E46" s="21">
        <v>2333.1999999999998</v>
      </c>
      <c r="F46" s="21">
        <v>2999.6</v>
      </c>
      <c r="G46" s="21">
        <v>11.4</v>
      </c>
      <c r="H46" s="21">
        <v>10</v>
      </c>
      <c r="I46" s="22">
        <v>12.9</v>
      </c>
      <c r="J46" s="35">
        <v>24902</v>
      </c>
      <c r="K46" s="21">
        <v>4829.7</v>
      </c>
      <c r="L46" s="21">
        <v>4429.8999999999996</v>
      </c>
      <c r="M46" s="21">
        <v>5232.1000000000004</v>
      </c>
      <c r="N46" s="21">
        <v>19.399999999999999</v>
      </c>
      <c r="O46" s="21">
        <v>17.8</v>
      </c>
      <c r="P46" s="22">
        <v>21</v>
      </c>
    </row>
    <row r="47" spans="1:16">
      <c r="A47" s="6" t="s">
        <v>578</v>
      </c>
      <c r="B47" s="55" t="s">
        <v>579</v>
      </c>
      <c r="C47" s="44">
        <v>34683</v>
      </c>
      <c r="D47" s="21">
        <v>3571.5</v>
      </c>
      <c r="E47" s="21">
        <v>3160.5</v>
      </c>
      <c r="F47" s="21">
        <v>4004.7</v>
      </c>
      <c r="G47" s="21">
        <v>10.3</v>
      </c>
      <c r="H47" s="21">
        <v>9.1</v>
      </c>
      <c r="I47" s="22">
        <v>11.5</v>
      </c>
      <c r="J47" s="35">
        <v>40232</v>
      </c>
      <c r="K47" s="21">
        <v>6781.6</v>
      </c>
      <c r="L47" s="21">
        <v>6205.3</v>
      </c>
      <c r="M47" s="21">
        <v>7362.1</v>
      </c>
      <c r="N47" s="21">
        <v>16.899999999999999</v>
      </c>
      <c r="O47" s="21">
        <v>15.4</v>
      </c>
      <c r="P47" s="22">
        <v>18.3</v>
      </c>
    </row>
    <row r="48" spans="1:16">
      <c r="A48" s="6" t="s">
        <v>434</v>
      </c>
      <c r="B48" s="55" t="s">
        <v>435</v>
      </c>
      <c r="C48" s="44">
        <v>21743</v>
      </c>
      <c r="D48" s="21">
        <v>2419.8000000000002</v>
      </c>
      <c r="E48" s="21">
        <v>2135.3000000000002</v>
      </c>
      <c r="F48" s="21">
        <v>2720.7</v>
      </c>
      <c r="G48" s="21">
        <v>11.1</v>
      </c>
      <c r="H48" s="21">
        <v>9.8000000000000007</v>
      </c>
      <c r="I48" s="22">
        <v>12.5</v>
      </c>
      <c r="J48" s="35">
        <v>24849</v>
      </c>
      <c r="K48" s="21">
        <v>4685.7</v>
      </c>
      <c r="L48" s="21">
        <v>4327.8</v>
      </c>
      <c r="M48" s="21">
        <v>5066.3999999999996</v>
      </c>
      <c r="N48" s="21">
        <v>18.899999999999999</v>
      </c>
      <c r="O48" s="21">
        <v>17.399999999999999</v>
      </c>
      <c r="P48" s="22">
        <v>20.399999999999999</v>
      </c>
    </row>
    <row r="49" spans="1:16">
      <c r="A49" s="6" t="s">
        <v>648</v>
      </c>
      <c r="B49" s="55" t="s">
        <v>649</v>
      </c>
      <c r="C49" s="44">
        <v>66079</v>
      </c>
      <c r="D49" s="21">
        <v>6472.4</v>
      </c>
      <c r="E49" s="21">
        <v>5645.5</v>
      </c>
      <c r="F49" s="21">
        <v>7304.5</v>
      </c>
      <c r="G49" s="21">
        <v>9.8000000000000007</v>
      </c>
      <c r="H49" s="21">
        <v>8.5</v>
      </c>
      <c r="I49" s="22">
        <v>11.1</v>
      </c>
      <c r="J49" s="35">
        <v>71842</v>
      </c>
      <c r="K49" s="21">
        <v>11617.4</v>
      </c>
      <c r="L49" s="21">
        <v>10587.1</v>
      </c>
      <c r="M49" s="21">
        <v>12702.5</v>
      </c>
      <c r="N49" s="21">
        <v>16.2</v>
      </c>
      <c r="O49" s="21">
        <v>14.7</v>
      </c>
      <c r="P49" s="22">
        <v>17.7</v>
      </c>
    </row>
    <row r="50" spans="1:16">
      <c r="A50" s="6" t="s">
        <v>754</v>
      </c>
      <c r="B50" s="55" t="s">
        <v>755</v>
      </c>
      <c r="C50" s="44">
        <v>39151</v>
      </c>
      <c r="D50" s="21">
        <v>3569.5</v>
      </c>
      <c r="E50" s="21">
        <v>3124.6</v>
      </c>
      <c r="F50" s="21">
        <v>4029.7</v>
      </c>
      <c r="G50" s="21">
        <v>9.1</v>
      </c>
      <c r="H50" s="21">
        <v>8</v>
      </c>
      <c r="I50" s="22">
        <v>10.3</v>
      </c>
      <c r="J50" s="35">
        <v>42636</v>
      </c>
      <c r="K50" s="21">
        <v>6708.4</v>
      </c>
      <c r="L50" s="21">
        <v>6114.5</v>
      </c>
      <c r="M50" s="21">
        <v>7315.6</v>
      </c>
      <c r="N50" s="21">
        <v>15.7</v>
      </c>
      <c r="O50" s="21">
        <v>14.3</v>
      </c>
      <c r="P50" s="22">
        <v>17.2</v>
      </c>
    </row>
    <row r="51" spans="1:16">
      <c r="A51" s="6" t="s">
        <v>756</v>
      </c>
      <c r="B51" s="55" t="s">
        <v>757</v>
      </c>
      <c r="C51" s="44">
        <v>40564</v>
      </c>
      <c r="D51" s="21">
        <v>3629.1</v>
      </c>
      <c r="E51" s="21">
        <v>3177.3</v>
      </c>
      <c r="F51" s="21">
        <v>4107.7</v>
      </c>
      <c r="G51" s="21">
        <v>8.9</v>
      </c>
      <c r="H51" s="21">
        <v>7.8</v>
      </c>
      <c r="I51" s="22">
        <v>10.1</v>
      </c>
      <c r="J51" s="35">
        <v>43836</v>
      </c>
      <c r="K51" s="21">
        <v>6732.6</v>
      </c>
      <c r="L51" s="21">
        <v>6120.8</v>
      </c>
      <c r="M51" s="21">
        <v>7355.8</v>
      </c>
      <c r="N51" s="21">
        <v>15.4</v>
      </c>
      <c r="O51" s="21">
        <v>14</v>
      </c>
      <c r="P51" s="22">
        <v>16.8</v>
      </c>
    </row>
    <row r="52" spans="1:16">
      <c r="A52" s="6" t="s">
        <v>810</v>
      </c>
      <c r="B52" s="55" t="s">
        <v>811</v>
      </c>
      <c r="C52" s="44">
        <v>25726</v>
      </c>
      <c r="D52" s="21">
        <v>2231.8000000000002</v>
      </c>
      <c r="E52" s="21">
        <v>1940.5</v>
      </c>
      <c r="F52" s="21">
        <v>2533.1999999999998</v>
      </c>
      <c r="G52" s="21">
        <v>8.6999999999999993</v>
      </c>
      <c r="H52" s="21">
        <v>7.5</v>
      </c>
      <c r="I52" s="22">
        <v>9.8000000000000007</v>
      </c>
      <c r="J52" s="35">
        <v>28592</v>
      </c>
      <c r="K52" s="21">
        <v>4148.6000000000004</v>
      </c>
      <c r="L52" s="21">
        <v>3737.8</v>
      </c>
      <c r="M52" s="21">
        <v>4571.5</v>
      </c>
      <c r="N52" s="21">
        <v>14.5</v>
      </c>
      <c r="O52" s="21">
        <v>13.1</v>
      </c>
      <c r="P52" s="22">
        <v>16</v>
      </c>
    </row>
    <row r="53" spans="1:16">
      <c r="A53" s="6" t="s">
        <v>714</v>
      </c>
      <c r="B53" s="55" t="s">
        <v>715</v>
      </c>
      <c r="C53" s="44">
        <v>35715</v>
      </c>
      <c r="D53" s="21">
        <v>3315.1</v>
      </c>
      <c r="E53" s="21">
        <v>2910.1</v>
      </c>
      <c r="F53" s="21">
        <v>3732.2</v>
      </c>
      <c r="G53" s="21">
        <v>9.3000000000000007</v>
      </c>
      <c r="H53" s="21">
        <v>8.1</v>
      </c>
      <c r="I53" s="22">
        <v>10.4</v>
      </c>
      <c r="J53" s="35">
        <v>38239</v>
      </c>
      <c r="K53" s="21">
        <v>6054</v>
      </c>
      <c r="L53" s="21">
        <v>5546.1</v>
      </c>
      <c r="M53" s="21">
        <v>6565.5</v>
      </c>
      <c r="N53" s="21">
        <v>15.8</v>
      </c>
      <c r="O53" s="21">
        <v>14.5</v>
      </c>
      <c r="P53" s="22">
        <v>17.2</v>
      </c>
    </row>
    <row r="54" spans="1:16">
      <c r="A54" s="6" t="s">
        <v>680</v>
      </c>
      <c r="B54" s="55" t="s">
        <v>681</v>
      </c>
      <c r="C54" s="44">
        <v>100071</v>
      </c>
      <c r="D54" s="21">
        <v>9533.2999999999993</v>
      </c>
      <c r="E54" s="21">
        <v>8384.4</v>
      </c>
      <c r="F54" s="21">
        <v>10718.5</v>
      </c>
      <c r="G54" s="21">
        <v>9.5</v>
      </c>
      <c r="H54" s="21">
        <v>8.4</v>
      </c>
      <c r="I54" s="22">
        <v>10.7</v>
      </c>
      <c r="J54" s="35">
        <v>109419</v>
      </c>
      <c r="K54" s="21">
        <v>17648.7</v>
      </c>
      <c r="L54" s="21">
        <v>16139.9</v>
      </c>
      <c r="M54" s="21">
        <v>19172.099999999999</v>
      </c>
      <c r="N54" s="21">
        <v>16.100000000000001</v>
      </c>
      <c r="O54" s="21">
        <v>14.8</v>
      </c>
      <c r="P54" s="22">
        <v>17.5</v>
      </c>
    </row>
    <row r="55" spans="1:16">
      <c r="A55" s="6" t="s">
        <v>594</v>
      </c>
      <c r="B55" s="55" t="s">
        <v>595</v>
      </c>
      <c r="C55" s="44">
        <v>85028</v>
      </c>
      <c r="D55" s="21">
        <v>8561.9</v>
      </c>
      <c r="E55" s="21">
        <v>7560.3</v>
      </c>
      <c r="F55" s="21">
        <v>9619.7999999999993</v>
      </c>
      <c r="G55" s="21">
        <v>10.1</v>
      </c>
      <c r="H55" s="21">
        <v>8.9</v>
      </c>
      <c r="I55" s="22">
        <v>11.3</v>
      </c>
      <c r="J55" s="35">
        <v>93469</v>
      </c>
      <c r="K55" s="21">
        <v>15995.3</v>
      </c>
      <c r="L55" s="21">
        <v>14714.9</v>
      </c>
      <c r="M55" s="21">
        <v>17290.400000000001</v>
      </c>
      <c r="N55" s="21">
        <v>17.100000000000001</v>
      </c>
      <c r="O55" s="21">
        <v>15.7</v>
      </c>
      <c r="P55" s="22">
        <v>18.5</v>
      </c>
    </row>
    <row r="56" spans="1:16">
      <c r="A56" s="6" t="s">
        <v>418</v>
      </c>
      <c r="B56" s="55" t="s">
        <v>419</v>
      </c>
      <c r="C56" s="44">
        <v>25120</v>
      </c>
      <c r="D56" s="21">
        <v>3165.4</v>
      </c>
      <c r="E56" s="21">
        <v>2781.7</v>
      </c>
      <c r="F56" s="21">
        <v>3560</v>
      </c>
      <c r="G56" s="21">
        <v>12.6</v>
      </c>
      <c r="H56" s="21">
        <v>11.1</v>
      </c>
      <c r="I56" s="22">
        <v>14.2</v>
      </c>
      <c r="J56" s="35">
        <v>27238</v>
      </c>
      <c r="K56" s="21">
        <v>5624.8</v>
      </c>
      <c r="L56" s="21">
        <v>5142.3</v>
      </c>
      <c r="M56" s="21">
        <v>6110.2</v>
      </c>
      <c r="N56" s="21">
        <v>20.7</v>
      </c>
      <c r="O56" s="21">
        <v>18.899999999999999</v>
      </c>
      <c r="P56" s="22">
        <v>22.4</v>
      </c>
    </row>
    <row r="57" spans="1:16">
      <c r="A57" s="6" t="s">
        <v>496</v>
      </c>
      <c r="B57" s="55" t="s">
        <v>497</v>
      </c>
      <c r="C57" s="44">
        <v>32024</v>
      </c>
      <c r="D57" s="21">
        <v>3174.6</v>
      </c>
      <c r="E57" s="21">
        <v>2797.5</v>
      </c>
      <c r="F57" s="21">
        <v>3588.5</v>
      </c>
      <c r="G57" s="21">
        <v>9.9</v>
      </c>
      <c r="H57" s="21">
        <v>8.6999999999999993</v>
      </c>
      <c r="I57" s="22">
        <v>11.2</v>
      </c>
      <c r="J57" s="35">
        <v>37359</v>
      </c>
      <c r="K57" s="21">
        <v>6291.1</v>
      </c>
      <c r="L57" s="21">
        <v>5749.5</v>
      </c>
      <c r="M57" s="21">
        <v>6863.4</v>
      </c>
      <c r="N57" s="21">
        <v>16.8</v>
      </c>
      <c r="O57" s="21">
        <v>15.4</v>
      </c>
      <c r="P57" s="22">
        <v>18.399999999999999</v>
      </c>
    </row>
    <row r="58" spans="1:16">
      <c r="A58" s="6" t="s">
        <v>596</v>
      </c>
      <c r="B58" s="55" t="s">
        <v>597</v>
      </c>
      <c r="C58" s="44">
        <v>28525</v>
      </c>
      <c r="D58" s="21">
        <v>2874.3</v>
      </c>
      <c r="E58" s="21">
        <v>2541.1</v>
      </c>
      <c r="F58" s="21">
        <v>3224.1</v>
      </c>
      <c r="G58" s="21">
        <v>10.1</v>
      </c>
      <c r="H58" s="21">
        <v>8.9</v>
      </c>
      <c r="I58" s="22">
        <v>11.3</v>
      </c>
      <c r="J58" s="35">
        <v>29945</v>
      </c>
      <c r="K58" s="21">
        <v>5166.8</v>
      </c>
      <c r="L58" s="21">
        <v>4766</v>
      </c>
      <c r="M58" s="21">
        <v>5583.6</v>
      </c>
      <c r="N58" s="21">
        <v>17.3</v>
      </c>
      <c r="O58" s="21">
        <v>15.9</v>
      </c>
      <c r="P58" s="22">
        <v>18.600000000000001</v>
      </c>
    </row>
    <row r="59" spans="1:16">
      <c r="A59" s="6" t="s">
        <v>872</v>
      </c>
      <c r="B59" s="55" t="s">
        <v>873</v>
      </c>
      <c r="C59" s="44">
        <v>2386</v>
      </c>
      <c r="D59" s="21">
        <v>163.9</v>
      </c>
      <c r="E59" s="21">
        <v>141.5</v>
      </c>
      <c r="F59" s="21">
        <v>188.6</v>
      </c>
      <c r="G59" s="21">
        <v>6.9</v>
      </c>
      <c r="H59" s="21">
        <v>5.9</v>
      </c>
      <c r="I59" s="22">
        <v>7.9</v>
      </c>
      <c r="J59" s="35">
        <v>1754</v>
      </c>
      <c r="K59" s="21">
        <v>219.8</v>
      </c>
      <c r="L59" s="21">
        <v>195.8</v>
      </c>
      <c r="M59" s="21">
        <v>244</v>
      </c>
      <c r="N59" s="21">
        <v>12.5</v>
      </c>
      <c r="O59" s="21">
        <v>11.2</v>
      </c>
      <c r="P59" s="22">
        <v>13.9</v>
      </c>
    </row>
    <row r="60" spans="1:16">
      <c r="A60" s="6" t="s">
        <v>640</v>
      </c>
      <c r="B60" s="55" t="s">
        <v>641</v>
      </c>
      <c r="C60" s="44">
        <v>40320</v>
      </c>
      <c r="D60" s="21">
        <v>4079.6</v>
      </c>
      <c r="E60" s="21">
        <v>3597.4</v>
      </c>
      <c r="F60" s="21">
        <v>4591.2</v>
      </c>
      <c r="G60" s="21">
        <v>10.1</v>
      </c>
      <c r="H60" s="21">
        <v>8.9</v>
      </c>
      <c r="I60" s="22">
        <v>11.4</v>
      </c>
      <c r="J60" s="35">
        <v>44376</v>
      </c>
      <c r="K60" s="21">
        <v>7405.3</v>
      </c>
      <c r="L60" s="21">
        <v>6792.6</v>
      </c>
      <c r="M60" s="21">
        <v>8045</v>
      </c>
      <c r="N60" s="21">
        <v>16.7</v>
      </c>
      <c r="O60" s="21">
        <v>15.3</v>
      </c>
      <c r="P60" s="22">
        <v>18.100000000000001</v>
      </c>
    </row>
    <row r="61" spans="1:16">
      <c r="A61" s="6" t="s">
        <v>368</v>
      </c>
      <c r="B61" s="55" t="s">
        <v>369</v>
      </c>
      <c r="C61" s="44">
        <v>146363</v>
      </c>
      <c r="D61" s="21">
        <v>17579.2</v>
      </c>
      <c r="E61" s="21">
        <v>15383.5</v>
      </c>
      <c r="F61" s="21">
        <v>19823.900000000001</v>
      </c>
      <c r="G61" s="21">
        <v>12</v>
      </c>
      <c r="H61" s="21">
        <v>10.5</v>
      </c>
      <c r="I61" s="22">
        <v>13.5</v>
      </c>
      <c r="J61" s="35">
        <v>164006</v>
      </c>
      <c r="K61" s="21">
        <v>31950.9</v>
      </c>
      <c r="L61" s="21">
        <v>29004</v>
      </c>
      <c r="M61" s="21">
        <v>35010.1</v>
      </c>
      <c r="N61" s="21">
        <v>19.5</v>
      </c>
      <c r="O61" s="21">
        <v>17.7</v>
      </c>
      <c r="P61" s="22">
        <v>21.3</v>
      </c>
    </row>
    <row r="62" spans="1:16">
      <c r="A62" s="6" t="s">
        <v>556</v>
      </c>
      <c r="B62" s="55" t="s">
        <v>557</v>
      </c>
      <c r="C62" s="44">
        <v>24162</v>
      </c>
      <c r="D62" s="21">
        <v>2144.5</v>
      </c>
      <c r="E62" s="21">
        <v>1881.7</v>
      </c>
      <c r="F62" s="21">
        <v>2419.9</v>
      </c>
      <c r="G62" s="21">
        <v>8.9</v>
      </c>
      <c r="H62" s="21">
        <v>7.8</v>
      </c>
      <c r="I62" s="22">
        <v>10</v>
      </c>
      <c r="J62" s="35">
        <v>27298</v>
      </c>
      <c r="K62" s="21">
        <v>4373</v>
      </c>
      <c r="L62" s="21">
        <v>3993.4</v>
      </c>
      <c r="M62" s="21">
        <v>4778.6000000000004</v>
      </c>
      <c r="N62" s="21">
        <v>16</v>
      </c>
      <c r="O62" s="21">
        <v>14.6</v>
      </c>
      <c r="P62" s="22">
        <v>17.5</v>
      </c>
    </row>
    <row r="63" spans="1:16">
      <c r="A63" s="6" t="s">
        <v>376</v>
      </c>
      <c r="B63" s="55" t="s">
        <v>377</v>
      </c>
      <c r="C63" s="44">
        <v>124283</v>
      </c>
      <c r="D63" s="21">
        <v>16068.8</v>
      </c>
      <c r="E63" s="21">
        <v>14086</v>
      </c>
      <c r="F63" s="21">
        <v>18126</v>
      </c>
      <c r="G63" s="21">
        <v>12.9</v>
      </c>
      <c r="H63" s="21">
        <v>11.3</v>
      </c>
      <c r="I63" s="22">
        <v>14.6</v>
      </c>
      <c r="J63" s="35">
        <v>135327</v>
      </c>
      <c r="K63" s="21">
        <v>28601.7</v>
      </c>
      <c r="L63" s="21">
        <v>26137.1</v>
      </c>
      <c r="M63" s="21">
        <v>31062.2</v>
      </c>
      <c r="N63" s="21">
        <v>21.1</v>
      </c>
      <c r="O63" s="21">
        <v>19.3</v>
      </c>
      <c r="P63" s="22">
        <v>23</v>
      </c>
    </row>
    <row r="64" spans="1:16">
      <c r="A64" s="6" t="s">
        <v>580</v>
      </c>
      <c r="B64" s="55" t="s">
        <v>581</v>
      </c>
      <c r="C64" s="44">
        <v>62772</v>
      </c>
      <c r="D64" s="21">
        <v>7150.7</v>
      </c>
      <c r="E64" s="21">
        <v>6262.7</v>
      </c>
      <c r="F64" s="21">
        <v>8094</v>
      </c>
      <c r="G64" s="21">
        <v>11.4</v>
      </c>
      <c r="H64" s="21">
        <v>10</v>
      </c>
      <c r="I64" s="22">
        <v>12.9</v>
      </c>
      <c r="J64" s="35">
        <v>66576</v>
      </c>
      <c r="K64" s="21">
        <v>12731.6</v>
      </c>
      <c r="L64" s="21">
        <v>11644.2</v>
      </c>
      <c r="M64" s="21">
        <v>13824.4</v>
      </c>
      <c r="N64" s="21">
        <v>19.100000000000001</v>
      </c>
      <c r="O64" s="21">
        <v>17.5</v>
      </c>
      <c r="P64" s="22">
        <v>20.8</v>
      </c>
    </row>
    <row r="65" spans="1:16">
      <c r="A65" s="6" t="s">
        <v>524</v>
      </c>
      <c r="B65" s="55" t="s">
        <v>525</v>
      </c>
      <c r="C65" s="44">
        <v>22663</v>
      </c>
      <c r="D65" s="21">
        <v>2369.3000000000002</v>
      </c>
      <c r="E65" s="21">
        <v>2059.8000000000002</v>
      </c>
      <c r="F65" s="21">
        <v>2692</v>
      </c>
      <c r="G65" s="21">
        <v>10.5</v>
      </c>
      <c r="H65" s="21">
        <v>9.1</v>
      </c>
      <c r="I65" s="22">
        <v>11.9</v>
      </c>
      <c r="J65" s="35">
        <v>23896</v>
      </c>
      <c r="K65" s="21">
        <v>4453.2</v>
      </c>
      <c r="L65" s="21">
        <v>4034.3</v>
      </c>
      <c r="M65" s="21">
        <v>4898.8999999999996</v>
      </c>
      <c r="N65" s="21">
        <v>18.600000000000001</v>
      </c>
      <c r="O65" s="21">
        <v>16.899999999999999</v>
      </c>
      <c r="P65" s="22">
        <v>20.5</v>
      </c>
    </row>
    <row r="66" spans="1:16">
      <c r="A66" s="6" t="s">
        <v>650</v>
      </c>
      <c r="B66" s="55" t="s">
        <v>651</v>
      </c>
      <c r="C66" s="44">
        <v>73467</v>
      </c>
      <c r="D66" s="21">
        <v>7607.6</v>
      </c>
      <c r="E66" s="21">
        <v>6660.4</v>
      </c>
      <c r="F66" s="21">
        <v>8593</v>
      </c>
      <c r="G66" s="21">
        <v>10.4</v>
      </c>
      <c r="H66" s="21">
        <v>9.1</v>
      </c>
      <c r="I66" s="22">
        <v>11.7</v>
      </c>
      <c r="J66" s="35">
        <v>84705</v>
      </c>
      <c r="K66" s="21">
        <v>14240.6</v>
      </c>
      <c r="L66" s="21">
        <v>12921.2</v>
      </c>
      <c r="M66" s="21">
        <v>15555.3</v>
      </c>
      <c r="N66" s="21">
        <v>16.8</v>
      </c>
      <c r="O66" s="21">
        <v>15.3</v>
      </c>
      <c r="P66" s="22">
        <v>18.399999999999999</v>
      </c>
    </row>
    <row r="67" spans="1:16">
      <c r="A67" s="6" t="s">
        <v>370</v>
      </c>
      <c r="B67" s="55" t="s">
        <v>371</v>
      </c>
      <c r="C67" s="44">
        <v>69554</v>
      </c>
      <c r="D67" s="21">
        <v>8499</v>
      </c>
      <c r="E67" s="21">
        <v>7529.8</v>
      </c>
      <c r="F67" s="21">
        <v>9512.2999999999993</v>
      </c>
      <c r="G67" s="21">
        <v>12.2</v>
      </c>
      <c r="H67" s="21">
        <v>10.8</v>
      </c>
      <c r="I67" s="22">
        <v>13.7</v>
      </c>
      <c r="J67" s="35">
        <v>74577</v>
      </c>
      <c r="K67" s="21">
        <v>15160.1</v>
      </c>
      <c r="L67" s="21">
        <v>13935.8</v>
      </c>
      <c r="M67" s="21">
        <v>16384.900000000001</v>
      </c>
      <c r="N67" s="21">
        <v>20.3</v>
      </c>
      <c r="O67" s="21">
        <v>18.7</v>
      </c>
      <c r="P67" s="22">
        <v>22</v>
      </c>
    </row>
    <row r="68" spans="1:16">
      <c r="A68" s="6" t="s">
        <v>716</v>
      </c>
      <c r="B68" s="55" t="s">
        <v>717</v>
      </c>
      <c r="C68" s="44">
        <v>33488</v>
      </c>
      <c r="D68" s="21">
        <v>2966</v>
      </c>
      <c r="E68" s="21">
        <v>2583.4</v>
      </c>
      <c r="F68" s="21">
        <v>3364.3</v>
      </c>
      <c r="G68" s="21">
        <v>8.9</v>
      </c>
      <c r="H68" s="21">
        <v>7.7</v>
      </c>
      <c r="I68" s="22">
        <v>10</v>
      </c>
      <c r="J68" s="35">
        <v>36653</v>
      </c>
      <c r="K68" s="21">
        <v>5842.9</v>
      </c>
      <c r="L68" s="21">
        <v>5348.8</v>
      </c>
      <c r="M68" s="21">
        <v>6359.2</v>
      </c>
      <c r="N68" s="21">
        <v>15.9</v>
      </c>
      <c r="O68" s="21">
        <v>14.6</v>
      </c>
      <c r="P68" s="22">
        <v>17.3</v>
      </c>
    </row>
    <row r="69" spans="1:16">
      <c r="A69" s="6" t="s">
        <v>378</v>
      </c>
      <c r="B69" s="55" t="s">
        <v>379</v>
      </c>
      <c r="C69" s="44">
        <v>25557</v>
      </c>
      <c r="D69" s="21">
        <v>3123.7</v>
      </c>
      <c r="E69" s="21">
        <v>2752.2</v>
      </c>
      <c r="F69" s="21">
        <v>3525.4</v>
      </c>
      <c r="G69" s="21">
        <v>12.2</v>
      </c>
      <c r="H69" s="21">
        <v>10.8</v>
      </c>
      <c r="I69" s="22">
        <v>13.8</v>
      </c>
      <c r="J69" s="35">
        <v>27795</v>
      </c>
      <c r="K69" s="21">
        <v>5700.7</v>
      </c>
      <c r="L69" s="21">
        <v>5244.8</v>
      </c>
      <c r="M69" s="21">
        <v>6166.5</v>
      </c>
      <c r="N69" s="21">
        <v>20.5</v>
      </c>
      <c r="O69" s="21">
        <v>18.899999999999999</v>
      </c>
      <c r="P69" s="22">
        <v>22.2</v>
      </c>
    </row>
    <row r="70" spans="1:16">
      <c r="A70" s="6" t="s">
        <v>652</v>
      </c>
      <c r="B70" s="55" t="s">
        <v>653</v>
      </c>
      <c r="C70" s="44">
        <v>22486</v>
      </c>
      <c r="D70" s="21">
        <v>2298.8000000000002</v>
      </c>
      <c r="E70" s="21">
        <v>2013.6</v>
      </c>
      <c r="F70" s="21">
        <v>2594.6999999999998</v>
      </c>
      <c r="G70" s="21">
        <v>10.199999999999999</v>
      </c>
      <c r="H70" s="21">
        <v>9</v>
      </c>
      <c r="I70" s="22">
        <v>11.5</v>
      </c>
      <c r="J70" s="35">
        <v>23847</v>
      </c>
      <c r="K70" s="21">
        <v>4046.6</v>
      </c>
      <c r="L70" s="21">
        <v>3704</v>
      </c>
      <c r="M70" s="21">
        <v>4400.7</v>
      </c>
      <c r="N70" s="21">
        <v>17</v>
      </c>
      <c r="O70" s="21">
        <v>15.5</v>
      </c>
      <c r="P70" s="22">
        <v>18.5</v>
      </c>
    </row>
    <row r="71" spans="1:16">
      <c r="A71" s="6" t="s">
        <v>470</v>
      </c>
      <c r="B71" s="55" t="s">
        <v>471</v>
      </c>
      <c r="C71" s="44">
        <v>52129</v>
      </c>
      <c r="D71" s="21">
        <v>6397.6</v>
      </c>
      <c r="E71" s="21">
        <v>5610.8</v>
      </c>
      <c r="F71" s="21">
        <v>7253.1</v>
      </c>
      <c r="G71" s="21">
        <v>12.3</v>
      </c>
      <c r="H71" s="21">
        <v>10.8</v>
      </c>
      <c r="I71" s="22">
        <v>13.9</v>
      </c>
      <c r="J71" s="35">
        <v>55821</v>
      </c>
      <c r="K71" s="21">
        <v>11250.6</v>
      </c>
      <c r="L71" s="21">
        <v>10265.1</v>
      </c>
      <c r="M71" s="21">
        <v>12227.6</v>
      </c>
      <c r="N71" s="21">
        <v>20.2</v>
      </c>
      <c r="O71" s="21">
        <v>18.399999999999999</v>
      </c>
      <c r="P71" s="22">
        <v>21.9</v>
      </c>
    </row>
    <row r="72" spans="1:16">
      <c r="A72" s="6" t="s">
        <v>798</v>
      </c>
      <c r="B72" s="55" t="s">
        <v>799</v>
      </c>
      <c r="C72" s="44">
        <v>20614</v>
      </c>
      <c r="D72" s="21">
        <v>1785.7</v>
      </c>
      <c r="E72" s="21">
        <v>1554.9</v>
      </c>
      <c r="F72" s="21">
        <v>2036</v>
      </c>
      <c r="G72" s="21">
        <v>8.6999999999999993</v>
      </c>
      <c r="H72" s="21">
        <v>7.5</v>
      </c>
      <c r="I72" s="22">
        <v>9.9</v>
      </c>
      <c r="J72" s="35">
        <v>22433</v>
      </c>
      <c r="K72" s="21">
        <v>3225.4</v>
      </c>
      <c r="L72" s="21">
        <v>2908.7</v>
      </c>
      <c r="M72" s="21">
        <v>3559.6</v>
      </c>
      <c r="N72" s="21">
        <v>14.4</v>
      </c>
      <c r="O72" s="21">
        <v>13</v>
      </c>
      <c r="P72" s="22">
        <v>15.9</v>
      </c>
    </row>
    <row r="73" spans="1:16">
      <c r="A73" s="6" t="s">
        <v>330</v>
      </c>
      <c r="B73" s="55" t="s">
        <v>331</v>
      </c>
      <c r="C73" s="44">
        <v>69430</v>
      </c>
      <c r="D73" s="21">
        <v>9453.7999999999993</v>
      </c>
      <c r="E73" s="21">
        <v>8283</v>
      </c>
      <c r="F73" s="21">
        <v>10675.1</v>
      </c>
      <c r="G73" s="21">
        <v>13.6</v>
      </c>
      <c r="H73" s="21">
        <v>11.9</v>
      </c>
      <c r="I73" s="22">
        <v>15.4</v>
      </c>
      <c r="J73" s="35">
        <v>74351</v>
      </c>
      <c r="K73" s="21">
        <v>16645.5</v>
      </c>
      <c r="L73" s="21">
        <v>15258.4</v>
      </c>
      <c r="M73" s="21">
        <v>18063.099999999999</v>
      </c>
      <c r="N73" s="21">
        <v>22.4</v>
      </c>
      <c r="O73" s="21">
        <v>20.5</v>
      </c>
      <c r="P73" s="22">
        <v>24.3</v>
      </c>
    </row>
    <row r="74" spans="1:16">
      <c r="A74" s="6" t="s">
        <v>472</v>
      </c>
      <c r="B74" s="55" t="s">
        <v>473</v>
      </c>
      <c r="C74" s="44">
        <v>105425</v>
      </c>
      <c r="D74" s="21">
        <v>11073.2</v>
      </c>
      <c r="E74" s="21">
        <v>9800.1</v>
      </c>
      <c r="F74" s="21">
        <v>12424.1</v>
      </c>
      <c r="G74" s="21">
        <v>10.5</v>
      </c>
      <c r="H74" s="21">
        <v>9.3000000000000007</v>
      </c>
      <c r="I74" s="22">
        <v>11.8</v>
      </c>
      <c r="J74" s="35">
        <v>119155</v>
      </c>
      <c r="K74" s="21">
        <v>20830</v>
      </c>
      <c r="L74" s="21">
        <v>19137.2</v>
      </c>
      <c r="M74" s="21">
        <v>22568.3</v>
      </c>
      <c r="N74" s="21">
        <v>17.5</v>
      </c>
      <c r="O74" s="21">
        <v>16.100000000000001</v>
      </c>
      <c r="P74" s="22">
        <v>18.899999999999999</v>
      </c>
    </row>
    <row r="75" spans="1:16">
      <c r="A75" s="6" t="s">
        <v>380</v>
      </c>
      <c r="B75" s="55" t="s">
        <v>381</v>
      </c>
      <c r="C75" s="44">
        <v>28990</v>
      </c>
      <c r="D75" s="21">
        <v>3545.8</v>
      </c>
      <c r="E75" s="21">
        <v>3150.7</v>
      </c>
      <c r="F75" s="21">
        <v>3966.8</v>
      </c>
      <c r="G75" s="21">
        <v>12.2</v>
      </c>
      <c r="H75" s="21">
        <v>10.9</v>
      </c>
      <c r="I75" s="22">
        <v>13.7</v>
      </c>
      <c r="J75" s="35">
        <v>32209</v>
      </c>
      <c r="K75" s="21">
        <v>6283</v>
      </c>
      <c r="L75" s="21">
        <v>5772.5</v>
      </c>
      <c r="M75" s="21">
        <v>6789.9</v>
      </c>
      <c r="N75" s="21">
        <v>19.5</v>
      </c>
      <c r="O75" s="21">
        <v>17.899999999999999</v>
      </c>
      <c r="P75" s="22">
        <v>21.1</v>
      </c>
    </row>
    <row r="76" spans="1:16">
      <c r="A76" s="6" t="s">
        <v>460</v>
      </c>
      <c r="B76" s="55" t="s">
        <v>461</v>
      </c>
      <c r="C76" s="44">
        <v>72162</v>
      </c>
      <c r="D76" s="21">
        <v>8665.5</v>
      </c>
      <c r="E76" s="21">
        <v>7625.6</v>
      </c>
      <c r="F76" s="21">
        <v>9749.6</v>
      </c>
      <c r="G76" s="21">
        <v>12</v>
      </c>
      <c r="H76" s="21">
        <v>10.6</v>
      </c>
      <c r="I76" s="22">
        <v>13.5</v>
      </c>
      <c r="J76" s="35">
        <v>78271</v>
      </c>
      <c r="K76" s="21">
        <v>15612.1</v>
      </c>
      <c r="L76" s="21">
        <v>14322.9</v>
      </c>
      <c r="M76" s="21">
        <v>16908.7</v>
      </c>
      <c r="N76" s="21">
        <v>19.899999999999999</v>
      </c>
      <c r="O76" s="21">
        <v>18.3</v>
      </c>
      <c r="P76" s="22">
        <v>21.6</v>
      </c>
    </row>
    <row r="77" spans="1:16">
      <c r="A77" s="6" t="s">
        <v>774</v>
      </c>
      <c r="B77" s="55" t="s">
        <v>775</v>
      </c>
      <c r="C77" s="44">
        <v>67968</v>
      </c>
      <c r="D77" s="21">
        <v>6585.5</v>
      </c>
      <c r="E77" s="21">
        <v>5698.7</v>
      </c>
      <c r="F77" s="21">
        <v>7496.5</v>
      </c>
      <c r="G77" s="21">
        <v>9.6999999999999993</v>
      </c>
      <c r="H77" s="21">
        <v>8.4</v>
      </c>
      <c r="I77" s="22">
        <v>11</v>
      </c>
      <c r="J77" s="35">
        <v>74273</v>
      </c>
      <c r="K77" s="21">
        <v>12162.5</v>
      </c>
      <c r="L77" s="21">
        <v>10938</v>
      </c>
      <c r="M77" s="21">
        <v>13386.9</v>
      </c>
      <c r="N77" s="21">
        <v>16.399999999999999</v>
      </c>
      <c r="O77" s="21">
        <v>14.7</v>
      </c>
      <c r="P77" s="22">
        <v>18</v>
      </c>
    </row>
    <row r="78" spans="1:16">
      <c r="A78" s="6" t="s">
        <v>724</v>
      </c>
      <c r="B78" s="55" t="s">
        <v>725</v>
      </c>
      <c r="C78" s="44">
        <v>21522</v>
      </c>
      <c r="D78" s="21">
        <v>2008.5</v>
      </c>
      <c r="E78" s="21">
        <v>1755.8</v>
      </c>
      <c r="F78" s="21">
        <v>2281.1</v>
      </c>
      <c r="G78" s="21">
        <v>9.3000000000000007</v>
      </c>
      <c r="H78" s="21">
        <v>8.1999999999999993</v>
      </c>
      <c r="I78" s="22">
        <v>10.6</v>
      </c>
      <c r="J78" s="35">
        <v>23226</v>
      </c>
      <c r="K78" s="21">
        <v>3433.8</v>
      </c>
      <c r="L78" s="21">
        <v>3111.4</v>
      </c>
      <c r="M78" s="21">
        <v>3770.7</v>
      </c>
      <c r="N78" s="21">
        <v>14.8</v>
      </c>
      <c r="O78" s="21">
        <v>13.4</v>
      </c>
      <c r="P78" s="22">
        <v>16.2</v>
      </c>
    </row>
    <row r="79" spans="1:16">
      <c r="A79" s="6" t="s">
        <v>564</v>
      </c>
      <c r="B79" s="55" t="s">
        <v>565</v>
      </c>
      <c r="C79" s="44">
        <v>41331</v>
      </c>
      <c r="D79" s="21">
        <v>3868</v>
      </c>
      <c r="E79" s="21">
        <v>3393.8</v>
      </c>
      <c r="F79" s="21">
        <v>4364.8</v>
      </c>
      <c r="G79" s="21">
        <v>9.4</v>
      </c>
      <c r="H79" s="21">
        <v>8.1999999999999993</v>
      </c>
      <c r="I79" s="22">
        <v>10.6</v>
      </c>
      <c r="J79" s="35">
        <v>47707</v>
      </c>
      <c r="K79" s="21">
        <v>7683.9</v>
      </c>
      <c r="L79" s="21">
        <v>7012.2</v>
      </c>
      <c r="M79" s="21">
        <v>8368.2999999999993</v>
      </c>
      <c r="N79" s="21">
        <v>16.100000000000001</v>
      </c>
      <c r="O79" s="21">
        <v>14.7</v>
      </c>
      <c r="P79" s="22">
        <v>17.5</v>
      </c>
    </row>
    <row r="80" spans="1:16">
      <c r="A80" s="6" t="s">
        <v>790</v>
      </c>
      <c r="B80" s="55" t="s">
        <v>791</v>
      </c>
      <c r="C80" s="44">
        <v>32119</v>
      </c>
      <c r="D80" s="21">
        <v>2687.9</v>
      </c>
      <c r="E80" s="21">
        <v>2327.5</v>
      </c>
      <c r="F80" s="21">
        <v>3052.8</v>
      </c>
      <c r="G80" s="21">
        <v>8.4</v>
      </c>
      <c r="H80" s="21">
        <v>7.2</v>
      </c>
      <c r="I80" s="22">
        <v>9.5</v>
      </c>
      <c r="J80" s="35">
        <v>36073</v>
      </c>
      <c r="K80" s="21">
        <v>5202</v>
      </c>
      <c r="L80" s="21">
        <v>4692</v>
      </c>
      <c r="M80" s="21">
        <v>5745.3</v>
      </c>
      <c r="N80" s="21">
        <v>14.4</v>
      </c>
      <c r="O80" s="21">
        <v>13</v>
      </c>
      <c r="P80" s="22">
        <v>15.9</v>
      </c>
    </row>
    <row r="81" spans="1:16">
      <c r="A81" s="6" t="s">
        <v>832</v>
      </c>
      <c r="B81" s="55" t="s">
        <v>833</v>
      </c>
      <c r="C81" s="44">
        <v>34520</v>
      </c>
      <c r="D81" s="21">
        <v>2952.5</v>
      </c>
      <c r="E81" s="21">
        <v>2544</v>
      </c>
      <c r="F81" s="21">
        <v>3381.2</v>
      </c>
      <c r="G81" s="21">
        <v>8.6</v>
      </c>
      <c r="H81" s="21">
        <v>7.4</v>
      </c>
      <c r="I81" s="22">
        <v>9.8000000000000007</v>
      </c>
      <c r="J81" s="35">
        <v>37957</v>
      </c>
      <c r="K81" s="21">
        <v>5284.3</v>
      </c>
      <c r="L81" s="21">
        <v>4721.5</v>
      </c>
      <c r="M81" s="21">
        <v>5882.7</v>
      </c>
      <c r="N81" s="21">
        <v>13.9</v>
      </c>
      <c r="O81" s="21">
        <v>12.4</v>
      </c>
      <c r="P81" s="22">
        <v>15.5</v>
      </c>
    </row>
    <row r="82" spans="1:16">
      <c r="A82" s="6" t="s">
        <v>300</v>
      </c>
      <c r="B82" s="55" t="s">
        <v>301</v>
      </c>
      <c r="C82" s="44">
        <v>41505</v>
      </c>
      <c r="D82" s="21">
        <v>6186.5</v>
      </c>
      <c r="E82" s="21">
        <v>5403.9</v>
      </c>
      <c r="F82" s="21">
        <v>6961.9</v>
      </c>
      <c r="G82" s="21">
        <v>14.9</v>
      </c>
      <c r="H82" s="21">
        <v>13</v>
      </c>
      <c r="I82" s="22">
        <v>16.8</v>
      </c>
      <c r="J82" s="35">
        <v>45442</v>
      </c>
      <c r="K82" s="21">
        <v>10476.700000000001</v>
      </c>
      <c r="L82" s="21">
        <v>9521.6</v>
      </c>
      <c r="M82" s="21">
        <v>11427.1</v>
      </c>
      <c r="N82" s="21">
        <v>23.1</v>
      </c>
      <c r="O82" s="21">
        <v>21</v>
      </c>
      <c r="P82" s="22">
        <v>25.1</v>
      </c>
    </row>
    <row r="83" spans="1:16">
      <c r="A83" s="6" t="s">
        <v>526</v>
      </c>
      <c r="B83" s="55" t="s">
        <v>527</v>
      </c>
      <c r="C83" s="44">
        <v>93292</v>
      </c>
      <c r="D83" s="21">
        <v>10063.9</v>
      </c>
      <c r="E83" s="21">
        <v>8917.7000000000007</v>
      </c>
      <c r="F83" s="21">
        <v>11244.2</v>
      </c>
      <c r="G83" s="21">
        <v>10.8</v>
      </c>
      <c r="H83" s="21">
        <v>9.6</v>
      </c>
      <c r="I83" s="22">
        <v>12.1</v>
      </c>
      <c r="J83" s="35">
        <v>102367</v>
      </c>
      <c r="K83" s="21">
        <v>18242.5</v>
      </c>
      <c r="L83" s="21">
        <v>16818.5</v>
      </c>
      <c r="M83" s="21">
        <v>19721.400000000001</v>
      </c>
      <c r="N83" s="21">
        <v>17.8</v>
      </c>
      <c r="O83" s="21">
        <v>16.399999999999999</v>
      </c>
      <c r="P83" s="22">
        <v>19.3</v>
      </c>
    </row>
    <row r="84" spans="1:16">
      <c r="A84" s="6" t="s">
        <v>528</v>
      </c>
      <c r="B84" s="55" t="s">
        <v>529</v>
      </c>
      <c r="C84" s="44">
        <v>28328</v>
      </c>
      <c r="D84" s="21">
        <v>3129.4</v>
      </c>
      <c r="E84" s="21">
        <v>2767.1</v>
      </c>
      <c r="F84" s="21">
        <v>3500.3</v>
      </c>
      <c r="G84" s="21">
        <v>11</v>
      </c>
      <c r="H84" s="21">
        <v>9.8000000000000007</v>
      </c>
      <c r="I84" s="22">
        <v>12.4</v>
      </c>
      <c r="J84" s="35">
        <v>30194</v>
      </c>
      <c r="K84" s="21">
        <v>5437.6</v>
      </c>
      <c r="L84" s="21">
        <v>5001.3</v>
      </c>
      <c r="M84" s="21">
        <v>5881</v>
      </c>
      <c r="N84" s="21">
        <v>18</v>
      </c>
      <c r="O84" s="21">
        <v>16.600000000000001</v>
      </c>
      <c r="P84" s="22">
        <v>19.5</v>
      </c>
    </row>
    <row r="85" spans="1:16">
      <c r="A85" s="6" t="s">
        <v>404</v>
      </c>
      <c r="B85" s="55" t="s">
        <v>405</v>
      </c>
      <c r="C85" s="44">
        <v>66210</v>
      </c>
      <c r="D85" s="21">
        <v>7503.8</v>
      </c>
      <c r="E85" s="21">
        <v>6651.5</v>
      </c>
      <c r="F85" s="21">
        <v>8439.4</v>
      </c>
      <c r="G85" s="21">
        <v>11.3</v>
      </c>
      <c r="H85" s="21">
        <v>10</v>
      </c>
      <c r="I85" s="22">
        <v>12.7</v>
      </c>
      <c r="J85" s="35">
        <v>73705</v>
      </c>
      <c r="K85" s="21">
        <v>13918.6</v>
      </c>
      <c r="L85" s="21">
        <v>12791.1</v>
      </c>
      <c r="M85" s="21">
        <v>15130.1</v>
      </c>
      <c r="N85" s="21">
        <v>18.899999999999999</v>
      </c>
      <c r="O85" s="21">
        <v>17.399999999999999</v>
      </c>
      <c r="P85" s="22">
        <v>20.5</v>
      </c>
    </row>
    <row r="86" spans="1:16">
      <c r="A86" s="6" t="s">
        <v>302</v>
      </c>
      <c r="B86" s="55" t="s">
        <v>303</v>
      </c>
      <c r="C86" s="44">
        <v>24259</v>
      </c>
      <c r="D86" s="21">
        <v>3011.1</v>
      </c>
      <c r="E86" s="21">
        <v>2669</v>
      </c>
      <c r="F86" s="21">
        <v>3366.2</v>
      </c>
      <c r="G86" s="21">
        <v>12.4</v>
      </c>
      <c r="H86" s="21">
        <v>11</v>
      </c>
      <c r="I86" s="22">
        <v>13.9</v>
      </c>
      <c r="J86" s="35">
        <v>28233</v>
      </c>
      <c r="K86" s="21">
        <v>5808.2</v>
      </c>
      <c r="L86" s="21">
        <v>5343</v>
      </c>
      <c r="M86" s="21">
        <v>6278.7</v>
      </c>
      <c r="N86" s="21">
        <v>20.6</v>
      </c>
      <c r="O86" s="21">
        <v>18.899999999999999</v>
      </c>
      <c r="P86" s="22">
        <v>22.2</v>
      </c>
    </row>
    <row r="87" spans="1:16">
      <c r="A87" s="6" t="s">
        <v>620</v>
      </c>
      <c r="B87" s="55" t="s">
        <v>621</v>
      </c>
      <c r="C87" s="44">
        <v>30967</v>
      </c>
      <c r="D87" s="21">
        <v>2966</v>
      </c>
      <c r="E87" s="21">
        <v>2571.4</v>
      </c>
      <c r="F87" s="21">
        <v>3362.8</v>
      </c>
      <c r="G87" s="21">
        <v>9.6</v>
      </c>
      <c r="H87" s="21">
        <v>8.3000000000000007</v>
      </c>
      <c r="I87" s="22">
        <v>10.9</v>
      </c>
      <c r="J87" s="35">
        <v>34194</v>
      </c>
      <c r="K87" s="21">
        <v>5470</v>
      </c>
      <c r="L87" s="21">
        <v>4944.7</v>
      </c>
      <c r="M87" s="21">
        <v>5998.7</v>
      </c>
      <c r="N87" s="21">
        <v>16</v>
      </c>
      <c r="O87" s="21">
        <v>14.5</v>
      </c>
      <c r="P87" s="22">
        <v>17.5</v>
      </c>
    </row>
    <row r="88" spans="1:16">
      <c r="A88" s="6" t="s">
        <v>838</v>
      </c>
      <c r="B88" s="55" t="s">
        <v>839</v>
      </c>
      <c r="C88" s="44">
        <v>31635</v>
      </c>
      <c r="D88" s="21">
        <v>2378.3000000000002</v>
      </c>
      <c r="E88" s="21">
        <v>2033.1</v>
      </c>
      <c r="F88" s="21">
        <v>2755.8</v>
      </c>
      <c r="G88" s="21">
        <v>7.5</v>
      </c>
      <c r="H88" s="21">
        <v>6.4</v>
      </c>
      <c r="I88" s="22">
        <v>8.6999999999999993</v>
      </c>
      <c r="J88" s="35">
        <v>35468</v>
      </c>
      <c r="K88" s="21">
        <v>4624.5</v>
      </c>
      <c r="L88" s="21">
        <v>4106.8999999999996</v>
      </c>
      <c r="M88" s="21">
        <v>5165.8</v>
      </c>
      <c r="N88" s="21">
        <v>13</v>
      </c>
      <c r="O88" s="21">
        <v>11.6</v>
      </c>
      <c r="P88" s="22">
        <v>14.6</v>
      </c>
    </row>
    <row r="89" spans="1:16">
      <c r="A89" s="6" t="s">
        <v>582</v>
      </c>
      <c r="B89" s="55" t="s">
        <v>583</v>
      </c>
      <c r="C89" s="44">
        <v>60681</v>
      </c>
      <c r="D89" s="21">
        <v>6966.9</v>
      </c>
      <c r="E89" s="21">
        <v>6096.7</v>
      </c>
      <c r="F89" s="21">
        <v>7867.8</v>
      </c>
      <c r="G89" s="21">
        <v>11.5</v>
      </c>
      <c r="H89" s="21">
        <v>10</v>
      </c>
      <c r="I89" s="22">
        <v>13</v>
      </c>
      <c r="J89" s="35">
        <v>71074</v>
      </c>
      <c r="K89" s="21">
        <v>12936</v>
      </c>
      <c r="L89" s="21">
        <v>11745.6</v>
      </c>
      <c r="M89" s="21">
        <v>14169.8</v>
      </c>
      <c r="N89" s="21">
        <v>18.2</v>
      </c>
      <c r="O89" s="21">
        <v>16.5</v>
      </c>
      <c r="P89" s="22">
        <v>19.899999999999999</v>
      </c>
    </row>
    <row r="90" spans="1:16">
      <c r="A90" s="6" t="s">
        <v>542</v>
      </c>
      <c r="B90" s="55" t="s">
        <v>543</v>
      </c>
      <c r="C90" s="44">
        <v>30150</v>
      </c>
      <c r="D90" s="21">
        <v>3172</v>
      </c>
      <c r="E90" s="21">
        <v>2786.3</v>
      </c>
      <c r="F90" s="21">
        <v>3573.4</v>
      </c>
      <c r="G90" s="21">
        <v>10.5</v>
      </c>
      <c r="H90" s="21">
        <v>9.1999999999999993</v>
      </c>
      <c r="I90" s="22">
        <v>11.9</v>
      </c>
      <c r="J90" s="35">
        <v>34129</v>
      </c>
      <c r="K90" s="21">
        <v>6064.1</v>
      </c>
      <c r="L90" s="21">
        <v>5562</v>
      </c>
      <c r="M90" s="21">
        <v>6593.1</v>
      </c>
      <c r="N90" s="21">
        <v>17.8</v>
      </c>
      <c r="O90" s="21">
        <v>16.3</v>
      </c>
      <c r="P90" s="22">
        <v>19.3</v>
      </c>
    </row>
    <row r="91" spans="1:16">
      <c r="A91" s="6" t="s">
        <v>818</v>
      </c>
      <c r="B91" s="55" t="s">
        <v>819</v>
      </c>
      <c r="C91" s="44">
        <v>17780</v>
      </c>
      <c r="D91" s="21">
        <v>1353.7</v>
      </c>
      <c r="E91" s="21">
        <v>1150.5</v>
      </c>
      <c r="F91" s="21">
        <v>1562.8</v>
      </c>
      <c r="G91" s="21">
        <v>7.6</v>
      </c>
      <c r="H91" s="21">
        <v>6.5</v>
      </c>
      <c r="I91" s="22">
        <v>8.8000000000000007</v>
      </c>
      <c r="J91" s="35">
        <v>19930</v>
      </c>
      <c r="K91" s="21">
        <v>2827.9</v>
      </c>
      <c r="L91" s="21">
        <v>2520.1999999999998</v>
      </c>
      <c r="M91" s="21">
        <v>3145.9</v>
      </c>
      <c r="N91" s="21">
        <v>14.2</v>
      </c>
      <c r="O91" s="21">
        <v>12.6</v>
      </c>
      <c r="P91" s="22">
        <v>15.8</v>
      </c>
    </row>
    <row r="92" spans="1:16">
      <c r="A92" s="6" t="s">
        <v>566</v>
      </c>
      <c r="B92" s="55" t="s">
        <v>567</v>
      </c>
      <c r="C92" s="44">
        <v>26353</v>
      </c>
      <c r="D92" s="21">
        <v>2834.5</v>
      </c>
      <c r="E92" s="21">
        <v>2496.9</v>
      </c>
      <c r="F92" s="21">
        <v>3185.4</v>
      </c>
      <c r="G92" s="21">
        <v>10.8</v>
      </c>
      <c r="H92" s="21">
        <v>9.5</v>
      </c>
      <c r="I92" s="22">
        <v>12.1</v>
      </c>
      <c r="J92" s="35">
        <v>28618</v>
      </c>
      <c r="K92" s="21">
        <v>5207</v>
      </c>
      <c r="L92" s="21">
        <v>4796.6000000000004</v>
      </c>
      <c r="M92" s="21">
        <v>5623.4</v>
      </c>
      <c r="N92" s="21">
        <v>18.2</v>
      </c>
      <c r="O92" s="21">
        <v>16.8</v>
      </c>
      <c r="P92" s="22">
        <v>19.600000000000001</v>
      </c>
    </row>
    <row r="93" spans="1:16">
      <c r="A93" s="6" t="s">
        <v>584</v>
      </c>
      <c r="B93" s="55" t="s">
        <v>585</v>
      </c>
      <c r="C93" s="44">
        <v>24422</v>
      </c>
      <c r="D93" s="21">
        <v>2444</v>
      </c>
      <c r="E93" s="21">
        <v>2154.6999999999998</v>
      </c>
      <c r="F93" s="21">
        <v>2747.8</v>
      </c>
      <c r="G93" s="21">
        <v>10</v>
      </c>
      <c r="H93" s="21">
        <v>8.8000000000000007</v>
      </c>
      <c r="I93" s="22">
        <v>11.3</v>
      </c>
      <c r="J93" s="35">
        <v>27306</v>
      </c>
      <c r="K93" s="21">
        <v>4579.7</v>
      </c>
      <c r="L93" s="21">
        <v>4209.3</v>
      </c>
      <c r="M93" s="21">
        <v>4954.2</v>
      </c>
      <c r="N93" s="21">
        <v>16.8</v>
      </c>
      <c r="O93" s="21">
        <v>15.4</v>
      </c>
      <c r="P93" s="22">
        <v>18.100000000000001</v>
      </c>
    </row>
    <row r="94" spans="1:16">
      <c r="A94" s="6" t="s">
        <v>688</v>
      </c>
      <c r="B94" s="55" t="s">
        <v>689</v>
      </c>
      <c r="C94" s="44">
        <v>28622</v>
      </c>
      <c r="D94" s="21">
        <v>2521.3000000000002</v>
      </c>
      <c r="E94" s="21">
        <v>2172.1</v>
      </c>
      <c r="F94" s="21">
        <v>2873.1</v>
      </c>
      <c r="G94" s="21">
        <v>8.8000000000000007</v>
      </c>
      <c r="H94" s="21">
        <v>7.6</v>
      </c>
      <c r="I94" s="22">
        <v>10</v>
      </c>
      <c r="J94" s="35">
        <v>32542</v>
      </c>
      <c r="K94" s="21">
        <v>5066.2</v>
      </c>
      <c r="L94" s="21">
        <v>4562.8</v>
      </c>
      <c r="M94" s="21">
        <v>5602.5</v>
      </c>
      <c r="N94" s="21">
        <v>15.6</v>
      </c>
      <c r="O94" s="21">
        <v>14</v>
      </c>
      <c r="P94" s="22">
        <v>17.2</v>
      </c>
    </row>
    <row r="95" spans="1:16">
      <c r="A95" s="6" t="s">
        <v>288</v>
      </c>
      <c r="B95" s="55" t="s">
        <v>289</v>
      </c>
      <c r="C95" s="44">
        <v>24880</v>
      </c>
      <c r="D95" s="21">
        <v>3393.3</v>
      </c>
      <c r="E95" s="21">
        <v>2979.3</v>
      </c>
      <c r="F95" s="21">
        <v>3813.7</v>
      </c>
      <c r="G95" s="21">
        <v>13.6</v>
      </c>
      <c r="H95" s="21">
        <v>12</v>
      </c>
      <c r="I95" s="22">
        <v>15.3</v>
      </c>
      <c r="J95" s="35">
        <v>27308</v>
      </c>
      <c r="K95" s="21">
        <v>6076.1</v>
      </c>
      <c r="L95" s="21">
        <v>5559.1</v>
      </c>
      <c r="M95" s="21">
        <v>6622.8</v>
      </c>
      <c r="N95" s="21">
        <v>22.3</v>
      </c>
      <c r="O95" s="21">
        <v>20.399999999999999</v>
      </c>
      <c r="P95" s="22">
        <v>24.3</v>
      </c>
    </row>
    <row r="96" spans="1:16">
      <c r="A96" s="6" t="s">
        <v>340</v>
      </c>
      <c r="B96" s="55" t="s">
        <v>341</v>
      </c>
      <c r="C96" s="44">
        <v>27938</v>
      </c>
      <c r="D96" s="21">
        <v>3601.5</v>
      </c>
      <c r="E96" s="21">
        <v>3193</v>
      </c>
      <c r="F96" s="21">
        <v>4019.9</v>
      </c>
      <c r="G96" s="21">
        <v>12.9</v>
      </c>
      <c r="H96" s="21">
        <v>11.4</v>
      </c>
      <c r="I96" s="22">
        <v>14.4</v>
      </c>
      <c r="J96" s="35">
        <v>31112</v>
      </c>
      <c r="K96" s="21">
        <v>6339.5</v>
      </c>
      <c r="L96" s="21">
        <v>5816.2</v>
      </c>
      <c r="M96" s="21">
        <v>6861.9</v>
      </c>
      <c r="N96" s="21">
        <v>20.399999999999999</v>
      </c>
      <c r="O96" s="21">
        <v>18.7</v>
      </c>
      <c r="P96" s="22">
        <v>22.1</v>
      </c>
    </row>
    <row r="97" spans="1:16">
      <c r="A97" s="6" t="s">
        <v>530</v>
      </c>
      <c r="B97" s="55" t="s">
        <v>531</v>
      </c>
      <c r="C97" s="44">
        <v>23000</v>
      </c>
      <c r="D97" s="21">
        <v>2476.6</v>
      </c>
      <c r="E97" s="21">
        <v>2170.3000000000002</v>
      </c>
      <c r="F97" s="21">
        <v>2812.4</v>
      </c>
      <c r="G97" s="21">
        <v>10.8</v>
      </c>
      <c r="H97" s="21">
        <v>9.4</v>
      </c>
      <c r="I97" s="22">
        <v>12.2</v>
      </c>
      <c r="J97" s="35">
        <v>24781</v>
      </c>
      <c r="K97" s="21">
        <v>4383.5</v>
      </c>
      <c r="L97" s="21">
        <v>3958.8</v>
      </c>
      <c r="M97" s="21">
        <v>4821.7</v>
      </c>
      <c r="N97" s="21">
        <v>17.7</v>
      </c>
      <c r="O97" s="21">
        <v>16</v>
      </c>
      <c r="P97" s="22">
        <v>19.5</v>
      </c>
    </row>
    <row r="98" spans="1:16">
      <c r="A98" s="6" t="s">
        <v>568</v>
      </c>
      <c r="B98" s="55" t="s">
        <v>569</v>
      </c>
      <c r="C98" s="44">
        <v>23393</v>
      </c>
      <c r="D98" s="21">
        <v>2379.1999999999998</v>
      </c>
      <c r="E98" s="21">
        <v>2104.4</v>
      </c>
      <c r="F98" s="21">
        <v>2668.8</v>
      </c>
      <c r="G98" s="21">
        <v>10.199999999999999</v>
      </c>
      <c r="H98" s="21">
        <v>9</v>
      </c>
      <c r="I98" s="22">
        <v>11.4</v>
      </c>
      <c r="J98" s="35">
        <v>25677</v>
      </c>
      <c r="K98" s="21">
        <v>4503.3999999999996</v>
      </c>
      <c r="L98" s="21">
        <v>4142</v>
      </c>
      <c r="M98" s="21">
        <v>4867.3</v>
      </c>
      <c r="N98" s="21">
        <v>17.5</v>
      </c>
      <c r="O98" s="21">
        <v>16.100000000000001</v>
      </c>
      <c r="P98" s="22">
        <v>19</v>
      </c>
    </row>
    <row r="99" spans="1:16">
      <c r="A99" s="6" t="s">
        <v>406</v>
      </c>
      <c r="B99" s="55" t="s">
        <v>407</v>
      </c>
      <c r="C99" s="44">
        <v>44227</v>
      </c>
      <c r="D99" s="21">
        <v>5672.3</v>
      </c>
      <c r="E99" s="21">
        <v>4966.8999999999996</v>
      </c>
      <c r="F99" s="21">
        <v>6400.3</v>
      </c>
      <c r="G99" s="21">
        <v>12.8</v>
      </c>
      <c r="H99" s="21">
        <v>11.2</v>
      </c>
      <c r="I99" s="22">
        <v>14.5</v>
      </c>
      <c r="J99" s="35">
        <v>48278</v>
      </c>
      <c r="K99" s="21">
        <v>10209.1</v>
      </c>
      <c r="L99" s="21">
        <v>9324.2000000000007</v>
      </c>
      <c r="M99" s="21">
        <v>11088.7</v>
      </c>
      <c r="N99" s="21">
        <v>21.1</v>
      </c>
      <c r="O99" s="21">
        <v>19.3</v>
      </c>
      <c r="P99" s="22">
        <v>23</v>
      </c>
    </row>
    <row r="100" spans="1:16">
      <c r="A100" s="6" t="s">
        <v>616</v>
      </c>
      <c r="B100" s="55" t="s">
        <v>617</v>
      </c>
      <c r="C100" s="44">
        <v>27513</v>
      </c>
      <c r="D100" s="21">
        <v>2789.2</v>
      </c>
      <c r="E100" s="21">
        <v>2453</v>
      </c>
      <c r="F100" s="21">
        <v>3128.2</v>
      </c>
      <c r="G100" s="21">
        <v>10.1</v>
      </c>
      <c r="H100" s="21">
        <v>8.9</v>
      </c>
      <c r="I100" s="22">
        <v>11.4</v>
      </c>
      <c r="J100" s="35">
        <v>30572</v>
      </c>
      <c r="K100" s="21">
        <v>5149.8</v>
      </c>
      <c r="L100" s="21">
        <v>4729.2</v>
      </c>
      <c r="M100" s="21">
        <v>5588.1</v>
      </c>
      <c r="N100" s="21">
        <v>16.8</v>
      </c>
      <c r="O100" s="21">
        <v>15.5</v>
      </c>
      <c r="P100" s="22">
        <v>18.3</v>
      </c>
    </row>
    <row r="101" spans="1:16">
      <c r="A101" s="6" t="s">
        <v>598</v>
      </c>
      <c r="B101" s="55" t="s">
        <v>599</v>
      </c>
      <c r="C101" s="44">
        <v>27737</v>
      </c>
      <c r="D101" s="21">
        <v>3062.1</v>
      </c>
      <c r="E101" s="21">
        <v>2682</v>
      </c>
      <c r="F101" s="21">
        <v>3470.2</v>
      </c>
      <c r="G101" s="21">
        <v>11</v>
      </c>
      <c r="H101" s="21">
        <v>9.6999999999999993</v>
      </c>
      <c r="I101" s="22">
        <v>12.5</v>
      </c>
      <c r="J101" s="35">
        <v>29490</v>
      </c>
      <c r="K101" s="21">
        <v>5531.2</v>
      </c>
      <c r="L101" s="21">
        <v>5070.2</v>
      </c>
      <c r="M101" s="21">
        <v>6000.8</v>
      </c>
      <c r="N101" s="21">
        <v>18.8</v>
      </c>
      <c r="O101" s="21">
        <v>17.2</v>
      </c>
      <c r="P101" s="22">
        <v>20.3</v>
      </c>
    </row>
    <row r="102" spans="1:16">
      <c r="A102" s="6" t="s">
        <v>394</v>
      </c>
      <c r="B102" s="55" t="s">
        <v>395</v>
      </c>
      <c r="C102" s="44">
        <v>18985</v>
      </c>
      <c r="D102" s="21">
        <v>2227.6</v>
      </c>
      <c r="E102" s="21">
        <v>1967.1</v>
      </c>
      <c r="F102" s="21">
        <v>2489</v>
      </c>
      <c r="G102" s="21">
        <v>11.7</v>
      </c>
      <c r="H102" s="21">
        <v>10.4</v>
      </c>
      <c r="I102" s="22">
        <v>13.1</v>
      </c>
      <c r="J102" s="35">
        <v>21316</v>
      </c>
      <c r="K102" s="21">
        <v>4081.7</v>
      </c>
      <c r="L102" s="21">
        <v>3768.1</v>
      </c>
      <c r="M102" s="21">
        <v>4407</v>
      </c>
      <c r="N102" s="21">
        <v>19.100000000000001</v>
      </c>
      <c r="O102" s="21">
        <v>17.7</v>
      </c>
      <c r="P102" s="22">
        <v>20.7</v>
      </c>
    </row>
    <row r="103" spans="1:16">
      <c r="A103" s="6" t="s">
        <v>544</v>
      </c>
      <c r="B103" s="55" t="s">
        <v>545</v>
      </c>
      <c r="C103" s="44">
        <v>21816</v>
      </c>
      <c r="D103" s="21">
        <v>2359</v>
      </c>
      <c r="E103" s="21">
        <v>2071.3000000000002</v>
      </c>
      <c r="F103" s="21">
        <v>2660.6</v>
      </c>
      <c r="G103" s="21">
        <v>10.8</v>
      </c>
      <c r="H103" s="21">
        <v>9.5</v>
      </c>
      <c r="I103" s="22">
        <v>12.2</v>
      </c>
      <c r="J103" s="35">
        <v>23898</v>
      </c>
      <c r="K103" s="21">
        <v>4454.1000000000004</v>
      </c>
      <c r="L103" s="21">
        <v>4088.8</v>
      </c>
      <c r="M103" s="21">
        <v>4824.1000000000004</v>
      </c>
      <c r="N103" s="21">
        <v>18.600000000000001</v>
      </c>
      <c r="O103" s="21">
        <v>17.100000000000001</v>
      </c>
      <c r="P103" s="22">
        <v>20.2</v>
      </c>
    </row>
    <row r="104" spans="1:16">
      <c r="A104" s="6" t="s">
        <v>286</v>
      </c>
      <c r="B104" s="55" t="s">
        <v>287</v>
      </c>
      <c r="C104" s="44">
        <v>24549</v>
      </c>
      <c r="D104" s="21">
        <v>3519.8</v>
      </c>
      <c r="E104" s="21">
        <v>3084</v>
      </c>
      <c r="F104" s="21">
        <v>3970.4</v>
      </c>
      <c r="G104" s="21">
        <v>14.3</v>
      </c>
      <c r="H104" s="21">
        <v>12.6</v>
      </c>
      <c r="I104" s="22">
        <v>16.2</v>
      </c>
      <c r="J104" s="35">
        <v>27005</v>
      </c>
      <c r="K104" s="21">
        <v>6244.2</v>
      </c>
      <c r="L104" s="21">
        <v>5729.3</v>
      </c>
      <c r="M104" s="21">
        <v>6777.1</v>
      </c>
      <c r="N104" s="21">
        <v>23.1</v>
      </c>
      <c r="O104" s="21">
        <v>21.2</v>
      </c>
      <c r="P104" s="22">
        <v>25.1</v>
      </c>
    </row>
    <row r="105" spans="1:16">
      <c r="A105" s="6" t="s">
        <v>690</v>
      </c>
      <c r="B105" s="55" t="s">
        <v>691</v>
      </c>
      <c r="C105" s="44">
        <v>48292</v>
      </c>
      <c r="D105" s="21">
        <v>4941.8</v>
      </c>
      <c r="E105" s="21">
        <v>4273.8</v>
      </c>
      <c r="F105" s="21">
        <v>5631.3</v>
      </c>
      <c r="G105" s="21">
        <v>10.199999999999999</v>
      </c>
      <c r="H105" s="21">
        <v>8.8000000000000007</v>
      </c>
      <c r="I105" s="22">
        <v>11.7</v>
      </c>
      <c r="J105" s="35">
        <v>53249</v>
      </c>
      <c r="K105" s="21">
        <v>9247.4</v>
      </c>
      <c r="L105" s="21">
        <v>8350.9</v>
      </c>
      <c r="M105" s="21">
        <v>10162.799999999999</v>
      </c>
      <c r="N105" s="21">
        <v>17.399999999999999</v>
      </c>
      <c r="O105" s="21">
        <v>15.7</v>
      </c>
      <c r="P105" s="22">
        <v>19.100000000000001</v>
      </c>
    </row>
    <row r="106" spans="1:16">
      <c r="A106" s="6" t="s">
        <v>840</v>
      </c>
      <c r="B106" s="55" t="s">
        <v>841</v>
      </c>
      <c r="C106" s="44">
        <v>30329</v>
      </c>
      <c r="D106" s="21">
        <v>2434.6999999999998</v>
      </c>
      <c r="E106" s="21">
        <v>2106.9</v>
      </c>
      <c r="F106" s="21">
        <v>2788.4</v>
      </c>
      <c r="G106" s="21">
        <v>8</v>
      </c>
      <c r="H106" s="21">
        <v>6.9</v>
      </c>
      <c r="I106" s="22">
        <v>9.1999999999999993</v>
      </c>
      <c r="J106" s="35">
        <v>33218</v>
      </c>
      <c r="K106" s="21">
        <v>4400.6000000000004</v>
      </c>
      <c r="L106" s="21">
        <v>3946.7</v>
      </c>
      <c r="M106" s="21">
        <v>4881.6000000000004</v>
      </c>
      <c r="N106" s="21">
        <v>13.2</v>
      </c>
      <c r="O106" s="21">
        <v>11.9</v>
      </c>
      <c r="P106" s="22">
        <v>14.7</v>
      </c>
    </row>
    <row r="107" spans="1:16">
      <c r="A107" s="6" t="s">
        <v>600</v>
      </c>
      <c r="B107" s="55" t="s">
        <v>601</v>
      </c>
      <c r="C107" s="44">
        <v>35371</v>
      </c>
      <c r="D107" s="21">
        <v>4194.8999999999996</v>
      </c>
      <c r="E107" s="21">
        <v>3567.6</v>
      </c>
      <c r="F107" s="21">
        <v>4859.1000000000004</v>
      </c>
      <c r="G107" s="21">
        <v>11.9</v>
      </c>
      <c r="H107" s="21">
        <v>10.1</v>
      </c>
      <c r="I107" s="22">
        <v>13.7</v>
      </c>
      <c r="J107" s="35">
        <v>41713</v>
      </c>
      <c r="K107" s="21">
        <v>8032.7</v>
      </c>
      <c r="L107" s="21">
        <v>7108.4</v>
      </c>
      <c r="M107" s="21">
        <v>9012.2000000000007</v>
      </c>
      <c r="N107" s="21">
        <v>19.3</v>
      </c>
      <c r="O107" s="21">
        <v>17</v>
      </c>
      <c r="P107" s="22">
        <v>21.6</v>
      </c>
    </row>
    <row r="108" spans="1:16">
      <c r="A108" s="6" t="s">
        <v>350</v>
      </c>
      <c r="B108" s="55" t="s">
        <v>351</v>
      </c>
      <c r="C108" s="44">
        <v>28571</v>
      </c>
      <c r="D108" s="21">
        <v>3878.6</v>
      </c>
      <c r="E108" s="21">
        <v>3351.5</v>
      </c>
      <c r="F108" s="21">
        <v>4426.1000000000004</v>
      </c>
      <c r="G108" s="21">
        <v>13.6</v>
      </c>
      <c r="H108" s="21">
        <v>11.7</v>
      </c>
      <c r="I108" s="22">
        <v>15.5</v>
      </c>
      <c r="J108" s="35">
        <v>31005</v>
      </c>
      <c r="K108" s="21">
        <v>6964.6</v>
      </c>
      <c r="L108" s="21">
        <v>6334.6</v>
      </c>
      <c r="M108" s="21">
        <v>7595.5</v>
      </c>
      <c r="N108" s="21">
        <v>22.5</v>
      </c>
      <c r="O108" s="21">
        <v>20.399999999999999</v>
      </c>
      <c r="P108" s="22">
        <v>24.5</v>
      </c>
    </row>
    <row r="109" spans="1:16">
      <c r="A109" s="6" t="s">
        <v>726</v>
      </c>
      <c r="B109" s="55" t="s">
        <v>727</v>
      </c>
      <c r="C109" s="44">
        <v>28377</v>
      </c>
      <c r="D109" s="21">
        <v>2523.5</v>
      </c>
      <c r="E109" s="21">
        <v>2185.4</v>
      </c>
      <c r="F109" s="21">
        <v>2874.4</v>
      </c>
      <c r="G109" s="21">
        <v>8.9</v>
      </c>
      <c r="H109" s="21">
        <v>7.7</v>
      </c>
      <c r="I109" s="22">
        <v>10.1</v>
      </c>
      <c r="J109" s="35">
        <v>35212</v>
      </c>
      <c r="K109" s="21">
        <v>5316.2</v>
      </c>
      <c r="L109" s="21">
        <v>4784.3999999999996</v>
      </c>
      <c r="M109" s="21">
        <v>5868.2</v>
      </c>
      <c r="N109" s="21">
        <v>15.1</v>
      </c>
      <c r="O109" s="21">
        <v>13.6</v>
      </c>
      <c r="P109" s="22">
        <v>16.7</v>
      </c>
    </row>
    <row r="110" spans="1:16">
      <c r="A110" s="6" t="s">
        <v>728</v>
      </c>
      <c r="B110" s="55" t="s">
        <v>729</v>
      </c>
      <c r="C110" s="44">
        <v>25353</v>
      </c>
      <c r="D110" s="21">
        <v>2247.8000000000002</v>
      </c>
      <c r="E110" s="21">
        <v>1948.2</v>
      </c>
      <c r="F110" s="21">
        <v>2557.8000000000002</v>
      </c>
      <c r="G110" s="21">
        <v>8.9</v>
      </c>
      <c r="H110" s="21">
        <v>7.7</v>
      </c>
      <c r="I110" s="22">
        <v>10.1</v>
      </c>
      <c r="J110" s="35">
        <v>27383</v>
      </c>
      <c r="K110" s="21">
        <v>4080.2</v>
      </c>
      <c r="L110" s="21">
        <v>3679.6</v>
      </c>
      <c r="M110" s="21">
        <v>4522.6000000000004</v>
      </c>
      <c r="N110" s="21">
        <v>14.9</v>
      </c>
      <c r="O110" s="21">
        <v>13.4</v>
      </c>
      <c r="P110" s="22">
        <v>16.5</v>
      </c>
    </row>
    <row r="111" spans="1:16">
      <c r="A111" s="6" t="s">
        <v>632</v>
      </c>
      <c r="B111" s="55" t="s">
        <v>633</v>
      </c>
      <c r="C111" s="44">
        <v>44121</v>
      </c>
      <c r="D111" s="21">
        <v>4613.8999999999996</v>
      </c>
      <c r="E111" s="21">
        <v>3972.4</v>
      </c>
      <c r="F111" s="21">
        <v>5308.5</v>
      </c>
      <c r="G111" s="21">
        <v>10.5</v>
      </c>
      <c r="H111" s="21">
        <v>9</v>
      </c>
      <c r="I111" s="22">
        <v>12</v>
      </c>
      <c r="J111" s="35">
        <v>51737</v>
      </c>
      <c r="K111" s="21">
        <v>8972.2000000000007</v>
      </c>
      <c r="L111" s="21">
        <v>8066.3</v>
      </c>
      <c r="M111" s="21">
        <v>9969.6</v>
      </c>
      <c r="N111" s="21">
        <v>17.3</v>
      </c>
      <c r="O111" s="21">
        <v>15.6</v>
      </c>
      <c r="P111" s="22">
        <v>19.3</v>
      </c>
    </row>
    <row r="112" spans="1:16">
      <c r="A112" s="6" t="s">
        <v>436</v>
      </c>
      <c r="B112" s="55" t="s">
        <v>437</v>
      </c>
      <c r="C112" s="44">
        <v>17411</v>
      </c>
      <c r="D112" s="21">
        <v>1965.2</v>
      </c>
      <c r="E112" s="21">
        <v>1699.3</v>
      </c>
      <c r="F112" s="21">
        <v>2251.5</v>
      </c>
      <c r="G112" s="21">
        <v>11.3</v>
      </c>
      <c r="H112" s="21">
        <v>9.8000000000000007</v>
      </c>
      <c r="I112" s="22">
        <v>12.9</v>
      </c>
      <c r="J112" s="35">
        <v>19383</v>
      </c>
      <c r="K112" s="21">
        <v>3818.5</v>
      </c>
      <c r="L112" s="21">
        <v>3436.4</v>
      </c>
      <c r="M112" s="21">
        <v>4221.3</v>
      </c>
      <c r="N112" s="21">
        <v>19.7</v>
      </c>
      <c r="O112" s="21">
        <v>17.7</v>
      </c>
      <c r="P112" s="22">
        <v>21.8</v>
      </c>
    </row>
    <row r="113" spans="1:16">
      <c r="A113" s="6" t="s">
        <v>820</v>
      </c>
      <c r="B113" s="55" t="s">
        <v>821</v>
      </c>
      <c r="C113" s="44">
        <v>50053</v>
      </c>
      <c r="D113" s="21">
        <v>4241</v>
      </c>
      <c r="E113" s="21">
        <v>3700.1</v>
      </c>
      <c r="F113" s="21">
        <v>4809.7</v>
      </c>
      <c r="G113" s="21">
        <v>8.5</v>
      </c>
      <c r="H113" s="21">
        <v>7.4</v>
      </c>
      <c r="I113" s="22">
        <v>9.6</v>
      </c>
      <c r="J113" s="35">
        <v>55904</v>
      </c>
      <c r="K113" s="21">
        <v>8083.7</v>
      </c>
      <c r="L113" s="21">
        <v>7311.2</v>
      </c>
      <c r="M113" s="21">
        <v>8886.5</v>
      </c>
      <c r="N113" s="21">
        <v>14.5</v>
      </c>
      <c r="O113" s="21">
        <v>13.1</v>
      </c>
      <c r="P113" s="22">
        <v>15.9</v>
      </c>
    </row>
    <row r="114" spans="1:16">
      <c r="A114" s="6" t="s">
        <v>822</v>
      </c>
      <c r="B114" s="55" t="s">
        <v>823</v>
      </c>
      <c r="C114" s="44">
        <v>23589</v>
      </c>
      <c r="D114" s="21">
        <v>1868.5</v>
      </c>
      <c r="E114" s="21">
        <v>1571.3</v>
      </c>
      <c r="F114" s="21">
        <v>2190</v>
      </c>
      <c r="G114" s="21">
        <v>7.9</v>
      </c>
      <c r="H114" s="21">
        <v>6.7</v>
      </c>
      <c r="I114" s="22">
        <v>9.3000000000000007</v>
      </c>
      <c r="J114" s="35">
        <v>25964</v>
      </c>
      <c r="K114" s="21">
        <v>3670.3</v>
      </c>
      <c r="L114" s="21">
        <v>3210.2</v>
      </c>
      <c r="M114" s="21">
        <v>4152</v>
      </c>
      <c r="N114" s="21">
        <v>14.1</v>
      </c>
      <c r="O114" s="21">
        <v>12.4</v>
      </c>
      <c r="P114" s="22">
        <v>16</v>
      </c>
    </row>
    <row r="115" spans="1:16">
      <c r="A115" s="6" t="s">
        <v>294</v>
      </c>
      <c r="B115" s="55" t="s">
        <v>295</v>
      </c>
      <c r="C115" s="44">
        <v>21266</v>
      </c>
      <c r="D115" s="21">
        <v>3116.1</v>
      </c>
      <c r="E115" s="21">
        <v>2713.1</v>
      </c>
      <c r="F115" s="21">
        <v>3539</v>
      </c>
      <c r="G115" s="21">
        <v>14.7</v>
      </c>
      <c r="H115" s="21">
        <v>12.8</v>
      </c>
      <c r="I115" s="22">
        <v>16.600000000000001</v>
      </c>
      <c r="J115" s="35">
        <v>23594</v>
      </c>
      <c r="K115" s="21">
        <v>5508.8</v>
      </c>
      <c r="L115" s="21">
        <v>5017.1000000000004</v>
      </c>
      <c r="M115" s="21">
        <v>6007.3</v>
      </c>
      <c r="N115" s="21">
        <v>23.3</v>
      </c>
      <c r="O115" s="21">
        <v>21.3</v>
      </c>
      <c r="P115" s="22">
        <v>25.5</v>
      </c>
    </row>
    <row r="116" spans="1:16">
      <c r="A116" s="6" t="s">
        <v>332</v>
      </c>
      <c r="B116" s="55" t="s">
        <v>333</v>
      </c>
      <c r="C116" s="44">
        <v>20893</v>
      </c>
      <c r="D116" s="21">
        <v>2779.4</v>
      </c>
      <c r="E116" s="21">
        <v>2426.1999999999998</v>
      </c>
      <c r="F116" s="21">
        <v>3151.5</v>
      </c>
      <c r="G116" s="21">
        <v>13.3</v>
      </c>
      <c r="H116" s="21">
        <v>11.6</v>
      </c>
      <c r="I116" s="22">
        <v>15.1</v>
      </c>
      <c r="J116" s="35">
        <v>23353</v>
      </c>
      <c r="K116" s="21">
        <v>5038.5</v>
      </c>
      <c r="L116" s="21">
        <v>4592.2</v>
      </c>
      <c r="M116" s="21">
        <v>5516.9</v>
      </c>
      <c r="N116" s="21">
        <v>21.6</v>
      </c>
      <c r="O116" s="21">
        <v>19.7</v>
      </c>
      <c r="P116" s="22">
        <v>23.6</v>
      </c>
    </row>
    <row r="117" spans="1:16">
      <c r="A117" s="6" t="s">
        <v>344</v>
      </c>
      <c r="B117" s="55" t="s">
        <v>345</v>
      </c>
      <c r="C117" s="44">
        <v>30440</v>
      </c>
      <c r="D117" s="21">
        <v>3749.6</v>
      </c>
      <c r="E117" s="21">
        <v>3320.8</v>
      </c>
      <c r="F117" s="21">
        <v>4198.5</v>
      </c>
      <c r="G117" s="21">
        <v>12.3</v>
      </c>
      <c r="H117" s="21">
        <v>10.9</v>
      </c>
      <c r="I117" s="22">
        <v>13.8</v>
      </c>
      <c r="J117" s="35">
        <v>34431</v>
      </c>
      <c r="K117" s="21">
        <v>6979.8</v>
      </c>
      <c r="L117" s="21">
        <v>6429.4</v>
      </c>
      <c r="M117" s="21">
        <v>7531.1</v>
      </c>
      <c r="N117" s="21">
        <v>20.3</v>
      </c>
      <c r="O117" s="21">
        <v>18.7</v>
      </c>
      <c r="P117" s="22">
        <v>21.9</v>
      </c>
    </row>
    <row r="118" spans="1:16">
      <c r="A118" s="6" t="s">
        <v>730</v>
      </c>
      <c r="B118" s="55" t="s">
        <v>731</v>
      </c>
      <c r="C118" s="44">
        <v>53246</v>
      </c>
      <c r="D118" s="21">
        <v>5261.7</v>
      </c>
      <c r="E118" s="21">
        <v>4601.2</v>
      </c>
      <c r="F118" s="21">
        <v>5947.9</v>
      </c>
      <c r="G118" s="21">
        <v>9.9</v>
      </c>
      <c r="H118" s="21">
        <v>8.6</v>
      </c>
      <c r="I118" s="22">
        <v>11.2</v>
      </c>
      <c r="J118" s="35">
        <v>60117</v>
      </c>
      <c r="K118" s="21">
        <v>9890</v>
      </c>
      <c r="L118" s="21">
        <v>9032.7999999999993</v>
      </c>
      <c r="M118" s="21">
        <v>10794.6</v>
      </c>
      <c r="N118" s="21">
        <v>16.5</v>
      </c>
      <c r="O118" s="21">
        <v>15</v>
      </c>
      <c r="P118" s="22">
        <v>18</v>
      </c>
    </row>
    <row r="119" spans="1:16">
      <c r="A119" s="6" t="s">
        <v>498</v>
      </c>
      <c r="B119" s="55" t="s">
        <v>499</v>
      </c>
      <c r="C119" s="44">
        <v>49290</v>
      </c>
      <c r="D119" s="21">
        <v>5337.6</v>
      </c>
      <c r="E119" s="21">
        <v>4704.3</v>
      </c>
      <c r="F119" s="21">
        <v>6011.2</v>
      </c>
      <c r="G119" s="21">
        <v>10.8</v>
      </c>
      <c r="H119" s="21">
        <v>9.5</v>
      </c>
      <c r="I119" s="22">
        <v>12.2</v>
      </c>
      <c r="J119" s="35">
        <v>54238</v>
      </c>
      <c r="K119" s="21">
        <v>9289</v>
      </c>
      <c r="L119" s="21">
        <v>8460.5</v>
      </c>
      <c r="M119" s="21">
        <v>10147.299999999999</v>
      </c>
      <c r="N119" s="21">
        <v>17.100000000000001</v>
      </c>
      <c r="O119" s="21">
        <v>15.6</v>
      </c>
      <c r="P119" s="22">
        <v>18.7</v>
      </c>
    </row>
    <row r="120" spans="1:16">
      <c r="A120" s="6" t="s">
        <v>654</v>
      </c>
      <c r="B120" s="55" t="s">
        <v>655</v>
      </c>
      <c r="C120" s="44">
        <v>23070</v>
      </c>
      <c r="D120" s="21">
        <v>2010</v>
      </c>
      <c r="E120" s="21">
        <v>1755.4</v>
      </c>
      <c r="F120" s="21">
        <v>2274.4</v>
      </c>
      <c r="G120" s="21">
        <v>8.6999999999999993</v>
      </c>
      <c r="H120" s="21">
        <v>7.6</v>
      </c>
      <c r="I120" s="22">
        <v>9.9</v>
      </c>
      <c r="J120" s="35">
        <v>26510</v>
      </c>
      <c r="K120" s="21">
        <v>4162.6000000000004</v>
      </c>
      <c r="L120" s="21">
        <v>3801.3</v>
      </c>
      <c r="M120" s="21">
        <v>4547.8</v>
      </c>
      <c r="N120" s="21">
        <v>15.7</v>
      </c>
      <c r="O120" s="21">
        <v>14.3</v>
      </c>
      <c r="P120" s="22">
        <v>17.2</v>
      </c>
    </row>
    <row r="121" spans="1:16">
      <c r="A121" s="6" t="s">
        <v>692</v>
      </c>
      <c r="B121" s="55" t="s">
        <v>693</v>
      </c>
      <c r="C121" s="44">
        <v>23192</v>
      </c>
      <c r="D121" s="21">
        <v>2261.1999999999998</v>
      </c>
      <c r="E121" s="21">
        <v>1998.4</v>
      </c>
      <c r="F121" s="21">
        <v>2531.9</v>
      </c>
      <c r="G121" s="21">
        <v>9.6999999999999993</v>
      </c>
      <c r="H121" s="21">
        <v>8.6</v>
      </c>
      <c r="I121" s="22">
        <v>10.9</v>
      </c>
      <c r="J121" s="35">
        <v>24817</v>
      </c>
      <c r="K121" s="21">
        <v>3948.8</v>
      </c>
      <c r="L121" s="21">
        <v>3599.9</v>
      </c>
      <c r="M121" s="21">
        <v>4304.6000000000004</v>
      </c>
      <c r="N121" s="21">
        <v>15.9</v>
      </c>
      <c r="O121" s="21">
        <v>14.5</v>
      </c>
      <c r="P121" s="22">
        <v>17.3</v>
      </c>
    </row>
    <row r="122" spans="1:16">
      <c r="A122" s="6" t="s">
        <v>834</v>
      </c>
      <c r="B122" s="55" t="s">
        <v>835</v>
      </c>
      <c r="C122" s="44">
        <v>57623</v>
      </c>
      <c r="D122" s="21">
        <v>5223.1000000000004</v>
      </c>
      <c r="E122" s="21">
        <v>4532.3999999999996</v>
      </c>
      <c r="F122" s="21">
        <v>5977.5</v>
      </c>
      <c r="G122" s="21">
        <v>9.1</v>
      </c>
      <c r="H122" s="21">
        <v>7.9</v>
      </c>
      <c r="I122" s="22">
        <v>10.4</v>
      </c>
      <c r="J122" s="35">
        <v>62012</v>
      </c>
      <c r="K122" s="21">
        <v>9767.7000000000007</v>
      </c>
      <c r="L122" s="21">
        <v>8819.2000000000007</v>
      </c>
      <c r="M122" s="21">
        <v>10746</v>
      </c>
      <c r="N122" s="21">
        <v>15.8</v>
      </c>
      <c r="O122" s="21">
        <v>14.2</v>
      </c>
      <c r="P122" s="22">
        <v>17.3</v>
      </c>
    </row>
    <row r="123" spans="1:16">
      <c r="A123" s="6" t="s">
        <v>656</v>
      </c>
      <c r="B123" s="55" t="s">
        <v>657</v>
      </c>
      <c r="C123" s="44">
        <v>27926</v>
      </c>
      <c r="D123" s="21">
        <v>2626.4</v>
      </c>
      <c r="E123" s="21">
        <v>2298.5</v>
      </c>
      <c r="F123" s="21">
        <v>2969.3</v>
      </c>
      <c r="G123" s="21">
        <v>9.4</v>
      </c>
      <c r="H123" s="21">
        <v>8.1999999999999993</v>
      </c>
      <c r="I123" s="22">
        <v>10.6</v>
      </c>
      <c r="J123" s="35">
        <v>30002</v>
      </c>
      <c r="K123" s="21">
        <v>4937.2</v>
      </c>
      <c r="L123" s="21">
        <v>4521</v>
      </c>
      <c r="M123" s="21">
        <v>5369.3</v>
      </c>
      <c r="N123" s="21">
        <v>16.5</v>
      </c>
      <c r="O123" s="21">
        <v>15.1</v>
      </c>
      <c r="P123" s="22">
        <v>17.899999999999999</v>
      </c>
    </row>
    <row r="124" spans="1:16">
      <c r="A124" s="6" t="s">
        <v>732</v>
      </c>
      <c r="B124" s="55" t="s">
        <v>733</v>
      </c>
      <c r="C124" s="44">
        <v>36454</v>
      </c>
      <c r="D124" s="21">
        <v>3211.1</v>
      </c>
      <c r="E124" s="21">
        <v>2801.8</v>
      </c>
      <c r="F124" s="21">
        <v>3632.2</v>
      </c>
      <c r="G124" s="21">
        <v>8.8000000000000007</v>
      </c>
      <c r="H124" s="21">
        <v>7.7</v>
      </c>
      <c r="I124" s="22">
        <v>10</v>
      </c>
      <c r="J124" s="35">
        <v>40639</v>
      </c>
      <c r="K124" s="21">
        <v>5981</v>
      </c>
      <c r="L124" s="21">
        <v>5411.8</v>
      </c>
      <c r="M124" s="21">
        <v>6587.4</v>
      </c>
      <c r="N124" s="21">
        <v>14.7</v>
      </c>
      <c r="O124" s="21">
        <v>13.3</v>
      </c>
      <c r="P124" s="22">
        <v>16.2</v>
      </c>
    </row>
    <row r="125" spans="1:16">
      <c r="A125" s="6" t="s">
        <v>842</v>
      </c>
      <c r="B125" s="55" t="s">
        <v>843</v>
      </c>
      <c r="C125" s="44">
        <v>53536</v>
      </c>
      <c r="D125" s="21">
        <v>4973.6000000000004</v>
      </c>
      <c r="E125" s="21">
        <v>4277.3</v>
      </c>
      <c r="F125" s="21">
        <v>5707.3</v>
      </c>
      <c r="G125" s="21">
        <v>9.3000000000000007</v>
      </c>
      <c r="H125" s="21">
        <v>8</v>
      </c>
      <c r="I125" s="22">
        <v>10.7</v>
      </c>
      <c r="J125" s="35">
        <v>56658</v>
      </c>
      <c r="K125" s="21">
        <v>8816</v>
      </c>
      <c r="L125" s="21">
        <v>7843.1</v>
      </c>
      <c r="M125" s="21">
        <v>9799.6</v>
      </c>
      <c r="N125" s="21">
        <v>15.6</v>
      </c>
      <c r="O125" s="21">
        <v>13.8</v>
      </c>
      <c r="P125" s="22">
        <v>17.3</v>
      </c>
    </row>
    <row r="126" spans="1:16">
      <c r="A126" s="6" t="s">
        <v>682</v>
      </c>
      <c r="B126" s="55" t="s">
        <v>683</v>
      </c>
      <c r="C126" s="44">
        <v>43282</v>
      </c>
      <c r="D126" s="21">
        <v>4062</v>
      </c>
      <c r="E126" s="21">
        <v>3563.9</v>
      </c>
      <c r="F126" s="21">
        <v>4589</v>
      </c>
      <c r="G126" s="21">
        <v>9.4</v>
      </c>
      <c r="H126" s="21">
        <v>8.1999999999999993</v>
      </c>
      <c r="I126" s="22">
        <v>10.6</v>
      </c>
      <c r="J126" s="35">
        <v>46260</v>
      </c>
      <c r="K126" s="21">
        <v>7376.1</v>
      </c>
      <c r="L126" s="21">
        <v>6737.1</v>
      </c>
      <c r="M126" s="21">
        <v>8040.8</v>
      </c>
      <c r="N126" s="21">
        <v>15.9</v>
      </c>
      <c r="O126" s="21">
        <v>14.6</v>
      </c>
      <c r="P126" s="22">
        <v>17.399999999999999</v>
      </c>
    </row>
    <row r="127" spans="1:16">
      <c r="A127" s="6" t="s">
        <v>352</v>
      </c>
      <c r="B127" s="55" t="s">
        <v>353</v>
      </c>
      <c r="C127" s="44">
        <v>17743</v>
      </c>
      <c r="D127" s="21">
        <v>2370.8000000000002</v>
      </c>
      <c r="E127" s="21">
        <v>2060.3000000000002</v>
      </c>
      <c r="F127" s="21">
        <v>2699.4</v>
      </c>
      <c r="G127" s="21">
        <v>13.4</v>
      </c>
      <c r="H127" s="21">
        <v>11.6</v>
      </c>
      <c r="I127" s="22">
        <v>15.2</v>
      </c>
      <c r="J127" s="35">
        <v>18889</v>
      </c>
      <c r="K127" s="21">
        <v>4149.3999999999996</v>
      </c>
      <c r="L127" s="21">
        <v>3773.3</v>
      </c>
      <c r="M127" s="21">
        <v>4528.8999999999996</v>
      </c>
      <c r="N127" s="21">
        <v>22</v>
      </c>
      <c r="O127" s="21">
        <v>20</v>
      </c>
      <c r="P127" s="22">
        <v>24</v>
      </c>
    </row>
    <row r="128" spans="1:16">
      <c r="A128" s="6" t="s">
        <v>546</v>
      </c>
      <c r="B128" s="55" t="s">
        <v>547</v>
      </c>
      <c r="C128" s="44">
        <v>28174</v>
      </c>
      <c r="D128" s="21">
        <v>3395.1</v>
      </c>
      <c r="E128" s="21">
        <v>2971.9</v>
      </c>
      <c r="F128" s="21">
        <v>3841</v>
      </c>
      <c r="G128" s="21">
        <v>12.1</v>
      </c>
      <c r="H128" s="21">
        <v>10.5</v>
      </c>
      <c r="I128" s="22">
        <v>13.6</v>
      </c>
      <c r="J128" s="35">
        <v>29581</v>
      </c>
      <c r="K128" s="21">
        <v>5779.7</v>
      </c>
      <c r="L128" s="21">
        <v>5263.4</v>
      </c>
      <c r="M128" s="21">
        <v>6296.6</v>
      </c>
      <c r="N128" s="21">
        <v>19.5</v>
      </c>
      <c r="O128" s="21">
        <v>17.8</v>
      </c>
      <c r="P128" s="22">
        <v>21.3</v>
      </c>
    </row>
    <row r="129" spans="1:16">
      <c r="A129" s="6" t="s">
        <v>306</v>
      </c>
      <c r="B129" s="55" t="s">
        <v>307</v>
      </c>
      <c r="C129" s="44">
        <v>38345</v>
      </c>
      <c r="D129" s="21">
        <v>4971</v>
      </c>
      <c r="E129" s="21">
        <v>4385.3999999999996</v>
      </c>
      <c r="F129" s="21">
        <v>5565.4</v>
      </c>
      <c r="G129" s="21">
        <v>13</v>
      </c>
      <c r="H129" s="21">
        <v>11.4</v>
      </c>
      <c r="I129" s="22">
        <v>14.5</v>
      </c>
      <c r="J129" s="35">
        <v>43362</v>
      </c>
      <c r="K129" s="21">
        <v>8984.7999999999993</v>
      </c>
      <c r="L129" s="21">
        <v>8225.1</v>
      </c>
      <c r="M129" s="21">
        <v>9789.7000000000007</v>
      </c>
      <c r="N129" s="21">
        <v>20.7</v>
      </c>
      <c r="O129" s="21">
        <v>19</v>
      </c>
      <c r="P129" s="22">
        <v>22.6</v>
      </c>
    </row>
    <row r="130" spans="1:16">
      <c r="A130" s="6" t="s">
        <v>658</v>
      </c>
      <c r="B130" s="55" t="s">
        <v>659</v>
      </c>
      <c r="C130" s="44">
        <v>616</v>
      </c>
      <c r="D130" s="21">
        <v>58</v>
      </c>
      <c r="E130" s="21">
        <v>48.5</v>
      </c>
      <c r="F130" s="21">
        <v>67.7</v>
      </c>
      <c r="G130" s="21">
        <v>9.4</v>
      </c>
      <c r="H130" s="21">
        <v>7.9</v>
      </c>
      <c r="I130" s="22">
        <v>11</v>
      </c>
      <c r="J130" s="35">
        <v>602</v>
      </c>
      <c r="K130" s="21">
        <v>92.5</v>
      </c>
      <c r="L130" s="21">
        <v>80.3</v>
      </c>
      <c r="M130" s="21">
        <v>106.1</v>
      </c>
      <c r="N130" s="21">
        <v>15.4</v>
      </c>
      <c r="O130" s="21">
        <v>13.3</v>
      </c>
      <c r="P130" s="22">
        <v>17.600000000000001</v>
      </c>
    </row>
    <row r="131" spans="1:16">
      <c r="A131" s="6" t="s">
        <v>734</v>
      </c>
      <c r="B131" s="55" t="s">
        <v>735</v>
      </c>
      <c r="C131" s="44">
        <v>31550</v>
      </c>
      <c r="D131" s="21">
        <v>3051.9</v>
      </c>
      <c r="E131" s="21">
        <v>2605.9</v>
      </c>
      <c r="F131" s="21">
        <v>3526</v>
      </c>
      <c r="G131" s="21">
        <v>9.6999999999999993</v>
      </c>
      <c r="H131" s="21">
        <v>8.3000000000000007</v>
      </c>
      <c r="I131" s="22">
        <v>11.2</v>
      </c>
      <c r="J131" s="35">
        <v>36354</v>
      </c>
      <c r="K131" s="21">
        <v>5841.3</v>
      </c>
      <c r="L131" s="21">
        <v>5179.8999999999996</v>
      </c>
      <c r="M131" s="21">
        <v>6539</v>
      </c>
      <c r="N131" s="21">
        <v>16.100000000000001</v>
      </c>
      <c r="O131" s="21">
        <v>14.2</v>
      </c>
      <c r="P131" s="22">
        <v>18</v>
      </c>
    </row>
    <row r="132" spans="1:16">
      <c r="A132" s="6" t="s">
        <v>586</v>
      </c>
      <c r="B132" s="55" t="s">
        <v>587</v>
      </c>
      <c r="C132" s="44">
        <v>27583</v>
      </c>
      <c r="D132" s="21">
        <v>2683.3</v>
      </c>
      <c r="E132" s="21">
        <v>2348</v>
      </c>
      <c r="F132" s="21">
        <v>3037.4</v>
      </c>
      <c r="G132" s="21">
        <v>9.6999999999999993</v>
      </c>
      <c r="H132" s="21">
        <v>8.5</v>
      </c>
      <c r="I132" s="22">
        <v>11</v>
      </c>
      <c r="J132" s="35">
        <v>33716</v>
      </c>
      <c r="K132" s="21">
        <v>5463.4</v>
      </c>
      <c r="L132" s="21">
        <v>4958.2</v>
      </c>
      <c r="M132" s="21">
        <v>5990.9</v>
      </c>
      <c r="N132" s="21">
        <v>16.2</v>
      </c>
      <c r="O132" s="21">
        <v>14.7</v>
      </c>
      <c r="P132" s="22">
        <v>17.8</v>
      </c>
    </row>
    <row r="133" spans="1:16">
      <c r="A133" s="6" t="s">
        <v>304</v>
      </c>
      <c r="B133" s="55" t="s">
        <v>305</v>
      </c>
      <c r="C133" s="44">
        <v>39364</v>
      </c>
      <c r="D133" s="21">
        <v>5218.3</v>
      </c>
      <c r="E133" s="21">
        <v>4584.7</v>
      </c>
      <c r="F133" s="21">
        <v>5870.2</v>
      </c>
      <c r="G133" s="21">
        <v>13.3</v>
      </c>
      <c r="H133" s="21">
        <v>11.6</v>
      </c>
      <c r="I133" s="22">
        <v>14.9</v>
      </c>
      <c r="J133" s="35">
        <v>43657</v>
      </c>
      <c r="K133" s="21">
        <v>9203.4</v>
      </c>
      <c r="L133" s="21">
        <v>8398</v>
      </c>
      <c r="M133" s="21">
        <v>10048.1</v>
      </c>
      <c r="N133" s="21">
        <v>21.1</v>
      </c>
      <c r="O133" s="21">
        <v>19.2</v>
      </c>
      <c r="P133" s="22">
        <v>23</v>
      </c>
    </row>
    <row r="134" spans="1:16">
      <c r="A134" s="6" t="s">
        <v>290</v>
      </c>
      <c r="B134" s="55" t="s">
        <v>291</v>
      </c>
      <c r="C134" s="44">
        <v>52464</v>
      </c>
      <c r="D134" s="21">
        <v>7985.4</v>
      </c>
      <c r="E134" s="21">
        <v>6908.2</v>
      </c>
      <c r="F134" s="21">
        <v>9129</v>
      </c>
      <c r="G134" s="21">
        <v>15.2</v>
      </c>
      <c r="H134" s="21">
        <v>13.2</v>
      </c>
      <c r="I134" s="22">
        <v>17.399999999999999</v>
      </c>
      <c r="J134" s="35">
        <v>54169</v>
      </c>
      <c r="K134" s="21">
        <v>13263.3</v>
      </c>
      <c r="L134" s="21">
        <v>12003.6</v>
      </c>
      <c r="M134" s="21">
        <v>14533.8</v>
      </c>
      <c r="N134" s="21">
        <v>24.5</v>
      </c>
      <c r="O134" s="21">
        <v>22.2</v>
      </c>
      <c r="P134" s="22">
        <v>26.8</v>
      </c>
    </row>
    <row r="135" spans="1:16">
      <c r="A135" s="49" t="s">
        <v>866</v>
      </c>
      <c r="B135" s="54" t="s">
        <v>867</v>
      </c>
      <c r="C135" s="44">
        <v>33350</v>
      </c>
      <c r="D135" s="21">
        <v>2532.3000000000002</v>
      </c>
      <c r="E135" s="21">
        <v>2195.9</v>
      </c>
      <c r="F135" s="21">
        <v>2891.6</v>
      </c>
      <c r="G135" s="21">
        <v>7.6</v>
      </c>
      <c r="H135" s="21">
        <v>6.6</v>
      </c>
      <c r="I135" s="22">
        <v>8.6999999999999993</v>
      </c>
      <c r="J135" s="35">
        <v>36715</v>
      </c>
      <c r="K135" s="21">
        <v>4641.3999999999996</v>
      </c>
      <c r="L135" s="21">
        <v>4179.1000000000004</v>
      </c>
      <c r="M135" s="21">
        <v>5130.3999999999996</v>
      </c>
      <c r="N135" s="21">
        <v>12.6</v>
      </c>
      <c r="O135" s="21">
        <v>11.4</v>
      </c>
      <c r="P135" s="22">
        <v>14</v>
      </c>
    </row>
    <row r="136" spans="1:16">
      <c r="A136" s="6" t="s">
        <v>500</v>
      </c>
      <c r="B136" s="55" t="s">
        <v>501</v>
      </c>
      <c r="C136" s="44">
        <v>92801</v>
      </c>
      <c r="D136" s="21">
        <v>10903.7</v>
      </c>
      <c r="E136" s="21">
        <v>9593.6</v>
      </c>
      <c r="F136" s="21">
        <v>12256.2</v>
      </c>
      <c r="G136" s="21">
        <v>11.7</v>
      </c>
      <c r="H136" s="21">
        <v>10.3</v>
      </c>
      <c r="I136" s="22">
        <v>13.2</v>
      </c>
      <c r="J136" s="35">
        <v>100608</v>
      </c>
      <c r="K136" s="21">
        <v>19513.3</v>
      </c>
      <c r="L136" s="21">
        <v>17901.5</v>
      </c>
      <c r="M136" s="21">
        <v>21144.3</v>
      </c>
      <c r="N136" s="21">
        <v>19.399999999999999</v>
      </c>
      <c r="O136" s="21">
        <v>17.8</v>
      </c>
      <c r="P136" s="22">
        <v>21</v>
      </c>
    </row>
    <row r="137" spans="1:16">
      <c r="A137" s="6" t="s">
        <v>292</v>
      </c>
      <c r="B137" s="55" t="s">
        <v>293</v>
      </c>
      <c r="C137" s="44">
        <v>31910</v>
      </c>
      <c r="D137" s="21">
        <v>4828.5</v>
      </c>
      <c r="E137" s="21">
        <v>4130.8999999999996</v>
      </c>
      <c r="F137" s="21">
        <v>5557.4</v>
      </c>
      <c r="G137" s="21">
        <v>15.1</v>
      </c>
      <c r="H137" s="21">
        <v>12.9</v>
      </c>
      <c r="I137" s="22">
        <v>17.399999999999999</v>
      </c>
      <c r="J137" s="35">
        <v>36755</v>
      </c>
      <c r="K137" s="21">
        <v>8854.7999999999993</v>
      </c>
      <c r="L137" s="21">
        <v>7946.3</v>
      </c>
      <c r="M137" s="21">
        <v>9792.9</v>
      </c>
      <c r="N137" s="21">
        <v>24.1</v>
      </c>
      <c r="O137" s="21">
        <v>21.6</v>
      </c>
      <c r="P137" s="22">
        <v>26.6</v>
      </c>
    </row>
    <row r="138" spans="1:16">
      <c r="A138" s="6" t="s">
        <v>776</v>
      </c>
      <c r="B138" s="55" t="s">
        <v>777</v>
      </c>
      <c r="C138" s="44">
        <v>47663</v>
      </c>
      <c r="D138" s="21">
        <v>4663.7</v>
      </c>
      <c r="E138" s="21">
        <v>3996.6</v>
      </c>
      <c r="F138" s="21">
        <v>5350.8</v>
      </c>
      <c r="G138" s="21">
        <v>9.8000000000000007</v>
      </c>
      <c r="H138" s="21">
        <v>8.4</v>
      </c>
      <c r="I138" s="22">
        <v>11.2</v>
      </c>
      <c r="J138" s="35">
        <v>53972</v>
      </c>
      <c r="K138" s="21">
        <v>8865.6</v>
      </c>
      <c r="L138" s="21">
        <v>7896.2</v>
      </c>
      <c r="M138" s="21">
        <v>9883.7999999999993</v>
      </c>
      <c r="N138" s="21">
        <v>16.399999999999999</v>
      </c>
      <c r="O138" s="21">
        <v>14.6</v>
      </c>
      <c r="P138" s="22">
        <v>18.3</v>
      </c>
    </row>
    <row r="139" spans="1:16">
      <c r="A139" s="6" t="s">
        <v>558</v>
      </c>
      <c r="B139" s="55" t="s">
        <v>559</v>
      </c>
      <c r="C139" s="44">
        <v>31367</v>
      </c>
      <c r="D139" s="21">
        <v>3544.8</v>
      </c>
      <c r="E139" s="21">
        <v>3126.1</v>
      </c>
      <c r="F139" s="21">
        <v>3982.8</v>
      </c>
      <c r="G139" s="21">
        <v>11.3</v>
      </c>
      <c r="H139" s="21">
        <v>10</v>
      </c>
      <c r="I139" s="22">
        <v>12.7</v>
      </c>
      <c r="J139" s="35">
        <v>34519</v>
      </c>
      <c r="K139" s="21">
        <v>6346.2</v>
      </c>
      <c r="L139" s="21">
        <v>5804.9</v>
      </c>
      <c r="M139" s="21">
        <v>6889.6</v>
      </c>
      <c r="N139" s="21">
        <v>18.399999999999999</v>
      </c>
      <c r="O139" s="21">
        <v>16.8</v>
      </c>
      <c r="P139" s="22">
        <v>20</v>
      </c>
    </row>
    <row r="140" spans="1:16">
      <c r="A140" s="6" t="s">
        <v>532</v>
      </c>
      <c r="B140" s="55" t="s">
        <v>533</v>
      </c>
      <c r="C140" s="44">
        <v>153165</v>
      </c>
      <c r="D140" s="21">
        <v>17648.2</v>
      </c>
      <c r="E140" s="21">
        <v>15472.8</v>
      </c>
      <c r="F140" s="21">
        <v>19964.5</v>
      </c>
      <c r="G140" s="21">
        <v>11.5</v>
      </c>
      <c r="H140" s="21">
        <v>10.1</v>
      </c>
      <c r="I140" s="22">
        <v>13</v>
      </c>
      <c r="J140" s="35">
        <v>167495</v>
      </c>
      <c r="K140" s="21">
        <v>31709.599999999999</v>
      </c>
      <c r="L140" s="21">
        <v>28986.5</v>
      </c>
      <c r="M140" s="21">
        <v>34463.4</v>
      </c>
      <c r="N140" s="21">
        <v>18.899999999999999</v>
      </c>
      <c r="O140" s="21">
        <v>17.3</v>
      </c>
      <c r="P140" s="22">
        <v>20.6</v>
      </c>
    </row>
    <row r="141" spans="1:16">
      <c r="A141" s="6" t="s">
        <v>660</v>
      </c>
      <c r="B141" s="55" t="s">
        <v>661</v>
      </c>
      <c r="C141" s="44">
        <v>62009</v>
      </c>
      <c r="D141" s="21">
        <v>7278.7</v>
      </c>
      <c r="E141" s="21">
        <v>6247.2</v>
      </c>
      <c r="F141" s="21">
        <v>8356.1</v>
      </c>
      <c r="G141" s="21">
        <v>11.7</v>
      </c>
      <c r="H141" s="21">
        <v>10.1</v>
      </c>
      <c r="I141" s="22">
        <v>13.5</v>
      </c>
      <c r="J141" s="35">
        <v>66284</v>
      </c>
      <c r="K141" s="21">
        <v>12863.6</v>
      </c>
      <c r="L141" s="21">
        <v>11566.7</v>
      </c>
      <c r="M141" s="21">
        <v>14209.4</v>
      </c>
      <c r="N141" s="21">
        <v>19.399999999999999</v>
      </c>
      <c r="O141" s="21">
        <v>17.5</v>
      </c>
      <c r="P141" s="22">
        <v>21.4</v>
      </c>
    </row>
    <row r="142" spans="1:16">
      <c r="A142" s="6" t="s">
        <v>438</v>
      </c>
      <c r="B142" s="55" t="s">
        <v>439</v>
      </c>
      <c r="C142" s="44">
        <v>25796</v>
      </c>
      <c r="D142" s="21">
        <v>2718.2</v>
      </c>
      <c r="E142" s="21">
        <v>2408.3000000000002</v>
      </c>
      <c r="F142" s="21">
        <v>3040.4</v>
      </c>
      <c r="G142" s="21">
        <v>10.5</v>
      </c>
      <c r="H142" s="21">
        <v>9.3000000000000007</v>
      </c>
      <c r="I142" s="22">
        <v>11.8</v>
      </c>
      <c r="J142" s="35">
        <v>29902</v>
      </c>
      <c r="K142" s="21">
        <v>5196.7</v>
      </c>
      <c r="L142" s="21">
        <v>4762.2</v>
      </c>
      <c r="M142" s="21">
        <v>5652.5</v>
      </c>
      <c r="N142" s="21">
        <v>17.399999999999999</v>
      </c>
      <c r="O142" s="21">
        <v>15.9</v>
      </c>
      <c r="P142" s="22">
        <v>18.899999999999999</v>
      </c>
    </row>
    <row r="143" spans="1:16">
      <c r="A143" s="6" t="s">
        <v>706</v>
      </c>
      <c r="B143" s="55" t="s">
        <v>707</v>
      </c>
      <c r="C143" s="44">
        <v>48139</v>
      </c>
      <c r="D143" s="21">
        <v>4988.7</v>
      </c>
      <c r="E143" s="21">
        <v>4291.8</v>
      </c>
      <c r="F143" s="21">
        <v>5707.1</v>
      </c>
      <c r="G143" s="21">
        <v>10.4</v>
      </c>
      <c r="H143" s="21">
        <v>8.9</v>
      </c>
      <c r="I143" s="22">
        <v>11.9</v>
      </c>
      <c r="J143" s="35">
        <v>56584</v>
      </c>
      <c r="K143" s="21">
        <v>9624.2000000000007</v>
      </c>
      <c r="L143" s="21">
        <v>8591.7000000000007</v>
      </c>
      <c r="M143" s="21">
        <v>10692.4</v>
      </c>
      <c r="N143" s="21">
        <v>17</v>
      </c>
      <c r="O143" s="21">
        <v>15.2</v>
      </c>
      <c r="P143" s="22">
        <v>18.899999999999999</v>
      </c>
    </row>
    <row r="144" spans="1:16">
      <c r="A144" s="6" t="s">
        <v>622</v>
      </c>
      <c r="B144" s="55" t="s">
        <v>623</v>
      </c>
      <c r="C144" s="44">
        <v>27201</v>
      </c>
      <c r="D144" s="21">
        <v>2589.1999999999998</v>
      </c>
      <c r="E144" s="21">
        <v>2276.4</v>
      </c>
      <c r="F144" s="21">
        <v>2923.1</v>
      </c>
      <c r="G144" s="21">
        <v>9.5</v>
      </c>
      <c r="H144" s="21">
        <v>8.4</v>
      </c>
      <c r="I144" s="22">
        <v>10.7</v>
      </c>
      <c r="J144" s="35">
        <v>29708</v>
      </c>
      <c r="K144" s="21">
        <v>4677.8</v>
      </c>
      <c r="L144" s="21">
        <v>4269.1000000000004</v>
      </c>
      <c r="M144" s="21">
        <v>5089.3</v>
      </c>
      <c r="N144" s="21">
        <v>15.7</v>
      </c>
      <c r="O144" s="21">
        <v>14.4</v>
      </c>
      <c r="P144" s="22">
        <v>17.100000000000001</v>
      </c>
    </row>
    <row r="145" spans="1:16">
      <c r="A145" s="6" t="s">
        <v>308</v>
      </c>
      <c r="B145" s="55" t="s">
        <v>309</v>
      </c>
      <c r="C145" s="44">
        <v>18263</v>
      </c>
      <c r="D145" s="21">
        <v>2325.8000000000002</v>
      </c>
      <c r="E145" s="21">
        <v>2048.5</v>
      </c>
      <c r="F145" s="21">
        <v>2608.3000000000002</v>
      </c>
      <c r="G145" s="21">
        <v>12.7</v>
      </c>
      <c r="H145" s="21">
        <v>11.2</v>
      </c>
      <c r="I145" s="22">
        <v>14.3</v>
      </c>
      <c r="J145" s="35">
        <v>19589</v>
      </c>
      <c r="K145" s="21">
        <v>4165.8999999999996</v>
      </c>
      <c r="L145" s="21">
        <v>3834.2</v>
      </c>
      <c r="M145" s="21">
        <v>4510.8</v>
      </c>
      <c r="N145" s="21">
        <v>21.3</v>
      </c>
      <c r="O145" s="21">
        <v>19.600000000000001</v>
      </c>
      <c r="P145" s="22">
        <v>23</v>
      </c>
    </row>
    <row r="146" spans="1:16">
      <c r="A146" s="6" t="s">
        <v>324</v>
      </c>
      <c r="B146" s="55" t="s">
        <v>325</v>
      </c>
      <c r="C146" s="44">
        <v>88871</v>
      </c>
      <c r="D146" s="21">
        <v>12785.8</v>
      </c>
      <c r="E146" s="21">
        <v>10920.4</v>
      </c>
      <c r="F146" s="21">
        <v>14760.5</v>
      </c>
      <c r="G146" s="21">
        <v>14.4</v>
      </c>
      <c r="H146" s="21">
        <v>12.3</v>
      </c>
      <c r="I146" s="22">
        <v>16.600000000000001</v>
      </c>
      <c r="J146" s="35">
        <v>98867</v>
      </c>
      <c r="K146" s="21">
        <v>22824.1</v>
      </c>
      <c r="L146" s="21">
        <v>20454.7</v>
      </c>
      <c r="M146" s="21">
        <v>25304.3</v>
      </c>
      <c r="N146" s="21">
        <v>23.1</v>
      </c>
      <c r="O146" s="21">
        <v>20.7</v>
      </c>
      <c r="P146" s="22">
        <v>25.6</v>
      </c>
    </row>
    <row r="147" spans="1:16">
      <c r="A147" s="6" t="s">
        <v>634</v>
      </c>
      <c r="B147" s="55" t="s">
        <v>635</v>
      </c>
      <c r="C147" s="44">
        <v>39038</v>
      </c>
      <c r="D147" s="21">
        <v>4591.1000000000004</v>
      </c>
      <c r="E147" s="21">
        <v>4000.8</v>
      </c>
      <c r="F147" s="21">
        <v>5201.2</v>
      </c>
      <c r="G147" s="21">
        <v>11.8</v>
      </c>
      <c r="H147" s="21">
        <v>10.199999999999999</v>
      </c>
      <c r="I147" s="22">
        <v>13.3</v>
      </c>
      <c r="J147" s="35">
        <v>39222</v>
      </c>
      <c r="K147" s="21">
        <v>7504</v>
      </c>
      <c r="L147" s="21">
        <v>6803.6</v>
      </c>
      <c r="M147" s="21">
        <v>8218.1</v>
      </c>
      <c r="N147" s="21">
        <v>19.100000000000001</v>
      </c>
      <c r="O147" s="21">
        <v>17.3</v>
      </c>
      <c r="P147" s="22">
        <v>21</v>
      </c>
    </row>
    <row r="148" spans="1:16">
      <c r="A148" s="6" t="s">
        <v>602</v>
      </c>
      <c r="B148" s="55" t="s">
        <v>603</v>
      </c>
      <c r="C148" s="44">
        <v>39824</v>
      </c>
      <c r="D148" s="21">
        <v>4188.8999999999996</v>
      </c>
      <c r="E148" s="21">
        <v>3675.5</v>
      </c>
      <c r="F148" s="21">
        <v>4707.5</v>
      </c>
      <c r="G148" s="21">
        <v>10.5</v>
      </c>
      <c r="H148" s="21">
        <v>9.1999999999999993</v>
      </c>
      <c r="I148" s="22">
        <v>11.8</v>
      </c>
      <c r="J148" s="35">
        <v>43282</v>
      </c>
      <c r="K148" s="21">
        <v>7393.8</v>
      </c>
      <c r="L148" s="21">
        <v>6787.1</v>
      </c>
      <c r="M148" s="21">
        <v>8045.6</v>
      </c>
      <c r="N148" s="21">
        <v>17.100000000000001</v>
      </c>
      <c r="O148" s="21">
        <v>15.7</v>
      </c>
      <c r="P148" s="22">
        <v>18.600000000000001</v>
      </c>
    </row>
    <row r="149" spans="1:16">
      <c r="A149" s="6" t="s">
        <v>736</v>
      </c>
      <c r="B149" s="55" t="s">
        <v>737</v>
      </c>
      <c r="C149" s="44">
        <v>17842</v>
      </c>
      <c r="D149" s="21">
        <v>1716.1</v>
      </c>
      <c r="E149" s="21">
        <v>1502.2</v>
      </c>
      <c r="F149" s="21">
        <v>1947.9</v>
      </c>
      <c r="G149" s="21">
        <v>9.6</v>
      </c>
      <c r="H149" s="21">
        <v>8.4</v>
      </c>
      <c r="I149" s="22">
        <v>10.9</v>
      </c>
      <c r="J149" s="35">
        <v>19522</v>
      </c>
      <c r="K149" s="21">
        <v>3143.8</v>
      </c>
      <c r="L149" s="21">
        <v>2846.5</v>
      </c>
      <c r="M149" s="21">
        <v>3467.3</v>
      </c>
      <c r="N149" s="21">
        <v>16.100000000000001</v>
      </c>
      <c r="O149" s="21">
        <v>14.6</v>
      </c>
      <c r="P149" s="22">
        <v>17.8</v>
      </c>
    </row>
    <row r="150" spans="1:16">
      <c r="A150" s="6" t="s">
        <v>636</v>
      </c>
      <c r="B150" s="55" t="s">
        <v>637</v>
      </c>
      <c r="C150" s="44">
        <v>22342</v>
      </c>
      <c r="D150" s="21">
        <v>2145.5</v>
      </c>
      <c r="E150" s="21">
        <v>1888.9</v>
      </c>
      <c r="F150" s="21">
        <v>2426</v>
      </c>
      <c r="G150" s="21">
        <v>9.6</v>
      </c>
      <c r="H150" s="21">
        <v>8.5</v>
      </c>
      <c r="I150" s="22">
        <v>10.9</v>
      </c>
      <c r="J150" s="35">
        <v>24835</v>
      </c>
      <c r="K150" s="21">
        <v>3993.2</v>
      </c>
      <c r="L150" s="21">
        <v>3622.7</v>
      </c>
      <c r="M150" s="21">
        <v>4368.7</v>
      </c>
      <c r="N150" s="21">
        <v>16.100000000000001</v>
      </c>
      <c r="O150" s="21">
        <v>14.6</v>
      </c>
      <c r="P150" s="22">
        <v>17.600000000000001</v>
      </c>
    </row>
    <row r="151" spans="1:16">
      <c r="A151" s="6" t="s">
        <v>474</v>
      </c>
      <c r="B151" s="55" t="s">
        <v>475</v>
      </c>
      <c r="C151" s="44">
        <v>81851</v>
      </c>
      <c r="D151" s="21">
        <v>10975</v>
      </c>
      <c r="E151" s="21">
        <v>9274.6</v>
      </c>
      <c r="F151" s="21">
        <v>12842.2</v>
      </c>
      <c r="G151" s="21">
        <v>13.4</v>
      </c>
      <c r="H151" s="21">
        <v>11.3</v>
      </c>
      <c r="I151" s="22">
        <v>15.7</v>
      </c>
      <c r="J151" s="35">
        <v>85077</v>
      </c>
      <c r="K151" s="21">
        <v>18402.7</v>
      </c>
      <c r="L151" s="21">
        <v>16332</v>
      </c>
      <c r="M151" s="21">
        <v>20615.099999999999</v>
      </c>
      <c r="N151" s="21">
        <v>21.6</v>
      </c>
      <c r="O151" s="21">
        <v>19.2</v>
      </c>
      <c r="P151" s="22">
        <v>24.2</v>
      </c>
    </row>
    <row r="152" spans="1:16">
      <c r="A152" s="6" t="s">
        <v>382</v>
      </c>
      <c r="B152" s="55" t="s">
        <v>383</v>
      </c>
      <c r="C152" s="44">
        <v>24841</v>
      </c>
      <c r="D152" s="21">
        <v>3343.6</v>
      </c>
      <c r="E152" s="21">
        <v>2923.9</v>
      </c>
      <c r="F152" s="21">
        <v>3788.3</v>
      </c>
      <c r="G152" s="21">
        <v>13.5</v>
      </c>
      <c r="H152" s="21">
        <v>11.8</v>
      </c>
      <c r="I152" s="22">
        <v>15.3</v>
      </c>
      <c r="J152" s="35">
        <v>26923</v>
      </c>
      <c r="K152" s="21">
        <v>5817.1</v>
      </c>
      <c r="L152" s="21">
        <v>5291.6</v>
      </c>
      <c r="M152" s="21">
        <v>6341.4</v>
      </c>
      <c r="N152" s="21">
        <v>21.6</v>
      </c>
      <c r="O152" s="21">
        <v>19.7</v>
      </c>
      <c r="P152" s="22">
        <v>23.6</v>
      </c>
    </row>
    <row r="153" spans="1:16">
      <c r="A153" s="6" t="s">
        <v>510</v>
      </c>
      <c r="B153" s="55" t="s">
        <v>511</v>
      </c>
      <c r="C153" s="44">
        <v>57446</v>
      </c>
      <c r="D153" s="21">
        <v>6679.3</v>
      </c>
      <c r="E153" s="21">
        <v>5873.5</v>
      </c>
      <c r="F153" s="21">
        <v>7517.6</v>
      </c>
      <c r="G153" s="21">
        <v>11.6</v>
      </c>
      <c r="H153" s="21">
        <v>10.199999999999999</v>
      </c>
      <c r="I153" s="22">
        <v>13.1</v>
      </c>
      <c r="J153" s="35">
        <v>62244</v>
      </c>
      <c r="K153" s="21">
        <v>12027.3</v>
      </c>
      <c r="L153" s="21">
        <v>11048.2</v>
      </c>
      <c r="M153" s="21">
        <v>13027.7</v>
      </c>
      <c r="N153" s="21">
        <v>19.3</v>
      </c>
      <c r="O153" s="21">
        <v>17.7</v>
      </c>
      <c r="P153" s="22">
        <v>20.9</v>
      </c>
    </row>
    <row r="154" spans="1:16">
      <c r="A154" s="6" t="s">
        <v>662</v>
      </c>
      <c r="B154" s="55" t="s">
        <v>663</v>
      </c>
      <c r="C154" s="44">
        <v>13656</v>
      </c>
      <c r="D154" s="21">
        <v>1291.4000000000001</v>
      </c>
      <c r="E154" s="21">
        <v>1130</v>
      </c>
      <c r="F154" s="21">
        <v>1456.2</v>
      </c>
      <c r="G154" s="21">
        <v>9.5</v>
      </c>
      <c r="H154" s="21">
        <v>8.3000000000000007</v>
      </c>
      <c r="I154" s="22">
        <v>10.7</v>
      </c>
      <c r="J154" s="35">
        <v>14837</v>
      </c>
      <c r="K154" s="21">
        <v>2416</v>
      </c>
      <c r="L154" s="21">
        <v>2209.5</v>
      </c>
      <c r="M154" s="21">
        <v>2631.9</v>
      </c>
      <c r="N154" s="21">
        <v>16.3</v>
      </c>
      <c r="O154" s="21">
        <v>14.9</v>
      </c>
      <c r="P154" s="22">
        <v>17.7</v>
      </c>
    </row>
    <row r="155" spans="1:16">
      <c r="A155" s="6" t="s">
        <v>844</v>
      </c>
      <c r="B155" s="55" t="s">
        <v>845</v>
      </c>
      <c r="C155" s="44">
        <v>39264</v>
      </c>
      <c r="D155" s="21">
        <v>3351.3</v>
      </c>
      <c r="E155" s="21">
        <v>2935.5</v>
      </c>
      <c r="F155" s="21">
        <v>3800</v>
      </c>
      <c r="G155" s="21">
        <v>8.5</v>
      </c>
      <c r="H155" s="21">
        <v>7.5</v>
      </c>
      <c r="I155" s="22">
        <v>9.6999999999999993</v>
      </c>
      <c r="J155" s="35">
        <v>44489</v>
      </c>
      <c r="K155" s="21">
        <v>6371.7</v>
      </c>
      <c r="L155" s="21">
        <v>5769.3</v>
      </c>
      <c r="M155" s="21">
        <v>7000.6</v>
      </c>
      <c r="N155" s="21">
        <v>14.3</v>
      </c>
      <c r="O155" s="21">
        <v>13</v>
      </c>
      <c r="P155" s="22">
        <v>15.7</v>
      </c>
    </row>
    <row r="156" spans="1:16">
      <c r="A156" s="6" t="s">
        <v>570</v>
      </c>
      <c r="B156" s="55" t="s">
        <v>571</v>
      </c>
      <c r="C156" s="44">
        <v>21287</v>
      </c>
      <c r="D156" s="21">
        <v>2201.8000000000002</v>
      </c>
      <c r="E156" s="21">
        <v>1926.1</v>
      </c>
      <c r="F156" s="21">
        <v>2498.5</v>
      </c>
      <c r="G156" s="21">
        <v>10.3</v>
      </c>
      <c r="H156" s="21">
        <v>9</v>
      </c>
      <c r="I156" s="22">
        <v>11.7</v>
      </c>
      <c r="J156" s="35">
        <v>23426</v>
      </c>
      <c r="K156" s="21">
        <v>3874.9</v>
      </c>
      <c r="L156" s="21">
        <v>3511.7</v>
      </c>
      <c r="M156" s="21">
        <v>4262.3999999999996</v>
      </c>
      <c r="N156" s="21">
        <v>16.5</v>
      </c>
      <c r="O156" s="21">
        <v>15</v>
      </c>
      <c r="P156" s="22">
        <v>18.2</v>
      </c>
    </row>
    <row r="157" spans="1:16">
      <c r="A157" s="6" t="s">
        <v>502</v>
      </c>
      <c r="B157" s="55" t="s">
        <v>503</v>
      </c>
      <c r="C157" s="44">
        <v>28256</v>
      </c>
      <c r="D157" s="21">
        <v>2939.7</v>
      </c>
      <c r="E157" s="21">
        <v>2581.6999999999998</v>
      </c>
      <c r="F157" s="21">
        <v>3338.1</v>
      </c>
      <c r="G157" s="21">
        <v>10.4</v>
      </c>
      <c r="H157" s="21">
        <v>9.1</v>
      </c>
      <c r="I157" s="22">
        <v>11.8</v>
      </c>
      <c r="J157" s="35">
        <v>30421</v>
      </c>
      <c r="K157" s="21">
        <v>5318.1</v>
      </c>
      <c r="L157" s="21">
        <v>4859.5</v>
      </c>
      <c r="M157" s="21">
        <v>5823.5</v>
      </c>
      <c r="N157" s="21">
        <v>17.5</v>
      </c>
      <c r="O157" s="21">
        <v>16</v>
      </c>
      <c r="P157" s="22">
        <v>19.100000000000001</v>
      </c>
    </row>
    <row r="158" spans="1:16">
      <c r="A158" s="6" t="s">
        <v>778</v>
      </c>
      <c r="B158" s="55" t="s">
        <v>779</v>
      </c>
      <c r="C158" s="44">
        <v>36181</v>
      </c>
      <c r="D158" s="21">
        <v>3021.7</v>
      </c>
      <c r="E158" s="21">
        <v>2587.3000000000002</v>
      </c>
      <c r="F158" s="21">
        <v>3475.1</v>
      </c>
      <c r="G158" s="21">
        <v>8.4</v>
      </c>
      <c r="H158" s="21">
        <v>7.2</v>
      </c>
      <c r="I158" s="22">
        <v>9.6</v>
      </c>
      <c r="J158" s="35">
        <v>40594</v>
      </c>
      <c r="K158" s="21">
        <v>5770.5</v>
      </c>
      <c r="L158" s="21">
        <v>5130.3999999999996</v>
      </c>
      <c r="M158" s="21">
        <v>6432.9</v>
      </c>
      <c r="N158" s="21">
        <v>14.2</v>
      </c>
      <c r="O158" s="21">
        <v>12.6</v>
      </c>
      <c r="P158" s="22">
        <v>15.8</v>
      </c>
    </row>
    <row r="159" spans="1:16">
      <c r="A159" s="6" t="s">
        <v>346</v>
      </c>
      <c r="B159" s="55" t="s">
        <v>347</v>
      </c>
      <c r="C159" s="44">
        <v>28219</v>
      </c>
      <c r="D159" s="21">
        <v>3834.4</v>
      </c>
      <c r="E159" s="21">
        <v>3306.6</v>
      </c>
      <c r="F159" s="21">
        <v>4380.8999999999996</v>
      </c>
      <c r="G159" s="21">
        <v>13.6</v>
      </c>
      <c r="H159" s="21">
        <v>11.7</v>
      </c>
      <c r="I159" s="22">
        <v>15.5</v>
      </c>
      <c r="J159" s="35">
        <v>31387</v>
      </c>
      <c r="K159" s="21">
        <v>7041.8</v>
      </c>
      <c r="L159" s="21">
        <v>6395.8</v>
      </c>
      <c r="M159" s="21">
        <v>7702.7</v>
      </c>
      <c r="N159" s="21">
        <v>22.4</v>
      </c>
      <c r="O159" s="21">
        <v>20.399999999999999</v>
      </c>
      <c r="P159" s="22">
        <v>24.5</v>
      </c>
    </row>
    <row r="160" spans="1:16">
      <c r="A160" s="6" t="s">
        <v>758</v>
      </c>
      <c r="B160" s="55" t="s">
        <v>759</v>
      </c>
      <c r="C160" s="44">
        <v>56807</v>
      </c>
      <c r="D160" s="21">
        <v>5420.5</v>
      </c>
      <c r="E160" s="21">
        <v>4741.8</v>
      </c>
      <c r="F160" s="21">
        <v>6125.4</v>
      </c>
      <c r="G160" s="21">
        <v>9.5</v>
      </c>
      <c r="H160" s="21">
        <v>8.3000000000000007</v>
      </c>
      <c r="I160" s="22">
        <v>10.8</v>
      </c>
      <c r="J160" s="35">
        <v>61630</v>
      </c>
      <c r="K160" s="21">
        <v>10101.6</v>
      </c>
      <c r="L160" s="21">
        <v>9238.7999999999993</v>
      </c>
      <c r="M160" s="21">
        <v>10967.5</v>
      </c>
      <c r="N160" s="21">
        <v>16.399999999999999</v>
      </c>
      <c r="O160" s="21">
        <v>15</v>
      </c>
      <c r="P160" s="22">
        <v>17.8</v>
      </c>
    </row>
    <row r="161" spans="1:16">
      <c r="A161" s="6" t="s">
        <v>824</v>
      </c>
      <c r="B161" s="55" t="s">
        <v>825</v>
      </c>
      <c r="C161" s="44">
        <v>22519</v>
      </c>
      <c r="D161" s="21">
        <v>1840.9</v>
      </c>
      <c r="E161" s="21">
        <v>1596.2</v>
      </c>
      <c r="F161" s="21">
        <v>2090.8000000000002</v>
      </c>
      <c r="G161" s="21">
        <v>8.1999999999999993</v>
      </c>
      <c r="H161" s="21">
        <v>7.1</v>
      </c>
      <c r="I161" s="22">
        <v>9.3000000000000007</v>
      </c>
      <c r="J161" s="35">
        <v>25018</v>
      </c>
      <c r="K161" s="21">
        <v>3447.8</v>
      </c>
      <c r="L161" s="21">
        <v>3097.9</v>
      </c>
      <c r="M161" s="21">
        <v>3815.5</v>
      </c>
      <c r="N161" s="21">
        <v>13.8</v>
      </c>
      <c r="O161" s="21">
        <v>12.4</v>
      </c>
      <c r="P161" s="22">
        <v>15.3</v>
      </c>
    </row>
    <row r="162" spans="1:16">
      <c r="A162" s="6" t="s">
        <v>384</v>
      </c>
      <c r="B162" s="55" t="s">
        <v>385</v>
      </c>
      <c r="C162" s="44">
        <v>47791</v>
      </c>
      <c r="D162" s="21">
        <v>5355</v>
      </c>
      <c r="E162" s="21">
        <v>4737.7</v>
      </c>
      <c r="F162" s="21">
        <v>5989.3</v>
      </c>
      <c r="G162" s="21">
        <v>11.2</v>
      </c>
      <c r="H162" s="21">
        <v>9.9</v>
      </c>
      <c r="I162" s="22">
        <v>12.5</v>
      </c>
      <c r="J162" s="35">
        <v>54569</v>
      </c>
      <c r="K162" s="21">
        <v>9939</v>
      </c>
      <c r="L162" s="21">
        <v>9119</v>
      </c>
      <c r="M162" s="21">
        <v>10768.2</v>
      </c>
      <c r="N162" s="21">
        <v>18.2</v>
      </c>
      <c r="O162" s="21">
        <v>16.7</v>
      </c>
      <c r="P162" s="22">
        <v>19.7</v>
      </c>
    </row>
    <row r="163" spans="1:16">
      <c r="A163" s="6" t="s">
        <v>420</v>
      </c>
      <c r="B163" s="55" t="s">
        <v>421</v>
      </c>
      <c r="C163" s="44">
        <v>30714</v>
      </c>
      <c r="D163" s="21">
        <v>3417.2</v>
      </c>
      <c r="E163" s="21">
        <v>3025.9</v>
      </c>
      <c r="F163" s="21">
        <v>3837.9</v>
      </c>
      <c r="G163" s="21">
        <v>11.1</v>
      </c>
      <c r="H163" s="21">
        <v>9.9</v>
      </c>
      <c r="I163" s="22">
        <v>12.5</v>
      </c>
      <c r="J163" s="35">
        <v>33212</v>
      </c>
      <c r="K163" s="21">
        <v>6357</v>
      </c>
      <c r="L163" s="21">
        <v>5864.7</v>
      </c>
      <c r="M163" s="21">
        <v>6871</v>
      </c>
      <c r="N163" s="21">
        <v>19.100000000000001</v>
      </c>
      <c r="O163" s="21">
        <v>17.7</v>
      </c>
      <c r="P163" s="22">
        <v>20.7</v>
      </c>
    </row>
    <row r="164" spans="1:16">
      <c r="A164" s="6" t="s">
        <v>504</v>
      </c>
      <c r="B164" s="55" t="s">
        <v>505</v>
      </c>
      <c r="C164" s="44">
        <v>28865</v>
      </c>
      <c r="D164" s="21">
        <v>3107.8</v>
      </c>
      <c r="E164" s="21">
        <v>2738.3</v>
      </c>
      <c r="F164" s="21">
        <v>3504.2</v>
      </c>
      <c r="G164" s="21">
        <v>10.8</v>
      </c>
      <c r="H164" s="21">
        <v>9.5</v>
      </c>
      <c r="I164" s="22">
        <v>12.1</v>
      </c>
      <c r="J164" s="35">
        <v>31436</v>
      </c>
      <c r="K164" s="21">
        <v>5885</v>
      </c>
      <c r="L164" s="21">
        <v>5417.7</v>
      </c>
      <c r="M164" s="21">
        <v>6375.9</v>
      </c>
      <c r="N164" s="21">
        <v>18.7</v>
      </c>
      <c r="O164" s="21">
        <v>17.2</v>
      </c>
      <c r="P164" s="22">
        <v>20.3</v>
      </c>
    </row>
    <row r="165" spans="1:16">
      <c r="A165" s="6" t="s">
        <v>476</v>
      </c>
      <c r="B165" s="55" t="s">
        <v>477</v>
      </c>
      <c r="C165" s="44">
        <v>54118</v>
      </c>
      <c r="D165" s="21">
        <v>6584.6</v>
      </c>
      <c r="E165" s="21">
        <v>5674.4</v>
      </c>
      <c r="F165" s="21">
        <v>7512</v>
      </c>
      <c r="G165" s="21">
        <v>12.2</v>
      </c>
      <c r="H165" s="21">
        <v>10.5</v>
      </c>
      <c r="I165" s="22">
        <v>13.9</v>
      </c>
      <c r="J165" s="35">
        <v>58566</v>
      </c>
      <c r="K165" s="21">
        <v>12029.1</v>
      </c>
      <c r="L165" s="21">
        <v>10943.2</v>
      </c>
      <c r="M165" s="21">
        <v>13153.3</v>
      </c>
      <c r="N165" s="21">
        <v>20.5</v>
      </c>
      <c r="O165" s="21">
        <v>18.7</v>
      </c>
      <c r="P165" s="22">
        <v>22.5</v>
      </c>
    </row>
    <row r="166" spans="1:16">
      <c r="A166" s="6" t="s">
        <v>826</v>
      </c>
      <c r="B166" s="55" t="s">
        <v>827</v>
      </c>
      <c r="C166" s="44">
        <v>49591</v>
      </c>
      <c r="D166" s="21">
        <v>5376.6</v>
      </c>
      <c r="E166" s="21">
        <v>4519.2</v>
      </c>
      <c r="F166" s="21">
        <v>6251.9</v>
      </c>
      <c r="G166" s="21">
        <v>10.8</v>
      </c>
      <c r="H166" s="21">
        <v>9.1</v>
      </c>
      <c r="I166" s="22">
        <v>12.6</v>
      </c>
      <c r="J166" s="35">
        <v>52908</v>
      </c>
      <c r="K166" s="21">
        <v>9404.2999999999993</v>
      </c>
      <c r="L166" s="21">
        <v>8227.5</v>
      </c>
      <c r="M166" s="21">
        <v>10618.2</v>
      </c>
      <c r="N166" s="21">
        <v>17.8</v>
      </c>
      <c r="O166" s="21">
        <v>15.6</v>
      </c>
      <c r="P166" s="22">
        <v>20.100000000000001</v>
      </c>
    </row>
    <row r="167" spans="1:16">
      <c r="A167" s="6" t="s">
        <v>440</v>
      </c>
      <c r="B167" s="55" t="s">
        <v>441</v>
      </c>
      <c r="C167" s="44">
        <v>25911</v>
      </c>
      <c r="D167" s="21">
        <v>3024</v>
      </c>
      <c r="E167" s="21">
        <v>2668.3</v>
      </c>
      <c r="F167" s="21">
        <v>3400.5</v>
      </c>
      <c r="G167" s="21">
        <v>11.7</v>
      </c>
      <c r="H167" s="21">
        <v>10.3</v>
      </c>
      <c r="I167" s="22">
        <v>13.1</v>
      </c>
      <c r="J167" s="35">
        <v>28671</v>
      </c>
      <c r="K167" s="21">
        <v>5312.5</v>
      </c>
      <c r="L167" s="21">
        <v>4853.7</v>
      </c>
      <c r="M167" s="21">
        <v>5786</v>
      </c>
      <c r="N167" s="21">
        <v>18.5</v>
      </c>
      <c r="O167" s="21">
        <v>16.899999999999999</v>
      </c>
      <c r="P167" s="22">
        <v>20.2</v>
      </c>
    </row>
    <row r="168" spans="1:16">
      <c r="A168" s="6" t="s">
        <v>560</v>
      </c>
      <c r="B168" s="55" t="s">
        <v>561</v>
      </c>
      <c r="C168" s="44">
        <v>26362</v>
      </c>
      <c r="D168" s="21">
        <v>2927.2</v>
      </c>
      <c r="E168" s="21">
        <v>2585.8000000000002</v>
      </c>
      <c r="F168" s="21">
        <v>3278</v>
      </c>
      <c r="G168" s="21">
        <v>11.1</v>
      </c>
      <c r="H168" s="21">
        <v>9.8000000000000007</v>
      </c>
      <c r="I168" s="22">
        <v>12.4</v>
      </c>
      <c r="J168" s="35">
        <v>28794</v>
      </c>
      <c r="K168" s="21">
        <v>5210.6000000000004</v>
      </c>
      <c r="L168" s="21">
        <v>4787.8999999999996</v>
      </c>
      <c r="M168" s="21">
        <v>5647.8</v>
      </c>
      <c r="N168" s="21">
        <v>18.100000000000001</v>
      </c>
      <c r="O168" s="21">
        <v>16.600000000000001</v>
      </c>
      <c r="P168" s="22">
        <v>19.600000000000001</v>
      </c>
    </row>
    <row r="169" spans="1:16">
      <c r="A169" s="6" t="s">
        <v>326</v>
      </c>
      <c r="B169" s="55" t="s">
        <v>327</v>
      </c>
      <c r="C169" s="44">
        <v>36581</v>
      </c>
      <c r="D169" s="21">
        <v>4881.3</v>
      </c>
      <c r="E169" s="21">
        <v>4309.8</v>
      </c>
      <c r="F169" s="21">
        <v>5467.5</v>
      </c>
      <c r="G169" s="21">
        <v>13.3</v>
      </c>
      <c r="H169" s="21">
        <v>11.8</v>
      </c>
      <c r="I169" s="22">
        <v>14.9</v>
      </c>
      <c r="J169" s="35">
        <v>39666</v>
      </c>
      <c r="K169" s="21">
        <v>8570.5</v>
      </c>
      <c r="L169" s="21">
        <v>7895.3</v>
      </c>
      <c r="M169" s="21">
        <v>9274.5</v>
      </c>
      <c r="N169" s="21">
        <v>21.6</v>
      </c>
      <c r="O169" s="21">
        <v>19.899999999999999</v>
      </c>
      <c r="P169" s="22">
        <v>23.4</v>
      </c>
    </row>
    <row r="170" spans="1:16">
      <c r="A170" s="6" t="s">
        <v>738</v>
      </c>
      <c r="B170" s="55" t="s">
        <v>739</v>
      </c>
      <c r="C170" s="44">
        <v>30018</v>
      </c>
      <c r="D170" s="21">
        <v>2573.8000000000002</v>
      </c>
      <c r="E170" s="21">
        <v>2235.5</v>
      </c>
      <c r="F170" s="21">
        <v>2917.1</v>
      </c>
      <c r="G170" s="21">
        <v>8.6</v>
      </c>
      <c r="H170" s="21">
        <v>7.4</v>
      </c>
      <c r="I170" s="22">
        <v>9.6999999999999993</v>
      </c>
      <c r="J170" s="35">
        <v>33583</v>
      </c>
      <c r="K170" s="21">
        <v>5131.6000000000004</v>
      </c>
      <c r="L170" s="21">
        <v>4670.8999999999996</v>
      </c>
      <c r="M170" s="21">
        <v>5620.3</v>
      </c>
      <c r="N170" s="21">
        <v>15.3</v>
      </c>
      <c r="O170" s="21">
        <v>13.9</v>
      </c>
      <c r="P170" s="22">
        <v>16.7</v>
      </c>
    </row>
    <row r="171" spans="1:16">
      <c r="A171" s="6" t="s">
        <v>572</v>
      </c>
      <c r="B171" s="55" t="s">
        <v>573</v>
      </c>
      <c r="C171" s="44">
        <v>30051</v>
      </c>
      <c r="D171" s="21">
        <v>3002.6</v>
      </c>
      <c r="E171" s="21">
        <v>2632</v>
      </c>
      <c r="F171" s="21">
        <v>3379.3</v>
      </c>
      <c r="G171" s="21">
        <v>10</v>
      </c>
      <c r="H171" s="21">
        <v>8.8000000000000007</v>
      </c>
      <c r="I171" s="22">
        <v>11.2</v>
      </c>
      <c r="J171" s="35">
        <v>32770</v>
      </c>
      <c r="K171" s="21">
        <v>5475</v>
      </c>
      <c r="L171" s="21">
        <v>5017.5</v>
      </c>
      <c r="M171" s="21">
        <v>5957.2</v>
      </c>
      <c r="N171" s="21">
        <v>16.7</v>
      </c>
      <c r="O171" s="21">
        <v>15.3</v>
      </c>
      <c r="P171" s="22">
        <v>18.2</v>
      </c>
    </row>
    <row r="172" spans="1:16">
      <c r="A172" s="6" t="s">
        <v>396</v>
      </c>
      <c r="B172" s="55" t="s">
        <v>397</v>
      </c>
      <c r="C172" s="44">
        <v>41163</v>
      </c>
      <c r="D172" s="21">
        <v>4872.1000000000004</v>
      </c>
      <c r="E172" s="21">
        <v>4317.1000000000004</v>
      </c>
      <c r="F172" s="21">
        <v>5451.9</v>
      </c>
      <c r="G172" s="21">
        <v>11.8</v>
      </c>
      <c r="H172" s="21">
        <v>10.5</v>
      </c>
      <c r="I172" s="22">
        <v>13.2</v>
      </c>
      <c r="J172" s="35">
        <v>44224</v>
      </c>
      <c r="K172" s="21">
        <v>8657</v>
      </c>
      <c r="L172" s="21">
        <v>7999.9</v>
      </c>
      <c r="M172" s="21">
        <v>9323.7000000000007</v>
      </c>
      <c r="N172" s="21">
        <v>19.600000000000001</v>
      </c>
      <c r="O172" s="21">
        <v>18.100000000000001</v>
      </c>
      <c r="P172" s="22">
        <v>21.1</v>
      </c>
    </row>
    <row r="173" spans="1:16">
      <c r="A173" s="6" t="s">
        <v>334</v>
      </c>
      <c r="B173" s="55" t="s">
        <v>335</v>
      </c>
      <c r="C173" s="44">
        <v>30431</v>
      </c>
      <c r="D173" s="21">
        <v>3764.7</v>
      </c>
      <c r="E173" s="21">
        <v>3271.6</v>
      </c>
      <c r="F173" s="21">
        <v>4272.1000000000004</v>
      </c>
      <c r="G173" s="21">
        <v>12.4</v>
      </c>
      <c r="H173" s="21">
        <v>10.8</v>
      </c>
      <c r="I173" s="22">
        <v>14</v>
      </c>
      <c r="J173" s="35">
        <v>33932</v>
      </c>
      <c r="K173" s="21">
        <v>6633.3</v>
      </c>
      <c r="L173" s="21">
        <v>5962.6</v>
      </c>
      <c r="M173" s="21">
        <v>7330</v>
      </c>
      <c r="N173" s="21">
        <v>19.5</v>
      </c>
      <c r="O173" s="21">
        <v>17.600000000000001</v>
      </c>
      <c r="P173" s="22">
        <v>21.6</v>
      </c>
    </row>
    <row r="174" spans="1:16">
      <c r="A174" s="6" t="s">
        <v>512</v>
      </c>
      <c r="B174" s="55" t="s">
        <v>513</v>
      </c>
      <c r="C174" s="44">
        <v>80150</v>
      </c>
      <c r="D174" s="21">
        <v>8970.2999999999993</v>
      </c>
      <c r="E174" s="21">
        <v>7930.5</v>
      </c>
      <c r="F174" s="21">
        <v>10051</v>
      </c>
      <c r="G174" s="21">
        <v>11.2</v>
      </c>
      <c r="H174" s="21">
        <v>9.9</v>
      </c>
      <c r="I174" s="22">
        <v>12.5</v>
      </c>
      <c r="J174" s="35">
        <v>86017</v>
      </c>
      <c r="K174" s="21">
        <v>15900.1</v>
      </c>
      <c r="L174" s="21">
        <v>14659</v>
      </c>
      <c r="M174" s="21">
        <v>17188.3</v>
      </c>
      <c r="N174" s="21">
        <v>18.5</v>
      </c>
      <c r="O174" s="21">
        <v>17</v>
      </c>
      <c r="P174" s="22">
        <v>20</v>
      </c>
    </row>
    <row r="175" spans="1:16">
      <c r="A175" s="6" t="s">
        <v>604</v>
      </c>
      <c r="B175" s="55" t="s">
        <v>605</v>
      </c>
      <c r="C175" s="44">
        <v>53799</v>
      </c>
      <c r="D175" s="21">
        <v>5272.2</v>
      </c>
      <c r="E175" s="21">
        <v>4645.8999999999996</v>
      </c>
      <c r="F175" s="21">
        <v>5922</v>
      </c>
      <c r="G175" s="21">
        <v>9.8000000000000007</v>
      </c>
      <c r="H175" s="21">
        <v>8.6</v>
      </c>
      <c r="I175" s="22">
        <v>11</v>
      </c>
      <c r="J175" s="35">
        <v>59566</v>
      </c>
      <c r="K175" s="21">
        <v>10039.4</v>
      </c>
      <c r="L175" s="21">
        <v>9233</v>
      </c>
      <c r="M175" s="21">
        <v>10850.1</v>
      </c>
      <c r="N175" s="21">
        <v>16.899999999999999</v>
      </c>
      <c r="O175" s="21">
        <v>15.5</v>
      </c>
      <c r="P175" s="22">
        <v>18.2</v>
      </c>
    </row>
    <row r="176" spans="1:16">
      <c r="A176" s="6" t="s">
        <v>514</v>
      </c>
      <c r="B176" s="55" t="s">
        <v>515</v>
      </c>
      <c r="C176" s="44">
        <v>47867</v>
      </c>
      <c r="D176" s="21">
        <v>5419.1</v>
      </c>
      <c r="E176" s="21">
        <v>4768.8</v>
      </c>
      <c r="F176" s="21">
        <v>6097.3</v>
      </c>
      <c r="G176" s="21">
        <v>11.3</v>
      </c>
      <c r="H176" s="21">
        <v>10</v>
      </c>
      <c r="I176" s="22">
        <v>12.7</v>
      </c>
      <c r="J176" s="35">
        <v>53888</v>
      </c>
      <c r="K176" s="21">
        <v>10254.1</v>
      </c>
      <c r="L176" s="21">
        <v>9411.5</v>
      </c>
      <c r="M176" s="21">
        <v>11109.1</v>
      </c>
      <c r="N176" s="21">
        <v>19</v>
      </c>
      <c r="O176" s="21">
        <v>17.5</v>
      </c>
      <c r="P176" s="22">
        <v>20.6</v>
      </c>
    </row>
    <row r="177" spans="1:16">
      <c r="A177" s="6" t="s">
        <v>422</v>
      </c>
      <c r="B177" s="55" t="s">
        <v>423</v>
      </c>
      <c r="C177" s="44">
        <v>16145</v>
      </c>
      <c r="D177" s="21">
        <v>1966.8</v>
      </c>
      <c r="E177" s="21">
        <v>1736</v>
      </c>
      <c r="F177" s="21">
        <v>2201.6</v>
      </c>
      <c r="G177" s="21">
        <v>12.2</v>
      </c>
      <c r="H177" s="21">
        <v>10.8</v>
      </c>
      <c r="I177" s="22">
        <v>13.6</v>
      </c>
      <c r="J177" s="35">
        <v>17295</v>
      </c>
      <c r="K177" s="21">
        <v>3183.7</v>
      </c>
      <c r="L177" s="21">
        <v>2912.3</v>
      </c>
      <c r="M177" s="21">
        <v>3461.7</v>
      </c>
      <c r="N177" s="21">
        <v>18.399999999999999</v>
      </c>
      <c r="O177" s="21">
        <v>16.8</v>
      </c>
      <c r="P177" s="22">
        <v>20</v>
      </c>
    </row>
    <row r="178" spans="1:16">
      <c r="A178" s="6" t="s">
        <v>718</v>
      </c>
      <c r="B178" s="55" t="s">
        <v>719</v>
      </c>
      <c r="C178" s="44">
        <v>25727</v>
      </c>
      <c r="D178" s="21">
        <v>2438.8000000000002</v>
      </c>
      <c r="E178" s="21">
        <v>2139.6999999999998</v>
      </c>
      <c r="F178" s="21">
        <v>2751.2</v>
      </c>
      <c r="G178" s="21">
        <v>9.5</v>
      </c>
      <c r="H178" s="21">
        <v>8.3000000000000007</v>
      </c>
      <c r="I178" s="22">
        <v>10.7</v>
      </c>
      <c r="J178" s="35">
        <v>26932</v>
      </c>
      <c r="K178" s="21">
        <v>4379.3</v>
      </c>
      <c r="L178" s="21">
        <v>4010</v>
      </c>
      <c r="M178" s="21">
        <v>4775.1000000000004</v>
      </c>
      <c r="N178" s="21">
        <v>16.3</v>
      </c>
      <c r="O178" s="21">
        <v>14.9</v>
      </c>
      <c r="P178" s="22">
        <v>17.7</v>
      </c>
    </row>
    <row r="179" spans="1:16">
      <c r="A179" s="6" t="s">
        <v>606</v>
      </c>
      <c r="B179" s="55" t="s">
        <v>607</v>
      </c>
      <c r="C179" s="44">
        <v>162459</v>
      </c>
      <c r="D179" s="21">
        <v>15935</v>
      </c>
      <c r="E179" s="21">
        <v>14082.9</v>
      </c>
      <c r="F179" s="21">
        <v>17884.599999999999</v>
      </c>
      <c r="G179" s="21">
        <v>9.8000000000000007</v>
      </c>
      <c r="H179" s="21">
        <v>8.6999999999999993</v>
      </c>
      <c r="I179" s="22">
        <v>11</v>
      </c>
      <c r="J179" s="35">
        <v>180361</v>
      </c>
      <c r="K179" s="21">
        <v>29277.200000000001</v>
      </c>
      <c r="L179" s="21">
        <v>26841.9</v>
      </c>
      <c r="M179" s="21">
        <v>31685.599999999999</v>
      </c>
      <c r="N179" s="21">
        <v>16.2</v>
      </c>
      <c r="O179" s="21">
        <v>14.9</v>
      </c>
      <c r="P179" s="22">
        <v>17.600000000000001</v>
      </c>
    </row>
    <row r="180" spans="1:16">
      <c r="A180" s="6" t="s">
        <v>478</v>
      </c>
      <c r="B180" s="55" t="s">
        <v>479</v>
      </c>
      <c r="C180" s="44">
        <v>85526</v>
      </c>
      <c r="D180" s="21">
        <v>9757.6</v>
      </c>
      <c r="E180" s="21">
        <v>8626.4</v>
      </c>
      <c r="F180" s="21">
        <v>10960</v>
      </c>
      <c r="G180" s="21">
        <v>11.4</v>
      </c>
      <c r="H180" s="21">
        <v>10.1</v>
      </c>
      <c r="I180" s="22">
        <v>12.8</v>
      </c>
      <c r="J180" s="35">
        <v>94711</v>
      </c>
      <c r="K180" s="21">
        <v>17944.5</v>
      </c>
      <c r="L180" s="21">
        <v>16518.599999999999</v>
      </c>
      <c r="M180" s="21">
        <v>19388.900000000001</v>
      </c>
      <c r="N180" s="21">
        <v>18.899999999999999</v>
      </c>
      <c r="O180" s="21">
        <v>17.399999999999999</v>
      </c>
      <c r="P180" s="22">
        <v>20.5</v>
      </c>
    </row>
    <row r="181" spans="1:16">
      <c r="A181" s="6" t="s">
        <v>424</v>
      </c>
      <c r="B181" s="55" t="s">
        <v>425</v>
      </c>
      <c r="C181" s="44">
        <v>25623</v>
      </c>
      <c r="D181" s="21">
        <v>3185.2</v>
      </c>
      <c r="E181" s="21">
        <v>2770.5</v>
      </c>
      <c r="F181" s="21">
        <v>3620.5</v>
      </c>
      <c r="G181" s="21">
        <v>12.4</v>
      </c>
      <c r="H181" s="21">
        <v>10.8</v>
      </c>
      <c r="I181" s="22">
        <v>14.1</v>
      </c>
      <c r="J181" s="35">
        <v>27243</v>
      </c>
      <c r="K181" s="21">
        <v>5585.4</v>
      </c>
      <c r="L181" s="21">
        <v>5071.3999999999996</v>
      </c>
      <c r="M181" s="21">
        <v>6126.4</v>
      </c>
      <c r="N181" s="21">
        <v>20.5</v>
      </c>
      <c r="O181" s="21">
        <v>18.600000000000001</v>
      </c>
      <c r="P181" s="22">
        <v>22.5</v>
      </c>
    </row>
    <row r="182" spans="1:16">
      <c r="A182" s="6" t="s">
        <v>442</v>
      </c>
      <c r="B182" s="55" t="s">
        <v>443</v>
      </c>
      <c r="C182" s="44">
        <v>50467</v>
      </c>
      <c r="D182" s="21">
        <v>6846.8</v>
      </c>
      <c r="E182" s="21">
        <v>5853.4</v>
      </c>
      <c r="F182" s="21">
        <v>7907.3</v>
      </c>
      <c r="G182" s="21">
        <v>13.6</v>
      </c>
      <c r="H182" s="21">
        <v>11.6</v>
      </c>
      <c r="I182" s="22">
        <v>15.7</v>
      </c>
      <c r="J182" s="35">
        <v>53884</v>
      </c>
      <c r="K182" s="21">
        <v>11748.8</v>
      </c>
      <c r="L182" s="21">
        <v>10517.2</v>
      </c>
      <c r="M182" s="21">
        <v>13048.8</v>
      </c>
      <c r="N182" s="21">
        <v>21.8</v>
      </c>
      <c r="O182" s="21">
        <v>19.5</v>
      </c>
      <c r="P182" s="22">
        <v>24.2</v>
      </c>
    </row>
    <row r="183" spans="1:16">
      <c r="A183" s="6" t="s">
        <v>462</v>
      </c>
      <c r="B183" s="55" t="s">
        <v>463</v>
      </c>
      <c r="C183" s="44">
        <v>29695</v>
      </c>
      <c r="D183" s="21">
        <v>3458.3</v>
      </c>
      <c r="E183" s="21">
        <v>3028.1</v>
      </c>
      <c r="F183" s="21">
        <v>3909.3</v>
      </c>
      <c r="G183" s="21">
        <v>11.6</v>
      </c>
      <c r="H183" s="21">
        <v>10.199999999999999</v>
      </c>
      <c r="I183" s="22">
        <v>13.2</v>
      </c>
      <c r="J183" s="35">
        <v>32234</v>
      </c>
      <c r="K183" s="21">
        <v>6469.7</v>
      </c>
      <c r="L183" s="21">
        <v>5931.1</v>
      </c>
      <c r="M183" s="21">
        <v>7013.3</v>
      </c>
      <c r="N183" s="21">
        <v>20.100000000000001</v>
      </c>
      <c r="O183" s="21">
        <v>18.399999999999999</v>
      </c>
      <c r="P183" s="22">
        <v>21.8</v>
      </c>
    </row>
    <row r="184" spans="1:16">
      <c r="A184" s="6" t="s">
        <v>708</v>
      </c>
      <c r="B184" s="55" t="s">
        <v>709</v>
      </c>
      <c r="C184" s="44">
        <v>12947</v>
      </c>
      <c r="D184" s="21">
        <v>1214.0999999999999</v>
      </c>
      <c r="E184" s="21">
        <v>1055.8</v>
      </c>
      <c r="F184" s="21">
        <v>1376.7</v>
      </c>
      <c r="G184" s="21">
        <v>9.4</v>
      </c>
      <c r="H184" s="21">
        <v>8.1999999999999993</v>
      </c>
      <c r="I184" s="22">
        <v>10.6</v>
      </c>
      <c r="J184" s="35">
        <v>14468</v>
      </c>
      <c r="K184" s="21">
        <v>2330.4</v>
      </c>
      <c r="L184" s="21">
        <v>2118</v>
      </c>
      <c r="M184" s="21">
        <v>2548.9</v>
      </c>
      <c r="N184" s="21">
        <v>16.100000000000001</v>
      </c>
      <c r="O184" s="21">
        <v>14.6</v>
      </c>
      <c r="P184" s="22">
        <v>17.600000000000001</v>
      </c>
    </row>
    <row r="185" spans="1:16">
      <c r="A185" s="6" t="s">
        <v>426</v>
      </c>
      <c r="B185" s="55" t="s">
        <v>427</v>
      </c>
      <c r="C185" s="44">
        <v>47216</v>
      </c>
      <c r="D185" s="21">
        <v>6074.3</v>
      </c>
      <c r="E185" s="21">
        <v>5251.4</v>
      </c>
      <c r="F185" s="21">
        <v>6931.1</v>
      </c>
      <c r="G185" s="21">
        <v>12.9</v>
      </c>
      <c r="H185" s="21">
        <v>11.1</v>
      </c>
      <c r="I185" s="22">
        <v>14.7</v>
      </c>
      <c r="J185" s="35">
        <v>51157</v>
      </c>
      <c r="K185" s="21">
        <v>10982.1</v>
      </c>
      <c r="L185" s="21">
        <v>9983.6</v>
      </c>
      <c r="M185" s="21">
        <v>11993.2</v>
      </c>
      <c r="N185" s="21">
        <v>21.5</v>
      </c>
      <c r="O185" s="21">
        <v>19.5</v>
      </c>
      <c r="P185" s="22">
        <v>23.4</v>
      </c>
    </row>
    <row r="186" spans="1:16">
      <c r="A186" s="6" t="s">
        <v>846</v>
      </c>
      <c r="B186" s="55" t="s">
        <v>847</v>
      </c>
      <c r="C186" s="44">
        <v>24895</v>
      </c>
      <c r="D186" s="21">
        <v>2091.4</v>
      </c>
      <c r="E186" s="21">
        <v>1827.2</v>
      </c>
      <c r="F186" s="21">
        <v>2375.1</v>
      </c>
      <c r="G186" s="21">
        <v>8.4</v>
      </c>
      <c r="H186" s="21">
        <v>7.3</v>
      </c>
      <c r="I186" s="22">
        <v>9.5</v>
      </c>
      <c r="J186" s="35">
        <v>28035</v>
      </c>
      <c r="K186" s="21">
        <v>3895.2</v>
      </c>
      <c r="L186" s="21">
        <v>3512.1</v>
      </c>
      <c r="M186" s="21">
        <v>4298.5</v>
      </c>
      <c r="N186" s="21">
        <v>13.9</v>
      </c>
      <c r="O186" s="21">
        <v>12.5</v>
      </c>
      <c r="P186" s="22">
        <v>15.3</v>
      </c>
    </row>
    <row r="187" spans="1:16">
      <c r="A187" s="6" t="s">
        <v>386</v>
      </c>
      <c r="B187" s="55" t="s">
        <v>387</v>
      </c>
      <c r="C187" s="44">
        <v>20430</v>
      </c>
      <c r="D187" s="21">
        <v>2716.3</v>
      </c>
      <c r="E187" s="21">
        <v>2382.6999999999998</v>
      </c>
      <c r="F187" s="21">
        <v>3070.9</v>
      </c>
      <c r="G187" s="21">
        <v>13.3</v>
      </c>
      <c r="H187" s="21">
        <v>11.7</v>
      </c>
      <c r="I187" s="22">
        <v>15</v>
      </c>
      <c r="J187" s="35">
        <v>21750</v>
      </c>
      <c r="K187" s="21">
        <v>4555.5</v>
      </c>
      <c r="L187" s="21">
        <v>4163.1000000000004</v>
      </c>
      <c r="M187" s="21">
        <v>4972.1000000000004</v>
      </c>
      <c r="N187" s="21">
        <v>20.9</v>
      </c>
      <c r="O187" s="21">
        <v>19.100000000000001</v>
      </c>
      <c r="P187" s="22">
        <v>22.9</v>
      </c>
    </row>
    <row r="188" spans="1:16">
      <c r="A188" s="6" t="s">
        <v>464</v>
      </c>
      <c r="B188" s="55" t="s">
        <v>465</v>
      </c>
      <c r="C188" s="44">
        <v>39849</v>
      </c>
      <c r="D188" s="21">
        <v>5017.3</v>
      </c>
      <c r="E188" s="21">
        <v>4381.8</v>
      </c>
      <c r="F188" s="21">
        <v>5696.1</v>
      </c>
      <c r="G188" s="21">
        <v>12.6</v>
      </c>
      <c r="H188" s="21">
        <v>11</v>
      </c>
      <c r="I188" s="22">
        <v>14.3</v>
      </c>
      <c r="J188" s="35">
        <v>43652</v>
      </c>
      <c r="K188" s="21">
        <v>8897.6</v>
      </c>
      <c r="L188" s="21">
        <v>8108.2</v>
      </c>
      <c r="M188" s="21">
        <v>9718.4</v>
      </c>
      <c r="N188" s="21">
        <v>20.399999999999999</v>
      </c>
      <c r="O188" s="21">
        <v>18.600000000000001</v>
      </c>
      <c r="P188" s="22">
        <v>22.3</v>
      </c>
    </row>
    <row r="189" spans="1:16">
      <c r="A189" s="6" t="s">
        <v>362</v>
      </c>
      <c r="B189" s="55" t="s">
        <v>363</v>
      </c>
      <c r="C189" s="44">
        <v>55561</v>
      </c>
      <c r="D189" s="21">
        <v>7165.5</v>
      </c>
      <c r="E189" s="21">
        <v>6326</v>
      </c>
      <c r="F189" s="21">
        <v>8020.6</v>
      </c>
      <c r="G189" s="21">
        <v>12.9</v>
      </c>
      <c r="H189" s="21">
        <v>11.4</v>
      </c>
      <c r="I189" s="22">
        <v>14.4</v>
      </c>
      <c r="J189" s="35">
        <v>60563</v>
      </c>
      <c r="K189" s="21">
        <v>12728.2</v>
      </c>
      <c r="L189" s="21">
        <v>11680.7</v>
      </c>
      <c r="M189" s="21">
        <v>13787.6</v>
      </c>
      <c r="N189" s="21">
        <v>21</v>
      </c>
      <c r="O189" s="21">
        <v>19.3</v>
      </c>
      <c r="P189" s="22">
        <v>22.8</v>
      </c>
    </row>
    <row r="190" spans="1:16">
      <c r="A190" s="6" t="s">
        <v>428</v>
      </c>
      <c r="B190" s="55" t="s">
        <v>429</v>
      </c>
      <c r="C190" s="44">
        <v>38828</v>
      </c>
      <c r="D190" s="21">
        <v>4719.2</v>
      </c>
      <c r="E190" s="21">
        <v>4140.8</v>
      </c>
      <c r="F190" s="21">
        <v>5312.1</v>
      </c>
      <c r="G190" s="21">
        <v>12.2</v>
      </c>
      <c r="H190" s="21">
        <v>10.7</v>
      </c>
      <c r="I190" s="22">
        <v>13.7</v>
      </c>
      <c r="J190" s="35">
        <v>41675</v>
      </c>
      <c r="K190" s="21">
        <v>8374.2999999999993</v>
      </c>
      <c r="L190" s="21">
        <v>7646.8</v>
      </c>
      <c r="M190" s="21">
        <v>9114</v>
      </c>
      <c r="N190" s="21">
        <v>20.100000000000001</v>
      </c>
      <c r="O190" s="21">
        <v>18.3</v>
      </c>
      <c r="P190" s="22">
        <v>21.9</v>
      </c>
    </row>
    <row r="191" spans="1:16">
      <c r="A191" s="6" t="s">
        <v>608</v>
      </c>
      <c r="B191" s="55" t="s">
        <v>609</v>
      </c>
      <c r="C191" s="44">
        <v>29325</v>
      </c>
      <c r="D191" s="21">
        <v>3484.5</v>
      </c>
      <c r="E191" s="21">
        <v>3026.3</v>
      </c>
      <c r="F191" s="21">
        <v>3974.7</v>
      </c>
      <c r="G191" s="21">
        <v>11.9</v>
      </c>
      <c r="H191" s="21">
        <v>10.3</v>
      </c>
      <c r="I191" s="22">
        <v>13.6</v>
      </c>
      <c r="J191" s="35">
        <v>30443</v>
      </c>
      <c r="K191" s="21">
        <v>5875.8</v>
      </c>
      <c r="L191" s="21">
        <v>5321.8</v>
      </c>
      <c r="M191" s="21">
        <v>6436.6</v>
      </c>
      <c r="N191" s="21">
        <v>19.3</v>
      </c>
      <c r="O191" s="21">
        <v>17.5</v>
      </c>
      <c r="P191" s="22">
        <v>21.1</v>
      </c>
    </row>
    <row r="192" spans="1:16">
      <c r="A192" s="6" t="s">
        <v>780</v>
      </c>
      <c r="B192" s="55" t="s">
        <v>781</v>
      </c>
      <c r="C192" s="44">
        <v>30269</v>
      </c>
      <c r="D192" s="21">
        <v>2879.9</v>
      </c>
      <c r="E192" s="21">
        <v>2510.5</v>
      </c>
      <c r="F192" s="21">
        <v>3264.1</v>
      </c>
      <c r="G192" s="21">
        <v>9.5</v>
      </c>
      <c r="H192" s="21">
        <v>8.3000000000000007</v>
      </c>
      <c r="I192" s="22">
        <v>10.8</v>
      </c>
      <c r="J192" s="35">
        <v>31657</v>
      </c>
      <c r="K192" s="21">
        <v>5172.3</v>
      </c>
      <c r="L192" s="21">
        <v>4686.7</v>
      </c>
      <c r="M192" s="21">
        <v>5657.9</v>
      </c>
      <c r="N192" s="21">
        <v>16.3</v>
      </c>
      <c r="O192" s="21">
        <v>14.8</v>
      </c>
      <c r="P192" s="22">
        <v>17.899999999999999</v>
      </c>
    </row>
    <row r="193" spans="1:16">
      <c r="A193" s="6" t="s">
        <v>854</v>
      </c>
      <c r="B193" s="55" t="s">
        <v>855</v>
      </c>
      <c r="C193" s="44">
        <v>54754</v>
      </c>
      <c r="D193" s="21">
        <v>4702.8999999999996</v>
      </c>
      <c r="E193" s="21">
        <v>4081</v>
      </c>
      <c r="F193" s="21">
        <v>5378.8</v>
      </c>
      <c r="G193" s="21">
        <v>8.6</v>
      </c>
      <c r="H193" s="21">
        <v>7.5</v>
      </c>
      <c r="I193" s="22">
        <v>9.8000000000000007</v>
      </c>
      <c r="J193" s="35">
        <v>59231</v>
      </c>
      <c r="K193" s="21">
        <v>8582.2000000000007</v>
      </c>
      <c r="L193" s="21">
        <v>7695.7</v>
      </c>
      <c r="M193" s="21">
        <v>9494.1</v>
      </c>
      <c r="N193" s="21">
        <v>14.5</v>
      </c>
      <c r="O193" s="21">
        <v>13</v>
      </c>
      <c r="P193" s="22">
        <v>16</v>
      </c>
    </row>
    <row r="194" spans="1:16">
      <c r="A194" s="6" t="s">
        <v>342</v>
      </c>
      <c r="B194" s="55" t="s">
        <v>343</v>
      </c>
      <c r="C194" s="44">
        <v>33482</v>
      </c>
      <c r="D194" s="21">
        <v>4365.8999999999996</v>
      </c>
      <c r="E194" s="21">
        <v>3836.5</v>
      </c>
      <c r="F194" s="21">
        <v>4909.1000000000004</v>
      </c>
      <c r="G194" s="21">
        <v>13</v>
      </c>
      <c r="H194" s="21">
        <v>11.5</v>
      </c>
      <c r="I194" s="22">
        <v>14.7</v>
      </c>
      <c r="J194" s="35">
        <v>37133</v>
      </c>
      <c r="K194" s="21">
        <v>7958.5</v>
      </c>
      <c r="L194" s="21">
        <v>7315.2</v>
      </c>
      <c r="M194" s="21">
        <v>8617.7999999999993</v>
      </c>
      <c r="N194" s="21">
        <v>21.4</v>
      </c>
      <c r="O194" s="21">
        <v>19.7</v>
      </c>
      <c r="P194" s="22">
        <v>23.2</v>
      </c>
    </row>
    <row r="195" spans="1:16">
      <c r="A195" s="6" t="s">
        <v>388</v>
      </c>
      <c r="B195" s="55" t="s">
        <v>389</v>
      </c>
      <c r="C195" s="44">
        <v>18735</v>
      </c>
      <c r="D195" s="21">
        <v>2182.1999999999998</v>
      </c>
      <c r="E195" s="21">
        <v>1922.4</v>
      </c>
      <c r="F195" s="21">
        <v>2463.9</v>
      </c>
      <c r="G195" s="21">
        <v>11.6</v>
      </c>
      <c r="H195" s="21">
        <v>10.3</v>
      </c>
      <c r="I195" s="22">
        <v>13.2</v>
      </c>
      <c r="J195" s="35">
        <v>20021</v>
      </c>
      <c r="K195" s="21">
        <v>4102.2</v>
      </c>
      <c r="L195" s="21">
        <v>3793.1</v>
      </c>
      <c r="M195" s="21">
        <v>4418.7</v>
      </c>
      <c r="N195" s="21">
        <v>20.5</v>
      </c>
      <c r="O195" s="21">
        <v>18.899999999999999</v>
      </c>
      <c r="P195" s="22">
        <v>22.1</v>
      </c>
    </row>
    <row r="196" spans="1:16">
      <c r="A196" s="6" t="s">
        <v>740</v>
      </c>
      <c r="B196" s="55" t="s">
        <v>741</v>
      </c>
      <c r="C196" s="44">
        <v>33456</v>
      </c>
      <c r="D196" s="21">
        <v>2961.7</v>
      </c>
      <c r="E196" s="21">
        <v>2582.6</v>
      </c>
      <c r="F196" s="21">
        <v>3353.5</v>
      </c>
      <c r="G196" s="21">
        <v>8.9</v>
      </c>
      <c r="H196" s="21">
        <v>7.7</v>
      </c>
      <c r="I196" s="22">
        <v>10</v>
      </c>
      <c r="J196" s="35">
        <v>36778</v>
      </c>
      <c r="K196" s="21">
        <v>5547.6</v>
      </c>
      <c r="L196" s="21">
        <v>5033.3</v>
      </c>
      <c r="M196" s="21">
        <v>6066.7</v>
      </c>
      <c r="N196" s="21">
        <v>15.1</v>
      </c>
      <c r="O196" s="21">
        <v>13.7</v>
      </c>
      <c r="P196" s="22">
        <v>16.5</v>
      </c>
    </row>
    <row r="197" spans="1:16">
      <c r="A197" s="6" t="s">
        <v>664</v>
      </c>
      <c r="B197" s="55" t="s">
        <v>665</v>
      </c>
      <c r="C197" s="44">
        <v>16950</v>
      </c>
      <c r="D197" s="21">
        <v>1503</v>
      </c>
      <c r="E197" s="21">
        <v>1308.0999999999999</v>
      </c>
      <c r="F197" s="21">
        <v>1701.3</v>
      </c>
      <c r="G197" s="21">
        <v>8.9</v>
      </c>
      <c r="H197" s="21">
        <v>7.7</v>
      </c>
      <c r="I197" s="22">
        <v>10</v>
      </c>
      <c r="J197" s="35">
        <v>18529</v>
      </c>
      <c r="K197" s="21">
        <v>2840.6</v>
      </c>
      <c r="L197" s="21">
        <v>2577</v>
      </c>
      <c r="M197" s="21">
        <v>3109.4</v>
      </c>
      <c r="N197" s="21">
        <v>15.3</v>
      </c>
      <c r="O197" s="21">
        <v>13.9</v>
      </c>
      <c r="P197" s="22">
        <v>16.8</v>
      </c>
    </row>
    <row r="198" spans="1:16">
      <c r="A198" s="6" t="s">
        <v>856</v>
      </c>
      <c r="B198" s="55" t="s">
        <v>857</v>
      </c>
      <c r="C198" s="44">
        <v>42445</v>
      </c>
      <c r="D198" s="21">
        <v>3117.6</v>
      </c>
      <c r="E198" s="21">
        <v>2669.3</v>
      </c>
      <c r="F198" s="21">
        <v>3596.6</v>
      </c>
      <c r="G198" s="21">
        <v>7.3</v>
      </c>
      <c r="H198" s="21">
        <v>6.3</v>
      </c>
      <c r="I198" s="22">
        <v>8.5</v>
      </c>
      <c r="J198" s="35">
        <v>48199</v>
      </c>
      <c r="K198" s="21">
        <v>6096.4</v>
      </c>
      <c r="L198" s="21">
        <v>5444.8</v>
      </c>
      <c r="M198" s="21">
        <v>6786.2</v>
      </c>
      <c r="N198" s="21">
        <v>12.6</v>
      </c>
      <c r="O198" s="21">
        <v>11.3</v>
      </c>
      <c r="P198" s="22">
        <v>14.1</v>
      </c>
    </row>
    <row r="199" spans="1:16">
      <c r="A199" s="6" t="s">
        <v>390</v>
      </c>
      <c r="B199" s="55" t="s">
        <v>391</v>
      </c>
      <c r="C199" s="44">
        <v>45542</v>
      </c>
      <c r="D199" s="21">
        <v>6036.5</v>
      </c>
      <c r="E199" s="21">
        <v>5230.2</v>
      </c>
      <c r="F199" s="21">
        <v>6871.8</v>
      </c>
      <c r="G199" s="21">
        <v>13.3</v>
      </c>
      <c r="H199" s="21">
        <v>11.5</v>
      </c>
      <c r="I199" s="22">
        <v>15.1</v>
      </c>
      <c r="J199" s="35">
        <v>49215</v>
      </c>
      <c r="K199" s="21">
        <v>10803.2</v>
      </c>
      <c r="L199" s="21">
        <v>9824.2000000000007</v>
      </c>
      <c r="M199" s="21">
        <v>11803.1</v>
      </c>
      <c r="N199" s="21">
        <v>22</v>
      </c>
      <c r="O199" s="21">
        <v>20</v>
      </c>
      <c r="P199" s="22">
        <v>24</v>
      </c>
    </row>
    <row r="200" spans="1:16">
      <c r="A200" s="6" t="s">
        <v>770</v>
      </c>
      <c r="B200" s="55" t="s">
        <v>771</v>
      </c>
      <c r="C200" s="44">
        <v>20951</v>
      </c>
      <c r="D200" s="21">
        <v>1966.6</v>
      </c>
      <c r="E200" s="21">
        <v>1705.1</v>
      </c>
      <c r="F200" s="21">
        <v>2237.8000000000002</v>
      </c>
      <c r="G200" s="21">
        <v>9.4</v>
      </c>
      <c r="H200" s="21">
        <v>8.1</v>
      </c>
      <c r="I200" s="22">
        <v>10.7</v>
      </c>
      <c r="J200" s="35">
        <v>23770</v>
      </c>
      <c r="K200" s="21">
        <v>3650.7</v>
      </c>
      <c r="L200" s="21">
        <v>3288</v>
      </c>
      <c r="M200" s="21">
        <v>4049.4</v>
      </c>
      <c r="N200" s="21">
        <v>15.4</v>
      </c>
      <c r="O200" s="21">
        <v>13.8</v>
      </c>
      <c r="P200" s="22">
        <v>17</v>
      </c>
    </row>
    <row r="201" spans="1:16">
      <c r="A201" s="6" t="s">
        <v>444</v>
      </c>
      <c r="B201" s="55" t="s">
        <v>445</v>
      </c>
      <c r="C201" s="44">
        <v>16367</v>
      </c>
      <c r="D201" s="21">
        <v>1989.9</v>
      </c>
      <c r="E201" s="21">
        <v>1754</v>
      </c>
      <c r="F201" s="21">
        <v>2234.1999999999998</v>
      </c>
      <c r="G201" s="21">
        <v>12.2</v>
      </c>
      <c r="H201" s="21">
        <v>10.7</v>
      </c>
      <c r="I201" s="22">
        <v>13.7</v>
      </c>
      <c r="J201" s="35">
        <v>17534</v>
      </c>
      <c r="K201" s="21">
        <v>3451.6</v>
      </c>
      <c r="L201" s="21">
        <v>3151.6</v>
      </c>
      <c r="M201" s="21">
        <v>3753.6</v>
      </c>
      <c r="N201" s="21">
        <v>19.7</v>
      </c>
      <c r="O201" s="21">
        <v>18</v>
      </c>
      <c r="P201" s="22">
        <v>21.4</v>
      </c>
    </row>
    <row r="202" spans="1:16">
      <c r="A202" s="6" t="s">
        <v>296</v>
      </c>
      <c r="B202" s="55" t="s">
        <v>297</v>
      </c>
      <c r="C202" s="44">
        <v>26207</v>
      </c>
      <c r="D202" s="21">
        <v>3195.2</v>
      </c>
      <c r="E202" s="21">
        <v>2839</v>
      </c>
      <c r="F202" s="21">
        <v>3571.8</v>
      </c>
      <c r="G202" s="21">
        <v>12.2</v>
      </c>
      <c r="H202" s="21">
        <v>10.8</v>
      </c>
      <c r="I202" s="22">
        <v>13.6</v>
      </c>
      <c r="J202" s="35">
        <v>30774</v>
      </c>
      <c r="K202" s="21">
        <v>6134.3</v>
      </c>
      <c r="L202" s="21">
        <v>5655.5</v>
      </c>
      <c r="M202" s="21">
        <v>6648.2</v>
      </c>
      <c r="N202" s="21">
        <v>19.899999999999999</v>
      </c>
      <c r="O202" s="21">
        <v>18.399999999999999</v>
      </c>
      <c r="P202" s="22">
        <v>21.6</v>
      </c>
    </row>
    <row r="203" spans="1:16">
      <c r="A203" s="6" t="s">
        <v>310</v>
      </c>
      <c r="B203" s="55" t="s">
        <v>311</v>
      </c>
      <c r="C203" s="44">
        <v>59758</v>
      </c>
      <c r="D203" s="21">
        <v>8116.6</v>
      </c>
      <c r="E203" s="21">
        <v>7141.3</v>
      </c>
      <c r="F203" s="21">
        <v>9119.6</v>
      </c>
      <c r="G203" s="21">
        <v>13.6</v>
      </c>
      <c r="H203" s="21">
        <v>12</v>
      </c>
      <c r="I203" s="22">
        <v>15.3</v>
      </c>
      <c r="J203" s="35">
        <v>64551</v>
      </c>
      <c r="K203" s="21">
        <v>14462.4</v>
      </c>
      <c r="L203" s="21">
        <v>13307.5</v>
      </c>
      <c r="M203" s="21">
        <v>15637.4</v>
      </c>
      <c r="N203" s="21">
        <v>22.4</v>
      </c>
      <c r="O203" s="21">
        <v>20.6</v>
      </c>
      <c r="P203" s="22">
        <v>24.2</v>
      </c>
    </row>
    <row r="204" spans="1:16">
      <c r="A204" s="6" t="s">
        <v>710</v>
      </c>
      <c r="B204" s="55" t="s">
        <v>711</v>
      </c>
      <c r="C204" s="44">
        <v>25577</v>
      </c>
      <c r="D204" s="21">
        <v>2471.5</v>
      </c>
      <c r="E204" s="21">
        <v>2169.9</v>
      </c>
      <c r="F204" s="21">
        <v>2780.4</v>
      </c>
      <c r="G204" s="21">
        <v>9.6999999999999993</v>
      </c>
      <c r="H204" s="21">
        <v>8.5</v>
      </c>
      <c r="I204" s="22">
        <v>10.9</v>
      </c>
      <c r="J204" s="35">
        <v>27071</v>
      </c>
      <c r="K204" s="21">
        <v>4373.8</v>
      </c>
      <c r="L204" s="21">
        <v>4001.8</v>
      </c>
      <c r="M204" s="21">
        <v>4759.6000000000004</v>
      </c>
      <c r="N204" s="21">
        <v>16.2</v>
      </c>
      <c r="O204" s="21">
        <v>14.8</v>
      </c>
      <c r="P204" s="22">
        <v>17.600000000000001</v>
      </c>
    </row>
    <row r="205" spans="1:16">
      <c r="A205" s="6" t="s">
        <v>792</v>
      </c>
      <c r="B205" s="55" t="s">
        <v>793</v>
      </c>
      <c r="C205" s="44">
        <v>18369</v>
      </c>
      <c r="D205" s="21">
        <v>1617.4</v>
      </c>
      <c r="E205" s="21">
        <v>1412.3</v>
      </c>
      <c r="F205" s="21">
        <v>1832.5</v>
      </c>
      <c r="G205" s="21">
        <v>8.8000000000000007</v>
      </c>
      <c r="H205" s="21">
        <v>7.7</v>
      </c>
      <c r="I205" s="22">
        <v>10</v>
      </c>
      <c r="J205" s="35">
        <v>20309</v>
      </c>
      <c r="K205" s="21">
        <v>3048.2</v>
      </c>
      <c r="L205" s="21">
        <v>2768.3</v>
      </c>
      <c r="M205" s="21">
        <v>3338.6</v>
      </c>
      <c r="N205" s="21">
        <v>15</v>
      </c>
      <c r="O205" s="21">
        <v>13.6</v>
      </c>
      <c r="P205" s="22">
        <v>16.399999999999999</v>
      </c>
    </row>
    <row r="206" spans="1:16">
      <c r="A206" s="6" t="s">
        <v>794</v>
      </c>
      <c r="B206" s="55" t="s">
        <v>795</v>
      </c>
      <c r="C206" s="44">
        <v>29348</v>
      </c>
      <c r="D206" s="21">
        <v>2366.1999999999998</v>
      </c>
      <c r="E206" s="21">
        <v>2010.2</v>
      </c>
      <c r="F206" s="21">
        <v>2723.3</v>
      </c>
      <c r="G206" s="21">
        <v>8.1</v>
      </c>
      <c r="H206" s="21">
        <v>6.8</v>
      </c>
      <c r="I206" s="22">
        <v>9.3000000000000007</v>
      </c>
      <c r="J206" s="35">
        <v>32183</v>
      </c>
      <c r="K206" s="21">
        <v>4623.3999999999996</v>
      </c>
      <c r="L206" s="21">
        <v>4121.3</v>
      </c>
      <c r="M206" s="21">
        <v>5164.3999999999996</v>
      </c>
      <c r="N206" s="21">
        <v>14.4</v>
      </c>
      <c r="O206" s="21">
        <v>12.8</v>
      </c>
      <c r="P206" s="22">
        <v>16</v>
      </c>
    </row>
    <row r="207" spans="1:16">
      <c r="A207" s="6" t="s">
        <v>666</v>
      </c>
      <c r="B207" s="55" t="s">
        <v>667</v>
      </c>
      <c r="C207" s="44">
        <v>20068</v>
      </c>
      <c r="D207" s="21">
        <v>2016.8</v>
      </c>
      <c r="E207" s="21">
        <v>1767.5</v>
      </c>
      <c r="F207" s="21">
        <v>2268.4</v>
      </c>
      <c r="G207" s="21">
        <v>10</v>
      </c>
      <c r="H207" s="21">
        <v>8.8000000000000007</v>
      </c>
      <c r="I207" s="22">
        <v>11.3</v>
      </c>
      <c r="J207" s="35">
        <v>21645</v>
      </c>
      <c r="K207" s="21">
        <v>3560.8</v>
      </c>
      <c r="L207" s="21">
        <v>3248.5</v>
      </c>
      <c r="M207" s="21">
        <v>3877.3</v>
      </c>
      <c r="N207" s="21">
        <v>16.5</v>
      </c>
      <c r="O207" s="21">
        <v>15</v>
      </c>
      <c r="P207" s="22">
        <v>17.899999999999999</v>
      </c>
    </row>
    <row r="208" spans="1:16">
      <c r="A208" s="6" t="s">
        <v>668</v>
      </c>
      <c r="B208" s="55" t="s">
        <v>669</v>
      </c>
      <c r="C208" s="44">
        <v>10549</v>
      </c>
      <c r="D208" s="21">
        <v>946.1</v>
      </c>
      <c r="E208" s="21">
        <v>820.3</v>
      </c>
      <c r="F208" s="21">
        <v>1071.8</v>
      </c>
      <c r="G208" s="21">
        <v>9</v>
      </c>
      <c r="H208" s="21">
        <v>7.8</v>
      </c>
      <c r="I208" s="22">
        <v>10.199999999999999</v>
      </c>
      <c r="J208" s="35">
        <v>11446</v>
      </c>
      <c r="K208" s="21">
        <v>1773.2</v>
      </c>
      <c r="L208" s="21">
        <v>1605.2</v>
      </c>
      <c r="M208" s="21">
        <v>1955.8</v>
      </c>
      <c r="N208" s="21">
        <v>15.5</v>
      </c>
      <c r="O208" s="21">
        <v>14</v>
      </c>
      <c r="P208" s="22">
        <v>17.100000000000001</v>
      </c>
    </row>
    <row r="209" spans="1:16">
      <c r="A209" s="6" t="s">
        <v>446</v>
      </c>
      <c r="B209" s="55" t="s">
        <v>447</v>
      </c>
      <c r="C209" s="44">
        <v>46405</v>
      </c>
      <c r="D209" s="21">
        <v>5945.4</v>
      </c>
      <c r="E209" s="21">
        <v>5107.3</v>
      </c>
      <c r="F209" s="21">
        <v>6822.4</v>
      </c>
      <c r="G209" s="21">
        <v>12.8</v>
      </c>
      <c r="H209" s="21">
        <v>11</v>
      </c>
      <c r="I209" s="22">
        <v>14.7</v>
      </c>
      <c r="J209" s="35">
        <v>48306</v>
      </c>
      <c r="K209" s="21">
        <v>10512</v>
      </c>
      <c r="L209" s="21">
        <v>9521.7000000000007</v>
      </c>
      <c r="M209" s="21">
        <v>11534.3</v>
      </c>
      <c r="N209" s="21">
        <v>21.8</v>
      </c>
      <c r="O209" s="21">
        <v>19.7</v>
      </c>
      <c r="P209" s="22">
        <v>23.9</v>
      </c>
    </row>
    <row r="210" spans="1:16">
      <c r="A210" s="6" t="s">
        <v>314</v>
      </c>
      <c r="B210" s="55" t="s">
        <v>315</v>
      </c>
      <c r="C210" s="44">
        <v>64982</v>
      </c>
      <c r="D210" s="21">
        <v>9818.2000000000007</v>
      </c>
      <c r="E210" s="21">
        <v>8416.2000000000007</v>
      </c>
      <c r="F210" s="21">
        <v>11320.2</v>
      </c>
      <c r="G210" s="21">
        <v>15.1</v>
      </c>
      <c r="H210" s="21">
        <v>13</v>
      </c>
      <c r="I210" s="22">
        <v>17.399999999999999</v>
      </c>
      <c r="J210" s="35">
        <v>69805</v>
      </c>
      <c r="K210" s="21">
        <v>16733.2</v>
      </c>
      <c r="L210" s="21">
        <v>15014.9</v>
      </c>
      <c r="M210" s="21">
        <v>18525.2</v>
      </c>
      <c r="N210" s="21">
        <v>24</v>
      </c>
      <c r="O210" s="21">
        <v>21.5</v>
      </c>
      <c r="P210" s="22">
        <v>26.5</v>
      </c>
    </row>
    <row r="211" spans="1:16">
      <c r="A211" s="6" t="s">
        <v>448</v>
      </c>
      <c r="B211" s="55" t="s">
        <v>449</v>
      </c>
      <c r="C211" s="44">
        <v>67420</v>
      </c>
      <c r="D211" s="21">
        <v>8009.1</v>
      </c>
      <c r="E211" s="21">
        <v>7037.1</v>
      </c>
      <c r="F211" s="21">
        <v>9021.2999999999993</v>
      </c>
      <c r="G211" s="21">
        <v>11.9</v>
      </c>
      <c r="H211" s="21">
        <v>10.4</v>
      </c>
      <c r="I211" s="22">
        <v>13.4</v>
      </c>
      <c r="J211" s="35">
        <v>76347</v>
      </c>
      <c r="K211" s="21">
        <v>14903.4</v>
      </c>
      <c r="L211" s="21">
        <v>13663.3</v>
      </c>
      <c r="M211" s="21">
        <v>16159.6</v>
      </c>
      <c r="N211" s="21">
        <v>19.5</v>
      </c>
      <c r="O211" s="21">
        <v>17.899999999999999</v>
      </c>
      <c r="P211" s="22">
        <v>21.2</v>
      </c>
    </row>
    <row r="212" spans="1:16">
      <c r="A212" s="6" t="s">
        <v>684</v>
      </c>
      <c r="B212" s="55" t="s">
        <v>685</v>
      </c>
      <c r="C212" s="44">
        <v>28385</v>
      </c>
      <c r="D212" s="21">
        <v>2582.6</v>
      </c>
      <c r="E212" s="21">
        <v>2267.5</v>
      </c>
      <c r="F212" s="21">
        <v>2920</v>
      </c>
      <c r="G212" s="21">
        <v>9.1</v>
      </c>
      <c r="H212" s="21">
        <v>8</v>
      </c>
      <c r="I212" s="22">
        <v>10.3</v>
      </c>
      <c r="J212" s="35">
        <v>31932</v>
      </c>
      <c r="K212" s="21">
        <v>4900.3999999999996</v>
      </c>
      <c r="L212" s="21">
        <v>4471.3999999999996</v>
      </c>
      <c r="M212" s="21">
        <v>5332.6</v>
      </c>
      <c r="N212" s="21">
        <v>15.3</v>
      </c>
      <c r="O212" s="21">
        <v>14</v>
      </c>
      <c r="P212" s="22">
        <v>16.7</v>
      </c>
    </row>
    <row r="213" spans="1:16">
      <c r="A213" s="6" t="s">
        <v>562</v>
      </c>
      <c r="B213" s="55" t="s">
        <v>563</v>
      </c>
      <c r="C213" s="44">
        <v>109763</v>
      </c>
      <c r="D213" s="21">
        <v>12542.7</v>
      </c>
      <c r="E213" s="21">
        <v>10924.9</v>
      </c>
      <c r="F213" s="21">
        <v>14234.5</v>
      </c>
      <c r="G213" s="21">
        <v>11.4</v>
      </c>
      <c r="H213" s="21">
        <v>10</v>
      </c>
      <c r="I213" s="22">
        <v>13</v>
      </c>
      <c r="J213" s="35">
        <v>118870</v>
      </c>
      <c r="K213" s="21">
        <v>22519.7</v>
      </c>
      <c r="L213" s="21">
        <v>20524.400000000001</v>
      </c>
      <c r="M213" s="21">
        <v>24562.3</v>
      </c>
      <c r="N213" s="21">
        <v>18.899999999999999</v>
      </c>
      <c r="O213" s="21">
        <v>17.3</v>
      </c>
      <c r="P213" s="22">
        <v>20.7</v>
      </c>
    </row>
    <row r="214" spans="1:16">
      <c r="A214" s="6" t="s">
        <v>624</v>
      </c>
      <c r="B214" s="55" t="s">
        <v>625</v>
      </c>
      <c r="C214" s="44">
        <v>85567</v>
      </c>
      <c r="D214" s="21">
        <v>8739</v>
      </c>
      <c r="E214" s="21">
        <v>7683.3</v>
      </c>
      <c r="F214" s="21">
        <v>9884.5</v>
      </c>
      <c r="G214" s="21">
        <v>10.199999999999999</v>
      </c>
      <c r="H214" s="21">
        <v>9</v>
      </c>
      <c r="I214" s="22">
        <v>11.6</v>
      </c>
      <c r="J214" s="35">
        <v>93841</v>
      </c>
      <c r="K214" s="21">
        <v>16064.1</v>
      </c>
      <c r="L214" s="21">
        <v>14605.8</v>
      </c>
      <c r="M214" s="21">
        <v>17560.400000000001</v>
      </c>
      <c r="N214" s="21">
        <v>17.100000000000001</v>
      </c>
      <c r="O214" s="21">
        <v>15.6</v>
      </c>
      <c r="P214" s="22">
        <v>18.7</v>
      </c>
    </row>
    <row r="215" spans="1:16">
      <c r="A215" s="6" t="s">
        <v>828</v>
      </c>
      <c r="B215" s="55" t="s">
        <v>829</v>
      </c>
      <c r="C215" s="44">
        <v>26767</v>
      </c>
      <c r="D215" s="21">
        <v>2776.6</v>
      </c>
      <c r="E215" s="21">
        <v>2373.6</v>
      </c>
      <c r="F215" s="21">
        <v>3197.7</v>
      </c>
      <c r="G215" s="21">
        <v>10.4</v>
      </c>
      <c r="H215" s="21">
        <v>8.9</v>
      </c>
      <c r="I215" s="22">
        <v>11.9</v>
      </c>
      <c r="J215" s="35">
        <v>27087</v>
      </c>
      <c r="K215" s="21">
        <v>4644.6000000000004</v>
      </c>
      <c r="L215" s="21">
        <v>4100.5</v>
      </c>
      <c r="M215" s="21">
        <v>5176</v>
      </c>
      <c r="N215" s="21">
        <v>17.100000000000001</v>
      </c>
      <c r="O215" s="21">
        <v>15.1</v>
      </c>
      <c r="P215" s="22">
        <v>19.100000000000001</v>
      </c>
    </row>
    <row r="216" spans="1:16">
      <c r="A216" s="6" t="s">
        <v>618</v>
      </c>
      <c r="B216" s="55" t="s">
        <v>619</v>
      </c>
      <c r="C216" s="44">
        <v>48681</v>
      </c>
      <c r="D216" s="21">
        <v>4928.5</v>
      </c>
      <c r="E216" s="21">
        <v>4330.7</v>
      </c>
      <c r="F216" s="21">
        <v>5561.2</v>
      </c>
      <c r="G216" s="21">
        <v>10.1</v>
      </c>
      <c r="H216" s="21">
        <v>8.9</v>
      </c>
      <c r="I216" s="22">
        <v>11.4</v>
      </c>
      <c r="J216" s="35">
        <v>55165</v>
      </c>
      <c r="K216" s="21">
        <v>9422.5</v>
      </c>
      <c r="L216" s="21">
        <v>8648.6</v>
      </c>
      <c r="M216" s="21">
        <v>10232.200000000001</v>
      </c>
      <c r="N216" s="21">
        <v>17.100000000000001</v>
      </c>
      <c r="O216" s="21">
        <v>15.7</v>
      </c>
      <c r="P216" s="22">
        <v>18.5</v>
      </c>
    </row>
    <row r="217" spans="1:16">
      <c r="A217" s="6" t="s">
        <v>450</v>
      </c>
      <c r="B217" s="55" t="s">
        <v>451</v>
      </c>
      <c r="C217" s="44">
        <v>145412</v>
      </c>
      <c r="D217" s="21">
        <v>16292.1</v>
      </c>
      <c r="E217" s="21">
        <v>14439.2</v>
      </c>
      <c r="F217" s="21">
        <v>18251.599999999999</v>
      </c>
      <c r="G217" s="21">
        <v>11.2</v>
      </c>
      <c r="H217" s="21">
        <v>9.9</v>
      </c>
      <c r="I217" s="22">
        <v>12.6</v>
      </c>
      <c r="J217" s="35">
        <v>160783</v>
      </c>
      <c r="K217" s="21">
        <v>28917.1</v>
      </c>
      <c r="L217" s="21">
        <v>26495</v>
      </c>
      <c r="M217" s="21">
        <v>31448.2</v>
      </c>
      <c r="N217" s="21">
        <v>18</v>
      </c>
      <c r="O217" s="21">
        <v>16.5</v>
      </c>
      <c r="P217" s="22">
        <v>19.600000000000001</v>
      </c>
    </row>
    <row r="218" spans="1:16">
      <c r="A218" s="6" t="s">
        <v>812</v>
      </c>
      <c r="B218" s="55" t="s">
        <v>813</v>
      </c>
      <c r="C218" s="44">
        <v>38326</v>
      </c>
      <c r="D218" s="21">
        <v>3031.1</v>
      </c>
      <c r="E218" s="21">
        <v>2611.9</v>
      </c>
      <c r="F218" s="21">
        <v>3461</v>
      </c>
      <c r="G218" s="21">
        <v>7.9</v>
      </c>
      <c r="H218" s="21">
        <v>6.8</v>
      </c>
      <c r="I218" s="22">
        <v>9</v>
      </c>
      <c r="J218" s="35">
        <v>41918</v>
      </c>
      <c r="K218" s="21">
        <v>5759.1</v>
      </c>
      <c r="L218" s="21">
        <v>5174.5</v>
      </c>
      <c r="M218" s="21">
        <v>6382.4</v>
      </c>
      <c r="N218" s="21">
        <v>13.7</v>
      </c>
      <c r="O218" s="21">
        <v>12.3</v>
      </c>
      <c r="P218" s="22">
        <v>15.2</v>
      </c>
    </row>
    <row r="219" spans="1:16">
      <c r="A219" s="6" t="s">
        <v>642</v>
      </c>
      <c r="B219" s="55" t="s">
        <v>643</v>
      </c>
      <c r="C219" s="44">
        <v>25664</v>
      </c>
      <c r="D219" s="21">
        <v>2460.6</v>
      </c>
      <c r="E219" s="21">
        <v>2162.8000000000002</v>
      </c>
      <c r="F219" s="21">
        <v>2776.6</v>
      </c>
      <c r="G219" s="21">
        <v>9.6</v>
      </c>
      <c r="H219" s="21">
        <v>8.4</v>
      </c>
      <c r="I219" s="22">
        <v>10.8</v>
      </c>
      <c r="J219" s="35">
        <v>27799</v>
      </c>
      <c r="K219" s="21">
        <v>4545.3</v>
      </c>
      <c r="L219" s="21">
        <v>4167.7</v>
      </c>
      <c r="M219" s="21">
        <v>4949.8</v>
      </c>
      <c r="N219" s="21">
        <v>16.399999999999999</v>
      </c>
      <c r="O219" s="21">
        <v>15</v>
      </c>
      <c r="P219" s="22">
        <v>17.8</v>
      </c>
    </row>
    <row r="220" spans="1:16">
      <c r="A220" s="6" t="s">
        <v>742</v>
      </c>
      <c r="B220" s="55" t="s">
        <v>743</v>
      </c>
      <c r="C220" s="44">
        <v>62920</v>
      </c>
      <c r="D220" s="21">
        <v>5669.6</v>
      </c>
      <c r="E220" s="21">
        <v>4949</v>
      </c>
      <c r="F220" s="21">
        <v>6417</v>
      </c>
      <c r="G220" s="21">
        <v>9</v>
      </c>
      <c r="H220" s="21">
        <v>7.9</v>
      </c>
      <c r="I220" s="22">
        <v>10.199999999999999</v>
      </c>
      <c r="J220" s="35">
        <v>68622</v>
      </c>
      <c r="K220" s="21">
        <v>10726.3</v>
      </c>
      <c r="L220" s="21">
        <v>9766.4</v>
      </c>
      <c r="M220" s="21">
        <v>11704.1</v>
      </c>
      <c r="N220" s="21">
        <v>15.6</v>
      </c>
      <c r="O220" s="21">
        <v>14.2</v>
      </c>
      <c r="P220" s="22">
        <v>17.100000000000001</v>
      </c>
    </row>
    <row r="221" spans="1:16">
      <c r="A221" s="6" t="s">
        <v>516</v>
      </c>
      <c r="B221" s="55" t="s">
        <v>517</v>
      </c>
      <c r="C221" s="44">
        <v>24509</v>
      </c>
      <c r="D221" s="21">
        <v>2427.3000000000002</v>
      </c>
      <c r="E221" s="21">
        <v>2129.1</v>
      </c>
      <c r="F221" s="21">
        <v>2749.8</v>
      </c>
      <c r="G221" s="21">
        <v>9.9</v>
      </c>
      <c r="H221" s="21">
        <v>8.6999999999999993</v>
      </c>
      <c r="I221" s="22">
        <v>11.2</v>
      </c>
      <c r="J221" s="35">
        <v>28022</v>
      </c>
      <c r="K221" s="21">
        <v>4629.1000000000004</v>
      </c>
      <c r="L221" s="21">
        <v>4216.3999999999996</v>
      </c>
      <c r="M221" s="21">
        <v>5065.5</v>
      </c>
      <c r="N221" s="21">
        <v>16.5</v>
      </c>
      <c r="O221" s="21">
        <v>15</v>
      </c>
      <c r="P221" s="22">
        <v>18.100000000000001</v>
      </c>
    </row>
    <row r="222" spans="1:16">
      <c r="A222" s="6" t="s">
        <v>354</v>
      </c>
      <c r="B222" s="55" t="s">
        <v>355</v>
      </c>
      <c r="C222" s="44">
        <v>24452</v>
      </c>
      <c r="D222" s="21">
        <v>3009.5</v>
      </c>
      <c r="E222" s="21">
        <v>2634.7</v>
      </c>
      <c r="F222" s="21">
        <v>3400.5</v>
      </c>
      <c r="G222" s="21">
        <v>12.3</v>
      </c>
      <c r="H222" s="21">
        <v>10.8</v>
      </c>
      <c r="I222" s="22">
        <v>13.9</v>
      </c>
      <c r="J222" s="35">
        <v>26506</v>
      </c>
      <c r="K222" s="21">
        <v>5110.6000000000004</v>
      </c>
      <c r="L222" s="21">
        <v>4647.3</v>
      </c>
      <c r="M222" s="21">
        <v>5609.5</v>
      </c>
      <c r="N222" s="21">
        <v>19.3</v>
      </c>
      <c r="O222" s="21">
        <v>17.5</v>
      </c>
      <c r="P222" s="22">
        <v>21.2</v>
      </c>
    </row>
    <row r="223" spans="1:16">
      <c r="A223" s="6" t="s">
        <v>644</v>
      </c>
      <c r="B223" s="55" t="s">
        <v>645</v>
      </c>
      <c r="C223" s="44">
        <v>35793</v>
      </c>
      <c r="D223" s="21">
        <v>3427.2</v>
      </c>
      <c r="E223" s="21">
        <v>3017.4</v>
      </c>
      <c r="F223" s="21">
        <v>3862.6</v>
      </c>
      <c r="G223" s="21">
        <v>9.6</v>
      </c>
      <c r="H223" s="21">
        <v>8.4</v>
      </c>
      <c r="I223" s="22">
        <v>10.8</v>
      </c>
      <c r="J223" s="35">
        <v>39807</v>
      </c>
      <c r="K223" s="21">
        <v>6382.3</v>
      </c>
      <c r="L223" s="21">
        <v>5833.3</v>
      </c>
      <c r="M223" s="21">
        <v>6954.8</v>
      </c>
      <c r="N223" s="21">
        <v>16</v>
      </c>
      <c r="O223" s="21">
        <v>14.7</v>
      </c>
      <c r="P223" s="22">
        <v>17.5</v>
      </c>
    </row>
    <row r="224" spans="1:16">
      <c r="A224" s="6" t="s">
        <v>574</v>
      </c>
      <c r="B224" s="55" t="s">
        <v>575</v>
      </c>
      <c r="C224" s="44">
        <v>36538</v>
      </c>
      <c r="D224" s="21">
        <v>3645.3</v>
      </c>
      <c r="E224" s="21">
        <v>3211.5</v>
      </c>
      <c r="F224" s="21">
        <v>4105.7</v>
      </c>
      <c r="G224" s="21">
        <v>10</v>
      </c>
      <c r="H224" s="21">
        <v>8.8000000000000007</v>
      </c>
      <c r="I224" s="22">
        <v>11.2</v>
      </c>
      <c r="J224" s="35">
        <v>39954</v>
      </c>
      <c r="K224" s="21">
        <v>6793.4</v>
      </c>
      <c r="L224" s="21">
        <v>6221</v>
      </c>
      <c r="M224" s="21">
        <v>7393.4</v>
      </c>
      <c r="N224" s="21">
        <v>17</v>
      </c>
      <c r="O224" s="21">
        <v>15.6</v>
      </c>
      <c r="P224" s="22">
        <v>18.5</v>
      </c>
    </row>
    <row r="225" spans="1:16">
      <c r="A225" s="6" t="s">
        <v>800</v>
      </c>
      <c r="B225" s="55" t="s">
        <v>801</v>
      </c>
      <c r="C225" s="44">
        <v>36093</v>
      </c>
      <c r="D225" s="21">
        <v>2932.7</v>
      </c>
      <c r="E225" s="21">
        <v>2517.8000000000002</v>
      </c>
      <c r="F225" s="21">
        <v>3362.8</v>
      </c>
      <c r="G225" s="21">
        <v>8.1</v>
      </c>
      <c r="H225" s="21">
        <v>7</v>
      </c>
      <c r="I225" s="22">
        <v>9.3000000000000007</v>
      </c>
      <c r="J225" s="35">
        <v>39544</v>
      </c>
      <c r="K225" s="21">
        <v>5544.7</v>
      </c>
      <c r="L225" s="21">
        <v>4955.3</v>
      </c>
      <c r="M225" s="21">
        <v>6157.5</v>
      </c>
      <c r="N225" s="21">
        <v>14</v>
      </c>
      <c r="O225" s="21">
        <v>12.5</v>
      </c>
      <c r="P225" s="22">
        <v>15.6</v>
      </c>
    </row>
    <row r="226" spans="1:16">
      <c r="A226" s="6" t="s">
        <v>694</v>
      </c>
      <c r="B226" s="55" t="s">
        <v>695</v>
      </c>
      <c r="C226" s="44">
        <v>27155</v>
      </c>
      <c r="D226" s="21">
        <v>2642.9</v>
      </c>
      <c r="E226" s="21">
        <v>2320.5</v>
      </c>
      <c r="F226" s="21">
        <v>2978.4</v>
      </c>
      <c r="G226" s="21">
        <v>9.6999999999999993</v>
      </c>
      <c r="H226" s="21">
        <v>8.5</v>
      </c>
      <c r="I226" s="22">
        <v>11</v>
      </c>
      <c r="J226" s="35">
        <v>29717</v>
      </c>
      <c r="K226" s="21">
        <v>4898.3999999999996</v>
      </c>
      <c r="L226" s="21">
        <v>4489.6000000000004</v>
      </c>
      <c r="M226" s="21">
        <v>5323.2</v>
      </c>
      <c r="N226" s="21">
        <v>16.5</v>
      </c>
      <c r="O226" s="21">
        <v>15.1</v>
      </c>
      <c r="P226" s="22">
        <v>17.899999999999999</v>
      </c>
    </row>
    <row r="227" spans="1:16">
      <c r="A227" s="6" t="s">
        <v>534</v>
      </c>
      <c r="B227" s="55" t="s">
        <v>535</v>
      </c>
      <c r="C227" s="44">
        <v>29227</v>
      </c>
      <c r="D227" s="21">
        <v>3060.3</v>
      </c>
      <c r="E227" s="21">
        <v>2697.9</v>
      </c>
      <c r="F227" s="21">
        <v>3440.2</v>
      </c>
      <c r="G227" s="21">
        <v>10.5</v>
      </c>
      <c r="H227" s="21">
        <v>9.1999999999999993</v>
      </c>
      <c r="I227" s="22">
        <v>11.8</v>
      </c>
      <c r="J227" s="35">
        <v>31585</v>
      </c>
      <c r="K227" s="21">
        <v>5324</v>
      </c>
      <c r="L227" s="21">
        <v>4881.3999999999996</v>
      </c>
      <c r="M227" s="21">
        <v>5788.9</v>
      </c>
      <c r="N227" s="21">
        <v>16.899999999999999</v>
      </c>
      <c r="O227" s="21">
        <v>15.5</v>
      </c>
      <c r="P227" s="22">
        <v>18.3</v>
      </c>
    </row>
    <row r="228" spans="1:16">
      <c r="A228" s="6" t="s">
        <v>316</v>
      </c>
      <c r="B228" s="55" t="s">
        <v>317</v>
      </c>
      <c r="C228" s="44">
        <v>33907</v>
      </c>
      <c r="D228" s="21">
        <v>4767</v>
      </c>
      <c r="E228" s="21">
        <v>4160.2</v>
      </c>
      <c r="F228" s="21">
        <v>5401.7</v>
      </c>
      <c r="G228" s="21">
        <v>14.1</v>
      </c>
      <c r="H228" s="21">
        <v>12.3</v>
      </c>
      <c r="I228" s="22">
        <v>15.9</v>
      </c>
      <c r="J228" s="35">
        <v>37818</v>
      </c>
      <c r="K228" s="21">
        <v>8517.6</v>
      </c>
      <c r="L228" s="21">
        <v>7754.3</v>
      </c>
      <c r="M228" s="21">
        <v>9290.9</v>
      </c>
      <c r="N228" s="21">
        <v>22.5</v>
      </c>
      <c r="O228" s="21">
        <v>20.5</v>
      </c>
      <c r="P228" s="22">
        <v>24.6</v>
      </c>
    </row>
    <row r="229" spans="1:16">
      <c r="A229" s="6" t="s">
        <v>506</v>
      </c>
      <c r="B229" s="55" t="s">
        <v>507</v>
      </c>
      <c r="C229" s="44">
        <v>44134</v>
      </c>
      <c r="D229" s="21">
        <v>5302.5</v>
      </c>
      <c r="E229" s="21">
        <v>4624.8</v>
      </c>
      <c r="F229" s="21">
        <v>5995.8</v>
      </c>
      <c r="G229" s="21">
        <v>12</v>
      </c>
      <c r="H229" s="21">
        <v>10.5</v>
      </c>
      <c r="I229" s="22">
        <v>13.6</v>
      </c>
      <c r="J229" s="35">
        <v>46012</v>
      </c>
      <c r="K229" s="21">
        <v>9236.4</v>
      </c>
      <c r="L229" s="21">
        <v>8424.7000000000007</v>
      </c>
      <c r="M229" s="21">
        <v>10073.4</v>
      </c>
      <c r="N229" s="21">
        <v>20.100000000000001</v>
      </c>
      <c r="O229" s="21">
        <v>18.3</v>
      </c>
      <c r="P229" s="22">
        <v>21.9</v>
      </c>
    </row>
    <row r="230" spans="1:16">
      <c r="A230" s="6" t="s">
        <v>508</v>
      </c>
      <c r="B230" s="55" t="s">
        <v>509</v>
      </c>
      <c r="C230" s="44">
        <v>39783</v>
      </c>
      <c r="D230" s="21">
        <v>4586.5</v>
      </c>
      <c r="E230" s="21">
        <v>4043</v>
      </c>
      <c r="F230" s="21">
        <v>5155.6000000000004</v>
      </c>
      <c r="G230" s="21">
        <v>11.5</v>
      </c>
      <c r="H230" s="21">
        <v>10.199999999999999</v>
      </c>
      <c r="I230" s="22">
        <v>13</v>
      </c>
      <c r="J230" s="35">
        <v>44064</v>
      </c>
      <c r="K230" s="21">
        <v>8425.6</v>
      </c>
      <c r="L230" s="21">
        <v>7750.4</v>
      </c>
      <c r="M230" s="21">
        <v>9125.4</v>
      </c>
      <c r="N230" s="21">
        <v>19.100000000000001</v>
      </c>
      <c r="O230" s="21">
        <v>17.600000000000001</v>
      </c>
      <c r="P230" s="22">
        <v>20.7</v>
      </c>
    </row>
    <row r="231" spans="1:16">
      <c r="A231" s="6" t="s">
        <v>760</v>
      </c>
      <c r="B231" s="55" t="s">
        <v>761</v>
      </c>
      <c r="C231" s="44">
        <v>46832</v>
      </c>
      <c r="D231" s="21">
        <v>4765.2</v>
      </c>
      <c r="E231" s="21">
        <v>4095.4</v>
      </c>
      <c r="F231" s="21">
        <v>5454.4</v>
      </c>
      <c r="G231" s="21">
        <v>10.199999999999999</v>
      </c>
      <c r="H231" s="21">
        <v>8.6999999999999993</v>
      </c>
      <c r="I231" s="22">
        <v>11.6</v>
      </c>
      <c r="J231" s="35">
        <v>52894</v>
      </c>
      <c r="K231" s="21">
        <v>8836.6</v>
      </c>
      <c r="L231" s="21">
        <v>7875.1</v>
      </c>
      <c r="M231" s="21">
        <v>9828.2999999999993</v>
      </c>
      <c r="N231" s="21">
        <v>16.7</v>
      </c>
      <c r="O231" s="21">
        <v>14.9</v>
      </c>
      <c r="P231" s="22">
        <v>18.600000000000001</v>
      </c>
    </row>
    <row r="232" spans="1:16">
      <c r="A232" s="6" t="s">
        <v>762</v>
      </c>
      <c r="B232" s="55" t="s">
        <v>763</v>
      </c>
      <c r="C232" s="44">
        <v>22484</v>
      </c>
      <c r="D232" s="21">
        <v>2023.2</v>
      </c>
      <c r="E232" s="21">
        <v>1768.3</v>
      </c>
      <c r="F232" s="21">
        <v>2290.3000000000002</v>
      </c>
      <c r="G232" s="21">
        <v>9</v>
      </c>
      <c r="H232" s="21">
        <v>7.9</v>
      </c>
      <c r="I232" s="22">
        <v>10.199999999999999</v>
      </c>
      <c r="J232" s="35">
        <v>24431</v>
      </c>
      <c r="K232" s="21">
        <v>3732</v>
      </c>
      <c r="L232" s="21">
        <v>3395.5</v>
      </c>
      <c r="M232" s="21">
        <v>4087.1</v>
      </c>
      <c r="N232" s="21">
        <v>15.3</v>
      </c>
      <c r="O232" s="21">
        <v>13.9</v>
      </c>
      <c r="P232" s="22">
        <v>16.7</v>
      </c>
    </row>
    <row r="233" spans="1:16">
      <c r="A233" s="6" t="s">
        <v>868</v>
      </c>
      <c r="B233" s="55" t="s">
        <v>869</v>
      </c>
      <c r="C233" s="44">
        <v>32868</v>
      </c>
      <c r="D233" s="21">
        <v>2475.5</v>
      </c>
      <c r="E233" s="21">
        <v>2116.3000000000002</v>
      </c>
      <c r="F233" s="21">
        <v>2849.7</v>
      </c>
      <c r="G233" s="21">
        <v>7.5</v>
      </c>
      <c r="H233" s="21">
        <v>6.4</v>
      </c>
      <c r="I233" s="22">
        <v>8.6999999999999993</v>
      </c>
      <c r="J233" s="35">
        <v>36082</v>
      </c>
      <c r="K233" s="21">
        <v>4699.1000000000004</v>
      </c>
      <c r="L233" s="21">
        <v>4177</v>
      </c>
      <c r="M233" s="21">
        <v>5243.7</v>
      </c>
      <c r="N233" s="21">
        <v>13</v>
      </c>
      <c r="O233" s="21">
        <v>11.6</v>
      </c>
      <c r="P233" s="22">
        <v>14.5</v>
      </c>
    </row>
    <row r="234" spans="1:16">
      <c r="A234" s="6" t="s">
        <v>372</v>
      </c>
      <c r="B234" s="55" t="s">
        <v>373</v>
      </c>
      <c r="C234" s="44">
        <v>42419</v>
      </c>
      <c r="D234" s="21">
        <v>5519.7</v>
      </c>
      <c r="E234" s="21">
        <v>4815.3999999999996</v>
      </c>
      <c r="F234" s="21">
        <v>6256.1</v>
      </c>
      <c r="G234" s="21">
        <v>13</v>
      </c>
      <c r="H234" s="21">
        <v>11.4</v>
      </c>
      <c r="I234" s="22">
        <v>14.7</v>
      </c>
      <c r="J234" s="35">
        <v>45744</v>
      </c>
      <c r="K234" s="21">
        <v>9656</v>
      </c>
      <c r="L234" s="21">
        <v>8809.7000000000007</v>
      </c>
      <c r="M234" s="21">
        <v>10532.9</v>
      </c>
      <c r="N234" s="21">
        <v>21.1</v>
      </c>
      <c r="O234" s="21">
        <v>19.3</v>
      </c>
      <c r="P234" s="22">
        <v>23</v>
      </c>
    </row>
    <row r="235" spans="1:16">
      <c r="A235" s="6" t="s">
        <v>670</v>
      </c>
      <c r="B235" s="55" t="s">
        <v>671</v>
      </c>
      <c r="C235" s="44">
        <v>34375</v>
      </c>
      <c r="D235" s="21">
        <v>3260.1</v>
      </c>
      <c r="E235" s="21">
        <v>2869.9</v>
      </c>
      <c r="F235" s="21">
        <v>3669.6</v>
      </c>
      <c r="G235" s="21">
        <v>9.5</v>
      </c>
      <c r="H235" s="21">
        <v>8.3000000000000007</v>
      </c>
      <c r="I235" s="22">
        <v>10.7</v>
      </c>
      <c r="J235" s="35">
        <v>36781</v>
      </c>
      <c r="K235" s="21">
        <v>6055.7</v>
      </c>
      <c r="L235" s="21">
        <v>5556.4</v>
      </c>
      <c r="M235" s="21">
        <v>6564</v>
      </c>
      <c r="N235" s="21">
        <v>16.5</v>
      </c>
      <c r="O235" s="21">
        <v>15.1</v>
      </c>
      <c r="P235" s="22">
        <v>17.8</v>
      </c>
    </row>
    <row r="236" spans="1:16">
      <c r="A236" s="6" t="s">
        <v>518</v>
      </c>
      <c r="B236" s="55" t="s">
        <v>519</v>
      </c>
      <c r="C236" s="44">
        <v>25863</v>
      </c>
      <c r="D236" s="21">
        <v>2774.9</v>
      </c>
      <c r="E236" s="21">
        <v>2449.8000000000002</v>
      </c>
      <c r="F236" s="21">
        <v>3106.1</v>
      </c>
      <c r="G236" s="21">
        <v>10.7</v>
      </c>
      <c r="H236" s="21">
        <v>9.5</v>
      </c>
      <c r="I236" s="22">
        <v>12</v>
      </c>
      <c r="J236" s="35">
        <v>27809</v>
      </c>
      <c r="K236" s="21">
        <v>4844.6000000000004</v>
      </c>
      <c r="L236" s="21">
        <v>4461.7</v>
      </c>
      <c r="M236" s="21">
        <v>5248.9</v>
      </c>
      <c r="N236" s="21">
        <v>17.399999999999999</v>
      </c>
      <c r="O236" s="21">
        <v>16</v>
      </c>
      <c r="P236" s="22">
        <v>18.899999999999999</v>
      </c>
    </row>
    <row r="237" spans="1:16">
      <c r="A237" s="6" t="s">
        <v>466</v>
      </c>
      <c r="B237" s="55" t="s">
        <v>467</v>
      </c>
      <c r="C237" s="44">
        <v>17621</v>
      </c>
      <c r="D237" s="21">
        <v>1996.4</v>
      </c>
      <c r="E237" s="21">
        <v>1739.5</v>
      </c>
      <c r="F237" s="21">
        <v>2264.8000000000002</v>
      </c>
      <c r="G237" s="21">
        <v>11.3</v>
      </c>
      <c r="H237" s="21">
        <v>9.9</v>
      </c>
      <c r="I237" s="22">
        <v>12.9</v>
      </c>
      <c r="J237" s="35">
        <v>19207</v>
      </c>
      <c r="K237" s="21">
        <v>3622.3</v>
      </c>
      <c r="L237" s="21">
        <v>3279.7</v>
      </c>
      <c r="M237" s="21">
        <v>3977.2</v>
      </c>
      <c r="N237" s="21">
        <v>18.899999999999999</v>
      </c>
      <c r="O237" s="21">
        <v>17.100000000000001</v>
      </c>
      <c r="P237" s="22">
        <v>20.7</v>
      </c>
    </row>
    <row r="238" spans="1:16">
      <c r="A238" s="6" t="s">
        <v>548</v>
      </c>
      <c r="B238" s="55" t="s">
        <v>549</v>
      </c>
      <c r="C238" s="44">
        <v>65773</v>
      </c>
      <c r="D238" s="21">
        <v>6904.5</v>
      </c>
      <c r="E238" s="21">
        <v>6109.2</v>
      </c>
      <c r="F238" s="21">
        <v>7742.6</v>
      </c>
      <c r="G238" s="21">
        <v>10.5</v>
      </c>
      <c r="H238" s="21">
        <v>9.3000000000000007</v>
      </c>
      <c r="I238" s="22">
        <v>11.8</v>
      </c>
      <c r="J238" s="35">
        <v>72970</v>
      </c>
      <c r="K238" s="21">
        <v>13004.3</v>
      </c>
      <c r="L238" s="21">
        <v>11977.3</v>
      </c>
      <c r="M238" s="21">
        <v>14054.6</v>
      </c>
      <c r="N238" s="21">
        <v>17.8</v>
      </c>
      <c r="O238" s="21">
        <v>16.399999999999999</v>
      </c>
      <c r="P238" s="22">
        <v>19.3</v>
      </c>
    </row>
    <row r="239" spans="1:16">
      <c r="A239" s="6" t="s">
        <v>452</v>
      </c>
      <c r="B239" s="55" t="s">
        <v>453</v>
      </c>
      <c r="C239" s="44">
        <v>44400</v>
      </c>
      <c r="D239" s="21">
        <v>5388.7</v>
      </c>
      <c r="E239" s="21">
        <v>4746.8999999999996</v>
      </c>
      <c r="F239" s="21">
        <v>6066.7</v>
      </c>
      <c r="G239" s="21">
        <v>12.1</v>
      </c>
      <c r="H239" s="21">
        <v>10.7</v>
      </c>
      <c r="I239" s="22">
        <v>13.7</v>
      </c>
      <c r="J239" s="35">
        <v>48190</v>
      </c>
      <c r="K239" s="21">
        <v>9742.5</v>
      </c>
      <c r="L239" s="21">
        <v>8946.7999999999993</v>
      </c>
      <c r="M239" s="21">
        <v>10540.8</v>
      </c>
      <c r="N239" s="21">
        <v>20.2</v>
      </c>
      <c r="O239" s="21">
        <v>18.600000000000001</v>
      </c>
      <c r="P239" s="22">
        <v>21.9</v>
      </c>
    </row>
    <row r="240" spans="1:16">
      <c r="A240" s="6" t="s">
        <v>318</v>
      </c>
      <c r="B240" s="55" t="s">
        <v>319</v>
      </c>
      <c r="C240" s="44">
        <v>53154</v>
      </c>
      <c r="D240" s="21">
        <v>7781</v>
      </c>
      <c r="E240" s="21">
        <v>6742.8</v>
      </c>
      <c r="F240" s="21">
        <v>8869.4</v>
      </c>
      <c r="G240" s="21">
        <v>14.6</v>
      </c>
      <c r="H240" s="21">
        <v>12.7</v>
      </c>
      <c r="I240" s="22">
        <v>16.7</v>
      </c>
      <c r="J240" s="35">
        <v>55428</v>
      </c>
      <c r="K240" s="21">
        <v>12964.3</v>
      </c>
      <c r="L240" s="21">
        <v>11767</v>
      </c>
      <c r="M240" s="21">
        <v>14190.9</v>
      </c>
      <c r="N240" s="21">
        <v>23.4</v>
      </c>
      <c r="O240" s="21">
        <v>21.2</v>
      </c>
      <c r="P240" s="22">
        <v>25.6</v>
      </c>
    </row>
    <row r="241" spans="1:16">
      <c r="A241" s="6" t="s">
        <v>672</v>
      </c>
      <c r="B241" s="55" t="s">
        <v>673</v>
      </c>
      <c r="C241" s="44">
        <v>36700</v>
      </c>
      <c r="D241" s="21">
        <v>3373.6</v>
      </c>
      <c r="E241" s="21">
        <v>2964.8</v>
      </c>
      <c r="F241" s="21">
        <v>3798.8</v>
      </c>
      <c r="G241" s="21">
        <v>9.1999999999999993</v>
      </c>
      <c r="H241" s="21">
        <v>8.1</v>
      </c>
      <c r="I241" s="22">
        <v>10.4</v>
      </c>
      <c r="J241" s="35">
        <v>40952</v>
      </c>
      <c r="K241" s="21">
        <v>6289.7</v>
      </c>
      <c r="L241" s="21">
        <v>5725.9</v>
      </c>
      <c r="M241" s="21">
        <v>6883.7</v>
      </c>
      <c r="N241" s="21">
        <v>15.4</v>
      </c>
      <c r="O241" s="21">
        <v>14</v>
      </c>
      <c r="P241" s="22">
        <v>16.8</v>
      </c>
    </row>
    <row r="242" spans="1:16">
      <c r="A242" s="6" t="s">
        <v>696</v>
      </c>
      <c r="B242" s="55" t="s">
        <v>697</v>
      </c>
      <c r="C242" s="44">
        <v>31076</v>
      </c>
      <c r="D242" s="21">
        <v>2821.8</v>
      </c>
      <c r="E242" s="21">
        <v>2461.9</v>
      </c>
      <c r="F242" s="21">
        <v>3186.5</v>
      </c>
      <c r="G242" s="21">
        <v>9.1</v>
      </c>
      <c r="H242" s="21">
        <v>7.9</v>
      </c>
      <c r="I242" s="22">
        <v>10.3</v>
      </c>
      <c r="J242" s="35">
        <v>34384</v>
      </c>
      <c r="K242" s="21">
        <v>5197.2</v>
      </c>
      <c r="L242" s="21">
        <v>4720.2</v>
      </c>
      <c r="M242" s="21">
        <v>5699.4</v>
      </c>
      <c r="N242" s="21">
        <v>15.1</v>
      </c>
      <c r="O242" s="21">
        <v>13.7</v>
      </c>
      <c r="P242" s="22">
        <v>16.600000000000001</v>
      </c>
    </row>
    <row r="243" spans="1:16">
      <c r="A243" s="6" t="s">
        <v>336</v>
      </c>
      <c r="B243" s="55" t="s">
        <v>337</v>
      </c>
      <c r="C243" s="44">
        <v>63046</v>
      </c>
      <c r="D243" s="21">
        <v>8686.7000000000007</v>
      </c>
      <c r="E243" s="21">
        <v>7585.6</v>
      </c>
      <c r="F243" s="21">
        <v>9810</v>
      </c>
      <c r="G243" s="21">
        <v>13.8</v>
      </c>
      <c r="H243" s="21">
        <v>12</v>
      </c>
      <c r="I243" s="22">
        <v>15.6</v>
      </c>
      <c r="J243" s="35">
        <v>70092</v>
      </c>
      <c r="K243" s="21">
        <v>15605.3</v>
      </c>
      <c r="L243" s="21">
        <v>14248.1</v>
      </c>
      <c r="M243" s="21">
        <v>16979.2</v>
      </c>
      <c r="N243" s="21">
        <v>22.3</v>
      </c>
      <c r="O243" s="21">
        <v>20.3</v>
      </c>
      <c r="P243" s="22">
        <v>24.2</v>
      </c>
    </row>
    <row r="244" spans="1:16">
      <c r="A244" s="6" t="s">
        <v>782</v>
      </c>
      <c r="B244" s="55" t="s">
        <v>783</v>
      </c>
      <c r="C244" s="44">
        <v>21709</v>
      </c>
      <c r="D244" s="21">
        <v>1781</v>
      </c>
      <c r="E244" s="21">
        <v>1516.7</v>
      </c>
      <c r="F244" s="21">
        <v>2064.3000000000002</v>
      </c>
      <c r="G244" s="21">
        <v>8.1999999999999993</v>
      </c>
      <c r="H244" s="21">
        <v>7</v>
      </c>
      <c r="I244" s="22">
        <v>9.5</v>
      </c>
      <c r="J244" s="35">
        <v>23583</v>
      </c>
      <c r="K244" s="21">
        <v>3438.3</v>
      </c>
      <c r="L244" s="21">
        <v>3056.6</v>
      </c>
      <c r="M244" s="21">
        <v>3832.9</v>
      </c>
      <c r="N244" s="21">
        <v>14.6</v>
      </c>
      <c r="O244" s="21">
        <v>13</v>
      </c>
      <c r="P244" s="22">
        <v>16.3</v>
      </c>
    </row>
    <row r="245" spans="1:16">
      <c r="A245" s="6" t="s">
        <v>802</v>
      </c>
      <c r="B245" s="55" t="s">
        <v>803</v>
      </c>
      <c r="C245" s="44">
        <v>42412</v>
      </c>
      <c r="D245" s="21">
        <v>3833.8</v>
      </c>
      <c r="E245" s="21">
        <v>3365</v>
      </c>
      <c r="F245" s="21">
        <v>4334.1000000000004</v>
      </c>
      <c r="G245" s="21">
        <v>9</v>
      </c>
      <c r="H245" s="21">
        <v>7.9</v>
      </c>
      <c r="I245" s="22">
        <v>10.199999999999999</v>
      </c>
      <c r="J245" s="35">
        <v>47173</v>
      </c>
      <c r="K245" s="21">
        <v>7126.5</v>
      </c>
      <c r="L245" s="21">
        <v>6501.5</v>
      </c>
      <c r="M245" s="21">
        <v>7786.3</v>
      </c>
      <c r="N245" s="21">
        <v>15.1</v>
      </c>
      <c r="O245" s="21">
        <v>13.8</v>
      </c>
      <c r="P245" s="22">
        <v>16.5</v>
      </c>
    </row>
    <row r="246" spans="1:16">
      <c r="A246" s="6" t="s">
        <v>408</v>
      </c>
      <c r="B246" s="55" t="s">
        <v>409</v>
      </c>
      <c r="C246" s="44">
        <v>34224</v>
      </c>
      <c r="D246" s="21">
        <v>4192</v>
      </c>
      <c r="E246" s="21">
        <v>3682.4</v>
      </c>
      <c r="F246" s="21">
        <v>4709.8</v>
      </c>
      <c r="G246" s="21">
        <v>12.2</v>
      </c>
      <c r="H246" s="21">
        <v>10.8</v>
      </c>
      <c r="I246" s="22">
        <v>13.8</v>
      </c>
      <c r="J246" s="35">
        <v>36758</v>
      </c>
      <c r="K246" s="21">
        <v>7361.5</v>
      </c>
      <c r="L246" s="21">
        <v>6737.9</v>
      </c>
      <c r="M246" s="21">
        <v>7977.3</v>
      </c>
      <c r="N246" s="21">
        <v>20</v>
      </c>
      <c r="O246" s="21">
        <v>18.3</v>
      </c>
      <c r="P246" s="22">
        <v>21.7</v>
      </c>
    </row>
    <row r="247" spans="1:16">
      <c r="A247" s="6" t="s">
        <v>610</v>
      </c>
      <c r="B247" s="55" t="s">
        <v>611</v>
      </c>
      <c r="C247" s="44">
        <v>50362</v>
      </c>
      <c r="D247" s="21">
        <v>5390.4</v>
      </c>
      <c r="E247" s="21">
        <v>4749.8999999999996</v>
      </c>
      <c r="F247" s="21">
        <v>6054.9</v>
      </c>
      <c r="G247" s="21">
        <v>10.7</v>
      </c>
      <c r="H247" s="21">
        <v>9.4</v>
      </c>
      <c r="I247" s="22">
        <v>12</v>
      </c>
      <c r="J247" s="35">
        <v>52707</v>
      </c>
      <c r="K247" s="21">
        <v>9502.4</v>
      </c>
      <c r="L247" s="21">
        <v>8750.4</v>
      </c>
      <c r="M247" s="21">
        <v>10260.6</v>
      </c>
      <c r="N247" s="21">
        <v>18</v>
      </c>
      <c r="O247" s="21">
        <v>16.600000000000001</v>
      </c>
      <c r="P247" s="22">
        <v>19.5</v>
      </c>
    </row>
    <row r="248" spans="1:16">
      <c r="A248" s="6" t="s">
        <v>338</v>
      </c>
      <c r="B248" s="55" t="s">
        <v>339</v>
      </c>
      <c r="C248" s="44">
        <v>49714</v>
      </c>
      <c r="D248" s="21">
        <v>6894.7</v>
      </c>
      <c r="E248" s="21">
        <v>6017.6</v>
      </c>
      <c r="F248" s="21">
        <v>7825</v>
      </c>
      <c r="G248" s="21">
        <v>13.9</v>
      </c>
      <c r="H248" s="21">
        <v>12.1</v>
      </c>
      <c r="I248" s="22">
        <v>15.7</v>
      </c>
      <c r="J248" s="35">
        <v>53179</v>
      </c>
      <c r="K248" s="21">
        <v>11975.9</v>
      </c>
      <c r="L248" s="21">
        <v>10918.5</v>
      </c>
      <c r="M248" s="21">
        <v>13073.4</v>
      </c>
      <c r="N248" s="21">
        <v>22.5</v>
      </c>
      <c r="O248" s="21">
        <v>20.5</v>
      </c>
      <c r="P248" s="22">
        <v>24.6</v>
      </c>
    </row>
    <row r="249" spans="1:16">
      <c r="A249" s="6" t="s">
        <v>410</v>
      </c>
      <c r="B249" s="55" t="s">
        <v>411</v>
      </c>
      <c r="C249" s="44">
        <v>17216</v>
      </c>
      <c r="D249" s="21">
        <v>2106</v>
      </c>
      <c r="E249" s="21">
        <v>1855.8</v>
      </c>
      <c r="F249" s="21">
        <v>2360.9</v>
      </c>
      <c r="G249" s="21">
        <v>12.2</v>
      </c>
      <c r="H249" s="21">
        <v>10.8</v>
      </c>
      <c r="I249" s="22">
        <v>13.7</v>
      </c>
      <c r="J249" s="35">
        <v>19019</v>
      </c>
      <c r="K249" s="21">
        <v>3782.9</v>
      </c>
      <c r="L249" s="21">
        <v>3481</v>
      </c>
      <c r="M249" s="21">
        <v>4090</v>
      </c>
      <c r="N249" s="21">
        <v>19.899999999999999</v>
      </c>
      <c r="O249" s="21">
        <v>18.3</v>
      </c>
      <c r="P249" s="22">
        <v>21.5</v>
      </c>
    </row>
    <row r="250" spans="1:16">
      <c r="A250" s="6" t="s">
        <v>764</v>
      </c>
      <c r="B250" s="55" t="s">
        <v>765</v>
      </c>
      <c r="C250" s="44">
        <v>20733</v>
      </c>
      <c r="D250" s="21">
        <v>1778.7</v>
      </c>
      <c r="E250" s="21">
        <v>1555.4</v>
      </c>
      <c r="F250" s="21">
        <v>2012</v>
      </c>
      <c r="G250" s="21">
        <v>8.6</v>
      </c>
      <c r="H250" s="21">
        <v>7.5</v>
      </c>
      <c r="I250" s="22">
        <v>9.6999999999999993</v>
      </c>
      <c r="J250" s="35">
        <v>23269</v>
      </c>
      <c r="K250" s="21">
        <v>3476.9</v>
      </c>
      <c r="L250" s="21">
        <v>3157.2</v>
      </c>
      <c r="M250" s="21">
        <v>3813.5</v>
      </c>
      <c r="N250" s="21">
        <v>14.9</v>
      </c>
      <c r="O250" s="21">
        <v>13.6</v>
      </c>
      <c r="P250" s="22">
        <v>16.399999999999999</v>
      </c>
    </row>
    <row r="251" spans="1:16">
      <c r="A251" s="6" t="s">
        <v>392</v>
      </c>
      <c r="B251" s="55" t="s">
        <v>393</v>
      </c>
      <c r="C251" s="44">
        <v>36109</v>
      </c>
      <c r="D251" s="21">
        <v>4055.8</v>
      </c>
      <c r="E251" s="21">
        <v>3580</v>
      </c>
      <c r="F251" s="21">
        <v>4539.6000000000004</v>
      </c>
      <c r="G251" s="21">
        <v>11.2</v>
      </c>
      <c r="H251" s="21">
        <v>9.9</v>
      </c>
      <c r="I251" s="22">
        <v>12.6</v>
      </c>
      <c r="J251" s="35">
        <v>40775</v>
      </c>
      <c r="K251" s="21">
        <v>7242.1</v>
      </c>
      <c r="L251" s="21">
        <v>6666.2</v>
      </c>
      <c r="M251" s="21">
        <v>7830.7</v>
      </c>
      <c r="N251" s="21">
        <v>17.8</v>
      </c>
      <c r="O251" s="21">
        <v>16.3</v>
      </c>
      <c r="P251" s="22">
        <v>19.2</v>
      </c>
    </row>
    <row r="252" spans="1:16">
      <c r="A252" s="6" t="s">
        <v>576</v>
      </c>
      <c r="B252" s="55" t="s">
        <v>577</v>
      </c>
      <c r="C252" s="44">
        <v>40619</v>
      </c>
      <c r="D252" s="21">
        <v>4721.6000000000004</v>
      </c>
      <c r="E252" s="21">
        <v>4137.3999999999996</v>
      </c>
      <c r="F252" s="21">
        <v>5326.6</v>
      </c>
      <c r="G252" s="21">
        <v>11.6</v>
      </c>
      <c r="H252" s="21">
        <v>10.199999999999999</v>
      </c>
      <c r="I252" s="22">
        <v>13.1</v>
      </c>
      <c r="J252" s="35">
        <v>44021</v>
      </c>
      <c r="K252" s="21">
        <v>8450.1</v>
      </c>
      <c r="L252" s="21">
        <v>7716.7</v>
      </c>
      <c r="M252" s="21">
        <v>9183.2999999999993</v>
      </c>
      <c r="N252" s="21">
        <v>19.2</v>
      </c>
      <c r="O252" s="21">
        <v>17.5</v>
      </c>
      <c r="P252" s="22">
        <v>20.9</v>
      </c>
    </row>
    <row r="253" spans="1:16">
      <c r="A253" s="49" t="s">
        <v>282</v>
      </c>
      <c r="B253" s="54" t="s">
        <v>283</v>
      </c>
      <c r="C253" s="44">
        <v>40870</v>
      </c>
      <c r="D253" s="21">
        <v>5961.5</v>
      </c>
      <c r="E253" s="21">
        <v>5224.6000000000004</v>
      </c>
      <c r="F253" s="21">
        <v>6695.6</v>
      </c>
      <c r="G253" s="21">
        <v>14.6</v>
      </c>
      <c r="H253" s="21">
        <v>12.8</v>
      </c>
      <c r="I253" s="22">
        <v>16.399999999999999</v>
      </c>
      <c r="J253" s="35">
        <v>46286</v>
      </c>
      <c r="K253" s="21">
        <v>11116.7</v>
      </c>
      <c r="L253" s="21">
        <v>10208.200000000001</v>
      </c>
      <c r="M253" s="21">
        <v>12053.4</v>
      </c>
      <c r="N253" s="21">
        <v>24</v>
      </c>
      <c r="O253" s="21">
        <v>22.1</v>
      </c>
      <c r="P253" s="22">
        <v>26</v>
      </c>
    </row>
    <row r="254" spans="1:16">
      <c r="A254" s="6" t="s">
        <v>638</v>
      </c>
      <c r="B254" s="55" t="s">
        <v>639</v>
      </c>
      <c r="C254" s="44">
        <v>31516</v>
      </c>
      <c r="D254" s="21">
        <v>2901.9</v>
      </c>
      <c r="E254" s="21">
        <v>2543.9</v>
      </c>
      <c r="F254" s="21">
        <v>3268.8</v>
      </c>
      <c r="G254" s="21">
        <v>9.1999999999999993</v>
      </c>
      <c r="H254" s="21">
        <v>8.1</v>
      </c>
      <c r="I254" s="22">
        <v>10.4</v>
      </c>
      <c r="J254" s="35">
        <v>34469</v>
      </c>
      <c r="K254" s="21">
        <v>5612.2</v>
      </c>
      <c r="L254" s="21">
        <v>5133.2</v>
      </c>
      <c r="M254" s="21">
        <v>6138.3</v>
      </c>
      <c r="N254" s="21">
        <v>16.3</v>
      </c>
      <c r="O254" s="21">
        <v>14.9</v>
      </c>
      <c r="P254" s="22">
        <v>17.8</v>
      </c>
    </row>
    <row r="255" spans="1:16">
      <c r="A255" s="6" t="s">
        <v>698</v>
      </c>
      <c r="B255" s="55" t="s">
        <v>699</v>
      </c>
      <c r="C255" s="44">
        <v>22905</v>
      </c>
      <c r="D255" s="21">
        <v>2086.6999999999998</v>
      </c>
      <c r="E255" s="21">
        <v>1814.3</v>
      </c>
      <c r="F255" s="21">
        <v>2364.6</v>
      </c>
      <c r="G255" s="21">
        <v>9.1</v>
      </c>
      <c r="H255" s="21">
        <v>7.9</v>
      </c>
      <c r="I255" s="22">
        <v>10.3</v>
      </c>
      <c r="J255" s="35">
        <v>25557</v>
      </c>
      <c r="K255" s="21">
        <v>4188.8</v>
      </c>
      <c r="L255" s="21">
        <v>3819.6</v>
      </c>
      <c r="M255" s="21">
        <v>4574</v>
      </c>
      <c r="N255" s="21">
        <v>16.399999999999999</v>
      </c>
      <c r="O255" s="21">
        <v>14.9</v>
      </c>
      <c r="P255" s="22">
        <v>17.899999999999999</v>
      </c>
    </row>
    <row r="256" spans="1:16">
      <c r="A256" s="6" t="s">
        <v>320</v>
      </c>
      <c r="B256" s="55" t="s">
        <v>321</v>
      </c>
      <c r="C256" s="44">
        <v>32982</v>
      </c>
      <c r="D256" s="21">
        <v>4264.5</v>
      </c>
      <c r="E256" s="21">
        <v>3744</v>
      </c>
      <c r="F256" s="21">
        <v>4800.1000000000004</v>
      </c>
      <c r="G256" s="21">
        <v>12.9</v>
      </c>
      <c r="H256" s="21">
        <v>11.4</v>
      </c>
      <c r="I256" s="22">
        <v>14.6</v>
      </c>
      <c r="J256" s="35">
        <v>37922</v>
      </c>
      <c r="K256" s="21">
        <v>8076.6</v>
      </c>
      <c r="L256" s="21">
        <v>7417</v>
      </c>
      <c r="M256" s="21">
        <v>8762.9</v>
      </c>
      <c r="N256" s="21">
        <v>21.3</v>
      </c>
      <c r="O256" s="21">
        <v>19.600000000000001</v>
      </c>
      <c r="P256" s="22">
        <v>23.1</v>
      </c>
    </row>
    <row r="257" spans="1:16">
      <c r="A257" s="6" t="s">
        <v>850</v>
      </c>
      <c r="B257" s="55" t="s">
        <v>851</v>
      </c>
      <c r="C257" s="44">
        <v>21007</v>
      </c>
      <c r="D257" s="21">
        <v>1670.1</v>
      </c>
      <c r="E257" s="21">
        <v>1426.7</v>
      </c>
      <c r="F257" s="21">
        <v>1926.2</v>
      </c>
      <c r="G257" s="21">
        <v>8</v>
      </c>
      <c r="H257" s="21">
        <v>6.8</v>
      </c>
      <c r="I257" s="22">
        <v>9.1999999999999993</v>
      </c>
      <c r="J257" s="35">
        <v>23172</v>
      </c>
      <c r="K257" s="21">
        <v>3314.4</v>
      </c>
      <c r="L257" s="21">
        <v>2975.8</v>
      </c>
      <c r="M257" s="21">
        <v>3667.8</v>
      </c>
      <c r="N257" s="21">
        <v>14.3</v>
      </c>
      <c r="O257" s="21">
        <v>12.8</v>
      </c>
      <c r="P257" s="22">
        <v>15.8</v>
      </c>
    </row>
    <row r="258" spans="1:16">
      <c r="A258" s="6" t="s">
        <v>588</v>
      </c>
      <c r="B258" s="55" t="s">
        <v>589</v>
      </c>
      <c r="C258" s="44">
        <v>32520</v>
      </c>
      <c r="D258" s="21">
        <v>3588.9</v>
      </c>
      <c r="E258" s="21">
        <v>3140.9</v>
      </c>
      <c r="F258" s="21">
        <v>4049.6</v>
      </c>
      <c r="G258" s="21">
        <v>11</v>
      </c>
      <c r="H258" s="21">
        <v>9.6999999999999993</v>
      </c>
      <c r="I258" s="22">
        <v>12.5</v>
      </c>
      <c r="J258" s="35">
        <v>35301</v>
      </c>
      <c r="K258" s="21">
        <v>6467.1</v>
      </c>
      <c r="L258" s="21">
        <v>5889.4</v>
      </c>
      <c r="M258" s="21">
        <v>7055</v>
      </c>
      <c r="N258" s="21">
        <v>18.3</v>
      </c>
      <c r="O258" s="21">
        <v>16.7</v>
      </c>
      <c r="P258" s="22">
        <v>20</v>
      </c>
    </row>
    <row r="259" spans="1:16">
      <c r="A259" s="6" t="s">
        <v>720</v>
      </c>
      <c r="B259" s="55" t="s">
        <v>721</v>
      </c>
      <c r="C259" s="44">
        <v>30055</v>
      </c>
      <c r="D259" s="21">
        <v>2787.7</v>
      </c>
      <c r="E259" s="21">
        <v>2451.5</v>
      </c>
      <c r="F259" s="21">
        <v>3141.8</v>
      </c>
      <c r="G259" s="21">
        <v>9.3000000000000007</v>
      </c>
      <c r="H259" s="21">
        <v>8.1999999999999993</v>
      </c>
      <c r="I259" s="22">
        <v>10.5</v>
      </c>
      <c r="J259" s="35">
        <v>33208</v>
      </c>
      <c r="K259" s="21">
        <v>5241.2</v>
      </c>
      <c r="L259" s="21">
        <v>4790.2</v>
      </c>
      <c r="M259" s="21">
        <v>5694.3</v>
      </c>
      <c r="N259" s="21">
        <v>15.8</v>
      </c>
      <c r="O259" s="21">
        <v>14.4</v>
      </c>
      <c r="P259" s="22">
        <v>17.100000000000001</v>
      </c>
    </row>
    <row r="260" spans="1:16">
      <c r="A260" s="6" t="s">
        <v>312</v>
      </c>
      <c r="B260" s="55" t="s">
        <v>313</v>
      </c>
      <c r="C260" s="44">
        <v>36420</v>
      </c>
      <c r="D260" s="21">
        <v>4806.3</v>
      </c>
      <c r="E260" s="21">
        <v>4228.3999999999996</v>
      </c>
      <c r="F260" s="21">
        <v>5384.6</v>
      </c>
      <c r="G260" s="21">
        <v>13.2</v>
      </c>
      <c r="H260" s="21">
        <v>11.6</v>
      </c>
      <c r="I260" s="22">
        <v>14.8</v>
      </c>
      <c r="J260" s="35">
        <v>40158</v>
      </c>
      <c r="K260" s="21">
        <v>8588.9</v>
      </c>
      <c r="L260" s="21">
        <v>7866.9</v>
      </c>
      <c r="M260" s="21">
        <v>9320.2999999999993</v>
      </c>
      <c r="N260" s="21">
        <v>21.4</v>
      </c>
      <c r="O260" s="21">
        <v>19.600000000000001</v>
      </c>
      <c r="P260" s="22">
        <v>23.2</v>
      </c>
    </row>
    <row r="261" spans="1:16">
      <c r="A261" s="6" t="s">
        <v>374</v>
      </c>
      <c r="B261" s="55" t="s">
        <v>375</v>
      </c>
      <c r="C261" s="44">
        <v>19322</v>
      </c>
      <c r="D261" s="21">
        <v>2372.5</v>
      </c>
      <c r="E261" s="21">
        <v>2054.6999999999998</v>
      </c>
      <c r="F261" s="21">
        <v>2694.4</v>
      </c>
      <c r="G261" s="21">
        <v>12.3</v>
      </c>
      <c r="H261" s="21">
        <v>10.6</v>
      </c>
      <c r="I261" s="22">
        <v>13.9</v>
      </c>
      <c r="J261" s="35">
        <v>21299</v>
      </c>
      <c r="K261" s="21">
        <v>4194.3999999999996</v>
      </c>
      <c r="L261" s="21">
        <v>3760.3</v>
      </c>
      <c r="M261" s="21">
        <v>4640.6000000000004</v>
      </c>
      <c r="N261" s="21">
        <v>19.7</v>
      </c>
      <c r="O261" s="21">
        <v>17.7</v>
      </c>
      <c r="P261" s="22">
        <v>21.8</v>
      </c>
    </row>
    <row r="262" spans="1:16">
      <c r="A262" s="6" t="s">
        <v>804</v>
      </c>
      <c r="B262" s="55" t="s">
        <v>805</v>
      </c>
      <c r="C262" s="44">
        <v>38875</v>
      </c>
      <c r="D262" s="21">
        <v>4276.8</v>
      </c>
      <c r="E262" s="21">
        <v>3657.2</v>
      </c>
      <c r="F262" s="21">
        <v>4922.3999999999996</v>
      </c>
      <c r="G262" s="21">
        <v>11</v>
      </c>
      <c r="H262" s="21">
        <v>9.4</v>
      </c>
      <c r="I262" s="22">
        <v>12.7</v>
      </c>
      <c r="J262" s="35">
        <v>37164</v>
      </c>
      <c r="K262" s="21">
        <v>6663.7</v>
      </c>
      <c r="L262" s="21">
        <v>5924.2</v>
      </c>
      <c r="M262" s="21">
        <v>7429.8</v>
      </c>
      <c r="N262" s="21">
        <v>17.899999999999999</v>
      </c>
      <c r="O262" s="21">
        <v>15.9</v>
      </c>
      <c r="P262" s="22">
        <v>20</v>
      </c>
    </row>
    <row r="263" spans="1:16">
      <c r="A263" s="6" t="s">
        <v>744</v>
      </c>
      <c r="B263" s="55" t="s">
        <v>745</v>
      </c>
      <c r="C263" s="44">
        <v>49571</v>
      </c>
      <c r="D263" s="21">
        <v>4532.8999999999996</v>
      </c>
      <c r="E263" s="21">
        <v>3986.2</v>
      </c>
      <c r="F263" s="21">
        <v>5114.3</v>
      </c>
      <c r="G263" s="21">
        <v>9.1</v>
      </c>
      <c r="H263" s="21">
        <v>8</v>
      </c>
      <c r="I263" s="22">
        <v>10.3</v>
      </c>
      <c r="J263" s="35">
        <v>54985</v>
      </c>
      <c r="K263" s="21">
        <v>8652.2000000000007</v>
      </c>
      <c r="L263" s="21">
        <v>7920.1</v>
      </c>
      <c r="M263" s="21">
        <v>9387.9</v>
      </c>
      <c r="N263" s="21">
        <v>15.7</v>
      </c>
      <c r="O263" s="21">
        <v>14.4</v>
      </c>
      <c r="P263" s="22">
        <v>17.100000000000001</v>
      </c>
    </row>
    <row r="264" spans="1:16">
      <c r="A264" s="6" t="s">
        <v>806</v>
      </c>
      <c r="B264" s="55" t="s">
        <v>807</v>
      </c>
      <c r="C264" s="44">
        <v>26875</v>
      </c>
      <c r="D264" s="21">
        <v>2239.6999999999998</v>
      </c>
      <c r="E264" s="21">
        <v>1950.3</v>
      </c>
      <c r="F264" s="21">
        <v>2537.5</v>
      </c>
      <c r="G264" s="21">
        <v>8.3000000000000007</v>
      </c>
      <c r="H264" s="21">
        <v>7.3</v>
      </c>
      <c r="I264" s="22">
        <v>9.4</v>
      </c>
      <c r="J264" s="35">
        <v>29952</v>
      </c>
      <c r="K264" s="21">
        <v>4299.8999999999996</v>
      </c>
      <c r="L264" s="21">
        <v>3896.7</v>
      </c>
      <c r="M264" s="21">
        <v>4715.7</v>
      </c>
      <c r="N264" s="21">
        <v>14.4</v>
      </c>
      <c r="O264" s="21">
        <v>13</v>
      </c>
      <c r="P264" s="22">
        <v>15.7</v>
      </c>
    </row>
    <row r="265" spans="1:16">
      <c r="A265" s="49" t="s">
        <v>870</v>
      </c>
      <c r="B265" s="54" t="s">
        <v>871</v>
      </c>
      <c r="C265" s="44">
        <v>22393</v>
      </c>
      <c r="D265" s="21">
        <v>1757.2</v>
      </c>
      <c r="E265" s="21">
        <v>1506.7</v>
      </c>
      <c r="F265" s="21">
        <v>2019.9</v>
      </c>
      <c r="G265" s="21">
        <v>7.8</v>
      </c>
      <c r="H265" s="21">
        <v>6.7</v>
      </c>
      <c r="I265" s="22">
        <v>9</v>
      </c>
      <c r="J265" s="35">
        <v>24502</v>
      </c>
      <c r="K265" s="21">
        <v>3215.5</v>
      </c>
      <c r="L265" s="21">
        <v>2863.2</v>
      </c>
      <c r="M265" s="21">
        <v>3596.8</v>
      </c>
      <c r="N265" s="21">
        <v>13.1</v>
      </c>
      <c r="O265" s="21">
        <v>11.7</v>
      </c>
      <c r="P265" s="22">
        <v>14.7</v>
      </c>
    </row>
    <row r="266" spans="1:16">
      <c r="A266" s="6" t="s">
        <v>830</v>
      </c>
      <c r="B266" s="55" t="s">
        <v>831</v>
      </c>
      <c r="C266" s="44">
        <v>32328</v>
      </c>
      <c r="D266" s="21">
        <v>2597.8000000000002</v>
      </c>
      <c r="E266" s="21">
        <v>2232.6</v>
      </c>
      <c r="F266" s="21">
        <v>2968.7</v>
      </c>
      <c r="G266" s="21">
        <v>8</v>
      </c>
      <c r="H266" s="21">
        <v>6.9</v>
      </c>
      <c r="I266" s="22">
        <v>9.1999999999999993</v>
      </c>
      <c r="J266" s="35">
        <v>35129</v>
      </c>
      <c r="K266" s="21">
        <v>4856.7</v>
      </c>
      <c r="L266" s="21">
        <v>4348.8</v>
      </c>
      <c r="M266" s="21">
        <v>5398.5</v>
      </c>
      <c r="N266" s="21">
        <v>13.8</v>
      </c>
      <c r="O266" s="21">
        <v>12.4</v>
      </c>
      <c r="P266" s="22">
        <v>15.4</v>
      </c>
    </row>
    <row r="267" spans="1:16">
      <c r="A267" s="6" t="s">
        <v>364</v>
      </c>
      <c r="B267" s="55" t="s">
        <v>365</v>
      </c>
      <c r="C267" s="44">
        <v>79399</v>
      </c>
      <c r="D267" s="21">
        <v>10283.9</v>
      </c>
      <c r="E267" s="21">
        <v>9027.5</v>
      </c>
      <c r="F267" s="21">
        <v>11599.8</v>
      </c>
      <c r="G267" s="21">
        <v>13</v>
      </c>
      <c r="H267" s="21">
        <v>11.4</v>
      </c>
      <c r="I267" s="22">
        <v>14.6</v>
      </c>
      <c r="J267" s="35">
        <v>85395</v>
      </c>
      <c r="K267" s="21">
        <v>18221.400000000001</v>
      </c>
      <c r="L267" s="21">
        <v>16703.900000000001</v>
      </c>
      <c r="M267" s="21">
        <v>19743</v>
      </c>
      <c r="N267" s="21">
        <v>21.3</v>
      </c>
      <c r="O267" s="21">
        <v>19.600000000000001</v>
      </c>
      <c r="P267" s="22">
        <v>23.1</v>
      </c>
    </row>
    <row r="268" spans="1:16">
      <c r="A268" s="6" t="s">
        <v>322</v>
      </c>
      <c r="B268" s="55" t="s">
        <v>323</v>
      </c>
      <c r="C268" s="44">
        <v>57821</v>
      </c>
      <c r="D268" s="21">
        <v>8227.7999999999993</v>
      </c>
      <c r="E268" s="21">
        <v>7138.9</v>
      </c>
      <c r="F268" s="21">
        <v>9380.5</v>
      </c>
      <c r="G268" s="21">
        <v>14.2</v>
      </c>
      <c r="H268" s="21">
        <v>12.3</v>
      </c>
      <c r="I268" s="22">
        <v>16.2</v>
      </c>
      <c r="J268" s="35">
        <v>62595</v>
      </c>
      <c r="K268" s="21">
        <v>14493.5</v>
      </c>
      <c r="L268" s="21">
        <v>13188</v>
      </c>
      <c r="M268" s="21">
        <v>15810.6</v>
      </c>
      <c r="N268" s="21">
        <v>23.2</v>
      </c>
      <c r="O268" s="21">
        <v>21.1</v>
      </c>
      <c r="P268" s="22">
        <v>25.3</v>
      </c>
    </row>
    <row r="269" spans="1:16">
      <c r="A269" s="6" t="s">
        <v>766</v>
      </c>
      <c r="B269" s="55" t="s">
        <v>767</v>
      </c>
      <c r="C269" s="44">
        <v>45196</v>
      </c>
      <c r="D269" s="21">
        <v>4728.2</v>
      </c>
      <c r="E269" s="21">
        <v>4046.8</v>
      </c>
      <c r="F269" s="21">
        <v>5417.2</v>
      </c>
      <c r="G269" s="21">
        <v>10.5</v>
      </c>
      <c r="H269" s="21">
        <v>9</v>
      </c>
      <c r="I269" s="22">
        <v>12</v>
      </c>
      <c r="J269" s="35">
        <v>50850</v>
      </c>
      <c r="K269" s="21">
        <v>8673.2999999999993</v>
      </c>
      <c r="L269" s="21">
        <v>7706.3</v>
      </c>
      <c r="M269" s="21">
        <v>9643.7999999999993</v>
      </c>
      <c r="N269" s="21">
        <v>17.100000000000001</v>
      </c>
      <c r="O269" s="21">
        <v>15.2</v>
      </c>
      <c r="P269" s="22">
        <v>19</v>
      </c>
    </row>
    <row r="270" spans="1:16">
      <c r="A270" s="6" t="s">
        <v>858</v>
      </c>
      <c r="B270" s="55" t="s">
        <v>859</v>
      </c>
      <c r="C270" s="44">
        <v>47882</v>
      </c>
      <c r="D270" s="21">
        <v>3853.2</v>
      </c>
      <c r="E270" s="21">
        <v>3349.6</v>
      </c>
      <c r="F270" s="21">
        <v>4370.1000000000004</v>
      </c>
      <c r="G270" s="21">
        <v>8</v>
      </c>
      <c r="H270" s="21">
        <v>7</v>
      </c>
      <c r="I270" s="22">
        <v>9.1</v>
      </c>
      <c r="J270" s="35">
        <v>55660</v>
      </c>
      <c r="K270" s="21">
        <v>7698.2</v>
      </c>
      <c r="L270" s="21">
        <v>6937.4</v>
      </c>
      <c r="M270" s="21">
        <v>8493.4</v>
      </c>
      <c r="N270" s="21">
        <v>13.8</v>
      </c>
      <c r="O270" s="21">
        <v>12.5</v>
      </c>
      <c r="P270" s="22">
        <v>15.3</v>
      </c>
    </row>
    <row r="271" spans="1:16">
      <c r="A271" s="6" t="s">
        <v>646</v>
      </c>
      <c r="B271" s="55" t="s">
        <v>647</v>
      </c>
      <c r="C271" s="44">
        <v>48697</v>
      </c>
      <c r="D271" s="21">
        <v>5153.2</v>
      </c>
      <c r="E271" s="21">
        <v>4527.1000000000004</v>
      </c>
      <c r="F271" s="21">
        <v>5788.5</v>
      </c>
      <c r="G271" s="21">
        <v>10.6</v>
      </c>
      <c r="H271" s="21">
        <v>9.3000000000000007</v>
      </c>
      <c r="I271" s="22">
        <v>11.9</v>
      </c>
      <c r="J271" s="35">
        <v>52608</v>
      </c>
      <c r="K271" s="21">
        <v>9204.2999999999993</v>
      </c>
      <c r="L271" s="21">
        <v>8423.2999999999993</v>
      </c>
      <c r="M271" s="21">
        <v>9988.1</v>
      </c>
      <c r="N271" s="21">
        <v>17.5</v>
      </c>
      <c r="O271" s="21">
        <v>16</v>
      </c>
      <c r="P271" s="22">
        <v>19</v>
      </c>
    </row>
    <row r="272" spans="1:16">
      <c r="A272" s="6" t="s">
        <v>784</v>
      </c>
      <c r="B272" s="55" t="s">
        <v>785</v>
      </c>
      <c r="C272" s="44">
        <v>32175</v>
      </c>
      <c r="D272" s="21">
        <v>2702.8</v>
      </c>
      <c r="E272" s="21">
        <v>2357.9</v>
      </c>
      <c r="F272" s="21">
        <v>3061.4</v>
      </c>
      <c r="G272" s="21">
        <v>8.4</v>
      </c>
      <c r="H272" s="21">
        <v>7.3</v>
      </c>
      <c r="I272" s="22">
        <v>9.5</v>
      </c>
      <c r="J272" s="35">
        <v>35139</v>
      </c>
      <c r="K272" s="21">
        <v>5045</v>
      </c>
      <c r="L272" s="21">
        <v>4570.3</v>
      </c>
      <c r="M272" s="21">
        <v>5546.5</v>
      </c>
      <c r="N272" s="21">
        <v>14.4</v>
      </c>
      <c r="O272" s="21">
        <v>13</v>
      </c>
      <c r="P272" s="22">
        <v>15.8</v>
      </c>
    </row>
    <row r="273" spans="1:16">
      <c r="A273" s="6" t="s">
        <v>848</v>
      </c>
      <c r="B273" s="55" t="s">
        <v>849</v>
      </c>
      <c r="C273" s="44">
        <v>18982</v>
      </c>
      <c r="D273" s="21">
        <v>1569.1</v>
      </c>
      <c r="E273" s="21">
        <v>1357.3</v>
      </c>
      <c r="F273" s="21">
        <v>1792.2</v>
      </c>
      <c r="G273" s="21">
        <v>8.3000000000000007</v>
      </c>
      <c r="H273" s="21">
        <v>7.2</v>
      </c>
      <c r="I273" s="22">
        <v>9.4</v>
      </c>
      <c r="J273" s="35">
        <v>20287</v>
      </c>
      <c r="K273" s="21">
        <v>3044.7</v>
      </c>
      <c r="L273" s="21">
        <v>2763.7</v>
      </c>
      <c r="M273" s="21">
        <v>3346.3</v>
      </c>
      <c r="N273" s="21">
        <v>15</v>
      </c>
      <c r="O273" s="21">
        <v>13.6</v>
      </c>
      <c r="P273" s="22">
        <v>16.5</v>
      </c>
    </row>
    <row r="274" spans="1:16">
      <c r="A274" s="6" t="s">
        <v>814</v>
      </c>
      <c r="B274" s="55" t="s">
        <v>815</v>
      </c>
      <c r="C274" s="44">
        <v>31178</v>
      </c>
      <c r="D274" s="21">
        <v>2390.1999999999998</v>
      </c>
      <c r="E274" s="21">
        <v>2034.9</v>
      </c>
      <c r="F274" s="21">
        <v>2750.9</v>
      </c>
      <c r="G274" s="21">
        <v>7.7</v>
      </c>
      <c r="H274" s="21">
        <v>6.5</v>
      </c>
      <c r="I274" s="22">
        <v>8.8000000000000007</v>
      </c>
      <c r="J274" s="35">
        <v>35319</v>
      </c>
      <c r="K274" s="21">
        <v>4805.7</v>
      </c>
      <c r="L274" s="21">
        <v>4289.5</v>
      </c>
      <c r="M274" s="21">
        <v>5359.9</v>
      </c>
      <c r="N274" s="21">
        <v>13.6</v>
      </c>
      <c r="O274" s="21">
        <v>12.1</v>
      </c>
      <c r="P274" s="22">
        <v>15.2</v>
      </c>
    </row>
    <row r="275" spans="1:16">
      <c r="A275" s="6" t="s">
        <v>626</v>
      </c>
      <c r="B275" s="55" t="s">
        <v>627</v>
      </c>
      <c r="C275" s="44">
        <v>42694</v>
      </c>
      <c r="D275" s="21">
        <v>4005.5</v>
      </c>
      <c r="E275" s="21">
        <v>3528.4</v>
      </c>
      <c r="F275" s="21">
        <v>4521.3</v>
      </c>
      <c r="G275" s="21">
        <v>9.4</v>
      </c>
      <c r="H275" s="21">
        <v>8.3000000000000007</v>
      </c>
      <c r="I275" s="22">
        <v>10.6</v>
      </c>
      <c r="J275" s="35">
        <v>48747</v>
      </c>
      <c r="K275" s="21">
        <v>7626.7</v>
      </c>
      <c r="L275" s="21">
        <v>6952</v>
      </c>
      <c r="M275" s="21">
        <v>8314.7999999999993</v>
      </c>
      <c r="N275" s="21">
        <v>15.6</v>
      </c>
      <c r="O275" s="21">
        <v>14.3</v>
      </c>
      <c r="P275" s="22">
        <v>17.100000000000001</v>
      </c>
    </row>
    <row r="276" spans="1:16">
      <c r="A276" s="6" t="s">
        <v>746</v>
      </c>
      <c r="B276" s="55" t="s">
        <v>747</v>
      </c>
      <c r="C276" s="44">
        <v>23735</v>
      </c>
      <c r="D276" s="21">
        <v>2180.8000000000002</v>
      </c>
      <c r="E276" s="21">
        <v>1911.6</v>
      </c>
      <c r="F276" s="21">
        <v>2462.6</v>
      </c>
      <c r="G276" s="21">
        <v>9.1999999999999993</v>
      </c>
      <c r="H276" s="21">
        <v>8.1</v>
      </c>
      <c r="I276" s="22">
        <v>10.4</v>
      </c>
      <c r="J276" s="35">
        <v>25679</v>
      </c>
      <c r="K276" s="21">
        <v>3953.7</v>
      </c>
      <c r="L276" s="21">
        <v>3614.2</v>
      </c>
      <c r="M276" s="21">
        <v>4311.7</v>
      </c>
      <c r="N276" s="21">
        <v>15.4</v>
      </c>
      <c r="O276" s="21">
        <v>14.1</v>
      </c>
      <c r="P276" s="22">
        <v>16.8</v>
      </c>
    </row>
    <row r="277" spans="1:16">
      <c r="A277" s="6" t="s">
        <v>772</v>
      </c>
      <c r="B277" s="55" t="s">
        <v>773</v>
      </c>
      <c r="C277" s="44">
        <v>38310</v>
      </c>
      <c r="D277" s="21">
        <v>3261.2</v>
      </c>
      <c r="E277" s="21">
        <v>2829.2</v>
      </c>
      <c r="F277" s="21">
        <v>3703.4</v>
      </c>
      <c r="G277" s="21">
        <v>8.5</v>
      </c>
      <c r="H277" s="21">
        <v>7.4</v>
      </c>
      <c r="I277" s="22">
        <v>9.6999999999999993</v>
      </c>
      <c r="J277" s="35">
        <v>41082</v>
      </c>
      <c r="K277" s="21">
        <v>6025.7</v>
      </c>
      <c r="L277" s="21">
        <v>5451.3</v>
      </c>
      <c r="M277" s="21">
        <v>6628.5</v>
      </c>
      <c r="N277" s="21">
        <v>14.7</v>
      </c>
      <c r="O277" s="21">
        <v>13.3</v>
      </c>
      <c r="P277" s="22">
        <v>16.100000000000001</v>
      </c>
    </row>
    <row r="278" spans="1:16">
      <c r="A278" s="6" t="s">
        <v>480</v>
      </c>
      <c r="B278" s="55" t="s">
        <v>481</v>
      </c>
      <c r="C278" s="44">
        <v>16202</v>
      </c>
      <c r="D278" s="21">
        <v>1736.9</v>
      </c>
      <c r="E278" s="21">
        <v>1512.1</v>
      </c>
      <c r="F278" s="21">
        <v>1983</v>
      </c>
      <c r="G278" s="21">
        <v>10.7</v>
      </c>
      <c r="H278" s="21">
        <v>9.3000000000000007</v>
      </c>
      <c r="I278" s="22">
        <v>12.2</v>
      </c>
      <c r="J278" s="35">
        <v>18287</v>
      </c>
      <c r="K278" s="21">
        <v>3246.6</v>
      </c>
      <c r="L278" s="21">
        <v>2938.9</v>
      </c>
      <c r="M278" s="21">
        <v>3586.2</v>
      </c>
      <c r="N278" s="21">
        <v>17.8</v>
      </c>
      <c r="O278" s="21">
        <v>16.100000000000001</v>
      </c>
      <c r="P278" s="22">
        <v>19.600000000000001</v>
      </c>
    </row>
    <row r="279" spans="1:16">
      <c r="A279" s="6" t="s">
        <v>482</v>
      </c>
      <c r="B279" s="55" t="s">
        <v>483</v>
      </c>
      <c r="C279" s="44">
        <v>28238</v>
      </c>
      <c r="D279" s="21">
        <v>3137.8</v>
      </c>
      <c r="E279" s="21">
        <v>2782.5</v>
      </c>
      <c r="F279" s="21">
        <v>3514.3</v>
      </c>
      <c r="G279" s="21">
        <v>11.1</v>
      </c>
      <c r="H279" s="21">
        <v>9.9</v>
      </c>
      <c r="I279" s="22">
        <v>12.4</v>
      </c>
      <c r="J279" s="35">
        <v>31473</v>
      </c>
      <c r="K279" s="21">
        <v>5634.3</v>
      </c>
      <c r="L279" s="21">
        <v>5169.8999999999996</v>
      </c>
      <c r="M279" s="21">
        <v>6083.6</v>
      </c>
      <c r="N279" s="21">
        <v>17.899999999999999</v>
      </c>
      <c r="O279" s="21">
        <v>16.399999999999999</v>
      </c>
      <c r="P279" s="22">
        <v>19.3</v>
      </c>
    </row>
    <row r="280" spans="1:16">
      <c r="A280" s="6" t="s">
        <v>484</v>
      </c>
      <c r="B280" s="55" t="s">
        <v>485</v>
      </c>
      <c r="C280" s="44">
        <v>25592</v>
      </c>
      <c r="D280" s="21">
        <v>3008.2</v>
      </c>
      <c r="E280" s="21">
        <v>2662.8</v>
      </c>
      <c r="F280" s="21">
        <v>3368.8</v>
      </c>
      <c r="G280" s="21">
        <v>11.8</v>
      </c>
      <c r="H280" s="21">
        <v>10.4</v>
      </c>
      <c r="I280" s="22">
        <v>13.2</v>
      </c>
      <c r="J280" s="35">
        <v>27562</v>
      </c>
      <c r="K280" s="21">
        <v>5202.8</v>
      </c>
      <c r="L280" s="21">
        <v>4783.6000000000004</v>
      </c>
      <c r="M280" s="21">
        <v>5643</v>
      </c>
      <c r="N280" s="21">
        <v>18.899999999999999</v>
      </c>
      <c r="O280" s="21">
        <v>17.399999999999999</v>
      </c>
      <c r="P280" s="22">
        <v>20.5</v>
      </c>
    </row>
    <row r="281" spans="1:16">
      <c r="A281" s="6" t="s">
        <v>674</v>
      </c>
      <c r="B281" s="55" t="s">
        <v>675</v>
      </c>
      <c r="C281" s="44">
        <v>91554</v>
      </c>
      <c r="D281" s="21">
        <v>9210.5</v>
      </c>
      <c r="E281" s="21">
        <v>8115.7</v>
      </c>
      <c r="F281" s="21">
        <v>10355.5</v>
      </c>
      <c r="G281" s="21">
        <v>10.1</v>
      </c>
      <c r="H281" s="21">
        <v>8.9</v>
      </c>
      <c r="I281" s="22">
        <v>11.3</v>
      </c>
      <c r="J281" s="35">
        <v>97620</v>
      </c>
      <c r="K281" s="21">
        <v>16367.2</v>
      </c>
      <c r="L281" s="21">
        <v>15020.2</v>
      </c>
      <c r="M281" s="21">
        <v>17719.2</v>
      </c>
      <c r="N281" s="21">
        <v>16.8</v>
      </c>
      <c r="O281" s="21">
        <v>15.4</v>
      </c>
      <c r="P281" s="22">
        <v>18.2</v>
      </c>
    </row>
    <row r="282" spans="1:16">
      <c r="A282" s="6" t="s">
        <v>712</v>
      </c>
      <c r="B282" s="55" t="s">
        <v>713</v>
      </c>
      <c r="C282" s="44">
        <v>27626</v>
      </c>
      <c r="D282" s="21">
        <v>2432.1</v>
      </c>
      <c r="E282" s="21">
        <v>2108.1999999999998</v>
      </c>
      <c r="F282" s="21">
        <v>2765.3</v>
      </c>
      <c r="G282" s="21">
        <v>8.8000000000000007</v>
      </c>
      <c r="H282" s="21">
        <v>7.6</v>
      </c>
      <c r="I282" s="22">
        <v>10</v>
      </c>
      <c r="J282" s="35">
        <v>31054</v>
      </c>
      <c r="K282" s="21">
        <v>4529.6000000000004</v>
      </c>
      <c r="L282" s="21">
        <v>4081.2</v>
      </c>
      <c r="M282" s="21">
        <v>5007.5</v>
      </c>
      <c r="N282" s="21">
        <v>14.6</v>
      </c>
      <c r="O282" s="21">
        <v>13.1</v>
      </c>
      <c r="P282" s="22">
        <v>16.100000000000001</v>
      </c>
    </row>
    <row r="283" spans="1:16">
      <c r="A283" s="6" t="s">
        <v>536</v>
      </c>
      <c r="B283" s="55" t="s">
        <v>537</v>
      </c>
      <c r="C283" s="44">
        <v>41127</v>
      </c>
      <c r="D283" s="21">
        <v>4405.7</v>
      </c>
      <c r="E283" s="21">
        <v>3872.9</v>
      </c>
      <c r="F283" s="21">
        <v>4972.2</v>
      </c>
      <c r="G283" s="21">
        <v>10.7</v>
      </c>
      <c r="H283" s="21">
        <v>9.4</v>
      </c>
      <c r="I283" s="22">
        <v>12.1</v>
      </c>
      <c r="J283" s="35">
        <v>44780</v>
      </c>
      <c r="K283" s="21">
        <v>7854.2</v>
      </c>
      <c r="L283" s="21">
        <v>7168.7</v>
      </c>
      <c r="M283" s="21">
        <v>8566</v>
      </c>
      <c r="N283" s="21">
        <v>17.5</v>
      </c>
      <c r="O283" s="21">
        <v>16</v>
      </c>
      <c r="P283" s="22">
        <v>19.100000000000001</v>
      </c>
    </row>
    <row r="284" spans="1:16">
      <c r="A284" s="6" t="s">
        <v>786</v>
      </c>
      <c r="B284" s="55" t="s">
        <v>787</v>
      </c>
      <c r="C284" s="44">
        <v>36563</v>
      </c>
      <c r="D284" s="21">
        <v>3274.3</v>
      </c>
      <c r="E284" s="21">
        <v>2849</v>
      </c>
      <c r="F284" s="21">
        <v>3717.4</v>
      </c>
      <c r="G284" s="21">
        <v>9</v>
      </c>
      <c r="H284" s="21">
        <v>7.8</v>
      </c>
      <c r="I284" s="22">
        <v>10.199999999999999</v>
      </c>
      <c r="J284" s="35">
        <v>41051</v>
      </c>
      <c r="K284" s="21">
        <v>6202.2</v>
      </c>
      <c r="L284" s="21">
        <v>5603</v>
      </c>
      <c r="M284" s="21">
        <v>6830.8</v>
      </c>
      <c r="N284" s="21">
        <v>15.1</v>
      </c>
      <c r="O284" s="21">
        <v>13.6</v>
      </c>
      <c r="P284" s="22">
        <v>16.600000000000001</v>
      </c>
    </row>
    <row r="285" spans="1:16">
      <c r="A285" s="6" t="s">
        <v>520</v>
      </c>
      <c r="B285" s="55" t="s">
        <v>521</v>
      </c>
      <c r="C285" s="44">
        <v>60481</v>
      </c>
      <c r="D285" s="21">
        <v>6375.1</v>
      </c>
      <c r="E285" s="21">
        <v>5663</v>
      </c>
      <c r="F285" s="21">
        <v>7147.2</v>
      </c>
      <c r="G285" s="21">
        <v>10.5</v>
      </c>
      <c r="H285" s="21">
        <v>9.4</v>
      </c>
      <c r="I285" s="22">
        <v>11.8</v>
      </c>
      <c r="J285" s="35">
        <v>65635</v>
      </c>
      <c r="K285" s="21">
        <v>11630.2</v>
      </c>
      <c r="L285" s="21">
        <v>10709.4</v>
      </c>
      <c r="M285" s="21">
        <v>12559.1</v>
      </c>
      <c r="N285" s="21">
        <v>17.7</v>
      </c>
      <c r="O285" s="21">
        <v>16.3</v>
      </c>
      <c r="P285" s="22">
        <v>19.100000000000001</v>
      </c>
    </row>
    <row r="286" spans="1:16">
      <c r="A286" s="6" t="s">
        <v>412</v>
      </c>
      <c r="B286" s="55" t="s">
        <v>413</v>
      </c>
      <c r="C286" s="44">
        <v>75503</v>
      </c>
      <c r="D286" s="21">
        <v>9510.2999999999993</v>
      </c>
      <c r="E286" s="21">
        <v>8350.6</v>
      </c>
      <c r="F286" s="21">
        <v>10733.3</v>
      </c>
      <c r="G286" s="21">
        <v>12.6</v>
      </c>
      <c r="H286" s="21">
        <v>11.1</v>
      </c>
      <c r="I286" s="22">
        <v>14.2</v>
      </c>
      <c r="J286" s="35">
        <v>80254</v>
      </c>
      <c r="K286" s="21">
        <v>16786.599999999999</v>
      </c>
      <c r="L286" s="21">
        <v>15408.8</v>
      </c>
      <c r="M286" s="21">
        <v>18185.3</v>
      </c>
      <c r="N286" s="21">
        <v>20.9</v>
      </c>
      <c r="O286" s="21">
        <v>19.2</v>
      </c>
      <c r="P286" s="22">
        <v>22.7</v>
      </c>
    </row>
    <row r="287" spans="1:16">
      <c r="A287" s="6" t="s">
        <v>628</v>
      </c>
      <c r="B287" s="55" t="s">
        <v>629</v>
      </c>
      <c r="C287" s="44">
        <v>123733</v>
      </c>
      <c r="D287" s="21">
        <v>11811.3</v>
      </c>
      <c r="E287" s="21">
        <v>10411.1</v>
      </c>
      <c r="F287" s="21">
        <v>13277.5</v>
      </c>
      <c r="G287" s="21">
        <v>9.5</v>
      </c>
      <c r="H287" s="21">
        <v>8.4</v>
      </c>
      <c r="I287" s="22">
        <v>10.7</v>
      </c>
      <c r="J287" s="35">
        <v>136930</v>
      </c>
      <c r="K287" s="21">
        <v>21968</v>
      </c>
      <c r="L287" s="21">
        <v>20134.099999999999</v>
      </c>
      <c r="M287" s="21">
        <v>23822.400000000001</v>
      </c>
      <c r="N287" s="21">
        <v>16</v>
      </c>
      <c r="O287" s="21">
        <v>14.7</v>
      </c>
      <c r="P287" s="22">
        <v>17.399999999999999</v>
      </c>
    </row>
    <row r="288" spans="1:16">
      <c r="A288" s="6" t="s">
        <v>796</v>
      </c>
      <c r="B288" s="55" t="s">
        <v>797</v>
      </c>
      <c r="C288" s="44">
        <v>30027</v>
      </c>
      <c r="D288" s="21">
        <v>2408.6</v>
      </c>
      <c r="E288" s="21">
        <v>2087.9</v>
      </c>
      <c r="F288" s="21">
        <v>2740.7</v>
      </c>
      <c r="G288" s="21">
        <v>8</v>
      </c>
      <c r="H288" s="21">
        <v>7</v>
      </c>
      <c r="I288" s="22">
        <v>9.1</v>
      </c>
      <c r="J288" s="35">
        <v>33582</v>
      </c>
      <c r="K288" s="21">
        <v>4567.1000000000004</v>
      </c>
      <c r="L288" s="21">
        <v>4111.1000000000004</v>
      </c>
      <c r="M288" s="21">
        <v>5050.5</v>
      </c>
      <c r="N288" s="21">
        <v>13.6</v>
      </c>
      <c r="O288" s="21">
        <v>12.2</v>
      </c>
      <c r="P288" s="22">
        <v>15</v>
      </c>
    </row>
    <row r="289" spans="1:16">
      <c r="A289" s="6" t="s">
        <v>860</v>
      </c>
      <c r="B289" s="55" t="s">
        <v>861</v>
      </c>
      <c r="C289" s="44">
        <v>35171</v>
      </c>
      <c r="D289" s="21">
        <v>2746.1</v>
      </c>
      <c r="E289" s="21">
        <v>2357.9</v>
      </c>
      <c r="F289" s="21">
        <v>3149.1</v>
      </c>
      <c r="G289" s="21">
        <v>7.8</v>
      </c>
      <c r="H289" s="21">
        <v>6.7</v>
      </c>
      <c r="I289" s="22">
        <v>9</v>
      </c>
      <c r="J289" s="35">
        <v>38723</v>
      </c>
      <c r="K289" s="21">
        <v>5203.2</v>
      </c>
      <c r="L289" s="21">
        <v>4644</v>
      </c>
      <c r="M289" s="21">
        <v>5785.7</v>
      </c>
      <c r="N289" s="21">
        <v>13.4</v>
      </c>
      <c r="O289" s="21">
        <v>12</v>
      </c>
      <c r="P289" s="22">
        <v>14.9</v>
      </c>
    </row>
    <row r="290" spans="1:16">
      <c r="A290" s="6" t="s">
        <v>328</v>
      </c>
      <c r="B290" s="55" t="s">
        <v>329</v>
      </c>
      <c r="C290" s="44">
        <v>75390</v>
      </c>
      <c r="D290" s="21">
        <v>9659</v>
      </c>
      <c r="E290" s="21">
        <v>8508.7000000000007</v>
      </c>
      <c r="F290" s="21">
        <v>10837.5</v>
      </c>
      <c r="G290" s="21">
        <v>12.8</v>
      </c>
      <c r="H290" s="21">
        <v>11.3</v>
      </c>
      <c r="I290" s="22">
        <v>14.4</v>
      </c>
      <c r="J290" s="35">
        <v>85104</v>
      </c>
      <c r="K290" s="21">
        <v>18129.599999999999</v>
      </c>
      <c r="L290" s="21">
        <v>16699.900000000001</v>
      </c>
      <c r="M290" s="21">
        <v>19609.099999999999</v>
      </c>
      <c r="N290" s="21">
        <v>21.3</v>
      </c>
      <c r="O290" s="21">
        <v>19.600000000000001</v>
      </c>
      <c r="P290" s="22">
        <v>23</v>
      </c>
    </row>
    <row r="291" spans="1:16">
      <c r="A291" s="6" t="s">
        <v>862</v>
      </c>
      <c r="B291" s="55" t="s">
        <v>863</v>
      </c>
      <c r="C291" s="44">
        <v>21942</v>
      </c>
      <c r="D291" s="21">
        <v>1656.4</v>
      </c>
      <c r="E291" s="21">
        <v>1420.6</v>
      </c>
      <c r="F291" s="21">
        <v>1897.4</v>
      </c>
      <c r="G291" s="21">
        <v>7.5</v>
      </c>
      <c r="H291" s="21">
        <v>6.5</v>
      </c>
      <c r="I291" s="22">
        <v>8.6</v>
      </c>
      <c r="J291" s="35">
        <v>23556</v>
      </c>
      <c r="K291" s="21">
        <v>3235</v>
      </c>
      <c r="L291" s="21">
        <v>2912.9</v>
      </c>
      <c r="M291" s="21">
        <v>3568.1</v>
      </c>
      <c r="N291" s="21">
        <v>13.7</v>
      </c>
      <c r="O291" s="21">
        <v>12.4</v>
      </c>
      <c r="P291" s="22">
        <v>15.1</v>
      </c>
    </row>
    <row r="292" spans="1:16">
      <c r="A292" s="6" t="s">
        <v>864</v>
      </c>
      <c r="B292" s="55" t="s">
        <v>865</v>
      </c>
      <c r="C292" s="44">
        <v>39965</v>
      </c>
      <c r="D292" s="21">
        <v>3132</v>
      </c>
      <c r="E292" s="21">
        <v>2635.7</v>
      </c>
      <c r="F292" s="21">
        <v>3679</v>
      </c>
      <c r="G292" s="21">
        <v>7.8</v>
      </c>
      <c r="H292" s="21">
        <v>6.6</v>
      </c>
      <c r="I292" s="22">
        <v>9.1999999999999993</v>
      </c>
      <c r="J292" s="35">
        <v>42759</v>
      </c>
      <c r="K292" s="21">
        <v>5863</v>
      </c>
      <c r="L292" s="21">
        <v>5133.8</v>
      </c>
      <c r="M292" s="21">
        <v>6643</v>
      </c>
      <c r="N292" s="21">
        <v>13.7</v>
      </c>
      <c r="O292" s="21">
        <v>12</v>
      </c>
      <c r="P292" s="22">
        <v>15.5</v>
      </c>
    </row>
    <row r="293" spans="1:16">
      <c r="A293" s="6" t="s">
        <v>414</v>
      </c>
      <c r="B293" s="55" t="s">
        <v>415</v>
      </c>
      <c r="C293" s="44">
        <v>53325</v>
      </c>
      <c r="D293" s="21">
        <v>7143.5</v>
      </c>
      <c r="E293" s="21">
        <v>6177.3</v>
      </c>
      <c r="F293" s="21">
        <v>8163.7</v>
      </c>
      <c r="G293" s="21">
        <v>13.4</v>
      </c>
      <c r="H293" s="21">
        <v>11.6</v>
      </c>
      <c r="I293" s="22">
        <v>15.3</v>
      </c>
      <c r="J293" s="35">
        <v>57834</v>
      </c>
      <c r="K293" s="21">
        <v>12529.5</v>
      </c>
      <c r="L293" s="21">
        <v>11331.1</v>
      </c>
      <c r="M293" s="21">
        <v>13767.2</v>
      </c>
      <c r="N293" s="21">
        <v>21.7</v>
      </c>
      <c r="O293" s="21">
        <v>19.600000000000001</v>
      </c>
      <c r="P293" s="22">
        <v>23.8</v>
      </c>
    </row>
    <row r="294" spans="1:16">
      <c r="A294" s="6" t="s">
        <v>590</v>
      </c>
      <c r="B294" s="55" t="s">
        <v>591</v>
      </c>
      <c r="C294" s="44">
        <v>22205</v>
      </c>
      <c r="D294" s="21">
        <v>2283.8000000000002</v>
      </c>
      <c r="E294" s="21">
        <v>2011.4</v>
      </c>
      <c r="F294" s="21">
        <v>2566.9</v>
      </c>
      <c r="G294" s="21">
        <v>10.3</v>
      </c>
      <c r="H294" s="21">
        <v>9.1</v>
      </c>
      <c r="I294" s="22">
        <v>11.6</v>
      </c>
      <c r="J294" s="35">
        <v>23954</v>
      </c>
      <c r="K294" s="21">
        <v>4240.7</v>
      </c>
      <c r="L294" s="21">
        <v>3902.1</v>
      </c>
      <c r="M294" s="21">
        <v>4583.3</v>
      </c>
      <c r="N294" s="21">
        <v>17.7</v>
      </c>
      <c r="O294" s="21">
        <v>16.3</v>
      </c>
      <c r="P294" s="22">
        <v>19.100000000000001</v>
      </c>
    </row>
    <row r="295" spans="1:16">
      <c r="A295" s="6" t="s">
        <v>486</v>
      </c>
      <c r="B295" s="55" t="s">
        <v>487</v>
      </c>
      <c r="C295" s="44">
        <v>26694</v>
      </c>
      <c r="D295" s="21">
        <v>2825.1</v>
      </c>
      <c r="E295" s="21">
        <v>2491.8000000000002</v>
      </c>
      <c r="F295" s="21">
        <v>3172.7</v>
      </c>
      <c r="G295" s="21">
        <v>10.6</v>
      </c>
      <c r="H295" s="21">
        <v>9.3000000000000007</v>
      </c>
      <c r="I295" s="22">
        <v>11.9</v>
      </c>
      <c r="J295" s="35">
        <v>30302</v>
      </c>
      <c r="K295" s="21">
        <v>5353.3</v>
      </c>
      <c r="L295" s="21">
        <v>4931.1000000000004</v>
      </c>
      <c r="M295" s="21">
        <v>5790.7</v>
      </c>
      <c r="N295" s="21">
        <v>17.7</v>
      </c>
      <c r="O295" s="21">
        <v>16.3</v>
      </c>
      <c r="P295" s="22">
        <v>19.100000000000001</v>
      </c>
    </row>
    <row r="296" spans="1:16">
      <c r="A296" s="6" t="s">
        <v>538</v>
      </c>
      <c r="B296" s="55" t="s">
        <v>539</v>
      </c>
      <c r="C296" s="44">
        <v>35062</v>
      </c>
      <c r="D296" s="21">
        <v>3616.5</v>
      </c>
      <c r="E296" s="21">
        <v>3190.7</v>
      </c>
      <c r="F296" s="21">
        <v>4058.8</v>
      </c>
      <c r="G296" s="21">
        <v>10.3</v>
      </c>
      <c r="H296" s="21">
        <v>9.1</v>
      </c>
      <c r="I296" s="22">
        <v>11.6</v>
      </c>
      <c r="J296" s="35">
        <v>38411</v>
      </c>
      <c r="K296" s="21">
        <v>6803</v>
      </c>
      <c r="L296" s="21">
        <v>6258.6</v>
      </c>
      <c r="M296" s="21">
        <v>7374.2</v>
      </c>
      <c r="N296" s="21">
        <v>17.7</v>
      </c>
      <c r="O296" s="21">
        <v>16.3</v>
      </c>
      <c r="P296" s="22">
        <v>19.2</v>
      </c>
    </row>
    <row r="297" spans="1:16">
      <c r="A297" s="6" t="s">
        <v>430</v>
      </c>
      <c r="B297" s="55" t="s">
        <v>431</v>
      </c>
      <c r="C297" s="44">
        <v>31233</v>
      </c>
      <c r="D297" s="21">
        <v>3468.6</v>
      </c>
      <c r="E297" s="21">
        <v>3079.7</v>
      </c>
      <c r="F297" s="21">
        <v>3883.1</v>
      </c>
      <c r="G297" s="21">
        <v>11.1</v>
      </c>
      <c r="H297" s="21">
        <v>9.9</v>
      </c>
      <c r="I297" s="22">
        <v>12.4</v>
      </c>
      <c r="J297" s="35">
        <v>34660</v>
      </c>
      <c r="K297" s="21">
        <v>6497.1</v>
      </c>
      <c r="L297" s="21">
        <v>6009.7</v>
      </c>
      <c r="M297" s="21">
        <v>6994.5</v>
      </c>
      <c r="N297" s="21">
        <v>18.7</v>
      </c>
      <c r="O297" s="21">
        <v>17.3</v>
      </c>
      <c r="P297" s="22">
        <v>20.2</v>
      </c>
    </row>
    <row r="298" spans="1:16">
      <c r="A298" s="6" t="s">
        <v>488</v>
      </c>
      <c r="B298" s="55" t="s">
        <v>489</v>
      </c>
      <c r="C298" s="44">
        <v>25957</v>
      </c>
      <c r="D298" s="21">
        <v>3163.6</v>
      </c>
      <c r="E298" s="21">
        <v>2793.9</v>
      </c>
      <c r="F298" s="21">
        <v>3550.4</v>
      </c>
      <c r="G298" s="21">
        <v>12.2</v>
      </c>
      <c r="H298" s="21">
        <v>10.8</v>
      </c>
      <c r="I298" s="22">
        <v>13.7</v>
      </c>
      <c r="J298" s="35">
        <v>28363</v>
      </c>
      <c r="K298" s="21">
        <v>5571.1</v>
      </c>
      <c r="L298" s="21">
        <v>5099.5</v>
      </c>
      <c r="M298" s="21">
        <v>6051.2</v>
      </c>
      <c r="N298" s="21">
        <v>19.600000000000001</v>
      </c>
      <c r="O298" s="21">
        <v>18</v>
      </c>
      <c r="P298" s="22">
        <v>21.3</v>
      </c>
    </row>
    <row r="299" spans="1:16" ht="15.95" thickBot="1">
      <c r="A299" s="11" t="s">
        <v>748</v>
      </c>
      <c r="B299" s="68" t="s">
        <v>749</v>
      </c>
      <c r="C299" s="45">
        <v>41834</v>
      </c>
      <c r="D299" s="23">
        <v>3654.8</v>
      </c>
      <c r="E299" s="23">
        <v>3165.9</v>
      </c>
      <c r="F299" s="23">
        <v>4145.1000000000004</v>
      </c>
      <c r="G299" s="23">
        <v>8.6999999999999993</v>
      </c>
      <c r="H299" s="23">
        <v>7.6</v>
      </c>
      <c r="I299" s="24">
        <v>9.9</v>
      </c>
      <c r="J299" s="36">
        <v>46811</v>
      </c>
      <c r="K299" s="23">
        <v>7152.2</v>
      </c>
      <c r="L299" s="23">
        <v>6486.2</v>
      </c>
      <c r="M299" s="23">
        <v>7858</v>
      </c>
      <c r="N299" s="23">
        <v>15.3</v>
      </c>
      <c r="O299" s="23">
        <v>13.9</v>
      </c>
      <c r="P299" s="24">
        <v>16.8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03A93F7-69A9-450B-9484-3E6F68E9B711}">
  <dimension ref="A1:W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23" width="14.140625" style="20" customWidth="1"/>
    <col min="24" max="16384" width="8.7109375" style="2"/>
  </cols>
  <sheetData>
    <row r="1" spans="1:23">
      <c r="A1" s="102" t="s">
        <v>280</v>
      </c>
      <c r="B1" s="104" t="s">
        <v>281</v>
      </c>
      <c r="C1" s="101" t="s">
        <v>265</v>
      </c>
      <c r="D1" s="99"/>
      <c r="E1" s="99"/>
      <c r="F1" s="99"/>
      <c r="G1" s="99"/>
      <c r="H1" s="99"/>
      <c r="I1" s="100"/>
      <c r="J1" s="101" t="s">
        <v>266</v>
      </c>
      <c r="K1" s="99"/>
      <c r="L1" s="99"/>
      <c r="M1" s="99"/>
      <c r="N1" s="99"/>
      <c r="O1" s="99"/>
      <c r="P1" s="100"/>
      <c r="Q1" s="98" t="s">
        <v>267</v>
      </c>
      <c r="R1" s="99"/>
      <c r="S1" s="99"/>
      <c r="T1" s="99"/>
      <c r="U1" s="99"/>
      <c r="V1" s="99"/>
      <c r="W1" s="100"/>
    </row>
    <row r="2" spans="1:23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32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</row>
    <row r="3" spans="1:23" ht="15.95" thickBot="1">
      <c r="A3" s="29" t="s">
        <v>220</v>
      </c>
      <c r="B3" s="52" t="s">
        <v>220</v>
      </c>
      <c r="C3" s="42">
        <v>14632684</v>
      </c>
      <c r="D3" s="30">
        <v>1542814.2</v>
      </c>
      <c r="E3" s="30">
        <v>1332693.1000000001</v>
      </c>
      <c r="F3" s="30">
        <v>1754840.6</v>
      </c>
      <c r="G3" s="30">
        <v>10.5</v>
      </c>
      <c r="H3" s="30">
        <v>9.1</v>
      </c>
      <c r="I3" s="31">
        <v>12</v>
      </c>
      <c r="J3" s="42">
        <v>5519950</v>
      </c>
      <c r="K3" s="30">
        <v>1030220.7</v>
      </c>
      <c r="L3" s="30">
        <v>927235.2</v>
      </c>
      <c r="M3" s="30">
        <v>1128675.7</v>
      </c>
      <c r="N3" s="30">
        <v>18.7</v>
      </c>
      <c r="O3" s="30">
        <v>16.8</v>
      </c>
      <c r="P3" s="31">
        <v>20.399999999999999</v>
      </c>
      <c r="Q3" s="33">
        <v>5461142</v>
      </c>
      <c r="R3" s="30">
        <v>1182365.8999999999</v>
      </c>
      <c r="S3" s="30">
        <v>1055455.8</v>
      </c>
      <c r="T3" s="30">
        <v>1314056.3</v>
      </c>
      <c r="U3" s="30">
        <v>21.7</v>
      </c>
      <c r="V3" s="30">
        <v>19.3</v>
      </c>
      <c r="W3" s="31">
        <v>24.1</v>
      </c>
    </row>
    <row r="4" spans="1:23">
      <c r="A4" s="7" t="s">
        <v>454</v>
      </c>
      <c r="B4" s="69" t="s">
        <v>455</v>
      </c>
      <c r="C4" s="43">
        <v>17732</v>
      </c>
      <c r="D4" s="27">
        <v>1729</v>
      </c>
      <c r="E4" s="27">
        <v>1480.1</v>
      </c>
      <c r="F4" s="27">
        <v>1978.7</v>
      </c>
      <c r="G4" s="27">
        <v>9.8000000000000007</v>
      </c>
      <c r="H4" s="27">
        <v>8.3000000000000007</v>
      </c>
      <c r="I4" s="28">
        <v>11.2</v>
      </c>
      <c r="J4" s="43">
        <v>7130</v>
      </c>
      <c r="K4" s="27">
        <v>1253.8</v>
      </c>
      <c r="L4" s="27">
        <v>1114.7</v>
      </c>
      <c r="M4" s="27">
        <v>1388.5</v>
      </c>
      <c r="N4" s="27">
        <v>17.600000000000001</v>
      </c>
      <c r="O4" s="27">
        <v>15.6</v>
      </c>
      <c r="P4" s="28">
        <v>19.5</v>
      </c>
      <c r="Q4" s="34">
        <v>8466</v>
      </c>
      <c r="R4" s="27">
        <v>1744.2</v>
      </c>
      <c r="S4" s="27">
        <v>1546</v>
      </c>
      <c r="T4" s="27">
        <v>1957.8</v>
      </c>
      <c r="U4" s="27">
        <v>20.6</v>
      </c>
      <c r="V4" s="27">
        <v>18.3</v>
      </c>
      <c r="W4" s="28">
        <v>23.1</v>
      </c>
    </row>
    <row r="5" spans="1:23">
      <c r="A5" s="6" t="s">
        <v>612</v>
      </c>
      <c r="B5" s="55" t="s">
        <v>613</v>
      </c>
      <c r="C5" s="44">
        <v>36563</v>
      </c>
      <c r="D5" s="21">
        <v>3598.9</v>
      </c>
      <c r="E5" s="21">
        <v>3106</v>
      </c>
      <c r="F5" s="21">
        <v>4095.9</v>
      </c>
      <c r="G5" s="21">
        <v>9.8000000000000007</v>
      </c>
      <c r="H5" s="21">
        <v>8.5</v>
      </c>
      <c r="I5" s="22">
        <v>11.2</v>
      </c>
      <c r="J5" s="44">
        <v>15059</v>
      </c>
      <c r="K5" s="21">
        <v>2638.8</v>
      </c>
      <c r="L5" s="21">
        <v>2358.6999999999998</v>
      </c>
      <c r="M5" s="21">
        <v>2914.3</v>
      </c>
      <c r="N5" s="21">
        <v>17.5</v>
      </c>
      <c r="O5" s="21">
        <v>15.7</v>
      </c>
      <c r="P5" s="22">
        <v>19.399999999999999</v>
      </c>
      <c r="Q5" s="35">
        <v>14965</v>
      </c>
      <c r="R5" s="21">
        <v>3084.4</v>
      </c>
      <c r="S5" s="21">
        <v>2743.3</v>
      </c>
      <c r="T5" s="21">
        <v>3445</v>
      </c>
      <c r="U5" s="21">
        <v>20.6</v>
      </c>
      <c r="V5" s="21">
        <v>18.3</v>
      </c>
      <c r="W5" s="22">
        <v>23</v>
      </c>
    </row>
    <row r="6" spans="1:23">
      <c r="A6" s="6" t="s">
        <v>348</v>
      </c>
      <c r="B6" s="55" t="s">
        <v>349</v>
      </c>
      <c r="C6" s="44">
        <v>44099</v>
      </c>
      <c r="D6" s="21">
        <v>4631.3999999999996</v>
      </c>
      <c r="E6" s="21">
        <v>3994.3</v>
      </c>
      <c r="F6" s="21">
        <v>5262.2</v>
      </c>
      <c r="G6" s="21">
        <v>10.5</v>
      </c>
      <c r="H6" s="21">
        <v>9.1</v>
      </c>
      <c r="I6" s="22">
        <v>11.9</v>
      </c>
      <c r="J6" s="44">
        <v>22465</v>
      </c>
      <c r="K6" s="21">
        <v>4170.5</v>
      </c>
      <c r="L6" s="21">
        <v>3748</v>
      </c>
      <c r="M6" s="21">
        <v>4581.3999999999996</v>
      </c>
      <c r="N6" s="21">
        <v>18.600000000000001</v>
      </c>
      <c r="O6" s="21">
        <v>16.7</v>
      </c>
      <c r="P6" s="22">
        <v>20.399999999999999</v>
      </c>
      <c r="Q6" s="35">
        <v>26923</v>
      </c>
      <c r="R6" s="21">
        <v>5797.9</v>
      </c>
      <c r="S6" s="21">
        <v>5186.5</v>
      </c>
      <c r="T6" s="21">
        <v>6447</v>
      </c>
      <c r="U6" s="21">
        <v>21.5</v>
      </c>
      <c r="V6" s="21">
        <v>19.3</v>
      </c>
      <c r="W6" s="22">
        <v>23.9</v>
      </c>
    </row>
    <row r="7" spans="1:23">
      <c r="A7" s="6" t="s">
        <v>356</v>
      </c>
      <c r="B7" s="55" t="s">
        <v>357</v>
      </c>
      <c r="C7" s="44">
        <v>34195</v>
      </c>
      <c r="D7" s="21">
        <v>4365.1000000000004</v>
      </c>
      <c r="E7" s="21">
        <v>3754.8</v>
      </c>
      <c r="F7" s="21">
        <v>4971.6000000000004</v>
      </c>
      <c r="G7" s="21">
        <v>12.8</v>
      </c>
      <c r="H7" s="21">
        <v>11</v>
      </c>
      <c r="I7" s="22">
        <v>14.5</v>
      </c>
      <c r="J7" s="44">
        <v>13004</v>
      </c>
      <c r="K7" s="21">
        <v>2869.3</v>
      </c>
      <c r="L7" s="21">
        <v>2558.4</v>
      </c>
      <c r="M7" s="21">
        <v>3167.7</v>
      </c>
      <c r="N7" s="21">
        <v>22.1</v>
      </c>
      <c r="O7" s="21">
        <v>19.7</v>
      </c>
      <c r="P7" s="22">
        <v>24.4</v>
      </c>
      <c r="Q7" s="35">
        <v>12982</v>
      </c>
      <c r="R7" s="21">
        <v>3323.3</v>
      </c>
      <c r="S7" s="21">
        <v>2954.8</v>
      </c>
      <c r="T7" s="21">
        <v>3689.9</v>
      </c>
      <c r="U7" s="21">
        <v>25.6</v>
      </c>
      <c r="V7" s="21">
        <v>22.8</v>
      </c>
      <c r="W7" s="22">
        <v>28.4</v>
      </c>
    </row>
    <row r="8" spans="1:23">
      <c r="A8" s="6" t="s">
        <v>592</v>
      </c>
      <c r="B8" s="55" t="s">
        <v>593</v>
      </c>
      <c r="C8" s="44">
        <v>36738</v>
      </c>
      <c r="D8" s="21">
        <v>3703.2</v>
      </c>
      <c r="E8" s="21">
        <v>3194.4</v>
      </c>
      <c r="F8" s="21">
        <v>4216.6000000000004</v>
      </c>
      <c r="G8" s="21">
        <v>10.1</v>
      </c>
      <c r="H8" s="21">
        <v>8.6999999999999993</v>
      </c>
      <c r="I8" s="22">
        <v>11.5</v>
      </c>
      <c r="J8" s="44">
        <v>13414</v>
      </c>
      <c r="K8" s="21">
        <v>2410.9</v>
      </c>
      <c r="L8" s="21">
        <v>2154.4</v>
      </c>
      <c r="M8" s="21">
        <v>2663.9</v>
      </c>
      <c r="N8" s="21">
        <v>18</v>
      </c>
      <c r="O8" s="21">
        <v>16.100000000000001</v>
      </c>
      <c r="P8" s="22">
        <v>19.899999999999999</v>
      </c>
      <c r="Q8" s="35">
        <v>14387</v>
      </c>
      <c r="R8" s="21">
        <v>3012.2</v>
      </c>
      <c r="S8" s="21">
        <v>2678.1</v>
      </c>
      <c r="T8" s="21">
        <v>3356.1</v>
      </c>
      <c r="U8" s="21">
        <v>20.9</v>
      </c>
      <c r="V8" s="21">
        <v>18.600000000000001</v>
      </c>
      <c r="W8" s="22">
        <v>23.3</v>
      </c>
    </row>
    <row r="9" spans="1:23">
      <c r="A9" s="6" t="s">
        <v>490</v>
      </c>
      <c r="B9" s="55" t="s">
        <v>491</v>
      </c>
      <c r="C9" s="44">
        <v>26614</v>
      </c>
      <c r="D9" s="21">
        <v>2520.6999999999998</v>
      </c>
      <c r="E9" s="21">
        <v>2160.6999999999998</v>
      </c>
      <c r="F9" s="21">
        <v>2884.3</v>
      </c>
      <c r="G9" s="21">
        <v>9.5</v>
      </c>
      <c r="H9" s="21">
        <v>8.1</v>
      </c>
      <c r="I9" s="22">
        <v>10.8</v>
      </c>
      <c r="J9" s="44">
        <v>12310</v>
      </c>
      <c r="K9" s="21">
        <v>2088.1</v>
      </c>
      <c r="L9" s="21">
        <v>1857.9</v>
      </c>
      <c r="M9" s="21">
        <v>2316.6</v>
      </c>
      <c r="N9" s="21">
        <v>17</v>
      </c>
      <c r="O9" s="21">
        <v>15.1</v>
      </c>
      <c r="P9" s="22">
        <v>18.8</v>
      </c>
      <c r="Q9" s="35">
        <v>14013</v>
      </c>
      <c r="R9" s="21">
        <v>2767.2</v>
      </c>
      <c r="S9" s="21">
        <v>2452.8000000000002</v>
      </c>
      <c r="T9" s="21">
        <v>3107.3</v>
      </c>
      <c r="U9" s="21">
        <v>19.7</v>
      </c>
      <c r="V9" s="21">
        <v>17.5</v>
      </c>
      <c r="W9" s="22">
        <v>22.2</v>
      </c>
    </row>
    <row r="10" spans="1:23">
      <c r="A10" s="6" t="s">
        <v>550</v>
      </c>
      <c r="B10" s="55" t="s">
        <v>551</v>
      </c>
      <c r="C10" s="44">
        <v>50936</v>
      </c>
      <c r="D10" s="21">
        <v>7138.5</v>
      </c>
      <c r="E10" s="21">
        <v>6083.5</v>
      </c>
      <c r="F10" s="21">
        <v>8282.5</v>
      </c>
      <c r="G10" s="21">
        <v>14</v>
      </c>
      <c r="H10" s="21">
        <v>11.9</v>
      </c>
      <c r="I10" s="22">
        <v>16.3</v>
      </c>
      <c r="J10" s="44">
        <v>11447</v>
      </c>
      <c r="K10" s="21">
        <v>2798.4</v>
      </c>
      <c r="L10" s="21">
        <v>2461.4</v>
      </c>
      <c r="M10" s="21">
        <v>3130.4</v>
      </c>
      <c r="N10" s="21">
        <v>24.4</v>
      </c>
      <c r="O10" s="21">
        <v>21.5</v>
      </c>
      <c r="P10" s="22">
        <v>27.3</v>
      </c>
      <c r="Q10" s="35">
        <v>8565</v>
      </c>
      <c r="R10" s="21">
        <v>2438.6999999999998</v>
      </c>
      <c r="S10" s="21">
        <v>2129.4</v>
      </c>
      <c r="T10" s="21">
        <v>2752.8</v>
      </c>
      <c r="U10" s="21">
        <v>28.5</v>
      </c>
      <c r="V10" s="21">
        <v>24.9</v>
      </c>
      <c r="W10" s="22">
        <v>32.1</v>
      </c>
    </row>
    <row r="11" spans="1:23">
      <c r="A11" s="6" t="s">
        <v>808</v>
      </c>
      <c r="B11" s="55" t="s">
        <v>809</v>
      </c>
      <c r="C11" s="44">
        <v>99436</v>
      </c>
      <c r="D11" s="21">
        <v>8403.2000000000007</v>
      </c>
      <c r="E11" s="21">
        <v>7213.5</v>
      </c>
      <c r="F11" s="21">
        <v>9661</v>
      </c>
      <c r="G11" s="21">
        <v>8.5</v>
      </c>
      <c r="H11" s="21">
        <v>7.3</v>
      </c>
      <c r="I11" s="22">
        <v>9.6999999999999993</v>
      </c>
      <c r="J11" s="44">
        <v>30786</v>
      </c>
      <c r="K11" s="21">
        <v>4740.7</v>
      </c>
      <c r="L11" s="21">
        <v>4204.8999999999996</v>
      </c>
      <c r="M11" s="21">
        <v>5267.5</v>
      </c>
      <c r="N11" s="21">
        <v>15.4</v>
      </c>
      <c r="O11" s="21">
        <v>13.7</v>
      </c>
      <c r="P11" s="22">
        <v>17.100000000000001</v>
      </c>
      <c r="Q11" s="35">
        <v>29872</v>
      </c>
      <c r="R11" s="21">
        <v>5501.8</v>
      </c>
      <c r="S11" s="21">
        <v>4857.5</v>
      </c>
      <c r="T11" s="21">
        <v>6198.4</v>
      </c>
      <c r="U11" s="21">
        <v>18.399999999999999</v>
      </c>
      <c r="V11" s="21">
        <v>16.3</v>
      </c>
      <c r="W11" s="22">
        <v>20.7</v>
      </c>
    </row>
    <row r="12" spans="1:23">
      <c r="A12" s="6" t="s">
        <v>358</v>
      </c>
      <c r="B12" s="55" t="s">
        <v>359</v>
      </c>
      <c r="C12" s="44">
        <v>66071</v>
      </c>
      <c r="D12" s="21">
        <v>8667.4</v>
      </c>
      <c r="E12" s="21">
        <v>7470.7</v>
      </c>
      <c r="F12" s="21">
        <v>9900.5</v>
      </c>
      <c r="G12" s="21">
        <v>13.1</v>
      </c>
      <c r="H12" s="21">
        <v>11.3</v>
      </c>
      <c r="I12" s="22">
        <v>15</v>
      </c>
      <c r="J12" s="44">
        <v>26479</v>
      </c>
      <c r="K12" s="21">
        <v>5974.3</v>
      </c>
      <c r="L12" s="21">
        <v>5321.3</v>
      </c>
      <c r="M12" s="21">
        <v>6588</v>
      </c>
      <c r="N12" s="21">
        <v>22.6</v>
      </c>
      <c r="O12" s="21">
        <v>20.100000000000001</v>
      </c>
      <c r="P12" s="22">
        <v>24.9</v>
      </c>
      <c r="Q12" s="35">
        <v>24059</v>
      </c>
      <c r="R12" s="21">
        <v>6286.6</v>
      </c>
      <c r="S12" s="21">
        <v>5586.8</v>
      </c>
      <c r="T12" s="21">
        <v>6995</v>
      </c>
      <c r="U12" s="21">
        <v>26.1</v>
      </c>
      <c r="V12" s="21">
        <v>23.2</v>
      </c>
      <c r="W12" s="22">
        <v>29.1</v>
      </c>
    </row>
    <row r="13" spans="1:23">
      <c r="A13" s="6" t="s">
        <v>398</v>
      </c>
      <c r="B13" s="55" t="s">
        <v>399</v>
      </c>
      <c r="C13" s="44">
        <v>47337</v>
      </c>
      <c r="D13" s="21">
        <v>5559.2</v>
      </c>
      <c r="E13" s="21">
        <v>4787.6000000000004</v>
      </c>
      <c r="F13" s="21">
        <v>6315.8</v>
      </c>
      <c r="G13" s="21">
        <v>11.7</v>
      </c>
      <c r="H13" s="21">
        <v>10.1</v>
      </c>
      <c r="I13" s="22">
        <v>13.3</v>
      </c>
      <c r="J13" s="44">
        <v>16531</v>
      </c>
      <c r="K13" s="21">
        <v>3410.4</v>
      </c>
      <c r="L13" s="21">
        <v>3063.6</v>
      </c>
      <c r="M13" s="21">
        <v>3751.5</v>
      </c>
      <c r="N13" s="21">
        <v>20.6</v>
      </c>
      <c r="O13" s="21">
        <v>18.5</v>
      </c>
      <c r="P13" s="22">
        <v>22.7</v>
      </c>
      <c r="Q13" s="35">
        <v>16509</v>
      </c>
      <c r="R13" s="21">
        <v>3960.6</v>
      </c>
      <c r="S13" s="21">
        <v>3533.8</v>
      </c>
      <c r="T13" s="21">
        <v>4379.6000000000004</v>
      </c>
      <c r="U13" s="21">
        <v>24</v>
      </c>
      <c r="V13" s="21">
        <v>21.4</v>
      </c>
      <c r="W13" s="22">
        <v>26.5</v>
      </c>
    </row>
    <row r="14" spans="1:23">
      <c r="A14" s="6" t="s">
        <v>700</v>
      </c>
      <c r="B14" s="55" t="s">
        <v>701</v>
      </c>
      <c r="C14" s="44">
        <v>50777</v>
      </c>
      <c r="D14" s="21">
        <v>4594.2</v>
      </c>
      <c r="E14" s="21">
        <v>3940.5</v>
      </c>
      <c r="F14" s="21">
        <v>5271.4</v>
      </c>
      <c r="G14" s="21">
        <v>9</v>
      </c>
      <c r="H14" s="21">
        <v>7.8</v>
      </c>
      <c r="I14" s="22">
        <v>10.4</v>
      </c>
      <c r="J14" s="44">
        <v>17142</v>
      </c>
      <c r="K14" s="21">
        <v>2821</v>
      </c>
      <c r="L14" s="21">
        <v>2504.4</v>
      </c>
      <c r="M14" s="21">
        <v>3128.7</v>
      </c>
      <c r="N14" s="21">
        <v>16.5</v>
      </c>
      <c r="O14" s="21">
        <v>14.6</v>
      </c>
      <c r="P14" s="22">
        <v>18.3</v>
      </c>
      <c r="Q14" s="35">
        <v>17488</v>
      </c>
      <c r="R14" s="21">
        <v>3388.7</v>
      </c>
      <c r="S14" s="21">
        <v>3006.6</v>
      </c>
      <c r="T14" s="21">
        <v>3804.8</v>
      </c>
      <c r="U14" s="21">
        <v>19.399999999999999</v>
      </c>
      <c r="V14" s="21">
        <v>17.2</v>
      </c>
      <c r="W14" s="22">
        <v>21.8</v>
      </c>
    </row>
    <row r="15" spans="1:23">
      <c r="A15" s="6" t="s">
        <v>456</v>
      </c>
      <c r="B15" s="55" t="s">
        <v>457</v>
      </c>
      <c r="C15" s="44">
        <v>33954</v>
      </c>
      <c r="D15" s="21">
        <v>3817.7</v>
      </c>
      <c r="E15" s="21">
        <v>3291.2</v>
      </c>
      <c r="F15" s="21">
        <v>4338.8999999999996</v>
      </c>
      <c r="G15" s="21">
        <v>11.2</v>
      </c>
      <c r="H15" s="21">
        <v>9.6999999999999993</v>
      </c>
      <c r="I15" s="22">
        <v>12.8</v>
      </c>
      <c r="J15" s="44">
        <v>13955</v>
      </c>
      <c r="K15" s="21">
        <v>2740.4</v>
      </c>
      <c r="L15" s="21">
        <v>2457.8000000000002</v>
      </c>
      <c r="M15" s="21">
        <v>3007.1</v>
      </c>
      <c r="N15" s="21">
        <v>19.600000000000001</v>
      </c>
      <c r="O15" s="21">
        <v>17.600000000000001</v>
      </c>
      <c r="P15" s="22">
        <v>21.5</v>
      </c>
      <c r="Q15" s="35">
        <v>13992</v>
      </c>
      <c r="R15" s="21">
        <v>3205.3</v>
      </c>
      <c r="S15" s="21">
        <v>2857.6</v>
      </c>
      <c r="T15" s="21">
        <v>3563.1</v>
      </c>
      <c r="U15" s="21">
        <v>22.9</v>
      </c>
      <c r="V15" s="21">
        <v>20.399999999999999</v>
      </c>
      <c r="W15" s="22">
        <v>25.5</v>
      </c>
    </row>
    <row r="16" spans="1:23">
      <c r="A16" s="6" t="s">
        <v>788</v>
      </c>
      <c r="B16" s="55" t="s">
        <v>789</v>
      </c>
      <c r="C16" s="44">
        <v>47673</v>
      </c>
      <c r="D16" s="21">
        <v>3746.4</v>
      </c>
      <c r="E16" s="21">
        <v>3199.8</v>
      </c>
      <c r="F16" s="21">
        <v>4306.8999999999996</v>
      </c>
      <c r="G16" s="21">
        <v>7.9</v>
      </c>
      <c r="H16" s="21">
        <v>6.7</v>
      </c>
      <c r="I16" s="22">
        <v>9</v>
      </c>
      <c r="J16" s="44">
        <v>18653</v>
      </c>
      <c r="K16" s="21">
        <v>2691</v>
      </c>
      <c r="L16" s="21">
        <v>2381.1999999999998</v>
      </c>
      <c r="M16" s="21">
        <v>3002.7</v>
      </c>
      <c r="N16" s="21">
        <v>14.4</v>
      </c>
      <c r="O16" s="21">
        <v>12.8</v>
      </c>
      <c r="P16" s="22">
        <v>16.100000000000001</v>
      </c>
      <c r="Q16" s="35">
        <v>20431</v>
      </c>
      <c r="R16" s="21">
        <v>3501.9</v>
      </c>
      <c r="S16" s="21">
        <v>3095.4</v>
      </c>
      <c r="T16" s="21">
        <v>3949.1</v>
      </c>
      <c r="U16" s="21">
        <v>17.100000000000001</v>
      </c>
      <c r="V16" s="21">
        <v>15.2</v>
      </c>
      <c r="W16" s="22">
        <v>19.3</v>
      </c>
    </row>
    <row r="17" spans="1:23">
      <c r="A17" s="6" t="s">
        <v>522</v>
      </c>
      <c r="B17" s="55" t="s">
        <v>523</v>
      </c>
      <c r="C17" s="44">
        <v>48967</v>
      </c>
      <c r="D17" s="21">
        <v>5165.8999999999996</v>
      </c>
      <c r="E17" s="21">
        <v>4463.7</v>
      </c>
      <c r="F17" s="21">
        <v>5868.5</v>
      </c>
      <c r="G17" s="21">
        <v>10.5</v>
      </c>
      <c r="H17" s="21">
        <v>9.1</v>
      </c>
      <c r="I17" s="22">
        <v>12</v>
      </c>
      <c r="J17" s="44">
        <v>16800</v>
      </c>
      <c r="K17" s="21">
        <v>3156.1</v>
      </c>
      <c r="L17" s="21">
        <v>2845.9</v>
      </c>
      <c r="M17" s="21">
        <v>3459.1</v>
      </c>
      <c r="N17" s="21">
        <v>18.8</v>
      </c>
      <c r="O17" s="21">
        <v>16.899999999999999</v>
      </c>
      <c r="P17" s="22">
        <v>20.6</v>
      </c>
      <c r="Q17" s="35">
        <v>16589</v>
      </c>
      <c r="R17" s="21">
        <v>3642.3</v>
      </c>
      <c r="S17" s="21">
        <v>3254.8</v>
      </c>
      <c r="T17" s="21">
        <v>4052.8</v>
      </c>
      <c r="U17" s="21">
        <v>22</v>
      </c>
      <c r="V17" s="21">
        <v>19.600000000000001</v>
      </c>
      <c r="W17" s="22">
        <v>24.4</v>
      </c>
    </row>
    <row r="18" spans="1:23">
      <c r="A18" s="6" t="s">
        <v>722</v>
      </c>
      <c r="B18" s="55" t="s">
        <v>723</v>
      </c>
      <c r="C18" s="44">
        <v>64246</v>
      </c>
      <c r="D18" s="21">
        <v>6040.7</v>
      </c>
      <c r="E18" s="21">
        <v>5201.3999999999996</v>
      </c>
      <c r="F18" s="21">
        <v>6899.5</v>
      </c>
      <c r="G18" s="21">
        <v>9.4</v>
      </c>
      <c r="H18" s="21">
        <v>8.1</v>
      </c>
      <c r="I18" s="22">
        <v>10.7</v>
      </c>
      <c r="J18" s="44">
        <v>21036</v>
      </c>
      <c r="K18" s="21">
        <v>3584.7</v>
      </c>
      <c r="L18" s="21">
        <v>3180.8</v>
      </c>
      <c r="M18" s="21">
        <v>3969.2</v>
      </c>
      <c r="N18" s="21">
        <v>17</v>
      </c>
      <c r="O18" s="21">
        <v>15.1</v>
      </c>
      <c r="P18" s="22">
        <v>18.899999999999999</v>
      </c>
      <c r="Q18" s="35">
        <v>21415</v>
      </c>
      <c r="R18" s="21">
        <v>4317.3</v>
      </c>
      <c r="S18" s="21">
        <v>3834.4</v>
      </c>
      <c r="T18" s="21">
        <v>4843.8</v>
      </c>
      <c r="U18" s="21">
        <v>20.2</v>
      </c>
      <c r="V18" s="21">
        <v>17.899999999999999</v>
      </c>
      <c r="W18" s="22">
        <v>22.6</v>
      </c>
    </row>
    <row r="19" spans="1:23">
      <c r="A19" s="6" t="s">
        <v>492</v>
      </c>
      <c r="B19" s="55" t="s">
        <v>493</v>
      </c>
      <c r="C19" s="44">
        <v>253561</v>
      </c>
      <c r="D19" s="21">
        <v>33507.4</v>
      </c>
      <c r="E19" s="21">
        <v>28624.5</v>
      </c>
      <c r="F19" s="21">
        <v>38875</v>
      </c>
      <c r="G19" s="21">
        <v>13.2</v>
      </c>
      <c r="H19" s="21">
        <v>11.3</v>
      </c>
      <c r="I19" s="22">
        <v>15.3</v>
      </c>
      <c r="J19" s="44">
        <v>81298</v>
      </c>
      <c r="K19" s="21">
        <v>18542</v>
      </c>
      <c r="L19" s="21">
        <v>16288.5</v>
      </c>
      <c r="M19" s="21">
        <v>20729.3</v>
      </c>
      <c r="N19" s="21">
        <v>22.8</v>
      </c>
      <c r="O19" s="21">
        <v>20</v>
      </c>
      <c r="P19" s="22">
        <v>25.5</v>
      </c>
      <c r="Q19" s="35">
        <v>73108</v>
      </c>
      <c r="R19" s="21">
        <v>19441.099999999999</v>
      </c>
      <c r="S19" s="21">
        <v>17041.400000000001</v>
      </c>
      <c r="T19" s="21">
        <v>21876.6</v>
      </c>
      <c r="U19" s="21">
        <v>26.6</v>
      </c>
      <c r="V19" s="21">
        <v>23.3</v>
      </c>
      <c r="W19" s="22">
        <v>29.9</v>
      </c>
    </row>
    <row r="20" spans="1:23">
      <c r="A20" s="6" t="s">
        <v>686</v>
      </c>
      <c r="B20" s="55" t="s">
        <v>687</v>
      </c>
      <c r="C20" s="44">
        <v>27864</v>
      </c>
      <c r="D20" s="21">
        <v>2441.1999999999998</v>
      </c>
      <c r="E20" s="21">
        <v>2077.1999999999998</v>
      </c>
      <c r="F20" s="21">
        <v>2804.4</v>
      </c>
      <c r="G20" s="21">
        <v>8.8000000000000007</v>
      </c>
      <c r="H20" s="21">
        <v>7.5</v>
      </c>
      <c r="I20" s="22">
        <v>10.1</v>
      </c>
      <c r="J20" s="44">
        <v>10983</v>
      </c>
      <c r="K20" s="21">
        <v>1749.1</v>
      </c>
      <c r="L20" s="21">
        <v>1548.3</v>
      </c>
      <c r="M20" s="21">
        <v>1954.4</v>
      </c>
      <c r="N20" s="21">
        <v>15.9</v>
      </c>
      <c r="O20" s="21">
        <v>14.1</v>
      </c>
      <c r="P20" s="22">
        <v>17.8</v>
      </c>
      <c r="Q20" s="35">
        <v>11277</v>
      </c>
      <c r="R20" s="21">
        <v>2117.5</v>
      </c>
      <c r="S20" s="21">
        <v>1872.8</v>
      </c>
      <c r="T20" s="21">
        <v>2380.6</v>
      </c>
      <c r="U20" s="21">
        <v>18.8</v>
      </c>
      <c r="V20" s="21">
        <v>16.600000000000001</v>
      </c>
      <c r="W20" s="22">
        <v>21.1</v>
      </c>
    </row>
    <row r="21" spans="1:23">
      <c r="A21" s="6" t="s">
        <v>432</v>
      </c>
      <c r="B21" s="55" t="s">
        <v>433</v>
      </c>
      <c r="C21" s="44">
        <v>38205</v>
      </c>
      <c r="D21" s="21">
        <v>5133.7</v>
      </c>
      <c r="E21" s="21">
        <v>4390.8</v>
      </c>
      <c r="F21" s="21">
        <v>5927.3</v>
      </c>
      <c r="G21" s="21">
        <v>13.4</v>
      </c>
      <c r="H21" s="21">
        <v>11.5</v>
      </c>
      <c r="I21" s="22">
        <v>15.5</v>
      </c>
      <c r="J21" s="44">
        <v>12738</v>
      </c>
      <c r="K21" s="21">
        <v>2938.3</v>
      </c>
      <c r="L21" s="21">
        <v>2592.8000000000002</v>
      </c>
      <c r="M21" s="21">
        <v>3277.2</v>
      </c>
      <c r="N21" s="21">
        <v>23.1</v>
      </c>
      <c r="O21" s="21">
        <v>20.399999999999999</v>
      </c>
      <c r="P21" s="22">
        <v>25.7</v>
      </c>
      <c r="Q21" s="35">
        <v>10437</v>
      </c>
      <c r="R21" s="21">
        <v>2777.9</v>
      </c>
      <c r="S21" s="21">
        <v>2452.1999999999998</v>
      </c>
      <c r="T21" s="21">
        <v>3111.3</v>
      </c>
      <c r="U21" s="21">
        <v>26.6</v>
      </c>
      <c r="V21" s="21">
        <v>23.5</v>
      </c>
      <c r="W21" s="22">
        <v>29.8</v>
      </c>
    </row>
    <row r="22" spans="1:23">
      <c r="A22" s="6" t="s">
        <v>284</v>
      </c>
      <c r="B22" s="55" t="s">
        <v>285</v>
      </c>
      <c r="C22" s="44">
        <v>38506</v>
      </c>
      <c r="D22" s="21">
        <v>5938.6</v>
      </c>
      <c r="E22" s="21">
        <v>5085</v>
      </c>
      <c r="F22" s="21">
        <v>6834.7</v>
      </c>
      <c r="G22" s="21">
        <v>15.4</v>
      </c>
      <c r="H22" s="21">
        <v>13.2</v>
      </c>
      <c r="I22" s="22">
        <v>17.7</v>
      </c>
      <c r="J22" s="44">
        <v>15248</v>
      </c>
      <c r="K22" s="21">
        <v>3967.6</v>
      </c>
      <c r="L22" s="21">
        <v>3524.2</v>
      </c>
      <c r="M22" s="21">
        <v>4422</v>
      </c>
      <c r="N22" s="21">
        <v>26</v>
      </c>
      <c r="O22" s="21">
        <v>23.1</v>
      </c>
      <c r="P22" s="22">
        <v>29</v>
      </c>
      <c r="Q22" s="35">
        <v>14737</v>
      </c>
      <c r="R22" s="21">
        <v>4431.3999999999996</v>
      </c>
      <c r="S22" s="21">
        <v>3896</v>
      </c>
      <c r="T22" s="21">
        <v>4943.8999999999996</v>
      </c>
      <c r="U22" s="21">
        <v>30.1</v>
      </c>
      <c r="V22" s="21">
        <v>26.4</v>
      </c>
      <c r="W22" s="22">
        <v>33.5</v>
      </c>
    </row>
    <row r="23" spans="1:23">
      <c r="A23" s="6" t="s">
        <v>366</v>
      </c>
      <c r="B23" s="55" t="s">
        <v>367</v>
      </c>
      <c r="C23" s="44">
        <v>22863</v>
      </c>
      <c r="D23" s="21">
        <v>2889.6</v>
      </c>
      <c r="E23" s="21">
        <v>2466.6</v>
      </c>
      <c r="F23" s="21">
        <v>3307.1</v>
      </c>
      <c r="G23" s="21">
        <v>12.6</v>
      </c>
      <c r="H23" s="21">
        <v>10.8</v>
      </c>
      <c r="I23" s="22">
        <v>14.5</v>
      </c>
      <c r="J23" s="44">
        <v>9014</v>
      </c>
      <c r="K23" s="21">
        <v>1967.6</v>
      </c>
      <c r="L23" s="21">
        <v>1749.1</v>
      </c>
      <c r="M23" s="21">
        <v>2172.3000000000002</v>
      </c>
      <c r="N23" s="21">
        <v>21.8</v>
      </c>
      <c r="O23" s="21">
        <v>19.399999999999999</v>
      </c>
      <c r="P23" s="22">
        <v>24.1</v>
      </c>
      <c r="Q23" s="35">
        <v>8241</v>
      </c>
      <c r="R23" s="21">
        <v>2093</v>
      </c>
      <c r="S23" s="21">
        <v>1858.5</v>
      </c>
      <c r="T23" s="21">
        <v>2323.6</v>
      </c>
      <c r="U23" s="21">
        <v>25.4</v>
      </c>
      <c r="V23" s="21">
        <v>22.6</v>
      </c>
      <c r="W23" s="22">
        <v>28.2</v>
      </c>
    </row>
    <row r="24" spans="1:23">
      <c r="A24" s="6" t="s">
        <v>400</v>
      </c>
      <c r="B24" s="55" t="s">
        <v>401</v>
      </c>
      <c r="C24" s="44">
        <v>74127</v>
      </c>
      <c r="D24" s="21">
        <v>9344.7000000000007</v>
      </c>
      <c r="E24" s="21">
        <v>8056.5</v>
      </c>
      <c r="F24" s="21">
        <v>10680</v>
      </c>
      <c r="G24" s="21">
        <v>12.6</v>
      </c>
      <c r="H24" s="21">
        <v>10.9</v>
      </c>
      <c r="I24" s="22">
        <v>14.4</v>
      </c>
      <c r="J24" s="44">
        <v>26888</v>
      </c>
      <c r="K24" s="21">
        <v>5864.2</v>
      </c>
      <c r="L24" s="21">
        <v>5236.1000000000004</v>
      </c>
      <c r="M24" s="21">
        <v>6465.7</v>
      </c>
      <c r="N24" s="21">
        <v>21.8</v>
      </c>
      <c r="O24" s="21">
        <v>19.5</v>
      </c>
      <c r="P24" s="22">
        <v>24</v>
      </c>
      <c r="Q24" s="35">
        <v>25468</v>
      </c>
      <c r="R24" s="21">
        <v>6437.1</v>
      </c>
      <c r="S24" s="21">
        <v>5734.1</v>
      </c>
      <c r="T24" s="21">
        <v>7159.5</v>
      </c>
      <c r="U24" s="21">
        <v>25.3</v>
      </c>
      <c r="V24" s="21">
        <v>22.5</v>
      </c>
      <c r="W24" s="22">
        <v>28.1</v>
      </c>
    </row>
    <row r="25" spans="1:23">
      <c r="A25" s="6" t="s">
        <v>458</v>
      </c>
      <c r="B25" s="55" t="s">
        <v>459</v>
      </c>
      <c r="C25" s="44">
        <v>18426</v>
      </c>
      <c r="D25" s="21">
        <v>2177.1</v>
      </c>
      <c r="E25" s="21">
        <v>1842.2</v>
      </c>
      <c r="F25" s="21">
        <v>2507.9</v>
      </c>
      <c r="G25" s="21">
        <v>11.8</v>
      </c>
      <c r="H25" s="21">
        <v>10</v>
      </c>
      <c r="I25" s="22">
        <v>13.6</v>
      </c>
      <c r="J25" s="44">
        <v>7595</v>
      </c>
      <c r="K25" s="21">
        <v>1554.9</v>
      </c>
      <c r="L25" s="21">
        <v>1367</v>
      </c>
      <c r="M25" s="21">
        <v>1734.2</v>
      </c>
      <c r="N25" s="21">
        <v>20.5</v>
      </c>
      <c r="O25" s="21">
        <v>18</v>
      </c>
      <c r="P25" s="22">
        <v>22.8</v>
      </c>
      <c r="Q25" s="35">
        <v>7472</v>
      </c>
      <c r="R25" s="21">
        <v>1776.1</v>
      </c>
      <c r="S25" s="21">
        <v>1551.4</v>
      </c>
      <c r="T25" s="21">
        <v>2012.1</v>
      </c>
      <c r="U25" s="21">
        <v>23.8</v>
      </c>
      <c r="V25" s="21">
        <v>20.8</v>
      </c>
      <c r="W25" s="22">
        <v>26.9</v>
      </c>
    </row>
    <row r="26" spans="1:23">
      <c r="A26" s="6" t="s">
        <v>540</v>
      </c>
      <c r="B26" s="55" t="s">
        <v>541</v>
      </c>
      <c r="C26" s="44">
        <v>102066</v>
      </c>
      <c r="D26" s="21">
        <v>10027.4</v>
      </c>
      <c r="E26" s="21">
        <v>8661.6</v>
      </c>
      <c r="F26" s="21">
        <v>11411.3</v>
      </c>
      <c r="G26" s="21">
        <v>9.8000000000000007</v>
      </c>
      <c r="H26" s="21">
        <v>8.5</v>
      </c>
      <c r="I26" s="22">
        <v>11.2</v>
      </c>
      <c r="J26" s="44">
        <v>41699</v>
      </c>
      <c r="K26" s="21">
        <v>7345.7</v>
      </c>
      <c r="L26" s="21">
        <v>6601.6</v>
      </c>
      <c r="M26" s="21">
        <v>8069.9</v>
      </c>
      <c r="N26" s="21">
        <v>17.600000000000001</v>
      </c>
      <c r="O26" s="21">
        <v>15.8</v>
      </c>
      <c r="P26" s="22">
        <v>19.399999999999999</v>
      </c>
      <c r="Q26" s="35">
        <v>47152</v>
      </c>
      <c r="R26" s="21">
        <v>9719.6</v>
      </c>
      <c r="S26" s="21">
        <v>8668.7999999999993</v>
      </c>
      <c r="T26" s="21">
        <v>10832.8</v>
      </c>
      <c r="U26" s="21">
        <v>20.6</v>
      </c>
      <c r="V26" s="21">
        <v>18.399999999999999</v>
      </c>
      <c r="W26" s="22">
        <v>23</v>
      </c>
    </row>
    <row r="27" spans="1:23">
      <c r="A27" s="6" t="s">
        <v>750</v>
      </c>
      <c r="B27" s="55" t="s">
        <v>751</v>
      </c>
      <c r="C27" s="44">
        <v>33981</v>
      </c>
      <c r="D27" s="21">
        <v>2996.5</v>
      </c>
      <c r="E27" s="21">
        <v>2555.6999999999998</v>
      </c>
      <c r="F27" s="21">
        <v>3441.7</v>
      </c>
      <c r="G27" s="21">
        <v>8.8000000000000007</v>
      </c>
      <c r="H27" s="21">
        <v>7.5</v>
      </c>
      <c r="I27" s="22">
        <v>10.1</v>
      </c>
      <c r="J27" s="44">
        <v>11057</v>
      </c>
      <c r="K27" s="21">
        <v>1769.4</v>
      </c>
      <c r="L27" s="21">
        <v>1556.7</v>
      </c>
      <c r="M27" s="21">
        <v>1979</v>
      </c>
      <c r="N27" s="21">
        <v>16</v>
      </c>
      <c r="O27" s="21">
        <v>14.1</v>
      </c>
      <c r="P27" s="22">
        <v>17.899999999999999</v>
      </c>
      <c r="Q27" s="35">
        <v>9825</v>
      </c>
      <c r="R27" s="21">
        <v>1872.9</v>
      </c>
      <c r="S27" s="21">
        <v>1653.8</v>
      </c>
      <c r="T27" s="21">
        <v>2119.8000000000002</v>
      </c>
      <c r="U27" s="21">
        <v>19.100000000000001</v>
      </c>
      <c r="V27" s="21">
        <v>16.8</v>
      </c>
      <c r="W27" s="22">
        <v>21.6</v>
      </c>
    </row>
    <row r="28" spans="1:23">
      <c r="A28" s="6" t="s">
        <v>402</v>
      </c>
      <c r="B28" s="55" t="s">
        <v>403</v>
      </c>
      <c r="C28" s="44">
        <v>130611</v>
      </c>
      <c r="D28" s="21">
        <v>16741.599999999999</v>
      </c>
      <c r="E28" s="21">
        <v>14417.5</v>
      </c>
      <c r="F28" s="21">
        <v>19156.2</v>
      </c>
      <c r="G28" s="21">
        <v>12.8</v>
      </c>
      <c r="H28" s="21">
        <v>11</v>
      </c>
      <c r="I28" s="22">
        <v>14.7</v>
      </c>
      <c r="J28" s="44">
        <v>46637</v>
      </c>
      <c r="K28" s="21">
        <v>10267.6</v>
      </c>
      <c r="L28" s="21">
        <v>9157.4</v>
      </c>
      <c r="M28" s="21">
        <v>11330.4</v>
      </c>
      <c r="N28" s="21">
        <v>22</v>
      </c>
      <c r="O28" s="21">
        <v>19.600000000000001</v>
      </c>
      <c r="P28" s="22">
        <v>24.3</v>
      </c>
      <c r="Q28" s="35">
        <v>40860</v>
      </c>
      <c r="R28" s="21">
        <v>10476.799999999999</v>
      </c>
      <c r="S28" s="21">
        <v>9312.1</v>
      </c>
      <c r="T28" s="21">
        <v>11657.7</v>
      </c>
      <c r="U28" s="21">
        <v>25.6</v>
      </c>
      <c r="V28" s="21">
        <v>22.8</v>
      </c>
      <c r="W28" s="22">
        <v>28.5</v>
      </c>
    </row>
    <row r="29" spans="1:23">
      <c r="A29" s="6" t="s">
        <v>702</v>
      </c>
      <c r="B29" s="55" t="s">
        <v>703</v>
      </c>
      <c r="C29" s="44">
        <v>43418</v>
      </c>
      <c r="D29" s="21">
        <v>4136.3999999999996</v>
      </c>
      <c r="E29" s="21">
        <v>3540.8</v>
      </c>
      <c r="F29" s="21">
        <v>4739.3</v>
      </c>
      <c r="G29" s="21">
        <v>9.5</v>
      </c>
      <c r="H29" s="21">
        <v>8.1999999999999993</v>
      </c>
      <c r="I29" s="22">
        <v>10.9</v>
      </c>
      <c r="J29" s="44">
        <v>16600</v>
      </c>
      <c r="K29" s="21">
        <v>2843.3</v>
      </c>
      <c r="L29" s="21">
        <v>2481.6999999999998</v>
      </c>
      <c r="M29" s="21">
        <v>3183.4</v>
      </c>
      <c r="N29" s="21">
        <v>17.100000000000001</v>
      </c>
      <c r="O29" s="21">
        <v>15</v>
      </c>
      <c r="P29" s="22">
        <v>19.2</v>
      </c>
      <c r="Q29" s="35">
        <v>17631</v>
      </c>
      <c r="R29" s="21">
        <v>3540.2</v>
      </c>
      <c r="S29" s="21">
        <v>3112.3</v>
      </c>
      <c r="T29" s="21">
        <v>4011.3</v>
      </c>
      <c r="U29" s="21">
        <v>20.100000000000001</v>
      </c>
      <c r="V29" s="21">
        <v>17.7</v>
      </c>
      <c r="W29" s="22">
        <v>22.8</v>
      </c>
    </row>
    <row r="30" spans="1:23">
      <c r="A30" s="6" t="s">
        <v>360</v>
      </c>
      <c r="B30" s="55" t="s">
        <v>361</v>
      </c>
      <c r="C30" s="44">
        <v>39176</v>
      </c>
      <c r="D30" s="21">
        <v>4334.8</v>
      </c>
      <c r="E30" s="21">
        <v>3703</v>
      </c>
      <c r="F30" s="21">
        <v>4970.5</v>
      </c>
      <c r="G30" s="21">
        <v>11.1</v>
      </c>
      <c r="H30" s="21">
        <v>9.5</v>
      </c>
      <c r="I30" s="22">
        <v>12.7</v>
      </c>
      <c r="J30" s="44">
        <v>17967</v>
      </c>
      <c r="K30" s="21">
        <v>3491.1</v>
      </c>
      <c r="L30" s="21">
        <v>3091.7</v>
      </c>
      <c r="M30" s="21">
        <v>3869.8</v>
      </c>
      <c r="N30" s="21">
        <v>19.399999999999999</v>
      </c>
      <c r="O30" s="21">
        <v>17.2</v>
      </c>
      <c r="P30" s="22">
        <v>21.5</v>
      </c>
      <c r="Q30" s="35">
        <v>19566</v>
      </c>
      <c r="R30" s="21">
        <v>4404.7</v>
      </c>
      <c r="S30" s="21">
        <v>3912.2</v>
      </c>
      <c r="T30" s="21">
        <v>4916.8</v>
      </c>
      <c r="U30" s="21">
        <v>22.5</v>
      </c>
      <c r="V30" s="21">
        <v>20</v>
      </c>
      <c r="W30" s="22">
        <v>25.1</v>
      </c>
    </row>
    <row r="31" spans="1:23">
      <c r="A31" s="6" t="s">
        <v>676</v>
      </c>
      <c r="B31" s="55" t="s">
        <v>677</v>
      </c>
      <c r="C31" s="44">
        <v>82306</v>
      </c>
      <c r="D31" s="21">
        <v>9027.1</v>
      </c>
      <c r="E31" s="21">
        <v>7697</v>
      </c>
      <c r="F31" s="21">
        <v>10410.299999999999</v>
      </c>
      <c r="G31" s="21">
        <v>11</v>
      </c>
      <c r="H31" s="21">
        <v>9.4</v>
      </c>
      <c r="I31" s="22">
        <v>12.6</v>
      </c>
      <c r="J31" s="44">
        <v>24288</v>
      </c>
      <c r="K31" s="21">
        <v>4683</v>
      </c>
      <c r="L31" s="21">
        <v>4135.3999999999996</v>
      </c>
      <c r="M31" s="21">
        <v>5185.1000000000004</v>
      </c>
      <c r="N31" s="21">
        <v>19.3</v>
      </c>
      <c r="O31" s="21">
        <v>17</v>
      </c>
      <c r="P31" s="22">
        <v>21.3</v>
      </c>
      <c r="Q31" s="35">
        <v>18659</v>
      </c>
      <c r="R31" s="21">
        <v>4220.2</v>
      </c>
      <c r="S31" s="21">
        <v>3697</v>
      </c>
      <c r="T31" s="21">
        <v>4734.8</v>
      </c>
      <c r="U31" s="21">
        <v>22.6</v>
      </c>
      <c r="V31" s="21">
        <v>19.8</v>
      </c>
      <c r="W31" s="22">
        <v>25.4</v>
      </c>
    </row>
    <row r="32" spans="1:23">
      <c r="A32" s="6" t="s">
        <v>852</v>
      </c>
      <c r="B32" s="55" t="s">
        <v>853</v>
      </c>
      <c r="C32" s="44">
        <v>20508</v>
      </c>
      <c r="D32" s="21">
        <v>1622.2</v>
      </c>
      <c r="E32" s="21">
        <v>1374.6</v>
      </c>
      <c r="F32" s="21">
        <v>1875.8</v>
      </c>
      <c r="G32" s="21">
        <v>7.9</v>
      </c>
      <c r="H32" s="21">
        <v>6.7</v>
      </c>
      <c r="I32" s="22">
        <v>9.1</v>
      </c>
      <c r="J32" s="44">
        <v>7372</v>
      </c>
      <c r="K32" s="21">
        <v>1064.7</v>
      </c>
      <c r="L32" s="21">
        <v>924.4</v>
      </c>
      <c r="M32" s="21">
        <v>1200</v>
      </c>
      <c r="N32" s="21">
        <v>14.4</v>
      </c>
      <c r="O32" s="21">
        <v>12.5</v>
      </c>
      <c r="P32" s="22">
        <v>16.3</v>
      </c>
      <c r="Q32" s="35">
        <v>8585</v>
      </c>
      <c r="R32" s="21">
        <v>1479.4</v>
      </c>
      <c r="S32" s="21">
        <v>1289.3</v>
      </c>
      <c r="T32" s="21">
        <v>1687.8</v>
      </c>
      <c r="U32" s="21">
        <v>17.2</v>
      </c>
      <c r="V32" s="21">
        <v>15</v>
      </c>
      <c r="W32" s="22">
        <v>19.7</v>
      </c>
    </row>
    <row r="33" spans="1:23">
      <c r="A33" s="6" t="s">
        <v>630</v>
      </c>
      <c r="B33" s="55" t="s">
        <v>631</v>
      </c>
      <c r="C33" s="44">
        <v>74049</v>
      </c>
      <c r="D33" s="21">
        <v>7299.7</v>
      </c>
      <c r="E33" s="21">
        <v>6314.2</v>
      </c>
      <c r="F33" s="21">
        <v>8320</v>
      </c>
      <c r="G33" s="21">
        <v>9.9</v>
      </c>
      <c r="H33" s="21">
        <v>8.5</v>
      </c>
      <c r="I33" s="22">
        <v>11.2</v>
      </c>
      <c r="J33" s="44">
        <v>21024</v>
      </c>
      <c r="K33" s="21">
        <v>3741.6</v>
      </c>
      <c r="L33" s="21">
        <v>3379.4</v>
      </c>
      <c r="M33" s="21">
        <v>4095.8</v>
      </c>
      <c r="N33" s="21">
        <v>17.8</v>
      </c>
      <c r="O33" s="21">
        <v>16.100000000000001</v>
      </c>
      <c r="P33" s="22">
        <v>19.5</v>
      </c>
      <c r="Q33" s="35">
        <v>19499</v>
      </c>
      <c r="R33" s="21">
        <v>4164.7</v>
      </c>
      <c r="S33" s="21">
        <v>3709.4</v>
      </c>
      <c r="T33" s="21">
        <v>4625.6000000000004</v>
      </c>
      <c r="U33" s="21">
        <v>21.4</v>
      </c>
      <c r="V33" s="21">
        <v>19</v>
      </c>
      <c r="W33" s="22">
        <v>23.7</v>
      </c>
    </row>
    <row r="34" spans="1:23">
      <c r="A34" s="6" t="s">
        <v>552</v>
      </c>
      <c r="B34" s="55" t="s">
        <v>553</v>
      </c>
      <c r="C34" s="44">
        <v>98117</v>
      </c>
      <c r="D34" s="21">
        <v>10655.2</v>
      </c>
      <c r="E34" s="21">
        <v>9169</v>
      </c>
      <c r="F34" s="21">
        <v>12176.4</v>
      </c>
      <c r="G34" s="21">
        <v>10.9</v>
      </c>
      <c r="H34" s="21">
        <v>9.3000000000000007</v>
      </c>
      <c r="I34" s="22">
        <v>12.4</v>
      </c>
      <c r="J34" s="44">
        <v>32285</v>
      </c>
      <c r="K34" s="21">
        <v>6206.8</v>
      </c>
      <c r="L34" s="21">
        <v>5562.4</v>
      </c>
      <c r="M34" s="21">
        <v>6836.8</v>
      </c>
      <c r="N34" s="21">
        <v>19.2</v>
      </c>
      <c r="O34" s="21">
        <v>17.2</v>
      </c>
      <c r="P34" s="22">
        <v>21.2</v>
      </c>
      <c r="Q34" s="35">
        <v>30001</v>
      </c>
      <c r="R34" s="21">
        <v>6807</v>
      </c>
      <c r="S34" s="21">
        <v>6040.1</v>
      </c>
      <c r="T34" s="21">
        <v>7576.7</v>
      </c>
      <c r="U34" s="21">
        <v>22.7</v>
      </c>
      <c r="V34" s="21">
        <v>20.100000000000001</v>
      </c>
      <c r="W34" s="22">
        <v>25.3</v>
      </c>
    </row>
    <row r="35" spans="1:23">
      <c r="A35" s="6" t="s">
        <v>614</v>
      </c>
      <c r="B35" s="55" t="s">
        <v>615</v>
      </c>
      <c r="C35" s="44">
        <v>37776</v>
      </c>
      <c r="D35" s="21">
        <v>3384.6</v>
      </c>
      <c r="E35" s="21">
        <v>2892</v>
      </c>
      <c r="F35" s="21">
        <v>3883.4</v>
      </c>
      <c r="G35" s="21">
        <v>9</v>
      </c>
      <c r="H35" s="21">
        <v>7.7</v>
      </c>
      <c r="I35" s="22">
        <v>10.3</v>
      </c>
      <c r="J35" s="44">
        <v>16729</v>
      </c>
      <c r="K35" s="21">
        <v>2706.8</v>
      </c>
      <c r="L35" s="21">
        <v>2400.6</v>
      </c>
      <c r="M35" s="21">
        <v>3015.1</v>
      </c>
      <c r="N35" s="21">
        <v>16.2</v>
      </c>
      <c r="O35" s="21">
        <v>14.3</v>
      </c>
      <c r="P35" s="22">
        <v>18</v>
      </c>
      <c r="Q35" s="35">
        <v>19228</v>
      </c>
      <c r="R35" s="21">
        <v>3642.3</v>
      </c>
      <c r="S35" s="21">
        <v>3225.6</v>
      </c>
      <c r="T35" s="21">
        <v>4092.5</v>
      </c>
      <c r="U35" s="21">
        <v>18.899999999999999</v>
      </c>
      <c r="V35" s="21">
        <v>16.8</v>
      </c>
      <c r="W35" s="22">
        <v>21.3</v>
      </c>
    </row>
    <row r="36" spans="1:23">
      <c r="A36" s="6" t="s">
        <v>816</v>
      </c>
      <c r="B36" s="55" t="s">
        <v>817</v>
      </c>
      <c r="C36" s="44">
        <v>90389</v>
      </c>
      <c r="D36" s="21">
        <v>7645.1</v>
      </c>
      <c r="E36" s="21">
        <v>6559.5</v>
      </c>
      <c r="F36" s="21">
        <v>8800.4</v>
      </c>
      <c r="G36" s="21">
        <v>8.5</v>
      </c>
      <c r="H36" s="21">
        <v>7.3</v>
      </c>
      <c r="I36" s="22">
        <v>9.6999999999999993</v>
      </c>
      <c r="J36" s="44">
        <v>28586</v>
      </c>
      <c r="K36" s="21">
        <v>4427.8999999999996</v>
      </c>
      <c r="L36" s="21">
        <v>3918.5</v>
      </c>
      <c r="M36" s="21">
        <v>4917.8</v>
      </c>
      <c r="N36" s="21">
        <v>15.5</v>
      </c>
      <c r="O36" s="21">
        <v>13.7</v>
      </c>
      <c r="P36" s="22">
        <v>17.2</v>
      </c>
      <c r="Q36" s="35">
        <v>31398</v>
      </c>
      <c r="R36" s="21">
        <v>5767.4</v>
      </c>
      <c r="S36" s="21">
        <v>5093.2</v>
      </c>
      <c r="T36" s="21">
        <v>6509.9</v>
      </c>
      <c r="U36" s="21">
        <v>18.399999999999999</v>
      </c>
      <c r="V36" s="21">
        <v>16.2</v>
      </c>
      <c r="W36" s="22">
        <v>20.7</v>
      </c>
    </row>
    <row r="37" spans="1:23">
      <c r="A37" s="6" t="s">
        <v>768</v>
      </c>
      <c r="B37" s="55" t="s">
        <v>769</v>
      </c>
      <c r="C37" s="44">
        <v>27491</v>
      </c>
      <c r="D37" s="21">
        <v>2308</v>
      </c>
      <c r="E37" s="21">
        <v>1972.1</v>
      </c>
      <c r="F37" s="21">
        <v>2669.3</v>
      </c>
      <c r="G37" s="21">
        <v>8.4</v>
      </c>
      <c r="H37" s="21">
        <v>7.2</v>
      </c>
      <c r="I37" s="22">
        <v>9.6999999999999993</v>
      </c>
      <c r="J37" s="44">
        <v>11134</v>
      </c>
      <c r="K37" s="21">
        <v>1702.7</v>
      </c>
      <c r="L37" s="21">
        <v>1498.4</v>
      </c>
      <c r="M37" s="21">
        <v>1897.5</v>
      </c>
      <c r="N37" s="21">
        <v>15.3</v>
      </c>
      <c r="O37" s="21">
        <v>13.5</v>
      </c>
      <c r="P37" s="22">
        <v>17</v>
      </c>
      <c r="Q37" s="35">
        <v>12528</v>
      </c>
      <c r="R37" s="21">
        <v>2288.8000000000002</v>
      </c>
      <c r="S37" s="21">
        <v>2017.5</v>
      </c>
      <c r="T37" s="21">
        <v>2581.4</v>
      </c>
      <c r="U37" s="21">
        <v>18.3</v>
      </c>
      <c r="V37" s="21">
        <v>16.100000000000001</v>
      </c>
      <c r="W37" s="22">
        <v>20.6</v>
      </c>
    </row>
    <row r="38" spans="1:23">
      <c r="A38" s="6" t="s">
        <v>468</v>
      </c>
      <c r="B38" s="55" t="s">
        <v>469</v>
      </c>
      <c r="C38" s="44">
        <v>25951</v>
      </c>
      <c r="D38" s="21">
        <v>2812.7</v>
      </c>
      <c r="E38" s="21">
        <v>2420.1999999999998</v>
      </c>
      <c r="F38" s="21">
        <v>3206.6</v>
      </c>
      <c r="G38" s="21">
        <v>10.8</v>
      </c>
      <c r="H38" s="21">
        <v>9.3000000000000007</v>
      </c>
      <c r="I38" s="22">
        <v>12.4</v>
      </c>
      <c r="J38" s="44">
        <v>8554</v>
      </c>
      <c r="K38" s="21">
        <v>1650</v>
      </c>
      <c r="L38" s="21">
        <v>1469.3</v>
      </c>
      <c r="M38" s="21">
        <v>1817.7</v>
      </c>
      <c r="N38" s="21">
        <v>19.3</v>
      </c>
      <c r="O38" s="21">
        <v>17.2</v>
      </c>
      <c r="P38" s="22">
        <v>21.2</v>
      </c>
      <c r="Q38" s="35">
        <v>9147</v>
      </c>
      <c r="R38" s="21">
        <v>2066.5</v>
      </c>
      <c r="S38" s="21">
        <v>1854.8</v>
      </c>
      <c r="T38" s="21">
        <v>2300.5</v>
      </c>
      <c r="U38" s="21">
        <v>22.6</v>
      </c>
      <c r="V38" s="21">
        <v>20.3</v>
      </c>
      <c r="W38" s="22">
        <v>25.2</v>
      </c>
    </row>
    <row r="39" spans="1:23">
      <c r="A39" s="6" t="s">
        <v>678</v>
      </c>
      <c r="B39" s="55" t="s">
        <v>679</v>
      </c>
      <c r="C39" s="44">
        <v>28772</v>
      </c>
      <c r="D39" s="21">
        <v>2595.6999999999998</v>
      </c>
      <c r="E39" s="21">
        <v>2233.5</v>
      </c>
      <c r="F39" s="21">
        <v>2972</v>
      </c>
      <c r="G39" s="21">
        <v>9</v>
      </c>
      <c r="H39" s="21">
        <v>7.8</v>
      </c>
      <c r="I39" s="22">
        <v>10.3</v>
      </c>
      <c r="J39" s="44">
        <v>11937</v>
      </c>
      <c r="K39" s="21">
        <v>1958.1</v>
      </c>
      <c r="L39" s="21">
        <v>1738.1</v>
      </c>
      <c r="M39" s="21">
        <v>2166.3000000000002</v>
      </c>
      <c r="N39" s="21">
        <v>16.399999999999999</v>
      </c>
      <c r="O39" s="21">
        <v>14.6</v>
      </c>
      <c r="P39" s="22">
        <v>18.100000000000001</v>
      </c>
      <c r="Q39" s="35">
        <v>12886</v>
      </c>
      <c r="R39" s="21">
        <v>2492</v>
      </c>
      <c r="S39" s="21">
        <v>2218.6</v>
      </c>
      <c r="T39" s="21">
        <v>2790.9</v>
      </c>
      <c r="U39" s="21">
        <v>19.3</v>
      </c>
      <c r="V39" s="21">
        <v>17.2</v>
      </c>
      <c r="W39" s="22">
        <v>21.7</v>
      </c>
    </row>
    <row r="40" spans="1:23">
      <c r="A40" s="6" t="s">
        <v>752</v>
      </c>
      <c r="B40" s="55" t="s">
        <v>753</v>
      </c>
      <c r="C40" s="44">
        <v>154210</v>
      </c>
      <c r="D40" s="21">
        <v>12915.8</v>
      </c>
      <c r="E40" s="21">
        <v>10982.1</v>
      </c>
      <c r="F40" s="21">
        <v>14912.5</v>
      </c>
      <c r="G40" s="21">
        <v>8.4</v>
      </c>
      <c r="H40" s="21">
        <v>7.1</v>
      </c>
      <c r="I40" s="22">
        <v>9.6999999999999993</v>
      </c>
      <c r="J40" s="44">
        <v>53842</v>
      </c>
      <c r="K40" s="21">
        <v>8284.5</v>
      </c>
      <c r="L40" s="21">
        <v>7313.9</v>
      </c>
      <c r="M40" s="21">
        <v>9257.7999999999993</v>
      </c>
      <c r="N40" s="21">
        <v>15.4</v>
      </c>
      <c r="O40" s="21">
        <v>13.6</v>
      </c>
      <c r="P40" s="22">
        <v>17.2</v>
      </c>
      <c r="Q40" s="35">
        <v>56693</v>
      </c>
      <c r="R40" s="21">
        <v>10346.6</v>
      </c>
      <c r="S40" s="21">
        <v>9139.7000000000007</v>
      </c>
      <c r="T40" s="21">
        <v>11669.8</v>
      </c>
      <c r="U40" s="21">
        <v>18.3</v>
      </c>
      <c r="V40" s="21">
        <v>16.100000000000001</v>
      </c>
      <c r="W40" s="22">
        <v>20.6</v>
      </c>
    </row>
    <row r="41" spans="1:23">
      <c r="A41" s="6" t="s">
        <v>298</v>
      </c>
      <c r="B41" s="55" t="s">
        <v>299</v>
      </c>
      <c r="C41" s="44">
        <v>23873</v>
      </c>
      <c r="D41" s="21">
        <v>3346.2</v>
      </c>
      <c r="E41" s="21">
        <v>2868.3</v>
      </c>
      <c r="F41" s="21">
        <v>3852</v>
      </c>
      <c r="G41" s="21">
        <v>14</v>
      </c>
      <c r="H41" s="21">
        <v>12</v>
      </c>
      <c r="I41" s="22">
        <v>16.100000000000001</v>
      </c>
      <c r="J41" s="44">
        <v>9348</v>
      </c>
      <c r="K41" s="21">
        <v>2238.1999999999998</v>
      </c>
      <c r="L41" s="21">
        <v>1996.2</v>
      </c>
      <c r="M41" s="21">
        <v>2477.4</v>
      </c>
      <c r="N41" s="21">
        <v>23.9</v>
      </c>
      <c r="O41" s="21">
        <v>21.4</v>
      </c>
      <c r="P41" s="22">
        <v>26.5</v>
      </c>
      <c r="Q41" s="35">
        <v>8524</v>
      </c>
      <c r="R41" s="21">
        <v>2347.4</v>
      </c>
      <c r="S41" s="21">
        <v>2082.5</v>
      </c>
      <c r="T41" s="21">
        <v>2606.1</v>
      </c>
      <c r="U41" s="21">
        <v>27.5</v>
      </c>
      <c r="V41" s="21">
        <v>24.4</v>
      </c>
      <c r="W41" s="22">
        <v>30.6</v>
      </c>
    </row>
    <row r="42" spans="1:23">
      <c r="A42" s="6" t="s">
        <v>554</v>
      </c>
      <c r="B42" s="55" t="s">
        <v>555</v>
      </c>
      <c r="C42" s="44">
        <v>49772</v>
      </c>
      <c r="D42" s="21">
        <v>5411.7</v>
      </c>
      <c r="E42" s="21">
        <v>4671.3999999999996</v>
      </c>
      <c r="F42" s="21">
        <v>6161.3</v>
      </c>
      <c r="G42" s="21">
        <v>10.9</v>
      </c>
      <c r="H42" s="21">
        <v>9.4</v>
      </c>
      <c r="I42" s="22">
        <v>12.4</v>
      </c>
      <c r="J42" s="44">
        <v>18314</v>
      </c>
      <c r="K42" s="21">
        <v>3504.3</v>
      </c>
      <c r="L42" s="21">
        <v>3146</v>
      </c>
      <c r="M42" s="21">
        <v>3842.4</v>
      </c>
      <c r="N42" s="21">
        <v>19.100000000000001</v>
      </c>
      <c r="O42" s="21">
        <v>17.2</v>
      </c>
      <c r="P42" s="22">
        <v>21</v>
      </c>
      <c r="Q42" s="35">
        <v>18186</v>
      </c>
      <c r="R42" s="21">
        <v>4105.8</v>
      </c>
      <c r="S42" s="21">
        <v>3660.1</v>
      </c>
      <c r="T42" s="21">
        <v>4566.6000000000004</v>
      </c>
      <c r="U42" s="21">
        <v>22.6</v>
      </c>
      <c r="V42" s="21">
        <v>20.100000000000001</v>
      </c>
      <c r="W42" s="22">
        <v>25.1</v>
      </c>
    </row>
    <row r="43" spans="1:23">
      <c r="A43" s="6" t="s">
        <v>416</v>
      </c>
      <c r="B43" s="55" t="s">
        <v>417</v>
      </c>
      <c r="C43" s="44">
        <v>56672</v>
      </c>
      <c r="D43" s="21">
        <v>6682</v>
      </c>
      <c r="E43" s="21">
        <v>5783.6</v>
      </c>
      <c r="F43" s="21">
        <v>7593.2</v>
      </c>
      <c r="G43" s="21">
        <v>11.8</v>
      </c>
      <c r="H43" s="21">
        <v>10.199999999999999</v>
      </c>
      <c r="I43" s="22">
        <v>13.4</v>
      </c>
      <c r="J43" s="44">
        <v>21650</v>
      </c>
      <c r="K43" s="21">
        <v>4461.8</v>
      </c>
      <c r="L43" s="21">
        <v>4002.6</v>
      </c>
      <c r="M43" s="21">
        <v>4885.5</v>
      </c>
      <c r="N43" s="21">
        <v>20.6</v>
      </c>
      <c r="O43" s="21">
        <v>18.5</v>
      </c>
      <c r="P43" s="22">
        <v>22.6</v>
      </c>
      <c r="Q43" s="35">
        <v>19640</v>
      </c>
      <c r="R43" s="21">
        <v>4720.8999999999996</v>
      </c>
      <c r="S43" s="21">
        <v>4209.3</v>
      </c>
      <c r="T43" s="21">
        <v>5234.6000000000004</v>
      </c>
      <c r="U43" s="21">
        <v>24</v>
      </c>
      <c r="V43" s="21">
        <v>21.4</v>
      </c>
      <c r="W43" s="22">
        <v>26.7</v>
      </c>
    </row>
    <row r="44" spans="1:23">
      <c r="A44" s="6" t="s">
        <v>836</v>
      </c>
      <c r="B44" s="55" t="s">
        <v>837</v>
      </c>
      <c r="C44" s="44">
        <v>28765</v>
      </c>
      <c r="D44" s="21">
        <v>2232.4</v>
      </c>
      <c r="E44" s="21">
        <v>1913.5</v>
      </c>
      <c r="F44" s="21">
        <v>2571.5</v>
      </c>
      <c r="G44" s="21">
        <v>7.8</v>
      </c>
      <c r="H44" s="21">
        <v>6.7</v>
      </c>
      <c r="I44" s="22">
        <v>8.9</v>
      </c>
      <c r="J44" s="44">
        <v>8780</v>
      </c>
      <c r="K44" s="21">
        <v>1246.0999999999999</v>
      </c>
      <c r="L44" s="21">
        <v>1106.4000000000001</v>
      </c>
      <c r="M44" s="21">
        <v>1391.7</v>
      </c>
      <c r="N44" s="21">
        <v>14.2</v>
      </c>
      <c r="O44" s="21">
        <v>12.6</v>
      </c>
      <c r="P44" s="22">
        <v>15.9</v>
      </c>
      <c r="Q44" s="35">
        <v>8585</v>
      </c>
      <c r="R44" s="21">
        <v>1457.4</v>
      </c>
      <c r="S44" s="21">
        <v>1282.5999999999999</v>
      </c>
      <c r="T44" s="21">
        <v>1645.4</v>
      </c>
      <c r="U44" s="21">
        <v>17</v>
      </c>
      <c r="V44" s="21">
        <v>14.9</v>
      </c>
      <c r="W44" s="22">
        <v>19.2</v>
      </c>
    </row>
    <row r="45" spans="1:23">
      <c r="A45" s="6" t="s">
        <v>704</v>
      </c>
      <c r="B45" s="55" t="s">
        <v>705</v>
      </c>
      <c r="C45" s="44">
        <v>48604</v>
      </c>
      <c r="D45" s="21">
        <v>4551.1000000000004</v>
      </c>
      <c r="E45" s="21">
        <v>3908.3</v>
      </c>
      <c r="F45" s="21">
        <v>5232.1000000000004</v>
      </c>
      <c r="G45" s="21">
        <v>9.4</v>
      </c>
      <c r="H45" s="21">
        <v>8</v>
      </c>
      <c r="I45" s="22">
        <v>10.8</v>
      </c>
      <c r="J45" s="44">
        <v>14003</v>
      </c>
      <c r="K45" s="21">
        <v>2351.6999999999998</v>
      </c>
      <c r="L45" s="21">
        <v>2109.6999999999998</v>
      </c>
      <c r="M45" s="21">
        <v>2591.6999999999998</v>
      </c>
      <c r="N45" s="21">
        <v>16.8</v>
      </c>
      <c r="O45" s="21">
        <v>15.1</v>
      </c>
      <c r="P45" s="22">
        <v>18.5</v>
      </c>
      <c r="Q45" s="35">
        <v>12309</v>
      </c>
      <c r="R45" s="21">
        <v>2419.3000000000002</v>
      </c>
      <c r="S45" s="21">
        <v>2133.4</v>
      </c>
      <c r="T45" s="21">
        <v>2717.1</v>
      </c>
      <c r="U45" s="21">
        <v>19.7</v>
      </c>
      <c r="V45" s="21">
        <v>17.3</v>
      </c>
      <c r="W45" s="22">
        <v>22.1</v>
      </c>
    </row>
    <row r="46" spans="1:23">
      <c r="A46" s="6" t="s">
        <v>494</v>
      </c>
      <c r="B46" s="55" t="s">
        <v>495</v>
      </c>
      <c r="C46" s="44">
        <v>27416</v>
      </c>
      <c r="D46" s="21">
        <v>3058.7</v>
      </c>
      <c r="E46" s="21">
        <v>2631.5</v>
      </c>
      <c r="F46" s="21">
        <v>3476.3</v>
      </c>
      <c r="G46" s="21">
        <v>11.2</v>
      </c>
      <c r="H46" s="21">
        <v>9.6</v>
      </c>
      <c r="I46" s="22">
        <v>12.7</v>
      </c>
      <c r="J46" s="44">
        <v>10572</v>
      </c>
      <c r="K46" s="21">
        <v>2079.1999999999998</v>
      </c>
      <c r="L46" s="21">
        <v>1857.9</v>
      </c>
      <c r="M46" s="21">
        <v>2289.4</v>
      </c>
      <c r="N46" s="21">
        <v>19.7</v>
      </c>
      <c r="O46" s="21">
        <v>17.600000000000001</v>
      </c>
      <c r="P46" s="22">
        <v>21.7</v>
      </c>
      <c r="Q46" s="35">
        <v>10254</v>
      </c>
      <c r="R46" s="21">
        <v>2346</v>
      </c>
      <c r="S46" s="21">
        <v>2090</v>
      </c>
      <c r="T46" s="21">
        <v>2609.4</v>
      </c>
      <c r="U46" s="21">
        <v>22.9</v>
      </c>
      <c r="V46" s="21">
        <v>20.399999999999999</v>
      </c>
      <c r="W46" s="22">
        <v>25.4</v>
      </c>
    </row>
    <row r="47" spans="1:23">
      <c r="A47" s="6" t="s">
        <v>578</v>
      </c>
      <c r="B47" s="55" t="s">
        <v>579</v>
      </c>
      <c r="C47" s="44">
        <v>38721</v>
      </c>
      <c r="D47" s="21">
        <v>3652.5</v>
      </c>
      <c r="E47" s="21">
        <v>3152.5</v>
      </c>
      <c r="F47" s="21">
        <v>4161.3</v>
      </c>
      <c r="G47" s="21">
        <v>9.4</v>
      </c>
      <c r="H47" s="21">
        <v>8.1</v>
      </c>
      <c r="I47" s="22">
        <v>10.7</v>
      </c>
      <c r="J47" s="44">
        <v>17414</v>
      </c>
      <c r="K47" s="21">
        <v>2956</v>
      </c>
      <c r="L47" s="21">
        <v>2646.7</v>
      </c>
      <c r="M47" s="21">
        <v>3262.2</v>
      </c>
      <c r="N47" s="21">
        <v>17</v>
      </c>
      <c r="O47" s="21">
        <v>15.2</v>
      </c>
      <c r="P47" s="22">
        <v>18.7</v>
      </c>
      <c r="Q47" s="35">
        <v>18780</v>
      </c>
      <c r="R47" s="21">
        <v>3744.6</v>
      </c>
      <c r="S47" s="21">
        <v>3313.6</v>
      </c>
      <c r="T47" s="21">
        <v>4188.8999999999996</v>
      </c>
      <c r="U47" s="21">
        <v>19.899999999999999</v>
      </c>
      <c r="V47" s="21">
        <v>17.600000000000001</v>
      </c>
      <c r="W47" s="22">
        <v>22.3</v>
      </c>
    </row>
    <row r="48" spans="1:23">
      <c r="A48" s="6" t="s">
        <v>434</v>
      </c>
      <c r="B48" s="55" t="s">
        <v>435</v>
      </c>
      <c r="C48" s="44">
        <v>23278</v>
      </c>
      <c r="D48" s="21">
        <v>2415.1</v>
      </c>
      <c r="E48" s="21">
        <v>2075.5</v>
      </c>
      <c r="F48" s="21">
        <v>2744.2</v>
      </c>
      <c r="G48" s="21">
        <v>10.4</v>
      </c>
      <c r="H48" s="21">
        <v>8.9</v>
      </c>
      <c r="I48" s="22">
        <v>11.8</v>
      </c>
      <c r="J48" s="44">
        <v>10535</v>
      </c>
      <c r="K48" s="21">
        <v>1952.4</v>
      </c>
      <c r="L48" s="21">
        <v>1740.5</v>
      </c>
      <c r="M48" s="21">
        <v>2152.4</v>
      </c>
      <c r="N48" s="21">
        <v>18.5</v>
      </c>
      <c r="O48" s="21">
        <v>16.5</v>
      </c>
      <c r="P48" s="22">
        <v>20.399999999999999</v>
      </c>
      <c r="Q48" s="35">
        <v>12779</v>
      </c>
      <c r="R48" s="21">
        <v>2738</v>
      </c>
      <c r="S48" s="21">
        <v>2437.3000000000002</v>
      </c>
      <c r="T48" s="21">
        <v>3057.5</v>
      </c>
      <c r="U48" s="21">
        <v>21.4</v>
      </c>
      <c r="V48" s="21">
        <v>19.100000000000001</v>
      </c>
      <c r="W48" s="22">
        <v>23.9</v>
      </c>
    </row>
    <row r="49" spans="1:23">
      <c r="A49" s="6" t="s">
        <v>648</v>
      </c>
      <c r="B49" s="55" t="s">
        <v>649</v>
      </c>
      <c r="C49" s="44">
        <v>80465</v>
      </c>
      <c r="D49" s="21">
        <v>7536.7</v>
      </c>
      <c r="E49" s="21">
        <v>6451.7</v>
      </c>
      <c r="F49" s="21">
        <v>8651.1</v>
      </c>
      <c r="G49" s="21">
        <v>9.4</v>
      </c>
      <c r="H49" s="21">
        <v>8</v>
      </c>
      <c r="I49" s="22">
        <v>10.8</v>
      </c>
      <c r="J49" s="44">
        <v>29309</v>
      </c>
      <c r="K49" s="21">
        <v>4962.8</v>
      </c>
      <c r="L49" s="21">
        <v>4387.5</v>
      </c>
      <c r="M49" s="21">
        <v>5505.8</v>
      </c>
      <c r="N49" s="21">
        <v>16.899999999999999</v>
      </c>
      <c r="O49" s="21">
        <v>15</v>
      </c>
      <c r="P49" s="22">
        <v>18.8</v>
      </c>
      <c r="Q49" s="35">
        <v>28147</v>
      </c>
      <c r="R49" s="21">
        <v>5590.3</v>
      </c>
      <c r="S49" s="21">
        <v>4954.5</v>
      </c>
      <c r="T49" s="21">
        <v>6283.6</v>
      </c>
      <c r="U49" s="21">
        <v>19.899999999999999</v>
      </c>
      <c r="V49" s="21">
        <v>17.600000000000001</v>
      </c>
      <c r="W49" s="22">
        <v>22.3</v>
      </c>
    </row>
    <row r="50" spans="1:23">
      <c r="A50" s="6" t="s">
        <v>754</v>
      </c>
      <c r="B50" s="55" t="s">
        <v>755</v>
      </c>
      <c r="C50" s="44">
        <v>45204</v>
      </c>
      <c r="D50" s="21">
        <v>3955.9</v>
      </c>
      <c r="E50" s="21">
        <v>3393.1</v>
      </c>
      <c r="F50" s="21">
        <v>4548.7</v>
      </c>
      <c r="G50" s="21">
        <v>8.8000000000000007</v>
      </c>
      <c r="H50" s="21">
        <v>7.5</v>
      </c>
      <c r="I50" s="22">
        <v>10.1</v>
      </c>
      <c r="J50" s="44">
        <v>18473</v>
      </c>
      <c r="K50" s="21">
        <v>2928</v>
      </c>
      <c r="L50" s="21">
        <v>2590.3000000000002</v>
      </c>
      <c r="M50" s="21">
        <v>3252.8</v>
      </c>
      <c r="N50" s="21">
        <v>15.8</v>
      </c>
      <c r="O50" s="21">
        <v>14</v>
      </c>
      <c r="P50" s="22">
        <v>17.600000000000001</v>
      </c>
      <c r="Q50" s="35">
        <v>18110</v>
      </c>
      <c r="R50" s="21">
        <v>3394.1</v>
      </c>
      <c r="S50" s="21">
        <v>3005.3</v>
      </c>
      <c r="T50" s="21">
        <v>3808.2</v>
      </c>
      <c r="U50" s="21">
        <v>18.7</v>
      </c>
      <c r="V50" s="21">
        <v>16.600000000000001</v>
      </c>
      <c r="W50" s="22">
        <v>21</v>
      </c>
    </row>
    <row r="51" spans="1:23">
      <c r="A51" s="6" t="s">
        <v>756</v>
      </c>
      <c r="B51" s="55" t="s">
        <v>757</v>
      </c>
      <c r="C51" s="44">
        <v>48066</v>
      </c>
      <c r="D51" s="21">
        <v>4139.1000000000004</v>
      </c>
      <c r="E51" s="21">
        <v>3541.8</v>
      </c>
      <c r="F51" s="21">
        <v>4756</v>
      </c>
      <c r="G51" s="21">
        <v>8.6</v>
      </c>
      <c r="H51" s="21">
        <v>7.4</v>
      </c>
      <c r="I51" s="22">
        <v>9.9</v>
      </c>
      <c r="J51" s="44">
        <v>17329</v>
      </c>
      <c r="K51" s="21">
        <v>2716.3</v>
      </c>
      <c r="L51" s="21">
        <v>2405.5</v>
      </c>
      <c r="M51" s="21">
        <v>3022.1</v>
      </c>
      <c r="N51" s="21">
        <v>15.7</v>
      </c>
      <c r="O51" s="21">
        <v>13.9</v>
      </c>
      <c r="P51" s="22">
        <v>17.399999999999999</v>
      </c>
      <c r="Q51" s="35">
        <v>19005</v>
      </c>
      <c r="R51" s="21">
        <v>3506.3</v>
      </c>
      <c r="S51" s="21">
        <v>3105.4</v>
      </c>
      <c r="T51" s="21">
        <v>3938.4</v>
      </c>
      <c r="U51" s="21">
        <v>18.399999999999999</v>
      </c>
      <c r="V51" s="21">
        <v>16.3</v>
      </c>
      <c r="W51" s="22">
        <v>20.7</v>
      </c>
    </row>
    <row r="52" spans="1:23">
      <c r="A52" s="6" t="s">
        <v>810</v>
      </c>
      <c r="B52" s="55" t="s">
        <v>811</v>
      </c>
      <c r="C52" s="44">
        <v>30194</v>
      </c>
      <c r="D52" s="21">
        <v>2441</v>
      </c>
      <c r="E52" s="21">
        <v>2077.4</v>
      </c>
      <c r="F52" s="21">
        <v>2806</v>
      </c>
      <c r="G52" s="21">
        <v>8.1</v>
      </c>
      <c r="H52" s="21">
        <v>6.9</v>
      </c>
      <c r="I52" s="22">
        <v>9.3000000000000007</v>
      </c>
      <c r="J52" s="44">
        <v>11176</v>
      </c>
      <c r="K52" s="21">
        <v>1659.2</v>
      </c>
      <c r="L52" s="21">
        <v>1466.7</v>
      </c>
      <c r="M52" s="21">
        <v>1849.9</v>
      </c>
      <c r="N52" s="21">
        <v>14.8</v>
      </c>
      <c r="O52" s="21">
        <v>13.1</v>
      </c>
      <c r="P52" s="22">
        <v>16.600000000000001</v>
      </c>
      <c r="Q52" s="35">
        <v>12948</v>
      </c>
      <c r="R52" s="21">
        <v>2280</v>
      </c>
      <c r="S52" s="21">
        <v>2008.8</v>
      </c>
      <c r="T52" s="21">
        <v>2583</v>
      </c>
      <c r="U52" s="21">
        <v>17.600000000000001</v>
      </c>
      <c r="V52" s="21">
        <v>15.5</v>
      </c>
      <c r="W52" s="22">
        <v>19.899999999999999</v>
      </c>
    </row>
    <row r="53" spans="1:23">
      <c r="A53" s="6" t="s">
        <v>714</v>
      </c>
      <c r="B53" s="55" t="s">
        <v>715</v>
      </c>
      <c r="C53" s="44">
        <v>43745</v>
      </c>
      <c r="D53" s="21">
        <v>3969.8</v>
      </c>
      <c r="E53" s="21">
        <v>3415</v>
      </c>
      <c r="F53" s="21">
        <v>4549.6000000000004</v>
      </c>
      <c r="G53" s="21">
        <v>9.1</v>
      </c>
      <c r="H53" s="21">
        <v>7.8</v>
      </c>
      <c r="I53" s="22">
        <v>10.4</v>
      </c>
      <c r="J53" s="44">
        <v>15118</v>
      </c>
      <c r="K53" s="21">
        <v>2482.4</v>
      </c>
      <c r="L53" s="21">
        <v>2216.9</v>
      </c>
      <c r="M53" s="21">
        <v>2747.2</v>
      </c>
      <c r="N53" s="21">
        <v>16.399999999999999</v>
      </c>
      <c r="O53" s="21">
        <v>14.7</v>
      </c>
      <c r="P53" s="22">
        <v>18.2</v>
      </c>
      <c r="Q53" s="35">
        <v>15091</v>
      </c>
      <c r="R53" s="21">
        <v>2916.8</v>
      </c>
      <c r="S53" s="21">
        <v>2593.9</v>
      </c>
      <c r="T53" s="21">
        <v>3260.2</v>
      </c>
      <c r="U53" s="21">
        <v>19.3</v>
      </c>
      <c r="V53" s="21">
        <v>17.2</v>
      </c>
      <c r="W53" s="22">
        <v>21.6</v>
      </c>
    </row>
    <row r="54" spans="1:23">
      <c r="A54" s="6" t="s">
        <v>680</v>
      </c>
      <c r="B54" s="55" t="s">
        <v>681</v>
      </c>
      <c r="C54" s="44">
        <v>114577</v>
      </c>
      <c r="D54" s="21">
        <v>10324.5</v>
      </c>
      <c r="E54" s="21">
        <v>8878.6</v>
      </c>
      <c r="F54" s="21">
        <v>11841.5</v>
      </c>
      <c r="G54" s="21">
        <v>9</v>
      </c>
      <c r="H54" s="21">
        <v>7.7</v>
      </c>
      <c r="I54" s="22">
        <v>10.3</v>
      </c>
      <c r="J54" s="44">
        <v>45543</v>
      </c>
      <c r="K54" s="21">
        <v>7382.1</v>
      </c>
      <c r="L54" s="21">
        <v>6587.3</v>
      </c>
      <c r="M54" s="21">
        <v>8156.5</v>
      </c>
      <c r="N54" s="21">
        <v>16.2</v>
      </c>
      <c r="O54" s="21">
        <v>14.5</v>
      </c>
      <c r="P54" s="22">
        <v>17.899999999999999</v>
      </c>
      <c r="Q54" s="35">
        <v>49370</v>
      </c>
      <c r="R54" s="21">
        <v>9475.4</v>
      </c>
      <c r="S54" s="21">
        <v>8419.7000000000007</v>
      </c>
      <c r="T54" s="21">
        <v>10611.5</v>
      </c>
      <c r="U54" s="21">
        <v>19.2</v>
      </c>
      <c r="V54" s="21">
        <v>17.100000000000001</v>
      </c>
      <c r="W54" s="22">
        <v>21.5</v>
      </c>
    </row>
    <row r="55" spans="1:23">
      <c r="A55" s="6" t="s">
        <v>594</v>
      </c>
      <c r="B55" s="55" t="s">
        <v>595</v>
      </c>
      <c r="C55" s="44">
        <v>98214</v>
      </c>
      <c r="D55" s="21">
        <v>9497.5</v>
      </c>
      <c r="E55" s="21">
        <v>8204.7000000000007</v>
      </c>
      <c r="F55" s="21">
        <v>10819.3</v>
      </c>
      <c r="G55" s="21">
        <v>9.6999999999999993</v>
      </c>
      <c r="H55" s="21">
        <v>8.4</v>
      </c>
      <c r="I55" s="22">
        <v>11</v>
      </c>
      <c r="J55" s="44">
        <v>39819</v>
      </c>
      <c r="K55" s="21">
        <v>6861.3</v>
      </c>
      <c r="L55" s="21">
        <v>6172.4</v>
      </c>
      <c r="M55" s="21">
        <v>7535.6</v>
      </c>
      <c r="N55" s="21">
        <v>17.2</v>
      </c>
      <c r="O55" s="21">
        <v>15.5</v>
      </c>
      <c r="P55" s="22">
        <v>18.899999999999999</v>
      </c>
      <c r="Q55" s="35">
        <v>40464</v>
      </c>
      <c r="R55" s="21">
        <v>8198.2999999999993</v>
      </c>
      <c r="S55" s="21">
        <v>7308.9</v>
      </c>
      <c r="T55" s="21">
        <v>9122.6</v>
      </c>
      <c r="U55" s="21">
        <v>20.3</v>
      </c>
      <c r="V55" s="21">
        <v>18.100000000000001</v>
      </c>
      <c r="W55" s="22">
        <v>22.5</v>
      </c>
    </row>
    <row r="56" spans="1:23">
      <c r="A56" s="6" t="s">
        <v>418</v>
      </c>
      <c r="B56" s="55" t="s">
        <v>419</v>
      </c>
      <c r="C56" s="44">
        <v>28672</v>
      </c>
      <c r="D56" s="21">
        <v>3440.8</v>
      </c>
      <c r="E56" s="21">
        <v>2964.3</v>
      </c>
      <c r="F56" s="21">
        <v>3919.5</v>
      </c>
      <c r="G56" s="21">
        <v>12</v>
      </c>
      <c r="H56" s="21">
        <v>10.3</v>
      </c>
      <c r="I56" s="22">
        <v>13.7</v>
      </c>
      <c r="J56" s="44">
        <v>12048</v>
      </c>
      <c r="K56" s="21">
        <v>2511.5</v>
      </c>
      <c r="L56" s="21">
        <v>2248</v>
      </c>
      <c r="M56" s="21">
        <v>2759.1</v>
      </c>
      <c r="N56" s="21">
        <v>20.8</v>
      </c>
      <c r="O56" s="21">
        <v>18.7</v>
      </c>
      <c r="P56" s="22">
        <v>22.9</v>
      </c>
      <c r="Q56" s="35">
        <v>11638</v>
      </c>
      <c r="R56" s="21">
        <v>2838</v>
      </c>
      <c r="S56" s="21">
        <v>2528.6</v>
      </c>
      <c r="T56" s="21">
        <v>3153.6</v>
      </c>
      <c r="U56" s="21">
        <v>24.4</v>
      </c>
      <c r="V56" s="21">
        <v>21.7</v>
      </c>
      <c r="W56" s="22">
        <v>27.1</v>
      </c>
    </row>
    <row r="57" spans="1:23">
      <c r="A57" s="6" t="s">
        <v>496</v>
      </c>
      <c r="B57" s="55" t="s">
        <v>497</v>
      </c>
      <c r="C57" s="44">
        <v>33656</v>
      </c>
      <c r="D57" s="21">
        <v>3065.5</v>
      </c>
      <c r="E57" s="21">
        <v>2628.8</v>
      </c>
      <c r="F57" s="21">
        <v>3517.9</v>
      </c>
      <c r="G57" s="21">
        <v>9.1</v>
      </c>
      <c r="H57" s="21">
        <v>7.8</v>
      </c>
      <c r="I57" s="22">
        <v>10.5</v>
      </c>
      <c r="J57" s="44">
        <v>16715</v>
      </c>
      <c r="K57" s="21">
        <v>2734.9</v>
      </c>
      <c r="L57" s="21">
        <v>2425.4</v>
      </c>
      <c r="M57" s="21">
        <v>3044</v>
      </c>
      <c r="N57" s="21">
        <v>16.399999999999999</v>
      </c>
      <c r="O57" s="21">
        <v>14.5</v>
      </c>
      <c r="P57" s="22">
        <v>18.2</v>
      </c>
      <c r="Q57" s="35">
        <v>19012</v>
      </c>
      <c r="R57" s="21">
        <v>3665.4</v>
      </c>
      <c r="S57" s="21">
        <v>3263.1</v>
      </c>
      <c r="T57" s="21">
        <v>4115.8999999999996</v>
      </c>
      <c r="U57" s="21">
        <v>19.3</v>
      </c>
      <c r="V57" s="21">
        <v>17.2</v>
      </c>
      <c r="W57" s="22">
        <v>21.6</v>
      </c>
    </row>
    <row r="58" spans="1:23">
      <c r="A58" s="6" t="s">
        <v>596</v>
      </c>
      <c r="B58" s="55" t="s">
        <v>597</v>
      </c>
      <c r="C58" s="44">
        <v>33193</v>
      </c>
      <c r="D58" s="21">
        <v>3235.4</v>
      </c>
      <c r="E58" s="21">
        <v>2791.7</v>
      </c>
      <c r="F58" s="21">
        <v>3691.3</v>
      </c>
      <c r="G58" s="21">
        <v>9.6999999999999993</v>
      </c>
      <c r="H58" s="21">
        <v>8.4</v>
      </c>
      <c r="I58" s="22">
        <v>11.1</v>
      </c>
      <c r="J58" s="44">
        <v>12688</v>
      </c>
      <c r="K58" s="21">
        <v>2220</v>
      </c>
      <c r="L58" s="21">
        <v>1998.7</v>
      </c>
      <c r="M58" s="21">
        <v>2437.6</v>
      </c>
      <c r="N58" s="21">
        <v>17.5</v>
      </c>
      <c r="O58" s="21">
        <v>15.8</v>
      </c>
      <c r="P58" s="22">
        <v>19.2</v>
      </c>
      <c r="Q58" s="35">
        <v>12589</v>
      </c>
      <c r="R58" s="21">
        <v>2585.8000000000002</v>
      </c>
      <c r="S58" s="21">
        <v>2309.1</v>
      </c>
      <c r="T58" s="21">
        <v>2869.7</v>
      </c>
      <c r="U58" s="21">
        <v>20.5</v>
      </c>
      <c r="V58" s="21">
        <v>18.3</v>
      </c>
      <c r="W58" s="22">
        <v>22.8</v>
      </c>
    </row>
    <row r="59" spans="1:23">
      <c r="A59" s="6" t="s">
        <v>872</v>
      </c>
      <c r="B59" s="55" t="s">
        <v>873</v>
      </c>
      <c r="C59" s="44">
        <v>2741</v>
      </c>
      <c r="D59" s="21">
        <v>186.8</v>
      </c>
      <c r="E59" s="21">
        <v>157.9</v>
      </c>
      <c r="F59" s="21">
        <v>217.5</v>
      </c>
      <c r="G59" s="21">
        <v>6.8</v>
      </c>
      <c r="H59" s="21">
        <v>5.8</v>
      </c>
      <c r="I59" s="22">
        <v>7.9</v>
      </c>
      <c r="J59" s="44">
        <v>786</v>
      </c>
      <c r="K59" s="21">
        <v>101.1</v>
      </c>
      <c r="L59" s="21">
        <v>89</v>
      </c>
      <c r="M59" s="21">
        <v>114</v>
      </c>
      <c r="N59" s="21">
        <v>12.9</v>
      </c>
      <c r="O59" s="21">
        <v>11.3</v>
      </c>
      <c r="P59" s="22">
        <v>14.5</v>
      </c>
      <c r="Q59" s="35">
        <v>613</v>
      </c>
      <c r="R59" s="21">
        <v>95.8</v>
      </c>
      <c r="S59" s="21">
        <v>83.3</v>
      </c>
      <c r="T59" s="21">
        <v>109.4</v>
      </c>
      <c r="U59" s="21">
        <v>15.6</v>
      </c>
      <c r="V59" s="21">
        <v>13.6</v>
      </c>
      <c r="W59" s="22">
        <v>17.8</v>
      </c>
    </row>
    <row r="60" spans="1:23">
      <c r="A60" s="6" t="s">
        <v>640</v>
      </c>
      <c r="B60" s="55" t="s">
        <v>641</v>
      </c>
      <c r="C60" s="44">
        <v>48651</v>
      </c>
      <c r="D60" s="21">
        <v>4680</v>
      </c>
      <c r="E60" s="21">
        <v>4037.1</v>
      </c>
      <c r="F60" s="21">
        <v>5330.4</v>
      </c>
      <c r="G60" s="21">
        <v>9.6</v>
      </c>
      <c r="H60" s="21">
        <v>8.3000000000000007</v>
      </c>
      <c r="I60" s="22">
        <v>11</v>
      </c>
      <c r="J60" s="44">
        <v>17200</v>
      </c>
      <c r="K60" s="21">
        <v>2984.8</v>
      </c>
      <c r="L60" s="21">
        <v>2667.8</v>
      </c>
      <c r="M60" s="21">
        <v>3298</v>
      </c>
      <c r="N60" s="21">
        <v>17.399999999999999</v>
      </c>
      <c r="O60" s="21">
        <v>15.5</v>
      </c>
      <c r="P60" s="22">
        <v>19.2</v>
      </c>
      <c r="Q60" s="35">
        <v>18845</v>
      </c>
      <c r="R60" s="21">
        <v>3820.1</v>
      </c>
      <c r="S60" s="21">
        <v>3400.2</v>
      </c>
      <c r="T60" s="21">
        <v>4270.7</v>
      </c>
      <c r="U60" s="21">
        <v>20.3</v>
      </c>
      <c r="V60" s="21">
        <v>18</v>
      </c>
      <c r="W60" s="22">
        <v>22.7</v>
      </c>
    </row>
    <row r="61" spans="1:23">
      <c r="A61" s="6" t="s">
        <v>368</v>
      </c>
      <c r="B61" s="55" t="s">
        <v>369</v>
      </c>
      <c r="C61" s="44">
        <v>158763</v>
      </c>
      <c r="D61" s="21">
        <v>17615.2</v>
      </c>
      <c r="E61" s="21">
        <v>15037.9</v>
      </c>
      <c r="F61" s="21">
        <v>20217.8</v>
      </c>
      <c r="G61" s="21">
        <v>11.1</v>
      </c>
      <c r="H61" s="21">
        <v>9.5</v>
      </c>
      <c r="I61" s="22">
        <v>12.7</v>
      </c>
      <c r="J61" s="44">
        <v>75165</v>
      </c>
      <c r="K61" s="21">
        <v>14613.3</v>
      </c>
      <c r="L61" s="21">
        <v>12956.5</v>
      </c>
      <c r="M61" s="21">
        <v>16183.5</v>
      </c>
      <c r="N61" s="21">
        <v>19.399999999999999</v>
      </c>
      <c r="O61" s="21">
        <v>17.2</v>
      </c>
      <c r="P61" s="22">
        <v>21.5</v>
      </c>
      <c r="Q61" s="35">
        <v>76441</v>
      </c>
      <c r="R61" s="21">
        <v>17301.7</v>
      </c>
      <c r="S61" s="21">
        <v>15213.6</v>
      </c>
      <c r="T61" s="21">
        <v>19346.599999999999</v>
      </c>
      <c r="U61" s="21">
        <v>22.6</v>
      </c>
      <c r="V61" s="21">
        <v>19.899999999999999</v>
      </c>
      <c r="W61" s="22">
        <v>25.3</v>
      </c>
    </row>
    <row r="62" spans="1:23">
      <c r="A62" s="6" t="s">
        <v>556</v>
      </c>
      <c r="B62" s="55" t="s">
        <v>557</v>
      </c>
      <c r="C62" s="44">
        <v>26286</v>
      </c>
      <c r="D62" s="21">
        <v>2260.5</v>
      </c>
      <c r="E62" s="21">
        <v>1928.7</v>
      </c>
      <c r="F62" s="21">
        <v>2612.6</v>
      </c>
      <c r="G62" s="21">
        <v>8.6</v>
      </c>
      <c r="H62" s="21">
        <v>7.3</v>
      </c>
      <c r="I62" s="22">
        <v>9.9</v>
      </c>
      <c r="J62" s="44">
        <v>12001</v>
      </c>
      <c r="K62" s="21">
        <v>1856.6</v>
      </c>
      <c r="L62" s="21">
        <v>1657.2</v>
      </c>
      <c r="M62" s="21">
        <v>2071.1</v>
      </c>
      <c r="N62" s="21">
        <v>15.5</v>
      </c>
      <c r="O62" s="21">
        <v>13.8</v>
      </c>
      <c r="P62" s="22">
        <v>17.3</v>
      </c>
      <c r="Q62" s="35">
        <v>13173</v>
      </c>
      <c r="R62" s="21">
        <v>2400.3000000000002</v>
      </c>
      <c r="S62" s="21">
        <v>2132.5</v>
      </c>
      <c r="T62" s="21">
        <v>2687.1</v>
      </c>
      <c r="U62" s="21">
        <v>18.2</v>
      </c>
      <c r="V62" s="21">
        <v>16.2</v>
      </c>
      <c r="W62" s="22">
        <v>20.399999999999999</v>
      </c>
    </row>
    <row r="63" spans="1:23">
      <c r="A63" s="6" t="s">
        <v>376</v>
      </c>
      <c r="B63" s="55" t="s">
        <v>377</v>
      </c>
      <c r="C63" s="44">
        <v>141872</v>
      </c>
      <c r="D63" s="21">
        <v>17553.599999999999</v>
      </c>
      <c r="E63" s="21">
        <v>15102.7</v>
      </c>
      <c r="F63" s="21">
        <v>20056.7</v>
      </c>
      <c r="G63" s="21">
        <v>12.4</v>
      </c>
      <c r="H63" s="21">
        <v>10.6</v>
      </c>
      <c r="I63" s="22">
        <v>14.1</v>
      </c>
      <c r="J63" s="44">
        <v>61802</v>
      </c>
      <c r="K63" s="21">
        <v>13213.6</v>
      </c>
      <c r="L63" s="21">
        <v>11790.8</v>
      </c>
      <c r="M63" s="21">
        <v>14527.8</v>
      </c>
      <c r="N63" s="21">
        <v>21.4</v>
      </c>
      <c r="O63" s="21">
        <v>19.100000000000001</v>
      </c>
      <c r="P63" s="22">
        <v>23.5</v>
      </c>
      <c r="Q63" s="35">
        <v>55936</v>
      </c>
      <c r="R63" s="21">
        <v>13903.4</v>
      </c>
      <c r="S63" s="21">
        <v>12373.5</v>
      </c>
      <c r="T63" s="21">
        <v>15416</v>
      </c>
      <c r="U63" s="21">
        <v>24.9</v>
      </c>
      <c r="V63" s="21">
        <v>22.1</v>
      </c>
      <c r="W63" s="22">
        <v>27.6</v>
      </c>
    </row>
    <row r="64" spans="1:23">
      <c r="A64" s="6" t="s">
        <v>580</v>
      </c>
      <c r="B64" s="55" t="s">
        <v>581</v>
      </c>
      <c r="C64" s="44">
        <v>78048</v>
      </c>
      <c r="D64" s="21">
        <v>8790.2999999999993</v>
      </c>
      <c r="E64" s="21">
        <v>7580</v>
      </c>
      <c r="F64" s="21">
        <v>10029.200000000001</v>
      </c>
      <c r="G64" s="21">
        <v>11.3</v>
      </c>
      <c r="H64" s="21">
        <v>9.6999999999999993</v>
      </c>
      <c r="I64" s="22">
        <v>12.9</v>
      </c>
      <c r="J64" s="44">
        <v>25858</v>
      </c>
      <c r="K64" s="21">
        <v>5150.8</v>
      </c>
      <c r="L64" s="21">
        <v>4603</v>
      </c>
      <c r="M64" s="21">
        <v>5660.6</v>
      </c>
      <c r="N64" s="21">
        <v>19.899999999999999</v>
      </c>
      <c r="O64" s="21">
        <v>17.8</v>
      </c>
      <c r="P64" s="22">
        <v>21.9</v>
      </c>
      <c r="Q64" s="35">
        <v>25442</v>
      </c>
      <c r="R64" s="21">
        <v>5941.2</v>
      </c>
      <c r="S64" s="21">
        <v>5285.5</v>
      </c>
      <c r="T64" s="21">
        <v>6609.9</v>
      </c>
      <c r="U64" s="21">
        <v>23.4</v>
      </c>
      <c r="V64" s="21">
        <v>20.8</v>
      </c>
      <c r="W64" s="22">
        <v>26</v>
      </c>
    </row>
    <row r="65" spans="1:23">
      <c r="A65" s="6" t="s">
        <v>524</v>
      </c>
      <c r="B65" s="55" t="s">
        <v>525</v>
      </c>
      <c r="C65" s="44">
        <v>29822</v>
      </c>
      <c r="D65" s="21">
        <v>3284</v>
      </c>
      <c r="E65" s="21">
        <v>2806.5</v>
      </c>
      <c r="F65" s="21">
        <v>3766.9</v>
      </c>
      <c r="G65" s="21">
        <v>11</v>
      </c>
      <c r="H65" s="21">
        <v>9.4</v>
      </c>
      <c r="I65" s="22">
        <v>12.6</v>
      </c>
      <c r="J65" s="44">
        <v>9274</v>
      </c>
      <c r="K65" s="21">
        <v>1821.5</v>
      </c>
      <c r="L65" s="21">
        <v>1613.5</v>
      </c>
      <c r="M65" s="21">
        <v>2019.7</v>
      </c>
      <c r="N65" s="21">
        <v>19.600000000000001</v>
      </c>
      <c r="O65" s="21">
        <v>17.399999999999999</v>
      </c>
      <c r="P65" s="22">
        <v>21.8</v>
      </c>
      <c r="Q65" s="35">
        <v>7463</v>
      </c>
      <c r="R65" s="21">
        <v>1717</v>
      </c>
      <c r="S65" s="21">
        <v>1522.6</v>
      </c>
      <c r="T65" s="21">
        <v>1922.2</v>
      </c>
      <c r="U65" s="21">
        <v>23</v>
      </c>
      <c r="V65" s="21">
        <v>20.399999999999999</v>
      </c>
      <c r="W65" s="22">
        <v>25.8</v>
      </c>
    </row>
    <row r="66" spans="1:23">
      <c r="A66" s="6" t="s">
        <v>650</v>
      </c>
      <c r="B66" s="55" t="s">
        <v>651</v>
      </c>
      <c r="C66" s="44">
        <v>101438</v>
      </c>
      <c r="D66" s="21">
        <v>10539.8</v>
      </c>
      <c r="E66" s="21">
        <v>9077.7000000000007</v>
      </c>
      <c r="F66" s="21">
        <v>12033.9</v>
      </c>
      <c r="G66" s="21">
        <v>10.4</v>
      </c>
      <c r="H66" s="21">
        <v>8.9</v>
      </c>
      <c r="I66" s="22">
        <v>11.9</v>
      </c>
      <c r="J66" s="44">
        <v>30108</v>
      </c>
      <c r="K66" s="21">
        <v>5558.4</v>
      </c>
      <c r="L66" s="21">
        <v>4978.3</v>
      </c>
      <c r="M66" s="21">
        <v>6114.9</v>
      </c>
      <c r="N66" s="21">
        <v>18.5</v>
      </c>
      <c r="O66" s="21">
        <v>16.5</v>
      </c>
      <c r="P66" s="22">
        <v>20.3</v>
      </c>
      <c r="Q66" s="35">
        <v>26626</v>
      </c>
      <c r="R66" s="21">
        <v>5750</v>
      </c>
      <c r="S66" s="21">
        <v>5096.1000000000004</v>
      </c>
      <c r="T66" s="21">
        <v>6417.3</v>
      </c>
      <c r="U66" s="21">
        <v>21.6</v>
      </c>
      <c r="V66" s="21">
        <v>19.100000000000001</v>
      </c>
      <c r="W66" s="22">
        <v>24.1</v>
      </c>
    </row>
    <row r="67" spans="1:23">
      <c r="A67" s="6" t="s">
        <v>370</v>
      </c>
      <c r="B67" s="55" t="s">
        <v>371</v>
      </c>
      <c r="C67" s="44">
        <v>76780</v>
      </c>
      <c r="D67" s="21">
        <v>8942.5</v>
      </c>
      <c r="E67" s="21">
        <v>7706</v>
      </c>
      <c r="F67" s="21">
        <v>10150.6</v>
      </c>
      <c r="G67" s="21">
        <v>11.6</v>
      </c>
      <c r="H67" s="21">
        <v>10</v>
      </c>
      <c r="I67" s="22">
        <v>13.2</v>
      </c>
      <c r="J67" s="44">
        <v>34757</v>
      </c>
      <c r="K67" s="21">
        <v>7041.7</v>
      </c>
      <c r="L67" s="21">
        <v>6328.9</v>
      </c>
      <c r="M67" s="21">
        <v>7720.6</v>
      </c>
      <c r="N67" s="21">
        <v>20.3</v>
      </c>
      <c r="O67" s="21">
        <v>18.2</v>
      </c>
      <c r="P67" s="22">
        <v>22.2</v>
      </c>
      <c r="Q67" s="35">
        <v>32594</v>
      </c>
      <c r="R67" s="21">
        <v>7674.9</v>
      </c>
      <c r="S67" s="21">
        <v>6859.7</v>
      </c>
      <c r="T67" s="21">
        <v>8508.1</v>
      </c>
      <c r="U67" s="21">
        <v>23.5</v>
      </c>
      <c r="V67" s="21">
        <v>21</v>
      </c>
      <c r="W67" s="22">
        <v>26.1</v>
      </c>
    </row>
    <row r="68" spans="1:23">
      <c r="A68" s="6" t="s">
        <v>716</v>
      </c>
      <c r="B68" s="55" t="s">
        <v>717</v>
      </c>
      <c r="C68" s="44">
        <v>41518</v>
      </c>
      <c r="D68" s="21">
        <v>3718.1</v>
      </c>
      <c r="E68" s="21">
        <v>3197.5</v>
      </c>
      <c r="F68" s="21">
        <v>4258.3999999999996</v>
      </c>
      <c r="G68" s="21">
        <v>9</v>
      </c>
      <c r="H68" s="21">
        <v>7.7</v>
      </c>
      <c r="I68" s="22">
        <v>10.3</v>
      </c>
      <c r="J68" s="44">
        <v>14445</v>
      </c>
      <c r="K68" s="21">
        <v>2352.1999999999998</v>
      </c>
      <c r="L68" s="21">
        <v>2084.4</v>
      </c>
      <c r="M68" s="21">
        <v>2602.8000000000002</v>
      </c>
      <c r="N68" s="21">
        <v>16.3</v>
      </c>
      <c r="O68" s="21">
        <v>14.4</v>
      </c>
      <c r="P68" s="22">
        <v>18</v>
      </c>
      <c r="Q68" s="35">
        <v>14178</v>
      </c>
      <c r="R68" s="21">
        <v>2738.5</v>
      </c>
      <c r="S68" s="21">
        <v>2433.1</v>
      </c>
      <c r="T68" s="21">
        <v>3075.2</v>
      </c>
      <c r="U68" s="21">
        <v>19.3</v>
      </c>
      <c r="V68" s="21">
        <v>17.2</v>
      </c>
      <c r="W68" s="22">
        <v>21.7</v>
      </c>
    </row>
    <row r="69" spans="1:23">
      <c r="A69" s="6" t="s">
        <v>378</v>
      </c>
      <c r="B69" s="55" t="s">
        <v>379</v>
      </c>
      <c r="C69" s="44">
        <v>29555</v>
      </c>
      <c r="D69" s="21">
        <v>3504.7</v>
      </c>
      <c r="E69" s="21">
        <v>3025.7</v>
      </c>
      <c r="F69" s="21">
        <v>3989.7</v>
      </c>
      <c r="G69" s="21">
        <v>11.9</v>
      </c>
      <c r="H69" s="21">
        <v>10.199999999999999</v>
      </c>
      <c r="I69" s="22">
        <v>13.5</v>
      </c>
      <c r="J69" s="44">
        <v>12111</v>
      </c>
      <c r="K69" s="21">
        <v>2507.1</v>
      </c>
      <c r="L69" s="21">
        <v>2251.8000000000002</v>
      </c>
      <c r="M69" s="21">
        <v>2747.3</v>
      </c>
      <c r="N69" s="21">
        <v>20.7</v>
      </c>
      <c r="O69" s="21">
        <v>18.600000000000001</v>
      </c>
      <c r="P69" s="22">
        <v>22.7</v>
      </c>
      <c r="Q69" s="35">
        <v>11686</v>
      </c>
      <c r="R69" s="21">
        <v>2812.6</v>
      </c>
      <c r="S69" s="21">
        <v>2519</v>
      </c>
      <c r="T69" s="21">
        <v>3114.3</v>
      </c>
      <c r="U69" s="21">
        <v>24.1</v>
      </c>
      <c r="V69" s="21">
        <v>21.6</v>
      </c>
      <c r="W69" s="22">
        <v>26.6</v>
      </c>
    </row>
    <row r="70" spans="1:23">
      <c r="A70" s="6" t="s">
        <v>652</v>
      </c>
      <c r="B70" s="55" t="s">
        <v>653</v>
      </c>
      <c r="C70" s="44">
        <v>29578</v>
      </c>
      <c r="D70" s="21">
        <v>3011.7</v>
      </c>
      <c r="E70" s="21">
        <v>2596.1999999999998</v>
      </c>
      <c r="F70" s="21">
        <v>3421.9</v>
      </c>
      <c r="G70" s="21">
        <v>10.199999999999999</v>
      </c>
      <c r="H70" s="21">
        <v>8.8000000000000007</v>
      </c>
      <c r="I70" s="22">
        <v>11.6</v>
      </c>
      <c r="J70" s="44">
        <v>8457</v>
      </c>
      <c r="K70" s="21">
        <v>1546</v>
      </c>
      <c r="L70" s="21">
        <v>1378.3</v>
      </c>
      <c r="M70" s="21">
        <v>1708</v>
      </c>
      <c r="N70" s="21">
        <v>18.3</v>
      </c>
      <c r="O70" s="21">
        <v>16.3</v>
      </c>
      <c r="P70" s="22">
        <v>20.2</v>
      </c>
      <c r="Q70" s="35">
        <v>8298</v>
      </c>
      <c r="R70" s="21">
        <v>1787.7</v>
      </c>
      <c r="S70" s="21">
        <v>1591</v>
      </c>
      <c r="T70" s="21">
        <v>1994.9</v>
      </c>
      <c r="U70" s="21">
        <v>21.5</v>
      </c>
      <c r="V70" s="21">
        <v>19.2</v>
      </c>
      <c r="W70" s="22">
        <v>24</v>
      </c>
    </row>
    <row r="71" spans="1:23">
      <c r="A71" s="6" t="s">
        <v>470</v>
      </c>
      <c r="B71" s="55" t="s">
        <v>471</v>
      </c>
      <c r="C71" s="44">
        <v>63433</v>
      </c>
      <c r="D71" s="21">
        <v>7569.7</v>
      </c>
      <c r="E71" s="21">
        <v>6530.1</v>
      </c>
      <c r="F71" s="21">
        <v>8629.4</v>
      </c>
      <c r="G71" s="21">
        <v>11.9</v>
      </c>
      <c r="H71" s="21">
        <v>10.3</v>
      </c>
      <c r="I71" s="22">
        <v>13.6</v>
      </c>
      <c r="J71" s="44">
        <v>22093</v>
      </c>
      <c r="K71" s="21">
        <v>4624.2</v>
      </c>
      <c r="L71" s="21">
        <v>4140.5</v>
      </c>
      <c r="M71" s="21">
        <v>5091.8999999999996</v>
      </c>
      <c r="N71" s="21">
        <v>20.9</v>
      </c>
      <c r="O71" s="21">
        <v>18.7</v>
      </c>
      <c r="P71" s="22">
        <v>23</v>
      </c>
      <c r="Q71" s="35">
        <v>22424</v>
      </c>
      <c r="R71" s="21">
        <v>5454.4</v>
      </c>
      <c r="S71" s="21">
        <v>4858.8</v>
      </c>
      <c r="T71" s="21">
        <v>6067.9</v>
      </c>
      <c r="U71" s="21">
        <v>24.3</v>
      </c>
      <c r="V71" s="21">
        <v>21.7</v>
      </c>
      <c r="W71" s="22">
        <v>27.1</v>
      </c>
    </row>
    <row r="72" spans="1:23">
      <c r="A72" s="6" t="s">
        <v>798</v>
      </c>
      <c r="B72" s="55" t="s">
        <v>799</v>
      </c>
      <c r="C72" s="44">
        <v>22016</v>
      </c>
      <c r="D72" s="21">
        <v>1728.4</v>
      </c>
      <c r="E72" s="21">
        <v>1476.5</v>
      </c>
      <c r="F72" s="21">
        <v>1989.4</v>
      </c>
      <c r="G72" s="21">
        <v>7.9</v>
      </c>
      <c r="H72" s="21">
        <v>6.7</v>
      </c>
      <c r="I72" s="22">
        <v>9</v>
      </c>
      <c r="J72" s="44">
        <v>10360</v>
      </c>
      <c r="K72" s="21">
        <v>1470.8</v>
      </c>
      <c r="L72" s="21">
        <v>1290.9000000000001</v>
      </c>
      <c r="M72" s="21">
        <v>1649.7</v>
      </c>
      <c r="N72" s="21">
        <v>14.2</v>
      </c>
      <c r="O72" s="21">
        <v>12.5</v>
      </c>
      <c r="P72" s="22">
        <v>15.9</v>
      </c>
      <c r="Q72" s="35">
        <v>10671</v>
      </c>
      <c r="R72" s="21">
        <v>1811.9</v>
      </c>
      <c r="S72" s="21">
        <v>1586.5</v>
      </c>
      <c r="T72" s="21">
        <v>2062.6999999999998</v>
      </c>
      <c r="U72" s="21">
        <v>17</v>
      </c>
      <c r="V72" s="21">
        <v>14.9</v>
      </c>
      <c r="W72" s="22">
        <v>19.3</v>
      </c>
    </row>
    <row r="73" spans="1:23">
      <c r="A73" s="6" t="s">
        <v>330</v>
      </c>
      <c r="B73" s="55" t="s">
        <v>331</v>
      </c>
      <c r="C73" s="44">
        <v>81090</v>
      </c>
      <c r="D73" s="21">
        <v>10764.3</v>
      </c>
      <c r="E73" s="21">
        <v>9289</v>
      </c>
      <c r="F73" s="21">
        <v>12247</v>
      </c>
      <c r="G73" s="21">
        <v>13.3</v>
      </c>
      <c r="H73" s="21">
        <v>11.5</v>
      </c>
      <c r="I73" s="22">
        <v>15.1</v>
      </c>
      <c r="J73" s="44">
        <v>32843</v>
      </c>
      <c r="K73" s="21">
        <v>7484</v>
      </c>
      <c r="L73" s="21">
        <v>6694.7</v>
      </c>
      <c r="M73" s="21">
        <v>8251.7999999999993</v>
      </c>
      <c r="N73" s="21">
        <v>22.8</v>
      </c>
      <c r="O73" s="21">
        <v>20.399999999999999</v>
      </c>
      <c r="P73" s="22">
        <v>25.1</v>
      </c>
      <c r="Q73" s="35">
        <v>29848</v>
      </c>
      <c r="R73" s="21">
        <v>7851</v>
      </c>
      <c r="S73" s="21">
        <v>6993.4</v>
      </c>
      <c r="T73" s="21">
        <v>8705.2999999999993</v>
      </c>
      <c r="U73" s="21">
        <v>26.3</v>
      </c>
      <c r="V73" s="21">
        <v>23.4</v>
      </c>
      <c r="W73" s="22">
        <v>29.2</v>
      </c>
    </row>
    <row r="74" spans="1:23">
      <c r="A74" s="6" t="s">
        <v>472</v>
      </c>
      <c r="B74" s="55" t="s">
        <v>473</v>
      </c>
      <c r="C74" s="44">
        <v>105534</v>
      </c>
      <c r="D74" s="21">
        <v>10037.1</v>
      </c>
      <c r="E74" s="21">
        <v>8642</v>
      </c>
      <c r="F74" s="21">
        <v>11462</v>
      </c>
      <c r="G74" s="21">
        <v>9.5</v>
      </c>
      <c r="H74" s="21">
        <v>8.1999999999999993</v>
      </c>
      <c r="I74" s="22">
        <v>10.9</v>
      </c>
      <c r="J74" s="44">
        <v>56288</v>
      </c>
      <c r="K74" s="21">
        <v>9500</v>
      </c>
      <c r="L74" s="21">
        <v>8488.2999999999993</v>
      </c>
      <c r="M74" s="21">
        <v>10491.8</v>
      </c>
      <c r="N74" s="21">
        <v>16.899999999999999</v>
      </c>
      <c r="O74" s="21">
        <v>15.1</v>
      </c>
      <c r="P74" s="22">
        <v>18.600000000000001</v>
      </c>
      <c r="Q74" s="35">
        <v>62758</v>
      </c>
      <c r="R74" s="21">
        <v>12366.1</v>
      </c>
      <c r="S74" s="21">
        <v>11018.8</v>
      </c>
      <c r="T74" s="21">
        <v>13835.8</v>
      </c>
      <c r="U74" s="21">
        <v>19.7</v>
      </c>
      <c r="V74" s="21">
        <v>17.600000000000001</v>
      </c>
      <c r="W74" s="22">
        <v>22</v>
      </c>
    </row>
    <row r="75" spans="1:23">
      <c r="A75" s="6" t="s">
        <v>380</v>
      </c>
      <c r="B75" s="55" t="s">
        <v>381</v>
      </c>
      <c r="C75" s="44">
        <v>31463</v>
      </c>
      <c r="D75" s="21">
        <v>3535.7</v>
      </c>
      <c r="E75" s="21">
        <v>3051.2</v>
      </c>
      <c r="F75" s="21">
        <v>4022.1</v>
      </c>
      <c r="G75" s="21">
        <v>11.2</v>
      </c>
      <c r="H75" s="21">
        <v>9.6999999999999993</v>
      </c>
      <c r="I75" s="22">
        <v>12.8</v>
      </c>
      <c r="J75" s="44">
        <v>14938</v>
      </c>
      <c r="K75" s="21">
        <v>2925.3</v>
      </c>
      <c r="L75" s="21">
        <v>2629.8</v>
      </c>
      <c r="M75" s="21">
        <v>3212.1</v>
      </c>
      <c r="N75" s="21">
        <v>19.600000000000001</v>
      </c>
      <c r="O75" s="21">
        <v>17.600000000000001</v>
      </c>
      <c r="P75" s="22">
        <v>21.5</v>
      </c>
      <c r="Q75" s="35">
        <v>14798</v>
      </c>
      <c r="R75" s="21">
        <v>3367.8</v>
      </c>
      <c r="S75" s="21">
        <v>3011.4</v>
      </c>
      <c r="T75" s="21">
        <v>3734.7</v>
      </c>
      <c r="U75" s="21">
        <v>22.8</v>
      </c>
      <c r="V75" s="21">
        <v>20.399999999999999</v>
      </c>
      <c r="W75" s="22">
        <v>25.2</v>
      </c>
    </row>
    <row r="76" spans="1:23">
      <c r="A76" s="6" t="s">
        <v>460</v>
      </c>
      <c r="B76" s="55" t="s">
        <v>461</v>
      </c>
      <c r="C76" s="44">
        <v>83358</v>
      </c>
      <c r="D76" s="21">
        <v>9593.5</v>
      </c>
      <c r="E76" s="21">
        <v>8251.1</v>
      </c>
      <c r="F76" s="21">
        <v>10914.8</v>
      </c>
      <c r="G76" s="21">
        <v>11.5</v>
      </c>
      <c r="H76" s="21">
        <v>9.9</v>
      </c>
      <c r="I76" s="22">
        <v>13.1</v>
      </c>
      <c r="J76" s="44">
        <v>32676</v>
      </c>
      <c r="K76" s="21">
        <v>6598.2</v>
      </c>
      <c r="L76" s="21">
        <v>5920.1</v>
      </c>
      <c r="M76" s="21">
        <v>7247</v>
      </c>
      <c r="N76" s="21">
        <v>20.2</v>
      </c>
      <c r="O76" s="21">
        <v>18.100000000000001</v>
      </c>
      <c r="P76" s="22">
        <v>22.2</v>
      </c>
      <c r="Q76" s="35">
        <v>34399</v>
      </c>
      <c r="R76" s="21">
        <v>8086</v>
      </c>
      <c r="S76" s="21">
        <v>7199.8</v>
      </c>
      <c r="T76" s="21">
        <v>8991.7000000000007</v>
      </c>
      <c r="U76" s="21">
        <v>23.5</v>
      </c>
      <c r="V76" s="21">
        <v>20.9</v>
      </c>
      <c r="W76" s="22">
        <v>26.1</v>
      </c>
    </row>
    <row r="77" spans="1:23">
      <c r="A77" s="6" t="s">
        <v>774</v>
      </c>
      <c r="B77" s="55" t="s">
        <v>775</v>
      </c>
      <c r="C77" s="44">
        <v>93596</v>
      </c>
      <c r="D77" s="21">
        <v>9359.6</v>
      </c>
      <c r="E77" s="21">
        <v>7993.9</v>
      </c>
      <c r="F77" s="21">
        <v>10804.2</v>
      </c>
      <c r="G77" s="21">
        <v>10</v>
      </c>
      <c r="H77" s="21">
        <v>8.5</v>
      </c>
      <c r="I77" s="22">
        <v>11.5</v>
      </c>
      <c r="J77" s="44">
        <v>26972</v>
      </c>
      <c r="K77" s="21">
        <v>4813.8</v>
      </c>
      <c r="L77" s="21">
        <v>4260</v>
      </c>
      <c r="M77" s="21">
        <v>5321</v>
      </c>
      <c r="N77" s="21">
        <v>17.8</v>
      </c>
      <c r="O77" s="21">
        <v>15.8</v>
      </c>
      <c r="P77" s="22">
        <v>19.7</v>
      </c>
      <c r="Q77" s="35">
        <v>21673</v>
      </c>
      <c r="R77" s="21">
        <v>4574.6000000000004</v>
      </c>
      <c r="S77" s="21">
        <v>4022.6</v>
      </c>
      <c r="T77" s="21">
        <v>5136.1000000000004</v>
      </c>
      <c r="U77" s="21">
        <v>21.1</v>
      </c>
      <c r="V77" s="21">
        <v>18.600000000000001</v>
      </c>
      <c r="W77" s="22">
        <v>23.7</v>
      </c>
    </row>
    <row r="78" spans="1:23">
      <c r="A78" s="6" t="s">
        <v>724</v>
      </c>
      <c r="B78" s="55" t="s">
        <v>725</v>
      </c>
      <c r="C78" s="44">
        <v>25155</v>
      </c>
      <c r="D78" s="21">
        <v>2130.6</v>
      </c>
      <c r="E78" s="21">
        <v>1821.4</v>
      </c>
      <c r="F78" s="21">
        <v>2449.3000000000002</v>
      </c>
      <c r="G78" s="21">
        <v>8.5</v>
      </c>
      <c r="H78" s="21">
        <v>7.2</v>
      </c>
      <c r="I78" s="22">
        <v>9.6999999999999993</v>
      </c>
      <c r="J78" s="44">
        <v>9674</v>
      </c>
      <c r="K78" s="21">
        <v>1502.6</v>
      </c>
      <c r="L78" s="21">
        <v>1326.9</v>
      </c>
      <c r="M78" s="21">
        <v>1681.9</v>
      </c>
      <c r="N78" s="21">
        <v>15.5</v>
      </c>
      <c r="O78" s="21">
        <v>13.7</v>
      </c>
      <c r="P78" s="22">
        <v>17.399999999999999</v>
      </c>
      <c r="Q78" s="35">
        <v>9919</v>
      </c>
      <c r="R78" s="21">
        <v>1809.1</v>
      </c>
      <c r="S78" s="21">
        <v>1597.3</v>
      </c>
      <c r="T78" s="21">
        <v>2045.1</v>
      </c>
      <c r="U78" s="21">
        <v>18.2</v>
      </c>
      <c r="V78" s="21">
        <v>16.100000000000001</v>
      </c>
      <c r="W78" s="22">
        <v>20.6</v>
      </c>
    </row>
    <row r="79" spans="1:23">
      <c r="A79" s="6" t="s">
        <v>564</v>
      </c>
      <c r="B79" s="55" t="s">
        <v>565</v>
      </c>
      <c r="C79" s="44">
        <v>41285</v>
      </c>
      <c r="D79" s="21">
        <v>3527.5</v>
      </c>
      <c r="E79" s="21">
        <v>3026.4</v>
      </c>
      <c r="F79" s="21">
        <v>4054.2</v>
      </c>
      <c r="G79" s="21">
        <v>8.5</v>
      </c>
      <c r="H79" s="21">
        <v>7.3</v>
      </c>
      <c r="I79" s="22">
        <v>9.8000000000000007</v>
      </c>
      <c r="J79" s="44">
        <v>21704</v>
      </c>
      <c r="K79" s="21">
        <v>3325.6</v>
      </c>
      <c r="L79" s="21">
        <v>2956.4</v>
      </c>
      <c r="M79" s="21">
        <v>3704</v>
      </c>
      <c r="N79" s="21">
        <v>15.3</v>
      </c>
      <c r="O79" s="21">
        <v>13.6</v>
      </c>
      <c r="P79" s="22">
        <v>17.100000000000001</v>
      </c>
      <c r="Q79" s="35">
        <v>26049</v>
      </c>
      <c r="R79" s="21">
        <v>4698.7</v>
      </c>
      <c r="S79" s="21">
        <v>4167.6000000000004</v>
      </c>
      <c r="T79" s="21">
        <v>5286.3</v>
      </c>
      <c r="U79" s="21">
        <v>18</v>
      </c>
      <c r="V79" s="21">
        <v>16</v>
      </c>
      <c r="W79" s="22">
        <v>20.3</v>
      </c>
    </row>
    <row r="80" spans="1:23">
      <c r="A80" s="6" t="s">
        <v>790</v>
      </c>
      <c r="B80" s="55" t="s">
        <v>791</v>
      </c>
      <c r="C80" s="44">
        <v>36499</v>
      </c>
      <c r="D80" s="21">
        <v>2881.1</v>
      </c>
      <c r="E80" s="21">
        <v>2446.3000000000002</v>
      </c>
      <c r="F80" s="21">
        <v>3324.2</v>
      </c>
      <c r="G80" s="21">
        <v>7.9</v>
      </c>
      <c r="H80" s="21">
        <v>6.7</v>
      </c>
      <c r="I80" s="22">
        <v>9.1</v>
      </c>
      <c r="J80" s="44">
        <v>14981</v>
      </c>
      <c r="K80" s="21">
        <v>2150.4</v>
      </c>
      <c r="L80" s="21">
        <v>1888.6</v>
      </c>
      <c r="M80" s="21">
        <v>2416.8000000000002</v>
      </c>
      <c r="N80" s="21">
        <v>14.4</v>
      </c>
      <c r="O80" s="21">
        <v>12.6</v>
      </c>
      <c r="P80" s="22">
        <v>16.100000000000001</v>
      </c>
      <c r="Q80" s="35">
        <v>16712</v>
      </c>
      <c r="R80" s="21">
        <v>2858.4</v>
      </c>
      <c r="S80" s="21">
        <v>2510.8000000000002</v>
      </c>
      <c r="T80" s="21">
        <v>3249</v>
      </c>
      <c r="U80" s="21">
        <v>17.100000000000001</v>
      </c>
      <c r="V80" s="21">
        <v>15</v>
      </c>
      <c r="W80" s="22">
        <v>19.399999999999999</v>
      </c>
    </row>
    <row r="81" spans="1:23">
      <c r="A81" s="6" t="s">
        <v>832</v>
      </c>
      <c r="B81" s="55" t="s">
        <v>833</v>
      </c>
      <c r="C81" s="44">
        <v>42811</v>
      </c>
      <c r="D81" s="21">
        <v>3440.3</v>
      </c>
      <c r="E81" s="21">
        <v>2909.8</v>
      </c>
      <c r="F81" s="21">
        <v>3990.8</v>
      </c>
      <c r="G81" s="21">
        <v>8</v>
      </c>
      <c r="H81" s="21">
        <v>6.8</v>
      </c>
      <c r="I81" s="22">
        <v>9.3000000000000007</v>
      </c>
      <c r="J81" s="44">
        <v>14611</v>
      </c>
      <c r="K81" s="21">
        <v>2154.1</v>
      </c>
      <c r="L81" s="21">
        <v>1877.3</v>
      </c>
      <c r="M81" s="21">
        <v>2428.8000000000002</v>
      </c>
      <c r="N81" s="21">
        <v>14.7</v>
      </c>
      <c r="O81" s="21">
        <v>12.8</v>
      </c>
      <c r="P81" s="22">
        <v>16.600000000000001</v>
      </c>
      <c r="Q81" s="35">
        <v>15055</v>
      </c>
      <c r="R81" s="21">
        <v>2642.5</v>
      </c>
      <c r="S81" s="21">
        <v>2310</v>
      </c>
      <c r="T81" s="21">
        <v>3014.5</v>
      </c>
      <c r="U81" s="21">
        <v>17.600000000000001</v>
      </c>
      <c r="V81" s="21">
        <v>15.3</v>
      </c>
      <c r="W81" s="22">
        <v>20</v>
      </c>
    </row>
    <row r="82" spans="1:23">
      <c r="A82" s="6" t="s">
        <v>300</v>
      </c>
      <c r="B82" s="55" t="s">
        <v>301</v>
      </c>
      <c r="C82" s="44">
        <v>41211</v>
      </c>
      <c r="D82" s="21">
        <v>5513.8</v>
      </c>
      <c r="E82" s="21">
        <v>4731.3</v>
      </c>
      <c r="F82" s="21">
        <v>6309.7</v>
      </c>
      <c r="G82" s="21">
        <v>13.4</v>
      </c>
      <c r="H82" s="21">
        <v>11.5</v>
      </c>
      <c r="I82" s="22">
        <v>15.3</v>
      </c>
      <c r="J82" s="44">
        <v>23219</v>
      </c>
      <c r="K82" s="21">
        <v>5281.7</v>
      </c>
      <c r="L82" s="21">
        <v>4693</v>
      </c>
      <c r="M82" s="21">
        <v>5837.2</v>
      </c>
      <c r="N82" s="21">
        <v>22.7</v>
      </c>
      <c r="O82" s="21">
        <v>20.2</v>
      </c>
      <c r="P82" s="22">
        <v>25.1</v>
      </c>
      <c r="Q82" s="35">
        <v>22517</v>
      </c>
      <c r="R82" s="21">
        <v>5867.7</v>
      </c>
      <c r="S82" s="21">
        <v>5196.8999999999996</v>
      </c>
      <c r="T82" s="21">
        <v>6536</v>
      </c>
      <c r="U82" s="21">
        <v>26.1</v>
      </c>
      <c r="V82" s="21">
        <v>23.1</v>
      </c>
      <c r="W82" s="22">
        <v>29</v>
      </c>
    </row>
    <row r="83" spans="1:23">
      <c r="A83" s="6" t="s">
        <v>526</v>
      </c>
      <c r="B83" s="55" t="s">
        <v>527</v>
      </c>
      <c r="C83" s="44">
        <v>99255</v>
      </c>
      <c r="D83" s="21">
        <v>9833.2000000000007</v>
      </c>
      <c r="E83" s="21">
        <v>8483.6</v>
      </c>
      <c r="F83" s="21">
        <v>11201.4</v>
      </c>
      <c r="G83" s="21">
        <v>9.9</v>
      </c>
      <c r="H83" s="21">
        <v>8.5</v>
      </c>
      <c r="I83" s="22">
        <v>11.3</v>
      </c>
      <c r="J83" s="44">
        <v>47595</v>
      </c>
      <c r="K83" s="21">
        <v>8379.2000000000007</v>
      </c>
      <c r="L83" s="21">
        <v>7500.2</v>
      </c>
      <c r="M83" s="21">
        <v>9227.7000000000007</v>
      </c>
      <c r="N83" s="21">
        <v>17.600000000000001</v>
      </c>
      <c r="O83" s="21">
        <v>15.8</v>
      </c>
      <c r="P83" s="22">
        <v>19.399999999999999</v>
      </c>
      <c r="Q83" s="35">
        <v>48809</v>
      </c>
      <c r="R83" s="21">
        <v>10094</v>
      </c>
      <c r="S83" s="21">
        <v>8998.6</v>
      </c>
      <c r="T83" s="21">
        <v>11283.2</v>
      </c>
      <c r="U83" s="21">
        <v>20.7</v>
      </c>
      <c r="V83" s="21">
        <v>18.399999999999999</v>
      </c>
      <c r="W83" s="22">
        <v>23.1</v>
      </c>
    </row>
    <row r="84" spans="1:23">
      <c r="A84" s="6" t="s">
        <v>528</v>
      </c>
      <c r="B84" s="55" t="s">
        <v>529</v>
      </c>
      <c r="C84" s="44">
        <v>33528</v>
      </c>
      <c r="D84" s="21">
        <v>3521.8</v>
      </c>
      <c r="E84" s="21">
        <v>3036.4</v>
      </c>
      <c r="F84" s="21">
        <v>3994.4</v>
      </c>
      <c r="G84" s="21">
        <v>10.5</v>
      </c>
      <c r="H84" s="21">
        <v>9.1</v>
      </c>
      <c r="I84" s="22">
        <v>11.9</v>
      </c>
      <c r="J84" s="44">
        <v>12831</v>
      </c>
      <c r="K84" s="21">
        <v>2389.8000000000002</v>
      </c>
      <c r="L84" s="21">
        <v>2150</v>
      </c>
      <c r="M84" s="21">
        <v>2627.2</v>
      </c>
      <c r="N84" s="21">
        <v>18.600000000000001</v>
      </c>
      <c r="O84" s="21">
        <v>16.8</v>
      </c>
      <c r="P84" s="22">
        <v>20.5</v>
      </c>
      <c r="Q84" s="35">
        <v>12163</v>
      </c>
      <c r="R84" s="21">
        <v>2655.4</v>
      </c>
      <c r="S84" s="21">
        <v>2367.6999999999998</v>
      </c>
      <c r="T84" s="21">
        <v>2958.5</v>
      </c>
      <c r="U84" s="21">
        <v>21.8</v>
      </c>
      <c r="V84" s="21">
        <v>19.5</v>
      </c>
      <c r="W84" s="22">
        <v>24.3</v>
      </c>
    </row>
    <row r="85" spans="1:23">
      <c r="A85" s="6" t="s">
        <v>404</v>
      </c>
      <c r="B85" s="55" t="s">
        <v>405</v>
      </c>
      <c r="C85" s="44">
        <v>67566</v>
      </c>
      <c r="D85" s="21">
        <v>7023.8</v>
      </c>
      <c r="E85" s="21">
        <v>6061.8</v>
      </c>
      <c r="F85" s="21">
        <v>7975.1</v>
      </c>
      <c r="G85" s="21">
        <v>10.4</v>
      </c>
      <c r="H85" s="21">
        <v>9</v>
      </c>
      <c r="I85" s="22">
        <v>11.8</v>
      </c>
      <c r="J85" s="44">
        <v>34171</v>
      </c>
      <c r="K85" s="21">
        <v>6259</v>
      </c>
      <c r="L85" s="21">
        <v>5600.7</v>
      </c>
      <c r="M85" s="21">
        <v>6905</v>
      </c>
      <c r="N85" s="21">
        <v>18.3</v>
      </c>
      <c r="O85" s="21">
        <v>16.399999999999999</v>
      </c>
      <c r="P85" s="22">
        <v>20.2</v>
      </c>
      <c r="Q85" s="35">
        <v>38178</v>
      </c>
      <c r="R85" s="21">
        <v>8139.6</v>
      </c>
      <c r="S85" s="21">
        <v>7250.8</v>
      </c>
      <c r="T85" s="21">
        <v>9062.9</v>
      </c>
      <c r="U85" s="21">
        <v>21.3</v>
      </c>
      <c r="V85" s="21">
        <v>19</v>
      </c>
      <c r="W85" s="22">
        <v>23.7</v>
      </c>
    </row>
    <row r="86" spans="1:23">
      <c r="A86" s="6" t="s">
        <v>302</v>
      </c>
      <c r="B86" s="55" t="s">
        <v>303</v>
      </c>
      <c r="C86" s="44">
        <v>26567</v>
      </c>
      <c r="D86" s="21">
        <v>3082.6</v>
      </c>
      <c r="E86" s="21">
        <v>2662.1</v>
      </c>
      <c r="F86" s="21">
        <v>3501</v>
      </c>
      <c r="G86" s="21">
        <v>11.6</v>
      </c>
      <c r="H86" s="21">
        <v>10</v>
      </c>
      <c r="I86" s="22">
        <v>13.2</v>
      </c>
      <c r="J86" s="44">
        <v>11847</v>
      </c>
      <c r="K86" s="21">
        <v>2400.8000000000002</v>
      </c>
      <c r="L86" s="21">
        <v>2159.6999999999998</v>
      </c>
      <c r="M86" s="21">
        <v>2633</v>
      </c>
      <c r="N86" s="21">
        <v>20.3</v>
      </c>
      <c r="O86" s="21">
        <v>18.2</v>
      </c>
      <c r="P86" s="22">
        <v>22.2</v>
      </c>
      <c r="Q86" s="35">
        <v>14078</v>
      </c>
      <c r="R86" s="21">
        <v>3335.8</v>
      </c>
      <c r="S86" s="21">
        <v>2988.9</v>
      </c>
      <c r="T86" s="21">
        <v>3685.6</v>
      </c>
      <c r="U86" s="21">
        <v>23.7</v>
      </c>
      <c r="V86" s="21">
        <v>21.2</v>
      </c>
      <c r="W86" s="22">
        <v>26.2</v>
      </c>
    </row>
    <row r="87" spans="1:23">
      <c r="A87" s="6" t="s">
        <v>620</v>
      </c>
      <c r="B87" s="55" t="s">
        <v>621</v>
      </c>
      <c r="C87" s="44">
        <v>36556</v>
      </c>
      <c r="D87" s="21">
        <v>3307.3</v>
      </c>
      <c r="E87" s="21">
        <v>2814.2</v>
      </c>
      <c r="F87" s="21">
        <v>3826.1</v>
      </c>
      <c r="G87" s="21">
        <v>9</v>
      </c>
      <c r="H87" s="21">
        <v>7.7</v>
      </c>
      <c r="I87" s="22">
        <v>10.5</v>
      </c>
      <c r="J87" s="44">
        <v>13921</v>
      </c>
      <c r="K87" s="21">
        <v>2292.4</v>
      </c>
      <c r="L87" s="21">
        <v>2020</v>
      </c>
      <c r="M87" s="21">
        <v>2556.8000000000002</v>
      </c>
      <c r="N87" s="21">
        <v>16.5</v>
      </c>
      <c r="O87" s="21">
        <v>14.5</v>
      </c>
      <c r="P87" s="22">
        <v>18.399999999999999</v>
      </c>
      <c r="Q87" s="35">
        <v>14684</v>
      </c>
      <c r="R87" s="21">
        <v>2836.3</v>
      </c>
      <c r="S87" s="21">
        <v>2518.4</v>
      </c>
      <c r="T87" s="21">
        <v>3186.6</v>
      </c>
      <c r="U87" s="21">
        <v>19.3</v>
      </c>
      <c r="V87" s="21">
        <v>17.2</v>
      </c>
      <c r="W87" s="22">
        <v>21.7</v>
      </c>
    </row>
    <row r="88" spans="1:23">
      <c r="A88" s="6" t="s">
        <v>838</v>
      </c>
      <c r="B88" s="55" t="s">
        <v>839</v>
      </c>
      <c r="C88" s="44">
        <v>40990</v>
      </c>
      <c r="D88" s="21">
        <v>3014.8</v>
      </c>
      <c r="E88" s="21">
        <v>2529.3000000000002</v>
      </c>
      <c r="F88" s="21">
        <v>3522.7</v>
      </c>
      <c r="G88" s="21">
        <v>7.4</v>
      </c>
      <c r="H88" s="21">
        <v>6.2</v>
      </c>
      <c r="I88" s="22">
        <v>8.6</v>
      </c>
      <c r="J88" s="44">
        <v>12312</v>
      </c>
      <c r="K88" s="21">
        <v>1697.4</v>
      </c>
      <c r="L88" s="21">
        <v>1472.5</v>
      </c>
      <c r="M88" s="21">
        <v>1919.2</v>
      </c>
      <c r="N88" s="21">
        <v>13.8</v>
      </c>
      <c r="O88" s="21">
        <v>12</v>
      </c>
      <c r="P88" s="22">
        <v>15.6</v>
      </c>
      <c r="Q88" s="35">
        <v>13801</v>
      </c>
      <c r="R88" s="21">
        <v>2290.6999999999998</v>
      </c>
      <c r="S88" s="21">
        <v>1998.5</v>
      </c>
      <c r="T88" s="21">
        <v>2621.1</v>
      </c>
      <c r="U88" s="21">
        <v>16.600000000000001</v>
      </c>
      <c r="V88" s="21">
        <v>14.5</v>
      </c>
      <c r="W88" s="22">
        <v>19</v>
      </c>
    </row>
    <row r="89" spans="1:23">
      <c r="A89" s="6" t="s">
        <v>582</v>
      </c>
      <c r="B89" s="55" t="s">
        <v>583</v>
      </c>
      <c r="C89" s="44">
        <v>83718</v>
      </c>
      <c r="D89" s="21">
        <v>9542.9</v>
      </c>
      <c r="E89" s="21">
        <v>8217.9</v>
      </c>
      <c r="F89" s="21">
        <v>10896</v>
      </c>
      <c r="G89" s="21">
        <v>11.4</v>
      </c>
      <c r="H89" s="21">
        <v>9.8000000000000007</v>
      </c>
      <c r="I89" s="22">
        <v>13</v>
      </c>
      <c r="J89" s="44">
        <v>25076</v>
      </c>
      <c r="K89" s="21">
        <v>4995.8</v>
      </c>
      <c r="L89" s="21">
        <v>4466.2</v>
      </c>
      <c r="M89" s="21">
        <v>5505.7</v>
      </c>
      <c r="N89" s="21">
        <v>19.899999999999999</v>
      </c>
      <c r="O89" s="21">
        <v>17.8</v>
      </c>
      <c r="P89" s="22">
        <v>22</v>
      </c>
      <c r="Q89" s="35">
        <v>22961</v>
      </c>
      <c r="R89" s="21">
        <v>5364.1</v>
      </c>
      <c r="S89" s="21">
        <v>4751.3</v>
      </c>
      <c r="T89" s="21">
        <v>5983.5</v>
      </c>
      <c r="U89" s="21">
        <v>23.4</v>
      </c>
      <c r="V89" s="21">
        <v>20.7</v>
      </c>
      <c r="W89" s="22">
        <v>26.1</v>
      </c>
    </row>
    <row r="90" spans="1:23">
      <c r="A90" s="6" t="s">
        <v>542</v>
      </c>
      <c r="B90" s="55" t="s">
        <v>543</v>
      </c>
      <c r="C90" s="44">
        <v>36629</v>
      </c>
      <c r="D90" s="21">
        <v>3731.8</v>
      </c>
      <c r="E90" s="21">
        <v>3219.2</v>
      </c>
      <c r="F90" s="21">
        <v>4261.1000000000004</v>
      </c>
      <c r="G90" s="21">
        <v>10.199999999999999</v>
      </c>
      <c r="H90" s="21">
        <v>8.8000000000000007</v>
      </c>
      <c r="I90" s="22">
        <v>11.6</v>
      </c>
      <c r="J90" s="44">
        <v>13120</v>
      </c>
      <c r="K90" s="21">
        <v>2391.4</v>
      </c>
      <c r="L90" s="21">
        <v>2127.6</v>
      </c>
      <c r="M90" s="21">
        <v>2641.7</v>
      </c>
      <c r="N90" s="21">
        <v>18.2</v>
      </c>
      <c r="O90" s="21">
        <v>16.2</v>
      </c>
      <c r="P90" s="22">
        <v>20.100000000000001</v>
      </c>
      <c r="Q90" s="35">
        <v>14530</v>
      </c>
      <c r="R90" s="21">
        <v>3112.9</v>
      </c>
      <c r="S90" s="21">
        <v>2776.7</v>
      </c>
      <c r="T90" s="21">
        <v>3483</v>
      </c>
      <c r="U90" s="21">
        <v>21.4</v>
      </c>
      <c r="V90" s="21">
        <v>19.100000000000001</v>
      </c>
      <c r="W90" s="22">
        <v>24</v>
      </c>
    </row>
    <row r="91" spans="1:23">
      <c r="A91" s="6" t="s">
        <v>818</v>
      </c>
      <c r="B91" s="55" t="s">
        <v>819</v>
      </c>
      <c r="C91" s="44">
        <v>22624</v>
      </c>
      <c r="D91" s="21">
        <v>1764.6</v>
      </c>
      <c r="E91" s="21">
        <v>1486.2</v>
      </c>
      <c r="F91" s="21">
        <v>2073.3000000000002</v>
      </c>
      <c r="G91" s="21">
        <v>7.8</v>
      </c>
      <c r="H91" s="21">
        <v>6.6</v>
      </c>
      <c r="I91" s="22">
        <v>9.1999999999999993</v>
      </c>
      <c r="J91" s="44">
        <v>7177</v>
      </c>
      <c r="K91" s="21">
        <v>1045.5</v>
      </c>
      <c r="L91" s="21">
        <v>909.2</v>
      </c>
      <c r="M91" s="21">
        <v>1180.5999999999999</v>
      </c>
      <c r="N91" s="21">
        <v>14.6</v>
      </c>
      <c r="O91" s="21">
        <v>12.7</v>
      </c>
      <c r="P91" s="22">
        <v>16.399999999999999</v>
      </c>
      <c r="Q91" s="35">
        <v>7909</v>
      </c>
      <c r="R91" s="21">
        <v>1371.6</v>
      </c>
      <c r="S91" s="21">
        <v>1203.3</v>
      </c>
      <c r="T91" s="21">
        <v>1563.8</v>
      </c>
      <c r="U91" s="21">
        <v>17.3</v>
      </c>
      <c r="V91" s="21">
        <v>15.2</v>
      </c>
      <c r="W91" s="22">
        <v>19.8</v>
      </c>
    </row>
    <row r="92" spans="1:23">
      <c r="A92" s="6" t="s">
        <v>566</v>
      </c>
      <c r="B92" s="55" t="s">
        <v>567</v>
      </c>
      <c r="C92" s="44">
        <v>30717</v>
      </c>
      <c r="D92" s="21">
        <v>3193.8</v>
      </c>
      <c r="E92" s="21">
        <v>2754.5</v>
      </c>
      <c r="F92" s="21">
        <v>3631.1</v>
      </c>
      <c r="G92" s="21">
        <v>10.4</v>
      </c>
      <c r="H92" s="21">
        <v>9</v>
      </c>
      <c r="I92" s="22">
        <v>11.8</v>
      </c>
      <c r="J92" s="44">
        <v>11966</v>
      </c>
      <c r="K92" s="21">
        <v>2204.5</v>
      </c>
      <c r="L92" s="21">
        <v>1978</v>
      </c>
      <c r="M92" s="21">
        <v>2417.6999999999998</v>
      </c>
      <c r="N92" s="21">
        <v>18.399999999999999</v>
      </c>
      <c r="O92" s="21">
        <v>16.5</v>
      </c>
      <c r="P92" s="22">
        <v>20.2</v>
      </c>
      <c r="Q92" s="35">
        <v>12288</v>
      </c>
      <c r="R92" s="21">
        <v>2643.3</v>
      </c>
      <c r="S92" s="21">
        <v>2363.1</v>
      </c>
      <c r="T92" s="21">
        <v>2937.7</v>
      </c>
      <c r="U92" s="21">
        <v>21.5</v>
      </c>
      <c r="V92" s="21">
        <v>19.2</v>
      </c>
      <c r="W92" s="22">
        <v>23.9</v>
      </c>
    </row>
    <row r="93" spans="1:23">
      <c r="A93" s="6" t="s">
        <v>584</v>
      </c>
      <c r="B93" s="55" t="s">
        <v>585</v>
      </c>
      <c r="C93" s="44">
        <v>28996</v>
      </c>
      <c r="D93" s="21">
        <v>2761.4</v>
      </c>
      <c r="E93" s="21">
        <v>2382.6</v>
      </c>
      <c r="F93" s="21">
        <v>3144.5</v>
      </c>
      <c r="G93" s="21">
        <v>9.5</v>
      </c>
      <c r="H93" s="21">
        <v>8.1999999999999993</v>
      </c>
      <c r="I93" s="22">
        <v>10.8</v>
      </c>
      <c r="J93" s="44">
        <v>10837</v>
      </c>
      <c r="K93" s="21">
        <v>1853.4</v>
      </c>
      <c r="L93" s="21">
        <v>1665.2</v>
      </c>
      <c r="M93" s="21">
        <v>2042.9</v>
      </c>
      <c r="N93" s="21">
        <v>17.100000000000001</v>
      </c>
      <c r="O93" s="21">
        <v>15.4</v>
      </c>
      <c r="P93" s="22">
        <v>18.899999999999999</v>
      </c>
      <c r="Q93" s="35">
        <v>11895</v>
      </c>
      <c r="R93" s="21">
        <v>2408.8000000000002</v>
      </c>
      <c r="S93" s="21">
        <v>2143.5</v>
      </c>
      <c r="T93" s="21">
        <v>2693</v>
      </c>
      <c r="U93" s="21">
        <v>20.3</v>
      </c>
      <c r="V93" s="21">
        <v>18</v>
      </c>
      <c r="W93" s="22">
        <v>22.6</v>
      </c>
    </row>
    <row r="94" spans="1:23">
      <c r="A94" s="6" t="s">
        <v>688</v>
      </c>
      <c r="B94" s="55" t="s">
        <v>689</v>
      </c>
      <c r="C94" s="44">
        <v>31299</v>
      </c>
      <c r="D94" s="21">
        <v>2601.1</v>
      </c>
      <c r="E94" s="21">
        <v>2206.5</v>
      </c>
      <c r="F94" s="21">
        <v>3013.1</v>
      </c>
      <c r="G94" s="21">
        <v>8.3000000000000007</v>
      </c>
      <c r="H94" s="21">
        <v>7</v>
      </c>
      <c r="I94" s="22">
        <v>9.6</v>
      </c>
      <c r="J94" s="44">
        <v>13670</v>
      </c>
      <c r="K94" s="21">
        <v>2070.5</v>
      </c>
      <c r="L94" s="21">
        <v>1812</v>
      </c>
      <c r="M94" s="21">
        <v>2324.4</v>
      </c>
      <c r="N94" s="21">
        <v>15.1</v>
      </c>
      <c r="O94" s="21">
        <v>13.3</v>
      </c>
      <c r="P94" s="22">
        <v>17</v>
      </c>
      <c r="Q94" s="35">
        <v>16195</v>
      </c>
      <c r="R94" s="21">
        <v>2915.9</v>
      </c>
      <c r="S94" s="21">
        <v>2561.9</v>
      </c>
      <c r="T94" s="21">
        <v>3305.3</v>
      </c>
      <c r="U94" s="21">
        <v>18</v>
      </c>
      <c r="V94" s="21">
        <v>15.8</v>
      </c>
      <c r="W94" s="22">
        <v>20.399999999999999</v>
      </c>
    </row>
    <row r="95" spans="1:23">
      <c r="A95" s="6" t="s">
        <v>288</v>
      </c>
      <c r="B95" s="55" t="s">
        <v>289</v>
      </c>
      <c r="C95" s="44">
        <v>27680</v>
      </c>
      <c r="D95" s="21">
        <v>3584.1</v>
      </c>
      <c r="E95" s="21">
        <v>3062.2</v>
      </c>
      <c r="F95" s="21">
        <v>4086.4</v>
      </c>
      <c r="G95" s="21">
        <v>12.9</v>
      </c>
      <c r="H95" s="21">
        <v>11.1</v>
      </c>
      <c r="I95" s="22">
        <v>14.8</v>
      </c>
      <c r="J95" s="44">
        <v>12139</v>
      </c>
      <c r="K95" s="21">
        <v>2706.7</v>
      </c>
      <c r="L95" s="21">
        <v>2414.8000000000002</v>
      </c>
      <c r="M95" s="21">
        <v>2989</v>
      </c>
      <c r="N95" s="21">
        <v>22.3</v>
      </c>
      <c r="O95" s="21">
        <v>19.899999999999999</v>
      </c>
      <c r="P95" s="22">
        <v>24.6</v>
      </c>
      <c r="Q95" s="35">
        <v>12369</v>
      </c>
      <c r="R95" s="21">
        <v>3178.6</v>
      </c>
      <c r="S95" s="21">
        <v>2828.1</v>
      </c>
      <c r="T95" s="21">
        <v>3532</v>
      </c>
      <c r="U95" s="21">
        <v>25.7</v>
      </c>
      <c r="V95" s="21">
        <v>22.9</v>
      </c>
      <c r="W95" s="22">
        <v>28.6</v>
      </c>
    </row>
    <row r="96" spans="1:23">
      <c r="A96" s="6" t="s">
        <v>340</v>
      </c>
      <c r="B96" s="55" t="s">
        <v>341</v>
      </c>
      <c r="C96" s="44">
        <v>30147</v>
      </c>
      <c r="D96" s="21">
        <v>3537.6</v>
      </c>
      <c r="E96" s="21">
        <v>3049.4</v>
      </c>
      <c r="F96" s="21">
        <v>4029.3</v>
      </c>
      <c r="G96" s="21">
        <v>11.7</v>
      </c>
      <c r="H96" s="21">
        <v>10.1</v>
      </c>
      <c r="I96" s="22">
        <v>13.4</v>
      </c>
      <c r="J96" s="44">
        <v>13904</v>
      </c>
      <c r="K96" s="21">
        <v>2850.3</v>
      </c>
      <c r="L96" s="21">
        <v>2559.9</v>
      </c>
      <c r="M96" s="21">
        <v>3127</v>
      </c>
      <c r="N96" s="21">
        <v>20.5</v>
      </c>
      <c r="O96" s="21">
        <v>18.399999999999999</v>
      </c>
      <c r="P96" s="22">
        <v>22.5</v>
      </c>
      <c r="Q96" s="35">
        <v>14999</v>
      </c>
      <c r="R96" s="21">
        <v>3553</v>
      </c>
      <c r="S96" s="21">
        <v>3168.2</v>
      </c>
      <c r="T96" s="21">
        <v>3931.1</v>
      </c>
      <c r="U96" s="21">
        <v>23.7</v>
      </c>
      <c r="V96" s="21">
        <v>21.1</v>
      </c>
      <c r="W96" s="22">
        <v>26.2</v>
      </c>
    </row>
    <row r="97" spans="1:23">
      <c r="A97" s="6" t="s">
        <v>530</v>
      </c>
      <c r="B97" s="55" t="s">
        <v>531</v>
      </c>
      <c r="C97" s="44">
        <v>24812</v>
      </c>
      <c r="D97" s="21">
        <v>2469.1999999999998</v>
      </c>
      <c r="E97" s="21">
        <v>2102.6999999999998</v>
      </c>
      <c r="F97" s="21">
        <v>2833.1</v>
      </c>
      <c r="G97" s="21">
        <v>10</v>
      </c>
      <c r="H97" s="21">
        <v>8.5</v>
      </c>
      <c r="I97" s="22">
        <v>11.4</v>
      </c>
      <c r="J97" s="44">
        <v>11554</v>
      </c>
      <c r="K97" s="21">
        <v>2037.9</v>
      </c>
      <c r="L97" s="21">
        <v>1796.6</v>
      </c>
      <c r="M97" s="21">
        <v>2269.1</v>
      </c>
      <c r="N97" s="21">
        <v>17.600000000000001</v>
      </c>
      <c r="O97" s="21">
        <v>15.5</v>
      </c>
      <c r="P97" s="22">
        <v>19.600000000000001</v>
      </c>
      <c r="Q97" s="35">
        <v>11415</v>
      </c>
      <c r="R97" s="21">
        <v>2353</v>
      </c>
      <c r="S97" s="21">
        <v>2068.1</v>
      </c>
      <c r="T97" s="21">
        <v>2649</v>
      </c>
      <c r="U97" s="21">
        <v>20.6</v>
      </c>
      <c r="V97" s="21">
        <v>18.100000000000001</v>
      </c>
      <c r="W97" s="22">
        <v>23.2</v>
      </c>
    </row>
    <row r="98" spans="1:23">
      <c r="A98" s="6" t="s">
        <v>568</v>
      </c>
      <c r="B98" s="55" t="s">
        <v>569</v>
      </c>
      <c r="C98" s="44">
        <v>24253</v>
      </c>
      <c r="D98" s="21">
        <v>2297.8000000000002</v>
      </c>
      <c r="E98" s="21">
        <v>1984.3</v>
      </c>
      <c r="F98" s="21">
        <v>2621.6</v>
      </c>
      <c r="G98" s="21">
        <v>9.5</v>
      </c>
      <c r="H98" s="21">
        <v>8.1999999999999993</v>
      </c>
      <c r="I98" s="22">
        <v>10.8</v>
      </c>
      <c r="J98" s="44">
        <v>12149</v>
      </c>
      <c r="K98" s="21">
        <v>2052.6</v>
      </c>
      <c r="L98" s="21">
        <v>1836.5</v>
      </c>
      <c r="M98" s="21">
        <v>2263.6</v>
      </c>
      <c r="N98" s="21">
        <v>16.899999999999999</v>
      </c>
      <c r="O98" s="21">
        <v>15.1</v>
      </c>
      <c r="P98" s="22">
        <v>18.600000000000001</v>
      </c>
      <c r="Q98" s="35">
        <v>12668</v>
      </c>
      <c r="R98" s="21">
        <v>2532.3000000000002</v>
      </c>
      <c r="S98" s="21">
        <v>2249.6</v>
      </c>
      <c r="T98" s="21">
        <v>2836</v>
      </c>
      <c r="U98" s="21">
        <v>20</v>
      </c>
      <c r="V98" s="21">
        <v>17.8</v>
      </c>
      <c r="W98" s="22">
        <v>22.4</v>
      </c>
    </row>
    <row r="99" spans="1:23">
      <c r="A99" s="6" t="s">
        <v>406</v>
      </c>
      <c r="B99" s="55" t="s">
        <v>407</v>
      </c>
      <c r="C99" s="44">
        <v>51184</v>
      </c>
      <c r="D99" s="21">
        <v>6296.7</v>
      </c>
      <c r="E99" s="21">
        <v>5414.8</v>
      </c>
      <c r="F99" s="21">
        <v>7187.9</v>
      </c>
      <c r="G99" s="21">
        <v>12.3</v>
      </c>
      <c r="H99" s="21">
        <v>10.6</v>
      </c>
      <c r="I99" s="22">
        <v>14</v>
      </c>
      <c r="J99" s="44">
        <v>21131</v>
      </c>
      <c r="K99" s="21">
        <v>4532.6000000000004</v>
      </c>
      <c r="L99" s="21">
        <v>4043.7</v>
      </c>
      <c r="M99" s="21">
        <v>4988.7</v>
      </c>
      <c r="N99" s="21">
        <v>21.5</v>
      </c>
      <c r="O99" s="21">
        <v>19.100000000000001</v>
      </c>
      <c r="P99" s="22">
        <v>23.6</v>
      </c>
      <c r="Q99" s="35">
        <v>20190</v>
      </c>
      <c r="R99" s="21">
        <v>5052.1000000000004</v>
      </c>
      <c r="S99" s="21">
        <v>4494</v>
      </c>
      <c r="T99" s="21">
        <v>5613.5</v>
      </c>
      <c r="U99" s="21">
        <v>25</v>
      </c>
      <c r="V99" s="21">
        <v>22.3</v>
      </c>
      <c r="W99" s="22">
        <v>27.8</v>
      </c>
    </row>
    <row r="100" spans="1:23">
      <c r="A100" s="6" t="s">
        <v>616</v>
      </c>
      <c r="B100" s="55" t="s">
        <v>617</v>
      </c>
      <c r="C100" s="44">
        <v>31979</v>
      </c>
      <c r="D100" s="21">
        <v>3059.1</v>
      </c>
      <c r="E100" s="21">
        <v>2638.1</v>
      </c>
      <c r="F100" s="21">
        <v>3503.3</v>
      </c>
      <c r="G100" s="21">
        <v>9.6</v>
      </c>
      <c r="H100" s="21">
        <v>8.1999999999999993</v>
      </c>
      <c r="I100" s="22">
        <v>11</v>
      </c>
      <c r="J100" s="44">
        <v>12883</v>
      </c>
      <c r="K100" s="21">
        <v>2208.9</v>
      </c>
      <c r="L100" s="21">
        <v>1962.7</v>
      </c>
      <c r="M100" s="21">
        <v>2437.4</v>
      </c>
      <c r="N100" s="21">
        <v>17.100000000000001</v>
      </c>
      <c r="O100" s="21">
        <v>15.2</v>
      </c>
      <c r="P100" s="22">
        <v>18.899999999999999</v>
      </c>
      <c r="Q100" s="35">
        <v>13223</v>
      </c>
      <c r="R100" s="21">
        <v>2671</v>
      </c>
      <c r="S100" s="21">
        <v>2380.3000000000002</v>
      </c>
      <c r="T100" s="21">
        <v>2988.5</v>
      </c>
      <c r="U100" s="21">
        <v>20.2</v>
      </c>
      <c r="V100" s="21">
        <v>18</v>
      </c>
      <c r="W100" s="22">
        <v>22.6</v>
      </c>
    </row>
    <row r="101" spans="1:23">
      <c r="A101" s="6" t="s">
        <v>598</v>
      </c>
      <c r="B101" s="55" t="s">
        <v>599</v>
      </c>
      <c r="C101" s="44">
        <v>33836</v>
      </c>
      <c r="D101" s="21">
        <v>3697.3</v>
      </c>
      <c r="E101" s="21">
        <v>3189.1</v>
      </c>
      <c r="F101" s="21">
        <v>4210.5</v>
      </c>
      <c r="G101" s="21">
        <v>10.9</v>
      </c>
      <c r="H101" s="21">
        <v>9.4</v>
      </c>
      <c r="I101" s="22">
        <v>12.4</v>
      </c>
      <c r="J101" s="44">
        <v>11927</v>
      </c>
      <c r="K101" s="21">
        <v>2305.8000000000002</v>
      </c>
      <c r="L101" s="21">
        <v>2058.1999999999998</v>
      </c>
      <c r="M101" s="21">
        <v>2537.6</v>
      </c>
      <c r="N101" s="21">
        <v>19.3</v>
      </c>
      <c r="O101" s="21">
        <v>17.3</v>
      </c>
      <c r="P101" s="22">
        <v>21.3</v>
      </c>
      <c r="Q101" s="35">
        <v>11464</v>
      </c>
      <c r="R101" s="21">
        <v>2590.1</v>
      </c>
      <c r="S101" s="21">
        <v>2308</v>
      </c>
      <c r="T101" s="21">
        <v>2890</v>
      </c>
      <c r="U101" s="21">
        <v>22.6</v>
      </c>
      <c r="V101" s="21">
        <v>20.100000000000001</v>
      </c>
      <c r="W101" s="22">
        <v>25.2</v>
      </c>
    </row>
    <row r="102" spans="1:23">
      <c r="A102" s="6" t="s">
        <v>394</v>
      </c>
      <c r="B102" s="55" t="s">
        <v>395</v>
      </c>
      <c r="C102" s="44">
        <v>21704</v>
      </c>
      <c r="D102" s="21">
        <v>2399.5</v>
      </c>
      <c r="E102" s="21">
        <v>2070.1</v>
      </c>
      <c r="F102" s="21">
        <v>2724.2</v>
      </c>
      <c r="G102" s="21">
        <v>11.1</v>
      </c>
      <c r="H102" s="21">
        <v>9.5</v>
      </c>
      <c r="I102" s="22">
        <v>12.6</v>
      </c>
      <c r="J102" s="44">
        <v>9271</v>
      </c>
      <c r="K102" s="21">
        <v>1803.2</v>
      </c>
      <c r="L102" s="21">
        <v>1619.8</v>
      </c>
      <c r="M102" s="21">
        <v>1976.4</v>
      </c>
      <c r="N102" s="21">
        <v>19.5</v>
      </c>
      <c r="O102" s="21">
        <v>17.5</v>
      </c>
      <c r="P102" s="22">
        <v>21.3</v>
      </c>
      <c r="Q102" s="35">
        <v>9326</v>
      </c>
      <c r="R102" s="21">
        <v>2106.5</v>
      </c>
      <c r="S102" s="21">
        <v>1889.2</v>
      </c>
      <c r="T102" s="21">
        <v>2340.9</v>
      </c>
      <c r="U102" s="21">
        <v>22.6</v>
      </c>
      <c r="V102" s="21">
        <v>20.3</v>
      </c>
      <c r="W102" s="22">
        <v>25.1</v>
      </c>
    </row>
    <row r="103" spans="1:23">
      <c r="A103" s="6" t="s">
        <v>544</v>
      </c>
      <c r="B103" s="55" t="s">
        <v>545</v>
      </c>
      <c r="C103" s="44">
        <v>26994</v>
      </c>
      <c r="D103" s="21">
        <v>2926.2</v>
      </c>
      <c r="E103" s="21">
        <v>2517.8000000000002</v>
      </c>
      <c r="F103" s="21">
        <v>3326.4</v>
      </c>
      <c r="G103" s="21">
        <v>10.8</v>
      </c>
      <c r="H103" s="21">
        <v>9.3000000000000007</v>
      </c>
      <c r="I103" s="22">
        <v>12.3</v>
      </c>
      <c r="J103" s="44">
        <v>9329</v>
      </c>
      <c r="K103" s="21">
        <v>1789.7</v>
      </c>
      <c r="L103" s="21">
        <v>1607.7</v>
      </c>
      <c r="M103" s="21">
        <v>1967.3</v>
      </c>
      <c r="N103" s="21">
        <v>19.2</v>
      </c>
      <c r="O103" s="21">
        <v>17.2</v>
      </c>
      <c r="P103" s="22">
        <v>21.1</v>
      </c>
      <c r="Q103" s="35">
        <v>9391</v>
      </c>
      <c r="R103" s="21">
        <v>2097.1</v>
      </c>
      <c r="S103" s="21">
        <v>1867.8</v>
      </c>
      <c r="T103" s="21">
        <v>2329.1</v>
      </c>
      <c r="U103" s="21">
        <v>22.3</v>
      </c>
      <c r="V103" s="21">
        <v>19.899999999999999</v>
      </c>
      <c r="W103" s="22">
        <v>24.8</v>
      </c>
    </row>
    <row r="104" spans="1:23">
      <c r="A104" s="6" t="s">
        <v>286</v>
      </c>
      <c r="B104" s="55" t="s">
        <v>287</v>
      </c>
      <c r="C104" s="44">
        <v>26612</v>
      </c>
      <c r="D104" s="21">
        <v>3601.4</v>
      </c>
      <c r="E104" s="21">
        <v>3096.4</v>
      </c>
      <c r="F104" s="21">
        <v>4118.2</v>
      </c>
      <c r="G104" s="21">
        <v>13.5</v>
      </c>
      <c r="H104" s="21">
        <v>11.6</v>
      </c>
      <c r="I104" s="22">
        <v>15.5</v>
      </c>
      <c r="J104" s="44">
        <v>12503</v>
      </c>
      <c r="K104" s="21">
        <v>2878.4</v>
      </c>
      <c r="L104" s="21">
        <v>2571.9</v>
      </c>
      <c r="M104" s="21">
        <v>3170.7</v>
      </c>
      <c r="N104" s="21">
        <v>23</v>
      </c>
      <c r="O104" s="21">
        <v>20.6</v>
      </c>
      <c r="P104" s="22">
        <v>25.4</v>
      </c>
      <c r="Q104" s="35">
        <v>12439</v>
      </c>
      <c r="R104" s="21">
        <v>3284.2</v>
      </c>
      <c r="S104" s="21">
        <v>2929.2</v>
      </c>
      <c r="T104" s="21">
        <v>3633.1</v>
      </c>
      <c r="U104" s="21">
        <v>26.4</v>
      </c>
      <c r="V104" s="21">
        <v>23.5</v>
      </c>
      <c r="W104" s="22">
        <v>29.2</v>
      </c>
    </row>
    <row r="105" spans="1:23">
      <c r="A105" s="6" t="s">
        <v>690</v>
      </c>
      <c r="B105" s="55" t="s">
        <v>691</v>
      </c>
      <c r="C105" s="44">
        <v>69307</v>
      </c>
      <c r="D105" s="21">
        <v>7480.9</v>
      </c>
      <c r="E105" s="21">
        <v>6399.5</v>
      </c>
      <c r="F105" s="21">
        <v>8594.2000000000007</v>
      </c>
      <c r="G105" s="21">
        <v>10.8</v>
      </c>
      <c r="H105" s="21">
        <v>9.1999999999999993</v>
      </c>
      <c r="I105" s="22">
        <v>12.4</v>
      </c>
      <c r="J105" s="44">
        <v>17993</v>
      </c>
      <c r="K105" s="21">
        <v>3482.5</v>
      </c>
      <c r="L105" s="21">
        <v>3090.2</v>
      </c>
      <c r="M105" s="21">
        <v>3838.1</v>
      </c>
      <c r="N105" s="21">
        <v>19.399999999999999</v>
      </c>
      <c r="O105" s="21">
        <v>17.2</v>
      </c>
      <c r="P105" s="22">
        <v>21.3</v>
      </c>
      <c r="Q105" s="35">
        <v>14241</v>
      </c>
      <c r="R105" s="21">
        <v>3225.8</v>
      </c>
      <c r="S105" s="21">
        <v>2844.3</v>
      </c>
      <c r="T105" s="21">
        <v>3598.8</v>
      </c>
      <c r="U105" s="21">
        <v>22.7</v>
      </c>
      <c r="V105" s="21">
        <v>20</v>
      </c>
      <c r="W105" s="22">
        <v>25.3</v>
      </c>
    </row>
    <row r="106" spans="1:23">
      <c r="A106" s="6" t="s">
        <v>840</v>
      </c>
      <c r="B106" s="55" t="s">
        <v>841</v>
      </c>
      <c r="C106" s="44">
        <v>37495</v>
      </c>
      <c r="D106" s="21">
        <v>2834.3</v>
      </c>
      <c r="E106" s="21">
        <v>2399.1</v>
      </c>
      <c r="F106" s="21">
        <v>3286.8</v>
      </c>
      <c r="G106" s="21">
        <v>7.6</v>
      </c>
      <c r="H106" s="21">
        <v>6.4</v>
      </c>
      <c r="I106" s="22">
        <v>8.8000000000000007</v>
      </c>
      <c r="J106" s="44">
        <v>12706</v>
      </c>
      <c r="K106" s="21">
        <v>1778.6</v>
      </c>
      <c r="L106" s="21">
        <v>1559.8</v>
      </c>
      <c r="M106" s="21">
        <v>2000.2</v>
      </c>
      <c r="N106" s="21">
        <v>14</v>
      </c>
      <c r="O106" s="21">
        <v>12.3</v>
      </c>
      <c r="P106" s="22">
        <v>15.7</v>
      </c>
      <c r="Q106" s="35">
        <v>13346</v>
      </c>
      <c r="R106" s="21">
        <v>2222.4</v>
      </c>
      <c r="S106" s="21">
        <v>1955.8</v>
      </c>
      <c r="T106" s="21">
        <v>2524.1999999999998</v>
      </c>
      <c r="U106" s="21">
        <v>16.7</v>
      </c>
      <c r="V106" s="21">
        <v>14.7</v>
      </c>
      <c r="W106" s="22">
        <v>18.899999999999999</v>
      </c>
    </row>
    <row r="107" spans="1:23">
      <c r="A107" s="6" t="s">
        <v>600</v>
      </c>
      <c r="B107" s="55" t="s">
        <v>601</v>
      </c>
      <c r="C107" s="44">
        <v>54484</v>
      </c>
      <c r="D107" s="21">
        <v>6897.1</v>
      </c>
      <c r="E107" s="21">
        <v>5847.7</v>
      </c>
      <c r="F107" s="21">
        <v>8001.3</v>
      </c>
      <c r="G107" s="21">
        <v>12.7</v>
      </c>
      <c r="H107" s="21">
        <v>10.7</v>
      </c>
      <c r="I107" s="22">
        <v>14.7</v>
      </c>
      <c r="J107" s="44">
        <v>13867</v>
      </c>
      <c r="K107" s="21">
        <v>3061.8</v>
      </c>
      <c r="L107" s="21">
        <v>2707.4</v>
      </c>
      <c r="M107" s="21">
        <v>3427.3</v>
      </c>
      <c r="N107" s="21">
        <v>22.1</v>
      </c>
      <c r="O107" s="21">
        <v>19.5</v>
      </c>
      <c r="P107" s="22">
        <v>24.7</v>
      </c>
      <c r="Q107" s="35">
        <v>8733</v>
      </c>
      <c r="R107" s="21">
        <v>2268.8000000000002</v>
      </c>
      <c r="S107" s="21">
        <v>1977.7</v>
      </c>
      <c r="T107" s="21">
        <v>2560.4</v>
      </c>
      <c r="U107" s="21">
        <v>26</v>
      </c>
      <c r="V107" s="21">
        <v>22.6</v>
      </c>
      <c r="W107" s="22">
        <v>29.3</v>
      </c>
    </row>
    <row r="108" spans="1:23">
      <c r="A108" s="6" t="s">
        <v>350</v>
      </c>
      <c r="B108" s="55" t="s">
        <v>351</v>
      </c>
      <c r="C108" s="44">
        <v>34197</v>
      </c>
      <c r="D108" s="21">
        <v>4588.1000000000004</v>
      </c>
      <c r="E108" s="21">
        <v>3942.4</v>
      </c>
      <c r="F108" s="21">
        <v>5266.3</v>
      </c>
      <c r="G108" s="21">
        <v>13.4</v>
      </c>
      <c r="H108" s="21">
        <v>11.5</v>
      </c>
      <c r="I108" s="22">
        <v>15.4</v>
      </c>
      <c r="J108" s="44">
        <v>14234</v>
      </c>
      <c r="K108" s="21">
        <v>3298.2</v>
      </c>
      <c r="L108" s="21">
        <v>2928.2</v>
      </c>
      <c r="M108" s="21">
        <v>3652.8</v>
      </c>
      <c r="N108" s="21">
        <v>23.2</v>
      </c>
      <c r="O108" s="21">
        <v>20.6</v>
      </c>
      <c r="P108" s="22">
        <v>25.7</v>
      </c>
      <c r="Q108" s="35">
        <v>11145</v>
      </c>
      <c r="R108" s="21">
        <v>2956.9</v>
      </c>
      <c r="S108" s="21">
        <v>2631.5</v>
      </c>
      <c r="T108" s="21">
        <v>3292</v>
      </c>
      <c r="U108" s="21">
        <v>26.5</v>
      </c>
      <c r="V108" s="21">
        <v>23.6</v>
      </c>
      <c r="W108" s="22">
        <v>29.5</v>
      </c>
    </row>
    <row r="109" spans="1:23">
      <c r="A109" s="6" t="s">
        <v>726</v>
      </c>
      <c r="B109" s="55" t="s">
        <v>727</v>
      </c>
      <c r="C109" s="44">
        <v>43090</v>
      </c>
      <c r="D109" s="21">
        <v>4058</v>
      </c>
      <c r="E109" s="21">
        <v>3472.3</v>
      </c>
      <c r="F109" s="21">
        <v>4682.8</v>
      </c>
      <c r="G109" s="21">
        <v>9.4</v>
      </c>
      <c r="H109" s="21">
        <v>8.1</v>
      </c>
      <c r="I109" s="22">
        <v>10.9</v>
      </c>
      <c r="J109" s="44">
        <v>11321</v>
      </c>
      <c r="K109" s="21">
        <v>1937.8</v>
      </c>
      <c r="L109" s="21">
        <v>1726.7</v>
      </c>
      <c r="M109" s="21">
        <v>2148.1</v>
      </c>
      <c r="N109" s="21">
        <v>17.100000000000001</v>
      </c>
      <c r="O109" s="21">
        <v>15.3</v>
      </c>
      <c r="P109" s="22">
        <v>19</v>
      </c>
      <c r="Q109" s="35">
        <v>9178</v>
      </c>
      <c r="R109" s="21">
        <v>1843.9</v>
      </c>
      <c r="S109" s="21">
        <v>1619.9</v>
      </c>
      <c r="T109" s="21">
        <v>2069.9</v>
      </c>
      <c r="U109" s="21">
        <v>20.100000000000001</v>
      </c>
      <c r="V109" s="21">
        <v>17.7</v>
      </c>
      <c r="W109" s="22">
        <v>22.6</v>
      </c>
    </row>
    <row r="110" spans="1:23">
      <c r="A110" s="6" t="s">
        <v>728</v>
      </c>
      <c r="B110" s="55" t="s">
        <v>729</v>
      </c>
      <c r="C110" s="44">
        <v>29012</v>
      </c>
      <c r="D110" s="21">
        <v>2401.3000000000002</v>
      </c>
      <c r="E110" s="21">
        <v>2036</v>
      </c>
      <c r="F110" s="21">
        <v>2774</v>
      </c>
      <c r="G110" s="21">
        <v>8.3000000000000007</v>
      </c>
      <c r="H110" s="21">
        <v>7</v>
      </c>
      <c r="I110" s="22">
        <v>9.6</v>
      </c>
      <c r="J110" s="44">
        <v>11637</v>
      </c>
      <c r="K110" s="21">
        <v>1770.7</v>
      </c>
      <c r="L110" s="21">
        <v>1559.4</v>
      </c>
      <c r="M110" s="21">
        <v>1992.3</v>
      </c>
      <c r="N110" s="21">
        <v>15.2</v>
      </c>
      <c r="O110" s="21">
        <v>13.4</v>
      </c>
      <c r="P110" s="22">
        <v>17.100000000000001</v>
      </c>
      <c r="Q110" s="35">
        <v>12087</v>
      </c>
      <c r="R110" s="21">
        <v>2155.9</v>
      </c>
      <c r="S110" s="21">
        <v>1894.8</v>
      </c>
      <c r="T110" s="21">
        <v>2444.6999999999998</v>
      </c>
      <c r="U110" s="21">
        <v>17.8</v>
      </c>
      <c r="V110" s="21">
        <v>15.7</v>
      </c>
      <c r="W110" s="22">
        <v>20.2</v>
      </c>
    </row>
    <row r="111" spans="1:23">
      <c r="A111" s="6" t="s">
        <v>632</v>
      </c>
      <c r="B111" s="55" t="s">
        <v>633</v>
      </c>
      <c r="C111" s="44">
        <v>66107</v>
      </c>
      <c r="D111" s="21">
        <v>7357.1</v>
      </c>
      <c r="E111" s="21">
        <v>6295.9</v>
      </c>
      <c r="F111" s="21">
        <v>8449.4</v>
      </c>
      <c r="G111" s="21">
        <v>11.1</v>
      </c>
      <c r="H111" s="21">
        <v>9.5</v>
      </c>
      <c r="I111" s="22">
        <v>12.8</v>
      </c>
      <c r="J111" s="44">
        <v>17039</v>
      </c>
      <c r="K111" s="21">
        <v>3311.5</v>
      </c>
      <c r="L111" s="21">
        <v>2954</v>
      </c>
      <c r="M111" s="21">
        <v>3679.6</v>
      </c>
      <c r="N111" s="21">
        <v>19.399999999999999</v>
      </c>
      <c r="O111" s="21">
        <v>17.3</v>
      </c>
      <c r="P111" s="22">
        <v>21.6</v>
      </c>
      <c r="Q111" s="35">
        <v>12712</v>
      </c>
      <c r="R111" s="21">
        <v>2917.5</v>
      </c>
      <c r="S111" s="21">
        <v>2560.6999999999998</v>
      </c>
      <c r="T111" s="21">
        <v>3280.8</v>
      </c>
      <c r="U111" s="21">
        <v>23</v>
      </c>
      <c r="V111" s="21">
        <v>20.100000000000001</v>
      </c>
      <c r="W111" s="22">
        <v>25.8</v>
      </c>
    </row>
    <row r="112" spans="1:23">
      <c r="A112" s="6" t="s">
        <v>436</v>
      </c>
      <c r="B112" s="55" t="s">
        <v>437</v>
      </c>
      <c r="C112" s="44">
        <v>22687</v>
      </c>
      <c r="D112" s="21">
        <v>2654.9</v>
      </c>
      <c r="E112" s="21">
        <v>2255.1999999999998</v>
      </c>
      <c r="F112" s="21">
        <v>3057.1</v>
      </c>
      <c r="G112" s="21">
        <v>11.7</v>
      </c>
      <c r="H112" s="21">
        <v>9.9</v>
      </c>
      <c r="I112" s="22">
        <v>13.5</v>
      </c>
      <c r="J112" s="44">
        <v>7686</v>
      </c>
      <c r="K112" s="21">
        <v>1579</v>
      </c>
      <c r="L112" s="21">
        <v>1387.1</v>
      </c>
      <c r="M112" s="21">
        <v>1759.3</v>
      </c>
      <c r="N112" s="21">
        <v>20.5</v>
      </c>
      <c r="O112" s="21">
        <v>18</v>
      </c>
      <c r="P112" s="22">
        <v>22.9</v>
      </c>
      <c r="Q112" s="35">
        <v>6421</v>
      </c>
      <c r="R112" s="21">
        <v>1549.8</v>
      </c>
      <c r="S112" s="21">
        <v>1365.1</v>
      </c>
      <c r="T112" s="21">
        <v>1745</v>
      </c>
      <c r="U112" s="21">
        <v>24.1</v>
      </c>
      <c r="V112" s="21">
        <v>21.3</v>
      </c>
      <c r="W112" s="22">
        <v>27.2</v>
      </c>
    </row>
    <row r="113" spans="1:23">
      <c r="A113" s="6" t="s">
        <v>820</v>
      </c>
      <c r="B113" s="55" t="s">
        <v>821</v>
      </c>
      <c r="C113" s="44">
        <v>63370</v>
      </c>
      <c r="D113" s="21">
        <v>5267.7</v>
      </c>
      <c r="E113" s="21">
        <v>4513.1000000000004</v>
      </c>
      <c r="F113" s="21">
        <v>6042.6</v>
      </c>
      <c r="G113" s="21">
        <v>8.3000000000000007</v>
      </c>
      <c r="H113" s="21">
        <v>7.1</v>
      </c>
      <c r="I113" s="22">
        <v>9.5</v>
      </c>
      <c r="J113" s="44">
        <v>22441</v>
      </c>
      <c r="K113" s="21">
        <v>3415.5</v>
      </c>
      <c r="L113" s="21">
        <v>3008.4</v>
      </c>
      <c r="M113" s="21">
        <v>3813</v>
      </c>
      <c r="N113" s="21">
        <v>15.2</v>
      </c>
      <c r="O113" s="21">
        <v>13.4</v>
      </c>
      <c r="P113" s="22">
        <v>17</v>
      </c>
      <c r="Q113" s="35">
        <v>20146</v>
      </c>
      <c r="R113" s="21">
        <v>3641.6</v>
      </c>
      <c r="S113" s="21">
        <v>3197.5</v>
      </c>
      <c r="T113" s="21">
        <v>4109.5</v>
      </c>
      <c r="U113" s="21">
        <v>18.100000000000001</v>
      </c>
      <c r="V113" s="21">
        <v>15.9</v>
      </c>
      <c r="W113" s="22">
        <v>20.399999999999999</v>
      </c>
    </row>
    <row r="114" spans="1:23">
      <c r="A114" s="6" t="s">
        <v>822</v>
      </c>
      <c r="B114" s="55" t="s">
        <v>823</v>
      </c>
      <c r="C114" s="44">
        <v>28292</v>
      </c>
      <c r="D114" s="21">
        <v>2182.3000000000002</v>
      </c>
      <c r="E114" s="21">
        <v>1803.8</v>
      </c>
      <c r="F114" s="21">
        <v>2576.1999999999998</v>
      </c>
      <c r="G114" s="21">
        <v>7.7</v>
      </c>
      <c r="H114" s="21">
        <v>6.4</v>
      </c>
      <c r="I114" s="22">
        <v>9.1</v>
      </c>
      <c r="J114" s="44">
        <v>9844</v>
      </c>
      <c r="K114" s="21">
        <v>1410.1</v>
      </c>
      <c r="L114" s="21">
        <v>1203.9000000000001</v>
      </c>
      <c r="M114" s="21">
        <v>1611.1</v>
      </c>
      <c r="N114" s="21">
        <v>14.3</v>
      </c>
      <c r="O114" s="21">
        <v>12.2</v>
      </c>
      <c r="P114" s="22">
        <v>16.399999999999999</v>
      </c>
      <c r="Q114" s="35">
        <v>11417</v>
      </c>
      <c r="R114" s="21">
        <v>1946.3</v>
      </c>
      <c r="S114" s="21">
        <v>1678.9</v>
      </c>
      <c r="T114" s="21">
        <v>2252.1</v>
      </c>
      <c r="U114" s="21">
        <v>17</v>
      </c>
      <c r="V114" s="21">
        <v>14.7</v>
      </c>
      <c r="W114" s="22">
        <v>19.7</v>
      </c>
    </row>
    <row r="115" spans="1:23">
      <c r="A115" s="6" t="s">
        <v>294</v>
      </c>
      <c r="B115" s="55" t="s">
        <v>295</v>
      </c>
      <c r="C115" s="44">
        <v>25212</v>
      </c>
      <c r="D115" s="21">
        <v>3563.6</v>
      </c>
      <c r="E115" s="21">
        <v>3063.5</v>
      </c>
      <c r="F115" s="21">
        <v>4086.6</v>
      </c>
      <c r="G115" s="21">
        <v>14.1</v>
      </c>
      <c r="H115" s="21">
        <v>12.2</v>
      </c>
      <c r="I115" s="22">
        <v>16.2</v>
      </c>
      <c r="J115" s="44">
        <v>10622</v>
      </c>
      <c r="K115" s="21">
        <v>2547.1999999999998</v>
      </c>
      <c r="L115" s="21">
        <v>2262.4</v>
      </c>
      <c r="M115" s="21">
        <v>2825.6</v>
      </c>
      <c r="N115" s="21">
        <v>24</v>
      </c>
      <c r="O115" s="21">
        <v>21.3</v>
      </c>
      <c r="P115" s="22">
        <v>26.6</v>
      </c>
      <c r="Q115" s="35">
        <v>9026</v>
      </c>
      <c r="R115" s="21">
        <v>2514.1</v>
      </c>
      <c r="S115" s="21">
        <v>2234.1</v>
      </c>
      <c r="T115" s="21">
        <v>2798.5</v>
      </c>
      <c r="U115" s="21">
        <v>27.9</v>
      </c>
      <c r="V115" s="21">
        <v>24.8</v>
      </c>
      <c r="W115" s="22">
        <v>31</v>
      </c>
    </row>
    <row r="116" spans="1:23">
      <c r="A116" s="6" t="s">
        <v>332</v>
      </c>
      <c r="B116" s="55" t="s">
        <v>333</v>
      </c>
      <c r="C116" s="44">
        <v>25027</v>
      </c>
      <c r="D116" s="21">
        <v>3223.3</v>
      </c>
      <c r="E116" s="21">
        <v>2767.4</v>
      </c>
      <c r="F116" s="21">
        <v>3691.5</v>
      </c>
      <c r="G116" s="21">
        <v>12.9</v>
      </c>
      <c r="H116" s="21">
        <v>11.1</v>
      </c>
      <c r="I116" s="22">
        <v>14.8</v>
      </c>
      <c r="J116" s="44">
        <v>9921</v>
      </c>
      <c r="K116" s="21">
        <v>2193.5</v>
      </c>
      <c r="L116" s="21">
        <v>1960.5</v>
      </c>
      <c r="M116" s="21">
        <v>2428.4</v>
      </c>
      <c r="N116" s="21">
        <v>22.1</v>
      </c>
      <c r="O116" s="21">
        <v>19.8</v>
      </c>
      <c r="P116" s="22">
        <v>24.5</v>
      </c>
      <c r="Q116" s="35">
        <v>9298</v>
      </c>
      <c r="R116" s="21">
        <v>2401.1</v>
      </c>
      <c r="S116" s="21">
        <v>2124.9</v>
      </c>
      <c r="T116" s="21">
        <v>2672.9</v>
      </c>
      <c r="U116" s="21">
        <v>25.8</v>
      </c>
      <c r="V116" s="21">
        <v>22.9</v>
      </c>
      <c r="W116" s="22">
        <v>28.7</v>
      </c>
    </row>
    <row r="117" spans="1:23">
      <c r="A117" s="6" t="s">
        <v>344</v>
      </c>
      <c r="B117" s="55" t="s">
        <v>345</v>
      </c>
      <c r="C117" s="44">
        <v>33107</v>
      </c>
      <c r="D117" s="21">
        <v>3820.7</v>
      </c>
      <c r="E117" s="21">
        <v>3294.8</v>
      </c>
      <c r="F117" s="21">
        <v>4336</v>
      </c>
      <c r="G117" s="21">
        <v>11.5</v>
      </c>
      <c r="H117" s="21">
        <v>10</v>
      </c>
      <c r="I117" s="22">
        <v>13.1</v>
      </c>
      <c r="J117" s="44">
        <v>15232</v>
      </c>
      <c r="K117" s="21">
        <v>3051.1</v>
      </c>
      <c r="L117" s="21">
        <v>2744</v>
      </c>
      <c r="M117" s="21">
        <v>3339.4</v>
      </c>
      <c r="N117" s="21">
        <v>20</v>
      </c>
      <c r="O117" s="21">
        <v>18</v>
      </c>
      <c r="P117" s="22">
        <v>21.9</v>
      </c>
      <c r="Q117" s="35">
        <v>16532</v>
      </c>
      <c r="R117" s="21">
        <v>3857.6</v>
      </c>
      <c r="S117" s="21">
        <v>3461.2</v>
      </c>
      <c r="T117" s="21">
        <v>4266.2</v>
      </c>
      <c r="U117" s="21">
        <v>23.3</v>
      </c>
      <c r="V117" s="21">
        <v>20.9</v>
      </c>
      <c r="W117" s="22">
        <v>25.8</v>
      </c>
    </row>
    <row r="118" spans="1:23">
      <c r="A118" s="6" t="s">
        <v>730</v>
      </c>
      <c r="B118" s="55" t="s">
        <v>731</v>
      </c>
      <c r="C118" s="44">
        <v>65654</v>
      </c>
      <c r="D118" s="21">
        <v>6233.3</v>
      </c>
      <c r="E118" s="21">
        <v>5357.7</v>
      </c>
      <c r="F118" s="21">
        <v>7113.7</v>
      </c>
      <c r="G118" s="21">
        <v>9.5</v>
      </c>
      <c r="H118" s="21">
        <v>8.1999999999999993</v>
      </c>
      <c r="I118" s="22">
        <v>10.8</v>
      </c>
      <c r="J118" s="44">
        <v>23452</v>
      </c>
      <c r="K118" s="21">
        <v>4010.8</v>
      </c>
      <c r="L118" s="21">
        <v>3546.5</v>
      </c>
      <c r="M118" s="21">
        <v>4451.3</v>
      </c>
      <c r="N118" s="21">
        <v>17.100000000000001</v>
      </c>
      <c r="O118" s="21">
        <v>15.1</v>
      </c>
      <c r="P118" s="22">
        <v>19</v>
      </c>
      <c r="Q118" s="35">
        <v>24257</v>
      </c>
      <c r="R118" s="21">
        <v>4907.6000000000004</v>
      </c>
      <c r="S118" s="21">
        <v>4329.6000000000004</v>
      </c>
      <c r="T118" s="21">
        <v>5517.7</v>
      </c>
      <c r="U118" s="21">
        <v>20.2</v>
      </c>
      <c r="V118" s="21">
        <v>17.8</v>
      </c>
      <c r="W118" s="22">
        <v>22.7</v>
      </c>
    </row>
    <row r="119" spans="1:23">
      <c r="A119" s="6" t="s">
        <v>498</v>
      </c>
      <c r="B119" s="55" t="s">
        <v>499</v>
      </c>
      <c r="C119" s="44">
        <v>52012</v>
      </c>
      <c r="D119" s="21">
        <v>5045</v>
      </c>
      <c r="E119" s="21">
        <v>4326.1000000000004</v>
      </c>
      <c r="F119" s="21">
        <v>5772.5</v>
      </c>
      <c r="G119" s="21">
        <v>9.6999999999999993</v>
      </c>
      <c r="H119" s="21">
        <v>8.3000000000000007</v>
      </c>
      <c r="I119" s="22">
        <v>11.1</v>
      </c>
      <c r="J119" s="44">
        <v>25429</v>
      </c>
      <c r="K119" s="21">
        <v>4356.3999999999996</v>
      </c>
      <c r="L119" s="21">
        <v>3873</v>
      </c>
      <c r="M119" s="21">
        <v>4828.3999999999996</v>
      </c>
      <c r="N119" s="21">
        <v>17.100000000000001</v>
      </c>
      <c r="O119" s="21">
        <v>15.2</v>
      </c>
      <c r="P119" s="22">
        <v>19</v>
      </c>
      <c r="Q119" s="35">
        <v>26087</v>
      </c>
      <c r="R119" s="21">
        <v>5225.2</v>
      </c>
      <c r="S119" s="21">
        <v>4619.8</v>
      </c>
      <c r="T119" s="21">
        <v>5858.7</v>
      </c>
      <c r="U119" s="21">
        <v>20</v>
      </c>
      <c r="V119" s="21">
        <v>17.7</v>
      </c>
      <c r="W119" s="22">
        <v>22.5</v>
      </c>
    </row>
    <row r="120" spans="1:23">
      <c r="A120" s="6" t="s">
        <v>654</v>
      </c>
      <c r="B120" s="55" t="s">
        <v>655</v>
      </c>
      <c r="C120" s="44">
        <v>29128</v>
      </c>
      <c r="D120" s="21">
        <v>2568.4</v>
      </c>
      <c r="E120" s="21">
        <v>2206.9</v>
      </c>
      <c r="F120" s="21">
        <v>2936.5</v>
      </c>
      <c r="G120" s="21">
        <v>8.8000000000000007</v>
      </c>
      <c r="H120" s="21">
        <v>7.6</v>
      </c>
      <c r="I120" s="22">
        <v>10.1</v>
      </c>
      <c r="J120" s="44">
        <v>9785</v>
      </c>
      <c r="K120" s="21">
        <v>1566</v>
      </c>
      <c r="L120" s="21">
        <v>1391.3</v>
      </c>
      <c r="M120" s="21">
        <v>1741.1</v>
      </c>
      <c r="N120" s="21">
        <v>16</v>
      </c>
      <c r="O120" s="21">
        <v>14.2</v>
      </c>
      <c r="P120" s="22">
        <v>17.8</v>
      </c>
      <c r="Q120" s="35">
        <v>10667</v>
      </c>
      <c r="R120" s="21">
        <v>2038.2</v>
      </c>
      <c r="S120" s="21">
        <v>1812.5</v>
      </c>
      <c r="T120" s="21">
        <v>2291.4</v>
      </c>
      <c r="U120" s="21">
        <v>19.100000000000001</v>
      </c>
      <c r="V120" s="21">
        <v>17</v>
      </c>
      <c r="W120" s="22">
        <v>21.5</v>
      </c>
    </row>
    <row r="121" spans="1:23">
      <c r="A121" s="6" t="s">
        <v>692</v>
      </c>
      <c r="B121" s="55" t="s">
        <v>693</v>
      </c>
      <c r="C121" s="44">
        <v>26713</v>
      </c>
      <c r="D121" s="21">
        <v>2439.6999999999998</v>
      </c>
      <c r="E121" s="21">
        <v>2102.6999999999998</v>
      </c>
      <c r="F121" s="21">
        <v>2787.4</v>
      </c>
      <c r="G121" s="21">
        <v>9.1</v>
      </c>
      <c r="H121" s="21">
        <v>7.9</v>
      </c>
      <c r="I121" s="22">
        <v>10.4</v>
      </c>
      <c r="J121" s="44">
        <v>11141</v>
      </c>
      <c r="K121" s="21">
        <v>1814.6</v>
      </c>
      <c r="L121" s="21">
        <v>1621.4</v>
      </c>
      <c r="M121" s="21">
        <v>2008.4</v>
      </c>
      <c r="N121" s="21">
        <v>16.3</v>
      </c>
      <c r="O121" s="21">
        <v>14.6</v>
      </c>
      <c r="P121" s="22">
        <v>18</v>
      </c>
      <c r="Q121" s="35">
        <v>10155</v>
      </c>
      <c r="R121" s="21">
        <v>1955.6</v>
      </c>
      <c r="S121" s="21">
        <v>1733.2</v>
      </c>
      <c r="T121" s="21">
        <v>2199.3000000000002</v>
      </c>
      <c r="U121" s="21">
        <v>19.3</v>
      </c>
      <c r="V121" s="21">
        <v>17.100000000000001</v>
      </c>
      <c r="W121" s="22">
        <v>21.7</v>
      </c>
    </row>
    <row r="122" spans="1:23">
      <c r="A122" s="6" t="s">
        <v>834</v>
      </c>
      <c r="B122" s="55" t="s">
        <v>835</v>
      </c>
      <c r="C122" s="44">
        <v>76437</v>
      </c>
      <c r="D122" s="21">
        <v>7094.9</v>
      </c>
      <c r="E122" s="21">
        <v>6048</v>
      </c>
      <c r="F122" s="21">
        <v>8159.4</v>
      </c>
      <c r="G122" s="21">
        <v>9.3000000000000007</v>
      </c>
      <c r="H122" s="21">
        <v>7.9</v>
      </c>
      <c r="I122" s="22">
        <v>10.7</v>
      </c>
      <c r="J122" s="44">
        <v>22586</v>
      </c>
      <c r="K122" s="21">
        <v>3787.2</v>
      </c>
      <c r="L122" s="21">
        <v>3329.8</v>
      </c>
      <c r="M122" s="21">
        <v>4215</v>
      </c>
      <c r="N122" s="21">
        <v>16.8</v>
      </c>
      <c r="O122" s="21">
        <v>14.7</v>
      </c>
      <c r="P122" s="22">
        <v>18.7</v>
      </c>
      <c r="Q122" s="35">
        <v>20612</v>
      </c>
      <c r="R122" s="21">
        <v>4108.7</v>
      </c>
      <c r="S122" s="21">
        <v>3608.4</v>
      </c>
      <c r="T122" s="21">
        <v>4644.6000000000004</v>
      </c>
      <c r="U122" s="21">
        <v>19.899999999999999</v>
      </c>
      <c r="V122" s="21">
        <v>17.5</v>
      </c>
      <c r="W122" s="22">
        <v>22.5</v>
      </c>
    </row>
    <row r="123" spans="1:23">
      <c r="A123" s="6" t="s">
        <v>656</v>
      </c>
      <c r="B123" s="55" t="s">
        <v>657</v>
      </c>
      <c r="C123" s="44">
        <v>31307</v>
      </c>
      <c r="D123" s="21">
        <v>2829.3</v>
      </c>
      <c r="E123" s="21">
        <v>2427.9</v>
      </c>
      <c r="F123" s="21">
        <v>3239.2</v>
      </c>
      <c r="G123" s="21">
        <v>9</v>
      </c>
      <c r="H123" s="21">
        <v>7.8</v>
      </c>
      <c r="I123" s="22">
        <v>10.3</v>
      </c>
      <c r="J123" s="44">
        <v>13230</v>
      </c>
      <c r="K123" s="21">
        <v>2166.5</v>
      </c>
      <c r="L123" s="21">
        <v>1922.1</v>
      </c>
      <c r="M123" s="21">
        <v>2404.8000000000002</v>
      </c>
      <c r="N123" s="21">
        <v>16.399999999999999</v>
      </c>
      <c r="O123" s="21">
        <v>14.5</v>
      </c>
      <c r="P123" s="22">
        <v>18.2</v>
      </c>
      <c r="Q123" s="35">
        <v>13391</v>
      </c>
      <c r="R123" s="21">
        <v>2567.9</v>
      </c>
      <c r="S123" s="21">
        <v>2279.8000000000002</v>
      </c>
      <c r="T123" s="21">
        <v>2879.7</v>
      </c>
      <c r="U123" s="21">
        <v>19.2</v>
      </c>
      <c r="V123" s="21">
        <v>17</v>
      </c>
      <c r="W123" s="22">
        <v>21.5</v>
      </c>
    </row>
    <row r="124" spans="1:23">
      <c r="A124" s="6" t="s">
        <v>732</v>
      </c>
      <c r="B124" s="55" t="s">
        <v>733</v>
      </c>
      <c r="C124" s="44">
        <v>41372</v>
      </c>
      <c r="D124" s="21">
        <v>3368.5</v>
      </c>
      <c r="E124" s="21">
        <v>2867.2</v>
      </c>
      <c r="F124" s="21">
        <v>3886.5</v>
      </c>
      <c r="G124" s="21">
        <v>8.1</v>
      </c>
      <c r="H124" s="21">
        <v>6.9</v>
      </c>
      <c r="I124" s="22">
        <v>9.4</v>
      </c>
      <c r="J124" s="44">
        <v>17044</v>
      </c>
      <c r="K124" s="21">
        <v>2535.1999999999998</v>
      </c>
      <c r="L124" s="21">
        <v>2239.5</v>
      </c>
      <c r="M124" s="21">
        <v>2837.8</v>
      </c>
      <c r="N124" s="21">
        <v>14.9</v>
      </c>
      <c r="O124" s="21">
        <v>13.1</v>
      </c>
      <c r="P124" s="22">
        <v>16.7</v>
      </c>
      <c r="Q124" s="35">
        <v>18677</v>
      </c>
      <c r="R124" s="21">
        <v>3288.5</v>
      </c>
      <c r="S124" s="21">
        <v>2907.7</v>
      </c>
      <c r="T124" s="21">
        <v>3705.3</v>
      </c>
      <c r="U124" s="21">
        <v>17.600000000000001</v>
      </c>
      <c r="V124" s="21">
        <v>15.6</v>
      </c>
      <c r="W124" s="22">
        <v>19.8</v>
      </c>
    </row>
    <row r="125" spans="1:23">
      <c r="A125" s="6" t="s">
        <v>842</v>
      </c>
      <c r="B125" s="55" t="s">
        <v>843</v>
      </c>
      <c r="C125" s="44">
        <v>73570</v>
      </c>
      <c r="D125" s="21">
        <v>7002.3</v>
      </c>
      <c r="E125" s="21">
        <v>5926.8</v>
      </c>
      <c r="F125" s="21">
        <v>8122.3</v>
      </c>
      <c r="G125" s="21">
        <v>9.5</v>
      </c>
      <c r="H125" s="21">
        <v>8.1</v>
      </c>
      <c r="I125" s="22">
        <v>11</v>
      </c>
      <c r="J125" s="44">
        <v>20411</v>
      </c>
      <c r="K125" s="21">
        <v>3514.4</v>
      </c>
      <c r="L125" s="21">
        <v>3070.2</v>
      </c>
      <c r="M125" s="21">
        <v>3932.1</v>
      </c>
      <c r="N125" s="21">
        <v>17.2</v>
      </c>
      <c r="O125" s="21">
        <v>15</v>
      </c>
      <c r="P125" s="22">
        <v>19.3</v>
      </c>
      <c r="Q125" s="35">
        <v>16213</v>
      </c>
      <c r="R125" s="21">
        <v>3273</v>
      </c>
      <c r="S125" s="21">
        <v>2850.8</v>
      </c>
      <c r="T125" s="21">
        <v>3705.9</v>
      </c>
      <c r="U125" s="21">
        <v>20.2</v>
      </c>
      <c r="V125" s="21">
        <v>17.600000000000001</v>
      </c>
      <c r="W125" s="22">
        <v>22.9</v>
      </c>
    </row>
    <row r="126" spans="1:23">
      <c r="A126" s="6" t="s">
        <v>682</v>
      </c>
      <c r="B126" s="55" t="s">
        <v>683</v>
      </c>
      <c r="C126" s="44">
        <v>50477</v>
      </c>
      <c r="D126" s="21">
        <v>4524.6000000000004</v>
      </c>
      <c r="E126" s="21">
        <v>3879.6</v>
      </c>
      <c r="F126" s="21">
        <v>5188.6000000000004</v>
      </c>
      <c r="G126" s="21">
        <v>9</v>
      </c>
      <c r="H126" s="21">
        <v>7.7</v>
      </c>
      <c r="I126" s="22">
        <v>10.3</v>
      </c>
      <c r="J126" s="44">
        <v>19264</v>
      </c>
      <c r="K126" s="21">
        <v>3138.1</v>
      </c>
      <c r="L126" s="21">
        <v>2783.8</v>
      </c>
      <c r="M126" s="21">
        <v>3492.9</v>
      </c>
      <c r="N126" s="21">
        <v>16.3</v>
      </c>
      <c r="O126" s="21">
        <v>14.5</v>
      </c>
      <c r="P126" s="22">
        <v>18.100000000000001</v>
      </c>
      <c r="Q126" s="35">
        <v>19801</v>
      </c>
      <c r="R126" s="21">
        <v>3775.4</v>
      </c>
      <c r="S126" s="21">
        <v>3349</v>
      </c>
      <c r="T126" s="21">
        <v>4243.7</v>
      </c>
      <c r="U126" s="21">
        <v>19.100000000000001</v>
      </c>
      <c r="V126" s="21">
        <v>16.899999999999999</v>
      </c>
      <c r="W126" s="22">
        <v>21.4</v>
      </c>
    </row>
    <row r="127" spans="1:23">
      <c r="A127" s="6" t="s">
        <v>352</v>
      </c>
      <c r="B127" s="55" t="s">
        <v>353</v>
      </c>
      <c r="C127" s="44">
        <v>21144</v>
      </c>
      <c r="D127" s="21">
        <v>2764</v>
      </c>
      <c r="E127" s="21">
        <v>2376.6</v>
      </c>
      <c r="F127" s="21">
        <v>3166</v>
      </c>
      <c r="G127" s="21">
        <v>13.1</v>
      </c>
      <c r="H127" s="21">
        <v>11.2</v>
      </c>
      <c r="I127" s="22">
        <v>15</v>
      </c>
      <c r="J127" s="44">
        <v>7860</v>
      </c>
      <c r="K127" s="21">
        <v>1767.5</v>
      </c>
      <c r="L127" s="21">
        <v>1578.9</v>
      </c>
      <c r="M127" s="21">
        <v>1956</v>
      </c>
      <c r="N127" s="21">
        <v>22.5</v>
      </c>
      <c r="O127" s="21">
        <v>20.100000000000001</v>
      </c>
      <c r="P127" s="22">
        <v>24.9</v>
      </c>
      <c r="Q127" s="35">
        <v>7628</v>
      </c>
      <c r="R127" s="21">
        <v>1988.8</v>
      </c>
      <c r="S127" s="21">
        <v>1766.3</v>
      </c>
      <c r="T127" s="21">
        <v>2213.1999999999998</v>
      </c>
      <c r="U127" s="21">
        <v>26.1</v>
      </c>
      <c r="V127" s="21">
        <v>23.2</v>
      </c>
      <c r="W127" s="22">
        <v>29</v>
      </c>
    </row>
    <row r="128" spans="1:23">
      <c r="A128" s="6" t="s">
        <v>546</v>
      </c>
      <c r="B128" s="55" t="s">
        <v>547</v>
      </c>
      <c r="C128" s="44">
        <v>33773</v>
      </c>
      <c r="D128" s="21">
        <v>3910.2</v>
      </c>
      <c r="E128" s="21">
        <v>3371.9</v>
      </c>
      <c r="F128" s="21">
        <v>4472.8999999999996</v>
      </c>
      <c r="G128" s="21">
        <v>11.6</v>
      </c>
      <c r="H128" s="21">
        <v>10</v>
      </c>
      <c r="I128" s="22">
        <v>13.2</v>
      </c>
      <c r="J128" s="44">
        <v>12217</v>
      </c>
      <c r="K128" s="21">
        <v>2486</v>
      </c>
      <c r="L128" s="21">
        <v>2216.4</v>
      </c>
      <c r="M128" s="21">
        <v>2733.9</v>
      </c>
      <c r="N128" s="21">
        <v>20.3</v>
      </c>
      <c r="O128" s="21">
        <v>18.100000000000001</v>
      </c>
      <c r="P128" s="22">
        <v>22.4</v>
      </c>
      <c r="Q128" s="35">
        <v>11765</v>
      </c>
      <c r="R128" s="21">
        <v>2778.6</v>
      </c>
      <c r="S128" s="21">
        <v>2476.1</v>
      </c>
      <c r="T128" s="21">
        <v>3096.1</v>
      </c>
      <c r="U128" s="21">
        <v>23.6</v>
      </c>
      <c r="V128" s="21">
        <v>21</v>
      </c>
      <c r="W128" s="22">
        <v>26.3</v>
      </c>
    </row>
    <row r="129" spans="1:23">
      <c r="A129" s="6" t="s">
        <v>306</v>
      </c>
      <c r="B129" s="55" t="s">
        <v>307</v>
      </c>
      <c r="C129" s="44">
        <v>38964</v>
      </c>
      <c r="D129" s="21">
        <v>4555.6000000000004</v>
      </c>
      <c r="E129" s="21">
        <v>3912</v>
      </c>
      <c r="F129" s="21">
        <v>5207.1000000000004</v>
      </c>
      <c r="G129" s="21">
        <v>11.7</v>
      </c>
      <c r="H129" s="21">
        <v>10</v>
      </c>
      <c r="I129" s="22">
        <v>13.4</v>
      </c>
      <c r="J129" s="44">
        <v>20625</v>
      </c>
      <c r="K129" s="21">
        <v>4194.5</v>
      </c>
      <c r="L129" s="21">
        <v>3742</v>
      </c>
      <c r="M129" s="21">
        <v>4620</v>
      </c>
      <c r="N129" s="21">
        <v>20.3</v>
      </c>
      <c r="O129" s="21">
        <v>18.100000000000001</v>
      </c>
      <c r="P129" s="22">
        <v>22.4</v>
      </c>
      <c r="Q129" s="35">
        <v>22118</v>
      </c>
      <c r="R129" s="21">
        <v>5205.7</v>
      </c>
      <c r="S129" s="21">
        <v>4616.5</v>
      </c>
      <c r="T129" s="21">
        <v>5785</v>
      </c>
      <c r="U129" s="21">
        <v>23.5</v>
      </c>
      <c r="V129" s="21">
        <v>20.9</v>
      </c>
      <c r="W129" s="22">
        <v>26.2</v>
      </c>
    </row>
    <row r="130" spans="1:23">
      <c r="A130" s="6" t="s">
        <v>658</v>
      </c>
      <c r="B130" s="55" t="s">
        <v>659</v>
      </c>
      <c r="C130" s="44">
        <v>622</v>
      </c>
      <c r="D130" s="21">
        <v>51.9</v>
      </c>
      <c r="E130" s="21">
        <v>42.7</v>
      </c>
      <c r="F130" s="21">
        <v>61.8</v>
      </c>
      <c r="G130" s="21">
        <v>8.3000000000000007</v>
      </c>
      <c r="H130" s="21">
        <v>6.9</v>
      </c>
      <c r="I130" s="22">
        <v>9.9</v>
      </c>
      <c r="J130" s="44">
        <v>242</v>
      </c>
      <c r="K130" s="21">
        <v>36.9</v>
      </c>
      <c r="L130" s="21">
        <v>31.3</v>
      </c>
      <c r="M130" s="21">
        <v>42.7</v>
      </c>
      <c r="N130" s="21">
        <v>15.2</v>
      </c>
      <c r="O130" s="21">
        <v>12.9</v>
      </c>
      <c r="P130" s="22">
        <v>17.600000000000001</v>
      </c>
      <c r="Q130" s="35">
        <v>354</v>
      </c>
      <c r="R130" s="21">
        <v>61.7</v>
      </c>
      <c r="S130" s="21">
        <v>52.2</v>
      </c>
      <c r="T130" s="21">
        <v>71.7</v>
      </c>
      <c r="U130" s="21">
        <v>17.399999999999999</v>
      </c>
      <c r="V130" s="21">
        <v>14.8</v>
      </c>
      <c r="W130" s="22">
        <v>20.2</v>
      </c>
    </row>
    <row r="131" spans="1:23">
      <c r="A131" s="6" t="s">
        <v>734</v>
      </c>
      <c r="B131" s="55" t="s">
        <v>735</v>
      </c>
      <c r="C131" s="44">
        <v>46274</v>
      </c>
      <c r="D131" s="21">
        <v>4685.3</v>
      </c>
      <c r="E131" s="21">
        <v>3948.5</v>
      </c>
      <c r="F131" s="21">
        <v>5463.3</v>
      </c>
      <c r="G131" s="21">
        <v>10.1</v>
      </c>
      <c r="H131" s="21">
        <v>8.5</v>
      </c>
      <c r="I131" s="22">
        <v>11.8</v>
      </c>
      <c r="J131" s="44">
        <v>12397</v>
      </c>
      <c r="K131" s="21">
        <v>2231.3000000000002</v>
      </c>
      <c r="L131" s="21">
        <v>1962.9</v>
      </c>
      <c r="M131" s="21">
        <v>2500.4</v>
      </c>
      <c r="N131" s="21">
        <v>18</v>
      </c>
      <c r="O131" s="21">
        <v>15.8</v>
      </c>
      <c r="P131" s="22">
        <v>20.2</v>
      </c>
      <c r="Q131" s="35">
        <v>9233</v>
      </c>
      <c r="R131" s="21">
        <v>1976.6</v>
      </c>
      <c r="S131" s="21">
        <v>1720.4</v>
      </c>
      <c r="T131" s="21">
        <v>2239.9</v>
      </c>
      <c r="U131" s="21">
        <v>21.4</v>
      </c>
      <c r="V131" s="21">
        <v>18.600000000000001</v>
      </c>
      <c r="W131" s="22">
        <v>24.3</v>
      </c>
    </row>
    <row r="132" spans="1:23">
      <c r="A132" s="6" t="s">
        <v>586</v>
      </c>
      <c r="B132" s="55" t="s">
        <v>587</v>
      </c>
      <c r="C132" s="44">
        <v>38985</v>
      </c>
      <c r="D132" s="21">
        <v>3871.7</v>
      </c>
      <c r="E132" s="21">
        <v>3329.1</v>
      </c>
      <c r="F132" s="21">
        <v>4442.3</v>
      </c>
      <c r="G132" s="21">
        <v>9.9</v>
      </c>
      <c r="H132" s="21">
        <v>8.5</v>
      </c>
      <c r="I132" s="22">
        <v>11.4</v>
      </c>
      <c r="J132" s="44">
        <v>11859</v>
      </c>
      <c r="K132" s="21">
        <v>2109.4</v>
      </c>
      <c r="L132" s="21">
        <v>1893.5</v>
      </c>
      <c r="M132" s="21">
        <v>2323.9</v>
      </c>
      <c r="N132" s="21">
        <v>17.8</v>
      </c>
      <c r="O132" s="21">
        <v>16</v>
      </c>
      <c r="P132" s="22">
        <v>19.600000000000001</v>
      </c>
      <c r="Q132" s="35">
        <v>10455</v>
      </c>
      <c r="R132" s="21">
        <v>2165.6</v>
      </c>
      <c r="S132" s="21">
        <v>1915.3</v>
      </c>
      <c r="T132" s="21">
        <v>2417.9</v>
      </c>
      <c r="U132" s="21">
        <v>20.7</v>
      </c>
      <c r="V132" s="21">
        <v>18.3</v>
      </c>
      <c r="W132" s="22">
        <v>23.1</v>
      </c>
    </row>
    <row r="133" spans="1:23">
      <c r="A133" s="6" t="s">
        <v>304</v>
      </c>
      <c r="B133" s="55" t="s">
        <v>305</v>
      </c>
      <c r="C133" s="44">
        <v>41539</v>
      </c>
      <c r="D133" s="21">
        <v>5012.2</v>
      </c>
      <c r="E133" s="21">
        <v>4300.5</v>
      </c>
      <c r="F133" s="21">
        <v>5738.3</v>
      </c>
      <c r="G133" s="21">
        <v>12.1</v>
      </c>
      <c r="H133" s="21">
        <v>10.4</v>
      </c>
      <c r="I133" s="22">
        <v>13.8</v>
      </c>
      <c r="J133" s="44">
        <v>19802</v>
      </c>
      <c r="K133" s="21">
        <v>4156.2</v>
      </c>
      <c r="L133" s="21">
        <v>3696.8</v>
      </c>
      <c r="M133" s="21">
        <v>4596.8999999999996</v>
      </c>
      <c r="N133" s="21">
        <v>21</v>
      </c>
      <c r="O133" s="21">
        <v>18.7</v>
      </c>
      <c r="P133" s="22">
        <v>23.2</v>
      </c>
      <c r="Q133" s="35">
        <v>21680</v>
      </c>
      <c r="R133" s="21">
        <v>5253.3</v>
      </c>
      <c r="S133" s="21">
        <v>4655.8999999999996</v>
      </c>
      <c r="T133" s="21">
        <v>5842.8</v>
      </c>
      <c r="U133" s="21">
        <v>24.2</v>
      </c>
      <c r="V133" s="21">
        <v>21.5</v>
      </c>
      <c r="W133" s="22">
        <v>27</v>
      </c>
    </row>
    <row r="134" spans="1:23">
      <c r="A134" s="6" t="s">
        <v>290</v>
      </c>
      <c r="B134" s="55" t="s">
        <v>291</v>
      </c>
      <c r="C134" s="44">
        <v>63934</v>
      </c>
      <c r="D134" s="21">
        <v>9614.5</v>
      </c>
      <c r="E134" s="21">
        <v>8266.6</v>
      </c>
      <c r="F134" s="21">
        <v>11053.4</v>
      </c>
      <c r="G134" s="21">
        <v>15</v>
      </c>
      <c r="H134" s="21">
        <v>12.9</v>
      </c>
      <c r="I134" s="22">
        <v>17.3</v>
      </c>
      <c r="J134" s="44">
        <v>23609</v>
      </c>
      <c r="K134" s="21">
        <v>6018.7</v>
      </c>
      <c r="L134" s="21">
        <v>5338.9</v>
      </c>
      <c r="M134" s="21">
        <v>6701</v>
      </c>
      <c r="N134" s="21">
        <v>25.5</v>
      </c>
      <c r="O134" s="21">
        <v>22.6</v>
      </c>
      <c r="P134" s="22">
        <v>28.4</v>
      </c>
      <c r="Q134" s="35">
        <v>19090</v>
      </c>
      <c r="R134" s="21">
        <v>5615.5</v>
      </c>
      <c r="S134" s="21">
        <v>4964.3999999999996</v>
      </c>
      <c r="T134" s="21">
        <v>6254.2</v>
      </c>
      <c r="U134" s="21">
        <v>29.4</v>
      </c>
      <c r="V134" s="21">
        <v>26</v>
      </c>
      <c r="W134" s="22">
        <v>32.799999999999997</v>
      </c>
    </row>
    <row r="135" spans="1:23">
      <c r="A135" s="6" t="s">
        <v>866</v>
      </c>
      <c r="B135" s="55" t="s">
        <v>867</v>
      </c>
      <c r="C135" s="44">
        <v>44139</v>
      </c>
      <c r="D135" s="21">
        <v>3258.9</v>
      </c>
      <c r="E135" s="21">
        <v>2773.7</v>
      </c>
      <c r="F135" s="21">
        <v>3770.2</v>
      </c>
      <c r="G135" s="21">
        <v>7.4</v>
      </c>
      <c r="H135" s="21">
        <v>6.3</v>
      </c>
      <c r="I135" s="22">
        <v>8.5</v>
      </c>
      <c r="J135" s="44">
        <v>13176</v>
      </c>
      <c r="K135" s="21">
        <v>1816</v>
      </c>
      <c r="L135" s="21">
        <v>1606.8</v>
      </c>
      <c r="M135" s="21">
        <v>2037.7</v>
      </c>
      <c r="N135" s="21">
        <v>13.8</v>
      </c>
      <c r="O135" s="21">
        <v>12.2</v>
      </c>
      <c r="P135" s="22">
        <v>15.5</v>
      </c>
      <c r="Q135" s="35">
        <v>12750</v>
      </c>
      <c r="R135" s="21">
        <v>2098.8000000000002</v>
      </c>
      <c r="S135" s="21">
        <v>1846.3</v>
      </c>
      <c r="T135" s="21">
        <v>2374.6999999999998</v>
      </c>
      <c r="U135" s="21">
        <v>16.5</v>
      </c>
      <c r="V135" s="21">
        <v>14.5</v>
      </c>
      <c r="W135" s="22">
        <v>18.600000000000001</v>
      </c>
    </row>
    <row r="136" spans="1:23">
      <c r="A136" s="6" t="s">
        <v>500</v>
      </c>
      <c r="B136" s="55" t="s">
        <v>501</v>
      </c>
      <c r="C136" s="44">
        <v>112433</v>
      </c>
      <c r="D136" s="21">
        <v>12877.8</v>
      </c>
      <c r="E136" s="21">
        <v>11118.1</v>
      </c>
      <c r="F136" s="21">
        <v>14646.1</v>
      </c>
      <c r="G136" s="21">
        <v>11.5</v>
      </c>
      <c r="H136" s="21">
        <v>9.9</v>
      </c>
      <c r="I136" s="22">
        <v>13</v>
      </c>
      <c r="J136" s="44">
        <v>41680</v>
      </c>
      <c r="K136" s="21">
        <v>8344.5</v>
      </c>
      <c r="L136" s="21">
        <v>7491.7</v>
      </c>
      <c r="M136" s="21">
        <v>9149.7999999999993</v>
      </c>
      <c r="N136" s="21">
        <v>20</v>
      </c>
      <c r="O136" s="21">
        <v>18</v>
      </c>
      <c r="P136" s="22">
        <v>22</v>
      </c>
      <c r="Q136" s="35">
        <v>39296</v>
      </c>
      <c r="R136" s="21">
        <v>9194.7000000000007</v>
      </c>
      <c r="S136" s="21">
        <v>8200.7999999999993</v>
      </c>
      <c r="T136" s="21">
        <v>10210.5</v>
      </c>
      <c r="U136" s="21">
        <v>23.4</v>
      </c>
      <c r="V136" s="21">
        <v>20.9</v>
      </c>
      <c r="W136" s="22">
        <v>26</v>
      </c>
    </row>
    <row r="137" spans="1:23">
      <c r="A137" s="6" t="s">
        <v>292</v>
      </c>
      <c r="B137" s="55" t="s">
        <v>293</v>
      </c>
      <c r="C137" s="44">
        <v>40505</v>
      </c>
      <c r="D137" s="21">
        <v>6080.1</v>
      </c>
      <c r="E137" s="21">
        <v>5201.8</v>
      </c>
      <c r="F137" s="21">
        <v>7069.8</v>
      </c>
      <c r="G137" s="21">
        <v>15</v>
      </c>
      <c r="H137" s="21">
        <v>12.8</v>
      </c>
      <c r="I137" s="22">
        <v>17.5</v>
      </c>
      <c r="J137" s="44">
        <v>16300</v>
      </c>
      <c r="K137" s="21">
        <v>4142</v>
      </c>
      <c r="L137" s="21">
        <v>3638.2</v>
      </c>
      <c r="M137" s="21">
        <v>4639.8999999999996</v>
      </c>
      <c r="N137" s="21">
        <v>25.4</v>
      </c>
      <c r="O137" s="21">
        <v>22.3</v>
      </c>
      <c r="P137" s="22">
        <v>28.5</v>
      </c>
      <c r="Q137" s="35">
        <v>11860</v>
      </c>
      <c r="R137" s="21">
        <v>3461.2</v>
      </c>
      <c r="S137" s="21">
        <v>3043.5</v>
      </c>
      <c r="T137" s="21">
        <v>3876.4</v>
      </c>
      <c r="U137" s="21">
        <v>29.2</v>
      </c>
      <c r="V137" s="21">
        <v>25.7</v>
      </c>
      <c r="W137" s="22">
        <v>32.700000000000003</v>
      </c>
    </row>
    <row r="138" spans="1:23">
      <c r="A138" s="6" t="s">
        <v>776</v>
      </c>
      <c r="B138" s="55" t="s">
        <v>777</v>
      </c>
      <c r="C138" s="44">
        <v>71621</v>
      </c>
      <c r="D138" s="21">
        <v>7503.6</v>
      </c>
      <c r="E138" s="21">
        <v>6344</v>
      </c>
      <c r="F138" s="21">
        <v>8712.5</v>
      </c>
      <c r="G138" s="21">
        <v>10.5</v>
      </c>
      <c r="H138" s="21">
        <v>8.9</v>
      </c>
      <c r="I138" s="22">
        <v>12.2</v>
      </c>
      <c r="J138" s="44">
        <v>17855</v>
      </c>
      <c r="K138" s="21">
        <v>3331.7</v>
      </c>
      <c r="L138" s="21">
        <v>2929.9</v>
      </c>
      <c r="M138" s="21">
        <v>3709</v>
      </c>
      <c r="N138" s="21">
        <v>18.7</v>
      </c>
      <c r="O138" s="21">
        <v>16.399999999999999</v>
      </c>
      <c r="P138" s="22">
        <v>20.8</v>
      </c>
      <c r="Q138" s="35">
        <v>12159</v>
      </c>
      <c r="R138" s="21">
        <v>2694</v>
      </c>
      <c r="S138" s="21">
        <v>2348.4</v>
      </c>
      <c r="T138" s="21">
        <v>3038.3</v>
      </c>
      <c r="U138" s="21">
        <v>22.2</v>
      </c>
      <c r="V138" s="21">
        <v>19.3</v>
      </c>
      <c r="W138" s="22">
        <v>25</v>
      </c>
    </row>
    <row r="139" spans="1:23">
      <c r="A139" s="6" t="s">
        <v>558</v>
      </c>
      <c r="B139" s="55" t="s">
        <v>559</v>
      </c>
      <c r="C139" s="44">
        <v>35445</v>
      </c>
      <c r="D139" s="21">
        <v>3744.3</v>
      </c>
      <c r="E139" s="21">
        <v>3234.8</v>
      </c>
      <c r="F139" s="21">
        <v>4274.8999999999996</v>
      </c>
      <c r="G139" s="21">
        <v>10.6</v>
      </c>
      <c r="H139" s="21">
        <v>9.1</v>
      </c>
      <c r="I139" s="22">
        <v>12.1</v>
      </c>
      <c r="J139" s="44">
        <v>15274</v>
      </c>
      <c r="K139" s="21">
        <v>2846</v>
      </c>
      <c r="L139" s="21">
        <v>2547.6999999999998</v>
      </c>
      <c r="M139" s="21">
        <v>3121</v>
      </c>
      <c r="N139" s="21">
        <v>18.600000000000001</v>
      </c>
      <c r="O139" s="21">
        <v>16.7</v>
      </c>
      <c r="P139" s="22">
        <v>20.399999999999999</v>
      </c>
      <c r="Q139" s="35">
        <v>15167</v>
      </c>
      <c r="R139" s="21">
        <v>3300.7</v>
      </c>
      <c r="S139" s="21">
        <v>2936.3</v>
      </c>
      <c r="T139" s="21">
        <v>3678.8</v>
      </c>
      <c r="U139" s="21">
        <v>21.8</v>
      </c>
      <c r="V139" s="21">
        <v>19.399999999999999</v>
      </c>
      <c r="W139" s="22">
        <v>24.3</v>
      </c>
    </row>
    <row r="140" spans="1:23">
      <c r="A140" s="6" t="s">
        <v>532</v>
      </c>
      <c r="B140" s="55" t="s">
        <v>533</v>
      </c>
      <c r="C140" s="44">
        <v>188815</v>
      </c>
      <c r="D140" s="21">
        <v>21140.1</v>
      </c>
      <c r="E140" s="21">
        <v>18245.099999999999</v>
      </c>
      <c r="F140" s="21">
        <v>24073.599999999999</v>
      </c>
      <c r="G140" s="21">
        <v>11.2</v>
      </c>
      <c r="H140" s="21">
        <v>9.6999999999999993</v>
      </c>
      <c r="I140" s="22">
        <v>12.7</v>
      </c>
      <c r="J140" s="44">
        <v>66726</v>
      </c>
      <c r="K140" s="21">
        <v>13176.3</v>
      </c>
      <c r="L140" s="21">
        <v>11799</v>
      </c>
      <c r="M140" s="21">
        <v>14481.8</v>
      </c>
      <c r="N140" s="21">
        <v>19.7</v>
      </c>
      <c r="O140" s="21">
        <v>17.7</v>
      </c>
      <c r="P140" s="22">
        <v>21.7</v>
      </c>
      <c r="Q140" s="35">
        <v>65119</v>
      </c>
      <c r="R140" s="21">
        <v>15041.4</v>
      </c>
      <c r="S140" s="21">
        <v>13401.7</v>
      </c>
      <c r="T140" s="21">
        <v>16742.599999999999</v>
      </c>
      <c r="U140" s="21">
        <v>23.1</v>
      </c>
      <c r="V140" s="21">
        <v>20.6</v>
      </c>
      <c r="W140" s="22">
        <v>25.7</v>
      </c>
    </row>
    <row r="141" spans="1:23">
      <c r="A141" s="6" t="s">
        <v>660</v>
      </c>
      <c r="B141" s="55" t="s">
        <v>661</v>
      </c>
      <c r="C141" s="44">
        <v>81670</v>
      </c>
      <c r="D141" s="21">
        <v>9749.2000000000007</v>
      </c>
      <c r="E141" s="21">
        <v>8310.7999999999993</v>
      </c>
      <c r="F141" s="21">
        <v>11257.3</v>
      </c>
      <c r="G141" s="21">
        <v>11.9</v>
      </c>
      <c r="H141" s="21">
        <v>10.199999999999999</v>
      </c>
      <c r="I141" s="22">
        <v>13.8</v>
      </c>
      <c r="J141" s="44">
        <v>26613</v>
      </c>
      <c r="K141" s="21">
        <v>5545.8</v>
      </c>
      <c r="L141" s="21">
        <v>4882.2</v>
      </c>
      <c r="M141" s="21">
        <v>6169.9</v>
      </c>
      <c r="N141" s="21">
        <v>20.8</v>
      </c>
      <c r="O141" s="21">
        <v>18.3</v>
      </c>
      <c r="P141" s="22">
        <v>23.2</v>
      </c>
      <c r="Q141" s="35">
        <v>20010</v>
      </c>
      <c r="R141" s="21">
        <v>4847.3</v>
      </c>
      <c r="S141" s="21">
        <v>4252.8999999999996</v>
      </c>
      <c r="T141" s="21">
        <v>5456</v>
      </c>
      <c r="U141" s="21">
        <v>24.2</v>
      </c>
      <c r="V141" s="21">
        <v>21.3</v>
      </c>
      <c r="W141" s="22">
        <v>27.3</v>
      </c>
    </row>
    <row r="142" spans="1:23">
      <c r="A142" s="6" t="s">
        <v>438</v>
      </c>
      <c r="B142" s="55" t="s">
        <v>439</v>
      </c>
      <c r="C142" s="44">
        <v>28037</v>
      </c>
      <c r="D142" s="21">
        <v>2690.3</v>
      </c>
      <c r="E142" s="21">
        <v>2317.9</v>
      </c>
      <c r="F142" s="21">
        <v>3078.9</v>
      </c>
      <c r="G142" s="21">
        <v>9.6</v>
      </c>
      <c r="H142" s="21">
        <v>8.3000000000000007</v>
      </c>
      <c r="I142" s="22">
        <v>11</v>
      </c>
      <c r="J142" s="44">
        <v>12763</v>
      </c>
      <c r="K142" s="21">
        <v>2200.4</v>
      </c>
      <c r="L142" s="21">
        <v>1972.5</v>
      </c>
      <c r="M142" s="21">
        <v>2426.9</v>
      </c>
      <c r="N142" s="21">
        <v>17.2</v>
      </c>
      <c r="O142" s="21">
        <v>15.5</v>
      </c>
      <c r="P142" s="22">
        <v>19</v>
      </c>
      <c r="Q142" s="35">
        <v>14898</v>
      </c>
      <c r="R142" s="21">
        <v>3024.3</v>
      </c>
      <c r="S142" s="21">
        <v>2692.3</v>
      </c>
      <c r="T142" s="21">
        <v>3381</v>
      </c>
      <c r="U142" s="21">
        <v>20.3</v>
      </c>
      <c r="V142" s="21">
        <v>18.100000000000001</v>
      </c>
      <c r="W142" s="22">
        <v>22.7</v>
      </c>
    </row>
    <row r="143" spans="1:23">
      <c r="A143" s="6" t="s">
        <v>706</v>
      </c>
      <c r="B143" s="55" t="s">
        <v>707</v>
      </c>
      <c r="C143" s="44">
        <v>73616</v>
      </c>
      <c r="D143" s="21">
        <v>8082.3</v>
      </c>
      <c r="E143" s="21">
        <v>6845</v>
      </c>
      <c r="F143" s="21">
        <v>9357.2000000000007</v>
      </c>
      <c r="G143" s="21">
        <v>11</v>
      </c>
      <c r="H143" s="21">
        <v>9.3000000000000007</v>
      </c>
      <c r="I143" s="22">
        <v>12.7</v>
      </c>
      <c r="J143" s="44">
        <v>17897</v>
      </c>
      <c r="K143" s="21">
        <v>3464.7</v>
      </c>
      <c r="L143" s="21">
        <v>3057.5</v>
      </c>
      <c r="M143" s="21">
        <v>3838.4</v>
      </c>
      <c r="N143" s="21">
        <v>19.399999999999999</v>
      </c>
      <c r="O143" s="21">
        <v>17.100000000000001</v>
      </c>
      <c r="P143" s="22">
        <v>21.4</v>
      </c>
      <c r="Q143" s="35">
        <v>13210</v>
      </c>
      <c r="R143" s="21">
        <v>3065.9</v>
      </c>
      <c r="S143" s="21">
        <v>2690.1</v>
      </c>
      <c r="T143" s="21">
        <v>3435.7</v>
      </c>
      <c r="U143" s="21">
        <v>23.2</v>
      </c>
      <c r="V143" s="21">
        <v>20.399999999999999</v>
      </c>
      <c r="W143" s="22">
        <v>26</v>
      </c>
    </row>
    <row r="144" spans="1:23">
      <c r="A144" s="6" t="s">
        <v>622</v>
      </c>
      <c r="B144" s="55" t="s">
        <v>623</v>
      </c>
      <c r="C144" s="44">
        <v>30022</v>
      </c>
      <c r="D144" s="21">
        <v>2611.9</v>
      </c>
      <c r="E144" s="21">
        <v>2236.5</v>
      </c>
      <c r="F144" s="21">
        <v>2998.4</v>
      </c>
      <c r="G144" s="21">
        <v>8.6999999999999993</v>
      </c>
      <c r="H144" s="21">
        <v>7.4</v>
      </c>
      <c r="I144" s="22">
        <v>10</v>
      </c>
      <c r="J144" s="44">
        <v>12426</v>
      </c>
      <c r="K144" s="21">
        <v>1962.1</v>
      </c>
      <c r="L144" s="21">
        <v>1750.6</v>
      </c>
      <c r="M144" s="21">
        <v>2184.8000000000002</v>
      </c>
      <c r="N144" s="21">
        <v>15.8</v>
      </c>
      <c r="O144" s="21">
        <v>14.1</v>
      </c>
      <c r="P144" s="22">
        <v>17.600000000000001</v>
      </c>
      <c r="Q144" s="35">
        <v>14461</v>
      </c>
      <c r="R144" s="21">
        <v>2693</v>
      </c>
      <c r="S144" s="21">
        <v>2388.8000000000002</v>
      </c>
      <c r="T144" s="21">
        <v>3020.3</v>
      </c>
      <c r="U144" s="21">
        <v>18.600000000000001</v>
      </c>
      <c r="V144" s="21">
        <v>16.5</v>
      </c>
      <c r="W144" s="22">
        <v>20.9</v>
      </c>
    </row>
    <row r="145" spans="1:23">
      <c r="A145" s="6" t="s">
        <v>308</v>
      </c>
      <c r="B145" s="55" t="s">
        <v>309</v>
      </c>
      <c r="C145" s="44">
        <v>21977</v>
      </c>
      <c r="D145" s="21">
        <v>2761.7</v>
      </c>
      <c r="E145" s="21">
        <v>2383.4</v>
      </c>
      <c r="F145" s="21">
        <v>3134.4</v>
      </c>
      <c r="G145" s="21">
        <v>12.6</v>
      </c>
      <c r="H145" s="21">
        <v>10.8</v>
      </c>
      <c r="I145" s="22">
        <v>14.3</v>
      </c>
      <c r="J145" s="44">
        <v>8066</v>
      </c>
      <c r="K145" s="21">
        <v>1752.7</v>
      </c>
      <c r="L145" s="21">
        <v>1577.8</v>
      </c>
      <c r="M145" s="21">
        <v>1927.6</v>
      </c>
      <c r="N145" s="21">
        <v>21.7</v>
      </c>
      <c r="O145" s="21">
        <v>19.600000000000001</v>
      </c>
      <c r="P145" s="22">
        <v>23.9</v>
      </c>
      <c r="Q145" s="35">
        <v>7809</v>
      </c>
      <c r="R145" s="21">
        <v>1977.2</v>
      </c>
      <c r="S145" s="21">
        <v>1761</v>
      </c>
      <c r="T145" s="21">
        <v>2188.1</v>
      </c>
      <c r="U145" s="21">
        <v>25.3</v>
      </c>
      <c r="V145" s="21">
        <v>22.6</v>
      </c>
      <c r="W145" s="22">
        <v>28</v>
      </c>
    </row>
    <row r="146" spans="1:23">
      <c r="A146" s="6" t="s">
        <v>324</v>
      </c>
      <c r="B146" s="55" t="s">
        <v>325</v>
      </c>
      <c r="C146" s="44">
        <v>109706</v>
      </c>
      <c r="D146" s="21">
        <v>15454.7</v>
      </c>
      <c r="E146" s="21">
        <v>13122.7</v>
      </c>
      <c r="F146" s="21">
        <v>18011</v>
      </c>
      <c r="G146" s="21">
        <v>14.1</v>
      </c>
      <c r="H146" s="21">
        <v>12</v>
      </c>
      <c r="I146" s="22">
        <v>16.399999999999999</v>
      </c>
      <c r="J146" s="44">
        <v>43456</v>
      </c>
      <c r="K146" s="21">
        <v>10499.8</v>
      </c>
      <c r="L146" s="21">
        <v>9198.2000000000007</v>
      </c>
      <c r="M146" s="21">
        <v>11775.3</v>
      </c>
      <c r="N146" s="21">
        <v>24.2</v>
      </c>
      <c r="O146" s="21">
        <v>21.2</v>
      </c>
      <c r="P146" s="22">
        <v>27.1</v>
      </c>
      <c r="Q146" s="35">
        <v>34576</v>
      </c>
      <c r="R146" s="21">
        <v>9655.2999999999993</v>
      </c>
      <c r="S146" s="21">
        <v>8459.4</v>
      </c>
      <c r="T146" s="21">
        <v>10837.9</v>
      </c>
      <c r="U146" s="21">
        <v>27.9</v>
      </c>
      <c r="V146" s="21">
        <v>24.5</v>
      </c>
      <c r="W146" s="22">
        <v>31.3</v>
      </c>
    </row>
    <row r="147" spans="1:23">
      <c r="A147" s="6" t="s">
        <v>634</v>
      </c>
      <c r="B147" s="55" t="s">
        <v>635</v>
      </c>
      <c r="C147" s="44">
        <v>51067</v>
      </c>
      <c r="D147" s="21">
        <v>5985.4</v>
      </c>
      <c r="E147" s="21">
        <v>5133</v>
      </c>
      <c r="F147" s="21">
        <v>6856.4</v>
      </c>
      <c r="G147" s="21">
        <v>11.7</v>
      </c>
      <c r="H147" s="21">
        <v>10.1</v>
      </c>
      <c r="I147" s="22">
        <v>13.4</v>
      </c>
      <c r="J147" s="44">
        <v>14555</v>
      </c>
      <c r="K147" s="21">
        <v>3036.3</v>
      </c>
      <c r="L147" s="21">
        <v>2693.3</v>
      </c>
      <c r="M147" s="21">
        <v>3347.3</v>
      </c>
      <c r="N147" s="21">
        <v>20.9</v>
      </c>
      <c r="O147" s="21">
        <v>18.5</v>
      </c>
      <c r="P147" s="22">
        <v>23</v>
      </c>
      <c r="Q147" s="35">
        <v>12638</v>
      </c>
      <c r="R147" s="21">
        <v>3073.4</v>
      </c>
      <c r="S147" s="21">
        <v>2724.4</v>
      </c>
      <c r="T147" s="21">
        <v>3425.1</v>
      </c>
      <c r="U147" s="21">
        <v>24.3</v>
      </c>
      <c r="V147" s="21">
        <v>21.6</v>
      </c>
      <c r="W147" s="22">
        <v>27.1</v>
      </c>
    </row>
    <row r="148" spans="1:23">
      <c r="A148" s="6" t="s">
        <v>602</v>
      </c>
      <c r="B148" s="55" t="s">
        <v>603</v>
      </c>
      <c r="C148" s="44">
        <v>47494</v>
      </c>
      <c r="D148" s="21">
        <v>4701.5</v>
      </c>
      <c r="E148" s="21">
        <v>4047.6</v>
      </c>
      <c r="F148" s="21">
        <v>5354.7</v>
      </c>
      <c r="G148" s="21">
        <v>9.9</v>
      </c>
      <c r="H148" s="21">
        <v>8.5</v>
      </c>
      <c r="I148" s="22">
        <v>11.3</v>
      </c>
      <c r="J148" s="44">
        <v>17097</v>
      </c>
      <c r="K148" s="21">
        <v>3043.3</v>
      </c>
      <c r="L148" s="21">
        <v>2709</v>
      </c>
      <c r="M148" s="21">
        <v>3365.9</v>
      </c>
      <c r="N148" s="21">
        <v>17.8</v>
      </c>
      <c r="O148" s="21">
        <v>15.8</v>
      </c>
      <c r="P148" s="22">
        <v>19.7</v>
      </c>
      <c r="Q148" s="35">
        <v>18515</v>
      </c>
      <c r="R148" s="21">
        <v>3837.9</v>
      </c>
      <c r="S148" s="21">
        <v>3419.6</v>
      </c>
      <c r="T148" s="21">
        <v>4296.7</v>
      </c>
      <c r="U148" s="21">
        <v>20.7</v>
      </c>
      <c r="V148" s="21">
        <v>18.5</v>
      </c>
      <c r="W148" s="22">
        <v>23.2</v>
      </c>
    </row>
    <row r="149" spans="1:23">
      <c r="A149" s="6" t="s">
        <v>736</v>
      </c>
      <c r="B149" s="55" t="s">
        <v>737</v>
      </c>
      <c r="C149" s="44">
        <v>19440</v>
      </c>
      <c r="D149" s="21">
        <v>1739.3</v>
      </c>
      <c r="E149" s="21">
        <v>1482.1</v>
      </c>
      <c r="F149" s="21">
        <v>1995.8</v>
      </c>
      <c r="G149" s="21">
        <v>8.9</v>
      </c>
      <c r="H149" s="21">
        <v>7.6</v>
      </c>
      <c r="I149" s="22">
        <v>10.3</v>
      </c>
      <c r="J149" s="44">
        <v>8650</v>
      </c>
      <c r="K149" s="21">
        <v>1381</v>
      </c>
      <c r="L149" s="21">
        <v>1209.9000000000001</v>
      </c>
      <c r="M149" s="21">
        <v>1546.6</v>
      </c>
      <c r="N149" s="21">
        <v>16</v>
      </c>
      <c r="O149" s="21">
        <v>14</v>
      </c>
      <c r="P149" s="22">
        <v>17.899999999999999</v>
      </c>
      <c r="Q149" s="35">
        <v>9274</v>
      </c>
      <c r="R149" s="21">
        <v>1739.6</v>
      </c>
      <c r="S149" s="21">
        <v>1526.6</v>
      </c>
      <c r="T149" s="21">
        <v>1962.8</v>
      </c>
      <c r="U149" s="21">
        <v>18.8</v>
      </c>
      <c r="V149" s="21">
        <v>16.5</v>
      </c>
      <c r="W149" s="22">
        <v>21.2</v>
      </c>
    </row>
    <row r="150" spans="1:23">
      <c r="A150" s="6" t="s">
        <v>636</v>
      </c>
      <c r="B150" s="55" t="s">
        <v>637</v>
      </c>
      <c r="C150" s="44">
        <v>23357</v>
      </c>
      <c r="D150" s="21">
        <v>2036.8</v>
      </c>
      <c r="E150" s="21">
        <v>1741</v>
      </c>
      <c r="F150" s="21">
        <v>2342.5</v>
      </c>
      <c r="G150" s="21">
        <v>8.6999999999999993</v>
      </c>
      <c r="H150" s="21">
        <v>7.5</v>
      </c>
      <c r="I150" s="22">
        <v>10</v>
      </c>
      <c r="J150" s="44">
        <v>11253</v>
      </c>
      <c r="K150" s="21">
        <v>1770.2</v>
      </c>
      <c r="L150" s="21">
        <v>1564.9</v>
      </c>
      <c r="M150" s="21">
        <v>1966.3</v>
      </c>
      <c r="N150" s="21">
        <v>15.7</v>
      </c>
      <c r="O150" s="21">
        <v>13.9</v>
      </c>
      <c r="P150" s="22">
        <v>17.5</v>
      </c>
      <c r="Q150" s="35">
        <v>12567</v>
      </c>
      <c r="R150" s="21">
        <v>2331.6</v>
      </c>
      <c r="S150" s="21">
        <v>2055.5</v>
      </c>
      <c r="T150" s="21">
        <v>2614.5</v>
      </c>
      <c r="U150" s="21">
        <v>18.600000000000001</v>
      </c>
      <c r="V150" s="21">
        <v>16.399999999999999</v>
      </c>
      <c r="W150" s="22">
        <v>20.8</v>
      </c>
    </row>
    <row r="151" spans="1:23">
      <c r="A151" s="6" t="s">
        <v>474</v>
      </c>
      <c r="B151" s="55" t="s">
        <v>475</v>
      </c>
      <c r="C151" s="44">
        <v>111834</v>
      </c>
      <c r="D151" s="21">
        <v>15401.6</v>
      </c>
      <c r="E151" s="21">
        <v>13051.4</v>
      </c>
      <c r="F151" s="21">
        <v>18002.599999999999</v>
      </c>
      <c r="G151" s="21">
        <v>13.8</v>
      </c>
      <c r="H151" s="21">
        <v>11.7</v>
      </c>
      <c r="I151" s="22">
        <v>16.100000000000001</v>
      </c>
      <c r="J151" s="44">
        <v>31931</v>
      </c>
      <c r="K151" s="21">
        <v>7561.4</v>
      </c>
      <c r="L151" s="21">
        <v>6614.4</v>
      </c>
      <c r="M151" s="21">
        <v>8528.2000000000007</v>
      </c>
      <c r="N151" s="21">
        <v>23.7</v>
      </c>
      <c r="O151" s="21">
        <v>20.7</v>
      </c>
      <c r="P151" s="22">
        <v>26.7</v>
      </c>
      <c r="Q151" s="35">
        <v>23163</v>
      </c>
      <c r="R151" s="21">
        <v>6414.6</v>
      </c>
      <c r="S151" s="21">
        <v>5591.4</v>
      </c>
      <c r="T151" s="21">
        <v>7259.2</v>
      </c>
      <c r="U151" s="21">
        <v>27.7</v>
      </c>
      <c r="V151" s="21">
        <v>24.1</v>
      </c>
      <c r="W151" s="22">
        <v>31.3</v>
      </c>
    </row>
    <row r="152" spans="1:23">
      <c r="A152" s="6" t="s">
        <v>382</v>
      </c>
      <c r="B152" s="55" t="s">
        <v>383</v>
      </c>
      <c r="C152" s="44">
        <v>29318</v>
      </c>
      <c r="D152" s="21">
        <v>3786.9</v>
      </c>
      <c r="E152" s="21">
        <v>3265.2</v>
      </c>
      <c r="F152" s="21">
        <v>4322</v>
      </c>
      <c r="G152" s="21">
        <v>12.9</v>
      </c>
      <c r="H152" s="21">
        <v>11.1</v>
      </c>
      <c r="I152" s="22">
        <v>14.7</v>
      </c>
      <c r="J152" s="44">
        <v>11727</v>
      </c>
      <c r="K152" s="21">
        <v>2608.5</v>
      </c>
      <c r="L152" s="21">
        <v>2326.6</v>
      </c>
      <c r="M152" s="21">
        <v>2881.6</v>
      </c>
      <c r="N152" s="21">
        <v>22.2</v>
      </c>
      <c r="O152" s="21">
        <v>19.8</v>
      </c>
      <c r="P152" s="22">
        <v>24.6</v>
      </c>
      <c r="Q152" s="35">
        <v>10719</v>
      </c>
      <c r="R152" s="21">
        <v>2765.4</v>
      </c>
      <c r="S152" s="21">
        <v>2459.8000000000002</v>
      </c>
      <c r="T152" s="21">
        <v>3080.3</v>
      </c>
      <c r="U152" s="21">
        <v>25.8</v>
      </c>
      <c r="V152" s="21">
        <v>22.9</v>
      </c>
      <c r="W152" s="22">
        <v>28.7</v>
      </c>
    </row>
    <row r="153" spans="1:23">
      <c r="A153" s="6" t="s">
        <v>510</v>
      </c>
      <c r="B153" s="55" t="s">
        <v>511</v>
      </c>
      <c r="C153" s="44">
        <v>71621</v>
      </c>
      <c r="D153" s="21">
        <v>8219.7000000000007</v>
      </c>
      <c r="E153" s="21">
        <v>7068</v>
      </c>
      <c r="F153" s="21">
        <v>9357.9</v>
      </c>
      <c r="G153" s="21">
        <v>11.5</v>
      </c>
      <c r="H153" s="21">
        <v>9.9</v>
      </c>
      <c r="I153" s="22">
        <v>13.1</v>
      </c>
      <c r="J153" s="44">
        <v>24980</v>
      </c>
      <c r="K153" s="21">
        <v>5056.3</v>
      </c>
      <c r="L153" s="21">
        <v>4543.7</v>
      </c>
      <c r="M153" s="21">
        <v>5552.4</v>
      </c>
      <c r="N153" s="21">
        <v>20.2</v>
      </c>
      <c r="O153" s="21">
        <v>18.2</v>
      </c>
      <c r="P153" s="22">
        <v>22.2</v>
      </c>
      <c r="Q153" s="35">
        <v>23089</v>
      </c>
      <c r="R153" s="21">
        <v>5430.6</v>
      </c>
      <c r="S153" s="21">
        <v>4845.2</v>
      </c>
      <c r="T153" s="21">
        <v>6025.2</v>
      </c>
      <c r="U153" s="21">
        <v>23.5</v>
      </c>
      <c r="V153" s="21">
        <v>21</v>
      </c>
      <c r="W153" s="22">
        <v>26.1</v>
      </c>
    </row>
    <row r="154" spans="1:23">
      <c r="A154" s="6" t="s">
        <v>662</v>
      </c>
      <c r="B154" s="55" t="s">
        <v>663</v>
      </c>
      <c r="C154" s="44">
        <v>15441</v>
      </c>
      <c r="D154" s="21">
        <v>1398.8</v>
      </c>
      <c r="E154" s="21">
        <v>1199.5999999999999</v>
      </c>
      <c r="F154" s="21">
        <v>1608.4</v>
      </c>
      <c r="G154" s="21">
        <v>9.1</v>
      </c>
      <c r="H154" s="21">
        <v>7.8</v>
      </c>
      <c r="I154" s="22">
        <v>10.4</v>
      </c>
      <c r="J154" s="44">
        <v>6656</v>
      </c>
      <c r="K154" s="21">
        <v>1086.8</v>
      </c>
      <c r="L154" s="21">
        <v>961.9</v>
      </c>
      <c r="M154" s="21">
        <v>1206.0999999999999</v>
      </c>
      <c r="N154" s="21">
        <v>16.3</v>
      </c>
      <c r="O154" s="21">
        <v>14.5</v>
      </c>
      <c r="P154" s="22">
        <v>18.100000000000001</v>
      </c>
      <c r="Q154" s="35">
        <v>6396</v>
      </c>
      <c r="R154" s="21">
        <v>1221.8</v>
      </c>
      <c r="S154" s="21">
        <v>1083.9000000000001</v>
      </c>
      <c r="T154" s="21">
        <v>1369.5</v>
      </c>
      <c r="U154" s="21">
        <v>19.100000000000001</v>
      </c>
      <c r="V154" s="21">
        <v>16.899999999999999</v>
      </c>
      <c r="W154" s="22">
        <v>21.4</v>
      </c>
    </row>
    <row r="155" spans="1:23">
      <c r="A155" s="6" t="s">
        <v>844</v>
      </c>
      <c r="B155" s="55" t="s">
        <v>845</v>
      </c>
      <c r="C155" s="44">
        <v>54863</v>
      </c>
      <c r="D155" s="21">
        <v>4746.7</v>
      </c>
      <c r="E155" s="21">
        <v>4073.5</v>
      </c>
      <c r="F155" s="21">
        <v>5463.4</v>
      </c>
      <c r="G155" s="21">
        <v>8.6999999999999993</v>
      </c>
      <c r="H155" s="21">
        <v>7.4</v>
      </c>
      <c r="I155" s="22">
        <v>10</v>
      </c>
      <c r="J155" s="44">
        <v>15630</v>
      </c>
      <c r="K155" s="21">
        <v>2482.6</v>
      </c>
      <c r="L155" s="21">
        <v>2191.6</v>
      </c>
      <c r="M155" s="21">
        <v>2752</v>
      </c>
      <c r="N155" s="21">
        <v>15.9</v>
      </c>
      <c r="O155" s="21">
        <v>14</v>
      </c>
      <c r="P155" s="22">
        <v>17.600000000000001</v>
      </c>
      <c r="Q155" s="35">
        <v>13260</v>
      </c>
      <c r="R155" s="21">
        <v>2493.6999999999998</v>
      </c>
      <c r="S155" s="21">
        <v>2206</v>
      </c>
      <c r="T155" s="21">
        <v>2810.2</v>
      </c>
      <c r="U155" s="21">
        <v>18.8</v>
      </c>
      <c r="V155" s="21">
        <v>16.600000000000001</v>
      </c>
      <c r="W155" s="22">
        <v>21.2</v>
      </c>
    </row>
    <row r="156" spans="1:23">
      <c r="A156" s="6" t="s">
        <v>570</v>
      </c>
      <c r="B156" s="55" t="s">
        <v>571</v>
      </c>
      <c r="C156" s="44">
        <v>23565</v>
      </c>
      <c r="D156" s="21">
        <v>2226</v>
      </c>
      <c r="E156" s="21">
        <v>1897.9</v>
      </c>
      <c r="F156" s="21">
        <v>2561.8000000000002</v>
      </c>
      <c r="G156" s="21">
        <v>9.4</v>
      </c>
      <c r="H156" s="21">
        <v>8.1</v>
      </c>
      <c r="I156" s="22">
        <v>10.9</v>
      </c>
      <c r="J156" s="44">
        <v>10520</v>
      </c>
      <c r="K156" s="21">
        <v>1759.6</v>
      </c>
      <c r="L156" s="21">
        <v>1552.9</v>
      </c>
      <c r="M156" s="21">
        <v>1960.8</v>
      </c>
      <c r="N156" s="21">
        <v>16.7</v>
      </c>
      <c r="O156" s="21">
        <v>14.8</v>
      </c>
      <c r="P156" s="22">
        <v>18.600000000000001</v>
      </c>
      <c r="Q156" s="35">
        <v>10628</v>
      </c>
      <c r="R156" s="21">
        <v>2090.9</v>
      </c>
      <c r="S156" s="21">
        <v>1843.9</v>
      </c>
      <c r="T156" s="21">
        <v>2352.9</v>
      </c>
      <c r="U156" s="21">
        <v>19.7</v>
      </c>
      <c r="V156" s="21">
        <v>17.3</v>
      </c>
      <c r="W156" s="22">
        <v>22.1</v>
      </c>
    </row>
    <row r="157" spans="1:23">
      <c r="A157" s="6" t="s">
        <v>502</v>
      </c>
      <c r="B157" s="55" t="s">
        <v>503</v>
      </c>
      <c r="C157" s="44">
        <v>30329</v>
      </c>
      <c r="D157" s="21">
        <v>2942.1</v>
      </c>
      <c r="E157" s="21">
        <v>2515.6</v>
      </c>
      <c r="F157" s="21">
        <v>3384.8</v>
      </c>
      <c r="G157" s="21">
        <v>9.6999999999999993</v>
      </c>
      <c r="H157" s="21">
        <v>8.3000000000000007</v>
      </c>
      <c r="I157" s="22">
        <v>11.2</v>
      </c>
      <c r="J157" s="44">
        <v>14017</v>
      </c>
      <c r="K157" s="21">
        <v>2421.4</v>
      </c>
      <c r="L157" s="21">
        <v>2142.1999999999998</v>
      </c>
      <c r="M157" s="21">
        <v>2696.2</v>
      </c>
      <c r="N157" s="21">
        <v>17.3</v>
      </c>
      <c r="O157" s="21">
        <v>15.3</v>
      </c>
      <c r="P157" s="22">
        <v>19.2</v>
      </c>
      <c r="Q157" s="35">
        <v>14331</v>
      </c>
      <c r="R157" s="21">
        <v>2894.2</v>
      </c>
      <c r="S157" s="21">
        <v>2573.6999999999998</v>
      </c>
      <c r="T157" s="21">
        <v>3245.7</v>
      </c>
      <c r="U157" s="21">
        <v>20.2</v>
      </c>
      <c r="V157" s="21">
        <v>18</v>
      </c>
      <c r="W157" s="22">
        <v>22.6</v>
      </c>
    </row>
    <row r="158" spans="1:23">
      <c r="A158" s="6" t="s">
        <v>778</v>
      </c>
      <c r="B158" s="55" t="s">
        <v>779</v>
      </c>
      <c r="C158" s="44">
        <v>43159</v>
      </c>
      <c r="D158" s="21">
        <v>3412.2</v>
      </c>
      <c r="E158" s="21">
        <v>2873.2</v>
      </c>
      <c r="F158" s="21">
        <v>3982.3</v>
      </c>
      <c r="G158" s="21">
        <v>7.9</v>
      </c>
      <c r="H158" s="21">
        <v>6.7</v>
      </c>
      <c r="I158" s="22">
        <v>9.1999999999999993</v>
      </c>
      <c r="J158" s="44">
        <v>15836</v>
      </c>
      <c r="K158" s="21">
        <v>2306.8000000000002</v>
      </c>
      <c r="L158" s="21">
        <v>1996</v>
      </c>
      <c r="M158" s="21">
        <v>2603</v>
      </c>
      <c r="N158" s="21">
        <v>14.6</v>
      </c>
      <c r="O158" s="21">
        <v>12.6</v>
      </c>
      <c r="P158" s="22">
        <v>16.399999999999999</v>
      </c>
      <c r="Q158" s="35">
        <v>17780</v>
      </c>
      <c r="R158" s="21">
        <v>3073.1</v>
      </c>
      <c r="S158" s="21">
        <v>2688.9</v>
      </c>
      <c r="T158" s="21">
        <v>3510.5</v>
      </c>
      <c r="U158" s="21">
        <v>17.3</v>
      </c>
      <c r="V158" s="21">
        <v>15.1</v>
      </c>
      <c r="W158" s="22">
        <v>19.7</v>
      </c>
    </row>
    <row r="159" spans="1:23">
      <c r="A159" s="6" t="s">
        <v>346</v>
      </c>
      <c r="B159" s="55" t="s">
        <v>347</v>
      </c>
      <c r="C159" s="44">
        <v>33625</v>
      </c>
      <c r="D159" s="21">
        <v>4507</v>
      </c>
      <c r="E159" s="21">
        <v>3873.1</v>
      </c>
      <c r="F159" s="21">
        <v>5182.3999999999996</v>
      </c>
      <c r="G159" s="21">
        <v>13.4</v>
      </c>
      <c r="H159" s="21">
        <v>11.5</v>
      </c>
      <c r="I159" s="22">
        <v>15.4</v>
      </c>
      <c r="J159" s="44">
        <v>14248</v>
      </c>
      <c r="K159" s="21">
        <v>3265.4</v>
      </c>
      <c r="L159" s="21">
        <v>2891.7</v>
      </c>
      <c r="M159" s="21">
        <v>3630.8</v>
      </c>
      <c r="N159" s="21">
        <v>22.9</v>
      </c>
      <c r="O159" s="21">
        <v>20.3</v>
      </c>
      <c r="P159" s="22">
        <v>25.5</v>
      </c>
      <c r="Q159" s="35">
        <v>11733</v>
      </c>
      <c r="R159" s="21">
        <v>3103.8</v>
      </c>
      <c r="S159" s="21">
        <v>2746.6</v>
      </c>
      <c r="T159" s="21">
        <v>3474.2</v>
      </c>
      <c r="U159" s="21">
        <v>26.5</v>
      </c>
      <c r="V159" s="21">
        <v>23.4</v>
      </c>
      <c r="W159" s="22">
        <v>29.6</v>
      </c>
    </row>
    <row r="160" spans="1:23">
      <c r="A160" s="6" t="s">
        <v>758</v>
      </c>
      <c r="B160" s="55" t="s">
        <v>759</v>
      </c>
      <c r="C160" s="44">
        <v>74932</v>
      </c>
      <c r="D160" s="21">
        <v>7290.5</v>
      </c>
      <c r="E160" s="21">
        <v>6283.7</v>
      </c>
      <c r="F160" s="21">
        <v>8295.5</v>
      </c>
      <c r="G160" s="21">
        <v>9.6999999999999993</v>
      </c>
      <c r="H160" s="21">
        <v>8.4</v>
      </c>
      <c r="I160" s="22">
        <v>11.1</v>
      </c>
      <c r="J160" s="44">
        <v>24005</v>
      </c>
      <c r="K160" s="21">
        <v>4217.5</v>
      </c>
      <c r="L160" s="21">
        <v>3774.4</v>
      </c>
      <c r="M160" s="21">
        <v>4653.8</v>
      </c>
      <c r="N160" s="21">
        <v>17.600000000000001</v>
      </c>
      <c r="O160" s="21">
        <v>15.7</v>
      </c>
      <c r="P160" s="22">
        <v>19.399999999999999</v>
      </c>
      <c r="Q160" s="35">
        <v>19500</v>
      </c>
      <c r="R160" s="21">
        <v>4014.1</v>
      </c>
      <c r="S160" s="21">
        <v>3554.1</v>
      </c>
      <c r="T160" s="21">
        <v>4497.6000000000004</v>
      </c>
      <c r="U160" s="21">
        <v>20.6</v>
      </c>
      <c r="V160" s="21">
        <v>18.2</v>
      </c>
      <c r="W160" s="22">
        <v>23.1</v>
      </c>
    </row>
    <row r="161" spans="1:23">
      <c r="A161" s="6" t="s">
        <v>824</v>
      </c>
      <c r="B161" s="55" t="s">
        <v>825</v>
      </c>
      <c r="C161" s="44">
        <v>25748</v>
      </c>
      <c r="D161" s="21">
        <v>1947.6</v>
      </c>
      <c r="E161" s="21">
        <v>1651.4</v>
      </c>
      <c r="F161" s="21">
        <v>2256.3000000000002</v>
      </c>
      <c r="G161" s="21">
        <v>7.6</v>
      </c>
      <c r="H161" s="21">
        <v>6.4</v>
      </c>
      <c r="I161" s="22">
        <v>8.8000000000000007</v>
      </c>
      <c r="J161" s="44">
        <v>10122</v>
      </c>
      <c r="K161" s="21">
        <v>1403.2</v>
      </c>
      <c r="L161" s="21">
        <v>1232.7</v>
      </c>
      <c r="M161" s="21">
        <v>1578.1</v>
      </c>
      <c r="N161" s="21">
        <v>13.9</v>
      </c>
      <c r="O161" s="21">
        <v>12.2</v>
      </c>
      <c r="P161" s="22">
        <v>15.6</v>
      </c>
      <c r="Q161" s="35">
        <v>11667</v>
      </c>
      <c r="R161" s="21">
        <v>1937.9</v>
      </c>
      <c r="S161" s="21">
        <v>1704.2</v>
      </c>
      <c r="T161" s="21">
        <v>2201</v>
      </c>
      <c r="U161" s="21">
        <v>16.600000000000001</v>
      </c>
      <c r="V161" s="21">
        <v>14.6</v>
      </c>
      <c r="W161" s="22">
        <v>18.899999999999999</v>
      </c>
    </row>
    <row r="162" spans="1:23">
      <c r="A162" s="6" t="s">
        <v>384</v>
      </c>
      <c r="B162" s="55" t="s">
        <v>385</v>
      </c>
      <c r="C162" s="44">
        <v>48334</v>
      </c>
      <c r="D162" s="21">
        <v>4819.5</v>
      </c>
      <c r="E162" s="21">
        <v>4151</v>
      </c>
      <c r="F162" s="21">
        <v>5513.5</v>
      </c>
      <c r="G162" s="21">
        <v>10</v>
      </c>
      <c r="H162" s="21">
        <v>8.6</v>
      </c>
      <c r="I162" s="22">
        <v>11.4</v>
      </c>
      <c r="J162" s="44">
        <v>24719</v>
      </c>
      <c r="K162" s="21">
        <v>4391.8</v>
      </c>
      <c r="L162" s="21">
        <v>3913.3</v>
      </c>
      <c r="M162" s="21">
        <v>4852</v>
      </c>
      <c r="N162" s="21">
        <v>17.8</v>
      </c>
      <c r="O162" s="21">
        <v>15.8</v>
      </c>
      <c r="P162" s="22">
        <v>19.600000000000001</v>
      </c>
      <c r="Q162" s="35">
        <v>29307</v>
      </c>
      <c r="R162" s="21">
        <v>6082.7</v>
      </c>
      <c r="S162" s="21">
        <v>5423.4</v>
      </c>
      <c r="T162" s="21">
        <v>6797.3</v>
      </c>
      <c r="U162" s="21">
        <v>20.8</v>
      </c>
      <c r="V162" s="21">
        <v>18.5</v>
      </c>
      <c r="W162" s="22">
        <v>23.2</v>
      </c>
    </row>
    <row r="163" spans="1:23">
      <c r="A163" s="6" t="s">
        <v>420</v>
      </c>
      <c r="B163" s="55" t="s">
        <v>421</v>
      </c>
      <c r="C163" s="44">
        <v>34463</v>
      </c>
      <c r="D163" s="21">
        <v>3722</v>
      </c>
      <c r="E163" s="21">
        <v>3221</v>
      </c>
      <c r="F163" s="21">
        <v>4220.1000000000004</v>
      </c>
      <c r="G163" s="21">
        <v>10.8</v>
      </c>
      <c r="H163" s="21">
        <v>9.3000000000000007</v>
      </c>
      <c r="I163" s="22">
        <v>12.2</v>
      </c>
      <c r="J163" s="44">
        <v>14801</v>
      </c>
      <c r="K163" s="21">
        <v>2802.1</v>
      </c>
      <c r="L163" s="21">
        <v>2521.9</v>
      </c>
      <c r="M163" s="21">
        <v>3072.7</v>
      </c>
      <c r="N163" s="21">
        <v>18.899999999999999</v>
      </c>
      <c r="O163" s="21">
        <v>17</v>
      </c>
      <c r="P163" s="22">
        <v>20.8</v>
      </c>
      <c r="Q163" s="35">
        <v>14662</v>
      </c>
      <c r="R163" s="21">
        <v>3250.2</v>
      </c>
      <c r="S163" s="21">
        <v>2908.4</v>
      </c>
      <c r="T163" s="21">
        <v>3610.8</v>
      </c>
      <c r="U163" s="21">
        <v>22.2</v>
      </c>
      <c r="V163" s="21">
        <v>19.8</v>
      </c>
      <c r="W163" s="22">
        <v>24.6</v>
      </c>
    </row>
    <row r="164" spans="1:23">
      <c r="A164" s="6" t="s">
        <v>504</v>
      </c>
      <c r="B164" s="55" t="s">
        <v>505</v>
      </c>
      <c r="C164" s="44">
        <v>32569</v>
      </c>
      <c r="D164" s="21">
        <v>3407.2</v>
      </c>
      <c r="E164" s="21">
        <v>2940.8</v>
      </c>
      <c r="F164" s="21">
        <v>3880.8</v>
      </c>
      <c r="G164" s="21">
        <v>10.5</v>
      </c>
      <c r="H164" s="21">
        <v>9</v>
      </c>
      <c r="I164" s="22">
        <v>11.9</v>
      </c>
      <c r="J164" s="44">
        <v>13698</v>
      </c>
      <c r="K164" s="21">
        <v>2542.9</v>
      </c>
      <c r="L164" s="21">
        <v>2275.5</v>
      </c>
      <c r="M164" s="21">
        <v>2793.1</v>
      </c>
      <c r="N164" s="21">
        <v>18.600000000000001</v>
      </c>
      <c r="O164" s="21">
        <v>16.600000000000001</v>
      </c>
      <c r="P164" s="22">
        <v>20.399999999999999</v>
      </c>
      <c r="Q164" s="35">
        <v>14034</v>
      </c>
      <c r="R164" s="21">
        <v>3042.7</v>
      </c>
      <c r="S164" s="21">
        <v>2713.1</v>
      </c>
      <c r="T164" s="21">
        <v>3392.5</v>
      </c>
      <c r="U164" s="21">
        <v>21.7</v>
      </c>
      <c r="V164" s="21">
        <v>19.3</v>
      </c>
      <c r="W164" s="22">
        <v>24.2</v>
      </c>
    </row>
    <row r="165" spans="1:23">
      <c r="A165" s="6" t="s">
        <v>476</v>
      </c>
      <c r="B165" s="55" t="s">
        <v>477</v>
      </c>
      <c r="C165" s="44">
        <v>65280</v>
      </c>
      <c r="D165" s="21">
        <v>7846.8</v>
      </c>
      <c r="E165" s="21">
        <v>6758.8</v>
      </c>
      <c r="F165" s="21">
        <v>9004.7999999999993</v>
      </c>
      <c r="G165" s="21">
        <v>12</v>
      </c>
      <c r="H165" s="21">
        <v>10.4</v>
      </c>
      <c r="I165" s="22">
        <v>13.8</v>
      </c>
      <c r="J165" s="44">
        <v>25124</v>
      </c>
      <c r="K165" s="21">
        <v>5289.3</v>
      </c>
      <c r="L165" s="21">
        <v>4696.5</v>
      </c>
      <c r="M165" s="21">
        <v>5856</v>
      </c>
      <c r="N165" s="21">
        <v>21.1</v>
      </c>
      <c r="O165" s="21">
        <v>18.7</v>
      </c>
      <c r="P165" s="22">
        <v>23.3</v>
      </c>
      <c r="Q165" s="35">
        <v>22280</v>
      </c>
      <c r="R165" s="21">
        <v>5477.6</v>
      </c>
      <c r="S165" s="21">
        <v>4850.7</v>
      </c>
      <c r="T165" s="21">
        <v>6120.4</v>
      </c>
      <c r="U165" s="21">
        <v>24.6</v>
      </c>
      <c r="V165" s="21">
        <v>21.8</v>
      </c>
      <c r="W165" s="22">
        <v>27.5</v>
      </c>
    </row>
    <row r="166" spans="1:23">
      <c r="A166" s="6" t="s">
        <v>826</v>
      </c>
      <c r="B166" s="55" t="s">
        <v>827</v>
      </c>
      <c r="C166" s="44">
        <v>74291</v>
      </c>
      <c r="D166" s="21">
        <v>8612.5</v>
      </c>
      <c r="E166" s="21">
        <v>7164.5</v>
      </c>
      <c r="F166" s="21">
        <v>10091.6</v>
      </c>
      <c r="G166" s="21">
        <v>11.6</v>
      </c>
      <c r="H166" s="21">
        <v>9.6</v>
      </c>
      <c r="I166" s="22">
        <v>13.6</v>
      </c>
      <c r="J166" s="44">
        <v>17650</v>
      </c>
      <c r="K166" s="21">
        <v>3617.2</v>
      </c>
      <c r="L166" s="21">
        <v>3143.4</v>
      </c>
      <c r="M166" s="21">
        <v>4090.7</v>
      </c>
      <c r="N166" s="21">
        <v>20.5</v>
      </c>
      <c r="O166" s="21">
        <v>17.8</v>
      </c>
      <c r="P166" s="22">
        <v>23.2</v>
      </c>
      <c r="Q166" s="35">
        <v>10558</v>
      </c>
      <c r="R166" s="21">
        <v>2551.1999999999998</v>
      </c>
      <c r="S166" s="21">
        <v>2193.9</v>
      </c>
      <c r="T166" s="21">
        <v>2914.1</v>
      </c>
      <c r="U166" s="21">
        <v>24.2</v>
      </c>
      <c r="V166" s="21">
        <v>20.8</v>
      </c>
      <c r="W166" s="22">
        <v>27.6</v>
      </c>
    </row>
    <row r="167" spans="1:23">
      <c r="A167" s="6" t="s">
        <v>440</v>
      </c>
      <c r="B167" s="55" t="s">
        <v>441</v>
      </c>
      <c r="C167" s="44">
        <v>27781</v>
      </c>
      <c r="D167" s="21">
        <v>2926.6</v>
      </c>
      <c r="E167" s="21">
        <v>2512.6</v>
      </c>
      <c r="F167" s="21">
        <v>3338.5</v>
      </c>
      <c r="G167" s="21">
        <v>10.5</v>
      </c>
      <c r="H167" s="21">
        <v>9</v>
      </c>
      <c r="I167" s="22">
        <v>12</v>
      </c>
      <c r="J167" s="44">
        <v>12971</v>
      </c>
      <c r="K167" s="21">
        <v>2413.9</v>
      </c>
      <c r="L167" s="21">
        <v>2155.6</v>
      </c>
      <c r="M167" s="21">
        <v>2663.9</v>
      </c>
      <c r="N167" s="21">
        <v>18.600000000000001</v>
      </c>
      <c r="O167" s="21">
        <v>16.600000000000001</v>
      </c>
      <c r="P167" s="22">
        <v>20.5</v>
      </c>
      <c r="Q167" s="35">
        <v>13830</v>
      </c>
      <c r="R167" s="21">
        <v>2996</v>
      </c>
      <c r="S167" s="21">
        <v>2650.3</v>
      </c>
      <c r="T167" s="21">
        <v>3349.5</v>
      </c>
      <c r="U167" s="21">
        <v>21.7</v>
      </c>
      <c r="V167" s="21">
        <v>19.2</v>
      </c>
      <c r="W167" s="22">
        <v>24.2</v>
      </c>
    </row>
    <row r="168" spans="1:23">
      <c r="A168" s="6" t="s">
        <v>560</v>
      </c>
      <c r="B168" s="55" t="s">
        <v>561</v>
      </c>
      <c r="C168" s="44">
        <v>28721</v>
      </c>
      <c r="D168" s="21">
        <v>2943.2</v>
      </c>
      <c r="E168" s="21">
        <v>2540.6999999999998</v>
      </c>
      <c r="F168" s="21">
        <v>3354.9</v>
      </c>
      <c r="G168" s="21">
        <v>10.199999999999999</v>
      </c>
      <c r="H168" s="21">
        <v>8.8000000000000007</v>
      </c>
      <c r="I168" s="22">
        <v>11.7</v>
      </c>
      <c r="J168" s="44">
        <v>12940</v>
      </c>
      <c r="K168" s="21">
        <v>2345.9</v>
      </c>
      <c r="L168" s="21">
        <v>2096</v>
      </c>
      <c r="M168" s="21">
        <v>2581.8000000000002</v>
      </c>
      <c r="N168" s="21">
        <v>18.100000000000001</v>
      </c>
      <c r="O168" s="21">
        <v>16.2</v>
      </c>
      <c r="P168" s="22">
        <v>20</v>
      </c>
      <c r="Q168" s="35">
        <v>13495</v>
      </c>
      <c r="R168" s="21">
        <v>2848.8</v>
      </c>
      <c r="S168" s="21">
        <v>2543</v>
      </c>
      <c r="T168" s="21">
        <v>3180</v>
      </c>
      <c r="U168" s="21">
        <v>21.1</v>
      </c>
      <c r="V168" s="21">
        <v>18.8</v>
      </c>
      <c r="W168" s="22">
        <v>23.6</v>
      </c>
    </row>
    <row r="169" spans="1:23">
      <c r="A169" s="6" t="s">
        <v>326</v>
      </c>
      <c r="B169" s="55" t="s">
        <v>327</v>
      </c>
      <c r="C169" s="44">
        <v>41657</v>
      </c>
      <c r="D169" s="21">
        <v>5300.1</v>
      </c>
      <c r="E169" s="21">
        <v>4573.3999999999996</v>
      </c>
      <c r="F169" s="21">
        <v>6001.8</v>
      </c>
      <c r="G169" s="21">
        <v>12.7</v>
      </c>
      <c r="H169" s="21">
        <v>11</v>
      </c>
      <c r="I169" s="22">
        <v>14.4</v>
      </c>
      <c r="J169" s="44">
        <v>17579</v>
      </c>
      <c r="K169" s="21">
        <v>3852.4</v>
      </c>
      <c r="L169" s="21">
        <v>3465.4</v>
      </c>
      <c r="M169" s="21">
        <v>4232.5</v>
      </c>
      <c r="N169" s="21">
        <v>21.9</v>
      </c>
      <c r="O169" s="21">
        <v>19.7</v>
      </c>
      <c r="P169" s="22">
        <v>24.1</v>
      </c>
      <c r="Q169" s="35">
        <v>17011</v>
      </c>
      <c r="R169" s="21">
        <v>4299.3</v>
      </c>
      <c r="S169" s="21">
        <v>3842.2</v>
      </c>
      <c r="T169" s="21">
        <v>4760.6000000000004</v>
      </c>
      <c r="U169" s="21">
        <v>25.3</v>
      </c>
      <c r="V169" s="21">
        <v>22.6</v>
      </c>
      <c r="W169" s="22">
        <v>28</v>
      </c>
    </row>
    <row r="170" spans="1:23">
      <c r="A170" s="6" t="s">
        <v>738</v>
      </c>
      <c r="B170" s="55" t="s">
        <v>739</v>
      </c>
      <c r="C170" s="44">
        <v>36148</v>
      </c>
      <c r="D170" s="21">
        <v>3054.6</v>
      </c>
      <c r="E170" s="21">
        <v>2614.5</v>
      </c>
      <c r="F170" s="21">
        <v>3498.8</v>
      </c>
      <c r="G170" s="21">
        <v>8.5</v>
      </c>
      <c r="H170" s="21">
        <v>7.2</v>
      </c>
      <c r="I170" s="22">
        <v>9.6999999999999993</v>
      </c>
      <c r="J170" s="44">
        <v>13070</v>
      </c>
      <c r="K170" s="21">
        <v>2008.8</v>
      </c>
      <c r="L170" s="21">
        <v>1776</v>
      </c>
      <c r="M170" s="21">
        <v>2237.1</v>
      </c>
      <c r="N170" s="21">
        <v>15.4</v>
      </c>
      <c r="O170" s="21">
        <v>13.6</v>
      </c>
      <c r="P170" s="22">
        <v>17.100000000000001</v>
      </c>
      <c r="Q170" s="35">
        <v>14383</v>
      </c>
      <c r="R170" s="21">
        <v>2642</v>
      </c>
      <c r="S170" s="21">
        <v>2337.8000000000002</v>
      </c>
      <c r="T170" s="21">
        <v>2982.3</v>
      </c>
      <c r="U170" s="21">
        <v>18.399999999999999</v>
      </c>
      <c r="V170" s="21">
        <v>16.3</v>
      </c>
      <c r="W170" s="22">
        <v>20.7</v>
      </c>
    </row>
    <row r="171" spans="1:23">
      <c r="A171" s="6" t="s">
        <v>572</v>
      </c>
      <c r="B171" s="55" t="s">
        <v>573</v>
      </c>
      <c r="C171" s="44">
        <v>33544</v>
      </c>
      <c r="D171" s="21">
        <v>3130.1</v>
      </c>
      <c r="E171" s="21">
        <v>2680.8</v>
      </c>
      <c r="F171" s="21">
        <v>3591.7</v>
      </c>
      <c r="G171" s="21">
        <v>9.3000000000000007</v>
      </c>
      <c r="H171" s="21">
        <v>8</v>
      </c>
      <c r="I171" s="22">
        <v>10.7</v>
      </c>
      <c r="J171" s="44">
        <v>14023</v>
      </c>
      <c r="K171" s="21">
        <v>2358.1999999999998</v>
      </c>
      <c r="L171" s="21">
        <v>2093.8000000000002</v>
      </c>
      <c r="M171" s="21">
        <v>2615.5</v>
      </c>
      <c r="N171" s="21">
        <v>16.8</v>
      </c>
      <c r="O171" s="21">
        <v>14.9</v>
      </c>
      <c r="P171" s="22">
        <v>18.7</v>
      </c>
      <c r="Q171" s="35">
        <v>15254</v>
      </c>
      <c r="R171" s="21">
        <v>2989.3</v>
      </c>
      <c r="S171" s="21">
        <v>2663.2</v>
      </c>
      <c r="T171" s="21">
        <v>3351.4</v>
      </c>
      <c r="U171" s="21">
        <v>19.600000000000001</v>
      </c>
      <c r="V171" s="21">
        <v>17.5</v>
      </c>
      <c r="W171" s="22">
        <v>22</v>
      </c>
    </row>
    <row r="172" spans="1:23">
      <c r="A172" s="6" t="s">
        <v>396</v>
      </c>
      <c r="B172" s="55" t="s">
        <v>397</v>
      </c>
      <c r="C172" s="44">
        <v>46121</v>
      </c>
      <c r="D172" s="21">
        <v>5172.8999999999996</v>
      </c>
      <c r="E172" s="21">
        <v>4460.3</v>
      </c>
      <c r="F172" s="21">
        <v>5863.3</v>
      </c>
      <c r="G172" s="21">
        <v>11.2</v>
      </c>
      <c r="H172" s="21">
        <v>9.6999999999999993</v>
      </c>
      <c r="I172" s="22">
        <v>12.7</v>
      </c>
      <c r="J172" s="44">
        <v>19997</v>
      </c>
      <c r="K172" s="21">
        <v>3935.2</v>
      </c>
      <c r="L172" s="21">
        <v>3540.6</v>
      </c>
      <c r="M172" s="21">
        <v>4314</v>
      </c>
      <c r="N172" s="21">
        <v>19.7</v>
      </c>
      <c r="O172" s="21">
        <v>17.7</v>
      </c>
      <c r="P172" s="22">
        <v>21.6</v>
      </c>
      <c r="Q172" s="35">
        <v>19269</v>
      </c>
      <c r="R172" s="21">
        <v>4420.8999999999996</v>
      </c>
      <c r="S172" s="21">
        <v>3949.7</v>
      </c>
      <c r="T172" s="21">
        <v>4908.3</v>
      </c>
      <c r="U172" s="21">
        <v>22.9</v>
      </c>
      <c r="V172" s="21">
        <v>20.5</v>
      </c>
      <c r="W172" s="22">
        <v>25.5</v>
      </c>
    </row>
    <row r="173" spans="1:23">
      <c r="A173" s="6" t="s">
        <v>334</v>
      </c>
      <c r="B173" s="55" t="s">
        <v>335</v>
      </c>
      <c r="C173" s="44">
        <v>28283</v>
      </c>
      <c r="D173" s="21">
        <v>3051.1</v>
      </c>
      <c r="E173" s="21">
        <v>2590.8000000000002</v>
      </c>
      <c r="F173" s="21">
        <v>3530.3</v>
      </c>
      <c r="G173" s="21">
        <v>10.8</v>
      </c>
      <c r="H173" s="21">
        <v>9.1999999999999993</v>
      </c>
      <c r="I173" s="22">
        <v>12.5</v>
      </c>
      <c r="J173" s="44">
        <v>17228</v>
      </c>
      <c r="K173" s="21">
        <v>3232.4</v>
      </c>
      <c r="L173" s="21">
        <v>2847.2</v>
      </c>
      <c r="M173" s="21">
        <v>3616.8</v>
      </c>
      <c r="N173" s="21">
        <v>18.8</v>
      </c>
      <c r="O173" s="21">
        <v>16.5</v>
      </c>
      <c r="P173" s="22">
        <v>21</v>
      </c>
      <c r="Q173" s="35">
        <v>18852</v>
      </c>
      <c r="R173" s="21">
        <v>4114.6000000000004</v>
      </c>
      <c r="S173" s="21">
        <v>3611.9</v>
      </c>
      <c r="T173" s="21">
        <v>4628</v>
      </c>
      <c r="U173" s="21">
        <v>21.8</v>
      </c>
      <c r="V173" s="21">
        <v>19.2</v>
      </c>
      <c r="W173" s="22">
        <v>24.5</v>
      </c>
    </row>
    <row r="174" spans="1:23">
      <c r="A174" s="6" t="s">
        <v>512</v>
      </c>
      <c r="B174" s="55" t="s">
        <v>513</v>
      </c>
      <c r="C174" s="44">
        <v>97320</v>
      </c>
      <c r="D174" s="21">
        <v>10566.1</v>
      </c>
      <c r="E174" s="21">
        <v>9116.2999999999993</v>
      </c>
      <c r="F174" s="21">
        <v>11993</v>
      </c>
      <c r="G174" s="21">
        <v>10.9</v>
      </c>
      <c r="H174" s="21">
        <v>9.4</v>
      </c>
      <c r="I174" s="22">
        <v>12.3</v>
      </c>
      <c r="J174" s="44">
        <v>35237</v>
      </c>
      <c r="K174" s="21">
        <v>6787.2</v>
      </c>
      <c r="L174" s="21">
        <v>6102.8</v>
      </c>
      <c r="M174" s="21">
        <v>7436.4</v>
      </c>
      <c r="N174" s="21">
        <v>19.3</v>
      </c>
      <c r="O174" s="21">
        <v>17.3</v>
      </c>
      <c r="P174" s="22">
        <v>21.1</v>
      </c>
      <c r="Q174" s="35">
        <v>33610</v>
      </c>
      <c r="R174" s="21">
        <v>7517.1</v>
      </c>
      <c r="S174" s="21">
        <v>6720.6</v>
      </c>
      <c r="T174" s="21">
        <v>8360.1</v>
      </c>
      <c r="U174" s="21">
        <v>22.4</v>
      </c>
      <c r="V174" s="21">
        <v>20</v>
      </c>
      <c r="W174" s="22">
        <v>24.9</v>
      </c>
    </row>
    <row r="175" spans="1:23">
      <c r="A175" s="6" t="s">
        <v>604</v>
      </c>
      <c r="B175" s="55" t="s">
        <v>605</v>
      </c>
      <c r="C175" s="44">
        <v>59415</v>
      </c>
      <c r="D175" s="21">
        <v>5490.2</v>
      </c>
      <c r="E175" s="21">
        <v>4727.8</v>
      </c>
      <c r="F175" s="21">
        <v>6274.1</v>
      </c>
      <c r="G175" s="21">
        <v>9.1999999999999993</v>
      </c>
      <c r="H175" s="21">
        <v>8</v>
      </c>
      <c r="I175" s="22">
        <v>10.6</v>
      </c>
      <c r="J175" s="44">
        <v>24949</v>
      </c>
      <c r="K175" s="21">
        <v>4155.3</v>
      </c>
      <c r="L175" s="21">
        <v>3730.7</v>
      </c>
      <c r="M175" s="21">
        <v>4589.8999999999996</v>
      </c>
      <c r="N175" s="21">
        <v>16.7</v>
      </c>
      <c r="O175" s="21">
        <v>15</v>
      </c>
      <c r="P175" s="22">
        <v>18.399999999999999</v>
      </c>
      <c r="Q175" s="35">
        <v>29001</v>
      </c>
      <c r="R175" s="21">
        <v>5666.1</v>
      </c>
      <c r="S175" s="21">
        <v>5038.1000000000004</v>
      </c>
      <c r="T175" s="21">
        <v>6322.5</v>
      </c>
      <c r="U175" s="21">
        <v>19.5</v>
      </c>
      <c r="V175" s="21">
        <v>17.399999999999999</v>
      </c>
      <c r="W175" s="22">
        <v>21.8</v>
      </c>
    </row>
    <row r="176" spans="1:23">
      <c r="A176" s="6" t="s">
        <v>514</v>
      </c>
      <c r="B176" s="55" t="s">
        <v>515</v>
      </c>
      <c r="C176" s="44">
        <v>56233</v>
      </c>
      <c r="D176" s="21">
        <v>6137.5</v>
      </c>
      <c r="E176" s="21">
        <v>5284.2</v>
      </c>
      <c r="F176" s="21">
        <v>7000</v>
      </c>
      <c r="G176" s="21">
        <v>10.9</v>
      </c>
      <c r="H176" s="21">
        <v>9.4</v>
      </c>
      <c r="I176" s="22">
        <v>12.4</v>
      </c>
      <c r="J176" s="44">
        <v>23933</v>
      </c>
      <c r="K176" s="21">
        <v>4651.3999999999996</v>
      </c>
      <c r="L176" s="21">
        <v>4176.3</v>
      </c>
      <c r="M176" s="21">
        <v>5111.1000000000004</v>
      </c>
      <c r="N176" s="21">
        <v>19.399999999999999</v>
      </c>
      <c r="O176" s="21">
        <v>17.399999999999999</v>
      </c>
      <c r="P176" s="22">
        <v>21.4</v>
      </c>
      <c r="Q176" s="35">
        <v>21589</v>
      </c>
      <c r="R176" s="21">
        <v>4884.3</v>
      </c>
      <c r="S176" s="21">
        <v>4350.6000000000004</v>
      </c>
      <c r="T176" s="21">
        <v>5431.6</v>
      </c>
      <c r="U176" s="21">
        <v>22.6</v>
      </c>
      <c r="V176" s="21">
        <v>20.2</v>
      </c>
      <c r="W176" s="22">
        <v>25.2</v>
      </c>
    </row>
    <row r="177" spans="1:23">
      <c r="A177" s="6" t="s">
        <v>422</v>
      </c>
      <c r="B177" s="55" t="s">
        <v>423</v>
      </c>
      <c r="C177" s="44">
        <v>18459</v>
      </c>
      <c r="D177" s="21">
        <v>2020.2</v>
      </c>
      <c r="E177" s="21">
        <v>1731.6</v>
      </c>
      <c r="F177" s="21">
        <v>2300.8000000000002</v>
      </c>
      <c r="G177" s="21">
        <v>10.9</v>
      </c>
      <c r="H177" s="21">
        <v>9.4</v>
      </c>
      <c r="I177" s="22">
        <v>12.5</v>
      </c>
      <c r="J177" s="44">
        <v>7399</v>
      </c>
      <c r="K177" s="21">
        <v>1422.8</v>
      </c>
      <c r="L177" s="21">
        <v>1267.4000000000001</v>
      </c>
      <c r="M177" s="21">
        <v>1566.8</v>
      </c>
      <c r="N177" s="21">
        <v>19.2</v>
      </c>
      <c r="O177" s="21">
        <v>17.100000000000001</v>
      </c>
      <c r="P177" s="22">
        <v>21.2</v>
      </c>
      <c r="Q177" s="35">
        <v>7582</v>
      </c>
      <c r="R177" s="21">
        <v>1707.5</v>
      </c>
      <c r="S177" s="21">
        <v>1522.1</v>
      </c>
      <c r="T177" s="21">
        <v>1896.9</v>
      </c>
      <c r="U177" s="21">
        <v>22.5</v>
      </c>
      <c r="V177" s="21">
        <v>20.100000000000001</v>
      </c>
      <c r="W177" s="22">
        <v>25</v>
      </c>
    </row>
    <row r="178" spans="1:23">
      <c r="A178" s="6" t="s">
        <v>718</v>
      </c>
      <c r="B178" s="55" t="s">
        <v>719</v>
      </c>
      <c r="C178" s="44">
        <v>30156</v>
      </c>
      <c r="D178" s="21">
        <v>2776.9</v>
      </c>
      <c r="E178" s="21">
        <v>2387</v>
      </c>
      <c r="F178" s="21">
        <v>3179.3</v>
      </c>
      <c r="G178" s="21">
        <v>9.1999999999999993</v>
      </c>
      <c r="H178" s="21">
        <v>7.9</v>
      </c>
      <c r="I178" s="22">
        <v>10.5</v>
      </c>
      <c r="J178" s="44">
        <v>11579</v>
      </c>
      <c r="K178" s="21">
        <v>1921.5</v>
      </c>
      <c r="L178" s="21">
        <v>1716.2</v>
      </c>
      <c r="M178" s="21">
        <v>2136.6</v>
      </c>
      <c r="N178" s="21">
        <v>16.600000000000001</v>
      </c>
      <c r="O178" s="21">
        <v>14.8</v>
      </c>
      <c r="P178" s="22">
        <v>18.5</v>
      </c>
      <c r="Q178" s="35">
        <v>10924</v>
      </c>
      <c r="R178" s="21">
        <v>2119.8000000000002</v>
      </c>
      <c r="S178" s="21">
        <v>1874.5</v>
      </c>
      <c r="T178" s="21">
        <v>2379.5</v>
      </c>
      <c r="U178" s="21">
        <v>19.399999999999999</v>
      </c>
      <c r="V178" s="21">
        <v>17.2</v>
      </c>
      <c r="W178" s="22">
        <v>21.8</v>
      </c>
    </row>
    <row r="179" spans="1:23">
      <c r="A179" s="6" t="s">
        <v>606</v>
      </c>
      <c r="B179" s="55" t="s">
        <v>607</v>
      </c>
      <c r="C179" s="44">
        <v>177617</v>
      </c>
      <c r="D179" s="21">
        <v>16103.7</v>
      </c>
      <c r="E179" s="21">
        <v>13877</v>
      </c>
      <c r="F179" s="21">
        <v>18412.099999999999</v>
      </c>
      <c r="G179" s="21">
        <v>9.1</v>
      </c>
      <c r="H179" s="21">
        <v>7.8</v>
      </c>
      <c r="I179" s="22">
        <v>10.4</v>
      </c>
      <c r="J179" s="44">
        <v>82115</v>
      </c>
      <c r="K179" s="21">
        <v>13231.2</v>
      </c>
      <c r="L179" s="21">
        <v>11870.6</v>
      </c>
      <c r="M179" s="21">
        <v>14634.2</v>
      </c>
      <c r="N179" s="21">
        <v>16.100000000000001</v>
      </c>
      <c r="O179" s="21">
        <v>14.5</v>
      </c>
      <c r="P179" s="22">
        <v>17.8</v>
      </c>
      <c r="Q179" s="35">
        <v>83088</v>
      </c>
      <c r="R179" s="21">
        <v>15877.3</v>
      </c>
      <c r="S179" s="21">
        <v>14122.6</v>
      </c>
      <c r="T179" s="21">
        <v>17761</v>
      </c>
      <c r="U179" s="21">
        <v>19.100000000000001</v>
      </c>
      <c r="V179" s="21">
        <v>17</v>
      </c>
      <c r="W179" s="22">
        <v>21.4</v>
      </c>
    </row>
    <row r="180" spans="1:23">
      <c r="A180" s="6" t="s">
        <v>478</v>
      </c>
      <c r="B180" s="55" t="s">
        <v>479</v>
      </c>
      <c r="C180" s="44">
        <v>92039</v>
      </c>
      <c r="D180" s="21">
        <v>9845.2999999999993</v>
      </c>
      <c r="E180" s="21">
        <v>8515.1</v>
      </c>
      <c r="F180" s="21">
        <v>11197.2</v>
      </c>
      <c r="G180" s="21">
        <v>10.7</v>
      </c>
      <c r="H180" s="21">
        <v>9.3000000000000007</v>
      </c>
      <c r="I180" s="22">
        <v>12.2</v>
      </c>
      <c r="J180" s="44">
        <v>45809</v>
      </c>
      <c r="K180" s="21">
        <v>8583.4</v>
      </c>
      <c r="L180" s="21">
        <v>7716.5</v>
      </c>
      <c r="M180" s="21">
        <v>9403.9</v>
      </c>
      <c r="N180" s="21">
        <v>18.7</v>
      </c>
      <c r="O180" s="21">
        <v>16.8</v>
      </c>
      <c r="P180" s="22">
        <v>20.5</v>
      </c>
      <c r="Q180" s="35">
        <v>42389</v>
      </c>
      <c r="R180" s="21">
        <v>9273.4</v>
      </c>
      <c r="S180" s="21">
        <v>8278.5</v>
      </c>
      <c r="T180" s="21">
        <v>10300.6</v>
      </c>
      <c r="U180" s="21">
        <v>21.9</v>
      </c>
      <c r="V180" s="21">
        <v>19.5</v>
      </c>
      <c r="W180" s="22">
        <v>24.3</v>
      </c>
    </row>
    <row r="181" spans="1:23">
      <c r="A181" s="6" t="s">
        <v>424</v>
      </c>
      <c r="B181" s="55" t="s">
        <v>425</v>
      </c>
      <c r="C181" s="44">
        <v>30893</v>
      </c>
      <c r="D181" s="21">
        <v>3730.7</v>
      </c>
      <c r="E181" s="21">
        <v>3201.4</v>
      </c>
      <c r="F181" s="21">
        <v>4275.5</v>
      </c>
      <c r="G181" s="21">
        <v>12.1</v>
      </c>
      <c r="H181" s="21">
        <v>10.4</v>
      </c>
      <c r="I181" s="22">
        <v>13.8</v>
      </c>
      <c r="J181" s="44">
        <v>10944</v>
      </c>
      <c r="K181" s="21">
        <v>2312.9</v>
      </c>
      <c r="L181" s="21">
        <v>2067.6999999999998</v>
      </c>
      <c r="M181" s="21">
        <v>2557</v>
      </c>
      <c r="N181" s="21">
        <v>21.1</v>
      </c>
      <c r="O181" s="21">
        <v>18.899999999999999</v>
      </c>
      <c r="P181" s="22">
        <v>23.4</v>
      </c>
      <c r="Q181" s="35">
        <v>11029</v>
      </c>
      <c r="R181" s="21">
        <v>2727</v>
      </c>
      <c r="S181" s="21">
        <v>2413.1999999999998</v>
      </c>
      <c r="T181" s="21">
        <v>3040.9</v>
      </c>
      <c r="U181" s="21">
        <v>24.7</v>
      </c>
      <c r="V181" s="21">
        <v>21.9</v>
      </c>
      <c r="W181" s="22">
        <v>27.6</v>
      </c>
    </row>
    <row r="182" spans="1:23">
      <c r="A182" s="6" t="s">
        <v>442</v>
      </c>
      <c r="B182" s="55" t="s">
        <v>443</v>
      </c>
      <c r="C182" s="44">
        <v>65189</v>
      </c>
      <c r="D182" s="21">
        <v>8785.6</v>
      </c>
      <c r="E182" s="21">
        <v>7505.1</v>
      </c>
      <c r="F182" s="21">
        <v>10208.700000000001</v>
      </c>
      <c r="G182" s="21">
        <v>13.5</v>
      </c>
      <c r="H182" s="21">
        <v>11.5</v>
      </c>
      <c r="I182" s="22">
        <v>15.7</v>
      </c>
      <c r="J182" s="44">
        <v>21096</v>
      </c>
      <c r="K182" s="21">
        <v>4922.7</v>
      </c>
      <c r="L182" s="21">
        <v>4323.6000000000004</v>
      </c>
      <c r="M182" s="21">
        <v>5507.8</v>
      </c>
      <c r="N182" s="21">
        <v>23.3</v>
      </c>
      <c r="O182" s="21">
        <v>20.5</v>
      </c>
      <c r="P182" s="22">
        <v>26.1</v>
      </c>
      <c r="Q182" s="35">
        <v>18066</v>
      </c>
      <c r="R182" s="21">
        <v>4887.3</v>
      </c>
      <c r="S182" s="21">
        <v>4286.5</v>
      </c>
      <c r="T182" s="21">
        <v>5500.3</v>
      </c>
      <c r="U182" s="21">
        <v>27.1</v>
      </c>
      <c r="V182" s="21">
        <v>23.7</v>
      </c>
      <c r="W182" s="22">
        <v>30.4</v>
      </c>
    </row>
    <row r="183" spans="1:23">
      <c r="A183" s="6" t="s">
        <v>462</v>
      </c>
      <c r="B183" s="55" t="s">
        <v>463</v>
      </c>
      <c r="C183" s="44">
        <v>35088</v>
      </c>
      <c r="D183" s="21">
        <v>4048.4</v>
      </c>
      <c r="E183" s="21">
        <v>3474.9</v>
      </c>
      <c r="F183" s="21">
        <v>4606.6000000000004</v>
      </c>
      <c r="G183" s="21">
        <v>11.5</v>
      </c>
      <c r="H183" s="21">
        <v>9.9</v>
      </c>
      <c r="I183" s="22">
        <v>13.1</v>
      </c>
      <c r="J183" s="44">
        <v>13634</v>
      </c>
      <c r="K183" s="21">
        <v>2764.5</v>
      </c>
      <c r="L183" s="21">
        <v>2470.8000000000002</v>
      </c>
      <c r="M183" s="21">
        <v>3044.4</v>
      </c>
      <c r="N183" s="21">
        <v>20.3</v>
      </c>
      <c r="O183" s="21">
        <v>18.100000000000001</v>
      </c>
      <c r="P183" s="22">
        <v>22.3</v>
      </c>
      <c r="Q183" s="35">
        <v>13207</v>
      </c>
      <c r="R183" s="21">
        <v>3115.1</v>
      </c>
      <c r="S183" s="21">
        <v>2767.1</v>
      </c>
      <c r="T183" s="21">
        <v>3461.8</v>
      </c>
      <c r="U183" s="21">
        <v>23.6</v>
      </c>
      <c r="V183" s="21">
        <v>21</v>
      </c>
      <c r="W183" s="22">
        <v>26.2</v>
      </c>
    </row>
    <row r="184" spans="1:23">
      <c r="A184" s="6" t="s">
        <v>708</v>
      </c>
      <c r="B184" s="55" t="s">
        <v>709</v>
      </c>
      <c r="C184" s="44">
        <v>14809</v>
      </c>
      <c r="D184" s="21">
        <v>1318.7</v>
      </c>
      <c r="E184" s="21">
        <v>1128.0999999999999</v>
      </c>
      <c r="F184" s="21">
        <v>1515.9</v>
      </c>
      <c r="G184" s="21">
        <v>8.9</v>
      </c>
      <c r="H184" s="21">
        <v>7.6</v>
      </c>
      <c r="I184" s="22">
        <v>10.199999999999999</v>
      </c>
      <c r="J184" s="44">
        <v>5963</v>
      </c>
      <c r="K184" s="21">
        <v>958.9</v>
      </c>
      <c r="L184" s="21">
        <v>844</v>
      </c>
      <c r="M184" s="21">
        <v>1067.0999999999999</v>
      </c>
      <c r="N184" s="21">
        <v>16.100000000000001</v>
      </c>
      <c r="O184" s="21">
        <v>14.2</v>
      </c>
      <c r="P184" s="22">
        <v>17.899999999999999</v>
      </c>
      <c r="Q184" s="35">
        <v>6643</v>
      </c>
      <c r="R184" s="21">
        <v>1266.8</v>
      </c>
      <c r="S184" s="21">
        <v>1119</v>
      </c>
      <c r="T184" s="21">
        <v>1431.2</v>
      </c>
      <c r="U184" s="21">
        <v>19.100000000000001</v>
      </c>
      <c r="V184" s="21">
        <v>16.8</v>
      </c>
      <c r="W184" s="22">
        <v>21.5</v>
      </c>
    </row>
    <row r="185" spans="1:23">
      <c r="A185" s="6" t="s">
        <v>426</v>
      </c>
      <c r="B185" s="55" t="s">
        <v>427</v>
      </c>
      <c r="C185" s="44">
        <v>58811</v>
      </c>
      <c r="D185" s="21">
        <v>7592.7</v>
      </c>
      <c r="E185" s="21">
        <v>6528.8</v>
      </c>
      <c r="F185" s="21">
        <v>8699.1</v>
      </c>
      <c r="G185" s="21">
        <v>12.9</v>
      </c>
      <c r="H185" s="21">
        <v>11.1</v>
      </c>
      <c r="I185" s="22">
        <v>14.8</v>
      </c>
      <c r="J185" s="44">
        <v>20452</v>
      </c>
      <c r="K185" s="21">
        <v>4546.1000000000004</v>
      </c>
      <c r="L185" s="21">
        <v>4041.3</v>
      </c>
      <c r="M185" s="21">
        <v>5028.1000000000004</v>
      </c>
      <c r="N185" s="21">
        <v>22.2</v>
      </c>
      <c r="O185" s="21">
        <v>19.8</v>
      </c>
      <c r="P185" s="22">
        <v>24.6</v>
      </c>
      <c r="Q185" s="35">
        <v>19110</v>
      </c>
      <c r="R185" s="21">
        <v>4917.6000000000004</v>
      </c>
      <c r="S185" s="21">
        <v>4374.3999999999996</v>
      </c>
      <c r="T185" s="21">
        <v>5488.9</v>
      </c>
      <c r="U185" s="21">
        <v>25.7</v>
      </c>
      <c r="V185" s="21">
        <v>22.9</v>
      </c>
      <c r="W185" s="22">
        <v>28.7</v>
      </c>
    </row>
    <row r="186" spans="1:23">
      <c r="A186" s="6" t="s">
        <v>846</v>
      </c>
      <c r="B186" s="55" t="s">
        <v>847</v>
      </c>
      <c r="C186" s="44">
        <v>32920</v>
      </c>
      <c r="D186" s="21">
        <v>2722.9</v>
      </c>
      <c r="E186" s="21">
        <v>2334.6999999999998</v>
      </c>
      <c r="F186" s="21">
        <v>3129.8</v>
      </c>
      <c r="G186" s="21">
        <v>8.3000000000000007</v>
      </c>
      <c r="H186" s="21">
        <v>7.1</v>
      </c>
      <c r="I186" s="22">
        <v>9.5</v>
      </c>
      <c r="J186" s="44">
        <v>10291</v>
      </c>
      <c r="K186" s="21">
        <v>1540</v>
      </c>
      <c r="L186" s="21">
        <v>1368.3</v>
      </c>
      <c r="M186" s="21">
        <v>1710.7</v>
      </c>
      <c r="N186" s="21">
        <v>15</v>
      </c>
      <c r="O186" s="21">
        <v>13.3</v>
      </c>
      <c r="P186" s="22">
        <v>16.600000000000001</v>
      </c>
      <c r="Q186" s="35">
        <v>9719</v>
      </c>
      <c r="R186" s="21">
        <v>1723.7</v>
      </c>
      <c r="S186" s="21">
        <v>1512.6</v>
      </c>
      <c r="T186" s="21">
        <v>1951.5</v>
      </c>
      <c r="U186" s="21">
        <v>17.7</v>
      </c>
      <c r="V186" s="21">
        <v>15.6</v>
      </c>
      <c r="W186" s="22">
        <v>20.100000000000001</v>
      </c>
    </row>
    <row r="187" spans="1:23">
      <c r="A187" s="6" t="s">
        <v>386</v>
      </c>
      <c r="B187" s="55" t="s">
        <v>387</v>
      </c>
      <c r="C187" s="44">
        <v>23871</v>
      </c>
      <c r="D187" s="21">
        <v>3016.6</v>
      </c>
      <c r="E187" s="21">
        <v>2598</v>
      </c>
      <c r="F187" s="21">
        <v>3436.1</v>
      </c>
      <c r="G187" s="21">
        <v>12.6</v>
      </c>
      <c r="H187" s="21">
        <v>10.9</v>
      </c>
      <c r="I187" s="22">
        <v>14.4</v>
      </c>
      <c r="J187" s="44">
        <v>9685</v>
      </c>
      <c r="K187" s="21">
        <v>2102.6</v>
      </c>
      <c r="L187" s="21">
        <v>1878.7</v>
      </c>
      <c r="M187" s="21">
        <v>2325.1999999999998</v>
      </c>
      <c r="N187" s="21">
        <v>21.7</v>
      </c>
      <c r="O187" s="21">
        <v>19.399999999999999</v>
      </c>
      <c r="P187" s="22">
        <v>24</v>
      </c>
      <c r="Q187" s="35">
        <v>8624</v>
      </c>
      <c r="R187" s="21">
        <v>2152.6</v>
      </c>
      <c r="S187" s="21">
        <v>1907.1</v>
      </c>
      <c r="T187" s="21">
        <v>2403.5</v>
      </c>
      <c r="U187" s="21">
        <v>25</v>
      </c>
      <c r="V187" s="21">
        <v>22.1</v>
      </c>
      <c r="W187" s="22">
        <v>27.9</v>
      </c>
    </row>
    <row r="188" spans="1:23">
      <c r="A188" s="6" t="s">
        <v>464</v>
      </c>
      <c r="B188" s="55" t="s">
        <v>465</v>
      </c>
      <c r="C188" s="44">
        <v>51333</v>
      </c>
      <c r="D188" s="21">
        <v>6414.4</v>
      </c>
      <c r="E188" s="21">
        <v>5538.3</v>
      </c>
      <c r="F188" s="21">
        <v>7313.9</v>
      </c>
      <c r="G188" s="21">
        <v>12.5</v>
      </c>
      <c r="H188" s="21">
        <v>10.8</v>
      </c>
      <c r="I188" s="22">
        <v>14.2</v>
      </c>
      <c r="J188" s="44">
        <v>16725</v>
      </c>
      <c r="K188" s="21">
        <v>3631.2</v>
      </c>
      <c r="L188" s="21">
        <v>3241.8</v>
      </c>
      <c r="M188" s="21">
        <v>4007</v>
      </c>
      <c r="N188" s="21">
        <v>21.7</v>
      </c>
      <c r="O188" s="21">
        <v>19.399999999999999</v>
      </c>
      <c r="P188" s="22">
        <v>24</v>
      </c>
      <c r="Q188" s="35">
        <v>15443</v>
      </c>
      <c r="R188" s="21">
        <v>3869.3</v>
      </c>
      <c r="S188" s="21">
        <v>3443.2</v>
      </c>
      <c r="T188" s="21">
        <v>4310.7</v>
      </c>
      <c r="U188" s="21">
        <v>25.1</v>
      </c>
      <c r="V188" s="21">
        <v>22.3</v>
      </c>
      <c r="W188" s="22">
        <v>27.9</v>
      </c>
    </row>
    <row r="189" spans="1:23">
      <c r="A189" s="6" t="s">
        <v>362</v>
      </c>
      <c r="B189" s="55" t="s">
        <v>363</v>
      </c>
      <c r="C189" s="44">
        <v>64785</v>
      </c>
      <c r="D189" s="21">
        <v>7964.5</v>
      </c>
      <c r="E189" s="21">
        <v>6852.2</v>
      </c>
      <c r="F189" s="21">
        <v>9036.6</v>
      </c>
      <c r="G189" s="21">
        <v>12.3</v>
      </c>
      <c r="H189" s="21">
        <v>10.6</v>
      </c>
      <c r="I189" s="22">
        <v>13.9</v>
      </c>
      <c r="J189" s="44">
        <v>25680</v>
      </c>
      <c r="K189" s="21">
        <v>5534.9</v>
      </c>
      <c r="L189" s="21">
        <v>4965.3999999999996</v>
      </c>
      <c r="M189" s="21">
        <v>6085.3</v>
      </c>
      <c r="N189" s="21">
        <v>21.6</v>
      </c>
      <c r="O189" s="21">
        <v>19.3</v>
      </c>
      <c r="P189" s="22">
        <v>23.7</v>
      </c>
      <c r="Q189" s="35">
        <v>25659</v>
      </c>
      <c r="R189" s="21">
        <v>6394.3</v>
      </c>
      <c r="S189" s="21">
        <v>5706</v>
      </c>
      <c r="T189" s="21">
        <v>7096.1</v>
      </c>
      <c r="U189" s="21">
        <v>24.9</v>
      </c>
      <c r="V189" s="21">
        <v>22.2</v>
      </c>
      <c r="W189" s="22">
        <v>27.7</v>
      </c>
    </row>
    <row r="190" spans="1:23">
      <c r="A190" s="6" t="s">
        <v>428</v>
      </c>
      <c r="B190" s="55" t="s">
        <v>429</v>
      </c>
      <c r="C190" s="44">
        <v>48543</v>
      </c>
      <c r="D190" s="21">
        <v>5817.2</v>
      </c>
      <c r="E190" s="21">
        <v>4995.8</v>
      </c>
      <c r="F190" s="21">
        <v>6642.3</v>
      </c>
      <c r="G190" s="21">
        <v>12</v>
      </c>
      <c r="H190" s="21">
        <v>10.3</v>
      </c>
      <c r="I190" s="22">
        <v>13.7</v>
      </c>
      <c r="J190" s="44">
        <v>16462</v>
      </c>
      <c r="K190" s="21">
        <v>3460.6</v>
      </c>
      <c r="L190" s="21">
        <v>3094.1</v>
      </c>
      <c r="M190" s="21">
        <v>3812.7</v>
      </c>
      <c r="N190" s="21">
        <v>21</v>
      </c>
      <c r="O190" s="21">
        <v>18.8</v>
      </c>
      <c r="P190" s="22">
        <v>23.2</v>
      </c>
      <c r="Q190" s="35">
        <v>15498</v>
      </c>
      <c r="R190" s="21">
        <v>3815.7</v>
      </c>
      <c r="S190" s="21">
        <v>3394.8</v>
      </c>
      <c r="T190" s="21">
        <v>4226</v>
      </c>
      <c r="U190" s="21">
        <v>24.6</v>
      </c>
      <c r="V190" s="21">
        <v>21.9</v>
      </c>
      <c r="W190" s="22">
        <v>27.3</v>
      </c>
    </row>
    <row r="191" spans="1:23">
      <c r="A191" s="6" t="s">
        <v>608</v>
      </c>
      <c r="B191" s="55" t="s">
        <v>609</v>
      </c>
      <c r="C191" s="44">
        <v>36546</v>
      </c>
      <c r="D191" s="21">
        <v>4254.2</v>
      </c>
      <c r="E191" s="21">
        <v>3656.9</v>
      </c>
      <c r="F191" s="21">
        <v>4872.3999999999996</v>
      </c>
      <c r="G191" s="21">
        <v>11.6</v>
      </c>
      <c r="H191" s="21">
        <v>10</v>
      </c>
      <c r="I191" s="22">
        <v>13.3</v>
      </c>
      <c r="J191" s="44">
        <v>12308</v>
      </c>
      <c r="K191" s="21">
        <v>2507.8000000000002</v>
      </c>
      <c r="L191" s="21">
        <v>2233.5</v>
      </c>
      <c r="M191" s="21">
        <v>2774.6</v>
      </c>
      <c r="N191" s="21">
        <v>20.399999999999999</v>
      </c>
      <c r="O191" s="21">
        <v>18.100000000000001</v>
      </c>
      <c r="P191" s="22">
        <v>22.5</v>
      </c>
      <c r="Q191" s="35">
        <v>10914</v>
      </c>
      <c r="R191" s="21">
        <v>2598.3000000000002</v>
      </c>
      <c r="S191" s="21">
        <v>2301.1</v>
      </c>
      <c r="T191" s="21">
        <v>2912.7</v>
      </c>
      <c r="U191" s="21">
        <v>23.8</v>
      </c>
      <c r="V191" s="21">
        <v>21.1</v>
      </c>
      <c r="W191" s="22">
        <v>26.7</v>
      </c>
    </row>
    <row r="192" spans="1:23">
      <c r="A192" s="6" t="s">
        <v>780</v>
      </c>
      <c r="B192" s="55" t="s">
        <v>781</v>
      </c>
      <c r="C192" s="44">
        <v>39699</v>
      </c>
      <c r="D192" s="21">
        <v>3829.8</v>
      </c>
      <c r="E192" s="21">
        <v>3282.6</v>
      </c>
      <c r="F192" s="21">
        <v>4388.6000000000004</v>
      </c>
      <c r="G192" s="21">
        <v>9.6</v>
      </c>
      <c r="H192" s="21">
        <v>8.3000000000000007</v>
      </c>
      <c r="I192" s="22">
        <v>11.1</v>
      </c>
      <c r="J192" s="44">
        <v>11334</v>
      </c>
      <c r="K192" s="21">
        <v>1979.1</v>
      </c>
      <c r="L192" s="21">
        <v>1759.2</v>
      </c>
      <c r="M192" s="21">
        <v>2184.8000000000002</v>
      </c>
      <c r="N192" s="21">
        <v>17.5</v>
      </c>
      <c r="O192" s="21">
        <v>15.5</v>
      </c>
      <c r="P192" s="22">
        <v>19.3</v>
      </c>
      <c r="Q192" s="35">
        <v>10893</v>
      </c>
      <c r="R192" s="21">
        <v>2243.3000000000002</v>
      </c>
      <c r="S192" s="21">
        <v>1984</v>
      </c>
      <c r="T192" s="21">
        <v>2515.5</v>
      </c>
      <c r="U192" s="21">
        <v>20.6</v>
      </c>
      <c r="V192" s="21">
        <v>18.2</v>
      </c>
      <c r="W192" s="22">
        <v>23.1</v>
      </c>
    </row>
    <row r="193" spans="1:23">
      <c r="A193" s="6" t="s">
        <v>854</v>
      </c>
      <c r="B193" s="55" t="s">
        <v>855</v>
      </c>
      <c r="C193" s="44">
        <v>73621</v>
      </c>
      <c r="D193" s="21">
        <v>6366.6</v>
      </c>
      <c r="E193" s="21">
        <v>5436.7</v>
      </c>
      <c r="F193" s="21">
        <v>7328.8</v>
      </c>
      <c r="G193" s="21">
        <v>8.6</v>
      </c>
      <c r="H193" s="21">
        <v>7.4</v>
      </c>
      <c r="I193" s="22">
        <v>10</v>
      </c>
      <c r="J193" s="44">
        <v>21874</v>
      </c>
      <c r="K193" s="21">
        <v>3449.5</v>
      </c>
      <c r="L193" s="21">
        <v>3023.1</v>
      </c>
      <c r="M193" s="21">
        <v>3865.9</v>
      </c>
      <c r="N193" s="21">
        <v>15.8</v>
      </c>
      <c r="O193" s="21">
        <v>13.8</v>
      </c>
      <c r="P193" s="22">
        <v>17.7</v>
      </c>
      <c r="Q193" s="35">
        <v>18490</v>
      </c>
      <c r="R193" s="21">
        <v>3469</v>
      </c>
      <c r="S193" s="21">
        <v>3031.7</v>
      </c>
      <c r="T193" s="21">
        <v>3924.5</v>
      </c>
      <c r="U193" s="21">
        <v>18.8</v>
      </c>
      <c r="V193" s="21">
        <v>16.399999999999999</v>
      </c>
      <c r="W193" s="22">
        <v>21.2</v>
      </c>
    </row>
    <row r="194" spans="1:23">
      <c r="A194" s="6" t="s">
        <v>342</v>
      </c>
      <c r="B194" s="55" t="s">
        <v>343</v>
      </c>
      <c r="C194" s="44">
        <v>37131</v>
      </c>
      <c r="D194" s="21">
        <v>4613.3</v>
      </c>
      <c r="E194" s="21">
        <v>3984.9</v>
      </c>
      <c r="F194" s="21">
        <v>5244.6</v>
      </c>
      <c r="G194" s="21">
        <v>12.4</v>
      </c>
      <c r="H194" s="21">
        <v>10.7</v>
      </c>
      <c r="I194" s="22">
        <v>14.1</v>
      </c>
      <c r="J194" s="44">
        <v>17013</v>
      </c>
      <c r="K194" s="21">
        <v>3645</v>
      </c>
      <c r="L194" s="21">
        <v>3267</v>
      </c>
      <c r="M194" s="21">
        <v>4012.8</v>
      </c>
      <c r="N194" s="21">
        <v>21.4</v>
      </c>
      <c r="O194" s="21">
        <v>19.2</v>
      </c>
      <c r="P194" s="22">
        <v>23.6</v>
      </c>
      <c r="Q194" s="35">
        <v>16471</v>
      </c>
      <c r="R194" s="21">
        <v>4066.1</v>
      </c>
      <c r="S194" s="21">
        <v>3625.4</v>
      </c>
      <c r="T194" s="21">
        <v>4508.1000000000004</v>
      </c>
      <c r="U194" s="21">
        <v>24.7</v>
      </c>
      <c r="V194" s="21">
        <v>22</v>
      </c>
      <c r="W194" s="22">
        <v>27.4</v>
      </c>
    </row>
    <row r="195" spans="1:23">
      <c r="A195" s="6" t="s">
        <v>388</v>
      </c>
      <c r="B195" s="55" t="s">
        <v>389</v>
      </c>
      <c r="C195" s="44">
        <v>21887</v>
      </c>
      <c r="D195" s="21">
        <v>2564.4</v>
      </c>
      <c r="E195" s="21">
        <v>2218.8000000000002</v>
      </c>
      <c r="F195" s="21">
        <v>2905.3</v>
      </c>
      <c r="G195" s="21">
        <v>11.7</v>
      </c>
      <c r="H195" s="21">
        <v>10.1</v>
      </c>
      <c r="I195" s="22">
        <v>13.3</v>
      </c>
      <c r="J195" s="44">
        <v>9152</v>
      </c>
      <c r="K195" s="21">
        <v>1887.1</v>
      </c>
      <c r="L195" s="21">
        <v>1695.1</v>
      </c>
      <c r="M195" s="21">
        <v>2069.9</v>
      </c>
      <c r="N195" s="21">
        <v>20.6</v>
      </c>
      <c r="O195" s="21">
        <v>18.5</v>
      </c>
      <c r="P195" s="22">
        <v>22.6</v>
      </c>
      <c r="Q195" s="35">
        <v>7717</v>
      </c>
      <c r="R195" s="21">
        <v>1832.9</v>
      </c>
      <c r="S195" s="21">
        <v>1644.6</v>
      </c>
      <c r="T195" s="21">
        <v>2027.7</v>
      </c>
      <c r="U195" s="21">
        <v>23.8</v>
      </c>
      <c r="V195" s="21">
        <v>21.3</v>
      </c>
      <c r="W195" s="22">
        <v>26.3</v>
      </c>
    </row>
    <row r="196" spans="1:23">
      <c r="A196" s="6" t="s">
        <v>740</v>
      </c>
      <c r="B196" s="55" t="s">
        <v>741</v>
      </c>
      <c r="C196" s="44">
        <v>41430</v>
      </c>
      <c r="D196" s="21">
        <v>3551.1</v>
      </c>
      <c r="E196" s="21">
        <v>3032.2</v>
      </c>
      <c r="F196" s="21">
        <v>4095.9</v>
      </c>
      <c r="G196" s="21">
        <v>8.6</v>
      </c>
      <c r="H196" s="21">
        <v>7.3</v>
      </c>
      <c r="I196" s="22">
        <v>9.9</v>
      </c>
      <c r="J196" s="44">
        <v>13825</v>
      </c>
      <c r="K196" s="21">
        <v>2169.1999999999998</v>
      </c>
      <c r="L196" s="21">
        <v>1921.8</v>
      </c>
      <c r="M196" s="21">
        <v>2413.1999999999998</v>
      </c>
      <c r="N196" s="21">
        <v>15.7</v>
      </c>
      <c r="O196" s="21">
        <v>13.9</v>
      </c>
      <c r="P196" s="22">
        <v>17.5</v>
      </c>
      <c r="Q196" s="35">
        <v>14979</v>
      </c>
      <c r="R196" s="21">
        <v>2789</v>
      </c>
      <c r="S196" s="21">
        <v>2475.1</v>
      </c>
      <c r="T196" s="21">
        <v>3129.1</v>
      </c>
      <c r="U196" s="21">
        <v>18.600000000000001</v>
      </c>
      <c r="V196" s="21">
        <v>16.5</v>
      </c>
      <c r="W196" s="22">
        <v>20.9</v>
      </c>
    </row>
    <row r="197" spans="1:23">
      <c r="A197" s="6" t="s">
        <v>664</v>
      </c>
      <c r="B197" s="55" t="s">
        <v>665</v>
      </c>
      <c r="C197" s="44">
        <v>18985</v>
      </c>
      <c r="D197" s="21">
        <v>1589.7</v>
      </c>
      <c r="E197" s="21">
        <v>1354.3</v>
      </c>
      <c r="F197" s="21">
        <v>1836.9</v>
      </c>
      <c r="G197" s="21">
        <v>8.4</v>
      </c>
      <c r="H197" s="21">
        <v>7.1</v>
      </c>
      <c r="I197" s="22">
        <v>9.6999999999999993</v>
      </c>
      <c r="J197" s="44">
        <v>8113</v>
      </c>
      <c r="K197" s="21">
        <v>1237.8</v>
      </c>
      <c r="L197" s="21">
        <v>1094.0999999999999</v>
      </c>
      <c r="M197" s="21">
        <v>1380.4</v>
      </c>
      <c r="N197" s="21">
        <v>15.3</v>
      </c>
      <c r="O197" s="21">
        <v>13.5</v>
      </c>
      <c r="P197" s="22">
        <v>17</v>
      </c>
      <c r="Q197" s="35">
        <v>8381</v>
      </c>
      <c r="R197" s="21">
        <v>1516.2</v>
      </c>
      <c r="S197" s="21">
        <v>1346.7</v>
      </c>
      <c r="T197" s="21">
        <v>1702</v>
      </c>
      <c r="U197" s="21">
        <v>18.100000000000001</v>
      </c>
      <c r="V197" s="21">
        <v>16.100000000000001</v>
      </c>
      <c r="W197" s="22">
        <v>20.3</v>
      </c>
    </row>
    <row r="198" spans="1:23">
      <c r="A198" s="6" t="s">
        <v>856</v>
      </c>
      <c r="B198" s="55" t="s">
        <v>857</v>
      </c>
      <c r="C198" s="44">
        <v>57258</v>
      </c>
      <c r="D198" s="21">
        <v>4182.8999999999996</v>
      </c>
      <c r="E198" s="21">
        <v>3524.1</v>
      </c>
      <c r="F198" s="21">
        <v>4882.8999999999996</v>
      </c>
      <c r="G198" s="21">
        <v>7.3</v>
      </c>
      <c r="H198" s="21">
        <v>6.2</v>
      </c>
      <c r="I198" s="22">
        <v>8.5</v>
      </c>
      <c r="J198" s="44">
        <v>16759</v>
      </c>
      <c r="K198" s="21">
        <v>2300.5</v>
      </c>
      <c r="L198" s="21">
        <v>2011</v>
      </c>
      <c r="M198" s="21">
        <v>2593.5</v>
      </c>
      <c r="N198" s="21">
        <v>13.7</v>
      </c>
      <c r="O198" s="21">
        <v>12</v>
      </c>
      <c r="P198" s="22">
        <v>15.5</v>
      </c>
      <c r="Q198" s="35">
        <v>16627</v>
      </c>
      <c r="R198" s="21">
        <v>2730.5</v>
      </c>
      <c r="S198" s="21">
        <v>2395.6999999999998</v>
      </c>
      <c r="T198" s="21">
        <v>3114</v>
      </c>
      <c r="U198" s="21">
        <v>16.399999999999999</v>
      </c>
      <c r="V198" s="21">
        <v>14.4</v>
      </c>
      <c r="W198" s="22">
        <v>18.7</v>
      </c>
    </row>
    <row r="199" spans="1:23">
      <c r="A199" s="6" t="s">
        <v>390</v>
      </c>
      <c r="B199" s="55" t="s">
        <v>391</v>
      </c>
      <c r="C199" s="44">
        <v>56187</v>
      </c>
      <c r="D199" s="21">
        <v>7427.3</v>
      </c>
      <c r="E199" s="21">
        <v>6385.9</v>
      </c>
      <c r="F199" s="21">
        <v>8500.1</v>
      </c>
      <c r="G199" s="21">
        <v>13.2</v>
      </c>
      <c r="H199" s="21">
        <v>11.4</v>
      </c>
      <c r="I199" s="22">
        <v>15.1</v>
      </c>
      <c r="J199" s="44">
        <v>20865</v>
      </c>
      <c r="K199" s="21">
        <v>4745.3999999999996</v>
      </c>
      <c r="L199" s="21">
        <v>4220.1000000000004</v>
      </c>
      <c r="M199" s="21">
        <v>5248.7</v>
      </c>
      <c r="N199" s="21">
        <v>22.7</v>
      </c>
      <c r="O199" s="21">
        <v>20.2</v>
      </c>
      <c r="P199" s="22">
        <v>25.2</v>
      </c>
      <c r="Q199" s="35">
        <v>17705</v>
      </c>
      <c r="R199" s="21">
        <v>4667.1000000000004</v>
      </c>
      <c r="S199" s="21">
        <v>4142.3</v>
      </c>
      <c r="T199" s="21">
        <v>5202.7</v>
      </c>
      <c r="U199" s="21">
        <v>26.4</v>
      </c>
      <c r="V199" s="21">
        <v>23.4</v>
      </c>
      <c r="W199" s="22">
        <v>29.4</v>
      </c>
    </row>
    <row r="200" spans="1:23">
      <c r="A200" s="6" t="s">
        <v>770</v>
      </c>
      <c r="B200" s="55" t="s">
        <v>771</v>
      </c>
      <c r="C200" s="44">
        <v>23971</v>
      </c>
      <c r="D200" s="21">
        <v>2074.4</v>
      </c>
      <c r="E200" s="21">
        <v>1763.7</v>
      </c>
      <c r="F200" s="21">
        <v>2396.3000000000002</v>
      </c>
      <c r="G200" s="21">
        <v>8.6999999999999993</v>
      </c>
      <c r="H200" s="21">
        <v>7.4</v>
      </c>
      <c r="I200" s="22">
        <v>10</v>
      </c>
      <c r="J200" s="44">
        <v>9661</v>
      </c>
      <c r="K200" s="21">
        <v>1512.1</v>
      </c>
      <c r="L200" s="21">
        <v>1324.4</v>
      </c>
      <c r="M200" s="21">
        <v>1695</v>
      </c>
      <c r="N200" s="21">
        <v>15.7</v>
      </c>
      <c r="O200" s="21">
        <v>13.7</v>
      </c>
      <c r="P200" s="22">
        <v>17.5</v>
      </c>
      <c r="Q200" s="35">
        <v>11089</v>
      </c>
      <c r="R200" s="21">
        <v>2030.8</v>
      </c>
      <c r="S200" s="21">
        <v>1784.3</v>
      </c>
      <c r="T200" s="21">
        <v>2298.9</v>
      </c>
      <c r="U200" s="21">
        <v>18.3</v>
      </c>
      <c r="V200" s="21">
        <v>16.100000000000001</v>
      </c>
      <c r="W200" s="22">
        <v>20.7</v>
      </c>
    </row>
    <row r="201" spans="1:23">
      <c r="A201" s="6" t="s">
        <v>444</v>
      </c>
      <c r="B201" s="55" t="s">
        <v>445</v>
      </c>
      <c r="C201" s="44">
        <v>19690</v>
      </c>
      <c r="D201" s="21">
        <v>2301.8000000000002</v>
      </c>
      <c r="E201" s="21">
        <v>1978.5</v>
      </c>
      <c r="F201" s="21">
        <v>2628.9</v>
      </c>
      <c r="G201" s="21">
        <v>11.7</v>
      </c>
      <c r="H201" s="21">
        <v>10</v>
      </c>
      <c r="I201" s="22">
        <v>13.4</v>
      </c>
      <c r="J201" s="44">
        <v>7502</v>
      </c>
      <c r="K201" s="21">
        <v>1535.5</v>
      </c>
      <c r="L201" s="21">
        <v>1380.3</v>
      </c>
      <c r="M201" s="21">
        <v>1685.7</v>
      </c>
      <c r="N201" s="21">
        <v>20.5</v>
      </c>
      <c r="O201" s="21">
        <v>18.399999999999999</v>
      </c>
      <c r="P201" s="22">
        <v>22.5</v>
      </c>
      <c r="Q201" s="35">
        <v>6709</v>
      </c>
      <c r="R201" s="21">
        <v>1604.1</v>
      </c>
      <c r="S201" s="21">
        <v>1430.7</v>
      </c>
      <c r="T201" s="21">
        <v>1776</v>
      </c>
      <c r="U201" s="21">
        <v>23.9</v>
      </c>
      <c r="V201" s="21">
        <v>21.3</v>
      </c>
      <c r="W201" s="22">
        <v>26.5</v>
      </c>
    </row>
    <row r="202" spans="1:23">
      <c r="A202" s="6" t="s">
        <v>296</v>
      </c>
      <c r="B202" s="55" t="s">
        <v>297</v>
      </c>
      <c r="C202" s="44">
        <v>25715</v>
      </c>
      <c r="D202" s="21">
        <v>2805.9</v>
      </c>
      <c r="E202" s="21">
        <v>2423.1</v>
      </c>
      <c r="F202" s="21">
        <v>3190.3</v>
      </c>
      <c r="G202" s="21">
        <v>10.9</v>
      </c>
      <c r="H202" s="21">
        <v>9.4</v>
      </c>
      <c r="I202" s="22">
        <v>12.4</v>
      </c>
      <c r="J202" s="44">
        <v>14197</v>
      </c>
      <c r="K202" s="21">
        <v>2720</v>
      </c>
      <c r="L202" s="21">
        <v>2442.9</v>
      </c>
      <c r="M202" s="21">
        <v>2984.7</v>
      </c>
      <c r="N202" s="21">
        <v>19.2</v>
      </c>
      <c r="O202" s="21">
        <v>17.2</v>
      </c>
      <c r="P202" s="22">
        <v>21</v>
      </c>
      <c r="Q202" s="35">
        <v>17069</v>
      </c>
      <c r="R202" s="21">
        <v>3803.6</v>
      </c>
      <c r="S202" s="21">
        <v>3397.1</v>
      </c>
      <c r="T202" s="21">
        <v>4228.8</v>
      </c>
      <c r="U202" s="21">
        <v>22.3</v>
      </c>
      <c r="V202" s="21">
        <v>19.899999999999999</v>
      </c>
      <c r="W202" s="22">
        <v>24.8</v>
      </c>
    </row>
    <row r="203" spans="1:23">
      <c r="A203" s="6" t="s">
        <v>310</v>
      </c>
      <c r="B203" s="55" t="s">
        <v>311</v>
      </c>
      <c r="C203" s="44">
        <v>69952</v>
      </c>
      <c r="D203" s="21">
        <v>9278.5</v>
      </c>
      <c r="E203" s="21">
        <v>7995.8</v>
      </c>
      <c r="F203" s="21">
        <v>10535.9</v>
      </c>
      <c r="G203" s="21">
        <v>13.3</v>
      </c>
      <c r="H203" s="21">
        <v>11.4</v>
      </c>
      <c r="I203" s="22">
        <v>15.1</v>
      </c>
      <c r="J203" s="44">
        <v>27657</v>
      </c>
      <c r="K203" s="21">
        <v>6297.1</v>
      </c>
      <c r="L203" s="21">
        <v>5646.9</v>
      </c>
      <c r="M203" s="21">
        <v>6914.2</v>
      </c>
      <c r="N203" s="21">
        <v>22.8</v>
      </c>
      <c r="O203" s="21">
        <v>20.399999999999999</v>
      </c>
      <c r="P203" s="22">
        <v>25</v>
      </c>
      <c r="Q203" s="35">
        <v>26700</v>
      </c>
      <c r="R203" s="21">
        <v>7003.5</v>
      </c>
      <c r="S203" s="21">
        <v>6257.5</v>
      </c>
      <c r="T203" s="21">
        <v>7735.5</v>
      </c>
      <c r="U203" s="21">
        <v>26.2</v>
      </c>
      <c r="V203" s="21">
        <v>23.4</v>
      </c>
      <c r="W203" s="22">
        <v>29</v>
      </c>
    </row>
    <row r="204" spans="1:23">
      <c r="A204" s="6" t="s">
        <v>710</v>
      </c>
      <c r="B204" s="55" t="s">
        <v>711</v>
      </c>
      <c r="C204" s="44">
        <v>30898</v>
      </c>
      <c r="D204" s="21">
        <v>2857.2</v>
      </c>
      <c r="E204" s="21">
        <v>2460.3000000000002</v>
      </c>
      <c r="F204" s="21">
        <v>3268.1</v>
      </c>
      <c r="G204" s="21">
        <v>9.1999999999999993</v>
      </c>
      <c r="H204" s="21">
        <v>8</v>
      </c>
      <c r="I204" s="22">
        <v>10.6</v>
      </c>
      <c r="J204" s="44">
        <v>10313</v>
      </c>
      <c r="K204" s="21">
        <v>1729.9</v>
      </c>
      <c r="L204" s="21">
        <v>1534.4</v>
      </c>
      <c r="M204" s="21">
        <v>1912.9</v>
      </c>
      <c r="N204" s="21">
        <v>16.8</v>
      </c>
      <c r="O204" s="21">
        <v>14.9</v>
      </c>
      <c r="P204" s="22">
        <v>18.5</v>
      </c>
      <c r="Q204" s="35">
        <v>11437</v>
      </c>
      <c r="R204" s="21">
        <v>2258.1999999999998</v>
      </c>
      <c r="S204" s="21">
        <v>2010.3</v>
      </c>
      <c r="T204" s="21">
        <v>2535.6999999999998</v>
      </c>
      <c r="U204" s="21">
        <v>19.7</v>
      </c>
      <c r="V204" s="21">
        <v>17.600000000000001</v>
      </c>
      <c r="W204" s="22">
        <v>22.2</v>
      </c>
    </row>
    <row r="205" spans="1:23">
      <c r="A205" s="6" t="s">
        <v>792</v>
      </c>
      <c r="B205" s="55" t="s">
        <v>793</v>
      </c>
      <c r="C205" s="44">
        <v>22867</v>
      </c>
      <c r="D205" s="21">
        <v>1952</v>
      </c>
      <c r="E205" s="21">
        <v>1675.2</v>
      </c>
      <c r="F205" s="21">
        <v>2240.5</v>
      </c>
      <c r="G205" s="21">
        <v>8.5</v>
      </c>
      <c r="H205" s="21">
        <v>7.3</v>
      </c>
      <c r="I205" s="22">
        <v>9.8000000000000007</v>
      </c>
      <c r="J205" s="44">
        <v>7553</v>
      </c>
      <c r="K205" s="21">
        <v>1183</v>
      </c>
      <c r="L205" s="21">
        <v>1044.8</v>
      </c>
      <c r="M205" s="21">
        <v>1318.3</v>
      </c>
      <c r="N205" s="21">
        <v>15.7</v>
      </c>
      <c r="O205" s="21">
        <v>13.8</v>
      </c>
      <c r="P205" s="22">
        <v>17.5</v>
      </c>
      <c r="Q205" s="35">
        <v>8258</v>
      </c>
      <c r="R205" s="21">
        <v>1530.6</v>
      </c>
      <c r="S205" s="21">
        <v>1352.4</v>
      </c>
      <c r="T205" s="21">
        <v>1726.4</v>
      </c>
      <c r="U205" s="21">
        <v>18.5</v>
      </c>
      <c r="V205" s="21">
        <v>16.399999999999999</v>
      </c>
      <c r="W205" s="22">
        <v>20.9</v>
      </c>
    </row>
    <row r="206" spans="1:23">
      <c r="A206" s="6" t="s">
        <v>794</v>
      </c>
      <c r="B206" s="55" t="s">
        <v>795</v>
      </c>
      <c r="C206" s="44">
        <v>33660</v>
      </c>
      <c r="D206" s="21">
        <v>2586.6</v>
      </c>
      <c r="E206" s="21">
        <v>2178.1</v>
      </c>
      <c r="F206" s="21">
        <v>3017</v>
      </c>
      <c r="G206" s="21">
        <v>7.7</v>
      </c>
      <c r="H206" s="21">
        <v>6.5</v>
      </c>
      <c r="I206" s="22">
        <v>9</v>
      </c>
      <c r="J206" s="44">
        <v>13337</v>
      </c>
      <c r="K206" s="21">
        <v>1902.5</v>
      </c>
      <c r="L206" s="21">
        <v>1654.5</v>
      </c>
      <c r="M206" s="21">
        <v>2151.6</v>
      </c>
      <c r="N206" s="21">
        <v>14.3</v>
      </c>
      <c r="O206" s="21">
        <v>12.4</v>
      </c>
      <c r="P206" s="22">
        <v>16.100000000000001</v>
      </c>
      <c r="Q206" s="35">
        <v>14534</v>
      </c>
      <c r="R206" s="21">
        <v>2500.6</v>
      </c>
      <c r="S206" s="21">
        <v>2174.8000000000002</v>
      </c>
      <c r="T206" s="21">
        <v>2870.6</v>
      </c>
      <c r="U206" s="21">
        <v>17.2</v>
      </c>
      <c r="V206" s="21">
        <v>15</v>
      </c>
      <c r="W206" s="22">
        <v>19.8</v>
      </c>
    </row>
    <row r="207" spans="1:23">
      <c r="A207" s="6" t="s">
        <v>666</v>
      </c>
      <c r="B207" s="55" t="s">
        <v>667</v>
      </c>
      <c r="C207" s="44">
        <v>25589</v>
      </c>
      <c r="D207" s="21">
        <v>2501.6999999999998</v>
      </c>
      <c r="E207" s="21">
        <v>2153</v>
      </c>
      <c r="F207" s="21">
        <v>2869.5</v>
      </c>
      <c r="G207" s="21">
        <v>9.8000000000000007</v>
      </c>
      <c r="H207" s="21">
        <v>8.4</v>
      </c>
      <c r="I207" s="22">
        <v>11.2</v>
      </c>
      <c r="J207" s="44">
        <v>8003</v>
      </c>
      <c r="K207" s="21">
        <v>1424.1</v>
      </c>
      <c r="L207" s="21">
        <v>1269.3</v>
      </c>
      <c r="M207" s="21">
        <v>1569</v>
      </c>
      <c r="N207" s="21">
        <v>17.8</v>
      </c>
      <c r="O207" s="21">
        <v>15.9</v>
      </c>
      <c r="P207" s="22">
        <v>19.600000000000001</v>
      </c>
      <c r="Q207" s="35">
        <v>8121</v>
      </c>
      <c r="R207" s="21">
        <v>1651.8</v>
      </c>
      <c r="S207" s="21">
        <v>1478.1</v>
      </c>
      <c r="T207" s="21">
        <v>1839.6</v>
      </c>
      <c r="U207" s="21">
        <v>20.3</v>
      </c>
      <c r="V207" s="21">
        <v>18.2</v>
      </c>
      <c r="W207" s="22">
        <v>22.7</v>
      </c>
    </row>
    <row r="208" spans="1:23">
      <c r="A208" s="6" t="s">
        <v>668</v>
      </c>
      <c r="B208" s="55" t="s">
        <v>669</v>
      </c>
      <c r="C208" s="44">
        <v>11046</v>
      </c>
      <c r="D208" s="21">
        <v>914.3</v>
      </c>
      <c r="E208" s="21">
        <v>775.6</v>
      </c>
      <c r="F208" s="21">
        <v>1060.8</v>
      </c>
      <c r="G208" s="21">
        <v>8.3000000000000007</v>
      </c>
      <c r="H208" s="21">
        <v>7</v>
      </c>
      <c r="I208" s="22">
        <v>9.6</v>
      </c>
      <c r="J208" s="44">
        <v>5097</v>
      </c>
      <c r="K208" s="21">
        <v>765.6</v>
      </c>
      <c r="L208" s="21">
        <v>676.5</v>
      </c>
      <c r="M208" s="21">
        <v>858.7</v>
      </c>
      <c r="N208" s="21">
        <v>15</v>
      </c>
      <c r="O208" s="21">
        <v>13.3</v>
      </c>
      <c r="P208" s="22">
        <v>16.8</v>
      </c>
      <c r="Q208" s="35">
        <v>5852</v>
      </c>
      <c r="R208" s="21">
        <v>1039.3</v>
      </c>
      <c r="S208" s="21">
        <v>915.7</v>
      </c>
      <c r="T208" s="21">
        <v>1173.3</v>
      </c>
      <c r="U208" s="21">
        <v>17.8</v>
      </c>
      <c r="V208" s="21">
        <v>15.6</v>
      </c>
      <c r="W208" s="22">
        <v>20</v>
      </c>
    </row>
    <row r="209" spans="1:23">
      <c r="A209" s="6" t="s">
        <v>446</v>
      </c>
      <c r="B209" s="55" t="s">
        <v>447</v>
      </c>
      <c r="C209" s="44">
        <v>57767</v>
      </c>
      <c r="D209" s="21">
        <v>7489.9</v>
      </c>
      <c r="E209" s="21">
        <v>6435.3</v>
      </c>
      <c r="F209" s="21">
        <v>8629.7999999999993</v>
      </c>
      <c r="G209" s="21">
        <v>13</v>
      </c>
      <c r="H209" s="21">
        <v>11.1</v>
      </c>
      <c r="I209" s="22">
        <v>14.9</v>
      </c>
      <c r="J209" s="44">
        <v>19240</v>
      </c>
      <c r="K209" s="21">
        <v>4337.6000000000004</v>
      </c>
      <c r="L209" s="21">
        <v>3839.7</v>
      </c>
      <c r="M209" s="21">
        <v>4812.5</v>
      </c>
      <c r="N209" s="21">
        <v>22.5</v>
      </c>
      <c r="O209" s="21">
        <v>20</v>
      </c>
      <c r="P209" s="22">
        <v>25</v>
      </c>
      <c r="Q209" s="35">
        <v>17704</v>
      </c>
      <c r="R209" s="21">
        <v>4629.8</v>
      </c>
      <c r="S209" s="21">
        <v>4093.5</v>
      </c>
      <c r="T209" s="21">
        <v>5172.5</v>
      </c>
      <c r="U209" s="21">
        <v>26.2</v>
      </c>
      <c r="V209" s="21">
        <v>23.1</v>
      </c>
      <c r="W209" s="22">
        <v>29.2</v>
      </c>
    </row>
    <row r="210" spans="1:23">
      <c r="A210" s="6" t="s">
        <v>314</v>
      </c>
      <c r="B210" s="55" t="s">
        <v>315</v>
      </c>
      <c r="C210" s="44">
        <v>83546</v>
      </c>
      <c r="D210" s="21">
        <v>12492.8</v>
      </c>
      <c r="E210" s="21">
        <v>10680.2</v>
      </c>
      <c r="F210" s="21">
        <v>14474.9</v>
      </c>
      <c r="G210" s="21">
        <v>15</v>
      </c>
      <c r="H210" s="21">
        <v>12.8</v>
      </c>
      <c r="I210" s="22">
        <v>17.3</v>
      </c>
      <c r="J210" s="44">
        <v>26940</v>
      </c>
      <c r="K210" s="21">
        <v>6896.5</v>
      </c>
      <c r="L210" s="21">
        <v>6069.5</v>
      </c>
      <c r="M210" s="21">
        <v>7736.3</v>
      </c>
      <c r="N210" s="21">
        <v>25.6</v>
      </c>
      <c r="O210" s="21">
        <v>22.5</v>
      </c>
      <c r="P210" s="22">
        <v>28.7</v>
      </c>
      <c r="Q210" s="35">
        <v>24301</v>
      </c>
      <c r="R210" s="21">
        <v>7162.1</v>
      </c>
      <c r="S210" s="21">
        <v>6294</v>
      </c>
      <c r="T210" s="21">
        <v>8037.7</v>
      </c>
      <c r="U210" s="21">
        <v>29.5</v>
      </c>
      <c r="V210" s="21">
        <v>25.9</v>
      </c>
      <c r="W210" s="22">
        <v>33.1</v>
      </c>
    </row>
    <row r="211" spans="1:23">
      <c r="A211" s="6" t="s">
        <v>448</v>
      </c>
      <c r="B211" s="55" t="s">
        <v>449</v>
      </c>
      <c r="C211" s="44">
        <v>75904</v>
      </c>
      <c r="D211" s="21">
        <v>8486.1</v>
      </c>
      <c r="E211" s="21">
        <v>7336.2</v>
      </c>
      <c r="F211" s="21">
        <v>9681.7000000000007</v>
      </c>
      <c r="G211" s="21">
        <v>11.2</v>
      </c>
      <c r="H211" s="21">
        <v>9.6999999999999993</v>
      </c>
      <c r="I211" s="22">
        <v>12.8</v>
      </c>
      <c r="J211" s="44">
        <v>33690</v>
      </c>
      <c r="K211" s="21">
        <v>6608.6</v>
      </c>
      <c r="L211" s="21">
        <v>5910.5</v>
      </c>
      <c r="M211" s="21">
        <v>7260.7</v>
      </c>
      <c r="N211" s="21">
        <v>19.600000000000001</v>
      </c>
      <c r="O211" s="21">
        <v>17.5</v>
      </c>
      <c r="P211" s="22">
        <v>21.6</v>
      </c>
      <c r="Q211" s="35">
        <v>34173</v>
      </c>
      <c r="R211" s="21">
        <v>7817.8</v>
      </c>
      <c r="S211" s="21">
        <v>6949.2</v>
      </c>
      <c r="T211" s="21">
        <v>8705</v>
      </c>
      <c r="U211" s="21">
        <v>22.9</v>
      </c>
      <c r="V211" s="21">
        <v>20.3</v>
      </c>
      <c r="W211" s="22">
        <v>25.5</v>
      </c>
    </row>
    <row r="212" spans="1:23">
      <c r="A212" s="6" t="s">
        <v>684</v>
      </c>
      <c r="B212" s="55" t="s">
        <v>685</v>
      </c>
      <c r="C212" s="44">
        <v>33125</v>
      </c>
      <c r="D212" s="21">
        <v>2833.2</v>
      </c>
      <c r="E212" s="21">
        <v>2431.3000000000002</v>
      </c>
      <c r="F212" s="21">
        <v>3250.6</v>
      </c>
      <c r="G212" s="21">
        <v>8.6</v>
      </c>
      <c r="H212" s="21">
        <v>7.3</v>
      </c>
      <c r="I212" s="22">
        <v>9.8000000000000007</v>
      </c>
      <c r="J212" s="44">
        <v>12668</v>
      </c>
      <c r="K212" s="21">
        <v>1979.7</v>
      </c>
      <c r="L212" s="21">
        <v>1763.2</v>
      </c>
      <c r="M212" s="21">
        <v>2203</v>
      </c>
      <c r="N212" s="21">
        <v>15.6</v>
      </c>
      <c r="O212" s="21">
        <v>13.9</v>
      </c>
      <c r="P212" s="22">
        <v>17.399999999999999</v>
      </c>
      <c r="Q212" s="35">
        <v>14524</v>
      </c>
      <c r="R212" s="21">
        <v>2670.1</v>
      </c>
      <c r="S212" s="21">
        <v>2368.4</v>
      </c>
      <c r="T212" s="21">
        <v>3000.9</v>
      </c>
      <c r="U212" s="21">
        <v>18.399999999999999</v>
      </c>
      <c r="V212" s="21">
        <v>16.3</v>
      </c>
      <c r="W212" s="22">
        <v>20.7</v>
      </c>
    </row>
    <row r="213" spans="1:23">
      <c r="A213" s="6" t="s">
        <v>562</v>
      </c>
      <c r="B213" s="55" t="s">
        <v>563</v>
      </c>
      <c r="C213" s="44">
        <v>130872</v>
      </c>
      <c r="D213" s="21">
        <v>14441.7</v>
      </c>
      <c r="E213" s="21">
        <v>12442.8</v>
      </c>
      <c r="F213" s="21">
        <v>16492.900000000001</v>
      </c>
      <c r="G213" s="21">
        <v>11</v>
      </c>
      <c r="H213" s="21">
        <v>9.5</v>
      </c>
      <c r="I213" s="22">
        <v>12.6</v>
      </c>
      <c r="J213" s="44">
        <v>48542</v>
      </c>
      <c r="K213" s="21">
        <v>9378.2000000000007</v>
      </c>
      <c r="L213" s="21">
        <v>8364.2999999999993</v>
      </c>
      <c r="M213" s="21">
        <v>10341.9</v>
      </c>
      <c r="N213" s="21">
        <v>19.3</v>
      </c>
      <c r="O213" s="21">
        <v>17.2</v>
      </c>
      <c r="P213" s="22">
        <v>21.3</v>
      </c>
      <c r="Q213" s="35">
        <v>49219</v>
      </c>
      <c r="R213" s="21">
        <v>11242.4</v>
      </c>
      <c r="S213" s="21">
        <v>9984.2000000000007</v>
      </c>
      <c r="T213" s="21">
        <v>12557.8</v>
      </c>
      <c r="U213" s="21">
        <v>22.8</v>
      </c>
      <c r="V213" s="21">
        <v>20.3</v>
      </c>
      <c r="W213" s="22">
        <v>25.5</v>
      </c>
    </row>
    <row r="214" spans="1:23">
      <c r="A214" s="6" t="s">
        <v>624</v>
      </c>
      <c r="B214" s="55" t="s">
        <v>625</v>
      </c>
      <c r="C214" s="44">
        <v>91612</v>
      </c>
      <c r="D214" s="21">
        <v>8661.9</v>
      </c>
      <c r="E214" s="21">
        <v>7426.8</v>
      </c>
      <c r="F214" s="21">
        <v>9917.2000000000007</v>
      </c>
      <c r="G214" s="21">
        <v>9.5</v>
      </c>
      <c r="H214" s="21">
        <v>8.1</v>
      </c>
      <c r="I214" s="22">
        <v>10.8</v>
      </c>
      <c r="J214" s="44">
        <v>42433</v>
      </c>
      <c r="K214" s="21">
        <v>7147.2</v>
      </c>
      <c r="L214" s="21">
        <v>6310.5</v>
      </c>
      <c r="M214" s="21">
        <v>7940.2</v>
      </c>
      <c r="N214" s="21">
        <v>16.8</v>
      </c>
      <c r="O214" s="21">
        <v>14.9</v>
      </c>
      <c r="P214" s="22">
        <v>18.7</v>
      </c>
      <c r="Q214" s="35">
        <v>45363</v>
      </c>
      <c r="R214" s="21">
        <v>8994</v>
      </c>
      <c r="S214" s="21">
        <v>7933.5</v>
      </c>
      <c r="T214" s="21">
        <v>10091.799999999999</v>
      </c>
      <c r="U214" s="21">
        <v>19.8</v>
      </c>
      <c r="V214" s="21">
        <v>17.5</v>
      </c>
      <c r="W214" s="22">
        <v>22.2</v>
      </c>
    </row>
    <row r="215" spans="1:23">
      <c r="A215" s="6" t="s">
        <v>828</v>
      </c>
      <c r="B215" s="55" t="s">
        <v>829</v>
      </c>
      <c r="C215" s="44">
        <v>37506</v>
      </c>
      <c r="D215" s="21">
        <v>4032.8</v>
      </c>
      <c r="E215" s="21">
        <v>3404.2</v>
      </c>
      <c r="F215" s="21">
        <v>4685</v>
      </c>
      <c r="G215" s="21">
        <v>10.8</v>
      </c>
      <c r="H215" s="21">
        <v>9.1</v>
      </c>
      <c r="I215" s="22">
        <v>12.5</v>
      </c>
      <c r="J215" s="44">
        <v>9643</v>
      </c>
      <c r="K215" s="21">
        <v>1866.2</v>
      </c>
      <c r="L215" s="21">
        <v>1621.1</v>
      </c>
      <c r="M215" s="21">
        <v>2092.8000000000002</v>
      </c>
      <c r="N215" s="21">
        <v>19.399999999999999</v>
      </c>
      <c r="O215" s="21">
        <v>16.8</v>
      </c>
      <c r="P215" s="22">
        <v>21.7</v>
      </c>
      <c r="Q215" s="35">
        <v>6705</v>
      </c>
      <c r="R215" s="21">
        <v>1522.2</v>
      </c>
      <c r="S215" s="21">
        <v>1318</v>
      </c>
      <c r="T215" s="21">
        <v>1731.5</v>
      </c>
      <c r="U215" s="21">
        <v>22.7</v>
      </c>
      <c r="V215" s="21">
        <v>19.7</v>
      </c>
      <c r="W215" s="22">
        <v>25.8</v>
      </c>
    </row>
    <row r="216" spans="1:23">
      <c r="A216" s="6" t="s">
        <v>618</v>
      </c>
      <c r="B216" s="55" t="s">
        <v>619</v>
      </c>
      <c r="C216" s="44">
        <v>56821</v>
      </c>
      <c r="D216" s="21">
        <v>5454.8</v>
      </c>
      <c r="E216" s="21">
        <v>4697</v>
      </c>
      <c r="F216" s="21">
        <v>6204</v>
      </c>
      <c r="G216" s="21">
        <v>9.6</v>
      </c>
      <c r="H216" s="21">
        <v>8.3000000000000007</v>
      </c>
      <c r="I216" s="22">
        <v>10.9</v>
      </c>
      <c r="J216" s="44">
        <v>21817</v>
      </c>
      <c r="K216" s="21">
        <v>3762.4</v>
      </c>
      <c r="L216" s="21">
        <v>3360</v>
      </c>
      <c r="M216" s="21">
        <v>4165</v>
      </c>
      <c r="N216" s="21">
        <v>17.2</v>
      </c>
      <c r="O216" s="21">
        <v>15.4</v>
      </c>
      <c r="P216" s="22">
        <v>19.100000000000001</v>
      </c>
      <c r="Q216" s="35">
        <v>25208</v>
      </c>
      <c r="R216" s="21">
        <v>5133.8</v>
      </c>
      <c r="S216" s="21">
        <v>4574.8999999999996</v>
      </c>
      <c r="T216" s="21">
        <v>5745.7</v>
      </c>
      <c r="U216" s="21">
        <v>20.399999999999999</v>
      </c>
      <c r="V216" s="21">
        <v>18.100000000000001</v>
      </c>
      <c r="W216" s="22">
        <v>22.8</v>
      </c>
    </row>
    <row r="217" spans="1:23">
      <c r="A217" s="6" t="s">
        <v>450</v>
      </c>
      <c r="B217" s="55" t="s">
        <v>451</v>
      </c>
      <c r="C217" s="44">
        <v>156615</v>
      </c>
      <c r="D217" s="21">
        <v>15894.2</v>
      </c>
      <c r="E217" s="21">
        <v>13715.1</v>
      </c>
      <c r="F217" s="21">
        <v>18092.400000000001</v>
      </c>
      <c r="G217" s="21">
        <v>10.1</v>
      </c>
      <c r="H217" s="21">
        <v>8.8000000000000007</v>
      </c>
      <c r="I217" s="22">
        <v>11.6</v>
      </c>
      <c r="J217" s="44">
        <v>72977</v>
      </c>
      <c r="K217" s="21">
        <v>13145.2</v>
      </c>
      <c r="L217" s="21">
        <v>11776.6</v>
      </c>
      <c r="M217" s="21">
        <v>14465.1</v>
      </c>
      <c r="N217" s="21">
        <v>18</v>
      </c>
      <c r="O217" s="21">
        <v>16.100000000000001</v>
      </c>
      <c r="P217" s="22">
        <v>19.8</v>
      </c>
      <c r="Q217" s="35">
        <v>76603</v>
      </c>
      <c r="R217" s="21">
        <v>16169.9</v>
      </c>
      <c r="S217" s="21">
        <v>14358.1</v>
      </c>
      <c r="T217" s="21">
        <v>18052.8</v>
      </c>
      <c r="U217" s="21">
        <v>21.1</v>
      </c>
      <c r="V217" s="21">
        <v>18.7</v>
      </c>
      <c r="W217" s="22">
        <v>23.6</v>
      </c>
    </row>
    <row r="218" spans="1:23">
      <c r="A218" s="6" t="s">
        <v>812</v>
      </c>
      <c r="B218" s="55" t="s">
        <v>813</v>
      </c>
      <c r="C218" s="44">
        <v>46045</v>
      </c>
      <c r="D218" s="21">
        <v>3489</v>
      </c>
      <c r="E218" s="21">
        <v>2945.3</v>
      </c>
      <c r="F218" s="21">
        <v>4068.9</v>
      </c>
      <c r="G218" s="21">
        <v>7.6</v>
      </c>
      <c r="H218" s="21">
        <v>6.4</v>
      </c>
      <c r="I218" s="22">
        <v>8.8000000000000007</v>
      </c>
      <c r="J218" s="44">
        <v>16325</v>
      </c>
      <c r="K218" s="21">
        <v>2303.8000000000002</v>
      </c>
      <c r="L218" s="21">
        <v>2029</v>
      </c>
      <c r="M218" s="21">
        <v>2593.8000000000002</v>
      </c>
      <c r="N218" s="21">
        <v>14.1</v>
      </c>
      <c r="O218" s="21">
        <v>12.4</v>
      </c>
      <c r="P218" s="22">
        <v>15.9</v>
      </c>
      <c r="Q218" s="35">
        <v>17874</v>
      </c>
      <c r="R218" s="21">
        <v>2997.3</v>
      </c>
      <c r="S218" s="21">
        <v>2635.2</v>
      </c>
      <c r="T218" s="21">
        <v>3402.7</v>
      </c>
      <c r="U218" s="21">
        <v>16.8</v>
      </c>
      <c r="V218" s="21">
        <v>14.7</v>
      </c>
      <c r="W218" s="22">
        <v>19</v>
      </c>
    </row>
    <row r="219" spans="1:23">
      <c r="A219" s="6" t="s">
        <v>642</v>
      </c>
      <c r="B219" s="55" t="s">
        <v>643</v>
      </c>
      <c r="C219" s="44">
        <v>31424</v>
      </c>
      <c r="D219" s="21">
        <v>2961.3</v>
      </c>
      <c r="E219" s="21">
        <v>2546.3000000000002</v>
      </c>
      <c r="F219" s="21">
        <v>3376.8</v>
      </c>
      <c r="G219" s="21">
        <v>9.4</v>
      </c>
      <c r="H219" s="21">
        <v>8.1</v>
      </c>
      <c r="I219" s="22">
        <v>10.7</v>
      </c>
      <c r="J219" s="44">
        <v>11452</v>
      </c>
      <c r="K219" s="21">
        <v>1942.5</v>
      </c>
      <c r="L219" s="21">
        <v>1730.8</v>
      </c>
      <c r="M219" s="21">
        <v>2152.3000000000002</v>
      </c>
      <c r="N219" s="21">
        <v>17</v>
      </c>
      <c r="O219" s="21">
        <v>15.1</v>
      </c>
      <c r="P219" s="22">
        <v>18.8</v>
      </c>
      <c r="Q219" s="35">
        <v>10587</v>
      </c>
      <c r="R219" s="21">
        <v>2102.1</v>
      </c>
      <c r="S219" s="21">
        <v>1867.7</v>
      </c>
      <c r="T219" s="21">
        <v>2358.6999999999998</v>
      </c>
      <c r="U219" s="21">
        <v>19.899999999999999</v>
      </c>
      <c r="V219" s="21">
        <v>17.600000000000001</v>
      </c>
      <c r="W219" s="22">
        <v>22.3</v>
      </c>
    </row>
    <row r="220" spans="1:23">
      <c r="A220" s="6" t="s">
        <v>742</v>
      </c>
      <c r="B220" s="55" t="s">
        <v>743</v>
      </c>
      <c r="C220" s="44">
        <v>74440</v>
      </c>
      <c r="D220" s="21">
        <v>6488.3</v>
      </c>
      <c r="E220" s="21">
        <v>5556.3</v>
      </c>
      <c r="F220" s="21">
        <v>7448.1</v>
      </c>
      <c r="G220" s="21">
        <v>8.6999999999999993</v>
      </c>
      <c r="H220" s="21">
        <v>7.5</v>
      </c>
      <c r="I220" s="22">
        <v>10</v>
      </c>
      <c r="J220" s="44">
        <v>27194</v>
      </c>
      <c r="K220" s="21">
        <v>4315</v>
      </c>
      <c r="L220" s="21">
        <v>3818.2</v>
      </c>
      <c r="M220" s="21">
        <v>4798.6000000000004</v>
      </c>
      <c r="N220" s="21">
        <v>15.9</v>
      </c>
      <c r="O220" s="21">
        <v>14</v>
      </c>
      <c r="P220" s="22">
        <v>17.600000000000001</v>
      </c>
      <c r="Q220" s="35">
        <v>29908</v>
      </c>
      <c r="R220" s="21">
        <v>5592.5</v>
      </c>
      <c r="S220" s="21">
        <v>4961.8</v>
      </c>
      <c r="T220" s="21">
        <v>6274.3</v>
      </c>
      <c r="U220" s="21">
        <v>18.7</v>
      </c>
      <c r="V220" s="21">
        <v>16.600000000000001</v>
      </c>
      <c r="W220" s="22">
        <v>21</v>
      </c>
    </row>
    <row r="221" spans="1:23">
      <c r="A221" s="6" t="s">
        <v>516</v>
      </c>
      <c r="B221" s="55" t="s">
        <v>517</v>
      </c>
      <c r="C221" s="44">
        <v>25971</v>
      </c>
      <c r="D221" s="21">
        <v>2358.5</v>
      </c>
      <c r="E221" s="21">
        <v>2014</v>
      </c>
      <c r="F221" s="21">
        <v>2723.5</v>
      </c>
      <c r="G221" s="21">
        <v>9.1</v>
      </c>
      <c r="H221" s="21">
        <v>7.8</v>
      </c>
      <c r="I221" s="22">
        <v>10.5</v>
      </c>
      <c r="J221" s="44">
        <v>13141</v>
      </c>
      <c r="K221" s="21">
        <v>2134.6</v>
      </c>
      <c r="L221" s="21">
        <v>1889.7</v>
      </c>
      <c r="M221" s="21">
        <v>2375</v>
      </c>
      <c r="N221" s="21">
        <v>16.2</v>
      </c>
      <c r="O221" s="21">
        <v>14.4</v>
      </c>
      <c r="P221" s="22">
        <v>18.100000000000001</v>
      </c>
      <c r="Q221" s="35">
        <v>13419</v>
      </c>
      <c r="R221" s="21">
        <v>2563.1999999999998</v>
      </c>
      <c r="S221" s="21">
        <v>2275.8000000000002</v>
      </c>
      <c r="T221" s="21">
        <v>2878.2</v>
      </c>
      <c r="U221" s="21">
        <v>19.100000000000001</v>
      </c>
      <c r="V221" s="21">
        <v>17</v>
      </c>
      <c r="W221" s="22">
        <v>21.4</v>
      </c>
    </row>
    <row r="222" spans="1:23">
      <c r="A222" s="6" t="s">
        <v>354</v>
      </c>
      <c r="B222" s="55" t="s">
        <v>355</v>
      </c>
      <c r="C222" s="44">
        <v>26929</v>
      </c>
      <c r="D222" s="21">
        <v>3012</v>
      </c>
      <c r="E222" s="21">
        <v>2570.1999999999998</v>
      </c>
      <c r="F222" s="21">
        <v>3462.4</v>
      </c>
      <c r="G222" s="21">
        <v>11.2</v>
      </c>
      <c r="H222" s="21">
        <v>9.5</v>
      </c>
      <c r="I222" s="22">
        <v>12.9</v>
      </c>
      <c r="J222" s="44">
        <v>11550</v>
      </c>
      <c r="K222" s="21">
        <v>2271.5</v>
      </c>
      <c r="L222" s="21">
        <v>2006.7</v>
      </c>
      <c r="M222" s="21">
        <v>2525</v>
      </c>
      <c r="N222" s="21">
        <v>19.7</v>
      </c>
      <c r="O222" s="21">
        <v>17.399999999999999</v>
      </c>
      <c r="P222" s="22">
        <v>21.9</v>
      </c>
      <c r="Q222" s="35">
        <v>12479</v>
      </c>
      <c r="R222" s="21">
        <v>2836.6</v>
      </c>
      <c r="S222" s="21">
        <v>2510</v>
      </c>
      <c r="T222" s="21">
        <v>3180.2</v>
      </c>
      <c r="U222" s="21">
        <v>22.7</v>
      </c>
      <c r="V222" s="21">
        <v>20.100000000000001</v>
      </c>
      <c r="W222" s="22">
        <v>25.5</v>
      </c>
    </row>
    <row r="223" spans="1:23">
      <c r="A223" s="6" t="s">
        <v>644</v>
      </c>
      <c r="B223" s="55" t="s">
        <v>645</v>
      </c>
      <c r="C223" s="44">
        <v>40495</v>
      </c>
      <c r="D223" s="21">
        <v>3631.3</v>
      </c>
      <c r="E223" s="21">
        <v>3114.6</v>
      </c>
      <c r="F223" s="21">
        <v>4150.8999999999996</v>
      </c>
      <c r="G223" s="21">
        <v>9</v>
      </c>
      <c r="H223" s="21">
        <v>7.7</v>
      </c>
      <c r="I223" s="22">
        <v>10.3</v>
      </c>
      <c r="J223" s="44">
        <v>17261</v>
      </c>
      <c r="K223" s="21">
        <v>2794.6</v>
      </c>
      <c r="L223" s="21">
        <v>2486.1</v>
      </c>
      <c r="M223" s="21">
        <v>3105.8</v>
      </c>
      <c r="N223" s="21">
        <v>16.2</v>
      </c>
      <c r="O223" s="21">
        <v>14.4</v>
      </c>
      <c r="P223" s="22">
        <v>18</v>
      </c>
      <c r="Q223" s="35">
        <v>17844</v>
      </c>
      <c r="R223" s="21">
        <v>3383.5</v>
      </c>
      <c r="S223" s="21">
        <v>3000.9</v>
      </c>
      <c r="T223" s="21">
        <v>3804.6</v>
      </c>
      <c r="U223" s="21">
        <v>19</v>
      </c>
      <c r="V223" s="21">
        <v>16.8</v>
      </c>
      <c r="W223" s="22">
        <v>21.3</v>
      </c>
    </row>
    <row r="224" spans="1:23">
      <c r="A224" s="6" t="s">
        <v>574</v>
      </c>
      <c r="B224" s="55" t="s">
        <v>575</v>
      </c>
      <c r="C224" s="44">
        <v>39720</v>
      </c>
      <c r="D224" s="21">
        <v>3707.9</v>
      </c>
      <c r="E224" s="21">
        <v>3184.9</v>
      </c>
      <c r="F224" s="21">
        <v>4243.1000000000004</v>
      </c>
      <c r="G224" s="21">
        <v>9.3000000000000007</v>
      </c>
      <c r="H224" s="21">
        <v>8</v>
      </c>
      <c r="I224" s="22">
        <v>10.7</v>
      </c>
      <c r="J224" s="44">
        <v>17459</v>
      </c>
      <c r="K224" s="21">
        <v>2933.9</v>
      </c>
      <c r="L224" s="21">
        <v>2610</v>
      </c>
      <c r="M224" s="21">
        <v>3255</v>
      </c>
      <c r="N224" s="21">
        <v>16.8</v>
      </c>
      <c r="O224" s="21">
        <v>14.9</v>
      </c>
      <c r="P224" s="22">
        <v>18.600000000000001</v>
      </c>
      <c r="Q224" s="35">
        <v>19313</v>
      </c>
      <c r="R224" s="21">
        <v>3796.8</v>
      </c>
      <c r="S224" s="21">
        <v>3371.8</v>
      </c>
      <c r="T224" s="21">
        <v>4247</v>
      </c>
      <c r="U224" s="21">
        <v>19.7</v>
      </c>
      <c r="V224" s="21">
        <v>17.5</v>
      </c>
      <c r="W224" s="22">
        <v>22</v>
      </c>
    </row>
    <row r="225" spans="1:23">
      <c r="A225" s="6" t="s">
        <v>800</v>
      </c>
      <c r="B225" s="55" t="s">
        <v>801</v>
      </c>
      <c r="C225" s="44">
        <v>42613</v>
      </c>
      <c r="D225" s="21">
        <v>3293.9</v>
      </c>
      <c r="E225" s="21">
        <v>2782.1</v>
      </c>
      <c r="F225" s="21">
        <v>3830.9</v>
      </c>
      <c r="G225" s="21">
        <v>7.7</v>
      </c>
      <c r="H225" s="21">
        <v>6.5</v>
      </c>
      <c r="I225" s="22">
        <v>9</v>
      </c>
      <c r="J225" s="44">
        <v>15559</v>
      </c>
      <c r="K225" s="21">
        <v>2220.5</v>
      </c>
      <c r="L225" s="21">
        <v>1936.6</v>
      </c>
      <c r="M225" s="21">
        <v>2502</v>
      </c>
      <c r="N225" s="21">
        <v>14.3</v>
      </c>
      <c r="O225" s="21">
        <v>12.4</v>
      </c>
      <c r="P225" s="22">
        <v>16.100000000000001</v>
      </c>
      <c r="Q225" s="35">
        <v>17465</v>
      </c>
      <c r="R225" s="21">
        <v>2963</v>
      </c>
      <c r="S225" s="21">
        <v>2600.9</v>
      </c>
      <c r="T225" s="21">
        <v>3376.4</v>
      </c>
      <c r="U225" s="21">
        <v>17</v>
      </c>
      <c r="V225" s="21">
        <v>14.9</v>
      </c>
      <c r="W225" s="22">
        <v>19.3</v>
      </c>
    </row>
    <row r="226" spans="1:23">
      <c r="A226" s="6" t="s">
        <v>694</v>
      </c>
      <c r="B226" s="55" t="s">
        <v>695</v>
      </c>
      <c r="C226" s="44">
        <v>31300</v>
      </c>
      <c r="D226" s="21">
        <v>2887.3</v>
      </c>
      <c r="E226" s="21">
        <v>2484.3000000000002</v>
      </c>
      <c r="F226" s="21">
        <v>3299.7</v>
      </c>
      <c r="G226" s="21">
        <v>9.1999999999999993</v>
      </c>
      <c r="H226" s="21">
        <v>7.9</v>
      </c>
      <c r="I226" s="22">
        <v>10.5</v>
      </c>
      <c r="J226" s="44">
        <v>12766</v>
      </c>
      <c r="K226" s="21">
        <v>2135.1999999999998</v>
      </c>
      <c r="L226" s="21">
        <v>1893.2</v>
      </c>
      <c r="M226" s="21">
        <v>2363.5</v>
      </c>
      <c r="N226" s="21">
        <v>16.7</v>
      </c>
      <c r="O226" s="21">
        <v>14.8</v>
      </c>
      <c r="P226" s="22">
        <v>18.5</v>
      </c>
      <c r="Q226" s="35">
        <v>12806</v>
      </c>
      <c r="R226" s="21">
        <v>2518.8000000000002</v>
      </c>
      <c r="S226" s="21">
        <v>2234.6</v>
      </c>
      <c r="T226" s="21">
        <v>2833.2</v>
      </c>
      <c r="U226" s="21">
        <v>19.7</v>
      </c>
      <c r="V226" s="21">
        <v>17.399999999999999</v>
      </c>
      <c r="W226" s="22">
        <v>22.1</v>
      </c>
    </row>
    <row r="227" spans="1:23">
      <c r="A227" s="6" t="s">
        <v>534</v>
      </c>
      <c r="B227" s="55" t="s">
        <v>535</v>
      </c>
      <c r="C227" s="44">
        <v>31245</v>
      </c>
      <c r="D227" s="21">
        <v>2930.5</v>
      </c>
      <c r="E227" s="21">
        <v>2508</v>
      </c>
      <c r="F227" s="21">
        <v>3354</v>
      </c>
      <c r="G227" s="21">
        <v>9.4</v>
      </c>
      <c r="H227" s="21">
        <v>8</v>
      </c>
      <c r="I227" s="22">
        <v>10.7</v>
      </c>
      <c r="J227" s="44">
        <v>14105</v>
      </c>
      <c r="K227" s="21">
        <v>2385.6</v>
      </c>
      <c r="L227" s="21">
        <v>2127.5</v>
      </c>
      <c r="M227" s="21">
        <v>2643.9</v>
      </c>
      <c r="N227" s="21">
        <v>16.899999999999999</v>
      </c>
      <c r="O227" s="21">
        <v>15.1</v>
      </c>
      <c r="P227" s="22">
        <v>18.7</v>
      </c>
      <c r="Q227" s="35">
        <v>15462</v>
      </c>
      <c r="R227" s="21">
        <v>3068.2</v>
      </c>
      <c r="S227" s="21">
        <v>2728.7</v>
      </c>
      <c r="T227" s="21">
        <v>3433.7</v>
      </c>
      <c r="U227" s="21">
        <v>19.8</v>
      </c>
      <c r="V227" s="21">
        <v>17.600000000000001</v>
      </c>
      <c r="W227" s="22">
        <v>22.2</v>
      </c>
    </row>
    <row r="228" spans="1:23">
      <c r="A228" s="6" t="s">
        <v>316</v>
      </c>
      <c r="B228" s="55" t="s">
        <v>317</v>
      </c>
      <c r="C228" s="44">
        <v>39186</v>
      </c>
      <c r="D228" s="21">
        <v>5250.8</v>
      </c>
      <c r="E228" s="21">
        <v>4527.3999999999996</v>
      </c>
      <c r="F228" s="21">
        <v>6006.1</v>
      </c>
      <c r="G228" s="21">
        <v>13.4</v>
      </c>
      <c r="H228" s="21">
        <v>11.6</v>
      </c>
      <c r="I228" s="22">
        <v>15.3</v>
      </c>
      <c r="J228" s="44">
        <v>17449</v>
      </c>
      <c r="K228" s="21">
        <v>4012.7</v>
      </c>
      <c r="L228" s="21">
        <v>3580.9</v>
      </c>
      <c r="M228" s="21">
        <v>4437.8999999999996</v>
      </c>
      <c r="N228" s="21">
        <v>23</v>
      </c>
      <c r="O228" s="21">
        <v>20.5</v>
      </c>
      <c r="P228" s="22">
        <v>25.4</v>
      </c>
      <c r="Q228" s="35">
        <v>15090</v>
      </c>
      <c r="R228" s="21">
        <v>4021.1</v>
      </c>
      <c r="S228" s="21">
        <v>3569.7</v>
      </c>
      <c r="T228" s="21">
        <v>4472.1000000000004</v>
      </c>
      <c r="U228" s="21">
        <v>26.6</v>
      </c>
      <c r="V228" s="21">
        <v>23.7</v>
      </c>
      <c r="W228" s="22">
        <v>29.6</v>
      </c>
    </row>
    <row r="229" spans="1:23">
      <c r="A229" s="6" t="s">
        <v>506</v>
      </c>
      <c r="B229" s="55" t="s">
        <v>507</v>
      </c>
      <c r="C229" s="44">
        <v>54591</v>
      </c>
      <c r="D229" s="21">
        <v>6512.9</v>
      </c>
      <c r="E229" s="21">
        <v>5580</v>
      </c>
      <c r="F229" s="21">
        <v>7446.9</v>
      </c>
      <c r="G229" s="21">
        <v>11.9</v>
      </c>
      <c r="H229" s="21">
        <v>10.199999999999999</v>
      </c>
      <c r="I229" s="22">
        <v>13.6</v>
      </c>
      <c r="J229" s="44">
        <v>18749</v>
      </c>
      <c r="K229" s="21">
        <v>3913.9</v>
      </c>
      <c r="L229" s="21">
        <v>3483.6</v>
      </c>
      <c r="M229" s="21">
        <v>4317.3</v>
      </c>
      <c r="N229" s="21">
        <v>20.9</v>
      </c>
      <c r="O229" s="21">
        <v>18.600000000000001</v>
      </c>
      <c r="P229" s="22">
        <v>23</v>
      </c>
      <c r="Q229" s="35">
        <v>16806</v>
      </c>
      <c r="R229" s="21">
        <v>4112.1000000000004</v>
      </c>
      <c r="S229" s="21">
        <v>3644.4</v>
      </c>
      <c r="T229" s="21">
        <v>4567.8</v>
      </c>
      <c r="U229" s="21">
        <v>24.5</v>
      </c>
      <c r="V229" s="21">
        <v>21.7</v>
      </c>
      <c r="W229" s="22">
        <v>27.2</v>
      </c>
    </row>
    <row r="230" spans="1:23">
      <c r="A230" s="6" t="s">
        <v>508</v>
      </c>
      <c r="B230" s="55" t="s">
        <v>509</v>
      </c>
      <c r="C230" s="44">
        <v>48038</v>
      </c>
      <c r="D230" s="21">
        <v>5349.5</v>
      </c>
      <c r="E230" s="21">
        <v>4608</v>
      </c>
      <c r="F230" s="21">
        <v>6083.5</v>
      </c>
      <c r="G230" s="21">
        <v>11.1</v>
      </c>
      <c r="H230" s="21">
        <v>9.6</v>
      </c>
      <c r="I230" s="22">
        <v>12.7</v>
      </c>
      <c r="J230" s="44">
        <v>17307</v>
      </c>
      <c r="K230" s="21">
        <v>3412.2</v>
      </c>
      <c r="L230" s="21">
        <v>3064.4</v>
      </c>
      <c r="M230" s="21">
        <v>3740.3</v>
      </c>
      <c r="N230" s="21">
        <v>19.7</v>
      </c>
      <c r="O230" s="21">
        <v>17.7</v>
      </c>
      <c r="P230" s="22">
        <v>21.6</v>
      </c>
      <c r="Q230" s="35">
        <v>18502</v>
      </c>
      <c r="R230" s="21">
        <v>4250.3999999999996</v>
      </c>
      <c r="S230" s="21">
        <v>3801.8</v>
      </c>
      <c r="T230" s="21">
        <v>4713.6000000000004</v>
      </c>
      <c r="U230" s="21">
        <v>23</v>
      </c>
      <c r="V230" s="21">
        <v>20.5</v>
      </c>
      <c r="W230" s="22">
        <v>25.5</v>
      </c>
    </row>
    <row r="231" spans="1:23">
      <c r="A231" s="6" t="s">
        <v>760</v>
      </c>
      <c r="B231" s="55" t="s">
        <v>761</v>
      </c>
      <c r="C231" s="44">
        <v>71044</v>
      </c>
      <c r="D231" s="21">
        <v>7659.7</v>
      </c>
      <c r="E231" s="21">
        <v>6480.1</v>
      </c>
      <c r="F231" s="21">
        <v>8866.5</v>
      </c>
      <c r="G231" s="21">
        <v>10.8</v>
      </c>
      <c r="H231" s="21">
        <v>9.1</v>
      </c>
      <c r="I231" s="22">
        <v>12.5</v>
      </c>
      <c r="J231" s="44">
        <v>17134</v>
      </c>
      <c r="K231" s="21">
        <v>3303</v>
      </c>
      <c r="L231" s="21">
        <v>2912.3</v>
      </c>
      <c r="M231" s="21">
        <v>3658.6</v>
      </c>
      <c r="N231" s="21">
        <v>19.3</v>
      </c>
      <c r="O231" s="21">
        <v>17</v>
      </c>
      <c r="P231" s="22">
        <v>21.4</v>
      </c>
      <c r="Q231" s="35">
        <v>11548</v>
      </c>
      <c r="R231" s="21">
        <v>2639.1</v>
      </c>
      <c r="S231" s="21">
        <v>2315.4</v>
      </c>
      <c r="T231" s="21">
        <v>2959.3</v>
      </c>
      <c r="U231" s="21">
        <v>22.9</v>
      </c>
      <c r="V231" s="21">
        <v>20.100000000000001</v>
      </c>
      <c r="W231" s="22">
        <v>25.6</v>
      </c>
    </row>
    <row r="232" spans="1:23">
      <c r="A232" s="6" t="s">
        <v>762</v>
      </c>
      <c r="B232" s="55" t="s">
        <v>763</v>
      </c>
      <c r="C232" s="44">
        <v>27731</v>
      </c>
      <c r="D232" s="21">
        <v>2417.1</v>
      </c>
      <c r="E232" s="21">
        <v>2070.4</v>
      </c>
      <c r="F232" s="21">
        <v>2772.3</v>
      </c>
      <c r="G232" s="21">
        <v>8.6999999999999993</v>
      </c>
      <c r="H232" s="21">
        <v>7.5</v>
      </c>
      <c r="I232" s="22">
        <v>10</v>
      </c>
      <c r="J232" s="44">
        <v>9124</v>
      </c>
      <c r="K232" s="21">
        <v>1447.1</v>
      </c>
      <c r="L232" s="21">
        <v>1284.8</v>
      </c>
      <c r="M232" s="21">
        <v>1612.2</v>
      </c>
      <c r="N232" s="21">
        <v>15.9</v>
      </c>
      <c r="O232" s="21">
        <v>14.1</v>
      </c>
      <c r="P232" s="22">
        <v>17.7</v>
      </c>
      <c r="Q232" s="35">
        <v>10060</v>
      </c>
      <c r="R232" s="21">
        <v>1891.1</v>
      </c>
      <c r="S232" s="21">
        <v>1673.5</v>
      </c>
      <c r="T232" s="21">
        <v>2126.6999999999998</v>
      </c>
      <c r="U232" s="21">
        <v>18.8</v>
      </c>
      <c r="V232" s="21">
        <v>16.600000000000001</v>
      </c>
      <c r="W232" s="22">
        <v>21.1</v>
      </c>
    </row>
    <row r="233" spans="1:23">
      <c r="A233" s="6" t="s">
        <v>868</v>
      </c>
      <c r="B233" s="55" t="s">
        <v>869</v>
      </c>
      <c r="C233" s="44">
        <v>42399</v>
      </c>
      <c r="D233" s="21">
        <v>3122.4</v>
      </c>
      <c r="E233" s="21">
        <v>2631.2</v>
      </c>
      <c r="F233" s="21">
        <v>3640</v>
      </c>
      <c r="G233" s="21">
        <v>7.4</v>
      </c>
      <c r="H233" s="21">
        <v>6.2</v>
      </c>
      <c r="I233" s="22">
        <v>8.6</v>
      </c>
      <c r="J233" s="44">
        <v>12675</v>
      </c>
      <c r="K233" s="21">
        <v>1753.1</v>
      </c>
      <c r="L233" s="21">
        <v>1523</v>
      </c>
      <c r="M233" s="21">
        <v>1980.1</v>
      </c>
      <c r="N233" s="21">
        <v>13.8</v>
      </c>
      <c r="O233" s="21">
        <v>12</v>
      </c>
      <c r="P233" s="22">
        <v>15.6</v>
      </c>
      <c r="Q233" s="35">
        <v>13876</v>
      </c>
      <c r="R233" s="21">
        <v>2299.1</v>
      </c>
      <c r="S233" s="21">
        <v>2009.7</v>
      </c>
      <c r="T233" s="21">
        <v>2629.5</v>
      </c>
      <c r="U233" s="21">
        <v>16.600000000000001</v>
      </c>
      <c r="V233" s="21">
        <v>14.5</v>
      </c>
      <c r="W233" s="22">
        <v>18.899999999999999</v>
      </c>
    </row>
    <row r="234" spans="1:23">
      <c r="A234" s="6" t="s">
        <v>372</v>
      </c>
      <c r="B234" s="55" t="s">
        <v>373</v>
      </c>
      <c r="C234" s="44">
        <v>49342</v>
      </c>
      <c r="D234" s="21">
        <v>6142.1</v>
      </c>
      <c r="E234" s="21">
        <v>5290.6</v>
      </c>
      <c r="F234" s="21">
        <v>7031.8</v>
      </c>
      <c r="G234" s="21">
        <v>12.4</v>
      </c>
      <c r="H234" s="21">
        <v>10.7</v>
      </c>
      <c r="I234" s="22">
        <v>14.3</v>
      </c>
      <c r="J234" s="44">
        <v>19552</v>
      </c>
      <c r="K234" s="21">
        <v>4223.6000000000004</v>
      </c>
      <c r="L234" s="21">
        <v>3769.3</v>
      </c>
      <c r="M234" s="21">
        <v>4663.1000000000004</v>
      </c>
      <c r="N234" s="21">
        <v>21.6</v>
      </c>
      <c r="O234" s="21">
        <v>19.3</v>
      </c>
      <c r="P234" s="22">
        <v>23.8</v>
      </c>
      <c r="Q234" s="35">
        <v>19269</v>
      </c>
      <c r="R234" s="21">
        <v>4810</v>
      </c>
      <c r="S234" s="21">
        <v>4273.7</v>
      </c>
      <c r="T234" s="21">
        <v>5349.3</v>
      </c>
      <c r="U234" s="21">
        <v>25</v>
      </c>
      <c r="V234" s="21">
        <v>22.2</v>
      </c>
      <c r="W234" s="22">
        <v>27.8</v>
      </c>
    </row>
    <row r="235" spans="1:23">
      <c r="A235" s="6" t="s">
        <v>670</v>
      </c>
      <c r="B235" s="55" t="s">
        <v>671</v>
      </c>
      <c r="C235" s="44">
        <v>38092</v>
      </c>
      <c r="D235" s="21">
        <v>3438.4</v>
      </c>
      <c r="E235" s="21">
        <v>2958.8</v>
      </c>
      <c r="F235" s="21">
        <v>3946.5</v>
      </c>
      <c r="G235" s="21">
        <v>9</v>
      </c>
      <c r="H235" s="21">
        <v>7.8</v>
      </c>
      <c r="I235" s="22">
        <v>10.4</v>
      </c>
      <c r="J235" s="44">
        <v>15929</v>
      </c>
      <c r="K235" s="21">
        <v>2589.8000000000002</v>
      </c>
      <c r="L235" s="21">
        <v>2309.4</v>
      </c>
      <c r="M235" s="21">
        <v>2863.6</v>
      </c>
      <c r="N235" s="21">
        <v>16.3</v>
      </c>
      <c r="O235" s="21">
        <v>14.5</v>
      </c>
      <c r="P235" s="22">
        <v>18</v>
      </c>
      <c r="Q235" s="35">
        <v>17135</v>
      </c>
      <c r="R235" s="21">
        <v>3287.6</v>
      </c>
      <c r="S235" s="21">
        <v>2918.2</v>
      </c>
      <c r="T235" s="21">
        <v>3680</v>
      </c>
      <c r="U235" s="21">
        <v>19.2</v>
      </c>
      <c r="V235" s="21">
        <v>17</v>
      </c>
      <c r="W235" s="22">
        <v>21.5</v>
      </c>
    </row>
    <row r="236" spans="1:23">
      <c r="A236" s="6" t="s">
        <v>518</v>
      </c>
      <c r="B236" s="55" t="s">
        <v>519</v>
      </c>
      <c r="C236" s="44">
        <v>27513</v>
      </c>
      <c r="D236" s="21">
        <v>2672.5</v>
      </c>
      <c r="E236" s="21">
        <v>2302.6999999999998</v>
      </c>
      <c r="F236" s="21">
        <v>3052.6</v>
      </c>
      <c r="G236" s="21">
        <v>9.6999999999999993</v>
      </c>
      <c r="H236" s="21">
        <v>8.4</v>
      </c>
      <c r="I236" s="22">
        <v>11.1</v>
      </c>
      <c r="J236" s="44">
        <v>12649</v>
      </c>
      <c r="K236" s="21">
        <v>2197.6999999999998</v>
      </c>
      <c r="L236" s="21">
        <v>1965.7</v>
      </c>
      <c r="M236" s="21">
        <v>2429.6999999999998</v>
      </c>
      <c r="N236" s="21">
        <v>17.399999999999999</v>
      </c>
      <c r="O236" s="21">
        <v>15.5</v>
      </c>
      <c r="P236" s="22">
        <v>19.2</v>
      </c>
      <c r="Q236" s="35">
        <v>13510</v>
      </c>
      <c r="R236" s="21">
        <v>2749.3</v>
      </c>
      <c r="S236" s="21">
        <v>2448.3000000000002</v>
      </c>
      <c r="T236" s="21">
        <v>3073.4</v>
      </c>
      <c r="U236" s="21">
        <v>20.3</v>
      </c>
      <c r="V236" s="21">
        <v>18.100000000000001</v>
      </c>
      <c r="W236" s="22">
        <v>22.7</v>
      </c>
    </row>
    <row r="237" spans="1:23">
      <c r="A237" s="6" t="s">
        <v>466</v>
      </c>
      <c r="B237" s="55" t="s">
        <v>467</v>
      </c>
      <c r="C237" s="44">
        <v>22449</v>
      </c>
      <c r="D237" s="21">
        <v>2522.5</v>
      </c>
      <c r="E237" s="21">
        <v>2159.1</v>
      </c>
      <c r="F237" s="21">
        <v>2899.4</v>
      </c>
      <c r="G237" s="21">
        <v>11.2</v>
      </c>
      <c r="H237" s="21">
        <v>9.6</v>
      </c>
      <c r="I237" s="22">
        <v>12.9</v>
      </c>
      <c r="J237" s="44">
        <v>7459</v>
      </c>
      <c r="K237" s="21">
        <v>1477.2</v>
      </c>
      <c r="L237" s="21">
        <v>1310</v>
      </c>
      <c r="M237" s="21">
        <v>1635.7</v>
      </c>
      <c r="N237" s="21">
        <v>19.8</v>
      </c>
      <c r="O237" s="21">
        <v>17.600000000000001</v>
      </c>
      <c r="P237" s="22">
        <v>21.9</v>
      </c>
      <c r="Q237" s="35">
        <v>6920</v>
      </c>
      <c r="R237" s="21">
        <v>1619</v>
      </c>
      <c r="S237" s="21">
        <v>1435.8</v>
      </c>
      <c r="T237" s="21">
        <v>1801.2</v>
      </c>
      <c r="U237" s="21">
        <v>23.4</v>
      </c>
      <c r="V237" s="21">
        <v>20.7</v>
      </c>
      <c r="W237" s="22">
        <v>26</v>
      </c>
    </row>
    <row r="238" spans="1:23">
      <c r="A238" s="6" t="s">
        <v>548</v>
      </c>
      <c r="B238" s="55" t="s">
        <v>549</v>
      </c>
      <c r="C238" s="44">
        <v>77508</v>
      </c>
      <c r="D238" s="21">
        <v>7847.4</v>
      </c>
      <c r="E238" s="21">
        <v>6781</v>
      </c>
      <c r="F238" s="21">
        <v>8929.6</v>
      </c>
      <c r="G238" s="21">
        <v>10.1</v>
      </c>
      <c r="H238" s="21">
        <v>8.6999999999999993</v>
      </c>
      <c r="I238" s="22">
        <v>11.5</v>
      </c>
      <c r="J238" s="44">
        <v>29827</v>
      </c>
      <c r="K238" s="21">
        <v>5384.2</v>
      </c>
      <c r="L238" s="21">
        <v>4848.8</v>
      </c>
      <c r="M238" s="21">
        <v>5895.7</v>
      </c>
      <c r="N238" s="21">
        <v>18.100000000000001</v>
      </c>
      <c r="O238" s="21">
        <v>16.3</v>
      </c>
      <c r="P238" s="22">
        <v>19.8</v>
      </c>
      <c r="Q238" s="35">
        <v>31408</v>
      </c>
      <c r="R238" s="21">
        <v>6677.2</v>
      </c>
      <c r="S238" s="21">
        <v>5967.6</v>
      </c>
      <c r="T238" s="21">
        <v>7409.9</v>
      </c>
      <c r="U238" s="21">
        <v>21.3</v>
      </c>
      <c r="V238" s="21">
        <v>19</v>
      </c>
      <c r="W238" s="22">
        <v>23.6</v>
      </c>
    </row>
    <row r="239" spans="1:23">
      <c r="A239" s="6" t="s">
        <v>452</v>
      </c>
      <c r="B239" s="55" t="s">
        <v>453</v>
      </c>
      <c r="C239" s="44">
        <v>52283</v>
      </c>
      <c r="D239" s="21">
        <v>6177.1</v>
      </c>
      <c r="E239" s="21">
        <v>5323.1</v>
      </c>
      <c r="F239" s="21">
        <v>7014</v>
      </c>
      <c r="G239" s="21">
        <v>11.8</v>
      </c>
      <c r="H239" s="21">
        <v>10.199999999999999</v>
      </c>
      <c r="I239" s="22">
        <v>13.4</v>
      </c>
      <c r="J239" s="44">
        <v>21630</v>
      </c>
      <c r="K239" s="21">
        <v>4472.2</v>
      </c>
      <c r="L239" s="21">
        <v>4025.1</v>
      </c>
      <c r="M239" s="21">
        <v>4894.3</v>
      </c>
      <c r="N239" s="21">
        <v>20.7</v>
      </c>
      <c r="O239" s="21">
        <v>18.600000000000001</v>
      </c>
      <c r="P239" s="22">
        <v>22.6</v>
      </c>
      <c r="Q239" s="35">
        <v>18677</v>
      </c>
      <c r="R239" s="21">
        <v>4481.8999999999996</v>
      </c>
      <c r="S239" s="21">
        <v>3999</v>
      </c>
      <c r="T239" s="21">
        <v>4972.7</v>
      </c>
      <c r="U239" s="21">
        <v>24</v>
      </c>
      <c r="V239" s="21">
        <v>21.4</v>
      </c>
      <c r="W239" s="22">
        <v>26.6</v>
      </c>
    </row>
    <row r="240" spans="1:23">
      <c r="A240" s="6" t="s">
        <v>318</v>
      </c>
      <c r="B240" s="55" t="s">
        <v>319</v>
      </c>
      <c r="C240" s="44">
        <v>62552</v>
      </c>
      <c r="D240" s="21">
        <v>8803.7999999999993</v>
      </c>
      <c r="E240" s="21">
        <v>7575.9</v>
      </c>
      <c r="F240" s="21">
        <v>10101.1</v>
      </c>
      <c r="G240" s="21">
        <v>14.1</v>
      </c>
      <c r="H240" s="21">
        <v>12.1</v>
      </c>
      <c r="I240" s="22">
        <v>16.100000000000001</v>
      </c>
      <c r="J240" s="44">
        <v>23876</v>
      </c>
      <c r="K240" s="21">
        <v>5766.3</v>
      </c>
      <c r="L240" s="21">
        <v>5098.3</v>
      </c>
      <c r="M240" s="21">
        <v>6412.9</v>
      </c>
      <c r="N240" s="21">
        <v>24.2</v>
      </c>
      <c r="O240" s="21">
        <v>21.4</v>
      </c>
      <c r="P240" s="22">
        <v>26.9</v>
      </c>
      <c r="Q240" s="35">
        <v>22154</v>
      </c>
      <c r="R240" s="21">
        <v>6175.2</v>
      </c>
      <c r="S240" s="21">
        <v>5470</v>
      </c>
      <c r="T240" s="21">
        <v>6888.1</v>
      </c>
      <c r="U240" s="21">
        <v>27.9</v>
      </c>
      <c r="V240" s="21">
        <v>24.7</v>
      </c>
      <c r="W240" s="22">
        <v>31.1</v>
      </c>
    </row>
    <row r="241" spans="1:23">
      <c r="A241" s="6" t="s">
        <v>672</v>
      </c>
      <c r="B241" s="55" t="s">
        <v>673</v>
      </c>
      <c r="C241" s="44">
        <v>40555</v>
      </c>
      <c r="D241" s="21">
        <v>3418.7</v>
      </c>
      <c r="E241" s="21">
        <v>2919.6</v>
      </c>
      <c r="F241" s="21">
        <v>3944.4</v>
      </c>
      <c r="G241" s="21">
        <v>8.4</v>
      </c>
      <c r="H241" s="21">
        <v>7.2</v>
      </c>
      <c r="I241" s="22">
        <v>9.6999999999999993</v>
      </c>
      <c r="J241" s="44">
        <v>17455</v>
      </c>
      <c r="K241" s="21">
        <v>2674.4</v>
      </c>
      <c r="L241" s="21">
        <v>2378.6999999999998</v>
      </c>
      <c r="M241" s="21">
        <v>2985.9</v>
      </c>
      <c r="N241" s="21">
        <v>15.3</v>
      </c>
      <c r="O241" s="21">
        <v>13.6</v>
      </c>
      <c r="P241" s="22">
        <v>17.100000000000001</v>
      </c>
      <c r="Q241" s="35">
        <v>19642</v>
      </c>
      <c r="R241" s="21">
        <v>3570.2</v>
      </c>
      <c r="S241" s="21">
        <v>3146</v>
      </c>
      <c r="T241" s="21">
        <v>4008.4</v>
      </c>
      <c r="U241" s="21">
        <v>18.2</v>
      </c>
      <c r="V241" s="21">
        <v>16</v>
      </c>
      <c r="W241" s="22">
        <v>20.399999999999999</v>
      </c>
    </row>
    <row r="242" spans="1:23">
      <c r="A242" s="6" t="s">
        <v>696</v>
      </c>
      <c r="B242" s="55" t="s">
        <v>697</v>
      </c>
      <c r="C242" s="44">
        <v>35464</v>
      </c>
      <c r="D242" s="21">
        <v>2996.5</v>
      </c>
      <c r="E242" s="21">
        <v>2551.9</v>
      </c>
      <c r="F242" s="21">
        <v>3458.6</v>
      </c>
      <c r="G242" s="21">
        <v>8.4</v>
      </c>
      <c r="H242" s="21">
        <v>7.2</v>
      </c>
      <c r="I242" s="22">
        <v>9.8000000000000007</v>
      </c>
      <c r="J242" s="44">
        <v>15032</v>
      </c>
      <c r="K242" s="21">
        <v>2300.6999999999998</v>
      </c>
      <c r="L242" s="21">
        <v>2040.9</v>
      </c>
      <c r="M242" s="21">
        <v>2566.6999999999998</v>
      </c>
      <c r="N242" s="21">
        <v>15.3</v>
      </c>
      <c r="O242" s="21">
        <v>13.6</v>
      </c>
      <c r="P242" s="22">
        <v>17.100000000000001</v>
      </c>
      <c r="Q242" s="35">
        <v>14964</v>
      </c>
      <c r="R242" s="21">
        <v>2721.8</v>
      </c>
      <c r="S242" s="21">
        <v>2407.3000000000002</v>
      </c>
      <c r="T242" s="21">
        <v>3064.2</v>
      </c>
      <c r="U242" s="21">
        <v>18.2</v>
      </c>
      <c r="V242" s="21">
        <v>16.100000000000001</v>
      </c>
      <c r="W242" s="22">
        <v>20.5</v>
      </c>
    </row>
    <row r="243" spans="1:23">
      <c r="A243" s="6" t="s">
        <v>336</v>
      </c>
      <c r="B243" s="55" t="s">
        <v>337</v>
      </c>
      <c r="C243" s="44">
        <v>73293</v>
      </c>
      <c r="D243" s="21">
        <v>9695.5</v>
      </c>
      <c r="E243" s="21">
        <v>8324.7000000000007</v>
      </c>
      <c r="F243" s="21">
        <v>11087.4</v>
      </c>
      <c r="G243" s="21">
        <v>13.2</v>
      </c>
      <c r="H243" s="21">
        <v>11.4</v>
      </c>
      <c r="I243" s="22">
        <v>15.1</v>
      </c>
      <c r="J243" s="44">
        <v>32132</v>
      </c>
      <c r="K243" s="21">
        <v>7307.3</v>
      </c>
      <c r="L243" s="21">
        <v>6516.8</v>
      </c>
      <c r="M243" s="21">
        <v>8053</v>
      </c>
      <c r="N243" s="21">
        <v>22.7</v>
      </c>
      <c r="O243" s="21">
        <v>20.3</v>
      </c>
      <c r="P243" s="22">
        <v>25.1</v>
      </c>
      <c r="Q243" s="35">
        <v>27713</v>
      </c>
      <c r="R243" s="21">
        <v>7289.3</v>
      </c>
      <c r="S243" s="21">
        <v>6486.4</v>
      </c>
      <c r="T243" s="21">
        <v>8093</v>
      </c>
      <c r="U243" s="21">
        <v>26.3</v>
      </c>
      <c r="V243" s="21">
        <v>23.4</v>
      </c>
      <c r="W243" s="22">
        <v>29.2</v>
      </c>
    </row>
    <row r="244" spans="1:23">
      <c r="A244" s="6" t="s">
        <v>782</v>
      </c>
      <c r="B244" s="55" t="s">
        <v>783</v>
      </c>
      <c r="C244" s="44">
        <v>26053</v>
      </c>
      <c r="D244" s="21">
        <v>2092.3000000000002</v>
      </c>
      <c r="E244" s="21">
        <v>1758.2</v>
      </c>
      <c r="F244" s="21">
        <v>2435.4</v>
      </c>
      <c r="G244" s="21">
        <v>8</v>
      </c>
      <c r="H244" s="21">
        <v>6.7</v>
      </c>
      <c r="I244" s="22">
        <v>9.3000000000000007</v>
      </c>
      <c r="J244" s="44">
        <v>8835</v>
      </c>
      <c r="K244" s="21">
        <v>1304.7</v>
      </c>
      <c r="L244" s="21">
        <v>1129.5999999999999</v>
      </c>
      <c r="M244" s="21">
        <v>1474.5</v>
      </c>
      <c r="N244" s="21">
        <v>14.8</v>
      </c>
      <c r="O244" s="21">
        <v>12.8</v>
      </c>
      <c r="P244" s="22">
        <v>16.7</v>
      </c>
      <c r="Q244" s="35">
        <v>10404</v>
      </c>
      <c r="R244" s="21">
        <v>1822.3</v>
      </c>
      <c r="S244" s="21">
        <v>1588.7</v>
      </c>
      <c r="T244" s="21">
        <v>2085.1999999999998</v>
      </c>
      <c r="U244" s="21">
        <v>17.5</v>
      </c>
      <c r="V244" s="21">
        <v>15.3</v>
      </c>
      <c r="W244" s="22">
        <v>20</v>
      </c>
    </row>
    <row r="245" spans="1:23">
      <c r="A245" s="6" t="s">
        <v>802</v>
      </c>
      <c r="B245" s="55" t="s">
        <v>803</v>
      </c>
      <c r="C245" s="44">
        <v>56695</v>
      </c>
      <c r="D245" s="21">
        <v>5084.2</v>
      </c>
      <c r="E245" s="21">
        <v>4370.8999999999996</v>
      </c>
      <c r="F245" s="21">
        <v>5827.2</v>
      </c>
      <c r="G245" s="21">
        <v>9</v>
      </c>
      <c r="H245" s="21">
        <v>7.7</v>
      </c>
      <c r="I245" s="22">
        <v>10.3</v>
      </c>
      <c r="J245" s="44">
        <v>16649</v>
      </c>
      <c r="K245" s="21">
        <v>2721.2</v>
      </c>
      <c r="L245" s="21">
        <v>2421.5</v>
      </c>
      <c r="M245" s="21">
        <v>3014.7</v>
      </c>
      <c r="N245" s="21">
        <v>16.3</v>
      </c>
      <c r="O245" s="21">
        <v>14.5</v>
      </c>
      <c r="P245" s="22">
        <v>18.100000000000001</v>
      </c>
      <c r="Q245" s="35">
        <v>16241</v>
      </c>
      <c r="R245" s="21">
        <v>3154.9</v>
      </c>
      <c r="S245" s="21">
        <v>2793</v>
      </c>
      <c r="T245" s="21">
        <v>3542.3</v>
      </c>
      <c r="U245" s="21">
        <v>19.399999999999999</v>
      </c>
      <c r="V245" s="21">
        <v>17.2</v>
      </c>
      <c r="W245" s="22">
        <v>21.8</v>
      </c>
    </row>
    <row r="246" spans="1:23">
      <c r="A246" s="6" t="s">
        <v>408</v>
      </c>
      <c r="B246" s="55" t="s">
        <v>409</v>
      </c>
      <c r="C246" s="44">
        <v>40575</v>
      </c>
      <c r="D246" s="21">
        <v>4803.5</v>
      </c>
      <c r="E246" s="21">
        <v>4130.6000000000004</v>
      </c>
      <c r="F246" s="21">
        <v>5466.3</v>
      </c>
      <c r="G246" s="21">
        <v>11.8</v>
      </c>
      <c r="H246" s="21">
        <v>10.199999999999999</v>
      </c>
      <c r="I246" s="22">
        <v>13.5</v>
      </c>
      <c r="J246" s="44">
        <v>15392</v>
      </c>
      <c r="K246" s="21">
        <v>3161.4</v>
      </c>
      <c r="L246" s="21">
        <v>2834.8</v>
      </c>
      <c r="M246" s="21">
        <v>3483.1</v>
      </c>
      <c r="N246" s="21">
        <v>20.5</v>
      </c>
      <c r="O246" s="21">
        <v>18.399999999999999</v>
      </c>
      <c r="P246" s="22">
        <v>22.6</v>
      </c>
      <c r="Q246" s="35">
        <v>15015</v>
      </c>
      <c r="R246" s="21">
        <v>3588.6</v>
      </c>
      <c r="S246" s="21">
        <v>3192.1</v>
      </c>
      <c r="T246" s="21">
        <v>3984.5</v>
      </c>
      <c r="U246" s="21">
        <v>23.9</v>
      </c>
      <c r="V246" s="21">
        <v>21.3</v>
      </c>
      <c r="W246" s="22">
        <v>26.5</v>
      </c>
    </row>
    <row r="247" spans="1:23">
      <c r="A247" s="6" t="s">
        <v>610</v>
      </c>
      <c r="B247" s="55" t="s">
        <v>611</v>
      </c>
      <c r="C247" s="44">
        <v>63301</v>
      </c>
      <c r="D247" s="21">
        <v>6738.6</v>
      </c>
      <c r="E247" s="21">
        <v>5802.8</v>
      </c>
      <c r="F247" s="21">
        <v>7654.8</v>
      </c>
      <c r="G247" s="21">
        <v>10.6</v>
      </c>
      <c r="H247" s="21">
        <v>9.1999999999999993</v>
      </c>
      <c r="I247" s="22">
        <v>12.1</v>
      </c>
      <c r="J247" s="44">
        <v>20880</v>
      </c>
      <c r="K247" s="21">
        <v>3958.8</v>
      </c>
      <c r="L247" s="21">
        <v>3562.3</v>
      </c>
      <c r="M247" s="21">
        <v>4343.8</v>
      </c>
      <c r="N247" s="21">
        <v>19</v>
      </c>
      <c r="O247" s="21">
        <v>17.100000000000001</v>
      </c>
      <c r="P247" s="22">
        <v>20.8</v>
      </c>
      <c r="Q247" s="35">
        <v>18888</v>
      </c>
      <c r="R247" s="21">
        <v>4195.3999999999996</v>
      </c>
      <c r="S247" s="21">
        <v>3742.7</v>
      </c>
      <c r="T247" s="21">
        <v>4655.3</v>
      </c>
      <c r="U247" s="21">
        <v>22.2</v>
      </c>
      <c r="V247" s="21">
        <v>19.8</v>
      </c>
      <c r="W247" s="22">
        <v>24.6</v>
      </c>
    </row>
    <row r="248" spans="1:23">
      <c r="A248" s="6" t="s">
        <v>338</v>
      </c>
      <c r="B248" s="55" t="s">
        <v>339</v>
      </c>
      <c r="C248" s="44">
        <v>60724</v>
      </c>
      <c r="D248" s="21">
        <v>8257.1</v>
      </c>
      <c r="E248" s="21">
        <v>7128.7</v>
      </c>
      <c r="F248" s="21">
        <v>9438.1</v>
      </c>
      <c r="G248" s="21">
        <v>13.6</v>
      </c>
      <c r="H248" s="21">
        <v>11.7</v>
      </c>
      <c r="I248" s="22">
        <v>15.5</v>
      </c>
      <c r="J248" s="44">
        <v>22155</v>
      </c>
      <c r="K248" s="21">
        <v>5192.8999999999996</v>
      </c>
      <c r="L248" s="21">
        <v>4628.6000000000004</v>
      </c>
      <c r="M248" s="21">
        <v>5745.6</v>
      </c>
      <c r="N248" s="21">
        <v>23.4</v>
      </c>
      <c r="O248" s="21">
        <v>20.9</v>
      </c>
      <c r="P248" s="22">
        <v>25.9</v>
      </c>
      <c r="Q248" s="35">
        <v>20014</v>
      </c>
      <c r="R248" s="21">
        <v>5420.6</v>
      </c>
      <c r="S248" s="21">
        <v>4820.3</v>
      </c>
      <c r="T248" s="21">
        <v>6030.8</v>
      </c>
      <c r="U248" s="21">
        <v>27.1</v>
      </c>
      <c r="V248" s="21">
        <v>24.1</v>
      </c>
      <c r="W248" s="22">
        <v>30.1</v>
      </c>
    </row>
    <row r="249" spans="1:23">
      <c r="A249" s="6" t="s">
        <v>410</v>
      </c>
      <c r="B249" s="55" t="s">
        <v>411</v>
      </c>
      <c r="C249" s="44">
        <v>20553</v>
      </c>
      <c r="D249" s="21">
        <v>2411.6999999999998</v>
      </c>
      <c r="E249" s="21">
        <v>2075.6</v>
      </c>
      <c r="F249" s="21">
        <v>2730.7</v>
      </c>
      <c r="G249" s="21">
        <v>11.7</v>
      </c>
      <c r="H249" s="21">
        <v>10.1</v>
      </c>
      <c r="I249" s="22">
        <v>13.3</v>
      </c>
      <c r="J249" s="44">
        <v>8253</v>
      </c>
      <c r="K249" s="21">
        <v>1705.4</v>
      </c>
      <c r="L249" s="21">
        <v>1525.5</v>
      </c>
      <c r="M249" s="21">
        <v>1879.8</v>
      </c>
      <c r="N249" s="21">
        <v>20.7</v>
      </c>
      <c r="O249" s="21">
        <v>18.5</v>
      </c>
      <c r="P249" s="22">
        <v>22.8</v>
      </c>
      <c r="Q249" s="35">
        <v>7429</v>
      </c>
      <c r="R249" s="21">
        <v>1771.8</v>
      </c>
      <c r="S249" s="21">
        <v>1580.1</v>
      </c>
      <c r="T249" s="21">
        <v>1969.4</v>
      </c>
      <c r="U249" s="21">
        <v>23.9</v>
      </c>
      <c r="V249" s="21">
        <v>21.3</v>
      </c>
      <c r="W249" s="22">
        <v>26.5</v>
      </c>
    </row>
    <row r="250" spans="1:23">
      <c r="A250" s="6" t="s">
        <v>764</v>
      </c>
      <c r="B250" s="55" t="s">
        <v>765</v>
      </c>
      <c r="C250" s="44">
        <v>24626</v>
      </c>
      <c r="D250" s="21">
        <v>2038.1</v>
      </c>
      <c r="E250" s="21">
        <v>1742.7</v>
      </c>
      <c r="F250" s="21">
        <v>2340.1999999999998</v>
      </c>
      <c r="G250" s="21">
        <v>8.3000000000000007</v>
      </c>
      <c r="H250" s="21">
        <v>7.1</v>
      </c>
      <c r="I250" s="22">
        <v>9.5</v>
      </c>
      <c r="J250" s="44">
        <v>9103</v>
      </c>
      <c r="K250" s="21">
        <v>1382.7</v>
      </c>
      <c r="L250" s="21">
        <v>1229.5999999999999</v>
      </c>
      <c r="M250" s="21">
        <v>1546.3</v>
      </c>
      <c r="N250" s="21">
        <v>15.2</v>
      </c>
      <c r="O250" s="21">
        <v>13.5</v>
      </c>
      <c r="P250" s="22">
        <v>17</v>
      </c>
      <c r="Q250" s="35">
        <v>10273</v>
      </c>
      <c r="R250" s="21">
        <v>1834.8</v>
      </c>
      <c r="S250" s="21">
        <v>1617.3</v>
      </c>
      <c r="T250" s="21">
        <v>2072.8000000000002</v>
      </c>
      <c r="U250" s="21">
        <v>17.899999999999999</v>
      </c>
      <c r="V250" s="21">
        <v>15.7</v>
      </c>
      <c r="W250" s="22">
        <v>20.2</v>
      </c>
    </row>
    <row r="251" spans="1:23">
      <c r="A251" s="6" t="s">
        <v>392</v>
      </c>
      <c r="B251" s="55" t="s">
        <v>393</v>
      </c>
      <c r="C251" s="44">
        <v>38327</v>
      </c>
      <c r="D251" s="21">
        <v>3838.5</v>
      </c>
      <c r="E251" s="21">
        <v>3302.1</v>
      </c>
      <c r="F251" s="21">
        <v>4383.2</v>
      </c>
      <c r="G251" s="21">
        <v>10</v>
      </c>
      <c r="H251" s="21">
        <v>8.6</v>
      </c>
      <c r="I251" s="22">
        <v>11.4</v>
      </c>
      <c r="J251" s="44">
        <v>18825</v>
      </c>
      <c r="K251" s="21">
        <v>3348</v>
      </c>
      <c r="L251" s="21">
        <v>3004.5</v>
      </c>
      <c r="M251" s="21">
        <v>3685.9</v>
      </c>
      <c r="N251" s="21">
        <v>17.8</v>
      </c>
      <c r="O251" s="21">
        <v>16</v>
      </c>
      <c r="P251" s="22">
        <v>19.600000000000001</v>
      </c>
      <c r="Q251" s="35">
        <v>19732</v>
      </c>
      <c r="R251" s="21">
        <v>4111.3999999999996</v>
      </c>
      <c r="S251" s="21">
        <v>3670.2</v>
      </c>
      <c r="T251" s="21">
        <v>4588.7</v>
      </c>
      <c r="U251" s="21">
        <v>20.8</v>
      </c>
      <c r="V251" s="21">
        <v>18.600000000000001</v>
      </c>
      <c r="W251" s="22">
        <v>23.3</v>
      </c>
    </row>
    <row r="252" spans="1:23">
      <c r="A252" s="6" t="s">
        <v>576</v>
      </c>
      <c r="B252" s="55" t="s">
        <v>577</v>
      </c>
      <c r="C252" s="44">
        <v>49646</v>
      </c>
      <c r="D252" s="21">
        <v>5640.4</v>
      </c>
      <c r="E252" s="21">
        <v>4847.3</v>
      </c>
      <c r="F252" s="21">
        <v>6444.9</v>
      </c>
      <c r="G252" s="21">
        <v>11.4</v>
      </c>
      <c r="H252" s="21">
        <v>9.8000000000000007</v>
      </c>
      <c r="I252" s="22">
        <v>13</v>
      </c>
      <c r="J252" s="44">
        <v>18300</v>
      </c>
      <c r="K252" s="21">
        <v>3653.3</v>
      </c>
      <c r="L252" s="21">
        <v>3272.5</v>
      </c>
      <c r="M252" s="21">
        <v>4012.9</v>
      </c>
      <c r="N252" s="21">
        <v>20</v>
      </c>
      <c r="O252" s="21">
        <v>17.899999999999999</v>
      </c>
      <c r="P252" s="22">
        <v>21.9</v>
      </c>
      <c r="Q252" s="35">
        <v>16694</v>
      </c>
      <c r="R252" s="21">
        <v>3878</v>
      </c>
      <c r="S252" s="21">
        <v>3453.5</v>
      </c>
      <c r="T252" s="21">
        <v>4315</v>
      </c>
      <c r="U252" s="21">
        <v>23.2</v>
      </c>
      <c r="V252" s="21">
        <v>20.7</v>
      </c>
      <c r="W252" s="22">
        <v>25.8</v>
      </c>
    </row>
    <row r="253" spans="1:23">
      <c r="A253" s="6" t="s">
        <v>282</v>
      </c>
      <c r="B253" s="55" t="s">
        <v>283</v>
      </c>
      <c r="C253" s="44">
        <v>40976</v>
      </c>
      <c r="D253" s="21">
        <v>5547.3</v>
      </c>
      <c r="E253" s="21">
        <v>4755.8</v>
      </c>
      <c r="F253" s="21">
        <v>6331</v>
      </c>
      <c r="G253" s="21">
        <v>13.5</v>
      </c>
      <c r="H253" s="21">
        <v>11.6</v>
      </c>
      <c r="I253" s="22">
        <v>15.5</v>
      </c>
      <c r="J253" s="44">
        <v>21676</v>
      </c>
      <c r="K253" s="21">
        <v>5022.6000000000004</v>
      </c>
      <c r="L253" s="21">
        <v>4491.3999999999996</v>
      </c>
      <c r="M253" s="21">
        <v>5535.2</v>
      </c>
      <c r="N253" s="21">
        <v>23.2</v>
      </c>
      <c r="O253" s="21">
        <v>20.7</v>
      </c>
      <c r="P253" s="22">
        <v>25.5</v>
      </c>
      <c r="Q253" s="35">
        <v>24504</v>
      </c>
      <c r="R253" s="21">
        <v>6508.2</v>
      </c>
      <c r="S253" s="21">
        <v>5796.5</v>
      </c>
      <c r="T253" s="21">
        <v>7208.8</v>
      </c>
      <c r="U253" s="21">
        <v>26.6</v>
      </c>
      <c r="V253" s="21">
        <v>23.7</v>
      </c>
      <c r="W253" s="22">
        <v>29.4</v>
      </c>
    </row>
    <row r="254" spans="1:23">
      <c r="A254" s="6" t="s">
        <v>638</v>
      </c>
      <c r="B254" s="55" t="s">
        <v>639</v>
      </c>
      <c r="C254" s="44">
        <v>36290</v>
      </c>
      <c r="D254" s="21">
        <v>3249.1</v>
      </c>
      <c r="E254" s="21">
        <v>2781.8</v>
      </c>
      <c r="F254" s="21">
        <v>3740.1</v>
      </c>
      <c r="G254" s="21">
        <v>9</v>
      </c>
      <c r="H254" s="21">
        <v>7.7</v>
      </c>
      <c r="I254" s="22">
        <v>10.3</v>
      </c>
      <c r="J254" s="44">
        <v>14142</v>
      </c>
      <c r="K254" s="21">
        <v>2287.3000000000002</v>
      </c>
      <c r="L254" s="21">
        <v>2035.7</v>
      </c>
      <c r="M254" s="21">
        <v>2542.3000000000002</v>
      </c>
      <c r="N254" s="21">
        <v>16.2</v>
      </c>
      <c r="O254" s="21">
        <v>14.4</v>
      </c>
      <c r="P254" s="22">
        <v>18</v>
      </c>
      <c r="Q254" s="35">
        <v>15553</v>
      </c>
      <c r="R254" s="21">
        <v>2977.8</v>
      </c>
      <c r="S254" s="21">
        <v>2634.5</v>
      </c>
      <c r="T254" s="21">
        <v>3337</v>
      </c>
      <c r="U254" s="21">
        <v>19.100000000000001</v>
      </c>
      <c r="V254" s="21">
        <v>16.899999999999999</v>
      </c>
      <c r="W254" s="22">
        <v>21.5</v>
      </c>
    </row>
    <row r="255" spans="1:23">
      <c r="A255" s="6" t="s">
        <v>698</v>
      </c>
      <c r="B255" s="55" t="s">
        <v>699</v>
      </c>
      <c r="C255" s="44">
        <v>26080</v>
      </c>
      <c r="D255" s="21">
        <v>2329.8000000000002</v>
      </c>
      <c r="E255" s="21">
        <v>2000.9</v>
      </c>
      <c r="F255" s="21">
        <v>2671</v>
      </c>
      <c r="G255" s="21">
        <v>8.9</v>
      </c>
      <c r="H255" s="21">
        <v>7.7</v>
      </c>
      <c r="I255" s="22">
        <v>10.199999999999999</v>
      </c>
      <c r="J255" s="44">
        <v>10925</v>
      </c>
      <c r="K255" s="21">
        <v>1765.2</v>
      </c>
      <c r="L255" s="21">
        <v>1558.7</v>
      </c>
      <c r="M255" s="21">
        <v>1959.8</v>
      </c>
      <c r="N255" s="21">
        <v>16.2</v>
      </c>
      <c r="O255" s="21">
        <v>14.3</v>
      </c>
      <c r="P255" s="22">
        <v>17.899999999999999</v>
      </c>
      <c r="Q255" s="35">
        <v>11457</v>
      </c>
      <c r="R255" s="21">
        <v>2180.5</v>
      </c>
      <c r="S255" s="21">
        <v>1930.2</v>
      </c>
      <c r="T255" s="21">
        <v>2460.8000000000002</v>
      </c>
      <c r="U255" s="21">
        <v>19</v>
      </c>
      <c r="V255" s="21">
        <v>16.8</v>
      </c>
      <c r="W255" s="22">
        <v>21.5</v>
      </c>
    </row>
    <row r="256" spans="1:23">
      <c r="A256" s="6" t="s">
        <v>320</v>
      </c>
      <c r="B256" s="55" t="s">
        <v>321</v>
      </c>
      <c r="C256" s="44">
        <v>36862</v>
      </c>
      <c r="D256" s="21">
        <v>4519.6000000000004</v>
      </c>
      <c r="E256" s="21">
        <v>3897.8</v>
      </c>
      <c r="F256" s="21">
        <v>5152.7</v>
      </c>
      <c r="G256" s="21">
        <v>12.3</v>
      </c>
      <c r="H256" s="21">
        <v>10.6</v>
      </c>
      <c r="I256" s="22">
        <v>14</v>
      </c>
      <c r="J256" s="44">
        <v>16757</v>
      </c>
      <c r="K256" s="21">
        <v>3556.6</v>
      </c>
      <c r="L256" s="21">
        <v>3182.7</v>
      </c>
      <c r="M256" s="21">
        <v>3915.6</v>
      </c>
      <c r="N256" s="21">
        <v>21.2</v>
      </c>
      <c r="O256" s="21">
        <v>19</v>
      </c>
      <c r="P256" s="22">
        <v>23.4</v>
      </c>
      <c r="Q256" s="35">
        <v>17285</v>
      </c>
      <c r="R256" s="21">
        <v>4264.8</v>
      </c>
      <c r="S256" s="21">
        <v>3783.6</v>
      </c>
      <c r="T256" s="21">
        <v>4734.6000000000004</v>
      </c>
      <c r="U256" s="21">
        <v>24.7</v>
      </c>
      <c r="V256" s="21">
        <v>21.9</v>
      </c>
      <c r="W256" s="22">
        <v>27.4</v>
      </c>
    </row>
    <row r="257" spans="1:23">
      <c r="A257" s="6" t="s">
        <v>850</v>
      </c>
      <c r="B257" s="55" t="s">
        <v>851</v>
      </c>
      <c r="C257" s="44">
        <v>26435</v>
      </c>
      <c r="D257" s="21">
        <v>2113.1</v>
      </c>
      <c r="E257" s="21">
        <v>1793.5</v>
      </c>
      <c r="F257" s="21">
        <v>2435.6999999999998</v>
      </c>
      <c r="G257" s="21">
        <v>8</v>
      </c>
      <c r="H257" s="21">
        <v>6.8</v>
      </c>
      <c r="I257" s="22">
        <v>9.1999999999999993</v>
      </c>
      <c r="J257" s="44">
        <v>8724</v>
      </c>
      <c r="K257" s="21">
        <v>1289.9000000000001</v>
      </c>
      <c r="L257" s="21">
        <v>1125.4000000000001</v>
      </c>
      <c r="M257" s="21">
        <v>1450.9</v>
      </c>
      <c r="N257" s="21">
        <v>14.8</v>
      </c>
      <c r="O257" s="21">
        <v>12.9</v>
      </c>
      <c r="P257" s="22">
        <v>16.600000000000001</v>
      </c>
      <c r="Q257" s="35">
        <v>9020</v>
      </c>
      <c r="R257" s="21">
        <v>1581.5</v>
      </c>
      <c r="S257" s="21">
        <v>1389.8</v>
      </c>
      <c r="T257" s="21">
        <v>1797.9</v>
      </c>
      <c r="U257" s="21">
        <v>17.5</v>
      </c>
      <c r="V257" s="21">
        <v>15.4</v>
      </c>
      <c r="W257" s="22">
        <v>19.899999999999999</v>
      </c>
    </row>
    <row r="258" spans="1:23">
      <c r="A258" s="6" t="s">
        <v>588</v>
      </c>
      <c r="B258" s="55" t="s">
        <v>589</v>
      </c>
      <c r="C258" s="44">
        <v>43305</v>
      </c>
      <c r="D258" s="21">
        <v>4812.2</v>
      </c>
      <c r="E258" s="21">
        <v>4130.6000000000004</v>
      </c>
      <c r="F258" s="21">
        <v>5489.6</v>
      </c>
      <c r="G258" s="21">
        <v>11.1</v>
      </c>
      <c r="H258" s="21">
        <v>9.5</v>
      </c>
      <c r="I258" s="22">
        <v>12.7</v>
      </c>
      <c r="J258" s="44">
        <v>12864</v>
      </c>
      <c r="K258" s="21">
        <v>2547.1</v>
      </c>
      <c r="L258" s="21">
        <v>2269.1999999999998</v>
      </c>
      <c r="M258" s="21">
        <v>2809.5</v>
      </c>
      <c r="N258" s="21">
        <v>19.8</v>
      </c>
      <c r="O258" s="21">
        <v>17.600000000000001</v>
      </c>
      <c r="P258" s="22">
        <v>21.8</v>
      </c>
      <c r="Q258" s="35">
        <v>11652</v>
      </c>
      <c r="R258" s="21">
        <v>2696.7</v>
      </c>
      <c r="S258" s="21">
        <v>2393.6999999999998</v>
      </c>
      <c r="T258" s="21">
        <v>3009.4</v>
      </c>
      <c r="U258" s="21">
        <v>23.1</v>
      </c>
      <c r="V258" s="21">
        <v>20.5</v>
      </c>
      <c r="W258" s="22">
        <v>25.8</v>
      </c>
    </row>
    <row r="259" spans="1:23">
      <c r="A259" s="6" t="s">
        <v>720</v>
      </c>
      <c r="B259" s="55" t="s">
        <v>721</v>
      </c>
      <c r="C259" s="44">
        <v>36685</v>
      </c>
      <c r="D259" s="21">
        <v>3292.7</v>
      </c>
      <c r="E259" s="21">
        <v>2829.9</v>
      </c>
      <c r="F259" s="21">
        <v>3773.7</v>
      </c>
      <c r="G259" s="21">
        <v>9</v>
      </c>
      <c r="H259" s="21">
        <v>7.7</v>
      </c>
      <c r="I259" s="22">
        <v>10.3</v>
      </c>
      <c r="J259" s="44">
        <v>12792</v>
      </c>
      <c r="K259" s="21">
        <v>2084.6999999999998</v>
      </c>
      <c r="L259" s="21">
        <v>1855.4</v>
      </c>
      <c r="M259" s="21">
        <v>2310.3000000000002</v>
      </c>
      <c r="N259" s="21">
        <v>16.3</v>
      </c>
      <c r="O259" s="21">
        <v>14.5</v>
      </c>
      <c r="P259" s="22">
        <v>18.100000000000001</v>
      </c>
      <c r="Q259" s="35">
        <v>13786</v>
      </c>
      <c r="R259" s="21">
        <v>2651.5</v>
      </c>
      <c r="S259" s="21">
        <v>2355.5</v>
      </c>
      <c r="T259" s="21">
        <v>2966.5</v>
      </c>
      <c r="U259" s="21">
        <v>19.2</v>
      </c>
      <c r="V259" s="21">
        <v>17.100000000000001</v>
      </c>
      <c r="W259" s="22">
        <v>21.5</v>
      </c>
    </row>
    <row r="260" spans="1:23">
      <c r="A260" s="6" t="s">
        <v>312</v>
      </c>
      <c r="B260" s="55" t="s">
        <v>313</v>
      </c>
      <c r="C260" s="44">
        <v>38344</v>
      </c>
      <c r="D260" s="21">
        <v>4662.6000000000004</v>
      </c>
      <c r="E260" s="21">
        <v>3986.5</v>
      </c>
      <c r="F260" s="21">
        <v>5331.4</v>
      </c>
      <c r="G260" s="21">
        <v>12.2</v>
      </c>
      <c r="H260" s="21">
        <v>10.4</v>
      </c>
      <c r="I260" s="22">
        <v>13.9</v>
      </c>
      <c r="J260" s="44">
        <v>18019</v>
      </c>
      <c r="K260" s="21">
        <v>3803.8</v>
      </c>
      <c r="L260" s="21">
        <v>3405.9</v>
      </c>
      <c r="M260" s="21">
        <v>4188.5</v>
      </c>
      <c r="N260" s="21">
        <v>21.1</v>
      </c>
      <c r="O260" s="21">
        <v>18.899999999999999</v>
      </c>
      <c r="P260" s="22">
        <v>23.2</v>
      </c>
      <c r="Q260" s="35">
        <v>20215</v>
      </c>
      <c r="R260" s="21">
        <v>4928.8</v>
      </c>
      <c r="S260" s="21">
        <v>4386.6000000000004</v>
      </c>
      <c r="T260" s="21">
        <v>5456.9</v>
      </c>
      <c r="U260" s="21">
        <v>24.4</v>
      </c>
      <c r="V260" s="21">
        <v>21.7</v>
      </c>
      <c r="W260" s="22">
        <v>27</v>
      </c>
    </row>
    <row r="261" spans="1:23">
      <c r="A261" s="6" t="s">
        <v>374</v>
      </c>
      <c r="B261" s="55" t="s">
        <v>375</v>
      </c>
      <c r="C261" s="44">
        <v>19931</v>
      </c>
      <c r="D261" s="21">
        <v>2223.4</v>
      </c>
      <c r="E261" s="21">
        <v>1873.2</v>
      </c>
      <c r="F261" s="21">
        <v>2577.1999999999998</v>
      </c>
      <c r="G261" s="21">
        <v>11.2</v>
      </c>
      <c r="H261" s="21">
        <v>9.4</v>
      </c>
      <c r="I261" s="22">
        <v>12.9</v>
      </c>
      <c r="J261" s="44">
        <v>10421</v>
      </c>
      <c r="K261" s="21">
        <v>2028.7</v>
      </c>
      <c r="L261" s="21">
        <v>1788.9</v>
      </c>
      <c r="M261" s="21">
        <v>2269.3000000000002</v>
      </c>
      <c r="N261" s="21">
        <v>19.5</v>
      </c>
      <c r="O261" s="21">
        <v>17.2</v>
      </c>
      <c r="P261" s="22">
        <v>21.8</v>
      </c>
      <c r="Q261" s="35">
        <v>10269</v>
      </c>
      <c r="R261" s="21">
        <v>2314.8000000000002</v>
      </c>
      <c r="S261" s="21">
        <v>2016.5</v>
      </c>
      <c r="T261" s="21">
        <v>2605.6999999999998</v>
      </c>
      <c r="U261" s="21">
        <v>22.5</v>
      </c>
      <c r="V261" s="21">
        <v>19.600000000000001</v>
      </c>
      <c r="W261" s="22">
        <v>25.4</v>
      </c>
    </row>
    <row r="262" spans="1:23">
      <c r="A262" s="6" t="s">
        <v>804</v>
      </c>
      <c r="B262" s="55" t="s">
        <v>805</v>
      </c>
      <c r="C262" s="44">
        <v>56480</v>
      </c>
      <c r="D262" s="21">
        <v>6563.2</v>
      </c>
      <c r="E262" s="21">
        <v>5566.8</v>
      </c>
      <c r="F262" s="21">
        <v>7587.7</v>
      </c>
      <c r="G262" s="21">
        <v>11.6</v>
      </c>
      <c r="H262" s="21">
        <v>9.9</v>
      </c>
      <c r="I262" s="22">
        <v>13.4</v>
      </c>
      <c r="J262" s="44">
        <v>12025</v>
      </c>
      <c r="K262" s="21">
        <v>2517.4</v>
      </c>
      <c r="L262" s="21">
        <v>2219</v>
      </c>
      <c r="M262" s="21">
        <v>2806.3</v>
      </c>
      <c r="N262" s="21">
        <v>20.9</v>
      </c>
      <c r="O262" s="21">
        <v>18.5</v>
      </c>
      <c r="P262" s="22">
        <v>23.3</v>
      </c>
      <c r="Q262" s="35">
        <v>7534</v>
      </c>
      <c r="R262" s="21">
        <v>1859.9</v>
      </c>
      <c r="S262" s="21">
        <v>1628.9</v>
      </c>
      <c r="T262" s="21">
        <v>2092.9</v>
      </c>
      <c r="U262" s="21">
        <v>24.7</v>
      </c>
      <c r="V262" s="21">
        <v>21.6</v>
      </c>
      <c r="W262" s="22">
        <v>27.8</v>
      </c>
    </row>
    <row r="263" spans="1:23">
      <c r="A263" s="6" t="s">
        <v>744</v>
      </c>
      <c r="B263" s="55" t="s">
        <v>745</v>
      </c>
      <c r="C263" s="44">
        <v>62041</v>
      </c>
      <c r="D263" s="21">
        <v>5548.7</v>
      </c>
      <c r="E263" s="21">
        <v>4782.1000000000004</v>
      </c>
      <c r="F263" s="21">
        <v>6355.4</v>
      </c>
      <c r="G263" s="21">
        <v>8.9</v>
      </c>
      <c r="H263" s="21">
        <v>7.7</v>
      </c>
      <c r="I263" s="22">
        <v>10.199999999999999</v>
      </c>
      <c r="J263" s="44">
        <v>21150</v>
      </c>
      <c r="K263" s="21">
        <v>3473.5</v>
      </c>
      <c r="L263" s="21">
        <v>3095</v>
      </c>
      <c r="M263" s="21">
        <v>3837.5</v>
      </c>
      <c r="N263" s="21">
        <v>16.399999999999999</v>
      </c>
      <c r="O263" s="21">
        <v>14.6</v>
      </c>
      <c r="P263" s="22">
        <v>18.100000000000001</v>
      </c>
      <c r="Q263" s="35">
        <v>21365</v>
      </c>
      <c r="R263" s="21">
        <v>4162.8</v>
      </c>
      <c r="S263" s="21">
        <v>3696.5</v>
      </c>
      <c r="T263" s="21">
        <v>4665.3</v>
      </c>
      <c r="U263" s="21">
        <v>19.5</v>
      </c>
      <c r="V263" s="21">
        <v>17.3</v>
      </c>
      <c r="W263" s="22">
        <v>21.8</v>
      </c>
    </row>
    <row r="264" spans="1:23">
      <c r="A264" s="6" t="s">
        <v>806</v>
      </c>
      <c r="B264" s="55" t="s">
        <v>807</v>
      </c>
      <c r="C264" s="44">
        <v>32803</v>
      </c>
      <c r="D264" s="21">
        <v>2628.2</v>
      </c>
      <c r="E264" s="21">
        <v>2249.1999999999998</v>
      </c>
      <c r="F264" s="21">
        <v>3024.2</v>
      </c>
      <c r="G264" s="21">
        <v>8</v>
      </c>
      <c r="H264" s="21">
        <v>6.9</v>
      </c>
      <c r="I264" s="22">
        <v>9.1999999999999993</v>
      </c>
      <c r="J264" s="44">
        <v>11204</v>
      </c>
      <c r="K264" s="21">
        <v>1658.8</v>
      </c>
      <c r="L264" s="21">
        <v>1467.6</v>
      </c>
      <c r="M264" s="21">
        <v>1849.8</v>
      </c>
      <c r="N264" s="21">
        <v>14.8</v>
      </c>
      <c r="O264" s="21">
        <v>13.1</v>
      </c>
      <c r="P264" s="22">
        <v>16.5</v>
      </c>
      <c r="Q264" s="35">
        <v>12820</v>
      </c>
      <c r="R264" s="21">
        <v>2252.6</v>
      </c>
      <c r="S264" s="21">
        <v>1990.8</v>
      </c>
      <c r="T264" s="21">
        <v>2539.4</v>
      </c>
      <c r="U264" s="21">
        <v>17.600000000000001</v>
      </c>
      <c r="V264" s="21">
        <v>15.5</v>
      </c>
      <c r="W264" s="22">
        <v>19.8</v>
      </c>
    </row>
    <row r="265" spans="1:23">
      <c r="A265" s="6" t="s">
        <v>870</v>
      </c>
      <c r="B265" s="55" t="s">
        <v>871</v>
      </c>
      <c r="C265" s="44">
        <v>26566</v>
      </c>
      <c r="D265" s="21">
        <v>1958.4</v>
      </c>
      <c r="E265" s="21">
        <v>1654.2</v>
      </c>
      <c r="F265" s="21">
        <v>2266.5</v>
      </c>
      <c r="G265" s="21">
        <v>7.4</v>
      </c>
      <c r="H265" s="21">
        <v>6.2</v>
      </c>
      <c r="I265" s="22">
        <v>8.5</v>
      </c>
      <c r="J265" s="44">
        <v>9951</v>
      </c>
      <c r="K265" s="21">
        <v>1346.7</v>
      </c>
      <c r="L265" s="21">
        <v>1175.7</v>
      </c>
      <c r="M265" s="21">
        <v>1531.9</v>
      </c>
      <c r="N265" s="21">
        <v>13.5</v>
      </c>
      <c r="O265" s="21">
        <v>11.8</v>
      </c>
      <c r="P265" s="22">
        <v>15.4</v>
      </c>
      <c r="Q265" s="35">
        <v>10378</v>
      </c>
      <c r="R265" s="21">
        <v>1667.6</v>
      </c>
      <c r="S265" s="21">
        <v>1446.4</v>
      </c>
      <c r="T265" s="21">
        <v>1915.8</v>
      </c>
      <c r="U265" s="21">
        <v>16.100000000000001</v>
      </c>
      <c r="V265" s="21">
        <v>13.9</v>
      </c>
      <c r="W265" s="22">
        <v>18.5</v>
      </c>
    </row>
    <row r="266" spans="1:23">
      <c r="A266" s="6" t="s">
        <v>830</v>
      </c>
      <c r="B266" s="55" t="s">
        <v>831</v>
      </c>
      <c r="C266" s="44">
        <v>37676</v>
      </c>
      <c r="D266" s="21">
        <v>2869.6</v>
      </c>
      <c r="E266" s="21">
        <v>2423</v>
      </c>
      <c r="F266" s="21">
        <v>3336.7</v>
      </c>
      <c r="G266" s="21">
        <v>7.6</v>
      </c>
      <c r="H266" s="21">
        <v>6.4</v>
      </c>
      <c r="I266" s="22">
        <v>8.9</v>
      </c>
      <c r="J266" s="44">
        <v>14351</v>
      </c>
      <c r="K266" s="21">
        <v>2015.4</v>
      </c>
      <c r="L266" s="21">
        <v>1767</v>
      </c>
      <c r="M266" s="21">
        <v>2275.4</v>
      </c>
      <c r="N266" s="21">
        <v>14</v>
      </c>
      <c r="O266" s="21">
        <v>12.3</v>
      </c>
      <c r="P266" s="22">
        <v>15.9</v>
      </c>
      <c r="Q266" s="35">
        <v>15430</v>
      </c>
      <c r="R266" s="21">
        <v>2569.5</v>
      </c>
      <c r="S266" s="21">
        <v>2245.6999999999998</v>
      </c>
      <c r="T266" s="21">
        <v>2934.9</v>
      </c>
      <c r="U266" s="21">
        <v>16.7</v>
      </c>
      <c r="V266" s="21">
        <v>14.6</v>
      </c>
      <c r="W266" s="22">
        <v>19</v>
      </c>
    </row>
    <row r="267" spans="1:23">
      <c r="A267" s="6" t="s">
        <v>364</v>
      </c>
      <c r="B267" s="55" t="s">
        <v>365</v>
      </c>
      <c r="C267" s="44">
        <v>94573</v>
      </c>
      <c r="D267" s="21">
        <v>11979.7</v>
      </c>
      <c r="E267" s="21">
        <v>10321.5</v>
      </c>
      <c r="F267" s="21">
        <v>13641.1</v>
      </c>
      <c r="G267" s="21">
        <v>12.7</v>
      </c>
      <c r="H267" s="21">
        <v>10.9</v>
      </c>
      <c r="I267" s="22">
        <v>14.4</v>
      </c>
      <c r="J267" s="44">
        <v>36461</v>
      </c>
      <c r="K267" s="21">
        <v>7975.9</v>
      </c>
      <c r="L267" s="21">
        <v>7145.3</v>
      </c>
      <c r="M267" s="21">
        <v>8767.1</v>
      </c>
      <c r="N267" s="21">
        <v>21.9</v>
      </c>
      <c r="O267" s="21">
        <v>19.600000000000001</v>
      </c>
      <c r="P267" s="22">
        <v>24</v>
      </c>
      <c r="Q267" s="35">
        <v>33760</v>
      </c>
      <c r="R267" s="21">
        <v>8549.7999999999993</v>
      </c>
      <c r="S267" s="21">
        <v>7629.3</v>
      </c>
      <c r="T267" s="21">
        <v>9457.4</v>
      </c>
      <c r="U267" s="21">
        <v>25.3</v>
      </c>
      <c r="V267" s="21">
        <v>22.6</v>
      </c>
      <c r="W267" s="22">
        <v>28</v>
      </c>
    </row>
    <row r="268" spans="1:23">
      <c r="A268" s="6" t="s">
        <v>322</v>
      </c>
      <c r="B268" s="55" t="s">
        <v>323</v>
      </c>
      <c r="C268" s="44">
        <v>69828</v>
      </c>
      <c r="D268" s="21">
        <v>9726.2999999999993</v>
      </c>
      <c r="E268" s="21">
        <v>8371.2999999999993</v>
      </c>
      <c r="F268" s="21">
        <v>11147.3</v>
      </c>
      <c r="G268" s="21">
        <v>13.9</v>
      </c>
      <c r="H268" s="21">
        <v>12</v>
      </c>
      <c r="I268" s="22">
        <v>16</v>
      </c>
      <c r="J268" s="44">
        <v>25036</v>
      </c>
      <c r="K268" s="21">
        <v>5963.8</v>
      </c>
      <c r="L268" s="21">
        <v>5292.2</v>
      </c>
      <c r="M268" s="21">
        <v>6612.7</v>
      </c>
      <c r="N268" s="21">
        <v>23.8</v>
      </c>
      <c r="O268" s="21">
        <v>21.1</v>
      </c>
      <c r="P268" s="22">
        <v>26.4</v>
      </c>
      <c r="Q268" s="35">
        <v>25552</v>
      </c>
      <c r="R268" s="21">
        <v>7031.2</v>
      </c>
      <c r="S268" s="21">
        <v>6245.4</v>
      </c>
      <c r="T268" s="21">
        <v>7821.9</v>
      </c>
      <c r="U268" s="21">
        <v>27.5</v>
      </c>
      <c r="V268" s="21">
        <v>24.4</v>
      </c>
      <c r="W268" s="22">
        <v>30.6</v>
      </c>
    </row>
    <row r="269" spans="1:23">
      <c r="A269" s="6" t="s">
        <v>766</v>
      </c>
      <c r="B269" s="55" t="s">
        <v>767</v>
      </c>
      <c r="C269" s="44">
        <v>65979</v>
      </c>
      <c r="D269" s="21">
        <v>7130.8</v>
      </c>
      <c r="E269" s="21">
        <v>6017.2</v>
      </c>
      <c r="F269" s="21">
        <v>8276.2000000000007</v>
      </c>
      <c r="G269" s="21">
        <v>10.8</v>
      </c>
      <c r="H269" s="21">
        <v>9.1</v>
      </c>
      <c r="I269" s="22">
        <v>12.5</v>
      </c>
      <c r="J269" s="44">
        <v>16796</v>
      </c>
      <c r="K269" s="21">
        <v>3247.9</v>
      </c>
      <c r="L269" s="21">
        <v>2839.4</v>
      </c>
      <c r="M269" s="21">
        <v>3618</v>
      </c>
      <c r="N269" s="21">
        <v>19.3</v>
      </c>
      <c r="O269" s="21">
        <v>16.899999999999999</v>
      </c>
      <c r="P269" s="22">
        <v>21.5</v>
      </c>
      <c r="Q269" s="35">
        <v>13271</v>
      </c>
      <c r="R269" s="21">
        <v>3022.7</v>
      </c>
      <c r="S269" s="21">
        <v>2636.4</v>
      </c>
      <c r="T269" s="21">
        <v>3414.1</v>
      </c>
      <c r="U269" s="21">
        <v>22.8</v>
      </c>
      <c r="V269" s="21">
        <v>19.899999999999999</v>
      </c>
      <c r="W269" s="22">
        <v>25.7</v>
      </c>
    </row>
    <row r="270" spans="1:23">
      <c r="A270" s="6" t="s">
        <v>858</v>
      </c>
      <c r="B270" s="55" t="s">
        <v>859</v>
      </c>
      <c r="C270" s="44">
        <v>69991</v>
      </c>
      <c r="D270" s="21">
        <v>5871.8</v>
      </c>
      <c r="E270" s="21">
        <v>5038.1000000000004</v>
      </c>
      <c r="F270" s="21">
        <v>6774.3</v>
      </c>
      <c r="G270" s="21">
        <v>8.4</v>
      </c>
      <c r="H270" s="21">
        <v>7.2</v>
      </c>
      <c r="I270" s="22">
        <v>9.6999999999999993</v>
      </c>
      <c r="J270" s="44">
        <v>17891</v>
      </c>
      <c r="K270" s="21">
        <v>2776.9</v>
      </c>
      <c r="L270" s="21">
        <v>2456.8000000000002</v>
      </c>
      <c r="M270" s="21">
        <v>3087.3</v>
      </c>
      <c r="N270" s="21">
        <v>15.5</v>
      </c>
      <c r="O270" s="21">
        <v>13.7</v>
      </c>
      <c r="P270" s="22">
        <v>17.3</v>
      </c>
      <c r="Q270" s="35">
        <v>15660</v>
      </c>
      <c r="R270" s="21">
        <v>2902.7</v>
      </c>
      <c r="S270" s="21">
        <v>2553.3000000000002</v>
      </c>
      <c r="T270" s="21">
        <v>3271.4</v>
      </c>
      <c r="U270" s="21">
        <v>18.5</v>
      </c>
      <c r="V270" s="21">
        <v>16.3</v>
      </c>
      <c r="W270" s="22">
        <v>20.9</v>
      </c>
    </row>
    <row r="271" spans="1:23">
      <c r="A271" s="6" t="s">
        <v>646</v>
      </c>
      <c r="B271" s="55" t="s">
        <v>647</v>
      </c>
      <c r="C271" s="44">
        <v>58620</v>
      </c>
      <c r="D271" s="21">
        <v>5925.3</v>
      </c>
      <c r="E271" s="21">
        <v>5098</v>
      </c>
      <c r="F271" s="21">
        <v>6774.9</v>
      </c>
      <c r="G271" s="21">
        <v>10.1</v>
      </c>
      <c r="H271" s="21">
        <v>8.6999999999999993</v>
      </c>
      <c r="I271" s="22">
        <v>11.6</v>
      </c>
      <c r="J271" s="44">
        <v>21276</v>
      </c>
      <c r="K271" s="21">
        <v>3853.9</v>
      </c>
      <c r="L271" s="21">
        <v>3446.9</v>
      </c>
      <c r="M271" s="21">
        <v>4245.3999999999996</v>
      </c>
      <c r="N271" s="21">
        <v>18.100000000000001</v>
      </c>
      <c r="O271" s="21">
        <v>16.2</v>
      </c>
      <c r="P271" s="22">
        <v>20</v>
      </c>
      <c r="Q271" s="35">
        <v>21409</v>
      </c>
      <c r="R271" s="21">
        <v>4578.3</v>
      </c>
      <c r="S271" s="21">
        <v>4073.9</v>
      </c>
      <c r="T271" s="21">
        <v>5112.5</v>
      </c>
      <c r="U271" s="21">
        <v>21.4</v>
      </c>
      <c r="V271" s="21">
        <v>19</v>
      </c>
      <c r="W271" s="22">
        <v>23.9</v>
      </c>
    </row>
    <row r="272" spans="1:23">
      <c r="A272" s="6" t="s">
        <v>784</v>
      </c>
      <c r="B272" s="55" t="s">
        <v>785</v>
      </c>
      <c r="C272" s="44">
        <v>37875</v>
      </c>
      <c r="D272" s="21">
        <v>3004.6</v>
      </c>
      <c r="E272" s="21">
        <v>2563.6999999999998</v>
      </c>
      <c r="F272" s="21">
        <v>3456.5</v>
      </c>
      <c r="G272" s="21">
        <v>7.9</v>
      </c>
      <c r="H272" s="21">
        <v>6.8</v>
      </c>
      <c r="I272" s="22">
        <v>9.1</v>
      </c>
      <c r="J272" s="44">
        <v>13962</v>
      </c>
      <c r="K272" s="21">
        <v>2052.1999999999998</v>
      </c>
      <c r="L272" s="21">
        <v>1817.6</v>
      </c>
      <c r="M272" s="21">
        <v>2294.5</v>
      </c>
      <c r="N272" s="21">
        <v>14.7</v>
      </c>
      <c r="O272" s="21">
        <v>13</v>
      </c>
      <c r="P272" s="22">
        <v>16.399999999999999</v>
      </c>
      <c r="Q272" s="35">
        <v>15477</v>
      </c>
      <c r="R272" s="21">
        <v>2691</v>
      </c>
      <c r="S272" s="21">
        <v>2374.8000000000002</v>
      </c>
      <c r="T272" s="21">
        <v>3040.7</v>
      </c>
      <c r="U272" s="21">
        <v>17.399999999999999</v>
      </c>
      <c r="V272" s="21">
        <v>15.3</v>
      </c>
      <c r="W272" s="22">
        <v>19.600000000000001</v>
      </c>
    </row>
    <row r="273" spans="1:23">
      <c r="A273" s="6" t="s">
        <v>848</v>
      </c>
      <c r="B273" s="55" t="s">
        <v>849</v>
      </c>
      <c r="C273" s="44">
        <v>25423</v>
      </c>
      <c r="D273" s="21">
        <v>2204.6</v>
      </c>
      <c r="E273" s="21">
        <v>1891.3</v>
      </c>
      <c r="F273" s="21">
        <v>2525.1999999999998</v>
      </c>
      <c r="G273" s="21">
        <v>8.6999999999999993</v>
      </c>
      <c r="H273" s="21">
        <v>7.4</v>
      </c>
      <c r="I273" s="22">
        <v>9.9</v>
      </c>
      <c r="J273" s="44">
        <v>7009</v>
      </c>
      <c r="K273" s="21">
        <v>1113.5999999999999</v>
      </c>
      <c r="L273" s="21">
        <v>981.6</v>
      </c>
      <c r="M273" s="21">
        <v>1239.9000000000001</v>
      </c>
      <c r="N273" s="21">
        <v>15.9</v>
      </c>
      <c r="O273" s="21">
        <v>14</v>
      </c>
      <c r="P273" s="22">
        <v>17.7</v>
      </c>
      <c r="Q273" s="35">
        <v>6837</v>
      </c>
      <c r="R273" s="21">
        <v>1295.5999999999999</v>
      </c>
      <c r="S273" s="21">
        <v>1141.9000000000001</v>
      </c>
      <c r="T273" s="21">
        <v>1462.4</v>
      </c>
      <c r="U273" s="21">
        <v>18.899999999999999</v>
      </c>
      <c r="V273" s="21">
        <v>16.7</v>
      </c>
      <c r="W273" s="22">
        <v>21.4</v>
      </c>
    </row>
    <row r="274" spans="1:23">
      <c r="A274" s="6" t="s">
        <v>814</v>
      </c>
      <c r="B274" s="55" t="s">
        <v>815</v>
      </c>
      <c r="C274" s="44">
        <v>36789</v>
      </c>
      <c r="D274" s="21">
        <v>2691.3</v>
      </c>
      <c r="E274" s="21">
        <v>2267.6999999999998</v>
      </c>
      <c r="F274" s="21">
        <v>3140.8</v>
      </c>
      <c r="G274" s="21">
        <v>7.3</v>
      </c>
      <c r="H274" s="21">
        <v>6.2</v>
      </c>
      <c r="I274" s="22">
        <v>8.5</v>
      </c>
      <c r="J274" s="44">
        <v>13373</v>
      </c>
      <c r="K274" s="21">
        <v>1833.8</v>
      </c>
      <c r="L274" s="21">
        <v>1597.7</v>
      </c>
      <c r="M274" s="21">
        <v>2074.3000000000002</v>
      </c>
      <c r="N274" s="21">
        <v>13.7</v>
      </c>
      <c r="O274" s="21">
        <v>11.9</v>
      </c>
      <c r="P274" s="22">
        <v>15.5</v>
      </c>
      <c r="Q274" s="35">
        <v>16335</v>
      </c>
      <c r="R274" s="21">
        <v>2670.8</v>
      </c>
      <c r="S274" s="21">
        <v>2331.1</v>
      </c>
      <c r="T274" s="21">
        <v>3061.6</v>
      </c>
      <c r="U274" s="21">
        <v>16.399999999999999</v>
      </c>
      <c r="V274" s="21">
        <v>14.3</v>
      </c>
      <c r="W274" s="22">
        <v>18.7</v>
      </c>
    </row>
    <row r="275" spans="1:23">
      <c r="A275" s="6" t="s">
        <v>626</v>
      </c>
      <c r="B275" s="55" t="s">
        <v>627</v>
      </c>
      <c r="C275" s="44">
        <v>46097</v>
      </c>
      <c r="D275" s="21">
        <v>3959.8</v>
      </c>
      <c r="E275" s="21">
        <v>3393.2</v>
      </c>
      <c r="F275" s="21">
        <v>4548.6000000000004</v>
      </c>
      <c r="G275" s="21">
        <v>8.6</v>
      </c>
      <c r="H275" s="21">
        <v>7.4</v>
      </c>
      <c r="I275" s="22">
        <v>9.9</v>
      </c>
      <c r="J275" s="44">
        <v>21424</v>
      </c>
      <c r="K275" s="21">
        <v>3313.3</v>
      </c>
      <c r="L275" s="21">
        <v>2949.8</v>
      </c>
      <c r="M275" s="21">
        <v>3694</v>
      </c>
      <c r="N275" s="21">
        <v>15.5</v>
      </c>
      <c r="O275" s="21">
        <v>13.8</v>
      </c>
      <c r="P275" s="22">
        <v>17.2</v>
      </c>
      <c r="Q275" s="35">
        <v>23920</v>
      </c>
      <c r="R275" s="21">
        <v>4359</v>
      </c>
      <c r="S275" s="21">
        <v>3859.6</v>
      </c>
      <c r="T275" s="21">
        <v>4897.8999999999996</v>
      </c>
      <c r="U275" s="21">
        <v>18.2</v>
      </c>
      <c r="V275" s="21">
        <v>16.100000000000001</v>
      </c>
      <c r="W275" s="22">
        <v>20.5</v>
      </c>
    </row>
    <row r="276" spans="1:23">
      <c r="A276" s="6" t="s">
        <v>746</v>
      </c>
      <c r="B276" s="55" t="s">
        <v>747</v>
      </c>
      <c r="C276" s="44">
        <v>29519</v>
      </c>
      <c r="D276" s="21">
        <v>2624.1</v>
      </c>
      <c r="E276" s="21">
        <v>2254.1</v>
      </c>
      <c r="F276" s="21">
        <v>3002.3</v>
      </c>
      <c r="G276" s="21">
        <v>8.9</v>
      </c>
      <c r="H276" s="21">
        <v>7.6</v>
      </c>
      <c r="I276" s="22">
        <v>10.199999999999999</v>
      </c>
      <c r="J276" s="44">
        <v>9845</v>
      </c>
      <c r="K276" s="21">
        <v>1587.1</v>
      </c>
      <c r="L276" s="21">
        <v>1408.4</v>
      </c>
      <c r="M276" s="21">
        <v>1759.9</v>
      </c>
      <c r="N276" s="21">
        <v>16.100000000000001</v>
      </c>
      <c r="O276" s="21">
        <v>14.3</v>
      </c>
      <c r="P276" s="22">
        <v>17.899999999999999</v>
      </c>
      <c r="Q276" s="35">
        <v>10050</v>
      </c>
      <c r="R276" s="21">
        <v>1923.4</v>
      </c>
      <c r="S276" s="21">
        <v>1708.9</v>
      </c>
      <c r="T276" s="21">
        <v>2163.3000000000002</v>
      </c>
      <c r="U276" s="21">
        <v>19.100000000000001</v>
      </c>
      <c r="V276" s="21">
        <v>17</v>
      </c>
      <c r="W276" s="22">
        <v>21.5</v>
      </c>
    </row>
    <row r="277" spans="1:23">
      <c r="A277" s="6" t="s">
        <v>772</v>
      </c>
      <c r="B277" s="55" t="s">
        <v>773</v>
      </c>
      <c r="C277" s="44">
        <v>45831</v>
      </c>
      <c r="D277" s="21">
        <v>3772.3</v>
      </c>
      <c r="E277" s="21">
        <v>3202.9</v>
      </c>
      <c r="F277" s="21">
        <v>4356.8999999999996</v>
      </c>
      <c r="G277" s="21">
        <v>8.1999999999999993</v>
      </c>
      <c r="H277" s="21">
        <v>7</v>
      </c>
      <c r="I277" s="22">
        <v>9.5</v>
      </c>
      <c r="J277" s="44">
        <v>16911</v>
      </c>
      <c r="K277" s="21">
        <v>2556.8000000000002</v>
      </c>
      <c r="L277" s="21">
        <v>2263.3000000000002</v>
      </c>
      <c r="M277" s="21">
        <v>2865.3</v>
      </c>
      <c r="N277" s="21">
        <v>15.1</v>
      </c>
      <c r="O277" s="21">
        <v>13.4</v>
      </c>
      <c r="P277" s="22">
        <v>16.899999999999999</v>
      </c>
      <c r="Q277" s="35">
        <v>16650</v>
      </c>
      <c r="R277" s="21">
        <v>2957.9</v>
      </c>
      <c r="S277" s="21">
        <v>2611.1999999999998</v>
      </c>
      <c r="T277" s="21">
        <v>3333.8</v>
      </c>
      <c r="U277" s="21">
        <v>17.8</v>
      </c>
      <c r="V277" s="21">
        <v>15.7</v>
      </c>
      <c r="W277" s="22">
        <v>20</v>
      </c>
    </row>
    <row r="278" spans="1:23">
      <c r="A278" s="6" t="s">
        <v>480</v>
      </c>
      <c r="B278" s="55" t="s">
        <v>481</v>
      </c>
      <c r="C278" s="44">
        <v>17002</v>
      </c>
      <c r="D278" s="21">
        <v>1671.4</v>
      </c>
      <c r="E278" s="21">
        <v>1424</v>
      </c>
      <c r="F278" s="21">
        <v>1927.9</v>
      </c>
      <c r="G278" s="21">
        <v>9.8000000000000007</v>
      </c>
      <c r="H278" s="21">
        <v>8.4</v>
      </c>
      <c r="I278" s="22">
        <v>11.3</v>
      </c>
      <c r="J278" s="44">
        <v>8608</v>
      </c>
      <c r="K278" s="21">
        <v>1496</v>
      </c>
      <c r="L278" s="21">
        <v>1314.1</v>
      </c>
      <c r="M278" s="21">
        <v>1679.8</v>
      </c>
      <c r="N278" s="21">
        <v>17.399999999999999</v>
      </c>
      <c r="O278" s="21">
        <v>15.3</v>
      </c>
      <c r="P278" s="22">
        <v>19.5</v>
      </c>
      <c r="Q278" s="35">
        <v>8879</v>
      </c>
      <c r="R278" s="21">
        <v>1816.1</v>
      </c>
      <c r="S278" s="21">
        <v>1597.3</v>
      </c>
      <c r="T278" s="21">
        <v>2054.1</v>
      </c>
      <c r="U278" s="21">
        <v>20.5</v>
      </c>
      <c r="V278" s="21">
        <v>18</v>
      </c>
      <c r="W278" s="22">
        <v>23.1</v>
      </c>
    </row>
    <row r="279" spans="1:23">
      <c r="A279" s="6" t="s">
        <v>482</v>
      </c>
      <c r="B279" s="55" t="s">
        <v>483</v>
      </c>
      <c r="C279" s="44">
        <v>32265</v>
      </c>
      <c r="D279" s="21">
        <v>3322.3</v>
      </c>
      <c r="E279" s="21">
        <v>2862.7</v>
      </c>
      <c r="F279" s="21">
        <v>3778.5</v>
      </c>
      <c r="G279" s="21">
        <v>10.3</v>
      </c>
      <c r="H279" s="21">
        <v>8.9</v>
      </c>
      <c r="I279" s="22">
        <v>11.7</v>
      </c>
      <c r="J279" s="44">
        <v>13644</v>
      </c>
      <c r="K279" s="21">
        <v>2493.5</v>
      </c>
      <c r="L279" s="21">
        <v>2240.8000000000002</v>
      </c>
      <c r="M279" s="21">
        <v>2731.7</v>
      </c>
      <c r="N279" s="21">
        <v>18.3</v>
      </c>
      <c r="O279" s="21">
        <v>16.399999999999999</v>
      </c>
      <c r="P279" s="22">
        <v>20</v>
      </c>
      <c r="Q279" s="35">
        <v>13802</v>
      </c>
      <c r="R279" s="21">
        <v>2956.2</v>
      </c>
      <c r="S279" s="21">
        <v>2656.6</v>
      </c>
      <c r="T279" s="21">
        <v>3268.7</v>
      </c>
      <c r="U279" s="21">
        <v>21.4</v>
      </c>
      <c r="V279" s="21">
        <v>19.2</v>
      </c>
      <c r="W279" s="22">
        <v>23.7</v>
      </c>
    </row>
    <row r="280" spans="1:23">
      <c r="A280" s="6" t="s">
        <v>484</v>
      </c>
      <c r="B280" s="55" t="s">
        <v>485</v>
      </c>
      <c r="C280" s="44">
        <v>27635</v>
      </c>
      <c r="D280" s="21">
        <v>2972.5</v>
      </c>
      <c r="E280" s="21">
        <v>2572</v>
      </c>
      <c r="F280" s="21">
        <v>3368.4</v>
      </c>
      <c r="G280" s="21">
        <v>10.8</v>
      </c>
      <c r="H280" s="21">
        <v>9.3000000000000007</v>
      </c>
      <c r="I280" s="22">
        <v>12.2</v>
      </c>
      <c r="J280" s="44">
        <v>12824</v>
      </c>
      <c r="K280" s="21">
        <v>2437.9</v>
      </c>
      <c r="L280" s="21">
        <v>2180.1</v>
      </c>
      <c r="M280" s="21">
        <v>2688.5</v>
      </c>
      <c r="N280" s="21">
        <v>19</v>
      </c>
      <c r="O280" s="21">
        <v>17</v>
      </c>
      <c r="P280" s="22">
        <v>21</v>
      </c>
      <c r="Q280" s="35">
        <v>12695</v>
      </c>
      <c r="R280" s="21">
        <v>2800.5</v>
      </c>
      <c r="S280" s="21">
        <v>2499.6999999999998</v>
      </c>
      <c r="T280" s="21">
        <v>3119</v>
      </c>
      <c r="U280" s="21">
        <v>22.1</v>
      </c>
      <c r="V280" s="21">
        <v>19.7</v>
      </c>
      <c r="W280" s="22">
        <v>24.6</v>
      </c>
    </row>
    <row r="281" spans="1:23">
      <c r="A281" s="6" t="s">
        <v>674</v>
      </c>
      <c r="B281" s="55" t="s">
        <v>675</v>
      </c>
      <c r="C281" s="44">
        <v>112198</v>
      </c>
      <c r="D281" s="21">
        <v>10957.7</v>
      </c>
      <c r="E281" s="21">
        <v>9446.6</v>
      </c>
      <c r="F281" s="21">
        <v>12484.7</v>
      </c>
      <c r="G281" s="21">
        <v>9.8000000000000007</v>
      </c>
      <c r="H281" s="21">
        <v>8.4</v>
      </c>
      <c r="I281" s="22">
        <v>11.1</v>
      </c>
      <c r="J281" s="44">
        <v>39009</v>
      </c>
      <c r="K281" s="21">
        <v>6842.7</v>
      </c>
      <c r="L281" s="21">
        <v>6142.1</v>
      </c>
      <c r="M281" s="21">
        <v>7534.8</v>
      </c>
      <c r="N281" s="21">
        <v>17.5</v>
      </c>
      <c r="O281" s="21">
        <v>15.7</v>
      </c>
      <c r="P281" s="22">
        <v>19.3</v>
      </c>
      <c r="Q281" s="35">
        <v>37967</v>
      </c>
      <c r="R281" s="21">
        <v>7777.3</v>
      </c>
      <c r="S281" s="21">
        <v>6917.7</v>
      </c>
      <c r="T281" s="21">
        <v>8676</v>
      </c>
      <c r="U281" s="21">
        <v>20.5</v>
      </c>
      <c r="V281" s="21">
        <v>18.2</v>
      </c>
      <c r="W281" s="22">
        <v>22.9</v>
      </c>
    </row>
    <row r="282" spans="1:23">
      <c r="A282" s="6" t="s">
        <v>712</v>
      </c>
      <c r="B282" s="55" t="s">
        <v>713</v>
      </c>
      <c r="C282" s="44">
        <v>31705</v>
      </c>
      <c r="D282" s="21">
        <v>2581.4</v>
      </c>
      <c r="E282" s="21">
        <v>2188.1999999999998</v>
      </c>
      <c r="F282" s="21">
        <v>2996.5</v>
      </c>
      <c r="G282" s="21">
        <v>8.1</v>
      </c>
      <c r="H282" s="21">
        <v>6.9</v>
      </c>
      <c r="I282" s="22">
        <v>9.5</v>
      </c>
      <c r="J282" s="44">
        <v>12843</v>
      </c>
      <c r="K282" s="21">
        <v>1901.3</v>
      </c>
      <c r="L282" s="21">
        <v>1671.7</v>
      </c>
      <c r="M282" s="21">
        <v>2133.6</v>
      </c>
      <c r="N282" s="21">
        <v>14.8</v>
      </c>
      <c r="O282" s="21">
        <v>13</v>
      </c>
      <c r="P282" s="22">
        <v>16.600000000000001</v>
      </c>
      <c r="Q282" s="35">
        <v>14132</v>
      </c>
      <c r="R282" s="21">
        <v>2479</v>
      </c>
      <c r="S282" s="21">
        <v>2183.6999999999998</v>
      </c>
      <c r="T282" s="21">
        <v>2808</v>
      </c>
      <c r="U282" s="21">
        <v>17.5</v>
      </c>
      <c r="V282" s="21">
        <v>15.5</v>
      </c>
      <c r="W282" s="22">
        <v>19.899999999999999</v>
      </c>
    </row>
    <row r="283" spans="1:23">
      <c r="A283" s="6" t="s">
        <v>536</v>
      </c>
      <c r="B283" s="55" t="s">
        <v>537</v>
      </c>
      <c r="C283" s="44">
        <v>46369</v>
      </c>
      <c r="D283" s="21">
        <v>4597.7</v>
      </c>
      <c r="E283" s="21">
        <v>3939.2</v>
      </c>
      <c r="F283" s="21">
        <v>5260.8</v>
      </c>
      <c r="G283" s="21">
        <v>9.9</v>
      </c>
      <c r="H283" s="21">
        <v>8.5</v>
      </c>
      <c r="I283" s="22">
        <v>11.3</v>
      </c>
      <c r="J283" s="44">
        <v>18471</v>
      </c>
      <c r="K283" s="21">
        <v>3278.8</v>
      </c>
      <c r="L283" s="21">
        <v>2907.2</v>
      </c>
      <c r="M283" s="21">
        <v>3635.5</v>
      </c>
      <c r="N283" s="21">
        <v>17.8</v>
      </c>
      <c r="O283" s="21">
        <v>15.7</v>
      </c>
      <c r="P283" s="22">
        <v>19.7</v>
      </c>
      <c r="Q283" s="35">
        <v>21067</v>
      </c>
      <c r="R283" s="21">
        <v>4383.3999999999996</v>
      </c>
      <c r="S283" s="21">
        <v>3901.4</v>
      </c>
      <c r="T283" s="21">
        <v>4903.8999999999996</v>
      </c>
      <c r="U283" s="21">
        <v>20.8</v>
      </c>
      <c r="V283" s="21">
        <v>18.5</v>
      </c>
      <c r="W283" s="22">
        <v>23.3</v>
      </c>
    </row>
    <row r="284" spans="1:23">
      <c r="A284" s="6" t="s">
        <v>786</v>
      </c>
      <c r="B284" s="55" t="s">
        <v>787</v>
      </c>
      <c r="C284" s="44">
        <v>51086</v>
      </c>
      <c r="D284" s="21">
        <v>4717.2</v>
      </c>
      <c r="E284" s="21">
        <v>4046.9</v>
      </c>
      <c r="F284" s="21">
        <v>5424</v>
      </c>
      <c r="G284" s="21">
        <v>9.1999999999999993</v>
      </c>
      <c r="H284" s="21">
        <v>7.9</v>
      </c>
      <c r="I284" s="22">
        <v>10.6</v>
      </c>
      <c r="J284" s="44">
        <v>14362</v>
      </c>
      <c r="K284" s="21">
        <v>2380.4</v>
      </c>
      <c r="L284" s="21">
        <v>2126.1</v>
      </c>
      <c r="M284" s="21">
        <v>2633.3</v>
      </c>
      <c r="N284" s="21">
        <v>16.600000000000001</v>
      </c>
      <c r="O284" s="21">
        <v>14.8</v>
      </c>
      <c r="P284" s="22">
        <v>18.3</v>
      </c>
      <c r="Q284" s="35">
        <v>12166</v>
      </c>
      <c r="R284" s="21">
        <v>2378.8000000000002</v>
      </c>
      <c r="S284" s="21">
        <v>2092</v>
      </c>
      <c r="T284" s="21">
        <v>2683.5</v>
      </c>
      <c r="U284" s="21">
        <v>19.600000000000001</v>
      </c>
      <c r="V284" s="21">
        <v>17.2</v>
      </c>
      <c r="W284" s="22">
        <v>22.1</v>
      </c>
    </row>
    <row r="285" spans="1:23">
      <c r="A285" s="6" t="s">
        <v>520</v>
      </c>
      <c r="B285" s="55" t="s">
        <v>521</v>
      </c>
      <c r="C285" s="44">
        <v>64971</v>
      </c>
      <c r="D285" s="21">
        <v>6417.3</v>
      </c>
      <c r="E285" s="21">
        <v>5539</v>
      </c>
      <c r="F285" s="21">
        <v>7302.7</v>
      </c>
      <c r="G285" s="21">
        <v>9.9</v>
      </c>
      <c r="H285" s="21">
        <v>8.5</v>
      </c>
      <c r="I285" s="22">
        <v>11.2</v>
      </c>
      <c r="J285" s="44">
        <v>30133</v>
      </c>
      <c r="K285" s="21">
        <v>5251.6</v>
      </c>
      <c r="L285" s="21">
        <v>4722.3999999999996</v>
      </c>
      <c r="M285" s="21">
        <v>5781.8</v>
      </c>
      <c r="N285" s="21">
        <v>17.399999999999999</v>
      </c>
      <c r="O285" s="21">
        <v>15.7</v>
      </c>
      <c r="P285" s="22">
        <v>19.2</v>
      </c>
      <c r="Q285" s="35">
        <v>31012</v>
      </c>
      <c r="R285" s="21">
        <v>6336.5</v>
      </c>
      <c r="S285" s="21">
        <v>5643.9</v>
      </c>
      <c r="T285" s="21">
        <v>7060</v>
      </c>
      <c r="U285" s="21">
        <v>20.399999999999999</v>
      </c>
      <c r="V285" s="21">
        <v>18.2</v>
      </c>
      <c r="W285" s="22">
        <v>22.8</v>
      </c>
    </row>
    <row r="286" spans="1:23">
      <c r="A286" s="6" t="s">
        <v>412</v>
      </c>
      <c r="B286" s="55" t="s">
        <v>413</v>
      </c>
      <c r="C286" s="44">
        <v>89270</v>
      </c>
      <c r="D286" s="21">
        <v>10962</v>
      </c>
      <c r="E286" s="21">
        <v>9451.7999999999993</v>
      </c>
      <c r="F286" s="21">
        <v>12460.9</v>
      </c>
      <c r="G286" s="21">
        <v>12.3</v>
      </c>
      <c r="H286" s="21">
        <v>10.6</v>
      </c>
      <c r="I286" s="22">
        <v>14</v>
      </c>
      <c r="J286" s="44">
        <v>33686</v>
      </c>
      <c r="K286" s="21">
        <v>7213.3</v>
      </c>
      <c r="L286" s="21">
        <v>6470.7</v>
      </c>
      <c r="M286" s="21">
        <v>7910.8</v>
      </c>
      <c r="N286" s="21">
        <v>21.4</v>
      </c>
      <c r="O286" s="21">
        <v>19.2</v>
      </c>
      <c r="P286" s="22">
        <v>23.5</v>
      </c>
      <c r="Q286" s="35">
        <v>32801</v>
      </c>
      <c r="R286" s="21">
        <v>8121.6</v>
      </c>
      <c r="S286" s="21">
        <v>7264.6</v>
      </c>
      <c r="T286" s="21">
        <v>9012.6</v>
      </c>
      <c r="U286" s="21">
        <v>24.8</v>
      </c>
      <c r="V286" s="21">
        <v>22.1</v>
      </c>
      <c r="W286" s="22">
        <v>27.5</v>
      </c>
    </row>
    <row r="287" spans="1:23">
      <c r="A287" s="6" t="s">
        <v>628</v>
      </c>
      <c r="B287" s="55" t="s">
        <v>629</v>
      </c>
      <c r="C287" s="44">
        <v>140512</v>
      </c>
      <c r="D287" s="21">
        <v>12591.9</v>
      </c>
      <c r="E287" s="21">
        <v>10832.4</v>
      </c>
      <c r="F287" s="21">
        <v>14412.7</v>
      </c>
      <c r="G287" s="21">
        <v>9</v>
      </c>
      <c r="H287" s="21">
        <v>7.7</v>
      </c>
      <c r="I287" s="22">
        <v>10.3</v>
      </c>
      <c r="J287" s="44">
        <v>58485</v>
      </c>
      <c r="K287" s="21">
        <v>9459.7000000000007</v>
      </c>
      <c r="L287" s="21">
        <v>8443.1</v>
      </c>
      <c r="M287" s="21">
        <v>10480.200000000001</v>
      </c>
      <c r="N287" s="21">
        <v>16.2</v>
      </c>
      <c r="O287" s="21">
        <v>14.4</v>
      </c>
      <c r="P287" s="22">
        <v>17.899999999999999</v>
      </c>
      <c r="Q287" s="35">
        <v>61666</v>
      </c>
      <c r="R287" s="21">
        <v>11727.8</v>
      </c>
      <c r="S287" s="21">
        <v>10414.5</v>
      </c>
      <c r="T287" s="21">
        <v>13147.5</v>
      </c>
      <c r="U287" s="21">
        <v>19</v>
      </c>
      <c r="V287" s="21">
        <v>16.899999999999999</v>
      </c>
      <c r="W287" s="22">
        <v>21.3</v>
      </c>
    </row>
    <row r="288" spans="1:23">
      <c r="A288" s="6" t="s">
        <v>796</v>
      </c>
      <c r="B288" s="55" t="s">
        <v>797</v>
      </c>
      <c r="C288" s="44">
        <v>35097</v>
      </c>
      <c r="D288" s="21">
        <v>2632.5</v>
      </c>
      <c r="E288" s="21">
        <v>2225.6</v>
      </c>
      <c r="F288" s="21">
        <v>3063.1</v>
      </c>
      <c r="G288" s="21">
        <v>7.5</v>
      </c>
      <c r="H288" s="21">
        <v>6.3</v>
      </c>
      <c r="I288" s="22">
        <v>8.6999999999999993</v>
      </c>
      <c r="J288" s="44">
        <v>13521</v>
      </c>
      <c r="K288" s="21">
        <v>1870.5</v>
      </c>
      <c r="L288" s="21">
        <v>1648.3</v>
      </c>
      <c r="M288" s="21">
        <v>2102.9</v>
      </c>
      <c r="N288" s="21">
        <v>13.8</v>
      </c>
      <c r="O288" s="21">
        <v>12.2</v>
      </c>
      <c r="P288" s="22">
        <v>15.6</v>
      </c>
      <c r="Q288" s="35">
        <v>14991</v>
      </c>
      <c r="R288" s="21">
        <v>2472.6999999999998</v>
      </c>
      <c r="S288" s="21">
        <v>2176.6</v>
      </c>
      <c r="T288" s="21">
        <v>2806.1</v>
      </c>
      <c r="U288" s="21">
        <v>16.5</v>
      </c>
      <c r="V288" s="21">
        <v>14.5</v>
      </c>
      <c r="W288" s="22">
        <v>18.7</v>
      </c>
    </row>
    <row r="289" spans="1:23">
      <c r="A289" s="6" t="s">
        <v>860</v>
      </c>
      <c r="B289" s="55" t="s">
        <v>861</v>
      </c>
      <c r="C289" s="44">
        <v>43925</v>
      </c>
      <c r="D289" s="21">
        <v>3305.7</v>
      </c>
      <c r="E289" s="21">
        <v>2793.7</v>
      </c>
      <c r="F289" s="21">
        <v>3838.8</v>
      </c>
      <c r="G289" s="21">
        <v>7.5</v>
      </c>
      <c r="H289" s="21">
        <v>6.4</v>
      </c>
      <c r="I289" s="22">
        <v>8.6999999999999993</v>
      </c>
      <c r="J289" s="44">
        <v>14271</v>
      </c>
      <c r="K289" s="21">
        <v>2012</v>
      </c>
      <c r="L289" s="21">
        <v>1752.6</v>
      </c>
      <c r="M289" s="21">
        <v>2271.1999999999998</v>
      </c>
      <c r="N289" s="21">
        <v>14.1</v>
      </c>
      <c r="O289" s="21">
        <v>12.3</v>
      </c>
      <c r="P289" s="22">
        <v>15.9</v>
      </c>
      <c r="Q289" s="35">
        <v>15698</v>
      </c>
      <c r="R289" s="21">
        <v>2631.6</v>
      </c>
      <c r="S289" s="21">
        <v>2300.6999999999998</v>
      </c>
      <c r="T289" s="21">
        <v>3004.8</v>
      </c>
      <c r="U289" s="21">
        <v>16.8</v>
      </c>
      <c r="V289" s="21">
        <v>14.7</v>
      </c>
      <c r="W289" s="22">
        <v>19.100000000000001</v>
      </c>
    </row>
    <row r="290" spans="1:23">
      <c r="A290" s="6" t="s">
        <v>328</v>
      </c>
      <c r="B290" s="55" t="s">
        <v>329</v>
      </c>
      <c r="C290" s="44">
        <v>86380</v>
      </c>
      <c r="D290" s="21">
        <v>10654.6</v>
      </c>
      <c r="E290" s="21">
        <v>9217.6</v>
      </c>
      <c r="F290" s="21">
        <v>12108.4</v>
      </c>
      <c r="G290" s="21">
        <v>12.3</v>
      </c>
      <c r="H290" s="21">
        <v>10.7</v>
      </c>
      <c r="I290" s="22">
        <v>14</v>
      </c>
      <c r="J290" s="44">
        <v>37755</v>
      </c>
      <c r="K290" s="21">
        <v>8071.4</v>
      </c>
      <c r="L290" s="21">
        <v>7250.2</v>
      </c>
      <c r="M290" s="21">
        <v>8848.6</v>
      </c>
      <c r="N290" s="21">
        <v>21.4</v>
      </c>
      <c r="O290" s="21">
        <v>19.2</v>
      </c>
      <c r="P290" s="22">
        <v>23.4</v>
      </c>
      <c r="Q290" s="35">
        <v>36359</v>
      </c>
      <c r="R290" s="21">
        <v>9062.6</v>
      </c>
      <c r="S290" s="21">
        <v>8104.8</v>
      </c>
      <c r="T290" s="21">
        <v>10027.299999999999</v>
      </c>
      <c r="U290" s="21">
        <v>24.9</v>
      </c>
      <c r="V290" s="21">
        <v>22.3</v>
      </c>
      <c r="W290" s="22">
        <v>27.6</v>
      </c>
    </row>
    <row r="291" spans="1:23">
      <c r="A291" s="6" t="s">
        <v>862</v>
      </c>
      <c r="B291" s="55" t="s">
        <v>863</v>
      </c>
      <c r="C291" s="44">
        <v>27437</v>
      </c>
      <c r="D291" s="21">
        <v>2091.3000000000002</v>
      </c>
      <c r="E291" s="21">
        <v>1774.9</v>
      </c>
      <c r="F291" s="21">
        <v>2424.6</v>
      </c>
      <c r="G291" s="21">
        <v>7.6</v>
      </c>
      <c r="H291" s="21">
        <v>6.5</v>
      </c>
      <c r="I291" s="22">
        <v>8.8000000000000007</v>
      </c>
      <c r="J291" s="44">
        <v>8776</v>
      </c>
      <c r="K291" s="21">
        <v>1235.5999999999999</v>
      </c>
      <c r="L291" s="21">
        <v>1085.9000000000001</v>
      </c>
      <c r="M291" s="21">
        <v>1388.1</v>
      </c>
      <c r="N291" s="21">
        <v>14.1</v>
      </c>
      <c r="O291" s="21">
        <v>12.4</v>
      </c>
      <c r="P291" s="22">
        <v>15.8</v>
      </c>
      <c r="Q291" s="35">
        <v>9285</v>
      </c>
      <c r="R291" s="21">
        <v>1564.5</v>
      </c>
      <c r="S291" s="21">
        <v>1377</v>
      </c>
      <c r="T291" s="21">
        <v>1776.2</v>
      </c>
      <c r="U291" s="21">
        <v>16.899999999999999</v>
      </c>
      <c r="V291" s="21">
        <v>14.8</v>
      </c>
      <c r="W291" s="22">
        <v>19.100000000000001</v>
      </c>
    </row>
    <row r="292" spans="1:23">
      <c r="A292" s="6" t="s">
        <v>864</v>
      </c>
      <c r="B292" s="55" t="s">
        <v>865</v>
      </c>
      <c r="C292" s="44">
        <v>50205</v>
      </c>
      <c r="D292" s="21">
        <v>3863.2</v>
      </c>
      <c r="E292" s="21">
        <v>3205.7</v>
      </c>
      <c r="F292" s="21">
        <v>4552</v>
      </c>
      <c r="G292" s="21">
        <v>7.7</v>
      </c>
      <c r="H292" s="21">
        <v>6.4</v>
      </c>
      <c r="I292" s="22">
        <v>9.1</v>
      </c>
      <c r="J292" s="44">
        <v>15685</v>
      </c>
      <c r="K292" s="21">
        <v>2249.1999999999998</v>
      </c>
      <c r="L292" s="21">
        <v>1925.3</v>
      </c>
      <c r="M292" s="21">
        <v>2564.9</v>
      </c>
      <c r="N292" s="21">
        <v>14.3</v>
      </c>
      <c r="O292" s="21">
        <v>12.3</v>
      </c>
      <c r="P292" s="22">
        <v>16.399999999999999</v>
      </c>
      <c r="Q292" s="35">
        <v>16834</v>
      </c>
      <c r="R292" s="21">
        <v>2882.6</v>
      </c>
      <c r="S292" s="21">
        <v>2483.8000000000002</v>
      </c>
      <c r="T292" s="21">
        <v>3336.9</v>
      </c>
      <c r="U292" s="21">
        <v>17.100000000000001</v>
      </c>
      <c r="V292" s="21">
        <v>14.8</v>
      </c>
      <c r="W292" s="22">
        <v>19.8</v>
      </c>
    </row>
    <row r="293" spans="1:23">
      <c r="A293" s="6" t="s">
        <v>414</v>
      </c>
      <c r="B293" s="55" t="s">
        <v>415</v>
      </c>
      <c r="C293" s="44">
        <v>66051</v>
      </c>
      <c r="D293" s="21">
        <v>8651.2999999999993</v>
      </c>
      <c r="E293" s="21">
        <v>7424.2</v>
      </c>
      <c r="F293" s="21">
        <v>9944.7999999999993</v>
      </c>
      <c r="G293" s="21">
        <v>13.1</v>
      </c>
      <c r="H293" s="21">
        <v>11.2</v>
      </c>
      <c r="I293" s="22">
        <v>15.1</v>
      </c>
      <c r="J293" s="44">
        <v>23364</v>
      </c>
      <c r="K293" s="21">
        <v>5313.5</v>
      </c>
      <c r="L293" s="21">
        <v>4704.6000000000004</v>
      </c>
      <c r="M293" s="21">
        <v>5907.3</v>
      </c>
      <c r="N293" s="21">
        <v>22.7</v>
      </c>
      <c r="O293" s="21">
        <v>20.100000000000001</v>
      </c>
      <c r="P293" s="22">
        <v>25.3</v>
      </c>
      <c r="Q293" s="35">
        <v>21744</v>
      </c>
      <c r="R293" s="21">
        <v>5708.2</v>
      </c>
      <c r="S293" s="21">
        <v>5046.3999999999996</v>
      </c>
      <c r="T293" s="21">
        <v>6394.2</v>
      </c>
      <c r="U293" s="21">
        <v>26.3</v>
      </c>
      <c r="V293" s="21">
        <v>23.2</v>
      </c>
      <c r="W293" s="22">
        <v>29.4</v>
      </c>
    </row>
    <row r="294" spans="1:23">
      <c r="A294" s="6" t="s">
        <v>590</v>
      </c>
      <c r="B294" s="55" t="s">
        <v>591</v>
      </c>
      <c r="C294" s="44">
        <v>26747</v>
      </c>
      <c r="D294" s="21">
        <v>2702.3</v>
      </c>
      <c r="E294" s="21">
        <v>2335.6</v>
      </c>
      <c r="F294" s="21">
        <v>3067.9</v>
      </c>
      <c r="G294" s="21">
        <v>10.1</v>
      </c>
      <c r="H294" s="21">
        <v>8.6999999999999993</v>
      </c>
      <c r="I294" s="22">
        <v>11.5</v>
      </c>
      <c r="J294" s="44">
        <v>9674</v>
      </c>
      <c r="K294" s="21">
        <v>1753.2</v>
      </c>
      <c r="L294" s="21">
        <v>1577.5</v>
      </c>
      <c r="M294" s="21">
        <v>1924.3</v>
      </c>
      <c r="N294" s="21">
        <v>18.100000000000001</v>
      </c>
      <c r="O294" s="21">
        <v>16.3</v>
      </c>
      <c r="P294" s="22">
        <v>19.899999999999999</v>
      </c>
      <c r="Q294" s="35">
        <v>9738</v>
      </c>
      <c r="R294" s="21">
        <v>2069</v>
      </c>
      <c r="S294" s="21">
        <v>1846.1</v>
      </c>
      <c r="T294" s="21">
        <v>2303.1999999999998</v>
      </c>
      <c r="U294" s="21">
        <v>21.2</v>
      </c>
      <c r="V294" s="21">
        <v>19</v>
      </c>
      <c r="W294" s="22">
        <v>23.7</v>
      </c>
    </row>
    <row r="295" spans="1:23">
      <c r="A295" s="6" t="s">
        <v>486</v>
      </c>
      <c r="B295" s="55" t="s">
        <v>487</v>
      </c>
      <c r="C295" s="44">
        <v>30883</v>
      </c>
      <c r="D295" s="21">
        <v>3067.9</v>
      </c>
      <c r="E295" s="21">
        <v>2643.6</v>
      </c>
      <c r="F295" s="21">
        <v>3493.2</v>
      </c>
      <c r="G295" s="21">
        <v>9.9</v>
      </c>
      <c r="H295" s="21">
        <v>8.6</v>
      </c>
      <c r="I295" s="22">
        <v>11.3</v>
      </c>
      <c r="J295" s="44">
        <v>11960</v>
      </c>
      <c r="K295" s="21">
        <v>2137.3000000000002</v>
      </c>
      <c r="L295" s="21">
        <v>1916.8</v>
      </c>
      <c r="M295" s="21">
        <v>2355.3000000000002</v>
      </c>
      <c r="N295" s="21">
        <v>17.899999999999999</v>
      </c>
      <c r="O295" s="21">
        <v>16</v>
      </c>
      <c r="P295" s="22">
        <v>19.7</v>
      </c>
      <c r="Q295" s="35">
        <v>14153</v>
      </c>
      <c r="R295" s="21">
        <v>2973.2</v>
      </c>
      <c r="S295" s="21">
        <v>2654.6</v>
      </c>
      <c r="T295" s="21">
        <v>3320.1</v>
      </c>
      <c r="U295" s="21">
        <v>21</v>
      </c>
      <c r="V295" s="21">
        <v>18.8</v>
      </c>
      <c r="W295" s="22">
        <v>23.5</v>
      </c>
    </row>
    <row r="296" spans="1:23">
      <c r="A296" s="6" t="s">
        <v>538</v>
      </c>
      <c r="B296" s="55" t="s">
        <v>539</v>
      </c>
      <c r="C296" s="44">
        <v>38112</v>
      </c>
      <c r="D296" s="21">
        <v>3717.5</v>
      </c>
      <c r="E296" s="21">
        <v>3207.1</v>
      </c>
      <c r="F296" s="21">
        <v>4239.5</v>
      </c>
      <c r="G296" s="21">
        <v>9.8000000000000007</v>
      </c>
      <c r="H296" s="21">
        <v>8.4</v>
      </c>
      <c r="I296" s="22">
        <v>11.1</v>
      </c>
      <c r="J296" s="44">
        <v>17060</v>
      </c>
      <c r="K296" s="21">
        <v>2972.3</v>
      </c>
      <c r="L296" s="21">
        <v>2651.5</v>
      </c>
      <c r="M296" s="21">
        <v>3281.1</v>
      </c>
      <c r="N296" s="21">
        <v>17.399999999999999</v>
      </c>
      <c r="O296" s="21">
        <v>15.5</v>
      </c>
      <c r="P296" s="22">
        <v>19.2</v>
      </c>
      <c r="Q296" s="35">
        <v>18301</v>
      </c>
      <c r="R296" s="21">
        <v>3729.7</v>
      </c>
      <c r="S296" s="21">
        <v>3326</v>
      </c>
      <c r="T296" s="21">
        <v>4174.6000000000004</v>
      </c>
      <c r="U296" s="21">
        <v>20.399999999999999</v>
      </c>
      <c r="V296" s="21">
        <v>18.2</v>
      </c>
      <c r="W296" s="22">
        <v>22.8</v>
      </c>
    </row>
    <row r="297" spans="1:23">
      <c r="A297" s="6" t="s">
        <v>430</v>
      </c>
      <c r="B297" s="55" t="s">
        <v>431</v>
      </c>
      <c r="C297" s="44">
        <v>32202</v>
      </c>
      <c r="D297" s="21">
        <v>3308.4</v>
      </c>
      <c r="E297" s="21">
        <v>2851.8</v>
      </c>
      <c r="F297" s="21">
        <v>3762.3</v>
      </c>
      <c r="G297" s="21">
        <v>10.3</v>
      </c>
      <c r="H297" s="21">
        <v>8.9</v>
      </c>
      <c r="I297" s="22">
        <v>11.7</v>
      </c>
      <c r="J297" s="44">
        <v>16602</v>
      </c>
      <c r="K297" s="21">
        <v>3018.6</v>
      </c>
      <c r="L297" s="21">
        <v>2717.1</v>
      </c>
      <c r="M297" s="21">
        <v>3312.9</v>
      </c>
      <c r="N297" s="21">
        <v>18.2</v>
      </c>
      <c r="O297" s="21">
        <v>16.399999999999999</v>
      </c>
      <c r="P297" s="22">
        <v>20</v>
      </c>
      <c r="Q297" s="35">
        <v>17089</v>
      </c>
      <c r="R297" s="21">
        <v>3638.7</v>
      </c>
      <c r="S297" s="21">
        <v>3239.2</v>
      </c>
      <c r="T297" s="21">
        <v>4047.2</v>
      </c>
      <c r="U297" s="21">
        <v>21.3</v>
      </c>
      <c r="V297" s="21">
        <v>19</v>
      </c>
      <c r="W297" s="22">
        <v>23.7</v>
      </c>
    </row>
    <row r="298" spans="1:23">
      <c r="A298" s="6" t="s">
        <v>488</v>
      </c>
      <c r="B298" s="55" t="s">
        <v>489</v>
      </c>
      <c r="C298" s="44">
        <v>27893</v>
      </c>
      <c r="D298" s="21">
        <v>3110.6</v>
      </c>
      <c r="E298" s="21">
        <v>2676.8</v>
      </c>
      <c r="F298" s="21">
        <v>3543</v>
      </c>
      <c r="G298" s="21">
        <v>11.2</v>
      </c>
      <c r="H298" s="21">
        <v>9.6</v>
      </c>
      <c r="I298" s="22">
        <v>12.7</v>
      </c>
      <c r="J298" s="44">
        <v>12392</v>
      </c>
      <c r="K298" s="21">
        <v>2436.1999999999998</v>
      </c>
      <c r="L298" s="21">
        <v>2177.1999999999998</v>
      </c>
      <c r="M298" s="21">
        <v>2677.2</v>
      </c>
      <c r="N298" s="21">
        <v>19.7</v>
      </c>
      <c r="O298" s="21">
        <v>17.600000000000001</v>
      </c>
      <c r="P298" s="22">
        <v>21.6</v>
      </c>
      <c r="Q298" s="35">
        <v>14035</v>
      </c>
      <c r="R298" s="21">
        <v>3187.9</v>
      </c>
      <c r="S298" s="21">
        <v>2832.5</v>
      </c>
      <c r="T298" s="21">
        <v>3552.2</v>
      </c>
      <c r="U298" s="21">
        <v>22.7</v>
      </c>
      <c r="V298" s="21">
        <v>20.2</v>
      </c>
      <c r="W298" s="22">
        <v>25.3</v>
      </c>
    </row>
    <row r="299" spans="1:23" ht="15.95" thickBot="1">
      <c r="A299" s="11" t="s">
        <v>748</v>
      </c>
      <c r="B299" s="68" t="s">
        <v>749</v>
      </c>
      <c r="C299" s="45">
        <v>48427</v>
      </c>
      <c r="D299" s="23">
        <v>4052.4</v>
      </c>
      <c r="E299" s="23">
        <v>3452.6</v>
      </c>
      <c r="F299" s="23">
        <v>4674.5</v>
      </c>
      <c r="G299" s="23">
        <v>8.4</v>
      </c>
      <c r="H299" s="23">
        <v>7.1</v>
      </c>
      <c r="I299" s="24">
        <v>9.6999999999999993</v>
      </c>
      <c r="J299" s="45">
        <v>19280</v>
      </c>
      <c r="K299" s="23">
        <v>2934.8</v>
      </c>
      <c r="L299" s="23">
        <v>2590.6999999999998</v>
      </c>
      <c r="M299" s="23">
        <v>3274.8</v>
      </c>
      <c r="N299" s="23">
        <v>15.2</v>
      </c>
      <c r="O299" s="23">
        <v>13.4</v>
      </c>
      <c r="P299" s="24">
        <v>17</v>
      </c>
      <c r="Q299" s="36">
        <v>20938</v>
      </c>
      <c r="R299" s="23">
        <v>3819.8</v>
      </c>
      <c r="S299" s="23">
        <v>3374</v>
      </c>
      <c r="T299" s="23">
        <v>4314.7</v>
      </c>
      <c r="U299" s="23">
        <v>18.2</v>
      </c>
      <c r="V299" s="23">
        <v>16.100000000000001</v>
      </c>
      <c r="W299" s="24">
        <v>20.6</v>
      </c>
    </row>
  </sheetData>
  <mergeCells count="5">
    <mergeCell ref="A1:A2"/>
    <mergeCell ref="B1:B2"/>
    <mergeCell ref="C1:I1"/>
    <mergeCell ref="J1:P1"/>
    <mergeCell ref="Q1:W1"/>
  </mergeCells>
  <pageMargins left="0.7" right="0.7" top="0.75" bottom="0.75" header="0.3" footer="0.3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2AF986-BB85-40B4-8084-361EE769A18A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268</v>
      </c>
      <c r="D1" s="99"/>
      <c r="E1" s="99"/>
      <c r="F1" s="99"/>
      <c r="G1" s="99"/>
      <c r="H1" s="99"/>
      <c r="I1" s="100"/>
      <c r="J1" s="98" t="s">
        <v>269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18065766.100000001</v>
      </c>
      <c r="D3" s="30">
        <v>2940205.7</v>
      </c>
      <c r="E3" s="30">
        <v>2707164</v>
      </c>
      <c r="F3" s="30">
        <v>3180182.2</v>
      </c>
      <c r="G3" s="30">
        <v>16.3</v>
      </c>
      <c r="H3" s="30">
        <v>15</v>
      </c>
      <c r="I3" s="31">
        <v>17.600000000000001</v>
      </c>
      <c r="J3" s="33">
        <v>7548009.9000000004</v>
      </c>
      <c r="K3" s="30">
        <v>815195.2</v>
      </c>
      <c r="L3" s="30">
        <v>720486.3</v>
      </c>
      <c r="M3" s="30">
        <v>918465.5</v>
      </c>
      <c r="N3" s="30">
        <v>10.8</v>
      </c>
      <c r="O3" s="30">
        <v>9.5</v>
      </c>
      <c r="P3" s="31">
        <v>12.2</v>
      </c>
    </row>
    <row r="4" spans="1:16">
      <c r="A4" s="7" t="s">
        <v>454</v>
      </c>
      <c r="B4" s="69" t="s">
        <v>455</v>
      </c>
      <c r="C4" s="43">
        <v>24901.200000000001</v>
      </c>
      <c r="D4" s="27">
        <v>3833.9</v>
      </c>
      <c r="E4" s="27">
        <v>3492.4</v>
      </c>
      <c r="F4" s="27">
        <v>4191.5</v>
      </c>
      <c r="G4" s="27">
        <v>15.4</v>
      </c>
      <c r="H4" s="27">
        <v>14</v>
      </c>
      <c r="I4" s="28">
        <v>16.8</v>
      </c>
      <c r="J4" s="34">
        <v>8426.7999999999993</v>
      </c>
      <c r="K4" s="27">
        <v>893.2</v>
      </c>
      <c r="L4" s="27">
        <v>781.1</v>
      </c>
      <c r="M4" s="27">
        <v>1011.5</v>
      </c>
      <c r="N4" s="27">
        <v>10.6</v>
      </c>
      <c r="O4" s="27">
        <v>9.3000000000000007</v>
      </c>
      <c r="P4" s="28">
        <v>12</v>
      </c>
    </row>
    <row r="5" spans="1:16">
      <c r="A5" s="6" t="s">
        <v>612</v>
      </c>
      <c r="B5" s="55" t="s">
        <v>613</v>
      </c>
      <c r="C5" s="44">
        <v>48958.5</v>
      </c>
      <c r="D5" s="21">
        <v>7491.8</v>
      </c>
      <c r="E5" s="21">
        <v>6871.4</v>
      </c>
      <c r="F5" s="21">
        <v>8135.9</v>
      </c>
      <c r="G5" s="21">
        <v>15.3</v>
      </c>
      <c r="H5" s="21">
        <v>14</v>
      </c>
      <c r="I5" s="22">
        <v>16.600000000000001</v>
      </c>
      <c r="J5" s="35">
        <v>17628.5</v>
      </c>
      <c r="K5" s="21">
        <v>1830.3</v>
      </c>
      <c r="L5" s="21">
        <v>1617</v>
      </c>
      <c r="M5" s="21">
        <v>2063</v>
      </c>
      <c r="N5" s="21">
        <v>10.4</v>
      </c>
      <c r="O5" s="21">
        <v>9.1999999999999993</v>
      </c>
      <c r="P5" s="22">
        <v>11.7</v>
      </c>
    </row>
    <row r="6" spans="1:16">
      <c r="A6" s="6" t="s">
        <v>348</v>
      </c>
      <c r="B6" s="55" t="s">
        <v>349</v>
      </c>
      <c r="C6" s="44">
        <v>70076.3</v>
      </c>
      <c r="D6" s="21">
        <v>11819.9</v>
      </c>
      <c r="E6" s="21">
        <v>10945.2</v>
      </c>
      <c r="F6" s="21">
        <v>12774.3</v>
      </c>
      <c r="G6" s="21">
        <v>16.899999999999999</v>
      </c>
      <c r="H6" s="21">
        <v>15.6</v>
      </c>
      <c r="I6" s="22">
        <v>18.2</v>
      </c>
      <c r="J6" s="35">
        <v>23410.7</v>
      </c>
      <c r="K6" s="21">
        <v>2779.9</v>
      </c>
      <c r="L6" s="21">
        <v>2459.1</v>
      </c>
      <c r="M6" s="21">
        <v>3111.8</v>
      </c>
      <c r="N6" s="21">
        <v>11.9</v>
      </c>
      <c r="O6" s="21">
        <v>10.5</v>
      </c>
      <c r="P6" s="22">
        <v>13.3</v>
      </c>
    </row>
    <row r="7" spans="1:16">
      <c r="A7" s="6" t="s">
        <v>356</v>
      </c>
      <c r="B7" s="55" t="s">
        <v>357</v>
      </c>
      <c r="C7" s="44">
        <v>49990.3</v>
      </c>
      <c r="D7" s="21">
        <v>9269.2999999999993</v>
      </c>
      <c r="E7" s="21">
        <v>8514.7999999999993</v>
      </c>
      <c r="F7" s="21">
        <v>10056.299999999999</v>
      </c>
      <c r="G7" s="21">
        <v>18.5</v>
      </c>
      <c r="H7" s="21">
        <v>17</v>
      </c>
      <c r="I7" s="22">
        <v>20.100000000000001</v>
      </c>
      <c r="J7" s="35">
        <v>10190.700000000001</v>
      </c>
      <c r="K7" s="21">
        <v>1288.4000000000001</v>
      </c>
      <c r="L7" s="21">
        <v>1128.7</v>
      </c>
      <c r="M7" s="21">
        <v>1472.1</v>
      </c>
      <c r="N7" s="21">
        <v>12.6</v>
      </c>
      <c r="O7" s="21">
        <v>11.1</v>
      </c>
      <c r="P7" s="22">
        <v>14.4</v>
      </c>
    </row>
    <row r="8" spans="1:16">
      <c r="A8" s="6" t="s">
        <v>592</v>
      </c>
      <c r="B8" s="55" t="s">
        <v>593</v>
      </c>
      <c r="C8" s="44">
        <v>46801.5</v>
      </c>
      <c r="D8" s="21">
        <v>7233.3</v>
      </c>
      <c r="E8" s="21">
        <v>6639.7</v>
      </c>
      <c r="F8" s="21">
        <v>7866.6</v>
      </c>
      <c r="G8" s="21">
        <v>15.5</v>
      </c>
      <c r="H8" s="21">
        <v>14.2</v>
      </c>
      <c r="I8" s="22">
        <v>16.8</v>
      </c>
      <c r="J8" s="35">
        <v>17737.5</v>
      </c>
      <c r="K8" s="21">
        <v>1893.1</v>
      </c>
      <c r="L8" s="21">
        <v>1668.8</v>
      </c>
      <c r="M8" s="21">
        <v>2134.1999999999998</v>
      </c>
      <c r="N8" s="21">
        <v>10.7</v>
      </c>
      <c r="O8" s="21">
        <v>9.4</v>
      </c>
      <c r="P8" s="22">
        <v>12</v>
      </c>
    </row>
    <row r="9" spans="1:16">
      <c r="A9" s="6" t="s">
        <v>490</v>
      </c>
      <c r="B9" s="55" t="s">
        <v>491</v>
      </c>
      <c r="C9" s="44">
        <v>37856.800000000003</v>
      </c>
      <c r="D9" s="21">
        <v>5779.9</v>
      </c>
      <c r="E9" s="21">
        <v>5269.8</v>
      </c>
      <c r="F9" s="21">
        <v>6334.7</v>
      </c>
      <c r="G9" s="21">
        <v>15.3</v>
      </c>
      <c r="H9" s="21">
        <v>13.9</v>
      </c>
      <c r="I9" s="22">
        <v>16.7</v>
      </c>
      <c r="J9" s="35">
        <v>15080.2</v>
      </c>
      <c r="K9" s="21">
        <v>1596</v>
      </c>
      <c r="L9" s="21">
        <v>1397.9</v>
      </c>
      <c r="M9" s="21">
        <v>1805.5</v>
      </c>
      <c r="N9" s="21">
        <v>10.6</v>
      </c>
      <c r="O9" s="21">
        <v>9.3000000000000007</v>
      </c>
      <c r="P9" s="22">
        <v>12</v>
      </c>
    </row>
    <row r="10" spans="1:16">
      <c r="A10" s="6" t="s">
        <v>550</v>
      </c>
      <c r="B10" s="55" t="s">
        <v>551</v>
      </c>
      <c r="C10" s="44">
        <v>52845</v>
      </c>
      <c r="D10" s="21">
        <v>10051.1</v>
      </c>
      <c r="E10" s="21">
        <v>8945.6</v>
      </c>
      <c r="F10" s="21">
        <v>11261.6</v>
      </c>
      <c r="G10" s="21">
        <v>19</v>
      </c>
      <c r="H10" s="21">
        <v>16.899999999999999</v>
      </c>
      <c r="I10" s="22">
        <v>21.3</v>
      </c>
      <c r="J10" s="35">
        <v>18103</v>
      </c>
      <c r="K10" s="21">
        <v>2324.4</v>
      </c>
      <c r="L10" s="21">
        <v>1943.6</v>
      </c>
      <c r="M10" s="21">
        <v>2746.6</v>
      </c>
      <c r="N10" s="21">
        <v>12.8</v>
      </c>
      <c r="O10" s="21">
        <v>10.7</v>
      </c>
      <c r="P10" s="22">
        <v>15.2</v>
      </c>
    </row>
    <row r="11" spans="1:16">
      <c r="A11" s="6" t="s">
        <v>808</v>
      </c>
      <c r="B11" s="55" t="s">
        <v>809</v>
      </c>
      <c r="C11" s="44">
        <v>88460.800000000003</v>
      </c>
      <c r="D11" s="21">
        <v>12059.5</v>
      </c>
      <c r="E11" s="21">
        <v>10919.7</v>
      </c>
      <c r="F11" s="21">
        <v>13244</v>
      </c>
      <c r="G11" s="21">
        <v>13.6</v>
      </c>
      <c r="H11" s="21">
        <v>12.3</v>
      </c>
      <c r="I11" s="22">
        <v>15</v>
      </c>
      <c r="J11" s="35">
        <v>71633.2</v>
      </c>
      <c r="K11" s="21">
        <v>6586.2</v>
      </c>
      <c r="L11" s="21">
        <v>5765</v>
      </c>
      <c r="M11" s="21">
        <v>7489.8</v>
      </c>
      <c r="N11" s="21">
        <v>9.1999999999999993</v>
      </c>
      <c r="O11" s="21">
        <v>8</v>
      </c>
      <c r="P11" s="22">
        <v>10.5</v>
      </c>
    </row>
    <row r="12" spans="1:16">
      <c r="A12" s="6" t="s">
        <v>358</v>
      </c>
      <c r="B12" s="55" t="s">
        <v>359</v>
      </c>
      <c r="C12" s="44">
        <v>93297.4</v>
      </c>
      <c r="D12" s="21">
        <v>17796.3</v>
      </c>
      <c r="E12" s="21">
        <v>16301.5</v>
      </c>
      <c r="F12" s="21">
        <v>19380.5</v>
      </c>
      <c r="G12" s="21">
        <v>19.100000000000001</v>
      </c>
      <c r="H12" s="21">
        <v>17.5</v>
      </c>
      <c r="I12" s="22">
        <v>20.8</v>
      </c>
      <c r="J12" s="35">
        <v>23311.599999999999</v>
      </c>
      <c r="K12" s="21">
        <v>3132</v>
      </c>
      <c r="L12" s="21">
        <v>2726.8</v>
      </c>
      <c r="M12" s="21">
        <v>3588</v>
      </c>
      <c r="N12" s="21">
        <v>13.4</v>
      </c>
      <c r="O12" s="21">
        <v>11.7</v>
      </c>
      <c r="P12" s="22">
        <v>15.4</v>
      </c>
    </row>
    <row r="13" spans="1:16">
      <c r="A13" s="6" t="s">
        <v>398</v>
      </c>
      <c r="B13" s="55" t="s">
        <v>399</v>
      </c>
      <c r="C13" s="44">
        <v>64628.9</v>
      </c>
      <c r="D13" s="21">
        <v>11116.4</v>
      </c>
      <c r="E13" s="21">
        <v>10244.9</v>
      </c>
      <c r="F13" s="21">
        <v>12028.2</v>
      </c>
      <c r="G13" s="21">
        <v>17.2</v>
      </c>
      <c r="H13" s="21">
        <v>15.9</v>
      </c>
      <c r="I13" s="22">
        <v>18.600000000000001</v>
      </c>
      <c r="J13" s="35">
        <v>15748.1</v>
      </c>
      <c r="K13" s="21">
        <v>1813.8</v>
      </c>
      <c r="L13" s="21">
        <v>1587.5</v>
      </c>
      <c r="M13" s="21">
        <v>2050.9</v>
      </c>
      <c r="N13" s="21">
        <v>11.5</v>
      </c>
      <c r="O13" s="21">
        <v>10.1</v>
      </c>
      <c r="P13" s="22">
        <v>13</v>
      </c>
    </row>
    <row r="14" spans="1:16">
      <c r="A14" s="6" t="s">
        <v>700</v>
      </c>
      <c r="B14" s="55" t="s">
        <v>701</v>
      </c>
      <c r="C14" s="44">
        <v>58842.8</v>
      </c>
      <c r="D14" s="21">
        <v>8332.1</v>
      </c>
      <c r="E14" s="21">
        <v>7585.4</v>
      </c>
      <c r="F14" s="21">
        <v>9171.9</v>
      </c>
      <c r="G14" s="21">
        <v>14.2</v>
      </c>
      <c r="H14" s="21">
        <v>12.9</v>
      </c>
      <c r="I14" s="22">
        <v>15.6</v>
      </c>
      <c r="J14" s="35">
        <v>26564.2</v>
      </c>
      <c r="K14" s="21">
        <v>2471.9</v>
      </c>
      <c r="L14" s="21">
        <v>2164.5</v>
      </c>
      <c r="M14" s="21">
        <v>2805.3</v>
      </c>
      <c r="N14" s="21">
        <v>9.3000000000000007</v>
      </c>
      <c r="O14" s="21">
        <v>8.1</v>
      </c>
      <c r="P14" s="22">
        <v>10.6</v>
      </c>
    </row>
    <row r="15" spans="1:16">
      <c r="A15" s="6" t="s">
        <v>456</v>
      </c>
      <c r="B15" s="55" t="s">
        <v>457</v>
      </c>
      <c r="C15" s="44">
        <v>47390.2</v>
      </c>
      <c r="D15" s="21">
        <v>8050.6</v>
      </c>
      <c r="E15" s="21">
        <v>7426.3</v>
      </c>
      <c r="F15" s="21">
        <v>8704</v>
      </c>
      <c r="G15" s="21">
        <v>17</v>
      </c>
      <c r="H15" s="21">
        <v>15.7</v>
      </c>
      <c r="I15" s="22">
        <v>18.399999999999999</v>
      </c>
      <c r="J15" s="35">
        <v>14510.8</v>
      </c>
      <c r="K15" s="21">
        <v>1712.8</v>
      </c>
      <c r="L15" s="21">
        <v>1506.1</v>
      </c>
      <c r="M15" s="21">
        <v>1941</v>
      </c>
      <c r="N15" s="21">
        <v>11.8</v>
      </c>
      <c r="O15" s="21">
        <v>10.4</v>
      </c>
      <c r="P15" s="22">
        <v>13.4</v>
      </c>
    </row>
    <row r="16" spans="1:16">
      <c r="A16" s="6" t="s">
        <v>788</v>
      </c>
      <c r="B16" s="55" t="s">
        <v>789</v>
      </c>
      <c r="C16" s="44">
        <v>52987.1</v>
      </c>
      <c r="D16" s="21">
        <v>6963.8</v>
      </c>
      <c r="E16" s="21">
        <v>6283.4</v>
      </c>
      <c r="F16" s="21">
        <v>7676.9</v>
      </c>
      <c r="G16" s="21">
        <v>13.1</v>
      </c>
      <c r="H16" s="21">
        <v>11.9</v>
      </c>
      <c r="I16" s="22">
        <v>14.5</v>
      </c>
      <c r="J16" s="35">
        <v>33769.9</v>
      </c>
      <c r="K16" s="21">
        <v>2975.5</v>
      </c>
      <c r="L16" s="21">
        <v>2601.4</v>
      </c>
      <c r="M16" s="21">
        <v>3377.1</v>
      </c>
      <c r="N16" s="21">
        <v>8.8000000000000007</v>
      </c>
      <c r="O16" s="21">
        <v>7.7</v>
      </c>
      <c r="P16" s="22">
        <v>10</v>
      </c>
    </row>
    <row r="17" spans="1:16">
      <c r="A17" s="6" t="s">
        <v>522</v>
      </c>
      <c r="B17" s="55" t="s">
        <v>523</v>
      </c>
      <c r="C17" s="44">
        <v>56436.1</v>
      </c>
      <c r="D17" s="21">
        <v>9063.9</v>
      </c>
      <c r="E17" s="21">
        <v>8336.4</v>
      </c>
      <c r="F17" s="21">
        <v>9806.2999999999993</v>
      </c>
      <c r="G17" s="21">
        <v>16.100000000000001</v>
      </c>
      <c r="H17" s="21">
        <v>14.8</v>
      </c>
      <c r="I17" s="22">
        <v>17.399999999999999</v>
      </c>
      <c r="J17" s="35">
        <v>25919.9</v>
      </c>
      <c r="K17" s="21">
        <v>2900.5</v>
      </c>
      <c r="L17" s="21">
        <v>2562.5</v>
      </c>
      <c r="M17" s="21">
        <v>3258.8</v>
      </c>
      <c r="N17" s="21">
        <v>11.2</v>
      </c>
      <c r="O17" s="21">
        <v>9.9</v>
      </c>
      <c r="P17" s="22">
        <v>12.6</v>
      </c>
    </row>
    <row r="18" spans="1:16">
      <c r="A18" s="6" t="s">
        <v>722</v>
      </c>
      <c r="B18" s="55" t="s">
        <v>723</v>
      </c>
      <c r="C18" s="44">
        <v>80483.199999999997</v>
      </c>
      <c r="D18" s="21">
        <v>11501.9</v>
      </c>
      <c r="E18" s="21">
        <v>10480.9</v>
      </c>
      <c r="F18" s="21">
        <v>12574.7</v>
      </c>
      <c r="G18" s="21">
        <v>14.3</v>
      </c>
      <c r="H18" s="21">
        <v>13</v>
      </c>
      <c r="I18" s="22">
        <v>15.6</v>
      </c>
      <c r="J18" s="35">
        <v>26213.8</v>
      </c>
      <c r="K18" s="21">
        <v>2440.8000000000002</v>
      </c>
      <c r="L18" s="21">
        <v>2141.6</v>
      </c>
      <c r="M18" s="21">
        <v>2765.5</v>
      </c>
      <c r="N18" s="21">
        <v>9.3000000000000007</v>
      </c>
      <c r="O18" s="21">
        <v>8.1999999999999993</v>
      </c>
      <c r="P18" s="22">
        <v>10.5</v>
      </c>
    </row>
    <row r="19" spans="1:16">
      <c r="A19" s="6" t="s">
        <v>492</v>
      </c>
      <c r="B19" s="55" t="s">
        <v>493</v>
      </c>
      <c r="C19" s="44">
        <v>309893.90000000002</v>
      </c>
      <c r="D19" s="21">
        <v>58505.7</v>
      </c>
      <c r="E19" s="21">
        <v>52521.3</v>
      </c>
      <c r="F19" s="21">
        <v>65199.8</v>
      </c>
      <c r="G19" s="21">
        <v>18.899999999999999</v>
      </c>
      <c r="H19" s="21">
        <v>16.899999999999999</v>
      </c>
      <c r="I19" s="22">
        <v>21</v>
      </c>
      <c r="J19" s="35">
        <v>98073.1</v>
      </c>
      <c r="K19" s="21">
        <v>12984.9</v>
      </c>
      <c r="L19" s="21">
        <v>11045.4</v>
      </c>
      <c r="M19" s="21">
        <v>15164.7</v>
      </c>
      <c r="N19" s="21">
        <v>13.2</v>
      </c>
      <c r="O19" s="21">
        <v>11.3</v>
      </c>
      <c r="P19" s="22">
        <v>15.5</v>
      </c>
    </row>
    <row r="20" spans="1:16">
      <c r="A20" s="6" t="s">
        <v>686</v>
      </c>
      <c r="B20" s="55" t="s">
        <v>687</v>
      </c>
      <c r="C20" s="44">
        <v>37485.5</v>
      </c>
      <c r="D20" s="21">
        <v>5150.5</v>
      </c>
      <c r="E20" s="21">
        <v>4659</v>
      </c>
      <c r="F20" s="21">
        <v>5688.3</v>
      </c>
      <c r="G20" s="21">
        <v>13.7</v>
      </c>
      <c r="H20" s="21">
        <v>12.4</v>
      </c>
      <c r="I20" s="22">
        <v>15.2</v>
      </c>
      <c r="J20" s="35">
        <v>12638.5</v>
      </c>
      <c r="K20" s="21">
        <v>1157.4000000000001</v>
      </c>
      <c r="L20" s="21">
        <v>1004</v>
      </c>
      <c r="M20" s="21">
        <v>1323.2</v>
      </c>
      <c r="N20" s="21">
        <v>9.1999999999999993</v>
      </c>
      <c r="O20" s="21">
        <v>7.9</v>
      </c>
      <c r="P20" s="22">
        <v>10.5</v>
      </c>
    </row>
    <row r="21" spans="1:16">
      <c r="A21" s="6" t="s">
        <v>432</v>
      </c>
      <c r="B21" s="55" t="s">
        <v>433</v>
      </c>
      <c r="C21" s="44">
        <v>47762.8</v>
      </c>
      <c r="D21" s="21">
        <v>9013.7999999999993</v>
      </c>
      <c r="E21" s="21">
        <v>8128.4</v>
      </c>
      <c r="F21" s="21">
        <v>9990.7000000000007</v>
      </c>
      <c r="G21" s="21">
        <v>18.899999999999999</v>
      </c>
      <c r="H21" s="21">
        <v>17</v>
      </c>
      <c r="I21" s="22">
        <v>20.9</v>
      </c>
      <c r="J21" s="35">
        <v>13617.2</v>
      </c>
      <c r="K21" s="21">
        <v>1836.1</v>
      </c>
      <c r="L21" s="21">
        <v>1565.7</v>
      </c>
      <c r="M21" s="21">
        <v>2127.3000000000002</v>
      </c>
      <c r="N21" s="21">
        <v>13.5</v>
      </c>
      <c r="O21" s="21">
        <v>11.5</v>
      </c>
      <c r="P21" s="22">
        <v>15.6</v>
      </c>
    </row>
    <row r="22" spans="1:16">
      <c r="A22" s="6" t="s">
        <v>284</v>
      </c>
      <c r="B22" s="55" t="s">
        <v>285</v>
      </c>
      <c r="C22" s="44">
        <v>55965.7</v>
      </c>
      <c r="D22" s="21">
        <v>12366</v>
      </c>
      <c r="E22" s="21">
        <v>11163</v>
      </c>
      <c r="F22" s="21">
        <v>13598.8</v>
      </c>
      <c r="G22" s="21">
        <v>22.1</v>
      </c>
      <c r="H22" s="21">
        <v>19.899999999999999</v>
      </c>
      <c r="I22" s="22">
        <v>24.3</v>
      </c>
      <c r="J22" s="35">
        <v>12525.3</v>
      </c>
      <c r="K22" s="21">
        <v>1971.6</v>
      </c>
      <c r="L22" s="21">
        <v>1686.7</v>
      </c>
      <c r="M22" s="21">
        <v>2279.1</v>
      </c>
      <c r="N22" s="21">
        <v>15.7</v>
      </c>
      <c r="O22" s="21">
        <v>13.5</v>
      </c>
      <c r="P22" s="22">
        <v>18.2</v>
      </c>
    </row>
    <row r="23" spans="1:16">
      <c r="A23" s="6" t="s">
        <v>366</v>
      </c>
      <c r="B23" s="55" t="s">
        <v>367</v>
      </c>
      <c r="C23" s="44">
        <v>32729.5</v>
      </c>
      <c r="D23" s="21">
        <v>6015.4</v>
      </c>
      <c r="E23" s="21">
        <v>5490.3</v>
      </c>
      <c r="F23" s="21">
        <v>6548.6</v>
      </c>
      <c r="G23" s="21">
        <v>18.399999999999999</v>
      </c>
      <c r="H23" s="21">
        <v>16.8</v>
      </c>
      <c r="I23" s="22">
        <v>20</v>
      </c>
      <c r="J23" s="35">
        <v>7388.5</v>
      </c>
      <c r="K23" s="21">
        <v>934.8</v>
      </c>
      <c r="L23" s="21">
        <v>819.1</v>
      </c>
      <c r="M23" s="21">
        <v>1065.5999999999999</v>
      </c>
      <c r="N23" s="21">
        <v>12.7</v>
      </c>
      <c r="O23" s="21">
        <v>11.1</v>
      </c>
      <c r="P23" s="22">
        <v>14.4</v>
      </c>
    </row>
    <row r="24" spans="1:16">
      <c r="A24" s="6" t="s">
        <v>400</v>
      </c>
      <c r="B24" s="55" t="s">
        <v>401</v>
      </c>
      <c r="C24" s="44">
        <v>96347.199999999997</v>
      </c>
      <c r="D24" s="21">
        <v>17730.3</v>
      </c>
      <c r="E24" s="21">
        <v>16231.4</v>
      </c>
      <c r="F24" s="21">
        <v>19368.5</v>
      </c>
      <c r="G24" s="21">
        <v>18.399999999999999</v>
      </c>
      <c r="H24" s="21">
        <v>16.8</v>
      </c>
      <c r="I24" s="22">
        <v>20.100000000000001</v>
      </c>
      <c r="J24" s="35">
        <v>30135.8</v>
      </c>
      <c r="K24" s="21">
        <v>3915.7</v>
      </c>
      <c r="L24" s="21">
        <v>3394.3</v>
      </c>
      <c r="M24" s="21">
        <v>4485.3</v>
      </c>
      <c r="N24" s="21">
        <v>13</v>
      </c>
      <c r="O24" s="21">
        <v>11.3</v>
      </c>
      <c r="P24" s="22">
        <v>14.9</v>
      </c>
    </row>
    <row r="25" spans="1:16">
      <c r="A25" s="6" t="s">
        <v>458</v>
      </c>
      <c r="B25" s="55" t="s">
        <v>459</v>
      </c>
      <c r="C25" s="44">
        <v>27807.1</v>
      </c>
      <c r="D25" s="21">
        <v>4809.8999999999996</v>
      </c>
      <c r="E25" s="21">
        <v>4323.8999999999996</v>
      </c>
      <c r="F25" s="21">
        <v>5293.3</v>
      </c>
      <c r="G25" s="21">
        <v>17.3</v>
      </c>
      <c r="H25" s="21">
        <v>15.5</v>
      </c>
      <c r="I25" s="22">
        <v>19</v>
      </c>
      <c r="J25" s="35">
        <v>5685.9</v>
      </c>
      <c r="K25" s="21">
        <v>698.1</v>
      </c>
      <c r="L25" s="21">
        <v>603.1</v>
      </c>
      <c r="M25" s="21">
        <v>801.8</v>
      </c>
      <c r="N25" s="21">
        <v>12.3</v>
      </c>
      <c r="O25" s="21">
        <v>10.6</v>
      </c>
      <c r="P25" s="22">
        <v>14.1</v>
      </c>
    </row>
    <row r="26" spans="1:16">
      <c r="A26" s="6" t="s">
        <v>540</v>
      </c>
      <c r="B26" s="55" t="s">
        <v>541</v>
      </c>
      <c r="C26" s="44">
        <v>136401.5</v>
      </c>
      <c r="D26" s="21">
        <v>21287.1</v>
      </c>
      <c r="E26" s="21">
        <v>19577.2</v>
      </c>
      <c r="F26" s="21">
        <v>23061.7</v>
      </c>
      <c r="G26" s="21">
        <v>15.6</v>
      </c>
      <c r="H26" s="21">
        <v>14.4</v>
      </c>
      <c r="I26" s="22">
        <v>16.899999999999999</v>
      </c>
      <c r="J26" s="35">
        <v>54515.5</v>
      </c>
      <c r="K26" s="21">
        <v>5805.7</v>
      </c>
      <c r="L26" s="21">
        <v>5144.8999999999996</v>
      </c>
      <c r="M26" s="21">
        <v>6510.6</v>
      </c>
      <c r="N26" s="21">
        <v>10.6</v>
      </c>
      <c r="O26" s="21">
        <v>9.4</v>
      </c>
      <c r="P26" s="22">
        <v>11.9</v>
      </c>
    </row>
    <row r="27" spans="1:16">
      <c r="A27" s="6" t="s">
        <v>750</v>
      </c>
      <c r="B27" s="55" t="s">
        <v>751</v>
      </c>
      <c r="C27" s="44">
        <v>37427.800000000003</v>
      </c>
      <c r="D27" s="21">
        <v>5075.1000000000004</v>
      </c>
      <c r="E27" s="21">
        <v>4588.8</v>
      </c>
      <c r="F27" s="21">
        <v>5627.6</v>
      </c>
      <c r="G27" s="21">
        <v>13.6</v>
      </c>
      <c r="H27" s="21">
        <v>12.3</v>
      </c>
      <c r="I27" s="22">
        <v>15</v>
      </c>
      <c r="J27" s="35">
        <v>17435.2</v>
      </c>
      <c r="K27" s="21">
        <v>1563.8</v>
      </c>
      <c r="L27" s="21">
        <v>1359.5</v>
      </c>
      <c r="M27" s="21">
        <v>1789.6</v>
      </c>
      <c r="N27" s="21">
        <v>9</v>
      </c>
      <c r="O27" s="21">
        <v>7.8</v>
      </c>
      <c r="P27" s="22">
        <v>10.3</v>
      </c>
    </row>
    <row r="28" spans="1:16">
      <c r="A28" s="6" t="s">
        <v>402</v>
      </c>
      <c r="B28" s="55" t="s">
        <v>403</v>
      </c>
      <c r="C28" s="44">
        <v>164204.20000000001</v>
      </c>
      <c r="D28" s="21">
        <v>30295.4</v>
      </c>
      <c r="E28" s="21">
        <v>27679.200000000001</v>
      </c>
      <c r="F28" s="21">
        <v>33166</v>
      </c>
      <c r="G28" s="21">
        <v>18.399999999999999</v>
      </c>
      <c r="H28" s="21">
        <v>16.899999999999999</v>
      </c>
      <c r="I28" s="22">
        <v>20.2</v>
      </c>
      <c r="J28" s="35">
        <v>53903.8</v>
      </c>
      <c r="K28" s="21">
        <v>7190.6</v>
      </c>
      <c r="L28" s="21">
        <v>6240.2</v>
      </c>
      <c r="M28" s="21">
        <v>8247.4</v>
      </c>
      <c r="N28" s="21">
        <v>13.3</v>
      </c>
      <c r="O28" s="21">
        <v>11.6</v>
      </c>
      <c r="P28" s="22">
        <v>15.3</v>
      </c>
    </row>
    <row r="29" spans="1:16">
      <c r="A29" s="6" t="s">
        <v>702</v>
      </c>
      <c r="B29" s="55" t="s">
        <v>703</v>
      </c>
      <c r="C29" s="44">
        <v>59571.1</v>
      </c>
      <c r="D29" s="21">
        <v>8721.2000000000007</v>
      </c>
      <c r="E29" s="21">
        <v>7884.4</v>
      </c>
      <c r="F29" s="21">
        <v>9637.4</v>
      </c>
      <c r="G29" s="21">
        <v>14.6</v>
      </c>
      <c r="H29" s="21">
        <v>13.2</v>
      </c>
      <c r="I29" s="22">
        <v>16.2</v>
      </c>
      <c r="J29" s="35">
        <v>18077.900000000001</v>
      </c>
      <c r="K29" s="21">
        <v>1798.7</v>
      </c>
      <c r="L29" s="21">
        <v>1559.3</v>
      </c>
      <c r="M29" s="21">
        <v>2058.1</v>
      </c>
      <c r="N29" s="21">
        <v>9.9</v>
      </c>
      <c r="O29" s="21">
        <v>8.6</v>
      </c>
      <c r="P29" s="22">
        <v>11.4</v>
      </c>
    </row>
    <row r="30" spans="1:16">
      <c r="A30" s="6" t="s">
        <v>360</v>
      </c>
      <c r="B30" s="55" t="s">
        <v>361</v>
      </c>
      <c r="C30" s="44">
        <v>60213.5</v>
      </c>
      <c r="D30" s="21">
        <v>10252.799999999999</v>
      </c>
      <c r="E30" s="21">
        <v>9385.4</v>
      </c>
      <c r="F30" s="21">
        <v>11191.9</v>
      </c>
      <c r="G30" s="21">
        <v>17</v>
      </c>
      <c r="H30" s="21">
        <v>15.6</v>
      </c>
      <c r="I30" s="22">
        <v>18.600000000000001</v>
      </c>
      <c r="J30" s="35">
        <v>16495.5</v>
      </c>
      <c r="K30" s="21">
        <v>1977.7</v>
      </c>
      <c r="L30" s="21">
        <v>1736.1</v>
      </c>
      <c r="M30" s="21">
        <v>2226.8000000000002</v>
      </c>
      <c r="N30" s="21">
        <v>12</v>
      </c>
      <c r="O30" s="21">
        <v>10.5</v>
      </c>
      <c r="P30" s="22">
        <v>13.5</v>
      </c>
    </row>
    <row r="31" spans="1:16">
      <c r="A31" s="6" t="s">
        <v>676</v>
      </c>
      <c r="B31" s="55" t="s">
        <v>677</v>
      </c>
      <c r="C31" s="44">
        <v>84416.2</v>
      </c>
      <c r="D31" s="21">
        <v>13354.5</v>
      </c>
      <c r="E31" s="21">
        <v>12024.7</v>
      </c>
      <c r="F31" s="21">
        <v>14739.9</v>
      </c>
      <c r="G31" s="21">
        <v>15.8</v>
      </c>
      <c r="H31" s="21">
        <v>14.2</v>
      </c>
      <c r="I31" s="22">
        <v>17.5</v>
      </c>
      <c r="J31" s="35">
        <v>40836.800000000003</v>
      </c>
      <c r="K31" s="21">
        <v>4575.8999999999996</v>
      </c>
      <c r="L31" s="21">
        <v>3977.2</v>
      </c>
      <c r="M31" s="21">
        <v>5272.2</v>
      </c>
      <c r="N31" s="21">
        <v>11.2</v>
      </c>
      <c r="O31" s="21">
        <v>9.6999999999999993</v>
      </c>
      <c r="P31" s="22">
        <v>12.9</v>
      </c>
    </row>
    <row r="32" spans="1:16">
      <c r="A32" s="6" t="s">
        <v>852</v>
      </c>
      <c r="B32" s="55" t="s">
        <v>853</v>
      </c>
      <c r="C32" s="44">
        <v>25482.799999999999</v>
      </c>
      <c r="D32" s="21">
        <v>3238</v>
      </c>
      <c r="E32" s="21">
        <v>2878.1</v>
      </c>
      <c r="F32" s="21">
        <v>3619.5</v>
      </c>
      <c r="G32" s="21">
        <v>12.7</v>
      </c>
      <c r="H32" s="21">
        <v>11.3</v>
      </c>
      <c r="I32" s="22">
        <v>14.2</v>
      </c>
      <c r="J32" s="35">
        <v>10982.2</v>
      </c>
      <c r="K32" s="21">
        <v>928.3</v>
      </c>
      <c r="L32" s="21">
        <v>804.5</v>
      </c>
      <c r="M32" s="21">
        <v>1063.7</v>
      </c>
      <c r="N32" s="21">
        <v>8.5</v>
      </c>
      <c r="O32" s="21">
        <v>7.3</v>
      </c>
      <c r="P32" s="22">
        <v>9.6999999999999993</v>
      </c>
    </row>
    <row r="33" spans="1:16">
      <c r="A33" s="6" t="s">
        <v>630</v>
      </c>
      <c r="B33" s="55" t="s">
        <v>631</v>
      </c>
      <c r="C33" s="44">
        <v>65486.2</v>
      </c>
      <c r="D33" s="21">
        <v>10084.299999999999</v>
      </c>
      <c r="E33" s="21">
        <v>9265.7999999999993</v>
      </c>
      <c r="F33" s="21">
        <v>10932.6</v>
      </c>
      <c r="G33" s="21">
        <v>15.4</v>
      </c>
      <c r="H33" s="21">
        <v>14.1</v>
      </c>
      <c r="I33" s="22">
        <v>16.7</v>
      </c>
      <c r="J33" s="35">
        <v>49085.8</v>
      </c>
      <c r="K33" s="21">
        <v>5121.6000000000004</v>
      </c>
      <c r="L33" s="21">
        <v>4492.6000000000004</v>
      </c>
      <c r="M33" s="21">
        <v>5814.5</v>
      </c>
      <c r="N33" s="21">
        <v>10.4</v>
      </c>
      <c r="O33" s="21">
        <v>9.1999999999999993</v>
      </c>
      <c r="P33" s="22">
        <v>11.8</v>
      </c>
    </row>
    <row r="34" spans="1:16">
      <c r="A34" s="6" t="s">
        <v>552</v>
      </c>
      <c r="B34" s="55" t="s">
        <v>553</v>
      </c>
      <c r="C34" s="44">
        <v>105886.3</v>
      </c>
      <c r="D34" s="21">
        <v>17453.7</v>
      </c>
      <c r="E34" s="21">
        <v>15965</v>
      </c>
      <c r="F34" s="21">
        <v>19010</v>
      </c>
      <c r="G34" s="21">
        <v>16.5</v>
      </c>
      <c r="H34" s="21">
        <v>15.1</v>
      </c>
      <c r="I34" s="22">
        <v>18</v>
      </c>
      <c r="J34" s="35">
        <v>54516.7</v>
      </c>
      <c r="K34" s="21">
        <v>6215.2</v>
      </c>
      <c r="L34" s="21">
        <v>5406.2</v>
      </c>
      <c r="M34" s="21">
        <v>7092.7</v>
      </c>
      <c r="N34" s="21">
        <v>11.4</v>
      </c>
      <c r="O34" s="21">
        <v>9.9</v>
      </c>
      <c r="P34" s="22">
        <v>13</v>
      </c>
    </row>
    <row r="35" spans="1:16">
      <c r="A35" s="6" t="s">
        <v>614</v>
      </c>
      <c r="B35" s="55" t="s">
        <v>615</v>
      </c>
      <c r="C35" s="44">
        <v>55722</v>
      </c>
      <c r="D35" s="21">
        <v>7978</v>
      </c>
      <c r="E35" s="21">
        <v>7252.6</v>
      </c>
      <c r="F35" s="21">
        <v>8773.6</v>
      </c>
      <c r="G35" s="21">
        <v>14.3</v>
      </c>
      <c r="H35" s="21">
        <v>13</v>
      </c>
      <c r="I35" s="22">
        <v>15.7</v>
      </c>
      <c r="J35" s="35">
        <v>18011</v>
      </c>
      <c r="K35" s="21">
        <v>1755.7</v>
      </c>
      <c r="L35" s="21">
        <v>1536.5</v>
      </c>
      <c r="M35" s="21">
        <v>1991</v>
      </c>
      <c r="N35" s="21">
        <v>9.6999999999999993</v>
      </c>
      <c r="O35" s="21">
        <v>8.5</v>
      </c>
      <c r="P35" s="22">
        <v>11.1</v>
      </c>
    </row>
    <row r="36" spans="1:16">
      <c r="A36" s="6" t="s">
        <v>816</v>
      </c>
      <c r="B36" s="55" t="s">
        <v>817</v>
      </c>
      <c r="C36" s="44">
        <v>95921.2</v>
      </c>
      <c r="D36" s="21">
        <v>12971.9</v>
      </c>
      <c r="E36" s="21">
        <v>11759</v>
      </c>
      <c r="F36" s="21">
        <v>14318.3</v>
      </c>
      <c r="G36" s="21">
        <v>13.5</v>
      </c>
      <c r="H36" s="21">
        <v>12.3</v>
      </c>
      <c r="I36" s="22">
        <v>14.9</v>
      </c>
      <c r="J36" s="35">
        <v>54451.8</v>
      </c>
      <c r="K36" s="21">
        <v>4868.5</v>
      </c>
      <c r="L36" s="21">
        <v>4250.8999999999996</v>
      </c>
      <c r="M36" s="21">
        <v>5533.5</v>
      </c>
      <c r="N36" s="21">
        <v>8.9</v>
      </c>
      <c r="O36" s="21">
        <v>7.8</v>
      </c>
      <c r="P36" s="22">
        <v>10.199999999999999</v>
      </c>
    </row>
    <row r="37" spans="1:16">
      <c r="A37" s="6" t="s">
        <v>768</v>
      </c>
      <c r="B37" s="55" t="s">
        <v>769</v>
      </c>
      <c r="C37" s="44">
        <v>34545.199999999997</v>
      </c>
      <c r="D37" s="21">
        <v>4787.8</v>
      </c>
      <c r="E37" s="21">
        <v>4329.7</v>
      </c>
      <c r="F37" s="21">
        <v>5297.3</v>
      </c>
      <c r="G37" s="21">
        <v>13.9</v>
      </c>
      <c r="H37" s="21">
        <v>12.5</v>
      </c>
      <c r="I37" s="22">
        <v>15.3</v>
      </c>
      <c r="J37" s="35">
        <v>16607.8</v>
      </c>
      <c r="K37" s="21">
        <v>1511.6</v>
      </c>
      <c r="L37" s="21">
        <v>1320.8</v>
      </c>
      <c r="M37" s="21">
        <v>1721.3</v>
      </c>
      <c r="N37" s="21">
        <v>9.1</v>
      </c>
      <c r="O37" s="21">
        <v>8</v>
      </c>
      <c r="P37" s="22">
        <v>10.4</v>
      </c>
    </row>
    <row r="38" spans="1:16">
      <c r="A38" s="6" t="s">
        <v>468</v>
      </c>
      <c r="B38" s="55" t="s">
        <v>469</v>
      </c>
      <c r="C38" s="44">
        <v>34682.199999999997</v>
      </c>
      <c r="D38" s="21">
        <v>5571.2</v>
      </c>
      <c r="E38" s="21">
        <v>5123.5</v>
      </c>
      <c r="F38" s="21">
        <v>6063.3</v>
      </c>
      <c r="G38" s="21">
        <v>16.100000000000001</v>
      </c>
      <c r="H38" s="21">
        <v>14.8</v>
      </c>
      <c r="I38" s="22">
        <v>17.5</v>
      </c>
      <c r="J38" s="35">
        <v>8969.7999999999993</v>
      </c>
      <c r="K38" s="21">
        <v>958.1</v>
      </c>
      <c r="L38" s="21">
        <v>845.7</v>
      </c>
      <c r="M38" s="21">
        <v>1084.2</v>
      </c>
      <c r="N38" s="21">
        <v>10.7</v>
      </c>
      <c r="O38" s="21">
        <v>9.4</v>
      </c>
      <c r="P38" s="22">
        <v>12.1</v>
      </c>
    </row>
    <row r="39" spans="1:16">
      <c r="A39" s="6" t="s">
        <v>678</v>
      </c>
      <c r="B39" s="55" t="s">
        <v>679</v>
      </c>
      <c r="C39" s="44">
        <v>38572.6</v>
      </c>
      <c r="D39" s="21">
        <v>5624.9</v>
      </c>
      <c r="E39" s="21">
        <v>5134.3999999999996</v>
      </c>
      <c r="F39" s="21">
        <v>6153.7</v>
      </c>
      <c r="G39" s="21">
        <v>14.6</v>
      </c>
      <c r="H39" s="21">
        <v>13.3</v>
      </c>
      <c r="I39" s="22">
        <v>16</v>
      </c>
      <c r="J39" s="35">
        <v>15022.4</v>
      </c>
      <c r="K39" s="21">
        <v>1421</v>
      </c>
      <c r="L39" s="21">
        <v>1251.8</v>
      </c>
      <c r="M39" s="21">
        <v>1603.6</v>
      </c>
      <c r="N39" s="21">
        <v>9.5</v>
      </c>
      <c r="O39" s="21">
        <v>8.3000000000000007</v>
      </c>
      <c r="P39" s="22">
        <v>10.7</v>
      </c>
    </row>
    <row r="40" spans="1:16">
      <c r="A40" s="6" t="s">
        <v>752</v>
      </c>
      <c r="B40" s="55" t="s">
        <v>753</v>
      </c>
      <c r="C40" s="44">
        <v>162596.4</v>
      </c>
      <c r="D40" s="21">
        <v>22302.2</v>
      </c>
      <c r="E40" s="21">
        <v>20129.099999999999</v>
      </c>
      <c r="F40" s="21">
        <v>24736.2</v>
      </c>
      <c r="G40" s="21">
        <v>13.7</v>
      </c>
      <c r="H40" s="21">
        <v>12.4</v>
      </c>
      <c r="I40" s="22">
        <v>15.2</v>
      </c>
      <c r="J40" s="35">
        <v>102148.6</v>
      </c>
      <c r="K40" s="21">
        <v>9244.7999999999993</v>
      </c>
      <c r="L40" s="21">
        <v>8061.3</v>
      </c>
      <c r="M40" s="21">
        <v>10535.1</v>
      </c>
      <c r="N40" s="21">
        <v>9.1</v>
      </c>
      <c r="O40" s="21">
        <v>7.9</v>
      </c>
      <c r="P40" s="22">
        <v>10.3</v>
      </c>
    </row>
    <row r="41" spans="1:16">
      <c r="A41" s="6" t="s">
        <v>298</v>
      </c>
      <c r="B41" s="55" t="s">
        <v>299</v>
      </c>
      <c r="C41" s="44">
        <v>33056.199999999997</v>
      </c>
      <c r="D41" s="21">
        <v>6669.8</v>
      </c>
      <c r="E41" s="21">
        <v>6068.3</v>
      </c>
      <c r="F41" s="21">
        <v>7323.3</v>
      </c>
      <c r="G41" s="21">
        <v>20.2</v>
      </c>
      <c r="H41" s="21">
        <v>18.399999999999999</v>
      </c>
      <c r="I41" s="22">
        <v>22.2</v>
      </c>
      <c r="J41" s="35">
        <v>8688.7999999999993</v>
      </c>
      <c r="K41" s="21">
        <v>1261.9000000000001</v>
      </c>
      <c r="L41" s="21">
        <v>1089.9000000000001</v>
      </c>
      <c r="M41" s="21">
        <v>1448.5</v>
      </c>
      <c r="N41" s="21">
        <v>14.5</v>
      </c>
      <c r="O41" s="21">
        <v>12.5</v>
      </c>
      <c r="P41" s="22">
        <v>16.7</v>
      </c>
    </row>
    <row r="42" spans="1:16">
      <c r="A42" s="6" t="s">
        <v>554</v>
      </c>
      <c r="B42" s="55" t="s">
        <v>555</v>
      </c>
      <c r="C42" s="44">
        <v>62660.4</v>
      </c>
      <c r="D42" s="21">
        <v>10336.700000000001</v>
      </c>
      <c r="E42" s="21">
        <v>9496.1</v>
      </c>
      <c r="F42" s="21">
        <v>11191.5</v>
      </c>
      <c r="G42" s="21">
        <v>16.5</v>
      </c>
      <c r="H42" s="21">
        <v>15.2</v>
      </c>
      <c r="I42" s="22">
        <v>17.899999999999999</v>
      </c>
      <c r="J42" s="35">
        <v>23611.599999999999</v>
      </c>
      <c r="K42" s="21">
        <v>2685.1</v>
      </c>
      <c r="L42" s="21">
        <v>2359.4</v>
      </c>
      <c r="M42" s="21">
        <v>3047.6</v>
      </c>
      <c r="N42" s="21">
        <v>11.4</v>
      </c>
      <c r="O42" s="21">
        <v>10</v>
      </c>
      <c r="P42" s="22">
        <v>12.9</v>
      </c>
    </row>
    <row r="43" spans="1:16">
      <c r="A43" s="6" t="s">
        <v>416</v>
      </c>
      <c r="B43" s="55" t="s">
        <v>417</v>
      </c>
      <c r="C43" s="44">
        <v>69874.399999999994</v>
      </c>
      <c r="D43" s="21">
        <v>12347</v>
      </c>
      <c r="E43" s="21">
        <v>11362</v>
      </c>
      <c r="F43" s="21">
        <v>13356.1</v>
      </c>
      <c r="G43" s="21">
        <v>17.7</v>
      </c>
      <c r="H43" s="21">
        <v>16.3</v>
      </c>
      <c r="I43" s="22">
        <v>19.100000000000001</v>
      </c>
      <c r="J43" s="35">
        <v>28087.599999999999</v>
      </c>
      <c r="K43" s="21">
        <v>3517.7</v>
      </c>
      <c r="L43" s="21">
        <v>3085</v>
      </c>
      <c r="M43" s="21">
        <v>3995</v>
      </c>
      <c r="N43" s="21">
        <v>12.5</v>
      </c>
      <c r="O43" s="21">
        <v>11</v>
      </c>
      <c r="P43" s="22">
        <v>14.2</v>
      </c>
    </row>
    <row r="44" spans="1:16">
      <c r="A44" s="6" t="s">
        <v>836</v>
      </c>
      <c r="B44" s="55" t="s">
        <v>837</v>
      </c>
      <c r="C44" s="44">
        <v>21402.6</v>
      </c>
      <c r="D44" s="21">
        <v>2752.8</v>
      </c>
      <c r="E44" s="21">
        <v>2488.1999999999998</v>
      </c>
      <c r="F44" s="21">
        <v>3034.6</v>
      </c>
      <c r="G44" s="21">
        <v>12.9</v>
      </c>
      <c r="H44" s="21">
        <v>11.6</v>
      </c>
      <c r="I44" s="22">
        <v>14.2</v>
      </c>
      <c r="J44" s="35">
        <v>24727.4</v>
      </c>
      <c r="K44" s="21">
        <v>2183.1</v>
      </c>
      <c r="L44" s="21">
        <v>1906.9</v>
      </c>
      <c r="M44" s="21">
        <v>2485.4</v>
      </c>
      <c r="N44" s="21">
        <v>8.8000000000000007</v>
      </c>
      <c r="O44" s="21">
        <v>7.7</v>
      </c>
      <c r="P44" s="22">
        <v>10.1</v>
      </c>
    </row>
    <row r="45" spans="1:16">
      <c r="A45" s="6" t="s">
        <v>704</v>
      </c>
      <c r="B45" s="55" t="s">
        <v>705</v>
      </c>
      <c r="C45" s="44">
        <v>35809.4</v>
      </c>
      <c r="D45" s="21">
        <v>5234.1000000000004</v>
      </c>
      <c r="E45" s="21">
        <v>4756.1000000000004</v>
      </c>
      <c r="F45" s="21">
        <v>5725.6</v>
      </c>
      <c r="G45" s="21">
        <v>14.6</v>
      </c>
      <c r="H45" s="21">
        <v>13.3</v>
      </c>
      <c r="I45" s="22">
        <v>16</v>
      </c>
      <c r="J45" s="35">
        <v>39106.6</v>
      </c>
      <c r="K45" s="21">
        <v>4088</v>
      </c>
      <c r="L45" s="21">
        <v>3590.5</v>
      </c>
      <c r="M45" s="21">
        <v>4635.8</v>
      </c>
      <c r="N45" s="21">
        <v>10.5</v>
      </c>
      <c r="O45" s="21">
        <v>9.1999999999999993</v>
      </c>
      <c r="P45" s="22">
        <v>11.9</v>
      </c>
    </row>
    <row r="46" spans="1:16">
      <c r="A46" s="6" t="s">
        <v>494</v>
      </c>
      <c r="B46" s="55" t="s">
        <v>495</v>
      </c>
      <c r="C46" s="44">
        <v>39406</v>
      </c>
      <c r="D46" s="21">
        <v>6484.4</v>
      </c>
      <c r="E46" s="21">
        <v>5968.9</v>
      </c>
      <c r="F46" s="21">
        <v>7030.3</v>
      </c>
      <c r="G46" s="21">
        <v>16.5</v>
      </c>
      <c r="H46" s="21">
        <v>15.1</v>
      </c>
      <c r="I46" s="22">
        <v>17.8</v>
      </c>
      <c r="J46" s="35">
        <v>8836</v>
      </c>
      <c r="K46" s="21">
        <v>999.5</v>
      </c>
      <c r="L46" s="21">
        <v>883</v>
      </c>
      <c r="M46" s="21">
        <v>1129.5</v>
      </c>
      <c r="N46" s="21">
        <v>11.3</v>
      </c>
      <c r="O46" s="21">
        <v>10</v>
      </c>
      <c r="P46" s="22">
        <v>12.8</v>
      </c>
    </row>
    <row r="47" spans="1:16">
      <c r="A47" s="6" t="s">
        <v>578</v>
      </c>
      <c r="B47" s="55" t="s">
        <v>579</v>
      </c>
      <c r="C47" s="44">
        <v>51271.7</v>
      </c>
      <c r="D47" s="21">
        <v>7855.9</v>
      </c>
      <c r="E47" s="21">
        <v>7208.9</v>
      </c>
      <c r="F47" s="21">
        <v>8540.9</v>
      </c>
      <c r="G47" s="21">
        <v>15.3</v>
      </c>
      <c r="H47" s="21">
        <v>14.1</v>
      </c>
      <c r="I47" s="22">
        <v>16.7</v>
      </c>
      <c r="J47" s="35">
        <v>23643.3</v>
      </c>
      <c r="K47" s="21">
        <v>2497.1999999999998</v>
      </c>
      <c r="L47" s="21">
        <v>2198.9</v>
      </c>
      <c r="M47" s="21">
        <v>2825.1</v>
      </c>
      <c r="N47" s="21">
        <v>10.6</v>
      </c>
      <c r="O47" s="21">
        <v>9.3000000000000007</v>
      </c>
      <c r="P47" s="22">
        <v>11.9</v>
      </c>
    </row>
    <row r="48" spans="1:16">
      <c r="A48" s="6" t="s">
        <v>434</v>
      </c>
      <c r="B48" s="55" t="s">
        <v>435</v>
      </c>
      <c r="C48" s="44">
        <v>39767.5</v>
      </c>
      <c r="D48" s="21">
        <v>6381</v>
      </c>
      <c r="E48" s="21">
        <v>5878.6</v>
      </c>
      <c r="F48" s="21">
        <v>6924.6</v>
      </c>
      <c r="G48" s="21">
        <v>16</v>
      </c>
      <c r="H48" s="21">
        <v>14.8</v>
      </c>
      <c r="I48" s="22">
        <v>17.399999999999999</v>
      </c>
      <c r="J48" s="35">
        <v>6824.5</v>
      </c>
      <c r="K48" s="21">
        <v>724.5</v>
      </c>
      <c r="L48" s="21">
        <v>640.5</v>
      </c>
      <c r="M48" s="21">
        <v>814.5</v>
      </c>
      <c r="N48" s="21">
        <v>10.6</v>
      </c>
      <c r="O48" s="21">
        <v>9.4</v>
      </c>
      <c r="P48" s="22">
        <v>11.9</v>
      </c>
    </row>
    <row r="49" spans="1:16">
      <c r="A49" s="6" t="s">
        <v>648</v>
      </c>
      <c r="B49" s="55" t="s">
        <v>649</v>
      </c>
      <c r="C49" s="44">
        <v>98564.1</v>
      </c>
      <c r="D49" s="21">
        <v>14248.7</v>
      </c>
      <c r="E49" s="21">
        <v>12964.3</v>
      </c>
      <c r="F49" s="21">
        <v>15694.1</v>
      </c>
      <c r="G49" s="21">
        <v>14.5</v>
      </c>
      <c r="H49" s="21">
        <v>13.2</v>
      </c>
      <c r="I49" s="22">
        <v>15.9</v>
      </c>
      <c r="J49" s="35">
        <v>39356.9</v>
      </c>
      <c r="K49" s="21">
        <v>3841.1</v>
      </c>
      <c r="L49" s="21">
        <v>3366.8</v>
      </c>
      <c r="M49" s="21">
        <v>4363.8999999999996</v>
      </c>
      <c r="N49" s="21">
        <v>9.8000000000000007</v>
      </c>
      <c r="O49" s="21">
        <v>8.6</v>
      </c>
      <c r="P49" s="22">
        <v>11.1</v>
      </c>
    </row>
    <row r="50" spans="1:16">
      <c r="A50" s="6" t="s">
        <v>754</v>
      </c>
      <c r="B50" s="55" t="s">
        <v>755</v>
      </c>
      <c r="C50" s="44">
        <v>58234.7</v>
      </c>
      <c r="D50" s="21">
        <v>8092</v>
      </c>
      <c r="E50" s="21">
        <v>7359.6</v>
      </c>
      <c r="F50" s="21">
        <v>8908.2000000000007</v>
      </c>
      <c r="G50" s="21">
        <v>13.9</v>
      </c>
      <c r="H50" s="21">
        <v>12.6</v>
      </c>
      <c r="I50" s="22">
        <v>15.3</v>
      </c>
      <c r="J50" s="35">
        <v>23552.3</v>
      </c>
      <c r="K50" s="21">
        <v>2186</v>
      </c>
      <c r="L50" s="21">
        <v>1917.2</v>
      </c>
      <c r="M50" s="21">
        <v>2478.4</v>
      </c>
      <c r="N50" s="21">
        <v>9.3000000000000007</v>
      </c>
      <c r="O50" s="21">
        <v>8.1</v>
      </c>
      <c r="P50" s="22">
        <v>10.5</v>
      </c>
    </row>
    <row r="51" spans="1:16">
      <c r="A51" s="6" t="s">
        <v>756</v>
      </c>
      <c r="B51" s="55" t="s">
        <v>757</v>
      </c>
      <c r="C51" s="44">
        <v>60417.7</v>
      </c>
      <c r="D51" s="21">
        <v>8214.1</v>
      </c>
      <c r="E51" s="21">
        <v>7465.7</v>
      </c>
      <c r="F51" s="21">
        <v>9060.7000000000007</v>
      </c>
      <c r="G51" s="21">
        <v>13.6</v>
      </c>
      <c r="H51" s="21">
        <v>12.4</v>
      </c>
      <c r="I51" s="22">
        <v>15</v>
      </c>
      <c r="J51" s="35">
        <v>23982.3</v>
      </c>
      <c r="K51" s="21">
        <v>2147.6</v>
      </c>
      <c r="L51" s="21">
        <v>1882.1</v>
      </c>
      <c r="M51" s="21">
        <v>2438.5</v>
      </c>
      <c r="N51" s="21">
        <v>9</v>
      </c>
      <c r="O51" s="21">
        <v>7.8</v>
      </c>
      <c r="P51" s="22">
        <v>10.199999999999999</v>
      </c>
    </row>
    <row r="52" spans="1:16">
      <c r="A52" s="6" t="s">
        <v>810</v>
      </c>
      <c r="B52" s="55" t="s">
        <v>811</v>
      </c>
      <c r="C52" s="44">
        <v>32970.800000000003</v>
      </c>
      <c r="D52" s="21">
        <v>4463.8</v>
      </c>
      <c r="E52" s="21">
        <v>4016.8</v>
      </c>
      <c r="F52" s="21">
        <v>4931.8999999999996</v>
      </c>
      <c r="G52" s="21">
        <v>13.5</v>
      </c>
      <c r="H52" s="21">
        <v>12.2</v>
      </c>
      <c r="I52" s="22">
        <v>15</v>
      </c>
      <c r="J52" s="35">
        <v>21347.200000000001</v>
      </c>
      <c r="K52" s="21">
        <v>1916.5</v>
      </c>
      <c r="L52" s="21">
        <v>1674</v>
      </c>
      <c r="M52" s="21">
        <v>2179.4</v>
      </c>
      <c r="N52" s="21">
        <v>9</v>
      </c>
      <c r="O52" s="21">
        <v>7.8</v>
      </c>
      <c r="P52" s="22">
        <v>10.199999999999999</v>
      </c>
    </row>
    <row r="53" spans="1:16">
      <c r="A53" s="6" t="s">
        <v>714</v>
      </c>
      <c r="B53" s="55" t="s">
        <v>715</v>
      </c>
      <c r="C53" s="44">
        <v>50672.4</v>
      </c>
      <c r="D53" s="21">
        <v>7131.8</v>
      </c>
      <c r="E53" s="21">
        <v>6512.1</v>
      </c>
      <c r="F53" s="21">
        <v>7821.1</v>
      </c>
      <c r="G53" s="21">
        <v>14.1</v>
      </c>
      <c r="H53" s="21">
        <v>12.9</v>
      </c>
      <c r="I53" s="22">
        <v>15.4</v>
      </c>
      <c r="J53" s="35">
        <v>23281.599999999999</v>
      </c>
      <c r="K53" s="21">
        <v>2237.3000000000002</v>
      </c>
      <c r="L53" s="21">
        <v>1965.4</v>
      </c>
      <c r="M53" s="21">
        <v>2529.1</v>
      </c>
      <c r="N53" s="21">
        <v>9.6</v>
      </c>
      <c r="O53" s="21">
        <v>8.4</v>
      </c>
      <c r="P53" s="22">
        <v>10.9</v>
      </c>
    </row>
    <row r="54" spans="1:16">
      <c r="A54" s="6" t="s">
        <v>680</v>
      </c>
      <c r="B54" s="55" t="s">
        <v>681</v>
      </c>
      <c r="C54" s="44">
        <v>136125.70000000001</v>
      </c>
      <c r="D54" s="21">
        <v>19931.3</v>
      </c>
      <c r="E54" s="21">
        <v>18185.099999999999</v>
      </c>
      <c r="F54" s="21">
        <v>21870.7</v>
      </c>
      <c r="G54" s="21">
        <v>14.6</v>
      </c>
      <c r="H54" s="21">
        <v>13.4</v>
      </c>
      <c r="I54" s="22">
        <v>16.100000000000001</v>
      </c>
      <c r="J54" s="35">
        <v>73364.3</v>
      </c>
      <c r="K54" s="21">
        <v>7250.8</v>
      </c>
      <c r="L54" s="21">
        <v>6388</v>
      </c>
      <c r="M54" s="21">
        <v>8166.7</v>
      </c>
      <c r="N54" s="21">
        <v>9.9</v>
      </c>
      <c r="O54" s="21">
        <v>8.6999999999999993</v>
      </c>
      <c r="P54" s="22">
        <v>11.1</v>
      </c>
    </row>
    <row r="55" spans="1:16">
      <c r="A55" s="6" t="s">
        <v>594</v>
      </c>
      <c r="B55" s="55" t="s">
        <v>595</v>
      </c>
      <c r="C55" s="44">
        <v>119727.6</v>
      </c>
      <c r="D55" s="21">
        <v>18408.400000000001</v>
      </c>
      <c r="E55" s="21">
        <v>16903</v>
      </c>
      <c r="F55" s="21">
        <v>19982.099999999999</v>
      </c>
      <c r="G55" s="21">
        <v>15.4</v>
      </c>
      <c r="H55" s="21">
        <v>14.1</v>
      </c>
      <c r="I55" s="22">
        <v>16.7</v>
      </c>
      <c r="J55" s="35">
        <v>58769.4</v>
      </c>
      <c r="K55" s="21">
        <v>6148.8</v>
      </c>
      <c r="L55" s="21">
        <v>5434.6</v>
      </c>
      <c r="M55" s="21">
        <v>6903.3</v>
      </c>
      <c r="N55" s="21">
        <v>10.5</v>
      </c>
      <c r="O55" s="21">
        <v>9.1999999999999993</v>
      </c>
      <c r="P55" s="22">
        <v>11.7</v>
      </c>
    </row>
    <row r="56" spans="1:16">
      <c r="A56" s="6" t="s">
        <v>418</v>
      </c>
      <c r="B56" s="55" t="s">
        <v>419</v>
      </c>
      <c r="C56" s="44">
        <v>39902.6</v>
      </c>
      <c r="D56" s="21">
        <v>7216.4</v>
      </c>
      <c r="E56" s="21">
        <v>6632.8</v>
      </c>
      <c r="F56" s="21">
        <v>7827.3</v>
      </c>
      <c r="G56" s="21">
        <v>18.100000000000001</v>
      </c>
      <c r="H56" s="21">
        <v>16.600000000000001</v>
      </c>
      <c r="I56" s="22">
        <v>19.600000000000001</v>
      </c>
      <c r="J56" s="35">
        <v>12455.4</v>
      </c>
      <c r="K56" s="21">
        <v>1573.9</v>
      </c>
      <c r="L56" s="21">
        <v>1378.5</v>
      </c>
      <c r="M56" s="21">
        <v>1789.6</v>
      </c>
      <c r="N56" s="21">
        <v>12.6</v>
      </c>
      <c r="O56" s="21">
        <v>11.1</v>
      </c>
      <c r="P56" s="22">
        <v>14.4</v>
      </c>
    </row>
    <row r="57" spans="1:16">
      <c r="A57" s="6" t="s">
        <v>496</v>
      </c>
      <c r="B57" s="55" t="s">
        <v>497</v>
      </c>
      <c r="C57" s="44">
        <v>43552.9</v>
      </c>
      <c r="D57" s="21">
        <v>6702.9</v>
      </c>
      <c r="E57" s="21">
        <v>6120.4</v>
      </c>
      <c r="F57" s="21">
        <v>7352.2</v>
      </c>
      <c r="G57" s="21">
        <v>15.4</v>
      </c>
      <c r="H57" s="21">
        <v>14.1</v>
      </c>
      <c r="I57" s="22">
        <v>16.899999999999999</v>
      </c>
      <c r="J57" s="35">
        <v>25830.1</v>
      </c>
      <c r="K57" s="21">
        <v>2762.9</v>
      </c>
      <c r="L57" s="21">
        <v>2416.9</v>
      </c>
      <c r="M57" s="21">
        <v>3123</v>
      </c>
      <c r="N57" s="21">
        <v>10.7</v>
      </c>
      <c r="O57" s="21">
        <v>9.4</v>
      </c>
      <c r="P57" s="22">
        <v>12.1</v>
      </c>
    </row>
    <row r="58" spans="1:16">
      <c r="A58" s="6" t="s">
        <v>596</v>
      </c>
      <c r="B58" s="55" t="s">
        <v>597</v>
      </c>
      <c r="C58" s="44">
        <v>40755.199999999997</v>
      </c>
      <c r="D58" s="21">
        <v>6204.6</v>
      </c>
      <c r="E58" s="21">
        <v>5693.5</v>
      </c>
      <c r="F58" s="21">
        <v>6744.7</v>
      </c>
      <c r="G58" s="21">
        <v>15.2</v>
      </c>
      <c r="H58" s="21">
        <v>14</v>
      </c>
      <c r="I58" s="22">
        <v>16.5</v>
      </c>
      <c r="J58" s="35">
        <v>17714.8</v>
      </c>
      <c r="K58" s="21">
        <v>1836.6</v>
      </c>
      <c r="L58" s="21">
        <v>1618.5</v>
      </c>
      <c r="M58" s="21">
        <v>2063.3000000000002</v>
      </c>
      <c r="N58" s="21">
        <v>10.4</v>
      </c>
      <c r="O58" s="21">
        <v>9.1</v>
      </c>
      <c r="P58" s="22">
        <v>11.6</v>
      </c>
    </row>
    <row r="59" spans="1:16">
      <c r="A59" s="49" t="s">
        <v>872</v>
      </c>
      <c r="B59" s="54" t="s">
        <v>873</v>
      </c>
      <c r="C59" s="44">
        <v>1291.8</v>
      </c>
      <c r="D59" s="21">
        <v>149.1</v>
      </c>
      <c r="E59" s="21">
        <v>133</v>
      </c>
      <c r="F59" s="21">
        <v>165.9</v>
      </c>
      <c r="G59" s="21">
        <v>11.5</v>
      </c>
      <c r="H59" s="21">
        <v>10.3</v>
      </c>
      <c r="I59" s="22">
        <v>12.8</v>
      </c>
      <c r="J59" s="35">
        <v>2848.2</v>
      </c>
      <c r="K59" s="21">
        <v>234.6</v>
      </c>
      <c r="L59" s="21">
        <v>204.7</v>
      </c>
      <c r="M59" s="21">
        <v>267.3</v>
      </c>
      <c r="N59" s="21">
        <v>8.1999999999999993</v>
      </c>
      <c r="O59" s="21">
        <v>7.2</v>
      </c>
      <c r="P59" s="22">
        <v>9.4</v>
      </c>
    </row>
    <row r="60" spans="1:16">
      <c r="A60" s="6" t="s">
        <v>640</v>
      </c>
      <c r="B60" s="55" t="s">
        <v>641</v>
      </c>
      <c r="C60" s="44">
        <v>59977.4</v>
      </c>
      <c r="D60" s="21">
        <v>8957.1</v>
      </c>
      <c r="E60" s="21">
        <v>8203.7000000000007</v>
      </c>
      <c r="F60" s="21">
        <v>9750.2000000000007</v>
      </c>
      <c r="G60" s="21">
        <v>14.9</v>
      </c>
      <c r="H60" s="21">
        <v>13.7</v>
      </c>
      <c r="I60" s="22">
        <v>16.3</v>
      </c>
      <c r="J60" s="35">
        <v>24718.6</v>
      </c>
      <c r="K60" s="21">
        <v>2527.8000000000002</v>
      </c>
      <c r="L60" s="21">
        <v>2228</v>
      </c>
      <c r="M60" s="21">
        <v>2849.5</v>
      </c>
      <c r="N60" s="21">
        <v>10.199999999999999</v>
      </c>
      <c r="O60" s="21">
        <v>9</v>
      </c>
      <c r="P60" s="22">
        <v>11.5</v>
      </c>
    </row>
    <row r="61" spans="1:16">
      <c r="A61" s="6" t="s">
        <v>368</v>
      </c>
      <c r="B61" s="55" t="s">
        <v>369</v>
      </c>
      <c r="C61" s="44">
        <v>220945.9</v>
      </c>
      <c r="D61" s="21">
        <v>38432.1</v>
      </c>
      <c r="E61" s="21">
        <v>35030.199999999997</v>
      </c>
      <c r="F61" s="21">
        <v>42069.9</v>
      </c>
      <c r="G61" s="21">
        <v>17.399999999999999</v>
      </c>
      <c r="H61" s="21">
        <v>15.9</v>
      </c>
      <c r="I61" s="22">
        <v>19</v>
      </c>
      <c r="J61" s="35">
        <v>89423.1</v>
      </c>
      <c r="K61" s="21">
        <v>11098.1</v>
      </c>
      <c r="L61" s="21">
        <v>9711.1</v>
      </c>
      <c r="M61" s="21">
        <v>12597</v>
      </c>
      <c r="N61" s="21">
        <v>12.4</v>
      </c>
      <c r="O61" s="21">
        <v>10.9</v>
      </c>
      <c r="P61" s="22">
        <v>14.1</v>
      </c>
    </row>
    <row r="62" spans="1:16">
      <c r="A62" s="6" t="s">
        <v>556</v>
      </c>
      <c r="B62" s="55" t="s">
        <v>557</v>
      </c>
      <c r="C62" s="44">
        <v>31292.3</v>
      </c>
      <c r="D62" s="21">
        <v>4530.3</v>
      </c>
      <c r="E62" s="21">
        <v>4116</v>
      </c>
      <c r="F62" s="21">
        <v>4969.1000000000004</v>
      </c>
      <c r="G62" s="21">
        <v>14.5</v>
      </c>
      <c r="H62" s="21">
        <v>13.2</v>
      </c>
      <c r="I62" s="22">
        <v>15.9</v>
      </c>
      <c r="J62" s="35">
        <v>20167.7</v>
      </c>
      <c r="K62" s="21">
        <v>1987.1</v>
      </c>
      <c r="L62" s="21">
        <v>1738.5</v>
      </c>
      <c r="M62" s="21">
        <v>2254.5</v>
      </c>
      <c r="N62" s="21">
        <v>9.9</v>
      </c>
      <c r="O62" s="21">
        <v>8.6</v>
      </c>
      <c r="P62" s="22">
        <v>11.2</v>
      </c>
    </row>
    <row r="63" spans="1:16">
      <c r="A63" s="6" t="s">
        <v>376</v>
      </c>
      <c r="B63" s="55" t="s">
        <v>377</v>
      </c>
      <c r="C63" s="44">
        <v>197782</v>
      </c>
      <c r="D63" s="21">
        <v>36595.9</v>
      </c>
      <c r="E63" s="21">
        <v>33612.699999999997</v>
      </c>
      <c r="F63" s="21">
        <v>39726.1</v>
      </c>
      <c r="G63" s="21">
        <v>18.5</v>
      </c>
      <c r="H63" s="21">
        <v>17</v>
      </c>
      <c r="I63" s="22">
        <v>20.100000000000001</v>
      </c>
      <c r="J63" s="35">
        <v>61828</v>
      </c>
      <c r="K63" s="21">
        <v>8074.7</v>
      </c>
      <c r="L63" s="21">
        <v>7072.2</v>
      </c>
      <c r="M63" s="21">
        <v>9190.4</v>
      </c>
      <c r="N63" s="21">
        <v>13.1</v>
      </c>
      <c r="O63" s="21">
        <v>11.4</v>
      </c>
      <c r="P63" s="22">
        <v>14.9</v>
      </c>
    </row>
    <row r="64" spans="1:16">
      <c r="A64" s="6" t="s">
        <v>580</v>
      </c>
      <c r="B64" s="55" t="s">
        <v>581</v>
      </c>
      <c r="C64" s="44">
        <v>97861.4</v>
      </c>
      <c r="D64" s="21">
        <v>16323.2</v>
      </c>
      <c r="E64" s="21">
        <v>14949.8</v>
      </c>
      <c r="F64" s="21">
        <v>17729.3</v>
      </c>
      <c r="G64" s="21">
        <v>16.7</v>
      </c>
      <c r="H64" s="21">
        <v>15.3</v>
      </c>
      <c r="I64" s="22">
        <v>18.100000000000001</v>
      </c>
      <c r="J64" s="35">
        <v>31486.6</v>
      </c>
      <c r="K64" s="21">
        <v>3559.1</v>
      </c>
      <c r="L64" s="21">
        <v>3112.7</v>
      </c>
      <c r="M64" s="21">
        <v>4060.2</v>
      </c>
      <c r="N64" s="21">
        <v>11.3</v>
      </c>
      <c r="O64" s="21">
        <v>9.9</v>
      </c>
      <c r="P64" s="22">
        <v>12.9</v>
      </c>
    </row>
    <row r="65" spans="1:16">
      <c r="A65" s="6" t="s">
        <v>524</v>
      </c>
      <c r="B65" s="55" t="s">
        <v>525</v>
      </c>
      <c r="C65" s="44">
        <v>36406.6</v>
      </c>
      <c r="D65" s="21">
        <v>5743.4</v>
      </c>
      <c r="E65" s="21">
        <v>5214.8999999999996</v>
      </c>
      <c r="F65" s="21">
        <v>6302.8</v>
      </c>
      <c r="G65" s="21">
        <v>15.8</v>
      </c>
      <c r="H65" s="21">
        <v>14.3</v>
      </c>
      <c r="I65" s="22">
        <v>17.3</v>
      </c>
      <c r="J65" s="35">
        <v>10152.4</v>
      </c>
      <c r="K65" s="21">
        <v>1079.0999999999999</v>
      </c>
      <c r="L65" s="21">
        <v>939.5</v>
      </c>
      <c r="M65" s="21">
        <v>1229.0999999999999</v>
      </c>
      <c r="N65" s="21">
        <v>10.6</v>
      </c>
      <c r="O65" s="21">
        <v>9.3000000000000007</v>
      </c>
      <c r="P65" s="22">
        <v>12.1</v>
      </c>
    </row>
    <row r="66" spans="1:16">
      <c r="A66" s="6" t="s">
        <v>650</v>
      </c>
      <c r="B66" s="55" t="s">
        <v>651</v>
      </c>
      <c r="C66" s="44">
        <v>103408.2</v>
      </c>
      <c r="D66" s="21">
        <v>15943.2</v>
      </c>
      <c r="E66" s="21">
        <v>14541.1</v>
      </c>
      <c r="F66" s="21">
        <v>17390.2</v>
      </c>
      <c r="G66" s="21">
        <v>15.4</v>
      </c>
      <c r="H66" s="21">
        <v>14.1</v>
      </c>
      <c r="I66" s="22">
        <v>16.8</v>
      </c>
      <c r="J66" s="35">
        <v>54763.8</v>
      </c>
      <c r="K66" s="21">
        <v>5905</v>
      </c>
      <c r="L66" s="21">
        <v>5171.1000000000004</v>
      </c>
      <c r="M66" s="21">
        <v>6726.8</v>
      </c>
      <c r="N66" s="21">
        <v>10.8</v>
      </c>
      <c r="O66" s="21">
        <v>9.4</v>
      </c>
      <c r="P66" s="22">
        <v>12.3</v>
      </c>
    </row>
    <row r="67" spans="1:16">
      <c r="A67" s="6" t="s">
        <v>370</v>
      </c>
      <c r="B67" s="55" t="s">
        <v>371</v>
      </c>
      <c r="C67" s="44">
        <v>107701.1</v>
      </c>
      <c r="D67" s="21">
        <v>19061.2</v>
      </c>
      <c r="E67" s="21">
        <v>17609.7</v>
      </c>
      <c r="F67" s="21">
        <v>20596.599999999999</v>
      </c>
      <c r="G67" s="21">
        <v>17.7</v>
      </c>
      <c r="H67" s="21">
        <v>16.399999999999999</v>
      </c>
      <c r="I67" s="22">
        <v>19.100000000000001</v>
      </c>
      <c r="J67" s="35">
        <v>36429.9</v>
      </c>
      <c r="K67" s="21">
        <v>4598</v>
      </c>
      <c r="L67" s="21">
        <v>4066.3</v>
      </c>
      <c r="M67" s="21">
        <v>5183.1000000000004</v>
      </c>
      <c r="N67" s="21">
        <v>12.6</v>
      </c>
      <c r="O67" s="21">
        <v>11.2</v>
      </c>
      <c r="P67" s="22">
        <v>14.2</v>
      </c>
    </row>
    <row r="68" spans="1:16">
      <c r="A68" s="6" t="s">
        <v>716</v>
      </c>
      <c r="B68" s="55" t="s">
        <v>717</v>
      </c>
      <c r="C68" s="44">
        <v>45994.400000000001</v>
      </c>
      <c r="D68" s="21">
        <v>6506.1</v>
      </c>
      <c r="E68" s="21">
        <v>5930.5</v>
      </c>
      <c r="F68" s="21">
        <v>7134.8</v>
      </c>
      <c r="G68" s="21">
        <v>14.1</v>
      </c>
      <c r="H68" s="21">
        <v>12.9</v>
      </c>
      <c r="I68" s="22">
        <v>15.5</v>
      </c>
      <c r="J68" s="35">
        <v>24146.6</v>
      </c>
      <c r="K68" s="21">
        <v>2302.8000000000002</v>
      </c>
      <c r="L68" s="21">
        <v>2024.8</v>
      </c>
      <c r="M68" s="21">
        <v>2607.6999999999998</v>
      </c>
      <c r="N68" s="21">
        <v>9.5</v>
      </c>
      <c r="O68" s="21">
        <v>8.4</v>
      </c>
      <c r="P68" s="22">
        <v>10.8</v>
      </c>
    </row>
    <row r="69" spans="1:16">
      <c r="A69" s="6" t="s">
        <v>378</v>
      </c>
      <c r="B69" s="55" t="s">
        <v>379</v>
      </c>
      <c r="C69" s="44">
        <v>39351.800000000003</v>
      </c>
      <c r="D69" s="21">
        <v>7073.5</v>
      </c>
      <c r="E69" s="21">
        <v>6516.4</v>
      </c>
      <c r="F69" s="21">
        <v>7650.9</v>
      </c>
      <c r="G69" s="21">
        <v>18</v>
      </c>
      <c r="H69" s="21">
        <v>16.600000000000001</v>
      </c>
      <c r="I69" s="22">
        <v>19.399999999999999</v>
      </c>
      <c r="J69" s="35">
        <v>14000.2</v>
      </c>
      <c r="K69" s="21">
        <v>1750.9</v>
      </c>
      <c r="L69" s="21">
        <v>1538.6</v>
      </c>
      <c r="M69" s="21">
        <v>1979.4</v>
      </c>
      <c r="N69" s="21">
        <v>12.5</v>
      </c>
      <c r="O69" s="21">
        <v>11</v>
      </c>
      <c r="P69" s="22">
        <v>14.1</v>
      </c>
    </row>
    <row r="70" spans="1:16">
      <c r="A70" s="6" t="s">
        <v>652</v>
      </c>
      <c r="B70" s="55" t="s">
        <v>653</v>
      </c>
      <c r="C70" s="44">
        <v>34799.699999999997</v>
      </c>
      <c r="D70" s="21">
        <v>5198.1000000000004</v>
      </c>
      <c r="E70" s="21">
        <v>4757.3</v>
      </c>
      <c r="F70" s="21">
        <v>5665.5</v>
      </c>
      <c r="G70" s="21">
        <v>14.9</v>
      </c>
      <c r="H70" s="21">
        <v>13.7</v>
      </c>
      <c r="I70" s="22">
        <v>16.3</v>
      </c>
      <c r="J70" s="35">
        <v>11533.3</v>
      </c>
      <c r="K70" s="21">
        <v>1147.3</v>
      </c>
      <c r="L70" s="21">
        <v>1005.5</v>
      </c>
      <c r="M70" s="21">
        <v>1303.5</v>
      </c>
      <c r="N70" s="21">
        <v>9.9</v>
      </c>
      <c r="O70" s="21">
        <v>8.6999999999999993</v>
      </c>
      <c r="P70" s="22">
        <v>11.3</v>
      </c>
    </row>
    <row r="71" spans="1:16">
      <c r="A71" s="6" t="s">
        <v>470</v>
      </c>
      <c r="B71" s="55" t="s">
        <v>471</v>
      </c>
      <c r="C71" s="44">
        <v>79908.600000000006</v>
      </c>
      <c r="D71" s="21">
        <v>14228.1</v>
      </c>
      <c r="E71" s="21">
        <v>13040.9</v>
      </c>
      <c r="F71" s="21">
        <v>15480.2</v>
      </c>
      <c r="G71" s="21">
        <v>17.8</v>
      </c>
      <c r="H71" s="21">
        <v>16.3</v>
      </c>
      <c r="I71" s="22">
        <v>19.399999999999999</v>
      </c>
      <c r="J71" s="35">
        <v>28041.4</v>
      </c>
      <c r="K71" s="21">
        <v>3420.2</v>
      </c>
      <c r="L71" s="21">
        <v>2982.5</v>
      </c>
      <c r="M71" s="21">
        <v>3899.4</v>
      </c>
      <c r="N71" s="21">
        <v>12.2</v>
      </c>
      <c r="O71" s="21">
        <v>10.6</v>
      </c>
      <c r="P71" s="22">
        <v>13.9</v>
      </c>
    </row>
    <row r="72" spans="1:16">
      <c r="A72" s="6" t="s">
        <v>798</v>
      </c>
      <c r="B72" s="55" t="s">
        <v>799</v>
      </c>
      <c r="C72" s="44">
        <v>25994.1</v>
      </c>
      <c r="D72" s="21">
        <v>3454.3</v>
      </c>
      <c r="E72" s="21">
        <v>3105.8</v>
      </c>
      <c r="F72" s="21">
        <v>3830.7</v>
      </c>
      <c r="G72" s="21">
        <v>13.3</v>
      </c>
      <c r="H72" s="21">
        <v>11.9</v>
      </c>
      <c r="I72" s="22">
        <v>14.7</v>
      </c>
      <c r="J72" s="35">
        <v>17052.900000000001</v>
      </c>
      <c r="K72" s="21">
        <v>1556.8</v>
      </c>
      <c r="L72" s="21">
        <v>1351.7</v>
      </c>
      <c r="M72" s="21">
        <v>1778.5</v>
      </c>
      <c r="N72" s="21">
        <v>9.1</v>
      </c>
      <c r="O72" s="21">
        <v>7.9</v>
      </c>
      <c r="P72" s="22">
        <v>10.4</v>
      </c>
    </row>
    <row r="73" spans="1:16">
      <c r="A73" s="6" t="s">
        <v>330</v>
      </c>
      <c r="B73" s="55" t="s">
        <v>331</v>
      </c>
      <c r="C73" s="44">
        <v>114978</v>
      </c>
      <c r="D73" s="21">
        <v>22142.7</v>
      </c>
      <c r="E73" s="21">
        <v>20361.5</v>
      </c>
      <c r="F73" s="21">
        <v>24046.799999999999</v>
      </c>
      <c r="G73" s="21">
        <v>19.3</v>
      </c>
      <c r="H73" s="21">
        <v>17.7</v>
      </c>
      <c r="I73" s="22">
        <v>20.9</v>
      </c>
      <c r="J73" s="35">
        <v>28803</v>
      </c>
      <c r="K73" s="21">
        <v>3956.5</v>
      </c>
      <c r="L73" s="21">
        <v>3457.4</v>
      </c>
      <c r="M73" s="21">
        <v>4512.8</v>
      </c>
      <c r="N73" s="21">
        <v>13.7</v>
      </c>
      <c r="O73" s="21">
        <v>12</v>
      </c>
      <c r="P73" s="22">
        <v>15.7</v>
      </c>
    </row>
    <row r="74" spans="1:16">
      <c r="A74" s="6" t="s">
        <v>472</v>
      </c>
      <c r="B74" s="55" t="s">
        <v>473</v>
      </c>
      <c r="C74" s="44">
        <v>154296.20000000001</v>
      </c>
      <c r="D74" s="21">
        <v>24150.3</v>
      </c>
      <c r="E74" s="21">
        <v>22204.7</v>
      </c>
      <c r="F74" s="21">
        <v>26255.5</v>
      </c>
      <c r="G74" s="21">
        <v>15.7</v>
      </c>
      <c r="H74" s="21">
        <v>14.4</v>
      </c>
      <c r="I74" s="22">
        <v>17</v>
      </c>
      <c r="J74" s="35">
        <v>70283.8</v>
      </c>
      <c r="K74" s="21">
        <v>7752.9</v>
      </c>
      <c r="L74" s="21">
        <v>6845.3</v>
      </c>
      <c r="M74" s="21">
        <v>8705</v>
      </c>
      <c r="N74" s="21">
        <v>11</v>
      </c>
      <c r="O74" s="21">
        <v>9.6999999999999993</v>
      </c>
      <c r="P74" s="22">
        <v>12.4</v>
      </c>
    </row>
    <row r="75" spans="1:16">
      <c r="A75" s="6" t="s">
        <v>380</v>
      </c>
      <c r="B75" s="55" t="s">
        <v>381</v>
      </c>
      <c r="C75" s="44">
        <v>45411.199999999997</v>
      </c>
      <c r="D75" s="21">
        <v>7868.7</v>
      </c>
      <c r="E75" s="21">
        <v>7264.2</v>
      </c>
      <c r="F75" s="21">
        <v>8508.4</v>
      </c>
      <c r="G75" s="21">
        <v>17.3</v>
      </c>
      <c r="H75" s="21">
        <v>16</v>
      </c>
      <c r="I75" s="22">
        <v>18.7</v>
      </c>
      <c r="J75" s="35">
        <v>15787.8</v>
      </c>
      <c r="K75" s="21">
        <v>1960.1</v>
      </c>
      <c r="L75" s="21">
        <v>1735.9</v>
      </c>
      <c r="M75" s="21">
        <v>2201.5</v>
      </c>
      <c r="N75" s="21">
        <v>12.4</v>
      </c>
      <c r="O75" s="21">
        <v>11</v>
      </c>
      <c r="P75" s="22">
        <v>13.9</v>
      </c>
    </row>
    <row r="76" spans="1:16">
      <c r="A76" s="6" t="s">
        <v>460</v>
      </c>
      <c r="B76" s="55" t="s">
        <v>461</v>
      </c>
      <c r="C76" s="44">
        <v>119770.7</v>
      </c>
      <c r="D76" s="21">
        <v>20676</v>
      </c>
      <c r="E76" s="21">
        <v>19029.5</v>
      </c>
      <c r="F76" s="21">
        <v>22389.3</v>
      </c>
      <c r="G76" s="21">
        <v>17.3</v>
      </c>
      <c r="H76" s="21">
        <v>15.9</v>
      </c>
      <c r="I76" s="22">
        <v>18.7</v>
      </c>
      <c r="J76" s="35">
        <v>30662.3</v>
      </c>
      <c r="K76" s="21">
        <v>3601.7</v>
      </c>
      <c r="L76" s="21">
        <v>3158.8</v>
      </c>
      <c r="M76" s="21">
        <v>4087.5</v>
      </c>
      <c r="N76" s="21">
        <v>11.7</v>
      </c>
      <c r="O76" s="21">
        <v>10.3</v>
      </c>
      <c r="P76" s="22">
        <v>13.3</v>
      </c>
    </row>
    <row r="77" spans="1:16">
      <c r="A77" s="6" t="s">
        <v>774</v>
      </c>
      <c r="B77" s="55" t="s">
        <v>775</v>
      </c>
      <c r="C77" s="44">
        <v>87604</v>
      </c>
      <c r="D77" s="21">
        <v>13018.3</v>
      </c>
      <c r="E77" s="21">
        <v>11723.3</v>
      </c>
      <c r="F77" s="21">
        <v>14343.8</v>
      </c>
      <c r="G77" s="21">
        <v>14.9</v>
      </c>
      <c r="H77" s="21">
        <v>13.4</v>
      </c>
      <c r="I77" s="22">
        <v>16.399999999999999</v>
      </c>
      <c r="J77" s="35">
        <v>54637</v>
      </c>
      <c r="K77" s="21">
        <v>5729.8</v>
      </c>
      <c r="L77" s="21">
        <v>4991.1000000000004</v>
      </c>
      <c r="M77" s="21">
        <v>6573.6</v>
      </c>
      <c r="N77" s="21">
        <v>10.5</v>
      </c>
      <c r="O77" s="21">
        <v>9.1</v>
      </c>
      <c r="P77" s="22">
        <v>12</v>
      </c>
    </row>
    <row r="78" spans="1:16">
      <c r="A78" s="6" t="s">
        <v>724</v>
      </c>
      <c r="B78" s="55" t="s">
        <v>725</v>
      </c>
      <c r="C78" s="44">
        <v>30705</v>
      </c>
      <c r="D78" s="21">
        <v>4171.1000000000004</v>
      </c>
      <c r="E78" s="21">
        <v>3776.8</v>
      </c>
      <c r="F78" s="21">
        <v>4610.3</v>
      </c>
      <c r="G78" s="21">
        <v>13.6</v>
      </c>
      <c r="H78" s="21">
        <v>12.3</v>
      </c>
      <c r="I78" s="22">
        <v>15</v>
      </c>
      <c r="J78" s="35">
        <v>14043</v>
      </c>
      <c r="K78" s="21">
        <v>1271.0999999999999</v>
      </c>
      <c r="L78" s="21">
        <v>1106.8</v>
      </c>
      <c r="M78" s="21">
        <v>1448.5</v>
      </c>
      <c r="N78" s="21">
        <v>9.1</v>
      </c>
      <c r="O78" s="21">
        <v>7.9</v>
      </c>
      <c r="P78" s="22">
        <v>10.3</v>
      </c>
    </row>
    <row r="79" spans="1:16">
      <c r="A79" s="6" t="s">
        <v>564</v>
      </c>
      <c r="B79" s="55" t="s">
        <v>565</v>
      </c>
      <c r="C79" s="44">
        <v>59107.3</v>
      </c>
      <c r="D79" s="21">
        <v>8515.2000000000007</v>
      </c>
      <c r="E79" s="21">
        <v>7748.8</v>
      </c>
      <c r="F79" s="21">
        <v>9338.4</v>
      </c>
      <c r="G79" s="21">
        <v>14.4</v>
      </c>
      <c r="H79" s="21">
        <v>13.1</v>
      </c>
      <c r="I79" s="22">
        <v>15.8</v>
      </c>
      <c r="J79" s="35">
        <v>29930.7</v>
      </c>
      <c r="K79" s="21">
        <v>3036.6</v>
      </c>
      <c r="L79" s="21">
        <v>2672.3</v>
      </c>
      <c r="M79" s="21">
        <v>3426.1</v>
      </c>
      <c r="N79" s="21">
        <v>10.1</v>
      </c>
      <c r="O79" s="21">
        <v>8.9</v>
      </c>
      <c r="P79" s="22">
        <v>11.4</v>
      </c>
    </row>
    <row r="80" spans="1:16">
      <c r="A80" s="6" t="s">
        <v>790</v>
      </c>
      <c r="B80" s="55" t="s">
        <v>791</v>
      </c>
      <c r="C80" s="44">
        <v>42186.7</v>
      </c>
      <c r="D80" s="21">
        <v>5586.7</v>
      </c>
      <c r="E80" s="21">
        <v>5022.1000000000004</v>
      </c>
      <c r="F80" s="21">
        <v>6220.4</v>
      </c>
      <c r="G80" s="21">
        <v>13.2</v>
      </c>
      <c r="H80" s="21">
        <v>11.9</v>
      </c>
      <c r="I80" s="22">
        <v>14.7</v>
      </c>
      <c r="J80" s="35">
        <v>26005.3</v>
      </c>
      <c r="K80" s="21">
        <v>2303.1999999999998</v>
      </c>
      <c r="L80" s="21">
        <v>2006.3</v>
      </c>
      <c r="M80" s="21">
        <v>2626.2</v>
      </c>
      <c r="N80" s="21">
        <v>8.9</v>
      </c>
      <c r="O80" s="21">
        <v>7.7</v>
      </c>
      <c r="P80" s="22">
        <v>10.1</v>
      </c>
    </row>
    <row r="81" spans="1:16">
      <c r="A81" s="6" t="s">
        <v>832</v>
      </c>
      <c r="B81" s="55" t="s">
        <v>833</v>
      </c>
      <c r="C81" s="44">
        <v>47609.4</v>
      </c>
      <c r="D81" s="21">
        <v>6120.7</v>
      </c>
      <c r="E81" s="21">
        <v>5453.9</v>
      </c>
      <c r="F81" s="21">
        <v>6867.3</v>
      </c>
      <c r="G81" s="21">
        <v>12.9</v>
      </c>
      <c r="H81" s="21">
        <v>11.5</v>
      </c>
      <c r="I81" s="22">
        <v>14.4</v>
      </c>
      <c r="J81" s="35">
        <v>24867.599999999999</v>
      </c>
      <c r="K81" s="21">
        <v>2116.1999999999998</v>
      </c>
      <c r="L81" s="21">
        <v>1830.7</v>
      </c>
      <c r="M81" s="21">
        <v>2435.1999999999998</v>
      </c>
      <c r="N81" s="21">
        <v>8.5</v>
      </c>
      <c r="O81" s="21">
        <v>7.4</v>
      </c>
      <c r="P81" s="22">
        <v>9.8000000000000007</v>
      </c>
    </row>
    <row r="82" spans="1:16">
      <c r="A82" s="6" t="s">
        <v>300</v>
      </c>
      <c r="B82" s="55" t="s">
        <v>301</v>
      </c>
      <c r="C82" s="44">
        <v>69546.2</v>
      </c>
      <c r="D82" s="21">
        <v>14112.8</v>
      </c>
      <c r="E82" s="21">
        <v>12918.4</v>
      </c>
      <c r="F82" s="21">
        <v>15368.4</v>
      </c>
      <c r="G82" s="21">
        <v>20.3</v>
      </c>
      <c r="H82" s="21">
        <v>18.600000000000001</v>
      </c>
      <c r="I82" s="22">
        <v>22.1</v>
      </c>
      <c r="J82" s="35">
        <v>17400.8</v>
      </c>
      <c r="K82" s="21">
        <v>2550.4</v>
      </c>
      <c r="L82" s="21">
        <v>2219.6999999999998</v>
      </c>
      <c r="M82" s="21">
        <v>2927.2</v>
      </c>
      <c r="N82" s="21">
        <v>14.7</v>
      </c>
      <c r="O82" s="21">
        <v>12.8</v>
      </c>
      <c r="P82" s="22">
        <v>16.8</v>
      </c>
    </row>
    <row r="83" spans="1:16">
      <c r="A83" s="6" t="s">
        <v>526</v>
      </c>
      <c r="B83" s="55" t="s">
        <v>527</v>
      </c>
      <c r="C83" s="44">
        <v>140843</v>
      </c>
      <c r="D83" s="21">
        <v>22322.6</v>
      </c>
      <c r="E83" s="21">
        <v>20541.099999999999</v>
      </c>
      <c r="F83" s="21">
        <v>24252.5</v>
      </c>
      <c r="G83" s="21">
        <v>15.8</v>
      </c>
      <c r="H83" s="21">
        <v>14.6</v>
      </c>
      <c r="I83" s="22">
        <v>17.2</v>
      </c>
      <c r="J83" s="35">
        <v>54816</v>
      </c>
      <c r="K83" s="21">
        <v>5983.9</v>
      </c>
      <c r="L83" s="21">
        <v>5298.3</v>
      </c>
      <c r="M83" s="21">
        <v>6718.8</v>
      </c>
      <c r="N83" s="21">
        <v>10.9</v>
      </c>
      <c r="O83" s="21">
        <v>9.6999999999999993</v>
      </c>
      <c r="P83" s="22">
        <v>12.3</v>
      </c>
    </row>
    <row r="84" spans="1:16">
      <c r="A84" s="6" t="s">
        <v>528</v>
      </c>
      <c r="B84" s="55" t="s">
        <v>529</v>
      </c>
      <c r="C84" s="44">
        <v>43069.599999999999</v>
      </c>
      <c r="D84" s="21">
        <v>6887.1</v>
      </c>
      <c r="E84" s="21">
        <v>6340.6</v>
      </c>
      <c r="F84" s="21">
        <v>7446.8</v>
      </c>
      <c r="G84" s="21">
        <v>16</v>
      </c>
      <c r="H84" s="21">
        <v>14.7</v>
      </c>
      <c r="I84" s="22">
        <v>17.3</v>
      </c>
      <c r="J84" s="35">
        <v>15452.4</v>
      </c>
      <c r="K84" s="21">
        <v>1679.8</v>
      </c>
      <c r="L84" s="21">
        <v>1480.5</v>
      </c>
      <c r="M84" s="21">
        <v>1898.1</v>
      </c>
      <c r="N84" s="21">
        <v>10.9</v>
      </c>
      <c r="O84" s="21">
        <v>9.6</v>
      </c>
      <c r="P84" s="22">
        <v>12.3</v>
      </c>
    </row>
    <row r="85" spans="1:16">
      <c r="A85" s="6" t="s">
        <v>404</v>
      </c>
      <c r="B85" s="55" t="s">
        <v>405</v>
      </c>
      <c r="C85" s="44">
        <v>102259.4</v>
      </c>
      <c r="D85" s="21">
        <v>17023.2</v>
      </c>
      <c r="E85" s="21">
        <v>15712.6</v>
      </c>
      <c r="F85" s="21">
        <v>18409.8</v>
      </c>
      <c r="G85" s="21">
        <v>16.600000000000001</v>
      </c>
      <c r="H85" s="21">
        <v>15.4</v>
      </c>
      <c r="I85" s="22">
        <v>18</v>
      </c>
      <c r="J85" s="35">
        <v>37655.599999999999</v>
      </c>
      <c r="K85" s="21">
        <v>4399.2</v>
      </c>
      <c r="L85" s="21">
        <v>3894.1</v>
      </c>
      <c r="M85" s="21">
        <v>4949.7</v>
      </c>
      <c r="N85" s="21">
        <v>11.7</v>
      </c>
      <c r="O85" s="21">
        <v>10.3</v>
      </c>
      <c r="P85" s="22">
        <v>13.1</v>
      </c>
    </row>
    <row r="86" spans="1:16">
      <c r="A86" s="6" t="s">
        <v>302</v>
      </c>
      <c r="B86" s="55" t="s">
        <v>303</v>
      </c>
      <c r="C86" s="44">
        <v>37617.300000000003</v>
      </c>
      <c r="D86" s="21">
        <v>6880</v>
      </c>
      <c r="E86" s="21">
        <v>6376.1</v>
      </c>
      <c r="F86" s="21">
        <v>7431.2</v>
      </c>
      <c r="G86" s="21">
        <v>18.3</v>
      </c>
      <c r="H86" s="21">
        <v>16.899999999999999</v>
      </c>
      <c r="I86" s="22">
        <v>19.8</v>
      </c>
      <c r="J86" s="35">
        <v>14874.7</v>
      </c>
      <c r="K86" s="21">
        <v>1939.2</v>
      </c>
      <c r="L86" s="21">
        <v>1715.3</v>
      </c>
      <c r="M86" s="21">
        <v>2174.8000000000002</v>
      </c>
      <c r="N86" s="21">
        <v>13</v>
      </c>
      <c r="O86" s="21">
        <v>11.5</v>
      </c>
      <c r="P86" s="22">
        <v>14.6</v>
      </c>
    </row>
    <row r="87" spans="1:16">
      <c r="A87" s="6" t="s">
        <v>620</v>
      </c>
      <c r="B87" s="55" t="s">
        <v>621</v>
      </c>
      <c r="C87" s="44">
        <v>46700.4</v>
      </c>
      <c r="D87" s="21">
        <v>6684.6</v>
      </c>
      <c r="E87" s="21">
        <v>6034.7</v>
      </c>
      <c r="F87" s="21">
        <v>7396.1</v>
      </c>
      <c r="G87" s="21">
        <v>14.3</v>
      </c>
      <c r="H87" s="21">
        <v>12.9</v>
      </c>
      <c r="I87" s="22">
        <v>15.8</v>
      </c>
      <c r="J87" s="35">
        <v>18460.599999999999</v>
      </c>
      <c r="K87" s="21">
        <v>1751.4</v>
      </c>
      <c r="L87" s="21">
        <v>1533.1</v>
      </c>
      <c r="M87" s="21">
        <v>1992.3</v>
      </c>
      <c r="N87" s="21">
        <v>9.5</v>
      </c>
      <c r="O87" s="21">
        <v>8.3000000000000007</v>
      </c>
      <c r="P87" s="22">
        <v>10.8</v>
      </c>
    </row>
    <row r="88" spans="1:16">
      <c r="A88" s="6" t="s">
        <v>838</v>
      </c>
      <c r="B88" s="55" t="s">
        <v>839</v>
      </c>
      <c r="C88" s="44">
        <v>33852.800000000003</v>
      </c>
      <c r="D88" s="21">
        <v>4311.3999999999996</v>
      </c>
      <c r="E88" s="21">
        <v>3807.1</v>
      </c>
      <c r="F88" s="21">
        <v>4847.6000000000004</v>
      </c>
      <c r="G88" s="21">
        <v>12.7</v>
      </c>
      <c r="H88" s="21">
        <v>11.2</v>
      </c>
      <c r="I88" s="22">
        <v>14.3</v>
      </c>
      <c r="J88" s="35">
        <v>33250.199999999997</v>
      </c>
      <c r="K88" s="21">
        <v>2691.4</v>
      </c>
      <c r="L88" s="21">
        <v>2309.6</v>
      </c>
      <c r="M88" s="21">
        <v>3109.9</v>
      </c>
      <c r="N88" s="21">
        <v>8.1</v>
      </c>
      <c r="O88" s="21">
        <v>6.9</v>
      </c>
      <c r="P88" s="22">
        <v>9.4</v>
      </c>
    </row>
    <row r="89" spans="1:16">
      <c r="A89" s="6" t="s">
        <v>582</v>
      </c>
      <c r="B89" s="55" t="s">
        <v>583</v>
      </c>
      <c r="C89" s="44">
        <v>90828.2</v>
      </c>
      <c r="D89" s="21">
        <v>15138</v>
      </c>
      <c r="E89" s="21">
        <v>13815.1</v>
      </c>
      <c r="F89" s="21">
        <v>16521.2</v>
      </c>
      <c r="G89" s="21">
        <v>16.7</v>
      </c>
      <c r="H89" s="21">
        <v>15.2</v>
      </c>
      <c r="I89" s="22">
        <v>18.2</v>
      </c>
      <c r="J89" s="35">
        <v>40926.800000000003</v>
      </c>
      <c r="K89" s="21">
        <v>4764.8</v>
      </c>
      <c r="L89" s="21">
        <v>4135.6000000000004</v>
      </c>
      <c r="M89" s="21">
        <v>5459.1</v>
      </c>
      <c r="N89" s="21">
        <v>11.6</v>
      </c>
      <c r="O89" s="21">
        <v>10.1</v>
      </c>
      <c r="P89" s="22">
        <v>13.3</v>
      </c>
    </row>
    <row r="90" spans="1:16">
      <c r="A90" s="6" t="s">
        <v>542</v>
      </c>
      <c r="B90" s="55" t="s">
        <v>543</v>
      </c>
      <c r="C90" s="44">
        <v>47327.4</v>
      </c>
      <c r="D90" s="21">
        <v>7440.9</v>
      </c>
      <c r="E90" s="21">
        <v>6797</v>
      </c>
      <c r="F90" s="21">
        <v>8120.7</v>
      </c>
      <c r="G90" s="21">
        <v>15.7</v>
      </c>
      <c r="H90" s="21">
        <v>14.4</v>
      </c>
      <c r="I90" s="22">
        <v>17.2</v>
      </c>
      <c r="J90" s="35">
        <v>16951.599999999999</v>
      </c>
      <c r="K90" s="21">
        <v>1795.3</v>
      </c>
      <c r="L90" s="21">
        <v>1580.4</v>
      </c>
      <c r="M90" s="21">
        <v>2032.1</v>
      </c>
      <c r="N90" s="21">
        <v>10.6</v>
      </c>
      <c r="O90" s="21">
        <v>9.3000000000000007</v>
      </c>
      <c r="P90" s="22">
        <v>12</v>
      </c>
    </row>
    <row r="91" spans="1:16">
      <c r="A91" s="6" t="s">
        <v>818</v>
      </c>
      <c r="B91" s="55" t="s">
        <v>819</v>
      </c>
      <c r="C91" s="44">
        <v>22733.8</v>
      </c>
      <c r="D91" s="21">
        <v>2934.9</v>
      </c>
      <c r="E91" s="21">
        <v>2602.1999999999998</v>
      </c>
      <c r="F91" s="21">
        <v>3304.3</v>
      </c>
      <c r="G91" s="21">
        <v>12.9</v>
      </c>
      <c r="H91" s="21">
        <v>11.4</v>
      </c>
      <c r="I91" s="22">
        <v>14.5</v>
      </c>
      <c r="J91" s="35">
        <v>14976.2</v>
      </c>
      <c r="K91" s="21">
        <v>1246.7</v>
      </c>
      <c r="L91" s="21">
        <v>1070</v>
      </c>
      <c r="M91" s="21">
        <v>1440.3</v>
      </c>
      <c r="N91" s="21">
        <v>8.3000000000000007</v>
      </c>
      <c r="O91" s="21">
        <v>7.1</v>
      </c>
      <c r="P91" s="22">
        <v>9.6</v>
      </c>
    </row>
    <row r="92" spans="1:16">
      <c r="A92" s="6" t="s">
        <v>566</v>
      </c>
      <c r="B92" s="55" t="s">
        <v>567</v>
      </c>
      <c r="C92" s="44">
        <v>42840.7</v>
      </c>
      <c r="D92" s="21">
        <v>6757</v>
      </c>
      <c r="E92" s="21">
        <v>6218.7</v>
      </c>
      <c r="F92" s="21">
        <v>7315.7</v>
      </c>
      <c r="G92" s="21">
        <v>15.8</v>
      </c>
      <c r="H92" s="21">
        <v>14.5</v>
      </c>
      <c r="I92" s="22">
        <v>17.100000000000001</v>
      </c>
      <c r="J92" s="35">
        <v>12130.3</v>
      </c>
      <c r="K92" s="21">
        <v>1284.5999999999999</v>
      </c>
      <c r="L92" s="21">
        <v>1135.5999999999999</v>
      </c>
      <c r="M92" s="21">
        <v>1444</v>
      </c>
      <c r="N92" s="21">
        <v>10.6</v>
      </c>
      <c r="O92" s="21">
        <v>9.4</v>
      </c>
      <c r="P92" s="22">
        <v>11.9</v>
      </c>
    </row>
    <row r="93" spans="1:16">
      <c r="A93" s="6" t="s">
        <v>584</v>
      </c>
      <c r="B93" s="55" t="s">
        <v>585</v>
      </c>
      <c r="C93" s="44">
        <v>34769.4</v>
      </c>
      <c r="D93" s="21">
        <v>5231.8999999999996</v>
      </c>
      <c r="E93" s="21">
        <v>4804.5</v>
      </c>
      <c r="F93" s="21">
        <v>5688</v>
      </c>
      <c r="G93" s="21">
        <v>15</v>
      </c>
      <c r="H93" s="21">
        <v>13.8</v>
      </c>
      <c r="I93" s="22">
        <v>16.399999999999999</v>
      </c>
      <c r="J93" s="35">
        <v>16958.599999999999</v>
      </c>
      <c r="K93" s="21">
        <v>1791.7</v>
      </c>
      <c r="L93" s="21">
        <v>1578</v>
      </c>
      <c r="M93" s="21">
        <v>2017.4</v>
      </c>
      <c r="N93" s="21">
        <v>10.6</v>
      </c>
      <c r="O93" s="21">
        <v>9.3000000000000007</v>
      </c>
      <c r="P93" s="22">
        <v>11.9</v>
      </c>
    </row>
    <row r="94" spans="1:16">
      <c r="A94" s="6" t="s">
        <v>688</v>
      </c>
      <c r="B94" s="55" t="s">
        <v>689</v>
      </c>
      <c r="C94" s="44">
        <v>42802.5</v>
      </c>
      <c r="D94" s="21">
        <v>5950.8</v>
      </c>
      <c r="E94" s="21">
        <v>5328.9</v>
      </c>
      <c r="F94" s="21">
        <v>6634</v>
      </c>
      <c r="G94" s="21">
        <v>13.9</v>
      </c>
      <c r="H94" s="21">
        <v>12.5</v>
      </c>
      <c r="I94" s="22">
        <v>15.5</v>
      </c>
      <c r="J94" s="35">
        <v>18361.5</v>
      </c>
      <c r="K94" s="21">
        <v>1636.7</v>
      </c>
      <c r="L94" s="21">
        <v>1427.1</v>
      </c>
      <c r="M94" s="21">
        <v>1870</v>
      </c>
      <c r="N94" s="21">
        <v>8.9</v>
      </c>
      <c r="O94" s="21">
        <v>7.8</v>
      </c>
      <c r="P94" s="22">
        <v>10.199999999999999</v>
      </c>
    </row>
    <row r="95" spans="1:16">
      <c r="A95" s="6" t="s">
        <v>288</v>
      </c>
      <c r="B95" s="55" t="s">
        <v>289</v>
      </c>
      <c r="C95" s="44">
        <v>43460.2</v>
      </c>
      <c r="D95" s="21">
        <v>8298.2999999999993</v>
      </c>
      <c r="E95" s="21">
        <v>7613.3</v>
      </c>
      <c r="F95" s="21">
        <v>9032.2999999999993</v>
      </c>
      <c r="G95" s="21">
        <v>19.100000000000001</v>
      </c>
      <c r="H95" s="21">
        <v>17.5</v>
      </c>
      <c r="I95" s="22">
        <v>20.8</v>
      </c>
      <c r="J95" s="35">
        <v>8727.7999999999993</v>
      </c>
      <c r="K95" s="21">
        <v>1171.2</v>
      </c>
      <c r="L95" s="21">
        <v>1027.8</v>
      </c>
      <c r="M95" s="21">
        <v>1326</v>
      </c>
      <c r="N95" s="21">
        <v>13.4</v>
      </c>
      <c r="O95" s="21">
        <v>11.8</v>
      </c>
      <c r="P95" s="22">
        <v>15.2</v>
      </c>
    </row>
    <row r="96" spans="1:16">
      <c r="A96" s="6" t="s">
        <v>340</v>
      </c>
      <c r="B96" s="55" t="s">
        <v>341</v>
      </c>
      <c r="C96" s="44">
        <v>43995.5</v>
      </c>
      <c r="D96" s="21">
        <v>7997.4</v>
      </c>
      <c r="E96" s="21">
        <v>7391.4</v>
      </c>
      <c r="F96" s="21">
        <v>8644.2000000000007</v>
      </c>
      <c r="G96" s="21">
        <v>18.2</v>
      </c>
      <c r="H96" s="21">
        <v>16.8</v>
      </c>
      <c r="I96" s="22">
        <v>19.600000000000001</v>
      </c>
      <c r="J96" s="35">
        <v>15054.5</v>
      </c>
      <c r="K96" s="21">
        <v>1943.6</v>
      </c>
      <c r="L96" s="21">
        <v>1716.9</v>
      </c>
      <c r="M96" s="21">
        <v>2185.6999999999998</v>
      </c>
      <c r="N96" s="21">
        <v>12.9</v>
      </c>
      <c r="O96" s="21">
        <v>11.4</v>
      </c>
      <c r="P96" s="22">
        <v>14.5</v>
      </c>
    </row>
    <row r="97" spans="1:16">
      <c r="A97" s="6" t="s">
        <v>530</v>
      </c>
      <c r="B97" s="55" t="s">
        <v>531</v>
      </c>
      <c r="C97" s="44">
        <v>34317.599999999999</v>
      </c>
      <c r="D97" s="21">
        <v>5383.9</v>
      </c>
      <c r="E97" s="21">
        <v>4885.3999999999996</v>
      </c>
      <c r="F97" s="21">
        <v>5909.4</v>
      </c>
      <c r="G97" s="21">
        <v>15.7</v>
      </c>
      <c r="H97" s="21">
        <v>14.2</v>
      </c>
      <c r="I97" s="22">
        <v>17.2</v>
      </c>
      <c r="J97" s="35">
        <v>13463.4</v>
      </c>
      <c r="K97" s="21">
        <v>1476.1</v>
      </c>
      <c r="L97" s="21">
        <v>1287.5999999999999</v>
      </c>
      <c r="M97" s="21">
        <v>1672.5</v>
      </c>
      <c r="N97" s="21">
        <v>11</v>
      </c>
      <c r="O97" s="21">
        <v>9.6</v>
      </c>
      <c r="P97" s="22">
        <v>12.4</v>
      </c>
    </row>
    <row r="98" spans="1:16">
      <c r="A98" s="6" t="s">
        <v>568</v>
      </c>
      <c r="B98" s="55" t="s">
        <v>569</v>
      </c>
      <c r="C98" s="44">
        <v>33415.599999999999</v>
      </c>
      <c r="D98" s="21">
        <v>5232.7</v>
      </c>
      <c r="E98" s="21">
        <v>4800.3999999999996</v>
      </c>
      <c r="F98" s="21">
        <v>5692.8</v>
      </c>
      <c r="G98" s="21">
        <v>15.7</v>
      </c>
      <c r="H98" s="21">
        <v>14.4</v>
      </c>
      <c r="I98" s="22">
        <v>17</v>
      </c>
      <c r="J98" s="35">
        <v>15654.4</v>
      </c>
      <c r="K98" s="21">
        <v>1650</v>
      </c>
      <c r="L98" s="21">
        <v>1455.7</v>
      </c>
      <c r="M98" s="21">
        <v>1858.8</v>
      </c>
      <c r="N98" s="21">
        <v>10.5</v>
      </c>
      <c r="O98" s="21">
        <v>9.3000000000000007</v>
      </c>
      <c r="P98" s="22">
        <v>11.9</v>
      </c>
    </row>
    <row r="99" spans="1:16">
      <c r="A99" s="6" t="s">
        <v>406</v>
      </c>
      <c r="B99" s="55" t="s">
        <v>407</v>
      </c>
      <c r="C99" s="44">
        <v>72811</v>
      </c>
      <c r="D99" s="21">
        <v>13420.1</v>
      </c>
      <c r="E99" s="21">
        <v>12324.7</v>
      </c>
      <c r="F99" s="21">
        <v>14574.4</v>
      </c>
      <c r="G99" s="21">
        <v>18.399999999999999</v>
      </c>
      <c r="H99" s="21">
        <v>16.899999999999999</v>
      </c>
      <c r="I99" s="22">
        <v>20</v>
      </c>
      <c r="J99" s="35">
        <v>19694</v>
      </c>
      <c r="K99" s="21">
        <v>2461.3000000000002</v>
      </c>
      <c r="L99" s="21">
        <v>2150.6</v>
      </c>
      <c r="M99" s="21">
        <v>2807.8</v>
      </c>
      <c r="N99" s="21">
        <v>12.5</v>
      </c>
      <c r="O99" s="21">
        <v>10.9</v>
      </c>
      <c r="P99" s="22">
        <v>14.3</v>
      </c>
    </row>
    <row r="100" spans="1:16">
      <c r="A100" s="6" t="s">
        <v>616</v>
      </c>
      <c r="B100" s="55" t="s">
        <v>617</v>
      </c>
      <c r="C100" s="44">
        <v>42235.3</v>
      </c>
      <c r="D100" s="21">
        <v>6320.7</v>
      </c>
      <c r="E100" s="21">
        <v>5778.7</v>
      </c>
      <c r="F100" s="21">
        <v>6907.6</v>
      </c>
      <c r="G100" s="21">
        <v>15</v>
      </c>
      <c r="H100" s="21">
        <v>13.7</v>
      </c>
      <c r="I100" s="22">
        <v>16.399999999999999</v>
      </c>
      <c r="J100" s="35">
        <v>15849.7</v>
      </c>
      <c r="K100" s="21">
        <v>1618.3</v>
      </c>
      <c r="L100" s="21">
        <v>1428.3</v>
      </c>
      <c r="M100" s="21">
        <v>1823.7</v>
      </c>
      <c r="N100" s="21">
        <v>10.199999999999999</v>
      </c>
      <c r="O100" s="21">
        <v>9</v>
      </c>
      <c r="P100" s="22">
        <v>11.5</v>
      </c>
    </row>
    <row r="101" spans="1:16">
      <c r="A101" s="6" t="s">
        <v>598</v>
      </c>
      <c r="B101" s="55" t="s">
        <v>599</v>
      </c>
      <c r="C101" s="44">
        <v>43747.5</v>
      </c>
      <c r="D101" s="21">
        <v>7106.5</v>
      </c>
      <c r="E101" s="21">
        <v>6513.4</v>
      </c>
      <c r="F101" s="21">
        <v>7723.5</v>
      </c>
      <c r="G101" s="21">
        <v>16.2</v>
      </c>
      <c r="H101" s="21">
        <v>14.9</v>
      </c>
      <c r="I101" s="22">
        <v>17.7</v>
      </c>
      <c r="J101" s="35">
        <v>13479.5</v>
      </c>
      <c r="K101" s="21">
        <v>1486.7</v>
      </c>
      <c r="L101" s="21">
        <v>1300.8</v>
      </c>
      <c r="M101" s="21">
        <v>1690.4</v>
      </c>
      <c r="N101" s="21">
        <v>11</v>
      </c>
      <c r="O101" s="21">
        <v>9.6999999999999993</v>
      </c>
      <c r="P101" s="22">
        <v>12.5</v>
      </c>
    </row>
    <row r="102" spans="1:16">
      <c r="A102" s="6" t="s">
        <v>394</v>
      </c>
      <c r="B102" s="55" t="s">
        <v>395</v>
      </c>
      <c r="C102" s="44">
        <v>30873.3</v>
      </c>
      <c r="D102" s="21">
        <v>5211.8999999999996</v>
      </c>
      <c r="E102" s="21">
        <v>4818.5</v>
      </c>
      <c r="F102" s="21">
        <v>5628.2</v>
      </c>
      <c r="G102" s="21">
        <v>16.899999999999999</v>
      </c>
      <c r="H102" s="21">
        <v>15.6</v>
      </c>
      <c r="I102" s="22">
        <v>18.2</v>
      </c>
      <c r="J102" s="35">
        <v>9427.7000000000007</v>
      </c>
      <c r="K102" s="21">
        <v>1097.3</v>
      </c>
      <c r="L102" s="21">
        <v>973.3</v>
      </c>
      <c r="M102" s="21">
        <v>1228.0999999999999</v>
      </c>
      <c r="N102" s="21">
        <v>11.6</v>
      </c>
      <c r="O102" s="21">
        <v>10.3</v>
      </c>
      <c r="P102" s="22">
        <v>13</v>
      </c>
    </row>
    <row r="103" spans="1:16">
      <c r="A103" s="6" t="s">
        <v>544</v>
      </c>
      <c r="B103" s="55" t="s">
        <v>545</v>
      </c>
      <c r="C103" s="44">
        <v>35790.199999999997</v>
      </c>
      <c r="D103" s="21">
        <v>5736.3</v>
      </c>
      <c r="E103" s="21">
        <v>5272.4</v>
      </c>
      <c r="F103" s="21">
        <v>6209</v>
      </c>
      <c r="G103" s="21">
        <v>16</v>
      </c>
      <c r="H103" s="21">
        <v>14.7</v>
      </c>
      <c r="I103" s="22">
        <v>17.3</v>
      </c>
      <c r="J103" s="35">
        <v>9923.7999999999993</v>
      </c>
      <c r="K103" s="21">
        <v>1076.7</v>
      </c>
      <c r="L103" s="21">
        <v>946.5</v>
      </c>
      <c r="M103" s="21">
        <v>1218.8</v>
      </c>
      <c r="N103" s="21">
        <v>10.8</v>
      </c>
      <c r="O103" s="21">
        <v>9.5</v>
      </c>
      <c r="P103" s="22">
        <v>12.3</v>
      </c>
    </row>
    <row r="104" spans="1:16">
      <c r="A104" s="6" t="s">
        <v>286</v>
      </c>
      <c r="B104" s="55" t="s">
        <v>287</v>
      </c>
      <c r="C104" s="44">
        <v>43337.8</v>
      </c>
      <c r="D104" s="21">
        <v>8610.6</v>
      </c>
      <c r="E104" s="21">
        <v>7910.5</v>
      </c>
      <c r="F104" s="21">
        <v>9339.9</v>
      </c>
      <c r="G104" s="21">
        <v>19.899999999999999</v>
      </c>
      <c r="H104" s="21">
        <v>18.3</v>
      </c>
      <c r="I104" s="22">
        <v>21.6</v>
      </c>
      <c r="J104" s="35">
        <v>8216.2000000000007</v>
      </c>
      <c r="K104" s="21">
        <v>1153.3</v>
      </c>
      <c r="L104" s="21">
        <v>1013.8</v>
      </c>
      <c r="M104" s="21">
        <v>1308.5999999999999</v>
      </c>
      <c r="N104" s="21">
        <v>14</v>
      </c>
      <c r="O104" s="21">
        <v>12.3</v>
      </c>
      <c r="P104" s="22">
        <v>15.9</v>
      </c>
    </row>
    <row r="105" spans="1:16">
      <c r="A105" s="6" t="s">
        <v>690</v>
      </c>
      <c r="B105" s="55" t="s">
        <v>691</v>
      </c>
      <c r="C105" s="44">
        <v>64328.6</v>
      </c>
      <c r="D105" s="21">
        <v>10170.799999999999</v>
      </c>
      <c r="E105" s="21">
        <v>9207.4</v>
      </c>
      <c r="F105" s="21">
        <v>11178.5</v>
      </c>
      <c r="G105" s="21">
        <v>15.8</v>
      </c>
      <c r="H105" s="21">
        <v>14.3</v>
      </c>
      <c r="I105" s="22">
        <v>17.399999999999999</v>
      </c>
      <c r="J105" s="35">
        <v>37212.400000000001</v>
      </c>
      <c r="K105" s="21">
        <v>4018.4</v>
      </c>
      <c r="L105" s="21">
        <v>3485.8</v>
      </c>
      <c r="M105" s="21">
        <v>4620.8999999999996</v>
      </c>
      <c r="N105" s="21">
        <v>10.8</v>
      </c>
      <c r="O105" s="21">
        <v>9.4</v>
      </c>
      <c r="P105" s="22">
        <v>12.4</v>
      </c>
    </row>
    <row r="106" spans="1:16">
      <c r="A106" s="6" t="s">
        <v>840</v>
      </c>
      <c r="B106" s="55" t="s">
        <v>841</v>
      </c>
      <c r="C106" s="44">
        <v>35920.9</v>
      </c>
      <c r="D106" s="21">
        <v>4546.3</v>
      </c>
      <c r="E106" s="21">
        <v>4059</v>
      </c>
      <c r="F106" s="21">
        <v>5071.1000000000004</v>
      </c>
      <c r="G106" s="21">
        <v>12.7</v>
      </c>
      <c r="H106" s="21">
        <v>11.3</v>
      </c>
      <c r="I106" s="22">
        <v>14.1</v>
      </c>
      <c r="J106" s="35">
        <v>27626.1</v>
      </c>
      <c r="K106" s="21">
        <v>2289</v>
      </c>
      <c r="L106" s="21">
        <v>1986.6</v>
      </c>
      <c r="M106" s="21">
        <v>2627.5</v>
      </c>
      <c r="N106" s="21">
        <v>8.3000000000000007</v>
      </c>
      <c r="O106" s="21">
        <v>7.2</v>
      </c>
      <c r="P106" s="22">
        <v>9.5</v>
      </c>
    </row>
    <row r="107" spans="1:16">
      <c r="A107" s="6" t="s">
        <v>600</v>
      </c>
      <c r="B107" s="55" t="s">
        <v>601</v>
      </c>
      <c r="C107" s="44">
        <v>48142.2</v>
      </c>
      <c r="D107" s="21">
        <v>8581.5</v>
      </c>
      <c r="E107" s="21">
        <v>7632.4</v>
      </c>
      <c r="F107" s="21">
        <v>9586.7999999999993</v>
      </c>
      <c r="G107" s="21">
        <v>17.8</v>
      </c>
      <c r="H107" s="21">
        <v>15.9</v>
      </c>
      <c r="I107" s="22">
        <v>19.899999999999999</v>
      </c>
      <c r="J107" s="35">
        <v>28941.8</v>
      </c>
      <c r="K107" s="21">
        <v>3646.1</v>
      </c>
      <c r="L107" s="21">
        <v>3088.6</v>
      </c>
      <c r="M107" s="21">
        <v>4284.3999999999996</v>
      </c>
      <c r="N107" s="21">
        <v>12.6</v>
      </c>
      <c r="O107" s="21">
        <v>10.7</v>
      </c>
      <c r="P107" s="22">
        <v>14.8</v>
      </c>
    </row>
    <row r="108" spans="1:16">
      <c r="A108" s="6" t="s">
        <v>350</v>
      </c>
      <c r="B108" s="55" t="s">
        <v>351</v>
      </c>
      <c r="C108" s="44">
        <v>47868.2</v>
      </c>
      <c r="D108" s="21">
        <v>9267.2000000000007</v>
      </c>
      <c r="E108" s="21">
        <v>8439.2999999999993</v>
      </c>
      <c r="F108" s="21">
        <v>10163.299999999999</v>
      </c>
      <c r="G108" s="21">
        <v>19.399999999999999</v>
      </c>
      <c r="H108" s="21">
        <v>17.600000000000001</v>
      </c>
      <c r="I108" s="22">
        <v>21.2</v>
      </c>
      <c r="J108" s="35">
        <v>11707.8</v>
      </c>
      <c r="K108" s="21">
        <v>1576</v>
      </c>
      <c r="L108" s="21">
        <v>1357.8</v>
      </c>
      <c r="M108" s="21">
        <v>1814</v>
      </c>
      <c r="N108" s="21">
        <v>13.5</v>
      </c>
      <c r="O108" s="21">
        <v>11.6</v>
      </c>
      <c r="P108" s="22">
        <v>15.5</v>
      </c>
    </row>
    <row r="109" spans="1:16">
      <c r="A109" s="6" t="s">
        <v>726</v>
      </c>
      <c r="B109" s="55" t="s">
        <v>727</v>
      </c>
      <c r="C109" s="44">
        <v>33305</v>
      </c>
      <c r="D109" s="21">
        <v>4863.5</v>
      </c>
      <c r="E109" s="21">
        <v>4400</v>
      </c>
      <c r="F109" s="21">
        <v>5347.8</v>
      </c>
      <c r="G109" s="21">
        <v>14.6</v>
      </c>
      <c r="H109" s="21">
        <v>13.2</v>
      </c>
      <c r="I109" s="22">
        <v>16.100000000000001</v>
      </c>
      <c r="J109" s="35">
        <v>30284</v>
      </c>
      <c r="K109" s="21">
        <v>2976.1</v>
      </c>
      <c r="L109" s="21">
        <v>2573.6</v>
      </c>
      <c r="M109" s="21">
        <v>3416.3</v>
      </c>
      <c r="N109" s="21">
        <v>9.8000000000000007</v>
      </c>
      <c r="O109" s="21">
        <v>8.5</v>
      </c>
      <c r="P109" s="22">
        <v>11.3</v>
      </c>
    </row>
    <row r="110" spans="1:16">
      <c r="A110" s="6" t="s">
        <v>728</v>
      </c>
      <c r="B110" s="55" t="s">
        <v>729</v>
      </c>
      <c r="C110" s="44">
        <v>34242.699999999997</v>
      </c>
      <c r="D110" s="21">
        <v>4645.3999999999996</v>
      </c>
      <c r="E110" s="21">
        <v>4183.7</v>
      </c>
      <c r="F110" s="21">
        <v>5189.6000000000004</v>
      </c>
      <c r="G110" s="21">
        <v>13.6</v>
      </c>
      <c r="H110" s="21">
        <v>12.2</v>
      </c>
      <c r="I110" s="22">
        <v>15.2</v>
      </c>
      <c r="J110" s="35">
        <v>18493.3</v>
      </c>
      <c r="K110" s="21">
        <v>1682.6</v>
      </c>
      <c r="L110" s="21">
        <v>1461.9</v>
      </c>
      <c r="M110" s="21">
        <v>1917.1</v>
      </c>
      <c r="N110" s="21">
        <v>9.1</v>
      </c>
      <c r="O110" s="21">
        <v>7.9</v>
      </c>
      <c r="P110" s="22">
        <v>10.4</v>
      </c>
    </row>
    <row r="111" spans="1:16">
      <c r="A111" s="6" t="s">
        <v>632</v>
      </c>
      <c r="B111" s="55" t="s">
        <v>633</v>
      </c>
      <c r="C111" s="44">
        <v>54982.6</v>
      </c>
      <c r="D111" s="21">
        <v>8807.5</v>
      </c>
      <c r="E111" s="21">
        <v>7935.5</v>
      </c>
      <c r="F111" s="21">
        <v>9734.9</v>
      </c>
      <c r="G111" s="21">
        <v>16</v>
      </c>
      <c r="H111" s="21">
        <v>14.4</v>
      </c>
      <c r="I111" s="22">
        <v>17.7</v>
      </c>
      <c r="J111" s="35">
        <v>40875.4</v>
      </c>
      <c r="K111" s="21">
        <v>4778.6000000000004</v>
      </c>
      <c r="L111" s="21">
        <v>4096.3</v>
      </c>
      <c r="M111" s="21">
        <v>5525.4</v>
      </c>
      <c r="N111" s="21">
        <v>11.7</v>
      </c>
      <c r="O111" s="21">
        <v>10</v>
      </c>
      <c r="P111" s="22">
        <v>13.5</v>
      </c>
    </row>
    <row r="112" spans="1:16">
      <c r="A112" s="6" t="s">
        <v>436</v>
      </c>
      <c r="B112" s="55" t="s">
        <v>437</v>
      </c>
      <c r="C112" s="44">
        <v>29941.599999999999</v>
      </c>
      <c r="D112" s="21">
        <v>4993.2</v>
      </c>
      <c r="E112" s="21">
        <v>4504.2</v>
      </c>
      <c r="F112" s="21">
        <v>5501.9</v>
      </c>
      <c r="G112" s="21">
        <v>16.7</v>
      </c>
      <c r="H112" s="21">
        <v>15</v>
      </c>
      <c r="I112" s="22">
        <v>18.399999999999999</v>
      </c>
      <c r="J112" s="35">
        <v>6852.4</v>
      </c>
      <c r="K112" s="21">
        <v>790.6</v>
      </c>
      <c r="L112" s="21">
        <v>685.7</v>
      </c>
      <c r="M112" s="21">
        <v>906.4</v>
      </c>
      <c r="N112" s="21">
        <v>11.5</v>
      </c>
      <c r="O112" s="21">
        <v>10</v>
      </c>
      <c r="P112" s="22">
        <v>13.2</v>
      </c>
    </row>
    <row r="113" spans="1:16">
      <c r="A113" s="6" t="s">
        <v>820</v>
      </c>
      <c r="B113" s="55" t="s">
        <v>821</v>
      </c>
      <c r="C113" s="44">
        <v>65663.8</v>
      </c>
      <c r="D113" s="21">
        <v>8750</v>
      </c>
      <c r="E113" s="21">
        <v>7903.8</v>
      </c>
      <c r="F113" s="21">
        <v>9656.6</v>
      </c>
      <c r="G113" s="21">
        <v>13.3</v>
      </c>
      <c r="H113" s="21">
        <v>12</v>
      </c>
      <c r="I113" s="22">
        <v>14.7</v>
      </c>
      <c r="J113" s="35">
        <v>40293.199999999997</v>
      </c>
      <c r="K113" s="21">
        <v>3574.8</v>
      </c>
      <c r="L113" s="21">
        <v>3113.8</v>
      </c>
      <c r="M113" s="21">
        <v>4086.8</v>
      </c>
      <c r="N113" s="21">
        <v>8.9</v>
      </c>
      <c r="O113" s="21">
        <v>7.7</v>
      </c>
      <c r="P113" s="22">
        <v>10.1</v>
      </c>
    </row>
    <row r="114" spans="1:16">
      <c r="A114" s="6" t="s">
        <v>822</v>
      </c>
      <c r="B114" s="55" t="s">
        <v>823</v>
      </c>
      <c r="C114" s="44">
        <v>29952.2</v>
      </c>
      <c r="D114" s="21">
        <v>3912.4</v>
      </c>
      <c r="E114" s="21">
        <v>3407.5</v>
      </c>
      <c r="F114" s="21">
        <v>4458.5</v>
      </c>
      <c r="G114" s="21">
        <v>13.1</v>
      </c>
      <c r="H114" s="21">
        <v>11.4</v>
      </c>
      <c r="I114" s="22">
        <v>14.9</v>
      </c>
      <c r="J114" s="35">
        <v>19600.8</v>
      </c>
      <c r="K114" s="21">
        <v>1626.4</v>
      </c>
      <c r="L114" s="21">
        <v>1380</v>
      </c>
      <c r="M114" s="21">
        <v>1892.9</v>
      </c>
      <c r="N114" s="21">
        <v>8.3000000000000007</v>
      </c>
      <c r="O114" s="21">
        <v>7</v>
      </c>
      <c r="P114" s="22">
        <v>9.6999999999999993</v>
      </c>
    </row>
    <row r="115" spans="1:16">
      <c r="A115" s="6" t="s">
        <v>294</v>
      </c>
      <c r="B115" s="55" t="s">
        <v>295</v>
      </c>
      <c r="C115" s="44">
        <v>35639.4</v>
      </c>
      <c r="D115" s="21">
        <v>7299.2</v>
      </c>
      <c r="E115" s="21">
        <v>6660</v>
      </c>
      <c r="F115" s="21">
        <v>8001.7</v>
      </c>
      <c r="G115" s="21">
        <v>20.5</v>
      </c>
      <c r="H115" s="21">
        <v>18.7</v>
      </c>
      <c r="I115" s="22">
        <v>22.5</v>
      </c>
      <c r="J115" s="35">
        <v>9220.6</v>
      </c>
      <c r="K115" s="21">
        <v>1325.7</v>
      </c>
      <c r="L115" s="21">
        <v>1140</v>
      </c>
      <c r="M115" s="21">
        <v>1524.4</v>
      </c>
      <c r="N115" s="21">
        <v>14.4</v>
      </c>
      <c r="O115" s="21">
        <v>12.4</v>
      </c>
      <c r="P115" s="22">
        <v>16.5</v>
      </c>
    </row>
    <row r="116" spans="1:16">
      <c r="A116" s="6" t="s">
        <v>332</v>
      </c>
      <c r="B116" s="55" t="s">
        <v>333</v>
      </c>
      <c r="C116" s="44">
        <v>32123.1</v>
      </c>
      <c r="D116" s="21">
        <v>6137.5</v>
      </c>
      <c r="E116" s="21">
        <v>5608.7</v>
      </c>
      <c r="F116" s="21">
        <v>6701</v>
      </c>
      <c r="G116" s="21">
        <v>19.100000000000001</v>
      </c>
      <c r="H116" s="21">
        <v>17.5</v>
      </c>
      <c r="I116" s="22">
        <v>20.9</v>
      </c>
      <c r="J116" s="35">
        <v>12122.9</v>
      </c>
      <c r="K116" s="21">
        <v>1680.4</v>
      </c>
      <c r="L116" s="21">
        <v>1457.2</v>
      </c>
      <c r="M116" s="21">
        <v>1929.9</v>
      </c>
      <c r="N116" s="21">
        <v>13.9</v>
      </c>
      <c r="O116" s="21">
        <v>12</v>
      </c>
      <c r="P116" s="22">
        <v>15.9</v>
      </c>
    </row>
    <row r="117" spans="1:16">
      <c r="A117" s="6" t="s">
        <v>344</v>
      </c>
      <c r="B117" s="55" t="s">
        <v>345</v>
      </c>
      <c r="C117" s="44">
        <v>48524</v>
      </c>
      <c r="D117" s="21">
        <v>8673.7999999999993</v>
      </c>
      <c r="E117" s="21">
        <v>8035.3</v>
      </c>
      <c r="F117" s="21">
        <v>9358.2000000000007</v>
      </c>
      <c r="G117" s="21">
        <v>17.899999999999999</v>
      </c>
      <c r="H117" s="21">
        <v>16.600000000000001</v>
      </c>
      <c r="I117" s="22">
        <v>19.3</v>
      </c>
      <c r="J117" s="35">
        <v>16347</v>
      </c>
      <c r="K117" s="21">
        <v>2055.6</v>
      </c>
      <c r="L117" s="21">
        <v>1817.5</v>
      </c>
      <c r="M117" s="21">
        <v>2315.8000000000002</v>
      </c>
      <c r="N117" s="21">
        <v>12.6</v>
      </c>
      <c r="O117" s="21">
        <v>11.1</v>
      </c>
      <c r="P117" s="22">
        <v>14.2</v>
      </c>
    </row>
    <row r="118" spans="1:16">
      <c r="A118" s="6" t="s">
        <v>730</v>
      </c>
      <c r="B118" s="55" t="s">
        <v>731</v>
      </c>
      <c r="C118" s="44">
        <v>88993.9</v>
      </c>
      <c r="D118" s="21">
        <v>12845.9</v>
      </c>
      <c r="E118" s="21">
        <v>11673.7</v>
      </c>
      <c r="F118" s="21">
        <v>14054.4</v>
      </c>
      <c r="G118" s="21">
        <v>14.4</v>
      </c>
      <c r="H118" s="21">
        <v>13.1</v>
      </c>
      <c r="I118" s="22">
        <v>15.8</v>
      </c>
      <c r="J118" s="35">
        <v>24369.1</v>
      </c>
      <c r="K118" s="21">
        <v>2305.9</v>
      </c>
      <c r="L118" s="21">
        <v>2021.7</v>
      </c>
      <c r="M118" s="21">
        <v>2620.5</v>
      </c>
      <c r="N118" s="21">
        <v>9.5</v>
      </c>
      <c r="O118" s="21">
        <v>8.3000000000000007</v>
      </c>
      <c r="P118" s="22">
        <v>10.8</v>
      </c>
    </row>
    <row r="119" spans="1:16">
      <c r="A119" s="6" t="s">
        <v>498</v>
      </c>
      <c r="B119" s="55" t="s">
        <v>499</v>
      </c>
      <c r="C119" s="44">
        <v>69782.7</v>
      </c>
      <c r="D119" s="21">
        <v>10842.9</v>
      </c>
      <c r="E119" s="21">
        <v>9923.7000000000007</v>
      </c>
      <c r="F119" s="21">
        <v>11856.7</v>
      </c>
      <c r="G119" s="21">
        <v>15.5</v>
      </c>
      <c r="H119" s="21">
        <v>14.2</v>
      </c>
      <c r="I119" s="22">
        <v>17</v>
      </c>
      <c r="J119" s="35">
        <v>33745.300000000003</v>
      </c>
      <c r="K119" s="21">
        <v>3783.7</v>
      </c>
      <c r="L119" s="21">
        <v>3319.7</v>
      </c>
      <c r="M119" s="21">
        <v>4255.8999999999996</v>
      </c>
      <c r="N119" s="21">
        <v>11.2</v>
      </c>
      <c r="O119" s="21">
        <v>9.8000000000000007</v>
      </c>
      <c r="P119" s="22">
        <v>12.6</v>
      </c>
    </row>
    <row r="120" spans="1:16">
      <c r="A120" s="6" t="s">
        <v>654</v>
      </c>
      <c r="B120" s="55" t="s">
        <v>655</v>
      </c>
      <c r="C120" s="44">
        <v>33034.699999999997</v>
      </c>
      <c r="D120" s="21">
        <v>4650.5</v>
      </c>
      <c r="E120" s="21">
        <v>4239.8</v>
      </c>
      <c r="F120" s="21">
        <v>5106.3</v>
      </c>
      <c r="G120" s="21">
        <v>14.1</v>
      </c>
      <c r="H120" s="21">
        <v>12.8</v>
      </c>
      <c r="I120" s="22">
        <v>15.5</v>
      </c>
      <c r="J120" s="35">
        <v>16545.3</v>
      </c>
      <c r="K120" s="21">
        <v>1522.1</v>
      </c>
      <c r="L120" s="21">
        <v>1330.5</v>
      </c>
      <c r="M120" s="21">
        <v>1728.2</v>
      </c>
      <c r="N120" s="21">
        <v>9.1999999999999993</v>
      </c>
      <c r="O120" s="21">
        <v>8</v>
      </c>
      <c r="P120" s="22">
        <v>10.4</v>
      </c>
    </row>
    <row r="121" spans="1:16">
      <c r="A121" s="6" t="s">
        <v>692</v>
      </c>
      <c r="B121" s="55" t="s">
        <v>693</v>
      </c>
      <c r="C121" s="44">
        <v>31554.2</v>
      </c>
      <c r="D121" s="21">
        <v>4543.1000000000004</v>
      </c>
      <c r="E121" s="21">
        <v>4145.5</v>
      </c>
      <c r="F121" s="21">
        <v>4972.8</v>
      </c>
      <c r="G121" s="21">
        <v>14.4</v>
      </c>
      <c r="H121" s="21">
        <v>13.1</v>
      </c>
      <c r="I121" s="22">
        <v>15.8</v>
      </c>
      <c r="J121" s="35">
        <v>16454.8</v>
      </c>
      <c r="K121" s="21">
        <v>1666.9</v>
      </c>
      <c r="L121" s="21">
        <v>1466</v>
      </c>
      <c r="M121" s="21">
        <v>1882.4</v>
      </c>
      <c r="N121" s="21">
        <v>10.1</v>
      </c>
      <c r="O121" s="21">
        <v>8.9</v>
      </c>
      <c r="P121" s="22">
        <v>11.4</v>
      </c>
    </row>
    <row r="122" spans="1:16">
      <c r="A122" s="6" t="s">
        <v>834</v>
      </c>
      <c r="B122" s="55" t="s">
        <v>835</v>
      </c>
      <c r="C122" s="44">
        <v>83702.3</v>
      </c>
      <c r="D122" s="21">
        <v>11625.3</v>
      </c>
      <c r="E122" s="21">
        <v>10466.700000000001</v>
      </c>
      <c r="F122" s="21">
        <v>12810.5</v>
      </c>
      <c r="G122" s="21">
        <v>13.9</v>
      </c>
      <c r="H122" s="21">
        <v>12.5</v>
      </c>
      <c r="I122" s="22">
        <v>15.3</v>
      </c>
      <c r="J122" s="35">
        <v>35932.699999999997</v>
      </c>
      <c r="K122" s="21">
        <v>3365.5</v>
      </c>
      <c r="L122" s="21">
        <v>2936.7</v>
      </c>
      <c r="M122" s="21">
        <v>3847.2</v>
      </c>
      <c r="N122" s="21">
        <v>9.4</v>
      </c>
      <c r="O122" s="21">
        <v>8.1999999999999993</v>
      </c>
      <c r="P122" s="22">
        <v>10.7</v>
      </c>
    </row>
    <row r="123" spans="1:16">
      <c r="A123" s="6" t="s">
        <v>656</v>
      </c>
      <c r="B123" s="55" t="s">
        <v>657</v>
      </c>
      <c r="C123" s="44">
        <v>43224.4</v>
      </c>
      <c r="D123" s="21">
        <v>6161.5</v>
      </c>
      <c r="E123" s="21">
        <v>5629.7</v>
      </c>
      <c r="F123" s="21">
        <v>6771</v>
      </c>
      <c r="G123" s="21">
        <v>14.3</v>
      </c>
      <c r="H123" s="21">
        <v>13</v>
      </c>
      <c r="I123" s="22">
        <v>15.7</v>
      </c>
      <c r="J123" s="35">
        <v>14703.6</v>
      </c>
      <c r="K123" s="21">
        <v>1402.2</v>
      </c>
      <c r="L123" s="21">
        <v>1232.5999999999999</v>
      </c>
      <c r="M123" s="21">
        <v>1586.4</v>
      </c>
      <c r="N123" s="21">
        <v>9.5</v>
      </c>
      <c r="O123" s="21">
        <v>8.4</v>
      </c>
      <c r="P123" s="22">
        <v>10.8</v>
      </c>
    </row>
    <row r="124" spans="1:16">
      <c r="A124" s="6" t="s">
        <v>732</v>
      </c>
      <c r="B124" s="55" t="s">
        <v>733</v>
      </c>
      <c r="C124" s="44">
        <v>49807.8</v>
      </c>
      <c r="D124" s="21">
        <v>6730.6</v>
      </c>
      <c r="E124" s="21">
        <v>6073.6</v>
      </c>
      <c r="F124" s="21">
        <v>7446.4</v>
      </c>
      <c r="G124" s="21">
        <v>13.5</v>
      </c>
      <c r="H124" s="21">
        <v>12.2</v>
      </c>
      <c r="I124" s="22">
        <v>15</v>
      </c>
      <c r="J124" s="35">
        <v>27285.200000000001</v>
      </c>
      <c r="K124" s="21">
        <v>2461.6</v>
      </c>
      <c r="L124" s="21">
        <v>2154.5</v>
      </c>
      <c r="M124" s="21">
        <v>2803.4</v>
      </c>
      <c r="N124" s="21">
        <v>9</v>
      </c>
      <c r="O124" s="21">
        <v>7.9</v>
      </c>
      <c r="P124" s="22">
        <v>10.3</v>
      </c>
    </row>
    <row r="125" spans="1:16">
      <c r="A125" s="6" t="s">
        <v>842</v>
      </c>
      <c r="B125" s="55" t="s">
        <v>843</v>
      </c>
      <c r="C125" s="44">
        <v>72100.7</v>
      </c>
      <c r="D125" s="21">
        <v>10095.9</v>
      </c>
      <c r="E125" s="21">
        <v>9012.4</v>
      </c>
      <c r="F125" s="21">
        <v>11231.7</v>
      </c>
      <c r="G125" s="21">
        <v>14</v>
      </c>
      <c r="H125" s="21">
        <v>12.5</v>
      </c>
      <c r="I125" s="22">
        <v>15.6</v>
      </c>
      <c r="J125" s="35">
        <v>38093.300000000003</v>
      </c>
      <c r="K125" s="21">
        <v>3693.8</v>
      </c>
      <c r="L125" s="21">
        <v>3192.3</v>
      </c>
      <c r="M125" s="21">
        <v>4258.7</v>
      </c>
      <c r="N125" s="21">
        <v>9.6999999999999993</v>
      </c>
      <c r="O125" s="21">
        <v>8.4</v>
      </c>
      <c r="P125" s="22">
        <v>11.2</v>
      </c>
    </row>
    <row r="126" spans="1:16">
      <c r="A126" s="6" t="s">
        <v>682</v>
      </c>
      <c r="B126" s="55" t="s">
        <v>683</v>
      </c>
      <c r="C126" s="44">
        <v>62634.400000000001</v>
      </c>
      <c r="D126" s="21">
        <v>8881</v>
      </c>
      <c r="E126" s="21">
        <v>8094</v>
      </c>
      <c r="F126" s="21">
        <v>9764.7000000000007</v>
      </c>
      <c r="G126" s="21">
        <v>14.2</v>
      </c>
      <c r="H126" s="21">
        <v>12.9</v>
      </c>
      <c r="I126" s="22">
        <v>15.6</v>
      </c>
      <c r="J126" s="35">
        <v>26907.599999999999</v>
      </c>
      <c r="K126" s="21">
        <v>2557.1</v>
      </c>
      <c r="L126" s="21">
        <v>2239.6999999999998</v>
      </c>
      <c r="M126" s="21">
        <v>2901.3</v>
      </c>
      <c r="N126" s="21">
        <v>9.5</v>
      </c>
      <c r="O126" s="21">
        <v>8.3000000000000007</v>
      </c>
      <c r="P126" s="22">
        <v>10.8</v>
      </c>
    </row>
    <row r="127" spans="1:16">
      <c r="A127" s="6" t="s">
        <v>352</v>
      </c>
      <c r="B127" s="55" t="s">
        <v>353</v>
      </c>
      <c r="C127" s="44">
        <v>28824.5</v>
      </c>
      <c r="D127" s="21">
        <v>5470.2</v>
      </c>
      <c r="E127" s="21">
        <v>5002.3999999999996</v>
      </c>
      <c r="F127" s="21">
        <v>5981.7</v>
      </c>
      <c r="G127" s="21">
        <v>19</v>
      </c>
      <c r="H127" s="21">
        <v>17.399999999999999</v>
      </c>
      <c r="I127" s="22">
        <v>20.8</v>
      </c>
      <c r="J127" s="35">
        <v>7807.5</v>
      </c>
      <c r="K127" s="21">
        <v>1050.0999999999999</v>
      </c>
      <c r="L127" s="21">
        <v>907.5</v>
      </c>
      <c r="M127" s="21">
        <v>1206.2</v>
      </c>
      <c r="N127" s="21">
        <v>13.4</v>
      </c>
      <c r="O127" s="21">
        <v>11.6</v>
      </c>
      <c r="P127" s="22">
        <v>15.4</v>
      </c>
    </row>
    <row r="128" spans="1:16">
      <c r="A128" s="6" t="s">
        <v>546</v>
      </c>
      <c r="B128" s="55" t="s">
        <v>547</v>
      </c>
      <c r="C128" s="44">
        <v>44779.9</v>
      </c>
      <c r="D128" s="21">
        <v>7649.9</v>
      </c>
      <c r="E128" s="21">
        <v>6999.6</v>
      </c>
      <c r="F128" s="21">
        <v>8328.7000000000007</v>
      </c>
      <c r="G128" s="21">
        <v>17.100000000000001</v>
      </c>
      <c r="H128" s="21">
        <v>15.6</v>
      </c>
      <c r="I128" s="22">
        <v>18.600000000000001</v>
      </c>
      <c r="J128" s="35">
        <v>12975.1</v>
      </c>
      <c r="K128" s="21">
        <v>1524.9</v>
      </c>
      <c r="L128" s="21">
        <v>1330</v>
      </c>
      <c r="M128" s="21">
        <v>1740.2</v>
      </c>
      <c r="N128" s="21">
        <v>11.8</v>
      </c>
      <c r="O128" s="21">
        <v>10.3</v>
      </c>
      <c r="P128" s="22">
        <v>13.4</v>
      </c>
    </row>
    <row r="129" spans="1:16">
      <c r="A129" s="6" t="s">
        <v>306</v>
      </c>
      <c r="B129" s="55" t="s">
        <v>307</v>
      </c>
      <c r="C129" s="44">
        <v>59951.3</v>
      </c>
      <c r="D129" s="21">
        <v>11084.9</v>
      </c>
      <c r="E129" s="21">
        <v>10197.1</v>
      </c>
      <c r="F129" s="21">
        <v>12031.7</v>
      </c>
      <c r="G129" s="21">
        <v>18.5</v>
      </c>
      <c r="H129" s="21">
        <v>17</v>
      </c>
      <c r="I129" s="22">
        <v>20.100000000000001</v>
      </c>
      <c r="J129" s="35">
        <v>21755.7</v>
      </c>
      <c r="K129" s="21">
        <v>2870.9</v>
      </c>
      <c r="L129" s="21">
        <v>2532.1999999999998</v>
      </c>
      <c r="M129" s="21">
        <v>3226.9</v>
      </c>
      <c r="N129" s="21">
        <v>13.2</v>
      </c>
      <c r="O129" s="21">
        <v>11.6</v>
      </c>
      <c r="P129" s="22">
        <v>14.8</v>
      </c>
    </row>
    <row r="130" spans="1:16">
      <c r="A130" s="6" t="s">
        <v>658</v>
      </c>
      <c r="B130" s="55" t="s">
        <v>659</v>
      </c>
      <c r="C130" s="44">
        <v>808.4</v>
      </c>
      <c r="D130" s="21">
        <v>110.4</v>
      </c>
      <c r="E130" s="21">
        <v>95.9</v>
      </c>
      <c r="F130" s="21">
        <v>126.1</v>
      </c>
      <c r="G130" s="21">
        <v>13.7</v>
      </c>
      <c r="H130" s="21">
        <v>11.9</v>
      </c>
      <c r="I130" s="22">
        <v>15.6</v>
      </c>
      <c r="J130" s="35">
        <v>409.6</v>
      </c>
      <c r="K130" s="21">
        <v>40.1</v>
      </c>
      <c r="L130" s="21">
        <v>33.200000000000003</v>
      </c>
      <c r="M130" s="21">
        <v>47.6</v>
      </c>
      <c r="N130" s="21">
        <v>9.8000000000000007</v>
      </c>
      <c r="O130" s="21">
        <v>8.1</v>
      </c>
      <c r="P130" s="22">
        <v>11.6</v>
      </c>
    </row>
    <row r="131" spans="1:16">
      <c r="A131" s="6" t="s">
        <v>734</v>
      </c>
      <c r="B131" s="55" t="s">
        <v>735</v>
      </c>
      <c r="C131" s="44">
        <v>38500.5</v>
      </c>
      <c r="D131" s="21">
        <v>5810</v>
      </c>
      <c r="E131" s="21">
        <v>5166.7</v>
      </c>
      <c r="F131" s="21">
        <v>6484.2</v>
      </c>
      <c r="G131" s="21">
        <v>15.1</v>
      </c>
      <c r="H131" s="21">
        <v>13.4</v>
      </c>
      <c r="I131" s="22">
        <v>16.8</v>
      </c>
      <c r="J131" s="35">
        <v>29403.5</v>
      </c>
      <c r="K131" s="21">
        <v>3083.2</v>
      </c>
      <c r="L131" s="21">
        <v>2638.6</v>
      </c>
      <c r="M131" s="21">
        <v>3581.7</v>
      </c>
      <c r="N131" s="21">
        <v>10.5</v>
      </c>
      <c r="O131" s="21">
        <v>9</v>
      </c>
      <c r="P131" s="22">
        <v>12.2</v>
      </c>
    </row>
    <row r="132" spans="1:16">
      <c r="A132" s="6" t="s">
        <v>586</v>
      </c>
      <c r="B132" s="55" t="s">
        <v>587</v>
      </c>
      <c r="C132" s="44">
        <v>27946.2</v>
      </c>
      <c r="D132" s="21">
        <v>4493.1000000000004</v>
      </c>
      <c r="E132" s="21">
        <v>4110.8</v>
      </c>
      <c r="F132" s="21">
        <v>4886.7</v>
      </c>
      <c r="G132" s="21">
        <v>16.100000000000001</v>
      </c>
      <c r="H132" s="21">
        <v>14.7</v>
      </c>
      <c r="I132" s="22">
        <v>17.5</v>
      </c>
      <c r="J132" s="35">
        <v>33352.800000000003</v>
      </c>
      <c r="K132" s="21">
        <v>3653.6</v>
      </c>
      <c r="L132" s="21">
        <v>3200.1</v>
      </c>
      <c r="M132" s="21">
        <v>4152.3</v>
      </c>
      <c r="N132" s="21">
        <v>11</v>
      </c>
      <c r="O132" s="21">
        <v>9.6</v>
      </c>
      <c r="P132" s="22">
        <v>12.4</v>
      </c>
    </row>
    <row r="133" spans="1:16">
      <c r="A133" s="6" t="s">
        <v>304</v>
      </c>
      <c r="B133" s="55" t="s">
        <v>305</v>
      </c>
      <c r="C133" s="44">
        <v>65175.9</v>
      </c>
      <c r="D133" s="21">
        <v>12072.7</v>
      </c>
      <c r="E133" s="21">
        <v>11109.4</v>
      </c>
      <c r="F133" s="21">
        <v>13150.5</v>
      </c>
      <c r="G133" s="21">
        <v>18.5</v>
      </c>
      <c r="H133" s="21">
        <v>17</v>
      </c>
      <c r="I133" s="22">
        <v>20.2</v>
      </c>
      <c r="J133" s="35">
        <v>17845.099999999999</v>
      </c>
      <c r="K133" s="21">
        <v>2348.9</v>
      </c>
      <c r="L133" s="21">
        <v>2072.4</v>
      </c>
      <c r="M133" s="21">
        <v>2645.4</v>
      </c>
      <c r="N133" s="21">
        <v>13.2</v>
      </c>
      <c r="O133" s="21">
        <v>11.6</v>
      </c>
      <c r="P133" s="22">
        <v>14.8</v>
      </c>
    </row>
    <row r="134" spans="1:16">
      <c r="A134" s="6" t="s">
        <v>290</v>
      </c>
      <c r="B134" s="55" t="s">
        <v>291</v>
      </c>
      <c r="C134" s="44">
        <v>88709.9</v>
      </c>
      <c r="D134" s="21">
        <v>18600.099999999999</v>
      </c>
      <c r="E134" s="21">
        <v>16884.5</v>
      </c>
      <c r="F134" s="21">
        <v>20466.3</v>
      </c>
      <c r="G134" s="21">
        <v>21</v>
      </c>
      <c r="H134" s="21">
        <v>19</v>
      </c>
      <c r="I134" s="22">
        <v>23.1</v>
      </c>
      <c r="J134" s="35">
        <v>17923.099999999999</v>
      </c>
      <c r="K134" s="21">
        <v>2648.6</v>
      </c>
      <c r="L134" s="21">
        <v>2267.5</v>
      </c>
      <c r="M134" s="21">
        <v>3057.6</v>
      </c>
      <c r="N134" s="21">
        <v>14.8</v>
      </c>
      <c r="O134" s="21">
        <v>12.7</v>
      </c>
      <c r="P134" s="22">
        <v>17.100000000000001</v>
      </c>
    </row>
    <row r="135" spans="1:16">
      <c r="A135" s="6" t="s">
        <v>866</v>
      </c>
      <c r="B135" s="55" t="s">
        <v>867</v>
      </c>
      <c r="C135" s="44">
        <v>37239.5</v>
      </c>
      <c r="D135" s="21">
        <v>4554.7</v>
      </c>
      <c r="E135" s="21">
        <v>4086.9</v>
      </c>
      <c r="F135" s="21">
        <v>5055</v>
      </c>
      <c r="G135" s="21">
        <v>12.2</v>
      </c>
      <c r="H135" s="21">
        <v>11</v>
      </c>
      <c r="I135" s="22">
        <v>13.6</v>
      </c>
      <c r="J135" s="35">
        <v>32825.5</v>
      </c>
      <c r="K135" s="21">
        <v>2619</v>
      </c>
      <c r="L135" s="21">
        <v>2269.4</v>
      </c>
      <c r="M135" s="21">
        <v>3008.2</v>
      </c>
      <c r="N135" s="21">
        <v>8</v>
      </c>
      <c r="O135" s="21">
        <v>6.9</v>
      </c>
      <c r="P135" s="22">
        <v>9.1999999999999993</v>
      </c>
    </row>
    <row r="136" spans="1:16">
      <c r="A136" s="6" t="s">
        <v>500</v>
      </c>
      <c r="B136" s="55" t="s">
        <v>501</v>
      </c>
      <c r="C136" s="44">
        <v>142521.4</v>
      </c>
      <c r="D136" s="21">
        <v>24338.3</v>
      </c>
      <c r="E136" s="21">
        <v>22375.9</v>
      </c>
      <c r="F136" s="21">
        <v>26364.2</v>
      </c>
      <c r="G136" s="21">
        <v>17.100000000000001</v>
      </c>
      <c r="H136" s="21">
        <v>15.7</v>
      </c>
      <c r="I136" s="22">
        <v>18.5</v>
      </c>
      <c r="J136" s="35">
        <v>50887.6</v>
      </c>
      <c r="K136" s="21">
        <v>6078.6</v>
      </c>
      <c r="L136" s="21">
        <v>5327</v>
      </c>
      <c r="M136" s="21">
        <v>6907.8</v>
      </c>
      <c r="N136" s="21">
        <v>11.9</v>
      </c>
      <c r="O136" s="21">
        <v>10.5</v>
      </c>
      <c r="P136" s="22">
        <v>13.6</v>
      </c>
    </row>
    <row r="137" spans="1:16">
      <c r="A137" s="6" t="s">
        <v>292</v>
      </c>
      <c r="B137" s="55" t="s">
        <v>293</v>
      </c>
      <c r="C137" s="44">
        <v>56715</v>
      </c>
      <c r="D137" s="21">
        <v>11921.7</v>
      </c>
      <c r="E137" s="21">
        <v>10727</v>
      </c>
      <c r="F137" s="21">
        <v>13282.5</v>
      </c>
      <c r="G137" s="21">
        <v>21</v>
      </c>
      <c r="H137" s="21">
        <v>18.899999999999999</v>
      </c>
      <c r="I137" s="22">
        <v>23.4</v>
      </c>
      <c r="J137" s="35">
        <v>11950</v>
      </c>
      <c r="K137" s="21">
        <v>1761.6</v>
      </c>
      <c r="L137" s="21">
        <v>1495.1</v>
      </c>
      <c r="M137" s="21">
        <v>2053.1999999999998</v>
      </c>
      <c r="N137" s="21">
        <v>14.7</v>
      </c>
      <c r="O137" s="21">
        <v>12.5</v>
      </c>
      <c r="P137" s="22">
        <v>17.2</v>
      </c>
    </row>
    <row r="138" spans="1:16">
      <c r="A138" s="6" t="s">
        <v>776</v>
      </c>
      <c r="B138" s="55" t="s">
        <v>777</v>
      </c>
      <c r="C138" s="44">
        <v>59274.8</v>
      </c>
      <c r="D138" s="21">
        <v>9029.9</v>
      </c>
      <c r="E138" s="21">
        <v>8041.8</v>
      </c>
      <c r="F138" s="21">
        <v>10049</v>
      </c>
      <c r="G138" s="21">
        <v>15.2</v>
      </c>
      <c r="H138" s="21">
        <v>13.6</v>
      </c>
      <c r="I138" s="22">
        <v>17</v>
      </c>
      <c r="J138" s="35">
        <v>42360.2</v>
      </c>
      <c r="K138" s="21">
        <v>4499.3999999999996</v>
      </c>
      <c r="L138" s="21">
        <v>3868.7</v>
      </c>
      <c r="M138" s="21">
        <v>5221.8999999999996</v>
      </c>
      <c r="N138" s="21">
        <v>10.6</v>
      </c>
      <c r="O138" s="21">
        <v>9.1</v>
      </c>
      <c r="P138" s="22">
        <v>12.3</v>
      </c>
    </row>
    <row r="139" spans="1:16">
      <c r="A139" s="6" t="s">
        <v>558</v>
      </c>
      <c r="B139" s="55" t="s">
        <v>559</v>
      </c>
      <c r="C139" s="44">
        <v>45279.199999999997</v>
      </c>
      <c r="D139" s="21">
        <v>7471.9</v>
      </c>
      <c r="E139" s="21">
        <v>6860.7</v>
      </c>
      <c r="F139" s="21">
        <v>8097.4</v>
      </c>
      <c r="G139" s="21">
        <v>16.5</v>
      </c>
      <c r="H139" s="21">
        <v>15.2</v>
      </c>
      <c r="I139" s="22">
        <v>17.899999999999999</v>
      </c>
      <c r="J139" s="35">
        <v>20606.8</v>
      </c>
      <c r="K139" s="21">
        <v>2419.1</v>
      </c>
      <c r="L139" s="21">
        <v>2126.6999999999998</v>
      </c>
      <c r="M139" s="21">
        <v>2736.1</v>
      </c>
      <c r="N139" s="21">
        <v>11.7</v>
      </c>
      <c r="O139" s="21">
        <v>10.3</v>
      </c>
      <c r="P139" s="22">
        <v>13.3</v>
      </c>
    </row>
    <row r="140" spans="1:16">
      <c r="A140" s="6" t="s">
        <v>532</v>
      </c>
      <c r="B140" s="55" t="s">
        <v>533</v>
      </c>
      <c r="C140" s="44">
        <v>232651.2</v>
      </c>
      <c r="D140" s="21">
        <v>39160.1</v>
      </c>
      <c r="E140" s="21">
        <v>35926.1</v>
      </c>
      <c r="F140" s="21">
        <v>42538.400000000001</v>
      </c>
      <c r="G140" s="21">
        <v>16.8</v>
      </c>
      <c r="H140" s="21">
        <v>15.4</v>
      </c>
      <c r="I140" s="22">
        <v>18.3</v>
      </c>
      <c r="J140" s="35">
        <v>88008.8</v>
      </c>
      <c r="K140" s="21">
        <v>10197.700000000001</v>
      </c>
      <c r="L140" s="21">
        <v>8900.9</v>
      </c>
      <c r="M140" s="21">
        <v>11656.9</v>
      </c>
      <c r="N140" s="21">
        <v>11.6</v>
      </c>
      <c r="O140" s="21">
        <v>10.1</v>
      </c>
      <c r="P140" s="22">
        <v>13.2</v>
      </c>
    </row>
    <row r="141" spans="1:16">
      <c r="A141" s="6" t="s">
        <v>660</v>
      </c>
      <c r="B141" s="55" t="s">
        <v>661</v>
      </c>
      <c r="C141" s="44">
        <v>102272</v>
      </c>
      <c r="D141" s="21">
        <v>17119.2</v>
      </c>
      <c r="E141" s="21">
        <v>15409.1</v>
      </c>
      <c r="F141" s="21">
        <v>18933.400000000001</v>
      </c>
      <c r="G141" s="21">
        <v>16.7</v>
      </c>
      <c r="H141" s="21">
        <v>15.1</v>
      </c>
      <c r="I141" s="22">
        <v>18.5</v>
      </c>
      <c r="J141" s="35">
        <v>26021</v>
      </c>
      <c r="K141" s="21">
        <v>3023.1</v>
      </c>
      <c r="L141" s="21">
        <v>2597.5</v>
      </c>
      <c r="M141" s="21">
        <v>3505.5</v>
      </c>
      <c r="N141" s="21">
        <v>11.6</v>
      </c>
      <c r="O141" s="21">
        <v>10</v>
      </c>
      <c r="P141" s="22">
        <v>13.5</v>
      </c>
    </row>
    <row r="142" spans="1:16">
      <c r="A142" s="6" t="s">
        <v>438</v>
      </c>
      <c r="B142" s="55" t="s">
        <v>439</v>
      </c>
      <c r="C142" s="44">
        <v>36245</v>
      </c>
      <c r="D142" s="21">
        <v>5765</v>
      </c>
      <c r="E142" s="21">
        <v>5281.2</v>
      </c>
      <c r="F142" s="21">
        <v>6277.9</v>
      </c>
      <c r="G142" s="21">
        <v>15.9</v>
      </c>
      <c r="H142" s="21">
        <v>14.6</v>
      </c>
      <c r="I142" s="22">
        <v>17.3</v>
      </c>
      <c r="J142" s="35">
        <v>19453</v>
      </c>
      <c r="K142" s="21">
        <v>2150</v>
      </c>
      <c r="L142" s="21">
        <v>1894.6</v>
      </c>
      <c r="M142" s="21">
        <v>2423.1999999999998</v>
      </c>
      <c r="N142" s="21">
        <v>11.1</v>
      </c>
      <c r="O142" s="21">
        <v>9.6999999999999993</v>
      </c>
      <c r="P142" s="22">
        <v>12.5</v>
      </c>
    </row>
    <row r="143" spans="1:16">
      <c r="A143" s="6" t="s">
        <v>706</v>
      </c>
      <c r="B143" s="55" t="s">
        <v>707</v>
      </c>
      <c r="C143" s="44">
        <v>63042.1</v>
      </c>
      <c r="D143" s="21">
        <v>9997.7999999999993</v>
      </c>
      <c r="E143" s="21">
        <v>8951</v>
      </c>
      <c r="F143" s="21">
        <v>11092.2</v>
      </c>
      <c r="G143" s="21">
        <v>15.9</v>
      </c>
      <c r="H143" s="21">
        <v>14.2</v>
      </c>
      <c r="I143" s="22">
        <v>17.600000000000001</v>
      </c>
      <c r="J143" s="35">
        <v>41680.9</v>
      </c>
      <c r="K143" s="21">
        <v>4615.2</v>
      </c>
      <c r="L143" s="21">
        <v>3972.3</v>
      </c>
      <c r="M143" s="21">
        <v>5346.9</v>
      </c>
      <c r="N143" s="21">
        <v>11.1</v>
      </c>
      <c r="O143" s="21">
        <v>9.5</v>
      </c>
      <c r="P143" s="22">
        <v>12.8</v>
      </c>
    </row>
    <row r="144" spans="1:16">
      <c r="A144" s="6" t="s">
        <v>622</v>
      </c>
      <c r="B144" s="55" t="s">
        <v>623</v>
      </c>
      <c r="C144" s="44">
        <v>39650</v>
      </c>
      <c r="D144" s="21">
        <v>5627.6</v>
      </c>
      <c r="E144" s="21">
        <v>5124.5</v>
      </c>
      <c r="F144" s="21">
        <v>6170.2</v>
      </c>
      <c r="G144" s="21">
        <v>14.2</v>
      </c>
      <c r="H144" s="21">
        <v>12.9</v>
      </c>
      <c r="I144" s="22">
        <v>15.6</v>
      </c>
      <c r="J144" s="35">
        <v>17259</v>
      </c>
      <c r="K144" s="21">
        <v>1639.3</v>
      </c>
      <c r="L144" s="21">
        <v>1440.4</v>
      </c>
      <c r="M144" s="21">
        <v>1857.5</v>
      </c>
      <c r="N144" s="21">
        <v>9.5</v>
      </c>
      <c r="O144" s="21">
        <v>8.3000000000000007</v>
      </c>
      <c r="P144" s="22">
        <v>10.8</v>
      </c>
    </row>
    <row r="145" spans="1:16">
      <c r="A145" s="6" t="s">
        <v>308</v>
      </c>
      <c r="B145" s="55" t="s">
        <v>309</v>
      </c>
      <c r="C145" s="44">
        <v>28790.7</v>
      </c>
      <c r="D145" s="21">
        <v>5299.4</v>
      </c>
      <c r="E145" s="21">
        <v>4871.6000000000004</v>
      </c>
      <c r="F145" s="21">
        <v>5731.5</v>
      </c>
      <c r="G145" s="21">
        <v>18.399999999999999</v>
      </c>
      <c r="H145" s="21">
        <v>16.899999999999999</v>
      </c>
      <c r="I145" s="22">
        <v>19.899999999999999</v>
      </c>
      <c r="J145" s="35">
        <v>9061.2999999999993</v>
      </c>
      <c r="K145" s="21">
        <v>1192.3</v>
      </c>
      <c r="L145" s="21">
        <v>1042.2</v>
      </c>
      <c r="M145" s="21">
        <v>1354</v>
      </c>
      <c r="N145" s="21">
        <v>13.2</v>
      </c>
      <c r="O145" s="21">
        <v>11.5</v>
      </c>
      <c r="P145" s="22">
        <v>14.9</v>
      </c>
    </row>
    <row r="146" spans="1:16">
      <c r="A146" s="6" t="s">
        <v>324</v>
      </c>
      <c r="B146" s="55" t="s">
        <v>325</v>
      </c>
      <c r="C146" s="44">
        <v>143770</v>
      </c>
      <c r="D146" s="21">
        <v>29300.400000000001</v>
      </c>
      <c r="E146" s="21">
        <v>26238.3</v>
      </c>
      <c r="F146" s="21">
        <v>32789.699999999997</v>
      </c>
      <c r="G146" s="21">
        <v>20.399999999999999</v>
      </c>
      <c r="H146" s="21">
        <v>18.3</v>
      </c>
      <c r="I146" s="22">
        <v>22.8</v>
      </c>
      <c r="J146" s="35">
        <v>43968</v>
      </c>
      <c r="K146" s="21">
        <v>6309.4</v>
      </c>
      <c r="L146" s="21">
        <v>5348.2</v>
      </c>
      <c r="M146" s="21">
        <v>7361.4</v>
      </c>
      <c r="N146" s="21">
        <v>14.3</v>
      </c>
      <c r="O146" s="21">
        <v>12.2</v>
      </c>
      <c r="P146" s="22">
        <v>16.7</v>
      </c>
    </row>
    <row r="147" spans="1:16">
      <c r="A147" s="6" t="s">
        <v>634</v>
      </c>
      <c r="B147" s="55" t="s">
        <v>635</v>
      </c>
      <c r="C147" s="44">
        <v>60412.1</v>
      </c>
      <c r="D147" s="21">
        <v>10078.200000000001</v>
      </c>
      <c r="E147" s="21">
        <v>9154.7000000000007</v>
      </c>
      <c r="F147" s="21">
        <v>11032.1</v>
      </c>
      <c r="G147" s="21">
        <v>16.7</v>
      </c>
      <c r="H147" s="21">
        <v>15.2</v>
      </c>
      <c r="I147" s="22">
        <v>18.3</v>
      </c>
      <c r="J147" s="35">
        <v>17847.900000000001</v>
      </c>
      <c r="K147" s="21">
        <v>2016.9</v>
      </c>
      <c r="L147" s="21">
        <v>1754.6</v>
      </c>
      <c r="M147" s="21">
        <v>2316.1</v>
      </c>
      <c r="N147" s="21">
        <v>11.3</v>
      </c>
      <c r="O147" s="21">
        <v>9.8000000000000007</v>
      </c>
      <c r="P147" s="22">
        <v>13</v>
      </c>
    </row>
    <row r="148" spans="1:16">
      <c r="A148" s="6" t="s">
        <v>602</v>
      </c>
      <c r="B148" s="55" t="s">
        <v>603</v>
      </c>
      <c r="C148" s="44">
        <v>61120.3</v>
      </c>
      <c r="D148" s="21">
        <v>9299</v>
      </c>
      <c r="E148" s="21">
        <v>8527</v>
      </c>
      <c r="F148" s="21">
        <v>10130.299999999999</v>
      </c>
      <c r="G148" s="21">
        <v>15.2</v>
      </c>
      <c r="H148" s="21">
        <v>14</v>
      </c>
      <c r="I148" s="22">
        <v>16.600000000000001</v>
      </c>
      <c r="J148" s="35">
        <v>21985.7</v>
      </c>
      <c r="K148" s="21">
        <v>2283.8000000000002</v>
      </c>
      <c r="L148" s="21">
        <v>2006.3</v>
      </c>
      <c r="M148" s="21">
        <v>2583.6999999999998</v>
      </c>
      <c r="N148" s="21">
        <v>10.4</v>
      </c>
      <c r="O148" s="21">
        <v>9.1</v>
      </c>
      <c r="P148" s="22">
        <v>11.8</v>
      </c>
    </row>
    <row r="149" spans="1:16">
      <c r="A149" s="6" t="s">
        <v>736</v>
      </c>
      <c r="B149" s="55" t="s">
        <v>737</v>
      </c>
      <c r="C149" s="44">
        <v>28429.7</v>
      </c>
      <c r="D149" s="21">
        <v>3994.6</v>
      </c>
      <c r="E149" s="21">
        <v>3607.1</v>
      </c>
      <c r="F149" s="21">
        <v>4409.8</v>
      </c>
      <c r="G149" s="21">
        <v>14.1</v>
      </c>
      <c r="H149" s="21">
        <v>12.7</v>
      </c>
      <c r="I149" s="22">
        <v>15.5</v>
      </c>
      <c r="J149" s="35">
        <v>8934.2999999999993</v>
      </c>
      <c r="K149" s="21">
        <v>865.3</v>
      </c>
      <c r="L149" s="21">
        <v>751.7</v>
      </c>
      <c r="M149" s="21">
        <v>986.8</v>
      </c>
      <c r="N149" s="21">
        <v>9.6999999999999993</v>
      </c>
      <c r="O149" s="21">
        <v>8.4</v>
      </c>
      <c r="P149" s="22">
        <v>11</v>
      </c>
    </row>
    <row r="150" spans="1:16">
      <c r="A150" s="6" t="s">
        <v>636</v>
      </c>
      <c r="B150" s="55" t="s">
        <v>637</v>
      </c>
      <c r="C150" s="44">
        <v>28951.200000000001</v>
      </c>
      <c r="D150" s="21">
        <v>4293.1000000000004</v>
      </c>
      <c r="E150" s="21">
        <v>3895.9</v>
      </c>
      <c r="F150" s="21">
        <v>4710</v>
      </c>
      <c r="G150" s="21">
        <v>14.8</v>
      </c>
      <c r="H150" s="21">
        <v>13.5</v>
      </c>
      <c r="I150" s="22">
        <v>16.3</v>
      </c>
      <c r="J150" s="35">
        <v>18225.8</v>
      </c>
      <c r="K150" s="21">
        <v>1845.6</v>
      </c>
      <c r="L150" s="21">
        <v>1614</v>
      </c>
      <c r="M150" s="21">
        <v>2091.6999999999998</v>
      </c>
      <c r="N150" s="21">
        <v>10.1</v>
      </c>
      <c r="O150" s="21">
        <v>8.9</v>
      </c>
      <c r="P150" s="22">
        <v>11.5</v>
      </c>
    </row>
    <row r="151" spans="1:16">
      <c r="A151" s="6" t="s">
        <v>474</v>
      </c>
      <c r="B151" s="55" t="s">
        <v>475</v>
      </c>
      <c r="C151" s="44">
        <v>121236.4</v>
      </c>
      <c r="D151" s="21">
        <v>23259.9</v>
      </c>
      <c r="E151" s="21">
        <v>20605.2</v>
      </c>
      <c r="F151" s="21">
        <v>26227.5</v>
      </c>
      <c r="G151" s="21">
        <v>19.2</v>
      </c>
      <c r="H151" s="21">
        <v>17</v>
      </c>
      <c r="I151" s="22">
        <v>21.6</v>
      </c>
      <c r="J151" s="35">
        <v>45691.6</v>
      </c>
      <c r="K151" s="21">
        <v>6117.7</v>
      </c>
      <c r="L151" s="21">
        <v>5122.6000000000004</v>
      </c>
      <c r="M151" s="21">
        <v>7207.5</v>
      </c>
      <c r="N151" s="21">
        <v>13.4</v>
      </c>
      <c r="O151" s="21">
        <v>11.2</v>
      </c>
      <c r="P151" s="22">
        <v>15.8</v>
      </c>
    </row>
    <row r="152" spans="1:16">
      <c r="A152" s="6" t="s">
        <v>382</v>
      </c>
      <c r="B152" s="55" t="s">
        <v>383</v>
      </c>
      <c r="C152" s="44">
        <v>42210.9</v>
      </c>
      <c r="D152" s="21">
        <v>7904.6</v>
      </c>
      <c r="E152" s="21">
        <v>7243.9</v>
      </c>
      <c r="F152" s="21">
        <v>8615.4</v>
      </c>
      <c r="G152" s="21">
        <v>18.7</v>
      </c>
      <c r="H152" s="21">
        <v>17.2</v>
      </c>
      <c r="I152" s="22">
        <v>20.399999999999999</v>
      </c>
      <c r="J152" s="35">
        <v>9553.1</v>
      </c>
      <c r="K152" s="21">
        <v>1256.2</v>
      </c>
      <c r="L152" s="21">
        <v>1091.7</v>
      </c>
      <c r="M152" s="21">
        <v>1440.3</v>
      </c>
      <c r="N152" s="21">
        <v>13.1</v>
      </c>
      <c r="O152" s="21">
        <v>11.4</v>
      </c>
      <c r="P152" s="22">
        <v>15.1</v>
      </c>
    </row>
    <row r="153" spans="1:16">
      <c r="A153" s="6" t="s">
        <v>510</v>
      </c>
      <c r="B153" s="55" t="s">
        <v>511</v>
      </c>
      <c r="C153" s="44">
        <v>94367.9</v>
      </c>
      <c r="D153" s="21">
        <v>15835.3</v>
      </c>
      <c r="E153" s="21">
        <v>14533.4</v>
      </c>
      <c r="F153" s="21">
        <v>17163.099999999999</v>
      </c>
      <c r="G153" s="21">
        <v>16.8</v>
      </c>
      <c r="H153" s="21">
        <v>15.4</v>
      </c>
      <c r="I153" s="22">
        <v>18.2</v>
      </c>
      <c r="J153" s="35">
        <v>25322.1</v>
      </c>
      <c r="K153" s="21">
        <v>2871.3</v>
      </c>
      <c r="L153" s="21">
        <v>2518.6999999999998</v>
      </c>
      <c r="M153" s="21">
        <v>3263.6</v>
      </c>
      <c r="N153" s="21">
        <v>11.3</v>
      </c>
      <c r="O153" s="21">
        <v>9.9</v>
      </c>
      <c r="P153" s="22">
        <v>12.9</v>
      </c>
    </row>
    <row r="154" spans="1:16">
      <c r="A154" s="6" t="s">
        <v>662</v>
      </c>
      <c r="B154" s="55" t="s">
        <v>663</v>
      </c>
      <c r="C154" s="44">
        <v>20075.3</v>
      </c>
      <c r="D154" s="21">
        <v>2892.6</v>
      </c>
      <c r="E154" s="21">
        <v>2637.7</v>
      </c>
      <c r="F154" s="21">
        <v>3184.2</v>
      </c>
      <c r="G154" s="21">
        <v>14.4</v>
      </c>
      <c r="H154" s="21">
        <v>13.1</v>
      </c>
      <c r="I154" s="22">
        <v>15.9</v>
      </c>
      <c r="J154" s="35">
        <v>8417.7000000000007</v>
      </c>
      <c r="K154" s="21">
        <v>814.7</v>
      </c>
      <c r="L154" s="21">
        <v>716.4</v>
      </c>
      <c r="M154" s="21">
        <v>923.7</v>
      </c>
      <c r="N154" s="21">
        <v>9.6999999999999993</v>
      </c>
      <c r="O154" s="21">
        <v>8.5</v>
      </c>
      <c r="P154" s="22">
        <v>11</v>
      </c>
    </row>
    <row r="155" spans="1:16">
      <c r="A155" s="6" t="s">
        <v>844</v>
      </c>
      <c r="B155" s="55" t="s">
        <v>845</v>
      </c>
      <c r="C155" s="44">
        <v>47946.5</v>
      </c>
      <c r="D155" s="21">
        <v>6445.1</v>
      </c>
      <c r="E155" s="21">
        <v>5815.6</v>
      </c>
      <c r="F155" s="21">
        <v>7102.7</v>
      </c>
      <c r="G155" s="21">
        <v>13.4</v>
      </c>
      <c r="H155" s="21">
        <v>12.1</v>
      </c>
      <c r="I155" s="22">
        <v>14.8</v>
      </c>
      <c r="J155" s="35">
        <v>35806.5</v>
      </c>
      <c r="K155" s="21">
        <v>3278</v>
      </c>
      <c r="L155" s="21">
        <v>2871.9</v>
      </c>
      <c r="M155" s="21">
        <v>3728.2</v>
      </c>
      <c r="N155" s="21">
        <v>9.1999999999999993</v>
      </c>
      <c r="O155" s="21">
        <v>8</v>
      </c>
      <c r="P155" s="22">
        <v>10.4</v>
      </c>
    </row>
    <row r="156" spans="1:16">
      <c r="A156" s="6" t="s">
        <v>570</v>
      </c>
      <c r="B156" s="55" t="s">
        <v>571</v>
      </c>
      <c r="C156" s="44">
        <v>31229.7</v>
      </c>
      <c r="D156" s="21">
        <v>4640.5</v>
      </c>
      <c r="E156" s="21">
        <v>4220.5</v>
      </c>
      <c r="F156" s="21">
        <v>5100.8</v>
      </c>
      <c r="G156" s="21">
        <v>14.9</v>
      </c>
      <c r="H156" s="21">
        <v>13.5</v>
      </c>
      <c r="I156" s="22">
        <v>16.3</v>
      </c>
      <c r="J156" s="35">
        <v>13483.3</v>
      </c>
      <c r="K156" s="21">
        <v>1436.1</v>
      </c>
      <c r="L156" s="21">
        <v>1252.0999999999999</v>
      </c>
      <c r="M156" s="21">
        <v>1622.8</v>
      </c>
      <c r="N156" s="21">
        <v>10.7</v>
      </c>
      <c r="O156" s="21">
        <v>9.3000000000000007</v>
      </c>
      <c r="P156" s="22">
        <v>12</v>
      </c>
    </row>
    <row r="157" spans="1:16">
      <c r="A157" s="6" t="s">
        <v>502</v>
      </c>
      <c r="B157" s="55" t="s">
        <v>503</v>
      </c>
      <c r="C157" s="44">
        <v>42066.2</v>
      </c>
      <c r="D157" s="21">
        <v>6488.2</v>
      </c>
      <c r="E157" s="21">
        <v>5899.5</v>
      </c>
      <c r="F157" s="21">
        <v>7121.4</v>
      </c>
      <c r="G157" s="21">
        <v>15.4</v>
      </c>
      <c r="H157" s="21">
        <v>14</v>
      </c>
      <c r="I157" s="22">
        <v>16.899999999999999</v>
      </c>
      <c r="J157" s="35">
        <v>16610.8</v>
      </c>
      <c r="K157" s="21">
        <v>1769.6</v>
      </c>
      <c r="L157" s="21">
        <v>1542.8</v>
      </c>
      <c r="M157" s="21">
        <v>2002.5</v>
      </c>
      <c r="N157" s="21">
        <v>10.7</v>
      </c>
      <c r="O157" s="21">
        <v>9.3000000000000007</v>
      </c>
      <c r="P157" s="22">
        <v>12.1</v>
      </c>
    </row>
    <row r="158" spans="1:16">
      <c r="A158" s="6" t="s">
        <v>778</v>
      </c>
      <c r="B158" s="55" t="s">
        <v>779</v>
      </c>
      <c r="C158" s="44">
        <v>49248.4</v>
      </c>
      <c r="D158" s="21">
        <v>6426.3</v>
      </c>
      <c r="E158" s="21">
        <v>5677.8</v>
      </c>
      <c r="F158" s="21">
        <v>7220.4</v>
      </c>
      <c r="G158" s="21">
        <v>13</v>
      </c>
      <c r="H158" s="21">
        <v>11.5</v>
      </c>
      <c r="I158" s="22">
        <v>14.7</v>
      </c>
      <c r="J158" s="35">
        <v>27526.6</v>
      </c>
      <c r="K158" s="21">
        <v>2365.8000000000002</v>
      </c>
      <c r="L158" s="21">
        <v>2042.2</v>
      </c>
      <c r="M158" s="21">
        <v>2720.4</v>
      </c>
      <c r="N158" s="21">
        <v>8.6</v>
      </c>
      <c r="O158" s="21">
        <v>7.4</v>
      </c>
      <c r="P158" s="22">
        <v>9.9</v>
      </c>
    </row>
    <row r="159" spans="1:16">
      <c r="A159" s="6" t="s">
        <v>346</v>
      </c>
      <c r="B159" s="55" t="s">
        <v>347</v>
      </c>
      <c r="C159" s="44">
        <v>47709</v>
      </c>
      <c r="D159" s="21">
        <v>9226.4</v>
      </c>
      <c r="E159" s="21">
        <v>8375.7999999999993</v>
      </c>
      <c r="F159" s="21">
        <v>10155.5</v>
      </c>
      <c r="G159" s="21">
        <v>19.3</v>
      </c>
      <c r="H159" s="21">
        <v>17.600000000000001</v>
      </c>
      <c r="I159" s="22">
        <v>21.3</v>
      </c>
      <c r="J159" s="35">
        <v>11897</v>
      </c>
      <c r="K159" s="21">
        <v>1649.8</v>
      </c>
      <c r="L159" s="21">
        <v>1420.1</v>
      </c>
      <c r="M159" s="21">
        <v>1900.9</v>
      </c>
      <c r="N159" s="21">
        <v>13.9</v>
      </c>
      <c r="O159" s="21">
        <v>11.9</v>
      </c>
      <c r="P159" s="22">
        <v>16</v>
      </c>
    </row>
    <row r="160" spans="1:16">
      <c r="A160" s="6" t="s">
        <v>758</v>
      </c>
      <c r="B160" s="55" t="s">
        <v>759</v>
      </c>
      <c r="C160" s="44">
        <v>81629.399999999994</v>
      </c>
      <c r="D160" s="21">
        <v>11911.3</v>
      </c>
      <c r="E160" s="21">
        <v>10875.7</v>
      </c>
      <c r="F160" s="21">
        <v>12998</v>
      </c>
      <c r="G160" s="21">
        <v>14.6</v>
      </c>
      <c r="H160" s="21">
        <v>13.3</v>
      </c>
      <c r="I160" s="22">
        <v>15.9</v>
      </c>
      <c r="J160" s="35">
        <v>36807.599999999999</v>
      </c>
      <c r="K160" s="21">
        <v>3610.8</v>
      </c>
      <c r="L160" s="21">
        <v>3163</v>
      </c>
      <c r="M160" s="21">
        <v>4097.2</v>
      </c>
      <c r="N160" s="21">
        <v>9.8000000000000007</v>
      </c>
      <c r="O160" s="21">
        <v>8.6</v>
      </c>
      <c r="P160" s="22">
        <v>11.1</v>
      </c>
    </row>
    <row r="161" spans="1:16">
      <c r="A161" s="6" t="s">
        <v>824</v>
      </c>
      <c r="B161" s="55" t="s">
        <v>825</v>
      </c>
      <c r="C161" s="44">
        <v>27691.4</v>
      </c>
      <c r="D161" s="21">
        <v>3586.3</v>
      </c>
      <c r="E161" s="21">
        <v>3216.1</v>
      </c>
      <c r="F161" s="21">
        <v>3994.8</v>
      </c>
      <c r="G161" s="21">
        <v>13</v>
      </c>
      <c r="H161" s="21">
        <v>11.6</v>
      </c>
      <c r="I161" s="22">
        <v>14.4</v>
      </c>
      <c r="J161" s="35">
        <v>19845.599999999999</v>
      </c>
      <c r="K161" s="21">
        <v>1702.4</v>
      </c>
      <c r="L161" s="21">
        <v>1482.1</v>
      </c>
      <c r="M161" s="21">
        <v>1946.2</v>
      </c>
      <c r="N161" s="21">
        <v>8.6</v>
      </c>
      <c r="O161" s="21">
        <v>7.5</v>
      </c>
      <c r="P161" s="22">
        <v>9.8000000000000007</v>
      </c>
    </row>
    <row r="162" spans="1:16">
      <c r="A162" s="6" t="s">
        <v>384</v>
      </c>
      <c r="B162" s="55" t="s">
        <v>385</v>
      </c>
      <c r="C162" s="44">
        <v>71647.199999999997</v>
      </c>
      <c r="D162" s="21">
        <v>11800.9</v>
      </c>
      <c r="E162" s="21">
        <v>10838</v>
      </c>
      <c r="F162" s="21">
        <v>12887.9</v>
      </c>
      <c r="G162" s="21">
        <v>16.5</v>
      </c>
      <c r="H162" s="21">
        <v>15.1</v>
      </c>
      <c r="I162" s="22">
        <v>18</v>
      </c>
      <c r="J162" s="35">
        <v>30712.799999999999</v>
      </c>
      <c r="K162" s="21">
        <v>3493.2</v>
      </c>
      <c r="L162" s="21">
        <v>3081.2</v>
      </c>
      <c r="M162" s="21">
        <v>3934.4</v>
      </c>
      <c r="N162" s="21">
        <v>11.4</v>
      </c>
      <c r="O162" s="21">
        <v>10</v>
      </c>
      <c r="P162" s="22">
        <v>12.8</v>
      </c>
    </row>
    <row r="163" spans="1:16">
      <c r="A163" s="6" t="s">
        <v>420</v>
      </c>
      <c r="B163" s="55" t="s">
        <v>421</v>
      </c>
      <c r="C163" s="44">
        <v>46050.400000000001</v>
      </c>
      <c r="D163" s="21">
        <v>7669</v>
      </c>
      <c r="E163" s="21">
        <v>7095.4</v>
      </c>
      <c r="F163" s="21">
        <v>8292.2000000000007</v>
      </c>
      <c r="G163" s="21">
        <v>16.7</v>
      </c>
      <c r="H163" s="21">
        <v>15.4</v>
      </c>
      <c r="I163" s="22">
        <v>18</v>
      </c>
      <c r="J163" s="35">
        <v>17875.599999999999</v>
      </c>
      <c r="K163" s="21">
        <v>2105.1999999999998</v>
      </c>
      <c r="L163" s="21">
        <v>1862.4</v>
      </c>
      <c r="M163" s="21">
        <v>2368</v>
      </c>
      <c r="N163" s="21">
        <v>11.8</v>
      </c>
      <c r="O163" s="21">
        <v>10.4</v>
      </c>
      <c r="P163" s="22">
        <v>13.2</v>
      </c>
    </row>
    <row r="164" spans="1:16">
      <c r="A164" s="6" t="s">
        <v>504</v>
      </c>
      <c r="B164" s="55" t="s">
        <v>505</v>
      </c>
      <c r="C164" s="44">
        <v>45515.1</v>
      </c>
      <c r="D164" s="21">
        <v>7358.4</v>
      </c>
      <c r="E164" s="21">
        <v>6772</v>
      </c>
      <c r="F164" s="21">
        <v>7969.6</v>
      </c>
      <c r="G164" s="21">
        <v>16.2</v>
      </c>
      <c r="H164" s="21">
        <v>14.9</v>
      </c>
      <c r="I164" s="22">
        <v>17.5</v>
      </c>
      <c r="J164" s="35">
        <v>14785.9</v>
      </c>
      <c r="K164" s="21">
        <v>1634.4</v>
      </c>
      <c r="L164" s="21">
        <v>1445.8</v>
      </c>
      <c r="M164" s="21">
        <v>1839</v>
      </c>
      <c r="N164" s="21">
        <v>11.1</v>
      </c>
      <c r="O164" s="21">
        <v>9.8000000000000007</v>
      </c>
      <c r="P164" s="22">
        <v>12.4</v>
      </c>
    </row>
    <row r="165" spans="1:16">
      <c r="A165" s="6" t="s">
        <v>476</v>
      </c>
      <c r="B165" s="55" t="s">
        <v>477</v>
      </c>
      <c r="C165" s="44">
        <v>81439.5</v>
      </c>
      <c r="D165" s="21">
        <v>14702</v>
      </c>
      <c r="E165" s="21">
        <v>13405.8</v>
      </c>
      <c r="F165" s="21">
        <v>16125</v>
      </c>
      <c r="G165" s="21">
        <v>18.100000000000001</v>
      </c>
      <c r="H165" s="21">
        <v>16.5</v>
      </c>
      <c r="I165" s="22">
        <v>19.8</v>
      </c>
      <c r="J165" s="35">
        <v>31244.5</v>
      </c>
      <c r="K165" s="21">
        <v>3911.7</v>
      </c>
      <c r="L165" s="21">
        <v>3379.8</v>
      </c>
      <c r="M165" s="21">
        <v>4502.5</v>
      </c>
      <c r="N165" s="21">
        <v>12.5</v>
      </c>
      <c r="O165" s="21">
        <v>10.8</v>
      </c>
      <c r="P165" s="22">
        <v>14.4</v>
      </c>
    </row>
    <row r="166" spans="1:16">
      <c r="A166" s="6" t="s">
        <v>826</v>
      </c>
      <c r="B166" s="55" t="s">
        <v>827</v>
      </c>
      <c r="C166" s="44">
        <v>74619.399999999994</v>
      </c>
      <c r="D166" s="21">
        <v>11733.4</v>
      </c>
      <c r="E166" s="21">
        <v>10195.799999999999</v>
      </c>
      <c r="F166" s="21">
        <v>13251.9</v>
      </c>
      <c r="G166" s="21">
        <v>15.7</v>
      </c>
      <c r="H166" s="21">
        <v>13.7</v>
      </c>
      <c r="I166" s="22">
        <v>17.8</v>
      </c>
      <c r="J166" s="35">
        <v>27879.599999999999</v>
      </c>
      <c r="K166" s="21">
        <v>3047.5</v>
      </c>
      <c r="L166" s="21">
        <v>2569.1999999999998</v>
      </c>
      <c r="M166" s="21">
        <v>3617</v>
      </c>
      <c r="N166" s="21">
        <v>10.9</v>
      </c>
      <c r="O166" s="21">
        <v>9.1999999999999993</v>
      </c>
      <c r="P166" s="22">
        <v>13</v>
      </c>
    </row>
    <row r="167" spans="1:16">
      <c r="A167" s="6" t="s">
        <v>440</v>
      </c>
      <c r="B167" s="55" t="s">
        <v>441</v>
      </c>
      <c r="C167" s="44">
        <v>39911.300000000003</v>
      </c>
      <c r="D167" s="21">
        <v>6625.5</v>
      </c>
      <c r="E167" s="21">
        <v>6080.9</v>
      </c>
      <c r="F167" s="21">
        <v>7196</v>
      </c>
      <c r="G167" s="21">
        <v>16.600000000000001</v>
      </c>
      <c r="H167" s="21">
        <v>15.2</v>
      </c>
      <c r="I167" s="22">
        <v>18</v>
      </c>
      <c r="J167" s="35">
        <v>14670.7</v>
      </c>
      <c r="K167" s="21">
        <v>1711</v>
      </c>
      <c r="L167" s="21">
        <v>1503.2</v>
      </c>
      <c r="M167" s="21">
        <v>1932.7</v>
      </c>
      <c r="N167" s="21">
        <v>11.7</v>
      </c>
      <c r="O167" s="21">
        <v>10.199999999999999</v>
      </c>
      <c r="P167" s="22">
        <v>13.2</v>
      </c>
    </row>
    <row r="168" spans="1:16">
      <c r="A168" s="6" t="s">
        <v>560</v>
      </c>
      <c r="B168" s="55" t="s">
        <v>561</v>
      </c>
      <c r="C168" s="44">
        <v>41555.300000000003</v>
      </c>
      <c r="D168" s="21">
        <v>6627.4</v>
      </c>
      <c r="E168" s="21">
        <v>6080.4</v>
      </c>
      <c r="F168" s="21">
        <v>7195.6</v>
      </c>
      <c r="G168" s="21">
        <v>15.9</v>
      </c>
      <c r="H168" s="21">
        <v>14.6</v>
      </c>
      <c r="I168" s="22">
        <v>17.3</v>
      </c>
      <c r="J168" s="35">
        <v>13600.7</v>
      </c>
      <c r="K168" s="21">
        <v>1510.4</v>
      </c>
      <c r="L168" s="21">
        <v>1339.1</v>
      </c>
      <c r="M168" s="21">
        <v>1694.5</v>
      </c>
      <c r="N168" s="21">
        <v>11.1</v>
      </c>
      <c r="O168" s="21">
        <v>9.8000000000000007</v>
      </c>
      <c r="P168" s="22">
        <v>12.5</v>
      </c>
    </row>
    <row r="169" spans="1:16">
      <c r="A169" s="6" t="s">
        <v>326</v>
      </c>
      <c r="B169" s="55" t="s">
        <v>327</v>
      </c>
      <c r="C169" s="44">
        <v>62243.1</v>
      </c>
      <c r="D169" s="21">
        <v>11604.4</v>
      </c>
      <c r="E169" s="21">
        <v>10707.6</v>
      </c>
      <c r="F169" s="21">
        <v>12549.3</v>
      </c>
      <c r="G169" s="21">
        <v>18.600000000000001</v>
      </c>
      <c r="H169" s="21">
        <v>17.2</v>
      </c>
      <c r="I169" s="22">
        <v>20.2</v>
      </c>
      <c r="J169" s="35">
        <v>14003.9</v>
      </c>
      <c r="K169" s="21">
        <v>1847.4</v>
      </c>
      <c r="L169" s="21">
        <v>1611.9</v>
      </c>
      <c r="M169" s="21">
        <v>2099.6</v>
      </c>
      <c r="N169" s="21">
        <v>13.2</v>
      </c>
      <c r="O169" s="21">
        <v>11.5</v>
      </c>
      <c r="P169" s="22">
        <v>15</v>
      </c>
    </row>
    <row r="170" spans="1:16">
      <c r="A170" s="6" t="s">
        <v>738</v>
      </c>
      <c r="B170" s="55" t="s">
        <v>739</v>
      </c>
      <c r="C170" s="44">
        <v>40323.800000000003</v>
      </c>
      <c r="D170" s="21">
        <v>5579.1</v>
      </c>
      <c r="E170" s="21">
        <v>5064.7</v>
      </c>
      <c r="F170" s="21">
        <v>6148.8</v>
      </c>
      <c r="G170" s="21">
        <v>13.8</v>
      </c>
      <c r="H170" s="21">
        <v>12.6</v>
      </c>
      <c r="I170" s="22">
        <v>15.2</v>
      </c>
      <c r="J170" s="35">
        <v>23277.200000000001</v>
      </c>
      <c r="K170" s="21">
        <v>2126.1999999999998</v>
      </c>
      <c r="L170" s="21">
        <v>1860.7</v>
      </c>
      <c r="M170" s="21">
        <v>2417</v>
      </c>
      <c r="N170" s="21">
        <v>9.1</v>
      </c>
      <c r="O170" s="21">
        <v>8</v>
      </c>
      <c r="P170" s="22">
        <v>10.4</v>
      </c>
    </row>
    <row r="171" spans="1:16">
      <c r="A171" s="6" t="s">
        <v>572</v>
      </c>
      <c r="B171" s="55" t="s">
        <v>573</v>
      </c>
      <c r="C171" s="44">
        <v>46042.6</v>
      </c>
      <c r="D171" s="21">
        <v>6830.4</v>
      </c>
      <c r="E171" s="21">
        <v>6239.5</v>
      </c>
      <c r="F171" s="21">
        <v>7486.9</v>
      </c>
      <c r="G171" s="21">
        <v>14.8</v>
      </c>
      <c r="H171" s="21">
        <v>13.6</v>
      </c>
      <c r="I171" s="22">
        <v>16.3</v>
      </c>
      <c r="J171" s="35">
        <v>16778.400000000001</v>
      </c>
      <c r="K171" s="21">
        <v>1647.2</v>
      </c>
      <c r="L171" s="21">
        <v>1448.5</v>
      </c>
      <c r="M171" s="21">
        <v>1863.2</v>
      </c>
      <c r="N171" s="21">
        <v>9.8000000000000007</v>
      </c>
      <c r="O171" s="21">
        <v>8.6</v>
      </c>
      <c r="P171" s="22">
        <v>11.1</v>
      </c>
    </row>
    <row r="172" spans="1:16">
      <c r="A172" s="6" t="s">
        <v>396</v>
      </c>
      <c r="B172" s="55" t="s">
        <v>397</v>
      </c>
      <c r="C172" s="44">
        <v>67158.2</v>
      </c>
      <c r="D172" s="21">
        <v>11386</v>
      </c>
      <c r="E172" s="21">
        <v>10539.2</v>
      </c>
      <c r="F172" s="21">
        <v>12293.5</v>
      </c>
      <c r="G172" s="21">
        <v>17</v>
      </c>
      <c r="H172" s="21">
        <v>15.7</v>
      </c>
      <c r="I172" s="22">
        <v>18.3</v>
      </c>
      <c r="J172" s="35">
        <v>18228.8</v>
      </c>
      <c r="K172" s="21">
        <v>2143</v>
      </c>
      <c r="L172" s="21">
        <v>1895.5</v>
      </c>
      <c r="M172" s="21">
        <v>2416.6</v>
      </c>
      <c r="N172" s="21">
        <v>11.8</v>
      </c>
      <c r="O172" s="21">
        <v>10.4</v>
      </c>
      <c r="P172" s="22">
        <v>13.3</v>
      </c>
    </row>
    <row r="173" spans="1:16">
      <c r="A173" s="6" t="s">
        <v>334</v>
      </c>
      <c r="B173" s="55" t="s">
        <v>335</v>
      </c>
      <c r="C173" s="44">
        <v>47356.4</v>
      </c>
      <c r="D173" s="21">
        <v>8241.4</v>
      </c>
      <c r="E173" s="21">
        <v>7456.7</v>
      </c>
      <c r="F173" s="21">
        <v>9065.7000000000007</v>
      </c>
      <c r="G173" s="21">
        <v>17.399999999999999</v>
      </c>
      <c r="H173" s="21">
        <v>15.7</v>
      </c>
      <c r="I173" s="22">
        <v>19.100000000000001</v>
      </c>
      <c r="J173" s="35">
        <v>17006.599999999999</v>
      </c>
      <c r="K173" s="21">
        <v>2156.6999999999998</v>
      </c>
      <c r="L173" s="21">
        <v>1895.3</v>
      </c>
      <c r="M173" s="21">
        <v>2436.8000000000002</v>
      </c>
      <c r="N173" s="21">
        <v>12.7</v>
      </c>
      <c r="O173" s="21">
        <v>11.1</v>
      </c>
      <c r="P173" s="22">
        <v>14.3</v>
      </c>
    </row>
    <row r="174" spans="1:16">
      <c r="A174" s="6" t="s">
        <v>512</v>
      </c>
      <c r="B174" s="55" t="s">
        <v>513</v>
      </c>
      <c r="C174" s="44">
        <v>126337.4</v>
      </c>
      <c r="D174" s="21">
        <v>20418.3</v>
      </c>
      <c r="E174" s="21">
        <v>18795.599999999999</v>
      </c>
      <c r="F174" s="21">
        <v>22082.7</v>
      </c>
      <c r="G174" s="21">
        <v>16.2</v>
      </c>
      <c r="H174" s="21">
        <v>14.9</v>
      </c>
      <c r="I174" s="22">
        <v>17.5</v>
      </c>
      <c r="J174" s="35">
        <v>39829.599999999999</v>
      </c>
      <c r="K174" s="21">
        <v>4452.1000000000004</v>
      </c>
      <c r="L174" s="21">
        <v>3932.6</v>
      </c>
      <c r="M174" s="21">
        <v>5007.5</v>
      </c>
      <c r="N174" s="21">
        <v>11.2</v>
      </c>
      <c r="O174" s="21">
        <v>9.9</v>
      </c>
      <c r="P174" s="22">
        <v>12.6</v>
      </c>
    </row>
    <row r="175" spans="1:16">
      <c r="A175" s="6" t="s">
        <v>604</v>
      </c>
      <c r="B175" s="55" t="s">
        <v>605</v>
      </c>
      <c r="C175" s="44">
        <v>77933.100000000006</v>
      </c>
      <c r="D175" s="21">
        <v>11687.5</v>
      </c>
      <c r="E175" s="21">
        <v>10712.1</v>
      </c>
      <c r="F175" s="21">
        <v>12750.4</v>
      </c>
      <c r="G175" s="21">
        <v>15</v>
      </c>
      <c r="H175" s="21">
        <v>13.7</v>
      </c>
      <c r="I175" s="22">
        <v>16.399999999999999</v>
      </c>
      <c r="J175" s="35">
        <v>35431.9</v>
      </c>
      <c r="K175" s="21">
        <v>3624.1</v>
      </c>
      <c r="L175" s="21">
        <v>3200.4</v>
      </c>
      <c r="M175" s="21">
        <v>4077</v>
      </c>
      <c r="N175" s="21">
        <v>10.199999999999999</v>
      </c>
      <c r="O175" s="21">
        <v>9</v>
      </c>
      <c r="P175" s="22">
        <v>11.5</v>
      </c>
    </row>
    <row r="176" spans="1:16">
      <c r="A176" s="6" t="s">
        <v>514</v>
      </c>
      <c r="B176" s="55" t="s">
        <v>515</v>
      </c>
      <c r="C176" s="44">
        <v>74436.7</v>
      </c>
      <c r="D176" s="21">
        <v>12561.9</v>
      </c>
      <c r="E176" s="21">
        <v>11542.7</v>
      </c>
      <c r="F176" s="21">
        <v>13631.8</v>
      </c>
      <c r="G176" s="21">
        <v>16.899999999999999</v>
      </c>
      <c r="H176" s="21">
        <v>15.5</v>
      </c>
      <c r="I176" s="22">
        <v>18.3</v>
      </c>
      <c r="J176" s="35">
        <v>27318.3</v>
      </c>
      <c r="K176" s="21">
        <v>3111.3</v>
      </c>
      <c r="L176" s="21">
        <v>2732.8</v>
      </c>
      <c r="M176" s="21">
        <v>3516.4</v>
      </c>
      <c r="N176" s="21">
        <v>11.4</v>
      </c>
      <c r="O176" s="21">
        <v>10</v>
      </c>
      <c r="P176" s="22">
        <v>12.9</v>
      </c>
    </row>
    <row r="177" spans="1:16">
      <c r="A177" s="6" t="s">
        <v>422</v>
      </c>
      <c r="B177" s="55" t="s">
        <v>423</v>
      </c>
      <c r="C177" s="44">
        <v>26377.9</v>
      </c>
      <c r="D177" s="21">
        <v>4349.3999999999996</v>
      </c>
      <c r="E177" s="21">
        <v>4002.3</v>
      </c>
      <c r="F177" s="21">
        <v>4723.8</v>
      </c>
      <c r="G177" s="21">
        <v>16.5</v>
      </c>
      <c r="H177" s="21">
        <v>15.2</v>
      </c>
      <c r="I177" s="22">
        <v>17.899999999999999</v>
      </c>
      <c r="J177" s="35">
        <v>7062.1</v>
      </c>
      <c r="K177" s="21">
        <v>801.1</v>
      </c>
      <c r="L177" s="21">
        <v>708.8</v>
      </c>
      <c r="M177" s="21">
        <v>903.2</v>
      </c>
      <c r="N177" s="21">
        <v>11.3</v>
      </c>
      <c r="O177" s="21">
        <v>10</v>
      </c>
      <c r="P177" s="22">
        <v>12.8</v>
      </c>
    </row>
    <row r="178" spans="1:16">
      <c r="A178" s="6" t="s">
        <v>718</v>
      </c>
      <c r="B178" s="55" t="s">
        <v>719</v>
      </c>
      <c r="C178" s="44">
        <v>38725.4</v>
      </c>
      <c r="D178" s="21">
        <v>5493.4</v>
      </c>
      <c r="E178" s="21">
        <v>5003.2</v>
      </c>
      <c r="F178" s="21">
        <v>6031.3</v>
      </c>
      <c r="G178" s="21">
        <v>14.2</v>
      </c>
      <c r="H178" s="21">
        <v>12.9</v>
      </c>
      <c r="I178" s="22">
        <v>15.6</v>
      </c>
      <c r="J178" s="35">
        <v>13933.6</v>
      </c>
      <c r="K178" s="21">
        <v>1324.7</v>
      </c>
      <c r="L178" s="21">
        <v>1160.9000000000001</v>
      </c>
      <c r="M178" s="21">
        <v>1502.8</v>
      </c>
      <c r="N178" s="21">
        <v>9.5</v>
      </c>
      <c r="O178" s="21">
        <v>8.3000000000000007</v>
      </c>
      <c r="P178" s="22">
        <v>10.8</v>
      </c>
    </row>
    <row r="179" spans="1:16">
      <c r="A179" s="6" t="s">
        <v>606</v>
      </c>
      <c r="B179" s="55" t="s">
        <v>607</v>
      </c>
      <c r="C179" s="44">
        <v>216085.2</v>
      </c>
      <c r="D179" s="21">
        <v>31931.599999999999</v>
      </c>
      <c r="E179" s="21">
        <v>29247.599999999999</v>
      </c>
      <c r="F179" s="21">
        <v>34845.5</v>
      </c>
      <c r="G179" s="21">
        <v>14.8</v>
      </c>
      <c r="H179" s="21">
        <v>13.5</v>
      </c>
      <c r="I179" s="22">
        <v>16.100000000000001</v>
      </c>
      <c r="J179" s="35">
        <v>126734.8</v>
      </c>
      <c r="K179" s="21">
        <v>13280.7</v>
      </c>
      <c r="L179" s="21">
        <v>11706.8</v>
      </c>
      <c r="M179" s="21">
        <v>14931.8</v>
      </c>
      <c r="N179" s="21">
        <v>10.5</v>
      </c>
      <c r="O179" s="21">
        <v>9.1999999999999993</v>
      </c>
      <c r="P179" s="22">
        <v>11.8</v>
      </c>
    </row>
    <row r="180" spans="1:16">
      <c r="A180" s="6" t="s">
        <v>478</v>
      </c>
      <c r="B180" s="55" t="s">
        <v>479</v>
      </c>
      <c r="C180" s="44">
        <v>127141.9</v>
      </c>
      <c r="D180" s="21">
        <v>21347.4</v>
      </c>
      <c r="E180" s="21">
        <v>19679.8</v>
      </c>
      <c r="F180" s="21">
        <v>23058</v>
      </c>
      <c r="G180" s="21">
        <v>16.8</v>
      </c>
      <c r="H180" s="21">
        <v>15.5</v>
      </c>
      <c r="I180" s="22">
        <v>18.100000000000001</v>
      </c>
      <c r="J180" s="35">
        <v>53095.1</v>
      </c>
      <c r="K180" s="21">
        <v>6354.7</v>
      </c>
      <c r="L180" s="21">
        <v>5633.2</v>
      </c>
      <c r="M180" s="21">
        <v>7149.5</v>
      </c>
      <c r="N180" s="21">
        <v>12</v>
      </c>
      <c r="O180" s="21">
        <v>10.6</v>
      </c>
      <c r="P180" s="22">
        <v>13.5</v>
      </c>
    </row>
    <row r="181" spans="1:16">
      <c r="A181" s="6" t="s">
        <v>424</v>
      </c>
      <c r="B181" s="55" t="s">
        <v>425</v>
      </c>
      <c r="C181" s="44">
        <v>36311.4</v>
      </c>
      <c r="D181" s="21">
        <v>6607.8</v>
      </c>
      <c r="E181" s="21">
        <v>6023.5</v>
      </c>
      <c r="F181" s="21">
        <v>7224.7</v>
      </c>
      <c r="G181" s="21">
        <v>18.2</v>
      </c>
      <c r="H181" s="21">
        <v>16.600000000000001</v>
      </c>
      <c r="I181" s="22">
        <v>19.899999999999999</v>
      </c>
      <c r="J181" s="35">
        <v>16554.599999999999</v>
      </c>
      <c r="K181" s="21">
        <v>2162.8000000000002</v>
      </c>
      <c r="L181" s="21">
        <v>1872.9</v>
      </c>
      <c r="M181" s="21">
        <v>2481</v>
      </c>
      <c r="N181" s="21">
        <v>13.1</v>
      </c>
      <c r="O181" s="21">
        <v>11.3</v>
      </c>
      <c r="P181" s="22">
        <v>15</v>
      </c>
    </row>
    <row r="182" spans="1:16">
      <c r="A182" s="6" t="s">
        <v>442</v>
      </c>
      <c r="B182" s="55" t="s">
        <v>443</v>
      </c>
      <c r="C182" s="44">
        <v>79762.7</v>
      </c>
      <c r="D182" s="21">
        <v>15315.1</v>
      </c>
      <c r="E182" s="21">
        <v>13739.1</v>
      </c>
      <c r="F182" s="21">
        <v>17085.2</v>
      </c>
      <c r="G182" s="21">
        <v>19.2</v>
      </c>
      <c r="H182" s="21">
        <v>17.2</v>
      </c>
      <c r="I182" s="22">
        <v>21.4</v>
      </c>
      <c r="J182" s="35">
        <v>24588.3</v>
      </c>
      <c r="K182" s="21">
        <v>3280.5</v>
      </c>
      <c r="L182" s="21">
        <v>2787.1</v>
      </c>
      <c r="M182" s="21">
        <v>3836.2</v>
      </c>
      <c r="N182" s="21">
        <v>13.3</v>
      </c>
      <c r="O182" s="21">
        <v>11.3</v>
      </c>
      <c r="P182" s="22">
        <v>15.6</v>
      </c>
    </row>
    <row r="183" spans="1:16">
      <c r="A183" s="6" t="s">
        <v>462</v>
      </c>
      <c r="B183" s="55" t="s">
        <v>463</v>
      </c>
      <c r="C183" s="44">
        <v>49896.9</v>
      </c>
      <c r="D183" s="21">
        <v>8532.9</v>
      </c>
      <c r="E183" s="21">
        <v>7839.2</v>
      </c>
      <c r="F183" s="21">
        <v>9255.4</v>
      </c>
      <c r="G183" s="21">
        <v>17.100000000000001</v>
      </c>
      <c r="H183" s="21">
        <v>15.7</v>
      </c>
      <c r="I183" s="22">
        <v>18.5</v>
      </c>
      <c r="J183" s="35">
        <v>12032.1</v>
      </c>
      <c r="K183" s="21">
        <v>1395.1</v>
      </c>
      <c r="L183" s="21">
        <v>1222.0999999999999</v>
      </c>
      <c r="M183" s="21">
        <v>1589.6</v>
      </c>
      <c r="N183" s="21">
        <v>11.6</v>
      </c>
      <c r="O183" s="21">
        <v>10.199999999999999</v>
      </c>
      <c r="P183" s="22">
        <v>13.2</v>
      </c>
    </row>
    <row r="184" spans="1:16">
      <c r="A184" s="6" t="s">
        <v>708</v>
      </c>
      <c r="B184" s="55" t="s">
        <v>709</v>
      </c>
      <c r="C184" s="44">
        <v>20090</v>
      </c>
      <c r="D184" s="21">
        <v>2854.4</v>
      </c>
      <c r="E184" s="21">
        <v>2587</v>
      </c>
      <c r="F184" s="21">
        <v>3147</v>
      </c>
      <c r="G184" s="21">
        <v>14.2</v>
      </c>
      <c r="H184" s="21">
        <v>12.9</v>
      </c>
      <c r="I184" s="22">
        <v>15.7</v>
      </c>
      <c r="J184" s="35">
        <v>7325</v>
      </c>
      <c r="K184" s="21">
        <v>690.1</v>
      </c>
      <c r="L184" s="21">
        <v>602.79999999999995</v>
      </c>
      <c r="M184" s="21">
        <v>784.3</v>
      </c>
      <c r="N184" s="21">
        <v>9.4</v>
      </c>
      <c r="O184" s="21">
        <v>8.1999999999999993</v>
      </c>
      <c r="P184" s="22">
        <v>10.7</v>
      </c>
    </row>
    <row r="185" spans="1:16">
      <c r="A185" s="6" t="s">
        <v>426</v>
      </c>
      <c r="B185" s="55" t="s">
        <v>427</v>
      </c>
      <c r="C185" s="44">
        <v>77925.3</v>
      </c>
      <c r="D185" s="21">
        <v>14362.3</v>
      </c>
      <c r="E185" s="21">
        <v>13087.1</v>
      </c>
      <c r="F185" s="21">
        <v>15756</v>
      </c>
      <c r="G185" s="21">
        <v>18.399999999999999</v>
      </c>
      <c r="H185" s="21">
        <v>16.8</v>
      </c>
      <c r="I185" s="22">
        <v>20.2</v>
      </c>
      <c r="J185" s="35">
        <v>20447.7</v>
      </c>
      <c r="K185" s="21">
        <v>2694.1</v>
      </c>
      <c r="L185" s="21">
        <v>2326.6</v>
      </c>
      <c r="M185" s="21">
        <v>3097.5</v>
      </c>
      <c r="N185" s="21">
        <v>13.2</v>
      </c>
      <c r="O185" s="21">
        <v>11.4</v>
      </c>
      <c r="P185" s="22">
        <v>15.1</v>
      </c>
    </row>
    <row r="186" spans="1:16">
      <c r="A186" s="6" t="s">
        <v>846</v>
      </c>
      <c r="B186" s="55" t="s">
        <v>847</v>
      </c>
      <c r="C186" s="44">
        <v>27090.3</v>
      </c>
      <c r="D186" s="21">
        <v>3565</v>
      </c>
      <c r="E186" s="21">
        <v>3220.7</v>
      </c>
      <c r="F186" s="21">
        <v>3913</v>
      </c>
      <c r="G186" s="21">
        <v>13.2</v>
      </c>
      <c r="H186" s="21">
        <v>11.9</v>
      </c>
      <c r="I186" s="22">
        <v>14.4</v>
      </c>
      <c r="J186" s="35">
        <v>25839.7</v>
      </c>
      <c r="K186" s="21">
        <v>2421.6</v>
      </c>
      <c r="L186" s="21">
        <v>2119.4</v>
      </c>
      <c r="M186" s="21">
        <v>2754.7</v>
      </c>
      <c r="N186" s="21">
        <v>9.4</v>
      </c>
      <c r="O186" s="21">
        <v>8.1999999999999993</v>
      </c>
      <c r="P186" s="22">
        <v>10.7</v>
      </c>
    </row>
    <row r="187" spans="1:16">
      <c r="A187" s="6" t="s">
        <v>386</v>
      </c>
      <c r="B187" s="55" t="s">
        <v>387</v>
      </c>
      <c r="C187" s="44">
        <v>32537.1</v>
      </c>
      <c r="D187" s="21">
        <v>5973.3</v>
      </c>
      <c r="E187" s="21">
        <v>5474.1</v>
      </c>
      <c r="F187" s="21">
        <v>6513.8</v>
      </c>
      <c r="G187" s="21">
        <v>18.399999999999999</v>
      </c>
      <c r="H187" s="21">
        <v>16.8</v>
      </c>
      <c r="I187" s="22">
        <v>20</v>
      </c>
      <c r="J187" s="35">
        <v>9642.9</v>
      </c>
      <c r="K187" s="21">
        <v>1298.5</v>
      </c>
      <c r="L187" s="21">
        <v>1128.2</v>
      </c>
      <c r="M187" s="21">
        <v>1487.5</v>
      </c>
      <c r="N187" s="21">
        <v>13.5</v>
      </c>
      <c r="O187" s="21">
        <v>11.7</v>
      </c>
      <c r="P187" s="22">
        <v>15.4</v>
      </c>
    </row>
    <row r="188" spans="1:16">
      <c r="A188" s="6" t="s">
        <v>464</v>
      </c>
      <c r="B188" s="55" t="s">
        <v>465</v>
      </c>
      <c r="C188" s="44">
        <v>64654.2</v>
      </c>
      <c r="D188" s="21">
        <v>11572.8</v>
      </c>
      <c r="E188" s="21">
        <v>10579.9</v>
      </c>
      <c r="F188" s="21">
        <v>12641.4</v>
      </c>
      <c r="G188" s="21">
        <v>17.899999999999999</v>
      </c>
      <c r="H188" s="21">
        <v>16.399999999999999</v>
      </c>
      <c r="I188" s="22">
        <v>19.600000000000001</v>
      </c>
      <c r="J188" s="35">
        <v>18846.8</v>
      </c>
      <c r="K188" s="21">
        <v>2342</v>
      </c>
      <c r="L188" s="21">
        <v>2027.2</v>
      </c>
      <c r="M188" s="21">
        <v>2690.4</v>
      </c>
      <c r="N188" s="21">
        <v>12.4</v>
      </c>
      <c r="O188" s="21">
        <v>10.8</v>
      </c>
      <c r="P188" s="22">
        <v>14.3</v>
      </c>
    </row>
    <row r="189" spans="1:16">
      <c r="A189" s="6" t="s">
        <v>362</v>
      </c>
      <c r="B189" s="55" t="s">
        <v>363</v>
      </c>
      <c r="C189" s="44">
        <v>89714.1</v>
      </c>
      <c r="D189" s="21">
        <v>16568.900000000001</v>
      </c>
      <c r="E189" s="21">
        <v>15262.5</v>
      </c>
      <c r="F189" s="21">
        <v>17930.099999999999</v>
      </c>
      <c r="G189" s="21">
        <v>18.5</v>
      </c>
      <c r="H189" s="21">
        <v>17</v>
      </c>
      <c r="I189" s="22">
        <v>20</v>
      </c>
      <c r="J189" s="35">
        <v>26409.9</v>
      </c>
      <c r="K189" s="21">
        <v>3324.8</v>
      </c>
      <c r="L189" s="21">
        <v>2900</v>
      </c>
      <c r="M189" s="21">
        <v>3797.8</v>
      </c>
      <c r="N189" s="21">
        <v>12.6</v>
      </c>
      <c r="O189" s="21">
        <v>11</v>
      </c>
      <c r="P189" s="22">
        <v>14.4</v>
      </c>
    </row>
    <row r="190" spans="1:16">
      <c r="A190" s="6" t="s">
        <v>428</v>
      </c>
      <c r="B190" s="55" t="s">
        <v>429</v>
      </c>
      <c r="C190" s="44">
        <v>59698.7</v>
      </c>
      <c r="D190" s="21">
        <v>10550.1</v>
      </c>
      <c r="E190" s="21">
        <v>9667.2000000000007</v>
      </c>
      <c r="F190" s="21">
        <v>11485.1</v>
      </c>
      <c r="G190" s="21">
        <v>17.7</v>
      </c>
      <c r="H190" s="21">
        <v>16.2</v>
      </c>
      <c r="I190" s="22">
        <v>19.2</v>
      </c>
      <c r="J190" s="35">
        <v>20804.3</v>
      </c>
      <c r="K190" s="21">
        <v>2543.3000000000002</v>
      </c>
      <c r="L190" s="21">
        <v>2230.8000000000002</v>
      </c>
      <c r="M190" s="21">
        <v>2893.7</v>
      </c>
      <c r="N190" s="21">
        <v>12.2</v>
      </c>
      <c r="O190" s="21">
        <v>10.7</v>
      </c>
      <c r="P190" s="22">
        <v>13.9</v>
      </c>
    </row>
    <row r="191" spans="1:16">
      <c r="A191" s="6" t="s">
        <v>608</v>
      </c>
      <c r="B191" s="55" t="s">
        <v>609</v>
      </c>
      <c r="C191" s="44">
        <v>43733</v>
      </c>
      <c r="D191" s="21">
        <v>7459.6</v>
      </c>
      <c r="E191" s="21">
        <v>6790.1</v>
      </c>
      <c r="F191" s="21">
        <v>8180</v>
      </c>
      <c r="G191" s="21">
        <v>17.100000000000001</v>
      </c>
      <c r="H191" s="21">
        <v>15.5</v>
      </c>
      <c r="I191" s="22">
        <v>18.7</v>
      </c>
      <c r="J191" s="35">
        <v>16035</v>
      </c>
      <c r="K191" s="21">
        <v>1900.7</v>
      </c>
      <c r="L191" s="21">
        <v>1637.9</v>
      </c>
      <c r="M191" s="21">
        <v>2190</v>
      </c>
      <c r="N191" s="21">
        <v>11.9</v>
      </c>
      <c r="O191" s="21">
        <v>10.199999999999999</v>
      </c>
      <c r="P191" s="22">
        <v>13.7</v>
      </c>
    </row>
    <row r="192" spans="1:16">
      <c r="A192" s="6" t="s">
        <v>780</v>
      </c>
      <c r="B192" s="55" t="s">
        <v>781</v>
      </c>
      <c r="C192" s="44">
        <v>40972.9</v>
      </c>
      <c r="D192" s="21">
        <v>5986.8</v>
      </c>
      <c r="E192" s="21">
        <v>5434.9</v>
      </c>
      <c r="F192" s="21">
        <v>6554.5</v>
      </c>
      <c r="G192" s="21">
        <v>14.6</v>
      </c>
      <c r="H192" s="21">
        <v>13.3</v>
      </c>
      <c r="I192" s="22">
        <v>16</v>
      </c>
      <c r="J192" s="35">
        <v>20953.099999999999</v>
      </c>
      <c r="K192" s="21">
        <v>2065.4</v>
      </c>
      <c r="L192" s="21">
        <v>1813.2</v>
      </c>
      <c r="M192" s="21">
        <v>2351.5</v>
      </c>
      <c r="N192" s="21">
        <v>9.9</v>
      </c>
      <c r="O192" s="21">
        <v>8.6999999999999993</v>
      </c>
      <c r="P192" s="22">
        <v>11.2</v>
      </c>
    </row>
    <row r="193" spans="1:16">
      <c r="A193" s="6" t="s">
        <v>854</v>
      </c>
      <c r="B193" s="55" t="s">
        <v>855</v>
      </c>
      <c r="C193" s="44">
        <v>74783.399999999994</v>
      </c>
      <c r="D193" s="21">
        <v>9846.1</v>
      </c>
      <c r="E193" s="21">
        <v>8853.2999999999993</v>
      </c>
      <c r="F193" s="21">
        <v>10912</v>
      </c>
      <c r="G193" s="21">
        <v>13.2</v>
      </c>
      <c r="H193" s="21">
        <v>11.8</v>
      </c>
      <c r="I193" s="22">
        <v>14.6</v>
      </c>
      <c r="J193" s="35">
        <v>39201.599999999999</v>
      </c>
      <c r="K193" s="21">
        <v>3439</v>
      </c>
      <c r="L193" s="21">
        <v>2989</v>
      </c>
      <c r="M193" s="21">
        <v>3951.5</v>
      </c>
      <c r="N193" s="21">
        <v>8.8000000000000007</v>
      </c>
      <c r="O193" s="21">
        <v>7.6</v>
      </c>
      <c r="P193" s="22">
        <v>10.1</v>
      </c>
    </row>
    <row r="194" spans="1:16">
      <c r="A194" s="6" t="s">
        <v>342</v>
      </c>
      <c r="B194" s="55" t="s">
        <v>343</v>
      </c>
      <c r="C194" s="44">
        <v>55350.7</v>
      </c>
      <c r="D194" s="21">
        <v>10306.6</v>
      </c>
      <c r="E194" s="21">
        <v>9510.7000000000007</v>
      </c>
      <c r="F194" s="21">
        <v>11161.9</v>
      </c>
      <c r="G194" s="21">
        <v>18.600000000000001</v>
      </c>
      <c r="H194" s="21">
        <v>17.2</v>
      </c>
      <c r="I194" s="22">
        <v>20.2</v>
      </c>
      <c r="J194" s="35">
        <v>15264.3</v>
      </c>
      <c r="K194" s="21">
        <v>2017.8</v>
      </c>
      <c r="L194" s="21">
        <v>1767.8</v>
      </c>
      <c r="M194" s="21">
        <v>2291.9</v>
      </c>
      <c r="N194" s="21">
        <v>13.2</v>
      </c>
      <c r="O194" s="21">
        <v>11.6</v>
      </c>
      <c r="P194" s="22">
        <v>15</v>
      </c>
    </row>
    <row r="195" spans="1:16">
      <c r="A195" s="6" t="s">
        <v>388</v>
      </c>
      <c r="B195" s="55" t="s">
        <v>389</v>
      </c>
      <c r="C195" s="44">
        <v>30180.9</v>
      </c>
      <c r="D195" s="21">
        <v>5251</v>
      </c>
      <c r="E195" s="21">
        <v>4853.8</v>
      </c>
      <c r="F195" s="21">
        <v>5671.1</v>
      </c>
      <c r="G195" s="21">
        <v>17.399999999999999</v>
      </c>
      <c r="H195" s="21">
        <v>16.100000000000001</v>
      </c>
      <c r="I195" s="22">
        <v>18.8</v>
      </c>
      <c r="J195" s="35">
        <v>8575.1</v>
      </c>
      <c r="K195" s="21">
        <v>1033.5</v>
      </c>
      <c r="L195" s="21">
        <v>913.4</v>
      </c>
      <c r="M195" s="21">
        <v>1163.8</v>
      </c>
      <c r="N195" s="21">
        <v>12.1</v>
      </c>
      <c r="O195" s="21">
        <v>10.7</v>
      </c>
      <c r="P195" s="22">
        <v>13.6</v>
      </c>
    </row>
    <row r="196" spans="1:16">
      <c r="A196" s="6" t="s">
        <v>740</v>
      </c>
      <c r="B196" s="55" t="s">
        <v>741</v>
      </c>
      <c r="C196" s="44">
        <v>45011.5</v>
      </c>
      <c r="D196" s="21">
        <v>6200</v>
      </c>
      <c r="E196" s="21">
        <v>5624.3</v>
      </c>
      <c r="F196" s="21">
        <v>6843.3</v>
      </c>
      <c r="G196" s="21">
        <v>13.8</v>
      </c>
      <c r="H196" s="21">
        <v>12.5</v>
      </c>
      <c r="I196" s="22">
        <v>15.2</v>
      </c>
      <c r="J196" s="35">
        <v>25222.5</v>
      </c>
      <c r="K196" s="21">
        <v>2309.3000000000002</v>
      </c>
      <c r="L196" s="21">
        <v>2022.1</v>
      </c>
      <c r="M196" s="21">
        <v>2624.4</v>
      </c>
      <c r="N196" s="21">
        <v>9.1999999999999993</v>
      </c>
      <c r="O196" s="21">
        <v>8</v>
      </c>
      <c r="P196" s="22">
        <v>10.4</v>
      </c>
    </row>
    <row r="197" spans="1:16">
      <c r="A197" s="6" t="s">
        <v>664</v>
      </c>
      <c r="B197" s="55" t="s">
        <v>665</v>
      </c>
      <c r="C197" s="44">
        <v>22217.200000000001</v>
      </c>
      <c r="D197" s="21">
        <v>3086.9</v>
      </c>
      <c r="E197" s="21">
        <v>2784.7</v>
      </c>
      <c r="F197" s="21">
        <v>3402.5</v>
      </c>
      <c r="G197" s="21">
        <v>13.9</v>
      </c>
      <c r="H197" s="21">
        <v>12.5</v>
      </c>
      <c r="I197" s="22">
        <v>15.3</v>
      </c>
      <c r="J197" s="35">
        <v>13261.8</v>
      </c>
      <c r="K197" s="21">
        <v>1256.8</v>
      </c>
      <c r="L197" s="21">
        <v>1102.4000000000001</v>
      </c>
      <c r="M197" s="21">
        <v>1429.9</v>
      </c>
      <c r="N197" s="21">
        <v>9.5</v>
      </c>
      <c r="O197" s="21">
        <v>8.3000000000000007</v>
      </c>
      <c r="P197" s="22">
        <v>10.8</v>
      </c>
    </row>
    <row r="198" spans="1:16">
      <c r="A198" s="6" t="s">
        <v>856</v>
      </c>
      <c r="B198" s="55" t="s">
        <v>857</v>
      </c>
      <c r="C198" s="44">
        <v>37813.4</v>
      </c>
      <c r="D198" s="21">
        <v>4844.8999999999996</v>
      </c>
      <c r="E198" s="21">
        <v>4314.6000000000004</v>
      </c>
      <c r="F198" s="21">
        <v>5426.6</v>
      </c>
      <c r="G198" s="21">
        <v>12.8</v>
      </c>
      <c r="H198" s="21">
        <v>11.4</v>
      </c>
      <c r="I198" s="22">
        <v>14.4</v>
      </c>
      <c r="J198" s="35">
        <v>52830.6</v>
      </c>
      <c r="K198" s="21">
        <v>4369</v>
      </c>
      <c r="L198" s="21">
        <v>3770.8</v>
      </c>
      <c r="M198" s="21">
        <v>5025</v>
      </c>
      <c r="N198" s="21">
        <v>8.3000000000000007</v>
      </c>
      <c r="O198" s="21">
        <v>7.1</v>
      </c>
      <c r="P198" s="22">
        <v>9.5</v>
      </c>
    </row>
    <row r="199" spans="1:16">
      <c r="A199" s="6" t="s">
        <v>390</v>
      </c>
      <c r="B199" s="55" t="s">
        <v>391</v>
      </c>
      <c r="C199" s="44">
        <v>73902.7</v>
      </c>
      <c r="D199" s="21">
        <v>14009</v>
      </c>
      <c r="E199" s="21">
        <v>12768.8</v>
      </c>
      <c r="F199" s="21">
        <v>15335.9</v>
      </c>
      <c r="G199" s="21">
        <v>19</v>
      </c>
      <c r="H199" s="21">
        <v>17.3</v>
      </c>
      <c r="I199" s="22">
        <v>20.8</v>
      </c>
      <c r="J199" s="35">
        <v>20854.3</v>
      </c>
      <c r="K199" s="21">
        <v>2830.7</v>
      </c>
      <c r="L199" s="21">
        <v>2449.3000000000002</v>
      </c>
      <c r="M199" s="21">
        <v>3255.5</v>
      </c>
      <c r="N199" s="21">
        <v>13.6</v>
      </c>
      <c r="O199" s="21">
        <v>11.7</v>
      </c>
      <c r="P199" s="22">
        <v>15.6</v>
      </c>
    </row>
    <row r="200" spans="1:16">
      <c r="A200" s="6" t="s">
        <v>770</v>
      </c>
      <c r="B200" s="55" t="s">
        <v>771</v>
      </c>
      <c r="C200" s="44">
        <v>36427.599999999999</v>
      </c>
      <c r="D200" s="21">
        <v>4885.3</v>
      </c>
      <c r="E200" s="21">
        <v>4397.8</v>
      </c>
      <c r="F200" s="21">
        <v>5425.1</v>
      </c>
      <c r="G200" s="21">
        <v>13.4</v>
      </c>
      <c r="H200" s="21">
        <v>12.1</v>
      </c>
      <c r="I200" s="22">
        <v>14.9</v>
      </c>
      <c r="J200" s="35">
        <v>8293.4</v>
      </c>
      <c r="K200" s="21">
        <v>732</v>
      </c>
      <c r="L200" s="21">
        <v>640.1</v>
      </c>
      <c r="M200" s="21">
        <v>835.2</v>
      </c>
      <c r="N200" s="21">
        <v>8.8000000000000007</v>
      </c>
      <c r="O200" s="21">
        <v>7.7</v>
      </c>
      <c r="P200" s="22">
        <v>10.1</v>
      </c>
    </row>
    <row r="201" spans="1:16">
      <c r="A201" s="6" t="s">
        <v>444</v>
      </c>
      <c r="B201" s="55" t="s">
        <v>445</v>
      </c>
      <c r="C201" s="44">
        <v>24657.599999999999</v>
      </c>
      <c r="D201" s="21">
        <v>4302.7</v>
      </c>
      <c r="E201" s="21">
        <v>3944.3</v>
      </c>
      <c r="F201" s="21">
        <v>4672.1000000000004</v>
      </c>
      <c r="G201" s="21">
        <v>17.399999999999999</v>
      </c>
      <c r="H201" s="21">
        <v>16</v>
      </c>
      <c r="I201" s="22">
        <v>18.899999999999999</v>
      </c>
      <c r="J201" s="35">
        <v>9243.4</v>
      </c>
      <c r="K201" s="21">
        <v>1138.8</v>
      </c>
      <c r="L201" s="21">
        <v>1001.8</v>
      </c>
      <c r="M201" s="21">
        <v>1289.9000000000001</v>
      </c>
      <c r="N201" s="21">
        <v>12.3</v>
      </c>
      <c r="O201" s="21">
        <v>10.8</v>
      </c>
      <c r="P201" s="22">
        <v>14</v>
      </c>
    </row>
    <row r="202" spans="1:16">
      <c r="A202" s="6" t="s">
        <v>296</v>
      </c>
      <c r="B202" s="55" t="s">
        <v>297</v>
      </c>
      <c r="C202" s="44">
        <v>40357.800000000003</v>
      </c>
      <c r="D202" s="21">
        <v>7229.6</v>
      </c>
      <c r="E202" s="21">
        <v>6691.3</v>
      </c>
      <c r="F202" s="21">
        <v>7824</v>
      </c>
      <c r="G202" s="21">
        <v>17.899999999999999</v>
      </c>
      <c r="H202" s="21">
        <v>16.600000000000001</v>
      </c>
      <c r="I202" s="22">
        <v>19.399999999999999</v>
      </c>
      <c r="J202" s="35">
        <v>16623.2</v>
      </c>
      <c r="K202" s="21">
        <v>2099.9</v>
      </c>
      <c r="L202" s="21">
        <v>1854.3</v>
      </c>
      <c r="M202" s="21">
        <v>2350.4</v>
      </c>
      <c r="N202" s="21">
        <v>12.6</v>
      </c>
      <c r="O202" s="21">
        <v>11.2</v>
      </c>
      <c r="P202" s="22">
        <v>14.1</v>
      </c>
    </row>
    <row r="203" spans="1:16">
      <c r="A203" s="6" t="s">
        <v>310</v>
      </c>
      <c r="B203" s="55" t="s">
        <v>311</v>
      </c>
      <c r="C203" s="44">
        <v>100334.39999999999</v>
      </c>
      <c r="D203" s="21">
        <v>19331.900000000001</v>
      </c>
      <c r="E203" s="21">
        <v>17826</v>
      </c>
      <c r="F203" s="21">
        <v>20902.8</v>
      </c>
      <c r="G203" s="21">
        <v>19.3</v>
      </c>
      <c r="H203" s="21">
        <v>17.8</v>
      </c>
      <c r="I203" s="22">
        <v>20.8</v>
      </c>
      <c r="J203" s="35">
        <v>23974.6</v>
      </c>
      <c r="K203" s="21">
        <v>3247.1</v>
      </c>
      <c r="L203" s="21">
        <v>2843.9</v>
      </c>
      <c r="M203" s="21">
        <v>3689.4</v>
      </c>
      <c r="N203" s="21">
        <v>13.5</v>
      </c>
      <c r="O203" s="21">
        <v>11.9</v>
      </c>
      <c r="P203" s="22">
        <v>15.4</v>
      </c>
    </row>
    <row r="204" spans="1:16">
      <c r="A204" s="6" t="s">
        <v>710</v>
      </c>
      <c r="B204" s="55" t="s">
        <v>711</v>
      </c>
      <c r="C204" s="44">
        <v>36133.1</v>
      </c>
      <c r="D204" s="21">
        <v>5240.8</v>
      </c>
      <c r="E204" s="21">
        <v>4792.2</v>
      </c>
      <c r="F204" s="21">
        <v>5734.5</v>
      </c>
      <c r="G204" s="21">
        <v>14.5</v>
      </c>
      <c r="H204" s="21">
        <v>13.3</v>
      </c>
      <c r="I204" s="22">
        <v>15.9</v>
      </c>
      <c r="J204" s="35">
        <v>16514.900000000001</v>
      </c>
      <c r="K204" s="21">
        <v>1604.5</v>
      </c>
      <c r="L204" s="21">
        <v>1411.3</v>
      </c>
      <c r="M204" s="21">
        <v>1813.5</v>
      </c>
      <c r="N204" s="21">
        <v>9.6999999999999993</v>
      </c>
      <c r="O204" s="21">
        <v>8.5</v>
      </c>
      <c r="P204" s="22">
        <v>11</v>
      </c>
    </row>
    <row r="205" spans="1:16">
      <c r="A205" s="6" t="s">
        <v>792</v>
      </c>
      <c r="B205" s="55" t="s">
        <v>793</v>
      </c>
      <c r="C205" s="44">
        <v>26305.3</v>
      </c>
      <c r="D205" s="21">
        <v>3566.1</v>
      </c>
      <c r="E205" s="21">
        <v>3232.6</v>
      </c>
      <c r="F205" s="21">
        <v>3935.8</v>
      </c>
      <c r="G205" s="21">
        <v>13.6</v>
      </c>
      <c r="H205" s="21">
        <v>12.3</v>
      </c>
      <c r="I205" s="22">
        <v>15</v>
      </c>
      <c r="J205" s="35">
        <v>12372.7</v>
      </c>
      <c r="K205" s="21">
        <v>1099.5</v>
      </c>
      <c r="L205" s="21">
        <v>957.7</v>
      </c>
      <c r="M205" s="21">
        <v>1254.3</v>
      </c>
      <c r="N205" s="21">
        <v>8.9</v>
      </c>
      <c r="O205" s="21">
        <v>7.7</v>
      </c>
      <c r="P205" s="22">
        <v>10.1</v>
      </c>
    </row>
    <row r="206" spans="1:16">
      <c r="A206" s="6" t="s">
        <v>794</v>
      </c>
      <c r="B206" s="55" t="s">
        <v>795</v>
      </c>
      <c r="C206" s="44">
        <v>36117.699999999997</v>
      </c>
      <c r="D206" s="21">
        <v>4811.8</v>
      </c>
      <c r="E206" s="21">
        <v>4269.2</v>
      </c>
      <c r="F206" s="21">
        <v>5424.5</v>
      </c>
      <c r="G206" s="21">
        <v>13.3</v>
      </c>
      <c r="H206" s="21">
        <v>11.8</v>
      </c>
      <c r="I206" s="22">
        <v>15</v>
      </c>
      <c r="J206" s="35">
        <v>25413.3</v>
      </c>
      <c r="K206" s="21">
        <v>2177.8000000000002</v>
      </c>
      <c r="L206" s="21">
        <v>1871.7</v>
      </c>
      <c r="M206" s="21">
        <v>2509.6999999999998</v>
      </c>
      <c r="N206" s="21">
        <v>8.6</v>
      </c>
      <c r="O206" s="21">
        <v>7.4</v>
      </c>
      <c r="P206" s="22">
        <v>9.9</v>
      </c>
    </row>
    <row r="207" spans="1:16">
      <c r="A207" s="6" t="s">
        <v>666</v>
      </c>
      <c r="B207" s="55" t="s">
        <v>667</v>
      </c>
      <c r="C207" s="44">
        <v>31582.5</v>
      </c>
      <c r="D207" s="21">
        <v>4596.3</v>
      </c>
      <c r="E207" s="21">
        <v>4190.5</v>
      </c>
      <c r="F207" s="21">
        <v>5024.3</v>
      </c>
      <c r="G207" s="21">
        <v>14.6</v>
      </c>
      <c r="H207" s="21">
        <v>13.3</v>
      </c>
      <c r="I207" s="22">
        <v>15.9</v>
      </c>
      <c r="J207" s="35">
        <v>10130.5</v>
      </c>
      <c r="K207" s="21">
        <v>981.3</v>
      </c>
      <c r="L207" s="21">
        <v>863.1</v>
      </c>
      <c r="M207" s="21">
        <v>1109.0999999999999</v>
      </c>
      <c r="N207" s="21">
        <v>9.6999999999999993</v>
      </c>
      <c r="O207" s="21">
        <v>8.5</v>
      </c>
      <c r="P207" s="22">
        <v>10.9</v>
      </c>
    </row>
    <row r="208" spans="1:16">
      <c r="A208" s="6" t="s">
        <v>668</v>
      </c>
      <c r="B208" s="55" t="s">
        <v>669</v>
      </c>
      <c r="C208" s="44">
        <v>13231.9</v>
      </c>
      <c r="D208" s="21">
        <v>1871.5</v>
      </c>
      <c r="E208" s="21">
        <v>1683.5</v>
      </c>
      <c r="F208" s="21">
        <v>2079.3000000000002</v>
      </c>
      <c r="G208" s="21">
        <v>14.1</v>
      </c>
      <c r="H208" s="21">
        <v>12.7</v>
      </c>
      <c r="I208" s="22">
        <v>15.7</v>
      </c>
      <c r="J208" s="35">
        <v>8763.1</v>
      </c>
      <c r="K208" s="21">
        <v>847.7</v>
      </c>
      <c r="L208" s="21">
        <v>740.4</v>
      </c>
      <c r="M208" s="21">
        <v>965</v>
      </c>
      <c r="N208" s="21">
        <v>9.6999999999999993</v>
      </c>
      <c r="O208" s="21">
        <v>8.4</v>
      </c>
      <c r="P208" s="22">
        <v>11</v>
      </c>
    </row>
    <row r="209" spans="1:16">
      <c r="A209" s="6" t="s">
        <v>446</v>
      </c>
      <c r="B209" s="55" t="s">
        <v>447</v>
      </c>
      <c r="C209" s="44">
        <v>73417.899999999994</v>
      </c>
      <c r="D209" s="21">
        <v>13728.1</v>
      </c>
      <c r="E209" s="21">
        <v>12465.9</v>
      </c>
      <c r="F209" s="21">
        <v>15137.4</v>
      </c>
      <c r="G209" s="21">
        <v>18.7</v>
      </c>
      <c r="H209" s="21">
        <v>17</v>
      </c>
      <c r="I209" s="22">
        <v>20.6</v>
      </c>
      <c r="J209" s="35">
        <v>21293.1</v>
      </c>
      <c r="K209" s="21">
        <v>2729.3</v>
      </c>
      <c r="L209" s="21">
        <v>2337.4</v>
      </c>
      <c r="M209" s="21">
        <v>3162.5</v>
      </c>
      <c r="N209" s="21">
        <v>12.8</v>
      </c>
      <c r="O209" s="21">
        <v>11</v>
      </c>
      <c r="P209" s="22">
        <v>14.9</v>
      </c>
    </row>
    <row r="210" spans="1:16">
      <c r="A210" s="6" t="s">
        <v>314</v>
      </c>
      <c r="B210" s="55" t="s">
        <v>315</v>
      </c>
      <c r="C210" s="44">
        <v>113104.6</v>
      </c>
      <c r="D210" s="21">
        <v>23474.7</v>
      </c>
      <c r="E210" s="21">
        <v>21113.5</v>
      </c>
      <c r="F210" s="21">
        <v>26115.9</v>
      </c>
      <c r="G210" s="21">
        <v>20.8</v>
      </c>
      <c r="H210" s="21">
        <v>18.7</v>
      </c>
      <c r="I210" s="22">
        <v>23.1</v>
      </c>
      <c r="J210" s="35">
        <v>21682.400000000001</v>
      </c>
      <c r="K210" s="21">
        <v>3076.7</v>
      </c>
      <c r="L210" s="21">
        <v>2591.4</v>
      </c>
      <c r="M210" s="21">
        <v>3599.7</v>
      </c>
      <c r="N210" s="21">
        <v>14.2</v>
      </c>
      <c r="O210" s="21">
        <v>12</v>
      </c>
      <c r="P210" s="22">
        <v>16.600000000000001</v>
      </c>
    </row>
    <row r="211" spans="1:16">
      <c r="A211" s="6" t="s">
        <v>448</v>
      </c>
      <c r="B211" s="55" t="s">
        <v>449</v>
      </c>
      <c r="C211" s="44">
        <v>105967.8</v>
      </c>
      <c r="D211" s="21">
        <v>18311.5</v>
      </c>
      <c r="E211" s="21">
        <v>16845.099999999999</v>
      </c>
      <c r="F211" s="21">
        <v>19856.400000000001</v>
      </c>
      <c r="G211" s="21">
        <v>17.3</v>
      </c>
      <c r="H211" s="21">
        <v>15.9</v>
      </c>
      <c r="I211" s="22">
        <v>18.7</v>
      </c>
      <c r="J211" s="35">
        <v>37799.199999999997</v>
      </c>
      <c r="K211" s="21">
        <v>4601</v>
      </c>
      <c r="L211" s="21">
        <v>4040.8</v>
      </c>
      <c r="M211" s="21">
        <v>5230.3</v>
      </c>
      <c r="N211" s="21">
        <v>12.2</v>
      </c>
      <c r="O211" s="21">
        <v>10.7</v>
      </c>
      <c r="P211" s="22">
        <v>13.8</v>
      </c>
    </row>
    <row r="212" spans="1:16">
      <c r="A212" s="6" t="s">
        <v>684</v>
      </c>
      <c r="B212" s="55" t="s">
        <v>685</v>
      </c>
      <c r="C212" s="44">
        <v>39721.199999999997</v>
      </c>
      <c r="D212" s="21">
        <v>5563.7</v>
      </c>
      <c r="E212" s="21">
        <v>5063.7</v>
      </c>
      <c r="F212" s="21">
        <v>6111</v>
      </c>
      <c r="G212" s="21">
        <v>14</v>
      </c>
      <c r="H212" s="21">
        <v>12.7</v>
      </c>
      <c r="I212" s="22">
        <v>15.4</v>
      </c>
      <c r="J212" s="35">
        <v>20595.8</v>
      </c>
      <c r="K212" s="21">
        <v>1919.3</v>
      </c>
      <c r="L212" s="21">
        <v>1679.7</v>
      </c>
      <c r="M212" s="21">
        <v>2177.5</v>
      </c>
      <c r="N212" s="21">
        <v>9.3000000000000007</v>
      </c>
      <c r="O212" s="21">
        <v>8.1999999999999993</v>
      </c>
      <c r="P212" s="22">
        <v>10.6</v>
      </c>
    </row>
    <row r="213" spans="1:16">
      <c r="A213" s="6" t="s">
        <v>562</v>
      </c>
      <c r="B213" s="55" t="s">
        <v>563</v>
      </c>
      <c r="C213" s="44">
        <v>164965.70000000001</v>
      </c>
      <c r="D213" s="21">
        <v>27678.2</v>
      </c>
      <c r="E213" s="21">
        <v>25318.2</v>
      </c>
      <c r="F213" s="21">
        <v>30199.3</v>
      </c>
      <c r="G213" s="21">
        <v>16.8</v>
      </c>
      <c r="H213" s="21">
        <v>15.3</v>
      </c>
      <c r="I213" s="22">
        <v>18.3</v>
      </c>
      <c r="J213" s="35">
        <v>63667.3</v>
      </c>
      <c r="K213" s="21">
        <v>7384.1</v>
      </c>
      <c r="L213" s="21">
        <v>6423</v>
      </c>
      <c r="M213" s="21">
        <v>8454.2999999999993</v>
      </c>
      <c r="N213" s="21">
        <v>11.6</v>
      </c>
      <c r="O213" s="21">
        <v>10.1</v>
      </c>
      <c r="P213" s="22">
        <v>13.3</v>
      </c>
    </row>
    <row r="214" spans="1:16">
      <c r="A214" s="6" t="s">
        <v>624</v>
      </c>
      <c r="B214" s="55" t="s">
        <v>625</v>
      </c>
      <c r="C214" s="44">
        <v>122854.9</v>
      </c>
      <c r="D214" s="21">
        <v>18737</v>
      </c>
      <c r="E214" s="21">
        <v>17050.5</v>
      </c>
      <c r="F214" s="21">
        <v>20488.2</v>
      </c>
      <c r="G214" s="21">
        <v>15.3</v>
      </c>
      <c r="H214" s="21">
        <v>13.9</v>
      </c>
      <c r="I214" s="22">
        <v>16.7</v>
      </c>
      <c r="J214" s="35">
        <v>56553.1</v>
      </c>
      <c r="K214" s="21">
        <v>6066.1</v>
      </c>
      <c r="L214" s="21">
        <v>5303.9</v>
      </c>
      <c r="M214" s="21">
        <v>6857</v>
      </c>
      <c r="N214" s="21">
        <v>10.7</v>
      </c>
      <c r="O214" s="21">
        <v>9.4</v>
      </c>
      <c r="P214" s="22">
        <v>12.1</v>
      </c>
    </row>
    <row r="215" spans="1:16">
      <c r="A215" s="6" t="s">
        <v>828</v>
      </c>
      <c r="B215" s="55" t="s">
        <v>829</v>
      </c>
      <c r="C215" s="44">
        <v>39602.6</v>
      </c>
      <c r="D215" s="21">
        <v>5988.9</v>
      </c>
      <c r="E215" s="21">
        <v>5289.8</v>
      </c>
      <c r="F215" s="21">
        <v>6677.9</v>
      </c>
      <c r="G215" s="21">
        <v>15.1</v>
      </c>
      <c r="H215" s="21">
        <v>13.4</v>
      </c>
      <c r="I215" s="22">
        <v>16.899999999999999</v>
      </c>
      <c r="J215" s="35">
        <v>14251.4</v>
      </c>
      <c r="K215" s="21">
        <v>1432.3</v>
      </c>
      <c r="L215" s="21">
        <v>1224.0999999999999</v>
      </c>
      <c r="M215" s="21">
        <v>1664</v>
      </c>
      <c r="N215" s="21">
        <v>10.1</v>
      </c>
      <c r="O215" s="21">
        <v>8.6</v>
      </c>
      <c r="P215" s="22">
        <v>11.7</v>
      </c>
    </row>
    <row r="216" spans="1:16">
      <c r="A216" s="6" t="s">
        <v>618</v>
      </c>
      <c r="B216" s="55" t="s">
        <v>619</v>
      </c>
      <c r="C216" s="44">
        <v>71845.8</v>
      </c>
      <c r="D216" s="21">
        <v>11098.9</v>
      </c>
      <c r="E216" s="21">
        <v>10159</v>
      </c>
      <c r="F216" s="21">
        <v>12092.2</v>
      </c>
      <c r="G216" s="21">
        <v>15.4</v>
      </c>
      <c r="H216" s="21">
        <v>14.1</v>
      </c>
      <c r="I216" s="22">
        <v>16.8</v>
      </c>
      <c r="J216" s="35">
        <v>32000.2</v>
      </c>
      <c r="K216" s="21">
        <v>3252.2</v>
      </c>
      <c r="L216" s="21">
        <v>2865.4</v>
      </c>
      <c r="M216" s="21">
        <v>3679.2</v>
      </c>
      <c r="N216" s="21">
        <v>10.199999999999999</v>
      </c>
      <c r="O216" s="21">
        <v>9</v>
      </c>
      <c r="P216" s="22">
        <v>11.5</v>
      </c>
    </row>
    <row r="217" spans="1:16">
      <c r="A217" s="6" t="s">
        <v>450</v>
      </c>
      <c r="B217" s="55" t="s">
        <v>451</v>
      </c>
      <c r="C217" s="44">
        <v>196047</v>
      </c>
      <c r="D217" s="21">
        <v>32391.3</v>
      </c>
      <c r="E217" s="21">
        <v>29878.1</v>
      </c>
      <c r="F217" s="21">
        <v>35165.800000000003</v>
      </c>
      <c r="G217" s="21">
        <v>16.5</v>
      </c>
      <c r="H217" s="21">
        <v>15.2</v>
      </c>
      <c r="I217" s="22">
        <v>17.899999999999999</v>
      </c>
      <c r="J217" s="35">
        <v>110148</v>
      </c>
      <c r="K217" s="21">
        <v>12817.9</v>
      </c>
      <c r="L217" s="21">
        <v>11300.8</v>
      </c>
      <c r="M217" s="21">
        <v>14407.6</v>
      </c>
      <c r="N217" s="21">
        <v>11.6</v>
      </c>
      <c r="O217" s="21">
        <v>10.3</v>
      </c>
      <c r="P217" s="22">
        <v>13.1</v>
      </c>
    </row>
    <row r="218" spans="1:16">
      <c r="A218" s="6" t="s">
        <v>812</v>
      </c>
      <c r="B218" s="55" t="s">
        <v>813</v>
      </c>
      <c r="C218" s="44">
        <v>44558.6</v>
      </c>
      <c r="D218" s="21">
        <v>5790.4</v>
      </c>
      <c r="E218" s="21">
        <v>5172</v>
      </c>
      <c r="F218" s="21">
        <v>6468.6</v>
      </c>
      <c r="G218" s="21">
        <v>13</v>
      </c>
      <c r="H218" s="21">
        <v>11.6</v>
      </c>
      <c r="I218" s="22">
        <v>14.5</v>
      </c>
      <c r="J218" s="35">
        <v>35685.4</v>
      </c>
      <c r="K218" s="21">
        <v>2999.8</v>
      </c>
      <c r="L218" s="21">
        <v>2595.8000000000002</v>
      </c>
      <c r="M218" s="21">
        <v>3447.3</v>
      </c>
      <c r="N218" s="21">
        <v>8.4</v>
      </c>
      <c r="O218" s="21">
        <v>7.3</v>
      </c>
      <c r="P218" s="22">
        <v>9.6999999999999993</v>
      </c>
    </row>
    <row r="219" spans="1:16">
      <c r="A219" s="6" t="s">
        <v>642</v>
      </c>
      <c r="B219" s="55" t="s">
        <v>643</v>
      </c>
      <c r="C219" s="44">
        <v>38426.9</v>
      </c>
      <c r="D219" s="21">
        <v>5550.4</v>
      </c>
      <c r="E219" s="21">
        <v>5075.6000000000004</v>
      </c>
      <c r="F219" s="21">
        <v>6080.1</v>
      </c>
      <c r="G219" s="21">
        <v>14.4</v>
      </c>
      <c r="H219" s="21">
        <v>13.2</v>
      </c>
      <c r="I219" s="22">
        <v>15.8</v>
      </c>
      <c r="J219" s="35">
        <v>15036.1</v>
      </c>
      <c r="K219" s="21">
        <v>1455.5</v>
      </c>
      <c r="L219" s="21">
        <v>1273.4000000000001</v>
      </c>
      <c r="M219" s="21">
        <v>1649.4</v>
      </c>
      <c r="N219" s="21">
        <v>9.6999999999999993</v>
      </c>
      <c r="O219" s="21">
        <v>8.5</v>
      </c>
      <c r="P219" s="22">
        <v>11</v>
      </c>
    </row>
    <row r="220" spans="1:16">
      <c r="A220" s="6" t="s">
        <v>742</v>
      </c>
      <c r="B220" s="55" t="s">
        <v>743</v>
      </c>
      <c r="C220" s="44">
        <v>94706.8</v>
      </c>
      <c r="D220" s="21">
        <v>13042.6</v>
      </c>
      <c r="E220" s="21">
        <v>11862.8</v>
      </c>
      <c r="F220" s="21">
        <v>14361.5</v>
      </c>
      <c r="G220" s="21">
        <v>13.8</v>
      </c>
      <c r="H220" s="21">
        <v>12.5</v>
      </c>
      <c r="I220" s="22">
        <v>15.2</v>
      </c>
      <c r="J220" s="35">
        <v>36835.199999999997</v>
      </c>
      <c r="K220" s="21">
        <v>3353.2</v>
      </c>
      <c r="L220" s="21">
        <v>2940.3</v>
      </c>
      <c r="M220" s="21">
        <v>3803.5</v>
      </c>
      <c r="N220" s="21">
        <v>9.1</v>
      </c>
      <c r="O220" s="21">
        <v>8</v>
      </c>
      <c r="P220" s="22">
        <v>10.3</v>
      </c>
    </row>
    <row r="221" spans="1:16">
      <c r="A221" s="6" t="s">
        <v>516</v>
      </c>
      <c r="B221" s="55" t="s">
        <v>517</v>
      </c>
      <c r="C221" s="44">
        <v>31911.7</v>
      </c>
      <c r="D221" s="21">
        <v>4863.7</v>
      </c>
      <c r="E221" s="21">
        <v>4412.8</v>
      </c>
      <c r="F221" s="21">
        <v>5344.9</v>
      </c>
      <c r="G221" s="21">
        <v>15.2</v>
      </c>
      <c r="H221" s="21">
        <v>13.8</v>
      </c>
      <c r="I221" s="22">
        <v>16.7</v>
      </c>
      <c r="J221" s="35">
        <v>20619.3</v>
      </c>
      <c r="K221" s="21">
        <v>2192.6</v>
      </c>
      <c r="L221" s="21">
        <v>1919.3</v>
      </c>
      <c r="M221" s="21">
        <v>2474.4</v>
      </c>
      <c r="N221" s="21">
        <v>10.6</v>
      </c>
      <c r="O221" s="21">
        <v>9.3000000000000007</v>
      </c>
      <c r="P221" s="22">
        <v>12</v>
      </c>
    </row>
    <row r="222" spans="1:16">
      <c r="A222" s="6" t="s">
        <v>354</v>
      </c>
      <c r="B222" s="55" t="s">
        <v>355</v>
      </c>
      <c r="C222" s="44">
        <v>41994.5</v>
      </c>
      <c r="D222" s="21">
        <v>7070.7</v>
      </c>
      <c r="E222" s="21">
        <v>6445.2</v>
      </c>
      <c r="F222" s="21">
        <v>7724</v>
      </c>
      <c r="G222" s="21">
        <v>16.8</v>
      </c>
      <c r="H222" s="21">
        <v>15.3</v>
      </c>
      <c r="I222" s="22">
        <v>18.399999999999999</v>
      </c>
      <c r="J222" s="35">
        <v>8963.5</v>
      </c>
      <c r="K222" s="21">
        <v>1049.3</v>
      </c>
      <c r="L222" s="21">
        <v>916.2</v>
      </c>
      <c r="M222" s="21">
        <v>1188.5999999999999</v>
      </c>
      <c r="N222" s="21">
        <v>11.7</v>
      </c>
      <c r="O222" s="21">
        <v>10.199999999999999</v>
      </c>
      <c r="P222" s="22">
        <v>13.3</v>
      </c>
    </row>
    <row r="223" spans="1:16">
      <c r="A223" s="6" t="s">
        <v>644</v>
      </c>
      <c r="B223" s="55" t="s">
        <v>645</v>
      </c>
      <c r="C223" s="44">
        <v>54414.5</v>
      </c>
      <c r="D223" s="21">
        <v>7756.1</v>
      </c>
      <c r="E223" s="21">
        <v>7082.4</v>
      </c>
      <c r="F223" s="21">
        <v>8512.2999999999993</v>
      </c>
      <c r="G223" s="21">
        <v>14.3</v>
      </c>
      <c r="H223" s="21">
        <v>13</v>
      </c>
      <c r="I223" s="22">
        <v>15.6</v>
      </c>
      <c r="J223" s="35">
        <v>21185.5</v>
      </c>
      <c r="K223" s="21">
        <v>2053.3000000000002</v>
      </c>
      <c r="L223" s="21">
        <v>1802.5</v>
      </c>
      <c r="M223" s="21">
        <v>2319.8000000000002</v>
      </c>
      <c r="N223" s="21">
        <v>9.6999999999999993</v>
      </c>
      <c r="O223" s="21">
        <v>8.5</v>
      </c>
      <c r="P223" s="22">
        <v>10.9</v>
      </c>
    </row>
    <row r="224" spans="1:16">
      <c r="A224" s="6" t="s">
        <v>574</v>
      </c>
      <c r="B224" s="55" t="s">
        <v>575</v>
      </c>
      <c r="C224" s="44">
        <v>54367</v>
      </c>
      <c r="D224" s="21">
        <v>8169.6</v>
      </c>
      <c r="E224" s="21">
        <v>7451.8</v>
      </c>
      <c r="F224" s="21">
        <v>8941</v>
      </c>
      <c r="G224" s="21">
        <v>15</v>
      </c>
      <c r="H224" s="21">
        <v>13.7</v>
      </c>
      <c r="I224" s="22">
        <v>16.399999999999999</v>
      </c>
      <c r="J224" s="35">
        <v>22125</v>
      </c>
      <c r="K224" s="21">
        <v>2269.1</v>
      </c>
      <c r="L224" s="21">
        <v>1993</v>
      </c>
      <c r="M224" s="21">
        <v>2566.6999999999998</v>
      </c>
      <c r="N224" s="21">
        <v>10.3</v>
      </c>
      <c r="O224" s="21">
        <v>9</v>
      </c>
      <c r="P224" s="22">
        <v>11.6</v>
      </c>
    </row>
    <row r="225" spans="1:16">
      <c r="A225" s="6" t="s">
        <v>800</v>
      </c>
      <c r="B225" s="55" t="s">
        <v>801</v>
      </c>
      <c r="C225" s="44">
        <v>44098.8</v>
      </c>
      <c r="D225" s="21">
        <v>5728.6</v>
      </c>
      <c r="E225" s="21">
        <v>5091.2</v>
      </c>
      <c r="F225" s="21">
        <v>6418.4</v>
      </c>
      <c r="G225" s="21">
        <v>13</v>
      </c>
      <c r="H225" s="21">
        <v>11.5</v>
      </c>
      <c r="I225" s="22">
        <v>14.6</v>
      </c>
      <c r="J225" s="35">
        <v>31538.2</v>
      </c>
      <c r="K225" s="21">
        <v>2748.8</v>
      </c>
      <c r="L225" s="21">
        <v>2383.5</v>
      </c>
      <c r="M225" s="21">
        <v>3150.5</v>
      </c>
      <c r="N225" s="21">
        <v>8.6999999999999993</v>
      </c>
      <c r="O225" s="21">
        <v>7.6</v>
      </c>
      <c r="P225" s="22">
        <v>10</v>
      </c>
    </row>
    <row r="226" spans="1:16">
      <c r="A226" s="6" t="s">
        <v>694</v>
      </c>
      <c r="B226" s="55" t="s">
        <v>695</v>
      </c>
      <c r="C226" s="44">
        <v>41078.300000000003</v>
      </c>
      <c r="D226" s="21">
        <v>6003.8</v>
      </c>
      <c r="E226" s="21">
        <v>5477.6</v>
      </c>
      <c r="F226" s="21">
        <v>6571</v>
      </c>
      <c r="G226" s="21">
        <v>14.6</v>
      </c>
      <c r="H226" s="21">
        <v>13.3</v>
      </c>
      <c r="I226" s="22">
        <v>16</v>
      </c>
      <c r="J226" s="35">
        <v>15793.7</v>
      </c>
      <c r="K226" s="21">
        <v>1537.5</v>
      </c>
      <c r="L226" s="21">
        <v>1351.2</v>
      </c>
      <c r="M226" s="21">
        <v>1739.3</v>
      </c>
      <c r="N226" s="21">
        <v>9.6999999999999993</v>
      </c>
      <c r="O226" s="21">
        <v>8.6</v>
      </c>
      <c r="P226" s="22">
        <v>11</v>
      </c>
    </row>
    <row r="227" spans="1:16">
      <c r="A227" s="6" t="s">
        <v>534</v>
      </c>
      <c r="B227" s="55" t="s">
        <v>535</v>
      </c>
      <c r="C227" s="44">
        <v>45132.800000000003</v>
      </c>
      <c r="D227" s="21">
        <v>6797</v>
      </c>
      <c r="E227" s="21">
        <v>6210</v>
      </c>
      <c r="F227" s="21">
        <v>7446.5</v>
      </c>
      <c r="G227" s="21">
        <v>15.1</v>
      </c>
      <c r="H227" s="21">
        <v>13.8</v>
      </c>
      <c r="I227" s="22">
        <v>16.5</v>
      </c>
      <c r="J227" s="35">
        <v>15679.2</v>
      </c>
      <c r="K227" s="21">
        <v>1587.2</v>
      </c>
      <c r="L227" s="21">
        <v>1397</v>
      </c>
      <c r="M227" s="21">
        <v>1790.6</v>
      </c>
      <c r="N227" s="21">
        <v>10.1</v>
      </c>
      <c r="O227" s="21">
        <v>8.9</v>
      </c>
      <c r="P227" s="22">
        <v>11.4</v>
      </c>
    </row>
    <row r="228" spans="1:16">
      <c r="A228" s="6" t="s">
        <v>316</v>
      </c>
      <c r="B228" s="55" t="s">
        <v>317</v>
      </c>
      <c r="C228" s="44">
        <v>56634.8</v>
      </c>
      <c r="D228" s="21">
        <v>11225.5</v>
      </c>
      <c r="E228" s="21">
        <v>10276</v>
      </c>
      <c r="F228" s="21">
        <v>12233.9</v>
      </c>
      <c r="G228" s="21">
        <v>19.8</v>
      </c>
      <c r="H228" s="21">
        <v>18.100000000000001</v>
      </c>
      <c r="I228" s="22">
        <v>21.6</v>
      </c>
      <c r="J228" s="35">
        <v>15090.2</v>
      </c>
      <c r="K228" s="21">
        <v>2059</v>
      </c>
      <c r="L228" s="21">
        <v>1784.1</v>
      </c>
      <c r="M228" s="21">
        <v>2365.1999999999998</v>
      </c>
      <c r="N228" s="21">
        <v>13.6</v>
      </c>
      <c r="O228" s="21">
        <v>11.8</v>
      </c>
      <c r="P228" s="22">
        <v>15.7</v>
      </c>
    </row>
    <row r="229" spans="1:16">
      <c r="A229" s="6" t="s">
        <v>506</v>
      </c>
      <c r="B229" s="55" t="s">
        <v>507</v>
      </c>
      <c r="C229" s="44">
        <v>67934.2</v>
      </c>
      <c r="D229" s="21">
        <v>11847.2</v>
      </c>
      <c r="E229" s="21">
        <v>10827.5</v>
      </c>
      <c r="F229" s="21">
        <v>12922.5</v>
      </c>
      <c r="G229" s="21">
        <v>17.399999999999999</v>
      </c>
      <c r="H229" s="21">
        <v>15.9</v>
      </c>
      <c r="I229" s="22">
        <v>19</v>
      </c>
      <c r="J229" s="35">
        <v>22211.8</v>
      </c>
      <c r="K229" s="21">
        <v>2691.7</v>
      </c>
      <c r="L229" s="21">
        <v>2339.6</v>
      </c>
      <c r="M229" s="21">
        <v>3081.2</v>
      </c>
      <c r="N229" s="21">
        <v>12.1</v>
      </c>
      <c r="O229" s="21">
        <v>10.5</v>
      </c>
      <c r="P229" s="22">
        <v>13.9</v>
      </c>
    </row>
    <row r="230" spans="1:16">
      <c r="A230" s="6" t="s">
        <v>508</v>
      </c>
      <c r="B230" s="55" t="s">
        <v>509</v>
      </c>
      <c r="C230" s="44">
        <v>64678.2</v>
      </c>
      <c r="D230" s="21">
        <v>10803.9</v>
      </c>
      <c r="E230" s="21">
        <v>9951.6</v>
      </c>
      <c r="F230" s="21">
        <v>11695</v>
      </c>
      <c r="G230" s="21">
        <v>16.7</v>
      </c>
      <c r="H230" s="21">
        <v>15.4</v>
      </c>
      <c r="I230" s="22">
        <v>18.100000000000001</v>
      </c>
      <c r="J230" s="35">
        <v>19168.8</v>
      </c>
      <c r="K230" s="21">
        <v>2208.1</v>
      </c>
      <c r="L230" s="21">
        <v>1947</v>
      </c>
      <c r="M230" s="21">
        <v>2485.1999999999998</v>
      </c>
      <c r="N230" s="21">
        <v>11.5</v>
      </c>
      <c r="O230" s="21">
        <v>10.199999999999999</v>
      </c>
      <c r="P230" s="22">
        <v>13</v>
      </c>
    </row>
    <row r="231" spans="1:16">
      <c r="A231" s="6" t="s">
        <v>760</v>
      </c>
      <c r="B231" s="55" t="s">
        <v>761</v>
      </c>
      <c r="C231" s="44">
        <v>57586.3</v>
      </c>
      <c r="D231" s="21">
        <v>9064.4</v>
      </c>
      <c r="E231" s="21">
        <v>8097.8</v>
      </c>
      <c r="F231" s="21">
        <v>10058.1</v>
      </c>
      <c r="G231" s="21">
        <v>15.7</v>
      </c>
      <c r="H231" s="21">
        <v>14.1</v>
      </c>
      <c r="I231" s="22">
        <v>17.5</v>
      </c>
      <c r="J231" s="35">
        <v>42139.7</v>
      </c>
      <c r="K231" s="21">
        <v>4537.3999999999996</v>
      </c>
      <c r="L231" s="21">
        <v>3904.6</v>
      </c>
      <c r="M231" s="21">
        <v>5257.6</v>
      </c>
      <c r="N231" s="21">
        <v>10.8</v>
      </c>
      <c r="O231" s="21">
        <v>9.3000000000000007</v>
      </c>
      <c r="P231" s="22">
        <v>12.5</v>
      </c>
    </row>
    <row r="232" spans="1:16">
      <c r="A232" s="6" t="s">
        <v>762</v>
      </c>
      <c r="B232" s="55" t="s">
        <v>763</v>
      </c>
      <c r="C232" s="44">
        <v>33860.400000000001</v>
      </c>
      <c r="D232" s="21">
        <v>4585.6000000000004</v>
      </c>
      <c r="E232" s="21">
        <v>4153.3</v>
      </c>
      <c r="F232" s="21">
        <v>5045</v>
      </c>
      <c r="G232" s="21">
        <v>13.5</v>
      </c>
      <c r="H232" s="21">
        <v>12.3</v>
      </c>
      <c r="I232" s="22">
        <v>14.9</v>
      </c>
      <c r="J232" s="35">
        <v>13054.6</v>
      </c>
      <c r="K232" s="21">
        <v>1169.7</v>
      </c>
      <c r="L232" s="21">
        <v>1025.3</v>
      </c>
      <c r="M232" s="21">
        <v>1329.5</v>
      </c>
      <c r="N232" s="21">
        <v>9</v>
      </c>
      <c r="O232" s="21">
        <v>7.9</v>
      </c>
      <c r="P232" s="22">
        <v>10.199999999999999</v>
      </c>
    </row>
    <row r="233" spans="1:16">
      <c r="A233" s="6" t="s">
        <v>868</v>
      </c>
      <c r="B233" s="55" t="s">
        <v>869</v>
      </c>
      <c r="C233" s="44">
        <v>34695.300000000003</v>
      </c>
      <c r="D233" s="21">
        <v>4403.6000000000004</v>
      </c>
      <c r="E233" s="21">
        <v>3898.8</v>
      </c>
      <c r="F233" s="21">
        <v>4952.3</v>
      </c>
      <c r="G233" s="21">
        <v>12.7</v>
      </c>
      <c r="H233" s="21">
        <v>11.2</v>
      </c>
      <c r="I233" s="22">
        <v>14.3</v>
      </c>
      <c r="J233" s="35">
        <v>34254.699999999997</v>
      </c>
      <c r="K233" s="21">
        <v>2771.1</v>
      </c>
      <c r="L233" s="21">
        <v>2382</v>
      </c>
      <c r="M233" s="21">
        <v>3196.2</v>
      </c>
      <c r="N233" s="21">
        <v>8.1</v>
      </c>
      <c r="O233" s="21">
        <v>7</v>
      </c>
      <c r="P233" s="22">
        <v>9.3000000000000007</v>
      </c>
    </row>
    <row r="234" spans="1:16">
      <c r="A234" s="6" t="s">
        <v>372</v>
      </c>
      <c r="B234" s="55" t="s">
        <v>373</v>
      </c>
      <c r="C234" s="44">
        <v>68273.100000000006</v>
      </c>
      <c r="D234" s="21">
        <v>12599.9</v>
      </c>
      <c r="E234" s="21">
        <v>11555.3</v>
      </c>
      <c r="F234" s="21">
        <v>13739.3</v>
      </c>
      <c r="G234" s="21">
        <v>18.5</v>
      </c>
      <c r="H234" s="21">
        <v>16.899999999999999</v>
      </c>
      <c r="I234" s="22">
        <v>20.100000000000001</v>
      </c>
      <c r="J234" s="35">
        <v>19889.900000000001</v>
      </c>
      <c r="K234" s="21">
        <v>2575.6999999999998</v>
      </c>
      <c r="L234" s="21">
        <v>2236.9</v>
      </c>
      <c r="M234" s="21">
        <v>2950.6</v>
      </c>
      <c r="N234" s="21">
        <v>12.9</v>
      </c>
      <c r="O234" s="21">
        <v>11.2</v>
      </c>
      <c r="P234" s="22">
        <v>14.8</v>
      </c>
    </row>
    <row r="235" spans="1:16">
      <c r="A235" s="6" t="s">
        <v>670</v>
      </c>
      <c r="B235" s="55" t="s">
        <v>671</v>
      </c>
      <c r="C235" s="44">
        <v>48059.1</v>
      </c>
      <c r="D235" s="21">
        <v>7026</v>
      </c>
      <c r="E235" s="21">
        <v>6421.8</v>
      </c>
      <c r="F235" s="21">
        <v>7705.8</v>
      </c>
      <c r="G235" s="21">
        <v>14.6</v>
      </c>
      <c r="H235" s="21">
        <v>13.4</v>
      </c>
      <c r="I235" s="22">
        <v>16</v>
      </c>
      <c r="J235" s="35">
        <v>23096.9</v>
      </c>
      <c r="K235" s="21">
        <v>2289.8000000000002</v>
      </c>
      <c r="L235" s="21">
        <v>2018.6</v>
      </c>
      <c r="M235" s="21">
        <v>2584.6999999999998</v>
      </c>
      <c r="N235" s="21">
        <v>9.9</v>
      </c>
      <c r="O235" s="21">
        <v>8.6999999999999993</v>
      </c>
      <c r="P235" s="22">
        <v>11.2</v>
      </c>
    </row>
    <row r="236" spans="1:16">
      <c r="A236" s="6" t="s">
        <v>518</v>
      </c>
      <c r="B236" s="55" t="s">
        <v>519</v>
      </c>
      <c r="C236" s="44">
        <v>40098.5</v>
      </c>
      <c r="D236" s="21">
        <v>6183</v>
      </c>
      <c r="E236" s="21">
        <v>5660.5</v>
      </c>
      <c r="F236" s="21">
        <v>6753.6</v>
      </c>
      <c r="G236" s="21">
        <v>15.4</v>
      </c>
      <c r="H236" s="21">
        <v>14.1</v>
      </c>
      <c r="I236" s="22">
        <v>16.8</v>
      </c>
      <c r="J236" s="35">
        <v>13573.5</v>
      </c>
      <c r="K236" s="21">
        <v>1436.5</v>
      </c>
      <c r="L236" s="21">
        <v>1267.5</v>
      </c>
      <c r="M236" s="21">
        <v>1617.8</v>
      </c>
      <c r="N236" s="21">
        <v>10.6</v>
      </c>
      <c r="O236" s="21">
        <v>9.3000000000000007</v>
      </c>
      <c r="P236" s="22">
        <v>11.9</v>
      </c>
    </row>
    <row r="237" spans="1:16">
      <c r="A237" s="6" t="s">
        <v>466</v>
      </c>
      <c r="B237" s="55" t="s">
        <v>467</v>
      </c>
      <c r="C237" s="44">
        <v>28079.4</v>
      </c>
      <c r="D237" s="21">
        <v>4642.3</v>
      </c>
      <c r="E237" s="21">
        <v>4225</v>
      </c>
      <c r="F237" s="21">
        <v>5083.3999999999996</v>
      </c>
      <c r="G237" s="21">
        <v>16.5</v>
      </c>
      <c r="H237" s="21">
        <v>15</v>
      </c>
      <c r="I237" s="22">
        <v>18.100000000000001</v>
      </c>
      <c r="J237" s="35">
        <v>8748.6</v>
      </c>
      <c r="K237" s="21">
        <v>976.5</v>
      </c>
      <c r="L237" s="21">
        <v>854.6</v>
      </c>
      <c r="M237" s="21">
        <v>1113.3</v>
      </c>
      <c r="N237" s="21">
        <v>11.2</v>
      </c>
      <c r="O237" s="21">
        <v>9.8000000000000007</v>
      </c>
      <c r="P237" s="22">
        <v>12.7</v>
      </c>
    </row>
    <row r="238" spans="1:16">
      <c r="A238" s="6" t="s">
        <v>548</v>
      </c>
      <c r="B238" s="55" t="s">
        <v>549</v>
      </c>
      <c r="C238" s="44">
        <v>93789.2</v>
      </c>
      <c r="D238" s="21">
        <v>14978.5</v>
      </c>
      <c r="E238" s="21">
        <v>13789.4</v>
      </c>
      <c r="F238" s="21">
        <v>16217.9</v>
      </c>
      <c r="G238" s="21">
        <v>16</v>
      </c>
      <c r="H238" s="21">
        <v>14.7</v>
      </c>
      <c r="I238" s="22">
        <v>17.3</v>
      </c>
      <c r="J238" s="35">
        <v>44953.8</v>
      </c>
      <c r="K238" s="21">
        <v>4930.3</v>
      </c>
      <c r="L238" s="21">
        <v>4363.3</v>
      </c>
      <c r="M238" s="21">
        <v>5518.6</v>
      </c>
      <c r="N238" s="21">
        <v>11</v>
      </c>
      <c r="O238" s="21">
        <v>9.6999999999999993</v>
      </c>
      <c r="P238" s="22">
        <v>12.3</v>
      </c>
    </row>
    <row r="239" spans="1:16">
      <c r="A239" s="6" t="s">
        <v>452</v>
      </c>
      <c r="B239" s="55" t="s">
        <v>453</v>
      </c>
      <c r="C239" s="44">
        <v>69566</v>
      </c>
      <c r="D239" s="21">
        <v>12324.6</v>
      </c>
      <c r="E239" s="21">
        <v>11360.1</v>
      </c>
      <c r="F239" s="21">
        <v>13332.6</v>
      </c>
      <c r="G239" s="21">
        <v>17.7</v>
      </c>
      <c r="H239" s="21">
        <v>16.3</v>
      </c>
      <c r="I239" s="22">
        <v>19.2</v>
      </c>
      <c r="J239" s="35">
        <v>23024</v>
      </c>
      <c r="K239" s="21">
        <v>2806.6</v>
      </c>
      <c r="L239" s="21">
        <v>2452</v>
      </c>
      <c r="M239" s="21">
        <v>3182.3</v>
      </c>
      <c r="N239" s="21">
        <v>12.2</v>
      </c>
      <c r="O239" s="21">
        <v>10.6</v>
      </c>
      <c r="P239" s="22">
        <v>13.8</v>
      </c>
    </row>
    <row r="240" spans="1:16">
      <c r="A240" s="6" t="s">
        <v>318</v>
      </c>
      <c r="B240" s="55" t="s">
        <v>319</v>
      </c>
      <c r="C240" s="44">
        <v>90386.3</v>
      </c>
      <c r="D240" s="21">
        <v>18205.7</v>
      </c>
      <c r="E240" s="21">
        <v>16585.900000000001</v>
      </c>
      <c r="F240" s="21">
        <v>20018.2</v>
      </c>
      <c r="G240" s="21">
        <v>20.100000000000001</v>
      </c>
      <c r="H240" s="21">
        <v>18.399999999999999</v>
      </c>
      <c r="I240" s="22">
        <v>22.1</v>
      </c>
      <c r="J240" s="35">
        <v>18195.7</v>
      </c>
      <c r="K240" s="21">
        <v>2539.6</v>
      </c>
      <c r="L240" s="21">
        <v>2182.1999999999998</v>
      </c>
      <c r="M240" s="21">
        <v>2932</v>
      </c>
      <c r="N240" s="21">
        <v>14</v>
      </c>
      <c r="O240" s="21">
        <v>12</v>
      </c>
      <c r="P240" s="22">
        <v>16.100000000000001</v>
      </c>
    </row>
    <row r="241" spans="1:16">
      <c r="A241" s="6" t="s">
        <v>672</v>
      </c>
      <c r="B241" s="55" t="s">
        <v>673</v>
      </c>
      <c r="C241" s="44">
        <v>48614.7</v>
      </c>
      <c r="D241" s="21">
        <v>6910.4</v>
      </c>
      <c r="E241" s="21">
        <v>6263.9</v>
      </c>
      <c r="F241" s="21">
        <v>7607.9</v>
      </c>
      <c r="G241" s="21">
        <v>14.2</v>
      </c>
      <c r="H241" s="21">
        <v>12.9</v>
      </c>
      <c r="I241" s="22">
        <v>15.6</v>
      </c>
      <c r="J241" s="35">
        <v>29037.3</v>
      </c>
      <c r="K241" s="21">
        <v>2752.9</v>
      </c>
      <c r="L241" s="21">
        <v>2402.5</v>
      </c>
      <c r="M241" s="21">
        <v>3135.1</v>
      </c>
      <c r="N241" s="21">
        <v>9.5</v>
      </c>
      <c r="O241" s="21">
        <v>8.3000000000000007</v>
      </c>
      <c r="P241" s="22">
        <v>10.8</v>
      </c>
    </row>
    <row r="242" spans="1:16">
      <c r="A242" s="6" t="s">
        <v>696</v>
      </c>
      <c r="B242" s="55" t="s">
        <v>697</v>
      </c>
      <c r="C242" s="44">
        <v>40384.400000000001</v>
      </c>
      <c r="D242" s="21">
        <v>5628.7</v>
      </c>
      <c r="E242" s="21">
        <v>5092.5</v>
      </c>
      <c r="F242" s="21">
        <v>6224.4</v>
      </c>
      <c r="G242" s="21">
        <v>13.9</v>
      </c>
      <c r="H242" s="21">
        <v>12.6</v>
      </c>
      <c r="I242" s="22">
        <v>15.4</v>
      </c>
      <c r="J242" s="35">
        <v>25075.599999999999</v>
      </c>
      <c r="K242" s="21">
        <v>2390.4</v>
      </c>
      <c r="L242" s="21">
        <v>2092</v>
      </c>
      <c r="M242" s="21">
        <v>2710.2</v>
      </c>
      <c r="N242" s="21">
        <v>9.5</v>
      </c>
      <c r="O242" s="21">
        <v>8.3000000000000007</v>
      </c>
      <c r="P242" s="22">
        <v>10.8</v>
      </c>
    </row>
    <row r="243" spans="1:16">
      <c r="A243" s="6" t="s">
        <v>336</v>
      </c>
      <c r="B243" s="55" t="s">
        <v>337</v>
      </c>
      <c r="C243" s="44">
        <v>107000</v>
      </c>
      <c r="D243" s="21">
        <v>20763.5</v>
      </c>
      <c r="E243" s="21">
        <v>19040.2</v>
      </c>
      <c r="F243" s="21">
        <v>22586.2</v>
      </c>
      <c r="G243" s="21">
        <v>19.399999999999999</v>
      </c>
      <c r="H243" s="21">
        <v>17.8</v>
      </c>
      <c r="I243" s="22">
        <v>21.1</v>
      </c>
      <c r="J243" s="35">
        <v>26138</v>
      </c>
      <c r="K243" s="21">
        <v>3528.6</v>
      </c>
      <c r="L243" s="21">
        <v>3072.8</v>
      </c>
      <c r="M243" s="21">
        <v>4036.8</v>
      </c>
      <c r="N243" s="21">
        <v>13.5</v>
      </c>
      <c r="O243" s="21">
        <v>11.8</v>
      </c>
      <c r="P243" s="22">
        <v>15.4</v>
      </c>
    </row>
    <row r="244" spans="1:16">
      <c r="A244" s="6" t="s">
        <v>782</v>
      </c>
      <c r="B244" s="55" t="s">
        <v>783</v>
      </c>
      <c r="C244" s="44">
        <v>28828.1</v>
      </c>
      <c r="D244" s="21">
        <v>3799.6</v>
      </c>
      <c r="E244" s="21">
        <v>3362.1</v>
      </c>
      <c r="F244" s="21">
        <v>4268.6000000000004</v>
      </c>
      <c r="G244" s="21">
        <v>13.2</v>
      </c>
      <c r="H244" s="21">
        <v>11.7</v>
      </c>
      <c r="I244" s="22">
        <v>14.8</v>
      </c>
      <c r="J244" s="35">
        <v>16463.900000000001</v>
      </c>
      <c r="K244" s="21">
        <v>1419.7</v>
      </c>
      <c r="L244" s="21">
        <v>1222.2</v>
      </c>
      <c r="M244" s="21">
        <v>1632.8</v>
      </c>
      <c r="N244" s="21">
        <v>8.6</v>
      </c>
      <c r="O244" s="21">
        <v>7.4</v>
      </c>
      <c r="P244" s="22">
        <v>9.9</v>
      </c>
    </row>
    <row r="245" spans="1:16">
      <c r="A245" s="6" t="s">
        <v>802</v>
      </c>
      <c r="B245" s="55" t="s">
        <v>803</v>
      </c>
      <c r="C245" s="44">
        <v>59759.3</v>
      </c>
      <c r="D245" s="21">
        <v>8203.1</v>
      </c>
      <c r="E245" s="21">
        <v>7466.3</v>
      </c>
      <c r="F245" s="21">
        <v>9026.5</v>
      </c>
      <c r="G245" s="21">
        <v>13.7</v>
      </c>
      <c r="H245" s="21">
        <v>12.5</v>
      </c>
      <c r="I245" s="22">
        <v>15.1</v>
      </c>
      <c r="J245" s="35">
        <v>29825.7</v>
      </c>
      <c r="K245" s="21">
        <v>2757.2</v>
      </c>
      <c r="L245" s="21">
        <v>2407.5</v>
      </c>
      <c r="M245" s="21">
        <v>3130.2</v>
      </c>
      <c r="N245" s="21">
        <v>9.1999999999999993</v>
      </c>
      <c r="O245" s="21">
        <v>8.1</v>
      </c>
      <c r="P245" s="22">
        <v>10.5</v>
      </c>
    </row>
    <row r="246" spans="1:16">
      <c r="A246" s="6" t="s">
        <v>408</v>
      </c>
      <c r="B246" s="55" t="s">
        <v>409</v>
      </c>
      <c r="C246" s="44">
        <v>56091.5</v>
      </c>
      <c r="D246" s="21">
        <v>9741.7999999999993</v>
      </c>
      <c r="E246" s="21">
        <v>8950.2000000000007</v>
      </c>
      <c r="F246" s="21">
        <v>10571.1</v>
      </c>
      <c r="G246" s="21">
        <v>17.399999999999999</v>
      </c>
      <c r="H246" s="21">
        <v>16</v>
      </c>
      <c r="I246" s="22">
        <v>18.8</v>
      </c>
      <c r="J246" s="35">
        <v>14890.5</v>
      </c>
      <c r="K246" s="21">
        <v>1811.7</v>
      </c>
      <c r="L246" s="21">
        <v>1587.3</v>
      </c>
      <c r="M246" s="21">
        <v>2060.8000000000002</v>
      </c>
      <c r="N246" s="21">
        <v>12.2</v>
      </c>
      <c r="O246" s="21">
        <v>10.7</v>
      </c>
      <c r="P246" s="22">
        <v>13.8</v>
      </c>
    </row>
    <row r="247" spans="1:16">
      <c r="A247" s="6" t="s">
        <v>610</v>
      </c>
      <c r="B247" s="55" t="s">
        <v>611</v>
      </c>
      <c r="C247" s="44">
        <v>78849.5</v>
      </c>
      <c r="D247" s="21">
        <v>12352.8</v>
      </c>
      <c r="E247" s="21">
        <v>11355.2</v>
      </c>
      <c r="F247" s="21">
        <v>13393.5</v>
      </c>
      <c r="G247" s="21">
        <v>15.7</v>
      </c>
      <c r="H247" s="21">
        <v>14.4</v>
      </c>
      <c r="I247" s="22">
        <v>17</v>
      </c>
      <c r="J247" s="35">
        <v>24219.5</v>
      </c>
      <c r="K247" s="21">
        <v>2539.9</v>
      </c>
      <c r="L247" s="21">
        <v>2237.1999999999998</v>
      </c>
      <c r="M247" s="21">
        <v>2873.6</v>
      </c>
      <c r="N247" s="21">
        <v>10.5</v>
      </c>
      <c r="O247" s="21">
        <v>9.1999999999999993</v>
      </c>
      <c r="P247" s="22">
        <v>11.9</v>
      </c>
    </row>
    <row r="248" spans="1:16">
      <c r="A248" s="6" t="s">
        <v>338</v>
      </c>
      <c r="B248" s="55" t="s">
        <v>339</v>
      </c>
      <c r="C248" s="44">
        <v>83130.7</v>
      </c>
      <c r="D248" s="21">
        <v>16193.4</v>
      </c>
      <c r="E248" s="21">
        <v>14804.7</v>
      </c>
      <c r="F248" s="21">
        <v>17681.900000000001</v>
      </c>
      <c r="G248" s="21">
        <v>19.5</v>
      </c>
      <c r="H248" s="21">
        <v>17.8</v>
      </c>
      <c r="I248" s="22">
        <v>21.3</v>
      </c>
      <c r="J248" s="35">
        <v>19762.3</v>
      </c>
      <c r="K248" s="21">
        <v>2677.2</v>
      </c>
      <c r="L248" s="21">
        <v>2313.5</v>
      </c>
      <c r="M248" s="21">
        <v>3080.5</v>
      </c>
      <c r="N248" s="21">
        <v>13.5</v>
      </c>
      <c r="O248" s="21">
        <v>11.7</v>
      </c>
      <c r="P248" s="22">
        <v>15.6</v>
      </c>
    </row>
    <row r="249" spans="1:16">
      <c r="A249" s="6" t="s">
        <v>410</v>
      </c>
      <c r="B249" s="55" t="s">
        <v>411</v>
      </c>
      <c r="C249" s="44">
        <v>29774.2</v>
      </c>
      <c r="D249" s="21">
        <v>5135.3</v>
      </c>
      <c r="E249" s="21">
        <v>4737.7</v>
      </c>
      <c r="F249" s="21">
        <v>5548.1</v>
      </c>
      <c r="G249" s="21">
        <v>17.2</v>
      </c>
      <c r="H249" s="21">
        <v>15.9</v>
      </c>
      <c r="I249" s="22">
        <v>18.600000000000001</v>
      </c>
      <c r="J249" s="35">
        <v>6460.8</v>
      </c>
      <c r="K249" s="21">
        <v>753.7</v>
      </c>
      <c r="L249" s="21">
        <v>661.8</v>
      </c>
      <c r="M249" s="21">
        <v>857</v>
      </c>
      <c r="N249" s="21">
        <v>11.7</v>
      </c>
      <c r="O249" s="21">
        <v>10.199999999999999</v>
      </c>
      <c r="P249" s="22">
        <v>13.3</v>
      </c>
    </row>
    <row r="250" spans="1:16">
      <c r="A250" s="6" t="s">
        <v>764</v>
      </c>
      <c r="B250" s="55" t="s">
        <v>765</v>
      </c>
      <c r="C250" s="44">
        <v>28698.2</v>
      </c>
      <c r="D250" s="21">
        <v>3861.9</v>
      </c>
      <c r="E250" s="21">
        <v>3495.7</v>
      </c>
      <c r="F250" s="21">
        <v>4269.2</v>
      </c>
      <c r="G250" s="21">
        <v>13.5</v>
      </c>
      <c r="H250" s="21">
        <v>12.2</v>
      </c>
      <c r="I250" s="22">
        <v>14.9</v>
      </c>
      <c r="J250" s="35">
        <v>15303.8</v>
      </c>
      <c r="K250" s="21">
        <v>1393.7</v>
      </c>
      <c r="L250" s="21">
        <v>1215.8</v>
      </c>
      <c r="M250" s="21">
        <v>1586.7</v>
      </c>
      <c r="N250" s="21">
        <v>9.1</v>
      </c>
      <c r="O250" s="21">
        <v>7.9</v>
      </c>
      <c r="P250" s="22">
        <v>10.4</v>
      </c>
    </row>
    <row r="251" spans="1:16">
      <c r="A251" s="6" t="s">
        <v>392</v>
      </c>
      <c r="B251" s="55" t="s">
        <v>393</v>
      </c>
      <c r="C251" s="44">
        <v>52539.199999999997</v>
      </c>
      <c r="D251" s="21">
        <v>8523.2999999999993</v>
      </c>
      <c r="E251" s="21">
        <v>7840.8</v>
      </c>
      <c r="F251" s="21">
        <v>9270.1</v>
      </c>
      <c r="G251" s="21">
        <v>16.2</v>
      </c>
      <c r="H251" s="21">
        <v>14.9</v>
      </c>
      <c r="I251" s="22">
        <v>17.600000000000001</v>
      </c>
      <c r="J251" s="35">
        <v>24344.799999999999</v>
      </c>
      <c r="K251" s="21">
        <v>2774.7</v>
      </c>
      <c r="L251" s="21">
        <v>2453.8000000000002</v>
      </c>
      <c r="M251" s="21">
        <v>3118.9</v>
      </c>
      <c r="N251" s="21">
        <v>11.4</v>
      </c>
      <c r="O251" s="21">
        <v>10.1</v>
      </c>
      <c r="P251" s="22">
        <v>12.8</v>
      </c>
    </row>
    <row r="252" spans="1:16">
      <c r="A252" s="6" t="s">
        <v>576</v>
      </c>
      <c r="B252" s="55" t="s">
        <v>577</v>
      </c>
      <c r="C252" s="44">
        <v>64517.599999999999</v>
      </c>
      <c r="D252" s="21">
        <v>10853.2</v>
      </c>
      <c r="E252" s="21">
        <v>9946.2999999999993</v>
      </c>
      <c r="F252" s="21">
        <v>11800</v>
      </c>
      <c r="G252" s="21">
        <v>16.8</v>
      </c>
      <c r="H252" s="21">
        <v>15.4</v>
      </c>
      <c r="I252" s="22">
        <v>18.3</v>
      </c>
      <c r="J252" s="35">
        <v>20122.400000000001</v>
      </c>
      <c r="K252" s="21">
        <v>2318.6</v>
      </c>
      <c r="L252" s="21">
        <v>2031.6</v>
      </c>
      <c r="M252" s="21">
        <v>2637.4</v>
      </c>
      <c r="N252" s="21">
        <v>11.5</v>
      </c>
      <c r="O252" s="21">
        <v>10.1</v>
      </c>
      <c r="P252" s="22">
        <v>13.1</v>
      </c>
    </row>
    <row r="253" spans="1:16">
      <c r="A253" s="49" t="s">
        <v>282</v>
      </c>
      <c r="B253" s="54" t="s">
        <v>283</v>
      </c>
      <c r="C253" s="44">
        <v>71494.399999999994</v>
      </c>
      <c r="D253" s="21">
        <v>14777.4</v>
      </c>
      <c r="E253" s="21">
        <v>13644.5</v>
      </c>
      <c r="F253" s="21">
        <v>15985.6</v>
      </c>
      <c r="G253" s="21">
        <v>20.7</v>
      </c>
      <c r="H253" s="21">
        <v>19.100000000000001</v>
      </c>
      <c r="I253" s="22">
        <v>22.4</v>
      </c>
      <c r="J253" s="35">
        <v>15661.6</v>
      </c>
      <c r="K253" s="21">
        <v>2300.6999999999998</v>
      </c>
      <c r="L253" s="21">
        <v>2018.3</v>
      </c>
      <c r="M253" s="21">
        <v>2611</v>
      </c>
      <c r="N253" s="21">
        <v>14.7</v>
      </c>
      <c r="O253" s="21">
        <v>12.9</v>
      </c>
      <c r="P253" s="22">
        <v>16.7</v>
      </c>
    </row>
    <row r="254" spans="1:16">
      <c r="A254" s="6" t="s">
        <v>638</v>
      </c>
      <c r="B254" s="55" t="s">
        <v>639</v>
      </c>
      <c r="C254" s="44">
        <v>43981.3</v>
      </c>
      <c r="D254" s="21">
        <v>6388.8</v>
      </c>
      <c r="E254" s="21">
        <v>5812.1</v>
      </c>
      <c r="F254" s="21">
        <v>7047.7</v>
      </c>
      <c r="G254" s="21">
        <v>14.5</v>
      </c>
      <c r="H254" s="21">
        <v>13.2</v>
      </c>
      <c r="I254" s="22">
        <v>16</v>
      </c>
      <c r="J254" s="35">
        <v>22003.7</v>
      </c>
      <c r="K254" s="21">
        <v>2125.4</v>
      </c>
      <c r="L254" s="21">
        <v>1862</v>
      </c>
      <c r="M254" s="21">
        <v>2414.9</v>
      </c>
      <c r="N254" s="21">
        <v>9.6999999999999993</v>
      </c>
      <c r="O254" s="21">
        <v>8.5</v>
      </c>
      <c r="P254" s="22">
        <v>11</v>
      </c>
    </row>
    <row r="255" spans="1:16">
      <c r="A255" s="6" t="s">
        <v>698</v>
      </c>
      <c r="B255" s="55" t="s">
        <v>699</v>
      </c>
      <c r="C255" s="44">
        <v>32452.9</v>
      </c>
      <c r="D255" s="21">
        <v>4721.2</v>
      </c>
      <c r="E255" s="21">
        <v>4287</v>
      </c>
      <c r="F255" s="21">
        <v>5201.2</v>
      </c>
      <c r="G255" s="21">
        <v>14.5</v>
      </c>
      <c r="H255" s="21">
        <v>13.2</v>
      </c>
      <c r="I255" s="22">
        <v>16</v>
      </c>
      <c r="J255" s="35">
        <v>16009.1</v>
      </c>
      <c r="K255" s="21">
        <v>1554.4</v>
      </c>
      <c r="L255" s="21">
        <v>1360.6</v>
      </c>
      <c r="M255" s="21">
        <v>1769.1</v>
      </c>
      <c r="N255" s="21">
        <v>9.6999999999999993</v>
      </c>
      <c r="O255" s="21">
        <v>8.5</v>
      </c>
      <c r="P255" s="22">
        <v>11.1</v>
      </c>
    </row>
    <row r="256" spans="1:16">
      <c r="A256" s="6" t="s">
        <v>320</v>
      </c>
      <c r="B256" s="55" t="s">
        <v>321</v>
      </c>
      <c r="C256" s="44">
        <v>54354.5</v>
      </c>
      <c r="D256" s="21">
        <v>10159</v>
      </c>
      <c r="E256" s="21">
        <v>9355.7999999999993</v>
      </c>
      <c r="F256" s="21">
        <v>11001.1</v>
      </c>
      <c r="G256" s="21">
        <v>18.7</v>
      </c>
      <c r="H256" s="21">
        <v>17.2</v>
      </c>
      <c r="I256" s="22">
        <v>20.2</v>
      </c>
      <c r="J256" s="35">
        <v>16549.5</v>
      </c>
      <c r="K256" s="21">
        <v>2182.1</v>
      </c>
      <c r="L256" s="21">
        <v>1908.6</v>
      </c>
      <c r="M256" s="21">
        <v>2482.6</v>
      </c>
      <c r="N256" s="21">
        <v>13.2</v>
      </c>
      <c r="O256" s="21">
        <v>11.5</v>
      </c>
      <c r="P256" s="22">
        <v>15</v>
      </c>
    </row>
    <row r="257" spans="1:16">
      <c r="A257" s="6" t="s">
        <v>850</v>
      </c>
      <c r="B257" s="55" t="s">
        <v>851</v>
      </c>
      <c r="C257" s="44">
        <v>27227.599999999999</v>
      </c>
      <c r="D257" s="21">
        <v>3539.4</v>
      </c>
      <c r="E257" s="21">
        <v>3151.4</v>
      </c>
      <c r="F257" s="21">
        <v>3942</v>
      </c>
      <c r="G257" s="21">
        <v>13</v>
      </c>
      <c r="H257" s="21">
        <v>11.6</v>
      </c>
      <c r="I257" s="22">
        <v>14.5</v>
      </c>
      <c r="J257" s="35">
        <v>16951.400000000001</v>
      </c>
      <c r="K257" s="21">
        <v>1445.1</v>
      </c>
      <c r="L257" s="21">
        <v>1251.9000000000001</v>
      </c>
      <c r="M257" s="21">
        <v>1657.8</v>
      </c>
      <c r="N257" s="21">
        <v>8.5</v>
      </c>
      <c r="O257" s="21">
        <v>7.4</v>
      </c>
      <c r="P257" s="22">
        <v>9.8000000000000007</v>
      </c>
    </row>
    <row r="258" spans="1:16">
      <c r="A258" s="6" t="s">
        <v>588</v>
      </c>
      <c r="B258" s="55" t="s">
        <v>589</v>
      </c>
      <c r="C258" s="44">
        <v>54300.1</v>
      </c>
      <c r="D258" s="21">
        <v>8651.2000000000007</v>
      </c>
      <c r="E258" s="21">
        <v>7871.8</v>
      </c>
      <c r="F258" s="21">
        <v>9436.1</v>
      </c>
      <c r="G258" s="21">
        <v>15.9</v>
      </c>
      <c r="H258" s="21">
        <v>14.5</v>
      </c>
      <c r="I258" s="22">
        <v>17.399999999999999</v>
      </c>
      <c r="J258" s="35">
        <v>13520.9</v>
      </c>
      <c r="K258" s="21">
        <v>1404.8</v>
      </c>
      <c r="L258" s="21">
        <v>1225</v>
      </c>
      <c r="M258" s="21">
        <v>1603.8</v>
      </c>
      <c r="N258" s="21">
        <v>10.4</v>
      </c>
      <c r="O258" s="21">
        <v>9.1</v>
      </c>
      <c r="P258" s="22">
        <v>11.9</v>
      </c>
    </row>
    <row r="259" spans="1:16">
      <c r="A259" s="6" t="s">
        <v>720</v>
      </c>
      <c r="B259" s="55" t="s">
        <v>721</v>
      </c>
      <c r="C259" s="44">
        <v>44816.800000000003</v>
      </c>
      <c r="D259" s="21">
        <v>6307.3</v>
      </c>
      <c r="E259" s="21">
        <v>5756.7</v>
      </c>
      <c r="F259" s="21">
        <v>6927.1</v>
      </c>
      <c r="G259" s="21">
        <v>14.1</v>
      </c>
      <c r="H259" s="21">
        <v>12.8</v>
      </c>
      <c r="I259" s="22">
        <v>15.5</v>
      </c>
      <c r="J259" s="35">
        <v>18446.2</v>
      </c>
      <c r="K259" s="21">
        <v>1721.6</v>
      </c>
      <c r="L259" s="21">
        <v>1509</v>
      </c>
      <c r="M259" s="21">
        <v>1949.3</v>
      </c>
      <c r="N259" s="21">
        <v>9.3000000000000007</v>
      </c>
      <c r="O259" s="21">
        <v>8.1999999999999993</v>
      </c>
      <c r="P259" s="22">
        <v>10.6</v>
      </c>
    </row>
    <row r="260" spans="1:16">
      <c r="A260" s="6" t="s">
        <v>312</v>
      </c>
      <c r="B260" s="55" t="s">
        <v>313</v>
      </c>
      <c r="C260" s="44">
        <v>58444.2</v>
      </c>
      <c r="D260" s="21">
        <v>10974.2</v>
      </c>
      <c r="E260" s="21">
        <v>10103.299999999999</v>
      </c>
      <c r="F260" s="21">
        <v>11884.9</v>
      </c>
      <c r="G260" s="21">
        <v>18.8</v>
      </c>
      <c r="H260" s="21">
        <v>17.3</v>
      </c>
      <c r="I260" s="22">
        <v>20.3</v>
      </c>
      <c r="J260" s="35">
        <v>18133.8</v>
      </c>
      <c r="K260" s="21">
        <v>2421</v>
      </c>
      <c r="L260" s="21">
        <v>2121.1</v>
      </c>
      <c r="M260" s="21">
        <v>2746.7</v>
      </c>
      <c r="N260" s="21">
        <v>13.4</v>
      </c>
      <c r="O260" s="21">
        <v>11.7</v>
      </c>
      <c r="P260" s="22">
        <v>15.1</v>
      </c>
    </row>
    <row r="261" spans="1:16">
      <c r="A261" s="6" t="s">
        <v>374</v>
      </c>
      <c r="B261" s="55" t="s">
        <v>375</v>
      </c>
      <c r="C261" s="44">
        <v>30379.4</v>
      </c>
      <c r="D261" s="21">
        <v>5280.7</v>
      </c>
      <c r="E261" s="21">
        <v>4735</v>
      </c>
      <c r="F261" s="21">
        <v>5831.6</v>
      </c>
      <c r="G261" s="21">
        <v>17.399999999999999</v>
      </c>
      <c r="H261" s="21">
        <v>15.6</v>
      </c>
      <c r="I261" s="22">
        <v>19.2</v>
      </c>
      <c r="J261" s="35">
        <v>10241.6</v>
      </c>
      <c r="K261" s="21">
        <v>1286.3</v>
      </c>
      <c r="L261" s="21">
        <v>1112.3</v>
      </c>
      <c r="M261" s="21">
        <v>1467</v>
      </c>
      <c r="N261" s="21">
        <v>12.6</v>
      </c>
      <c r="O261" s="21">
        <v>10.9</v>
      </c>
      <c r="P261" s="22">
        <v>14.3</v>
      </c>
    </row>
    <row r="262" spans="1:16">
      <c r="A262" s="6" t="s">
        <v>804</v>
      </c>
      <c r="B262" s="55" t="s">
        <v>805</v>
      </c>
      <c r="C262" s="44">
        <v>52152.6</v>
      </c>
      <c r="D262" s="21">
        <v>8359</v>
      </c>
      <c r="E262" s="21">
        <v>7429.4</v>
      </c>
      <c r="F262" s="21">
        <v>9332.6</v>
      </c>
      <c r="G262" s="21">
        <v>16</v>
      </c>
      <c r="H262" s="21">
        <v>14.2</v>
      </c>
      <c r="I262" s="22">
        <v>17.899999999999999</v>
      </c>
      <c r="J262" s="35">
        <v>23886.400000000001</v>
      </c>
      <c r="K262" s="21">
        <v>2581.5</v>
      </c>
      <c r="L262" s="21">
        <v>2195.3000000000002</v>
      </c>
      <c r="M262" s="21">
        <v>3018.4</v>
      </c>
      <c r="N262" s="21">
        <v>10.8</v>
      </c>
      <c r="O262" s="21">
        <v>9.1999999999999993</v>
      </c>
      <c r="P262" s="22">
        <v>12.6</v>
      </c>
    </row>
    <row r="263" spans="1:16">
      <c r="A263" s="6" t="s">
        <v>744</v>
      </c>
      <c r="B263" s="55" t="s">
        <v>745</v>
      </c>
      <c r="C263" s="44">
        <v>66494.5</v>
      </c>
      <c r="D263" s="21">
        <v>9607.2999999999993</v>
      </c>
      <c r="E263" s="21">
        <v>8767.7999999999993</v>
      </c>
      <c r="F263" s="21">
        <v>10513.4</v>
      </c>
      <c r="G263" s="21">
        <v>14.4</v>
      </c>
      <c r="H263" s="21">
        <v>13.2</v>
      </c>
      <c r="I263" s="22">
        <v>15.8</v>
      </c>
      <c r="J263" s="35">
        <v>38061.5</v>
      </c>
      <c r="K263" s="21">
        <v>3577.8</v>
      </c>
      <c r="L263" s="21">
        <v>3138.7</v>
      </c>
      <c r="M263" s="21">
        <v>4048.9</v>
      </c>
      <c r="N263" s="21">
        <v>9.4</v>
      </c>
      <c r="O263" s="21">
        <v>8.1999999999999993</v>
      </c>
      <c r="P263" s="22">
        <v>10.6</v>
      </c>
    </row>
    <row r="264" spans="1:16">
      <c r="A264" s="6" t="s">
        <v>806</v>
      </c>
      <c r="B264" s="55" t="s">
        <v>807</v>
      </c>
      <c r="C264" s="44">
        <v>34815.1</v>
      </c>
      <c r="D264" s="21">
        <v>4610.2</v>
      </c>
      <c r="E264" s="21">
        <v>4171.6000000000004</v>
      </c>
      <c r="F264" s="21">
        <v>5093.6000000000004</v>
      </c>
      <c r="G264" s="21">
        <v>13.2</v>
      </c>
      <c r="H264" s="21">
        <v>12</v>
      </c>
      <c r="I264" s="22">
        <v>14.6</v>
      </c>
      <c r="J264" s="35">
        <v>22011.9</v>
      </c>
      <c r="K264" s="21">
        <v>1929.4</v>
      </c>
      <c r="L264" s="21">
        <v>1682.3</v>
      </c>
      <c r="M264" s="21">
        <v>2196</v>
      </c>
      <c r="N264" s="21">
        <v>8.8000000000000007</v>
      </c>
      <c r="O264" s="21">
        <v>7.6</v>
      </c>
      <c r="P264" s="22">
        <v>10</v>
      </c>
    </row>
    <row r="265" spans="1:16">
      <c r="A265" s="6" t="s">
        <v>870</v>
      </c>
      <c r="B265" s="55" t="s">
        <v>871</v>
      </c>
      <c r="C265" s="44">
        <v>30820.7</v>
      </c>
      <c r="D265" s="21">
        <v>3682</v>
      </c>
      <c r="E265" s="21">
        <v>3270.1</v>
      </c>
      <c r="F265" s="21">
        <v>4146.8</v>
      </c>
      <c r="G265" s="21">
        <v>11.9</v>
      </c>
      <c r="H265" s="21">
        <v>10.6</v>
      </c>
      <c r="I265" s="22">
        <v>13.5</v>
      </c>
      <c r="J265" s="35">
        <v>16074.3</v>
      </c>
      <c r="K265" s="21">
        <v>1290.7</v>
      </c>
      <c r="L265" s="21">
        <v>1107.8</v>
      </c>
      <c r="M265" s="21">
        <v>1488.5</v>
      </c>
      <c r="N265" s="21">
        <v>8</v>
      </c>
      <c r="O265" s="21">
        <v>6.9</v>
      </c>
      <c r="P265" s="22">
        <v>9.3000000000000007</v>
      </c>
    </row>
    <row r="266" spans="1:16">
      <c r="A266" s="6" t="s">
        <v>830</v>
      </c>
      <c r="B266" s="55" t="s">
        <v>831</v>
      </c>
      <c r="C266" s="44">
        <v>39512.1</v>
      </c>
      <c r="D266" s="21">
        <v>5056.8999999999996</v>
      </c>
      <c r="E266" s="21">
        <v>4511.7</v>
      </c>
      <c r="F266" s="21">
        <v>5675.6</v>
      </c>
      <c r="G266" s="21">
        <v>12.8</v>
      </c>
      <c r="H266" s="21">
        <v>11.4</v>
      </c>
      <c r="I266" s="22">
        <v>14.4</v>
      </c>
      <c r="J266" s="35">
        <v>27944.9</v>
      </c>
      <c r="K266" s="21">
        <v>2397.6</v>
      </c>
      <c r="L266" s="21">
        <v>2073.4</v>
      </c>
      <c r="M266" s="21">
        <v>2749.9</v>
      </c>
      <c r="N266" s="21">
        <v>8.6</v>
      </c>
      <c r="O266" s="21">
        <v>7.4</v>
      </c>
      <c r="P266" s="22">
        <v>9.8000000000000007</v>
      </c>
    </row>
    <row r="267" spans="1:16">
      <c r="A267" s="6" t="s">
        <v>364</v>
      </c>
      <c r="B267" s="55" t="s">
        <v>365</v>
      </c>
      <c r="C267" s="44">
        <v>131581.79999999999</v>
      </c>
      <c r="D267" s="21">
        <v>24200.400000000001</v>
      </c>
      <c r="E267" s="21">
        <v>22250.400000000001</v>
      </c>
      <c r="F267" s="21">
        <v>26223.1</v>
      </c>
      <c r="G267" s="21">
        <v>18.399999999999999</v>
      </c>
      <c r="H267" s="21">
        <v>16.899999999999999</v>
      </c>
      <c r="I267" s="22">
        <v>19.899999999999999</v>
      </c>
      <c r="J267" s="35">
        <v>33212.199999999997</v>
      </c>
      <c r="K267" s="21">
        <v>4305</v>
      </c>
      <c r="L267" s="21">
        <v>3766.7</v>
      </c>
      <c r="M267" s="21">
        <v>4894.6000000000004</v>
      </c>
      <c r="N267" s="21">
        <v>13</v>
      </c>
      <c r="O267" s="21">
        <v>11.3</v>
      </c>
      <c r="P267" s="22">
        <v>14.7</v>
      </c>
    </row>
    <row r="268" spans="1:16">
      <c r="A268" s="6" t="s">
        <v>322</v>
      </c>
      <c r="B268" s="55" t="s">
        <v>323</v>
      </c>
      <c r="C268" s="44">
        <v>97516.800000000003</v>
      </c>
      <c r="D268" s="21">
        <v>19544.900000000001</v>
      </c>
      <c r="E268" s="21">
        <v>17849.400000000001</v>
      </c>
      <c r="F268" s="21">
        <v>21434</v>
      </c>
      <c r="G268" s="21">
        <v>20</v>
      </c>
      <c r="H268" s="21">
        <v>18.3</v>
      </c>
      <c r="I268" s="22">
        <v>22</v>
      </c>
      <c r="J268" s="35">
        <v>22899.200000000001</v>
      </c>
      <c r="K268" s="21">
        <v>3176.5</v>
      </c>
      <c r="L268" s="21">
        <v>2729.4</v>
      </c>
      <c r="M268" s="21">
        <v>3656.4</v>
      </c>
      <c r="N268" s="21">
        <v>13.9</v>
      </c>
      <c r="O268" s="21">
        <v>11.9</v>
      </c>
      <c r="P268" s="22">
        <v>16</v>
      </c>
    </row>
    <row r="269" spans="1:16">
      <c r="A269" s="6" t="s">
        <v>766</v>
      </c>
      <c r="B269" s="55" t="s">
        <v>767</v>
      </c>
      <c r="C269" s="44">
        <v>65036.3</v>
      </c>
      <c r="D269" s="21">
        <v>10075.9</v>
      </c>
      <c r="E269" s="21">
        <v>8955.9</v>
      </c>
      <c r="F269" s="21">
        <v>11209.4</v>
      </c>
      <c r="G269" s="21">
        <v>15.5</v>
      </c>
      <c r="H269" s="21">
        <v>13.8</v>
      </c>
      <c r="I269" s="22">
        <v>17.2</v>
      </c>
      <c r="J269" s="35">
        <v>31009.7</v>
      </c>
      <c r="K269" s="21">
        <v>3325.5</v>
      </c>
      <c r="L269" s="21">
        <v>2851.2</v>
      </c>
      <c r="M269" s="21">
        <v>3855.4</v>
      </c>
      <c r="N269" s="21">
        <v>10.7</v>
      </c>
      <c r="O269" s="21">
        <v>9.1999999999999993</v>
      </c>
      <c r="P269" s="22">
        <v>12.4</v>
      </c>
    </row>
    <row r="270" spans="1:16">
      <c r="A270" s="6" t="s">
        <v>858</v>
      </c>
      <c r="B270" s="55" t="s">
        <v>859</v>
      </c>
      <c r="C270" s="44">
        <v>52005.8</v>
      </c>
      <c r="D270" s="21">
        <v>6980.8</v>
      </c>
      <c r="E270" s="21">
        <v>6316.5</v>
      </c>
      <c r="F270" s="21">
        <v>7677</v>
      </c>
      <c r="G270" s="21">
        <v>13.4</v>
      </c>
      <c r="H270" s="21">
        <v>12.1</v>
      </c>
      <c r="I270" s="22">
        <v>14.8</v>
      </c>
      <c r="J270" s="35">
        <v>51536.2</v>
      </c>
      <c r="K270" s="21">
        <v>4570.6000000000004</v>
      </c>
      <c r="L270" s="21">
        <v>3995</v>
      </c>
      <c r="M270" s="21">
        <v>5227.7</v>
      </c>
      <c r="N270" s="21">
        <v>8.9</v>
      </c>
      <c r="O270" s="21">
        <v>7.8</v>
      </c>
      <c r="P270" s="22">
        <v>10.1</v>
      </c>
    </row>
    <row r="271" spans="1:16">
      <c r="A271" s="6" t="s">
        <v>646</v>
      </c>
      <c r="B271" s="55" t="s">
        <v>647</v>
      </c>
      <c r="C271" s="44">
        <v>71256.899999999994</v>
      </c>
      <c r="D271" s="21">
        <v>11219.4</v>
      </c>
      <c r="E271" s="21">
        <v>10272.4</v>
      </c>
      <c r="F271" s="21">
        <v>12246.6</v>
      </c>
      <c r="G271" s="21">
        <v>15.7</v>
      </c>
      <c r="H271" s="21">
        <v>14.4</v>
      </c>
      <c r="I271" s="22">
        <v>17.2</v>
      </c>
      <c r="J271" s="35">
        <v>30048.1</v>
      </c>
      <c r="K271" s="21">
        <v>3138</v>
      </c>
      <c r="L271" s="21">
        <v>2748.3</v>
      </c>
      <c r="M271" s="21">
        <v>3542.1</v>
      </c>
      <c r="N271" s="21">
        <v>10.4</v>
      </c>
      <c r="O271" s="21">
        <v>9.1</v>
      </c>
      <c r="P271" s="22">
        <v>11.8</v>
      </c>
    </row>
    <row r="272" spans="1:16">
      <c r="A272" s="6" t="s">
        <v>784</v>
      </c>
      <c r="B272" s="55" t="s">
        <v>785</v>
      </c>
      <c r="C272" s="44">
        <v>39926.400000000001</v>
      </c>
      <c r="D272" s="21">
        <v>5338.4</v>
      </c>
      <c r="E272" s="21">
        <v>4823.7</v>
      </c>
      <c r="F272" s="21">
        <v>5910.1</v>
      </c>
      <c r="G272" s="21">
        <v>13.4</v>
      </c>
      <c r="H272" s="21">
        <v>12.1</v>
      </c>
      <c r="I272" s="22">
        <v>14.8</v>
      </c>
      <c r="J272" s="35">
        <v>27387.599999999999</v>
      </c>
      <c r="K272" s="21">
        <v>2409.5</v>
      </c>
      <c r="L272" s="21">
        <v>2100</v>
      </c>
      <c r="M272" s="21">
        <v>2738.7</v>
      </c>
      <c r="N272" s="21">
        <v>8.8000000000000007</v>
      </c>
      <c r="O272" s="21">
        <v>7.7</v>
      </c>
      <c r="P272" s="22">
        <v>10</v>
      </c>
    </row>
    <row r="273" spans="1:16">
      <c r="A273" s="6" t="s">
        <v>848</v>
      </c>
      <c r="B273" s="55" t="s">
        <v>849</v>
      </c>
      <c r="C273" s="44">
        <v>26397.599999999999</v>
      </c>
      <c r="D273" s="21">
        <v>3479.8</v>
      </c>
      <c r="E273" s="21">
        <v>3146.3</v>
      </c>
      <c r="F273" s="21">
        <v>3833.5</v>
      </c>
      <c r="G273" s="21">
        <v>13.2</v>
      </c>
      <c r="H273" s="21">
        <v>11.9</v>
      </c>
      <c r="I273" s="22">
        <v>14.5</v>
      </c>
      <c r="J273" s="35">
        <v>12871.4</v>
      </c>
      <c r="K273" s="21">
        <v>1134.0999999999999</v>
      </c>
      <c r="L273" s="21">
        <v>990.1</v>
      </c>
      <c r="M273" s="21">
        <v>1297</v>
      </c>
      <c r="N273" s="21">
        <v>8.8000000000000007</v>
      </c>
      <c r="O273" s="21">
        <v>7.7</v>
      </c>
      <c r="P273" s="22">
        <v>10.1</v>
      </c>
    </row>
    <row r="274" spans="1:16">
      <c r="A274" s="6" t="s">
        <v>814</v>
      </c>
      <c r="B274" s="55" t="s">
        <v>815</v>
      </c>
      <c r="C274" s="44">
        <v>36314.199999999997</v>
      </c>
      <c r="D274" s="21">
        <v>4694.3</v>
      </c>
      <c r="E274" s="21">
        <v>4167.2</v>
      </c>
      <c r="F274" s="21">
        <v>5283</v>
      </c>
      <c r="G274" s="21">
        <v>12.9</v>
      </c>
      <c r="H274" s="21">
        <v>11.5</v>
      </c>
      <c r="I274" s="22">
        <v>14.5</v>
      </c>
      <c r="J274" s="35">
        <v>30182.799999999999</v>
      </c>
      <c r="K274" s="21">
        <v>2501.6</v>
      </c>
      <c r="L274" s="21">
        <v>2154.9</v>
      </c>
      <c r="M274" s="21">
        <v>2871.3</v>
      </c>
      <c r="N274" s="21">
        <v>8.3000000000000007</v>
      </c>
      <c r="O274" s="21">
        <v>7.1</v>
      </c>
      <c r="P274" s="22">
        <v>9.5</v>
      </c>
    </row>
    <row r="275" spans="1:16">
      <c r="A275" s="6" t="s">
        <v>626</v>
      </c>
      <c r="B275" s="55" t="s">
        <v>627</v>
      </c>
      <c r="C275" s="44">
        <v>62572</v>
      </c>
      <c r="D275" s="21">
        <v>8845.2999999999993</v>
      </c>
      <c r="E275" s="21">
        <v>8040.8</v>
      </c>
      <c r="F275" s="21">
        <v>9710.6</v>
      </c>
      <c r="G275" s="21">
        <v>14.1</v>
      </c>
      <c r="H275" s="21">
        <v>12.9</v>
      </c>
      <c r="I275" s="22">
        <v>15.5</v>
      </c>
      <c r="J275" s="35">
        <v>28869</v>
      </c>
      <c r="K275" s="21">
        <v>2786.8</v>
      </c>
      <c r="L275" s="21">
        <v>2448.6</v>
      </c>
      <c r="M275" s="21">
        <v>3158.6</v>
      </c>
      <c r="N275" s="21">
        <v>9.6999999999999993</v>
      </c>
      <c r="O275" s="21">
        <v>8.5</v>
      </c>
      <c r="P275" s="22">
        <v>10.9</v>
      </c>
    </row>
    <row r="276" spans="1:16">
      <c r="A276" s="6" t="s">
        <v>746</v>
      </c>
      <c r="B276" s="55" t="s">
        <v>747</v>
      </c>
      <c r="C276" s="44">
        <v>32922.6</v>
      </c>
      <c r="D276" s="21">
        <v>4584.5</v>
      </c>
      <c r="E276" s="21">
        <v>4178</v>
      </c>
      <c r="F276" s="21">
        <v>5027.8999999999996</v>
      </c>
      <c r="G276" s="21">
        <v>13.9</v>
      </c>
      <c r="H276" s="21">
        <v>12.7</v>
      </c>
      <c r="I276" s="22">
        <v>15.3</v>
      </c>
      <c r="J276" s="35">
        <v>16491.400000000001</v>
      </c>
      <c r="K276" s="21">
        <v>1550.1</v>
      </c>
      <c r="L276" s="21">
        <v>1359.9</v>
      </c>
      <c r="M276" s="21">
        <v>1756.3</v>
      </c>
      <c r="N276" s="21">
        <v>9.4</v>
      </c>
      <c r="O276" s="21">
        <v>8.1999999999999993</v>
      </c>
      <c r="P276" s="22">
        <v>10.7</v>
      </c>
    </row>
    <row r="277" spans="1:16">
      <c r="A277" s="6" t="s">
        <v>772</v>
      </c>
      <c r="B277" s="55" t="s">
        <v>773</v>
      </c>
      <c r="C277" s="44">
        <v>51793.9</v>
      </c>
      <c r="D277" s="21">
        <v>6872.9</v>
      </c>
      <c r="E277" s="21">
        <v>6189.9</v>
      </c>
      <c r="F277" s="21">
        <v>7619.9</v>
      </c>
      <c r="G277" s="21">
        <v>13.3</v>
      </c>
      <c r="H277" s="21">
        <v>12</v>
      </c>
      <c r="I277" s="22">
        <v>14.7</v>
      </c>
      <c r="J277" s="35">
        <v>27598.1</v>
      </c>
      <c r="K277" s="21">
        <v>2414.1</v>
      </c>
      <c r="L277" s="21">
        <v>2096.6</v>
      </c>
      <c r="M277" s="21">
        <v>2759.5</v>
      </c>
      <c r="N277" s="21">
        <v>8.6999999999999993</v>
      </c>
      <c r="O277" s="21">
        <v>7.6</v>
      </c>
      <c r="P277" s="22">
        <v>10</v>
      </c>
    </row>
    <row r="278" spans="1:16">
      <c r="A278" s="6" t="s">
        <v>480</v>
      </c>
      <c r="B278" s="55" t="s">
        <v>481</v>
      </c>
      <c r="C278" s="44">
        <v>22625.200000000001</v>
      </c>
      <c r="D278" s="21">
        <v>3633.7</v>
      </c>
      <c r="E278" s="21">
        <v>3291.6</v>
      </c>
      <c r="F278" s="21">
        <v>4007</v>
      </c>
      <c r="G278" s="21">
        <v>16.100000000000001</v>
      </c>
      <c r="H278" s="21">
        <v>14.5</v>
      </c>
      <c r="I278" s="22">
        <v>17.7</v>
      </c>
      <c r="J278" s="35">
        <v>11863.8</v>
      </c>
      <c r="K278" s="21">
        <v>1349.8</v>
      </c>
      <c r="L278" s="21">
        <v>1177.2</v>
      </c>
      <c r="M278" s="21">
        <v>1526.6</v>
      </c>
      <c r="N278" s="21">
        <v>11.4</v>
      </c>
      <c r="O278" s="21">
        <v>9.9</v>
      </c>
      <c r="P278" s="22">
        <v>12.9</v>
      </c>
    </row>
    <row r="279" spans="1:16">
      <c r="A279" s="6" t="s">
        <v>482</v>
      </c>
      <c r="B279" s="55" t="s">
        <v>483</v>
      </c>
      <c r="C279" s="44">
        <v>42762.9</v>
      </c>
      <c r="D279" s="21">
        <v>6874</v>
      </c>
      <c r="E279" s="21">
        <v>6323.2</v>
      </c>
      <c r="F279" s="21">
        <v>7450.2</v>
      </c>
      <c r="G279" s="21">
        <v>16.100000000000001</v>
      </c>
      <c r="H279" s="21">
        <v>14.8</v>
      </c>
      <c r="I279" s="22">
        <v>17.399999999999999</v>
      </c>
      <c r="J279" s="35">
        <v>16948.099999999999</v>
      </c>
      <c r="K279" s="21">
        <v>1898</v>
      </c>
      <c r="L279" s="21">
        <v>1683.2</v>
      </c>
      <c r="M279" s="21">
        <v>2128.3000000000002</v>
      </c>
      <c r="N279" s="21">
        <v>11.2</v>
      </c>
      <c r="O279" s="21">
        <v>9.9</v>
      </c>
      <c r="P279" s="22">
        <v>12.6</v>
      </c>
    </row>
    <row r="280" spans="1:16">
      <c r="A280" s="6" t="s">
        <v>484</v>
      </c>
      <c r="B280" s="55" t="s">
        <v>485</v>
      </c>
      <c r="C280" s="44">
        <v>38494.300000000003</v>
      </c>
      <c r="D280" s="21">
        <v>6503.8</v>
      </c>
      <c r="E280" s="21">
        <v>6000.1</v>
      </c>
      <c r="F280" s="21">
        <v>7042.4</v>
      </c>
      <c r="G280" s="21">
        <v>16.899999999999999</v>
      </c>
      <c r="H280" s="21">
        <v>15.6</v>
      </c>
      <c r="I280" s="22">
        <v>18.3</v>
      </c>
      <c r="J280" s="35">
        <v>14659.7</v>
      </c>
      <c r="K280" s="21">
        <v>1707.1</v>
      </c>
      <c r="L280" s="21">
        <v>1506</v>
      </c>
      <c r="M280" s="21">
        <v>1932.5</v>
      </c>
      <c r="N280" s="21">
        <v>11.6</v>
      </c>
      <c r="O280" s="21">
        <v>10.3</v>
      </c>
      <c r="P280" s="22">
        <v>13.2</v>
      </c>
    </row>
    <row r="281" spans="1:16">
      <c r="A281" s="6" t="s">
        <v>674</v>
      </c>
      <c r="B281" s="55" t="s">
        <v>675</v>
      </c>
      <c r="C281" s="44">
        <v>135167</v>
      </c>
      <c r="D281" s="21">
        <v>20083</v>
      </c>
      <c r="E281" s="21">
        <v>18407.599999999999</v>
      </c>
      <c r="F281" s="21">
        <v>21880.9</v>
      </c>
      <c r="G281" s="21">
        <v>14.9</v>
      </c>
      <c r="H281" s="21">
        <v>13.6</v>
      </c>
      <c r="I281" s="22">
        <v>16.2</v>
      </c>
      <c r="J281" s="35">
        <v>54007</v>
      </c>
      <c r="K281" s="21">
        <v>5494.8</v>
      </c>
      <c r="L281" s="21">
        <v>4844.5</v>
      </c>
      <c r="M281" s="21">
        <v>6191.8</v>
      </c>
      <c r="N281" s="21">
        <v>10.199999999999999</v>
      </c>
      <c r="O281" s="21">
        <v>9</v>
      </c>
      <c r="P281" s="22">
        <v>11.5</v>
      </c>
    </row>
    <row r="282" spans="1:16">
      <c r="A282" s="6" t="s">
        <v>712</v>
      </c>
      <c r="B282" s="55" t="s">
        <v>713</v>
      </c>
      <c r="C282" s="44">
        <v>37026.6</v>
      </c>
      <c r="D282" s="21">
        <v>4965.8</v>
      </c>
      <c r="E282" s="21">
        <v>4449.2</v>
      </c>
      <c r="F282" s="21">
        <v>5529.1</v>
      </c>
      <c r="G282" s="21">
        <v>13.4</v>
      </c>
      <c r="H282" s="21">
        <v>12</v>
      </c>
      <c r="I282" s="22">
        <v>14.9</v>
      </c>
      <c r="J282" s="35">
        <v>21653.4</v>
      </c>
      <c r="K282" s="21">
        <v>1995.9</v>
      </c>
      <c r="L282" s="21">
        <v>1740.5</v>
      </c>
      <c r="M282" s="21">
        <v>2273.4</v>
      </c>
      <c r="N282" s="21">
        <v>9.1999999999999993</v>
      </c>
      <c r="O282" s="21">
        <v>8</v>
      </c>
      <c r="P282" s="22">
        <v>10.5</v>
      </c>
    </row>
    <row r="283" spans="1:16">
      <c r="A283" s="6" t="s">
        <v>536</v>
      </c>
      <c r="B283" s="55" t="s">
        <v>537</v>
      </c>
      <c r="C283" s="44">
        <v>64139</v>
      </c>
      <c r="D283" s="21">
        <v>9933.2000000000007</v>
      </c>
      <c r="E283" s="21">
        <v>9102.9</v>
      </c>
      <c r="F283" s="21">
        <v>10853.2</v>
      </c>
      <c r="G283" s="21">
        <v>15.5</v>
      </c>
      <c r="H283" s="21">
        <v>14.2</v>
      </c>
      <c r="I283" s="22">
        <v>16.899999999999999</v>
      </c>
      <c r="J283" s="35">
        <v>21768</v>
      </c>
      <c r="K283" s="21">
        <v>2326.6999999999998</v>
      </c>
      <c r="L283" s="21">
        <v>2041.1</v>
      </c>
      <c r="M283" s="21">
        <v>2625.9</v>
      </c>
      <c r="N283" s="21">
        <v>10.7</v>
      </c>
      <c r="O283" s="21">
        <v>9.4</v>
      </c>
      <c r="P283" s="22">
        <v>12.1</v>
      </c>
    </row>
    <row r="284" spans="1:16">
      <c r="A284" s="6" t="s">
        <v>786</v>
      </c>
      <c r="B284" s="55" t="s">
        <v>787</v>
      </c>
      <c r="C284" s="44">
        <v>39413.9</v>
      </c>
      <c r="D284" s="21">
        <v>5678</v>
      </c>
      <c r="E284" s="21">
        <v>5154</v>
      </c>
      <c r="F284" s="21">
        <v>6223.4</v>
      </c>
      <c r="G284" s="21">
        <v>14.4</v>
      </c>
      <c r="H284" s="21">
        <v>13.1</v>
      </c>
      <c r="I284" s="22">
        <v>15.8</v>
      </c>
      <c r="J284" s="35">
        <v>38200.1</v>
      </c>
      <c r="K284" s="21">
        <v>3798.5</v>
      </c>
      <c r="L284" s="21">
        <v>3304.3</v>
      </c>
      <c r="M284" s="21">
        <v>4333</v>
      </c>
      <c r="N284" s="21">
        <v>9.9</v>
      </c>
      <c r="O284" s="21">
        <v>8.6999999999999993</v>
      </c>
      <c r="P284" s="22">
        <v>11.3</v>
      </c>
    </row>
    <row r="285" spans="1:16">
      <c r="A285" s="6" t="s">
        <v>520</v>
      </c>
      <c r="B285" s="55" t="s">
        <v>521</v>
      </c>
      <c r="C285" s="44">
        <v>85631.4</v>
      </c>
      <c r="D285" s="21">
        <v>13480.8</v>
      </c>
      <c r="E285" s="21">
        <v>12441.7</v>
      </c>
      <c r="F285" s="21">
        <v>14628</v>
      </c>
      <c r="G285" s="21">
        <v>15.7</v>
      </c>
      <c r="H285" s="21">
        <v>14.5</v>
      </c>
      <c r="I285" s="22">
        <v>17.100000000000001</v>
      </c>
      <c r="J285" s="35">
        <v>40484.6</v>
      </c>
      <c r="K285" s="21">
        <v>4524.6000000000004</v>
      </c>
      <c r="L285" s="21">
        <v>3998.6</v>
      </c>
      <c r="M285" s="21">
        <v>5079.7</v>
      </c>
      <c r="N285" s="21">
        <v>11.2</v>
      </c>
      <c r="O285" s="21">
        <v>9.9</v>
      </c>
      <c r="P285" s="22">
        <v>12.5</v>
      </c>
    </row>
    <row r="286" spans="1:16">
      <c r="A286" s="6" t="s">
        <v>412</v>
      </c>
      <c r="B286" s="55" t="s">
        <v>413</v>
      </c>
      <c r="C286" s="44">
        <v>122904.4</v>
      </c>
      <c r="D286" s="21">
        <v>22192.3</v>
      </c>
      <c r="E286" s="21">
        <v>20426.400000000001</v>
      </c>
      <c r="F286" s="21">
        <v>24074.5</v>
      </c>
      <c r="G286" s="21">
        <v>18.100000000000001</v>
      </c>
      <c r="H286" s="21">
        <v>16.600000000000001</v>
      </c>
      <c r="I286" s="22">
        <v>19.600000000000001</v>
      </c>
      <c r="J286" s="35">
        <v>32852.6</v>
      </c>
      <c r="K286" s="21">
        <v>4104.6000000000004</v>
      </c>
      <c r="L286" s="21">
        <v>3573</v>
      </c>
      <c r="M286" s="21">
        <v>4679.1000000000004</v>
      </c>
      <c r="N286" s="21">
        <v>12.5</v>
      </c>
      <c r="O286" s="21">
        <v>10.9</v>
      </c>
      <c r="P286" s="22">
        <v>14.2</v>
      </c>
    </row>
    <row r="287" spans="1:16">
      <c r="A287" s="6" t="s">
        <v>628</v>
      </c>
      <c r="B287" s="55" t="s">
        <v>629</v>
      </c>
      <c r="C287" s="44">
        <v>173523.7</v>
      </c>
      <c r="D287" s="21">
        <v>25171.599999999999</v>
      </c>
      <c r="E287" s="21">
        <v>22991.5</v>
      </c>
      <c r="F287" s="21">
        <v>27555.599999999999</v>
      </c>
      <c r="G287" s="21">
        <v>14.5</v>
      </c>
      <c r="H287" s="21">
        <v>13.2</v>
      </c>
      <c r="I287" s="22">
        <v>15.9</v>
      </c>
      <c r="J287" s="35">
        <v>87139.3</v>
      </c>
      <c r="K287" s="21">
        <v>8607.7000000000007</v>
      </c>
      <c r="L287" s="21">
        <v>7573.5</v>
      </c>
      <c r="M287" s="21">
        <v>9702.4</v>
      </c>
      <c r="N287" s="21">
        <v>9.9</v>
      </c>
      <c r="O287" s="21">
        <v>8.6999999999999993</v>
      </c>
      <c r="P287" s="22">
        <v>11.1</v>
      </c>
    </row>
    <row r="288" spans="1:16">
      <c r="A288" s="6" t="s">
        <v>796</v>
      </c>
      <c r="B288" s="55" t="s">
        <v>797</v>
      </c>
      <c r="C288" s="44">
        <v>34396.5</v>
      </c>
      <c r="D288" s="21">
        <v>4465</v>
      </c>
      <c r="E288" s="21">
        <v>3994.2</v>
      </c>
      <c r="F288" s="21">
        <v>4975.6000000000004</v>
      </c>
      <c r="G288" s="21">
        <v>13</v>
      </c>
      <c r="H288" s="21">
        <v>11.6</v>
      </c>
      <c r="I288" s="22">
        <v>14.5</v>
      </c>
      <c r="J288" s="35">
        <v>29212.5</v>
      </c>
      <c r="K288" s="21">
        <v>2510.6999999999998</v>
      </c>
      <c r="L288" s="21">
        <v>2182.6</v>
      </c>
      <c r="M288" s="21">
        <v>2869</v>
      </c>
      <c r="N288" s="21">
        <v>8.6</v>
      </c>
      <c r="O288" s="21">
        <v>7.5</v>
      </c>
      <c r="P288" s="22">
        <v>9.8000000000000007</v>
      </c>
    </row>
    <row r="289" spans="1:16">
      <c r="A289" s="6" t="s">
        <v>860</v>
      </c>
      <c r="B289" s="55" t="s">
        <v>861</v>
      </c>
      <c r="C289" s="44">
        <v>42982.8</v>
      </c>
      <c r="D289" s="21">
        <v>5456.9</v>
      </c>
      <c r="E289" s="21">
        <v>4848.1000000000004</v>
      </c>
      <c r="F289" s="21">
        <v>6119.6</v>
      </c>
      <c r="G289" s="21">
        <v>12.7</v>
      </c>
      <c r="H289" s="21">
        <v>11.3</v>
      </c>
      <c r="I289" s="22">
        <v>14.2</v>
      </c>
      <c r="J289" s="35">
        <v>30911.200000000001</v>
      </c>
      <c r="K289" s="21">
        <v>2492.5</v>
      </c>
      <c r="L289" s="21">
        <v>2145.1</v>
      </c>
      <c r="M289" s="21">
        <v>2871.9</v>
      </c>
      <c r="N289" s="21">
        <v>8.1</v>
      </c>
      <c r="O289" s="21">
        <v>6.9</v>
      </c>
      <c r="P289" s="22">
        <v>9.3000000000000007</v>
      </c>
    </row>
    <row r="290" spans="1:16">
      <c r="A290" s="6" t="s">
        <v>328</v>
      </c>
      <c r="B290" s="55" t="s">
        <v>329</v>
      </c>
      <c r="C290" s="44">
        <v>114325.3</v>
      </c>
      <c r="D290" s="21">
        <v>21645.200000000001</v>
      </c>
      <c r="E290" s="21">
        <v>20003.400000000001</v>
      </c>
      <c r="F290" s="21">
        <v>23410.7</v>
      </c>
      <c r="G290" s="21">
        <v>18.899999999999999</v>
      </c>
      <c r="H290" s="21">
        <v>17.5</v>
      </c>
      <c r="I290" s="22">
        <v>20.5</v>
      </c>
      <c r="J290" s="35">
        <v>46168.7</v>
      </c>
      <c r="K290" s="21">
        <v>6143.4</v>
      </c>
      <c r="L290" s="21">
        <v>5388.1</v>
      </c>
      <c r="M290" s="21">
        <v>6965.4</v>
      </c>
      <c r="N290" s="21">
        <v>13.3</v>
      </c>
      <c r="O290" s="21">
        <v>11.7</v>
      </c>
      <c r="P290" s="22">
        <v>15.1</v>
      </c>
    </row>
    <row r="291" spans="1:16">
      <c r="A291" s="6" t="s">
        <v>862</v>
      </c>
      <c r="B291" s="55" t="s">
        <v>863</v>
      </c>
      <c r="C291" s="44">
        <v>27298.799999999999</v>
      </c>
      <c r="D291" s="21">
        <v>3406.3</v>
      </c>
      <c r="E291" s="21">
        <v>3048.9</v>
      </c>
      <c r="F291" s="21">
        <v>3800</v>
      </c>
      <c r="G291" s="21">
        <v>12.5</v>
      </c>
      <c r="H291" s="21">
        <v>11.2</v>
      </c>
      <c r="I291" s="22">
        <v>13.9</v>
      </c>
      <c r="J291" s="35">
        <v>18199.2</v>
      </c>
      <c r="K291" s="21">
        <v>1485.1</v>
      </c>
      <c r="L291" s="21">
        <v>1287.7</v>
      </c>
      <c r="M291" s="21">
        <v>1702.3</v>
      </c>
      <c r="N291" s="21">
        <v>8.1999999999999993</v>
      </c>
      <c r="O291" s="21">
        <v>7.1</v>
      </c>
      <c r="P291" s="22">
        <v>9.4</v>
      </c>
    </row>
    <row r="292" spans="1:16">
      <c r="A292" s="6" t="s">
        <v>864</v>
      </c>
      <c r="B292" s="55" t="s">
        <v>865</v>
      </c>
      <c r="C292" s="44">
        <v>46906.7</v>
      </c>
      <c r="D292" s="21">
        <v>6055</v>
      </c>
      <c r="E292" s="21">
        <v>5283.3</v>
      </c>
      <c r="F292" s="21">
        <v>6909</v>
      </c>
      <c r="G292" s="21">
        <v>12.9</v>
      </c>
      <c r="H292" s="21">
        <v>11.3</v>
      </c>
      <c r="I292" s="22">
        <v>14.7</v>
      </c>
      <c r="J292" s="35">
        <v>35817.300000000003</v>
      </c>
      <c r="K292" s="21">
        <v>2940</v>
      </c>
      <c r="L292" s="21">
        <v>2485.6999999999998</v>
      </c>
      <c r="M292" s="21">
        <v>3428.7</v>
      </c>
      <c r="N292" s="21">
        <v>8.1999999999999993</v>
      </c>
      <c r="O292" s="21">
        <v>6.9</v>
      </c>
      <c r="P292" s="22">
        <v>9.6</v>
      </c>
    </row>
    <row r="293" spans="1:16">
      <c r="A293" s="6" t="s">
        <v>414</v>
      </c>
      <c r="B293" s="55" t="s">
        <v>415</v>
      </c>
      <c r="C293" s="44">
        <v>87856.9</v>
      </c>
      <c r="D293" s="21">
        <v>16617.5</v>
      </c>
      <c r="E293" s="21">
        <v>15097.3</v>
      </c>
      <c r="F293" s="21">
        <v>18288.900000000001</v>
      </c>
      <c r="G293" s="21">
        <v>18.899999999999999</v>
      </c>
      <c r="H293" s="21">
        <v>17.2</v>
      </c>
      <c r="I293" s="22">
        <v>20.8</v>
      </c>
      <c r="J293" s="35">
        <v>23302.1</v>
      </c>
      <c r="K293" s="21">
        <v>3055.4</v>
      </c>
      <c r="L293" s="21">
        <v>2617.1</v>
      </c>
      <c r="M293" s="21">
        <v>3539.2</v>
      </c>
      <c r="N293" s="21">
        <v>13.1</v>
      </c>
      <c r="O293" s="21">
        <v>11.2</v>
      </c>
      <c r="P293" s="22">
        <v>15.2</v>
      </c>
    </row>
    <row r="294" spans="1:16">
      <c r="A294" s="6" t="s">
        <v>590</v>
      </c>
      <c r="B294" s="55" t="s">
        <v>591</v>
      </c>
      <c r="C294" s="44">
        <v>32298.2</v>
      </c>
      <c r="D294" s="21">
        <v>5042.3</v>
      </c>
      <c r="E294" s="21">
        <v>4645.5</v>
      </c>
      <c r="F294" s="21">
        <v>5463.6</v>
      </c>
      <c r="G294" s="21">
        <v>15.6</v>
      </c>
      <c r="H294" s="21">
        <v>14.4</v>
      </c>
      <c r="I294" s="22">
        <v>16.899999999999999</v>
      </c>
      <c r="J294" s="35">
        <v>13860.8</v>
      </c>
      <c r="K294" s="21">
        <v>1482.2</v>
      </c>
      <c r="L294" s="21">
        <v>1308</v>
      </c>
      <c r="M294" s="21">
        <v>1673.4</v>
      </c>
      <c r="N294" s="21">
        <v>10.7</v>
      </c>
      <c r="O294" s="21">
        <v>9.4</v>
      </c>
      <c r="P294" s="22">
        <v>12.1</v>
      </c>
    </row>
    <row r="295" spans="1:16">
      <c r="A295" s="6" t="s">
        <v>486</v>
      </c>
      <c r="B295" s="55" t="s">
        <v>487</v>
      </c>
      <c r="C295" s="44">
        <v>40590.800000000003</v>
      </c>
      <c r="D295" s="21">
        <v>6410.4</v>
      </c>
      <c r="E295" s="21">
        <v>5907.4</v>
      </c>
      <c r="F295" s="21">
        <v>6970.3</v>
      </c>
      <c r="G295" s="21">
        <v>15.8</v>
      </c>
      <c r="H295" s="21">
        <v>14.6</v>
      </c>
      <c r="I295" s="22">
        <v>17.2</v>
      </c>
      <c r="J295" s="35">
        <v>16405.2</v>
      </c>
      <c r="K295" s="21">
        <v>1768.1</v>
      </c>
      <c r="L295" s="21">
        <v>1556.1</v>
      </c>
      <c r="M295" s="21">
        <v>1990.3</v>
      </c>
      <c r="N295" s="21">
        <v>10.8</v>
      </c>
      <c r="O295" s="21">
        <v>9.5</v>
      </c>
      <c r="P295" s="22">
        <v>12.1</v>
      </c>
    </row>
    <row r="296" spans="1:16">
      <c r="A296" s="6" t="s">
        <v>538</v>
      </c>
      <c r="B296" s="55" t="s">
        <v>539</v>
      </c>
      <c r="C296" s="44">
        <v>50207.8</v>
      </c>
      <c r="D296" s="21">
        <v>7915.2</v>
      </c>
      <c r="E296" s="21">
        <v>7267.6</v>
      </c>
      <c r="F296" s="21">
        <v>8608</v>
      </c>
      <c r="G296" s="21">
        <v>15.8</v>
      </c>
      <c r="H296" s="21">
        <v>14.5</v>
      </c>
      <c r="I296" s="22">
        <v>17.100000000000001</v>
      </c>
      <c r="J296" s="35">
        <v>23265.200000000001</v>
      </c>
      <c r="K296" s="21">
        <v>2504.4</v>
      </c>
      <c r="L296" s="21">
        <v>2206.9</v>
      </c>
      <c r="M296" s="21">
        <v>2824.2</v>
      </c>
      <c r="N296" s="21">
        <v>10.8</v>
      </c>
      <c r="O296" s="21">
        <v>9.5</v>
      </c>
      <c r="P296" s="22">
        <v>12.1</v>
      </c>
    </row>
    <row r="297" spans="1:16">
      <c r="A297" s="6" t="s">
        <v>430</v>
      </c>
      <c r="B297" s="55" t="s">
        <v>431</v>
      </c>
      <c r="C297" s="44">
        <v>49406.7</v>
      </c>
      <c r="D297" s="21">
        <v>8113.3</v>
      </c>
      <c r="E297" s="21">
        <v>7492.2</v>
      </c>
      <c r="F297" s="21">
        <v>8758.2000000000007</v>
      </c>
      <c r="G297" s="21">
        <v>16.399999999999999</v>
      </c>
      <c r="H297" s="21">
        <v>15.2</v>
      </c>
      <c r="I297" s="22">
        <v>17.7</v>
      </c>
      <c r="J297" s="35">
        <v>16486.3</v>
      </c>
      <c r="K297" s="21">
        <v>1852.4</v>
      </c>
      <c r="L297" s="21">
        <v>1640.1</v>
      </c>
      <c r="M297" s="21">
        <v>2076.8000000000002</v>
      </c>
      <c r="N297" s="21">
        <v>11.2</v>
      </c>
      <c r="O297" s="21">
        <v>9.9</v>
      </c>
      <c r="P297" s="22">
        <v>12.6</v>
      </c>
    </row>
    <row r="298" spans="1:16">
      <c r="A298" s="6" t="s">
        <v>488</v>
      </c>
      <c r="B298" s="55" t="s">
        <v>489</v>
      </c>
      <c r="C298" s="44">
        <v>41548.300000000003</v>
      </c>
      <c r="D298" s="21">
        <v>7182.4</v>
      </c>
      <c r="E298" s="21">
        <v>6586.1</v>
      </c>
      <c r="F298" s="21">
        <v>7783.7</v>
      </c>
      <c r="G298" s="21">
        <v>17.3</v>
      </c>
      <c r="H298" s="21">
        <v>15.9</v>
      </c>
      <c r="I298" s="22">
        <v>18.7</v>
      </c>
      <c r="J298" s="35">
        <v>12771.7</v>
      </c>
      <c r="K298" s="21">
        <v>1552.3</v>
      </c>
      <c r="L298" s="21">
        <v>1368.8</v>
      </c>
      <c r="M298" s="21">
        <v>1756.2</v>
      </c>
      <c r="N298" s="21">
        <v>12.2</v>
      </c>
      <c r="O298" s="21">
        <v>10.7</v>
      </c>
      <c r="P298" s="22">
        <v>13.8</v>
      </c>
    </row>
    <row r="299" spans="1:16" ht="15.95" thickBot="1">
      <c r="A299" s="11" t="s">
        <v>748</v>
      </c>
      <c r="B299" s="68" t="s">
        <v>749</v>
      </c>
      <c r="C299" s="45">
        <v>57198.6</v>
      </c>
      <c r="D299" s="23">
        <v>7898.2</v>
      </c>
      <c r="E299" s="23">
        <v>7119.7</v>
      </c>
      <c r="F299" s="23">
        <v>8758.7000000000007</v>
      </c>
      <c r="G299" s="23">
        <v>13.8</v>
      </c>
      <c r="H299" s="23">
        <v>12.4</v>
      </c>
      <c r="I299" s="24">
        <v>15.3</v>
      </c>
      <c r="J299" s="36">
        <v>31446.400000000001</v>
      </c>
      <c r="K299" s="23">
        <v>2908.8</v>
      </c>
      <c r="L299" s="23">
        <v>2534.6</v>
      </c>
      <c r="M299" s="23">
        <v>3301.6</v>
      </c>
      <c r="N299" s="23">
        <v>9.1999999999999993</v>
      </c>
      <c r="O299" s="23">
        <v>8.1</v>
      </c>
      <c r="P299" s="24">
        <v>10.5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E516ECC-13E4-4240-A5FA-97F336629E8D}">
  <dimension ref="A1:AK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37" width="14.140625" style="20" customWidth="1"/>
    <col min="38" max="16384" width="8.7109375" style="2"/>
  </cols>
  <sheetData>
    <row r="1" spans="1:37">
      <c r="A1" s="102" t="s">
        <v>280</v>
      </c>
      <c r="B1" s="104" t="s">
        <v>281</v>
      </c>
      <c r="C1" s="101" t="s">
        <v>270</v>
      </c>
      <c r="D1" s="99"/>
      <c r="E1" s="99"/>
      <c r="F1" s="99"/>
      <c r="G1" s="99"/>
      <c r="H1" s="99"/>
      <c r="I1" s="100"/>
      <c r="J1" s="101" t="s">
        <v>271</v>
      </c>
      <c r="K1" s="99"/>
      <c r="L1" s="99"/>
      <c r="M1" s="99"/>
      <c r="N1" s="99"/>
      <c r="O1" s="99"/>
      <c r="P1" s="100"/>
      <c r="Q1" s="101" t="s">
        <v>272</v>
      </c>
      <c r="R1" s="99"/>
      <c r="S1" s="99"/>
      <c r="T1" s="99"/>
      <c r="U1" s="99"/>
      <c r="V1" s="99"/>
      <c r="W1" s="100"/>
      <c r="X1" s="101" t="s">
        <v>273</v>
      </c>
      <c r="Y1" s="99"/>
      <c r="Z1" s="99"/>
      <c r="AA1" s="99"/>
      <c r="AB1" s="99"/>
      <c r="AC1" s="99"/>
      <c r="AD1" s="100"/>
      <c r="AE1" s="98" t="s">
        <v>274</v>
      </c>
      <c r="AF1" s="99"/>
      <c r="AG1" s="99"/>
      <c r="AH1" s="99"/>
      <c r="AI1" s="99"/>
      <c r="AJ1" s="99"/>
      <c r="AK1" s="100"/>
    </row>
    <row r="2" spans="1:37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41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  <c r="X2" s="41" t="s">
        <v>180</v>
      </c>
      <c r="Y2" s="25" t="s">
        <v>182</v>
      </c>
      <c r="Z2" s="25" t="s">
        <v>184</v>
      </c>
      <c r="AA2" s="25" t="s">
        <v>186</v>
      </c>
      <c r="AB2" s="25" t="s">
        <v>188</v>
      </c>
      <c r="AC2" s="25" t="s">
        <v>190</v>
      </c>
      <c r="AD2" s="26" t="s">
        <v>192</v>
      </c>
      <c r="AE2" s="32" t="s">
        <v>180</v>
      </c>
      <c r="AF2" s="25" t="s">
        <v>182</v>
      </c>
      <c r="AG2" s="25" t="s">
        <v>184</v>
      </c>
      <c r="AH2" s="25" t="s">
        <v>186</v>
      </c>
      <c r="AI2" s="25" t="s">
        <v>188</v>
      </c>
      <c r="AJ2" s="25" t="s">
        <v>190</v>
      </c>
      <c r="AK2" s="26" t="s">
        <v>192</v>
      </c>
    </row>
    <row r="3" spans="1:37" ht="15.95" thickBot="1">
      <c r="A3" s="29" t="s">
        <v>220</v>
      </c>
      <c r="B3" s="52" t="s">
        <v>220</v>
      </c>
      <c r="C3" s="42">
        <v>5730740.7999999998</v>
      </c>
      <c r="D3" s="30">
        <v>652290.30000000005</v>
      </c>
      <c r="E3" s="30">
        <v>559955.69999999995</v>
      </c>
      <c r="F3" s="30">
        <v>747171.3</v>
      </c>
      <c r="G3" s="30">
        <v>11.4</v>
      </c>
      <c r="H3" s="30">
        <v>9.8000000000000007</v>
      </c>
      <c r="I3" s="31">
        <v>13</v>
      </c>
      <c r="J3" s="42">
        <v>5586887.2000000002</v>
      </c>
      <c r="K3" s="30">
        <v>684561</v>
      </c>
      <c r="L3" s="30">
        <v>597210.6</v>
      </c>
      <c r="M3" s="30">
        <v>776501.6</v>
      </c>
      <c r="N3" s="30">
        <v>12.3</v>
      </c>
      <c r="O3" s="30">
        <v>10.7</v>
      </c>
      <c r="P3" s="31">
        <v>13.9</v>
      </c>
      <c r="Q3" s="42">
        <v>5318697.5999999996</v>
      </c>
      <c r="R3" s="30">
        <v>732309.6</v>
      </c>
      <c r="S3" s="30">
        <v>631980.6</v>
      </c>
      <c r="T3" s="30">
        <v>842748.2</v>
      </c>
      <c r="U3" s="30">
        <v>13.8</v>
      </c>
      <c r="V3" s="30">
        <v>11.9</v>
      </c>
      <c r="W3" s="31">
        <v>15.8</v>
      </c>
      <c r="X3" s="42">
        <v>4766095.7</v>
      </c>
      <c r="Y3" s="30">
        <v>769723.3</v>
      </c>
      <c r="Z3" s="30">
        <v>653698.1</v>
      </c>
      <c r="AA3" s="30">
        <v>882659.7</v>
      </c>
      <c r="AB3" s="30">
        <v>16.100000000000001</v>
      </c>
      <c r="AC3" s="30">
        <v>13.7</v>
      </c>
      <c r="AD3" s="31">
        <v>18.5</v>
      </c>
      <c r="AE3" s="33">
        <v>4211354.5999999996</v>
      </c>
      <c r="AF3" s="30">
        <v>916516.6</v>
      </c>
      <c r="AG3" s="30">
        <v>787967.3</v>
      </c>
      <c r="AH3" s="30">
        <v>1060550.8999999999</v>
      </c>
      <c r="AI3" s="30">
        <v>21.8</v>
      </c>
      <c r="AJ3" s="30">
        <v>18.7</v>
      </c>
      <c r="AK3" s="31">
        <v>25.2</v>
      </c>
    </row>
    <row r="4" spans="1:37">
      <c r="A4" s="7" t="s">
        <v>454</v>
      </c>
      <c r="B4" s="69" t="s">
        <v>455</v>
      </c>
      <c r="C4" s="43">
        <v>5617.6</v>
      </c>
      <c r="D4" s="27">
        <v>669</v>
      </c>
      <c r="E4" s="27">
        <v>572.4</v>
      </c>
      <c r="F4" s="27">
        <v>766.7</v>
      </c>
      <c r="G4" s="27">
        <v>11.9</v>
      </c>
      <c r="H4" s="27">
        <v>10.199999999999999</v>
      </c>
      <c r="I4" s="28">
        <v>13.6</v>
      </c>
      <c r="J4" s="43">
        <v>8560.7999999999993</v>
      </c>
      <c r="K4" s="27">
        <v>1080.4000000000001</v>
      </c>
      <c r="L4" s="27">
        <v>942.1</v>
      </c>
      <c r="M4" s="27">
        <v>1231.5999999999999</v>
      </c>
      <c r="N4" s="27">
        <v>12.6</v>
      </c>
      <c r="O4" s="27">
        <v>11</v>
      </c>
      <c r="P4" s="28">
        <v>14.4</v>
      </c>
      <c r="Q4" s="43">
        <v>9771.2999999999993</v>
      </c>
      <c r="R4" s="27">
        <v>1380.5</v>
      </c>
      <c r="S4" s="27">
        <v>1188.0999999999999</v>
      </c>
      <c r="T4" s="27">
        <v>1588.9</v>
      </c>
      <c r="U4" s="27">
        <v>14.1</v>
      </c>
      <c r="V4" s="27">
        <v>12.2</v>
      </c>
      <c r="W4" s="28">
        <v>16.3</v>
      </c>
      <c r="X4" s="43">
        <v>8702.2999999999993</v>
      </c>
      <c r="Y4" s="27">
        <v>1448</v>
      </c>
      <c r="Z4" s="27">
        <v>1233.5</v>
      </c>
      <c r="AA4" s="27">
        <v>1659.3</v>
      </c>
      <c r="AB4" s="27">
        <v>16.600000000000001</v>
      </c>
      <c r="AC4" s="27">
        <v>14.2</v>
      </c>
      <c r="AD4" s="28">
        <v>19.100000000000001</v>
      </c>
      <c r="AE4" s="34">
        <v>675.9</v>
      </c>
      <c r="AF4" s="27">
        <v>149.1</v>
      </c>
      <c r="AG4" s="27">
        <v>128.4</v>
      </c>
      <c r="AH4" s="27">
        <v>171.6</v>
      </c>
      <c r="AI4" s="27">
        <v>22.1</v>
      </c>
      <c r="AJ4" s="27">
        <v>19</v>
      </c>
      <c r="AK4" s="28">
        <v>25.4</v>
      </c>
    </row>
    <row r="5" spans="1:37">
      <c r="A5" s="6" t="s">
        <v>612</v>
      </c>
      <c r="B5" s="55" t="s">
        <v>613</v>
      </c>
      <c r="C5" s="44">
        <v>15352</v>
      </c>
      <c r="D5" s="21">
        <v>1792.8</v>
      </c>
      <c r="E5" s="21">
        <v>1537.2</v>
      </c>
      <c r="F5" s="21">
        <v>2055.5</v>
      </c>
      <c r="G5" s="21">
        <v>11.7</v>
      </c>
      <c r="H5" s="21">
        <v>10</v>
      </c>
      <c r="I5" s="22">
        <v>13.4</v>
      </c>
      <c r="J5" s="44">
        <v>16938.900000000001</v>
      </c>
      <c r="K5" s="21">
        <v>2097</v>
      </c>
      <c r="L5" s="21">
        <v>1828.8</v>
      </c>
      <c r="M5" s="21">
        <v>2379</v>
      </c>
      <c r="N5" s="21">
        <v>12.4</v>
      </c>
      <c r="O5" s="21">
        <v>10.8</v>
      </c>
      <c r="P5" s="22">
        <v>14</v>
      </c>
      <c r="Q5" s="44">
        <v>18741.099999999999</v>
      </c>
      <c r="R5" s="21">
        <v>2598.8000000000002</v>
      </c>
      <c r="S5" s="21">
        <v>2243.8000000000002</v>
      </c>
      <c r="T5" s="21">
        <v>2988</v>
      </c>
      <c r="U5" s="21">
        <v>13.9</v>
      </c>
      <c r="V5" s="21">
        <v>12</v>
      </c>
      <c r="W5" s="22">
        <v>15.9</v>
      </c>
      <c r="X5" s="44">
        <v>10150.5</v>
      </c>
      <c r="Y5" s="21">
        <v>1659.7</v>
      </c>
      <c r="Z5" s="21">
        <v>1408.5</v>
      </c>
      <c r="AA5" s="21">
        <v>1902</v>
      </c>
      <c r="AB5" s="21">
        <v>16.399999999999999</v>
      </c>
      <c r="AC5" s="21">
        <v>13.9</v>
      </c>
      <c r="AD5" s="22">
        <v>18.7</v>
      </c>
      <c r="AE5" s="35">
        <v>5404.5</v>
      </c>
      <c r="AF5" s="21">
        <v>1173.8</v>
      </c>
      <c r="AG5" s="21">
        <v>1008.6</v>
      </c>
      <c r="AH5" s="21">
        <v>1360.2</v>
      </c>
      <c r="AI5" s="21">
        <v>21.7</v>
      </c>
      <c r="AJ5" s="21">
        <v>18.7</v>
      </c>
      <c r="AK5" s="22">
        <v>25.2</v>
      </c>
    </row>
    <row r="6" spans="1:37">
      <c r="A6" s="6" t="s">
        <v>348</v>
      </c>
      <c r="B6" s="55" t="s">
        <v>349</v>
      </c>
      <c r="C6" s="44">
        <v>14160.5</v>
      </c>
      <c r="D6" s="21">
        <v>1829</v>
      </c>
      <c r="E6" s="21">
        <v>1580.7</v>
      </c>
      <c r="F6" s="21">
        <v>2083.1</v>
      </c>
      <c r="G6" s="21">
        <v>12.9</v>
      </c>
      <c r="H6" s="21">
        <v>11.2</v>
      </c>
      <c r="I6" s="22">
        <v>14.7</v>
      </c>
      <c r="J6" s="44">
        <v>28364.400000000001</v>
      </c>
      <c r="K6" s="21">
        <v>3880.6</v>
      </c>
      <c r="L6" s="21">
        <v>3415</v>
      </c>
      <c r="M6" s="21">
        <v>4391.2</v>
      </c>
      <c r="N6" s="21">
        <v>13.7</v>
      </c>
      <c r="O6" s="21">
        <v>12</v>
      </c>
      <c r="P6" s="22">
        <v>15.5</v>
      </c>
      <c r="Q6" s="44">
        <v>28167.7</v>
      </c>
      <c r="R6" s="21">
        <v>4308.8</v>
      </c>
      <c r="S6" s="21">
        <v>3739.8</v>
      </c>
      <c r="T6" s="21">
        <v>4932.5</v>
      </c>
      <c r="U6" s="21">
        <v>15.3</v>
      </c>
      <c r="V6" s="21">
        <v>13.3</v>
      </c>
      <c r="W6" s="22">
        <v>17.5</v>
      </c>
      <c r="X6" s="44">
        <v>14409.1</v>
      </c>
      <c r="Y6" s="21">
        <v>2591.1</v>
      </c>
      <c r="Z6" s="21">
        <v>2206</v>
      </c>
      <c r="AA6" s="21">
        <v>2954.6</v>
      </c>
      <c r="AB6" s="21">
        <v>18</v>
      </c>
      <c r="AC6" s="21">
        <v>15.3</v>
      </c>
      <c r="AD6" s="22">
        <v>20.5</v>
      </c>
      <c r="AE6" s="35">
        <v>8385.2000000000007</v>
      </c>
      <c r="AF6" s="21">
        <v>1990.3</v>
      </c>
      <c r="AG6" s="21">
        <v>1721</v>
      </c>
      <c r="AH6" s="21">
        <v>2289.3000000000002</v>
      </c>
      <c r="AI6" s="21">
        <v>23.7</v>
      </c>
      <c r="AJ6" s="21">
        <v>20.5</v>
      </c>
      <c r="AK6" s="22">
        <v>27.3</v>
      </c>
    </row>
    <row r="7" spans="1:37">
      <c r="A7" s="6" t="s">
        <v>356</v>
      </c>
      <c r="B7" s="55" t="s">
        <v>357</v>
      </c>
      <c r="C7" s="44">
        <v>4371.6000000000004</v>
      </c>
      <c r="D7" s="21">
        <v>557.5</v>
      </c>
      <c r="E7" s="21">
        <v>478.3</v>
      </c>
      <c r="F7" s="21">
        <v>639.70000000000005</v>
      </c>
      <c r="G7" s="21">
        <v>12.8</v>
      </c>
      <c r="H7" s="21">
        <v>10.9</v>
      </c>
      <c r="I7" s="22">
        <v>14.6</v>
      </c>
      <c r="J7" s="44">
        <v>7078</v>
      </c>
      <c r="K7" s="21">
        <v>956.4</v>
      </c>
      <c r="L7" s="21">
        <v>830.2</v>
      </c>
      <c r="M7" s="21">
        <v>1089.8</v>
      </c>
      <c r="N7" s="21">
        <v>13.5</v>
      </c>
      <c r="O7" s="21">
        <v>11.7</v>
      </c>
      <c r="P7" s="22">
        <v>15.4</v>
      </c>
      <c r="Q7" s="44">
        <v>17003</v>
      </c>
      <c r="R7" s="21">
        <v>2570.5</v>
      </c>
      <c r="S7" s="21">
        <v>2217.4</v>
      </c>
      <c r="T7" s="21">
        <v>2950.4</v>
      </c>
      <c r="U7" s="21">
        <v>15.1</v>
      </c>
      <c r="V7" s="21">
        <v>13</v>
      </c>
      <c r="W7" s="22">
        <v>17.399999999999999</v>
      </c>
      <c r="X7" s="44">
        <v>17267.7</v>
      </c>
      <c r="Y7" s="21">
        <v>3071.6</v>
      </c>
      <c r="Z7" s="21">
        <v>2617.6</v>
      </c>
      <c r="AA7" s="21">
        <v>3520.8</v>
      </c>
      <c r="AB7" s="21">
        <v>17.8</v>
      </c>
      <c r="AC7" s="21">
        <v>15.2</v>
      </c>
      <c r="AD7" s="22">
        <v>20.399999999999999</v>
      </c>
      <c r="AE7" s="35">
        <v>14460.7</v>
      </c>
      <c r="AF7" s="21">
        <v>3401.7</v>
      </c>
      <c r="AG7" s="21">
        <v>2929.1</v>
      </c>
      <c r="AH7" s="21">
        <v>3918.4</v>
      </c>
      <c r="AI7" s="21">
        <v>23.5</v>
      </c>
      <c r="AJ7" s="21">
        <v>20.3</v>
      </c>
      <c r="AK7" s="22">
        <v>27.1</v>
      </c>
    </row>
    <row r="8" spans="1:37">
      <c r="A8" s="6" t="s">
        <v>592</v>
      </c>
      <c r="B8" s="55" t="s">
        <v>593</v>
      </c>
      <c r="C8" s="44">
        <v>9031.4</v>
      </c>
      <c r="D8" s="21">
        <v>1036.5</v>
      </c>
      <c r="E8" s="21">
        <v>888.3</v>
      </c>
      <c r="F8" s="21">
        <v>1187.9000000000001</v>
      </c>
      <c r="G8" s="21">
        <v>11.5</v>
      </c>
      <c r="H8" s="21">
        <v>9.8000000000000007</v>
      </c>
      <c r="I8" s="22">
        <v>13.2</v>
      </c>
      <c r="J8" s="44">
        <v>16408.7</v>
      </c>
      <c r="K8" s="21">
        <v>1997</v>
      </c>
      <c r="L8" s="21">
        <v>1742</v>
      </c>
      <c r="M8" s="21">
        <v>2266</v>
      </c>
      <c r="N8" s="21">
        <v>12.2</v>
      </c>
      <c r="O8" s="21">
        <v>10.6</v>
      </c>
      <c r="P8" s="22">
        <v>13.8</v>
      </c>
      <c r="Q8" s="44">
        <v>22167.3</v>
      </c>
      <c r="R8" s="21">
        <v>3023.4</v>
      </c>
      <c r="S8" s="21">
        <v>2607.8000000000002</v>
      </c>
      <c r="T8" s="21">
        <v>3478.1</v>
      </c>
      <c r="U8" s="21">
        <v>13.6</v>
      </c>
      <c r="V8" s="21">
        <v>11.8</v>
      </c>
      <c r="W8" s="22">
        <v>15.7</v>
      </c>
      <c r="X8" s="44">
        <v>10460.9</v>
      </c>
      <c r="Y8" s="21">
        <v>1683.7</v>
      </c>
      <c r="Z8" s="21">
        <v>1428.5</v>
      </c>
      <c r="AA8" s="21">
        <v>1930.5</v>
      </c>
      <c r="AB8" s="21">
        <v>16.100000000000001</v>
      </c>
      <c r="AC8" s="21">
        <v>13.7</v>
      </c>
      <c r="AD8" s="22">
        <v>18.5</v>
      </c>
      <c r="AE8" s="35">
        <v>6470.7</v>
      </c>
      <c r="AF8" s="21">
        <v>1385.8</v>
      </c>
      <c r="AG8" s="21">
        <v>1189.0999999999999</v>
      </c>
      <c r="AH8" s="21">
        <v>1607.6</v>
      </c>
      <c r="AI8" s="21">
        <v>21.4</v>
      </c>
      <c r="AJ8" s="21">
        <v>18.399999999999999</v>
      </c>
      <c r="AK8" s="22">
        <v>24.8</v>
      </c>
    </row>
    <row r="9" spans="1:37">
      <c r="A9" s="6" t="s">
        <v>490</v>
      </c>
      <c r="B9" s="55" t="s">
        <v>491</v>
      </c>
      <c r="C9" s="44">
        <v>10292.299999999999</v>
      </c>
      <c r="D9" s="21">
        <v>1266.0999999999999</v>
      </c>
      <c r="E9" s="21">
        <v>1087.5</v>
      </c>
      <c r="F9" s="21">
        <v>1446</v>
      </c>
      <c r="G9" s="21">
        <v>12.3</v>
      </c>
      <c r="H9" s="21">
        <v>10.6</v>
      </c>
      <c r="I9" s="22">
        <v>14</v>
      </c>
      <c r="J9" s="44">
        <v>19449</v>
      </c>
      <c r="K9" s="21">
        <v>2535.4</v>
      </c>
      <c r="L9" s="21">
        <v>2219.1</v>
      </c>
      <c r="M9" s="21">
        <v>2877.6</v>
      </c>
      <c r="N9" s="21">
        <v>13</v>
      </c>
      <c r="O9" s="21">
        <v>11.4</v>
      </c>
      <c r="P9" s="22">
        <v>14.8</v>
      </c>
      <c r="Q9" s="44">
        <v>15827.2</v>
      </c>
      <c r="R9" s="21">
        <v>2308.9</v>
      </c>
      <c r="S9" s="21">
        <v>1996</v>
      </c>
      <c r="T9" s="21">
        <v>2651.8</v>
      </c>
      <c r="U9" s="21">
        <v>14.6</v>
      </c>
      <c r="V9" s="21">
        <v>12.6</v>
      </c>
      <c r="W9" s="22">
        <v>16.8</v>
      </c>
      <c r="X9" s="44">
        <v>7368.5</v>
      </c>
      <c r="Y9" s="21">
        <v>1265.5</v>
      </c>
      <c r="Z9" s="21">
        <v>1077.5999999999999</v>
      </c>
      <c r="AA9" s="21">
        <v>1447.3</v>
      </c>
      <c r="AB9" s="21">
        <v>17.2</v>
      </c>
      <c r="AC9" s="21">
        <v>14.6</v>
      </c>
      <c r="AD9" s="22">
        <v>19.600000000000001</v>
      </c>
      <c r="AE9" s="35">
        <v>0</v>
      </c>
      <c r="AF9" s="21" t="s">
        <v>874</v>
      </c>
      <c r="AG9" s="21" t="s">
        <v>874</v>
      </c>
      <c r="AH9" s="21" t="s">
        <v>874</v>
      </c>
      <c r="AI9" s="21" t="s">
        <v>874</v>
      </c>
      <c r="AJ9" s="21" t="s">
        <v>874</v>
      </c>
      <c r="AK9" s="22" t="s">
        <v>874</v>
      </c>
    </row>
    <row r="10" spans="1:37">
      <c r="A10" s="6" t="s">
        <v>550</v>
      </c>
      <c r="B10" s="55" t="s">
        <v>551</v>
      </c>
      <c r="C10" s="44">
        <v>0</v>
      </c>
      <c r="D10" s="21" t="s">
        <v>874</v>
      </c>
      <c r="E10" s="21" t="s">
        <v>874</v>
      </c>
      <c r="F10" s="21" t="s">
        <v>874</v>
      </c>
      <c r="G10" s="21" t="s">
        <v>874</v>
      </c>
      <c r="H10" s="21" t="s">
        <v>874</v>
      </c>
      <c r="I10" s="22" t="s">
        <v>874</v>
      </c>
      <c r="J10" s="44">
        <v>0</v>
      </c>
      <c r="K10" s="21" t="s">
        <v>874</v>
      </c>
      <c r="L10" s="21" t="s">
        <v>874</v>
      </c>
      <c r="M10" s="21" t="s">
        <v>874</v>
      </c>
      <c r="N10" s="21" t="s">
        <v>874</v>
      </c>
      <c r="O10" s="21" t="s">
        <v>874</v>
      </c>
      <c r="P10" s="22" t="s">
        <v>874</v>
      </c>
      <c r="Q10" s="44">
        <v>6448.9</v>
      </c>
      <c r="R10" s="21">
        <v>815.3</v>
      </c>
      <c r="S10" s="21">
        <v>693</v>
      </c>
      <c r="T10" s="21">
        <v>945.7</v>
      </c>
      <c r="U10" s="21">
        <v>12.6</v>
      </c>
      <c r="V10" s="21">
        <v>10.7</v>
      </c>
      <c r="W10" s="22">
        <v>14.7</v>
      </c>
      <c r="X10" s="44">
        <v>27049.7</v>
      </c>
      <c r="Y10" s="21">
        <v>4049.2</v>
      </c>
      <c r="Z10" s="21">
        <v>3404.8</v>
      </c>
      <c r="AA10" s="21">
        <v>4695.2</v>
      </c>
      <c r="AB10" s="21">
        <v>15</v>
      </c>
      <c r="AC10" s="21">
        <v>12.6</v>
      </c>
      <c r="AD10" s="22">
        <v>17.399999999999999</v>
      </c>
      <c r="AE10" s="35">
        <v>37449.5</v>
      </c>
      <c r="AF10" s="21">
        <v>7511</v>
      </c>
      <c r="AG10" s="21">
        <v>6389.5</v>
      </c>
      <c r="AH10" s="21">
        <v>8774.5</v>
      </c>
      <c r="AI10" s="21">
        <v>20.100000000000001</v>
      </c>
      <c r="AJ10" s="21">
        <v>17.100000000000001</v>
      </c>
      <c r="AK10" s="22">
        <v>23.4</v>
      </c>
    </row>
    <row r="11" spans="1:37">
      <c r="A11" s="6" t="s">
        <v>808</v>
      </c>
      <c r="B11" s="55" t="s">
        <v>809</v>
      </c>
      <c r="C11" s="44">
        <v>32313.4</v>
      </c>
      <c r="D11" s="21">
        <v>3220.4</v>
      </c>
      <c r="E11" s="21">
        <v>2742.6</v>
      </c>
      <c r="F11" s="21">
        <v>3707.2</v>
      </c>
      <c r="G11" s="21">
        <v>10</v>
      </c>
      <c r="H11" s="21">
        <v>8.5</v>
      </c>
      <c r="I11" s="22">
        <v>11.5</v>
      </c>
      <c r="J11" s="44">
        <v>54446.400000000001</v>
      </c>
      <c r="K11" s="21">
        <v>5761</v>
      </c>
      <c r="L11" s="21">
        <v>4982.7</v>
      </c>
      <c r="M11" s="21">
        <v>6578.2</v>
      </c>
      <c r="N11" s="21">
        <v>10.6</v>
      </c>
      <c r="O11" s="21">
        <v>9.1999999999999993</v>
      </c>
      <c r="P11" s="22">
        <v>12.1</v>
      </c>
      <c r="Q11" s="44">
        <v>40216.199999999997</v>
      </c>
      <c r="R11" s="21">
        <v>4780.1000000000004</v>
      </c>
      <c r="S11" s="21">
        <v>4105.5</v>
      </c>
      <c r="T11" s="21">
        <v>5535.6</v>
      </c>
      <c r="U11" s="21">
        <v>11.9</v>
      </c>
      <c r="V11" s="21">
        <v>10.199999999999999</v>
      </c>
      <c r="W11" s="22">
        <v>13.8</v>
      </c>
      <c r="X11" s="44">
        <v>28555.3</v>
      </c>
      <c r="Y11" s="21">
        <v>4021.7</v>
      </c>
      <c r="Z11" s="21">
        <v>3380.9</v>
      </c>
      <c r="AA11" s="21">
        <v>4644.3</v>
      </c>
      <c r="AB11" s="21">
        <v>14.1</v>
      </c>
      <c r="AC11" s="21">
        <v>11.8</v>
      </c>
      <c r="AD11" s="22">
        <v>16.3</v>
      </c>
      <c r="AE11" s="35">
        <v>4562.7</v>
      </c>
      <c r="AF11" s="21">
        <v>862.4</v>
      </c>
      <c r="AG11" s="21">
        <v>732.5</v>
      </c>
      <c r="AH11" s="21">
        <v>1012.1</v>
      </c>
      <c r="AI11" s="21">
        <v>18.899999999999999</v>
      </c>
      <c r="AJ11" s="21">
        <v>16.100000000000001</v>
      </c>
      <c r="AK11" s="22">
        <v>22.2</v>
      </c>
    </row>
    <row r="12" spans="1:37">
      <c r="A12" s="6" t="s">
        <v>358</v>
      </c>
      <c r="B12" s="55" t="s">
        <v>359</v>
      </c>
      <c r="C12" s="44">
        <v>7041.7</v>
      </c>
      <c r="D12" s="21">
        <v>875.5</v>
      </c>
      <c r="E12" s="21">
        <v>751.3</v>
      </c>
      <c r="F12" s="21">
        <v>1004.6</v>
      </c>
      <c r="G12" s="21">
        <v>12.4</v>
      </c>
      <c r="H12" s="21">
        <v>10.7</v>
      </c>
      <c r="I12" s="22">
        <v>14.3</v>
      </c>
      <c r="J12" s="44">
        <v>16372.9</v>
      </c>
      <c r="K12" s="21">
        <v>2157.3000000000002</v>
      </c>
      <c r="L12" s="21">
        <v>1875.4</v>
      </c>
      <c r="M12" s="21">
        <v>2453.9</v>
      </c>
      <c r="N12" s="21">
        <v>13.2</v>
      </c>
      <c r="O12" s="21">
        <v>11.5</v>
      </c>
      <c r="P12" s="22">
        <v>15</v>
      </c>
      <c r="Q12" s="44">
        <v>22908.9</v>
      </c>
      <c r="R12" s="21">
        <v>3378.9</v>
      </c>
      <c r="S12" s="21">
        <v>2916.3</v>
      </c>
      <c r="T12" s="21">
        <v>3879.9</v>
      </c>
      <c r="U12" s="21">
        <v>14.7</v>
      </c>
      <c r="V12" s="21">
        <v>12.7</v>
      </c>
      <c r="W12" s="22">
        <v>16.899999999999999</v>
      </c>
      <c r="X12" s="44">
        <v>29415.5</v>
      </c>
      <c r="Y12" s="21">
        <v>5109.8</v>
      </c>
      <c r="Z12" s="21">
        <v>4351</v>
      </c>
      <c r="AA12" s="21">
        <v>5857.7</v>
      </c>
      <c r="AB12" s="21">
        <v>17.399999999999999</v>
      </c>
      <c r="AC12" s="21">
        <v>14.8</v>
      </c>
      <c r="AD12" s="22">
        <v>19.899999999999999</v>
      </c>
      <c r="AE12" s="35">
        <v>40870</v>
      </c>
      <c r="AF12" s="21">
        <v>9406.7999999999993</v>
      </c>
      <c r="AG12" s="21">
        <v>8101.6</v>
      </c>
      <c r="AH12" s="21">
        <v>10857.4</v>
      </c>
      <c r="AI12" s="21">
        <v>23</v>
      </c>
      <c r="AJ12" s="21">
        <v>19.8</v>
      </c>
      <c r="AK12" s="22">
        <v>26.6</v>
      </c>
    </row>
    <row r="13" spans="1:37">
      <c r="A13" s="6" t="s">
        <v>398</v>
      </c>
      <c r="B13" s="55" t="s">
        <v>399</v>
      </c>
      <c r="C13" s="44">
        <v>20008.7</v>
      </c>
      <c r="D13" s="21">
        <v>2453.3000000000002</v>
      </c>
      <c r="E13" s="21">
        <v>2107.9</v>
      </c>
      <c r="F13" s="21">
        <v>2801.5</v>
      </c>
      <c r="G13" s="21">
        <v>12.3</v>
      </c>
      <c r="H13" s="21">
        <v>10.5</v>
      </c>
      <c r="I13" s="22">
        <v>14</v>
      </c>
      <c r="J13" s="44">
        <v>12675.8</v>
      </c>
      <c r="K13" s="21">
        <v>1646.8</v>
      </c>
      <c r="L13" s="21">
        <v>1436.8</v>
      </c>
      <c r="M13" s="21">
        <v>1871.9</v>
      </c>
      <c r="N13" s="21">
        <v>13</v>
      </c>
      <c r="O13" s="21">
        <v>11.3</v>
      </c>
      <c r="P13" s="22">
        <v>14.8</v>
      </c>
      <c r="Q13" s="44">
        <v>9851</v>
      </c>
      <c r="R13" s="21">
        <v>1432.1</v>
      </c>
      <c r="S13" s="21">
        <v>1237.5999999999999</v>
      </c>
      <c r="T13" s="21">
        <v>1644</v>
      </c>
      <c r="U13" s="21">
        <v>14.5</v>
      </c>
      <c r="V13" s="21">
        <v>12.6</v>
      </c>
      <c r="W13" s="22">
        <v>16.7</v>
      </c>
      <c r="X13" s="44">
        <v>21190.6</v>
      </c>
      <c r="Y13" s="21">
        <v>3626.1</v>
      </c>
      <c r="Z13" s="21">
        <v>3101.1</v>
      </c>
      <c r="AA13" s="21">
        <v>4156.3</v>
      </c>
      <c r="AB13" s="21">
        <v>17.100000000000001</v>
      </c>
      <c r="AC13" s="21">
        <v>14.6</v>
      </c>
      <c r="AD13" s="22">
        <v>19.600000000000001</v>
      </c>
      <c r="AE13" s="35">
        <v>16650.900000000001</v>
      </c>
      <c r="AF13" s="21">
        <v>3771.9</v>
      </c>
      <c r="AG13" s="21">
        <v>3254.9</v>
      </c>
      <c r="AH13" s="21">
        <v>4348.7</v>
      </c>
      <c r="AI13" s="21">
        <v>22.7</v>
      </c>
      <c r="AJ13" s="21">
        <v>19.5</v>
      </c>
      <c r="AK13" s="22">
        <v>26.1</v>
      </c>
    </row>
    <row r="14" spans="1:37">
      <c r="A14" s="6" t="s">
        <v>700</v>
      </c>
      <c r="B14" s="55" t="s">
        <v>701</v>
      </c>
      <c r="C14" s="44">
        <v>36524.400000000001</v>
      </c>
      <c r="D14" s="21">
        <v>4160</v>
      </c>
      <c r="E14" s="21">
        <v>3567.6</v>
      </c>
      <c r="F14" s="21">
        <v>4759.8999999999996</v>
      </c>
      <c r="G14" s="21">
        <v>11.4</v>
      </c>
      <c r="H14" s="21">
        <v>9.8000000000000007</v>
      </c>
      <c r="I14" s="22">
        <v>13</v>
      </c>
      <c r="J14" s="44">
        <v>23787.200000000001</v>
      </c>
      <c r="K14" s="21">
        <v>2873</v>
      </c>
      <c r="L14" s="21">
        <v>2502.1999999999998</v>
      </c>
      <c r="M14" s="21">
        <v>3260.3</v>
      </c>
      <c r="N14" s="21">
        <v>12.1</v>
      </c>
      <c r="O14" s="21">
        <v>10.5</v>
      </c>
      <c r="P14" s="22">
        <v>13.7</v>
      </c>
      <c r="Q14" s="44">
        <v>11415.6</v>
      </c>
      <c r="R14" s="21">
        <v>1545.2</v>
      </c>
      <c r="S14" s="21">
        <v>1331</v>
      </c>
      <c r="T14" s="21">
        <v>1779.1</v>
      </c>
      <c r="U14" s="21">
        <v>13.5</v>
      </c>
      <c r="V14" s="21">
        <v>11.7</v>
      </c>
      <c r="W14" s="22">
        <v>15.6</v>
      </c>
      <c r="X14" s="44">
        <v>12910.1</v>
      </c>
      <c r="Y14" s="21">
        <v>2062.1999999999998</v>
      </c>
      <c r="Z14" s="21">
        <v>1751.8</v>
      </c>
      <c r="AA14" s="21">
        <v>2363.9</v>
      </c>
      <c r="AB14" s="21">
        <v>16</v>
      </c>
      <c r="AC14" s="21">
        <v>13.6</v>
      </c>
      <c r="AD14" s="22">
        <v>18.3</v>
      </c>
      <c r="AE14" s="35">
        <v>769.6</v>
      </c>
      <c r="AF14" s="21">
        <v>163.6</v>
      </c>
      <c r="AG14" s="21">
        <v>140.4</v>
      </c>
      <c r="AH14" s="21">
        <v>189.4</v>
      </c>
      <c r="AI14" s="21">
        <v>21.3</v>
      </c>
      <c r="AJ14" s="21">
        <v>18.2</v>
      </c>
      <c r="AK14" s="22">
        <v>24.6</v>
      </c>
    </row>
    <row r="15" spans="1:37">
      <c r="A15" s="6" t="s">
        <v>456</v>
      </c>
      <c r="B15" s="55" t="s">
        <v>457</v>
      </c>
      <c r="C15" s="44">
        <v>4876.5</v>
      </c>
      <c r="D15" s="21">
        <v>591</v>
      </c>
      <c r="E15" s="21">
        <v>506.7</v>
      </c>
      <c r="F15" s="21">
        <v>677.6</v>
      </c>
      <c r="G15" s="21">
        <v>12.1</v>
      </c>
      <c r="H15" s="21">
        <v>10.4</v>
      </c>
      <c r="I15" s="22">
        <v>13.9</v>
      </c>
      <c r="J15" s="44">
        <v>17789.8</v>
      </c>
      <c r="K15" s="21">
        <v>2285.1</v>
      </c>
      <c r="L15" s="21">
        <v>1991.5</v>
      </c>
      <c r="M15" s="21">
        <v>2595.8000000000002</v>
      </c>
      <c r="N15" s="21">
        <v>12.8</v>
      </c>
      <c r="O15" s="21">
        <v>11.2</v>
      </c>
      <c r="P15" s="22">
        <v>14.6</v>
      </c>
      <c r="Q15" s="44">
        <v>14930.9</v>
      </c>
      <c r="R15" s="21">
        <v>2147</v>
      </c>
      <c r="S15" s="21">
        <v>1853.5</v>
      </c>
      <c r="T15" s="21">
        <v>2468.9</v>
      </c>
      <c r="U15" s="21">
        <v>14.4</v>
      </c>
      <c r="V15" s="21">
        <v>12.4</v>
      </c>
      <c r="W15" s="22">
        <v>16.5</v>
      </c>
      <c r="X15" s="44">
        <v>13002.4</v>
      </c>
      <c r="Y15" s="21">
        <v>2202.5</v>
      </c>
      <c r="Z15" s="21">
        <v>1871.3</v>
      </c>
      <c r="AA15" s="21">
        <v>2523.6</v>
      </c>
      <c r="AB15" s="21">
        <v>16.899999999999999</v>
      </c>
      <c r="AC15" s="21">
        <v>14.4</v>
      </c>
      <c r="AD15" s="22">
        <v>19.399999999999999</v>
      </c>
      <c r="AE15" s="35">
        <v>11301.4</v>
      </c>
      <c r="AF15" s="21">
        <v>2537.9</v>
      </c>
      <c r="AG15" s="21">
        <v>2183.6999999999998</v>
      </c>
      <c r="AH15" s="21">
        <v>2928.7</v>
      </c>
      <c r="AI15" s="21">
        <v>22.5</v>
      </c>
      <c r="AJ15" s="21">
        <v>19.3</v>
      </c>
      <c r="AK15" s="22">
        <v>25.9</v>
      </c>
    </row>
    <row r="16" spans="1:37">
      <c r="A16" s="6" t="s">
        <v>788</v>
      </c>
      <c r="B16" s="55" t="s">
        <v>789</v>
      </c>
      <c r="C16" s="44">
        <v>41083.4</v>
      </c>
      <c r="D16" s="21">
        <v>4227.8999999999996</v>
      </c>
      <c r="E16" s="21">
        <v>3615.9</v>
      </c>
      <c r="F16" s="21">
        <v>4854.7</v>
      </c>
      <c r="G16" s="21">
        <v>10.3</v>
      </c>
      <c r="H16" s="21">
        <v>8.8000000000000007</v>
      </c>
      <c r="I16" s="22">
        <v>11.8</v>
      </c>
      <c r="J16" s="44">
        <v>18687.7</v>
      </c>
      <c r="K16" s="21">
        <v>2040.8</v>
      </c>
      <c r="L16" s="21">
        <v>1775.5</v>
      </c>
      <c r="M16" s="21">
        <v>2324.5</v>
      </c>
      <c r="N16" s="21">
        <v>10.9</v>
      </c>
      <c r="O16" s="21">
        <v>9.5</v>
      </c>
      <c r="P16" s="22">
        <v>12.4</v>
      </c>
      <c r="Q16" s="44">
        <v>16570.7</v>
      </c>
      <c r="R16" s="21">
        <v>2031.1</v>
      </c>
      <c r="S16" s="21">
        <v>1749.4</v>
      </c>
      <c r="T16" s="21">
        <v>2342.1999999999998</v>
      </c>
      <c r="U16" s="21">
        <v>12.3</v>
      </c>
      <c r="V16" s="21">
        <v>10.6</v>
      </c>
      <c r="W16" s="22">
        <v>14.1</v>
      </c>
      <c r="X16" s="44">
        <v>7780.2</v>
      </c>
      <c r="Y16" s="21">
        <v>1128.2</v>
      </c>
      <c r="Z16" s="21">
        <v>951.3</v>
      </c>
      <c r="AA16" s="21">
        <v>1299.2</v>
      </c>
      <c r="AB16" s="21">
        <v>14.5</v>
      </c>
      <c r="AC16" s="21">
        <v>12.2</v>
      </c>
      <c r="AD16" s="22">
        <v>16.7</v>
      </c>
      <c r="AE16" s="35">
        <v>2635</v>
      </c>
      <c r="AF16" s="21">
        <v>511.3</v>
      </c>
      <c r="AG16" s="21">
        <v>435.5</v>
      </c>
      <c r="AH16" s="21">
        <v>596.20000000000005</v>
      </c>
      <c r="AI16" s="21">
        <v>19.399999999999999</v>
      </c>
      <c r="AJ16" s="21">
        <v>16.5</v>
      </c>
      <c r="AK16" s="22">
        <v>22.6</v>
      </c>
    </row>
    <row r="17" spans="1:37">
      <c r="A17" s="6" t="s">
        <v>522</v>
      </c>
      <c r="B17" s="55" t="s">
        <v>523</v>
      </c>
      <c r="C17" s="44">
        <v>18214.099999999999</v>
      </c>
      <c r="D17" s="21">
        <v>2155</v>
      </c>
      <c r="E17" s="21">
        <v>1852.7</v>
      </c>
      <c r="F17" s="21">
        <v>2462.6</v>
      </c>
      <c r="G17" s="21">
        <v>11.8</v>
      </c>
      <c r="H17" s="21">
        <v>10.199999999999999</v>
      </c>
      <c r="I17" s="22">
        <v>13.5</v>
      </c>
      <c r="J17" s="44">
        <v>22601.7</v>
      </c>
      <c r="K17" s="21">
        <v>2835</v>
      </c>
      <c r="L17" s="21">
        <v>2470.4</v>
      </c>
      <c r="M17" s="21">
        <v>3217.1</v>
      </c>
      <c r="N17" s="21">
        <v>12.5</v>
      </c>
      <c r="O17" s="21">
        <v>10.9</v>
      </c>
      <c r="P17" s="22">
        <v>14.2</v>
      </c>
      <c r="Q17" s="44">
        <v>15736.6</v>
      </c>
      <c r="R17" s="21">
        <v>2210.9</v>
      </c>
      <c r="S17" s="21">
        <v>1909.3</v>
      </c>
      <c r="T17" s="21">
        <v>2546.3000000000002</v>
      </c>
      <c r="U17" s="21">
        <v>14</v>
      </c>
      <c r="V17" s="21">
        <v>12.1</v>
      </c>
      <c r="W17" s="22">
        <v>16.2</v>
      </c>
      <c r="X17" s="44">
        <v>16806.099999999999</v>
      </c>
      <c r="Y17" s="21">
        <v>2783.9</v>
      </c>
      <c r="Z17" s="21">
        <v>2372.6</v>
      </c>
      <c r="AA17" s="21">
        <v>3189.9</v>
      </c>
      <c r="AB17" s="21">
        <v>16.600000000000001</v>
      </c>
      <c r="AC17" s="21">
        <v>14.1</v>
      </c>
      <c r="AD17" s="22">
        <v>19</v>
      </c>
      <c r="AE17" s="35">
        <v>8997.5</v>
      </c>
      <c r="AF17" s="21">
        <v>1979.5</v>
      </c>
      <c r="AG17" s="21">
        <v>1704.1</v>
      </c>
      <c r="AH17" s="21">
        <v>2285</v>
      </c>
      <c r="AI17" s="21">
        <v>22</v>
      </c>
      <c r="AJ17" s="21">
        <v>18.899999999999999</v>
      </c>
      <c r="AK17" s="22">
        <v>25.4</v>
      </c>
    </row>
    <row r="18" spans="1:37">
      <c r="A18" s="6" t="s">
        <v>722</v>
      </c>
      <c r="B18" s="55" t="s">
        <v>723</v>
      </c>
      <c r="C18" s="44">
        <v>32819.1</v>
      </c>
      <c r="D18" s="21">
        <v>3668.5</v>
      </c>
      <c r="E18" s="21">
        <v>3129.9</v>
      </c>
      <c r="F18" s="21">
        <v>4220.2</v>
      </c>
      <c r="G18" s="21">
        <v>11.2</v>
      </c>
      <c r="H18" s="21">
        <v>9.5</v>
      </c>
      <c r="I18" s="22">
        <v>12.9</v>
      </c>
      <c r="J18" s="44">
        <v>26831</v>
      </c>
      <c r="K18" s="21">
        <v>3181.1</v>
      </c>
      <c r="L18" s="21">
        <v>2761.9</v>
      </c>
      <c r="M18" s="21">
        <v>3620.7</v>
      </c>
      <c r="N18" s="21">
        <v>11.9</v>
      </c>
      <c r="O18" s="21">
        <v>10.3</v>
      </c>
      <c r="P18" s="22">
        <v>13.5</v>
      </c>
      <c r="Q18" s="44">
        <v>23437.200000000001</v>
      </c>
      <c r="R18" s="21">
        <v>3115.7</v>
      </c>
      <c r="S18" s="21">
        <v>2680.2</v>
      </c>
      <c r="T18" s="21">
        <v>3590.7</v>
      </c>
      <c r="U18" s="21">
        <v>13.3</v>
      </c>
      <c r="V18" s="21">
        <v>11.4</v>
      </c>
      <c r="W18" s="22">
        <v>15.3</v>
      </c>
      <c r="X18" s="44">
        <v>18441.5</v>
      </c>
      <c r="Y18" s="21">
        <v>2895.6</v>
      </c>
      <c r="Z18" s="21">
        <v>2451.6999999999998</v>
      </c>
      <c r="AA18" s="21">
        <v>3331.9</v>
      </c>
      <c r="AB18" s="21">
        <v>15.7</v>
      </c>
      <c r="AC18" s="21">
        <v>13.3</v>
      </c>
      <c r="AD18" s="22">
        <v>18.100000000000001</v>
      </c>
      <c r="AE18" s="35">
        <v>5168.1000000000004</v>
      </c>
      <c r="AF18" s="21">
        <v>1081.7</v>
      </c>
      <c r="AG18" s="21">
        <v>925.2</v>
      </c>
      <c r="AH18" s="21">
        <v>1258.3</v>
      </c>
      <c r="AI18" s="21">
        <v>20.9</v>
      </c>
      <c r="AJ18" s="21">
        <v>17.899999999999999</v>
      </c>
      <c r="AK18" s="22">
        <v>24.3</v>
      </c>
    </row>
    <row r="19" spans="1:37">
      <c r="A19" s="6" t="s">
        <v>492</v>
      </c>
      <c r="B19" s="55" t="s">
        <v>493</v>
      </c>
      <c r="C19" s="44">
        <v>17644.5</v>
      </c>
      <c r="D19" s="21">
        <v>1954.1</v>
      </c>
      <c r="E19" s="21">
        <v>1664</v>
      </c>
      <c r="F19" s="21">
        <v>2254.5</v>
      </c>
      <c r="G19" s="21">
        <v>11.1</v>
      </c>
      <c r="H19" s="21">
        <v>9.4</v>
      </c>
      <c r="I19" s="22">
        <v>12.8</v>
      </c>
      <c r="J19" s="44">
        <v>28687.3</v>
      </c>
      <c r="K19" s="21">
        <v>3370.4</v>
      </c>
      <c r="L19" s="21">
        <v>2918.6</v>
      </c>
      <c r="M19" s="21">
        <v>3845.5</v>
      </c>
      <c r="N19" s="21">
        <v>11.7</v>
      </c>
      <c r="O19" s="21">
        <v>10.199999999999999</v>
      </c>
      <c r="P19" s="22">
        <v>13.4</v>
      </c>
      <c r="Q19" s="44">
        <v>54099.9</v>
      </c>
      <c r="R19" s="21">
        <v>7129.8</v>
      </c>
      <c r="S19" s="21">
        <v>6114.6</v>
      </c>
      <c r="T19" s="21">
        <v>8226.2999999999993</v>
      </c>
      <c r="U19" s="21">
        <v>13.2</v>
      </c>
      <c r="V19" s="21">
        <v>11.3</v>
      </c>
      <c r="W19" s="22">
        <v>15.2</v>
      </c>
      <c r="X19" s="44">
        <v>93936.7</v>
      </c>
      <c r="Y19" s="21">
        <v>14631.2</v>
      </c>
      <c r="Z19" s="21">
        <v>12360.6</v>
      </c>
      <c r="AA19" s="21">
        <v>16862.3</v>
      </c>
      <c r="AB19" s="21">
        <v>15.6</v>
      </c>
      <c r="AC19" s="21">
        <v>13.2</v>
      </c>
      <c r="AD19" s="22">
        <v>18</v>
      </c>
      <c r="AE19" s="35">
        <v>213598.6</v>
      </c>
      <c r="AF19" s="21">
        <v>44405</v>
      </c>
      <c r="AG19" s="21">
        <v>37970.800000000003</v>
      </c>
      <c r="AH19" s="21">
        <v>51656.7</v>
      </c>
      <c r="AI19" s="21">
        <v>20.8</v>
      </c>
      <c r="AJ19" s="21">
        <v>17.8</v>
      </c>
      <c r="AK19" s="22">
        <v>24.2</v>
      </c>
    </row>
    <row r="20" spans="1:37">
      <c r="A20" s="6" t="s">
        <v>686</v>
      </c>
      <c r="B20" s="55" t="s">
        <v>687</v>
      </c>
      <c r="C20" s="44">
        <v>19191.8</v>
      </c>
      <c r="D20" s="21">
        <v>2255.3000000000002</v>
      </c>
      <c r="E20" s="21">
        <v>1934.9</v>
      </c>
      <c r="F20" s="21">
        <v>2582.6</v>
      </c>
      <c r="G20" s="21">
        <v>11.8</v>
      </c>
      <c r="H20" s="21">
        <v>10.1</v>
      </c>
      <c r="I20" s="22">
        <v>13.5</v>
      </c>
      <c r="J20" s="44">
        <v>18876.599999999999</v>
      </c>
      <c r="K20" s="21">
        <v>2351.8000000000002</v>
      </c>
      <c r="L20" s="21">
        <v>2055.1999999999998</v>
      </c>
      <c r="M20" s="21">
        <v>2666</v>
      </c>
      <c r="N20" s="21">
        <v>12.5</v>
      </c>
      <c r="O20" s="21">
        <v>10.9</v>
      </c>
      <c r="P20" s="22">
        <v>14.1</v>
      </c>
      <c r="Q20" s="44">
        <v>11328</v>
      </c>
      <c r="R20" s="21">
        <v>1581</v>
      </c>
      <c r="S20" s="21">
        <v>1365.8</v>
      </c>
      <c r="T20" s="21">
        <v>1816.1</v>
      </c>
      <c r="U20" s="21">
        <v>14</v>
      </c>
      <c r="V20" s="21">
        <v>12.1</v>
      </c>
      <c r="W20" s="22">
        <v>16</v>
      </c>
      <c r="X20" s="44">
        <v>727.6</v>
      </c>
      <c r="Y20" s="21">
        <v>119.8</v>
      </c>
      <c r="Z20" s="21">
        <v>101.8</v>
      </c>
      <c r="AA20" s="21">
        <v>137.30000000000001</v>
      </c>
      <c r="AB20" s="21">
        <v>16.5</v>
      </c>
      <c r="AC20" s="21">
        <v>14</v>
      </c>
      <c r="AD20" s="22">
        <v>18.899999999999999</v>
      </c>
      <c r="AE20" s="35">
        <v>0</v>
      </c>
      <c r="AF20" s="21" t="s">
        <v>874</v>
      </c>
      <c r="AG20" s="21" t="s">
        <v>874</v>
      </c>
      <c r="AH20" s="21" t="s">
        <v>874</v>
      </c>
      <c r="AI20" s="21" t="s">
        <v>874</v>
      </c>
      <c r="AJ20" s="21" t="s">
        <v>874</v>
      </c>
      <c r="AK20" s="22" t="s">
        <v>874</v>
      </c>
    </row>
    <row r="21" spans="1:37">
      <c r="A21" s="6" t="s">
        <v>432</v>
      </c>
      <c r="B21" s="55" t="s">
        <v>433</v>
      </c>
      <c r="C21" s="44">
        <v>2961.7</v>
      </c>
      <c r="D21" s="21">
        <v>342.6</v>
      </c>
      <c r="E21" s="21">
        <v>292.39999999999998</v>
      </c>
      <c r="F21" s="21">
        <v>394</v>
      </c>
      <c r="G21" s="21">
        <v>11.6</v>
      </c>
      <c r="H21" s="21">
        <v>9.9</v>
      </c>
      <c r="I21" s="22">
        <v>13.3</v>
      </c>
      <c r="J21" s="44">
        <v>12769.3</v>
      </c>
      <c r="K21" s="21">
        <v>1566.4</v>
      </c>
      <c r="L21" s="21">
        <v>1356.7</v>
      </c>
      <c r="M21" s="21">
        <v>1786.6</v>
      </c>
      <c r="N21" s="21">
        <v>12.3</v>
      </c>
      <c r="O21" s="21">
        <v>10.6</v>
      </c>
      <c r="P21" s="22">
        <v>14</v>
      </c>
      <c r="Q21" s="44">
        <v>4995.5</v>
      </c>
      <c r="R21" s="21">
        <v>686.9</v>
      </c>
      <c r="S21" s="21">
        <v>590.1</v>
      </c>
      <c r="T21" s="21">
        <v>791.3</v>
      </c>
      <c r="U21" s="21">
        <v>13.8</v>
      </c>
      <c r="V21" s="21">
        <v>11.8</v>
      </c>
      <c r="W21" s="22">
        <v>15.8</v>
      </c>
      <c r="X21" s="44">
        <v>9893.2000000000007</v>
      </c>
      <c r="Y21" s="21">
        <v>1605.9</v>
      </c>
      <c r="Z21" s="21">
        <v>1363</v>
      </c>
      <c r="AA21" s="21">
        <v>1847.9</v>
      </c>
      <c r="AB21" s="21">
        <v>16.2</v>
      </c>
      <c r="AC21" s="21">
        <v>13.8</v>
      </c>
      <c r="AD21" s="22">
        <v>18.7</v>
      </c>
      <c r="AE21" s="35">
        <v>30760.3</v>
      </c>
      <c r="AF21" s="21">
        <v>6648.1</v>
      </c>
      <c r="AG21" s="21">
        <v>5707.7</v>
      </c>
      <c r="AH21" s="21">
        <v>7706.1</v>
      </c>
      <c r="AI21" s="21">
        <v>21.6</v>
      </c>
      <c r="AJ21" s="21">
        <v>18.600000000000001</v>
      </c>
      <c r="AK21" s="22">
        <v>25.1</v>
      </c>
    </row>
    <row r="22" spans="1:37">
      <c r="A22" s="6" t="s">
        <v>284</v>
      </c>
      <c r="B22" s="55" t="s">
        <v>285</v>
      </c>
      <c r="C22" s="44">
        <v>0</v>
      </c>
      <c r="D22" s="21" t="s">
        <v>874</v>
      </c>
      <c r="E22" s="21" t="s">
        <v>874</v>
      </c>
      <c r="F22" s="21" t="s">
        <v>874</v>
      </c>
      <c r="G22" s="21" t="s">
        <v>874</v>
      </c>
      <c r="H22" s="21" t="s">
        <v>874</v>
      </c>
      <c r="I22" s="22" t="s">
        <v>874</v>
      </c>
      <c r="J22" s="44">
        <v>2520.1999999999998</v>
      </c>
      <c r="K22" s="21">
        <v>348.9</v>
      </c>
      <c r="L22" s="21">
        <v>303</v>
      </c>
      <c r="M22" s="21">
        <v>397</v>
      </c>
      <c r="N22" s="21">
        <v>13.8</v>
      </c>
      <c r="O22" s="21">
        <v>12</v>
      </c>
      <c r="P22" s="22">
        <v>15.8</v>
      </c>
      <c r="Q22" s="44">
        <v>5096.2</v>
      </c>
      <c r="R22" s="21">
        <v>788.7</v>
      </c>
      <c r="S22" s="21">
        <v>679.8</v>
      </c>
      <c r="T22" s="21">
        <v>905.9</v>
      </c>
      <c r="U22" s="21">
        <v>15.5</v>
      </c>
      <c r="V22" s="21">
        <v>13.3</v>
      </c>
      <c r="W22" s="22">
        <v>17.8</v>
      </c>
      <c r="X22" s="44">
        <v>24184.6</v>
      </c>
      <c r="Y22" s="21">
        <v>4398.1000000000004</v>
      </c>
      <c r="Z22" s="21">
        <v>3765</v>
      </c>
      <c r="AA22" s="21">
        <v>5027.6000000000004</v>
      </c>
      <c r="AB22" s="21">
        <v>18.2</v>
      </c>
      <c r="AC22" s="21">
        <v>15.6</v>
      </c>
      <c r="AD22" s="22">
        <v>20.8</v>
      </c>
      <c r="AE22" s="35">
        <v>36690</v>
      </c>
      <c r="AF22" s="21">
        <v>8801.9</v>
      </c>
      <c r="AG22" s="21">
        <v>7609.8</v>
      </c>
      <c r="AH22" s="21">
        <v>10095.200000000001</v>
      </c>
      <c r="AI22" s="21">
        <v>24</v>
      </c>
      <c r="AJ22" s="21">
        <v>20.7</v>
      </c>
      <c r="AK22" s="22">
        <v>27.5</v>
      </c>
    </row>
    <row r="23" spans="1:37">
      <c r="A23" s="6" t="s">
        <v>366</v>
      </c>
      <c r="B23" s="55" t="s">
        <v>367</v>
      </c>
      <c r="C23" s="44">
        <v>844.4</v>
      </c>
      <c r="D23" s="21">
        <v>106.2</v>
      </c>
      <c r="E23" s="21">
        <v>91.3</v>
      </c>
      <c r="F23" s="21">
        <v>121.6</v>
      </c>
      <c r="G23" s="21">
        <v>12.6</v>
      </c>
      <c r="H23" s="21">
        <v>10.8</v>
      </c>
      <c r="I23" s="22">
        <v>14.4</v>
      </c>
      <c r="J23" s="44">
        <v>5760.6</v>
      </c>
      <c r="K23" s="21">
        <v>767.4</v>
      </c>
      <c r="L23" s="21">
        <v>668.6</v>
      </c>
      <c r="M23" s="21">
        <v>871.6</v>
      </c>
      <c r="N23" s="21">
        <v>13.3</v>
      </c>
      <c r="O23" s="21">
        <v>11.6</v>
      </c>
      <c r="P23" s="22">
        <v>15.1</v>
      </c>
      <c r="Q23" s="44">
        <v>9470.7000000000007</v>
      </c>
      <c r="R23" s="21">
        <v>1411.4</v>
      </c>
      <c r="S23" s="21">
        <v>1220.4000000000001</v>
      </c>
      <c r="T23" s="21">
        <v>1619.3</v>
      </c>
      <c r="U23" s="21">
        <v>14.9</v>
      </c>
      <c r="V23" s="21">
        <v>12.9</v>
      </c>
      <c r="W23" s="22">
        <v>17.100000000000001</v>
      </c>
      <c r="X23" s="44">
        <v>16105</v>
      </c>
      <c r="Y23" s="21">
        <v>2824.2</v>
      </c>
      <c r="Z23" s="21">
        <v>2411.6999999999998</v>
      </c>
      <c r="AA23" s="21">
        <v>3237.8</v>
      </c>
      <c r="AB23" s="21">
        <v>17.5</v>
      </c>
      <c r="AC23" s="21">
        <v>15</v>
      </c>
      <c r="AD23" s="22">
        <v>20.100000000000001</v>
      </c>
      <c r="AE23" s="35">
        <v>7937.3</v>
      </c>
      <c r="AF23" s="21">
        <v>1841</v>
      </c>
      <c r="AG23" s="21">
        <v>1585.3</v>
      </c>
      <c r="AH23" s="21">
        <v>2128.5</v>
      </c>
      <c r="AI23" s="21">
        <v>23.2</v>
      </c>
      <c r="AJ23" s="21">
        <v>20</v>
      </c>
      <c r="AK23" s="22">
        <v>26.8</v>
      </c>
    </row>
    <row r="24" spans="1:37">
      <c r="A24" s="6" t="s">
        <v>400</v>
      </c>
      <c r="B24" s="55" t="s">
        <v>401</v>
      </c>
      <c r="C24" s="44">
        <v>20307.099999999999</v>
      </c>
      <c r="D24" s="21">
        <v>2442.6</v>
      </c>
      <c r="E24" s="21">
        <v>2095.3000000000002</v>
      </c>
      <c r="F24" s="21">
        <v>2798.1</v>
      </c>
      <c r="G24" s="21">
        <v>12</v>
      </c>
      <c r="H24" s="21">
        <v>10.3</v>
      </c>
      <c r="I24" s="22">
        <v>13.8</v>
      </c>
      <c r="J24" s="44">
        <v>20665.900000000001</v>
      </c>
      <c r="K24" s="21">
        <v>2635</v>
      </c>
      <c r="L24" s="21">
        <v>2290.5</v>
      </c>
      <c r="M24" s="21">
        <v>2996</v>
      </c>
      <c r="N24" s="21">
        <v>12.8</v>
      </c>
      <c r="O24" s="21">
        <v>11.1</v>
      </c>
      <c r="P24" s="22">
        <v>14.5</v>
      </c>
      <c r="Q24" s="44">
        <v>17497.099999999999</v>
      </c>
      <c r="R24" s="21">
        <v>2498.6</v>
      </c>
      <c r="S24" s="21">
        <v>2156</v>
      </c>
      <c r="T24" s="21">
        <v>2874.9</v>
      </c>
      <c r="U24" s="21">
        <v>14.3</v>
      </c>
      <c r="V24" s="21">
        <v>12.3</v>
      </c>
      <c r="W24" s="22">
        <v>16.399999999999999</v>
      </c>
      <c r="X24" s="44">
        <v>20434.099999999999</v>
      </c>
      <c r="Y24" s="21">
        <v>3439.5</v>
      </c>
      <c r="Z24" s="21">
        <v>2927.6</v>
      </c>
      <c r="AA24" s="21">
        <v>3945.8</v>
      </c>
      <c r="AB24" s="21">
        <v>16.8</v>
      </c>
      <c r="AC24" s="21">
        <v>14.3</v>
      </c>
      <c r="AD24" s="22">
        <v>19.3</v>
      </c>
      <c r="AE24" s="35">
        <v>47578.8</v>
      </c>
      <c r="AF24" s="21">
        <v>10630.2</v>
      </c>
      <c r="AG24" s="21">
        <v>9153.7999999999993</v>
      </c>
      <c r="AH24" s="21">
        <v>12288.9</v>
      </c>
      <c r="AI24" s="21">
        <v>22.3</v>
      </c>
      <c r="AJ24" s="21">
        <v>19.2</v>
      </c>
      <c r="AK24" s="22">
        <v>25.8</v>
      </c>
    </row>
    <row r="25" spans="1:37">
      <c r="A25" s="6" t="s">
        <v>458</v>
      </c>
      <c r="B25" s="55" t="s">
        <v>459</v>
      </c>
      <c r="C25" s="44">
        <v>1305.2</v>
      </c>
      <c r="D25" s="21">
        <v>162.4</v>
      </c>
      <c r="E25" s="21">
        <v>138.6</v>
      </c>
      <c r="F25" s="21">
        <v>187.7</v>
      </c>
      <c r="G25" s="21">
        <v>12.4</v>
      </c>
      <c r="H25" s="21">
        <v>10.6</v>
      </c>
      <c r="I25" s="22">
        <v>14.4</v>
      </c>
      <c r="J25" s="44">
        <v>6255</v>
      </c>
      <c r="K25" s="21">
        <v>824.6</v>
      </c>
      <c r="L25" s="21">
        <v>711.3</v>
      </c>
      <c r="M25" s="21">
        <v>942.5</v>
      </c>
      <c r="N25" s="21">
        <v>13.2</v>
      </c>
      <c r="O25" s="21">
        <v>11.4</v>
      </c>
      <c r="P25" s="22">
        <v>15.1</v>
      </c>
      <c r="Q25" s="44">
        <v>6633.7</v>
      </c>
      <c r="R25" s="21">
        <v>979</v>
      </c>
      <c r="S25" s="21">
        <v>840.5</v>
      </c>
      <c r="T25" s="21">
        <v>1128.8</v>
      </c>
      <c r="U25" s="21">
        <v>14.8</v>
      </c>
      <c r="V25" s="21">
        <v>12.7</v>
      </c>
      <c r="W25" s="22">
        <v>17</v>
      </c>
      <c r="X25" s="44">
        <v>15969.7</v>
      </c>
      <c r="Y25" s="21">
        <v>2775.5</v>
      </c>
      <c r="Z25" s="21">
        <v>2342.1</v>
      </c>
      <c r="AA25" s="21">
        <v>3193.7</v>
      </c>
      <c r="AB25" s="21">
        <v>17.399999999999999</v>
      </c>
      <c r="AC25" s="21">
        <v>14.7</v>
      </c>
      <c r="AD25" s="22">
        <v>20</v>
      </c>
      <c r="AE25" s="35">
        <v>3329.4</v>
      </c>
      <c r="AF25" s="21">
        <v>766.6</v>
      </c>
      <c r="AG25" s="21">
        <v>657.8</v>
      </c>
      <c r="AH25" s="21">
        <v>883.4</v>
      </c>
      <c r="AI25" s="21">
        <v>23</v>
      </c>
      <c r="AJ25" s="21">
        <v>19.8</v>
      </c>
      <c r="AK25" s="22">
        <v>26.5</v>
      </c>
    </row>
    <row r="26" spans="1:37">
      <c r="A26" s="6" t="s">
        <v>540</v>
      </c>
      <c r="B26" s="55" t="s">
        <v>541</v>
      </c>
      <c r="C26" s="44">
        <v>50324.6</v>
      </c>
      <c r="D26" s="21">
        <v>5939.4</v>
      </c>
      <c r="E26" s="21">
        <v>5107.3</v>
      </c>
      <c r="F26" s="21">
        <v>6783.5</v>
      </c>
      <c r="G26" s="21">
        <v>11.8</v>
      </c>
      <c r="H26" s="21">
        <v>10.1</v>
      </c>
      <c r="I26" s="22">
        <v>13.5</v>
      </c>
      <c r="J26" s="44">
        <v>49139.6</v>
      </c>
      <c r="K26" s="21">
        <v>6147.6</v>
      </c>
      <c r="L26" s="21">
        <v>5384.2</v>
      </c>
      <c r="M26" s="21">
        <v>6965.2</v>
      </c>
      <c r="N26" s="21">
        <v>12.5</v>
      </c>
      <c r="O26" s="21">
        <v>11</v>
      </c>
      <c r="P26" s="22">
        <v>14.2</v>
      </c>
      <c r="Q26" s="44">
        <v>41605.699999999997</v>
      </c>
      <c r="R26" s="21">
        <v>5828.7</v>
      </c>
      <c r="S26" s="21">
        <v>5040.2</v>
      </c>
      <c r="T26" s="21">
        <v>6697.9</v>
      </c>
      <c r="U26" s="21">
        <v>14</v>
      </c>
      <c r="V26" s="21">
        <v>12.1</v>
      </c>
      <c r="W26" s="22">
        <v>16.100000000000001</v>
      </c>
      <c r="X26" s="44">
        <v>32320.1</v>
      </c>
      <c r="Y26" s="21">
        <v>5336.3</v>
      </c>
      <c r="Z26" s="21">
        <v>4532.3</v>
      </c>
      <c r="AA26" s="21">
        <v>6103.7</v>
      </c>
      <c r="AB26" s="21">
        <v>16.5</v>
      </c>
      <c r="AC26" s="21">
        <v>14</v>
      </c>
      <c r="AD26" s="22">
        <v>18.899999999999999</v>
      </c>
      <c r="AE26" s="35">
        <v>17527</v>
      </c>
      <c r="AF26" s="21">
        <v>3840.7</v>
      </c>
      <c r="AG26" s="21">
        <v>3303</v>
      </c>
      <c r="AH26" s="21">
        <v>4438.1000000000004</v>
      </c>
      <c r="AI26" s="21">
        <v>21.9</v>
      </c>
      <c r="AJ26" s="21">
        <v>18.8</v>
      </c>
      <c r="AK26" s="22">
        <v>25.3</v>
      </c>
    </row>
    <row r="27" spans="1:37">
      <c r="A27" s="6" t="s">
        <v>750</v>
      </c>
      <c r="B27" s="55" t="s">
        <v>751</v>
      </c>
      <c r="C27" s="44">
        <v>27142.400000000001</v>
      </c>
      <c r="D27" s="21">
        <v>3077.3</v>
      </c>
      <c r="E27" s="21">
        <v>2635</v>
      </c>
      <c r="F27" s="21">
        <v>3527.3</v>
      </c>
      <c r="G27" s="21">
        <v>11.3</v>
      </c>
      <c r="H27" s="21">
        <v>9.6999999999999993</v>
      </c>
      <c r="I27" s="22">
        <v>13</v>
      </c>
      <c r="J27" s="44">
        <v>14881.1</v>
      </c>
      <c r="K27" s="21">
        <v>1789.4</v>
      </c>
      <c r="L27" s="21">
        <v>1552.5</v>
      </c>
      <c r="M27" s="21">
        <v>2034</v>
      </c>
      <c r="N27" s="21">
        <v>12</v>
      </c>
      <c r="O27" s="21">
        <v>10.4</v>
      </c>
      <c r="P27" s="22">
        <v>13.7</v>
      </c>
      <c r="Q27" s="44">
        <v>11134.9</v>
      </c>
      <c r="R27" s="21">
        <v>1500.9</v>
      </c>
      <c r="S27" s="21">
        <v>1290.9000000000001</v>
      </c>
      <c r="T27" s="21">
        <v>1730.8</v>
      </c>
      <c r="U27" s="21">
        <v>13.5</v>
      </c>
      <c r="V27" s="21">
        <v>11.6</v>
      </c>
      <c r="W27" s="22">
        <v>15.5</v>
      </c>
      <c r="X27" s="44">
        <v>1704.6</v>
      </c>
      <c r="Y27" s="21">
        <v>271.3</v>
      </c>
      <c r="Z27" s="21">
        <v>230.5</v>
      </c>
      <c r="AA27" s="21">
        <v>311.60000000000002</v>
      </c>
      <c r="AB27" s="21">
        <v>15.9</v>
      </c>
      <c r="AC27" s="21">
        <v>13.5</v>
      </c>
      <c r="AD27" s="22">
        <v>18.3</v>
      </c>
      <c r="AE27" s="35">
        <v>0</v>
      </c>
      <c r="AF27" s="21" t="s">
        <v>874</v>
      </c>
      <c r="AG27" s="21" t="s">
        <v>874</v>
      </c>
      <c r="AH27" s="21" t="s">
        <v>874</v>
      </c>
      <c r="AI27" s="21" t="s">
        <v>874</v>
      </c>
      <c r="AJ27" s="21" t="s">
        <v>874</v>
      </c>
      <c r="AK27" s="22" t="s">
        <v>874</v>
      </c>
    </row>
    <row r="28" spans="1:37">
      <c r="A28" s="6" t="s">
        <v>402</v>
      </c>
      <c r="B28" s="55" t="s">
        <v>403</v>
      </c>
      <c r="C28" s="44">
        <v>25513.599999999999</v>
      </c>
      <c r="D28" s="21">
        <v>3017.5</v>
      </c>
      <c r="E28" s="21">
        <v>2583.6999999999998</v>
      </c>
      <c r="F28" s="21">
        <v>3456.6</v>
      </c>
      <c r="G28" s="21">
        <v>11.8</v>
      </c>
      <c r="H28" s="21">
        <v>10.1</v>
      </c>
      <c r="I28" s="22">
        <v>13.5</v>
      </c>
      <c r="J28" s="44">
        <v>30766.3</v>
      </c>
      <c r="K28" s="21">
        <v>3858.1</v>
      </c>
      <c r="L28" s="21">
        <v>3349.7</v>
      </c>
      <c r="M28" s="21">
        <v>4387.6000000000004</v>
      </c>
      <c r="N28" s="21">
        <v>12.5</v>
      </c>
      <c r="O28" s="21">
        <v>10.9</v>
      </c>
      <c r="P28" s="22">
        <v>14.3</v>
      </c>
      <c r="Q28" s="44">
        <v>31684.6</v>
      </c>
      <c r="R28" s="21">
        <v>4451.7</v>
      </c>
      <c r="S28" s="21">
        <v>3836</v>
      </c>
      <c r="T28" s="21">
        <v>5126.2</v>
      </c>
      <c r="U28" s="21">
        <v>14</v>
      </c>
      <c r="V28" s="21">
        <v>12.1</v>
      </c>
      <c r="W28" s="22">
        <v>16.2</v>
      </c>
      <c r="X28" s="44">
        <v>46018.400000000001</v>
      </c>
      <c r="Y28" s="21">
        <v>7626.4</v>
      </c>
      <c r="Z28" s="21">
        <v>6488.4</v>
      </c>
      <c r="AA28" s="21">
        <v>8749.9</v>
      </c>
      <c r="AB28" s="21">
        <v>16.600000000000001</v>
      </c>
      <c r="AC28" s="21">
        <v>14.1</v>
      </c>
      <c r="AD28" s="22">
        <v>19</v>
      </c>
      <c r="AE28" s="35">
        <v>84125</v>
      </c>
      <c r="AF28" s="21">
        <v>18532.3</v>
      </c>
      <c r="AG28" s="21">
        <v>15940.2</v>
      </c>
      <c r="AH28" s="21">
        <v>21440.400000000001</v>
      </c>
      <c r="AI28" s="21">
        <v>22</v>
      </c>
      <c r="AJ28" s="21">
        <v>18.899999999999999</v>
      </c>
      <c r="AK28" s="22">
        <v>25.5</v>
      </c>
    </row>
    <row r="29" spans="1:37">
      <c r="A29" s="6" t="s">
        <v>702</v>
      </c>
      <c r="B29" s="55" t="s">
        <v>703</v>
      </c>
      <c r="C29" s="44">
        <v>15625.4</v>
      </c>
      <c r="D29" s="21">
        <v>1852.9</v>
      </c>
      <c r="E29" s="21">
        <v>1578.8</v>
      </c>
      <c r="F29" s="21">
        <v>2139.5</v>
      </c>
      <c r="G29" s="21">
        <v>11.9</v>
      </c>
      <c r="H29" s="21">
        <v>10.1</v>
      </c>
      <c r="I29" s="22">
        <v>13.7</v>
      </c>
      <c r="J29" s="44">
        <v>24189.1</v>
      </c>
      <c r="K29" s="21">
        <v>3041.5</v>
      </c>
      <c r="L29" s="21">
        <v>2629</v>
      </c>
      <c r="M29" s="21">
        <v>3474.4</v>
      </c>
      <c r="N29" s="21">
        <v>12.6</v>
      </c>
      <c r="O29" s="21">
        <v>10.9</v>
      </c>
      <c r="P29" s="22">
        <v>14.4</v>
      </c>
      <c r="Q29" s="44">
        <v>28757.599999999999</v>
      </c>
      <c r="R29" s="21">
        <v>4051.7</v>
      </c>
      <c r="S29" s="21">
        <v>3486.2</v>
      </c>
      <c r="T29" s="21">
        <v>4683.8</v>
      </c>
      <c r="U29" s="21">
        <v>14.1</v>
      </c>
      <c r="V29" s="21">
        <v>12.1</v>
      </c>
      <c r="W29" s="22">
        <v>16.3</v>
      </c>
      <c r="X29" s="44">
        <v>7890.3</v>
      </c>
      <c r="Y29" s="21">
        <v>1311.6</v>
      </c>
      <c r="Z29" s="21">
        <v>1097.8</v>
      </c>
      <c r="AA29" s="21">
        <v>1512</v>
      </c>
      <c r="AB29" s="21">
        <v>16.600000000000001</v>
      </c>
      <c r="AC29" s="21">
        <v>13.9</v>
      </c>
      <c r="AD29" s="22">
        <v>19.2</v>
      </c>
      <c r="AE29" s="35">
        <v>1186.5999999999999</v>
      </c>
      <c r="AF29" s="21">
        <v>262.2</v>
      </c>
      <c r="AG29" s="21">
        <v>224</v>
      </c>
      <c r="AH29" s="21">
        <v>305.39999999999998</v>
      </c>
      <c r="AI29" s="21">
        <v>22.1</v>
      </c>
      <c r="AJ29" s="21">
        <v>18.899999999999999</v>
      </c>
      <c r="AK29" s="22">
        <v>25.7</v>
      </c>
    </row>
    <row r="30" spans="1:37">
      <c r="A30" s="6" t="s">
        <v>360</v>
      </c>
      <c r="B30" s="55" t="s">
        <v>361</v>
      </c>
      <c r="C30" s="44">
        <v>2596.5</v>
      </c>
      <c r="D30" s="21">
        <v>336.4</v>
      </c>
      <c r="E30" s="21">
        <v>290.5</v>
      </c>
      <c r="F30" s="21">
        <v>383.7</v>
      </c>
      <c r="G30" s="21">
        <v>13</v>
      </c>
      <c r="H30" s="21">
        <v>11.2</v>
      </c>
      <c r="I30" s="22">
        <v>14.8</v>
      </c>
      <c r="J30" s="44">
        <v>16882.8</v>
      </c>
      <c r="K30" s="21">
        <v>2317.3000000000002</v>
      </c>
      <c r="L30" s="21">
        <v>2032</v>
      </c>
      <c r="M30" s="21">
        <v>2620.9</v>
      </c>
      <c r="N30" s="21">
        <v>13.7</v>
      </c>
      <c r="O30" s="21">
        <v>12</v>
      </c>
      <c r="P30" s="22">
        <v>15.5</v>
      </c>
      <c r="Q30" s="44">
        <v>39030.800000000003</v>
      </c>
      <c r="R30" s="21">
        <v>5990.6</v>
      </c>
      <c r="S30" s="21">
        <v>5193.5</v>
      </c>
      <c r="T30" s="21">
        <v>6855.3</v>
      </c>
      <c r="U30" s="21">
        <v>15.3</v>
      </c>
      <c r="V30" s="21">
        <v>13.3</v>
      </c>
      <c r="W30" s="22">
        <v>17.600000000000001</v>
      </c>
      <c r="X30" s="44">
        <v>12971.2</v>
      </c>
      <c r="Y30" s="21">
        <v>2340.6999999999998</v>
      </c>
      <c r="Z30" s="21">
        <v>1995.4</v>
      </c>
      <c r="AA30" s="21">
        <v>2673.8</v>
      </c>
      <c r="AB30" s="21">
        <v>18</v>
      </c>
      <c r="AC30" s="21">
        <v>15.4</v>
      </c>
      <c r="AD30" s="22">
        <v>20.6</v>
      </c>
      <c r="AE30" s="35">
        <v>5227.6000000000004</v>
      </c>
      <c r="AF30" s="21">
        <v>1245.5</v>
      </c>
      <c r="AG30" s="21">
        <v>1074</v>
      </c>
      <c r="AH30" s="21">
        <v>1435.7</v>
      </c>
      <c r="AI30" s="21">
        <v>23.8</v>
      </c>
      <c r="AJ30" s="21">
        <v>20.5</v>
      </c>
      <c r="AK30" s="22">
        <v>27.5</v>
      </c>
    </row>
    <row r="31" spans="1:37">
      <c r="A31" s="6" t="s">
        <v>676</v>
      </c>
      <c r="B31" s="55" t="s">
        <v>677</v>
      </c>
      <c r="C31" s="44">
        <v>0</v>
      </c>
      <c r="D31" s="21" t="s">
        <v>874</v>
      </c>
      <c r="E31" s="21" t="s">
        <v>874</v>
      </c>
      <c r="F31" s="21" t="s">
        <v>874</v>
      </c>
      <c r="G31" s="21" t="s">
        <v>874</v>
      </c>
      <c r="H31" s="21" t="s">
        <v>874</v>
      </c>
      <c r="I31" s="22" t="s">
        <v>874</v>
      </c>
      <c r="J31" s="44">
        <v>11789.9</v>
      </c>
      <c r="K31" s="21">
        <v>1282.9000000000001</v>
      </c>
      <c r="L31" s="21">
        <v>1106.3</v>
      </c>
      <c r="M31" s="21">
        <v>1464</v>
      </c>
      <c r="N31" s="21">
        <v>10.9</v>
      </c>
      <c r="O31" s="21">
        <v>9.4</v>
      </c>
      <c r="P31" s="22">
        <v>12.4</v>
      </c>
      <c r="Q31" s="44">
        <v>41637.9</v>
      </c>
      <c r="R31" s="21">
        <v>5090.1000000000004</v>
      </c>
      <c r="S31" s="21">
        <v>4354.3999999999996</v>
      </c>
      <c r="T31" s="21">
        <v>5891.5</v>
      </c>
      <c r="U31" s="21">
        <v>12.2</v>
      </c>
      <c r="V31" s="21">
        <v>10.5</v>
      </c>
      <c r="W31" s="22">
        <v>14.1</v>
      </c>
      <c r="X31" s="44">
        <v>48537.7</v>
      </c>
      <c r="Y31" s="21">
        <v>7030.7</v>
      </c>
      <c r="Z31" s="21">
        <v>5934.6</v>
      </c>
      <c r="AA31" s="21">
        <v>8124.4</v>
      </c>
      <c r="AB31" s="21">
        <v>14.5</v>
      </c>
      <c r="AC31" s="21">
        <v>12.2</v>
      </c>
      <c r="AD31" s="22">
        <v>16.7</v>
      </c>
      <c r="AE31" s="35">
        <v>23287.5</v>
      </c>
      <c r="AF31" s="21">
        <v>4526.6000000000004</v>
      </c>
      <c r="AG31" s="21">
        <v>3851.9</v>
      </c>
      <c r="AH31" s="21">
        <v>5294.9</v>
      </c>
      <c r="AI31" s="21">
        <v>19.399999999999999</v>
      </c>
      <c r="AJ31" s="21">
        <v>16.5</v>
      </c>
      <c r="AK31" s="22">
        <v>22.7</v>
      </c>
    </row>
    <row r="32" spans="1:37">
      <c r="A32" s="6" t="s">
        <v>852</v>
      </c>
      <c r="B32" s="55" t="s">
        <v>853</v>
      </c>
      <c r="C32" s="44">
        <v>20408.3</v>
      </c>
      <c r="D32" s="21">
        <v>2175.6</v>
      </c>
      <c r="E32" s="21">
        <v>1852.8</v>
      </c>
      <c r="F32" s="21">
        <v>2514.3000000000002</v>
      </c>
      <c r="G32" s="21">
        <v>10.7</v>
      </c>
      <c r="H32" s="21">
        <v>9.1</v>
      </c>
      <c r="I32" s="22">
        <v>12.3</v>
      </c>
      <c r="J32" s="44">
        <v>6614.5</v>
      </c>
      <c r="K32" s="21">
        <v>748.3</v>
      </c>
      <c r="L32" s="21">
        <v>647.5</v>
      </c>
      <c r="M32" s="21">
        <v>855</v>
      </c>
      <c r="N32" s="21">
        <v>11.3</v>
      </c>
      <c r="O32" s="21">
        <v>9.8000000000000007</v>
      </c>
      <c r="P32" s="22">
        <v>12.9</v>
      </c>
      <c r="Q32" s="44">
        <v>7579.6</v>
      </c>
      <c r="R32" s="21">
        <v>962.5</v>
      </c>
      <c r="S32" s="21">
        <v>826.4</v>
      </c>
      <c r="T32" s="21">
        <v>1115.3</v>
      </c>
      <c r="U32" s="21">
        <v>12.7</v>
      </c>
      <c r="V32" s="21">
        <v>10.9</v>
      </c>
      <c r="W32" s="22">
        <v>14.7</v>
      </c>
      <c r="X32" s="44">
        <v>1862.6</v>
      </c>
      <c r="Y32" s="21">
        <v>279.89999999999998</v>
      </c>
      <c r="Z32" s="21">
        <v>234.6</v>
      </c>
      <c r="AA32" s="21">
        <v>323.10000000000002</v>
      </c>
      <c r="AB32" s="21">
        <v>15</v>
      </c>
      <c r="AC32" s="21">
        <v>12.6</v>
      </c>
      <c r="AD32" s="22">
        <v>17.3</v>
      </c>
      <c r="AE32" s="35">
        <v>0</v>
      </c>
      <c r="AF32" s="21" t="s">
        <v>874</v>
      </c>
      <c r="AG32" s="21" t="s">
        <v>874</v>
      </c>
      <c r="AH32" s="21" t="s">
        <v>874</v>
      </c>
      <c r="AI32" s="21" t="s">
        <v>874</v>
      </c>
      <c r="AJ32" s="21" t="s">
        <v>874</v>
      </c>
      <c r="AK32" s="22" t="s">
        <v>874</v>
      </c>
    </row>
    <row r="33" spans="1:37">
      <c r="A33" s="6" t="s">
        <v>630</v>
      </c>
      <c r="B33" s="55" t="s">
        <v>631</v>
      </c>
      <c r="C33" s="44">
        <v>19961.900000000001</v>
      </c>
      <c r="D33" s="21">
        <v>2096.4</v>
      </c>
      <c r="E33" s="21">
        <v>1795.7</v>
      </c>
      <c r="F33" s="21">
        <v>2405.5</v>
      </c>
      <c r="G33" s="21">
        <v>10.5</v>
      </c>
      <c r="H33" s="21">
        <v>9</v>
      </c>
      <c r="I33" s="22">
        <v>12.1</v>
      </c>
      <c r="J33" s="44">
        <v>31549.9</v>
      </c>
      <c r="K33" s="21">
        <v>3516</v>
      </c>
      <c r="L33" s="21">
        <v>3050.8</v>
      </c>
      <c r="M33" s="21">
        <v>4005.7</v>
      </c>
      <c r="N33" s="21">
        <v>11.1</v>
      </c>
      <c r="O33" s="21">
        <v>9.6999999999999993</v>
      </c>
      <c r="P33" s="22">
        <v>12.7</v>
      </c>
      <c r="Q33" s="44">
        <v>27753.1</v>
      </c>
      <c r="R33" s="21">
        <v>3470.7</v>
      </c>
      <c r="S33" s="21">
        <v>2981.1</v>
      </c>
      <c r="T33" s="21">
        <v>3998.5</v>
      </c>
      <c r="U33" s="21">
        <v>12.5</v>
      </c>
      <c r="V33" s="21">
        <v>10.7</v>
      </c>
      <c r="W33" s="22">
        <v>14.4</v>
      </c>
      <c r="X33" s="44">
        <v>17255.7</v>
      </c>
      <c r="Y33" s="21">
        <v>2552.3000000000002</v>
      </c>
      <c r="Z33" s="21">
        <v>2165.9</v>
      </c>
      <c r="AA33" s="21">
        <v>2934.6</v>
      </c>
      <c r="AB33" s="21">
        <v>14.8</v>
      </c>
      <c r="AC33" s="21">
        <v>12.6</v>
      </c>
      <c r="AD33" s="22">
        <v>17</v>
      </c>
      <c r="AE33" s="35">
        <v>18051.400000000001</v>
      </c>
      <c r="AF33" s="21">
        <v>3570.5</v>
      </c>
      <c r="AG33" s="21">
        <v>3052.1</v>
      </c>
      <c r="AH33" s="21">
        <v>4149.2</v>
      </c>
      <c r="AI33" s="21">
        <v>19.8</v>
      </c>
      <c r="AJ33" s="21">
        <v>16.899999999999999</v>
      </c>
      <c r="AK33" s="22">
        <v>23</v>
      </c>
    </row>
    <row r="34" spans="1:37">
      <c r="A34" s="6" t="s">
        <v>552</v>
      </c>
      <c r="B34" s="55" t="s">
        <v>553</v>
      </c>
      <c r="C34" s="44">
        <v>21585.1</v>
      </c>
      <c r="D34" s="21">
        <v>2289.8000000000002</v>
      </c>
      <c r="E34" s="21">
        <v>1957.9</v>
      </c>
      <c r="F34" s="21">
        <v>2624.9</v>
      </c>
      <c r="G34" s="21">
        <v>10.6</v>
      </c>
      <c r="H34" s="21">
        <v>9.1</v>
      </c>
      <c r="I34" s="22">
        <v>12.2</v>
      </c>
      <c r="J34" s="44">
        <v>29219.1</v>
      </c>
      <c r="K34" s="21">
        <v>3288.4</v>
      </c>
      <c r="L34" s="21">
        <v>2862.2</v>
      </c>
      <c r="M34" s="21">
        <v>3742.3</v>
      </c>
      <c r="N34" s="21">
        <v>11.3</v>
      </c>
      <c r="O34" s="21">
        <v>9.8000000000000007</v>
      </c>
      <c r="P34" s="22">
        <v>12.8</v>
      </c>
      <c r="Q34" s="44">
        <v>25313.8</v>
      </c>
      <c r="R34" s="21">
        <v>3195.9</v>
      </c>
      <c r="S34" s="21">
        <v>2744.8</v>
      </c>
      <c r="T34" s="21">
        <v>3686.4</v>
      </c>
      <c r="U34" s="21">
        <v>12.6</v>
      </c>
      <c r="V34" s="21">
        <v>10.8</v>
      </c>
      <c r="W34" s="22">
        <v>14.6</v>
      </c>
      <c r="X34" s="44">
        <v>38041.9</v>
      </c>
      <c r="Y34" s="21">
        <v>5677</v>
      </c>
      <c r="Z34" s="21">
        <v>4817.1000000000004</v>
      </c>
      <c r="AA34" s="21">
        <v>6527.1</v>
      </c>
      <c r="AB34" s="21">
        <v>14.9</v>
      </c>
      <c r="AC34" s="21">
        <v>12.7</v>
      </c>
      <c r="AD34" s="22">
        <v>17.2</v>
      </c>
      <c r="AE34" s="35">
        <v>46243</v>
      </c>
      <c r="AF34" s="21">
        <v>9217.9</v>
      </c>
      <c r="AG34" s="21">
        <v>7880.1</v>
      </c>
      <c r="AH34" s="21">
        <v>10692.2</v>
      </c>
      <c r="AI34" s="21">
        <v>19.899999999999999</v>
      </c>
      <c r="AJ34" s="21">
        <v>17</v>
      </c>
      <c r="AK34" s="22">
        <v>23.1</v>
      </c>
    </row>
    <row r="35" spans="1:37">
      <c r="A35" s="6" t="s">
        <v>614</v>
      </c>
      <c r="B35" s="55" t="s">
        <v>615</v>
      </c>
      <c r="C35" s="44">
        <v>25070.1</v>
      </c>
      <c r="D35" s="21">
        <v>3039.5</v>
      </c>
      <c r="E35" s="21">
        <v>2611.1</v>
      </c>
      <c r="F35" s="21">
        <v>3474.7</v>
      </c>
      <c r="G35" s="21">
        <v>12.1</v>
      </c>
      <c r="H35" s="21">
        <v>10.4</v>
      </c>
      <c r="I35" s="22">
        <v>13.9</v>
      </c>
      <c r="J35" s="44">
        <v>25745</v>
      </c>
      <c r="K35" s="21">
        <v>3308.3</v>
      </c>
      <c r="L35" s="21">
        <v>2899.5</v>
      </c>
      <c r="M35" s="21">
        <v>3749.2</v>
      </c>
      <c r="N35" s="21">
        <v>12.9</v>
      </c>
      <c r="O35" s="21">
        <v>11.3</v>
      </c>
      <c r="P35" s="22">
        <v>14.6</v>
      </c>
      <c r="Q35" s="44">
        <v>19462.099999999999</v>
      </c>
      <c r="R35" s="21">
        <v>2800.1</v>
      </c>
      <c r="S35" s="21">
        <v>2422.9</v>
      </c>
      <c r="T35" s="21">
        <v>3215.6</v>
      </c>
      <c r="U35" s="21">
        <v>14.4</v>
      </c>
      <c r="V35" s="21">
        <v>12.4</v>
      </c>
      <c r="W35" s="22">
        <v>16.5</v>
      </c>
      <c r="X35" s="44">
        <v>3455.8</v>
      </c>
      <c r="Y35" s="21">
        <v>585.79999999999995</v>
      </c>
      <c r="Z35" s="21">
        <v>497.6</v>
      </c>
      <c r="AA35" s="21">
        <v>670.2</v>
      </c>
      <c r="AB35" s="21">
        <v>17</v>
      </c>
      <c r="AC35" s="21">
        <v>14.4</v>
      </c>
      <c r="AD35" s="22">
        <v>19.399999999999999</v>
      </c>
      <c r="AE35" s="35">
        <v>0</v>
      </c>
      <c r="AF35" s="21" t="s">
        <v>874</v>
      </c>
      <c r="AG35" s="21" t="s">
        <v>874</v>
      </c>
      <c r="AH35" s="21" t="s">
        <v>874</v>
      </c>
      <c r="AI35" s="21" t="s">
        <v>874</v>
      </c>
      <c r="AJ35" s="21" t="s">
        <v>874</v>
      </c>
      <c r="AK35" s="22" t="s">
        <v>874</v>
      </c>
    </row>
    <row r="36" spans="1:37">
      <c r="A36" s="6" t="s">
        <v>816</v>
      </c>
      <c r="B36" s="55" t="s">
        <v>817</v>
      </c>
      <c r="C36" s="44">
        <v>63583.7</v>
      </c>
      <c r="D36" s="21">
        <v>6630.6</v>
      </c>
      <c r="E36" s="21">
        <v>5654.4</v>
      </c>
      <c r="F36" s="21">
        <v>7633.7</v>
      </c>
      <c r="G36" s="21">
        <v>10.4</v>
      </c>
      <c r="H36" s="21">
        <v>8.9</v>
      </c>
      <c r="I36" s="22">
        <v>12</v>
      </c>
      <c r="J36" s="44">
        <v>42407.1</v>
      </c>
      <c r="K36" s="21">
        <v>4693.3</v>
      </c>
      <c r="L36" s="21">
        <v>4067.5</v>
      </c>
      <c r="M36" s="21">
        <v>5347.9</v>
      </c>
      <c r="N36" s="21">
        <v>11.1</v>
      </c>
      <c r="O36" s="21">
        <v>9.6</v>
      </c>
      <c r="P36" s="22">
        <v>12.6</v>
      </c>
      <c r="Q36" s="44">
        <v>18836</v>
      </c>
      <c r="R36" s="21">
        <v>2340.1</v>
      </c>
      <c r="S36" s="21">
        <v>2012.6</v>
      </c>
      <c r="T36" s="21">
        <v>2705.9</v>
      </c>
      <c r="U36" s="21">
        <v>12.4</v>
      </c>
      <c r="V36" s="21">
        <v>10.7</v>
      </c>
      <c r="W36" s="22">
        <v>14.4</v>
      </c>
      <c r="X36" s="44">
        <v>17095.8</v>
      </c>
      <c r="Y36" s="21">
        <v>2513.4</v>
      </c>
      <c r="Z36" s="21">
        <v>2116.6</v>
      </c>
      <c r="AA36" s="21">
        <v>2897.4</v>
      </c>
      <c r="AB36" s="21">
        <v>14.7</v>
      </c>
      <c r="AC36" s="21">
        <v>12.4</v>
      </c>
      <c r="AD36" s="22">
        <v>16.899999999999999</v>
      </c>
      <c r="AE36" s="35">
        <v>8450.4</v>
      </c>
      <c r="AF36" s="21">
        <v>1662.9</v>
      </c>
      <c r="AG36" s="21">
        <v>1416.8</v>
      </c>
      <c r="AH36" s="21">
        <v>1944.6</v>
      </c>
      <c r="AI36" s="21">
        <v>19.7</v>
      </c>
      <c r="AJ36" s="21">
        <v>16.8</v>
      </c>
      <c r="AK36" s="22">
        <v>23</v>
      </c>
    </row>
    <row r="37" spans="1:37">
      <c r="A37" s="6" t="s">
        <v>768</v>
      </c>
      <c r="B37" s="55" t="s">
        <v>769</v>
      </c>
      <c r="C37" s="44">
        <v>25063.4</v>
      </c>
      <c r="D37" s="21">
        <v>2828.1</v>
      </c>
      <c r="E37" s="21">
        <v>2425.5</v>
      </c>
      <c r="F37" s="21">
        <v>3247.4</v>
      </c>
      <c r="G37" s="21">
        <v>11.3</v>
      </c>
      <c r="H37" s="21">
        <v>9.6999999999999993</v>
      </c>
      <c r="I37" s="22">
        <v>13</v>
      </c>
      <c r="J37" s="44">
        <v>14004.7</v>
      </c>
      <c r="K37" s="21">
        <v>1675.9</v>
      </c>
      <c r="L37" s="21">
        <v>1460.8</v>
      </c>
      <c r="M37" s="21">
        <v>1903.9</v>
      </c>
      <c r="N37" s="21">
        <v>12</v>
      </c>
      <c r="O37" s="21">
        <v>10.4</v>
      </c>
      <c r="P37" s="22">
        <v>13.6</v>
      </c>
      <c r="Q37" s="44">
        <v>6482.1</v>
      </c>
      <c r="R37" s="21">
        <v>869.4</v>
      </c>
      <c r="S37" s="21">
        <v>750.9</v>
      </c>
      <c r="T37" s="21">
        <v>1000.8</v>
      </c>
      <c r="U37" s="21">
        <v>13.4</v>
      </c>
      <c r="V37" s="21">
        <v>11.6</v>
      </c>
      <c r="W37" s="22">
        <v>15.4</v>
      </c>
      <c r="X37" s="44">
        <v>4861.8</v>
      </c>
      <c r="Y37" s="21">
        <v>769.8</v>
      </c>
      <c r="Z37" s="21">
        <v>650.29999999999995</v>
      </c>
      <c r="AA37" s="21">
        <v>884</v>
      </c>
      <c r="AB37" s="21">
        <v>15.8</v>
      </c>
      <c r="AC37" s="21">
        <v>13.4</v>
      </c>
      <c r="AD37" s="22">
        <v>18.2</v>
      </c>
      <c r="AE37" s="35">
        <v>740.9</v>
      </c>
      <c r="AF37" s="21">
        <v>156.19999999999999</v>
      </c>
      <c r="AG37" s="21">
        <v>133.6</v>
      </c>
      <c r="AH37" s="21">
        <v>181.9</v>
      </c>
      <c r="AI37" s="21">
        <v>21.1</v>
      </c>
      <c r="AJ37" s="21">
        <v>18</v>
      </c>
      <c r="AK37" s="22">
        <v>24.6</v>
      </c>
    </row>
    <row r="38" spans="1:37">
      <c r="A38" s="6" t="s">
        <v>468</v>
      </c>
      <c r="B38" s="55" t="s">
        <v>469</v>
      </c>
      <c r="C38" s="44">
        <v>7602</v>
      </c>
      <c r="D38" s="21">
        <v>946.1</v>
      </c>
      <c r="E38" s="21">
        <v>813.6</v>
      </c>
      <c r="F38" s="21">
        <v>1081.5999999999999</v>
      </c>
      <c r="G38" s="21">
        <v>12.4</v>
      </c>
      <c r="H38" s="21">
        <v>10.7</v>
      </c>
      <c r="I38" s="22">
        <v>14.2</v>
      </c>
      <c r="J38" s="44">
        <v>10342.9</v>
      </c>
      <c r="K38" s="21">
        <v>1364</v>
      </c>
      <c r="L38" s="21">
        <v>1191.7</v>
      </c>
      <c r="M38" s="21">
        <v>1548.3</v>
      </c>
      <c r="N38" s="21">
        <v>13.2</v>
      </c>
      <c r="O38" s="21">
        <v>11.5</v>
      </c>
      <c r="P38" s="22">
        <v>15</v>
      </c>
      <c r="Q38" s="44">
        <v>14051</v>
      </c>
      <c r="R38" s="21">
        <v>2073.6999999999998</v>
      </c>
      <c r="S38" s="21">
        <v>1792.2</v>
      </c>
      <c r="T38" s="21">
        <v>2378.5</v>
      </c>
      <c r="U38" s="21">
        <v>14.8</v>
      </c>
      <c r="V38" s="21">
        <v>12.8</v>
      </c>
      <c r="W38" s="22">
        <v>16.899999999999999</v>
      </c>
      <c r="X38" s="44">
        <v>9518.7999999999993</v>
      </c>
      <c r="Y38" s="21">
        <v>1653.9</v>
      </c>
      <c r="Z38" s="21">
        <v>1413.9</v>
      </c>
      <c r="AA38" s="21">
        <v>1895.8</v>
      </c>
      <c r="AB38" s="21">
        <v>17.399999999999999</v>
      </c>
      <c r="AC38" s="21">
        <v>14.9</v>
      </c>
      <c r="AD38" s="22">
        <v>19.899999999999999</v>
      </c>
      <c r="AE38" s="35">
        <v>2137.4</v>
      </c>
      <c r="AF38" s="21">
        <v>491.7</v>
      </c>
      <c r="AG38" s="21">
        <v>423.5</v>
      </c>
      <c r="AH38" s="21">
        <v>567.6</v>
      </c>
      <c r="AI38" s="21">
        <v>23</v>
      </c>
      <c r="AJ38" s="21">
        <v>19.8</v>
      </c>
      <c r="AK38" s="22">
        <v>26.6</v>
      </c>
    </row>
    <row r="39" spans="1:37">
      <c r="A39" s="6" t="s">
        <v>678</v>
      </c>
      <c r="B39" s="55" t="s">
        <v>679</v>
      </c>
      <c r="C39" s="44">
        <v>20348</v>
      </c>
      <c r="D39" s="21">
        <v>2336.6999999999998</v>
      </c>
      <c r="E39" s="21">
        <v>2004.4</v>
      </c>
      <c r="F39" s="21">
        <v>2679.4</v>
      </c>
      <c r="G39" s="21">
        <v>11.5</v>
      </c>
      <c r="H39" s="21">
        <v>9.9</v>
      </c>
      <c r="I39" s="22">
        <v>13.2</v>
      </c>
      <c r="J39" s="44">
        <v>12955</v>
      </c>
      <c r="K39" s="21">
        <v>1577.5</v>
      </c>
      <c r="L39" s="21">
        <v>1378</v>
      </c>
      <c r="M39" s="21">
        <v>1789.6</v>
      </c>
      <c r="N39" s="21">
        <v>12.2</v>
      </c>
      <c r="O39" s="21">
        <v>10.6</v>
      </c>
      <c r="P39" s="22">
        <v>13.8</v>
      </c>
      <c r="Q39" s="44">
        <v>11130</v>
      </c>
      <c r="R39" s="21">
        <v>1518.6</v>
      </c>
      <c r="S39" s="21">
        <v>1310.7</v>
      </c>
      <c r="T39" s="21">
        <v>1745.2</v>
      </c>
      <c r="U39" s="21">
        <v>13.6</v>
      </c>
      <c r="V39" s="21">
        <v>11.8</v>
      </c>
      <c r="W39" s="22">
        <v>15.7</v>
      </c>
      <c r="X39" s="44">
        <v>6557.5</v>
      </c>
      <c r="Y39" s="21">
        <v>1055.5999999999999</v>
      </c>
      <c r="Z39" s="21">
        <v>894</v>
      </c>
      <c r="AA39" s="21">
        <v>1210.5999999999999</v>
      </c>
      <c r="AB39" s="21">
        <v>16.100000000000001</v>
      </c>
      <c r="AC39" s="21">
        <v>13.6</v>
      </c>
      <c r="AD39" s="22">
        <v>18.5</v>
      </c>
      <c r="AE39" s="35">
        <v>2604.4</v>
      </c>
      <c r="AF39" s="21">
        <v>557.6</v>
      </c>
      <c r="AG39" s="21">
        <v>477.4</v>
      </c>
      <c r="AH39" s="21">
        <v>647.6</v>
      </c>
      <c r="AI39" s="21">
        <v>21.4</v>
      </c>
      <c r="AJ39" s="21">
        <v>18.3</v>
      </c>
      <c r="AK39" s="22">
        <v>24.9</v>
      </c>
    </row>
    <row r="40" spans="1:37">
      <c r="A40" s="6" t="s">
        <v>752</v>
      </c>
      <c r="B40" s="55" t="s">
        <v>753</v>
      </c>
      <c r="C40" s="44">
        <v>140172.9</v>
      </c>
      <c r="D40" s="21">
        <v>15674.8</v>
      </c>
      <c r="E40" s="21">
        <v>13473.4</v>
      </c>
      <c r="F40" s="21">
        <v>17959.599999999999</v>
      </c>
      <c r="G40" s="21">
        <v>11.2</v>
      </c>
      <c r="H40" s="21">
        <v>9.6</v>
      </c>
      <c r="I40" s="22">
        <v>12.8</v>
      </c>
      <c r="J40" s="44">
        <v>74603.100000000006</v>
      </c>
      <c r="K40" s="21">
        <v>8848.7999999999993</v>
      </c>
      <c r="L40" s="21">
        <v>7698.4</v>
      </c>
      <c r="M40" s="21">
        <v>10043.299999999999</v>
      </c>
      <c r="N40" s="21">
        <v>11.9</v>
      </c>
      <c r="O40" s="21">
        <v>10.3</v>
      </c>
      <c r="P40" s="22">
        <v>13.5</v>
      </c>
      <c r="Q40" s="44">
        <v>35180.199999999997</v>
      </c>
      <c r="R40" s="21">
        <v>4678.3</v>
      </c>
      <c r="S40" s="21">
        <v>4033.6</v>
      </c>
      <c r="T40" s="21">
        <v>5384.1</v>
      </c>
      <c r="U40" s="21">
        <v>13.3</v>
      </c>
      <c r="V40" s="21">
        <v>11.5</v>
      </c>
      <c r="W40" s="22">
        <v>15.3</v>
      </c>
      <c r="X40" s="44">
        <v>14355.1</v>
      </c>
      <c r="Y40" s="21">
        <v>2254.4</v>
      </c>
      <c r="Z40" s="21">
        <v>1909.4</v>
      </c>
      <c r="AA40" s="21">
        <v>2586.4</v>
      </c>
      <c r="AB40" s="21">
        <v>15.7</v>
      </c>
      <c r="AC40" s="21">
        <v>13.3</v>
      </c>
      <c r="AD40" s="22">
        <v>18</v>
      </c>
      <c r="AE40" s="35">
        <v>433.6</v>
      </c>
      <c r="AF40" s="21">
        <v>90.8</v>
      </c>
      <c r="AG40" s="21">
        <v>77.8</v>
      </c>
      <c r="AH40" s="21">
        <v>105.4</v>
      </c>
      <c r="AI40" s="21">
        <v>20.9</v>
      </c>
      <c r="AJ40" s="21">
        <v>17.899999999999999</v>
      </c>
      <c r="AK40" s="22">
        <v>24.3</v>
      </c>
    </row>
    <row r="41" spans="1:37">
      <c r="A41" s="6" t="s">
        <v>298</v>
      </c>
      <c r="B41" s="55" t="s">
        <v>299</v>
      </c>
      <c r="C41" s="44">
        <v>831.2</v>
      </c>
      <c r="D41" s="21">
        <v>104</v>
      </c>
      <c r="E41" s="21">
        <v>89.6</v>
      </c>
      <c r="F41" s="21">
        <v>118.8</v>
      </c>
      <c r="G41" s="21">
        <v>12.5</v>
      </c>
      <c r="H41" s="21">
        <v>10.8</v>
      </c>
      <c r="I41" s="22">
        <v>14.3</v>
      </c>
      <c r="J41" s="44">
        <v>6906.1</v>
      </c>
      <c r="K41" s="21">
        <v>915.6</v>
      </c>
      <c r="L41" s="21">
        <v>800.1</v>
      </c>
      <c r="M41" s="21">
        <v>1038.8</v>
      </c>
      <c r="N41" s="21">
        <v>13.3</v>
      </c>
      <c r="O41" s="21">
        <v>11.6</v>
      </c>
      <c r="P41" s="22">
        <v>15</v>
      </c>
      <c r="Q41" s="44">
        <v>4545.1000000000004</v>
      </c>
      <c r="R41" s="21">
        <v>674</v>
      </c>
      <c r="S41" s="21">
        <v>583.29999999999995</v>
      </c>
      <c r="T41" s="21">
        <v>772.5</v>
      </c>
      <c r="U41" s="21">
        <v>14.8</v>
      </c>
      <c r="V41" s="21">
        <v>12.8</v>
      </c>
      <c r="W41" s="22">
        <v>17</v>
      </c>
      <c r="X41" s="44">
        <v>9920.2999999999993</v>
      </c>
      <c r="Y41" s="21">
        <v>1730.6</v>
      </c>
      <c r="Z41" s="21">
        <v>1481.9</v>
      </c>
      <c r="AA41" s="21">
        <v>1980.7</v>
      </c>
      <c r="AB41" s="21">
        <v>17.399999999999999</v>
      </c>
      <c r="AC41" s="21">
        <v>14.9</v>
      </c>
      <c r="AD41" s="22">
        <v>20</v>
      </c>
      <c r="AE41" s="35">
        <v>19542.3</v>
      </c>
      <c r="AF41" s="21">
        <v>4507.3999999999996</v>
      </c>
      <c r="AG41" s="21">
        <v>3890.5</v>
      </c>
      <c r="AH41" s="21">
        <v>5195.2</v>
      </c>
      <c r="AI41" s="21">
        <v>23.1</v>
      </c>
      <c r="AJ41" s="21">
        <v>19.899999999999999</v>
      </c>
      <c r="AK41" s="22">
        <v>26.6</v>
      </c>
    </row>
    <row r="42" spans="1:37">
      <c r="A42" s="6" t="s">
        <v>554</v>
      </c>
      <c r="B42" s="55" t="s">
        <v>555</v>
      </c>
      <c r="C42" s="44">
        <v>15160.9</v>
      </c>
      <c r="D42" s="21">
        <v>1743.2</v>
      </c>
      <c r="E42" s="21">
        <v>1492.2</v>
      </c>
      <c r="F42" s="21">
        <v>1999.9</v>
      </c>
      <c r="G42" s="21">
        <v>11.5</v>
      </c>
      <c r="H42" s="21">
        <v>9.8000000000000007</v>
      </c>
      <c r="I42" s="22">
        <v>13.2</v>
      </c>
      <c r="J42" s="44">
        <v>18099.2</v>
      </c>
      <c r="K42" s="21">
        <v>2206.6999999999998</v>
      </c>
      <c r="L42" s="21">
        <v>1920</v>
      </c>
      <c r="M42" s="21">
        <v>2506.1999999999998</v>
      </c>
      <c r="N42" s="21">
        <v>12.2</v>
      </c>
      <c r="O42" s="21">
        <v>10.6</v>
      </c>
      <c r="P42" s="22">
        <v>13.8</v>
      </c>
      <c r="Q42" s="44">
        <v>17082</v>
      </c>
      <c r="R42" s="21">
        <v>2333.6999999999998</v>
      </c>
      <c r="S42" s="21">
        <v>2010.6</v>
      </c>
      <c r="T42" s="21">
        <v>2688.2</v>
      </c>
      <c r="U42" s="21">
        <v>13.7</v>
      </c>
      <c r="V42" s="21">
        <v>11.8</v>
      </c>
      <c r="W42" s="22">
        <v>15.7</v>
      </c>
      <c r="X42" s="44">
        <v>18130.3</v>
      </c>
      <c r="Y42" s="21">
        <v>2922.3</v>
      </c>
      <c r="Z42" s="21">
        <v>2479</v>
      </c>
      <c r="AA42" s="21">
        <v>3352.3</v>
      </c>
      <c r="AB42" s="21">
        <v>16.100000000000001</v>
      </c>
      <c r="AC42" s="21">
        <v>13.7</v>
      </c>
      <c r="AD42" s="22">
        <v>18.5</v>
      </c>
      <c r="AE42" s="35">
        <v>17799.599999999999</v>
      </c>
      <c r="AF42" s="21">
        <v>3816</v>
      </c>
      <c r="AG42" s="21">
        <v>3274.2</v>
      </c>
      <c r="AH42" s="21">
        <v>4419.1000000000004</v>
      </c>
      <c r="AI42" s="21">
        <v>21.4</v>
      </c>
      <c r="AJ42" s="21">
        <v>18.399999999999999</v>
      </c>
      <c r="AK42" s="22">
        <v>24.8</v>
      </c>
    </row>
    <row r="43" spans="1:37">
      <c r="A43" s="6" t="s">
        <v>416</v>
      </c>
      <c r="B43" s="55" t="s">
        <v>417</v>
      </c>
      <c r="C43" s="44">
        <v>7525</v>
      </c>
      <c r="D43" s="21">
        <v>904.7</v>
      </c>
      <c r="E43" s="21">
        <v>777.2</v>
      </c>
      <c r="F43" s="21">
        <v>1035.5</v>
      </c>
      <c r="G43" s="21">
        <v>12</v>
      </c>
      <c r="H43" s="21">
        <v>10.3</v>
      </c>
      <c r="I43" s="22">
        <v>13.8</v>
      </c>
      <c r="J43" s="44">
        <v>22213.8</v>
      </c>
      <c r="K43" s="21">
        <v>2831</v>
      </c>
      <c r="L43" s="21">
        <v>2461.5</v>
      </c>
      <c r="M43" s="21">
        <v>3213.3</v>
      </c>
      <c r="N43" s="21">
        <v>12.7</v>
      </c>
      <c r="O43" s="21">
        <v>11.1</v>
      </c>
      <c r="P43" s="22">
        <v>14.5</v>
      </c>
      <c r="Q43" s="44">
        <v>24455.9</v>
      </c>
      <c r="R43" s="21">
        <v>3490.1</v>
      </c>
      <c r="S43" s="21">
        <v>3013.6</v>
      </c>
      <c r="T43" s="21">
        <v>4013.6</v>
      </c>
      <c r="U43" s="21">
        <v>14.3</v>
      </c>
      <c r="V43" s="21">
        <v>12.3</v>
      </c>
      <c r="W43" s="22">
        <v>16.399999999999999</v>
      </c>
      <c r="X43" s="44">
        <v>20526</v>
      </c>
      <c r="Y43" s="21">
        <v>3452.2</v>
      </c>
      <c r="Z43" s="21">
        <v>2938.4</v>
      </c>
      <c r="AA43" s="21">
        <v>3953.9</v>
      </c>
      <c r="AB43" s="21">
        <v>16.8</v>
      </c>
      <c r="AC43" s="21">
        <v>14.3</v>
      </c>
      <c r="AD43" s="22">
        <v>19.3</v>
      </c>
      <c r="AE43" s="35">
        <v>23241.3</v>
      </c>
      <c r="AF43" s="21">
        <v>5186.8</v>
      </c>
      <c r="AG43" s="21">
        <v>4464.8999999999996</v>
      </c>
      <c r="AH43" s="21">
        <v>5988.2</v>
      </c>
      <c r="AI43" s="21">
        <v>22.3</v>
      </c>
      <c r="AJ43" s="21">
        <v>19.2</v>
      </c>
      <c r="AK43" s="22">
        <v>25.8</v>
      </c>
    </row>
    <row r="44" spans="1:37">
      <c r="A44" s="6" t="s">
        <v>836</v>
      </c>
      <c r="B44" s="55" t="s">
        <v>837</v>
      </c>
      <c r="C44" s="44">
        <v>12990.2</v>
      </c>
      <c r="D44" s="21">
        <v>1201.5999999999999</v>
      </c>
      <c r="E44" s="21">
        <v>1022</v>
      </c>
      <c r="F44" s="21">
        <v>1383.9</v>
      </c>
      <c r="G44" s="21">
        <v>9.3000000000000007</v>
      </c>
      <c r="H44" s="21">
        <v>7.9</v>
      </c>
      <c r="I44" s="22">
        <v>10.7</v>
      </c>
      <c r="J44" s="44">
        <v>11691.9</v>
      </c>
      <c r="K44" s="21">
        <v>1149</v>
      </c>
      <c r="L44" s="21">
        <v>991.8</v>
      </c>
      <c r="M44" s="21">
        <v>1318.2</v>
      </c>
      <c r="N44" s="21">
        <v>9.8000000000000007</v>
      </c>
      <c r="O44" s="21">
        <v>8.5</v>
      </c>
      <c r="P44" s="22">
        <v>11.3</v>
      </c>
      <c r="Q44" s="44">
        <v>14754.3</v>
      </c>
      <c r="R44" s="21">
        <v>1630.7</v>
      </c>
      <c r="S44" s="21">
        <v>1394.8</v>
      </c>
      <c r="T44" s="21">
        <v>1890</v>
      </c>
      <c r="U44" s="21">
        <v>11.1</v>
      </c>
      <c r="V44" s="21">
        <v>9.5</v>
      </c>
      <c r="W44" s="22">
        <v>12.8</v>
      </c>
      <c r="X44" s="44">
        <v>5025.3999999999996</v>
      </c>
      <c r="Y44" s="21">
        <v>659.5</v>
      </c>
      <c r="Z44" s="21">
        <v>552.4</v>
      </c>
      <c r="AA44" s="21">
        <v>764.9</v>
      </c>
      <c r="AB44" s="21">
        <v>13.1</v>
      </c>
      <c r="AC44" s="21">
        <v>11</v>
      </c>
      <c r="AD44" s="22">
        <v>15.2</v>
      </c>
      <c r="AE44" s="35">
        <v>1668.2</v>
      </c>
      <c r="AF44" s="21">
        <v>295.10000000000002</v>
      </c>
      <c r="AG44" s="21">
        <v>249</v>
      </c>
      <c r="AH44" s="21">
        <v>347.3</v>
      </c>
      <c r="AI44" s="21">
        <v>17.7</v>
      </c>
      <c r="AJ44" s="21">
        <v>14.9</v>
      </c>
      <c r="AK44" s="22">
        <v>20.8</v>
      </c>
    </row>
    <row r="45" spans="1:37">
      <c r="A45" s="6" t="s">
        <v>704</v>
      </c>
      <c r="B45" s="55" t="s">
        <v>705</v>
      </c>
      <c r="C45" s="44">
        <v>12780.3</v>
      </c>
      <c r="D45" s="21">
        <v>1215.2</v>
      </c>
      <c r="E45" s="21">
        <v>1036.4000000000001</v>
      </c>
      <c r="F45" s="21">
        <v>1399.2</v>
      </c>
      <c r="G45" s="21">
        <v>9.5</v>
      </c>
      <c r="H45" s="21">
        <v>8.1</v>
      </c>
      <c r="I45" s="22">
        <v>10.9</v>
      </c>
      <c r="J45" s="44">
        <v>12213.2</v>
      </c>
      <c r="K45" s="21">
        <v>1233.4000000000001</v>
      </c>
      <c r="L45" s="21">
        <v>1065.3</v>
      </c>
      <c r="M45" s="21">
        <v>1414</v>
      </c>
      <c r="N45" s="21">
        <v>10.1</v>
      </c>
      <c r="O45" s="21">
        <v>8.6999999999999993</v>
      </c>
      <c r="P45" s="22">
        <v>11.6</v>
      </c>
      <c r="Q45" s="44">
        <v>18493.400000000001</v>
      </c>
      <c r="R45" s="21">
        <v>2099.6</v>
      </c>
      <c r="S45" s="21">
        <v>1797.4</v>
      </c>
      <c r="T45" s="21">
        <v>2426.6</v>
      </c>
      <c r="U45" s="21">
        <v>11.4</v>
      </c>
      <c r="V45" s="21">
        <v>9.6999999999999993</v>
      </c>
      <c r="W45" s="22">
        <v>13.1</v>
      </c>
      <c r="X45" s="44">
        <v>19816.400000000001</v>
      </c>
      <c r="Y45" s="21">
        <v>2669</v>
      </c>
      <c r="Z45" s="21">
        <v>2245.3000000000002</v>
      </c>
      <c r="AA45" s="21">
        <v>3088.6</v>
      </c>
      <c r="AB45" s="21">
        <v>13.5</v>
      </c>
      <c r="AC45" s="21">
        <v>11.3</v>
      </c>
      <c r="AD45" s="22">
        <v>15.6</v>
      </c>
      <c r="AE45" s="35">
        <v>11612.7</v>
      </c>
      <c r="AF45" s="21">
        <v>2104.9</v>
      </c>
      <c r="AG45" s="21">
        <v>1781.7</v>
      </c>
      <c r="AH45" s="21">
        <v>2468.8000000000002</v>
      </c>
      <c r="AI45" s="21">
        <v>18.100000000000001</v>
      </c>
      <c r="AJ45" s="21">
        <v>15.3</v>
      </c>
      <c r="AK45" s="22">
        <v>21.3</v>
      </c>
    </row>
    <row r="46" spans="1:37">
      <c r="A46" s="6" t="s">
        <v>494</v>
      </c>
      <c r="B46" s="55" t="s">
        <v>495</v>
      </c>
      <c r="C46" s="44">
        <v>6455.7</v>
      </c>
      <c r="D46" s="21">
        <v>793</v>
      </c>
      <c r="E46" s="21">
        <v>680</v>
      </c>
      <c r="F46" s="21">
        <v>909.5</v>
      </c>
      <c r="G46" s="21">
        <v>12.3</v>
      </c>
      <c r="H46" s="21">
        <v>10.5</v>
      </c>
      <c r="I46" s="22">
        <v>14.1</v>
      </c>
      <c r="J46" s="44">
        <v>10673.3</v>
      </c>
      <c r="K46" s="21">
        <v>1389.4</v>
      </c>
      <c r="L46" s="21">
        <v>1209.0999999999999</v>
      </c>
      <c r="M46" s="21">
        <v>1580.8</v>
      </c>
      <c r="N46" s="21">
        <v>13</v>
      </c>
      <c r="O46" s="21">
        <v>11.3</v>
      </c>
      <c r="P46" s="22">
        <v>14.8</v>
      </c>
      <c r="Q46" s="44">
        <v>13449.2</v>
      </c>
      <c r="R46" s="21">
        <v>1959.6</v>
      </c>
      <c r="S46" s="21">
        <v>1691.9</v>
      </c>
      <c r="T46" s="21">
        <v>2248.8000000000002</v>
      </c>
      <c r="U46" s="21">
        <v>14.6</v>
      </c>
      <c r="V46" s="21">
        <v>12.6</v>
      </c>
      <c r="W46" s="22">
        <v>16.7</v>
      </c>
      <c r="X46" s="44">
        <v>12075.8</v>
      </c>
      <c r="Y46" s="21">
        <v>2071.8000000000002</v>
      </c>
      <c r="Z46" s="21">
        <v>1764.8</v>
      </c>
      <c r="AA46" s="21">
        <v>2375.9</v>
      </c>
      <c r="AB46" s="21">
        <v>17.2</v>
      </c>
      <c r="AC46" s="21">
        <v>14.6</v>
      </c>
      <c r="AD46" s="22">
        <v>19.7</v>
      </c>
      <c r="AE46" s="35">
        <v>5588</v>
      </c>
      <c r="AF46" s="21">
        <v>1270</v>
      </c>
      <c r="AG46" s="21">
        <v>1093.7</v>
      </c>
      <c r="AH46" s="21">
        <v>1467.6</v>
      </c>
      <c r="AI46" s="21">
        <v>22.7</v>
      </c>
      <c r="AJ46" s="21">
        <v>19.600000000000001</v>
      </c>
      <c r="AK46" s="22">
        <v>26.3</v>
      </c>
    </row>
    <row r="47" spans="1:37">
      <c r="A47" s="6" t="s">
        <v>578</v>
      </c>
      <c r="B47" s="55" t="s">
        <v>579</v>
      </c>
      <c r="C47" s="44">
        <v>17470.2</v>
      </c>
      <c r="D47" s="21">
        <v>2007.9</v>
      </c>
      <c r="E47" s="21">
        <v>1719.7</v>
      </c>
      <c r="F47" s="21">
        <v>2302.1999999999998</v>
      </c>
      <c r="G47" s="21">
        <v>11.5</v>
      </c>
      <c r="H47" s="21">
        <v>9.8000000000000007</v>
      </c>
      <c r="I47" s="22">
        <v>13.2</v>
      </c>
      <c r="J47" s="44">
        <v>23236.5</v>
      </c>
      <c r="K47" s="21">
        <v>2832</v>
      </c>
      <c r="L47" s="21">
        <v>2475.3000000000002</v>
      </c>
      <c r="M47" s="21">
        <v>3219.6</v>
      </c>
      <c r="N47" s="21">
        <v>12.2</v>
      </c>
      <c r="O47" s="21">
        <v>10.7</v>
      </c>
      <c r="P47" s="22">
        <v>13.9</v>
      </c>
      <c r="Q47" s="44">
        <v>18530.2</v>
      </c>
      <c r="R47" s="21">
        <v>2530.6999999999998</v>
      </c>
      <c r="S47" s="21">
        <v>2185.5</v>
      </c>
      <c r="T47" s="21">
        <v>2912.7</v>
      </c>
      <c r="U47" s="21">
        <v>13.7</v>
      </c>
      <c r="V47" s="21">
        <v>11.8</v>
      </c>
      <c r="W47" s="22">
        <v>15.7</v>
      </c>
      <c r="X47" s="44">
        <v>7109.7</v>
      </c>
      <c r="Y47" s="21">
        <v>1145.7</v>
      </c>
      <c r="Z47" s="21">
        <v>969.8</v>
      </c>
      <c r="AA47" s="21">
        <v>1314.5</v>
      </c>
      <c r="AB47" s="21">
        <v>16.100000000000001</v>
      </c>
      <c r="AC47" s="21">
        <v>13.6</v>
      </c>
      <c r="AD47" s="22">
        <v>18.5</v>
      </c>
      <c r="AE47" s="35">
        <v>8568.4</v>
      </c>
      <c r="AF47" s="21">
        <v>1836.8</v>
      </c>
      <c r="AG47" s="21">
        <v>1575.2</v>
      </c>
      <c r="AH47" s="21">
        <v>2127.6</v>
      </c>
      <c r="AI47" s="21">
        <v>21.4</v>
      </c>
      <c r="AJ47" s="21">
        <v>18.399999999999999</v>
      </c>
      <c r="AK47" s="22">
        <v>24.8</v>
      </c>
    </row>
    <row r="48" spans="1:37">
      <c r="A48" s="6" t="s">
        <v>434</v>
      </c>
      <c r="B48" s="55" t="s">
        <v>435</v>
      </c>
      <c r="C48" s="44">
        <v>10081.200000000001</v>
      </c>
      <c r="D48" s="21">
        <v>1298.5</v>
      </c>
      <c r="E48" s="21">
        <v>1115.0999999999999</v>
      </c>
      <c r="F48" s="21">
        <v>1485.7</v>
      </c>
      <c r="G48" s="21">
        <v>12.9</v>
      </c>
      <c r="H48" s="21">
        <v>11.1</v>
      </c>
      <c r="I48" s="22">
        <v>14.7</v>
      </c>
      <c r="J48" s="44">
        <v>14646.8</v>
      </c>
      <c r="K48" s="21">
        <v>1998.1</v>
      </c>
      <c r="L48" s="21">
        <v>1749.1</v>
      </c>
      <c r="M48" s="21">
        <v>2271.1</v>
      </c>
      <c r="N48" s="21">
        <v>13.6</v>
      </c>
      <c r="O48" s="21">
        <v>11.9</v>
      </c>
      <c r="P48" s="22">
        <v>15.5</v>
      </c>
      <c r="Q48" s="44">
        <v>12143.3</v>
      </c>
      <c r="R48" s="21">
        <v>1852.2</v>
      </c>
      <c r="S48" s="21">
        <v>1602</v>
      </c>
      <c r="T48" s="21">
        <v>2120</v>
      </c>
      <c r="U48" s="21">
        <v>15.3</v>
      </c>
      <c r="V48" s="21">
        <v>13.2</v>
      </c>
      <c r="W48" s="22">
        <v>17.5</v>
      </c>
      <c r="X48" s="44">
        <v>5992.2</v>
      </c>
      <c r="Y48" s="21">
        <v>1074.4000000000001</v>
      </c>
      <c r="Z48" s="21">
        <v>915.4</v>
      </c>
      <c r="AA48" s="21">
        <v>1229.5</v>
      </c>
      <c r="AB48" s="21">
        <v>17.899999999999999</v>
      </c>
      <c r="AC48" s="21">
        <v>15.3</v>
      </c>
      <c r="AD48" s="22">
        <v>20.5</v>
      </c>
      <c r="AE48" s="35">
        <v>3728.5</v>
      </c>
      <c r="AF48" s="21">
        <v>882.3</v>
      </c>
      <c r="AG48" s="21">
        <v>761.1</v>
      </c>
      <c r="AH48" s="21">
        <v>1016.7</v>
      </c>
      <c r="AI48" s="21">
        <v>23.7</v>
      </c>
      <c r="AJ48" s="21">
        <v>20.399999999999999</v>
      </c>
      <c r="AK48" s="22">
        <v>27.3</v>
      </c>
    </row>
    <row r="49" spans="1:37">
      <c r="A49" s="6" t="s">
        <v>648</v>
      </c>
      <c r="B49" s="55" t="s">
        <v>649</v>
      </c>
      <c r="C49" s="44">
        <v>67712.899999999994</v>
      </c>
      <c r="D49" s="21">
        <v>8091</v>
      </c>
      <c r="E49" s="21">
        <v>6944.3</v>
      </c>
      <c r="F49" s="21">
        <v>9265.4</v>
      </c>
      <c r="G49" s="21">
        <v>11.9</v>
      </c>
      <c r="H49" s="21">
        <v>10.3</v>
      </c>
      <c r="I49" s="22">
        <v>13.7</v>
      </c>
      <c r="J49" s="44">
        <v>32491.9</v>
      </c>
      <c r="K49" s="21">
        <v>4116.2</v>
      </c>
      <c r="L49" s="21">
        <v>3581.3</v>
      </c>
      <c r="M49" s="21">
        <v>4671.3999999999996</v>
      </c>
      <c r="N49" s="21">
        <v>12.7</v>
      </c>
      <c r="O49" s="21">
        <v>11</v>
      </c>
      <c r="P49" s="22">
        <v>14.4</v>
      </c>
      <c r="Q49" s="44">
        <v>21646.799999999999</v>
      </c>
      <c r="R49" s="21">
        <v>3071.8</v>
      </c>
      <c r="S49" s="21">
        <v>2650.3</v>
      </c>
      <c r="T49" s="21">
        <v>3537.7</v>
      </c>
      <c r="U49" s="21">
        <v>14.2</v>
      </c>
      <c r="V49" s="21">
        <v>12.2</v>
      </c>
      <c r="W49" s="22">
        <v>16.3</v>
      </c>
      <c r="X49" s="44">
        <v>13848.1</v>
      </c>
      <c r="Y49" s="21">
        <v>2317.1</v>
      </c>
      <c r="Z49" s="21">
        <v>1971</v>
      </c>
      <c r="AA49" s="21">
        <v>2656.2</v>
      </c>
      <c r="AB49" s="21">
        <v>16.7</v>
      </c>
      <c r="AC49" s="21">
        <v>14.2</v>
      </c>
      <c r="AD49" s="22">
        <v>19.2</v>
      </c>
      <c r="AE49" s="35">
        <v>2221.4</v>
      </c>
      <c r="AF49" s="21">
        <v>493.7</v>
      </c>
      <c r="AG49" s="21">
        <v>424.3</v>
      </c>
      <c r="AH49" s="21">
        <v>571.79999999999995</v>
      </c>
      <c r="AI49" s="21">
        <v>22.2</v>
      </c>
      <c r="AJ49" s="21">
        <v>19.100000000000001</v>
      </c>
      <c r="AK49" s="22">
        <v>25.7</v>
      </c>
    </row>
    <row r="50" spans="1:37">
      <c r="A50" s="6" t="s">
        <v>754</v>
      </c>
      <c r="B50" s="55" t="s">
        <v>755</v>
      </c>
      <c r="C50" s="44">
        <v>31491.599999999999</v>
      </c>
      <c r="D50" s="21">
        <v>3552.9</v>
      </c>
      <c r="E50" s="21">
        <v>3044.6</v>
      </c>
      <c r="F50" s="21">
        <v>4079.8</v>
      </c>
      <c r="G50" s="21">
        <v>11.3</v>
      </c>
      <c r="H50" s="21">
        <v>9.6999999999999993</v>
      </c>
      <c r="I50" s="22">
        <v>13</v>
      </c>
      <c r="J50" s="44">
        <v>26685.200000000001</v>
      </c>
      <c r="K50" s="21">
        <v>3193</v>
      </c>
      <c r="L50" s="21">
        <v>2781.4</v>
      </c>
      <c r="M50" s="21">
        <v>3628.5</v>
      </c>
      <c r="N50" s="21">
        <v>12</v>
      </c>
      <c r="O50" s="21">
        <v>10.4</v>
      </c>
      <c r="P50" s="22">
        <v>13.6</v>
      </c>
      <c r="Q50" s="44">
        <v>13723.9</v>
      </c>
      <c r="R50" s="21">
        <v>1840.9</v>
      </c>
      <c r="S50" s="21">
        <v>1587.4</v>
      </c>
      <c r="T50" s="21">
        <v>2120.1</v>
      </c>
      <c r="U50" s="21">
        <v>13.4</v>
      </c>
      <c r="V50" s="21">
        <v>11.6</v>
      </c>
      <c r="W50" s="22">
        <v>15.4</v>
      </c>
      <c r="X50" s="44">
        <v>7504.3</v>
      </c>
      <c r="Y50" s="21">
        <v>1188.5999999999999</v>
      </c>
      <c r="Z50" s="21">
        <v>1005.3</v>
      </c>
      <c r="AA50" s="21">
        <v>1365.1</v>
      </c>
      <c r="AB50" s="21">
        <v>15.8</v>
      </c>
      <c r="AC50" s="21">
        <v>13.4</v>
      </c>
      <c r="AD50" s="22">
        <v>18.2</v>
      </c>
      <c r="AE50" s="35">
        <v>2381.9</v>
      </c>
      <c r="AF50" s="21">
        <v>502.5</v>
      </c>
      <c r="AG50" s="21">
        <v>429.9</v>
      </c>
      <c r="AH50" s="21">
        <v>584.79999999999995</v>
      </c>
      <c r="AI50" s="21">
        <v>21.1</v>
      </c>
      <c r="AJ50" s="21">
        <v>18</v>
      </c>
      <c r="AK50" s="22">
        <v>24.5</v>
      </c>
    </row>
    <row r="51" spans="1:37">
      <c r="A51" s="6" t="s">
        <v>756</v>
      </c>
      <c r="B51" s="55" t="s">
        <v>757</v>
      </c>
      <c r="C51" s="44">
        <v>34445.699999999997</v>
      </c>
      <c r="D51" s="21">
        <v>3837.7</v>
      </c>
      <c r="E51" s="21">
        <v>3283</v>
      </c>
      <c r="F51" s="21">
        <v>4404.3999999999996</v>
      </c>
      <c r="G51" s="21">
        <v>11.1</v>
      </c>
      <c r="H51" s="21">
        <v>9.5</v>
      </c>
      <c r="I51" s="22">
        <v>12.8</v>
      </c>
      <c r="J51" s="44">
        <v>26070.6</v>
      </c>
      <c r="K51" s="21">
        <v>3080.6</v>
      </c>
      <c r="L51" s="21">
        <v>2686</v>
      </c>
      <c r="M51" s="21">
        <v>3498.4</v>
      </c>
      <c r="N51" s="21">
        <v>11.8</v>
      </c>
      <c r="O51" s="21">
        <v>10.3</v>
      </c>
      <c r="P51" s="22">
        <v>13.4</v>
      </c>
      <c r="Q51" s="44">
        <v>13584.9</v>
      </c>
      <c r="R51" s="21">
        <v>1799.7</v>
      </c>
      <c r="S51" s="21">
        <v>1550.6</v>
      </c>
      <c r="T51" s="21">
        <v>2070.6</v>
      </c>
      <c r="U51" s="21">
        <v>13.2</v>
      </c>
      <c r="V51" s="21">
        <v>11.4</v>
      </c>
      <c r="W51" s="22">
        <v>15.2</v>
      </c>
      <c r="X51" s="44">
        <v>9677</v>
      </c>
      <c r="Y51" s="21">
        <v>1514</v>
      </c>
      <c r="Z51" s="21">
        <v>1282.4000000000001</v>
      </c>
      <c r="AA51" s="21">
        <v>1737.9</v>
      </c>
      <c r="AB51" s="21">
        <v>15.6</v>
      </c>
      <c r="AC51" s="21">
        <v>13.3</v>
      </c>
      <c r="AD51" s="22">
        <v>18</v>
      </c>
      <c r="AE51" s="35">
        <v>621.79999999999995</v>
      </c>
      <c r="AF51" s="21">
        <v>129.6</v>
      </c>
      <c r="AG51" s="21">
        <v>111.1</v>
      </c>
      <c r="AH51" s="21">
        <v>150.6</v>
      </c>
      <c r="AI51" s="21">
        <v>20.8</v>
      </c>
      <c r="AJ51" s="21">
        <v>17.899999999999999</v>
      </c>
      <c r="AK51" s="22">
        <v>24.2</v>
      </c>
    </row>
    <row r="52" spans="1:37">
      <c r="A52" s="6" t="s">
        <v>810</v>
      </c>
      <c r="B52" s="55" t="s">
        <v>811</v>
      </c>
      <c r="C52" s="44">
        <v>28984.2</v>
      </c>
      <c r="D52" s="21">
        <v>2937.4</v>
      </c>
      <c r="E52" s="21">
        <v>2504.4</v>
      </c>
      <c r="F52" s="21">
        <v>3379.1</v>
      </c>
      <c r="G52" s="21">
        <v>10.1</v>
      </c>
      <c r="H52" s="21">
        <v>8.6</v>
      </c>
      <c r="I52" s="22">
        <v>11.7</v>
      </c>
      <c r="J52" s="44">
        <v>7879.5</v>
      </c>
      <c r="K52" s="21">
        <v>847.6</v>
      </c>
      <c r="L52" s="21">
        <v>736.2</v>
      </c>
      <c r="M52" s="21">
        <v>966.9</v>
      </c>
      <c r="N52" s="21">
        <v>10.8</v>
      </c>
      <c r="O52" s="21">
        <v>9.3000000000000007</v>
      </c>
      <c r="P52" s="22">
        <v>12.3</v>
      </c>
      <c r="Q52" s="44">
        <v>5816.4</v>
      </c>
      <c r="R52" s="21">
        <v>702.6</v>
      </c>
      <c r="S52" s="21">
        <v>604.1</v>
      </c>
      <c r="T52" s="21">
        <v>812.5</v>
      </c>
      <c r="U52" s="21">
        <v>12.1</v>
      </c>
      <c r="V52" s="21">
        <v>10.4</v>
      </c>
      <c r="W52" s="22">
        <v>14</v>
      </c>
      <c r="X52" s="44">
        <v>6954.5</v>
      </c>
      <c r="Y52" s="21">
        <v>994.8</v>
      </c>
      <c r="Z52" s="21">
        <v>836.6</v>
      </c>
      <c r="AA52" s="21">
        <v>1147.5</v>
      </c>
      <c r="AB52" s="21">
        <v>14.3</v>
      </c>
      <c r="AC52" s="21">
        <v>12</v>
      </c>
      <c r="AD52" s="22">
        <v>16.5</v>
      </c>
      <c r="AE52" s="35">
        <v>4683.3999999999996</v>
      </c>
      <c r="AF52" s="21">
        <v>897.9</v>
      </c>
      <c r="AG52" s="21">
        <v>762.9</v>
      </c>
      <c r="AH52" s="21">
        <v>1049.8</v>
      </c>
      <c r="AI52" s="21">
        <v>19.2</v>
      </c>
      <c r="AJ52" s="21">
        <v>16.3</v>
      </c>
      <c r="AK52" s="22">
        <v>22.4</v>
      </c>
    </row>
    <row r="53" spans="1:37">
      <c r="A53" s="6" t="s">
        <v>714</v>
      </c>
      <c r="B53" s="55" t="s">
        <v>715</v>
      </c>
      <c r="C53" s="44">
        <v>23717.8</v>
      </c>
      <c r="D53" s="21">
        <v>2634.6</v>
      </c>
      <c r="E53" s="21">
        <v>2258.6999999999998</v>
      </c>
      <c r="F53" s="21">
        <v>3022</v>
      </c>
      <c r="G53" s="21">
        <v>11.1</v>
      </c>
      <c r="H53" s="21">
        <v>9.5</v>
      </c>
      <c r="I53" s="22">
        <v>12.7</v>
      </c>
      <c r="J53" s="44">
        <v>25367.8</v>
      </c>
      <c r="K53" s="21">
        <v>2989</v>
      </c>
      <c r="L53" s="21">
        <v>2602</v>
      </c>
      <c r="M53" s="21">
        <v>3394.3</v>
      </c>
      <c r="N53" s="21">
        <v>11.8</v>
      </c>
      <c r="O53" s="21">
        <v>10.3</v>
      </c>
      <c r="P53" s="22">
        <v>13.4</v>
      </c>
      <c r="Q53" s="44">
        <v>14688.9</v>
      </c>
      <c r="R53" s="21">
        <v>1940.8</v>
      </c>
      <c r="S53" s="21">
        <v>1672.6</v>
      </c>
      <c r="T53" s="21">
        <v>2233.6999999999998</v>
      </c>
      <c r="U53" s="21">
        <v>13.2</v>
      </c>
      <c r="V53" s="21">
        <v>11.4</v>
      </c>
      <c r="W53" s="22">
        <v>15.2</v>
      </c>
      <c r="X53" s="44">
        <v>6029.8</v>
      </c>
      <c r="Y53" s="21">
        <v>941.1</v>
      </c>
      <c r="Z53" s="21">
        <v>797.4</v>
      </c>
      <c r="AA53" s="21">
        <v>1080.4000000000001</v>
      </c>
      <c r="AB53" s="21">
        <v>15.6</v>
      </c>
      <c r="AC53" s="21">
        <v>13.2</v>
      </c>
      <c r="AD53" s="22">
        <v>17.899999999999999</v>
      </c>
      <c r="AE53" s="35">
        <v>4149.6000000000004</v>
      </c>
      <c r="AF53" s="21">
        <v>863.5</v>
      </c>
      <c r="AG53" s="21">
        <v>738.7</v>
      </c>
      <c r="AH53" s="21">
        <v>1004</v>
      </c>
      <c r="AI53" s="21">
        <v>20.8</v>
      </c>
      <c r="AJ53" s="21">
        <v>17.8</v>
      </c>
      <c r="AK53" s="22">
        <v>24.2</v>
      </c>
    </row>
    <row r="54" spans="1:37">
      <c r="A54" s="6" t="s">
        <v>680</v>
      </c>
      <c r="B54" s="55" t="s">
        <v>681</v>
      </c>
      <c r="C54" s="44">
        <v>91890.2</v>
      </c>
      <c r="D54" s="21">
        <v>10443.799999999999</v>
      </c>
      <c r="E54" s="21">
        <v>8982.7999999999993</v>
      </c>
      <c r="F54" s="21">
        <v>11957.2</v>
      </c>
      <c r="G54" s="21">
        <v>11.4</v>
      </c>
      <c r="H54" s="21">
        <v>9.8000000000000007</v>
      </c>
      <c r="I54" s="22">
        <v>13</v>
      </c>
      <c r="J54" s="44">
        <v>50700.4</v>
      </c>
      <c r="K54" s="21">
        <v>6111</v>
      </c>
      <c r="L54" s="21">
        <v>5339.6</v>
      </c>
      <c r="M54" s="21">
        <v>6927.8</v>
      </c>
      <c r="N54" s="21">
        <v>12.1</v>
      </c>
      <c r="O54" s="21">
        <v>10.5</v>
      </c>
      <c r="P54" s="22">
        <v>13.7</v>
      </c>
      <c r="Q54" s="44">
        <v>29005.4</v>
      </c>
      <c r="R54" s="21">
        <v>3918.4</v>
      </c>
      <c r="S54" s="21">
        <v>3386.9</v>
      </c>
      <c r="T54" s="21">
        <v>4504.5</v>
      </c>
      <c r="U54" s="21">
        <v>13.5</v>
      </c>
      <c r="V54" s="21">
        <v>11.7</v>
      </c>
      <c r="W54" s="22">
        <v>15.5</v>
      </c>
      <c r="X54" s="44">
        <v>25271.4</v>
      </c>
      <c r="Y54" s="21">
        <v>4029.6</v>
      </c>
      <c r="Z54" s="21">
        <v>3412.1</v>
      </c>
      <c r="AA54" s="21">
        <v>4616.8999999999996</v>
      </c>
      <c r="AB54" s="21">
        <v>15.9</v>
      </c>
      <c r="AC54" s="21">
        <v>13.5</v>
      </c>
      <c r="AD54" s="22">
        <v>18.3</v>
      </c>
      <c r="AE54" s="35">
        <v>12622.6</v>
      </c>
      <c r="AF54" s="21">
        <v>2679.3</v>
      </c>
      <c r="AG54" s="21">
        <v>2295.1999999999998</v>
      </c>
      <c r="AH54" s="21">
        <v>3107.8</v>
      </c>
      <c r="AI54" s="21">
        <v>21.2</v>
      </c>
      <c r="AJ54" s="21">
        <v>18.2</v>
      </c>
      <c r="AK54" s="22">
        <v>24.6</v>
      </c>
    </row>
    <row r="55" spans="1:37">
      <c r="A55" s="6" t="s">
        <v>594</v>
      </c>
      <c r="B55" s="55" t="s">
        <v>595</v>
      </c>
      <c r="C55" s="44">
        <v>62413.5</v>
      </c>
      <c r="D55" s="21">
        <v>7136.7</v>
      </c>
      <c r="E55" s="21">
        <v>6133.2</v>
      </c>
      <c r="F55" s="21">
        <v>8153</v>
      </c>
      <c r="G55" s="21">
        <v>11.4</v>
      </c>
      <c r="H55" s="21">
        <v>9.8000000000000007</v>
      </c>
      <c r="I55" s="22">
        <v>13.1</v>
      </c>
      <c r="J55" s="44">
        <v>41045.5</v>
      </c>
      <c r="K55" s="21">
        <v>4976.6000000000004</v>
      </c>
      <c r="L55" s="21">
        <v>4347.8</v>
      </c>
      <c r="M55" s="21">
        <v>5639.3</v>
      </c>
      <c r="N55" s="21">
        <v>12.1</v>
      </c>
      <c r="O55" s="21">
        <v>10.6</v>
      </c>
      <c r="P55" s="22">
        <v>13.7</v>
      </c>
      <c r="Q55" s="44">
        <v>28351.8</v>
      </c>
      <c r="R55" s="21">
        <v>3851.7</v>
      </c>
      <c r="S55" s="21">
        <v>3326.8</v>
      </c>
      <c r="T55" s="21">
        <v>4430.7</v>
      </c>
      <c r="U55" s="21">
        <v>13.6</v>
      </c>
      <c r="V55" s="21">
        <v>11.7</v>
      </c>
      <c r="W55" s="22">
        <v>15.6</v>
      </c>
      <c r="X55" s="44">
        <v>25707.200000000001</v>
      </c>
      <c r="Y55" s="21">
        <v>4120.1000000000004</v>
      </c>
      <c r="Z55" s="21">
        <v>3497.3</v>
      </c>
      <c r="AA55" s="21">
        <v>4714.7</v>
      </c>
      <c r="AB55" s="21">
        <v>16</v>
      </c>
      <c r="AC55" s="21">
        <v>13.6</v>
      </c>
      <c r="AD55" s="22">
        <v>18.3</v>
      </c>
      <c r="AE55" s="35">
        <v>20979.1</v>
      </c>
      <c r="AF55" s="21">
        <v>4472</v>
      </c>
      <c r="AG55" s="21">
        <v>3841.2</v>
      </c>
      <c r="AH55" s="21">
        <v>5173.7</v>
      </c>
      <c r="AI55" s="21">
        <v>21.3</v>
      </c>
      <c r="AJ55" s="21">
        <v>18.3</v>
      </c>
      <c r="AK55" s="22">
        <v>24.7</v>
      </c>
    </row>
    <row r="56" spans="1:37">
      <c r="A56" s="6" t="s">
        <v>418</v>
      </c>
      <c r="B56" s="55" t="s">
        <v>419</v>
      </c>
      <c r="C56" s="44">
        <v>9162.1</v>
      </c>
      <c r="D56" s="21">
        <v>1129.5999999999999</v>
      </c>
      <c r="E56" s="21">
        <v>969.8</v>
      </c>
      <c r="F56" s="21">
        <v>1295.5</v>
      </c>
      <c r="G56" s="21">
        <v>12.3</v>
      </c>
      <c r="H56" s="21">
        <v>10.6</v>
      </c>
      <c r="I56" s="22">
        <v>14.1</v>
      </c>
      <c r="J56" s="44">
        <v>7870.4</v>
      </c>
      <c r="K56" s="21">
        <v>1028.4000000000001</v>
      </c>
      <c r="L56" s="21">
        <v>895.3</v>
      </c>
      <c r="M56" s="21">
        <v>1167.5999999999999</v>
      </c>
      <c r="N56" s="21">
        <v>13.1</v>
      </c>
      <c r="O56" s="21">
        <v>11.4</v>
      </c>
      <c r="P56" s="22">
        <v>14.8</v>
      </c>
      <c r="Q56" s="44">
        <v>8100.9</v>
      </c>
      <c r="R56" s="21">
        <v>1184.9000000000001</v>
      </c>
      <c r="S56" s="21">
        <v>1023.8</v>
      </c>
      <c r="T56" s="21">
        <v>1360.6</v>
      </c>
      <c r="U56" s="21">
        <v>14.6</v>
      </c>
      <c r="V56" s="21">
        <v>12.6</v>
      </c>
      <c r="W56" s="22">
        <v>16.8</v>
      </c>
      <c r="X56" s="44">
        <v>13711.3</v>
      </c>
      <c r="Y56" s="21">
        <v>2362.1999999999998</v>
      </c>
      <c r="Z56" s="21">
        <v>2008.6</v>
      </c>
      <c r="AA56" s="21">
        <v>2706.4</v>
      </c>
      <c r="AB56" s="21">
        <v>17.2</v>
      </c>
      <c r="AC56" s="21">
        <v>14.6</v>
      </c>
      <c r="AD56" s="22">
        <v>19.7</v>
      </c>
      <c r="AE56" s="35">
        <v>13513.2</v>
      </c>
      <c r="AF56" s="21">
        <v>3085.1</v>
      </c>
      <c r="AG56" s="21">
        <v>2655.2</v>
      </c>
      <c r="AH56" s="21">
        <v>3564.1</v>
      </c>
      <c r="AI56" s="21">
        <v>22.8</v>
      </c>
      <c r="AJ56" s="21">
        <v>19.600000000000001</v>
      </c>
      <c r="AK56" s="22">
        <v>26.4</v>
      </c>
    </row>
    <row r="57" spans="1:37">
      <c r="A57" s="6" t="s">
        <v>496</v>
      </c>
      <c r="B57" s="55" t="s">
        <v>497</v>
      </c>
      <c r="C57" s="44">
        <v>16705.3</v>
      </c>
      <c r="D57" s="21">
        <v>2037</v>
      </c>
      <c r="E57" s="21">
        <v>1754.4</v>
      </c>
      <c r="F57" s="21">
        <v>2323.6999999999998</v>
      </c>
      <c r="G57" s="21">
        <v>12.2</v>
      </c>
      <c r="H57" s="21">
        <v>10.5</v>
      </c>
      <c r="I57" s="22">
        <v>13.9</v>
      </c>
      <c r="J57" s="44">
        <v>21276.799999999999</v>
      </c>
      <c r="K57" s="21">
        <v>2749.6</v>
      </c>
      <c r="L57" s="21">
        <v>2408.5</v>
      </c>
      <c r="M57" s="21">
        <v>3117.9</v>
      </c>
      <c r="N57" s="21">
        <v>12.9</v>
      </c>
      <c r="O57" s="21">
        <v>11.3</v>
      </c>
      <c r="P57" s="22">
        <v>14.7</v>
      </c>
      <c r="Q57" s="44">
        <v>26048.6</v>
      </c>
      <c r="R57" s="21">
        <v>3767.6</v>
      </c>
      <c r="S57" s="21">
        <v>3266.7</v>
      </c>
      <c r="T57" s="21">
        <v>4328.3</v>
      </c>
      <c r="U57" s="21">
        <v>14.5</v>
      </c>
      <c r="V57" s="21">
        <v>12.5</v>
      </c>
      <c r="W57" s="22">
        <v>16.600000000000001</v>
      </c>
      <c r="X57" s="44">
        <v>5352.3</v>
      </c>
      <c r="Y57" s="21">
        <v>911.6</v>
      </c>
      <c r="Z57" s="21">
        <v>774.7</v>
      </c>
      <c r="AA57" s="21">
        <v>1042.0999999999999</v>
      </c>
      <c r="AB57" s="21">
        <v>17</v>
      </c>
      <c r="AC57" s="21">
        <v>14.5</v>
      </c>
      <c r="AD57" s="22">
        <v>19.5</v>
      </c>
      <c r="AE57" s="35">
        <v>0</v>
      </c>
      <c r="AF57" s="21" t="s">
        <v>874</v>
      </c>
      <c r="AG57" s="21" t="s">
        <v>874</v>
      </c>
      <c r="AH57" s="21" t="s">
        <v>874</v>
      </c>
      <c r="AI57" s="21" t="s">
        <v>874</v>
      </c>
      <c r="AJ57" s="21" t="s">
        <v>874</v>
      </c>
      <c r="AK57" s="22" t="s">
        <v>874</v>
      </c>
    </row>
    <row r="58" spans="1:37">
      <c r="A58" s="6" t="s">
        <v>596</v>
      </c>
      <c r="B58" s="55" t="s">
        <v>597</v>
      </c>
      <c r="C58" s="44">
        <v>18259.2</v>
      </c>
      <c r="D58" s="21">
        <v>2102.8000000000002</v>
      </c>
      <c r="E58" s="21">
        <v>1810.4</v>
      </c>
      <c r="F58" s="21">
        <v>2401.9</v>
      </c>
      <c r="G58" s="21">
        <v>11.5</v>
      </c>
      <c r="H58" s="21">
        <v>9.9</v>
      </c>
      <c r="I58" s="22">
        <v>13.2</v>
      </c>
      <c r="J58" s="44">
        <v>17105.599999999999</v>
      </c>
      <c r="K58" s="21">
        <v>2088.6</v>
      </c>
      <c r="L58" s="21">
        <v>1828.7</v>
      </c>
      <c r="M58" s="21">
        <v>2365.4</v>
      </c>
      <c r="N58" s="21">
        <v>12.2</v>
      </c>
      <c r="O58" s="21">
        <v>10.7</v>
      </c>
      <c r="P58" s="22">
        <v>13.8</v>
      </c>
      <c r="Q58" s="44">
        <v>7379.4</v>
      </c>
      <c r="R58" s="21">
        <v>1009.4</v>
      </c>
      <c r="S58" s="21">
        <v>872.7</v>
      </c>
      <c r="T58" s="21">
        <v>1157.0999999999999</v>
      </c>
      <c r="U58" s="21">
        <v>13.7</v>
      </c>
      <c r="V58" s="21">
        <v>11.8</v>
      </c>
      <c r="W58" s="22">
        <v>15.7</v>
      </c>
      <c r="X58" s="44">
        <v>10008.700000000001</v>
      </c>
      <c r="Y58" s="21">
        <v>1614.5</v>
      </c>
      <c r="Z58" s="21">
        <v>1374.5</v>
      </c>
      <c r="AA58" s="21">
        <v>1848.4</v>
      </c>
      <c r="AB58" s="21">
        <v>16.100000000000001</v>
      </c>
      <c r="AC58" s="21">
        <v>13.7</v>
      </c>
      <c r="AD58" s="22">
        <v>18.5</v>
      </c>
      <c r="AE58" s="35">
        <v>5717.2</v>
      </c>
      <c r="AF58" s="21">
        <v>1225.8</v>
      </c>
      <c r="AG58" s="21">
        <v>1053.4000000000001</v>
      </c>
      <c r="AH58" s="21">
        <v>1416.8</v>
      </c>
      <c r="AI58" s="21">
        <v>21.4</v>
      </c>
      <c r="AJ58" s="21">
        <v>18.399999999999999</v>
      </c>
      <c r="AK58" s="22">
        <v>24.8</v>
      </c>
    </row>
    <row r="59" spans="1:37">
      <c r="A59" s="6" t="s">
        <v>872</v>
      </c>
      <c r="B59" s="55" t="s">
        <v>873</v>
      </c>
      <c r="C59" s="44">
        <v>1740.5</v>
      </c>
      <c r="D59" s="21">
        <v>143.80000000000001</v>
      </c>
      <c r="E59" s="21">
        <v>121.6</v>
      </c>
      <c r="F59" s="21">
        <v>166.5</v>
      </c>
      <c r="G59" s="21">
        <v>8.3000000000000007</v>
      </c>
      <c r="H59" s="21">
        <v>7</v>
      </c>
      <c r="I59" s="22">
        <v>9.6</v>
      </c>
      <c r="J59" s="44">
        <v>497.3</v>
      </c>
      <c r="K59" s="21">
        <v>43.7</v>
      </c>
      <c r="L59" s="21">
        <v>37.299999999999997</v>
      </c>
      <c r="M59" s="21">
        <v>50.6</v>
      </c>
      <c r="N59" s="21">
        <v>8.8000000000000007</v>
      </c>
      <c r="O59" s="21">
        <v>7.5</v>
      </c>
      <c r="P59" s="22">
        <v>10.199999999999999</v>
      </c>
      <c r="Q59" s="44">
        <v>1478.3</v>
      </c>
      <c r="R59" s="21">
        <v>146.30000000000001</v>
      </c>
      <c r="S59" s="21">
        <v>124.6</v>
      </c>
      <c r="T59" s="21">
        <v>170</v>
      </c>
      <c r="U59" s="21">
        <v>9.9</v>
      </c>
      <c r="V59" s="21">
        <v>8.4</v>
      </c>
      <c r="W59" s="22">
        <v>11.5</v>
      </c>
      <c r="X59" s="44">
        <v>423.8</v>
      </c>
      <c r="Y59" s="21">
        <v>49.9</v>
      </c>
      <c r="Z59" s="21">
        <v>41.6</v>
      </c>
      <c r="AA59" s="21">
        <v>58.3</v>
      </c>
      <c r="AB59" s="21">
        <v>11.8</v>
      </c>
      <c r="AC59" s="21">
        <v>9.8000000000000007</v>
      </c>
      <c r="AD59" s="22">
        <v>13.8</v>
      </c>
      <c r="AE59" s="35">
        <v>0</v>
      </c>
      <c r="AF59" s="21" t="s">
        <v>874</v>
      </c>
      <c r="AG59" s="21" t="s">
        <v>874</v>
      </c>
      <c r="AH59" s="21" t="s">
        <v>874</v>
      </c>
      <c r="AI59" s="21" t="s">
        <v>874</v>
      </c>
      <c r="AJ59" s="21" t="s">
        <v>874</v>
      </c>
      <c r="AK59" s="22" t="s">
        <v>874</v>
      </c>
    </row>
    <row r="60" spans="1:37">
      <c r="A60" s="6" t="s">
        <v>640</v>
      </c>
      <c r="B60" s="55" t="s">
        <v>641</v>
      </c>
      <c r="C60" s="44">
        <v>22426.1</v>
      </c>
      <c r="D60" s="21">
        <v>2564.4</v>
      </c>
      <c r="E60" s="21">
        <v>2196.5</v>
      </c>
      <c r="F60" s="21">
        <v>2940.1</v>
      </c>
      <c r="G60" s="21">
        <v>11.4</v>
      </c>
      <c r="H60" s="21">
        <v>9.8000000000000007</v>
      </c>
      <c r="I60" s="22">
        <v>13.1</v>
      </c>
      <c r="J60" s="44">
        <v>20658.099999999999</v>
      </c>
      <c r="K60" s="21">
        <v>2505.1</v>
      </c>
      <c r="L60" s="21">
        <v>2184.1999999999998</v>
      </c>
      <c r="M60" s="21">
        <v>2842.3</v>
      </c>
      <c r="N60" s="21">
        <v>12.1</v>
      </c>
      <c r="O60" s="21">
        <v>10.6</v>
      </c>
      <c r="P60" s="22">
        <v>13.8</v>
      </c>
      <c r="Q60" s="44">
        <v>24098.9</v>
      </c>
      <c r="R60" s="21">
        <v>3275.6</v>
      </c>
      <c r="S60" s="21">
        <v>2823.9</v>
      </c>
      <c r="T60" s="21">
        <v>3771.5</v>
      </c>
      <c r="U60" s="21">
        <v>13.6</v>
      </c>
      <c r="V60" s="21">
        <v>11.7</v>
      </c>
      <c r="W60" s="22">
        <v>15.6</v>
      </c>
      <c r="X60" s="44">
        <v>11308.1</v>
      </c>
      <c r="Y60" s="21">
        <v>1814.4</v>
      </c>
      <c r="Z60" s="21">
        <v>1537.8</v>
      </c>
      <c r="AA60" s="21">
        <v>2080.5</v>
      </c>
      <c r="AB60" s="21">
        <v>16</v>
      </c>
      <c r="AC60" s="21">
        <v>13.6</v>
      </c>
      <c r="AD60" s="22">
        <v>18.399999999999999</v>
      </c>
      <c r="AE60" s="35">
        <v>6204.8</v>
      </c>
      <c r="AF60" s="21">
        <v>1325.4</v>
      </c>
      <c r="AG60" s="21">
        <v>1136.2</v>
      </c>
      <c r="AH60" s="21">
        <v>1538</v>
      </c>
      <c r="AI60" s="21">
        <v>21.4</v>
      </c>
      <c r="AJ60" s="21">
        <v>18.3</v>
      </c>
      <c r="AK60" s="22">
        <v>24.8</v>
      </c>
    </row>
    <row r="61" spans="1:37">
      <c r="A61" s="6" t="s">
        <v>368</v>
      </c>
      <c r="B61" s="55" t="s">
        <v>369</v>
      </c>
      <c r="C61" s="44">
        <v>3933.4</v>
      </c>
      <c r="D61" s="21">
        <v>471.6</v>
      </c>
      <c r="E61" s="21">
        <v>405.9</v>
      </c>
      <c r="F61" s="21">
        <v>537.9</v>
      </c>
      <c r="G61" s="21">
        <v>12</v>
      </c>
      <c r="H61" s="21">
        <v>10.3</v>
      </c>
      <c r="I61" s="22">
        <v>13.7</v>
      </c>
      <c r="J61" s="44">
        <v>43895.1</v>
      </c>
      <c r="K61" s="21">
        <v>5578.4</v>
      </c>
      <c r="L61" s="21">
        <v>4890</v>
      </c>
      <c r="M61" s="21">
        <v>6321.5</v>
      </c>
      <c r="N61" s="21">
        <v>12.7</v>
      </c>
      <c r="O61" s="21">
        <v>11.1</v>
      </c>
      <c r="P61" s="22">
        <v>14.4</v>
      </c>
      <c r="Q61" s="44">
        <v>94973.7</v>
      </c>
      <c r="R61" s="21">
        <v>13513.9</v>
      </c>
      <c r="S61" s="21">
        <v>11698.4</v>
      </c>
      <c r="T61" s="21">
        <v>15527.2</v>
      </c>
      <c r="U61" s="21">
        <v>14.2</v>
      </c>
      <c r="V61" s="21">
        <v>12.3</v>
      </c>
      <c r="W61" s="22">
        <v>16.3</v>
      </c>
      <c r="X61" s="44">
        <v>133331.5</v>
      </c>
      <c r="Y61" s="21">
        <v>22353.3</v>
      </c>
      <c r="Z61" s="21">
        <v>19017.3</v>
      </c>
      <c r="AA61" s="21">
        <v>25558.3</v>
      </c>
      <c r="AB61" s="21">
        <v>16.8</v>
      </c>
      <c r="AC61" s="21">
        <v>14.3</v>
      </c>
      <c r="AD61" s="22">
        <v>19.2</v>
      </c>
      <c r="AE61" s="35">
        <v>34235.300000000003</v>
      </c>
      <c r="AF61" s="21">
        <v>7613</v>
      </c>
      <c r="AG61" s="21">
        <v>6555.7</v>
      </c>
      <c r="AH61" s="21">
        <v>8776.9</v>
      </c>
      <c r="AI61" s="21">
        <v>22.2</v>
      </c>
      <c r="AJ61" s="21">
        <v>19.100000000000001</v>
      </c>
      <c r="AK61" s="22">
        <v>25.6</v>
      </c>
    </row>
    <row r="62" spans="1:37">
      <c r="A62" s="6" t="s">
        <v>556</v>
      </c>
      <c r="B62" s="55" t="s">
        <v>557</v>
      </c>
      <c r="C62" s="44">
        <v>16446.400000000001</v>
      </c>
      <c r="D62" s="21">
        <v>1930.2</v>
      </c>
      <c r="E62" s="21">
        <v>1668.8</v>
      </c>
      <c r="F62" s="21">
        <v>2197.9</v>
      </c>
      <c r="G62" s="21">
        <v>11.7</v>
      </c>
      <c r="H62" s="21">
        <v>10.1</v>
      </c>
      <c r="I62" s="22">
        <v>13.4</v>
      </c>
      <c r="J62" s="44">
        <v>21411</v>
      </c>
      <c r="K62" s="21">
        <v>2663.6</v>
      </c>
      <c r="L62" s="21">
        <v>2337.5</v>
      </c>
      <c r="M62" s="21">
        <v>3013.1</v>
      </c>
      <c r="N62" s="21">
        <v>12.4</v>
      </c>
      <c r="O62" s="21">
        <v>10.9</v>
      </c>
      <c r="P62" s="22">
        <v>14.1</v>
      </c>
      <c r="Q62" s="44">
        <v>12433.4</v>
      </c>
      <c r="R62" s="21">
        <v>1731.8</v>
      </c>
      <c r="S62" s="21">
        <v>1500.8</v>
      </c>
      <c r="T62" s="21">
        <v>1980.8</v>
      </c>
      <c r="U62" s="21">
        <v>13.9</v>
      </c>
      <c r="V62" s="21">
        <v>12.1</v>
      </c>
      <c r="W62" s="22">
        <v>15.9</v>
      </c>
      <c r="X62" s="44">
        <v>1169.2</v>
      </c>
      <c r="Y62" s="21">
        <v>191.9</v>
      </c>
      <c r="Z62" s="21">
        <v>163.4</v>
      </c>
      <c r="AA62" s="21">
        <v>218.9</v>
      </c>
      <c r="AB62" s="21">
        <v>16.399999999999999</v>
      </c>
      <c r="AC62" s="21">
        <v>14</v>
      </c>
      <c r="AD62" s="22">
        <v>18.7</v>
      </c>
      <c r="AE62" s="35">
        <v>0</v>
      </c>
      <c r="AF62" s="21" t="s">
        <v>874</v>
      </c>
      <c r="AG62" s="21" t="s">
        <v>874</v>
      </c>
      <c r="AH62" s="21" t="s">
        <v>874</v>
      </c>
      <c r="AI62" s="21" t="s">
        <v>874</v>
      </c>
      <c r="AJ62" s="21" t="s">
        <v>874</v>
      </c>
      <c r="AK62" s="22" t="s">
        <v>874</v>
      </c>
    </row>
    <row r="63" spans="1:37">
      <c r="A63" s="6" t="s">
        <v>376</v>
      </c>
      <c r="B63" s="55" t="s">
        <v>377</v>
      </c>
      <c r="C63" s="44">
        <v>30797.200000000001</v>
      </c>
      <c r="D63" s="21">
        <v>3777.8</v>
      </c>
      <c r="E63" s="21">
        <v>3248.4</v>
      </c>
      <c r="F63" s="21">
        <v>4324.1000000000004</v>
      </c>
      <c r="G63" s="21">
        <v>12.3</v>
      </c>
      <c r="H63" s="21">
        <v>10.5</v>
      </c>
      <c r="I63" s="22">
        <v>14</v>
      </c>
      <c r="J63" s="44">
        <v>32818</v>
      </c>
      <c r="K63" s="21">
        <v>4266.6000000000004</v>
      </c>
      <c r="L63" s="21">
        <v>3724</v>
      </c>
      <c r="M63" s="21">
        <v>4839.3999999999996</v>
      </c>
      <c r="N63" s="21">
        <v>13</v>
      </c>
      <c r="O63" s="21">
        <v>11.3</v>
      </c>
      <c r="P63" s="22">
        <v>14.7</v>
      </c>
      <c r="Q63" s="44">
        <v>46396.2</v>
      </c>
      <c r="R63" s="21">
        <v>6752.4</v>
      </c>
      <c r="S63" s="21">
        <v>5840.5</v>
      </c>
      <c r="T63" s="21">
        <v>7755.6</v>
      </c>
      <c r="U63" s="21">
        <v>14.6</v>
      </c>
      <c r="V63" s="21">
        <v>12.6</v>
      </c>
      <c r="W63" s="22">
        <v>16.7</v>
      </c>
      <c r="X63" s="44">
        <v>73765.399999999994</v>
      </c>
      <c r="Y63" s="21">
        <v>12645.2</v>
      </c>
      <c r="Z63" s="21">
        <v>10768.9</v>
      </c>
      <c r="AA63" s="21">
        <v>14479.9</v>
      </c>
      <c r="AB63" s="21">
        <v>17.100000000000001</v>
      </c>
      <c r="AC63" s="21">
        <v>14.6</v>
      </c>
      <c r="AD63" s="22">
        <v>19.600000000000001</v>
      </c>
      <c r="AE63" s="35">
        <v>75833.2</v>
      </c>
      <c r="AF63" s="21">
        <v>17228.599999999999</v>
      </c>
      <c r="AG63" s="21">
        <v>14845.8</v>
      </c>
      <c r="AH63" s="21">
        <v>19914.2</v>
      </c>
      <c r="AI63" s="21">
        <v>22.7</v>
      </c>
      <c r="AJ63" s="21">
        <v>19.600000000000001</v>
      </c>
      <c r="AK63" s="22">
        <v>26.3</v>
      </c>
    </row>
    <row r="64" spans="1:37">
      <c r="A64" s="6" t="s">
        <v>580</v>
      </c>
      <c r="B64" s="55" t="s">
        <v>581</v>
      </c>
      <c r="C64" s="44">
        <v>16070.9</v>
      </c>
      <c r="D64" s="21">
        <v>1837.1</v>
      </c>
      <c r="E64" s="21">
        <v>1569</v>
      </c>
      <c r="F64" s="21">
        <v>2114.1</v>
      </c>
      <c r="G64" s="21">
        <v>11.4</v>
      </c>
      <c r="H64" s="21">
        <v>9.8000000000000007</v>
      </c>
      <c r="I64" s="22">
        <v>13.2</v>
      </c>
      <c r="J64" s="44">
        <v>23952.3</v>
      </c>
      <c r="K64" s="21">
        <v>2903.5</v>
      </c>
      <c r="L64" s="21">
        <v>2519.6</v>
      </c>
      <c r="M64" s="21">
        <v>3304.6</v>
      </c>
      <c r="N64" s="21">
        <v>12.1</v>
      </c>
      <c r="O64" s="21">
        <v>10.5</v>
      </c>
      <c r="P64" s="22">
        <v>13.8</v>
      </c>
      <c r="Q64" s="44">
        <v>30059.4</v>
      </c>
      <c r="R64" s="21">
        <v>4084.1</v>
      </c>
      <c r="S64" s="21">
        <v>3511.1</v>
      </c>
      <c r="T64" s="21">
        <v>4707.3</v>
      </c>
      <c r="U64" s="21">
        <v>13.6</v>
      </c>
      <c r="V64" s="21">
        <v>11.7</v>
      </c>
      <c r="W64" s="22">
        <v>15.7</v>
      </c>
      <c r="X64" s="44">
        <v>30021.7</v>
      </c>
      <c r="Y64" s="21">
        <v>4814.6000000000004</v>
      </c>
      <c r="Z64" s="21">
        <v>4078.7</v>
      </c>
      <c r="AA64" s="21">
        <v>5534.9</v>
      </c>
      <c r="AB64" s="21">
        <v>16</v>
      </c>
      <c r="AC64" s="21">
        <v>13.6</v>
      </c>
      <c r="AD64" s="22">
        <v>18.399999999999999</v>
      </c>
      <c r="AE64" s="35">
        <v>29243.7</v>
      </c>
      <c r="AF64" s="21">
        <v>6243</v>
      </c>
      <c r="AG64" s="21">
        <v>5350.1</v>
      </c>
      <c r="AH64" s="21">
        <v>7243.7</v>
      </c>
      <c r="AI64" s="21">
        <v>21.3</v>
      </c>
      <c r="AJ64" s="21">
        <v>18.3</v>
      </c>
      <c r="AK64" s="22">
        <v>24.8</v>
      </c>
    </row>
    <row r="65" spans="1:37">
      <c r="A65" s="6" t="s">
        <v>524</v>
      </c>
      <c r="B65" s="55" t="s">
        <v>525</v>
      </c>
      <c r="C65" s="44">
        <v>9072.6</v>
      </c>
      <c r="D65" s="21">
        <v>1079.5999999999999</v>
      </c>
      <c r="E65" s="21">
        <v>922.6</v>
      </c>
      <c r="F65" s="21">
        <v>1235.7</v>
      </c>
      <c r="G65" s="21">
        <v>11.9</v>
      </c>
      <c r="H65" s="21">
        <v>10.199999999999999</v>
      </c>
      <c r="I65" s="22">
        <v>13.6</v>
      </c>
      <c r="J65" s="44">
        <v>4903</v>
      </c>
      <c r="K65" s="21">
        <v>618.4</v>
      </c>
      <c r="L65" s="21">
        <v>536.9</v>
      </c>
      <c r="M65" s="21">
        <v>705.2</v>
      </c>
      <c r="N65" s="21">
        <v>12.6</v>
      </c>
      <c r="O65" s="21">
        <v>10.9</v>
      </c>
      <c r="P65" s="22">
        <v>14.4</v>
      </c>
      <c r="Q65" s="44">
        <v>14439.3</v>
      </c>
      <c r="R65" s="21">
        <v>2039.2</v>
      </c>
      <c r="S65" s="21">
        <v>1752.5</v>
      </c>
      <c r="T65" s="21">
        <v>2349.6</v>
      </c>
      <c r="U65" s="21">
        <v>14.1</v>
      </c>
      <c r="V65" s="21">
        <v>12.1</v>
      </c>
      <c r="W65" s="22">
        <v>16.3</v>
      </c>
      <c r="X65" s="44">
        <v>16927</v>
      </c>
      <c r="Y65" s="21">
        <v>2816.6</v>
      </c>
      <c r="Z65" s="21">
        <v>2407</v>
      </c>
      <c r="AA65" s="21">
        <v>3234.8</v>
      </c>
      <c r="AB65" s="21">
        <v>16.600000000000001</v>
      </c>
      <c r="AC65" s="21">
        <v>14.2</v>
      </c>
      <c r="AD65" s="22">
        <v>19.100000000000001</v>
      </c>
      <c r="AE65" s="35">
        <v>1217.0999999999999</v>
      </c>
      <c r="AF65" s="21">
        <v>268.7</v>
      </c>
      <c r="AG65" s="21">
        <v>231.3</v>
      </c>
      <c r="AH65" s="21">
        <v>309.7</v>
      </c>
      <c r="AI65" s="21">
        <v>22.1</v>
      </c>
      <c r="AJ65" s="21">
        <v>19</v>
      </c>
      <c r="AK65" s="22">
        <v>25.4</v>
      </c>
    </row>
    <row r="66" spans="1:37">
      <c r="A66" s="6" t="s">
        <v>650</v>
      </c>
      <c r="B66" s="55" t="s">
        <v>651</v>
      </c>
      <c r="C66" s="44">
        <v>21628.400000000001</v>
      </c>
      <c r="D66" s="21">
        <v>2281.3000000000002</v>
      </c>
      <c r="E66" s="21">
        <v>1946.2</v>
      </c>
      <c r="F66" s="21">
        <v>2625.1</v>
      </c>
      <c r="G66" s="21">
        <v>10.5</v>
      </c>
      <c r="H66" s="21">
        <v>9</v>
      </c>
      <c r="I66" s="22">
        <v>12.1</v>
      </c>
      <c r="J66" s="44">
        <v>31146.400000000001</v>
      </c>
      <c r="K66" s="21">
        <v>3486.7</v>
      </c>
      <c r="L66" s="21">
        <v>3016.6</v>
      </c>
      <c r="M66" s="21">
        <v>3971.7</v>
      </c>
      <c r="N66" s="21">
        <v>11.2</v>
      </c>
      <c r="O66" s="21">
        <v>9.6999999999999993</v>
      </c>
      <c r="P66" s="22">
        <v>12.8</v>
      </c>
      <c r="Q66" s="44">
        <v>36255.4</v>
      </c>
      <c r="R66" s="21">
        <v>4556</v>
      </c>
      <c r="S66" s="21">
        <v>3907.1</v>
      </c>
      <c r="T66" s="21">
        <v>5265.7</v>
      </c>
      <c r="U66" s="21">
        <v>12.6</v>
      </c>
      <c r="V66" s="21">
        <v>10.8</v>
      </c>
      <c r="W66" s="22">
        <v>14.5</v>
      </c>
      <c r="X66" s="44">
        <v>44465.8</v>
      </c>
      <c r="Y66" s="21">
        <v>6612.5</v>
      </c>
      <c r="Z66" s="21">
        <v>5594.1</v>
      </c>
      <c r="AA66" s="21">
        <v>7620.1</v>
      </c>
      <c r="AB66" s="21">
        <v>14.9</v>
      </c>
      <c r="AC66" s="21">
        <v>12.6</v>
      </c>
      <c r="AD66" s="22">
        <v>17.100000000000001</v>
      </c>
      <c r="AE66" s="35">
        <v>24675.9</v>
      </c>
      <c r="AF66" s="21">
        <v>4911.7</v>
      </c>
      <c r="AG66" s="21">
        <v>4189.3</v>
      </c>
      <c r="AH66" s="21">
        <v>5725.5</v>
      </c>
      <c r="AI66" s="21">
        <v>19.899999999999999</v>
      </c>
      <c r="AJ66" s="21">
        <v>17</v>
      </c>
      <c r="AK66" s="22">
        <v>23.2</v>
      </c>
    </row>
    <row r="67" spans="1:37">
      <c r="A67" s="6" t="s">
        <v>370</v>
      </c>
      <c r="B67" s="55" t="s">
        <v>371</v>
      </c>
      <c r="C67" s="44">
        <v>21319.8</v>
      </c>
      <c r="D67" s="21">
        <v>2688.3</v>
      </c>
      <c r="E67" s="21">
        <v>2312.5</v>
      </c>
      <c r="F67" s="21">
        <v>3069.2</v>
      </c>
      <c r="G67" s="21">
        <v>12.6</v>
      </c>
      <c r="H67" s="21">
        <v>10.8</v>
      </c>
      <c r="I67" s="22">
        <v>14.4</v>
      </c>
      <c r="J67" s="44">
        <v>28573.1</v>
      </c>
      <c r="K67" s="21">
        <v>3817.3</v>
      </c>
      <c r="L67" s="21">
        <v>3328.6</v>
      </c>
      <c r="M67" s="21">
        <v>4332.3999999999996</v>
      </c>
      <c r="N67" s="21">
        <v>13.4</v>
      </c>
      <c r="O67" s="21">
        <v>11.6</v>
      </c>
      <c r="P67" s="22">
        <v>15.2</v>
      </c>
      <c r="Q67" s="44">
        <v>31143.7</v>
      </c>
      <c r="R67" s="21">
        <v>4654.8</v>
      </c>
      <c r="S67" s="21">
        <v>4028.6</v>
      </c>
      <c r="T67" s="21">
        <v>5336.2</v>
      </c>
      <c r="U67" s="21">
        <v>14.9</v>
      </c>
      <c r="V67" s="21">
        <v>12.9</v>
      </c>
      <c r="W67" s="22">
        <v>17.100000000000001</v>
      </c>
      <c r="X67" s="44">
        <v>38359.4</v>
      </c>
      <c r="Y67" s="21">
        <v>6745.9</v>
      </c>
      <c r="Z67" s="21">
        <v>5755</v>
      </c>
      <c r="AA67" s="21">
        <v>7716.2</v>
      </c>
      <c r="AB67" s="21">
        <v>17.600000000000001</v>
      </c>
      <c r="AC67" s="21">
        <v>15</v>
      </c>
      <c r="AD67" s="22">
        <v>20.100000000000001</v>
      </c>
      <c r="AE67" s="35">
        <v>24735</v>
      </c>
      <c r="AF67" s="21">
        <v>5752.9</v>
      </c>
      <c r="AG67" s="21">
        <v>4965.1000000000004</v>
      </c>
      <c r="AH67" s="21">
        <v>6620.7</v>
      </c>
      <c r="AI67" s="21">
        <v>23.3</v>
      </c>
      <c r="AJ67" s="21">
        <v>20.100000000000001</v>
      </c>
      <c r="AK67" s="22">
        <v>26.8</v>
      </c>
    </row>
    <row r="68" spans="1:37">
      <c r="A68" s="6" t="s">
        <v>716</v>
      </c>
      <c r="B68" s="55" t="s">
        <v>717</v>
      </c>
      <c r="C68" s="44">
        <v>30946.6</v>
      </c>
      <c r="D68" s="21">
        <v>3464.4</v>
      </c>
      <c r="E68" s="21">
        <v>2974.2</v>
      </c>
      <c r="F68" s="21">
        <v>3970.1</v>
      </c>
      <c r="G68" s="21">
        <v>11.2</v>
      </c>
      <c r="H68" s="21">
        <v>9.6</v>
      </c>
      <c r="I68" s="22">
        <v>12.8</v>
      </c>
      <c r="J68" s="44">
        <v>13542.2</v>
      </c>
      <c r="K68" s="21">
        <v>1607.9</v>
      </c>
      <c r="L68" s="21">
        <v>1397.7</v>
      </c>
      <c r="M68" s="21">
        <v>1825.6</v>
      </c>
      <c r="N68" s="21">
        <v>11.9</v>
      </c>
      <c r="O68" s="21">
        <v>10.3</v>
      </c>
      <c r="P68" s="22">
        <v>13.5</v>
      </c>
      <c r="Q68" s="44">
        <v>15535.9</v>
      </c>
      <c r="R68" s="21">
        <v>2067.6999999999998</v>
      </c>
      <c r="S68" s="21">
        <v>1783.5</v>
      </c>
      <c r="T68" s="21">
        <v>2382.1</v>
      </c>
      <c r="U68" s="21">
        <v>13.3</v>
      </c>
      <c r="V68" s="21">
        <v>11.5</v>
      </c>
      <c r="W68" s="22">
        <v>15.3</v>
      </c>
      <c r="X68" s="44">
        <v>8596.9</v>
      </c>
      <c r="Y68" s="21">
        <v>1350.9</v>
      </c>
      <c r="Z68" s="21">
        <v>1144.9000000000001</v>
      </c>
      <c r="AA68" s="21">
        <v>1549.9</v>
      </c>
      <c r="AB68" s="21">
        <v>15.7</v>
      </c>
      <c r="AC68" s="21">
        <v>13.3</v>
      </c>
      <c r="AD68" s="22">
        <v>18</v>
      </c>
      <c r="AE68" s="35">
        <v>1519.4</v>
      </c>
      <c r="AF68" s="21">
        <v>318</v>
      </c>
      <c r="AG68" s="21">
        <v>272.39999999999998</v>
      </c>
      <c r="AH68" s="21">
        <v>370</v>
      </c>
      <c r="AI68" s="21">
        <v>20.9</v>
      </c>
      <c r="AJ68" s="21">
        <v>17.899999999999999</v>
      </c>
      <c r="AK68" s="22">
        <v>24.4</v>
      </c>
    </row>
    <row r="69" spans="1:37">
      <c r="A69" s="6" t="s">
        <v>378</v>
      </c>
      <c r="B69" s="55" t="s">
        <v>379</v>
      </c>
      <c r="C69" s="44">
        <v>12108.4</v>
      </c>
      <c r="D69" s="21">
        <v>1504.2</v>
      </c>
      <c r="E69" s="21">
        <v>1296</v>
      </c>
      <c r="F69" s="21">
        <v>1717.6</v>
      </c>
      <c r="G69" s="21">
        <v>12.4</v>
      </c>
      <c r="H69" s="21">
        <v>10.7</v>
      </c>
      <c r="I69" s="22">
        <v>14.2</v>
      </c>
      <c r="J69" s="44">
        <v>8282.1</v>
      </c>
      <c r="K69" s="21">
        <v>1090.2</v>
      </c>
      <c r="L69" s="21">
        <v>952.5</v>
      </c>
      <c r="M69" s="21">
        <v>1235</v>
      </c>
      <c r="N69" s="21">
        <v>13.2</v>
      </c>
      <c r="O69" s="21">
        <v>11.5</v>
      </c>
      <c r="P69" s="22">
        <v>14.9</v>
      </c>
      <c r="Q69" s="44">
        <v>10217.6</v>
      </c>
      <c r="R69" s="21">
        <v>1505.1</v>
      </c>
      <c r="S69" s="21">
        <v>1302.8</v>
      </c>
      <c r="T69" s="21">
        <v>1726.7</v>
      </c>
      <c r="U69" s="21">
        <v>14.7</v>
      </c>
      <c r="V69" s="21">
        <v>12.8</v>
      </c>
      <c r="W69" s="22">
        <v>16.899999999999999</v>
      </c>
      <c r="X69" s="44">
        <v>8837.9</v>
      </c>
      <c r="Y69" s="21">
        <v>1532.6</v>
      </c>
      <c r="Z69" s="21">
        <v>1306.2</v>
      </c>
      <c r="AA69" s="21">
        <v>1752.5</v>
      </c>
      <c r="AB69" s="21">
        <v>17.3</v>
      </c>
      <c r="AC69" s="21">
        <v>14.8</v>
      </c>
      <c r="AD69" s="22">
        <v>19.8</v>
      </c>
      <c r="AE69" s="35">
        <v>13906</v>
      </c>
      <c r="AF69" s="21">
        <v>3192.2</v>
      </c>
      <c r="AG69" s="21">
        <v>2749.8</v>
      </c>
      <c r="AH69" s="21">
        <v>3685.9</v>
      </c>
      <c r="AI69" s="21">
        <v>23</v>
      </c>
      <c r="AJ69" s="21">
        <v>19.8</v>
      </c>
      <c r="AK69" s="22">
        <v>26.5</v>
      </c>
    </row>
    <row r="70" spans="1:37">
      <c r="A70" s="6" t="s">
        <v>652</v>
      </c>
      <c r="B70" s="55" t="s">
        <v>653</v>
      </c>
      <c r="C70" s="44">
        <v>10101.799999999999</v>
      </c>
      <c r="D70" s="21">
        <v>1135.2</v>
      </c>
      <c r="E70" s="21">
        <v>967.6</v>
      </c>
      <c r="F70" s="21">
        <v>1303.5999999999999</v>
      </c>
      <c r="G70" s="21">
        <v>11.2</v>
      </c>
      <c r="H70" s="21">
        <v>9.6</v>
      </c>
      <c r="I70" s="22">
        <v>12.9</v>
      </c>
      <c r="J70" s="44">
        <v>9775.9</v>
      </c>
      <c r="K70" s="21">
        <v>1165.2</v>
      </c>
      <c r="L70" s="21">
        <v>1011.1</v>
      </c>
      <c r="M70" s="21">
        <v>1328.2</v>
      </c>
      <c r="N70" s="21">
        <v>11.9</v>
      </c>
      <c r="O70" s="21">
        <v>10.3</v>
      </c>
      <c r="P70" s="22">
        <v>13.6</v>
      </c>
      <c r="Q70" s="44">
        <v>13989.8</v>
      </c>
      <c r="R70" s="21">
        <v>1869.5</v>
      </c>
      <c r="S70" s="21">
        <v>1605.2</v>
      </c>
      <c r="T70" s="21">
        <v>2156.6</v>
      </c>
      <c r="U70" s="21">
        <v>13.4</v>
      </c>
      <c r="V70" s="21">
        <v>11.5</v>
      </c>
      <c r="W70" s="22">
        <v>15.4</v>
      </c>
      <c r="X70" s="44">
        <v>8498.1</v>
      </c>
      <c r="Y70" s="21">
        <v>1341.1</v>
      </c>
      <c r="Z70" s="21">
        <v>1139.2</v>
      </c>
      <c r="AA70" s="21">
        <v>1543.8</v>
      </c>
      <c r="AB70" s="21">
        <v>15.8</v>
      </c>
      <c r="AC70" s="21">
        <v>13.4</v>
      </c>
      <c r="AD70" s="22">
        <v>18.2</v>
      </c>
      <c r="AE70" s="35">
        <v>3967.3</v>
      </c>
      <c r="AF70" s="21">
        <v>834.4</v>
      </c>
      <c r="AG70" s="21">
        <v>715.4</v>
      </c>
      <c r="AH70" s="21">
        <v>967.4</v>
      </c>
      <c r="AI70" s="21">
        <v>21</v>
      </c>
      <c r="AJ70" s="21">
        <v>18</v>
      </c>
      <c r="AK70" s="22">
        <v>24.4</v>
      </c>
    </row>
    <row r="71" spans="1:37">
      <c r="A71" s="6" t="s">
        <v>470</v>
      </c>
      <c r="B71" s="55" t="s">
        <v>471</v>
      </c>
      <c r="C71" s="44">
        <v>28816.2</v>
      </c>
      <c r="D71" s="21">
        <v>3466.9</v>
      </c>
      <c r="E71" s="21">
        <v>2973.7</v>
      </c>
      <c r="F71" s="21">
        <v>3974.4</v>
      </c>
      <c r="G71" s="21">
        <v>12</v>
      </c>
      <c r="H71" s="21">
        <v>10.3</v>
      </c>
      <c r="I71" s="22">
        <v>13.8</v>
      </c>
      <c r="J71" s="44">
        <v>9792.1</v>
      </c>
      <c r="K71" s="21">
        <v>1248.8</v>
      </c>
      <c r="L71" s="21">
        <v>1086</v>
      </c>
      <c r="M71" s="21">
        <v>1418.8</v>
      </c>
      <c r="N71" s="21">
        <v>12.8</v>
      </c>
      <c r="O71" s="21">
        <v>11.1</v>
      </c>
      <c r="P71" s="22">
        <v>14.5</v>
      </c>
      <c r="Q71" s="44">
        <v>19168.900000000001</v>
      </c>
      <c r="R71" s="21">
        <v>2737.9</v>
      </c>
      <c r="S71" s="21">
        <v>2360.1</v>
      </c>
      <c r="T71" s="21">
        <v>3153.2</v>
      </c>
      <c r="U71" s="21">
        <v>14.3</v>
      </c>
      <c r="V71" s="21">
        <v>12.3</v>
      </c>
      <c r="W71" s="22">
        <v>16.399999999999999</v>
      </c>
      <c r="X71" s="44">
        <v>18453.900000000001</v>
      </c>
      <c r="Y71" s="21">
        <v>3106.8</v>
      </c>
      <c r="Z71" s="21">
        <v>2642</v>
      </c>
      <c r="AA71" s="21">
        <v>3563.1</v>
      </c>
      <c r="AB71" s="21">
        <v>16.8</v>
      </c>
      <c r="AC71" s="21">
        <v>14.3</v>
      </c>
      <c r="AD71" s="22">
        <v>19.3</v>
      </c>
      <c r="AE71" s="35">
        <v>31719</v>
      </c>
      <c r="AF71" s="21">
        <v>7087.8</v>
      </c>
      <c r="AG71" s="21">
        <v>6097.1</v>
      </c>
      <c r="AH71" s="21">
        <v>8197.4</v>
      </c>
      <c r="AI71" s="21">
        <v>22.3</v>
      </c>
      <c r="AJ71" s="21">
        <v>19.2</v>
      </c>
      <c r="AK71" s="22">
        <v>25.8</v>
      </c>
    </row>
    <row r="72" spans="1:37">
      <c r="A72" s="6" t="s">
        <v>798</v>
      </c>
      <c r="B72" s="55" t="s">
        <v>799</v>
      </c>
      <c r="C72" s="44">
        <v>16930.900000000001</v>
      </c>
      <c r="D72" s="21">
        <v>1819.1</v>
      </c>
      <c r="E72" s="21">
        <v>1550.9</v>
      </c>
      <c r="F72" s="21">
        <v>2095</v>
      </c>
      <c r="G72" s="21">
        <v>10.7</v>
      </c>
      <c r="H72" s="21">
        <v>9.1999999999999993</v>
      </c>
      <c r="I72" s="22">
        <v>12.4</v>
      </c>
      <c r="J72" s="44">
        <v>14169.4</v>
      </c>
      <c r="K72" s="21">
        <v>1615.5</v>
      </c>
      <c r="L72" s="21">
        <v>1404.3</v>
      </c>
      <c r="M72" s="21">
        <v>1842.6</v>
      </c>
      <c r="N72" s="21">
        <v>11.4</v>
      </c>
      <c r="O72" s="21">
        <v>9.9</v>
      </c>
      <c r="P72" s="22">
        <v>13</v>
      </c>
      <c r="Q72" s="44">
        <v>11301.7</v>
      </c>
      <c r="R72" s="21">
        <v>1446</v>
      </c>
      <c r="S72" s="21">
        <v>1245.4000000000001</v>
      </c>
      <c r="T72" s="21">
        <v>1671.3</v>
      </c>
      <c r="U72" s="21">
        <v>12.8</v>
      </c>
      <c r="V72" s="21">
        <v>11</v>
      </c>
      <c r="W72" s="22">
        <v>14.8</v>
      </c>
      <c r="X72" s="44">
        <v>0</v>
      </c>
      <c r="Y72" s="21" t="s">
        <v>874</v>
      </c>
      <c r="Z72" s="21" t="s">
        <v>874</v>
      </c>
      <c r="AA72" s="21" t="s">
        <v>874</v>
      </c>
      <c r="AB72" s="21" t="s">
        <v>874</v>
      </c>
      <c r="AC72" s="21" t="s">
        <v>874</v>
      </c>
      <c r="AD72" s="22" t="s">
        <v>874</v>
      </c>
      <c r="AE72" s="35">
        <v>645</v>
      </c>
      <c r="AF72" s="21">
        <v>130.5</v>
      </c>
      <c r="AG72" s="21">
        <v>111.3</v>
      </c>
      <c r="AH72" s="21">
        <v>152.5</v>
      </c>
      <c r="AI72" s="21">
        <v>20.2</v>
      </c>
      <c r="AJ72" s="21">
        <v>17.3</v>
      </c>
      <c r="AK72" s="22">
        <v>23.6</v>
      </c>
    </row>
    <row r="73" spans="1:37">
      <c r="A73" s="6" t="s">
        <v>330</v>
      </c>
      <c r="B73" s="55" t="s">
        <v>331</v>
      </c>
      <c r="C73" s="44">
        <v>11984.6</v>
      </c>
      <c r="D73" s="21">
        <v>1527.7</v>
      </c>
      <c r="E73" s="21">
        <v>1312</v>
      </c>
      <c r="F73" s="21">
        <v>1747</v>
      </c>
      <c r="G73" s="21">
        <v>12.7</v>
      </c>
      <c r="H73" s="21">
        <v>10.9</v>
      </c>
      <c r="I73" s="22">
        <v>14.6</v>
      </c>
      <c r="J73" s="44">
        <v>22804.799999999999</v>
      </c>
      <c r="K73" s="21">
        <v>3079.8</v>
      </c>
      <c r="L73" s="21">
        <v>2677</v>
      </c>
      <c r="M73" s="21">
        <v>3502.1</v>
      </c>
      <c r="N73" s="21">
        <v>13.5</v>
      </c>
      <c r="O73" s="21">
        <v>11.7</v>
      </c>
      <c r="P73" s="22">
        <v>15.4</v>
      </c>
      <c r="Q73" s="44">
        <v>27111.1</v>
      </c>
      <c r="R73" s="21">
        <v>4095.7</v>
      </c>
      <c r="S73" s="21">
        <v>3539.6</v>
      </c>
      <c r="T73" s="21">
        <v>4695.2</v>
      </c>
      <c r="U73" s="21">
        <v>15.1</v>
      </c>
      <c r="V73" s="21">
        <v>13.1</v>
      </c>
      <c r="W73" s="22">
        <v>17.3</v>
      </c>
      <c r="X73" s="44">
        <v>32185.5</v>
      </c>
      <c r="Y73" s="21">
        <v>5720.1</v>
      </c>
      <c r="Z73" s="21">
        <v>4885.8</v>
      </c>
      <c r="AA73" s="21">
        <v>6546.3</v>
      </c>
      <c r="AB73" s="21">
        <v>17.8</v>
      </c>
      <c r="AC73" s="21">
        <v>15.2</v>
      </c>
      <c r="AD73" s="22">
        <v>20.3</v>
      </c>
      <c r="AE73" s="35">
        <v>49694.9</v>
      </c>
      <c r="AF73" s="21">
        <v>11676</v>
      </c>
      <c r="AG73" s="21">
        <v>10079.200000000001</v>
      </c>
      <c r="AH73" s="21">
        <v>13438.4</v>
      </c>
      <c r="AI73" s="21">
        <v>23.5</v>
      </c>
      <c r="AJ73" s="21">
        <v>20.3</v>
      </c>
      <c r="AK73" s="22">
        <v>27</v>
      </c>
    </row>
    <row r="74" spans="1:37">
      <c r="A74" s="6" t="s">
        <v>472</v>
      </c>
      <c r="B74" s="55" t="s">
        <v>473</v>
      </c>
      <c r="C74" s="44">
        <v>50649.9</v>
      </c>
      <c r="D74" s="21">
        <v>6172.2</v>
      </c>
      <c r="E74" s="21">
        <v>5321.3</v>
      </c>
      <c r="F74" s="21">
        <v>7040.6</v>
      </c>
      <c r="G74" s="21">
        <v>12.2</v>
      </c>
      <c r="H74" s="21">
        <v>10.5</v>
      </c>
      <c r="I74" s="22">
        <v>13.9</v>
      </c>
      <c r="J74" s="44">
        <v>61358.5</v>
      </c>
      <c r="K74" s="21">
        <v>7924.4</v>
      </c>
      <c r="L74" s="21">
        <v>6960.5</v>
      </c>
      <c r="M74" s="21">
        <v>8976</v>
      </c>
      <c r="N74" s="21">
        <v>12.9</v>
      </c>
      <c r="O74" s="21">
        <v>11.3</v>
      </c>
      <c r="P74" s="22">
        <v>14.6</v>
      </c>
      <c r="Q74" s="44">
        <v>73627.8</v>
      </c>
      <c r="R74" s="21">
        <v>10643.4</v>
      </c>
      <c r="S74" s="21">
        <v>9228.9</v>
      </c>
      <c r="T74" s="21">
        <v>12201.6</v>
      </c>
      <c r="U74" s="21">
        <v>14.5</v>
      </c>
      <c r="V74" s="21">
        <v>12.5</v>
      </c>
      <c r="W74" s="22">
        <v>16.600000000000001</v>
      </c>
      <c r="X74" s="44">
        <v>29303.8</v>
      </c>
      <c r="Y74" s="21">
        <v>4988.7</v>
      </c>
      <c r="Z74" s="21">
        <v>4238.1000000000004</v>
      </c>
      <c r="AA74" s="21">
        <v>5697.4</v>
      </c>
      <c r="AB74" s="21">
        <v>17</v>
      </c>
      <c r="AC74" s="21">
        <v>14.5</v>
      </c>
      <c r="AD74" s="22">
        <v>19.399999999999999</v>
      </c>
      <c r="AE74" s="35">
        <v>9640.1</v>
      </c>
      <c r="AF74" s="21">
        <v>2174.4</v>
      </c>
      <c r="AG74" s="21">
        <v>1872.8</v>
      </c>
      <c r="AH74" s="21">
        <v>2506.1</v>
      </c>
      <c r="AI74" s="21">
        <v>22.6</v>
      </c>
      <c r="AJ74" s="21">
        <v>19.399999999999999</v>
      </c>
      <c r="AK74" s="22">
        <v>26</v>
      </c>
    </row>
    <row r="75" spans="1:37">
      <c r="A75" s="6" t="s">
        <v>380</v>
      </c>
      <c r="B75" s="55" t="s">
        <v>381</v>
      </c>
      <c r="C75" s="44">
        <v>5106.8</v>
      </c>
      <c r="D75" s="21">
        <v>645.9</v>
      </c>
      <c r="E75" s="21">
        <v>557.20000000000005</v>
      </c>
      <c r="F75" s="21">
        <v>737.2</v>
      </c>
      <c r="G75" s="21">
        <v>12.6</v>
      </c>
      <c r="H75" s="21">
        <v>10.9</v>
      </c>
      <c r="I75" s="22">
        <v>14.4</v>
      </c>
      <c r="J75" s="44">
        <v>16918</v>
      </c>
      <c r="K75" s="21">
        <v>2267.5</v>
      </c>
      <c r="L75" s="21">
        <v>1986.4</v>
      </c>
      <c r="M75" s="21">
        <v>2563.6999999999998</v>
      </c>
      <c r="N75" s="21">
        <v>13.4</v>
      </c>
      <c r="O75" s="21">
        <v>11.7</v>
      </c>
      <c r="P75" s="22">
        <v>15.2</v>
      </c>
      <c r="Q75" s="44">
        <v>18621.7</v>
      </c>
      <c r="R75" s="21">
        <v>2792.9</v>
      </c>
      <c r="S75" s="21">
        <v>2419.8000000000002</v>
      </c>
      <c r="T75" s="21">
        <v>3202.7</v>
      </c>
      <c r="U75" s="21">
        <v>15</v>
      </c>
      <c r="V75" s="21">
        <v>13</v>
      </c>
      <c r="W75" s="22">
        <v>17.2</v>
      </c>
      <c r="X75" s="44">
        <v>11898.7</v>
      </c>
      <c r="Y75" s="21">
        <v>2100.6999999999998</v>
      </c>
      <c r="Z75" s="21">
        <v>1786.1</v>
      </c>
      <c r="AA75" s="21">
        <v>2400.9</v>
      </c>
      <c r="AB75" s="21">
        <v>17.7</v>
      </c>
      <c r="AC75" s="21">
        <v>15</v>
      </c>
      <c r="AD75" s="22">
        <v>20.2</v>
      </c>
      <c r="AE75" s="35">
        <v>8653.9</v>
      </c>
      <c r="AF75" s="21">
        <v>2021.8</v>
      </c>
      <c r="AG75" s="21">
        <v>1741.4</v>
      </c>
      <c r="AH75" s="21">
        <v>2334.5</v>
      </c>
      <c r="AI75" s="21">
        <v>23.4</v>
      </c>
      <c r="AJ75" s="21">
        <v>20.100000000000001</v>
      </c>
      <c r="AK75" s="22">
        <v>27</v>
      </c>
    </row>
    <row r="76" spans="1:37">
      <c r="A76" s="6" t="s">
        <v>460</v>
      </c>
      <c r="B76" s="55" t="s">
        <v>461</v>
      </c>
      <c r="C76" s="44">
        <v>31082.2</v>
      </c>
      <c r="D76" s="21">
        <v>3790.1</v>
      </c>
      <c r="E76" s="21">
        <v>3246.7</v>
      </c>
      <c r="F76" s="21">
        <v>4347.5</v>
      </c>
      <c r="G76" s="21">
        <v>12.2</v>
      </c>
      <c r="H76" s="21">
        <v>10.4</v>
      </c>
      <c r="I76" s="22">
        <v>14</v>
      </c>
      <c r="J76" s="44">
        <v>28172.3</v>
      </c>
      <c r="K76" s="21">
        <v>3640.7</v>
      </c>
      <c r="L76" s="21">
        <v>3174.1</v>
      </c>
      <c r="M76" s="21">
        <v>4138.1000000000004</v>
      </c>
      <c r="N76" s="21">
        <v>12.9</v>
      </c>
      <c r="O76" s="21">
        <v>11.3</v>
      </c>
      <c r="P76" s="22">
        <v>14.7</v>
      </c>
      <c r="Q76" s="44">
        <v>22617.5</v>
      </c>
      <c r="R76" s="21">
        <v>3271.8</v>
      </c>
      <c r="S76" s="21">
        <v>2824.2</v>
      </c>
      <c r="T76" s="21">
        <v>3759.9</v>
      </c>
      <c r="U76" s="21">
        <v>14.5</v>
      </c>
      <c r="V76" s="21">
        <v>12.5</v>
      </c>
      <c r="W76" s="22">
        <v>16.600000000000001</v>
      </c>
      <c r="X76" s="44">
        <v>34381.300000000003</v>
      </c>
      <c r="Y76" s="21">
        <v>5857.7</v>
      </c>
      <c r="Z76" s="21">
        <v>4979.6000000000004</v>
      </c>
      <c r="AA76" s="21">
        <v>6714.3</v>
      </c>
      <c r="AB76" s="21">
        <v>17</v>
      </c>
      <c r="AC76" s="21">
        <v>14.5</v>
      </c>
      <c r="AD76" s="22">
        <v>19.5</v>
      </c>
      <c r="AE76" s="35">
        <v>34179.599999999999</v>
      </c>
      <c r="AF76" s="21">
        <v>7717.3</v>
      </c>
      <c r="AG76" s="21">
        <v>6641.1</v>
      </c>
      <c r="AH76" s="21">
        <v>8911</v>
      </c>
      <c r="AI76" s="21">
        <v>22.6</v>
      </c>
      <c r="AJ76" s="21">
        <v>19.399999999999999</v>
      </c>
      <c r="AK76" s="22">
        <v>26.1</v>
      </c>
    </row>
    <row r="77" spans="1:37">
      <c r="A77" s="6" t="s">
        <v>774</v>
      </c>
      <c r="B77" s="55" t="s">
        <v>775</v>
      </c>
      <c r="C77" s="44">
        <v>9168.7000000000007</v>
      </c>
      <c r="D77" s="21">
        <v>897.4</v>
      </c>
      <c r="E77" s="21">
        <v>762.6</v>
      </c>
      <c r="F77" s="21">
        <v>1035.9000000000001</v>
      </c>
      <c r="G77" s="21">
        <v>9.8000000000000007</v>
      </c>
      <c r="H77" s="21">
        <v>8.3000000000000007</v>
      </c>
      <c r="I77" s="22">
        <v>11.3</v>
      </c>
      <c r="J77" s="44">
        <v>24251.5</v>
      </c>
      <c r="K77" s="21">
        <v>2520.8000000000002</v>
      </c>
      <c r="L77" s="21">
        <v>2171.1</v>
      </c>
      <c r="M77" s="21">
        <v>2882.6</v>
      </c>
      <c r="N77" s="21">
        <v>10.4</v>
      </c>
      <c r="O77" s="21">
        <v>9</v>
      </c>
      <c r="P77" s="22">
        <v>11.9</v>
      </c>
      <c r="Q77" s="44">
        <v>37608.6</v>
      </c>
      <c r="R77" s="21">
        <v>4393.8</v>
      </c>
      <c r="S77" s="21">
        <v>3766.3</v>
      </c>
      <c r="T77" s="21">
        <v>5095</v>
      </c>
      <c r="U77" s="21">
        <v>11.7</v>
      </c>
      <c r="V77" s="21">
        <v>10</v>
      </c>
      <c r="W77" s="22">
        <v>13.5</v>
      </c>
      <c r="X77" s="44">
        <v>48810.5</v>
      </c>
      <c r="Y77" s="21">
        <v>6762.9</v>
      </c>
      <c r="Z77" s="21">
        <v>5686.2</v>
      </c>
      <c r="AA77" s="21">
        <v>7823.4</v>
      </c>
      <c r="AB77" s="21">
        <v>13.9</v>
      </c>
      <c r="AC77" s="21">
        <v>11.6</v>
      </c>
      <c r="AD77" s="22">
        <v>16</v>
      </c>
      <c r="AE77" s="35">
        <v>22401.599999999999</v>
      </c>
      <c r="AF77" s="21">
        <v>4173.2</v>
      </c>
      <c r="AG77" s="21">
        <v>3541.3</v>
      </c>
      <c r="AH77" s="21">
        <v>4906.2</v>
      </c>
      <c r="AI77" s="21">
        <v>18.600000000000001</v>
      </c>
      <c r="AJ77" s="21">
        <v>15.8</v>
      </c>
      <c r="AK77" s="22">
        <v>21.9</v>
      </c>
    </row>
    <row r="78" spans="1:37">
      <c r="A78" s="6" t="s">
        <v>724</v>
      </c>
      <c r="B78" s="55" t="s">
        <v>725</v>
      </c>
      <c r="C78" s="44">
        <v>16237.6</v>
      </c>
      <c r="D78" s="21">
        <v>1813.3</v>
      </c>
      <c r="E78" s="21">
        <v>1551.5</v>
      </c>
      <c r="F78" s="21">
        <v>2082</v>
      </c>
      <c r="G78" s="21">
        <v>11.2</v>
      </c>
      <c r="H78" s="21">
        <v>9.6</v>
      </c>
      <c r="I78" s="22">
        <v>12.8</v>
      </c>
      <c r="J78" s="44">
        <v>13484.1</v>
      </c>
      <c r="K78" s="21">
        <v>1597.3</v>
      </c>
      <c r="L78" s="21">
        <v>1391.3</v>
      </c>
      <c r="M78" s="21">
        <v>1815.2</v>
      </c>
      <c r="N78" s="21">
        <v>11.8</v>
      </c>
      <c r="O78" s="21">
        <v>10.3</v>
      </c>
      <c r="P78" s="22">
        <v>13.5</v>
      </c>
      <c r="Q78" s="44">
        <v>13554.2</v>
      </c>
      <c r="R78" s="21">
        <v>1800.7</v>
      </c>
      <c r="S78" s="21">
        <v>1550.5</v>
      </c>
      <c r="T78" s="21">
        <v>2076.8000000000002</v>
      </c>
      <c r="U78" s="21">
        <v>13.3</v>
      </c>
      <c r="V78" s="21">
        <v>11.4</v>
      </c>
      <c r="W78" s="22">
        <v>15.3</v>
      </c>
      <c r="X78" s="44">
        <v>1472.1</v>
      </c>
      <c r="Y78" s="21">
        <v>231.1</v>
      </c>
      <c r="Z78" s="21">
        <v>195.4</v>
      </c>
      <c r="AA78" s="21">
        <v>265.3</v>
      </c>
      <c r="AB78" s="21">
        <v>15.7</v>
      </c>
      <c r="AC78" s="21">
        <v>13.3</v>
      </c>
      <c r="AD78" s="22">
        <v>18</v>
      </c>
      <c r="AE78" s="35">
        <v>0</v>
      </c>
      <c r="AF78" s="21" t="s">
        <v>874</v>
      </c>
      <c r="AG78" s="21" t="s">
        <v>874</v>
      </c>
      <c r="AH78" s="21" t="s">
        <v>874</v>
      </c>
      <c r="AI78" s="21" t="s">
        <v>874</v>
      </c>
      <c r="AJ78" s="21" t="s">
        <v>874</v>
      </c>
      <c r="AK78" s="22" t="s">
        <v>874</v>
      </c>
    </row>
    <row r="79" spans="1:37">
      <c r="A79" s="6" t="s">
        <v>564</v>
      </c>
      <c r="B79" s="55" t="s">
        <v>565</v>
      </c>
      <c r="C79" s="44">
        <v>29759.5</v>
      </c>
      <c r="D79" s="21">
        <v>3495.6</v>
      </c>
      <c r="E79" s="21">
        <v>3009.5</v>
      </c>
      <c r="F79" s="21">
        <v>3992.8</v>
      </c>
      <c r="G79" s="21">
        <v>11.7</v>
      </c>
      <c r="H79" s="21">
        <v>10.1</v>
      </c>
      <c r="I79" s="22">
        <v>13.4</v>
      </c>
      <c r="J79" s="44">
        <v>25323.8</v>
      </c>
      <c r="K79" s="21">
        <v>3153.2</v>
      </c>
      <c r="L79" s="21">
        <v>2767.3</v>
      </c>
      <c r="M79" s="21">
        <v>3577.8</v>
      </c>
      <c r="N79" s="21">
        <v>12.5</v>
      </c>
      <c r="O79" s="21">
        <v>10.9</v>
      </c>
      <c r="P79" s="22">
        <v>14.1</v>
      </c>
      <c r="Q79" s="44">
        <v>27201.200000000001</v>
      </c>
      <c r="R79" s="21">
        <v>3793</v>
      </c>
      <c r="S79" s="21">
        <v>3287</v>
      </c>
      <c r="T79" s="21">
        <v>4350.3</v>
      </c>
      <c r="U79" s="21">
        <v>13.9</v>
      </c>
      <c r="V79" s="21">
        <v>12.1</v>
      </c>
      <c r="W79" s="22">
        <v>16</v>
      </c>
      <c r="X79" s="44">
        <v>6753.5</v>
      </c>
      <c r="Y79" s="21">
        <v>1110</v>
      </c>
      <c r="Z79" s="21">
        <v>941.3</v>
      </c>
      <c r="AA79" s="21">
        <v>1270.0999999999999</v>
      </c>
      <c r="AB79" s="21">
        <v>16.399999999999999</v>
      </c>
      <c r="AC79" s="21">
        <v>13.9</v>
      </c>
      <c r="AD79" s="22">
        <v>18.8</v>
      </c>
      <c r="AE79" s="35">
        <v>0</v>
      </c>
      <c r="AF79" s="21" t="s">
        <v>874</v>
      </c>
      <c r="AG79" s="21" t="s">
        <v>874</v>
      </c>
      <c r="AH79" s="21" t="s">
        <v>874</v>
      </c>
      <c r="AI79" s="21" t="s">
        <v>874</v>
      </c>
      <c r="AJ79" s="21" t="s">
        <v>874</v>
      </c>
      <c r="AK79" s="22" t="s">
        <v>874</v>
      </c>
    </row>
    <row r="80" spans="1:37">
      <c r="A80" s="6" t="s">
        <v>790</v>
      </c>
      <c r="B80" s="55" t="s">
        <v>791</v>
      </c>
      <c r="C80" s="44">
        <v>36004.400000000001</v>
      </c>
      <c r="D80" s="21">
        <v>3910.1</v>
      </c>
      <c r="E80" s="21">
        <v>3343.5</v>
      </c>
      <c r="F80" s="21">
        <v>4491</v>
      </c>
      <c r="G80" s="21">
        <v>10.9</v>
      </c>
      <c r="H80" s="21">
        <v>9.3000000000000007</v>
      </c>
      <c r="I80" s="22">
        <v>12.5</v>
      </c>
      <c r="J80" s="44">
        <v>19704.3</v>
      </c>
      <c r="K80" s="21">
        <v>2270.1999999999998</v>
      </c>
      <c r="L80" s="21">
        <v>1976.2</v>
      </c>
      <c r="M80" s="21">
        <v>2585.8000000000002</v>
      </c>
      <c r="N80" s="21">
        <v>11.5</v>
      </c>
      <c r="O80" s="21">
        <v>10</v>
      </c>
      <c r="P80" s="22">
        <v>13.1</v>
      </c>
      <c r="Q80" s="44">
        <v>8381.5</v>
      </c>
      <c r="R80" s="21">
        <v>1083.0999999999999</v>
      </c>
      <c r="S80" s="21">
        <v>934.1</v>
      </c>
      <c r="T80" s="21">
        <v>1249.2</v>
      </c>
      <c r="U80" s="21">
        <v>12.9</v>
      </c>
      <c r="V80" s="21">
        <v>11.1</v>
      </c>
      <c r="W80" s="22">
        <v>14.9</v>
      </c>
      <c r="X80" s="44">
        <v>4101.7</v>
      </c>
      <c r="Y80" s="21">
        <v>626.5</v>
      </c>
      <c r="Z80" s="21">
        <v>528.29999999999995</v>
      </c>
      <c r="AA80" s="21">
        <v>720.3</v>
      </c>
      <c r="AB80" s="21">
        <v>15.3</v>
      </c>
      <c r="AC80" s="21">
        <v>12.9</v>
      </c>
      <c r="AD80" s="22">
        <v>17.600000000000001</v>
      </c>
      <c r="AE80" s="35">
        <v>0</v>
      </c>
      <c r="AF80" s="21" t="s">
        <v>874</v>
      </c>
      <c r="AG80" s="21" t="s">
        <v>874</v>
      </c>
      <c r="AH80" s="21" t="s">
        <v>874</v>
      </c>
      <c r="AI80" s="21" t="s">
        <v>874</v>
      </c>
      <c r="AJ80" s="21" t="s">
        <v>874</v>
      </c>
      <c r="AK80" s="22" t="s">
        <v>874</v>
      </c>
    </row>
    <row r="81" spans="1:37">
      <c r="A81" s="6" t="s">
        <v>832</v>
      </c>
      <c r="B81" s="55" t="s">
        <v>833</v>
      </c>
      <c r="C81" s="44">
        <v>47137.5</v>
      </c>
      <c r="D81" s="21">
        <v>5118.2</v>
      </c>
      <c r="E81" s="21">
        <v>4379.8</v>
      </c>
      <c r="F81" s="21">
        <v>5879.1</v>
      </c>
      <c r="G81" s="21">
        <v>10.9</v>
      </c>
      <c r="H81" s="21">
        <v>9.3000000000000007</v>
      </c>
      <c r="I81" s="22">
        <v>12.5</v>
      </c>
      <c r="J81" s="44">
        <v>15462.2</v>
      </c>
      <c r="K81" s="21">
        <v>1781.4</v>
      </c>
      <c r="L81" s="21">
        <v>1547.5</v>
      </c>
      <c r="M81" s="21">
        <v>2024.5</v>
      </c>
      <c r="N81" s="21">
        <v>11.5</v>
      </c>
      <c r="O81" s="21">
        <v>10</v>
      </c>
      <c r="P81" s="22">
        <v>13.1</v>
      </c>
      <c r="Q81" s="44">
        <v>7313.4</v>
      </c>
      <c r="R81" s="21">
        <v>945.4</v>
      </c>
      <c r="S81" s="21">
        <v>813.8</v>
      </c>
      <c r="T81" s="21">
        <v>1090.8</v>
      </c>
      <c r="U81" s="21">
        <v>12.9</v>
      </c>
      <c r="V81" s="21">
        <v>11.1</v>
      </c>
      <c r="W81" s="22">
        <v>14.9</v>
      </c>
      <c r="X81" s="44">
        <v>2563.9</v>
      </c>
      <c r="Y81" s="21">
        <v>391.9</v>
      </c>
      <c r="Z81" s="21">
        <v>331.1</v>
      </c>
      <c r="AA81" s="21">
        <v>450.3</v>
      </c>
      <c r="AB81" s="21">
        <v>15.3</v>
      </c>
      <c r="AC81" s="21">
        <v>12.9</v>
      </c>
      <c r="AD81" s="22">
        <v>17.600000000000001</v>
      </c>
      <c r="AE81" s="35">
        <v>0</v>
      </c>
      <c r="AF81" s="21" t="s">
        <v>874</v>
      </c>
      <c r="AG81" s="21" t="s">
        <v>874</v>
      </c>
      <c r="AH81" s="21" t="s">
        <v>874</v>
      </c>
      <c r="AI81" s="21" t="s">
        <v>874</v>
      </c>
      <c r="AJ81" s="21" t="s">
        <v>874</v>
      </c>
      <c r="AK81" s="22" t="s">
        <v>874</v>
      </c>
    </row>
    <row r="82" spans="1:37">
      <c r="A82" s="6" t="s">
        <v>300</v>
      </c>
      <c r="B82" s="55" t="s">
        <v>301</v>
      </c>
      <c r="C82" s="44">
        <v>3699.6</v>
      </c>
      <c r="D82" s="21">
        <v>481.7</v>
      </c>
      <c r="E82" s="21">
        <v>414.6</v>
      </c>
      <c r="F82" s="21">
        <v>551</v>
      </c>
      <c r="G82" s="21">
        <v>13</v>
      </c>
      <c r="H82" s="21">
        <v>11.2</v>
      </c>
      <c r="I82" s="22">
        <v>14.9</v>
      </c>
      <c r="J82" s="44">
        <v>10758.5</v>
      </c>
      <c r="K82" s="21">
        <v>1484</v>
      </c>
      <c r="L82" s="21">
        <v>1296</v>
      </c>
      <c r="M82" s="21">
        <v>1684.7</v>
      </c>
      <c r="N82" s="21">
        <v>13.8</v>
      </c>
      <c r="O82" s="21">
        <v>12</v>
      </c>
      <c r="P82" s="22">
        <v>15.7</v>
      </c>
      <c r="Q82" s="44">
        <v>10089.299999999999</v>
      </c>
      <c r="R82" s="21">
        <v>1556.5</v>
      </c>
      <c r="S82" s="21">
        <v>1347.3</v>
      </c>
      <c r="T82" s="21">
        <v>1782.2</v>
      </c>
      <c r="U82" s="21">
        <v>15.4</v>
      </c>
      <c r="V82" s="21">
        <v>13.4</v>
      </c>
      <c r="W82" s="22">
        <v>17.7</v>
      </c>
      <c r="X82" s="44">
        <v>31112.9</v>
      </c>
      <c r="Y82" s="21">
        <v>5644.5</v>
      </c>
      <c r="Z82" s="21">
        <v>4800.3</v>
      </c>
      <c r="AA82" s="21">
        <v>6463.5</v>
      </c>
      <c r="AB82" s="21">
        <v>18.100000000000001</v>
      </c>
      <c r="AC82" s="21">
        <v>15.4</v>
      </c>
      <c r="AD82" s="22">
        <v>20.8</v>
      </c>
      <c r="AE82" s="35">
        <v>31286.6</v>
      </c>
      <c r="AF82" s="21">
        <v>7496.4</v>
      </c>
      <c r="AG82" s="21">
        <v>6465.6</v>
      </c>
      <c r="AH82" s="21">
        <v>8630.7999999999993</v>
      </c>
      <c r="AI82" s="21">
        <v>24</v>
      </c>
      <c r="AJ82" s="21">
        <v>20.7</v>
      </c>
      <c r="AK82" s="22">
        <v>27.6</v>
      </c>
    </row>
    <row r="83" spans="1:37">
      <c r="A83" s="6" t="s">
        <v>526</v>
      </c>
      <c r="B83" s="55" t="s">
        <v>527</v>
      </c>
      <c r="C83" s="44">
        <v>63911</v>
      </c>
      <c r="D83" s="21">
        <v>7945.4</v>
      </c>
      <c r="E83" s="21">
        <v>6839.9</v>
      </c>
      <c r="F83" s="21">
        <v>9077</v>
      </c>
      <c r="G83" s="21">
        <v>12.4</v>
      </c>
      <c r="H83" s="21">
        <v>10.7</v>
      </c>
      <c r="I83" s="22">
        <v>14.2</v>
      </c>
      <c r="J83" s="44">
        <v>54563.4</v>
      </c>
      <c r="K83" s="21">
        <v>7188.3</v>
      </c>
      <c r="L83" s="21">
        <v>6285.2</v>
      </c>
      <c r="M83" s="21">
        <v>8139.7</v>
      </c>
      <c r="N83" s="21">
        <v>13.2</v>
      </c>
      <c r="O83" s="21">
        <v>11.5</v>
      </c>
      <c r="P83" s="22">
        <v>14.9</v>
      </c>
      <c r="Q83" s="44">
        <v>36812.1</v>
      </c>
      <c r="R83" s="21">
        <v>5427.2</v>
      </c>
      <c r="S83" s="21">
        <v>4699.5</v>
      </c>
      <c r="T83" s="21">
        <v>6226.5</v>
      </c>
      <c r="U83" s="21">
        <v>14.7</v>
      </c>
      <c r="V83" s="21">
        <v>12.8</v>
      </c>
      <c r="W83" s="22">
        <v>16.899999999999999</v>
      </c>
      <c r="X83" s="44">
        <v>27242.7</v>
      </c>
      <c r="Y83" s="21">
        <v>4728.5</v>
      </c>
      <c r="Z83" s="21">
        <v>4021.5</v>
      </c>
      <c r="AA83" s="21">
        <v>5403.7</v>
      </c>
      <c r="AB83" s="21">
        <v>17.399999999999999</v>
      </c>
      <c r="AC83" s="21">
        <v>14.8</v>
      </c>
      <c r="AD83" s="22">
        <v>19.8</v>
      </c>
      <c r="AE83" s="35">
        <v>13129.9</v>
      </c>
      <c r="AF83" s="21">
        <v>3017.1</v>
      </c>
      <c r="AG83" s="21">
        <v>2601.4</v>
      </c>
      <c r="AH83" s="21">
        <v>3477.5</v>
      </c>
      <c r="AI83" s="21">
        <v>23</v>
      </c>
      <c r="AJ83" s="21">
        <v>19.8</v>
      </c>
      <c r="AK83" s="22">
        <v>26.5</v>
      </c>
    </row>
    <row r="84" spans="1:37">
      <c r="A84" s="6" t="s">
        <v>528</v>
      </c>
      <c r="B84" s="55" t="s">
        <v>529</v>
      </c>
      <c r="C84" s="44">
        <v>14844.9</v>
      </c>
      <c r="D84" s="21">
        <v>1763.7</v>
      </c>
      <c r="E84" s="21">
        <v>1508.8</v>
      </c>
      <c r="F84" s="21">
        <v>2017.7</v>
      </c>
      <c r="G84" s="21">
        <v>11.9</v>
      </c>
      <c r="H84" s="21">
        <v>10.199999999999999</v>
      </c>
      <c r="I84" s="22">
        <v>13.6</v>
      </c>
      <c r="J84" s="44">
        <v>14245.5</v>
      </c>
      <c r="K84" s="21">
        <v>1794.1</v>
      </c>
      <c r="L84" s="21">
        <v>1560.5</v>
      </c>
      <c r="M84" s="21">
        <v>2043.1</v>
      </c>
      <c r="N84" s="21">
        <v>12.6</v>
      </c>
      <c r="O84" s="21">
        <v>11</v>
      </c>
      <c r="P84" s="22">
        <v>14.3</v>
      </c>
      <c r="Q84" s="44">
        <v>12396.3</v>
      </c>
      <c r="R84" s="21">
        <v>1748.4</v>
      </c>
      <c r="S84" s="21">
        <v>1506.2</v>
      </c>
      <c r="T84" s="21">
        <v>2013.8</v>
      </c>
      <c r="U84" s="21">
        <v>14.1</v>
      </c>
      <c r="V84" s="21">
        <v>12.2</v>
      </c>
      <c r="W84" s="22">
        <v>16.2</v>
      </c>
      <c r="X84" s="44">
        <v>9155.9</v>
      </c>
      <c r="Y84" s="21">
        <v>1522</v>
      </c>
      <c r="Z84" s="21">
        <v>1297.3</v>
      </c>
      <c r="AA84" s="21">
        <v>1745.1</v>
      </c>
      <c r="AB84" s="21">
        <v>16.600000000000001</v>
      </c>
      <c r="AC84" s="21">
        <v>14.2</v>
      </c>
      <c r="AD84" s="22">
        <v>19.100000000000001</v>
      </c>
      <c r="AE84" s="35">
        <v>7879.4</v>
      </c>
      <c r="AF84" s="21">
        <v>1738.7</v>
      </c>
      <c r="AG84" s="21">
        <v>1496.3</v>
      </c>
      <c r="AH84" s="21">
        <v>2003.3</v>
      </c>
      <c r="AI84" s="21">
        <v>22.1</v>
      </c>
      <c r="AJ84" s="21">
        <v>19</v>
      </c>
      <c r="AK84" s="22">
        <v>25.4</v>
      </c>
    </row>
    <row r="85" spans="1:37">
      <c r="A85" s="6" t="s">
        <v>404</v>
      </c>
      <c r="B85" s="55" t="s">
        <v>405</v>
      </c>
      <c r="C85" s="44">
        <v>30912.400000000001</v>
      </c>
      <c r="D85" s="21">
        <v>3850.7</v>
      </c>
      <c r="E85" s="21">
        <v>3309.6</v>
      </c>
      <c r="F85" s="21">
        <v>4399</v>
      </c>
      <c r="G85" s="21">
        <v>12.5</v>
      </c>
      <c r="H85" s="21">
        <v>10.7</v>
      </c>
      <c r="I85" s="22">
        <v>14.2</v>
      </c>
      <c r="J85" s="44">
        <v>23598</v>
      </c>
      <c r="K85" s="21">
        <v>3114.7</v>
      </c>
      <c r="L85" s="21">
        <v>2729</v>
      </c>
      <c r="M85" s="21">
        <v>3530.4</v>
      </c>
      <c r="N85" s="21">
        <v>13.2</v>
      </c>
      <c r="O85" s="21">
        <v>11.6</v>
      </c>
      <c r="P85" s="22">
        <v>15</v>
      </c>
      <c r="Q85" s="44">
        <v>43806.2</v>
      </c>
      <c r="R85" s="21">
        <v>6469</v>
      </c>
      <c r="S85" s="21">
        <v>5599.8</v>
      </c>
      <c r="T85" s="21">
        <v>7418.3</v>
      </c>
      <c r="U85" s="21">
        <v>14.8</v>
      </c>
      <c r="V85" s="21">
        <v>12.8</v>
      </c>
      <c r="W85" s="22">
        <v>16.899999999999999</v>
      </c>
      <c r="X85" s="44">
        <v>28080.2</v>
      </c>
      <c r="Y85" s="21">
        <v>4880</v>
      </c>
      <c r="Z85" s="21">
        <v>4150.8</v>
      </c>
      <c r="AA85" s="21">
        <v>5576.9</v>
      </c>
      <c r="AB85" s="21">
        <v>17.399999999999999</v>
      </c>
      <c r="AC85" s="21">
        <v>14.8</v>
      </c>
      <c r="AD85" s="22">
        <v>19.899999999999999</v>
      </c>
      <c r="AE85" s="35">
        <v>13518.2</v>
      </c>
      <c r="AF85" s="21">
        <v>3108.1</v>
      </c>
      <c r="AG85" s="21">
        <v>2677.9</v>
      </c>
      <c r="AH85" s="21">
        <v>3578.8</v>
      </c>
      <c r="AI85" s="21">
        <v>23</v>
      </c>
      <c r="AJ85" s="21">
        <v>19.8</v>
      </c>
      <c r="AK85" s="22">
        <v>26.5</v>
      </c>
    </row>
    <row r="86" spans="1:37">
      <c r="A86" s="6" t="s">
        <v>302</v>
      </c>
      <c r="B86" s="55" t="s">
        <v>303</v>
      </c>
      <c r="C86" s="44">
        <v>6818.8</v>
      </c>
      <c r="D86" s="21">
        <v>879.7</v>
      </c>
      <c r="E86" s="21">
        <v>760.7</v>
      </c>
      <c r="F86" s="21">
        <v>1000.2</v>
      </c>
      <c r="G86" s="21">
        <v>12.9</v>
      </c>
      <c r="H86" s="21">
        <v>11.2</v>
      </c>
      <c r="I86" s="22">
        <v>14.7</v>
      </c>
      <c r="J86" s="44">
        <v>7582.5</v>
      </c>
      <c r="K86" s="21">
        <v>1036.0999999999999</v>
      </c>
      <c r="L86" s="21">
        <v>909.8</v>
      </c>
      <c r="M86" s="21">
        <v>1172.5999999999999</v>
      </c>
      <c r="N86" s="21">
        <v>13.7</v>
      </c>
      <c r="O86" s="21">
        <v>12</v>
      </c>
      <c r="P86" s="22">
        <v>15.5</v>
      </c>
      <c r="Q86" s="44">
        <v>15310.1</v>
      </c>
      <c r="R86" s="21">
        <v>2338.6999999999998</v>
      </c>
      <c r="S86" s="21">
        <v>2029.1</v>
      </c>
      <c r="T86" s="21">
        <v>2679.1</v>
      </c>
      <c r="U86" s="21">
        <v>15.3</v>
      </c>
      <c r="V86" s="21">
        <v>13.3</v>
      </c>
      <c r="W86" s="22">
        <v>17.5</v>
      </c>
      <c r="X86" s="44">
        <v>14489.4</v>
      </c>
      <c r="Y86" s="21">
        <v>2601.1</v>
      </c>
      <c r="Z86" s="21">
        <v>2222.8000000000002</v>
      </c>
      <c r="AA86" s="21">
        <v>2960</v>
      </c>
      <c r="AB86" s="21">
        <v>18</v>
      </c>
      <c r="AC86" s="21">
        <v>15.3</v>
      </c>
      <c r="AD86" s="22">
        <v>20.399999999999999</v>
      </c>
      <c r="AE86" s="35">
        <v>8291.1</v>
      </c>
      <c r="AF86" s="21">
        <v>1963.7</v>
      </c>
      <c r="AG86" s="21">
        <v>1697.9</v>
      </c>
      <c r="AH86" s="21">
        <v>2251.9</v>
      </c>
      <c r="AI86" s="21">
        <v>23.7</v>
      </c>
      <c r="AJ86" s="21">
        <v>20.5</v>
      </c>
      <c r="AK86" s="22">
        <v>27.2</v>
      </c>
    </row>
    <row r="87" spans="1:37">
      <c r="A87" s="6" t="s">
        <v>620</v>
      </c>
      <c r="B87" s="55" t="s">
        <v>621</v>
      </c>
      <c r="C87" s="44">
        <v>38087.699999999997</v>
      </c>
      <c r="D87" s="21">
        <v>4596.6000000000004</v>
      </c>
      <c r="E87" s="21">
        <v>3964</v>
      </c>
      <c r="F87" s="21">
        <v>5247.1</v>
      </c>
      <c r="G87" s="21">
        <v>12.1</v>
      </c>
      <c r="H87" s="21">
        <v>10.4</v>
      </c>
      <c r="I87" s="22">
        <v>13.8</v>
      </c>
      <c r="J87" s="44">
        <v>13442.9</v>
      </c>
      <c r="K87" s="21">
        <v>1719.6</v>
      </c>
      <c r="L87" s="21">
        <v>1505.9</v>
      </c>
      <c r="M87" s="21">
        <v>1948.1</v>
      </c>
      <c r="N87" s="21">
        <v>12.8</v>
      </c>
      <c r="O87" s="21">
        <v>11.2</v>
      </c>
      <c r="P87" s="22">
        <v>14.5</v>
      </c>
      <c r="Q87" s="44">
        <v>8227.6</v>
      </c>
      <c r="R87" s="21">
        <v>1178.3</v>
      </c>
      <c r="S87" s="21">
        <v>1019.8</v>
      </c>
      <c r="T87" s="21">
        <v>1351.4</v>
      </c>
      <c r="U87" s="21">
        <v>14.3</v>
      </c>
      <c r="V87" s="21">
        <v>12.4</v>
      </c>
      <c r="W87" s="22">
        <v>16.399999999999999</v>
      </c>
      <c r="X87" s="44">
        <v>4859.2</v>
      </c>
      <c r="Y87" s="21">
        <v>819.9</v>
      </c>
      <c r="Z87" s="21">
        <v>698.7</v>
      </c>
      <c r="AA87" s="21">
        <v>937.5</v>
      </c>
      <c r="AB87" s="21">
        <v>16.899999999999999</v>
      </c>
      <c r="AC87" s="21">
        <v>14.4</v>
      </c>
      <c r="AD87" s="22">
        <v>19.3</v>
      </c>
      <c r="AE87" s="35">
        <v>543.70000000000005</v>
      </c>
      <c r="AF87" s="21">
        <v>121.6</v>
      </c>
      <c r="AG87" s="21">
        <v>104.7</v>
      </c>
      <c r="AH87" s="21">
        <v>140.4</v>
      </c>
      <c r="AI87" s="21">
        <v>22.4</v>
      </c>
      <c r="AJ87" s="21">
        <v>19.3</v>
      </c>
      <c r="AK87" s="22">
        <v>25.8</v>
      </c>
    </row>
    <row r="88" spans="1:37">
      <c r="A88" s="6" t="s">
        <v>838</v>
      </c>
      <c r="B88" s="55" t="s">
        <v>839</v>
      </c>
      <c r="C88" s="44">
        <v>48607.3</v>
      </c>
      <c r="D88" s="21">
        <v>4850.5</v>
      </c>
      <c r="E88" s="21">
        <v>4151.8999999999996</v>
      </c>
      <c r="F88" s="21">
        <v>5569.3</v>
      </c>
      <c r="G88" s="21">
        <v>10</v>
      </c>
      <c r="H88" s="21">
        <v>8.5</v>
      </c>
      <c r="I88" s="22">
        <v>11.5</v>
      </c>
      <c r="J88" s="44">
        <v>9201.6</v>
      </c>
      <c r="K88" s="21">
        <v>974.7</v>
      </c>
      <c r="L88" s="21">
        <v>847.4</v>
      </c>
      <c r="M88" s="21">
        <v>1111.2</v>
      </c>
      <c r="N88" s="21">
        <v>10.6</v>
      </c>
      <c r="O88" s="21">
        <v>9.1999999999999993</v>
      </c>
      <c r="P88" s="22">
        <v>12.1</v>
      </c>
      <c r="Q88" s="44">
        <v>6010.4</v>
      </c>
      <c r="R88" s="21">
        <v>715</v>
      </c>
      <c r="S88" s="21">
        <v>614.20000000000005</v>
      </c>
      <c r="T88" s="21">
        <v>824.8</v>
      </c>
      <c r="U88" s="21">
        <v>11.9</v>
      </c>
      <c r="V88" s="21">
        <v>10.199999999999999</v>
      </c>
      <c r="W88" s="22">
        <v>13.7</v>
      </c>
      <c r="X88" s="44">
        <v>3283.7</v>
      </c>
      <c r="Y88" s="21">
        <v>462.6</v>
      </c>
      <c r="Z88" s="21">
        <v>390</v>
      </c>
      <c r="AA88" s="21">
        <v>533.1</v>
      </c>
      <c r="AB88" s="21">
        <v>14.1</v>
      </c>
      <c r="AC88" s="21">
        <v>11.9</v>
      </c>
      <c r="AD88" s="22">
        <v>16.2</v>
      </c>
      <c r="AE88" s="35">
        <v>0</v>
      </c>
      <c r="AF88" s="21" t="s">
        <v>874</v>
      </c>
      <c r="AG88" s="21" t="s">
        <v>874</v>
      </c>
      <c r="AH88" s="21" t="s">
        <v>874</v>
      </c>
      <c r="AI88" s="21" t="s">
        <v>874</v>
      </c>
      <c r="AJ88" s="21" t="s">
        <v>874</v>
      </c>
      <c r="AK88" s="22" t="s">
        <v>874</v>
      </c>
    </row>
    <row r="89" spans="1:37">
      <c r="A89" s="6" t="s">
        <v>582</v>
      </c>
      <c r="B89" s="55" t="s">
        <v>583</v>
      </c>
      <c r="C89" s="44">
        <v>9473.7999999999993</v>
      </c>
      <c r="D89" s="21">
        <v>1023.2</v>
      </c>
      <c r="E89" s="21">
        <v>872.1</v>
      </c>
      <c r="F89" s="21">
        <v>1176.7</v>
      </c>
      <c r="G89" s="21">
        <v>10.8</v>
      </c>
      <c r="H89" s="21">
        <v>9.1999999999999993</v>
      </c>
      <c r="I89" s="22">
        <v>12.4</v>
      </c>
      <c r="J89" s="44">
        <v>25470.2</v>
      </c>
      <c r="K89" s="21">
        <v>2918.9</v>
      </c>
      <c r="L89" s="21">
        <v>2528.5</v>
      </c>
      <c r="M89" s="21">
        <v>3323.7</v>
      </c>
      <c r="N89" s="21">
        <v>11.5</v>
      </c>
      <c r="O89" s="21">
        <v>9.9</v>
      </c>
      <c r="P89" s="22">
        <v>13</v>
      </c>
      <c r="Q89" s="44">
        <v>24731.599999999999</v>
      </c>
      <c r="R89" s="21">
        <v>3180.4</v>
      </c>
      <c r="S89" s="21">
        <v>2726.4</v>
      </c>
      <c r="T89" s="21">
        <v>3675.3</v>
      </c>
      <c r="U89" s="21">
        <v>12.9</v>
      </c>
      <c r="V89" s="21">
        <v>11</v>
      </c>
      <c r="W89" s="22">
        <v>14.9</v>
      </c>
      <c r="X89" s="44">
        <v>36559.4</v>
      </c>
      <c r="Y89" s="21">
        <v>5559.9</v>
      </c>
      <c r="Z89" s="21">
        <v>4709.3</v>
      </c>
      <c r="AA89" s="21">
        <v>6403.3</v>
      </c>
      <c r="AB89" s="21">
        <v>15.2</v>
      </c>
      <c r="AC89" s="21">
        <v>12.9</v>
      </c>
      <c r="AD89" s="22">
        <v>17.5</v>
      </c>
      <c r="AE89" s="35">
        <v>35520.1</v>
      </c>
      <c r="AF89" s="21">
        <v>7220.4</v>
      </c>
      <c r="AG89" s="21">
        <v>6163.6</v>
      </c>
      <c r="AH89" s="21">
        <v>8393.4</v>
      </c>
      <c r="AI89" s="21">
        <v>20.3</v>
      </c>
      <c r="AJ89" s="21">
        <v>17.399999999999999</v>
      </c>
      <c r="AK89" s="22">
        <v>23.6</v>
      </c>
    </row>
    <row r="90" spans="1:37">
      <c r="A90" s="6" t="s">
        <v>542</v>
      </c>
      <c r="B90" s="55" t="s">
        <v>543</v>
      </c>
      <c r="C90" s="44">
        <v>13969.8</v>
      </c>
      <c r="D90" s="21">
        <v>1739.7</v>
      </c>
      <c r="E90" s="21">
        <v>1495.8</v>
      </c>
      <c r="F90" s="21">
        <v>1989.9</v>
      </c>
      <c r="G90" s="21">
        <v>12.5</v>
      </c>
      <c r="H90" s="21">
        <v>10.7</v>
      </c>
      <c r="I90" s="22">
        <v>14.2</v>
      </c>
      <c r="J90" s="44">
        <v>19850.2</v>
      </c>
      <c r="K90" s="21">
        <v>2619.6</v>
      </c>
      <c r="L90" s="21">
        <v>2281.6</v>
      </c>
      <c r="M90" s="21">
        <v>2970.7</v>
      </c>
      <c r="N90" s="21">
        <v>13.2</v>
      </c>
      <c r="O90" s="21">
        <v>11.5</v>
      </c>
      <c r="P90" s="22">
        <v>15</v>
      </c>
      <c r="Q90" s="44">
        <v>17345.099999999999</v>
      </c>
      <c r="R90" s="21">
        <v>2561.6999999999998</v>
      </c>
      <c r="S90" s="21">
        <v>2213.1</v>
      </c>
      <c r="T90" s="21">
        <v>2945.9</v>
      </c>
      <c r="U90" s="21">
        <v>14.8</v>
      </c>
      <c r="V90" s="21">
        <v>12.8</v>
      </c>
      <c r="W90" s="22">
        <v>17</v>
      </c>
      <c r="X90" s="44">
        <v>12496.2</v>
      </c>
      <c r="Y90" s="21">
        <v>2172.9</v>
      </c>
      <c r="Z90" s="21">
        <v>1850.9</v>
      </c>
      <c r="AA90" s="21">
        <v>2486.8000000000002</v>
      </c>
      <c r="AB90" s="21">
        <v>17.399999999999999</v>
      </c>
      <c r="AC90" s="21">
        <v>14.8</v>
      </c>
      <c r="AD90" s="22">
        <v>19.899999999999999</v>
      </c>
      <c r="AE90" s="35">
        <v>617.70000000000005</v>
      </c>
      <c r="AF90" s="21">
        <v>142.19999999999999</v>
      </c>
      <c r="AG90" s="21">
        <v>122.4</v>
      </c>
      <c r="AH90" s="21">
        <v>164.2</v>
      </c>
      <c r="AI90" s="21">
        <v>23</v>
      </c>
      <c r="AJ90" s="21">
        <v>19.8</v>
      </c>
      <c r="AK90" s="22">
        <v>26.6</v>
      </c>
    </row>
    <row r="91" spans="1:37">
      <c r="A91" s="6" t="s">
        <v>818</v>
      </c>
      <c r="B91" s="55" t="s">
        <v>819</v>
      </c>
      <c r="C91" s="44">
        <v>26502.1</v>
      </c>
      <c r="D91" s="21">
        <v>2817.4</v>
      </c>
      <c r="E91" s="21">
        <v>2419.9</v>
      </c>
      <c r="F91" s="21">
        <v>3232.8</v>
      </c>
      <c r="G91" s="21">
        <v>10.6</v>
      </c>
      <c r="H91" s="21">
        <v>9.1</v>
      </c>
      <c r="I91" s="22">
        <v>12.2</v>
      </c>
      <c r="J91" s="44">
        <v>7352.8</v>
      </c>
      <c r="K91" s="21">
        <v>829.3</v>
      </c>
      <c r="L91" s="21">
        <v>722.8</v>
      </c>
      <c r="M91" s="21">
        <v>942.7</v>
      </c>
      <c r="N91" s="21">
        <v>11.3</v>
      </c>
      <c r="O91" s="21">
        <v>9.8000000000000007</v>
      </c>
      <c r="P91" s="22">
        <v>12.8</v>
      </c>
      <c r="Q91" s="44">
        <v>1799.9</v>
      </c>
      <c r="R91" s="21">
        <v>227.7</v>
      </c>
      <c r="S91" s="21">
        <v>196.2</v>
      </c>
      <c r="T91" s="21">
        <v>261.7</v>
      </c>
      <c r="U91" s="21">
        <v>12.6</v>
      </c>
      <c r="V91" s="21">
        <v>10.9</v>
      </c>
      <c r="W91" s="22">
        <v>14.5</v>
      </c>
      <c r="X91" s="44">
        <v>2055.1</v>
      </c>
      <c r="Y91" s="21">
        <v>307.2</v>
      </c>
      <c r="Z91" s="21">
        <v>259.7</v>
      </c>
      <c r="AA91" s="21">
        <v>353.6</v>
      </c>
      <c r="AB91" s="21">
        <v>15</v>
      </c>
      <c r="AC91" s="21">
        <v>12.6</v>
      </c>
      <c r="AD91" s="22">
        <v>17.2</v>
      </c>
      <c r="AE91" s="35">
        <v>0</v>
      </c>
      <c r="AF91" s="21" t="s">
        <v>874</v>
      </c>
      <c r="AG91" s="21" t="s">
        <v>874</v>
      </c>
      <c r="AH91" s="21" t="s">
        <v>874</v>
      </c>
      <c r="AI91" s="21" t="s">
        <v>874</v>
      </c>
      <c r="AJ91" s="21" t="s">
        <v>874</v>
      </c>
      <c r="AK91" s="22" t="s">
        <v>874</v>
      </c>
    </row>
    <row r="92" spans="1:37">
      <c r="A92" s="6" t="s">
        <v>566</v>
      </c>
      <c r="B92" s="55" t="s">
        <v>567</v>
      </c>
      <c r="C92" s="44">
        <v>15058.3</v>
      </c>
      <c r="D92" s="21">
        <v>1794.6</v>
      </c>
      <c r="E92" s="21">
        <v>1540.2</v>
      </c>
      <c r="F92" s="21">
        <v>2056</v>
      </c>
      <c r="G92" s="21">
        <v>11.9</v>
      </c>
      <c r="H92" s="21">
        <v>10.199999999999999</v>
      </c>
      <c r="I92" s="22">
        <v>13.7</v>
      </c>
      <c r="J92" s="44">
        <v>14413.7</v>
      </c>
      <c r="K92" s="21">
        <v>1820.8</v>
      </c>
      <c r="L92" s="21">
        <v>1590.5</v>
      </c>
      <c r="M92" s="21">
        <v>2065.3000000000002</v>
      </c>
      <c r="N92" s="21">
        <v>12.6</v>
      </c>
      <c r="O92" s="21">
        <v>11</v>
      </c>
      <c r="P92" s="22">
        <v>14.3</v>
      </c>
      <c r="Q92" s="44">
        <v>9652.1</v>
      </c>
      <c r="R92" s="21">
        <v>1365.4</v>
      </c>
      <c r="S92" s="21">
        <v>1179.7</v>
      </c>
      <c r="T92" s="21">
        <v>1568.3</v>
      </c>
      <c r="U92" s="21">
        <v>14.1</v>
      </c>
      <c r="V92" s="21">
        <v>12.2</v>
      </c>
      <c r="W92" s="22">
        <v>16.2</v>
      </c>
      <c r="X92" s="44">
        <v>8159.8</v>
      </c>
      <c r="Y92" s="21">
        <v>1360.3</v>
      </c>
      <c r="Z92" s="21">
        <v>1157.0999999999999</v>
      </c>
      <c r="AA92" s="21">
        <v>1560.5</v>
      </c>
      <c r="AB92" s="21">
        <v>16.7</v>
      </c>
      <c r="AC92" s="21">
        <v>14.2</v>
      </c>
      <c r="AD92" s="22">
        <v>19.100000000000001</v>
      </c>
      <c r="AE92" s="35">
        <v>7687.1</v>
      </c>
      <c r="AF92" s="21">
        <v>1700.5</v>
      </c>
      <c r="AG92" s="21">
        <v>1463.4</v>
      </c>
      <c r="AH92" s="21">
        <v>1969.4</v>
      </c>
      <c r="AI92" s="21">
        <v>22.1</v>
      </c>
      <c r="AJ92" s="21">
        <v>19</v>
      </c>
      <c r="AK92" s="22">
        <v>25.6</v>
      </c>
    </row>
    <row r="93" spans="1:37">
      <c r="A93" s="6" t="s">
        <v>584</v>
      </c>
      <c r="B93" s="55" t="s">
        <v>585</v>
      </c>
      <c r="C93" s="44">
        <v>15631.1</v>
      </c>
      <c r="D93" s="21">
        <v>1782.3</v>
      </c>
      <c r="E93" s="21">
        <v>1530.1</v>
      </c>
      <c r="F93" s="21">
        <v>2037.1</v>
      </c>
      <c r="G93" s="21">
        <v>11.4</v>
      </c>
      <c r="H93" s="21">
        <v>9.8000000000000007</v>
      </c>
      <c r="I93" s="22">
        <v>13</v>
      </c>
      <c r="J93" s="44">
        <v>12248.4</v>
      </c>
      <c r="K93" s="21">
        <v>1480.9</v>
      </c>
      <c r="L93" s="21">
        <v>1292.5</v>
      </c>
      <c r="M93" s="21">
        <v>1682.1</v>
      </c>
      <c r="N93" s="21">
        <v>12.1</v>
      </c>
      <c r="O93" s="21">
        <v>10.6</v>
      </c>
      <c r="P93" s="22">
        <v>13.7</v>
      </c>
      <c r="Q93" s="44">
        <v>11540.9</v>
      </c>
      <c r="R93" s="21">
        <v>1563.5</v>
      </c>
      <c r="S93" s="21">
        <v>1347.7</v>
      </c>
      <c r="T93" s="21">
        <v>1802.4</v>
      </c>
      <c r="U93" s="21">
        <v>13.5</v>
      </c>
      <c r="V93" s="21">
        <v>11.7</v>
      </c>
      <c r="W93" s="22">
        <v>15.6</v>
      </c>
      <c r="X93" s="44">
        <v>7955.9</v>
      </c>
      <c r="Y93" s="21">
        <v>1271.5999999999999</v>
      </c>
      <c r="Z93" s="21">
        <v>1081</v>
      </c>
      <c r="AA93" s="21">
        <v>1457.4</v>
      </c>
      <c r="AB93" s="21">
        <v>16</v>
      </c>
      <c r="AC93" s="21">
        <v>13.6</v>
      </c>
      <c r="AD93" s="22">
        <v>18.3</v>
      </c>
      <c r="AE93" s="35">
        <v>4351.8</v>
      </c>
      <c r="AF93" s="21">
        <v>925.3</v>
      </c>
      <c r="AG93" s="21">
        <v>793.6</v>
      </c>
      <c r="AH93" s="21">
        <v>1068.8</v>
      </c>
      <c r="AI93" s="21">
        <v>21.3</v>
      </c>
      <c r="AJ93" s="21">
        <v>18.2</v>
      </c>
      <c r="AK93" s="22">
        <v>24.6</v>
      </c>
    </row>
    <row r="94" spans="1:37">
      <c r="A94" s="6" t="s">
        <v>688</v>
      </c>
      <c r="B94" s="55" t="s">
        <v>689</v>
      </c>
      <c r="C94" s="44">
        <v>38225.4</v>
      </c>
      <c r="D94" s="21">
        <v>4503.1000000000004</v>
      </c>
      <c r="E94" s="21">
        <v>3874.4</v>
      </c>
      <c r="F94" s="21">
        <v>5151.8</v>
      </c>
      <c r="G94" s="21">
        <v>11.8</v>
      </c>
      <c r="H94" s="21">
        <v>10.1</v>
      </c>
      <c r="I94" s="22">
        <v>13.5</v>
      </c>
      <c r="J94" s="44">
        <v>13376.3</v>
      </c>
      <c r="K94" s="21">
        <v>1670.4</v>
      </c>
      <c r="L94" s="21">
        <v>1463.9</v>
      </c>
      <c r="M94" s="21">
        <v>1891.9</v>
      </c>
      <c r="N94" s="21">
        <v>12.5</v>
      </c>
      <c r="O94" s="21">
        <v>10.9</v>
      </c>
      <c r="P94" s="22">
        <v>14.1</v>
      </c>
      <c r="Q94" s="44">
        <v>6482.5</v>
      </c>
      <c r="R94" s="21">
        <v>906.5</v>
      </c>
      <c r="S94" s="21">
        <v>784.7</v>
      </c>
      <c r="T94" s="21">
        <v>1040.0999999999999</v>
      </c>
      <c r="U94" s="21">
        <v>14</v>
      </c>
      <c r="V94" s="21">
        <v>12.1</v>
      </c>
      <c r="W94" s="22">
        <v>16</v>
      </c>
      <c r="X94" s="44">
        <v>3079.9</v>
      </c>
      <c r="Y94" s="21">
        <v>507.6</v>
      </c>
      <c r="Z94" s="21">
        <v>430.4</v>
      </c>
      <c r="AA94" s="21">
        <v>580.6</v>
      </c>
      <c r="AB94" s="21">
        <v>16.5</v>
      </c>
      <c r="AC94" s="21">
        <v>14</v>
      </c>
      <c r="AD94" s="22">
        <v>18.899999999999999</v>
      </c>
      <c r="AE94" s="35">
        <v>0</v>
      </c>
      <c r="AF94" s="21" t="s">
        <v>874</v>
      </c>
      <c r="AG94" s="21" t="s">
        <v>874</v>
      </c>
      <c r="AH94" s="21" t="s">
        <v>874</v>
      </c>
      <c r="AI94" s="21" t="s">
        <v>874</v>
      </c>
      <c r="AJ94" s="21" t="s">
        <v>874</v>
      </c>
      <c r="AK94" s="22" t="s">
        <v>874</v>
      </c>
    </row>
    <row r="95" spans="1:37">
      <c r="A95" s="6" t="s">
        <v>288</v>
      </c>
      <c r="B95" s="55" t="s">
        <v>289</v>
      </c>
      <c r="C95" s="44">
        <v>0</v>
      </c>
      <c r="D95" s="21" t="s">
        <v>874</v>
      </c>
      <c r="E95" s="21" t="s">
        <v>874</v>
      </c>
      <c r="F95" s="21" t="s">
        <v>874</v>
      </c>
      <c r="G95" s="21" t="s">
        <v>874</v>
      </c>
      <c r="H95" s="21" t="s">
        <v>874</v>
      </c>
      <c r="I95" s="22" t="s">
        <v>874</v>
      </c>
      <c r="J95" s="44">
        <v>6775.1</v>
      </c>
      <c r="K95" s="21">
        <v>958.3</v>
      </c>
      <c r="L95" s="21">
        <v>835.6</v>
      </c>
      <c r="M95" s="21">
        <v>1088.5</v>
      </c>
      <c r="N95" s="21">
        <v>14.1</v>
      </c>
      <c r="O95" s="21">
        <v>12.3</v>
      </c>
      <c r="P95" s="22">
        <v>16.100000000000001</v>
      </c>
      <c r="Q95" s="44">
        <v>16003.4</v>
      </c>
      <c r="R95" s="21">
        <v>2529.3000000000002</v>
      </c>
      <c r="S95" s="21">
        <v>2184.4</v>
      </c>
      <c r="T95" s="21">
        <v>2898.3</v>
      </c>
      <c r="U95" s="21">
        <v>15.8</v>
      </c>
      <c r="V95" s="21">
        <v>13.6</v>
      </c>
      <c r="W95" s="22">
        <v>18.100000000000001</v>
      </c>
      <c r="X95" s="44">
        <v>20492.2</v>
      </c>
      <c r="Y95" s="21">
        <v>3802.7</v>
      </c>
      <c r="Z95" s="21">
        <v>3262.3</v>
      </c>
      <c r="AA95" s="21">
        <v>4341.7</v>
      </c>
      <c r="AB95" s="21">
        <v>18.600000000000001</v>
      </c>
      <c r="AC95" s="21">
        <v>15.9</v>
      </c>
      <c r="AD95" s="22">
        <v>21.2</v>
      </c>
      <c r="AE95" s="35">
        <v>8917.4</v>
      </c>
      <c r="AF95" s="21">
        <v>2179.1999999999998</v>
      </c>
      <c r="AG95" s="21">
        <v>1888.2</v>
      </c>
      <c r="AH95" s="21">
        <v>2495.1</v>
      </c>
      <c r="AI95" s="21">
        <v>24.4</v>
      </c>
      <c r="AJ95" s="21">
        <v>21.2</v>
      </c>
      <c r="AK95" s="22">
        <v>28</v>
      </c>
    </row>
    <row r="96" spans="1:37">
      <c r="A96" s="6" t="s">
        <v>340</v>
      </c>
      <c r="B96" s="55" t="s">
        <v>341</v>
      </c>
      <c r="C96" s="44">
        <v>3216.5</v>
      </c>
      <c r="D96" s="21">
        <v>408.6</v>
      </c>
      <c r="E96" s="21">
        <v>352.6</v>
      </c>
      <c r="F96" s="21">
        <v>465.9</v>
      </c>
      <c r="G96" s="21">
        <v>12.7</v>
      </c>
      <c r="H96" s="21">
        <v>11</v>
      </c>
      <c r="I96" s="22">
        <v>14.5</v>
      </c>
      <c r="J96" s="44">
        <v>12884.3</v>
      </c>
      <c r="K96" s="21">
        <v>1734.2</v>
      </c>
      <c r="L96" s="21">
        <v>1520.8</v>
      </c>
      <c r="M96" s="21">
        <v>1964.4</v>
      </c>
      <c r="N96" s="21">
        <v>13.5</v>
      </c>
      <c r="O96" s="21">
        <v>11.8</v>
      </c>
      <c r="P96" s="22">
        <v>15.2</v>
      </c>
      <c r="Q96" s="44">
        <v>15664.4</v>
      </c>
      <c r="R96" s="21">
        <v>2358.6999999999998</v>
      </c>
      <c r="S96" s="21">
        <v>2044.6</v>
      </c>
      <c r="T96" s="21">
        <v>2705.3</v>
      </c>
      <c r="U96" s="21">
        <v>15.1</v>
      </c>
      <c r="V96" s="21">
        <v>13.1</v>
      </c>
      <c r="W96" s="22">
        <v>17.3</v>
      </c>
      <c r="X96" s="44">
        <v>16678.099999999999</v>
      </c>
      <c r="Y96" s="21">
        <v>2954.8</v>
      </c>
      <c r="Z96" s="21">
        <v>2517.1</v>
      </c>
      <c r="AA96" s="21">
        <v>3373.7</v>
      </c>
      <c r="AB96" s="21">
        <v>17.7</v>
      </c>
      <c r="AC96" s="21">
        <v>15.1</v>
      </c>
      <c r="AD96" s="22">
        <v>20.2</v>
      </c>
      <c r="AE96" s="35">
        <v>10606.6</v>
      </c>
      <c r="AF96" s="21">
        <v>2484.8000000000002</v>
      </c>
      <c r="AG96" s="21">
        <v>2145.1</v>
      </c>
      <c r="AH96" s="21">
        <v>2859.8</v>
      </c>
      <c r="AI96" s="21">
        <v>23.4</v>
      </c>
      <c r="AJ96" s="21">
        <v>20.2</v>
      </c>
      <c r="AK96" s="22">
        <v>27</v>
      </c>
    </row>
    <row r="97" spans="1:37">
      <c r="A97" s="6" t="s">
        <v>530</v>
      </c>
      <c r="B97" s="55" t="s">
        <v>531</v>
      </c>
      <c r="C97" s="44">
        <v>0</v>
      </c>
      <c r="D97" s="21" t="s">
        <v>874</v>
      </c>
      <c r="E97" s="21" t="s">
        <v>874</v>
      </c>
      <c r="F97" s="21" t="s">
        <v>874</v>
      </c>
      <c r="G97" s="21" t="s">
        <v>874</v>
      </c>
      <c r="H97" s="21" t="s">
        <v>874</v>
      </c>
      <c r="I97" s="22" t="s">
        <v>874</v>
      </c>
      <c r="J97" s="44">
        <v>15151.2</v>
      </c>
      <c r="K97" s="21">
        <v>1920.7</v>
      </c>
      <c r="L97" s="21">
        <v>1674.5</v>
      </c>
      <c r="M97" s="21">
        <v>2180</v>
      </c>
      <c r="N97" s="21">
        <v>12.7</v>
      </c>
      <c r="O97" s="21">
        <v>11.1</v>
      </c>
      <c r="P97" s="22">
        <v>14.4</v>
      </c>
      <c r="Q97" s="44">
        <v>22129.599999999999</v>
      </c>
      <c r="R97" s="21">
        <v>3141.8</v>
      </c>
      <c r="S97" s="21">
        <v>2713.2</v>
      </c>
      <c r="T97" s="21">
        <v>3611.1</v>
      </c>
      <c r="U97" s="21">
        <v>14.2</v>
      </c>
      <c r="V97" s="21">
        <v>12.3</v>
      </c>
      <c r="W97" s="22">
        <v>16.3</v>
      </c>
      <c r="X97" s="44">
        <v>9763.6</v>
      </c>
      <c r="Y97" s="21">
        <v>1633.9</v>
      </c>
      <c r="Z97" s="21">
        <v>1385.6</v>
      </c>
      <c r="AA97" s="21">
        <v>1872.6</v>
      </c>
      <c r="AB97" s="21">
        <v>16.7</v>
      </c>
      <c r="AC97" s="21">
        <v>14.2</v>
      </c>
      <c r="AD97" s="22">
        <v>19.2</v>
      </c>
      <c r="AE97" s="35">
        <v>736.6</v>
      </c>
      <c r="AF97" s="21">
        <v>163.6</v>
      </c>
      <c r="AG97" s="21">
        <v>140.69999999999999</v>
      </c>
      <c r="AH97" s="21">
        <v>189</v>
      </c>
      <c r="AI97" s="21">
        <v>22.2</v>
      </c>
      <c r="AJ97" s="21">
        <v>19.100000000000001</v>
      </c>
      <c r="AK97" s="22">
        <v>25.7</v>
      </c>
    </row>
    <row r="98" spans="1:37">
      <c r="A98" s="6" t="s">
        <v>568</v>
      </c>
      <c r="B98" s="55" t="s">
        <v>569</v>
      </c>
      <c r="C98" s="44">
        <v>13155.9</v>
      </c>
      <c r="D98" s="21">
        <v>1577.6</v>
      </c>
      <c r="E98" s="21">
        <v>1357.6</v>
      </c>
      <c r="F98" s="21">
        <v>1805.5</v>
      </c>
      <c r="G98" s="21">
        <v>12</v>
      </c>
      <c r="H98" s="21">
        <v>10.3</v>
      </c>
      <c r="I98" s="22">
        <v>13.7</v>
      </c>
      <c r="J98" s="44">
        <v>14929.2</v>
      </c>
      <c r="K98" s="21">
        <v>1897.6</v>
      </c>
      <c r="L98" s="21">
        <v>1660.1</v>
      </c>
      <c r="M98" s="21">
        <v>2151.1</v>
      </c>
      <c r="N98" s="21">
        <v>12.7</v>
      </c>
      <c r="O98" s="21">
        <v>11.1</v>
      </c>
      <c r="P98" s="22">
        <v>14.4</v>
      </c>
      <c r="Q98" s="44">
        <v>11006.9</v>
      </c>
      <c r="R98" s="21">
        <v>1566.4</v>
      </c>
      <c r="S98" s="21">
        <v>1356.7</v>
      </c>
      <c r="T98" s="21">
        <v>1798.7</v>
      </c>
      <c r="U98" s="21">
        <v>14.2</v>
      </c>
      <c r="V98" s="21">
        <v>12.3</v>
      </c>
      <c r="W98" s="22">
        <v>16.3</v>
      </c>
      <c r="X98" s="44">
        <v>6910.8</v>
      </c>
      <c r="Y98" s="21">
        <v>1158.9000000000001</v>
      </c>
      <c r="Z98" s="21">
        <v>982.3</v>
      </c>
      <c r="AA98" s="21">
        <v>1326.6</v>
      </c>
      <c r="AB98" s="21">
        <v>16.8</v>
      </c>
      <c r="AC98" s="21">
        <v>14.2</v>
      </c>
      <c r="AD98" s="22">
        <v>19.2</v>
      </c>
      <c r="AE98" s="35">
        <v>3067.2</v>
      </c>
      <c r="AF98" s="21">
        <v>682.2</v>
      </c>
      <c r="AG98" s="21">
        <v>587</v>
      </c>
      <c r="AH98" s="21">
        <v>789.5</v>
      </c>
      <c r="AI98" s="21">
        <v>22.2</v>
      </c>
      <c r="AJ98" s="21">
        <v>19.100000000000001</v>
      </c>
      <c r="AK98" s="22">
        <v>25.7</v>
      </c>
    </row>
    <row r="99" spans="1:37">
      <c r="A99" s="6" t="s">
        <v>406</v>
      </c>
      <c r="B99" s="55" t="s">
        <v>407</v>
      </c>
      <c r="C99" s="44">
        <v>10712.4</v>
      </c>
      <c r="D99" s="21">
        <v>1329.7</v>
      </c>
      <c r="E99" s="21">
        <v>1141.5</v>
      </c>
      <c r="F99" s="21">
        <v>1525</v>
      </c>
      <c r="G99" s="21">
        <v>12.4</v>
      </c>
      <c r="H99" s="21">
        <v>10.7</v>
      </c>
      <c r="I99" s="22">
        <v>14.2</v>
      </c>
      <c r="J99" s="44">
        <v>15005.5</v>
      </c>
      <c r="K99" s="21">
        <v>1973.9</v>
      </c>
      <c r="L99" s="21">
        <v>1717.3</v>
      </c>
      <c r="M99" s="21">
        <v>2241.6999999999998</v>
      </c>
      <c r="N99" s="21">
        <v>13.2</v>
      </c>
      <c r="O99" s="21">
        <v>11.4</v>
      </c>
      <c r="P99" s="22">
        <v>14.9</v>
      </c>
      <c r="Q99" s="44">
        <v>15263.7</v>
      </c>
      <c r="R99" s="21">
        <v>2247.4</v>
      </c>
      <c r="S99" s="21">
        <v>1941.4</v>
      </c>
      <c r="T99" s="21">
        <v>2581.9</v>
      </c>
      <c r="U99" s="21">
        <v>14.7</v>
      </c>
      <c r="V99" s="21">
        <v>12.7</v>
      </c>
      <c r="W99" s="22">
        <v>16.899999999999999</v>
      </c>
      <c r="X99" s="44">
        <v>26705.7</v>
      </c>
      <c r="Y99" s="21">
        <v>4630.5</v>
      </c>
      <c r="Z99" s="21">
        <v>3936.9</v>
      </c>
      <c r="AA99" s="21">
        <v>5307.9</v>
      </c>
      <c r="AB99" s="21">
        <v>17.3</v>
      </c>
      <c r="AC99" s="21">
        <v>14.7</v>
      </c>
      <c r="AD99" s="22">
        <v>19.899999999999999</v>
      </c>
      <c r="AE99" s="35">
        <v>24817.8</v>
      </c>
      <c r="AF99" s="21">
        <v>5699.8</v>
      </c>
      <c r="AG99" s="21">
        <v>4902.7</v>
      </c>
      <c r="AH99" s="21">
        <v>6593.4</v>
      </c>
      <c r="AI99" s="21">
        <v>23</v>
      </c>
      <c r="AJ99" s="21">
        <v>19.8</v>
      </c>
      <c r="AK99" s="22">
        <v>26.6</v>
      </c>
    </row>
    <row r="100" spans="1:37">
      <c r="A100" s="6" t="s">
        <v>616</v>
      </c>
      <c r="B100" s="55" t="s">
        <v>617</v>
      </c>
      <c r="C100" s="44">
        <v>18549.599999999999</v>
      </c>
      <c r="D100" s="21">
        <v>2220.9</v>
      </c>
      <c r="E100" s="21">
        <v>1909.3</v>
      </c>
      <c r="F100" s="21">
        <v>2540.6</v>
      </c>
      <c r="G100" s="21">
        <v>12</v>
      </c>
      <c r="H100" s="21">
        <v>10.3</v>
      </c>
      <c r="I100" s="22">
        <v>13.7</v>
      </c>
      <c r="J100" s="44">
        <v>16143.7</v>
      </c>
      <c r="K100" s="21">
        <v>2049</v>
      </c>
      <c r="L100" s="21">
        <v>1790.1</v>
      </c>
      <c r="M100" s="21">
        <v>2323.1</v>
      </c>
      <c r="N100" s="21">
        <v>12.7</v>
      </c>
      <c r="O100" s="21">
        <v>11.1</v>
      </c>
      <c r="P100" s="22">
        <v>14.4</v>
      </c>
      <c r="Q100" s="44">
        <v>12027.6</v>
      </c>
      <c r="R100" s="21">
        <v>1709.7</v>
      </c>
      <c r="S100" s="21">
        <v>1477.9</v>
      </c>
      <c r="T100" s="21">
        <v>1962.9</v>
      </c>
      <c r="U100" s="21">
        <v>14.2</v>
      </c>
      <c r="V100" s="21">
        <v>12.3</v>
      </c>
      <c r="W100" s="22">
        <v>16.3</v>
      </c>
      <c r="X100" s="44">
        <v>10359.799999999999</v>
      </c>
      <c r="Y100" s="21">
        <v>1736</v>
      </c>
      <c r="Z100" s="21">
        <v>1474.5</v>
      </c>
      <c r="AA100" s="21">
        <v>1987.3</v>
      </c>
      <c r="AB100" s="21">
        <v>16.8</v>
      </c>
      <c r="AC100" s="21">
        <v>14.2</v>
      </c>
      <c r="AD100" s="22">
        <v>19.2</v>
      </c>
      <c r="AE100" s="35">
        <v>1004.3</v>
      </c>
      <c r="AF100" s="21">
        <v>223.4</v>
      </c>
      <c r="AG100" s="21">
        <v>191.8</v>
      </c>
      <c r="AH100" s="21">
        <v>258.89999999999998</v>
      </c>
      <c r="AI100" s="21">
        <v>22.2</v>
      </c>
      <c r="AJ100" s="21">
        <v>19.100000000000001</v>
      </c>
      <c r="AK100" s="22">
        <v>25.8</v>
      </c>
    </row>
    <row r="101" spans="1:37">
      <c r="A101" s="6" t="s">
        <v>598</v>
      </c>
      <c r="B101" s="55" t="s">
        <v>599</v>
      </c>
      <c r="C101" s="44">
        <v>14337.8</v>
      </c>
      <c r="D101" s="21">
        <v>1658.5</v>
      </c>
      <c r="E101" s="21">
        <v>1417.5</v>
      </c>
      <c r="F101" s="21">
        <v>1907.5</v>
      </c>
      <c r="G101" s="21">
        <v>11.6</v>
      </c>
      <c r="H101" s="21">
        <v>9.9</v>
      </c>
      <c r="I101" s="22">
        <v>13.3</v>
      </c>
      <c r="J101" s="44">
        <v>11111.3</v>
      </c>
      <c r="K101" s="21">
        <v>1362.8</v>
      </c>
      <c r="L101" s="21">
        <v>1183.4000000000001</v>
      </c>
      <c r="M101" s="21">
        <v>1550.3</v>
      </c>
      <c r="N101" s="21">
        <v>12.3</v>
      </c>
      <c r="O101" s="21">
        <v>10.7</v>
      </c>
      <c r="P101" s="22">
        <v>14</v>
      </c>
      <c r="Q101" s="44">
        <v>12278.2</v>
      </c>
      <c r="R101" s="21">
        <v>1687.5</v>
      </c>
      <c r="S101" s="21">
        <v>1452.6</v>
      </c>
      <c r="T101" s="21">
        <v>1943.3</v>
      </c>
      <c r="U101" s="21">
        <v>13.7</v>
      </c>
      <c r="V101" s="21">
        <v>11.8</v>
      </c>
      <c r="W101" s="22">
        <v>15.8</v>
      </c>
      <c r="X101" s="44">
        <v>6010.3</v>
      </c>
      <c r="Y101" s="21">
        <v>974.7</v>
      </c>
      <c r="Z101" s="21">
        <v>826.2</v>
      </c>
      <c r="AA101" s="21">
        <v>1120</v>
      </c>
      <c r="AB101" s="21">
        <v>16.2</v>
      </c>
      <c r="AC101" s="21">
        <v>13.7</v>
      </c>
      <c r="AD101" s="22">
        <v>18.600000000000001</v>
      </c>
      <c r="AE101" s="35">
        <v>13489.4</v>
      </c>
      <c r="AF101" s="21">
        <v>2909.7</v>
      </c>
      <c r="AG101" s="21">
        <v>2495.9</v>
      </c>
      <c r="AH101" s="21">
        <v>3376.8</v>
      </c>
      <c r="AI101" s="21">
        <v>21.6</v>
      </c>
      <c r="AJ101" s="21">
        <v>18.5</v>
      </c>
      <c r="AK101" s="22">
        <v>25</v>
      </c>
    </row>
    <row r="102" spans="1:37">
      <c r="A102" s="6" t="s">
        <v>394</v>
      </c>
      <c r="B102" s="55" t="s">
        <v>395</v>
      </c>
      <c r="C102" s="44">
        <v>9929.6</v>
      </c>
      <c r="D102" s="21">
        <v>1258.0999999999999</v>
      </c>
      <c r="E102" s="21">
        <v>1084.2</v>
      </c>
      <c r="F102" s="21">
        <v>1433.6</v>
      </c>
      <c r="G102" s="21">
        <v>12.7</v>
      </c>
      <c r="H102" s="21">
        <v>10.9</v>
      </c>
      <c r="I102" s="22">
        <v>14.4</v>
      </c>
      <c r="J102" s="44">
        <v>7890.6</v>
      </c>
      <c r="K102" s="21">
        <v>1059.2</v>
      </c>
      <c r="L102" s="21">
        <v>926.2</v>
      </c>
      <c r="M102" s="21">
        <v>1202.9000000000001</v>
      </c>
      <c r="N102" s="21">
        <v>13.4</v>
      </c>
      <c r="O102" s="21">
        <v>11.7</v>
      </c>
      <c r="P102" s="22">
        <v>15.2</v>
      </c>
      <c r="Q102" s="44">
        <v>9026.6</v>
      </c>
      <c r="R102" s="21">
        <v>1355.5</v>
      </c>
      <c r="S102" s="21">
        <v>1174.5</v>
      </c>
      <c r="T102" s="21">
        <v>1555.9</v>
      </c>
      <c r="U102" s="21">
        <v>15</v>
      </c>
      <c r="V102" s="21">
        <v>13</v>
      </c>
      <c r="W102" s="22">
        <v>17.2</v>
      </c>
      <c r="X102" s="44">
        <v>8889.2999999999993</v>
      </c>
      <c r="Y102" s="21">
        <v>1570.3</v>
      </c>
      <c r="Z102" s="21">
        <v>1341.2</v>
      </c>
      <c r="AA102" s="21">
        <v>1794.7</v>
      </c>
      <c r="AB102" s="21">
        <v>17.7</v>
      </c>
      <c r="AC102" s="21">
        <v>15.1</v>
      </c>
      <c r="AD102" s="22">
        <v>20.2</v>
      </c>
      <c r="AE102" s="35">
        <v>4564.8</v>
      </c>
      <c r="AF102" s="21">
        <v>1066.0999999999999</v>
      </c>
      <c r="AG102" s="21">
        <v>921.2</v>
      </c>
      <c r="AH102" s="21">
        <v>1225.9000000000001</v>
      </c>
      <c r="AI102" s="21">
        <v>23.4</v>
      </c>
      <c r="AJ102" s="21">
        <v>20.2</v>
      </c>
      <c r="AK102" s="22">
        <v>26.9</v>
      </c>
    </row>
    <row r="103" spans="1:37">
      <c r="A103" s="6" t="s">
        <v>544</v>
      </c>
      <c r="B103" s="55" t="s">
        <v>545</v>
      </c>
      <c r="C103" s="44">
        <v>7820.7</v>
      </c>
      <c r="D103" s="21">
        <v>910.4</v>
      </c>
      <c r="E103" s="21">
        <v>778.4</v>
      </c>
      <c r="F103" s="21">
        <v>1042.5999999999999</v>
      </c>
      <c r="G103" s="21">
        <v>11.6</v>
      </c>
      <c r="H103" s="21">
        <v>10</v>
      </c>
      <c r="I103" s="22">
        <v>13.3</v>
      </c>
      <c r="J103" s="44">
        <v>11745.8</v>
      </c>
      <c r="K103" s="21">
        <v>1449.4</v>
      </c>
      <c r="L103" s="21">
        <v>1260.9000000000001</v>
      </c>
      <c r="M103" s="21">
        <v>1650</v>
      </c>
      <c r="N103" s="21">
        <v>12.3</v>
      </c>
      <c r="O103" s="21">
        <v>10.7</v>
      </c>
      <c r="P103" s="22">
        <v>14</v>
      </c>
      <c r="Q103" s="44">
        <v>8057.9</v>
      </c>
      <c r="R103" s="21">
        <v>1113.7</v>
      </c>
      <c r="S103" s="21">
        <v>959.2</v>
      </c>
      <c r="T103" s="21">
        <v>1282.3</v>
      </c>
      <c r="U103" s="21">
        <v>13.8</v>
      </c>
      <c r="V103" s="21">
        <v>11.9</v>
      </c>
      <c r="W103" s="22">
        <v>15.9</v>
      </c>
      <c r="X103" s="44">
        <v>10754.4</v>
      </c>
      <c r="Y103" s="21">
        <v>1752.2</v>
      </c>
      <c r="Z103" s="21">
        <v>1492.4</v>
      </c>
      <c r="AA103" s="21">
        <v>2012.3</v>
      </c>
      <c r="AB103" s="21">
        <v>16.3</v>
      </c>
      <c r="AC103" s="21">
        <v>13.9</v>
      </c>
      <c r="AD103" s="22">
        <v>18.7</v>
      </c>
      <c r="AE103" s="35">
        <v>7335.2</v>
      </c>
      <c r="AF103" s="21">
        <v>1587.4</v>
      </c>
      <c r="AG103" s="21">
        <v>1364.8</v>
      </c>
      <c r="AH103" s="21">
        <v>1834.1</v>
      </c>
      <c r="AI103" s="21">
        <v>21.6</v>
      </c>
      <c r="AJ103" s="21">
        <v>18.600000000000001</v>
      </c>
      <c r="AK103" s="22">
        <v>25</v>
      </c>
    </row>
    <row r="104" spans="1:37">
      <c r="A104" s="6" t="s">
        <v>286</v>
      </c>
      <c r="B104" s="55" t="s">
        <v>287</v>
      </c>
      <c r="C104" s="44">
        <v>2059.9</v>
      </c>
      <c r="D104" s="21">
        <v>274</v>
      </c>
      <c r="E104" s="21">
        <v>236.4</v>
      </c>
      <c r="F104" s="21">
        <v>312.3</v>
      </c>
      <c r="G104" s="21">
        <v>13.3</v>
      </c>
      <c r="H104" s="21">
        <v>11.5</v>
      </c>
      <c r="I104" s="22">
        <v>15.2</v>
      </c>
      <c r="J104" s="44">
        <v>4550.2</v>
      </c>
      <c r="K104" s="21">
        <v>640.9</v>
      </c>
      <c r="L104" s="21">
        <v>561.1</v>
      </c>
      <c r="M104" s="21">
        <v>726.3</v>
      </c>
      <c r="N104" s="21">
        <v>14.1</v>
      </c>
      <c r="O104" s="21">
        <v>12.3</v>
      </c>
      <c r="P104" s="22">
        <v>16</v>
      </c>
      <c r="Q104" s="44">
        <v>15576.5</v>
      </c>
      <c r="R104" s="21">
        <v>2452</v>
      </c>
      <c r="S104" s="21">
        <v>2124.4</v>
      </c>
      <c r="T104" s="21">
        <v>2802.2</v>
      </c>
      <c r="U104" s="21">
        <v>15.7</v>
      </c>
      <c r="V104" s="21">
        <v>13.6</v>
      </c>
      <c r="W104" s="22">
        <v>18</v>
      </c>
      <c r="X104" s="44">
        <v>12899.6</v>
      </c>
      <c r="Y104" s="21">
        <v>2385</v>
      </c>
      <c r="Z104" s="21">
        <v>2042.9</v>
      </c>
      <c r="AA104" s="21">
        <v>2726.7</v>
      </c>
      <c r="AB104" s="21">
        <v>18.5</v>
      </c>
      <c r="AC104" s="21">
        <v>15.8</v>
      </c>
      <c r="AD104" s="22">
        <v>21.1</v>
      </c>
      <c r="AE104" s="35">
        <v>16467.8</v>
      </c>
      <c r="AF104" s="21">
        <v>4012.1</v>
      </c>
      <c r="AG104" s="21">
        <v>3473.2</v>
      </c>
      <c r="AH104" s="21">
        <v>4611.8999999999996</v>
      </c>
      <c r="AI104" s="21">
        <v>24.4</v>
      </c>
      <c r="AJ104" s="21">
        <v>21.1</v>
      </c>
      <c r="AK104" s="22">
        <v>28</v>
      </c>
    </row>
    <row r="105" spans="1:37">
      <c r="A105" s="6" t="s">
        <v>690</v>
      </c>
      <c r="B105" s="55" t="s">
        <v>691</v>
      </c>
      <c r="C105" s="44">
        <v>2362.4</v>
      </c>
      <c r="D105" s="21">
        <v>236.6</v>
      </c>
      <c r="E105" s="21">
        <v>201.2</v>
      </c>
      <c r="F105" s="21">
        <v>272.3</v>
      </c>
      <c r="G105" s="21">
        <v>10</v>
      </c>
      <c r="H105" s="21">
        <v>8.5</v>
      </c>
      <c r="I105" s="22">
        <v>11.5</v>
      </c>
      <c r="J105" s="44">
        <v>15598.2</v>
      </c>
      <c r="K105" s="21">
        <v>1658.2</v>
      </c>
      <c r="L105" s="21">
        <v>1430.2</v>
      </c>
      <c r="M105" s="21">
        <v>1893.3</v>
      </c>
      <c r="N105" s="21">
        <v>10.6</v>
      </c>
      <c r="O105" s="21">
        <v>9.1999999999999993</v>
      </c>
      <c r="P105" s="22">
        <v>12.1</v>
      </c>
      <c r="Q105" s="44">
        <v>25908.2</v>
      </c>
      <c r="R105" s="21">
        <v>3094.1</v>
      </c>
      <c r="S105" s="21">
        <v>2647.9</v>
      </c>
      <c r="T105" s="21">
        <v>3573.9</v>
      </c>
      <c r="U105" s="21">
        <v>11.9</v>
      </c>
      <c r="V105" s="21">
        <v>10.199999999999999</v>
      </c>
      <c r="W105" s="22">
        <v>13.8</v>
      </c>
      <c r="X105" s="44">
        <v>36202.400000000001</v>
      </c>
      <c r="Y105" s="21">
        <v>5122.8</v>
      </c>
      <c r="Z105" s="21">
        <v>4323.8</v>
      </c>
      <c r="AA105" s="21">
        <v>5919.5</v>
      </c>
      <c r="AB105" s="21">
        <v>14.2</v>
      </c>
      <c r="AC105" s="21">
        <v>11.9</v>
      </c>
      <c r="AD105" s="22">
        <v>16.399999999999999</v>
      </c>
      <c r="AE105" s="35">
        <v>21469.7</v>
      </c>
      <c r="AF105" s="21">
        <v>4077.5</v>
      </c>
      <c r="AG105" s="21">
        <v>3471.1</v>
      </c>
      <c r="AH105" s="21">
        <v>4774.1000000000004</v>
      </c>
      <c r="AI105" s="21">
        <v>19</v>
      </c>
      <c r="AJ105" s="21">
        <v>16.2</v>
      </c>
      <c r="AK105" s="22">
        <v>22.2</v>
      </c>
    </row>
    <row r="106" spans="1:37">
      <c r="A106" s="6" t="s">
        <v>840</v>
      </c>
      <c r="B106" s="55" t="s">
        <v>841</v>
      </c>
      <c r="C106" s="44">
        <v>37858.1</v>
      </c>
      <c r="D106" s="21">
        <v>3819.4</v>
      </c>
      <c r="E106" s="21">
        <v>3266.3</v>
      </c>
      <c r="F106" s="21">
        <v>4385.5</v>
      </c>
      <c r="G106" s="21">
        <v>10.1</v>
      </c>
      <c r="H106" s="21">
        <v>8.6</v>
      </c>
      <c r="I106" s="22">
        <v>11.6</v>
      </c>
      <c r="J106" s="44">
        <v>14572.8</v>
      </c>
      <c r="K106" s="21">
        <v>1560.7</v>
      </c>
      <c r="L106" s="21">
        <v>1357.4</v>
      </c>
      <c r="M106" s="21">
        <v>1776.4</v>
      </c>
      <c r="N106" s="21">
        <v>10.7</v>
      </c>
      <c r="O106" s="21">
        <v>9.3000000000000007</v>
      </c>
      <c r="P106" s="22">
        <v>12.2</v>
      </c>
      <c r="Q106" s="44">
        <v>8247.5</v>
      </c>
      <c r="R106" s="21">
        <v>992</v>
      </c>
      <c r="S106" s="21">
        <v>852.9</v>
      </c>
      <c r="T106" s="21">
        <v>1144.4000000000001</v>
      </c>
      <c r="U106" s="21">
        <v>12</v>
      </c>
      <c r="V106" s="21">
        <v>10.3</v>
      </c>
      <c r="W106" s="22">
        <v>13.9</v>
      </c>
      <c r="X106" s="44">
        <v>1746.2</v>
      </c>
      <c r="Y106" s="21">
        <v>248.7</v>
      </c>
      <c r="Z106" s="21">
        <v>209.8</v>
      </c>
      <c r="AA106" s="21">
        <v>286.5</v>
      </c>
      <c r="AB106" s="21">
        <v>14.2</v>
      </c>
      <c r="AC106" s="21">
        <v>12</v>
      </c>
      <c r="AD106" s="22">
        <v>16.399999999999999</v>
      </c>
      <c r="AE106" s="35">
        <v>1122.4000000000001</v>
      </c>
      <c r="AF106" s="21">
        <v>214.4</v>
      </c>
      <c r="AG106" s="21">
        <v>182.5</v>
      </c>
      <c r="AH106" s="21">
        <v>250.2</v>
      </c>
      <c r="AI106" s="21">
        <v>19.100000000000001</v>
      </c>
      <c r="AJ106" s="21">
        <v>16.3</v>
      </c>
      <c r="AK106" s="22">
        <v>22.3</v>
      </c>
    </row>
    <row r="107" spans="1:37">
      <c r="A107" s="6" t="s">
        <v>600</v>
      </c>
      <c r="B107" s="55" t="s">
        <v>601</v>
      </c>
      <c r="C107" s="44">
        <v>0</v>
      </c>
      <c r="D107" s="21" t="s">
        <v>874</v>
      </c>
      <c r="E107" s="21" t="s">
        <v>874</v>
      </c>
      <c r="F107" s="21" t="s">
        <v>874</v>
      </c>
      <c r="G107" s="21" t="s">
        <v>874</v>
      </c>
      <c r="H107" s="21" t="s">
        <v>874</v>
      </c>
      <c r="I107" s="22" t="s">
        <v>874</v>
      </c>
      <c r="J107" s="44">
        <v>0</v>
      </c>
      <c r="K107" s="21" t="s">
        <v>874</v>
      </c>
      <c r="L107" s="21" t="s">
        <v>874</v>
      </c>
      <c r="M107" s="21" t="s">
        <v>874</v>
      </c>
      <c r="N107" s="21" t="s">
        <v>874</v>
      </c>
      <c r="O107" s="21" t="s">
        <v>874</v>
      </c>
      <c r="P107" s="22" t="s">
        <v>874</v>
      </c>
      <c r="Q107" s="44">
        <v>5539.4</v>
      </c>
      <c r="R107" s="21">
        <v>647.4</v>
      </c>
      <c r="S107" s="21">
        <v>551.6</v>
      </c>
      <c r="T107" s="21">
        <v>750.4</v>
      </c>
      <c r="U107" s="21">
        <v>11.7</v>
      </c>
      <c r="V107" s="21">
        <v>10</v>
      </c>
      <c r="W107" s="22">
        <v>13.5</v>
      </c>
      <c r="X107" s="44">
        <v>36705.599999999999</v>
      </c>
      <c r="Y107" s="21">
        <v>5087.3</v>
      </c>
      <c r="Z107" s="21">
        <v>4276.3999999999996</v>
      </c>
      <c r="AA107" s="21">
        <v>5887.4</v>
      </c>
      <c r="AB107" s="21">
        <v>13.9</v>
      </c>
      <c r="AC107" s="21">
        <v>11.7</v>
      </c>
      <c r="AD107" s="22">
        <v>16</v>
      </c>
      <c r="AE107" s="35">
        <v>34839</v>
      </c>
      <c r="AF107" s="21">
        <v>6492.9</v>
      </c>
      <c r="AG107" s="21">
        <v>5502.3</v>
      </c>
      <c r="AH107" s="21">
        <v>7600.5</v>
      </c>
      <c r="AI107" s="21">
        <v>18.600000000000001</v>
      </c>
      <c r="AJ107" s="21">
        <v>15.8</v>
      </c>
      <c r="AK107" s="22">
        <v>21.8</v>
      </c>
    </row>
    <row r="108" spans="1:37">
      <c r="A108" s="6" t="s">
        <v>350</v>
      </c>
      <c r="B108" s="55" t="s">
        <v>351</v>
      </c>
      <c r="C108" s="44">
        <v>6152.9</v>
      </c>
      <c r="D108" s="21">
        <v>766.9</v>
      </c>
      <c r="E108" s="21">
        <v>659.3</v>
      </c>
      <c r="F108" s="21">
        <v>878.5</v>
      </c>
      <c r="G108" s="21">
        <v>12.5</v>
      </c>
      <c r="H108" s="21">
        <v>10.7</v>
      </c>
      <c r="I108" s="22">
        <v>14.3</v>
      </c>
      <c r="J108" s="44">
        <v>11082.6</v>
      </c>
      <c r="K108" s="21">
        <v>1463.8</v>
      </c>
      <c r="L108" s="21">
        <v>1273.7</v>
      </c>
      <c r="M108" s="21">
        <v>1663</v>
      </c>
      <c r="N108" s="21">
        <v>13.2</v>
      </c>
      <c r="O108" s="21">
        <v>11.5</v>
      </c>
      <c r="P108" s="22">
        <v>15</v>
      </c>
      <c r="Q108" s="44">
        <v>8272</v>
      </c>
      <c r="R108" s="21">
        <v>1222.8</v>
      </c>
      <c r="S108" s="21">
        <v>1056.5999999999999</v>
      </c>
      <c r="T108" s="21">
        <v>1402.9</v>
      </c>
      <c r="U108" s="21">
        <v>14.8</v>
      </c>
      <c r="V108" s="21">
        <v>12.8</v>
      </c>
      <c r="W108" s="22">
        <v>17</v>
      </c>
      <c r="X108" s="44">
        <v>8181.5</v>
      </c>
      <c r="Y108" s="21">
        <v>1423.9</v>
      </c>
      <c r="Z108" s="21">
        <v>1215.0999999999999</v>
      </c>
      <c r="AA108" s="21">
        <v>1633.1</v>
      </c>
      <c r="AB108" s="21">
        <v>17.399999999999999</v>
      </c>
      <c r="AC108" s="21">
        <v>14.9</v>
      </c>
      <c r="AD108" s="22">
        <v>20</v>
      </c>
      <c r="AE108" s="35">
        <v>25886.9</v>
      </c>
      <c r="AF108" s="21">
        <v>5965.8</v>
      </c>
      <c r="AG108" s="21">
        <v>5137.3999999999996</v>
      </c>
      <c r="AH108" s="21">
        <v>6899.5</v>
      </c>
      <c r="AI108" s="21">
        <v>23</v>
      </c>
      <c r="AJ108" s="21">
        <v>19.8</v>
      </c>
      <c r="AK108" s="22">
        <v>26.7</v>
      </c>
    </row>
    <row r="109" spans="1:37">
      <c r="A109" s="6" t="s">
        <v>726</v>
      </c>
      <c r="B109" s="55" t="s">
        <v>727</v>
      </c>
      <c r="C109" s="44">
        <v>2278.5</v>
      </c>
      <c r="D109" s="21">
        <v>206.7</v>
      </c>
      <c r="E109" s="21">
        <v>175.2</v>
      </c>
      <c r="F109" s="21">
        <v>238.7</v>
      </c>
      <c r="G109" s="21">
        <v>9.1</v>
      </c>
      <c r="H109" s="21">
        <v>7.7</v>
      </c>
      <c r="I109" s="22">
        <v>10.5</v>
      </c>
      <c r="J109" s="44">
        <v>13604.6</v>
      </c>
      <c r="K109" s="21">
        <v>1311.1</v>
      </c>
      <c r="L109" s="21">
        <v>1127.5999999999999</v>
      </c>
      <c r="M109" s="21">
        <v>1507.3</v>
      </c>
      <c r="N109" s="21">
        <v>9.6</v>
      </c>
      <c r="O109" s="21">
        <v>8.3000000000000007</v>
      </c>
      <c r="P109" s="22">
        <v>11.1</v>
      </c>
      <c r="Q109" s="44">
        <v>17310.099999999999</v>
      </c>
      <c r="R109" s="21">
        <v>1876.6</v>
      </c>
      <c r="S109" s="21">
        <v>1598.8</v>
      </c>
      <c r="T109" s="21">
        <v>2172.9</v>
      </c>
      <c r="U109" s="21">
        <v>10.8</v>
      </c>
      <c r="V109" s="21">
        <v>9.1999999999999993</v>
      </c>
      <c r="W109" s="22">
        <v>12.6</v>
      </c>
      <c r="X109" s="44">
        <v>18553</v>
      </c>
      <c r="Y109" s="21">
        <v>2388.5</v>
      </c>
      <c r="Z109" s="21">
        <v>2005.3</v>
      </c>
      <c r="AA109" s="21">
        <v>2773.1</v>
      </c>
      <c r="AB109" s="21">
        <v>12.9</v>
      </c>
      <c r="AC109" s="21">
        <v>10.8</v>
      </c>
      <c r="AD109" s="22">
        <v>14.9</v>
      </c>
      <c r="AE109" s="35">
        <v>11842.8</v>
      </c>
      <c r="AF109" s="21">
        <v>2056.6999999999998</v>
      </c>
      <c r="AG109" s="21">
        <v>1734.2</v>
      </c>
      <c r="AH109" s="21">
        <v>2417.9</v>
      </c>
      <c r="AI109" s="21">
        <v>17.399999999999999</v>
      </c>
      <c r="AJ109" s="21">
        <v>14.6</v>
      </c>
      <c r="AK109" s="22">
        <v>20.399999999999999</v>
      </c>
    </row>
    <row r="110" spans="1:37">
      <c r="A110" s="6" t="s">
        <v>728</v>
      </c>
      <c r="B110" s="55" t="s">
        <v>729</v>
      </c>
      <c r="C110" s="44">
        <v>27414</v>
      </c>
      <c r="D110" s="21">
        <v>3134.8</v>
      </c>
      <c r="E110" s="21">
        <v>2689.4</v>
      </c>
      <c r="F110" s="21">
        <v>3591.4</v>
      </c>
      <c r="G110" s="21">
        <v>11.4</v>
      </c>
      <c r="H110" s="21">
        <v>9.8000000000000007</v>
      </c>
      <c r="I110" s="22">
        <v>13.1</v>
      </c>
      <c r="J110" s="44">
        <v>20153.7</v>
      </c>
      <c r="K110" s="21">
        <v>2443.9</v>
      </c>
      <c r="L110" s="21">
        <v>2130.3000000000002</v>
      </c>
      <c r="M110" s="21">
        <v>2774.6</v>
      </c>
      <c r="N110" s="21">
        <v>12.1</v>
      </c>
      <c r="O110" s="21">
        <v>10.6</v>
      </c>
      <c r="P110" s="22">
        <v>13.8</v>
      </c>
      <c r="Q110" s="44">
        <v>3250.5</v>
      </c>
      <c r="R110" s="21">
        <v>441.7</v>
      </c>
      <c r="S110" s="21">
        <v>381</v>
      </c>
      <c r="T110" s="21">
        <v>508.3</v>
      </c>
      <c r="U110" s="21">
        <v>13.6</v>
      </c>
      <c r="V110" s="21">
        <v>11.7</v>
      </c>
      <c r="W110" s="22">
        <v>15.6</v>
      </c>
      <c r="X110" s="44">
        <v>1917.8</v>
      </c>
      <c r="Y110" s="21">
        <v>307.60000000000002</v>
      </c>
      <c r="Z110" s="21">
        <v>260.7</v>
      </c>
      <c r="AA110" s="21">
        <v>352.7</v>
      </c>
      <c r="AB110" s="21">
        <v>16</v>
      </c>
      <c r="AC110" s="21">
        <v>13.6</v>
      </c>
      <c r="AD110" s="22">
        <v>18.399999999999999</v>
      </c>
      <c r="AE110" s="35">
        <v>0</v>
      </c>
      <c r="AF110" s="21" t="s">
        <v>874</v>
      </c>
      <c r="AG110" s="21" t="s">
        <v>874</v>
      </c>
      <c r="AH110" s="21" t="s">
        <v>874</v>
      </c>
      <c r="AI110" s="21" t="s">
        <v>874</v>
      </c>
      <c r="AJ110" s="21" t="s">
        <v>874</v>
      </c>
      <c r="AK110" s="22" t="s">
        <v>874</v>
      </c>
    </row>
    <row r="111" spans="1:37">
      <c r="A111" s="6" t="s">
        <v>632</v>
      </c>
      <c r="B111" s="55" t="s">
        <v>633</v>
      </c>
      <c r="C111" s="44">
        <v>3888.7</v>
      </c>
      <c r="D111" s="21">
        <v>371.4</v>
      </c>
      <c r="E111" s="21">
        <v>314.8</v>
      </c>
      <c r="F111" s="21">
        <v>429.6</v>
      </c>
      <c r="G111" s="21">
        <v>9.6</v>
      </c>
      <c r="H111" s="21">
        <v>8.1</v>
      </c>
      <c r="I111" s="22">
        <v>11</v>
      </c>
      <c r="J111" s="44">
        <v>11012.8</v>
      </c>
      <c r="K111" s="21">
        <v>1117.0999999999999</v>
      </c>
      <c r="L111" s="21">
        <v>959.1</v>
      </c>
      <c r="M111" s="21">
        <v>1286.5999999999999</v>
      </c>
      <c r="N111" s="21">
        <v>10.1</v>
      </c>
      <c r="O111" s="21">
        <v>8.6999999999999993</v>
      </c>
      <c r="P111" s="22">
        <v>11.7</v>
      </c>
      <c r="Q111" s="44">
        <v>17878.5</v>
      </c>
      <c r="R111" s="21">
        <v>2038.8</v>
      </c>
      <c r="S111" s="21">
        <v>1735</v>
      </c>
      <c r="T111" s="21">
        <v>2367.6999999999998</v>
      </c>
      <c r="U111" s="21">
        <v>11.4</v>
      </c>
      <c r="V111" s="21">
        <v>9.6999999999999993</v>
      </c>
      <c r="W111" s="22">
        <v>13.2</v>
      </c>
      <c r="X111" s="44">
        <v>30471.599999999999</v>
      </c>
      <c r="Y111" s="21">
        <v>4122.1000000000004</v>
      </c>
      <c r="Z111" s="21">
        <v>3458.3</v>
      </c>
      <c r="AA111" s="21">
        <v>4778.5</v>
      </c>
      <c r="AB111" s="21">
        <v>13.5</v>
      </c>
      <c r="AC111" s="21">
        <v>11.3</v>
      </c>
      <c r="AD111" s="22">
        <v>15.7</v>
      </c>
      <c r="AE111" s="35">
        <v>32606.400000000001</v>
      </c>
      <c r="AF111" s="21">
        <v>5936.7</v>
      </c>
      <c r="AG111" s="21">
        <v>5018.5</v>
      </c>
      <c r="AH111" s="21">
        <v>6944.6</v>
      </c>
      <c r="AI111" s="21">
        <v>18.2</v>
      </c>
      <c r="AJ111" s="21">
        <v>15.4</v>
      </c>
      <c r="AK111" s="22">
        <v>21.3</v>
      </c>
    </row>
    <row r="112" spans="1:37">
      <c r="A112" s="6" t="s">
        <v>436</v>
      </c>
      <c r="B112" s="55" t="s">
        <v>437</v>
      </c>
      <c r="C112" s="44">
        <v>2308.3000000000002</v>
      </c>
      <c r="D112" s="21">
        <v>285.60000000000002</v>
      </c>
      <c r="E112" s="21">
        <v>244.3</v>
      </c>
      <c r="F112" s="21">
        <v>326.89999999999998</v>
      </c>
      <c r="G112" s="21">
        <v>12.4</v>
      </c>
      <c r="H112" s="21">
        <v>10.6</v>
      </c>
      <c r="I112" s="22">
        <v>14.2</v>
      </c>
      <c r="J112" s="44">
        <v>4862</v>
      </c>
      <c r="K112" s="21">
        <v>637.4</v>
      </c>
      <c r="L112" s="21">
        <v>553.29999999999995</v>
      </c>
      <c r="M112" s="21">
        <v>726.1</v>
      </c>
      <c r="N112" s="21">
        <v>13.1</v>
      </c>
      <c r="O112" s="21">
        <v>11.4</v>
      </c>
      <c r="P112" s="22">
        <v>14.9</v>
      </c>
      <c r="Q112" s="44">
        <v>11379.4</v>
      </c>
      <c r="R112" s="21">
        <v>1669.5</v>
      </c>
      <c r="S112" s="21">
        <v>1438</v>
      </c>
      <c r="T112" s="21">
        <v>1918.7</v>
      </c>
      <c r="U112" s="21">
        <v>14.7</v>
      </c>
      <c r="V112" s="21">
        <v>12.6</v>
      </c>
      <c r="W112" s="22">
        <v>16.899999999999999</v>
      </c>
      <c r="X112" s="44">
        <v>17525.099999999999</v>
      </c>
      <c r="Y112" s="21">
        <v>3026.8</v>
      </c>
      <c r="Z112" s="21">
        <v>2586.8000000000002</v>
      </c>
      <c r="AA112" s="21">
        <v>3470.3</v>
      </c>
      <c r="AB112" s="21">
        <v>17.3</v>
      </c>
      <c r="AC112" s="21">
        <v>14.8</v>
      </c>
      <c r="AD112" s="22">
        <v>19.8</v>
      </c>
      <c r="AE112" s="35">
        <v>719.2</v>
      </c>
      <c r="AF112" s="21">
        <v>164.5</v>
      </c>
      <c r="AG112" s="21">
        <v>141.80000000000001</v>
      </c>
      <c r="AH112" s="21">
        <v>189.6</v>
      </c>
      <c r="AI112" s="21">
        <v>22.9</v>
      </c>
      <c r="AJ112" s="21">
        <v>19.7</v>
      </c>
      <c r="AK112" s="22">
        <v>26.4</v>
      </c>
    </row>
    <row r="113" spans="1:37">
      <c r="A113" s="6" t="s">
        <v>820</v>
      </c>
      <c r="B113" s="55" t="s">
        <v>821</v>
      </c>
      <c r="C113" s="44">
        <v>21530.1</v>
      </c>
      <c r="D113" s="21">
        <v>2185</v>
      </c>
      <c r="E113" s="21">
        <v>1858.9</v>
      </c>
      <c r="F113" s="21">
        <v>2520.1</v>
      </c>
      <c r="G113" s="21">
        <v>10.1</v>
      </c>
      <c r="H113" s="21">
        <v>8.6</v>
      </c>
      <c r="I113" s="22">
        <v>11.7</v>
      </c>
      <c r="J113" s="44">
        <v>34890.9</v>
      </c>
      <c r="K113" s="21">
        <v>3759</v>
      </c>
      <c r="L113" s="21">
        <v>3252.2</v>
      </c>
      <c r="M113" s="21">
        <v>4292.7</v>
      </c>
      <c r="N113" s="21">
        <v>10.8</v>
      </c>
      <c r="O113" s="21">
        <v>9.3000000000000007</v>
      </c>
      <c r="P113" s="22">
        <v>12.3</v>
      </c>
      <c r="Q113" s="44">
        <v>35604.800000000003</v>
      </c>
      <c r="R113" s="21">
        <v>4308.3</v>
      </c>
      <c r="S113" s="21">
        <v>3699.5</v>
      </c>
      <c r="T113" s="21">
        <v>4992</v>
      </c>
      <c r="U113" s="21">
        <v>12.1</v>
      </c>
      <c r="V113" s="21">
        <v>10.4</v>
      </c>
      <c r="W113" s="22">
        <v>14</v>
      </c>
      <c r="X113" s="44">
        <v>12384</v>
      </c>
      <c r="Y113" s="21">
        <v>1775</v>
      </c>
      <c r="Z113" s="21">
        <v>1492</v>
      </c>
      <c r="AA113" s="21">
        <v>2049.6</v>
      </c>
      <c r="AB113" s="21">
        <v>14.3</v>
      </c>
      <c r="AC113" s="21">
        <v>12</v>
      </c>
      <c r="AD113" s="22">
        <v>16.600000000000001</v>
      </c>
      <c r="AE113" s="35">
        <v>1547.2</v>
      </c>
      <c r="AF113" s="21">
        <v>297.39999999999998</v>
      </c>
      <c r="AG113" s="21">
        <v>253.1</v>
      </c>
      <c r="AH113" s="21">
        <v>348.7</v>
      </c>
      <c r="AI113" s="21">
        <v>19.2</v>
      </c>
      <c r="AJ113" s="21">
        <v>16.399999999999999</v>
      </c>
      <c r="AK113" s="22">
        <v>22.5</v>
      </c>
    </row>
    <row r="114" spans="1:37">
      <c r="A114" s="6" t="s">
        <v>822</v>
      </c>
      <c r="B114" s="55" t="s">
        <v>823</v>
      </c>
      <c r="C114" s="44">
        <v>42519.7</v>
      </c>
      <c r="D114" s="21">
        <v>4686.3</v>
      </c>
      <c r="E114" s="21">
        <v>4030.4</v>
      </c>
      <c r="F114" s="21">
        <v>5372.9</v>
      </c>
      <c r="G114" s="21">
        <v>11</v>
      </c>
      <c r="H114" s="21">
        <v>9.5</v>
      </c>
      <c r="I114" s="22">
        <v>12.6</v>
      </c>
      <c r="J114" s="44">
        <v>4896.3</v>
      </c>
      <c r="K114" s="21">
        <v>572.4</v>
      </c>
      <c r="L114" s="21">
        <v>499.7</v>
      </c>
      <c r="M114" s="21">
        <v>649.79999999999995</v>
      </c>
      <c r="N114" s="21">
        <v>11.7</v>
      </c>
      <c r="O114" s="21">
        <v>10.199999999999999</v>
      </c>
      <c r="P114" s="22">
        <v>13.3</v>
      </c>
      <c r="Q114" s="44">
        <v>2137</v>
      </c>
      <c r="R114" s="21">
        <v>280.10000000000002</v>
      </c>
      <c r="S114" s="21">
        <v>241.7</v>
      </c>
      <c r="T114" s="21">
        <v>322.2</v>
      </c>
      <c r="U114" s="21">
        <v>13.1</v>
      </c>
      <c r="V114" s="21">
        <v>11.3</v>
      </c>
      <c r="W114" s="22">
        <v>15.1</v>
      </c>
      <c r="X114" s="44">
        <v>0</v>
      </c>
      <c r="Y114" s="21" t="s">
        <v>874</v>
      </c>
      <c r="Z114" s="21" t="s">
        <v>874</v>
      </c>
      <c r="AA114" s="21" t="s">
        <v>874</v>
      </c>
      <c r="AB114" s="21" t="s">
        <v>874</v>
      </c>
      <c r="AC114" s="21" t="s">
        <v>874</v>
      </c>
      <c r="AD114" s="22" t="s">
        <v>874</v>
      </c>
      <c r="AE114" s="35">
        <v>0</v>
      </c>
      <c r="AF114" s="21" t="s">
        <v>874</v>
      </c>
      <c r="AG114" s="21" t="s">
        <v>874</v>
      </c>
      <c r="AH114" s="21" t="s">
        <v>874</v>
      </c>
      <c r="AI114" s="21" t="s">
        <v>874</v>
      </c>
      <c r="AJ114" s="21" t="s">
        <v>874</v>
      </c>
      <c r="AK114" s="22" t="s">
        <v>874</v>
      </c>
    </row>
    <row r="115" spans="1:37">
      <c r="A115" s="6" t="s">
        <v>294</v>
      </c>
      <c r="B115" s="55" t="s">
        <v>295</v>
      </c>
      <c r="C115" s="44">
        <v>5215.7</v>
      </c>
      <c r="D115" s="21">
        <v>682</v>
      </c>
      <c r="E115" s="21">
        <v>586.20000000000005</v>
      </c>
      <c r="F115" s="21">
        <v>779.8</v>
      </c>
      <c r="G115" s="21">
        <v>13.1</v>
      </c>
      <c r="H115" s="21">
        <v>11.2</v>
      </c>
      <c r="I115" s="22">
        <v>15</v>
      </c>
      <c r="J115" s="44">
        <v>8561.7999999999993</v>
      </c>
      <c r="K115" s="21">
        <v>1186</v>
      </c>
      <c r="L115" s="21">
        <v>1030.4000000000001</v>
      </c>
      <c r="M115" s="21">
        <v>1348.5</v>
      </c>
      <c r="N115" s="21">
        <v>13.9</v>
      </c>
      <c r="O115" s="21">
        <v>12</v>
      </c>
      <c r="P115" s="22">
        <v>15.7</v>
      </c>
      <c r="Q115" s="44">
        <v>4275.8999999999996</v>
      </c>
      <c r="R115" s="21">
        <v>662.4</v>
      </c>
      <c r="S115" s="21">
        <v>572.6</v>
      </c>
      <c r="T115" s="21">
        <v>758.6</v>
      </c>
      <c r="U115" s="21">
        <v>15.5</v>
      </c>
      <c r="V115" s="21">
        <v>13.4</v>
      </c>
      <c r="W115" s="22">
        <v>17.7</v>
      </c>
      <c r="X115" s="44">
        <v>6051.7</v>
      </c>
      <c r="Y115" s="21">
        <v>1102.3</v>
      </c>
      <c r="Z115" s="21">
        <v>942.5</v>
      </c>
      <c r="AA115" s="21">
        <v>1260.9000000000001</v>
      </c>
      <c r="AB115" s="21">
        <v>18.2</v>
      </c>
      <c r="AC115" s="21">
        <v>15.6</v>
      </c>
      <c r="AD115" s="22">
        <v>20.8</v>
      </c>
      <c r="AE115" s="35">
        <v>20754.900000000001</v>
      </c>
      <c r="AF115" s="21">
        <v>4992.1000000000004</v>
      </c>
      <c r="AG115" s="21">
        <v>4312.7</v>
      </c>
      <c r="AH115" s="21">
        <v>5737.4</v>
      </c>
      <c r="AI115" s="21">
        <v>24.1</v>
      </c>
      <c r="AJ115" s="21">
        <v>20.8</v>
      </c>
      <c r="AK115" s="22">
        <v>27.6</v>
      </c>
    </row>
    <row r="116" spans="1:37">
      <c r="A116" s="6" t="s">
        <v>332</v>
      </c>
      <c r="B116" s="55" t="s">
        <v>333</v>
      </c>
      <c r="C116" s="44">
        <v>0</v>
      </c>
      <c r="D116" s="21" t="s">
        <v>874</v>
      </c>
      <c r="E116" s="21" t="s">
        <v>874</v>
      </c>
      <c r="F116" s="21" t="s">
        <v>874</v>
      </c>
      <c r="G116" s="21" t="s">
        <v>874</v>
      </c>
      <c r="H116" s="21" t="s">
        <v>874</v>
      </c>
      <c r="I116" s="22" t="s">
        <v>874</v>
      </c>
      <c r="J116" s="44">
        <v>6253.3</v>
      </c>
      <c r="K116" s="21">
        <v>782.6</v>
      </c>
      <c r="L116" s="21">
        <v>681.9</v>
      </c>
      <c r="M116" s="21">
        <v>890.3</v>
      </c>
      <c r="N116" s="21">
        <v>12.5</v>
      </c>
      <c r="O116" s="21">
        <v>10.9</v>
      </c>
      <c r="P116" s="22">
        <v>14.2</v>
      </c>
      <c r="Q116" s="44">
        <v>7067.1</v>
      </c>
      <c r="R116" s="21">
        <v>990.5</v>
      </c>
      <c r="S116" s="21">
        <v>854.1</v>
      </c>
      <c r="T116" s="21">
        <v>1141</v>
      </c>
      <c r="U116" s="21">
        <v>14</v>
      </c>
      <c r="V116" s="21">
        <v>12.1</v>
      </c>
      <c r="W116" s="22">
        <v>16.100000000000001</v>
      </c>
      <c r="X116" s="44">
        <v>13630.8</v>
      </c>
      <c r="Y116" s="21">
        <v>2251.6999999999998</v>
      </c>
      <c r="Z116" s="21">
        <v>1917.8</v>
      </c>
      <c r="AA116" s="21">
        <v>2581.1999999999998</v>
      </c>
      <c r="AB116" s="21">
        <v>16.5</v>
      </c>
      <c r="AC116" s="21">
        <v>14.1</v>
      </c>
      <c r="AD116" s="22">
        <v>18.899999999999999</v>
      </c>
      <c r="AE116" s="35">
        <v>17294.900000000001</v>
      </c>
      <c r="AF116" s="21">
        <v>3793</v>
      </c>
      <c r="AG116" s="21">
        <v>3263.8</v>
      </c>
      <c r="AH116" s="21">
        <v>4372.3</v>
      </c>
      <c r="AI116" s="21">
        <v>21.9</v>
      </c>
      <c r="AJ116" s="21">
        <v>18.899999999999999</v>
      </c>
      <c r="AK116" s="22">
        <v>25.3</v>
      </c>
    </row>
    <row r="117" spans="1:37">
      <c r="A117" s="6" t="s">
        <v>344</v>
      </c>
      <c r="B117" s="55" t="s">
        <v>345</v>
      </c>
      <c r="C117" s="44">
        <v>15227.8</v>
      </c>
      <c r="D117" s="21">
        <v>1974.2</v>
      </c>
      <c r="E117" s="21">
        <v>1706.1</v>
      </c>
      <c r="F117" s="21">
        <v>2248.8000000000002</v>
      </c>
      <c r="G117" s="21">
        <v>13</v>
      </c>
      <c r="H117" s="21">
        <v>11.2</v>
      </c>
      <c r="I117" s="22">
        <v>14.8</v>
      </c>
      <c r="J117" s="44">
        <v>16716.8</v>
      </c>
      <c r="K117" s="21">
        <v>2295.8000000000002</v>
      </c>
      <c r="L117" s="21">
        <v>2014</v>
      </c>
      <c r="M117" s="21">
        <v>2596.3000000000002</v>
      </c>
      <c r="N117" s="21">
        <v>13.7</v>
      </c>
      <c r="O117" s="21">
        <v>12</v>
      </c>
      <c r="P117" s="22">
        <v>15.5</v>
      </c>
      <c r="Q117" s="44">
        <v>12179.2</v>
      </c>
      <c r="R117" s="21">
        <v>1870.3</v>
      </c>
      <c r="S117" s="21">
        <v>1622.5</v>
      </c>
      <c r="T117" s="21">
        <v>2141.6</v>
      </c>
      <c r="U117" s="21">
        <v>15.4</v>
      </c>
      <c r="V117" s="21">
        <v>13.3</v>
      </c>
      <c r="W117" s="22">
        <v>17.600000000000001</v>
      </c>
      <c r="X117" s="44">
        <v>6164.7</v>
      </c>
      <c r="Y117" s="21">
        <v>1113.0999999999999</v>
      </c>
      <c r="Z117" s="21">
        <v>948.9</v>
      </c>
      <c r="AA117" s="21">
        <v>1270</v>
      </c>
      <c r="AB117" s="21">
        <v>18.100000000000001</v>
      </c>
      <c r="AC117" s="21">
        <v>15.4</v>
      </c>
      <c r="AD117" s="22">
        <v>20.6</v>
      </c>
      <c r="AE117" s="35">
        <v>14582.6</v>
      </c>
      <c r="AF117" s="21">
        <v>3476.1</v>
      </c>
      <c r="AG117" s="21">
        <v>3002.5</v>
      </c>
      <c r="AH117" s="21">
        <v>4000.8</v>
      </c>
      <c r="AI117" s="21">
        <v>23.8</v>
      </c>
      <c r="AJ117" s="21">
        <v>20.6</v>
      </c>
      <c r="AK117" s="22">
        <v>27.4</v>
      </c>
    </row>
    <row r="118" spans="1:37">
      <c r="A118" s="6" t="s">
        <v>730</v>
      </c>
      <c r="B118" s="55" t="s">
        <v>731</v>
      </c>
      <c r="C118" s="44">
        <v>29032.799999999999</v>
      </c>
      <c r="D118" s="21">
        <v>3284.1</v>
      </c>
      <c r="E118" s="21">
        <v>2801</v>
      </c>
      <c r="F118" s="21">
        <v>3795.3</v>
      </c>
      <c r="G118" s="21">
        <v>11.3</v>
      </c>
      <c r="H118" s="21">
        <v>9.6</v>
      </c>
      <c r="I118" s="22">
        <v>13.1</v>
      </c>
      <c r="J118" s="44">
        <v>31011.1</v>
      </c>
      <c r="K118" s="21">
        <v>3720.6</v>
      </c>
      <c r="L118" s="21">
        <v>3226.3</v>
      </c>
      <c r="M118" s="21">
        <v>4247</v>
      </c>
      <c r="N118" s="21">
        <v>12</v>
      </c>
      <c r="O118" s="21">
        <v>10.4</v>
      </c>
      <c r="P118" s="22">
        <v>13.7</v>
      </c>
      <c r="Q118" s="44">
        <v>27746.9</v>
      </c>
      <c r="R118" s="21">
        <v>3732.7</v>
      </c>
      <c r="S118" s="21">
        <v>3209.4</v>
      </c>
      <c r="T118" s="21">
        <v>4308.6000000000004</v>
      </c>
      <c r="U118" s="21">
        <v>13.5</v>
      </c>
      <c r="V118" s="21">
        <v>11.6</v>
      </c>
      <c r="W118" s="22">
        <v>15.5</v>
      </c>
      <c r="X118" s="44">
        <v>18930.3</v>
      </c>
      <c r="Y118" s="21">
        <v>3007.8</v>
      </c>
      <c r="Z118" s="21">
        <v>2535.8000000000002</v>
      </c>
      <c r="AA118" s="21">
        <v>3466.8</v>
      </c>
      <c r="AB118" s="21">
        <v>15.9</v>
      </c>
      <c r="AC118" s="21">
        <v>13.4</v>
      </c>
      <c r="AD118" s="22">
        <v>18.3</v>
      </c>
      <c r="AE118" s="35">
        <v>6641.9</v>
      </c>
      <c r="AF118" s="21">
        <v>1406.4</v>
      </c>
      <c r="AG118" s="21">
        <v>1199.7</v>
      </c>
      <c r="AH118" s="21">
        <v>1637.8</v>
      </c>
      <c r="AI118" s="21">
        <v>21.2</v>
      </c>
      <c r="AJ118" s="21">
        <v>18.100000000000001</v>
      </c>
      <c r="AK118" s="22">
        <v>24.7</v>
      </c>
    </row>
    <row r="119" spans="1:37">
      <c r="A119" s="6" t="s">
        <v>498</v>
      </c>
      <c r="B119" s="55" t="s">
        <v>499</v>
      </c>
      <c r="C119" s="44">
        <v>7187.6</v>
      </c>
      <c r="D119" s="21">
        <v>832.9</v>
      </c>
      <c r="E119" s="21">
        <v>715.6</v>
      </c>
      <c r="F119" s="21">
        <v>951.3</v>
      </c>
      <c r="G119" s="21">
        <v>11.6</v>
      </c>
      <c r="H119" s="21">
        <v>10</v>
      </c>
      <c r="I119" s="22">
        <v>13.2</v>
      </c>
      <c r="J119" s="44">
        <v>25878.2</v>
      </c>
      <c r="K119" s="21">
        <v>3179.7</v>
      </c>
      <c r="L119" s="21">
        <v>2786.4</v>
      </c>
      <c r="M119" s="21">
        <v>3606.2</v>
      </c>
      <c r="N119" s="21">
        <v>12.3</v>
      </c>
      <c r="O119" s="21">
        <v>10.8</v>
      </c>
      <c r="P119" s="22">
        <v>13.9</v>
      </c>
      <c r="Q119" s="44">
        <v>46435.4</v>
      </c>
      <c r="R119" s="21">
        <v>6393.5</v>
      </c>
      <c r="S119" s="21">
        <v>5527.5</v>
      </c>
      <c r="T119" s="21">
        <v>7353.3</v>
      </c>
      <c r="U119" s="21">
        <v>13.8</v>
      </c>
      <c r="V119" s="21">
        <v>11.9</v>
      </c>
      <c r="W119" s="22">
        <v>15.8</v>
      </c>
      <c r="X119" s="44">
        <v>18101.099999999999</v>
      </c>
      <c r="Y119" s="21">
        <v>2940.3</v>
      </c>
      <c r="Z119" s="21">
        <v>2494.1999999999998</v>
      </c>
      <c r="AA119" s="21">
        <v>3365.3</v>
      </c>
      <c r="AB119" s="21">
        <v>16.2</v>
      </c>
      <c r="AC119" s="21">
        <v>13.8</v>
      </c>
      <c r="AD119" s="22">
        <v>18.600000000000001</v>
      </c>
      <c r="AE119" s="35">
        <v>5925.7</v>
      </c>
      <c r="AF119" s="21">
        <v>1280.2</v>
      </c>
      <c r="AG119" s="21">
        <v>1099.5999999999999</v>
      </c>
      <c r="AH119" s="21">
        <v>1478.9</v>
      </c>
      <c r="AI119" s="21">
        <v>21.6</v>
      </c>
      <c r="AJ119" s="21">
        <v>18.600000000000001</v>
      </c>
      <c r="AK119" s="22">
        <v>25</v>
      </c>
    </row>
    <row r="120" spans="1:37">
      <c r="A120" s="6" t="s">
        <v>654</v>
      </c>
      <c r="B120" s="55" t="s">
        <v>655</v>
      </c>
      <c r="C120" s="44">
        <v>18244.900000000001</v>
      </c>
      <c r="D120" s="21">
        <v>2022.1</v>
      </c>
      <c r="E120" s="21">
        <v>1733.1</v>
      </c>
      <c r="F120" s="21">
        <v>2314.5</v>
      </c>
      <c r="G120" s="21">
        <v>11.1</v>
      </c>
      <c r="H120" s="21">
        <v>9.5</v>
      </c>
      <c r="I120" s="22">
        <v>12.7</v>
      </c>
      <c r="J120" s="44">
        <v>11729.7</v>
      </c>
      <c r="K120" s="21">
        <v>1378.6</v>
      </c>
      <c r="L120" s="21">
        <v>1201.2</v>
      </c>
      <c r="M120" s="21">
        <v>1567.4</v>
      </c>
      <c r="N120" s="21">
        <v>11.8</v>
      </c>
      <c r="O120" s="21">
        <v>10.199999999999999</v>
      </c>
      <c r="P120" s="22">
        <v>13.4</v>
      </c>
      <c r="Q120" s="44">
        <v>12883</v>
      </c>
      <c r="R120" s="21">
        <v>1696.9</v>
      </c>
      <c r="S120" s="21">
        <v>1460.5</v>
      </c>
      <c r="T120" s="21">
        <v>1957.1</v>
      </c>
      <c r="U120" s="21">
        <v>13.2</v>
      </c>
      <c r="V120" s="21">
        <v>11.3</v>
      </c>
      <c r="W120" s="22">
        <v>15.2</v>
      </c>
      <c r="X120" s="44">
        <v>6141.1</v>
      </c>
      <c r="Y120" s="21">
        <v>954.7</v>
      </c>
      <c r="Z120" s="21">
        <v>810.8</v>
      </c>
      <c r="AA120" s="21">
        <v>1095.7</v>
      </c>
      <c r="AB120" s="21">
        <v>15.5</v>
      </c>
      <c r="AC120" s="21">
        <v>13.2</v>
      </c>
      <c r="AD120" s="22">
        <v>17.8</v>
      </c>
      <c r="AE120" s="35">
        <v>581.29999999999995</v>
      </c>
      <c r="AF120" s="21">
        <v>120.3</v>
      </c>
      <c r="AG120" s="21">
        <v>103</v>
      </c>
      <c r="AH120" s="21">
        <v>139.30000000000001</v>
      </c>
      <c r="AI120" s="21">
        <v>20.7</v>
      </c>
      <c r="AJ120" s="21">
        <v>17.7</v>
      </c>
      <c r="AK120" s="22">
        <v>24</v>
      </c>
    </row>
    <row r="121" spans="1:37">
      <c r="A121" s="6" t="s">
        <v>692</v>
      </c>
      <c r="B121" s="55" t="s">
        <v>693</v>
      </c>
      <c r="C121" s="44">
        <v>12717.9</v>
      </c>
      <c r="D121" s="21">
        <v>1423.8</v>
      </c>
      <c r="E121" s="21">
        <v>1220.5</v>
      </c>
      <c r="F121" s="21">
        <v>1635.7</v>
      </c>
      <c r="G121" s="21">
        <v>11.2</v>
      </c>
      <c r="H121" s="21">
        <v>9.6</v>
      </c>
      <c r="I121" s="22">
        <v>12.9</v>
      </c>
      <c r="J121" s="44">
        <v>16775</v>
      </c>
      <c r="K121" s="21">
        <v>1992.2</v>
      </c>
      <c r="L121" s="21">
        <v>1731.1</v>
      </c>
      <c r="M121" s="21">
        <v>2263.3000000000002</v>
      </c>
      <c r="N121" s="21">
        <v>11.9</v>
      </c>
      <c r="O121" s="21">
        <v>10.3</v>
      </c>
      <c r="P121" s="22">
        <v>13.5</v>
      </c>
      <c r="Q121" s="44">
        <v>9604.6</v>
      </c>
      <c r="R121" s="21">
        <v>1279.2</v>
      </c>
      <c r="S121" s="21">
        <v>1102.8</v>
      </c>
      <c r="T121" s="21">
        <v>1473.3</v>
      </c>
      <c r="U121" s="21">
        <v>13.3</v>
      </c>
      <c r="V121" s="21">
        <v>11.5</v>
      </c>
      <c r="W121" s="22">
        <v>15.3</v>
      </c>
      <c r="X121" s="44">
        <v>6766.2</v>
      </c>
      <c r="Y121" s="21">
        <v>1064.5999999999999</v>
      </c>
      <c r="Z121" s="21">
        <v>900.2</v>
      </c>
      <c r="AA121" s="21">
        <v>1222.0999999999999</v>
      </c>
      <c r="AB121" s="21">
        <v>15.7</v>
      </c>
      <c r="AC121" s="21">
        <v>13.3</v>
      </c>
      <c r="AD121" s="22">
        <v>18.100000000000001</v>
      </c>
      <c r="AE121" s="35">
        <v>2145.3000000000002</v>
      </c>
      <c r="AF121" s="21">
        <v>450.2</v>
      </c>
      <c r="AG121" s="21">
        <v>385.4</v>
      </c>
      <c r="AH121" s="21">
        <v>523.1</v>
      </c>
      <c r="AI121" s="21">
        <v>21</v>
      </c>
      <c r="AJ121" s="21">
        <v>18</v>
      </c>
      <c r="AK121" s="22">
        <v>24.4</v>
      </c>
    </row>
    <row r="122" spans="1:37">
      <c r="A122" s="6" t="s">
        <v>834</v>
      </c>
      <c r="B122" s="55" t="s">
        <v>835</v>
      </c>
      <c r="C122" s="44">
        <v>28501.4</v>
      </c>
      <c r="D122" s="21">
        <v>2939.1</v>
      </c>
      <c r="E122" s="21">
        <v>2490.5</v>
      </c>
      <c r="F122" s="21">
        <v>3397.3</v>
      </c>
      <c r="G122" s="21">
        <v>10.3</v>
      </c>
      <c r="H122" s="21">
        <v>8.6999999999999993</v>
      </c>
      <c r="I122" s="22">
        <v>11.9</v>
      </c>
      <c r="J122" s="44">
        <v>21993.4</v>
      </c>
      <c r="K122" s="21">
        <v>2407.3000000000002</v>
      </c>
      <c r="L122" s="21">
        <v>2077.4</v>
      </c>
      <c r="M122" s="21">
        <v>2757.3</v>
      </c>
      <c r="N122" s="21">
        <v>10.9</v>
      </c>
      <c r="O122" s="21">
        <v>9.4</v>
      </c>
      <c r="P122" s="22">
        <v>12.5</v>
      </c>
      <c r="Q122" s="44">
        <v>28804.400000000001</v>
      </c>
      <c r="R122" s="21">
        <v>3540.3</v>
      </c>
      <c r="S122" s="21">
        <v>3029.7</v>
      </c>
      <c r="T122" s="21">
        <v>4107.7</v>
      </c>
      <c r="U122" s="21">
        <v>12.3</v>
      </c>
      <c r="V122" s="21">
        <v>10.5</v>
      </c>
      <c r="W122" s="22">
        <v>14.3</v>
      </c>
      <c r="X122" s="44">
        <v>35610.1</v>
      </c>
      <c r="Y122" s="21">
        <v>5182.5</v>
      </c>
      <c r="Z122" s="21">
        <v>4354.7</v>
      </c>
      <c r="AA122" s="21">
        <v>5994.4</v>
      </c>
      <c r="AB122" s="21">
        <v>14.6</v>
      </c>
      <c r="AC122" s="21">
        <v>12.2</v>
      </c>
      <c r="AD122" s="22">
        <v>16.8</v>
      </c>
      <c r="AE122" s="35">
        <v>4725.8</v>
      </c>
      <c r="AF122" s="21">
        <v>921.6</v>
      </c>
      <c r="AG122" s="21">
        <v>784</v>
      </c>
      <c r="AH122" s="21">
        <v>1079.7</v>
      </c>
      <c r="AI122" s="21">
        <v>19.5</v>
      </c>
      <c r="AJ122" s="21">
        <v>16.600000000000001</v>
      </c>
      <c r="AK122" s="22">
        <v>22.8</v>
      </c>
    </row>
    <row r="123" spans="1:37">
      <c r="A123" s="6" t="s">
        <v>656</v>
      </c>
      <c r="B123" s="55" t="s">
        <v>657</v>
      </c>
      <c r="C123" s="44">
        <v>22395.599999999999</v>
      </c>
      <c r="D123" s="21">
        <v>2632.8</v>
      </c>
      <c r="E123" s="21">
        <v>2258.3000000000002</v>
      </c>
      <c r="F123" s="21">
        <v>3015.6</v>
      </c>
      <c r="G123" s="21">
        <v>11.8</v>
      </c>
      <c r="H123" s="21">
        <v>10.1</v>
      </c>
      <c r="I123" s="22">
        <v>13.5</v>
      </c>
      <c r="J123" s="44">
        <v>17337.7</v>
      </c>
      <c r="K123" s="21">
        <v>2160.6</v>
      </c>
      <c r="L123" s="21">
        <v>1887.3</v>
      </c>
      <c r="M123" s="21">
        <v>2450.5</v>
      </c>
      <c r="N123" s="21">
        <v>12.5</v>
      </c>
      <c r="O123" s="21">
        <v>10.9</v>
      </c>
      <c r="P123" s="22">
        <v>14.1</v>
      </c>
      <c r="Q123" s="44">
        <v>10430.700000000001</v>
      </c>
      <c r="R123" s="21">
        <v>1455.8</v>
      </c>
      <c r="S123" s="21">
        <v>1258</v>
      </c>
      <c r="T123" s="21">
        <v>1672.9</v>
      </c>
      <c r="U123" s="21">
        <v>14</v>
      </c>
      <c r="V123" s="21">
        <v>12.1</v>
      </c>
      <c r="W123" s="22">
        <v>16</v>
      </c>
      <c r="X123" s="44">
        <v>7075.3</v>
      </c>
      <c r="Y123" s="21">
        <v>1164</v>
      </c>
      <c r="Z123" s="21">
        <v>988.8</v>
      </c>
      <c r="AA123" s="21">
        <v>1333.9</v>
      </c>
      <c r="AB123" s="21">
        <v>16.5</v>
      </c>
      <c r="AC123" s="21">
        <v>14</v>
      </c>
      <c r="AD123" s="22">
        <v>18.899999999999999</v>
      </c>
      <c r="AE123" s="35">
        <v>688.6</v>
      </c>
      <c r="AF123" s="21">
        <v>150.4</v>
      </c>
      <c r="AG123" s="21">
        <v>129.4</v>
      </c>
      <c r="AH123" s="21">
        <v>174.1</v>
      </c>
      <c r="AI123" s="21">
        <v>21.8</v>
      </c>
      <c r="AJ123" s="21">
        <v>18.8</v>
      </c>
      <c r="AK123" s="22">
        <v>25.3</v>
      </c>
    </row>
    <row r="124" spans="1:37">
      <c r="A124" s="6" t="s">
        <v>732</v>
      </c>
      <c r="B124" s="55" t="s">
        <v>733</v>
      </c>
      <c r="C124" s="44">
        <v>37604.800000000003</v>
      </c>
      <c r="D124" s="21">
        <v>4194.8</v>
      </c>
      <c r="E124" s="21">
        <v>3605.3</v>
      </c>
      <c r="F124" s="21">
        <v>4806.8999999999996</v>
      </c>
      <c r="G124" s="21">
        <v>11.2</v>
      </c>
      <c r="H124" s="21">
        <v>9.6</v>
      </c>
      <c r="I124" s="22">
        <v>12.8</v>
      </c>
      <c r="J124" s="44">
        <v>21210.9</v>
      </c>
      <c r="K124" s="21">
        <v>2509.6999999999998</v>
      </c>
      <c r="L124" s="21">
        <v>2192.4</v>
      </c>
      <c r="M124" s="21">
        <v>2846.6</v>
      </c>
      <c r="N124" s="21">
        <v>11.8</v>
      </c>
      <c r="O124" s="21">
        <v>10.3</v>
      </c>
      <c r="P124" s="22">
        <v>13.4</v>
      </c>
      <c r="Q124" s="44">
        <v>15655.4</v>
      </c>
      <c r="R124" s="21">
        <v>2076.9</v>
      </c>
      <c r="S124" s="21">
        <v>1794.6</v>
      </c>
      <c r="T124" s="21">
        <v>2388.6</v>
      </c>
      <c r="U124" s="21">
        <v>13.3</v>
      </c>
      <c r="V124" s="21">
        <v>11.5</v>
      </c>
      <c r="W124" s="22">
        <v>15.3</v>
      </c>
      <c r="X124" s="44">
        <v>2621.8</v>
      </c>
      <c r="Y124" s="21">
        <v>410.8</v>
      </c>
      <c r="Z124" s="21">
        <v>347.5</v>
      </c>
      <c r="AA124" s="21">
        <v>471.1</v>
      </c>
      <c r="AB124" s="21">
        <v>15.7</v>
      </c>
      <c r="AC124" s="21">
        <v>13.3</v>
      </c>
      <c r="AD124" s="22">
        <v>18</v>
      </c>
      <c r="AE124" s="35">
        <v>0</v>
      </c>
      <c r="AF124" s="21" t="s">
        <v>874</v>
      </c>
      <c r="AG124" s="21" t="s">
        <v>874</v>
      </c>
      <c r="AH124" s="21" t="s">
        <v>874</v>
      </c>
      <c r="AI124" s="21" t="s">
        <v>874</v>
      </c>
      <c r="AJ124" s="21" t="s">
        <v>874</v>
      </c>
      <c r="AK124" s="22" t="s">
        <v>874</v>
      </c>
    </row>
    <row r="125" spans="1:37">
      <c r="A125" s="6" t="s">
        <v>842</v>
      </c>
      <c r="B125" s="55" t="s">
        <v>843</v>
      </c>
      <c r="C125" s="44">
        <v>1477.2</v>
      </c>
      <c r="D125" s="21">
        <v>141.5</v>
      </c>
      <c r="E125" s="21">
        <v>119.6</v>
      </c>
      <c r="F125" s="21">
        <v>163.80000000000001</v>
      </c>
      <c r="G125" s="21">
        <v>9.6</v>
      </c>
      <c r="H125" s="21">
        <v>8.1</v>
      </c>
      <c r="I125" s="22">
        <v>11.1</v>
      </c>
      <c r="J125" s="44">
        <v>16307.1</v>
      </c>
      <c r="K125" s="21">
        <v>1659</v>
      </c>
      <c r="L125" s="21">
        <v>1426.2</v>
      </c>
      <c r="M125" s="21">
        <v>1900.3</v>
      </c>
      <c r="N125" s="21">
        <v>10.199999999999999</v>
      </c>
      <c r="O125" s="21">
        <v>8.6999999999999993</v>
      </c>
      <c r="P125" s="22">
        <v>11.7</v>
      </c>
      <c r="Q125" s="44">
        <v>43392</v>
      </c>
      <c r="R125" s="21">
        <v>4964.1000000000004</v>
      </c>
      <c r="S125" s="21">
        <v>4242.3999999999996</v>
      </c>
      <c r="T125" s="21">
        <v>5766.4</v>
      </c>
      <c r="U125" s="21">
        <v>11.4</v>
      </c>
      <c r="V125" s="21">
        <v>9.8000000000000007</v>
      </c>
      <c r="W125" s="22">
        <v>13.3</v>
      </c>
      <c r="X125" s="44">
        <v>41168.800000000003</v>
      </c>
      <c r="Y125" s="21">
        <v>5589.9</v>
      </c>
      <c r="Z125" s="21">
        <v>4688.3999999999996</v>
      </c>
      <c r="AA125" s="21">
        <v>6483.8</v>
      </c>
      <c r="AB125" s="21">
        <v>13.6</v>
      </c>
      <c r="AC125" s="21">
        <v>11.4</v>
      </c>
      <c r="AD125" s="22">
        <v>15.7</v>
      </c>
      <c r="AE125" s="35">
        <v>7848.9</v>
      </c>
      <c r="AF125" s="21">
        <v>1435.1</v>
      </c>
      <c r="AG125" s="21">
        <v>1215.2</v>
      </c>
      <c r="AH125" s="21">
        <v>1689.6</v>
      </c>
      <c r="AI125" s="21">
        <v>18.3</v>
      </c>
      <c r="AJ125" s="21">
        <v>15.5</v>
      </c>
      <c r="AK125" s="22">
        <v>21.5</v>
      </c>
    </row>
    <row r="126" spans="1:37">
      <c r="A126" s="6" t="s">
        <v>682</v>
      </c>
      <c r="B126" s="55" t="s">
        <v>683</v>
      </c>
      <c r="C126" s="44">
        <v>35747.5</v>
      </c>
      <c r="D126" s="21">
        <v>4161.2</v>
      </c>
      <c r="E126" s="21">
        <v>3574.2</v>
      </c>
      <c r="F126" s="21">
        <v>4762.8</v>
      </c>
      <c r="G126" s="21">
        <v>11.6</v>
      </c>
      <c r="H126" s="21">
        <v>10</v>
      </c>
      <c r="I126" s="22">
        <v>13.3</v>
      </c>
      <c r="J126" s="44">
        <v>25158.400000000001</v>
      </c>
      <c r="K126" s="21">
        <v>3105.1</v>
      </c>
      <c r="L126" s="21">
        <v>2709.1</v>
      </c>
      <c r="M126" s="21">
        <v>3518.9</v>
      </c>
      <c r="N126" s="21">
        <v>12.3</v>
      </c>
      <c r="O126" s="21">
        <v>10.8</v>
      </c>
      <c r="P126" s="22">
        <v>14</v>
      </c>
      <c r="Q126" s="44">
        <v>23091.8</v>
      </c>
      <c r="R126" s="21">
        <v>3193.1</v>
      </c>
      <c r="S126" s="21">
        <v>2756.9</v>
      </c>
      <c r="T126" s="21">
        <v>3672.3</v>
      </c>
      <c r="U126" s="21">
        <v>13.8</v>
      </c>
      <c r="V126" s="21">
        <v>11.9</v>
      </c>
      <c r="W126" s="22">
        <v>15.9</v>
      </c>
      <c r="X126" s="44">
        <v>4159.5</v>
      </c>
      <c r="Y126" s="21">
        <v>678.4</v>
      </c>
      <c r="Z126" s="21">
        <v>576</v>
      </c>
      <c r="AA126" s="21">
        <v>777.1</v>
      </c>
      <c r="AB126" s="21">
        <v>16.3</v>
      </c>
      <c r="AC126" s="21">
        <v>13.8</v>
      </c>
      <c r="AD126" s="22">
        <v>18.7</v>
      </c>
      <c r="AE126" s="35">
        <v>1384.8</v>
      </c>
      <c r="AF126" s="21">
        <v>300.2</v>
      </c>
      <c r="AG126" s="21">
        <v>257.8</v>
      </c>
      <c r="AH126" s="21">
        <v>347.7</v>
      </c>
      <c r="AI126" s="21">
        <v>21.7</v>
      </c>
      <c r="AJ126" s="21">
        <v>18.600000000000001</v>
      </c>
      <c r="AK126" s="22">
        <v>25.1</v>
      </c>
    </row>
    <row r="127" spans="1:37">
      <c r="A127" s="6" t="s">
        <v>352</v>
      </c>
      <c r="B127" s="55" t="s">
        <v>353</v>
      </c>
      <c r="C127" s="44">
        <v>1621.1</v>
      </c>
      <c r="D127" s="21">
        <v>195.5</v>
      </c>
      <c r="E127" s="21">
        <v>167.7</v>
      </c>
      <c r="F127" s="21">
        <v>223.5</v>
      </c>
      <c r="G127" s="21">
        <v>12.1</v>
      </c>
      <c r="H127" s="21">
        <v>10.3</v>
      </c>
      <c r="I127" s="22">
        <v>13.8</v>
      </c>
      <c r="J127" s="44">
        <v>7532.6</v>
      </c>
      <c r="K127" s="21">
        <v>962.9</v>
      </c>
      <c r="L127" s="21">
        <v>838.7</v>
      </c>
      <c r="M127" s="21">
        <v>1095.2</v>
      </c>
      <c r="N127" s="21">
        <v>12.8</v>
      </c>
      <c r="O127" s="21">
        <v>11.1</v>
      </c>
      <c r="P127" s="22">
        <v>14.5</v>
      </c>
      <c r="Q127" s="44">
        <v>4094.6</v>
      </c>
      <c r="R127" s="21">
        <v>586</v>
      </c>
      <c r="S127" s="21">
        <v>506</v>
      </c>
      <c r="T127" s="21">
        <v>673.7</v>
      </c>
      <c r="U127" s="21">
        <v>14.3</v>
      </c>
      <c r="V127" s="21">
        <v>12.4</v>
      </c>
      <c r="W127" s="22">
        <v>16.5</v>
      </c>
      <c r="X127" s="44">
        <v>8214.6</v>
      </c>
      <c r="Y127" s="21">
        <v>1384.9</v>
      </c>
      <c r="Z127" s="21">
        <v>1181.2</v>
      </c>
      <c r="AA127" s="21">
        <v>1587.2</v>
      </c>
      <c r="AB127" s="21">
        <v>16.899999999999999</v>
      </c>
      <c r="AC127" s="21">
        <v>14.4</v>
      </c>
      <c r="AD127" s="22">
        <v>19.3</v>
      </c>
      <c r="AE127" s="35">
        <v>15169.1</v>
      </c>
      <c r="AF127" s="21">
        <v>3391</v>
      </c>
      <c r="AG127" s="21">
        <v>2921</v>
      </c>
      <c r="AH127" s="21">
        <v>3914.6</v>
      </c>
      <c r="AI127" s="21">
        <v>22.4</v>
      </c>
      <c r="AJ127" s="21">
        <v>19.3</v>
      </c>
      <c r="AK127" s="22">
        <v>25.8</v>
      </c>
    </row>
    <row r="128" spans="1:37">
      <c r="A128" s="6" t="s">
        <v>546</v>
      </c>
      <c r="B128" s="55" t="s">
        <v>547</v>
      </c>
      <c r="C128" s="44">
        <v>7314.6</v>
      </c>
      <c r="D128" s="21">
        <v>846.8</v>
      </c>
      <c r="E128" s="21">
        <v>723.8</v>
      </c>
      <c r="F128" s="21">
        <v>973</v>
      </c>
      <c r="G128" s="21">
        <v>11.6</v>
      </c>
      <c r="H128" s="21">
        <v>9.9</v>
      </c>
      <c r="I128" s="22">
        <v>13.3</v>
      </c>
      <c r="J128" s="44">
        <v>11431</v>
      </c>
      <c r="K128" s="21">
        <v>1403.3</v>
      </c>
      <c r="L128" s="21">
        <v>1220.7</v>
      </c>
      <c r="M128" s="21">
        <v>1594.6</v>
      </c>
      <c r="N128" s="21">
        <v>12.3</v>
      </c>
      <c r="O128" s="21">
        <v>10.7</v>
      </c>
      <c r="P128" s="22">
        <v>13.9</v>
      </c>
      <c r="Q128" s="44">
        <v>12553.3</v>
      </c>
      <c r="R128" s="21">
        <v>1727.1</v>
      </c>
      <c r="S128" s="21">
        <v>1487.6</v>
      </c>
      <c r="T128" s="21">
        <v>1986.9</v>
      </c>
      <c r="U128" s="21">
        <v>13.8</v>
      </c>
      <c r="V128" s="21">
        <v>11.9</v>
      </c>
      <c r="W128" s="22">
        <v>15.8</v>
      </c>
      <c r="X128" s="44">
        <v>9655.6</v>
      </c>
      <c r="Y128" s="21">
        <v>1567.8</v>
      </c>
      <c r="Z128" s="21">
        <v>1330.3</v>
      </c>
      <c r="AA128" s="21">
        <v>1801.8</v>
      </c>
      <c r="AB128" s="21">
        <v>16.2</v>
      </c>
      <c r="AC128" s="21">
        <v>13.8</v>
      </c>
      <c r="AD128" s="22">
        <v>18.7</v>
      </c>
      <c r="AE128" s="35">
        <v>16800.400000000001</v>
      </c>
      <c r="AF128" s="21">
        <v>3629.8</v>
      </c>
      <c r="AG128" s="21">
        <v>3113.1</v>
      </c>
      <c r="AH128" s="21">
        <v>4215.6000000000004</v>
      </c>
      <c r="AI128" s="21">
        <v>21.6</v>
      </c>
      <c r="AJ128" s="21">
        <v>18.5</v>
      </c>
      <c r="AK128" s="22">
        <v>25.1</v>
      </c>
    </row>
    <row r="129" spans="1:37">
      <c r="A129" s="6" t="s">
        <v>306</v>
      </c>
      <c r="B129" s="55" t="s">
        <v>307</v>
      </c>
      <c r="C129" s="44">
        <v>2845.5</v>
      </c>
      <c r="D129" s="21">
        <v>372.5</v>
      </c>
      <c r="E129" s="21">
        <v>322.3</v>
      </c>
      <c r="F129" s="21">
        <v>423.8</v>
      </c>
      <c r="G129" s="21">
        <v>13.1</v>
      </c>
      <c r="H129" s="21">
        <v>11.3</v>
      </c>
      <c r="I129" s="22">
        <v>14.9</v>
      </c>
      <c r="J129" s="44">
        <v>16355.3</v>
      </c>
      <c r="K129" s="21">
        <v>2267.5</v>
      </c>
      <c r="L129" s="21">
        <v>1992.7</v>
      </c>
      <c r="M129" s="21">
        <v>2563.1999999999998</v>
      </c>
      <c r="N129" s="21">
        <v>13.9</v>
      </c>
      <c r="O129" s="21">
        <v>12.2</v>
      </c>
      <c r="P129" s="22">
        <v>15.7</v>
      </c>
      <c r="Q129" s="44">
        <v>22359</v>
      </c>
      <c r="R129" s="21">
        <v>3465.7</v>
      </c>
      <c r="S129" s="21">
        <v>3010.1</v>
      </c>
      <c r="T129" s="21">
        <v>3965.6</v>
      </c>
      <c r="U129" s="21">
        <v>15.5</v>
      </c>
      <c r="V129" s="21">
        <v>13.5</v>
      </c>
      <c r="W129" s="22">
        <v>17.7</v>
      </c>
      <c r="X129" s="44">
        <v>30929.8</v>
      </c>
      <c r="Y129" s="21">
        <v>5634.7</v>
      </c>
      <c r="Z129" s="21">
        <v>4805.7</v>
      </c>
      <c r="AA129" s="21">
        <v>6423.7</v>
      </c>
      <c r="AB129" s="21">
        <v>18.2</v>
      </c>
      <c r="AC129" s="21">
        <v>15.5</v>
      </c>
      <c r="AD129" s="22">
        <v>20.8</v>
      </c>
      <c r="AE129" s="35">
        <v>9217.2999999999993</v>
      </c>
      <c r="AF129" s="21">
        <v>2215.5</v>
      </c>
      <c r="AG129" s="21">
        <v>1916.5</v>
      </c>
      <c r="AH129" s="21">
        <v>2543.6999999999998</v>
      </c>
      <c r="AI129" s="21">
        <v>24</v>
      </c>
      <c r="AJ129" s="21">
        <v>20.8</v>
      </c>
      <c r="AK129" s="22">
        <v>27.6</v>
      </c>
    </row>
    <row r="130" spans="1:37">
      <c r="A130" s="6" t="s">
        <v>658</v>
      </c>
      <c r="B130" s="55" t="s">
        <v>659</v>
      </c>
      <c r="C130" s="44">
        <v>0</v>
      </c>
      <c r="D130" s="21" t="s">
        <v>874</v>
      </c>
      <c r="E130" s="21" t="s">
        <v>874</v>
      </c>
      <c r="F130" s="21" t="s">
        <v>874</v>
      </c>
      <c r="G130" s="21" t="s">
        <v>874</v>
      </c>
      <c r="H130" s="21" t="s">
        <v>874</v>
      </c>
      <c r="I130" s="22" t="s">
        <v>874</v>
      </c>
      <c r="J130" s="44">
        <v>1218</v>
      </c>
      <c r="K130" s="21">
        <v>150.5</v>
      </c>
      <c r="L130" s="21">
        <v>131.9</v>
      </c>
      <c r="M130" s="21">
        <v>170.6</v>
      </c>
      <c r="N130" s="21">
        <v>12.4</v>
      </c>
      <c r="O130" s="21">
        <v>10.8</v>
      </c>
      <c r="P130" s="22">
        <v>14</v>
      </c>
      <c r="Q130" s="44">
        <v>0</v>
      </c>
      <c r="R130" s="21" t="s">
        <v>874</v>
      </c>
      <c r="S130" s="21" t="s">
        <v>874</v>
      </c>
      <c r="T130" s="21" t="s">
        <v>874</v>
      </c>
      <c r="U130" s="21" t="s">
        <v>874</v>
      </c>
      <c r="V130" s="21" t="s">
        <v>874</v>
      </c>
      <c r="W130" s="22" t="s">
        <v>874</v>
      </c>
      <c r="X130" s="44">
        <v>0</v>
      </c>
      <c r="Y130" s="21" t="s">
        <v>874</v>
      </c>
      <c r="Z130" s="21" t="s">
        <v>874</v>
      </c>
      <c r="AA130" s="21" t="s">
        <v>874</v>
      </c>
      <c r="AB130" s="21" t="s">
        <v>874</v>
      </c>
      <c r="AC130" s="21" t="s">
        <v>874</v>
      </c>
      <c r="AD130" s="22" t="s">
        <v>874</v>
      </c>
      <c r="AE130" s="35">
        <v>0</v>
      </c>
      <c r="AF130" s="21" t="s">
        <v>874</v>
      </c>
      <c r="AG130" s="21" t="s">
        <v>874</v>
      </c>
      <c r="AH130" s="21" t="s">
        <v>874</v>
      </c>
      <c r="AI130" s="21" t="s">
        <v>874</v>
      </c>
      <c r="AJ130" s="21" t="s">
        <v>874</v>
      </c>
      <c r="AK130" s="22" t="s">
        <v>874</v>
      </c>
    </row>
    <row r="131" spans="1:37">
      <c r="A131" s="6" t="s">
        <v>734</v>
      </c>
      <c r="B131" s="55" t="s">
        <v>735</v>
      </c>
      <c r="C131" s="44">
        <v>0</v>
      </c>
      <c r="D131" s="21" t="s">
        <v>874</v>
      </c>
      <c r="E131" s="21" t="s">
        <v>874</v>
      </c>
      <c r="F131" s="21" t="s">
        <v>874</v>
      </c>
      <c r="G131" s="21" t="s">
        <v>874</v>
      </c>
      <c r="H131" s="21" t="s">
        <v>874</v>
      </c>
      <c r="I131" s="22" t="s">
        <v>874</v>
      </c>
      <c r="J131" s="44">
        <v>3835.5</v>
      </c>
      <c r="K131" s="21">
        <v>358.3</v>
      </c>
      <c r="L131" s="21">
        <v>307.8</v>
      </c>
      <c r="M131" s="21">
        <v>412.3</v>
      </c>
      <c r="N131" s="21">
        <v>9.3000000000000007</v>
      </c>
      <c r="O131" s="21">
        <v>8</v>
      </c>
      <c r="P131" s="22">
        <v>10.7</v>
      </c>
      <c r="Q131" s="44">
        <v>14172</v>
      </c>
      <c r="R131" s="21">
        <v>1490.2</v>
      </c>
      <c r="S131" s="21">
        <v>1266.4000000000001</v>
      </c>
      <c r="T131" s="21">
        <v>1728.2</v>
      </c>
      <c r="U131" s="21">
        <v>10.5</v>
      </c>
      <c r="V131" s="21">
        <v>8.9</v>
      </c>
      <c r="W131" s="22">
        <v>12.2</v>
      </c>
      <c r="X131" s="44">
        <v>31542.6</v>
      </c>
      <c r="Y131" s="21">
        <v>3942.9</v>
      </c>
      <c r="Z131" s="21">
        <v>3302.4</v>
      </c>
      <c r="AA131" s="21">
        <v>4589.2</v>
      </c>
      <c r="AB131" s="21">
        <v>12.5</v>
      </c>
      <c r="AC131" s="21">
        <v>10.5</v>
      </c>
      <c r="AD131" s="22">
        <v>14.5</v>
      </c>
      <c r="AE131" s="35">
        <v>18353.900000000001</v>
      </c>
      <c r="AF131" s="21">
        <v>3101.8</v>
      </c>
      <c r="AG131" s="21">
        <v>2607.5</v>
      </c>
      <c r="AH131" s="21">
        <v>3658.3</v>
      </c>
      <c r="AI131" s="21">
        <v>16.899999999999999</v>
      </c>
      <c r="AJ131" s="21">
        <v>14.2</v>
      </c>
      <c r="AK131" s="22">
        <v>19.899999999999999</v>
      </c>
    </row>
    <row r="132" spans="1:37">
      <c r="A132" s="6" t="s">
        <v>586</v>
      </c>
      <c r="B132" s="55" t="s">
        <v>587</v>
      </c>
      <c r="C132" s="44">
        <v>3740.3</v>
      </c>
      <c r="D132" s="21">
        <v>372.6</v>
      </c>
      <c r="E132" s="21">
        <v>319</v>
      </c>
      <c r="F132" s="21">
        <v>428.6</v>
      </c>
      <c r="G132" s="21">
        <v>10</v>
      </c>
      <c r="H132" s="21">
        <v>8.5</v>
      </c>
      <c r="I132" s="22">
        <v>11.5</v>
      </c>
      <c r="J132" s="44">
        <v>20192.599999999999</v>
      </c>
      <c r="K132" s="21">
        <v>2135.8000000000002</v>
      </c>
      <c r="L132" s="21">
        <v>1849.8</v>
      </c>
      <c r="M132" s="21">
        <v>2444.5</v>
      </c>
      <c r="N132" s="21">
        <v>10.6</v>
      </c>
      <c r="O132" s="21">
        <v>9.1999999999999993</v>
      </c>
      <c r="P132" s="22">
        <v>12.1</v>
      </c>
      <c r="Q132" s="44">
        <v>13302.7</v>
      </c>
      <c r="R132" s="21">
        <v>1580.4</v>
      </c>
      <c r="S132" s="21">
        <v>1356.2</v>
      </c>
      <c r="T132" s="21">
        <v>1821</v>
      </c>
      <c r="U132" s="21">
        <v>11.9</v>
      </c>
      <c r="V132" s="21">
        <v>10.199999999999999</v>
      </c>
      <c r="W132" s="22">
        <v>13.7</v>
      </c>
      <c r="X132" s="44">
        <v>10120.200000000001</v>
      </c>
      <c r="Y132" s="21">
        <v>1424.4</v>
      </c>
      <c r="Z132" s="21">
        <v>1202.5999999999999</v>
      </c>
      <c r="AA132" s="21">
        <v>1643.9</v>
      </c>
      <c r="AB132" s="21">
        <v>14.1</v>
      </c>
      <c r="AC132" s="21">
        <v>11.9</v>
      </c>
      <c r="AD132" s="22">
        <v>16.2</v>
      </c>
      <c r="AE132" s="35">
        <v>13943.2</v>
      </c>
      <c r="AF132" s="21">
        <v>2633.5</v>
      </c>
      <c r="AG132" s="21">
        <v>2237.6</v>
      </c>
      <c r="AH132" s="21">
        <v>3076.4</v>
      </c>
      <c r="AI132" s="21">
        <v>18.899999999999999</v>
      </c>
      <c r="AJ132" s="21">
        <v>16</v>
      </c>
      <c r="AK132" s="22">
        <v>22.1</v>
      </c>
    </row>
    <row r="133" spans="1:37">
      <c r="A133" s="6" t="s">
        <v>304</v>
      </c>
      <c r="B133" s="55" t="s">
        <v>305</v>
      </c>
      <c r="C133" s="44">
        <v>4605.6000000000004</v>
      </c>
      <c r="D133" s="21">
        <v>608.70000000000005</v>
      </c>
      <c r="E133" s="21">
        <v>526</v>
      </c>
      <c r="F133" s="21">
        <v>692.8</v>
      </c>
      <c r="G133" s="21">
        <v>13.2</v>
      </c>
      <c r="H133" s="21">
        <v>11.4</v>
      </c>
      <c r="I133" s="22">
        <v>15</v>
      </c>
      <c r="J133" s="44">
        <v>6234.4</v>
      </c>
      <c r="K133" s="21">
        <v>872.7</v>
      </c>
      <c r="L133" s="21">
        <v>765.5</v>
      </c>
      <c r="M133" s="21">
        <v>988.6</v>
      </c>
      <c r="N133" s="21">
        <v>14</v>
      </c>
      <c r="O133" s="21">
        <v>12.3</v>
      </c>
      <c r="P133" s="22">
        <v>15.9</v>
      </c>
      <c r="Q133" s="44">
        <v>33310</v>
      </c>
      <c r="R133" s="21">
        <v>5211.8</v>
      </c>
      <c r="S133" s="21">
        <v>4523.8999999999996</v>
      </c>
      <c r="T133" s="21">
        <v>5966.4</v>
      </c>
      <c r="U133" s="21">
        <v>15.6</v>
      </c>
      <c r="V133" s="21">
        <v>13.6</v>
      </c>
      <c r="W133" s="22">
        <v>17.899999999999999</v>
      </c>
      <c r="X133" s="44">
        <v>28924.1</v>
      </c>
      <c r="Y133" s="21">
        <v>5317.4</v>
      </c>
      <c r="Z133" s="21">
        <v>4544.3999999999996</v>
      </c>
      <c r="AA133" s="21">
        <v>6069.3</v>
      </c>
      <c r="AB133" s="21">
        <v>18.399999999999999</v>
      </c>
      <c r="AC133" s="21">
        <v>15.7</v>
      </c>
      <c r="AD133" s="22">
        <v>21</v>
      </c>
      <c r="AE133" s="35">
        <v>9946.9</v>
      </c>
      <c r="AF133" s="21">
        <v>2411.1</v>
      </c>
      <c r="AG133" s="21">
        <v>2088.1999999999998</v>
      </c>
      <c r="AH133" s="21">
        <v>2768</v>
      </c>
      <c r="AI133" s="21">
        <v>24.2</v>
      </c>
      <c r="AJ133" s="21">
        <v>21</v>
      </c>
      <c r="AK133" s="22">
        <v>27.8</v>
      </c>
    </row>
    <row r="134" spans="1:37">
      <c r="A134" s="6" t="s">
        <v>290</v>
      </c>
      <c r="B134" s="55" t="s">
        <v>291</v>
      </c>
      <c r="C134" s="44">
        <v>2714.4</v>
      </c>
      <c r="D134" s="21">
        <v>347.2</v>
      </c>
      <c r="E134" s="21">
        <v>296.89999999999998</v>
      </c>
      <c r="F134" s="21">
        <v>397.6</v>
      </c>
      <c r="G134" s="21">
        <v>12.8</v>
      </c>
      <c r="H134" s="21">
        <v>10.9</v>
      </c>
      <c r="I134" s="22">
        <v>14.6</v>
      </c>
      <c r="J134" s="44">
        <v>8679.4</v>
      </c>
      <c r="K134" s="21">
        <v>1176.3</v>
      </c>
      <c r="L134" s="21">
        <v>1019.9</v>
      </c>
      <c r="M134" s="21">
        <v>1339.9</v>
      </c>
      <c r="N134" s="21">
        <v>13.6</v>
      </c>
      <c r="O134" s="21">
        <v>11.8</v>
      </c>
      <c r="P134" s="22">
        <v>15.4</v>
      </c>
      <c r="Q134" s="44">
        <v>15958.6</v>
      </c>
      <c r="R134" s="21">
        <v>2419.5</v>
      </c>
      <c r="S134" s="21">
        <v>2082</v>
      </c>
      <c r="T134" s="21">
        <v>2780.3</v>
      </c>
      <c r="U134" s="21">
        <v>15.2</v>
      </c>
      <c r="V134" s="21">
        <v>13</v>
      </c>
      <c r="W134" s="22">
        <v>17.399999999999999</v>
      </c>
      <c r="X134" s="44">
        <v>24194.6</v>
      </c>
      <c r="Y134" s="21">
        <v>4315.3999999999996</v>
      </c>
      <c r="Z134" s="21">
        <v>3694</v>
      </c>
      <c r="AA134" s="21">
        <v>4942.1000000000004</v>
      </c>
      <c r="AB134" s="21">
        <v>17.8</v>
      </c>
      <c r="AC134" s="21">
        <v>15.3</v>
      </c>
      <c r="AD134" s="22">
        <v>20.399999999999999</v>
      </c>
      <c r="AE134" s="35">
        <v>55086.1</v>
      </c>
      <c r="AF134" s="21">
        <v>12990.2</v>
      </c>
      <c r="AG134" s="21">
        <v>11213</v>
      </c>
      <c r="AH134" s="21">
        <v>14940.8</v>
      </c>
      <c r="AI134" s="21">
        <v>23.6</v>
      </c>
      <c r="AJ134" s="21">
        <v>20.399999999999999</v>
      </c>
      <c r="AK134" s="22">
        <v>27.1</v>
      </c>
    </row>
    <row r="135" spans="1:37">
      <c r="A135" s="6" t="s">
        <v>866</v>
      </c>
      <c r="B135" s="55" t="s">
        <v>867</v>
      </c>
      <c r="C135" s="44">
        <v>27747.7</v>
      </c>
      <c r="D135" s="21">
        <v>2627.8</v>
      </c>
      <c r="E135" s="21">
        <v>2237.6999999999998</v>
      </c>
      <c r="F135" s="21">
        <v>3026.5</v>
      </c>
      <c r="G135" s="21">
        <v>9.5</v>
      </c>
      <c r="H135" s="21">
        <v>8.1</v>
      </c>
      <c r="I135" s="22">
        <v>10.9</v>
      </c>
      <c r="J135" s="44">
        <v>25258.9</v>
      </c>
      <c r="K135" s="21">
        <v>2540.6</v>
      </c>
      <c r="L135" s="21">
        <v>2198.6</v>
      </c>
      <c r="M135" s="21">
        <v>2902.7</v>
      </c>
      <c r="N135" s="21">
        <v>10.1</v>
      </c>
      <c r="O135" s="21">
        <v>8.6999999999999993</v>
      </c>
      <c r="P135" s="22">
        <v>11.5</v>
      </c>
      <c r="Q135" s="44">
        <v>14610.7</v>
      </c>
      <c r="R135" s="21">
        <v>1652.2</v>
      </c>
      <c r="S135" s="21">
        <v>1416.6</v>
      </c>
      <c r="T135" s="21">
        <v>1912.1</v>
      </c>
      <c r="U135" s="21">
        <v>11.3</v>
      </c>
      <c r="V135" s="21">
        <v>9.6999999999999993</v>
      </c>
      <c r="W135" s="22">
        <v>13.1</v>
      </c>
      <c r="X135" s="44">
        <v>1915.9</v>
      </c>
      <c r="Y135" s="21">
        <v>257.10000000000002</v>
      </c>
      <c r="Z135" s="21">
        <v>215.9</v>
      </c>
      <c r="AA135" s="21">
        <v>297.5</v>
      </c>
      <c r="AB135" s="21">
        <v>13.4</v>
      </c>
      <c r="AC135" s="21">
        <v>11.3</v>
      </c>
      <c r="AD135" s="22">
        <v>15.5</v>
      </c>
      <c r="AE135" s="35">
        <v>531.70000000000005</v>
      </c>
      <c r="AF135" s="21">
        <v>96</v>
      </c>
      <c r="AG135" s="21">
        <v>81.3</v>
      </c>
      <c r="AH135" s="21">
        <v>112.6</v>
      </c>
      <c r="AI135" s="21">
        <v>18.100000000000001</v>
      </c>
      <c r="AJ135" s="21">
        <v>15.3</v>
      </c>
      <c r="AK135" s="22">
        <v>21.2</v>
      </c>
    </row>
    <row r="136" spans="1:37">
      <c r="A136" s="6" t="s">
        <v>500</v>
      </c>
      <c r="B136" s="55" t="s">
        <v>501</v>
      </c>
      <c r="C136" s="44">
        <v>24974.9</v>
      </c>
      <c r="D136" s="21">
        <v>2935.5</v>
      </c>
      <c r="E136" s="21">
        <v>2516.1</v>
      </c>
      <c r="F136" s="21">
        <v>3364.2</v>
      </c>
      <c r="G136" s="21">
        <v>11.8</v>
      </c>
      <c r="H136" s="21">
        <v>10.1</v>
      </c>
      <c r="I136" s="22">
        <v>13.5</v>
      </c>
      <c r="J136" s="44">
        <v>46688.800000000003</v>
      </c>
      <c r="K136" s="21">
        <v>5818.1</v>
      </c>
      <c r="L136" s="21">
        <v>5062.1000000000004</v>
      </c>
      <c r="M136" s="21">
        <v>6610.2</v>
      </c>
      <c r="N136" s="21">
        <v>12.5</v>
      </c>
      <c r="O136" s="21">
        <v>10.8</v>
      </c>
      <c r="P136" s="22">
        <v>14.2</v>
      </c>
      <c r="Q136" s="44">
        <v>35845</v>
      </c>
      <c r="R136" s="21">
        <v>5004</v>
      </c>
      <c r="S136" s="21">
        <v>4314.2</v>
      </c>
      <c r="T136" s="21">
        <v>5763</v>
      </c>
      <c r="U136" s="21">
        <v>14</v>
      </c>
      <c r="V136" s="21">
        <v>12</v>
      </c>
      <c r="W136" s="22">
        <v>16.100000000000001</v>
      </c>
      <c r="X136" s="44">
        <v>39401.1</v>
      </c>
      <c r="Y136" s="21">
        <v>6486.7</v>
      </c>
      <c r="Z136" s="21">
        <v>5513.6</v>
      </c>
      <c r="AA136" s="21">
        <v>7439.2</v>
      </c>
      <c r="AB136" s="21">
        <v>16.5</v>
      </c>
      <c r="AC136" s="21">
        <v>14</v>
      </c>
      <c r="AD136" s="22">
        <v>18.899999999999999</v>
      </c>
      <c r="AE136" s="35">
        <v>46499.199999999997</v>
      </c>
      <c r="AF136" s="21">
        <v>10172.5</v>
      </c>
      <c r="AG136" s="21">
        <v>8744.4</v>
      </c>
      <c r="AH136" s="21">
        <v>11767</v>
      </c>
      <c r="AI136" s="21">
        <v>21.9</v>
      </c>
      <c r="AJ136" s="21">
        <v>18.8</v>
      </c>
      <c r="AK136" s="22">
        <v>25.3</v>
      </c>
    </row>
    <row r="137" spans="1:37">
      <c r="A137" s="6" t="s">
        <v>292</v>
      </c>
      <c r="B137" s="55" t="s">
        <v>293</v>
      </c>
      <c r="C137" s="44">
        <v>0</v>
      </c>
      <c r="D137" s="21" t="s">
        <v>874</v>
      </c>
      <c r="E137" s="21" t="s">
        <v>874</v>
      </c>
      <c r="F137" s="21" t="s">
        <v>874</v>
      </c>
      <c r="G137" s="21" t="s">
        <v>874</v>
      </c>
      <c r="H137" s="21" t="s">
        <v>874</v>
      </c>
      <c r="I137" s="22" t="s">
        <v>874</v>
      </c>
      <c r="J137" s="44">
        <v>3037.2</v>
      </c>
      <c r="K137" s="21">
        <v>400.3</v>
      </c>
      <c r="L137" s="21">
        <v>347.8</v>
      </c>
      <c r="M137" s="21">
        <v>455.7</v>
      </c>
      <c r="N137" s="21">
        <v>13.2</v>
      </c>
      <c r="O137" s="21">
        <v>11.5</v>
      </c>
      <c r="P137" s="22">
        <v>15</v>
      </c>
      <c r="Q137" s="44">
        <v>14946.8</v>
      </c>
      <c r="R137" s="21">
        <v>2204.6999999999998</v>
      </c>
      <c r="S137" s="21">
        <v>1901.9</v>
      </c>
      <c r="T137" s="21">
        <v>2530.1</v>
      </c>
      <c r="U137" s="21">
        <v>14.8</v>
      </c>
      <c r="V137" s="21">
        <v>12.7</v>
      </c>
      <c r="W137" s="22">
        <v>16.899999999999999</v>
      </c>
      <c r="X137" s="44">
        <v>10314.700000000001</v>
      </c>
      <c r="Y137" s="21">
        <v>1791.5</v>
      </c>
      <c r="Z137" s="21">
        <v>1530.4</v>
      </c>
      <c r="AA137" s="21">
        <v>2054.9</v>
      </c>
      <c r="AB137" s="21">
        <v>17.399999999999999</v>
      </c>
      <c r="AC137" s="21">
        <v>14.8</v>
      </c>
      <c r="AD137" s="22">
        <v>19.899999999999999</v>
      </c>
      <c r="AE137" s="35">
        <v>40366.300000000003</v>
      </c>
      <c r="AF137" s="21">
        <v>9286.7000000000007</v>
      </c>
      <c r="AG137" s="21">
        <v>8010.5</v>
      </c>
      <c r="AH137" s="21">
        <v>10717.4</v>
      </c>
      <c r="AI137" s="21">
        <v>23</v>
      </c>
      <c r="AJ137" s="21">
        <v>19.8</v>
      </c>
      <c r="AK137" s="22">
        <v>26.6</v>
      </c>
    </row>
    <row r="138" spans="1:37">
      <c r="A138" s="6" t="s">
        <v>776</v>
      </c>
      <c r="B138" s="55" t="s">
        <v>777</v>
      </c>
      <c r="C138" s="44">
        <v>420.2</v>
      </c>
      <c r="D138" s="21">
        <v>38.799999999999997</v>
      </c>
      <c r="E138" s="21">
        <v>32.799999999999997</v>
      </c>
      <c r="F138" s="21">
        <v>44.8</v>
      </c>
      <c r="G138" s="21">
        <v>9.1999999999999993</v>
      </c>
      <c r="H138" s="21">
        <v>7.8</v>
      </c>
      <c r="I138" s="22">
        <v>10.7</v>
      </c>
      <c r="J138" s="44">
        <v>5517.6</v>
      </c>
      <c r="K138" s="21">
        <v>540.70000000000005</v>
      </c>
      <c r="L138" s="21">
        <v>464.1</v>
      </c>
      <c r="M138" s="21">
        <v>620.29999999999995</v>
      </c>
      <c r="N138" s="21">
        <v>9.8000000000000007</v>
      </c>
      <c r="O138" s="21">
        <v>8.4</v>
      </c>
      <c r="P138" s="22">
        <v>11.2</v>
      </c>
      <c r="Q138" s="44">
        <v>26753.599999999999</v>
      </c>
      <c r="R138" s="21">
        <v>2949.3</v>
      </c>
      <c r="S138" s="21">
        <v>2513.5</v>
      </c>
      <c r="T138" s="21">
        <v>3426.5</v>
      </c>
      <c r="U138" s="21">
        <v>11</v>
      </c>
      <c r="V138" s="21">
        <v>9.4</v>
      </c>
      <c r="W138" s="22">
        <v>12.8</v>
      </c>
      <c r="X138" s="44">
        <v>47659.8</v>
      </c>
      <c r="Y138" s="21">
        <v>6240.6</v>
      </c>
      <c r="Z138" s="21">
        <v>5226.8</v>
      </c>
      <c r="AA138" s="21">
        <v>7244.5</v>
      </c>
      <c r="AB138" s="21">
        <v>13.1</v>
      </c>
      <c r="AC138" s="21">
        <v>11</v>
      </c>
      <c r="AD138" s="22">
        <v>15.2</v>
      </c>
      <c r="AE138" s="35">
        <v>21283.7</v>
      </c>
      <c r="AF138" s="21">
        <v>3760</v>
      </c>
      <c r="AG138" s="21">
        <v>3174</v>
      </c>
      <c r="AH138" s="21">
        <v>4429.6000000000004</v>
      </c>
      <c r="AI138" s="21">
        <v>17.7</v>
      </c>
      <c r="AJ138" s="21">
        <v>14.9</v>
      </c>
      <c r="AK138" s="22">
        <v>20.8</v>
      </c>
    </row>
    <row r="139" spans="1:37">
      <c r="A139" s="6" t="s">
        <v>558</v>
      </c>
      <c r="B139" s="55" t="s">
        <v>559</v>
      </c>
      <c r="C139" s="44">
        <v>9222.7999999999993</v>
      </c>
      <c r="D139" s="21">
        <v>1057.7</v>
      </c>
      <c r="E139" s="21">
        <v>907.7</v>
      </c>
      <c r="F139" s="21">
        <v>1212.7</v>
      </c>
      <c r="G139" s="21">
        <v>11.5</v>
      </c>
      <c r="H139" s="21">
        <v>9.8000000000000007</v>
      </c>
      <c r="I139" s="22">
        <v>13.1</v>
      </c>
      <c r="J139" s="44">
        <v>16427.7</v>
      </c>
      <c r="K139" s="21">
        <v>1997.9</v>
      </c>
      <c r="L139" s="21">
        <v>1741.3</v>
      </c>
      <c r="M139" s="21">
        <v>2267.6999999999998</v>
      </c>
      <c r="N139" s="21">
        <v>12.2</v>
      </c>
      <c r="O139" s="21">
        <v>10.6</v>
      </c>
      <c r="P139" s="22">
        <v>13.8</v>
      </c>
      <c r="Q139" s="44">
        <v>13998.5</v>
      </c>
      <c r="R139" s="21">
        <v>1908.2</v>
      </c>
      <c r="S139" s="21">
        <v>1647.9</v>
      </c>
      <c r="T139" s="21">
        <v>2194.6</v>
      </c>
      <c r="U139" s="21">
        <v>13.6</v>
      </c>
      <c r="V139" s="21">
        <v>11.8</v>
      </c>
      <c r="W139" s="22">
        <v>15.7</v>
      </c>
      <c r="X139" s="44">
        <v>12998</v>
      </c>
      <c r="Y139" s="21">
        <v>2091.5</v>
      </c>
      <c r="Z139" s="21">
        <v>1770.4</v>
      </c>
      <c r="AA139" s="21">
        <v>2398.1</v>
      </c>
      <c r="AB139" s="21">
        <v>16.100000000000001</v>
      </c>
      <c r="AC139" s="21">
        <v>13.6</v>
      </c>
      <c r="AD139" s="22">
        <v>18.399999999999999</v>
      </c>
      <c r="AE139" s="35">
        <v>13238.9</v>
      </c>
      <c r="AF139" s="21">
        <v>2835.7</v>
      </c>
      <c r="AG139" s="21">
        <v>2431</v>
      </c>
      <c r="AH139" s="21">
        <v>3291.6</v>
      </c>
      <c r="AI139" s="21">
        <v>21.4</v>
      </c>
      <c r="AJ139" s="21">
        <v>18.399999999999999</v>
      </c>
      <c r="AK139" s="22">
        <v>24.9</v>
      </c>
    </row>
    <row r="140" spans="1:37">
      <c r="A140" s="6" t="s">
        <v>532</v>
      </c>
      <c r="B140" s="55" t="s">
        <v>533</v>
      </c>
      <c r="C140" s="44">
        <v>60633.599999999999</v>
      </c>
      <c r="D140" s="21">
        <v>6938.7</v>
      </c>
      <c r="E140" s="21">
        <v>5940.6</v>
      </c>
      <c r="F140" s="21">
        <v>7949.8</v>
      </c>
      <c r="G140" s="21">
        <v>11.4</v>
      </c>
      <c r="H140" s="21">
        <v>9.8000000000000007</v>
      </c>
      <c r="I140" s="22">
        <v>13.1</v>
      </c>
      <c r="J140" s="44">
        <v>72210.399999999994</v>
      </c>
      <c r="K140" s="21">
        <v>8762.6</v>
      </c>
      <c r="L140" s="21">
        <v>7628.9</v>
      </c>
      <c r="M140" s="21">
        <v>9953.7000000000007</v>
      </c>
      <c r="N140" s="21">
        <v>12.1</v>
      </c>
      <c r="O140" s="21">
        <v>10.6</v>
      </c>
      <c r="P140" s="22">
        <v>13.8</v>
      </c>
      <c r="Q140" s="44">
        <v>57249.7</v>
      </c>
      <c r="R140" s="21">
        <v>7785.6</v>
      </c>
      <c r="S140" s="21">
        <v>6703.9</v>
      </c>
      <c r="T140" s="21">
        <v>8964.6</v>
      </c>
      <c r="U140" s="21">
        <v>13.6</v>
      </c>
      <c r="V140" s="21">
        <v>11.7</v>
      </c>
      <c r="W140" s="22">
        <v>15.7</v>
      </c>
      <c r="X140" s="44">
        <v>37906.199999999997</v>
      </c>
      <c r="Y140" s="21">
        <v>6083.2</v>
      </c>
      <c r="Z140" s="21">
        <v>5167.7</v>
      </c>
      <c r="AA140" s="21">
        <v>6978.7</v>
      </c>
      <c r="AB140" s="21">
        <v>16</v>
      </c>
      <c r="AC140" s="21">
        <v>13.6</v>
      </c>
      <c r="AD140" s="22">
        <v>18.399999999999999</v>
      </c>
      <c r="AE140" s="35">
        <v>92660</v>
      </c>
      <c r="AF140" s="21">
        <v>19787.7</v>
      </c>
      <c r="AG140" s="21">
        <v>16993.8</v>
      </c>
      <c r="AH140" s="21">
        <v>22900.799999999999</v>
      </c>
      <c r="AI140" s="21">
        <v>21.4</v>
      </c>
      <c r="AJ140" s="21">
        <v>18.3</v>
      </c>
      <c r="AK140" s="22">
        <v>24.7</v>
      </c>
    </row>
    <row r="141" spans="1:37">
      <c r="A141" s="6" t="s">
        <v>660</v>
      </c>
      <c r="B141" s="55" t="s">
        <v>661</v>
      </c>
      <c r="C141" s="44">
        <v>3406.1</v>
      </c>
      <c r="D141" s="21">
        <v>359.6</v>
      </c>
      <c r="E141" s="21">
        <v>305.10000000000002</v>
      </c>
      <c r="F141" s="21">
        <v>417</v>
      </c>
      <c r="G141" s="21">
        <v>10.6</v>
      </c>
      <c r="H141" s="21">
        <v>9</v>
      </c>
      <c r="I141" s="22">
        <v>12.2</v>
      </c>
      <c r="J141" s="44">
        <v>12915.1</v>
      </c>
      <c r="K141" s="21">
        <v>1447.1</v>
      </c>
      <c r="L141" s="21">
        <v>1247.9000000000001</v>
      </c>
      <c r="M141" s="21">
        <v>1658.9</v>
      </c>
      <c r="N141" s="21">
        <v>11.2</v>
      </c>
      <c r="O141" s="21">
        <v>9.6999999999999993</v>
      </c>
      <c r="P141" s="22">
        <v>12.8</v>
      </c>
      <c r="Q141" s="44">
        <v>23650.9</v>
      </c>
      <c r="R141" s="21">
        <v>2975.3</v>
      </c>
      <c r="S141" s="21">
        <v>2541.8000000000002</v>
      </c>
      <c r="T141" s="21">
        <v>3443.2</v>
      </c>
      <c r="U141" s="21">
        <v>12.6</v>
      </c>
      <c r="V141" s="21">
        <v>10.7</v>
      </c>
      <c r="W141" s="22">
        <v>14.6</v>
      </c>
      <c r="X141" s="44">
        <v>44529</v>
      </c>
      <c r="Y141" s="21">
        <v>6630.3</v>
      </c>
      <c r="Z141" s="21">
        <v>5566.4</v>
      </c>
      <c r="AA141" s="21">
        <v>7677.9</v>
      </c>
      <c r="AB141" s="21">
        <v>14.9</v>
      </c>
      <c r="AC141" s="21">
        <v>12.5</v>
      </c>
      <c r="AD141" s="22">
        <v>17.2</v>
      </c>
      <c r="AE141" s="35">
        <v>43791.9</v>
      </c>
      <c r="AF141" s="21">
        <v>8730</v>
      </c>
      <c r="AG141" s="21">
        <v>7423.9</v>
      </c>
      <c r="AH141" s="21">
        <v>10207.299999999999</v>
      </c>
      <c r="AI141" s="21">
        <v>19.899999999999999</v>
      </c>
      <c r="AJ141" s="21">
        <v>17</v>
      </c>
      <c r="AK141" s="22">
        <v>23.3</v>
      </c>
    </row>
    <row r="142" spans="1:37">
      <c r="A142" s="6" t="s">
        <v>438</v>
      </c>
      <c r="B142" s="55" t="s">
        <v>439</v>
      </c>
      <c r="C142" s="44">
        <v>9988.2000000000007</v>
      </c>
      <c r="D142" s="21">
        <v>1227.5</v>
      </c>
      <c r="E142" s="21">
        <v>1060</v>
      </c>
      <c r="F142" s="21">
        <v>1399.2</v>
      </c>
      <c r="G142" s="21">
        <v>12.3</v>
      </c>
      <c r="H142" s="21">
        <v>10.6</v>
      </c>
      <c r="I142" s="22">
        <v>14</v>
      </c>
      <c r="J142" s="44">
        <v>20956.599999999999</v>
      </c>
      <c r="K142" s="21">
        <v>2729.3</v>
      </c>
      <c r="L142" s="21">
        <v>2393.8000000000002</v>
      </c>
      <c r="M142" s="21">
        <v>3086.7</v>
      </c>
      <c r="N142" s="21">
        <v>13</v>
      </c>
      <c r="O142" s="21">
        <v>11.4</v>
      </c>
      <c r="P142" s="22">
        <v>14.7</v>
      </c>
      <c r="Q142" s="44">
        <v>13823.4</v>
      </c>
      <c r="R142" s="21">
        <v>2014.8</v>
      </c>
      <c r="S142" s="21">
        <v>1746.3</v>
      </c>
      <c r="T142" s="21">
        <v>2310.3000000000002</v>
      </c>
      <c r="U142" s="21">
        <v>14.6</v>
      </c>
      <c r="V142" s="21">
        <v>12.6</v>
      </c>
      <c r="W142" s="22">
        <v>16.7</v>
      </c>
      <c r="X142" s="44">
        <v>9712.6</v>
      </c>
      <c r="Y142" s="21">
        <v>1666.7</v>
      </c>
      <c r="Z142" s="21">
        <v>1418</v>
      </c>
      <c r="AA142" s="21">
        <v>1902.9</v>
      </c>
      <c r="AB142" s="21">
        <v>17.2</v>
      </c>
      <c r="AC142" s="21">
        <v>14.6</v>
      </c>
      <c r="AD142" s="22">
        <v>19.600000000000001</v>
      </c>
      <c r="AE142" s="35">
        <v>1217.2</v>
      </c>
      <c r="AF142" s="21">
        <v>276.60000000000002</v>
      </c>
      <c r="AG142" s="21">
        <v>238.2</v>
      </c>
      <c r="AH142" s="21">
        <v>318.7</v>
      </c>
      <c r="AI142" s="21">
        <v>22.7</v>
      </c>
      <c r="AJ142" s="21">
        <v>19.600000000000001</v>
      </c>
      <c r="AK142" s="22">
        <v>26.2</v>
      </c>
    </row>
    <row r="143" spans="1:37">
      <c r="A143" s="6" t="s">
        <v>706</v>
      </c>
      <c r="B143" s="55" t="s">
        <v>707</v>
      </c>
      <c r="C143" s="44">
        <v>0</v>
      </c>
      <c r="D143" s="21" t="s">
        <v>874</v>
      </c>
      <c r="E143" s="21" t="s">
        <v>874</v>
      </c>
      <c r="F143" s="21" t="s">
        <v>874</v>
      </c>
      <c r="G143" s="21" t="s">
        <v>874</v>
      </c>
      <c r="H143" s="21" t="s">
        <v>874</v>
      </c>
      <c r="I143" s="22" t="s">
        <v>874</v>
      </c>
      <c r="J143" s="44">
        <v>7582.5</v>
      </c>
      <c r="K143" s="21">
        <v>767.3</v>
      </c>
      <c r="L143" s="21">
        <v>660.5</v>
      </c>
      <c r="M143" s="21">
        <v>878.5</v>
      </c>
      <c r="N143" s="21">
        <v>10.1</v>
      </c>
      <c r="O143" s="21">
        <v>8.6999999999999993</v>
      </c>
      <c r="P143" s="22">
        <v>11.6</v>
      </c>
      <c r="Q143" s="44">
        <v>24189.200000000001</v>
      </c>
      <c r="R143" s="21">
        <v>2752.5</v>
      </c>
      <c r="S143" s="21">
        <v>2351.1999999999998</v>
      </c>
      <c r="T143" s="21">
        <v>3187.3</v>
      </c>
      <c r="U143" s="21">
        <v>11.4</v>
      </c>
      <c r="V143" s="21">
        <v>9.6999999999999993</v>
      </c>
      <c r="W143" s="22">
        <v>13.2</v>
      </c>
      <c r="X143" s="44">
        <v>46417.3</v>
      </c>
      <c r="Y143" s="21">
        <v>6268.1</v>
      </c>
      <c r="Z143" s="21">
        <v>5267.5</v>
      </c>
      <c r="AA143" s="21">
        <v>7266.4</v>
      </c>
      <c r="AB143" s="21">
        <v>13.5</v>
      </c>
      <c r="AC143" s="21">
        <v>11.3</v>
      </c>
      <c r="AD143" s="22">
        <v>15.7</v>
      </c>
      <c r="AE143" s="35">
        <v>26534</v>
      </c>
      <c r="AF143" s="21">
        <v>4825</v>
      </c>
      <c r="AG143" s="21">
        <v>4087.8</v>
      </c>
      <c r="AH143" s="21">
        <v>5669.3</v>
      </c>
      <c r="AI143" s="21">
        <v>18.2</v>
      </c>
      <c r="AJ143" s="21">
        <v>15.4</v>
      </c>
      <c r="AK143" s="22">
        <v>21.4</v>
      </c>
    </row>
    <row r="144" spans="1:37">
      <c r="A144" s="6" t="s">
        <v>622</v>
      </c>
      <c r="B144" s="55" t="s">
        <v>623</v>
      </c>
      <c r="C144" s="44">
        <v>20163.099999999999</v>
      </c>
      <c r="D144" s="21">
        <v>2327.1999999999998</v>
      </c>
      <c r="E144" s="21">
        <v>1999.4</v>
      </c>
      <c r="F144" s="21">
        <v>2656.6</v>
      </c>
      <c r="G144" s="21">
        <v>11.5</v>
      </c>
      <c r="H144" s="21">
        <v>9.9</v>
      </c>
      <c r="I144" s="22">
        <v>13.2</v>
      </c>
      <c r="J144" s="44">
        <v>20344.599999999999</v>
      </c>
      <c r="K144" s="21">
        <v>2489.5</v>
      </c>
      <c r="L144" s="21">
        <v>2181.8000000000002</v>
      </c>
      <c r="M144" s="21">
        <v>2821.2</v>
      </c>
      <c r="N144" s="21">
        <v>12.2</v>
      </c>
      <c r="O144" s="21">
        <v>10.7</v>
      </c>
      <c r="P144" s="22">
        <v>13.9</v>
      </c>
      <c r="Q144" s="44">
        <v>11650.2</v>
      </c>
      <c r="R144" s="21">
        <v>1597.2</v>
      </c>
      <c r="S144" s="21">
        <v>1380.3</v>
      </c>
      <c r="T144" s="21">
        <v>1836</v>
      </c>
      <c r="U144" s="21">
        <v>13.7</v>
      </c>
      <c r="V144" s="21">
        <v>11.8</v>
      </c>
      <c r="W144" s="22">
        <v>15.8</v>
      </c>
      <c r="X144" s="44">
        <v>3155.2</v>
      </c>
      <c r="Y144" s="21">
        <v>510.1</v>
      </c>
      <c r="Z144" s="21">
        <v>432.9</v>
      </c>
      <c r="AA144" s="21">
        <v>583.6</v>
      </c>
      <c r="AB144" s="21">
        <v>16.2</v>
      </c>
      <c r="AC144" s="21">
        <v>13.7</v>
      </c>
      <c r="AD144" s="22">
        <v>18.5</v>
      </c>
      <c r="AE144" s="35">
        <v>1596</v>
      </c>
      <c r="AF144" s="21">
        <v>343</v>
      </c>
      <c r="AG144" s="21">
        <v>294.7</v>
      </c>
      <c r="AH144" s="21">
        <v>396.1</v>
      </c>
      <c r="AI144" s="21">
        <v>21.5</v>
      </c>
      <c r="AJ144" s="21">
        <v>18.5</v>
      </c>
      <c r="AK144" s="22">
        <v>24.8</v>
      </c>
    </row>
    <row r="145" spans="1:37">
      <c r="A145" s="6" t="s">
        <v>308</v>
      </c>
      <c r="B145" s="55" t="s">
        <v>309</v>
      </c>
      <c r="C145" s="44">
        <v>2326.6999999999998</v>
      </c>
      <c r="D145" s="21">
        <v>289.8</v>
      </c>
      <c r="E145" s="21">
        <v>248</v>
      </c>
      <c r="F145" s="21">
        <v>330.9</v>
      </c>
      <c r="G145" s="21">
        <v>12.5</v>
      </c>
      <c r="H145" s="21">
        <v>10.7</v>
      </c>
      <c r="I145" s="22">
        <v>14.2</v>
      </c>
      <c r="J145" s="44">
        <v>9668.9</v>
      </c>
      <c r="K145" s="21">
        <v>1275.9000000000001</v>
      </c>
      <c r="L145" s="21">
        <v>1110.9000000000001</v>
      </c>
      <c r="M145" s="21">
        <v>1451.8</v>
      </c>
      <c r="N145" s="21">
        <v>13.2</v>
      </c>
      <c r="O145" s="21">
        <v>11.5</v>
      </c>
      <c r="P145" s="22">
        <v>15</v>
      </c>
      <c r="Q145" s="44">
        <v>7472.4</v>
      </c>
      <c r="R145" s="21">
        <v>1103</v>
      </c>
      <c r="S145" s="21">
        <v>950</v>
      </c>
      <c r="T145" s="21">
        <v>1270.5999999999999</v>
      </c>
      <c r="U145" s="21">
        <v>14.8</v>
      </c>
      <c r="V145" s="21">
        <v>12.7</v>
      </c>
      <c r="W145" s="22">
        <v>17</v>
      </c>
      <c r="X145" s="44">
        <v>7121.7</v>
      </c>
      <c r="Y145" s="21">
        <v>1236.7</v>
      </c>
      <c r="Z145" s="21">
        <v>1060.8</v>
      </c>
      <c r="AA145" s="21">
        <v>1414.6</v>
      </c>
      <c r="AB145" s="21">
        <v>17.399999999999999</v>
      </c>
      <c r="AC145" s="21">
        <v>14.9</v>
      </c>
      <c r="AD145" s="22">
        <v>19.899999999999999</v>
      </c>
      <c r="AE145" s="35">
        <v>11262.4</v>
      </c>
      <c r="AF145" s="21">
        <v>2586.1999999999998</v>
      </c>
      <c r="AG145" s="21">
        <v>2233.6</v>
      </c>
      <c r="AH145" s="21">
        <v>2963.4</v>
      </c>
      <c r="AI145" s="21">
        <v>23</v>
      </c>
      <c r="AJ145" s="21">
        <v>19.8</v>
      </c>
      <c r="AK145" s="22">
        <v>26.3</v>
      </c>
    </row>
    <row r="146" spans="1:37">
      <c r="A146" s="6" t="s">
        <v>324</v>
      </c>
      <c r="B146" s="55" t="s">
        <v>325</v>
      </c>
      <c r="C146" s="44">
        <v>3021.7</v>
      </c>
      <c r="D146" s="21">
        <v>354.5</v>
      </c>
      <c r="E146" s="21">
        <v>303.8</v>
      </c>
      <c r="F146" s="21">
        <v>406</v>
      </c>
      <c r="G146" s="21">
        <v>11.7</v>
      </c>
      <c r="H146" s="21">
        <v>10.1</v>
      </c>
      <c r="I146" s="22">
        <v>13.4</v>
      </c>
      <c r="J146" s="44">
        <v>22558.400000000001</v>
      </c>
      <c r="K146" s="21">
        <v>2806</v>
      </c>
      <c r="L146" s="21">
        <v>2439.1999999999998</v>
      </c>
      <c r="M146" s="21">
        <v>3190.9</v>
      </c>
      <c r="N146" s="21">
        <v>12.4</v>
      </c>
      <c r="O146" s="21">
        <v>10.8</v>
      </c>
      <c r="P146" s="22">
        <v>14.1</v>
      </c>
      <c r="Q146" s="44">
        <v>17916.099999999999</v>
      </c>
      <c r="R146" s="21">
        <v>2496.6</v>
      </c>
      <c r="S146" s="21">
        <v>2154</v>
      </c>
      <c r="T146" s="21">
        <v>2869.6</v>
      </c>
      <c r="U146" s="21">
        <v>13.9</v>
      </c>
      <c r="V146" s="21">
        <v>12</v>
      </c>
      <c r="W146" s="22">
        <v>16</v>
      </c>
      <c r="X146" s="44">
        <v>28614.799999999999</v>
      </c>
      <c r="Y146" s="21">
        <v>4702.3999999999996</v>
      </c>
      <c r="Z146" s="21">
        <v>4001.5</v>
      </c>
      <c r="AA146" s="21">
        <v>5397.3</v>
      </c>
      <c r="AB146" s="21">
        <v>16.399999999999999</v>
      </c>
      <c r="AC146" s="21">
        <v>14</v>
      </c>
      <c r="AD146" s="22">
        <v>18.899999999999999</v>
      </c>
      <c r="AE146" s="35">
        <v>115627</v>
      </c>
      <c r="AF146" s="21">
        <v>25250.400000000001</v>
      </c>
      <c r="AG146" s="21">
        <v>21720.6</v>
      </c>
      <c r="AH146" s="21">
        <v>29199.7</v>
      </c>
      <c r="AI146" s="21">
        <v>21.8</v>
      </c>
      <c r="AJ146" s="21">
        <v>18.8</v>
      </c>
      <c r="AK146" s="22">
        <v>25.3</v>
      </c>
    </row>
    <row r="147" spans="1:37">
      <c r="A147" s="6" t="s">
        <v>634</v>
      </c>
      <c r="B147" s="55" t="s">
        <v>635</v>
      </c>
      <c r="C147" s="44">
        <v>3542.9</v>
      </c>
      <c r="D147" s="21">
        <v>393.2</v>
      </c>
      <c r="E147" s="21">
        <v>334.6</v>
      </c>
      <c r="F147" s="21">
        <v>453.8</v>
      </c>
      <c r="G147" s="21">
        <v>11.1</v>
      </c>
      <c r="H147" s="21">
        <v>9.4</v>
      </c>
      <c r="I147" s="22">
        <v>12.8</v>
      </c>
      <c r="J147" s="44">
        <v>13224.4</v>
      </c>
      <c r="K147" s="21">
        <v>1557.2</v>
      </c>
      <c r="L147" s="21">
        <v>1345</v>
      </c>
      <c r="M147" s="21">
        <v>1779.5</v>
      </c>
      <c r="N147" s="21">
        <v>11.8</v>
      </c>
      <c r="O147" s="21">
        <v>10.199999999999999</v>
      </c>
      <c r="P147" s="22">
        <v>13.5</v>
      </c>
      <c r="Q147" s="44">
        <v>19377.3</v>
      </c>
      <c r="R147" s="21">
        <v>2559.8000000000002</v>
      </c>
      <c r="S147" s="21">
        <v>2192.1999999999998</v>
      </c>
      <c r="T147" s="21">
        <v>2957.5</v>
      </c>
      <c r="U147" s="21">
        <v>13.2</v>
      </c>
      <c r="V147" s="21">
        <v>11.3</v>
      </c>
      <c r="W147" s="22">
        <v>15.3</v>
      </c>
      <c r="X147" s="44">
        <v>22859.8</v>
      </c>
      <c r="Y147" s="21">
        <v>3569.8</v>
      </c>
      <c r="Z147" s="21">
        <v>3017.2</v>
      </c>
      <c r="AA147" s="21">
        <v>4121.3</v>
      </c>
      <c r="AB147" s="21">
        <v>15.6</v>
      </c>
      <c r="AC147" s="21">
        <v>13.2</v>
      </c>
      <c r="AD147" s="22">
        <v>18</v>
      </c>
      <c r="AE147" s="35">
        <v>19255.599999999999</v>
      </c>
      <c r="AF147" s="21">
        <v>4015</v>
      </c>
      <c r="AG147" s="21">
        <v>3430.1</v>
      </c>
      <c r="AH147" s="21">
        <v>4675.5</v>
      </c>
      <c r="AI147" s="21">
        <v>20.9</v>
      </c>
      <c r="AJ147" s="21">
        <v>17.8</v>
      </c>
      <c r="AK147" s="22">
        <v>24.3</v>
      </c>
    </row>
    <row r="148" spans="1:37">
      <c r="A148" s="6" t="s">
        <v>602</v>
      </c>
      <c r="B148" s="55" t="s">
        <v>603</v>
      </c>
      <c r="C148" s="44">
        <v>24460.400000000001</v>
      </c>
      <c r="D148" s="21">
        <v>2899.6</v>
      </c>
      <c r="E148" s="21">
        <v>2484</v>
      </c>
      <c r="F148" s="21">
        <v>3324.2</v>
      </c>
      <c r="G148" s="21">
        <v>11.9</v>
      </c>
      <c r="H148" s="21">
        <v>10.199999999999999</v>
      </c>
      <c r="I148" s="22">
        <v>13.6</v>
      </c>
      <c r="J148" s="44">
        <v>16934.2</v>
      </c>
      <c r="K148" s="21">
        <v>2128.1999999999998</v>
      </c>
      <c r="L148" s="21">
        <v>1852.7</v>
      </c>
      <c r="M148" s="21">
        <v>2417.9</v>
      </c>
      <c r="N148" s="21">
        <v>12.6</v>
      </c>
      <c r="O148" s="21">
        <v>10.9</v>
      </c>
      <c r="P148" s="22">
        <v>14.3</v>
      </c>
      <c r="Q148" s="44">
        <v>23953.8</v>
      </c>
      <c r="R148" s="21">
        <v>3372.2</v>
      </c>
      <c r="S148" s="21">
        <v>2906.2</v>
      </c>
      <c r="T148" s="21">
        <v>3884.9</v>
      </c>
      <c r="U148" s="21">
        <v>14.1</v>
      </c>
      <c r="V148" s="21">
        <v>12.1</v>
      </c>
      <c r="W148" s="22">
        <v>16.2</v>
      </c>
      <c r="X148" s="44">
        <v>13445.4</v>
      </c>
      <c r="Y148" s="21">
        <v>2231.9</v>
      </c>
      <c r="Z148" s="21">
        <v>1895.5</v>
      </c>
      <c r="AA148" s="21">
        <v>2559.1999999999998</v>
      </c>
      <c r="AB148" s="21">
        <v>16.600000000000001</v>
      </c>
      <c r="AC148" s="21">
        <v>14.1</v>
      </c>
      <c r="AD148" s="22">
        <v>19</v>
      </c>
      <c r="AE148" s="35">
        <v>4312.3</v>
      </c>
      <c r="AF148" s="21">
        <v>950.9</v>
      </c>
      <c r="AG148" s="21">
        <v>817.2</v>
      </c>
      <c r="AH148" s="21">
        <v>1098.4000000000001</v>
      </c>
      <c r="AI148" s="21">
        <v>22.1</v>
      </c>
      <c r="AJ148" s="21">
        <v>19</v>
      </c>
      <c r="AK148" s="22">
        <v>25.5</v>
      </c>
    </row>
    <row r="149" spans="1:37">
      <c r="A149" s="6" t="s">
        <v>736</v>
      </c>
      <c r="B149" s="55" t="s">
        <v>737</v>
      </c>
      <c r="C149" s="44">
        <v>5814</v>
      </c>
      <c r="D149" s="21">
        <v>671.6</v>
      </c>
      <c r="E149" s="21">
        <v>574.20000000000005</v>
      </c>
      <c r="F149" s="21">
        <v>774.6</v>
      </c>
      <c r="G149" s="21">
        <v>11.6</v>
      </c>
      <c r="H149" s="21">
        <v>9.9</v>
      </c>
      <c r="I149" s="22">
        <v>13.3</v>
      </c>
      <c r="J149" s="44">
        <v>15638.7</v>
      </c>
      <c r="K149" s="21">
        <v>1915.8</v>
      </c>
      <c r="L149" s="21">
        <v>1665.1</v>
      </c>
      <c r="M149" s="21">
        <v>2184.1999999999998</v>
      </c>
      <c r="N149" s="21">
        <v>12.3</v>
      </c>
      <c r="O149" s="21">
        <v>10.6</v>
      </c>
      <c r="P149" s="22">
        <v>14</v>
      </c>
      <c r="Q149" s="44">
        <v>12382.4</v>
      </c>
      <c r="R149" s="21">
        <v>1700.4</v>
      </c>
      <c r="S149" s="21">
        <v>1465</v>
      </c>
      <c r="T149" s="21">
        <v>1959.5</v>
      </c>
      <c r="U149" s="21">
        <v>13.7</v>
      </c>
      <c r="V149" s="21">
        <v>11.8</v>
      </c>
      <c r="W149" s="22">
        <v>15.8</v>
      </c>
      <c r="X149" s="44">
        <v>3528.8</v>
      </c>
      <c r="Y149" s="21">
        <v>572.1</v>
      </c>
      <c r="Z149" s="21">
        <v>480.8</v>
      </c>
      <c r="AA149" s="21">
        <v>658.5</v>
      </c>
      <c r="AB149" s="21">
        <v>16.2</v>
      </c>
      <c r="AC149" s="21">
        <v>13.6</v>
      </c>
      <c r="AD149" s="22">
        <v>18.7</v>
      </c>
      <c r="AE149" s="35">
        <v>0</v>
      </c>
      <c r="AF149" s="21" t="s">
        <v>874</v>
      </c>
      <c r="AG149" s="21" t="s">
        <v>874</v>
      </c>
      <c r="AH149" s="21" t="s">
        <v>874</v>
      </c>
      <c r="AI149" s="21" t="s">
        <v>874</v>
      </c>
      <c r="AJ149" s="21" t="s">
        <v>874</v>
      </c>
      <c r="AK149" s="22" t="s">
        <v>874</v>
      </c>
    </row>
    <row r="150" spans="1:37">
      <c r="A150" s="6" t="s">
        <v>636</v>
      </c>
      <c r="B150" s="55" t="s">
        <v>637</v>
      </c>
      <c r="C150" s="44">
        <v>6161.6</v>
      </c>
      <c r="D150" s="21">
        <v>696</v>
      </c>
      <c r="E150" s="21">
        <v>599.5</v>
      </c>
      <c r="F150" s="21">
        <v>798.9</v>
      </c>
      <c r="G150" s="21">
        <v>11.3</v>
      </c>
      <c r="H150" s="21">
        <v>9.6999999999999993</v>
      </c>
      <c r="I150" s="22">
        <v>13</v>
      </c>
      <c r="J150" s="44">
        <v>16929.400000000001</v>
      </c>
      <c r="K150" s="21">
        <v>2028.2</v>
      </c>
      <c r="L150" s="21">
        <v>1772.8</v>
      </c>
      <c r="M150" s="21">
        <v>2299.4</v>
      </c>
      <c r="N150" s="21">
        <v>12</v>
      </c>
      <c r="O150" s="21">
        <v>10.5</v>
      </c>
      <c r="P150" s="22">
        <v>13.6</v>
      </c>
      <c r="Q150" s="44">
        <v>19430.900000000001</v>
      </c>
      <c r="R150" s="21">
        <v>2609.6999999999998</v>
      </c>
      <c r="S150" s="21">
        <v>2259.5</v>
      </c>
      <c r="T150" s="21">
        <v>2998.8</v>
      </c>
      <c r="U150" s="21">
        <v>13.4</v>
      </c>
      <c r="V150" s="21">
        <v>11.6</v>
      </c>
      <c r="W150" s="22">
        <v>15.4</v>
      </c>
      <c r="X150" s="44">
        <v>3391.6</v>
      </c>
      <c r="Y150" s="21">
        <v>537.9</v>
      </c>
      <c r="Z150" s="21">
        <v>454.6</v>
      </c>
      <c r="AA150" s="21">
        <v>617.79999999999995</v>
      </c>
      <c r="AB150" s="21">
        <v>15.9</v>
      </c>
      <c r="AC150" s="21">
        <v>13.4</v>
      </c>
      <c r="AD150" s="22">
        <v>18.2</v>
      </c>
      <c r="AE150" s="35">
        <v>1263.5</v>
      </c>
      <c r="AF150" s="21">
        <v>266.89999999999998</v>
      </c>
      <c r="AG150" s="21">
        <v>228.1</v>
      </c>
      <c r="AH150" s="21">
        <v>310.7</v>
      </c>
      <c r="AI150" s="21">
        <v>21.1</v>
      </c>
      <c r="AJ150" s="21">
        <v>18.100000000000001</v>
      </c>
      <c r="AK150" s="22">
        <v>24.6</v>
      </c>
    </row>
    <row r="151" spans="1:37">
      <c r="A151" s="6" t="s">
        <v>474</v>
      </c>
      <c r="B151" s="55" t="s">
        <v>475</v>
      </c>
      <c r="C151" s="44">
        <v>780</v>
      </c>
      <c r="D151" s="21">
        <v>81.400000000000006</v>
      </c>
      <c r="E151" s="21">
        <v>69.099999999999994</v>
      </c>
      <c r="F151" s="21">
        <v>93.9</v>
      </c>
      <c r="G151" s="21">
        <v>10.4</v>
      </c>
      <c r="H151" s="21">
        <v>8.9</v>
      </c>
      <c r="I151" s="22">
        <v>12</v>
      </c>
      <c r="J151" s="44">
        <v>5713.7</v>
      </c>
      <c r="K151" s="21">
        <v>633.1</v>
      </c>
      <c r="L151" s="21">
        <v>547.29999999999995</v>
      </c>
      <c r="M151" s="21">
        <v>723.7</v>
      </c>
      <c r="N151" s="21">
        <v>11.1</v>
      </c>
      <c r="O151" s="21">
        <v>9.6</v>
      </c>
      <c r="P151" s="22">
        <v>12.7</v>
      </c>
      <c r="Q151" s="44">
        <v>14966.5</v>
      </c>
      <c r="R151" s="21">
        <v>1861.8</v>
      </c>
      <c r="S151" s="21">
        <v>1589.1</v>
      </c>
      <c r="T151" s="21">
        <v>2151.4</v>
      </c>
      <c r="U151" s="21">
        <v>12.4</v>
      </c>
      <c r="V151" s="21">
        <v>10.6</v>
      </c>
      <c r="W151" s="22">
        <v>14.4</v>
      </c>
      <c r="X151" s="44">
        <v>37574.800000000003</v>
      </c>
      <c r="Y151" s="21">
        <v>5531.8</v>
      </c>
      <c r="Z151" s="21">
        <v>4676.8999999999996</v>
      </c>
      <c r="AA151" s="21">
        <v>6392</v>
      </c>
      <c r="AB151" s="21">
        <v>14.7</v>
      </c>
      <c r="AC151" s="21">
        <v>12.4</v>
      </c>
      <c r="AD151" s="22">
        <v>17</v>
      </c>
      <c r="AE151" s="35">
        <v>107893</v>
      </c>
      <c r="AF151" s="21">
        <v>21269.599999999999</v>
      </c>
      <c r="AG151" s="21">
        <v>18143.7</v>
      </c>
      <c r="AH151" s="21">
        <v>24757.599999999999</v>
      </c>
      <c r="AI151" s="21">
        <v>19.7</v>
      </c>
      <c r="AJ151" s="21">
        <v>16.8</v>
      </c>
      <c r="AK151" s="22">
        <v>22.9</v>
      </c>
    </row>
    <row r="152" spans="1:37">
      <c r="A152" s="6" t="s">
        <v>382</v>
      </c>
      <c r="B152" s="55" t="s">
        <v>383</v>
      </c>
      <c r="C152" s="44">
        <v>5227.2</v>
      </c>
      <c r="D152" s="21">
        <v>646.1</v>
      </c>
      <c r="E152" s="21">
        <v>554.1</v>
      </c>
      <c r="F152" s="21">
        <v>742.3</v>
      </c>
      <c r="G152" s="21">
        <v>12.4</v>
      </c>
      <c r="H152" s="21">
        <v>10.6</v>
      </c>
      <c r="I152" s="22">
        <v>14.2</v>
      </c>
      <c r="J152" s="44">
        <v>8440</v>
      </c>
      <c r="K152" s="21">
        <v>1105.5999999999999</v>
      </c>
      <c r="L152" s="21">
        <v>960.4</v>
      </c>
      <c r="M152" s="21">
        <v>1258.7</v>
      </c>
      <c r="N152" s="21">
        <v>13.1</v>
      </c>
      <c r="O152" s="21">
        <v>11.4</v>
      </c>
      <c r="P152" s="22">
        <v>14.9</v>
      </c>
      <c r="Q152" s="44">
        <v>7784.7</v>
      </c>
      <c r="R152" s="21">
        <v>1141.5999999999999</v>
      </c>
      <c r="S152" s="21">
        <v>984.3</v>
      </c>
      <c r="T152" s="21">
        <v>1311</v>
      </c>
      <c r="U152" s="21">
        <v>14.7</v>
      </c>
      <c r="V152" s="21">
        <v>12.6</v>
      </c>
      <c r="W152" s="22">
        <v>16.8</v>
      </c>
      <c r="X152" s="44">
        <v>11939.3</v>
      </c>
      <c r="Y152" s="21">
        <v>2062.1999999999998</v>
      </c>
      <c r="Z152" s="21">
        <v>1753.1</v>
      </c>
      <c r="AA152" s="21">
        <v>2364.6</v>
      </c>
      <c r="AB152" s="21">
        <v>17.3</v>
      </c>
      <c r="AC152" s="21">
        <v>14.7</v>
      </c>
      <c r="AD152" s="22">
        <v>19.8</v>
      </c>
      <c r="AE152" s="35">
        <v>18372.8</v>
      </c>
      <c r="AF152" s="21">
        <v>4205.3999999999996</v>
      </c>
      <c r="AG152" s="21">
        <v>3618.9</v>
      </c>
      <c r="AH152" s="21">
        <v>4853.5</v>
      </c>
      <c r="AI152" s="21">
        <v>22.9</v>
      </c>
      <c r="AJ152" s="21">
        <v>19.7</v>
      </c>
      <c r="AK152" s="22">
        <v>26.4</v>
      </c>
    </row>
    <row r="153" spans="1:37">
      <c r="A153" s="6" t="s">
        <v>510</v>
      </c>
      <c r="B153" s="55" t="s">
        <v>511</v>
      </c>
      <c r="C153" s="44">
        <v>17450.400000000001</v>
      </c>
      <c r="D153" s="21">
        <v>2073.6</v>
      </c>
      <c r="E153" s="21">
        <v>1776.2</v>
      </c>
      <c r="F153" s="21">
        <v>2376.8000000000002</v>
      </c>
      <c r="G153" s="21">
        <v>11.9</v>
      </c>
      <c r="H153" s="21">
        <v>10.199999999999999</v>
      </c>
      <c r="I153" s="22">
        <v>13.6</v>
      </c>
      <c r="J153" s="44">
        <v>27261.1</v>
      </c>
      <c r="K153" s="21">
        <v>3434</v>
      </c>
      <c r="L153" s="21">
        <v>2984.2</v>
      </c>
      <c r="M153" s="21">
        <v>3906.5</v>
      </c>
      <c r="N153" s="21">
        <v>12.6</v>
      </c>
      <c r="O153" s="21">
        <v>10.9</v>
      </c>
      <c r="P153" s="22">
        <v>14.3</v>
      </c>
      <c r="Q153" s="44">
        <v>19300.7</v>
      </c>
      <c r="R153" s="21">
        <v>2723.1</v>
      </c>
      <c r="S153" s="21">
        <v>2348.5</v>
      </c>
      <c r="T153" s="21">
        <v>3131.2</v>
      </c>
      <c r="U153" s="21">
        <v>14.1</v>
      </c>
      <c r="V153" s="21">
        <v>12.2</v>
      </c>
      <c r="W153" s="22">
        <v>16.2</v>
      </c>
      <c r="X153" s="44">
        <v>33377.4</v>
      </c>
      <c r="Y153" s="21">
        <v>5551.2</v>
      </c>
      <c r="Z153" s="21">
        <v>4729</v>
      </c>
      <c r="AA153" s="21">
        <v>6373.6</v>
      </c>
      <c r="AB153" s="21">
        <v>16.600000000000001</v>
      </c>
      <c r="AC153" s="21">
        <v>14.2</v>
      </c>
      <c r="AD153" s="22">
        <v>19.100000000000001</v>
      </c>
      <c r="AE153" s="35">
        <v>22300.5</v>
      </c>
      <c r="AF153" s="21">
        <v>4924.6000000000004</v>
      </c>
      <c r="AG153" s="21">
        <v>4238.7</v>
      </c>
      <c r="AH153" s="21">
        <v>5698.3</v>
      </c>
      <c r="AI153" s="21">
        <v>22.1</v>
      </c>
      <c r="AJ153" s="21">
        <v>19</v>
      </c>
      <c r="AK153" s="22">
        <v>25.6</v>
      </c>
    </row>
    <row r="154" spans="1:37">
      <c r="A154" s="6" t="s">
        <v>662</v>
      </c>
      <c r="B154" s="55" t="s">
        <v>663</v>
      </c>
      <c r="C154" s="44">
        <v>12363.7</v>
      </c>
      <c r="D154" s="21">
        <v>1470.7</v>
      </c>
      <c r="E154" s="21">
        <v>1265.5</v>
      </c>
      <c r="F154" s="21">
        <v>1682</v>
      </c>
      <c r="G154" s="21">
        <v>11.9</v>
      </c>
      <c r="H154" s="21">
        <v>10.199999999999999</v>
      </c>
      <c r="I154" s="22">
        <v>13.6</v>
      </c>
      <c r="J154" s="44">
        <v>7886.9</v>
      </c>
      <c r="K154" s="21">
        <v>994.6</v>
      </c>
      <c r="L154" s="21">
        <v>868.3</v>
      </c>
      <c r="M154" s="21">
        <v>1127.4000000000001</v>
      </c>
      <c r="N154" s="21">
        <v>12.6</v>
      </c>
      <c r="O154" s="21">
        <v>11</v>
      </c>
      <c r="P154" s="22">
        <v>14.3</v>
      </c>
      <c r="Q154" s="44">
        <v>5153.3</v>
      </c>
      <c r="R154" s="21">
        <v>727.8</v>
      </c>
      <c r="S154" s="21">
        <v>629.4</v>
      </c>
      <c r="T154" s="21">
        <v>835.8</v>
      </c>
      <c r="U154" s="21">
        <v>14.1</v>
      </c>
      <c r="V154" s="21">
        <v>12.2</v>
      </c>
      <c r="W154" s="22">
        <v>16.2</v>
      </c>
      <c r="X154" s="44">
        <v>3089.1</v>
      </c>
      <c r="Y154" s="21">
        <v>514.29999999999995</v>
      </c>
      <c r="Z154" s="21">
        <v>436.6</v>
      </c>
      <c r="AA154" s="21">
        <v>588.5</v>
      </c>
      <c r="AB154" s="21">
        <v>16.600000000000001</v>
      </c>
      <c r="AC154" s="21">
        <v>14.1</v>
      </c>
      <c r="AD154" s="22">
        <v>19.100000000000001</v>
      </c>
      <c r="AE154" s="35">
        <v>0</v>
      </c>
      <c r="AF154" s="21" t="s">
        <v>874</v>
      </c>
      <c r="AG154" s="21" t="s">
        <v>874</v>
      </c>
      <c r="AH154" s="21" t="s">
        <v>874</v>
      </c>
      <c r="AI154" s="21" t="s">
        <v>874</v>
      </c>
      <c r="AJ154" s="21" t="s">
        <v>874</v>
      </c>
      <c r="AK154" s="22" t="s">
        <v>874</v>
      </c>
    </row>
    <row r="155" spans="1:37">
      <c r="A155" s="6" t="s">
        <v>844</v>
      </c>
      <c r="B155" s="55" t="s">
        <v>845</v>
      </c>
      <c r="C155" s="44">
        <v>27807.200000000001</v>
      </c>
      <c r="D155" s="21">
        <v>2791.8</v>
      </c>
      <c r="E155" s="21">
        <v>2380.9</v>
      </c>
      <c r="F155" s="21">
        <v>3215.9</v>
      </c>
      <c r="G155" s="21">
        <v>10</v>
      </c>
      <c r="H155" s="21">
        <v>8.6</v>
      </c>
      <c r="I155" s="22">
        <v>11.6</v>
      </c>
      <c r="J155" s="44">
        <v>21707.5</v>
      </c>
      <c r="K155" s="21">
        <v>2314.1999999999998</v>
      </c>
      <c r="L155" s="21">
        <v>1996.2</v>
      </c>
      <c r="M155" s="21">
        <v>2643.4</v>
      </c>
      <c r="N155" s="21">
        <v>10.7</v>
      </c>
      <c r="O155" s="21">
        <v>9.1999999999999993</v>
      </c>
      <c r="P155" s="22">
        <v>12.2</v>
      </c>
      <c r="Q155" s="44">
        <v>14553.6</v>
      </c>
      <c r="R155" s="21">
        <v>1743.3</v>
      </c>
      <c r="S155" s="21">
        <v>1498</v>
      </c>
      <c r="T155" s="21">
        <v>2019.1</v>
      </c>
      <c r="U155" s="21">
        <v>12</v>
      </c>
      <c r="V155" s="21">
        <v>10.3</v>
      </c>
      <c r="W155" s="22">
        <v>13.9</v>
      </c>
      <c r="X155" s="44">
        <v>18072.8</v>
      </c>
      <c r="Y155" s="21">
        <v>2566.3000000000002</v>
      </c>
      <c r="Z155" s="21">
        <v>2156.6999999999998</v>
      </c>
      <c r="AA155" s="21">
        <v>2965.4</v>
      </c>
      <c r="AB155" s="21">
        <v>14.2</v>
      </c>
      <c r="AC155" s="21">
        <v>11.9</v>
      </c>
      <c r="AD155" s="22">
        <v>16.399999999999999</v>
      </c>
      <c r="AE155" s="35">
        <v>1611.9</v>
      </c>
      <c r="AF155" s="21">
        <v>307.39999999999998</v>
      </c>
      <c r="AG155" s="21">
        <v>261</v>
      </c>
      <c r="AH155" s="21">
        <v>361.6</v>
      </c>
      <c r="AI155" s="21">
        <v>19.100000000000001</v>
      </c>
      <c r="AJ155" s="21">
        <v>16.2</v>
      </c>
      <c r="AK155" s="22">
        <v>22.4</v>
      </c>
    </row>
    <row r="156" spans="1:37">
      <c r="A156" s="6" t="s">
        <v>570</v>
      </c>
      <c r="B156" s="55" t="s">
        <v>571</v>
      </c>
      <c r="C156" s="44">
        <v>4221.3</v>
      </c>
      <c r="D156" s="21">
        <v>488.6</v>
      </c>
      <c r="E156" s="21">
        <v>419.4</v>
      </c>
      <c r="F156" s="21">
        <v>559</v>
      </c>
      <c r="G156" s="21">
        <v>11.6</v>
      </c>
      <c r="H156" s="21">
        <v>9.9</v>
      </c>
      <c r="I156" s="22">
        <v>13.2</v>
      </c>
      <c r="J156" s="44">
        <v>11490.9</v>
      </c>
      <c r="K156" s="21">
        <v>1410.3</v>
      </c>
      <c r="L156" s="21">
        <v>1232.8</v>
      </c>
      <c r="M156" s="21">
        <v>1599.1</v>
      </c>
      <c r="N156" s="21">
        <v>12.3</v>
      </c>
      <c r="O156" s="21">
        <v>10.7</v>
      </c>
      <c r="P156" s="22">
        <v>13.9</v>
      </c>
      <c r="Q156" s="44">
        <v>21367.1</v>
      </c>
      <c r="R156" s="21">
        <v>2938.8</v>
      </c>
      <c r="S156" s="21">
        <v>2539.3000000000002</v>
      </c>
      <c r="T156" s="21">
        <v>3381.9</v>
      </c>
      <c r="U156" s="21">
        <v>13.8</v>
      </c>
      <c r="V156" s="21">
        <v>11.9</v>
      </c>
      <c r="W156" s="22">
        <v>15.8</v>
      </c>
      <c r="X156" s="44">
        <v>7633.7</v>
      </c>
      <c r="Y156" s="21">
        <v>1238.9000000000001</v>
      </c>
      <c r="Z156" s="21">
        <v>1050.5</v>
      </c>
      <c r="AA156" s="21">
        <v>1418.9</v>
      </c>
      <c r="AB156" s="21">
        <v>16.2</v>
      </c>
      <c r="AC156" s="21">
        <v>13.8</v>
      </c>
      <c r="AD156" s="22">
        <v>18.600000000000001</v>
      </c>
      <c r="AE156" s="35">
        <v>0</v>
      </c>
      <c r="AF156" s="21" t="s">
        <v>874</v>
      </c>
      <c r="AG156" s="21" t="s">
        <v>874</v>
      </c>
      <c r="AH156" s="21" t="s">
        <v>874</v>
      </c>
      <c r="AI156" s="21" t="s">
        <v>874</v>
      </c>
      <c r="AJ156" s="21" t="s">
        <v>874</v>
      </c>
      <c r="AK156" s="22" t="s">
        <v>874</v>
      </c>
    </row>
    <row r="157" spans="1:37">
      <c r="A157" s="6" t="s">
        <v>502</v>
      </c>
      <c r="B157" s="55" t="s">
        <v>503</v>
      </c>
      <c r="C157" s="44">
        <v>11843</v>
      </c>
      <c r="D157" s="21">
        <v>1493.2</v>
      </c>
      <c r="E157" s="21">
        <v>1286.9000000000001</v>
      </c>
      <c r="F157" s="21">
        <v>1704.3</v>
      </c>
      <c r="G157" s="21">
        <v>12.6</v>
      </c>
      <c r="H157" s="21">
        <v>10.9</v>
      </c>
      <c r="I157" s="22">
        <v>14.4</v>
      </c>
      <c r="J157" s="44">
        <v>19558.3</v>
      </c>
      <c r="K157" s="21">
        <v>2612.9</v>
      </c>
      <c r="L157" s="21">
        <v>2283.9</v>
      </c>
      <c r="M157" s="21">
        <v>2959.4</v>
      </c>
      <c r="N157" s="21">
        <v>13.4</v>
      </c>
      <c r="O157" s="21">
        <v>11.7</v>
      </c>
      <c r="P157" s="22">
        <v>15.1</v>
      </c>
      <c r="Q157" s="44">
        <v>25838.6</v>
      </c>
      <c r="R157" s="21">
        <v>3861.8</v>
      </c>
      <c r="S157" s="21">
        <v>3345.6</v>
      </c>
      <c r="T157" s="21">
        <v>4427.7</v>
      </c>
      <c r="U157" s="21">
        <v>14.9</v>
      </c>
      <c r="V157" s="21">
        <v>12.9</v>
      </c>
      <c r="W157" s="22">
        <v>17.100000000000001</v>
      </c>
      <c r="X157" s="44">
        <v>782.2</v>
      </c>
      <c r="Y157" s="21">
        <v>137.6</v>
      </c>
      <c r="Z157" s="21">
        <v>117.2</v>
      </c>
      <c r="AA157" s="21">
        <v>157.19999999999999</v>
      </c>
      <c r="AB157" s="21">
        <v>17.600000000000001</v>
      </c>
      <c r="AC157" s="21">
        <v>15</v>
      </c>
      <c r="AD157" s="22">
        <v>20.100000000000001</v>
      </c>
      <c r="AE157" s="35">
        <v>654.9</v>
      </c>
      <c r="AF157" s="21">
        <v>152.30000000000001</v>
      </c>
      <c r="AG157" s="21">
        <v>131.5</v>
      </c>
      <c r="AH157" s="21">
        <v>175.3</v>
      </c>
      <c r="AI157" s="21">
        <v>23.3</v>
      </c>
      <c r="AJ157" s="21">
        <v>20.100000000000001</v>
      </c>
      <c r="AK157" s="22">
        <v>26.8</v>
      </c>
    </row>
    <row r="158" spans="1:37">
      <c r="A158" s="6" t="s">
        <v>778</v>
      </c>
      <c r="B158" s="55" t="s">
        <v>779</v>
      </c>
      <c r="C158" s="44">
        <v>55362</v>
      </c>
      <c r="D158" s="21">
        <v>6116.4</v>
      </c>
      <c r="E158" s="21">
        <v>5256.1</v>
      </c>
      <c r="F158" s="21">
        <v>7003.5</v>
      </c>
      <c r="G158" s="21">
        <v>11</v>
      </c>
      <c r="H158" s="21">
        <v>9.5</v>
      </c>
      <c r="I158" s="22">
        <v>12.7</v>
      </c>
      <c r="J158" s="44">
        <v>11729.1</v>
      </c>
      <c r="K158" s="21">
        <v>1374.5</v>
      </c>
      <c r="L158" s="21">
        <v>1201</v>
      </c>
      <c r="M158" s="21">
        <v>1558.2</v>
      </c>
      <c r="N158" s="21">
        <v>11.7</v>
      </c>
      <c r="O158" s="21">
        <v>10.199999999999999</v>
      </c>
      <c r="P158" s="22">
        <v>13.3</v>
      </c>
      <c r="Q158" s="44">
        <v>8471.1</v>
      </c>
      <c r="R158" s="21">
        <v>1113.0999999999999</v>
      </c>
      <c r="S158" s="21">
        <v>960.4</v>
      </c>
      <c r="T158" s="21">
        <v>1279.5</v>
      </c>
      <c r="U158" s="21">
        <v>13.1</v>
      </c>
      <c r="V158" s="21">
        <v>11.3</v>
      </c>
      <c r="W158" s="22">
        <v>15.1</v>
      </c>
      <c r="X158" s="44">
        <v>1212.9000000000001</v>
      </c>
      <c r="Y158" s="21">
        <v>188.2</v>
      </c>
      <c r="Z158" s="21">
        <v>159.4</v>
      </c>
      <c r="AA158" s="21">
        <v>215.8</v>
      </c>
      <c r="AB158" s="21">
        <v>15.5</v>
      </c>
      <c r="AC158" s="21">
        <v>13.1</v>
      </c>
      <c r="AD158" s="22">
        <v>17.8</v>
      </c>
      <c r="AE158" s="35">
        <v>0</v>
      </c>
      <c r="AF158" s="21" t="s">
        <v>874</v>
      </c>
      <c r="AG158" s="21" t="s">
        <v>874</v>
      </c>
      <c r="AH158" s="21" t="s">
        <v>874</v>
      </c>
      <c r="AI158" s="21" t="s">
        <v>874</v>
      </c>
      <c r="AJ158" s="21" t="s">
        <v>874</v>
      </c>
      <c r="AK158" s="22" t="s">
        <v>874</v>
      </c>
    </row>
    <row r="159" spans="1:37">
      <c r="A159" s="6" t="s">
        <v>346</v>
      </c>
      <c r="B159" s="55" t="s">
        <v>347</v>
      </c>
      <c r="C159" s="44">
        <v>5788</v>
      </c>
      <c r="D159" s="21">
        <v>714.1</v>
      </c>
      <c r="E159" s="21">
        <v>612.79999999999995</v>
      </c>
      <c r="F159" s="21">
        <v>819.9</v>
      </c>
      <c r="G159" s="21">
        <v>12.3</v>
      </c>
      <c r="H159" s="21">
        <v>10.6</v>
      </c>
      <c r="I159" s="22">
        <v>14.2</v>
      </c>
      <c r="J159" s="44">
        <v>12837.9</v>
      </c>
      <c r="K159" s="21">
        <v>1678.6</v>
      </c>
      <c r="L159" s="21">
        <v>1456.9</v>
      </c>
      <c r="M159" s="21">
        <v>1910.3</v>
      </c>
      <c r="N159" s="21">
        <v>13.1</v>
      </c>
      <c r="O159" s="21">
        <v>11.3</v>
      </c>
      <c r="P159" s="22">
        <v>14.9</v>
      </c>
      <c r="Q159" s="44">
        <v>5555.2</v>
      </c>
      <c r="R159" s="21">
        <v>813</v>
      </c>
      <c r="S159" s="21">
        <v>701.4</v>
      </c>
      <c r="T159" s="21">
        <v>933.7</v>
      </c>
      <c r="U159" s="21">
        <v>14.6</v>
      </c>
      <c r="V159" s="21">
        <v>12.6</v>
      </c>
      <c r="W159" s="22">
        <v>16.8</v>
      </c>
      <c r="X159" s="44">
        <v>7480</v>
      </c>
      <c r="Y159" s="21">
        <v>1289.2</v>
      </c>
      <c r="Z159" s="21">
        <v>1096.2</v>
      </c>
      <c r="AA159" s="21">
        <v>1478.4</v>
      </c>
      <c r="AB159" s="21">
        <v>17.2</v>
      </c>
      <c r="AC159" s="21">
        <v>14.7</v>
      </c>
      <c r="AD159" s="22">
        <v>19.8</v>
      </c>
      <c r="AE159" s="35">
        <v>27945</v>
      </c>
      <c r="AF159" s="21">
        <v>6381.2</v>
      </c>
      <c r="AG159" s="21">
        <v>5492.7</v>
      </c>
      <c r="AH159" s="21">
        <v>7359.3</v>
      </c>
      <c r="AI159" s="21">
        <v>22.8</v>
      </c>
      <c r="AJ159" s="21">
        <v>19.7</v>
      </c>
      <c r="AK159" s="22">
        <v>26.3</v>
      </c>
    </row>
    <row r="160" spans="1:37">
      <c r="A160" s="6" t="s">
        <v>758</v>
      </c>
      <c r="B160" s="55" t="s">
        <v>759</v>
      </c>
      <c r="C160" s="44">
        <v>23636.3</v>
      </c>
      <c r="D160" s="21">
        <v>2563.6999999999998</v>
      </c>
      <c r="E160" s="21">
        <v>2186.9</v>
      </c>
      <c r="F160" s="21">
        <v>2955.1</v>
      </c>
      <c r="G160" s="21">
        <v>10.8</v>
      </c>
      <c r="H160" s="21">
        <v>9.3000000000000007</v>
      </c>
      <c r="I160" s="22">
        <v>12.5</v>
      </c>
      <c r="J160" s="44">
        <v>41719.4</v>
      </c>
      <c r="K160" s="21">
        <v>4801.1000000000004</v>
      </c>
      <c r="L160" s="21">
        <v>4150.3999999999996</v>
      </c>
      <c r="M160" s="21">
        <v>5470</v>
      </c>
      <c r="N160" s="21">
        <v>11.5</v>
      </c>
      <c r="O160" s="21">
        <v>9.9</v>
      </c>
      <c r="P160" s="22">
        <v>13.1</v>
      </c>
      <c r="Q160" s="44">
        <v>22577</v>
      </c>
      <c r="R160" s="21">
        <v>2915</v>
      </c>
      <c r="S160" s="21">
        <v>2500.9</v>
      </c>
      <c r="T160" s="21">
        <v>3365.7</v>
      </c>
      <c r="U160" s="21">
        <v>12.9</v>
      </c>
      <c r="V160" s="21">
        <v>11.1</v>
      </c>
      <c r="W160" s="22">
        <v>14.9</v>
      </c>
      <c r="X160" s="44">
        <v>19086.599999999999</v>
      </c>
      <c r="Y160" s="21">
        <v>2913.7</v>
      </c>
      <c r="Z160" s="21">
        <v>2465.6</v>
      </c>
      <c r="AA160" s="21">
        <v>3358</v>
      </c>
      <c r="AB160" s="21">
        <v>15.3</v>
      </c>
      <c r="AC160" s="21">
        <v>12.9</v>
      </c>
      <c r="AD160" s="22">
        <v>17.600000000000001</v>
      </c>
      <c r="AE160" s="35">
        <v>11417.8</v>
      </c>
      <c r="AF160" s="21">
        <v>2328.5</v>
      </c>
      <c r="AG160" s="21">
        <v>1990.2</v>
      </c>
      <c r="AH160" s="21">
        <v>2713</v>
      </c>
      <c r="AI160" s="21">
        <v>20.399999999999999</v>
      </c>
      <c r="AJ160" s="21">
        <v>17.399999999999999</v>
      </c>
      <c r="AK160" s="22">
        <v>23.8</v>
      </c>
    </row>
    <row r="161" spans="1:37">
      <c r="A161" s="6" t="s">
        <v>824</v>
      </c>
      <c r="B161" s="55" t="s">
        <v>825</v>
      </c>
      <c r="C161" s="44">
        <v>25341.3</v>
      </c>
      <c r="D161" s="21">
        <v>2660.2</v>
      </c>
      <c r="E161" s="21">
        <v>2278.1999999999998</v>
      </c>
      <c r="F161" s="21">
        <v>3056.2</v>
      </c>
      <c r="G161" s="21">
        <v>10.5</v>
      </c>
      <c r="H161" s="21">
        <v>9</v>
      </c>
      <c r="I161" s="22">
        <v>12.1</v>
      </c>
      <c r="J161" s="44">
        <v>12801.1</v>
      </c>
      <c r="K161" s="21">
        <v>1426.1</v>
      </c>
      <c r="L161" s="21">
        <v>1241.7</v>
      </c>
      <c r="M161" s="21">
        <v>1622.4</v>
      </c>
      <c r="N161" s="21">
        <v>11.1</v>
      </c>
      <c r="O161" s="21">
        <v>9.6999999999999993</v>
      </c>
      <c r="P161" s="22">
        <v>12.7</v>
      </c>
      <c r="Q161" s="44">
        <v>8178.7</v>
      </c>
      <c r="R161" s="21">
        <v>1022.6</v>
      </c>
      <c r="S161" s="21">
        <v>882.3</v>
      </c>
      <c r="T161" s="21">
        <v>1179.0999999999999</v>
      </c>
      <c r="U161" s="21">
        <v>12.5</v>
      </c>
      <c r="V161" s="21">
        <v>10.8</v>
      </c>
      <c r="W161" s="22">
        <v>14.4</v>
      </c>
      <c r="X161" s="44">
        <v>1215.8</v>
      </c>
      <c r="Y161" s="21">
        <v>179.9</v>
      </c>
      <c r="Z161" s="21">
        <v>151.5</v>
      </c>
      <c r="AA161" s="21">
        <v>207</v>
      </c>
      <c r="AB161" s="21">
        <v>14.8</v>
      </c>
      <c r="AC161" s="21">
        <v>12.5</v>
      </c>
      <c r="AD161" s="22">
        <v>17</v>
      </c>
      <c r="AE161" s="35">
        <v>0</v>
      </c>
      <c r="AF161" s="21" t="s">
        <v>874</v>
      </c>
      <c r="AG161" s="21" t="s">
        <v>874</v>
      </c>
      <c r="AH161" s="21" t="s">
        <v>874</v>
      </c>
      <c r="AI161" s="21" t="s">
        <v>874</v>
      </c>
      <c r="AJ161" s="21" t="s">
        <v>874</v>
      </c>
      <c r="AK161" s="22" t="s">
        <v>874</v>
      </c>
    </row>
    <row r="162" spans="1:37">
      <c r="A162" s="6" t="s">
        <v>384</v>
      </c>
      <c r="B162" s="55" t="s">
        <v>385</v>
      </c>
      <c r="C162" s="44">
        <v>37542.9</v>
      </c>
      <c r="D162" s="21">
        <v>5052.8999999999996</v>
      </c>
      <c r="E162" s="21">
        <v>4372</v>
      </c>
      <c r="F162" s="21">
        <v>5755.4</v>
      </c>
      <c r="G162" s="21">
        <v>13.5</v>
      </c>
      <c r="H162" s="21">
        <v>11.6</v>
      </c>
      <c r="I162" s="22">
        <v>15.3</v>
      </c>
      <c r="J162" s="44">
        <v>29241.5</v>
      </c>
      <c r="K162" s="21">
        <v>4168.2</v>
      </c>
      <c r="L162" s="21">
        <v>3656.3</v>
      </c>
      <c r="M162" s="21">
        <v>4706.5</v>
      </c>
      <c r="N162" s="21">
        <v>14.3</v>
      </c>
      <c r="O162" s="21">
        <v>12.5</v>
      </c>
      <c r="P162" s="22">
        <v>16.100000000000001</v>
      </c>
      <c r="Q162" s="44">
        <v>24770.2</v>
      </c>
      <c r="R162" s="21">
        <v>3946.2</v>
      </c>
      <c r="S162" s="21">
        <v>3429.1</v>
      </c>
      <c r="T162" s="21">
        <v>4509.2</v>
      </c>
      <c r="U162" s="21">
        <v>15.9</v>
      </c>
      <c r="V162" s="21">
        <v>13.8</v>
      </c>
      <c r="W162" s="22">
        <v>18.2</v>
      </c>
      <c r="X162" s="44">
        <v>9047.2000000000007</v>
      </c>
      <c r="Y162" s="21">
        <v>1693.2</v>
      </c>
      <c r="Z162" s="21">
        <v>1443.9</v>
      </c>
      <c r="AA162" s="21">
        <v>1931.3</v>
      </c>
      <c r="AB162" s="21">
        <v>18.7</v>
      </c>
      <c r="AC162" s="21">
        <v>16</v>
      </c>
      <c r="AD162" s="22">
        <v>21.3</v>
      </c>
      <c r="AE162" s="35">
        <v>1758.2</v>
      </c>
      <c r="AF162" s="21">
        <v>433.6</v>
      </c>
      <c r="AG162" s="21">
        <v>374.6</v>
      </c>
      <c r="AH162" s="21">
        <v>498.4</v>
      </c>
      <c r="AI162" s="21">
        <v>24.7</v>
      </c>
      <c r="AJ162" s="21">
        <v>21.3</v>
      </c>
      <c r="AK162" s="22">
        <v>28.3</v>
      </c>
    </row>
    <row r="163" spans="1:37">
      <c r="A163" s="6" t="s">
        <v>420</v>
      </c>
      <c r="B163" s="55" t="s">
        <v>421</v>
      </c>
      <c r="C163" s="44">
        <v>11796.2</v>
      </c>
      <c r="D163" s="21">
        <v>1465.2</v>
      </c>
      <c r="E163" s="21">
        <v>1262.0999999999999</v>
      </c>
      <c r="F163" s="21">
        <v>1672.4</v>
      </c>
      <c r="G163" s="21">
        <v>12.4</v>
      </c>
      <c r="H163" s="21">
        <v>10.7</v>
      </c>
      <c r="I163" s="22">
        <v>14.2</v>
      </c>
      <c r="J163" s="44">
        <v>15381.7</v>
      </c>
      <c r="K163" s="21">
        <v>2024.4</v>
      </c>
      <c r="L163" s="21">
        <v>1767.3</v>
      </c>
      <c r="M163" s="21">
        <v>2294.5</v>
      </c>
      <c r="N163" s="21">
        <v>13.2</v>
      </c>
      <c r="O163" s="21">
        <v>11.5</v>
      </c>
      <c r="P163" s="22">
        <v>14.9</v>
      </c>
      <c r="Q163" s="44">
        <v>18989.099999999999</v>
      </c>
      <c r="R163" s="21">
        <v>2796.3</v>
      </c>
      <c r="S163" s="21">
        <v>2420.8000000000002</v>
      </c>
      <c r="T163" s="21">
        <v>3208.2</v>
      </c>
      <c r="U163" s="21">
        <v>14.7</v>
      </c>
      <c r="V163" s="21">
        <v>12.7</v>
      </c>
      <c r="W163" s="22">
        <v>16.899999999999999</v>
      </c>
      <c r="X163" s="44">
        <v>10438</v>
      </c>
      <c r="Y163" s="21">
        <v>1809.1</v>
      </c>
      <c r="Z163" s="21">
        <v>1542.7</v>
      </c>
      <c r="AA163" s="21">
        <v>2069.1</v>
      </c>
      <c r="AB163" s="21">
        <v>17.3</v>
      </c>
      <c r="AC163" s="21">
        <v>14.8</v>
      </c>
      <c r="AD163" s="22">
        <v>19.8</v>
      </c>
      <c r="AE163" s="35">
        <v>7320.9</v>
      </c>
      <c r="AF163" s="21">
        <v>1679.2</v>
      </c>
      <c r="AG163" s="21">
        <v>1447.9</v>
      </c>
      <c r="AH163" s="21">
        <v>1934.1</v>
      </c>
      <c r="AI163" s="21">
        <v>22.9</v>
      </c>
      <c r="AJ163" s="21">
        <v>19.8</v>
      </c>
      <c r="AK163" s="22">
        <v>26.4</v>
      </c>
    </row>
    <row r="164" spans="1:37">
      <c r="A164" s="6" t="s">
        <v>504</v>
      </c>
      <c r="B164" s="55" t="s">
        <v>505</v>
      </c>
      <c r="C164" s="44">
        <v>12100.2</v>
      </c>
      <c r="D164" s="21">
        <v>1466.1</v>
      </c>
      <c r="E164" s="21">
        <v>1260.4000000000001</v>
      </c>
      <c r="F164" s="21">
        <v>1675.2</v>
      </c>
      <c r="G164" s="21">
        <v>12.1</v>
      </c>
      <c r="H164" s="21">
        <v>10.4</v>
      </c>
      <c r="I164" s="22">
        <v>13.8</v>
      </c>
      <c r="J164" s="44">
        <v>13848</v>
      </c>
      <c r="K164" s="21">
        <v>1778</v>
      </c>
      <c r="L164" s="21">
        <v>1554.9</v>
      </c>
      <c r="M164" s="21">
        <v>2018.6</v>
      </c>
      <c r="N164" s="21">
        <v>12.8</v>
      </c>
      <c r="O164" s="21">
        <v>11.2</v>
      </c>
      <c r="P164" s="22">
        <v>14.6</v>
      </c>
      <c r="Q164" s="44">
        <v>13460.1</v>
      </c>
      <c r="R164" s="21">
        <v>1934.2</v>
      </c>
      <c r="S164" s="21">
        <v>1672.1</v>
      </c>
      <c r="T164" s="21">
        <v>2223.8000000000002</v>
      </c>
      <c r="U164" s="21">
        <v>14.4</v>
      </c>
      <c r="V164" s="21">
        <v>12.4</v>
      </c>
      <c r="W164" s="22">
        <v>16.5</v>
      </c>
      <c r="X164" s="44">
        <v>15805.9</v>
      </c>
      <c r="Y164" s="21">
        <v>2674.3</v>
      </c>
      <c r="Z164" s="21">
        <v>2278.1999999999998</v>
      </c>
      <c r="AA164" s="21">
        <v>3060.6</v>
      </c>
      <c r="AB164" s="21">
        <v>16.899999999999999</v>
      </c>
      <c r="AC164" s="21">
        <v>14.4</v>
      </c>
      <c r="AD164" s="22">
        <v>19.399999999999999</v>
      </c>
      <c r="AE164" s="35">
        <v>5086.7</v>
      </c>
      <c r="AF164" s="21">
        <v>1140.0999999999999</v>
      </c>
      <c r="AG164" s="21">
        <v>982.4</v>
      </c>
      <c r="AH164" s="21">
        <v>1314.2</v>
      </c>
      <c r="AI164" s="21">
        <v>22.4</v>
      </c>
      <c r="AJ164" s="21">
        <v>19.3</v>
      </c>
      <c r="AK164" s="22">
        <v>25.8</v>
      </c>
    </row>
    <row r="165" spans="1:37">
      <c r="A165" s="6" t="s">
        <v>476</v>
      </c>
      <c r="B165" s="55" t="s">
        <v>477</v>
      </c>
      <c r="C165" s="44">
        <v>21995.7</v>
      </c>
      <c r="D165" s="21">
        <v>2532.6</v>
      </c>
      <c r="E165" s="21">
        <v>2169.3000000000002</v>
      </c>
      <c r="F165" s="21">
        <v>2904.8</v>
      </c>
      <c r="G165" s="21">
        <v>11.5</v>
      </c>
      <c r="H165" s="21">
        <v>9.9</v>
      </c>
      <c r="I165" s="22">
        <v>13.2</v>
      </c>
      <c r="J165" s="44">
        <v>14457.3</v>
      </c>
      <c r="K165" s="21">
        <v>1765.1</v>
      </c>
      <c r="L165" s="21">
        <v>1534.4</v>
      </c>
      <c r="M165" s="21">
        <v>2004.7</v>
      </c>
      <c r="N165" s="21">
        <v>12.2</v>
      </c>
      <c r="O165" s="21">
        <v>10.6</v>
      </c>
      <c r="P165" s="22">
        <v>13.9</v>
      </c>
      <c r="Q165" s="44">
        <v>16144</v>
      </c>
      <c r="R165" s="21">
        <v>2208.5</v>
      </c>
      <c r="S165" s="21">
        <v>1903</v>
      </c>
      <c r="T165" s="21">
        <v>2542.1999999999998</v>
      </c>
      <c r="U165" s="21">
        <v>13.7</v>
      </c>
      <c r="V165" s="21">
        <v>11.8</v>
      </c>
      <c r="W165" s="22">
        <v>15.7</v>
      </c>
      <c r="X165" s="44">
        <v>14836.7</v>
      </c>
      <c r="Y165" s="21">
        <v>2394.5</v>
      </c>
      <c r="Z165" s="21">
        <v>2033</v>
      </c>
      <c r="AA165" s="21">
        <v>2747.2</v>
      </c>
      <c r="AB165" s="21">
        <v>16.100000000000001</v>
      </c>
      <c r="AC165" s="21">
        <v>13.7</v>
      </c>
      <c r="AD165" s="22">
        <v>18.5</v>
      </c>
      <c r="AE165" s="35">
        <v>45250.3</v>
      </c>
      <c r="AF165" s="21">
        <v>9713</v>
      </c>
      <c r="AG165" s="21">
        <v>8338.7999999999993</v>
      </c>
      <c r="AH165" s="21">
        <v>11247.4</v>
      </c>
      <c r="AI165" s="21">
        <v>21.5</v>
      </c>
      <c r="AJ165" s="21">
        <v>18.399999999999999</v>
      </c>
      <c r="AK165" s="22">
        <v>24.9</v>
      </c>
    </row>
    <row r="166" spans="1:37">
      <c r="A166" s="6" t="s">
        <v>826</v>
      </c>
      <c r="B166" s="55" t="s">
        <v>827</v>
      </c>
      <c r="C166" s="44">
        <v>0</v>
      </c>
      <c r="D166" s="21" t="s">
        <v>874</v>
      </c>
      <c r="E166" s="21" t="s">
        <v>874</v>
      </c>
      <c r="F166" s="21" t="s">
        <v>874</v>
      </c>
      <c r="G166" s="21" t="s">
        <v>874</v>
      </c>
      <c r="H166" s="21" t="s">
        <v>874</v>
      </c>
      <c r="I166" s="22" t="s">
        <v>874</v>
      </c>
      <c r="J166" s="44">
        <v>264.10000000000002</v>
      </c>
      <c r="K166" s="21">
        <v>26.3</v>
      </c>
      <c r="L166" s="21">
        <v>22.5</v>
      </c>
      <c r="M166" s="21">
        <v>30.2</v>
      </c>
      <c r="N166" s="21">
        <v>9.9</v>
      </c>
      <c r="O166" s="21">
        <v>8.5</v>
      </c>
      <c r="P166" s="22">
        <v>11.4</v>
      </c>
      <c r="Q166" s="44">
        <v>7150.6</v>
      </c>
      <c r="R166" s="21">
        <v>800.5</v>
      </c>
      <c r="S166" s="21">
        <v>679.2</v>
      </c>
      <c r="T166" s="21">
        <v>933.9</v>
      </c>
      <c r="U166" s="21">
        <v>11.2</v>
      </c>
      <c r="V166" s="21">
        <v>9.5</v>
      </c>
      <c r="W166" s="22">
        <v>13.1</v>
      </c>
      <c r="X166" s="44">
        <v>66950.5</v>
      </c>
      <c r="Y166" s="21">
        <v>8904.2999999999993</v>
      </c>
      <c r="Z166" s="21">
        <v>7416.8</v>
      </c>
      <c r="AA166" s="21">
        <v>10387.9</v>
      </c>
      <c r="AB166" s="21">
        <v>13.3</v>
      </c>
      <c r="AC166" s="21">
        <v>11.1</v>
      </c>
      <c r="AD166" s="22">
        <v>15.5</v>
      </c>
      <c r="AE166" s="35">
        <v>28133.8</v>
      </c>
      <c r="AF166" s="21">
        <v>5049.8999999999996</v>
      </c>
      <c r="AG166" s="21">
        <v>4253.8999999999996</v>
      </c>
      <c r="AH166" s="21">
        <v>5962.5</v>
      </c>
      <c r="AI166" s="21">
        <v>17.899999999999999</v>
      </c>
      <c r="AJ166" s="21">
        <v>15.1</v>
      </c>
      <c r="AK166" s="22">
        <v>21.2</v>
      </c>
    </row>
    <row r="167" spans="1:37">
      <c r="A167" s="6" t="s">
        <v>440</v>
      </c>
      <c r="B167" s="55" t="s">
        <v>441</v>
      </c>
      <c r="C167" s="44">
        <v>4951.8</v>
      </c>
      <c r="D167" s="21">
        <v>598.1</v>
      </c>
      <c r="E167" s="21">
        <v>512.4</v>
      </c>
      <c r="F167" s="21">
        <v>684.8</v>
      </c>
      <c r="G167" s="21">
        <v>12.1</v>
      </c>
      <c r="H167" s="21">
        <v>10.3</v>
      </c>
      <c r="I167" s="22">
        <v>13.8</v>
      </c>
      <c r="J167" s="44">
        <v>12961</v>
      </c>
      <c r="K167" s="21">
        <v>1659.2</v>
      </c>
      <c r="L167" s="21">
        <v>1449.7</v>
      </c>
      <c r="M167" s="21">
        <v>1885.2</v>
      </c>
      <c r="N167" s="21">
        <v>12.8</v>
      </c>
      <c r="O167" s="21">
        <v>11.2</v>
      </c>
      <c r="P167" s="22">
        <v>14.5</v>
      </c>
      <c r="Q167" s="44">
        <v>15476.7</v>
      </c>
      <c r="R167" s="21">
        <v>2218.3000000000002</v>
      </c>
      <c r="S167" s="21">
        <v>1914.9</v>
      </c>
      <c r="T167" s="21">
        <v>2549.8000000000002</v>
      </c>
      <c r="U167" s="21">
        <v>14.3</v>
      </c>
      <c r="V167" s="21">
        <v>12.4</v>
      </c>
      <c r="W167" s="22">
        <v>16.5</v>
      </c>
      <c r="X167" s="44">
        <v>16071.4</v>
      </c>
      <c r="Y167" s="21">
        <v>2714</v>
      </c>
      <c r="Z167" s="21">
        <v>2304.1</v>
      </c>
      <c r="AA167" s="21">
        <v>3108</v>
      </c>
      <c r="AB167" s="21">
        <v>16.899999999999999</v>
      </c>
      <c r="AC167" s="21">
        <v>14.3</v>
      </c>
      <c r="AD167" s="22">
        <v>19.3</v>
      </c>
      <c r="AE167" s="35">
        <v>5121.1000000000004</v>
      </c>
      <c r="AF167" s="21">
        <v>1146.9000000000001</v>
      </c>
      <c r="AG167" s="21">
        <v>986.9</v>
      </c>
      <c r="AH167" s="21">
        <v>1321.7</v>
      </c>
      <c r="AI167" s="21">
        <v>22.4</v>
      </c>
      <c r="AJ167" s="21">
        <v>19.3</v>
      </c>
      <c r="AK167" s="22">
        <v>25.8</v>
      </c>
    </row>
    <row r="168" spans="1:37">
      <c r="A168" s="6" t="s">
        <v>560</v>
      </c>
      <c r="B168" s="55" t="s">
        <v>561</v>
      </c>
      <c r="C168" s="44">
        <v>16044.1</v>
      </c>
      <c r="D168" s="21">
        <v>1972.9</v>
      </c>
      <c r="E168" s="21">
        <v>1695.3</v>
      </c>
      <c r="F168" s="21">
        <v>2258.4</v>
      </c>
      <c r="G168" s="21">
        <v>12.3</v>
      </c>
      <c r="H168" s="21">
        <v>10.6</v>
      </c>
      <c r="I168" s="22">
        <v>14.1</v>
      </c>
      <c r="J168" s="44">
        <v>12202.6</v>
      </c>
      <c r="K168" s="21">
        <v>1590.4</v>
      </c>
      <c r="L168" s="21">
        <v>1389</v>
      </c>
      <c r="M168" s="21">
        <v>1802.5</v>
      </c>
      <c r="N168" s="21">
        <v>13</v>
      </c>
      <c r="O168" s="21">
        <v>11.4</v>
      </c>
      <c r="P168" s="22">
        <v>14.8</v>
      </c>
      <c r="Q168" s="44">
        <v>11829.6</v>
      </c>
      <c r="R168" s="21">
        <v>1726.2</v>
      </c>
      <c r="S168" s="21">
        <v>1492.3</v>
      </c>
      <c r="T168" s="21">
        <v>1981.8</v>
      </c>
      <c r="U168" s="21">
        <v>14.6</v>
      </c>
      <c r="V168" s="21">
        <v>12.6</v>
      </c>
      <c r="W168" s="22">
        <v>16.8</v>
      </c>
      <c r="X168" s="44">
        <v>10508.4</v>
      </c>
      <c r="Y168" s="21">
        <v>1806.5</v>
      </c>
      <c r="Z168" s="21">
        <v>1532.6</v>
      </c>
      <c r="AA168" s="21">
        <v>2067.9</v>
      </c>
      <c r="AB168" s="21">
        <v>17.2</v>
      </c>
      <c r="AC168" s="21">
        <v>14.6</v>
      </c>
      <c r="AD168" s="22">
        <v>19.7</v>
      </c>
      <c r="AE168" s="35">
        <v>4571.3</v>
      </c>
      <c r="AF168" s="21">
        <v>1041.8</v>
      </c>
      <c r="AG168" s="21">
        <v>895.9</v>
      </c>
      <c r="AH168" s="21">
        <v>1205.9000000000001</v>
      </c>
      <c r="AI168" s="21">
        <v>22.8</v>
      </c>
      <c r="AJ168" s="21">
        <v>19.600000000000001</v>
      </c>
      <c r="AK168" s="22">
        <v>26.4</v>
      </c>
    </row>
    <row r="169" spans="1:37">
      <c r="A169" s="6" t="s">
        <v>326</v>
      </c>
      <c r="B169" s="55" t="s">
        <v>327</v>
      </c>
      <c r="C169" s="44">
        <v>12444.7</v>
      </c>
      <c r="D169" s="21">
        <v>1615.7</v>
      </c>
      <c r="E169" s="21">
        <v>1385.5</v>
      </c>
      <c r="F169" s="21">
        <v>1844.8</v>
      </c>
      <c r="G169" s="21">
        <v>13</v>
      </c>
      <c r="H169" s="21">
        <v>11.1</v>
      </c>
      <c r="I169" s="22">
        <v>14.8</v>
      </c>
      <c r="J169" s="44">
        <v>16937</v>
      </c>
      <c r="K169" s="21">
        <v>2329.1999999999998</v>
      </c>
      <c r="L169" s="21">
        <v>2027.5</v>
      </c>
      <c r="M169" s="21">
        <v>2649</v>
      </c>
      <c r="N169" s="21">
        <v>13.8</v>
      </c>
      <c r="O169" s="21">
        <v>12</v>
      </c>
      <c r="P169" s="22">
        <v>15.6</v>
      </c>
      <c r="Q169" s="44">
        <v>9410.2999999999993</v>
      </c>
      <c r="R169" s="21">
        <v>1447.1</v>
      </c>
      <c r="S169" s="21">
        <v>1249.9000000000001</v>
      </c>
      <c r="T169" s="21">
        <v>1659.4</v>
      </c>
      <c r="U169" s="21">
        <v>15.4</v>
      </c>
      <c r="V169" s="21">
        <v>13.3</v>
      </c>
      <c r="W169" s="22">
        <v>17.600000000000001</v>
      </c>
      <c r="X169" s="44">
        <v>15172</v>
      </c>
      <c r="Y169" s="21">
        <v>2742.6</v>
      </c>
      <c r="Z169" s="21">
        <v>2346.5</v>
      </c>
      <c r="AA169" s="21">
        <v>3135.2</v>
      </c>
      <c r="AB169" s="21">
        <v>18.100000000000001</v>
      </c>
      <c r="AC169" s="21">
        <v>15.5</v>
      </c>
      <c r="AD169" s="22">
        <v>20.7</v>
      </c>
      <c r="AE169" s="35">
        <v>22283</v>
      </c>
      <c r="AF169" s="21">
        <v>5317.2</v>
      </c>
      <c r="AG169" s="21">
        <v>4594.6000000000004</v>
      </c>
      <c r="AH169" s="21">
        <v>6104.6</v>
      </c>
      <c r="AI169" s="21">
        <v>23.9</v>
      </c>
      <c r="AJ169" s="21">
        <v>20.6</v>
      </c>
      <c r="AK169" s="22">
        <v>27.4</v>
      </c>
    </row>
    <row r="170" spans="1:37">
      <c r="A170" s="6" t="s">
        <v>738</v>
      </c>
      <c r="B170" s="55" t="s">
        <v>739</v>
      </c>
      <c r="C170" s="44">
        <v>30710.400000000001</v>
      </c>
      <c r="D170" s="21">
        <v>3383.8</v>
      </c>
      <c r="E170" s="21">
        <v>2898.5</v>
      </c>
      <c r="F170" s="21">
        <v>3880.7</v>
      </c>
      <c r="G170" s="21">
        <v>11</v>
      </c>
      <c r="H170" s="21">
        <v>9.4</v>
      </c>
      <c r="I170" s="22">
        <v>12.6</v>
      </c>
      <c r="J170" s="44">
        <v>13542</v>
      </c>
      <c r="K170" s="21">
        <v>1582.6</v>
      </c>
      <c r="L170" s="21">
        <v>1378</v>
      </c>
      <c r="M170" s="21">
        <v>1797.9</v>
      </c>
      <c r="N170" s="21">
        <v>11.7</v>
      </c>
      <c r="O170" s="21">
        <v>10.199999999999999</v>
      </c>
      <c r="P170" s="22">
        <v>13.3</v>
      </c>
      <c r="Q170" s="44">
        <v>13388.2</v>
      </c>
      <c r="R170" s="21">
        <v>1754.1</v>
      </c>
      <c r="S170" s="21">
        <v>1512.4</v>
      </c>
      <c r="T170" s="21">
        <v>2019.3</v>
      </c>
      <c r="U170" s="21">
        <v>13.1</v>
      </c>
      <c r="V170" s="21">
        <v>11.3</v>
      </c>
      <c r="W170" s="22">
        <v>15.1</v>
      </c>
      <c r="X170" s="44">
        <v>4745.5</v>
      </c>
      <c r="Y170" s="21">
        <v>734.2</v>
      </c>
      <c r="Z170" s="21">
        <v>621.20000000000005</v>
      </c>
      <c r="AA170" s="21">
        <v>842.5</v>
      </c>
      <c r="AB170" s="21">
        <v>15.5</v>
      </c>
      <c r="AC170" s="21">
        <v>13.1</v>
      </c>
      <c r="AD170" s="22">
        <v>17.8</v>
      </c>
      <c r="AE170" s="35">
        <v>1214.9000000000001</v>
      </c>
      <c r="AF170" s="21">
        <v>250.5</v>
      </c>
      <c r="AG170" s="21">
        <v>214.5</v>
      </c>
      <c r="AH170" s="21">
        <v>290.89999999999998</v>
      </c>
      <c r="AI170" s="21">
        <v>20.6</v>
      </c>
      <c r="AJ170" s="21">
        <v>17.7</v>
      </c>
      <c r="AK170" s="22">
        <v>23.9</v>
      </c>
    </row>
    <row r="171" spans="1:37">
      <c r="A171" s="6" t="s">
        <v>572</v>
      </c>
      <c r="B171" s="55" t="s">
        <v>573</v>
      </c>
      <c r="C171" s="44">
        <v>26249.1</v>
      </c>
      <c r="D171" s="21">
        <v>3226.3</v>
      </c>
      <c r="E171" s="21">
        <v>2781.1</v>
      </c>
      <c r="F171" s="21">
        <v>3677.1</v>
      </c>
      <c r="G171" s="21">
        <v>12.3</v>
      </c>
      <c r="H171" s="21">
        <v>10.6</v>
      </c>
      <c r="I171" s="22">
        <v>14</v>
      </c>
      <c r="J171" s="44">
        <v>17225.7</v>
      </c>
      <c r="K171" s="21">
        <v>2243.6</v>
      </c>
      <c r="L171" s="21">
        <v>1967</v>
      </c>
      <c r="M171" s="21">
        <v>2543</v>
      </c>
      <c r="N171" s="21">
        <v>13</v>
      </c>
      <c r="O171" s="21">
        <v>11.4</v>
      </c>
      <c r="P171" s="22">
        <v>14.8</v>
      </c>
      <c r="Q171" s="44">
        <v>12071.5</v>
      </c>
      <c r="R171" s="21">
        <v>1759.5</v>
      </c>
      <c r="S171" s="21">
        <v>1523.4</v>
      </c>
      <c r="T171" s="21">
        <v>2020.6</v>
      </c>
      <c r="U171" s="21">
        <v>14.6</v>
      </c>
      <c r="V171" s="21">
        <v>12.6</v>
      </c>
      <c r="W171" s="22">
        <v>16.7</v>
      </c>
      <c r="X171" s="44">
        <v>7274.6</v>
      </c>
      <c r="Y171" s="21">
        <v>1248.3</v>
      </c>
      <c r="Z171" s="21">
        <v>1064</v>
      </c>
      <c r="AA171" s="21">
        <v>1426.2</v>
      </c>
      <c r="AB171" s="21">
        <v>17.2</v>
      </c>
      <c r="AC171" s="21">
        <v>14.6</v>
      </c>
      <c r="AD171" s="22">
        <v>19.600000000000001</v>
      </c>
      <c r="AE171" s="35">
        <v>0</v>
      </c>
      <c r="AF171" s="21" t="s">
        <v>874</v>
      </c>
      <c r="AG171" s="21" t="s">
        <v>874</v>
      </c>
      <c r="AH171" s="21" t="s">
        <v>874</v>
      </c>
      <c r="AI171" s="21" t="s">
        <v>874</v>
      </c>
      <c r="AJ171" s="21" t="s">
        <v>874</v>
      </c>
      <c r="AK171" s="22" t="s">
        <v>874</v>
      </c>
    </row>
    <row r="172" spans="1:37">
      <c r="A172" s="6" t="s">
        <v>396</v>
      </c>
      <c r="B172" s="55" t="s">
        <v>397</v>
      </c>
      <c r="C172" s="44">
        <v>11587.2</v>
      </c>
      <c r="D172" s="21">
        <v>1461.7</v>
      </c>
      <c r="E172" s="21">
        <v>1256.2</v>
      </c>
      <c r="F172" s="21">
        <v>1667.8</v>
      </c>
      <c r="G172" s="21">
        <v>12.6</v>
      </c>
      <c r="H172" s="21">
        <v>10.8</v>
      </c>
      <c r="I172" s="22">
        <v>14.4</v>
      </c>
      <c r="J172" s="44">
        <v>24876.1</v>
      </c>
      <c r="K172" s="21">
        <v>3324.7</v>
      </c>
      <c r="L172" s="21">
        <v>2899.8</v>
      </c>
      <c r="M172" s="21">
        <v>3779.2</v>
      </c>
      <c r="N172" s="21">
        <v>13.4</v>
      </c>
      <c r="O172" s="21">
        <v>11.7</v>
      </c>
      <c r="P172" s="22">
        <v>15.2</v>
      </c>
      <c r="Q172" s="44">
        <v>22174.799999999999</v>
      </c>
      <c r="R172" s="21">
        <v>3315.5</v>
      </c>
      <c r="S172" s="21">
        <v>2868.7</v>
      </c>
      <c r="T172" s="21">
        <v>3803.9</v>
      </c>
      <c r="U172" s="21">
        <v>15</v>
      </c>
      <c r="V172" s="21">
        <v>12.9</v>
      </c>
      <c r="W172" s="22">
        <v>17.2</v>
      </c>
      <c r="X172" s="44">
        <v>14016.3</v>
      </c>
      <c r="Y172" s="21">
        <v>2465.5</v>
      </c>
      <c r="Z172" s="21">
        <v>2105.1999999999998</v>
      </c>
      <c r="AA172" s="21">
        <v>2821.2</v>
      </c>
      <c r="AB172" s="21">
        <v>17.600000000000001</v>
      </c>
      <c r="AC172" s="21">
        <v>15</v>
      </c>
      <c r="AD172" s="22">
        <v>20.100000000000001</v>
      </c>
      <c r="AE172" s="35">
        <v>12732.5</v>
      </c>
      <c r="AF172" s="21">
        <v>2961.6</v>
      </c>
      <c r="AG172" s="21">
        <v>2556.9</v>
      </c>
      <c r="AH172" s="21">
        <v>3407.3</v>
      </c>
      <c r="AI172" s="21">
        <v>23.3</v>
      </c>
      <c r="AJ172" s="21">
        <v>20.100000000000001</v>
      </c>
      <c r="AK172" s="22">
        <v>26.8</v>
      </c>
    </row>
    <row r="173" spans="1:37">
      <c r="A173" s="6" t="s">
        <v>334</v>
      </c>
      <c r="B173" s="55" t="s">
        <v>335</v>
      </c>
      <c r="C173" s="44">
        <v>1219.3</v>
      </c>
      <c r="D173" s="21">
        <v>155.30000000000001</v>
      </c>
      <c r="E173" s="21">
        <v>134.4</v>
      </c>
      <c r="F173" s="21">
        <v>176.9</v>
      </c>
      <c r="G173" s="21">
        <v>12.7</v>
      </c>
      <c r="H173" s="21">
        <v>11</v>
      </c>
      <c r="I173" s="22">
        <v>14.5</v>
      </c>
      <c r="J173" s="44">
        <v>4813.7</v>
      </c>
      <c r="K173" s="21">
        <v>649.70000000000005</v>
      </c>
      <c r="L173" s="21">
        <v>572.4</v>
      </c>
      <c r="M173" s="21">
        <v>733.7</v>
      </c>
      <c r="N173" s="21">
        <v>13.5</v>
      </c>
      <c r="O173" s="21">
        <v>11.9</v>
      </c>
      <c r="P173" s="22">
        <v>15.2</v>
      </c>
      <c r="Q173" s="44">
        <v>31816.2</v>
      </c>
      <c r="R173" s="21">
        <v>4803.7</v>
      </c>
      <c r="S173" s="21">
        <v>4169.3</v>
      </c>
      <c r="T173" s="21">
        <v>5484.1</v>
      </c>
      <c r="U173" s="21">
        <v>15.1</v>
      </c>
      <c r="V173" s="21">
        <v>13.1</v>
      </c>
      <c r="W173" s="22">
        <v>17.2</v>
      </c>
      <c r="X173" s="44">
        <v>25123.1</v>
      </c>
      <c r="Y173" s="21">
        <v>4462.7</v>
      </c>
      <c r="Z173" s="21">
        <v>3794.5</v>
      </c>
      <c r="AA173" s="21">
        <v>5089.3999999999996</v>
      </c>
      <c r="AB173" s="21">
        <v>17.8</v>
      </c>
      <c r="AC173" s="21">
        <v>15.1</v>
      </c>
      <c r="AD173" s="22">
        <v>20.3</v>
      </c>
      <c r="AE173" s="35">
        <v>1390.8</v>
      </c>
      <c r="AF173" s="21">
        <v>326.60000000000002</v>
      </c>
      <c r="AG173" s="21">
        <v>281.7</v>
      </c>
      <c r="AH173" s="21">
        <v>375.9</v>
      </c>
      <c r="AI173" s="21">
        <v>23.5</v>
      </c>
      <c r="AJ173" s="21">
        <v>20.3</v>
      </c>
      <c r="AK173" s="22">
        <v>27</v>
      </c>
    </row>
    <row r="174" spans="1:37">
      <c r="A174" s="6" t="s">
        <v>512</v>
      </c>
      <c r="B174" s="55" t="s">
        <v>513</v>
      </c>
      <c r="C174" s="44">
        <v>33698.800000000003</v>
      </c>
      <c r="D174" s="21">
        <v>4090.4</v>
      </c>
      <c r="E174" s="21">
        <v>3513.3</v>
      </c>
      <c r="F174" s="21">
        <v>4672.6000000000004</v>
      </c>
      <c r="G174" s="21">
        <v>12.1</v>
      </c>
      <c r="H174" s="21">
        <v>10.4</v>
      </c>
      <c r="I174" s="22">
        <v>13.9</v>
      </c>
      <c r="J174" s="44">
        <v>47417.599999999999</v>
      </c>
      <c r="K174" s="21">
        <v>6100.3</v>
      </c>
      <c r="L174" s="21">
        <v>5313.8</v>
      </c>
      <c r="M174" s="21">
        <v>6932</v>
      </c>
      <c r="N174" s="21">
        <v>12.9</v>
      </c>
      <c r="O174" s="21">
        <v>11.2</v>
      </c>
      <c r="P174" s="22">
        <v>14.6</v>
      </c>
      <c r="Q174" s="44">
        <v>32103.4</v>
      </c>
      <c r="R174" s="21">
        <v>4624.1000000000004</v>
      </c>
      <c r="S174" s="21">
        <v>3994.3</v>
      </c>
      <c r="T174" s="21">
        <v>5314.8</v>
      </c>
      <c r="U174" s="21">
        <v>14.4</v>
      </c>
      <c r="V174" s="21">
        <v>12.4</v>
      </c>
      <c r="W174" s="22">
        <v>16.600000000000001</v>
      </c>
      <c r="X174" s="44">
        <v>33589.1</v>
      </c>
      <c r="Y174" s="21">
        <v>5699.7</v>
      </c>
      <c r="Z174" s="21">
        <v>4866.7</v>
      </c>
      <c r="AA174" s="21">
        <v>6530</v>
      </c>
      <c r="AB174" s="21">
        <v>17</v>
      </c>
      <c r="AC174" s="21">
        <v>14.5</v>
      </c>
      <c r="AD174" s="22">
        <v>19.399999999999999</v>
      </c>
      <c r="AE174" s="35">
        <v>19358</v>
      </c>
      <c r="AF174" s="21">
        <v>4355.8999999999996</v>
      </c>
      <c r="AG174" s="21">
        <v>3754.9</v>
      </c>
      <c r="AH174" s="21">
        <v>5025.8</v>
      </c>
      <c r="AI174" s="21">
        <v>22.5</v>
      </c>
      <c r="AJ174" s="21">
        <v>19.399999999999999</v>
      </c>
      <c r="AK174" s="22">
        <v>26</v>
      </c>
    </row>
    <row r="175" spans="1:37">
      <c r="A175" s="6" t="s">
        <v>604</v>
      </c>
      <c r="B175" s="55" t="s">
        <v>605</v>
      </c>
      <c r="C175" s="44">
        <v>40018.199999999997</v>
      </c>
      <c r="D175" s="21">
        <v>4640.6000000000004</v>
      </c>
      <c r="E175" s="21">
        <v>3990.1</v>
      </c>
      <c r="F175" s="21">
        <v>5302.7</v>
      </c>
      <c r="G175" s="21">
        <v>11.6</v>
      </c>
      <c r="H175" s="21">
        <v>10</v>
      </c>
      <c r="I175" s="22">
        <v>13.3</v>
      </c>
      <c r="J175" s="44">
        <v>35020.300000000003</v>
      </c>
      <c r="K175" s="21">
        <v>4305.3</v>
      </c>
      <c r="L175" s="21">
        <v>3772.4</v>
      </c>
      <c r="M175" s="21">
        <v>4877</v>
      </c>
      <c r="N175" s="21">
        <v>12.3</v>
      </c>
      <c r="O175" s="21">
        <v>10.8</v>
      </c>
      <c r="P175" s="22">
        <v>13.9</v>
      </c>
      <c r="Q175" s="44">
        <v>16524.3</v>
      </c>
      <c r="R175" s="21">
        <v>2275.5</v>
      </c>
      <c r="S175" s="21">
        <v>1968.4</v>
      </c>
      <c r="T175" s="21">
        <v>2614.4</v>
      </c>
      <c r="U175" s="21">
        <v>13.8</v>
      </c>
      <c r="V175" s="21">
        <v>11.9</v>
      </c>
      <c r="W175" s="22">
        <v>15.8</v>
      </c>
      <c r="X175" s="44">
        <v>11488.4</v>
      </c>
      <c r="Y175" s="21">
        <v>1865.4</v>
      </c>
      <c r="Z175" s="21">
        <v>1582.2</v>
      </c>
      <c r="AA175" s="21">
        <v>2133.8000000000002</v>
      </c>
      <c r="AB175" s="21">
        <v>16.2</v>
      </c>
      <c r="AC175" s="21">
        <v>13.8</v>
      </c>
      <c r="AD175" s="22">
        <v>18.600000000000001</v>
      </c>
      <c r="AE175" s="35">
        <v>10313.799999999999</v>
      </c>
      <c r="AF175" s="21">
        <v>2224.8000000000002</v>
      </c>
      <c r="AG175" s="21">
        <v>1910.6</v>
      </c>
      <c r="AH175" s="21">
        <v>2572.5</v>
      </c>
      <c r="AI175" s="21">
        <v>21.6</v>
      </c>
      <c r="AJ175" s="21">
        <v>18.5</v>
      </c>
      <c r="AK175" s="22">
        <v>24.9</v>
      </c>
    </row>
    <row r="176" spans="1:37">
      <c r="A176" s="6" t="s">
        <v>514</v>
      </c>
      <c r="B176" s="55" t="s">
        <v>515</v>
      </c>
      <c r="C176" s="44">
        <v>28012</v>
      </c>
      <c r="D176" s="21">
        <v>3356.6</v>
      </c>
      <c r="E176" s="21">
        <v>2884.7</v>
      </c>
      <c r="F176" s="21">
        <v>3841.3</v>
      </c>
      <c r="G176" s="21">
        <v>12</v>
      </c>
      <c r="H176" s="21">
        <v>10.3</v>
      </c>
      <c r="I176" s="22">
        <v>13.7</v>
      </c>
      <c r="J176" s="44">
        <v>20307.099999999999</v>
      </c>
      <c r="K176" s="21">
        <v>2579.3000000000002</v>
      </c>
      <c r="L176" s="21">
        <v>2250.5</v>
      </c>
      <c r="M176" s="21">
        <v>2925.5</v>
      </c>
      <c r="N176" s="21">
        <v>12.7</v>
      </c>
      <c r="O176" s="21">
        <v>11.1</v>
      </c>
      <c r="P176" s="22">
        <v>14.4</v>
      </c>
      <c r="Q176" s="44">
        <v>8987.2000000000007</v>
      </c>
      <c r="R176" s="21">
        <v>1278.2</v>
      </c>
      <c r="S176" s="21">
        <v>1105</v>
      </c>
      <c r="T176" s="21">
        <v>1468.3</v>
      </c>
      <c r="U176" s="21">
        <v>14.2</v>
      </c>
      <c r="V176" s="21">
        <v>12.3</v>
      </c>
      <c r="W176" s="22">
        <v>16.3</v>
      </c>
      <c r="X176" s="44">
        <v>26007.3</v>
      </c>
      <c r="Y176" s="21">
        <v>4358.7</v>
      </c>
      <c r="Z176" s="21">
        <v>3708.8</v>
      </c>
      <c r="AA176" s="21">
        <v>4991.8999999999996</v>
      </c>
      <c r="AB176" s="21">
        <v>16.8</v>
      </c>
      <c r="AC176" s="21">
        <v>14.3</v>
      </c>
      <c r="AD176" s="22">
        <v>19.2</v>
      </c>
      <c r="AE176" s="35">
        <v>18441.400000000001</v>
      </c>
      <c r="AF176" s="21">
        <v>4100.3</v>
      </c>
      <c r="AG176" s="21">
        <v>3530.9</v>
      </c>
      <c r="AH176" s="21">
        <v>4739.7</v>
      </c>
      <c r="AI176" s="21">
        <v>22.2</v>
      </c>
      <c r="AJ176" s="21">
        <v>19.100000000000001</v>
      </c>
      <c r="AK176" s="22">
        <v>25.7</v>
      </c>
    </row>
    <row r="177" spans="1:37">
      <c r="A177" s="6" t="s">
        <v>422</v>
      </c>
      <c r="B177" s="55" t="s">
        <v>423</v>
      </c>
      <c r="C177" s="44">
        <v>2838.3</v>
      </c>
      <c r="D177" s="21">
        <v>366.1</v>
      </c>
      <c r="E177" s="21">
        <v>315.3</v>
      </c>
      <c r="F177" s="21">
        <v>417.9</v>
      </c>
      <c r="G177" s="21">
        <v>12.9</v>
      </c>
      <c r="H177" s="21">
        <v>11.1</v>
      </c>
      <c r="I177" s="22">
        <v>14.7</v>
      </c>
      <c r="J177" s="44">
        <v>12311.9</v>
      </c>
      <c r="K177" s="21">
        <v>1682.8</v>
      </c>
      <c r="L177" s="21">
        <v>1470.8</v>
      </c>
      <c r="M177" s="21">
        <v>1909</v>
      </c>
      <c r="N177" s="21">
        <v>13.7</v>
      </c>
      <c r="O177" s="21">
        <v>11.9</v>
      </c>
      <c r="P177" s="22">
        <v>15.5</v>
      </c>
      <c r="Q177" s="44">
        <v>10347.799999999999</v>
      </c>
      <c r="R177" s="21">
        <v>1582.5</v>
      </c>
      <c r="S177" s="21">
        <v>1368.6</v>
      </c>
      <c r="T177" s="21">
        <v>1814</v>
      </c>
      <c r="U177" s="21">
        <v>15.3</v>
      </c>
      <c r="V177" s="21">
        <v>13.2</v>
      </c>
      <c r="W177" s="22">
        <v>17.5</v>
      </c>
      <c r="X177" s="44">
        <v>6395.4</v>
      </c>
      <c r="Y177" s="21">
        <v>1150.9000000000001</v>
      </c>
      <c r="Z177" s="21">
        <v>983.1</v>
      </c>
      <c r="AA177" s="21">
        <v>1317.3</v>
      </c>
      <c r="AB177" s="21">
        <v>18</v>
      </c>
      <c r="AC177" s="21">
        <v>15.4</v>
      </c>
      <c r="AD177" s="22">
        <v>20.6</v>
      </c>
      <c r="AE177" s="35">
        <v>1546.7</v>
      </c>
      <c r="AF177" s="21">
        <v>368.1</v>
      </c>
      <c r="AG177" s="21">
        <v>317.7</v>
      </c>
      <c r="AH177" s="21">
        <v>424.1</v>
      </c>
      <c r="AI177" s="21">
        <v>23.8</v>
      </c>
      <c r="AJ177" s="21">
        <v>20.5</v>
      </c>
      <c r="AK177" s="22">
        <v>27.4</v>
      </c>
    </row>
    <row r="178" spans="1:37">
      <c r="A178" s="6" t="s">
        <v>718</v>
      </c>
      <c r="B178" s="55" t="s">
        <v>719</v>
      </c>
      <c r="C178" s="44">
        <v>13305.2</v>
      </c>
      <c r="D178" s="21">
        <v>1516.7</v>
      </c>
      <c r="E178" s="21">
        <v>1297.9000000000001</v>
      </c>
      <c r="F178" s="21">
        <v>1741.6</v>
      </c>
      <c r="G178" s="21">
        <v>11.4</v>
      </c>
      <c r="H178" s="21">
        <v>9.8000000000000007</v>
      </c>
      <c r="I178" s="22">
        <v>13.1</v>
      </c>
      <c r="J178" s="44">
        <v>22492.799999999999</v>
      </c>
      <c r="K178" s="21">
        <v>2719.1</v>
      </c>
      <c r="L178" s="21">
        <v>2367.1</v>
      </c>
      <c r="M178" s="21">
        <v>3088.3</v>
      </c>
      <c r="N178" s="21">
        <v>12.1</v>
      </c>
      <c r="O178" s="21">
        <v>10.5</v>
      </c>
      <c r="P178" s="22">
        <v>13.7</v>
      </c>
      <c r="Q178" s="44">
        <v>7728.1</v>
      </c>
      <c r="R178" s="21">
        <v>1047.0999999999999</v>
      </c>
      <c r="S178" s="21">
        <v>902.1</v>
      </c>
      <c r="T178" s="21">
        <v>1204.5999999999999</v>
      </c>
      <c r="U178" s="21">
        <v>13.5</v>
      </c>
      <c r="V178" s="21">
        <v>11.7</v>
      </c>
      <c r="W178" s="22">
        <v>15.6</v>
      </c>
      <c r="X178" s="44">
        <v>7722.8</v>
      </c>
      <c r="Y178" s="21">
        <v>1235.0999999999999</v>
      </c>
      <c r="Z178" s="21">
        <v>1047.5999999999999</v>
      </c>
      <c r="AA178" s="21">
        <v>1418.5</v>
      </c>
      <c r="AB178" s="21">
        <v>16</v>
      </c>
      <c r="AC178" s="21">
        <v>13.6</v>
      </c>
      <c r="AD178" s="22">
        <v>18.399999999999999</v>
      </c>
      <c r="AE178" s="35">
        <v>1410.1</v>
      </c>
      <c r="AF178" s="21">
        <v>300.2</v>
      </c>
      <c r="AG178" s="21">
        <v>257.5</v>
      </c>
      <c r="AH178" s="21">
        <v>348.7</v>
      </c>
      <c r="AI178" s="21">
        <v>21.3</v>
      </c>
      <c r="AJ178" s="21">
        <v>18.3</v>
      </c>
      <c r="AK178" s="22">
        <v>24.7</v>
      </c>
    </row>
    <row r="179" spans="1:37">
      <c r="A179" s="6" t="s">
        <v>606</v>
      </c>
      <c r="B179" s="55" t="s">
        <v>607</v>
      </c>
      <c r="C179" s="44">
        <v>98308.5</v>
      </c>
      <c r="D179" s="21">
        <v>11292.3</v>
      </c>
      <c r="E179" s="21">
        <v>9723.6</v>
      </c>
      <c r="F179" s="21">
        <v>12903.9</v>
      </c>
      <c r="G179" s="21">
        <v>11.5</v>
      </c>
      <c r="H179" s="21">
        <v>9.9</v>
      </c>
      <c r="I179" s="22">
        <v>13.1</v>
      </c>
      <c r="J179" s="44">
        <v>105844.5</v>
      </c>
      <c r="K179" s="21">
        <v>12892.5</v>
      </c>
      <c r="L179" s="21">
        <v>11288.8</v>
      </c>
      <c r="M179" s="21">
        <v>14600.9</v>
      </c>
      <c r="N179" s="21">
        <v>12.2</v>
      </c>
      <c r="O179" s="21">
        <v>10.7</v>
      </c>
      <c r="P179" s="22">
        <v>13.8</v>
      </c>
      <c r="Q179" s="44">
        <v>91875.4</v>
      </c>
      <c r="R179" s="21">
        <v>12540.3</v>
      </c>
      <c r="S179" s="21">
        <v>10850.3</v>
      </c>
      <c r="T179" s="21">
        <v>14410.4</v>
      </c>
      <c r="U179" s="21">
        <v>13.6</v>
      </c>
      <c r="V179" s="21">
        <v>11.8</v>
      </c>
      <c r="W179" s="22">
        <v>15.7</v>
      </c>
      <c r="X179" s="44">
        <v>28908.799999999999</v>
      </c>
      <c r="Y179" s="21">
        <v>4655.8</v>
      </c>
      <c r="Z179" s="21">
        <v>3947.2</v>
      </c>
      <c r="AA179" s="21">
        <v>5326.5</v>
      </c>
      <c r="AB179" s="21">
        <v>16.100000000000001</v>
      </c>
      <c r="AC179" s="21">
        <v>13.7</v>
      </c>
      <c r="AD179" s="22">
        <v>18.399999999999999</v>
      </c>
      <c r="AE179" s="35">
        <v>17882.8</v>
      </c>
      <c r="AF179" s="21">
        <v>3831.3</v>
      </c>
      <c r="AG179" s="21">
        <v>3289.1</v>
      </c>
      <c r="AH179" s="21">
        <v>4431.8</v>
      </c>
      <c r="AI179" s="21">
        <v>21.4</v>
      </c>
      <c r="AJ179" s="21">
        <v>18.399999999999999</v>
      </c>
      <c r="AK179" s="22">
        <v>24.8</v>
      </c>
    </row>
    <row r="180" spans="1:37">
      <c r="A180" s="6" t="s">
        <v>478</v>
      </c>
      <c r="B180" s="55" t="s">
        <v>479</v>
      </c>
      <c r="C180" s="44">
        <v>40197.5</v>
      </c>
      <c r="D180" s="21">
        <v>4842.7</v>
      </c>
      <c r="E180" s="21">
        <v>4170.6000000000004</v>
      </c>
      <c r="F180" s="21">
        <v>5535.2</v>
      </c>
      <c r="G180" s="21">
        <v>12</v>
      </c>
      <c r="H180" s="21">
        <v>10.4</v>
      </c>
      <c r="I180" s="22">
        <v>13.8</v>
      </c>
      <c r="J180" s="44">
        <v>32092.7</v>
      </c>
      <c r="K180" s="21">
        <v>4098.3</v>
      </c>
      <c r="L180" s="21">
        <v>3581.5</v>
      </c>
      <c r="M180" s="21">
        <v>4642.3999999999996</v>
      </c>
      <c r="N180" s="21">
        <v>12.8</v>
      </c>
      <c r="O180" s="21">
        <v>11.2</v>
      </c>
      <c r="P180" s="22">
        <v>14.5</v>
      </c>
      <c r="Q180" s="44">
        <v>42117</v>
      </c>
      <c r="R180" s="21">
        <v>6022.3</v>
      </c>
      <c r="S180" s="21">
        <v>5215</v>
      </c>
      <c r="T180" s="21">
        <v>6909.1</v>
      </c>
      <c r="U180" s="21">
        <v>14.3</v>
      </c>
      <c r="V180" s="21">
        <v>12.4</v>
      </c>
      <c r="W180" s="22">
        <v>16.399999999999999</v>
      </c>
      <c r="X180" s="44">
        <v>35910.300000000003</v>
      </c>
      <c r="Y180" s="21">
        <v>6051</v>
      </c>
      <c r="Z180" s="21">
        <v>5138.3999999999996</v>
      </c>
      <c r="AA180" s="21">
        <v>6920.4</v>
      </c>
      <c r="AB180" s="21">
        <v>16.899999999999999</v>
      </c>
      <c r="AC180" s="21">
        <v>14.3</v>
      </c>
      <c r="AD180" s="22">
        <v>19.3</v>
      </c>
      <c r="AE180" s="35">
        <v>29919.4</v>
      </c>
      <c r="AF180" s="21">
        <v>6687.9</v>
      </c>
      <c r="AG180" s="21">
        <v>5757.5</v>
      </c>
      <c r="AH180" s="21">
        <v>7733.9</v>
      </c>
      <c r="AI180" s="21">
        <v>22.4</v>
      </c>
      <c r="AJ180" s="21">
        <v>19.2</v>
      </c>
      <c r="AK180" s="22">
        <v>25.8</v>
      </c>
    </row>
    <row r="181" spans="1:37">
      <c r="A181" s="6" t="s">
        <v>424</v>
      </c>
      <c r="B181" s="55" t="s">
        <v>425</v>
      </c>
      <c r="C181" s="44">
        <v>7143.3</v>
      </c>
      <c r="D181" s="21">
        <v>808.5</v>
      </c>
      <c r="E181" s="21">
        <v>692.9</v>
      </c>
      <c r="F181" s="21">
        <v>925.4</v>
      </c>
      <c r="G181" s="21">
        <v>11.3</v>
      </c>
      <c r="H181" s="21">
        <v>9.6999999999999993</v>
      </c>
      <c r="I181" s="22">
        <v>13</v>
      </c>
      <c r="J181" s="44">
        <v>5624.4</v>
      </c>
      <c r="K181" s="21">
        <v>675.1</v>
      </c>
      <c r="L181" s="21">
        <v>587.79999999999995</v>
      </c>
      <c r="M181" s="21">
        <v>767.2</v>
      </c>
      <c r="N181" s="21">
        <v>12</v>
      </c>
      <c r="O181" s="21">
        <v>10.5</v>
      </c>
      <c r="P181" s="22">
        <v>13.6</v>
      </c>
      <c r="Q181" s="44">
        <v>5038.6000000000004</v>
      </c>
      <c r="R181" s="21">
        <v>677.8</v>
      </c>
      <c r="S181" s="21">
        <v>583.29999999999995</v>
      </c>
      <c r="T181" s="21">
        <v>782</v>
      </c>
      <c r="U181" s="21">
        <v>13.5</v>
      </c>
      <c r="V181" s="21">
        <v>11.6</v>
      </c>
      <c r="W181" s="22">
        <v>15.5</v>
      </c>
      <c r="X181" s="44">
        <v>15211.7</v>
      </c>
      <c r="Y181" s="21">
        <v>2414.9</v>
      </c>
      <c r="Z181" s="21">
        <v>2051.6</v>
      </c>
      <c r="AA181" s="21">
        <v>2770.9</v>
      </c>
      <c r="AB181" s="21">
        <v>15.9</v>
      </c>
      <c r="AC181" s="21">
        <v>13.5</v>
      </c>
      <c r="AD181" s="22">
        <v>18.2</v>
      </c>
      <c r="AE181" s="35">
        <v>19847.900000000001</v>
      </c>
      <c r="AF181" s="21">
        <v>4194.3</v>
      </c>
      <c r="AG181" s="21">
        <v>3595.7</v>
      </c>
      <c r="AH181" s="21">
        <v>4850</v>
      </c>
      <c r="AI181" s="21">
        <v>21.1</v>
      </c>
      <c r="AJ181" s="21">
        <v>18.100000000000001</v>
      </c>
      <c r="AK181" s="22">
        <v>24.4</v>
      </c>
    </row>
    <row r="182" spans="1:37">
      <c r="A182" s="6" t="s">
        <v>442</v>
      </c>
      <c r="B182" s="55" t="s">
        <v>443</v>
      </c>
      <c r="C182" s="44">
        <v>6347.2</v>
      </c>
      <c r="D182" s="21">
        <v>708.9</v>
      </c>
      <c r="E182" s="21">
        <v>604.20000000000005</v>
      </c>
      <c r="F182" s="21">
        <v>816.9</v>
      </c>
      <c r="G182" s="21">
        <v>11.2</v>
      </c>
      <c r="H182" s="21">
        <v>9.5</v>
      </c>
      <c r="I182" s="22">
        <v>12.9</v>
      </c>
      <c r="J182" s="44">
        <v>3197.3</v>
      </c>
      <c r="K182" s="21">
        <v>378.8</v>
      </c>
      <c r="L182" s="21">
        <v>328.2</v>
      </c>
      <c r="M182" s="21">
        <v>432.1</v>
      </c>
      <c r="N182" s="21">
        <v>11.8</v>
      </c>
      <c r="O182" s="21">
        <v>10.3</v>
      </c>
      <c r="P182" s="22">
        <v>13.5</v>
      </c>
      <c r="Q182" s="44">
        <v>15261.3</v>
      </c>
      <c r="R182" s="21">
        <v>2027.6</v>
      </c>
      <c r="S182" s="21">
        <v>1738.9</v>
      </c>
      <c r="T182" s="21">
        <v>2336.9</v>
      </c>
      <c r="U182" s="21">
        <v>13.3</v>
      </c>
      <c r="V182" s="21">
        <v>11.4</v>
      </c>
      <c r="W182" s="22">
        <v>15.3</v>
      </c>
      <c r="X182" s="44">
        <v>22363.3</v>
      </c>
      <c r="Y182" s="21">
        <v>3510.1</v>
      </c>
      <c r="Z182" s="21">
        <v>2970.5</v>
      </c>
      <c r="AA182" s="21">
        <v>4044.1</v>
      </c>
      <c r="AB182" s="21">
        <v>15.7</v>
      </c>
      <c r="AC182" s="21">
        <v>13.3</v>
      </c>
      <c r="AD182" s="22">
        <v>18.100000000000001</v>
      </c>
      <c r="AE182" s="35">
        <v>57181.9</v>
      </c>
      <c r="AF182" s="21">
        <v>11970.2</v>
      </c>
      <c r="AG182" s="21">
        <v>10250.799999999999</v>
      </c>
      <c r="AH182" s="21">
        <v>13901.3</v>
      </c>
      <c r="AI182" s="21">
        <v>20.9</v>
      </c>
      <c r="AJ182" s="21">
        <v>17.899999999999999</v>
      </c>
      <c r="AK182" s="22">
        <v>24.3</v>
      </c>
    </row>
    <row r="183" spans="1:37">
      <c r="A183" s="6" t="s">
        <v>462</v>
      </c>
      <c r="B183" s="55" t="s">
        <v>463</v>
      </c>
      <c r="C183" s="44">
        <v>8741.7000000000007</v>
      </c>
      <c r="D183" s="21">
        <v>1054.5</v>
      </c>
      <c r="E183" s="21">
        <v>902</v>
      </c>
      <c r="F183" s="21">
        <v>1210.2</v>
      </c>
      <c r="G183" s="21">
        <v>12.1</v>
      </c>
      <c r="H183" s="21">
        <v>10.3</v>
      </c>
      <c r="I183" s="22">
        <v>13.8</v>
      </c>
      <c r="J183" s="44">
        <v>10228.200000000001</v>
      </c>
      <c r="K183" s="21">
        <v>1307.5</v>
      </c>
      <c r="L183" s="21">
        <v>1137.3</v>
      </c>
      <c r="M183" s="21">
        <v>1488.8</v>
      </c>
      <c r="N183" s="21">
        <v>12.8</v>
      </c>
      <c r="O183" s="21">
        <v>11.1</v>
      </c>
      <c r="P183" s="22">
        <v>14.6</v>
      </c>
      <c r="Q183" s="44">
        <v>12466.4</v>
      </c>
      <c r="R183" s="21">
        <v>1783.9</v>
      </c>
      <c r="S183" s="21">
        <v>1537.3</v>
      </c>
      <c r="T183" s="21">
        <v>2050.1999999999998</v>
      </c>
      <c r="U183" s="21">
        <v>14.3</v>
      </c>
      <c r="V183" s="21">
        <v>12.3</v>
      </c>
      <c r="W183" s="22">
        <v>16.399999999999999</v>
      </c>
      <c r="X183" s="44">
        <v>18763.400000000001</v>
      </c>
      <c r="Y183" s="21">
        <v>3162.2</v>
      </c>
      <c r="Z183" s="21">
        <v>2687.3</v>
      </c>
      <c r="AA183" s="21">
        <v>3628.4</v>
      </c>
      <c r="AB183" s="21">
        <v>16.899999999999999</v>
      </c>
      <c r="AC183" s="21">
        <v>14.3</v>
      </c>
      <c r="AD183" s="22">
        <v>19.3</v>
      </c>
      <c r="AE183" s="35">
        <v>11729.3</v>
      </c>
      <c r="AF183" s="21">
        <v>2620</v>
      </c>
      <c r="AG183" s="21">
        <v>2253.4</v>
      </c>
      <c r="AH183" s="21">
        <v>3023.2</v>
      </c>
      <c r="AI183" s="21">
        <v>22.3</v>
      </c>
      <c r="AJ183" s="21">
        <v>19.2</v>
      </c>
      <c r="AK183" s="22">
        <v>25.8</v>
      </c>
    </row>
    <row r="184" spans="1:37">
      <c r="A184" s="6" t="s">
        <v>708</v>
      </c>
      <c r="B184" s="55" t="s">
        <v>709</v>
      </c>
      <c r="C184" s="44">
        <v>13205.6</v>
      </c>
      <c r="D184" s="21">
        <v>1541.4</v>
      </c>
      <c r="E184" s="21">
        <v>1320.3</v>
      </c>
      <c r="F184" s="21">
        <v>1771.1</v>
      </c>
      <c r="G184" s="21">
        <v>11.7</v>
      </c>
      <c r="H184" s="21">
        <v>10</v>
      </c>
      <c r="I184" s="22">
        <v>13.4</v>
      </c>
      <c r="J184" s="44">
        <v>5602.1</v>
      </c>
      <c r="K184" s="21">
        <v>693.3</v>
      </c>
      <c r="L184" s="21">
        <v>604.29999999999995</v>
      </c>
      <c r="M184" s="21">
        <v>787.7</v>
      </c>
      <c r="N184" s="21">
        <v>12.4</v>
      </c>
      <c r="O184" s="21">
        <v>10.8</v>
      </c>
      <c r="P184" s="22">
        <v>14.1</v>
      </c>
      <c r="Q184" s="44">
        <v>3924.4</v>
      </c>
      <c r="R184" s="21">
        <v>544.1</v>
      </c>
      <c r="S184" s="21">
        <v>469.7</v>
      </c>
      <c r="T184" s="21">
        <v>625.70000000000005</v>
      </c>
      <c r="U184" s="21">
        <v>13.9</v>
      </c>
      <c r="V184" s="21">
        <v>12</v>
      </c>
      <c r="W184" s="22">
        <v>15.9</v>
      </c>
      <c r="X184" s="44">
        <v>4682.8</v>
      </c>
      <c r="Y184" s="21">
        <v>765.7</v>
      </c>
      <c r="Z184" s="21">
        <v>647.4</v>
      </c>
      <c r="AA184" s="21">
        <v>878.3</v>
      </c>
      <c r="AB184" s="21">
        <v>16.399999999999999</v>
      </c>
      <c r="AC184" s="21">
        <v>13.8</v>
      </c>
      <c r="AD184" s="22">
        <v>18.8</v>
      </c>
      <c r="AE184" s="35">
        <v>0</v>
      </c>
      <c r="AF184" s="21" t="s">
        <v>874</v>
      </c>
      <c r="AG184" s="21" t="s">
        <v>874</v>
      </c>
      <c r="AH184" s="21" t="s">
        <v>874</v>
      </c>
      <c r="AI184" s="21" t="s">
        <v>874</v>
      </c>
      <c r="AJ184" s="21" t="s">
        <v>874</v>
      </c>
      <c r="AK184" s="22" t="s">
        <v>874</v>
      </c>
    </row>
    <row r="185" spans="1:37">
      <c r="A185" s="6" t="s">
        <v>426</v>
      </c>
      <c r="B185" s="55" t="s">
        <v>427</v>
      </c>
      <c r="C185" s="44">
        <v>7875.8</v>
      </c>
      <c r="D185" s="21">
        <v>940.6</v>
      </c>
      <c r="E185" s="21">
        <v>805.3</v>
      </c>
      <c r="F185" s="21">
        <v>1080.5</v>
      </c>
      <c r="G185" s="21">
        <v>11.9</v>
      </c>
      <c r="H185" s="21">
        <v>10.199999999999999</v>
      </c>
      <c r="I185" s="22">
        <v>13.7</v>
      </c>
      <c r="J185" s="44">
        <v>20607.5</v>
      </c>
      <c r="K185" s="21">
        <v>2609.1</v>
      </c>
      <c r="L185" s="21">
        <v>2265.3000000000002</v>
      </c>
      <c r="M185" s="21">
        <v>2969.7</v>
      </c>
      <c r="N185" s="21">
        <v>12.7</v>
      </c>
      <c r="O185" s="21">
        <v>11</v>
      </c>
      <c r="P185" s="22">
        <v>14.4</v>
      </c>
      <c r="Q185" s="44">
        <v>13851.8</v>
      </c>
      <c r="R185" s="21">
        <v>1964.3</v>
      </c>
      <c r="S185" s="21">
        <v>1691.8</v>
      </c>
      <c r="T185" s="21">
        <v>2261</v>
      </c>
      <c r="U185" s="21">
        <v>14.2</v>
      </c>
      <c r="V185" s="21">
        <v>12.2</v>
      </c>
      <c r="W185" s="22">
        <v>16.3</v>
      </c>
      <c r="X185" s="44">
        <v>16375.1</v>
      </c>
      <c r="Y185" s="21">
        <v>2737.6</v>
      </c>
      <c r="Z185" s="21">
        <v>2328.1</v>
      </c>
      <c r="AA185" s="21">
        <v>3144.7</v>
      </c>
      <c r="AB185" s="21">
        <v>16.7</v>
      </c>
      <c r="AC185" s="21">
        <v>14.2</v>
      </c>
      <c r="AD185" s="22">
        <v>19.2</v>
      </c>
      <c r="AE185" s="35">
        <v>39662.9</v>
      </c>
      <c r="AF185" s="21">
        <v>8804.7999999999993</v>
      </c>
      <c r="AG185" s="21">
        <v>7563.8</v>
      </c>
      <c r="AH185" s="21">
        <v>10201.299999999999</v>
      </c>
      <c r="AI185" s="21">
        <v>22.2</v>
      </c>
      <c r="AJ185" s="21">
        <v>19.100000000000001</v>
      </c>
      <c r="AK185" s="22">
        <v>25.7</v>
      </c>
    </row>
    <row r="186" spans="1:37">
      <c r="A186" s="6" t="s">
        <v>846</v>
      </c>
      <c r="B186" s="55" t="s">
        <v>847</v>
      </c>
      <c r="C186" s="44">
        <v>16057.6</v>
      </c>
      <c r="D186" s="21">
        <v>1476</v>
      </c>
      <c r="E186" s="21">
        <v>1251.0999999999999</v>
      </c>
      <c r="F186" s="21">
        <v>1702.1</v>
      </c>
      <c r="G186" s="21">
        <v>9.1999999999999993</v>
      </c>
      <c r="H186" s="21">
        <v>7.8</v>
      </c>
      <c r="I186" s="22">
        <v>10.6</v>
      </c>
      <c r="J186" s="44">
        <v>10113</v>
      </c>
      <c r="K186" s="21">
        <v>987.6</v>
      </c>
      <c r="L186" s="21">
        <v>850.6</v>
      </c>
      <c r="M186" s="21">
        <v>1134</v>
      </c>
      <c r="N186" s="21">
        <v>9.8000000000000007</v>
      </c>
      <c r="O186" s="21">
        <v>8.4</v>
      </c>
      <c r="P186" s="22">
        <v>11.2</v>
      </c>
      <c r="Q186" s="44">
        <v>11961.2</v>
      </c>
      <c r="R186" s="21">
        <v>1314</v>
      </c>
      <c r="S186" s="21">
        <v>1122.8</v>
      </c>
      <c r="T186" s="21">
        <v>1527.2</v>
      </c>
      <c r="U186" s="21">
        <v>11</v>
      </c>
      <c r="V186" s="21">
        <v>9.4</v>
      </c>
      <c r="W186" s="22">
        <v>12.8</v>
      </c>
      <c r="X186" s="44">
        <v>8690.5</v>
      </c>
      <c r="Y186" s="21">
        <v>1133.9000000000001</v>
      </c>
      <c r="Z186" s="21">
        <v>948.9</v>
      </c>
      <c r="AA186" s="21">
        <v>1317.3</v>
      </c>
      <c r="AB186" s="21">
        <v>13</v>
      </c>
      <c r="AC186" s="21">
        <v>10.9</v>
      </c>
      <c r="AD186" s="22">
        <v>15.2</v>
      </c>
      <c r="AE186" s="35">
        <v>6107.7</v>
      </c>
      <c r="AF186" s="21">
        <v>1075</v>
      </c>
      <c r="AG186" s="21">
        <v>905.2</v>
      </c>
      <c r="AH186" s="21">
        <v>1266.8</v>
      </c>
      <c r="AI186" s="21">
        <v>17.600000000000001</v>
      </c>
      <c r="AJ186" s="21">
        <v>14.8</v>
      </c>
      <c r="AK186" s="22">
        <v>20.7</v>
      </c>
    </row>
    <row r="187" spans="1:37">
      <c r="A187" s="6" t="s">
        <v>386</v>
      </c>
      <c r="B187" s="55" t="s">
        <v>387</v>
      </c>
      <c r="C187" s="44">
        <v>2023.4</v>
      </c>
      <c r="D187" s="21">
        <v>243.8</v>
      </c>
      <c r="E187" s="21">
        <v>208.4</v>
      </c>
      <c r="F187" s="21">
        <v>280.8</v>
      </c>
      <c r="G187" s="21">
        <v>12</v>
      </c>
      <c r="H187" s="21">
        <v>10.3</v>
      </c>
      <c r="I187" s="22">
        <v>13.9</v>
      </c>
      <c r="J187" s="44">
        <v>8964.6</v>
      </c>
      <c r="K187" s="21">
        <v>1144.9000000000001</v>
      </c>
      <c r="L187" s="21">
        <v>992.9</v>
      </c>
      <c r="M187" s="21">
        <v>1305.3</v>
      </c>
      <c r="N187" s="21">
        <v>12.8</v>
      </c>
      <c r="O187" s="21">
        <v>11.1</v>
      </c>
      <c r="P187" s="22">
        <v>14.6</v>
      </c>
      <c r="Q187" s="44">
        <v>6468.5</v>
      </c>
      <c r="R187" s="21">
        <v>925.2</v>
      </c>
      <c r="S187" s="21">
        <v>795.7</v>
      </c>
      <c r="T187" s="21">
        <v>1064.2</v>
      </c>
      <c r="U187" s="21">
        <v>14.3</v>
      </c>
      <c r="V187" s="21">
        <v>12.3</v>
      </c>
      <c r="W187" s="22">
        <v>16.5</v>
      </c>
      <c r="X187" s="44">
        <v>10418.4</v>
      </c>
      <c r="Y187" s="21">
        <v>1756.5</v>
      </c>
      <c r="Z187" s="21">
        <v>1487.9</v>
      </c>
      <c r="AA187" s="21">
        <v>2017.7</v>
      </c>
      <c r="AB187" s="21">
        <v>16.899999999999999</v>
      </c>
      <c r="AC187" s="21">
        <v>14.3</v>
      </c>
      <c r="AD187" s="22">
        <v>19.399999999999999</v>
      </c>
      <c r="AE187" s="35">
        <v>14305.2</v>
      </c>
      <c r="AF187" s="21">
        <v>3201.5</v>
      </c>
      <c r="AG187" s="21">
        <v>2751.4</v>
      </c>
      <c r="AH187" s="21">
        <v>3690.5</v>
      </c>
      <c r="AI187" s="21">
        <v>22.4</v>
      </c>
      <c r="AJ187" s="21">
        <v>19.2</v>
      </c>
      <c r="AK187" s="22">
        <v>25.8</v>
      </c>
    </row>
    <row r="188" spans="1:37">
      <c r="A188" s="6" t="s">
        <v>464</v>
      </c>
      <c r="B188" s="55" t="s">
        <v>465</v>
      </c>
      <c r="C188" s="44">
        <v>6854.9</v>
      </c>
      <c r="D188" s="21">
        <v>800.6</v>
      </c>
      <c r="E188" s="21">
        <v>683.3</v>
      </c>
      <c r="F188" s="21">
        <v>919</v>
      </c>
      <c r="G188" s="21">
        <v>11.7</v>
      </c>
      <c r="H188" s="21">
        <v>10</v>
      </c>
      <c r="I188" s="22">
        <v>13.4</v>
      </c>
      <c r="J188" s="44">
        <v>17342</v>
      </c>
      <c r="K188" s="21">
        <v>2147.6999999999998</v>
      </c>
      <c r="L188" s="21">
        <v>1863.8</v>
      </c>
      <c r="M188" s="21">
        <v>2448.1</v>
      </c>
      <c r="N188" s="21">
        <v>12.4</v>
      </c>
      <c r="O188" s="21">
        <v>10.7</v>
      </c>
      <c r="P188" s="22">
        <v>14.1</v>
      </c>
      <c r="Q188" s="44">
        <v>14752.5</v>
      </c>
      <c r="R188" s="21">
        <v>2047.2</v>
      </c>
      <c r="S188" s="21">
        <v>1759.6</v>
      </c>
      <c r="T188" s="21">
        <v>2358.4</v>
      </c>
      <c r="U188" s="21">
        <v>13.9</v>
      </c>
      <c r="V188" s="21">
        <v>11.9</v>
      </c>
      <c r="W188" s="22">
        <v>16</v>
      </c>
      <c r="X188" s="44">
        <v>14429.1</v>
      </c>
      <c r="Y188" s="21">
        <v>2362.1</v>
      </c>
      <c r="Z188" s="21">
        <v>2008</v>
      </c>
      <c r="AA188" s="21">
        <v>2714.5</v>
      </c>
      <c r="AB188" s="21">
        <v>16.399999999999999</v>
      </c>
      <c r="AC188" s="21">
        <v>13.9</v>
      </c>
      <c r="AD188" s="22">
        <v>18.8</v>
      </c>
      <c r="AE188" s="35">
        <v>30122.5</v>
      </c>
      <c r="AF188" s="21">
        <v>6557.3</v>
      </c>
      <c r="AG188" s="21">
        <v>5635.8</v>
      </c>
      <c r="AH188" s="21">
        <v>7585.6</v>
      </c>
      <c r="AI188" s="21">
        <v>21.8</v>
      </c>
      <c r="AJ188" s="21">
        <v>18.7</v>
      </c>
      <c r="AK188" s="22">
        <v>25.2</v>
      </c>
    </row>
    <row r="189" spans="1:37">
      <c r="A189" s="6" t="s">
        <v>362</v>
      </c>
      <c r="B189" s="55" t="s">
        <v>363</v>
      </c>
      <c r="C189" s="44">
        <v>12261</v>
      </c>
      <c r="D189" s="21">
        <v>1538.8</v>
      </c>
      <c r="E189" s="21">
        <v>1319.1</v>
      </c>
      <c r="F189" s="21">
        <v>1761.2</v>
      </c>
      <c r="G189" s="21">
        <v>12.6</v>
      </c>
      <c r="H189" s="21">
        <v>10.8</v>
      </c>
      <c r="I189" s="22">
        <v>14.4</v>
      </c>
      <c r="J189" s="44">
        <v>27185.599999999999</v>
      </c>
      <c r="K189" s="21">
        <v>3615.1</v>
      </c>
      <c r="L189" s="21">
        <v>3147.3</v>
      </c>
      <c r="M189" s="21">
        <v>4112.3</v>
      </c>
      <c r="N189" s="21">
        <v>13.3</v>
      </c>
      <c r="O189" s="21">
        <v>11.6</v>
      </c>
      <c r="P189" s="22">
        <v>15.1</v>
      </c>
      <c r="Q189" s="44">
        <v>15320.6</v>
      </c>
      <c r="R189" s="21">
        <v>2279.5</v>
      </c>
      <c r="S189" s="21">
        <v>1968</v>
      </c>
      <c r="T189" s="21">
        <v>2615.4</v>
      </c>
      <c r="U189" s="21">
        <v>14.9</v>
      </c>
      <c r="V189" s="21">
        <v>12.8</v>
      </c>
      <c r="W189" s="22">
        <v>17.100000000000001</v>
      </c>
      <c r="X189" s="44">
        <v>30996.5</v>
      </c>
      <c r="Y189" s="21">
        <v>5427.3</v>
      </c>
      <c r="Z189" s="21">
        <v>4624.3999999999996</v>
      </c>
      <c r="AA189" s="21">
        <v>6212.8</v>
      </c>
      <c r="AB189" s="21">
        <v>17.5</v>
      </c>
      <c r="AC189" s="21">
        <v>14.9</v>
      </c>
      <c r="AD189" s="22">
        <v>20</v>
      </c>
      <c r="AE189" s="35">
        <v>30360.3</v>
      </c>
      <c r="AF189" s="21">
        <v>7033.1</v>
      </c>
      <c r="AG189" s="21">
        <v>6063.5</v>
      </c>
      <c r="AH189" s="21">
        <v>8091.8</v>
      </c>
      <c r="AI189" s="21">
        <v>23.2</v>
      </c>
      <c r="AJ189" s="21">
        <v>20</v>
      </c>
      <c r="AK189" s="22">
        <v>26.7</v>
      </c>
    </row>
    <row r="190" spans="1:37">
      <c r="A190" s="6" t="s">
        <v>428</v>
      </c>
      <c r="B190" s="55" t="s">
        <v>429</v>
      </c>
      <c r="C190" s="44">
        <v>6507</v>
      </c>
      <c r="D190" s="21">
        <v>768.4</v>
      </c>
      <c r="E190" s="21">
        <v>659.9</v>
      </c>
      <c r="F190" s="21">
        <v>879</v>
      </c>
      <c r="G190" s="21">
        <v>11.8</v>
      </c>
      <c r="H190" s="21">
        <v>10.1</v>
      </c>
      <c r="I190" s="22">
        <v>13.5</v>
      </c>
      <c r="J190" s="44">
        <v>8231.2999999999993</v>
      </c>
      <c r="K190" s="21">
        <v>1030.5</v>
      </c>
      <c r="L190" s="21">
        <v>897.9</v>
      </c>
      <c r="M190" s="21">
        <v>1170.0999999999999</v>
      </c>
      <c r="N190" s="21">
        <v>12.5</v>
      </c>
      <c r="O190" s="21">
        <v>10.9</v>
      </c>
      <c r="P190" s="22">
        <v>14.2</v>
      </c>
      <c r="Q190" s="44">
        <v>21552.7</v>
      </c>
      <c r="R190" s="21">
        <v>3022.2</v>
      </c>
      <c r="S190" s="21">
        <v>2608.1</v>
      </c>
      <c r="T190" s="21">
        <v>3473.7</v>
      </c>
      <c r="U190" s="21">
        <v>14</v>
      </c>
      <c r="V190" s="21">
        <v>12.1</v>
      </c>
      <c r="W190" s="22">
        <v>16.100000000000001</v>
      </c>
      <c r="X190" s="44">
        <v>26470.5</v>
      </c>
      <c r="Y190" s="21">
        <v>4376.3999999999996</v>
      </c>
      <c r="Z190" s="21">
        <v>3731.3</v>
      </c>
      <c r="AA190" s="21">
        <v>5017.7</v>
      </c>
      <c r="AB190" s="21">
        <v>16.5</v>
      </c>
      <c r="AC190" s="21">
        <v>14.1</v>
      </c>
      <c r="AD190" s="22">
        <v>19</v>
      </c>
      <c r="AE190" s="35">
        <v>17741.400000000001</v>
      </c>
      <c r="AF190" s="21">
        <v>3896</v>
      </c>
      <c r="AG190" s="21">
        <v>3354.9</v>
      </c>
      <c r="AH190" s="21">
        <v>4505.3</v>
      </c>
      <c r="AI190" s="21">
        <v>22</v>
      </c>
      <c r="AJ190" s="21">
        <v>18.899999999999999</v>
      </c>
      <c r="AK190" s="22">
        <v>25.4</v>
      </c>
    </row>
    <row r="191" spans="1:37">
      <c r="A191" s="6" t="s">
        <v>608</v>
      </c>
      <c r="B191" s="55" t="s">
        <v>609</v>
      </c>
      <c r="C191" s="44">
        <v>10926.3</v>
      </c>
      <c r="D191" s="21">
        <v>1201.2</v>
      </c>
      <c r="E191" s="21">
        <v>1023.5</v>
      </c>
      <c r="F191" s="21">
        <v>1383.8</v>
      </c>
      <c r="G191" s="21">
        <v>11</v>
      </c>
      <c r="H191" s="21">
        <v>9.4</v>
      </c>
      <c r="I191" s="22">
        <v>12.7</v>
      </c>
      <c r="J191" s="44">
        <v>9867.9</v>
      </c>
      <c r="K191" s="21">
        <v>1150.8</v>
      </c>
      <c r="L191" s="21">
        <v>997.4</v>
      </c>
      <c r="M191" s="21">
        <v>1311</v>
      </c>
      <c r="N191" s="21">
        <v>11.7</v>
      </c>
      <c r="O191" s="21">
        <v>10.1</v>
      </c>
      <c r="P191" s="22">
        <v>13.3</v>
      </c>
      <c r="Q191" s="44">
        <v>4953</v>
      </c>
      <c r="R191" s="21">
        <v>648</v>
      </c>
      <c r="S191" s="21">
        <v>555.79999999999995</v>
      </c>
      <c r="T191" s="21">
        <v>747.4</v>
      </c>
      <c r="U191" s="21">
        <v>13.1</v>
      </c>
      <c r="V191" s="21">
        <v>11.2</v>
      </c>
      <c r="W191" s="22">
        <v>15.1</v>
      </c>
      <c r="X191" s="44">
        <v>12773.1</v>
      </c>
      <c r="Y191" s="21">
        <v>1974.9</v>
      </c>
      <c r="Z191" s="21">
        <v>1669.3</v>
      </c>
      <c r="AA191" s="21">
        <v>2274.6</v>
      </c>
      <c r="AB191" s="21">
        <v>15.5</v>
      </c>
      <c r="AC191" s="21">
        <v>13.1</v>
      </c>
      <c r="AD191" s="22">
        <v>17.8</v>
      </c>
      <c r="AE191" s="35">
        <v>21247.7</v>
      </c>
      <c r="AF191" s="21">
        <v>4385.3999999999996</v>
      </c>
      <c r="AG191" s="21">
        <v>3752.1</v>
      </c>
      <c r="AH191" s="21">
        <v>5095.7</v>
      </c>
      <c r="AI191" s="21">
        <v>20.6</v>
      </c>
      <c r="AJ191" s="21">
        <v>17.7</v>
      </c>
      <c r="AK191" s="22">
        <v>24</v>
      </c>
    </row>
    <row r="192" spans="1:37">
      <c r="A192" s="6" t="s">
        <v>780</v>
      </c>
      <c r="B192" s="55" t="s">
        <v>781</v>
      </c>
      <c r="C192" s="44">
        <v>14094.2</v>
      </c>
      <c r="D192" s="21">
        <v>1455.8</v>
      </c>
      <c r="E192" s="21">
        <v>1239.5999999999999</v>
      </c>
      <c r="F192" s="21">
        <v>1677.8</v>
      </c>
      <c r="G192" s="21">
        <v>10.3</v>
      </c>
      <c r="H192" s="21">
        <v>8.8000000000000007</v>
      </c>
      <c r="I192" s="22">
        <v>11.9</v>
      </c>
      <c r="J192" s="44">
        <v>9418.1</v>
      </c>
      <c r="K192" s="21">
        <v>1032.5</v>
      </c>
      <c r="L192" s="21">
        <v>892.9</v>
      </c>
      <c r="M192" s="21">
        <v>1176.0999999999999</v>
      </c>
      <c r="N192" s="21">
        <v>11</v>
      </c>
      <c r="O192" s="21">
        <v>9.5</v>
      </c>
      <c r="P192" s="22">
        <v>12.5</v>
      </c>
      <c r="Q192" s="44">
        <v>14123</v>
      </c>
      <c r="R192" s="21">
        <v>1738.3</v>
      </c>
      <c r="S192" s="21">
        <v>1490.5</v>
      </c>
      <c r="T192" s="21">
        <v>2009.8</v>
      </c>
      <c r="U192" s="21">
        <v>12.3</v>
      </c>
      <c r="V192" s="21">
        <v>10.6</v>
      </c>
      <c r="W192" s="22">
        <v>14.2</v>
      </c>
      <c r="X192" s="44">
        <v>18492.3</v>
      </c>
      <c r="Y192" s="21">
        <v>2694.2</v>
      </c>
      <c r="Z192" s="21">
        <v>2275.6</v>
      </c>
      <c r="AA192" s="21">
        <v>3107.4</v>
      </c>
      <c r="AB192" s="21">
        <v>14.6</v>
      </c>
      <c r="AC192" s="21">
        <v>12.3</v>
      </c>
      <c r="AD192" s="22">
        <v>16.8</v>
      </c>
      <c r="AE192" s="35">
        <v>5798.3</v>
      </c>
      <c r="AF192" s="21">
        <v>1131.4000000000001</v>
      </c>
      <c r="AG192" s="21">
        <v>964.6</v>
      </c>
      <c r="AH192" s="21">
        <v>1321.2</v>
      </c>
      <c r="AI192" s="21">
        <v>19.5</v>
      </c>
      <c r="AJ192" s="21">
        <v>16.600000000000001</v>
      </c>
      <c r="AK192" s="22">
        <v>22.8</v>
      </c>
    </row>
    <row r="193" spans="1:37">
      <c r="A193" s="6" t="s">
        <v>854</v>
      </c>
      <c r="B193" s="55" t="s">
        <v>855</v>
      </c>
      <c r="C193" s="44">
        <v>14726.9</v>
      </c>
      <c r="D193" s="21">
        <v>1435.3</v>
      </c>
      <c r="E193" s="21">
        <v>1214</v>
      </c>
      <c r="F193" s="21">
        <v>1661.5</v>
      </c>
      <c r="G193" s="21">
        <v>9.6999999999999993</v>
      </c>
      <c r="H193" s="21">
        <v>8.1999999999999993</v>
      </c>
      <c r="I193" s="22">
        <v>11.3</v>
      </c>
      <c r="J193" s="44">
        <v>28285.8</v>
      </c>
      <c r="K193" s="21">
        <v>2927.5</v>
      </c>
      <c r="L193" s="21">
        <v>2520.6999999999998</v>
      </c>
      <c r="M193" s="21">
        <v>3351.2</v>
      </c>
      <c r="N193" s="21">
        <v>10.3</v>
      </c>
      <c r="O193" s="21">
        <v>8.9</v>
      </c>
      <c r="P193" s="22">
        <v>11.8</v>
      </c>
      <c r="Q193" s="44">
        <v>47279</v>
      </c>
      <c r="R193" s="21">
        <v>5500.4</v>
      </c>
      <c r="S193" s="21">
        <v>4706.2</v>
      </c>
      <c r="T193" s="21">
        <v>6390.1</v>
      </c>
      <c r="U193" s="21">
        <v>11.6</v>
      </c>
      <c r="V193" s="21">
        <v>10</v>
      </c>
      <c r="W193" s="22">
        <v>13.5</v>
      </c>
      <c r="X193" s="44">
        <v>20488.599999999999</v>
      </c>
      <c r="Y193" s="21">
        <v>2827.3</v>
      </c>
      <c r="Z193" s="21">
        <v>2371.5</v>
      </c>
      <c r="AA193" s="21">
        <v>3277.1</v>
      </c>
      <c r="AB193" s="21">
        <v>13.8</v>
      </c>
      <c r="AC193" s="21">
        <v>11.6</v>
      </c>
      <c r="AD193" s="22">
        <v>16</v>
      </c>
      <c r="AE193" s="35">
        <v>3204.6</v>
      </c>
      <c r="AF193" s="21">
        <v>594.70000000000005</v>
      </c>
      <c r="AG193" s="21">
        <v>504.3</v>
      </c>
      <c r="AH193" s="21">
        <v>699.5</v>
      </c>
      <c r="AI193" s="21">
        <v>18.600000000000001</v>
      </c>
      <c r="AJ193" s="21">
        <v>15.7</v>
      </c>
      <c r="AK193" s="22">
        <v>21.8</v>
      </c>
    </row>
    <row r="194" spans="1:37">
      <c r="A194" s="6" t="s">
        <v>342</v>
      </c>
      <c r="B194" s="55" t="s">
        <v>343</v>
      </c>
      <c r="C194" s="44">
        <v>9066.9</v>
      </c>
      <c r="D194" s="21">
        <v>1142.5</v>
      </c>
      <c r="E194" s="21">
        <v>981.3</v>
      </c>
      <c r="F194" s="21">
        <v>1305</v>
      </c>
      <c r="G194" s="21">
        <v>12.6</v>
      </c>
      <c r="H194" s="21">
        <v>10.8</v>
      </c>
      <c r="I194" s="22">
        <v>14.4</v>
      </c>
      <c r="J194" s="44">
        <v>12363.4</v>
      </c>
      <c r="K194" s="21">
        <v>1650.5</v>
      </c>
      <c r="L194" s="21">
        <v>1441.1</v>
      </c>
      <c r="M194" s="21">
        <v>1875.4</v>
      </c>
      <c r="N194" s="21">
        <v>13.3</v>
      </c>
      <c r="O194" s="21">
        <v>11.7</v>
      </c>
      <c r="P194" s="22">
        <v>15.2</v>
      </c>
      <c r="Q194" s="44">
        <v>12642.3</v>
      </c>
      <c r="R194" s="21">
        <v>1888</v>
      </c>
      <c r="S194" s="21">
        <v>1633.6</v>
      </c>
      <c r="T194" s="21">
        <v>2166.9</v>
      </c>
      <c r="U194" s="21">
        <v>14.9</v>
      </c>
      <c r="V194" s="21">
        <v>12.9</v>
      </c>
      <c r="W194" s="22">
        <v>17.100000000000001</v>
      </c>
      <c r="X194" s="44">
        <v>14937</v>
      </c>
      <c r="Y194" s="21">
        <v>2624.3</v>
      </c>
      <c r="Z194" s="21">
        <v>2238.1999999999998</v>
      </c>
      <c r="AA194" s="21">
        <v>3002.4</v>
      </c>
      <c r="AB194" s="21">
        <v>17.600000000000001</v>
      </c>
      <c r="AC194" s="21">
        <v>15</v>
      </c>
      <c r="AD194" s="22">
        <v>20.100000000000001</v>
      </c>
      <c r="AE194" s="35">
        <v>21605.5</v>
      </c>
      <c r="AF194" s="21">
        <v>5019.1000000000004</v>
      </c>
      <c r="AG194" s="21">
        <v>4333.7</v>
      </c>
      <c r="AH194" s="21">
        <v>5776.6</v>
      </c>
      <c r="AI194" s="21">
        <v>23.2</v>
      </c>
      <c r="AJ194" s="21">
        <v>20.100000000000001</v>
      </c>
      <c r="AK194" s="22">
        <v>26.7</v>
      </c>
    </row>
    <row r="195" spans="1:37">
      <c r="A195" s="6" t="s">
        <v>388</v>
      </c>
      <c r="B195" s="55" t="s">
        <v>389</v>
      </c>
      <c r="C195" s="44">
        <v>9605.9</v>
      </c>
      <c r="D195" s="21">
        <v>1210.4000000000001</v>
      </c>
      <c r="E195" s="21">
        <v>1043.2</v>
      </c>
      <c r="F195" s="21">
        <v>1381</v>
      </c>
      <c r="G195" s="21">
        <v>12.6</v>
      </c>
      <c r="H195" s="21">
        <v>10.9</v>
      </c>
      <c r="I195" s="22">
        <v>14.4</v>
      </c>
      <c r="J195" s="44">
        <v>6365</v>
      </c>
      <c r="K195" s="21">
        <v>849.7</v>
      </c>
      <c r="L195" s="21">
        <v>741.5</v>
      </c>
      <c r="M195" s="21">
        <v>964.4</v>
      </c>
      <c r="N195" s="21">
        <v>13.3</v>
      </c>
      <c r="O195" s="21">
        <v>11.6</v>
      </c>
      <c r="P195" s="22">
        <v>15.2</v>
      </c>
      <c r="Q195" s="44">
        <v>8858.1</v>
      </c>
      <c r="R195" s="21">
        <v>1322.6</v>
      </c>
      <c r="S195" s="21">
        <v>1145.2</v>
      </c>
      <c r="T195" s="21">
        <v>1516.2</v>
      </c>
      <c r="U195" s="21">
        <v>14.9</v>
      </c>
      <c r="V195" s="21">
        <v>12.9</v>
      </c>
      <c r="W195" s="22">
        <v>17.100000000000001</v>
      </c>
      <c r="X195" s="44">
        <v>5853.8</v>
      </c>
      <c r="Y195" s="21">
        <v>1028</v>
      </c>
      <c r="Z195" s="21">
        <v>880.2</v>
      </c>
      <c r="AA195" s="21">
        <v>1176.0999999999999</v>
      </c>
      <c r="AB195" s="21">
        <v>17.600000000000001</v>
      </c>
      <c r="AC195" s="21">
        <v>15</v>
      </c>
      <c r="AD195" s="22">
        <v>20.100000000000001</v>
      </c>
      <c r="AE195" s="35">
        <v>8073.2</v>
      </c>
      <c r="AF195" s="21">
        <v>1873.8</v>
      </c>
      <c r="AG195" s="21">
        <v>1619.7</v>
      </c>
      <c r="AH195" s="21">
        <v>2158.3000000000002</v>
      </c>
      <c r="AI195" s="21">
        <v>23.2</v>
      </c>
      <c r="AJ195" s="21">
        <v>20.100000000000001</v>
      </c>
      <c r="AK195" s="22">
        <v>26.7</v>
      </c>
    </row>
    <row r="196" spans="1:37">
      <c r="A196" s="6" t="s">
        <v>740</v>
      </c>
      <c r="B196" s="55" t="s">
        <v>741</v>
      </c>
      <c r="C196" s="44">
        <v>35222.300000000003</v>
      </c>
      <c r="D196" s="21">
        <v>3929.4</v>
      </c>
      <c r="E196" s="21">
        <v>3377.1</v>
      </c>
      <c r="F196" s="21">
        <v>4497.8</v>
      </c>
      <c r="G196" s="21">
        <v>11.2</v>
      </c>
      <c r="H196" s="21">
        <v>9.6</v>
      </c>
      <c r="I196" s="22">
        <v>12.8</v>
      </c>
      <c r="J196" s="44">
        <v>17723.7</v>
      </c>
      <c r="K196" s="21">
        <v>2097.1999999999998</v>
      </c>
      <c r="L196" s="21">
        <v>1828.9</v>
      </c>
      <c r="M196" s="21">
        <v>2378.3000000000002</v>
      </c>
      <c r="N196" s="21">
        <v>11.8</v>
      </c>
      <c r="O196" s="21">
        <v>10.3</v>
      </c>
      <c r="P196" s="22">
        <v>13.4</v>
      </c>
      <c r="Q196" s="44">
        <v>10686.5</v>
      </c>
      <c r="R196" s="21">
        <v>1417.6</v>
      </c>
      <c r="S196" s="21">
        <v>1222.5999999999999</v>
      </c>
      <c r="T196" s="21">
        <v>1630.2</v>
      </c>
      <c r="U196" s="21">
        <v>13.3</v>
      </c>
      <c r="V196" s="21">
        <v>11.4</v>
      </c>
      <c r="W196" s="22">
        <v>15.3</v>
      </c>
      <c r="X196" s="44">
        <v>6006.9</v>
      </c>
      <c r="Y196" s="21">
        <v>941</v>
      </c>
      <c r="Z196" s="21">
        <v>798.1</v>
      </c>
      <c r="AA196" s="21">
        <v>1078.0999999999999</v>
      </c>
      <c r="AB196" s="21">
        <v>15.7</v>
      </c>
      <c r="AC196" s="21">
        <v>13.3</v>
      </c>
      <c r="AD196" s="22">
        <v>17.899999999999999</v>
      </c>
      <c r="AE196" s="35">
        <v>594.70000000000005</v>
      </c>
      <c r="AF196" s="21">
        <v>124.1</v>
      </c>
      <c r="AG196" s="21">
        <v>106.4</v>
      </c>
      <c r="AH196" s="21">
        <v>144</v>
      </c>
      <c r="AI196" s="21">
        <v>20.9</v>
      </c>
      <c r="AJ196" s="21">
        <v>17.899999999999999</v>
      </c>
      <c r="AK196" s="22">
        <v>24.2</v>
      </c>
    </row>
    <row r="197" spans="1:37">
      <c r="A197" s="6" t="s">
        <v>664</v>
      </c>
      <c r="B197" s="55" t="s">
        <v>665</v>
      </c>
      <c r="C197" s="44">
        <v>17670.2</v>
      </c>
      <c r="D197" s="21">
        <v>2025</v>
      </c>
      <c r="E197" s="21">
        <v>1748.1</v>
      </c>
      <c r="F197" s="21">
        <v>2316.9</v>
      </c>
      <c r="G197" s="21">
        <v>11.5</v>
      </c>
      <c r="H197" s="21">
        <v>9.9</v>
      </c>
      <c r="I197" s="22">
        <v>13.1</v>
      </c>
      <c r="J197" s="44">
        <v>8462.4</v>
      </c>
      <c r="K197" s="21">
        <v>1028.3</v>
      </c>
      <c r="L197" s="21">
        <v>901.2</v>
      </c>
      <c r="M197" s="21">
        <v>1164.5</v>
      </c>
      <c r="N197" s="21">
        <v>12.2</v>
      </c>
      <c r="O197" s="21">
        <v>10.6</v>
      </c>
      <c r="P197" s="22">
        <v>13.8</v>
      </c>
      <c r="Q197" s="44">
        <v>8618.4</v>
      </c>
      <c r="R197" s="21">
        <v>1173.4000000000001</v>
      </c>
      <c r="S197" s="21">
        <v>1015.1</v>
      </c>
      <c r="T197" s="21">
        <v>1345.5</v>
      </c>
      <c r="U197" s="21">
        <v>13.6</v>
      </c>
      <c r="V197" s="21">
        <v>11.8</v>
      </c>
      <c r="W197" s="22">
        <v>15.6</v>
      </c>
      <c r="X197" s="44">
        <v>728</v>
      </c>
      <c r="Y197" s="21">
        <v>116.9</v>
      </c>
      <c r="Z197" s="21">
        <v>99.3</v>
      </c>
      <c r="AA197" s="21">
        <v>133.80000000000001</v>
      </c>
      <c r="AB197" s="21">
        <v>16.100000000000001</v>
      </c>
      <c r="AC197" s="21">
        <v>13.6</v>
      </c>
      <c r="AD197" s="22">
        <v>18.399999999999999</v>
      </c>
      <c r="AE197" s="35">
        <v>0</v>
      </c>
      <c r="AF197" s="21" t="s">
        <v>874</v>
      </c>
      <c r="AG197" s="21" t="s">
        <v>874</v>
      </c>
      <c r="AH197" s="21" t="s">
        <v>874</v>
      </c>
      <c r="AI197" s="21" t="s">
        <v>874</v>
      </c>
      <c r="AJ197" s="21" t="s">
        <v>874</v>
      </c>
      <c r="AK197" s="22" t="s">
        <v>874</v>
      </c>
    </row>
    <row r="198" spans="1:37">
      <c r="A198" s="6" t="s">
        <v>856</v>
      </c>
      <c r="B198" s="55" t="s">
        <v>857</v>
      </c>
      <c r="C198" s="44">
        <v>58959.6</v>
      </c>
      <c r="D198" s="21">
        <v>5679.4</v>
      </c>
      <c r="E198" s="21">
        <v>4845.8</v>
      </c>
      <c r="F198" s="21">
        <v>6530.6</v>
      </c>
      <c r="G198" s="21">
        <v>9.6</v>
      </c>
      <c r="H198" s="21">
        <v>8.1999999999999993</v>
      </c>
      <c r="I198" s="22">
        <v>11.1</v>
      </c>
      <c r="J198" s="44">
        <v>18679.099999999999</v>
      </c>
      <c r="K198" s="21">
        <v>1910.9</v>
      </c>
      <c r="L198" s="21">
        <v>1650.2</v>
      </c>
      <c r="M198" s="21">
        <v>2191.4</v>
      </c>
      <c r="N198" s="21">
        <v>10.199999999999999</v>
      </c>
      <c r="O198" s="21">
        <v>8.8000000000000007</v>
      </c>
      <c r="P198" s="22">
        <v>11.7</v>
      </c>
      <c r="Q198" s="44">
        <v>8494.2999999999993</v>
      </c>
      <c r="R198" s="21">
        <v>976.6</v>
      </c>
      <c r="S198" s="21">
        <v>837.9</v>
      </c>
      <c r="T198" s="21">
        <v>1127.5999999999999</v>
      </c>
      <c r="U198" s="21">
        <v>11.5</v>
      </c>
      <c r="V198" s="21">
        <v>9.9</v>
      </c>
      <c r="W198" s="22">
        <v>13.3</v>
      </c>
      <c r="X198" s="44">
        <v>3827.4</v>
      </c>
      <c r="Y198" s="21">
        <v>521.79999999999995</v>
      </c>
      <c r="Z198" s="21">
        <v>438</v>
      </c>
      <c r="AA198" s="21">
        <v>603.79999999999995</v>
      </c>
      <c r="AB198" s="21">
        <v>13.6</v>
      </c>
      <c r="AC198" s="21">
        <v>11.4</v>
      </c>
      <c r="AD198" s="22">
        <v>15.8</v>
      </c>
      <c r="AE198" s="35">
        <v>683.6</v>
      </c>
      <c r="AF198" s="21">
        <v>125.3</v>
      </c>
      <c r="AG198" s="21">
        <v>106.1</v>
      </c>
      <c r="AH198" s="21">
        <v>147.1</v>
      </c>
      <c r="AI198" s="21">
        <v>18.3</v>
      </c>
      <c r="AJ198" s="21">
        <v>15.5</v>
      </c>
      <c r="AK198" s="22">
        <v>21.5</v>
      </c>
    </row>
    <row r="199" spans="1:37">
      <c r="A199" s="6" t="s">
        <v>390</v>
      </c>
      <c r="B199" s="55" t="s">
        <v>391</v>
      </c>
      <c r="C199" s="44">
        <v>4625.2</v>
      </c>
      <c r="D199" s="21">
        <v>557.4</v>
      </c>
      <c r="E199" s="21">
        <v>477.8</v>
      </c>
      <c r="F199" s="21">
        <v>639.79999999999995</v>
      </c>
      <c r="G199" s="21">
        <v>12.1</v>
      </c>
      <c r="H199" s="21">
        <v>10.3</v>
      </c>
      <c r="I199" s="22">
        <v>13.8</v>
      </c>
      <c r="J199" s="44">
        <v>16368.9</v>
      </c>
      <c r="K199" s="21">
        <v>2091.1</v>
      </c>
      <c r="L199" s="21">
        <v>1813.7</v>
      </c>
      <c r="M199" s="21">
        <v>2379.9</v>
      </c>
      <c r="N199" s="21">
        <v>12.8</v>
      </c>
      <c r="O199" s="21">
        <v>11.1</v>
      </c>
      <c r="P199" s="22">
        <v>14.5</v>
      </c>
      <c r="Q199" s="44">
        <v>11206.2</v>
      </c>
      <c r="R199" s="21">
        <v>1603.2</v>
      </c>
      <c r="S199" s="21">
        <v>1381.9</v>
      </c>
      <c r="T199" s="21">
        <v>1844.2</v>
      </c>
      <c r="U199" s="21">
        <v>14.3</v>
      </c>
      <c r="V199" s="21">
        <v>12.3</v>
      </c>
      <c r="W199" s="22">
        <v>16.5</v>
      </c>
      <c r="X199" s="44">
        <v>25591.8</v>
      </c>
      <c r="Y199" s="21">
        <v>4315.3999999999996</v>
      </c>
      <c r="Z199" s="21">
        <v>3671.7</v>
      </c>
      <c r="AA199" s="21">
        <v>4951.6000000000004</v>
      </c>
      <c r="AB199" s="21">
        <v>16.899999999999999</v>
      </c>
      <c r="AC199" s="21">
        <v>14.3</v>
      </c>
      <c r="AD199" s="22">
        <v>19.3</v>
      </c>
      <c r="AE199" s="35">
        <v>36964.9</v>
      </c>
      <c r="AF199" s="21">
        <v>8272.6</v>
      </c>
      <c r="AG199" s="21">
        <v>7113.4</v>
      </c>
      <c r="AH199" s="21">
        <v>9567.2999999999993</v>
      </c>
      <c r="AI199" s="21">
        <v>22.4</v>
      </c>
      <c r="AJ199" s="21">
        <v>19.2</v>
      </c>
      <c r="AK199" s="22">
        <v>25.9</v>
      </c>
    </row>
    <row r="200" spans="1:37">
      <c r="A200" s="6" t="s">
        <v>770</v>
      </c>
      <c r="B200" s="55" t="s">
        <v>771</v>
      </c>
      <c r="C200" s="44">
        <v>24177.8</v>
      </c>
      <c r="D200" s="21">
        <v>2817.5</v>
      </c>
      <c r="E200" s="21">
        <v>2410.6</v>
      </c>
      <c r="F200" s="21">
        <v>3242.5</v>
      </c>
      <c r="G200" s="21">
        <v>11.7</v>
      </c>
      <c r="H200" s="21">
        <v>10</v>
      </c>
      <c r="I200" s="22">
        <v>13.4</v>
      </c>
      <c r="J200" s="44">
        <v>10843.6</v>
      </c>
      <c r="K200" s="21">
        <v>1339.9</v>
      </c>
      <c r="L200" s="21">
        <v>1167.0999999999999</v>
      </c>
      <c r="M200" s="21">
        <v>1523.7</v>
      </c>
      <c r="N200" s="21">
        <v>12.4</v>
      </c>
      <c r="O200" s="21">
        <v>10.8</v>
      </c>
      <c r="P200" s="22">
        <v>14.1</v>
      </c>
      <c r="Q200" s="44">
        <v>6120.4</v>
      </c>
      <c r="R200" s="21">
        <v>847.6</v>
      </c>
      <c r="S200" s="21">
        <v>728.7</v>
      </c>
      <c r="T200" s="21">
        <v>975.1</v>
      </c>
      <c r="U200" s="21">
        <v>13.8</v>
      </c>
      <c r="V200" s="21">
        <v>11.9</v>
      </c>
      <c r="W200" s="22">
        <v>15.9</v>
      </c>
      <c r="X200" s="44">
        <v>3070.8</v>
      </c>
      <c r="Y200" s="21">
        <v>501.8</v>
      </c>
      <c r="Z200" s="21">
        <v>424.2</v>
      </c>
      <c r="AA200" s="21">
        <v>577.5</v>
      </c>
      <c r="AB200" s="21">
        <v>16.3</v>
      </c>
      <c r="AC200" s="21">
        <v>13.8</v>
      </c>
      <c r="AD200" s="22">
        <v>18.8</v>
      </c>
      <c r="AE200" s="35">
        <v>508.4</v>
      </c>
      <c r="AF200" s="21">
        <v>110.5</v>
      </c>
      <c r="AG200" s="21">
        <v>94.3</v>
      </c>
      <c r="AH200" s="21">
        <v>128.5</v>
      </c>
      <c r="AI200" s="21">
        <v>21.7</v>
      </c>
      <c r="AJ200" s="21">
        <v>18.600000000000001</v>
      </c>
      <c r="AK200" s="22">
        <v>25.3</v>
      </c>
    </row>
    <row r="201" spans="1:37">
      <c r="A201" s="6" t="s">
        <v>444</v>
      </c>
      <c r="B201" s="55" t="s">
        <v>445</v>
      </c>
      <c r="C201" s="44">
        <v>4396.8999999999996</v>
      </c>
      <c r="D201" s="21">
        <v>528.5</v>
      </c>
      <c r="E201" s="21">
        <v>454.8</v>
      </c>
      <c r="F201" s="21">
        <v>604.29999999999995</v>
      </c>
      <c r="G201" s="21">
        <v>12</v>
      </c>
      <c r="H201" s="21">
        <v>10.3</v>
      </c>
      <c r="I201" s="22">
        <v>13.7</v>
      </c>
      <c r="J201" s="44">
        <v>5635.6</v>
      </c>
      <c r="K201" s="21">
        <v>718.1</v>
      </c>
      <c r="L201" s="21">
        <v>626.20000000000005</v>
      </c>
      <c r="M201" s="21">
        <v>814.2</v>
      </c>
      <c r="N201" s="21">
        <v>12.7</v>
      </c>
      <c r="O201" s="21">
        <v>11.1</v>
      </c>
      <c r="P201" s="22">
        <v>14.4</v>
      </c>
      <c r="Q201" s="44">
        <v>5971.9</v>
      </c>
      <c r="R201" s="21">
        <v>852.2</v>
      </c>
      <c r="S201" s="21">
        <v>736.5</v>
      </c>
      <c r="T201" s="21">
        <v>978.4</v>
      </c>
      <c r="U201" s="21">
        <v>14.3</v>
      </c>
      <c r="V201" s="21">
        <v>12.3</v>
      </c>
      <c r="W201" s="22">
        <v>16.399999999999999</v>
      </c>
      <c r="X201" s="44">
        <v>11857.2</v>
      </c>
      <c r="Y201" s="21">
        <v>1994.4</v>
      </c>
      <c r="Z201" s="21">
        <v>1700.2</v>
      </c>
      <c r="AA201" s="21">
        <v>2284.5</v>
      </c>
      <c r="AB201" s="21">
        <v>16.8</v>
      </c>
      <c r="AC201" s="21">
        <v>14.3</v>
      </c>
      <c r="AD201" s="22">
        <v>19.3</v>
      </c>
      <c r="AE201" s="35">
        <v>6039.4</v>
      </c>
      <c r="AF201" s="21">
        <v>1348.3</v>
      </c>
      <c r="AG201" s="21">
        <v>1160.4000000000001</v>
      </c>
      <c r="AH201" s="21">
        <v>1558.7</v>
      </c>
      <c r="AI201" s="21">
        <v>22.3</v>
      </c>
      <c r="AJ201" s="21">
        <v>19.2</v>
      </c>
      <c r="AK201" s="22">
        <v>25.8</v>
      </c>
    </row>
    <row r="202" spans="1:37">
      <c r="A202" s="6" t="s">
        <v>296</v>
      </c>
      <c r="B202" s="55" t="s">
        <v>297</v>
      </c>
      <c r="C202" s="44">
        <v>5379.1</v>
      </c>
      <c r="D202" s="21">
        <v>717.9</v>
      </c>
      <c r="E202" s="21">
        <v>621.9</v>
      </c>
      <c r="F202" s="21">
        <v>815.9</v>
      </c>
      <c r="G202" s="21">
        <v>13.3</v>
      </c>
      <c r="H202" s="21">
        <v>11.6</v>
      </c>
      <c r="I202" s="22">
        <v>15.2</v>
      </c>
      <c r="J202" s="44">
        <v>15907.9</v>
      </c>
      <c r="K202" s="21">
        <v>2248.1</v>
      </c>
      <c r="L202" s="21">
        <v>1975.3</v>
      </c>
      <c r="M202" s="21">
        <v>2540.9</v>
      </c>
      <c r="N202" s="21">
        <v>14.1</v>
      </c>
      <c r="O202" s="21">
        <v>12.4</v>
      </c>
      <c r="P202" s="22">
        <v>16</v>
      </c>
      <c r="Q202" s="44">
        <v>19227.400000000001</v>
      </c>
      <c r="R202" s="21">
        <v>3036</v>
      </c>
      <c r="S202" s="21">
        <v>2637.9</v>
      </c>
      <c r="T202" s="21">
        <v>3466.8</v>
      </c>
      <c r="U202" s="21">
        <v>15.8</v>
      </c>
      <c r="V202" s="21">
        <v>13.7</v>
      </c>
      <c r="W202" s="22">
        <v>18</v>
      </c>
      <c r="X202" s="44">
        <v>11795.5</v>
      </c>
      <c r="Y202" s="21">
        <v>2187</v>
      </c>
      <c r="Z202" s="21">
        <v>1867.3</v>
      </c>
      <c r="AA202" s="21">
        <v>2488.6</v>
      </c>
      <c r="AB202" s="21">
        <v>18.5</v>
      </c>
      <c r="AC202" s="21">
        <v>15.8</v>
      </c>
      <c r="AD202" s="22">
        <v>21.1</v>
      </c>
      <c r="AE202" s="35">
        <v>4671.1000000000004</v>
      </c>
      <c r="AF202" s="21">
        <v>1140.5</v>
      </c>
      <c r="AG202" s="21">
        <v>986.4</v>
      </c>
      <c r="AH202" s="21">
        <v>1307.0999999999999</v>
      </c>
      <c r="AI202" s="21">
        <v>24.4</v>
      </c>
      <c r="AJ202" s="21">
        <v>21.1</v>
      </c>
      <c r="AK202" s="22">
        <v>28</v>
      </c>
    </row>
    <row r="203" spans="1:37">
      <c r="A203" s="6" t="s">
        <v>310</v>
      </c>
      <c r="B203" s="55" t="s">
        <v>311</v>
      </c>
      <c r="C203" s="44">
        <v>8684.6</v>
      </c>
      <c r="D203" s="21">
        <v>1129.9000000000001</v>
      </c>
      <c r="E203" s="21">
        <v>971.4</v>
      </c>
      <c r="F203" s="21">
        <v>1288.0999999999999</v>
      </c>
      <c r="G203" s="21">
        <v>13</v>
      </c>
      <c r="H203" s="21">
        <v>11.2</v>
      </c>
      <c r="I203" s="22">
        <v>14.8</v>
      </c>
      <c r="J203" s="44">
        <v>26770</v>
      </c>
      <c r="K203" s="21">
        <v>3689</v>
      </c>
      <c r="L203" s="21">
        <v>3213.1</v>
      </c>
      <c r="M203" s="21">
        <v>4190.2</v>
      </c>
      <c r="N203" s="21">
        <v>13.8</v>
      </c>
      <c r="O203" s="21">
        <v>12</v>
      </c>
      <c r="P203" s="22">
        <v>15.7</v>
      </c>
      <c r="Q203" s="44">
        <v>22166.5</v>
      </c>
      <c r="R203" s="21">
        <v>3415.4</v>
      </c>
      <c r="S203" s="21">
        <v>2954.7</v>
      </c>
      <c r="T203" s="21">
        <v>3913</v>
      </c>
      <c r="U203" s="21">
        <v>15.4</v>
      </c>
      <c r="V203" s="21">
        <v>13.3</v>
      </c>
      <c r="W203" s="22">
        <v>17.7</v>
      </c>
      <c r="X203" s="44">
        <v>27576.9</v>
      </c>
      <c r="Y203" s="21">
        <v>4994.7</v>
      </c>
      <c r="Z203" s="21">
        <v>4278.8999999999996</v>
      </c>
      <c r="AA203" s="21">
        <v>5712.4</v>
      </c>
      <c r="AB203" s="21">
        <v>18.100000000000001</v>
      </c>
      <c r="AC203" s="21">
        <v>15.5</v>
      </c>
      <c r="AD203" s="22">
        <v>20.7</v>
      </c>
      <c r="AE203" s="35">
        <v>39111</v>
      </c>
      <c r="AF203" s="21">
        <v>9350</v>
      </c>
      <c r="AG203" s="21">
        <v>8084.7</v>
      </c>
      <c r="AH203" s="21">
        <v>10746.9</v>
      </c>
      <c r="AI203" s="21">
        <v>23.9</v>
      </c>
      <c r="AJ203" s="21">
        <v>20.7</v>
      </c>
      <c r="AK203" s="22">
        <v>27.5</v>
      </c>
    </row>
    <row r="204" spans="1:37">
      <c r="A204" s="6" t="s">
        <v>710</v>
      </c>
      <c r="B204" s="55" t="s">
        <v>711</v>
      </c>
      <c r="C204" s="44">
        <v>19185.8</v>
      </c>
      <c r="D204" s="21">
        <v>2193.1999999999998</v>
      </c>
      <c r="E204" s="21">
        <v>1879.9</v>
      </c>
      <c r="F204" s="21">
        <v>2514</v>
      </c>
      <c r="G204" s="21">
        <v>11.4</v>
      </c>
      <c r="H204" s="21">
        <v>9.8000000000000007</v>
      </c>
      <c r="I204" s="22">
        <v>13.1</v>
      </c>
      <c r="J204" s="44">
        <v>12078</v>
      </c>
      <c r="K204" s="21">
        <v>1464.3</v>
      </c>
      <c r="L204" s="21">
        <v>1273.5</v>
      </c>
      <c r="M204" s="21">
        <v>1661.9</v>
      </c>
      <c r="N204" s="21">
        <v>12.1</v>
      </c>
      <c r="O204" s="21">
        <v>10.5</v>
      </c>
      <c r="P204" s="22">
        <v>13.8</v>
      </c>
      <c r="Q204" s="44">
        <v>13033.1</v>
      </c>
      <c r="R204" s="21">
        <v>1771.2</v>
      </c>
      <c r="S204" s="21">
        <v>1526.8</v>
      </c>
      <c r="T204" s="21">
        <v>2040.2</v>
      </c>
      <c r="U204" s="21">
        <v>13.6</v>
      </c>
      <c r="V204" s="21">
        <v>11.7</v>
      </c>
      <c r="W204" s="22">
        <v>15.7</v>
      </c>
      <c r="X204" s="44">
        <v>6909.8</v>
      </c>
      <c r="Y204" s="21">
        <v>1108.5999999999999</v>
      </c>
      <c r="Z204" s="21">
        <v>939.5</v>
      </c>
      <c r="AA204" s="21">
        <v>1271.9000000000001</v>
      </c>
      <c r="AB204" s="21">
        <v>16</v>
      </c>
      <c r="AC204" s="21">
        <v>13.6</v>
      </c>
      <c r="AD204" s="22">
        <v>18.399999999999999</v>
      </c>
      <c r="AE204" s="35">
        <v>1441.4</v>
      </c>
      <c r="AF204" s="21">
        <v>307.89999999999998</v>
      </c>
      <c r="AG204" s="21">
        <v>263.7</v>
      </c>
      <c r="AH204" s="21">
        <v>357.9</v>
      </c>
      <c r="AI204" s="21">
        <v>21.4</v>
      </c>
      <c r="AJ204" s="21">
        <v>18.3</v>
      </c>
      <c r="AK204" s="22">
        <v>24.8</v>
      </c>
    </row>
    <row r="205" spans="1:37">
      <c r="A205" s="6" t="s">
        <v>792</v>
      </c>
      <c r="B205" s="55" t="s">
        <v>793</v>
      </c>
      <c r="C205" s="44">
        <v>13263.1</v>
      </c>
      <c r="D205" s="21">
        <v>1455.9</v>
      </c>
      <c r="E205" s="21">
        <v>1244.3</v>
      </c>
      <c r="F205" s="21">
        <v>1673.1</v>
      </c>
      <c r="G205" s="21">
        <v>11</v>
      </c>
      <c r="H205" s="21">
        <v>9.4</v>
      </c>
      <c r="I205" s="22">
        <v>12.6</v>
      </c>
      <c r="J205" s="44">
        <v>13252.9</v>
      </c>
      <c r="K205" s="21">
        <v>1543.3</v>
      </c>
      <c r="L205" s="21">
        <v>1339.9</v>
      </c>
      <c r="M205" s="21">
        <v>1754.5</v>
      </c>
      <c r="N205" s="21">
        <v>11.6</v>
      </c>
      <c r="O205" s="21">
        <v>10.1</v>
      </c>
      <c r="P205" s="22">
        <v>13.2</v>
      </c>
      <c r="Q205" s="44">
        <v>8880.7999999999993</v>
      </c>
      <c r="R205" s="21">
        <v>1159.9000000000001</v>
      </c>
      <c r="S205" s="21">
        <v>998.7</v>
      </c>
      <c r="T205" s="21">
        <v>1339</v>
      </c>
      <c r="U205" s="21">
        <v>13.1</v>
      </c>
      <c r="V205" s="21">
        <v>11.2</v>
      </c>
      <c r="W205" s="22">
        <v>15.1</v>
      </c>
      <c r="X205" s="44">
        <v>3281.1</v>
      </c>
      <c r="Y205" s="21">
        <v>506.5</v>
      </c>
      <c r="Z205" s="21">
        <v>427.8</v>
      </c>
      <c r="AA205" s="21">
        <v>582.29999999999995</v>
      </c>
      <c r="AB205" s="21">
        <v>15.4</v>
      </c>
      <c r="AC205" s="21">
        <v>13</v>
      </c>
      <c r="AD205" s="22">
        <v>17.7</v>
      </c>
      <c r="AE205" s="35">
        <v>0</v>
      </c>
      <c r="AF205" s="21" t="s">
        <v>874</v>
      </c>
      <c r="AG205" s="21" t="s">
        <v>874</v>
      </c>
      <c r="AH205" s="21" t="s">
        <v>874</v>
      </c>
      <c r="AI205" s="21" t="s">
        <v>874</v>
      </c>
      <c r="AJ205" s="21" t="s">
        <v>874</v>
      </c>
      <c r="AK205" s="22" t="s">
        <v>874</v>
      </c>
    </row>
    <row r="206" spans="1:37">
      <c r="A206" s="6" t="s">
        <v>794</v>
      </c>
      <c r="B206" s="55" t="s">
        <v>795</v>
      </c>
      <c r="C206" s="44">
        <v>43349.5</v>
      </c>
      <c r="D206" s="21">
        <v>4780</v>
      </c>
      <c r="E206" s="21">
        <v>4101.5</v>
      </c>
      <c r="F206" s="21">
        <v>5476.6</v>
      </c>
      <c r="G206" s="21">
        <v>11</v>
      </c>
      <c r="H206" s="21">
        <v>9.5</v>
      </c>
      <c r="I206" s="22">
        <v>12.6</v>
      </c>
      <c r="J206" s="44">
        <v>14101.5</v>
      </c>
      <c r="K206" s="21">
        <v>1649.2</v>
      </c>
      <c r="L206" s="21">
        <v>1438</v>
      </c>
      <c r="M206" s="21">
        <v>1874.4</v>
      </c>
      <c r="N206" s="21">
        <v>11.7</v>
      </c>
      <c r="O206" s="21">
        <v>10.199999999999999</v>
      </c>
      <c r="P206" s="22">
        <v>13.3</v>
      </c>
      <c r="Q206" s="44">
        <v>3009.9</v>
      </c>
      <c r="R206" s="21">
        <v>394.6</v>
      </c>
      <c r="S206" s="21">
        <v>340.6</v>
      </c>
      <c r="T206" s="21">
        <v>454.2</v>
      </c>
      <c r="U206" s="21">
        <v>13.1</v>
      </c>
      <c r="V206" s="21">
        <v>11.3</v>
      </c>
      <c r="W206" s="22">
        <v>15.1</v>
      </c>
      <c r="X206" s="44">
        <v>1070.2</v>
      </c>
      <c r="Y206" s="21">
        <v>165.7</v>
      </c>
      <c r="Z206" s="21">
        <v>140.19999999999999</v>
      </c>
      <c r="AA206" s="21">
        <v>190.1</v>
      </c>
      <c r="AB206" s="21">
        <v>15.5</v>
      </c>
      <c r="AC206" s="21">
        <v>13.1</v>
      </c>
      <c r="AD206" s="22">
        <v>17.8</v>
      </c>
      <c r="AE206" s="35">
        <v>0</v>
      </c>
      <c r="AF206" s="21" t="s">
        <v>874</v>
      </c>
      <c r="AG206" s="21" t="s">
        <v>874</v>
      </c>
      <c r="AH206" s="21" t="s">
        <v>874</v>
      </c>
      <c r="AI206" s="21" t="s">
        <v>874</v>
      </c>
      <c r="AJ206" s="21" t="s">
        <v>874</v>
      </c>
      <c r="AK206" s="22" t="s">
        <v>874</v>
      </c>
    </row>
    <row r="207" spans="1:37">
      <c r="A207" s="6" t="s">
        <v>666</v>
      </c>
      <c r="B207" s="55" t="s">
        <v>667</v>
      </c>
      <c r="C207" s="44">
        <v>13676.2</v>
      </c>
      <c r="D207" s="21">
        <v>1572.4</v>
      </c>
      <c r="E207" s="21">
        <v>1348</v>
      </c>
      <c r="F207" s="21">
        <v>1801.2</v>
      </c>
      <c r="G207" s="21">
        <v>11.5</v>
      </c>
      <c r="H207" s="21">
        <v>9.9</v>
      </c>
      <c r="I207" s="22">
        <v>13.2</v>
      </c>
      <c r="J207" s="44">
        <v>10042.4</v>
      </c>
      <c r="K207" s="21">
        <v>1224.4000000000001</v>
      </c>
      <c r="L207" s="21">
        <v>1068.2</v>
      </c>
      <c r="M207" s="21">
        <v>1391</v>
      </c>
      <c r="N207" s="21">
        <v>12.2</v>
      </c>
      <c r="O207" s="21">
        <v>10.6</v>
      </c>
      <c r="P207" s="22">
        <v>13.9</v>
      </c>
      <c r="Q207" s="44">
        <v>8143.2</v>
      </c>
      <c r="R207" s="21">
        <v>1112.8</v>
      </c>
      <c r="S207" s="21">
        <v>957.9</v>
      </c>
      <c r="T207" s="21">
        <v>1274.4000000000001</v>
      </c>
      <c r="U207" s="21">
        <v>13.7</v>
      </c>
      <c r="V207" s="21">
        <v>11.8</v>
      </c>
      <c r="W207" s="22">
        <v>15.6</v>
      </c>
      <c r="X207" s="44">
        <v>8372.4</v>
      </c>
      <c r="Y207" s="21">
        <v>1350.4</v>
      </c>
      <c r="Z207" s="21">
        <v>1148.7</v>
      </c>
      <c r="AA207" s="21">
        <v>1553.8</v>
      </c>
      <c r="AB207" s="21">
        <v>16.100000000000001</v>
      </c>
      <c r="AC207" s="21">
        <v>13.7</v>
      </c>
      <c r="AD207" s="22">
        <v>18.600000000000001</v>
      </c>
      <c r="AE207" s="35">
        <v>1478.8</v>
      </c>
      <c r="AF207" s="21">
        <v>317.5</v>
      </c>
      <c r="AG207" s="21">
        <v>271.5</v>
      </c>
      <c r="AH207" s="21">
        <v>369</v>
      </c>
      <c r="AI207" s="21">
        <v>21.5</v>
      </c>
      <c r="AJ207" s="21">
        <v>18.399999999999999</v>
      </c>
      <c r="AK207" s="22">
        <v>24.9</v>
      </c>
    </row>
    <row r="208" spans="1:37">
      <c r="A208" s="6" t="s">
        <v>668</v>
      </c>
      <c r="B208" s="55" t="s">
        <v>669</v>
      </c>
      <c r="C208" s="44">
        <v>11627</v>
      </c>
      <c r="D208" s="21">
        <v>1374.4</v>
      </c>
      <c r="E208" s="21">
        <v>1188.0999999999999</v>
      </c>
      <c r="F208" s="21">
        <v>1571.2</v>
      </c>
      <c r="G208" s="21">
        <v>11.8</v>
      </c>
      <c r="H208" s="21">
        <v>10.199999999999999</v>
      </c>
      <c r="I208" s="22">
        <v>13.5</v>
      </c>
      <c r="J208" s="44">
        <v>7344.7</v>
      </c>
      <c r="K208" s="21">
        <v>920.5</v>
      </c>
      <c r="L208" s="21">
        <v>807.4</v>
      </c>
      <c r="M208" s="21">
        <v>1042</v>
      </c>
      <c r="N208" s="21">
        <v>12.5</v>
      </c>
      <c r="O208" s="21">
        <v>11</v>
      </c>
      <c r="P208" s="22">
        <v>14.2</v>
      </c>
      <c r="Q208" s="44">
        <v>3023.3</v>
      </c>
      <c r="R208" s="21">
        <v>424.4</v>
      </c>
      <c r="S208" s="21">
        <v>367.7</v>
      </c>
      <c r="T208" s="21">
        <v>486.7</v>
      </c>
      <c r="U208" s="21">
        <v>14</v>
      </c>
      <c r="V208" s="21">
        <v>12.2</v>
      </c>
      <c r="W208" s="22">
        <v>16.100000000000001</v>
      </c>
      <c r="X208" s="44">
        <v>0</v>
      </c>
      <c r="Y208" s="21" t="s">
        <v>874</v>
      </c>
      <c r="Z208" s="21" t="s">
        <v>874</v>
      </c>
      <c r="AA208" s="21" t="s">
        <v>874</v>
      </c>
      <c r="AB208" s="21" t="s">
        <v>874</v>
      </c>
      <c r="AC208" s="21" t="s">
        <v>874</v>
      </c>
      <c r="AD208" s="22" t="s">
        <v>874</v>
      </c>
      <c r="AE208" s="35">
        <v>0</v>
      </c>
      <c r="AF208" s="21" t="s">
        <v>874</v>
      </c>
      <c r="AG208" s="21" t="s">
        <v>874</v>
      </c>
      <c r="AH208" s="21" t="s">
        <v>874</v>
      </c>
      <c r="AI208" s="21" t="s">
        <v>874</v>
      </c>
      <c r="AJ208" s="21" t="s">
        <v>874</v>
      </c>
      <c r="AK208" s="22" t="s">
        <v>874</v>
      </c>
    </row>
    <row r="209" spans="1:37">
      <c r="A209" s="6" t="s">
        <v>446</v>
      </c>
      <c r="B209" s="55" t="s">
        <v>447</v>
      </c>
      <c r="C209" s="44">
        <v>8314.9</v>
      </c>
      <c r="D209" s="21">
        <v>955.6</v>
      </c>
      <c r="E209" s="21">
        <v>816.7</v>
      </c>
      <c r="F209" s="21">
        <v>1097.5</v>
      </c>
      <c r="G209" s="21">
        <v>11.5</v>
      </c>
      <c r="H209" s="21">
        <v>9.8000000000000007</v>
      </c>
      <c r="I209" s="22">
        <v>13.2</v>
      </c>
      <c r="J209" s="44">
        <v>8612.4</v>
      </c>
      <c r="K209" s="21">
        <v>1049.5</v>
      </c>
      <c r="L209" s="21">
        <v>911.4</v>
      </c>
      <c r="M209" s="21">
        <v>1194.7</v>
      </c>
      <c r="N209" s="21">
        <v>12.2</v>
      </c>
      <c r="O209" s="21">
        <v>10.6</v>
      </c>
      <c r="P209" s="22">
        <v>13.9</v>
      </c>
      <c r="Q209" s="44">
        <v>14531.3</v>
      </c>
      <c r="R209" s="21">
        <v>1984.1</v>
      </c>
      <c r="S209" s="21">
        <v>1706.8</v>
      </c>
      <c r="T209" s="21">
        <v>2284</v>
      </c>
      <c r="U209" s="21">
        <v>13.7</v>
      </c>
      <c r="V209" s="21">
        <v>11.7</v>
      </c>
      <c r="W209" s="22">
        <v>15.7</v>
      </c>
      <c r="X209" s="44">
        <v>20372.099999999999</v>
      </c>
      <c r="Y209" s="21">
        <v>3281.6</v>
      </c>
      <c r="Z209" s="21">
        <v>2788.8</v>
      </c>
      <c r="AA209" s="21">
        <v>3771.1</v>
      </c>
      <c r="AB209" s="21">
        <v>16.100000000000001</v>
      </c>
      <c r="AC209" s="21">
        <v>13.7</v>
      </c>
      <c r="AD209" s="22">
        <v>18.5</v>
      </c>
      <c r="AE209" s="35">
        <v>42880.3</v>
      </c>
      <c r="AF209" s="21">
        <v>9186.6</v>
      </c>
      <c r="AG209" s="21">
        <v>7890.3</v>
      </c>
      <c r="AH209" s="21">
        <v>10647.8</v>
      </c>
      <c r="AI209" s="21">
        <v>21.4</v>
      </c>
      <c r="AJ209" s="21">
        <v>18.399999999999999</v>
      </c>
      <c r="AK209" s="22">
        <v>24.8</v>
      </c>
    </row>
    <row r="210" spans="1:37">
      <c r="A210" s="6" t="s">
        <v>314</v>
      </c>
      <c r="B210" s="55" t="s">
        <v>315</v>
      </c>
      <c r="C210" s="44">
        <v>0</v>
      </c>
      <c r="D210" s="21" t="s">
        <v>874</v>
      </c>
      <c r="E210" s="21" t="s">
        <v>874</v>
      </c>
      <c r="F210" s="21" t="s">
        <v>874</v>
      </c>
      <c r="G210" s="21" t="s">
        <v>874</v>
      </c>
      <c r="H210" s="21" t="s">
        <v>874</v>
      </c>
      <c r="I210" s="22" t="s">
        <v>874</v>
      </c>
      <c r="J210" s="44">
        <v>4127.7</v>
      </c>
      <c r="K210" s="21">
        <v>533.6</v>
      </c>
      <c r="L210" s="21">
        <v>462.4</v>
      </c>
      <c r="M210" s="21">
        <v>609.6</v>
      </c>
      <c r="N210" s="21">
        <v>12.9</v>
      </c>
      <c r="O210" s="21">
        <v>11.2</v>
      </c>
      <c r="P210" s="22">
        <v>14.8</v>
      </c>
      <c r="Q210" s="44">
        <v>24134.1</v>
      </c>
      <c r="R210" s="21">
        <v>3493.4</v>
      </c>
      <c r="S210" s="21">
        <v>3002.4</v>
      </c>
      <c r="T210" s="21">
        <v>4014.2</v>
      </c>
      <c r="U210" s="21">
        <v>14.5</v>
      </c>
      <c r="V210" s="21">
        <v>12.4</v>
      </c>
      <c r="W210" s="22">
        <v>16.600000000000001</v>
      </c>
      <c r="X210" s="44">
        <v>28258.799999999999</v>
      </c>
      <c r="Y210" s="21">
        <v>4819.5</v>
      </c>
      <c r="Z210" s="21">
        <v>4103.5</v>
      </c>
      <c r="AA210" s="21">
        <v>5536.7</v>
      </c>
      <c r="AB210" s="21">
        <v>17.100000000000001</v>
      </c>
      <c r="AC210" s="21">
        <v>14.5</v>
      </c>
      <c r="AD210" s="22">
        <v>19.600000000000001</v>
      </c>
      <c r="AE210" s="35">
        <v>78266.399999999994</v>
      </c>
      <c r="AF210" s="21">
        <v>17704.900000000001</v>
      </c>
      <c r="AG210" s="21">
        <v>15220.5</v>
      </c>
      <c r="AH210" s="21">
        <v>20450.8</v>
      </c>
      <c r="AI210" s="21">
        <v>22.6</v>
      </c>
      <c r="AJ210" s="21">
        <v>19.399999999999999</v>
      </c>
      <c r="AK210" s="22">
        <v>26.1</v>
      </c>
    </row>
    <row r="211" spans="1:37">
      <c r="A211" s="6" t="s">
        <v>448</v>
      </c>
      <c r="B211" s="55" t="s">
        <v>449</v>
      </c>
      <c r="C211" s="44">
        <v>19655.2</v>
      </c>
      <c r="D211" s="21">
        <v>2324.4</v>
      </c>
      <c r="E211" s="21">
        <v>1993.5</v>
      </c>
      <c r="F211" s="21">
        <v>2662.2</v>
      </c>
      <c r="G211" s="21">
        <v>11.8</v>
      </c>
      <c r="H211" s="21">
        <v>10.1</v>
      </c>
      <c r="I211" s="22">
        <v>13.5</v>
      </c>
      <c r="J211" s="44">
        <v>31733.200000000001</v>
      </c>
      <c r="K211" s="21">
        <v>3978.2</v>
      </c>
      <c r="L211" s="21">
        <v>3477.1</v>
      </c>
      <c r="M211" s="21">
        <v>4515.7</v>
      </c>
      <c r="N211" s="21">
        <v>12.5</v>
      </c>
      <c r="O211" s="21">
        <v>11</v>
      </c>
      <c r="P211" s="22">
        <v>14.2</v>
      </c>
      <c r="Q211" s="44">
        <v>32783.199999999997</v>
      </c>
      <c r="R211" s="21">
        <v>4603</v>
      </c>
      <c r="S211" s="21">
        <v>3976.7</v>
      </c>
      <c r="T211" s="21">
        <v>5292.5</v>
      </c>
      <c r="U211" s="21">
        <v>14</v>
      </c>
      <c r="V211" s="21">
        <v>12.1</v>
      </c>
      <c r="W211" s="22">
        <v>16.100000000000001</v>
      </c>
      <c r="X211" s="44">
        <v>20099.400000000001</v>
      </c>
      <c r="Y211" s="21">
        <v>3326.9</v>
      </c>
      <c r="Z211" s="21">
        <v>2823.5</v>
      </c>
      <c r="AA211" s="21">
        <v>3812.7</v>
      </c>
      <c r="AB211" s="21">
        <v>16.600000000000001</v>
      </c>
      <c r="AC211" s="21">
        <v>14</v>
      </c>
      <c r="AD211" s="22">
        <v>19</v>
      </c>
      <c r="AE211" s="35">
        <v>39496.1</v>
      </c>
      <c r="AF211" s="21">
        <v>8680</v>
      </c>
      <c r="AG211" s="21">
        <v>7465.2</v>
      </c>
      <c r="AH211" s="21">
        <v>10035.299999999999</v>
      </c>
      <c r="AI211" s="21">
        <v>22</v>
      </c>
      <c r="AJ211" s="21">
        <v>18.899999999999999</v>
      </c>
      <c r="AK211" s="22">
        <v>25.4</v>
      </c>
    </row>
    <row r="212" spans="1:37">
      <c r="A212" s="6" t="s">
        <v>684</v>
      </c>
      <c r="B212" s="55" t="s">
        <v>685</v>
      </c>
      <c r="C212" s="44">
        <v>20648.2</v>
      </c>
      <c r="D212" s="21">
        <v>2309.6999999999998</v>
      </c>
      <c r="E212" s="21">
        <v>1980.9</v>
      </c>
      <c r="F212" s="21">
        <v>2641.1</v>
      </c>
      <c r="G212" s="21">
        <v>11.2</v>
      </c>
      <c r="H212" s="21">
        <v>9.6</v>
      </c>
      <c r="I212" s="22">
        <v>12.8</v>
      </c>
      <c r="J212" s="44">
        <v>19700.900000000001</v>
      </c>
      <c r="K212" s="21">
        <v>2337.1</v>
      </c>
      <c r="L212" s="21">
        <v>2043.2</v>
      </c>
      <c r="M212" s="21">
        <v>2650.8</v>
      </c>
      <c r="N212" s="21">
        <v>11.9</v>
      </c>
      <c r="O212" s="21">
        <v>10.4</v>
      </c>
      <c r="P212" s="22">
        <v>13.5</v>
      </c>
      <c r="Q212" s="44">
        <v>15182.6</v>
      </c>
      <c r="R212" s="21">
        <v>2019</v>
      </c>
      <c r="S212" s="21">
        <v>1742.3</v>
      </c>
      <c r="T212" s="21">
        <v>2324.6</v>
      </c>
      <c r="U212" s="21">
        <v>13.3</v>
      </c>
      <c r="V212" s="21">
        <v>11.5</v>
      </c>
      <c r="W212" s="22">
        <v>15.3</v>
      </c>
      <c r="X212" s="44">
        <v>3518.2</v>
      </c>
      <c r="Y212" s="21">
        <v>552.29999999999995</v>
      </c>
      <c r="Z212" s="21">
        <v>467.9</v>
      </c>
      <c r="AA212" s="21">
        <v>632.79999999999995</v>
      </c>
      <c r="AB212" s="21">
        <v>15.7</v>
      </c>
      <c r="AC212" s="21">
        <v>13.3</v>
      </c>
      <c r="AD212" s="22">
        <v>18</v>
      </c>
      <c r="AE212" s="35">
        <v>1267.2</v>
      </c>
      <c r="AF212" s="21">
        <v>264.89999999999998</v>
      </c>
      <c r="AG212" s="21">
        <v>227.2</v>
      </c>
      <c r="AH212" s="21">
        <v>306.8</v>
      </c>
      <c r="AI212" s="21">
        <v>20.9</v>
      </c>
      <c r="AJ212" s="21">
        <v>17.899999999999999</v>
      </c>
      <c r="AK212" s="22">
        <v>24.2</v>
      </c>
    </row>
    <row r="213" spans="1:37">
      <c r="A213" s="6" t="s">
        <v>562</v>
      </c>
      <c r="B213" s="55" t="s">
        <v>563</v>
      </c>
      <c r="C213" s="44">
        <v>46373.2</v>
      </c>
      <c r="D213" s="21">
        <v>5196.3</v>
      </c>
      <c r="E213" s="21">
        <v>4441.8999999999996</v>
      </c>
      <c r="F213" s="21">
        <v>5964.9</v>
      </c>
      <c r="G213" s="21">
        <v>11.2</v>
      </c>
      <c r="H213" s="21">
        <v>9.6</v>
      </c>
      <c r="I213" s="22">
        <v>12.9</v>
      </c>
      <c r="J213" s="44">
        <v>41115.699999999997</v>
      </c>
      <c r="K213" s="21">
        <v>4886.1000000000004</v>
      </c>
      <c r="L213" s="21">
        <v>4256.7</v>
      </c>
      <c r="M213" s="21">
        <v>5556.4</v>
      </c>
      <c r="N213" s="21">
        <v>11.9</v>
      </c>
      <c r="O213" s="21">
        <v>10.4</v>
      </c>
      <c r="P213" s="22">
        <v>13.5</v>
      </c>
      <c r="Q213" s="44">
        <v>40633.599999999999</v>
      </c>
      <c r="R213" s="21">
        <v>5413.3</v>
      </c>
      <c r="S213" s="21">
        <v>4660.3</v>
      </c>
      <c r="T213" s="21">
        <v>6237.9</v>
      </c>
      <c r="U213" s="21">
        <v>13.3</v>
      </c>
      <c r="V213" s="21">
        <v>11.5</v>
      </c>
      <c r="W213" s="22">
        <v>15.4</v>
      </c>
      <c r="X213" s="44">
        <v>28596.1</v>
      </c>
      <c r="Y213" s="21">
        <v>4497.8999999999996</v>
      </c>
      <c r="Z213" s="21">
        <v>3807.6</v>
      </c>
      <c r="AA213" s="21">
        <v>5166.8999999999996</v>
      </c>
      <c r="AB213" s="21">
        <v>15.7</v>
      </c>
      <c r="AC213" s="21">
        <v>13.3</v>
      </c>
      <c r="AD213" s="22">
        <v>18.100000000000001</v>
      </c>
      <c r="AE213" s="35">
        <v>71914.399999999994</v>
      </c>
      <c r="AF213" s="21">
        <v>15068.7</v>
      </c>
      <c r="AG213" s="21">
        <v>12913.8</v>
      </c>
      <c r="AH213" s="21">
        <v>17460.099999999999</v>
      </c>
      <c r="AI213" s="21">
        <v>21</v>
      </c>
      <c r="AJ213" s="21">
        <v>18</v>
      </c>
      <c r="AK213" s="22">
        <v>24.3</v>
      </c>
    </row>
    <row r="214" spans="1:37">
      <c r="A214" s="6" t="s">
        <v>624</v>
      </c>
      <c r="B214" s="55" t="s">
        <v>625</v>
      </c>
      <c r="C214" s="44">
        <v>25506.6</v>
      </c>
      <c r="D214" s="21">
        <v>2939.1</v>
      </c>
      <c r="E214" s="21">
        <v>2521.8000000000002</v>
      </c>
      <c r="F214" s="21">
        <v>3373.7</v>
      </c>
      <c r="G214" s="21">
        <v>11.5</v>
      </c>
      <c r="H214" s="21">
        <v>9.9</v>
      </c>
      <c r="I214" s="22">
        <v>13.2</v>
      </c>
      <c r="J214" s="44">
        <v>45594.8</v>
      </c>
      <c r="K214" s="21">
        <v>5571.6</v>
      </c>
      <c r="L214" s="21">
        <v>4859.5</v>
      </c>
      <c r="M214" s="21">
        <v>6328.6</v>
      </c>
      <c r="N214" s="21">
        <v>12.2</v>
      </c>
      <c r="O214" s="21">
        <v>10.7</v>
      </c>
      <c r="P214" s="22">
        <v>13.9</v>
      </c>
      <c r="Q214" s="44">
        <v>62660.2</v>
      </c>
      <c r="R214" s="21">
        <v>8581.4</v>
      </c>
      <c r="S214" s="21">
        <v>7417.8</v>
      </c>
      <c r="T214" s="21">
        <v>9870.7000000000007</v>
      </c>
      <c r="U214" s="21">
        <v>13.7</v>
      </c>
      <c r="V214" s="21">
        <v>11.8</v>
      </c>
      <c r="W214" s="22">
        <v>15.8</v>
      </c>
      <c r="X214" s="44">
        <v>39419.9</v>
      </c>
      <c r="Y214" s="21">
        <v>6371.7</v>
      </c>
      <c r="Z214" s="21">
        <v>5379.2</v>
      </c>
      <c r="AA214" s="21">
        <v>7313.5</v>
      </c>
      <c r="AB214" s="21">
        <v>16.2</v>
      </c>
      <c r="AC214" s="21">
        <v>13.6</v>
      </c>
      <c r="AD214" s="22">
        <v>18.600000000000001</v>
      </c>
      <c r="AE214" s="35">
        <v>6226.6</v>
      </c>
      <c r="AF214" s="21">
        <v>1339.3</v>
      </c>
      <c r="AG214" s="21">
        <v>1147</v>
      </c>
      <c r="AH214" s="21">
        <v>1557.2</v>
      </c>
      <c r="AI214" s="21">
        <v>21.5</v>
      </c>
      <c r="AJ214" s="21">
        <v>18.399999999999999</v>
      </c>
      <c r="AK214" s="22">
        <v>25</v>
      </c>
    </row>
    <row r="215" spans="1:37">
      <c r="A215" s="6" t="s">
        <v>828</v>
      </c>
      <c r="B215" s="55" t="s">
        <v>829</v>
      </c>
      <c r="C215" s="44">
        <v>0</v>
      </c>
      <c r="D215" s="21" t="s">
        <v>874</v>
      </c>
      <c r="E215" s="21" t="s">
        <v>874</v>
      </c>
      <c r="F215" s="21" t="s">
        <v>874</v>
      </c>
      <c r="G215" s="21" t="s">
        <v>874</v>
      </c>
      <c r="H215" s="21" t="s">
        <v>874</v>
      </c>
      <c r="I215" s="22" t="s">
        <v>874</v>
      </c>
      <c r="J215" s="44">
        <v>8725.7999999999993</v>
      </c>
      <c r="K215" s="21">
        <v>954.2</v>
      </c>
      <c r="L215" s="21">
        <v>818.2</v>
      </c>
      <c r="M215" s="21">
        <v>1095.0999999999999</v>
      </c>
      <c r="N215" s="21">
        <v>10.9</v>
      </c>
      <c r="O215" s="21">
        <v>9.4</v>
      </c>
      <c r="P215" s="22">
        <v>12.6</v>
      </c>
      <c r="Q215" s="44">
        <v>13943</v>
      </c>
      <c r="R215" s="21">
        <v>1713.4</v>
      </c>
      <c r="S215" s="21">
        <v>1460</v>
      </c>
      <c r="T215" s="21">
        <v>1989.5</v>
      </c>
      <c r="U215" s="21">
        <v>12.3</v>
      </c>
      <c r="V215" s="21">
        <v>10.5</v>
      </c>
      <c r="W215" s="22">
        <v>14.3</v>
      </c>
      <c r="X215" s="44">
        <v>26956.3</v>
      </c>
      <c r="Y215" s="21">
        <v>3926.5</v>
      </c>
      <c r="Z215" s="21">
        <v>3290.3</v>
      </c>
      <c r="AA215" s="21">
        <v>4560.2</v>
      </c>
      <c r="AB215" s="21">
        <v>14.6</v>
      </c>
      <c r="AC215" s="21">
        <v>12.2</v>
      </c>
      <c r="AD215" s="22">
        <v>16.899999999999999</v>
      </c>
      <c r="AE215" s="35">
        <v>4228.8999999999996</v>
      </c>
      <c r="AF215" s="21">
        <v>827.1</v>
      </c>
      <c r="AG215" s="21">
        <v>700.8</v>
      </c>
      <c r="AH215" s="21">
        <v>973</v>
      </c>
      <c r="AI215" s="21">
        <v>19.600000000000001</v>
      </c>
      <c r="AJ215" s="21">
        <v>16.600000000000001</v>
      </c>
      <c r="AK215" s="22">
        <v>23</v>
      </c>
    </row>
    <row r="216" spans="1:37">
      <c r="A216" s="6" t="s">
        <v>618</v>
      </c>
      <c r="B216" s="55" t="s">
        <v>619</v>
      </c>
      <c r="C216" s="44">
        <v>45340</v>
      </c>
      <c r="D216" s="21">
        <v>5289.4</v>
      </c>
      <c r="E216" s="21">
        <v>4537.6000000000004</v>
      </c>
      <c r="F216" s="21">
        <v>6054.9</v>
      </c>
      <c r="G216" s="21">
        <v>11.7</v>
      </c>
      <c r="H216" s="21">
        <v>10</v>
      </c>
      <c r="I216" s="22">
        <v>13.4</v>
      </c>
      <c r="J216" s="44">
        <v>16259.8</v>
      </c>
      <c r="K216" s="21">
        <v>2011.1</v>
      </c>
      <c r="L216" s="21">
        <v>1756.9</v>
      </c>
      <c r="M216" s="21">
        <v>2280.4</v>
      </c>
      <c r="N216" s="21">
        <v>12.4</v>
      </c>
      <c r="O216" s="21">
        <v>10.8</v>
      </c>
      <c r="P216" s="22">
        <v>14</v>
      </c>
      <c r="Q216" s="44">
        <v>20764.400000000001</v>
      </c>
      <c r="R216" s="21">
        <v>2876.8</v>
      </c>
      <c r="S216" s="21">
        <v>2484.9</v>
      </c>
      <c r="T216" s="21">
        <v>3309.1</v>
      </c>
      <c r="U216" s="21">
        <v>13.9</v>
      </c>
      <c r="V216" s="21">
        <v>12</v>
      </c>
      <c r="W216" s="22">
        <v>15.9</v>
      </c>
      <c r="X216" s="44">
        <v>9106.6</v>
      </c>
      <c r="Y216" s="21">
        <v>1487.7</v>
      </c>
      <c r="Z216" s="21">
        <v>1262.4000000000001</v>
      </c>
      <c r="AA216" s="21">
        <v>1703.8</v>
      </c>
      <c r="AB216" s="21">
        <v>16.3</v>
      </c>
      <c r="AC216" s="21">
        <v>13.9</v>
      </c>
      <c r="AD216" s="22">
        <v>18.7</v>
      </c>
      <c r="AE216" s="35">
        <v>12375.2</v>
      </c>
      <c r="AF216" s="21">
        <v>2686</v>
      </c>
      <c r="AG216" s="21">
        <v>2306.4</v>
      </c>
      <c r="AH216" s="21">
        <v>3106.5</v>
      </c>
      <c r="AI216" s="21">
        <v>21.7</v>
      </c>
      <c r="AJ216" s="21">
        <v>18.600000000000001</v>
      </c>
      <c r="AK216" s="22">
        <v>25.1</v>
      </c>
    </row>
    <row r="217" spans="1:37">
      <c r="A217" s="6" t="s">
        <v>450</v>
      </c>
      <c r="B217" s="55" t="s">
        <v>451</v>
      </c>
      <c r="C217" s="44">
        <v>35292.800000000003</v>
      </c>
      <c r="D217" s="21">
        <v>4265.5</v>
      </c>
      <c r="E217" s="21">
        <v>3678.2</v>
      </c>
      <c r="F217" s="21">
        <v>4866.1000000000004</v>
      </c>
      <c r="G217" s="21">
        <v>12.1</v>
      </c>
      <c r="H217" s="21">
        <v>10.4</v>
      </c>
      <c r="I217" s="22">
        <v>13.8</v>
      </c>
      <c r="J217" s="44">
        <v>78530</v>
      </c>
      <c r="K217" s="21">
        <v>10061</v>
      </c>
      <c r="L217" s="21">
        <v>8806.5</v>
      </c>
      <c r="M217" s="21">
        <v>11381.6</v>
      </c>
      <c r="N217" s="21">
        <v>12.8</v>
      </c>
      <c r="O217" s="21">
        <v>11.2</v>
      </c>
      <c r="P217" s="22">
        <v>14.5</v>
      </c>
      <c r="Q217" s="44">
        <v>108587.8</v>
      </c>
      <c r="R217" s="21">
        <v>15577.4</v>
      </c>
      <c r="S217" s="21">
        <v>13496.1</v>
      </c>
      <c r="T217" s="21">
        <v>17882.2</v>
      </c>
      <c r="U217" s="21">
        <v>14.3</v>
      </c>
      <c r="V217" s="21">
        <v>12.4</v>
      </c>
      <c r="W217" s="22">
        <v>16.5</v>
      </c>
      <c r="X217" s="44">
        <v>63103.8</v>
      </c>
      <c r="Y217" s="21">
        <v>10667.6</v>
      </c>
      <c r="Z217" s="21">
        <v>9065.2000000000007</v>
      </c>
      <c r="AA217" s="21">
        <v>12195.5</v>
      </c>
      <c r="AB217" s="21">
        <v>16.899999999999999</v>
      </c>
      <c r="AC217" s="21">
        <v>14.4</v>
      </c>
      <c r="AD217" s="22">
        <v>19.3</v>
      </c>
      <c r="AE217" s="35">
        <v>20680.7</v>
      </c>
      <c r="AF217" s="21">
        <v>4637.7</v>
      </c>
      <c r="AG217" s="21">
        <v>3989</v>
      </c>
      <c r="AH217" s="21">
        <v>5351.5</v>
      </c>
      <c r="AI217" s="21">
        <v>22.4</v>
      </c>
      <c r="AJ217" s="21">
        <v>19.3</v>
      </c>
      <c r="AK217" s="22">
        <v>25.9</v>
      </c>
    </row>
    <row r="218" spans="1:37">
      <c r="A218" s="6" t="s">
        <v>812</v>
      </c>
      <c r="B218" s="55" t="s">
        <v>813</v>
      </c>
      <c r="C218" s="44">
        <v>45345.7</v>
      </c>
      <c r="D218" s="21">
        <v>4771</v>
      </c>
      <c r="E218" s="21">
        <v>4100.2</v>
      </c>
      <c r="F218" s="21">
        <v>5470.7</v>
      </c>
      <c r="G218" s="21">
        <v>10.5</v>
      </c>
      <c r="H218" s="21">
        <v>9</v>
      </c>
      <c r="I218" s="22">
        <v>12.1</v>
      </c>
      <c r="J218" s="44">
        <v>26762.3</v>
      </c>
      <c r="K218" s="21">
        <v>2987.8</v>
      </c>
      <c r="L218" s="21">
        <v>2603.3000000000002</v>
      </c>
      <c r="M218" s="21">
        <v>3393.9</v>
      </c>
      <c r="N218" s="21">
        <v>11.2</v>
      </c>
      <c r="O218" s="21">
        <v>9.6999999999999993</v>
      </c>
      <c r="P218" s="22">
        <v>12.7</v>
      </c>
      <c r="Q218" s="44">
        <v>7604</v>
      </c>
      <c r="R218" s="21">
        <v>952.6</v>
      </c>
      <c r="S218" s="21">
        <v>821.9</v>
      </c>
      <c r="T218" s="21">
        <v>1096.4000000000001</v>
      </c>
      <c r="U218" s="21">
        <v>12.5</v>
      </c>
      <c r="V218" s="21">
        <v>10.8</v>
      </c>
      <c r="W218" s="22">
        <v>14.4</v>
      </c>
      <c r="X218" s="44">
        <v>532.1</v>
      </c>
      <c r="Y218" s="21">
        <v>78.8</v>
      </c>
      <c r="Z218" s="21">
        <v>66.599999999999994</v>
      </c>
      <c r="AA218" s="21">
        <v>90.6</v>
      </c>
      <c r="AB218" s="21">
        <v>14.8</v>
      </c>
      <c r="AC218" s="21">
        <v>12.5</v>
      </c>
      <c r="AD218" s="22">
        <v>17</v>
      </c>
      <c r="AE218" s="35">
        <v>0</v>
      </c>
      <c r="AF218" s="21" t="s">
        <v>874</v>
      </c>
      <c r="AG218" s="21" t="s">
        <v>874</v>
      </c>
      <c r="AH218" s="21" t="s">
        <v>874</v>
      </c>
      <c r="AI218" s="21" t="s">
        <v>874</v>
      </c>
      <c r="AJ218" s="21" t="s">
        <v>874</v>
      </c>
      <c r="AK218" s="22" t="s">
        <v>874</v>
      </c>
    </row>
    <row r="219" spans="1:37">
      <c r="A219" s="6" t="s">
        <v>642</v>
      </c>
      <c r="B219" s="55" t="s">
        <v>643</v>
      </c>
      <c r="C219" s="44">
        <v>15372.8</v>
      </c>
      <c r="D219" s="21">
        <v>1757.1</v>
      </c>
      <c r="E219" s="21">
        <v>1502.8</v>
      </c>
      <c r="F219" s="21">
        <v>2012.3</v>
      </c>
      <c r="G219" s="21">
        <v>11.4</v>
      </c>
      <c r="H219" s="21">
        <v>9.8000000000000007</v>
      </c>
      <c r="I219" s="22">
        <v>13.1</v>
      </c>
      <c r="J219" s="44">
        <v>15998.8</v>
      </c>
      <c r="K219" s="21">
        <v>1939</v>
      </c>
      <c r="L219" s="21">
        <v>1686.9</v>
      </c>
      <c r="M219" s="21">
        <v>2205.1999999999998</v>
      </c>
      <c r="N219" s="21">
        <v>12.1</v>
      </c>
      <c r="O219" s="21">
        <v>10.5</v>
      </c>
      <c r="P219" s="22">
        <v>13.8</v>
      </c>
      <c r="Q219" s="44">
        <v>14918.4</v>
      </c>
      <c r="R219" s="21">
        <v>2026.1</v>
      </c>
      <c r="S219" s="21">
        <v>1744.1</v>
      </c>
      <c r="T219" s="21">
        <v>2333.9</v>
      </c>
      <c r="U219" s="21">
        <v>13.6</v>
      </c>
      <c r="V219" s="21">
        <v>11.7</v>
      </c>
      <c r="W219" s="22">
        <v>15.6</v>
      </c>
      <c r="X219" s="44">
        <v>4638</v>
      </c>
      <c r="Y219" s="21">
        <v>743.2</v>
      </c>
      <c r="Z219" s="21">
        <v>631.29999999999995</v>
      </c>
      <c r="AA219" s="21">
        <v>852.8</v>
      </c>
      <c r="AB219" s="21">
        <v>16</v>
      </c>
      <c r="AC219" s="21">
        <v>13.6</v>
      </c>
      <c r="AD219" s="22">
        <v>18.399999999999999</v>
      </c>
      <c r="AE219" s="35">
        <v>2535</v>
      </c>
      <c r="AF219" s="21">
        <v>540.4</v>
      </c>
      <c r="AG219" s="21">
        <v>464.3</v>
      </c>
      <c r="AH219" s="21">
        <v>624.79999999999995</v>
      </c>
      <c r="AI219" s="21">
        <v>21.3</v>
      </c>
      <c r="AJ219" s="21">
        <v>18.3</v>
      </c>
      <c r="AK219" s="22">
        <v>24.6</v>
      </c>
    </row>
    <row r="220" spans="1:37">
      <c r="A220" s="6" t="s">
        <v>742</v>
      </c>
      <c r="B220" s="55" t="s">
        <v>743</v>
      </c>
      <c r="C220" s="44">
        <v>57701.8</v>
      </c>
      <c r="D220" s="21">
        <v>6528.2</v>
      </c>
      <c r="E220" s="21">
        <v>5591</v>
      </c>
      <c r="F220" s="21">
        <v>7486.3</v>
      </c>
      <c r="G220" s="21">
        <v>11.3</v>
      </c>
      <c r="H220" s="21">
        <v>9.6999999999999993</v>
      </c>
      <c r="I220" s="22">
        <v>13</v>
      </c>
      <c r="J220" s="44">
        <v>34084.300000000003</v>
      </c>
      <c r="K220" s="21">
        <v>4089.3</v>
      </c>
      <c r="L220" s="21">
        <v>3566.5</v>
      </c>
      <c r="M220" s="21">
        <v>4641.6000000000004</v>
      </c>
      <c r="N220" s="21">
        <v>12</v>
      </c>
      <c r="O220" s="21">
        <v>10.5</v>
      </c>
      <c r="P220" s="22">
        <v>13.6</v>
      </c>
      <c r="Q220" s="44">
        <v>24716.400000000001</v>
      </c>
      <c r="R220" s="21">
        <v>3323.5</v>
      </c>
      <c r="S220" s="21">
        <v>2866.2</v>
      </c>
      <c r="T220" s="21">
        <v>3822.1</v>
      </c>
      <c r="U220" s="21">
        <v>13.4</v>
      </c>
      <c r="V220" s="21">
        <v>11.6</v>
      </c>
      <c r="W220" s="22">
        <v>15.5</v>
      </c>
      <c r="X220" s="44">
        <v>13744.3</v>
      </c>
      <c r="Y220" s="21">
        <v>2181.3000000000002</v>
      </c>
      <c r="Z220" s="21">
        <v>1849.4</v>
      </c>
      <c r="AA220" s="21">
        <v>2501.4</v>
      </c>
      <c r="AB220" s="21">
        <v>15.9</v>
      </c>
      <c r="AC220" s="21">
        <v>13.5</v>
      </c>
      <c r="AD220" s="22">
        <v>18.2</v>
      </c>
      <c r="AE220" s="35">
        <v>1295.0999999999999</v>
      </c>
      <c r="AF220" s="21">
        <v>273.60000000000002</v>
      </c>
      <c r="AG220" s="21">
        <v>234.6</v>
      </c>
      <c r="AH220" s="21">
        <v>317.5</v>
      </c>
      <c r="AI220" s="21">
        <v>21.1</v>
      </c>
      <c r="AJ220" s="21">
        <v>18.100000000000001</v>
      </c>
      <c r="AK220" s="22">
        <v>24.5</v>
      </c>
    </row>
    <row r="221" spans="1:37">
      <c r="A221" s="6" t="s">
        <v>516</v>
      </c>
      <c r="B221" s="55" t="s">
        <v>517</v>
      </c>
      <c r="C221" s="44">
        <v>11744.7</v>
      </c>
      <c r="D221" s="21">
        <v>1391.7</v>
      </c>
      <c r="E221" s="21">
        <v>1202.2</v>
      </c>
      <c r="F221" s="21">
        <v>1589.5</v>
      </c>
      <c r="G221" s="21">
        <v>11.8</v>
      </c>
      <c r="H221" s="21">
        <v>10.199999999999999</v>
      </c>
      <c r="I221" s="22">
        <v>13.5</v>
      </c>
      <c r="J221" s="44">
        <v>11347.1</v>
      </c>
      <c r="K221" s="21">
        <v>1425.4</v>
      </c>
      <c r="L221" s="21">
        <v>1251</v>
      </c>
      <c r="M221" s="21">
        <v>1613.2</v>
      </c>
      <c r="N221" s="21">
        <v>12.6</v>
      </c>
      <c r="O221" s="21">
        <v>11</v>
      </c>
      <c r="P221" s="22">
        <v>14.2</v>
      </c>
      <c r="Q221" s="44">
        <v>25564.2</v>
      </c>
      <c r="R221" s="21">
        <v>3596.6</v>
      </c>
      <c r="S221" s="21">
        <v>3119.4</v>
      </c>
      <c r="T221" s="21">
        <v>4125</v>
      </c>
      <c r="U221" s="21">
        <v>14.1</v>
      </c>
      <c r="V221" s="21">
        <v>12.2</v>
      </c>
      <c r="W221" s="22">
        <v>16.100000000000001</v>
      </c>
      <c r="X221" s="44">
        <v>3875</v>
      </c>
      <c r="Y221" s="21">
        <v>642.70000000000005</v>
      </c>
      <c r="Z221" s="21">
        <v>545.4</v>
      </c>
      <c r="AA221" s="21">
        <v>734.4</v>
      </c>
      <c r="AB221" s="21">
        <v>16.600000000000001</v>
      </c>
      <c r="AC221" s="21">
        <v>14.1</v>
      </c>
      <c r="AD221" s="22">
        <v>19</v>
      </c>
      <c r="AE221" s="35">
        <v>0</v>
      </c>
      <c r="AF221" s="21" t="s">
        <v>874</v>
      </c>
      <c r="AG221" s="21" t="s">
        <v>874</v>
      </c>
      <c r="AH221" s="21" t="s">
        <v>874</v>
      </c>
      <c r="AI221" s="21" t="s">
        <v>874</v>
      </c>
      <c r="AJ221" s="21" t="s">
        <v>874</v>
      </c>
      <c r="AK221" s="22" t="s">
        <v>874</v>
      </c>
    </row>
    <row r="222" spans="1:37">
      <c r="A222" s="6" t="s">
        <v>354</v>
      </c>
      <c r="B222" s="55" t="s">
        <v>355</v>
      </c>
      <c r="C222" s="44">
        <v>4342.3999999999996</v>
      </c>
      <c r="D222" s="21">
        <v>570.29999999999995</v>
      </c>
      <c r="E222" s="21">
        <v>487.9</v>
      </c>
      <c r="F222" s="21">
        <v>651.5</v>
      </c>
      <c r="G222" s="21">
        <v>13.1</v>
      </c>
      <c r="H222" s="21">
        <v>11.2</v>
      </c>
      <c r="I222" s="22">
        <v>15</v>
      </c>
      <c r="J222" s="44">
        <v>11056.6</v>
      </c>
      <c r="K222" s="21">
        <v>1537.9</v>
      </c>
      <c r="L222" s="21">
        <v>1339.4</v>
      </c>
      <c r="M222" s="21">
        <v>1750.1</v>
      </c>
      <c r="N222" s="21">
        <v>13.9</v>
      </c>
      <c r="O222" s="21">
        <v>12.1</v>
      </c>
      <c r="P222" s="22">
        <v>15.8</v>
      </c>
      <c r="Q222" s="44">
        <v>19366.3</v>
      </c>
      <c r="R222" s="21">
        <v>3011.6</v>
      </c>
      <c r="S222" s="21">
        <v>2598.1999999999998</v>
      </c>
      <c r="T222" s="21">
        <v>3455.8</v>
      </c>
      <c r="U222" s="21">
        <v>15.6</v>
      </c>
      <c r="V222" s="21">
        <v>13.4</v>
      </c>
      <c r="W222" s="22">
        <v>17.8</v>
      </c>
      <c r="X222" s="44">
        <v>15490.8</v>
      </c>
      <c r="Y222" s="21">
        <v>2831</v>
      </c>
      <c r="Z222" s="21">
        <v>2422.4</v>
      </c>
      <c r="AA222" s="21">
        <v>3236.8</v>
      </c>
      <c r="AB222" s="21">
        <v>18.3</v>
      </c>
      <c r="AC222" s="21">
        <v>15.6</v>
      </c>
      <c r="AD222" s="22">
        <v>20.9</v>
      </c>
      <c r="AE222" s="35">
        <v>701.9</v>
      </c>
      <c r="AF222" s="21">
        <v>169.2</v>
      </c>
      <c r="AG222" s="21">
        <v>146.30000000000001</v>
      </c>
      <c r="AH222" s="21">
        <v>194.1</v>
      </c>
      <c r="AI222" s="21">
        <v>24.1</v>
      </c>
      <c r="AJ222" s="21">
        <v>20.8</v>
      </c>
      <c r="AK222" s="22">
        <v>27.6</v>
      </c>
    </row>
    <row r="223" spans="1:37">
      <c r="A223" s="6" t="s">
        <v>644</v>
      </c>
      <c r="B223" s="55" t="s">
        <v>645</v>
      </c>
      <c r="C223" s="44">
        <v>27401</v>
      </c>
      <c r="D223" s="21">
        <v>3174.2</v>
      </c>
      <c r="E223" s="21">
        <v>2719.5</v>
      </c>
      <c r="F223" s="21">
        <v>3635.7</v>
      </c>
      <c r="G223" s="21">
        <v>11.6</v>
      </c>
      <c r="H223" s="21">
        <v>9.9</v>
      </c>
      <c r="I223" s="22">
        <v>13.3</v>
      </c>
      <c r="J223" s="44">
        <v>22416.2</v>
      </c>
      <c r="K223" s="21">
        <v>2753.2</v>
      </c>
      <c r="L223" s="21">
        <v>2404.5</v>
      </c>
      <c r="M223" s="21">
        <v>3128</v>
      </c>
      <c r="N223" s="21">
        <v>12.3</v>
      </c>
      <c r="O223" s="21">
        <v>10.7</v>
      </c>
      <c r="P223" s="22">
        <v>14</v>
      </c>
      <c r="Q223" s="44">
        <v>15608.6</v>
      </c>
      <c r="R223" s="21">
        <v>2147.8000000000002</v>
      </c>
      <c r="S223" s="21">
        <v>1854.1</v>
      </c>
      <c r="T223" s="21">
        <v>2472.1999999999998</v>
      </c>
      <c r="U223" s="21">
        <v>13.8</v>
      </c>
      <c r="V223" s="21">
        <v>11.9</v>
      </c>
      <c r="W223" s="22">
        <v>15.8</v>
      </c>
      <c r="X223" s="44">
        <v>8622.2000000000007</v>
      </c>
      <c r="Y223" s="21">
        <v>1399.4</v>
      </c>
      <c r="Z223" s="21">
        <v>1186.7</v>
      </c>
      <c r="AA223" s="21">
        <v>1604.7</v>
      </c>
      <c r="AB223" s="21">
        <v>16.2</v>
      </c>
      <c r="AC223" s="21">
        <v>13.8</v>
      </c>
      <c r="AD223" s="22">
        <v>18.600000000000001</v>
      </c>
      <c r="AE223" s="35">
        <v>1552.1</v>
      </c>
      <c r="AF223" s="21">
        <v>334.8</v>
      </c>
      <c r="AG223" s="21">
        <v>287.39999999999998</v>
      </c>
      <c r="AH223" s="21">
        <v>387</v>
      </c>
      <c r="AI223" s="21">
        <v>21.6</v>
      </c>
      <c r="AJ223" s="21">
        <v>18.5</v>
      </c>
      <c r="AK223" s="22">
        <v>24.9</v>
      </c>
    </row>
    <row r="224" spans="1:37">
      <c r="A224" s="6" t="s">
        <v>574</v>
      </c>
      <c r="B224" s="55" t="s">
        <v>575</v>
      </c>
      <c r="C224" s="44">
        <v>15161.9</v>
      </c>
      <c r="D224" s="21">
        <v>1842.6</v>
      </c>
      <c r="E224" s="21">
        <v>1587.7</v>
      </c>
      <c r="F224" s="21">
        <v>2103.8000000000002</v>
      </c>
      <c r="G224" s="21">
        <v>12.2</v>
      </c>
      <c r="H224" s="21">
        <v>10.5</v>
      </c>
      <c r="I224" s="22">
        <v>13.9</v>
      </c>
      <c r="J224" s="44">
        <v>30026.7</v>
      </c>
      <c r="K224" s="21">
        <v>3867.5</v>
      </c>
      <c r="L224" s="21">
        <v>3387.1</v>
      </c>
      <c r="M224" s="21">
        <v>4377.7</v>
      </c>
      <c r="N224" s="21">
        <v>12.9</v>
      </c>
      <c r="O224" s="21">
        <v>11.3</v>
      </c>
      <c r="P224" s="22">
        <v>14.6</v>
      </c>
      <c r="Q224" s="44">
        <v>22909</v>
      </c>
      <c r="R224" s="21">
        <v>3303</v>
      </c>
      <c r="S224" s="21">
        <v>2858.8</v>
      </c>
      <c r="T224" s="21">
        <v>3789.1</v>
      </c>
      <c r="U224" s="21">
        <v>14.4</v>
      </c>
      <c r="V224" s="21">
        <v>12.5</v>
      </c>
      <c r="W224" s="22">
        <v>16.5</v>
      </c>
      <c r="X224" s="44">
        <v>8394.4</v>
      </c>
      <c r="Y224" s="21">
        <v>1425.5</v>
      </c>
      <c r="Z224" s="21">
        <v>1211.0999999999999</v>
      </c>
      <c r="AA224" s="21">
        <v>1628.9</v>
      </c>
      <c r="AB224" s="21">
        <v>17</v>
      </c>
      <c r="AC224" s="21">
        <v>14.4</v>
      </c>
      <c r="AD224" s="22">
        <v>19.399999999999999</v>
      </c>
      <c r="AE224" s="35">
        <v>0</v>
      </c>
      <c r="AF224" s="21" t="s">
        <v>874</v>
      </c>
      <c r="AG224" s="21" t="s">
        <v>874</v>
      </c>
      <c r="AH224" s="21" t="s">
        <v>874</v>
      </c>
      <c r="AI224" s="21" t="s">
        <v>874</v>
      </c>
      <c r="AJ224" s="21" t="s">
        <v>874</v>
      </c>
      <c r="AK224" s="22" t="s">
        <v>874</v>
      </c>
    </row>
    <row r="225" spans="1:37">
      <c r="A225" s="6" t="s">
        <v>800</v>
      </c>
      <c r="B225" s="55" t="s">
        <v>801</v>
      </c>
      <c r="C225" s="44">
        <v>49756.2</v>
      </c>
      <c r="D225" s="21">
        <v>5345.1</v>
      </c>
      <c r="E225" s="21">
        <v>4595.8999999999996</v>
      </c>
      <c r="F225" s="21">
        <v>6127.8</v>
      </c>
      <c r="G225" s="21">
        <v>10.7</v>
      </c>
      <c r="H225" s="21">
        <v>9.1999999999999993</v>
      </c>
      <c r="I225" s="22">
        <v>12.3</v>
      </c>
      <c r="J225" s="44">
        <v>14941.1</v>
      </c>
      <c r="K225" s="21">
        <v>1703</v>
      </c>
      <c r="L225" s="21">
        <v>1485</v>
      </c>
      <c r="M225" s="21">
        <v>1934.8</v>
      </c>
      <c r="N225" s="21">
        <v>11.4</v>
      </c>
      <c r="O225" s="21">
        <v>9.9</v>
      </c>
      <c r="P225" s="22">
        <v>12.9</v>
      </c>
      <c r="Q225" s="44">
        <v>9626.7999999999993</v>
      </c>
      <c r="R225" s="21">
        <v>1230.9000000000001</v>
      </c>
      <c r="S225" s="21">
        <v>1062.4000000000001</v>
      </c>
      <c r="T225" s="21">
        <v>1417.1</v>
      </c>
      <c r="U225" s="21">
        <v>12.8</v>
      </c>
      <c r="V225" s="21">
        <v>11</v>
      </c>
      <c r="W225" s="22">
        <v>14.7</v>
      </c>
      <c r="X225" s="44">
        <v>1312.9</v>
      </c>
      <c r="Y225" s="21">
        <v>198.5</v>
      </c>
      <c r="Z225" s="21">
        <v>167.7</v>
      </c>
      <c r="AA225" s="21">
        <v>227.9</v>
      </c>
      <c r="AB225" s="21">
        <v>15.1</v>
      </c>
      <c r="AC225" s="21">
        <v>12.8</v>
      </c>
      <c r="AD225" s="22">
        <v>17.399999999999999</v>
      </c>
      <c r="AE225" s="35">
        <v>0</v>
      </c>
      <c r="AF225" s="21" t="s">
        <v>874</v>
      </c>
      <c r="AG225" s="21" t="s">
        <v>874</v>
      </c>
      <c r="AH225" s="21" t="s">
        <v>874</v>
      </c>
      <c r="AI225" s="21" t="s">
        <v>874</v>
      </c>
      <c r="AJ225" s="21" t="s">
        <v>874</v>
      </c>
      <c r="AK225" s="22" t="s">
        <v>874</v>
      </c>
    </row>
    <row r="226" spans="1:37">
      <c r="A226" s="6" t="s">
        <v>694</v>
      </c>
      <c r="B226" s="55" t="s">
        <v>695</v>
      </c>
      <c r="C226" s="44">
        <v>18872.900000000001</v>
      </c>
      <c r="D226" s="21">
        <v>2187.3000000000002</v>
      </c>
      <c r="E226" s="21">
        <v>1875.7</v>
      </c>
      <c r="F226" s="21">
        <v>2512.6</v>
      </c>
      <c r="G226" s="21">
        <v>11.6</v>
      </c>
      <c r="H226" s="21">
        <v>9.9</v>
      </c>
      <c r="I226" s="22">
        <v>13.3</v>
      </c>
      <c r="J226" s="44">
        <v>14803.6</v>
      </c>
      <c r="K226" s="21">
        <v>1819.2</v>
      </c>
      <c r="L226" s="21">
        <v>1583.2</v>
      </c>
      <c r="M226" s="21">
        <v>2065.8000000000002</v>
      </c>
      <c r="N226" s="21">
        <v>12.3</v>
      </c>
      <c r="O226" s="21">
        <v>10.7</v>
      </c>
      <c r="P226" s="22">
        <v>14</v>
      </c>
      <c r="Q226" s="44">
        <v>12749.2</v>
      </c>
      <c r="R226" s="21">
        <v>1755.6</v>
      </c>
      <c r="S226" s="21">
        <v>1514.9</v>
      </c>
      <c r="T226" s="21">
        <v>2019.9</v>
      </c>
      <c r="U226" s="21">
        <v>13.8</v>
      </c>
      <c r="V226" s="21">
        <v>11.9</v>
      </c>
      <c r="W226" s="22">
        <v>15.8</v>
      </c>
      <c r="X226" s="44">
        <v>8920.4</v>
      </c>
      <c r="Y226" s="21">
        <v>1449.4</v>
      </c>
      <c r="Z226" s="21">
        <v>1226.7</v>
      </c>
      <c r="AA226" s="21">
        <v>1663</v>
      </c>
      <c r="AB226" s="21">
        <v>16.2</v>
      </c>
      <c r="AC226" s="21">
        <v>13.8</v>
      </c>
      <c r="AD226" s="22">
        <v>18.600000000000001</v>
      </c>
      <c r="AE226" s="35">
        <v>1526</v>
      </c>
      <c r="AF226" s="21">
        <v>329.8</v>
      </c>
      <c r="AG226" s="21">
        <v>282.7</v>
      </c>
      <c r="AH226" s="21">
        <v>382.8</v>
      </c>
      <c r="AI226" s="21">
        <v>21.6</v>
      </c>
      <c r="AJ226" s="21">
        <v>18.5</v>
      </c>
      <c r="AK226" s="22">
        <v>25.1</v>
      </c>
    </row>
    <row r="227" spans="1:37">
      <c r="A227" s="6" t="s">
        <v>534</v>
      </c>
      <c r="B227" s="55" t="s">
        <v>535</v>
      </c>
      <c r="C227" s="44">
        <v>16314.1</v>
      </c>
      <c r="D227" s="21">
        <v>2022.8</v>
      </c>
      <c r="E227" s="21">
        <v>1742.3</v>
      </c>
      <c r="F227" s="21">
        <v>2305.4</v>
      </c>
      <c r="G227" s="21">
        <v>12.4</v>
      </c>
      <c r="H227" s="21">
        <v>10.7</v>
      </c>
      <c r="I227" s="22">
        <v>14.1</v>
      </c>
      <c r="J227" s="44">
        <v>24341.8</v>
      </c>
      <c r="K227" s="21">
        <v>3198.2</v>
      </c>
      <c r="L227" s="21">
        <v>2804.7</v>
      </c>
      <c r="M227" s="21">
        <v>3626.4</v>
      </c>
      <c r="N227" s="21">
        <v>13.1</v>
      </c>
      <c r="O227" s="21">
        <v>11.5</v>
      </c>
      <c r="P227" s="22">
        <v>14.9</v>
      </c>
      <c r="Q227" s="44">
        <v>12498.4</v>
      </c>
      <c r="R227" s="21">
        <v>1837.7</v>
      </c>
      <c r="S227" s="21">
        <v>1591.3</v>
      </c>
      <c r="T227" s="21">
        <v>2111.6</v>
      </c>
      <c r="U227" s="21">
        <v>14.7</v>
      </c>
      <c r="V227" s="21">
        <v>12.7</v>
      </c>
      <c r="W227" s="22">
        <v>16.899999999999999</v>
      </c>
      <c r="X227" s="44">
        <v>7657.6</v>
      </c>
      <c r="Y227" s="21">
        <v>1325.5</v>
      </c>
      <c r="Z227" s="21">
        <v>1128.8</v>
      </c>
      <c r="AA227" s="21">
        <v>1514.7</v>
      </c>
      <c r="AB227" s="21">
        <v>17.3</v>
      </c>
      <c r="AC227" s="21">
        <v>14.7</v>
      </c>
      <c r="AD227" s="22">
        <v>19.8</v>
      </c>
      <c r="AE227" s="35">
        <v>0</v>
      </c>
      <c r="AF227" s="21" t="s">
        <v>874</v>
      </c>
      <c r="AG227" s="21" t="s">
        <v>874</v>
      </c>
      <c r="AH227" s="21" t="s">
        <v>874</v>
      </c>
      <c r="AI227" s="21" t="s">
        <v>874</v>
      </c>
      <c r="AJ227" s="21" t="s">
        <v>874</v>
      </c>
      <c r="AK227" s="22" t="s">
        <v>874</v>
      </c>
    </row>
    <row r="228" spans="1:37">
      <c r="A228" s="6" t="s">
        <v>316</v>
      </c>
      <c r="B228" s="55" t="s">
        <v>317</v>
      </c>
      <c r="C228" s="44">
        <v>8319.7999999999993</v>
      </c>
      <c r="D228" s="21">
        <v>1045.8</v>
      </c>
      <c r="E228" s="21">
        <v>897.3</v>
      </c>
      <c r="F228" s="21">
        <v>1195.8</v>
      </c>
      <c r="G228" s="21">
        <v>12.6</v>
      </c>
      <c r="H228" s="21">
        <v>10.8</v>
      </c>
      <c r="I228" s="22">
        <v>14.4</v>
      </c>
      <c r="J228" s="44">
        <v>7455.2</v>
      </c>
      <c r="K228" s="21">
        <v>992.9</v>
      </c>
      <c r="L228" s="21">
        <v>864.5</v>
      </c>
      <c r="M228" s="21">
        <v>1128.9000000000001</v>
      </c>
      <c r="N228" s="21">
        <v>13.3</v>
      </c>
      <c r="O228" s="21">
        <v>11.6</v>
      </c>
      <c r="P228" s="22">
        <v>15.1</v>
      </c>
      <c r="Q228" s="44">
        <v>7949</v>
      </c>
      <c r="R228" s="21">
        <v>1184.5999999999999</v>
      </c>
      <c r="S228" s="21">
        <v>1023.7</v>
      </c>
      <c r="T228" s="21">
        <v>1358.8</v>
      </c>
      <c r="U228" s="21">
        <v>14.9</v>
      </c>
      <c r="V228" s="21">
        <v>12.9</v>
      </c>
      <c r="W228" s="22">
        <v>17.100000000000001</v>
      </c>
      <c r="X228" s="44">
        <v>19010.8</v>
      </c>
      <c r="Y228" s="21">
        <v>3334.2</v>
      </c>
      <c r="Z228" s="21">
        <v>2844.3</v>
      </c>
      <c r="AA228" s="21">
        <v>3817.5</v>
      </c>
      <c r="AB228" s="21">
        <v>17.5</v>
      </c>
      <c r="AC228" s="21">
        <v>15</v>
      </c>
      <c r="AD228" s="22">
        <v>20.100000000000001</v>
      </c>
      <c r="AE228" s="35">
        <v>28990.3</v>
      </c>
      <c r="AF228" s="21">
        <v>6727.1</v>
      </c>
      <c r="AG228" s="21">
        <v>5805.4</v>
      </c>
      <c r="AH228" s="21">
        <v>7742.9</v>
      </c>
      <c r="AI228" s="21">
        <v>23.2</v>
      </c>
      <c r="AJ228" s="21">
        <v>20</v>
      </c>
      <c r="AK228" s="22">
        <v>26.7</v>
      </c>
    </row>
    <row r="229" spans="1:37">
      <c r="A229" s="6" t="s">
        <v>506</v>
      </c>
      <c r="B229" s="55" t="s">
        <v>507</v>
      </c>
      <c r="C229" s="44">
        <v>3435.2</v>
      </c>
      <c r="D229" s="21">
        <v>389.7</v>
      </c>
      <c r="E229" s="21">
        <v>333.3</v>
      </c>
      <c r="F229" s="21">
        <v>447</v>
      </c>
      <c r="G229" s="21">
        <v>11.3</v>
      </c>
      <c r="H229" s="21">
        <v>9.6999999999999993</v>
      </c>
      <c r="I229" s="22">
        <v>13</v>
      </c>
      <c r="J229" s="44">
        <v>13372.1</v>
      </c>
      <c r="K229" s="21">
        <v>1608.8</v>
      </c>
      <c r="L229" s="21">
        <v>1398.5</v>
      </c>
      <c r="M229" s="21">
        <v>1829.6</v>
      </c>
      <c r="N229" s="21">
        <v>12</v>
      </c>
      <c r="O229" s="21">
        <v>10.5</v>
      </c>
      <c r="P229" s="22">
        <v>13.7</v>
      </c>
      <c r="Q229" s="44">
        <v>18019.7</v>
      </c>
      <c r="R229" s="21">
        <v>2430</v>
      </c>
      <c r="S229" s="21">
        <v>2091.4</v>
      </c>
      <c r="T229" s="21">
        <v>2796.2</v>
      </c>
      <c r="U229" s="21">
        <v>13.5</v>
      </c>
      <c r="V229" s="21">
        <v>11.6</v>
      </c>
      <c r="W229" s="22">
        <v>15.5</v>
      </c>
      <c r="X229" s="44">
        <v>30561.1</v>
      </c>
      <c r="Y229" s="21">
        <v>4864.2</v>
      </c>
      <c r="Z229" s="21">
        <v>4133.8999999999996</v>
      </c>
      <c r="AA229" s="21">
        <v>5589.7</v>
      </c>
      <c r="AB229" s="21">
        <v>15.9</v>
      </c>
      <c r="AC229" s="21">
        <v>13.5</v>
      </c>
      <c r="AD229" s="22">
        <v>18.3</v>
      </c>
      <c r="AE229" s="35">
        <v>24758</v>
      </c>
      <c r="AF229" s="21">
        <v>5246.2</v>
      </c>
      <c r="AG229" s="21">
        <v>4505.5</v>
      </c>
      <c r="AH229" s="21">
        <v>6078.3</v>
      </c>
      <c r="AI229" s="21">
        <v>21.2</v>
      </c>
      <c r="AJ229" s="21">
        <v>18.2</v>
      </c>
      <c r="AK229" s="22">
        <v>24.6</v>
      </c>
    </row>
    <row r="230" spans="1:37">
      <c r="A230" s="6" t="s">
        <v>508</v>
      </c>
      <c r="B230" s="55" t="s">
        <v>509</v>
      </c>
      <c r="C230" s="44">
        <v>22052</v>
      </c>
      <c r="D230" s="21">
        <v>2656</v>
      </c>
      <c r="E230" s="21">
        <v>2281.6999999999998</v>
      </c>
      <c r="F230" s="21">
        <v>3038.8</v>
      </c>
      <c r="G230" s="21">
        <v>12</v>
      </c>
      <c r="H230" s="21">
        <v>10.3</v>
      </c>
      <c r="I230" s="22">
        <v>13.8</v>
      </c>
      <c r="J230" s="44">
        <v>15182.6</v>
      </c>
      <c r="K230" s="21">
        <v>1938.2</v>
      </c>
      <c r="L230" s="21">
        <v>1692</v>
      </c>
      <c r="M230" s="21">
        <v>2199.1</v>
      </c>
      <c r="N230" s="21">
        <v>12.8</v>
      </c>
      <c r="O230" s="21">
        <v>11.1</v>
      </c>
      <c r="P230" s="22">
        <v>14.5</v>
      </c>
      <c r="Q230" s="44">
        <v>14213.1</v>
      </c>
      <c r="R230" s="21">
        <v>2031.6</v>
      </c>
      <c r="S230" s="21">
        <v>1756.5</v>
      </c>
      <c r="T230" s="21">
        <v>2333.1</v>
      </c>
      <c r="U230" s="21">
        <v>14.3</v>
      </c>
      <c r="V230" s="21">
        <v>12.4</v>
      </c>
      <c r="W230" s="22">
        <v>16.399999999999999</v>
      </c>
      <c r="X230" s="44">
        <v>15485.5</v>
      </c>
      <c r="Y230" s="21">
        <v>2608</v>
      </c>
      <c r="Z230" s="21">
        <v>2221.6999999999998</v>
      </c>
      <c r="AA230" s="21">
        <v>2988.4</v>
      </c>
      <c r="AB230" s="21">
        <v>16.8</v>
      </c>
      <c r="AC230" s="21">
        <v>14.3</v>
      </c>
      <c r="AD230" s="22">
        <v>19.3</v>
      </c>
      <c r="AE230" s="35">
        <v>16913.900000000001</v>
      </c>
      <c r="AF230" s="21">
        <v>3778.2</v>
      </c>
      <c r="AG230" s="21">
        <v>3252.3</v>
      </c>
      <c r="AH230" s="21">
        <v>4369.8999999999996</v>
      </c>
      <c r="AI230" s="21">
        <v>22.3</v>
      </c>
      <c r="AJ230" s="21">
        <v>19.2</v>
      </c>
      <c r="AK230" s="22">
        <v>25.8</v>
      </c>
    </row>
    <row r="231" spans="1:37">
      <c r="A231" s="6" t="s">
        <v>760</v>
      </c>
      <c r="B231" s="55" t="s">
        <v>761</v>
      </c>
      <c r="C231" s="44">
        <v>2326.9</v>
      </c>
      <c r="D231" s="21">
        <v>218.9</v>
      </c>
      <c r="E231" s="21">
        <v>185.7</v>
      </c>
      <c r="F231" s="21">
        <v>252.7</v>
      </c>
      <c r="G231" s="21">
        <v>9.4</v>
      </c>
      <c r="H231" s="21">
        <v>8</v>
      </c>
      <c r="I231" s="22">
        <v>10.9</v>
      </c>
      <c r="J231" s="44">
        <v>8603.2999999999993</v>
      </c>
      <c r="K231" s="21">
        <v>859.7</v>
      </c>
      <c r="L231" s="21">
        <v>738</v>
      </c>
      <c r="M231" s="21">
        <v>985.6</v>
      </c>
      <c r="N231" s="21">
        <v>10</v>
      </c>
      <c r="O231" s="21">
        <v>8.6</v>
      </c>
      <c r="P231" s="22">
        <v>11.5</v>
      </c>
      <c r="Q231" s="44">
        <v>20216.2</v>
      </c>
      <c r="R231" s="21">
        <v>2272.1999999999998</v>
      </c>
      <c r="S231" s="21">
        <v>1941.2</v>
      </c>
      <c r="T231" s="21">
        <v>2633</v>
      </c>
      <c r="U231" s="21">
        <v>11.2</v>
      </c>
      <c r="V231" s="21">
        <v>9.6</v>
      </c>
      <c r="W231" s="22">
        <v>13</v>
      </c>
      <c r="X231" s="44">
        <v>44928.9</v>
      </c>
      <c r="Y231" s="21">
        <v>5996.1</v>
      </c>
      <c r="Z231" s="21">
        <v>5032</v>
      </c>
      <c r="AA231" s="21">
        <v>6956.5</v>
      </c>
      <c r="AB231" s="21">
        <v>13.3</v>
      </c>
      <c r="AC231" s="21">
        <v>11.2</v>
      </c>
      <c r="AD231" s="22">
        <v>15.5</v>
      </c>
      <c r="AE231" s="35">
        <v>23650.7</v>
      </c>
      <c r="AF231" s="21">
        <v>4254.8999999999996</v>
      </c>
      <c r="AG231" s="21">
        <v>3600.7</v>
      </c>
      <c r="AH231" s="21">
        <v>5010.7</v>
      </c>
      <c r="AI231" s="21">
        <v>18</v>
      </c>
      <c r="AJ231" s="21">
        <v>15.2</v>
      </c>
      <c r="AK231" s="22">
        <v>21.2</v>
      </c>
    </row>
    <row r="232" spans="1:37">
      <c r="A232" s="6" t="s">
        <v>762</v>
      </c>
      <c r="B232" s="55" t="s">
        <v>763</v>
      </c>
      <c r="C232" s="44">
        <v>11315</v>
      </c>
      <c r="D232" s="21">
        <v>1211.2</v>
      </c>
      <c r="E232" s="21">
        <v>1032.2</v>
      </c>
      <c r="F232" s="21">
        <v>1390.8</v>
      </c>
      <c r="G232" s="21">
        <v>10.7</v>
      </c>
      <c r="H232" s="21">
        <v>9.1</v>
      </c>
      <c r="I232" s="22">
        <v>12.3</v>
      </c>
      <c r="J232" s="44">
        <v>15496</v>
      </c>
      <c r="K232" s="21">
        <v>1759.8</v>
      </c>
      <c r="L232" s="21">
        <v>1531.1</v>
      </c>
      <c r="M232" s="21">
        <v>2002.7</v>
      </c>
      <c r="N232" s="21">
        <v>11.4</v>
      </c>
      <c r="O232" s="21">
        <v>9.9</v>
      </c>
      <c r="P232" s="22">
        <v>12.9</v>
      </c>
      <c r="Q232" s="44">
        <v>10482.5</v>
      </c>
      <c r="R232" s="21">
        <v>1335.4</v>
      </c>
      <c r="S232" s="21">
        <v>1147.4000000000001</v>
      </c>
      <c r="T232" s="21">
        <v>1540.4</v>
      </c>
      <c r="U232" s="21">
        <v>12.7</v>
      </c>
      <c r="V232" s="21">
        <v>10.9</v>
      </c>
      <c r="W232" s="22">
        <v>14.7</v>
      </c>
      <c r="X232" s="44">
        <v>9621.4</v>
      </c>
      <c r="Y232" s="21">
        <v>1448.8</v>
      </c>
      <c r="Z232" s="21">
        <v>1225.3</v>
      </c>
      <c r="AA232" s="21">
        <v>1668.3</v>
      </c>
      <c r="AB232" s="21">
        <v>15.1</v>
      </c>
      <c r="AC232" s="21">
        <v>12.7</v>
      </c>
      <c r="AD232" s="22">
        <v>17.3</v>
      </c>
      <c r="AE232" s="35">
        <v>0</v>
      </c>
      <c r="AF232" s="21" t="s">
        <v>874</v>
      </c>
      <c r="AG232" s="21" t="s">
        <v>874</v>
      </c>
      <c r="AH232" s="21" t="s">
        <v>874</v>
      </c>
      <c r="AI232" s="21" t="s">
        <v>874</v>
      </c>
      <c r="AJ232" s="21" t="s">
        <v>874</v>
      </c>
      <c r="AK232" s="22" t="s">
        <v>874</v>
      </c>
    </row>
    <row r="233" spans="1:37">
      <c r="A233" s="6" t="s">
        <v>868</v>
      </c>
      <c r="B233" s="55" t="s">
        <v>869</v>
      </c>
      <c r="C233" s="44">
        <v>46426.3</v>
      </c>
      <c r="D233" s="21">
        <v>4620</v>
      </c>
      <c r="E233" s="21">
        <v>3944</v>
      </c>
      <c r="F233" s="21">
        <v>5316.7</v>
      </c>
      <c r="G233" s="21">
        <v>10</v>
      </c>
      <c r="H233" s="21">
        <v>8.5</v>
      </c>
      <c r="I233" s="22">
        <v>11.5</v>
      </c>
      <c r="J233" s="44">
        <v>12053</v>
      </c>
      <c r="K233" s="21">
        <v>1273.5</v>
      </c>
      <c r="L233" s="21">
        <v>1102.8</v>
      </c>
      <c r="M233" s="21">
        <v>1454</v>
      </c>
      <c r="N233" s="21">
        <v>10.6</v>
      </c>
      <c r="O233" s="21">
        <v>9.1</v>
      </c>
      <c r="P233" s="22">
        <v>12.1</v>
      </c>
      <c r="Q233" s="44">
        <v>8719.5</v>
      </c>
      <c r="R233" s="21">
        <v>1034.9000000000001</v>
      </c>
      <c r="S233" s="21">
        <v>890.6</v>
      </c>
      <c r="T233" s="21">
        <v>1195.8</v>
      </c>
      <c r="U233" s="21">
        <v>11.9</v>
      </c>
      <c r="V233" s="21">
        <v>10.199999999999999</v>
      </c>
      <c r="W233" s="22">
        <v>13.7</v>
      </c>
      <c r="X233" s="44">
        <v>1751.2</v>
      </c>
      <c r="Y233" s="21">
        <v>246.3</v>
      </c>
      <c r="Z233" s="21">
        <v>206.7</v>
      </c>
      <c r="AA233" s="21">
        <v>284.5</v>
      </c>
      <c r="AB233" s="21">
        <v>14.1</v>
      </c>
      <c r="AC233" s="21">
        <v>11.8</v>
      </c>
      <c r="AD233" s="22">
        <v>16.2</v>
      </c>
      <c r="AE233" s="35">
        <v>0</v>
      </c>
      <c r="AF233" s="21" t="s">
        <v>874</v>
      </c>
      <c r="AG233" s="21" t="s">
        <v>874</v>
      </c>
      <c r="AH233" s="21" t="s">
        <v>874</v>
      </c>
      <c r="AI233" s="21" t="s">
        <v>874</v>
      </c>
      <c r="AJ233" s="21" t="s">
        <v>874</v>
      </c>
      <c r="AK233" s="22" t="s">
        <v>874</v>
      </c>
    </row>
    <row r="234" spans="1:37">
      <c r="A234" s="6" t="s">
        <v>372</v>
      </c>
      <c r="B234" s="55" t="s">
        <v>373</v>
      </c>
      <c r="C234" s="44">
        <v>8694.4</v>
      </c>
      <c r="D234" s="21">
        <v>1035.5</v>
      </c>
      <c r="E234" s="21">
        <v>887.9</v>
      </c>
      <c r="F234" s="21">
        <v>1184.0999999999999</v>
      </c>
      <c r="G234" s="21">
        <v>11.9</v>
      </c>
      <c r="H234" s="21">
        <v>10.199999999999999</v>
      </c>
      <c r="I234" s="22">
        <v>13.6</v>
      </c>
      <c r="J234" s="44">
        <v>14312.9</v>
      </c>
      <c r="K234" s="21">
        <v>1806.8</v>
      </c>
      <c r="L234" s="21">
        <v>1577.5</v>
      </c>
      <c r="M234" s="21">
        <v>2053</v>
      </c>
      <c r="N234" s="21">
        <v>12.6</v>
      </c>
      <c r="O234" s="21">
        <v>11</v>
      </c>
      <c r="P234" s="22">
        <v>14.3</v>
      </c>
      <c r="Q234" s="44">
        <v>13367.7</v>
      </c>
      <c r="R234" s="21">
        <v>1889.8</v>
      </c>
      <c r="S234" s="21">
        <v>1632.1</v>
      </c>
      <c r="T234" s="21">
        <v>2172.8000000000002</v>
      </c>
      <c r="U234" s="21">
        <v>14.1</v>
      </c>
      <c r="V234" s="21">
        <v>12.2</v>
      </c>
      <c r="W234" s="22">
        <v>16.3</v>
      </c>
      <c r="X234" s="44">
        <v>18476.900000000001</v>
      </c>
      <c r="Y234" s="21">
        <v>3078.3</v>
      </c>
      <c r="Z234" s="21">
        <v>2622.2</v>
      </c>
      <c r="AA234" s="21">
        <v>3528.6</v>
      </c>
      <c r="AB234" s="21">
        <v>16.7</v>
      </c>
      <c r="AC234" s="21">
        <v>14.2</v>
      </c>
      <c r="AD234" s="22">
        <v>19.100000000000001</v>
      </c>
      <c r="AE234" s="35">
        <v>33311.1</v>
      </c>
      <c r="AF234" s="21">
        <v>7365.3</v>
      </c>
      <c r="AG234" s="21">
        <v>6341.2</v>
      </c>
      <c r="AH234" s="21">
        <v>8506.2999999999993</v>
      </c>
      <c r="AI234" s="21">
        <v>22.1</v>
      </c>
      <c r="AJ234" s="21">
        <v>19</v>
      </c>
      <c r="AK234" s="22">
        <v>25.5</v>
      </c>
    </row>
    <row r="235" spans="1:37">
      <c r="A235" s="6" t="s">
        <v>670</v>
      </c>
      <c r="B235" s="55" t="s">
        <v>671</v>
      </c>
      <c r="C235" s="44">
        <v>26345.1</v>
      </c>
      <c r="D235" s="21">
        <v>3055</v>
      </c>
      <c r="E235" s="21">
        <v>2626.6</v>
      </c>
      <c r="F235" s="21">
        <v>3498.1</v>
      </c>
      <c r="G235" s="21">
        <v>11.6</v>
      </c>
      <c r="H235" s="21">
        <v>10</v>
      </c>
      <c r="I235" s="22">
        <v>13.3</v>
      </c>
      <c r="J235" s="44">
        <v>22330.3</v>
      </c>
      <c r="K235" s="21">
        <v>2745.5</v>
      </c>
      <c r="L235" s="21">
        <v>2397.5</v>
      </c>
      <c r="M235" s="21">
        <v>3111.7</v>
      </c>
      <c r="N235" s="21">
        <v>12.3</v>
      </c>
      <c r="O235" s="21">
        <v>10.7</v>
      </c>
      <c r="P235" s="22">
        <v>13.9</v>
      </c>
      <c r="Q235" s="44">
        <v>11564.1</v>
      </c>
      <c r="R235" s="21">
        <v>1592.9</v>
      </c>
      <c r="S235" s="21">
        <v>1377.1</v>
      </c>
      <c r="T235" s="21">
        <v>1829.3</v>
      </c>
      <c r="U235" s="21">
        <v>13.8</v>
      </c>
      <c r="V235" s="21">
        <v>11.9</v>
      </c>
      <c r="W235" s="22">
        <v>15.8</v>
      </c>
      <c r="X235" s="44">
        <v>8132</v>
      </c>
      <c r="Y235" s="21">
        <v>1321.2</v>
      </c>
      <c r="Z235" s="21">
        <v>1119.3</v>
      </c>
      <c r="AA235" s="21">
        <v>1512.6</v>
      </c>
      <c r="AB235" s="21">
        <v>16.2</v>
      </c>
      <c r="AC235" s="21">
        <v>13.8</v>
      </c>
      <c r="AD235" s="22">
        <v>18.600000000000001</v>
      </c>
      <c r="AE235" s="35">
        <v>2784.4</v>
      </c>
      <c r="AF235" s="21">
        <v>601.29999999999995</v>
      </c>
      <c r="AG235" s="21">
        <v>516.1</v>
      </c>
      <c r="AH235" s="21">
        <v>697</v>
      </c>
      <c r="AI235" s="21">
        <v>21.6</v>
      </c>
      <c r="AJ235" s="21">
        <v>18.5</v>
      </c>
      <c r="AK235" s="22">
        <v>25</v>
      </c>
    </row>
    <row r="236" spans="1:37">
      <c r="A236" s="6" t="s">
        <v>518</v>
      </c>
      <c r="B236" s="55" t="s">
        <v>519</v>
      </c>
      <c r="C236" s="44">
        <v>15861.5</v>
      </c>
      <c r="D236" s="21">
        <v>1963</v>
      </c>
      <c r="E236" s="21">
        <v>1689</v>
      </c>
      <c r="F236" s="21">
        <v>2238.5</v>
      </c>
      <c r="G236" s="21">
        <v>12.4</v>
      </c>
      <c r="H236" s="21">
        <v>10.6</v>
      </c>
      <c r="I236" s="22">
        <v>14.1</v>
      </c>
      <c r="J236" s="44">
        <v>17401.2</v>
      </c>
      <c r="K236" s="21">
        <v>2282</v>
      </c>
      <c r="L236" s="21">
        <v>2000.6</v>
      </c>
      <c r="M236" s="21">
        <v>2588.8000000000002</v>
      </c>
      <c r="N236" s="21">
        <v>13.1</v>
      </c>
      <c r="O236" s="21">
        <v>11.5</v>
      </c>
      <c r="P236" s="22">
        <v>14.9</v>
      </c>
      <c r="Q236" s="44">
        <v>8712.1</v>
      </c>
      <c r="R236" s="21">
        <v>1278.5</v>
      </c>
      <c r="S236" s="21">
        <v>1106.5</v>
      </c>
      <c r="T236" s="21">
        <v>1468.8</v>
      </c>
      <c r="U236" s="21">
        <v>14.7</v>
      </c>
      <c r="V236" s="21">
        <v>12.7</v>
      </c>
      <c r="W236" s="22">
        <v>16.899999999999999</v>
      </c>
      <c r="X236" s="44">
        <v>10351.799999999999</v>
      </c>
      <c r="Y236" s="21">
        <v>1788.3</v>
      </c>
      <c r="Z236" s="21">
        <v>1522.9</v>
      </c>
      <c r="AA236" s="21">
        <v>2044.3</v>
      </c>
      <c r="AB236" s="21">
        <v>17.3</v>
      </c>
      <c r="AC236" s="21">
        <v>14.7</v>
      </c>
      <c r="AD236" s="22">
        <v>19.7</v>
      </c>
      <c r="AE236" s="35">
        <v>1345.4</v>
      </c>
      <c r="AF236" s="21">
        <v>307.7</v>
      </c>
      <c r="AG236" s="21">
        <v>265.39999999999998</v>
      </c>
      <c r="AH236" s="21">
        <v>354.3</v>
      </c>
      <c r="AI236" s="21">
        <v>22.9</v>
      </c>
      <c r="AJ236" s="21">
        <v>19.7</v>
      </c>
      <c r="AK236" s="22">
        <v>26.3</v>
      </c>
    </row>
    <row r="237" spans="1:37">
      <c r="A237" s="6" t="s">
        <v>466</v>
      </c>
      <c r="B237" s="55" t="s">
        <v>467</v>
      </c>
      <c r="C237" s="44">
        <v>2107.4</v>
      </c>
      <c r="D237" s="21">
        <v>257.39999999999998</v>
      </c>
      <c r="E237" s="21">
        <v>221.6</v>
      </c>
      <c r="F237" s="21">
        <v>294.3</v>
      </c>
      <c r="G237" s="21">
        <v>12.2</v>
      </c>
      <c r="H237" s="21">
        <v>10.5</v>
      </c>
      <c r="I237" s="22">
        <v>14</v>
      </c>
      <c r="J237" s="44">
        <v>6013.7</v>
      </c>
      <c r="K237" s="21">
        <v>778.4</v>
      </c>
      <c r="L237" s="21">
        <v>679.5</v>
      </c>
      <c r="M237" s="21">
        <v>883.8</v>
      </c>
      <c r="N237" s="21">
        <v>12.9</v>
      </c>
      <c r="O237" s="21">
        <v>11.3</v>
      </c>
      <c r="P237" s="22">
        <v>14.7</v>
      </c>
      <c r="Q237" s="44">
        <v>15337.2</v>
      </c>
      <c r="R237" s="21">
        <v>2222.6999999999998</v>
      </c>
      <c r="S237" s="21">
        <v>1917.3</v>
      </c>
      <c r="T237" s="21">
        <v>2542.5</v>
      </c>
      <c r="U237" s="21">
        <v>14.5</v>
      </c>
      <c r="V237" s="21">
        <v>12.5</v>
      </c>
      <c r="W237" s="22">
        <v>16.600000000000001</v>
      </c>
      <c r="X237" s="44">
        <v>11974.3</v>
      </c>
      <c r="Y237" s="21">
        <v>2044.4</v>
      </c>
      <c r="Z237" s="21">
        <v>1744.3</v>
      </c>
      <c r="AA237" s="21">
        <v>2349.1</v>
      </c>
      <c r="AB237" s="21">
        <v>17.100000000000001</v>
      </c>
      <c r="AC237" s="21">
        <v>14.6</v>
      </c>
      <c r="AD237" s="22">
        <v>19.600000000000001</v>
      </c>
      <c r="AE237" s="35">
        <v>1395.4</v>
      </c>
      <c r="AF237" s="21">
        <v>315.89999999999998</v>
      </c>
      <c r="AG237" s="21">
        <v>270.7</v>
      </c>
      <c r="AH237" s="21">
        <v>365.8</v>
      </c>
      <c r="AI237" s="21">
        <v>22.6</v>
      </c>
      <c r="AJ237" s="21">
        <v>19.399999999999999</v>
      </c>
      <c r="AK237" s="22">
        <v>26.2</v>
      </c>
    </row>
    <row r="238" spans="1:37">
      <c r="A238" s="6" t="s">
        <v>548</v>
      </c>
      <c r="B238" s="55" t="s">
        <v>549</v>
      </c>
      <c r="C238" s="44">
        <v>40591.599999999999</v>
      </c>
      <c r="D238" s="21">
        <v>4716.3</v>
      </c>
      <c r="E238" s="21">
        <v>4060</v>
      </c>
      <c r="F238" s="21">
        <v>5382.9</v>
      </c>
      <c r="G238" s="21">
        <v>11.6</v>
      </c>
      <c r="H238" s="21">
        <v>10</v>
      </c>
      <c r="I238" s="22">
        <v>13.3</v>
      </c>
      <c r="J238" s="44">
        <v>32385.3</v>
      </c>
      <c r="K238" s="21">
        <v>3989.3</v>
      </c>
      <c r="L238" s="21">
        <v>3490</v>
      </c>
      <c r="M238" s="21">
        <v>4519.8999999999996</v>
      </c>
      <c r="N238" s="21">
        <v>12.3</v>
      </c>
      <c r="O238" s="21">
        <v>10.8</v>
      </c>
      <c r="P238" s="22">
        <v>14</v>
      </c>
      <c r="Q238" s="44">
        <v>21629.7</v>
      </c>
      <c r="R238" s="21">
        <v>2984.5</v>
      </c>
      <c r="S238" s="21">
        <v>2579.6</v>
      </c>
      <c r="T238" s="21">
        <v>3429.7</v>
      </c>
      <c r="U238" s="21">
        <v>13.8</v>
      </c>
      <c r="V238" s="21">
        <v>11.9</v>
      </c>
      <c r="W238" s="22">
        <v>15.9</v>
      </c>
      <c r="X238" s="44">
        <v>24731.3</v>
      </c>
      <c r="Y238" s="21">
        <v>4023.8</v>
      </c>
      <c r="Z238" s="21">
        <v>3420.3</v>
      </c>
      <c r="AA238" s="21">
        <v>4598.6000000000004</v>
      </c>
      <c r="AB238" s="21">
        <v>16.3</v>
      </c>
      <c r="AC238" s="21">
        <v>13.8</v>
      </c>
      <c r="AD238" s="22">
        <v>18.600000000000001</v>
      </c>
      <c r="AE238" s="35">
        <v>19405.099999999999</v>
      </c>
      <c r="AF238" s="21">
        <v>4194.8</v>
      </c>
      <c r="AG238" s="21">
        <v>3605.4</v>
      </c>
      <c r="AH238" s="21">
        <v>4847</v>
      </c>
      <c r="AI238" s="21">
        <v>21.6</v>
      </c>
      <c r="AJ238" s="21">
        <v>18.600000000000001</v>
      </c>
      <c r="AK238" s="22">
        <v>25</v>
      </c>
    </row>
    <row r="239" spans="1:37">
      <c r="A239" s="6" t="s">
        <v>452</v>
      </c>
      <c r="B239" s="55" t="s">
        <v>453</v>
      </c>
      <c r="C239" s="44">
        <v>24434.400000000001</v>
      </c>
      <c r="D239" s="21">
        <v>3068</v>
      </c>
      <c r="E239" s="21">
        <v>2637.9</v>
      </c>
      <c r="F239" s="21">
        <v>3514.4</v>
      </c>
      <c r="G239" s="21">
        <v>12.6</v>
      </c>
      <c r="H239" s="21">
        <v>10.8</v>
      </c>
      <c r="I239" s="22">
        <v>14.4</v>
      </c>
      <c r="J239" s="44">
        <v>19933.599999999999</v>
      </c>
      <c r="K239" s="21">
        <v>2652.2</v>
      </c>
      <c r="L239" s="21">
        <v>2303.6</v>
      </c>
      <c r="M239" s="21">
        <v>3011.6</v>
      </c>
      <c r="N239" s="21">
        <v>13.3</v>
      </c>
      <c r="O239" s="21">
        <v>11.6</v>
      </c>
      <c r="P239" s="22">
        <v>15.1</v>
      </c>
      <c r="Q239" s="44">
        <v>11479.9</v>
      </c>
      <c r="R239" s="21">
        <v>1709.3</v>
      </c>
      <c r="S239" s="21">
        <v>1477.7</v>
      </c>
      <c r="T239" s="21">
        <v>1962.5</v>
      </c>
      <c r="U239" s="21">
        <v>14.9</v>
      </c>
      <c r="V239" s="21">
        <v>12.9</v>
      </c>
      <c r="W239" s="22">
        <v>17.100000000000001</v>
      </c>
      <c r="X239" s="44">
        <v>14517.6</v>
      </c>
      <c r="Y239" s="21">
        <v>2544.6999999999998</v>
      </c>
      <c r="Z239" s="21">
        <v>2168.6</v>
      </c>
      <c r="AA239" s="21">
        <v>2914</v>
      </c>
      <c r="AB239" s="21">
        <v>17.5</v>
      </c>
      <c r="AC239" s="21">
        <v>14.9</v>
      </c>
      <c r="AD239" s="22">
        <v>20.100000000000001</v>
      </c>
      <c r="AE239" s="35">
        <v>22224.6</v>
      </c>
      <c r="AF239" s="21">
        <v>5157</v>
      </c>
      <c r="AG239" s="21">
        <v>4442.3</v>
      </c>
      <c r="AH239" s="21">
        <v>5954.4</v>
      </c>
      <c r="AI239" s="21">
        <v>23.2</v>
      </c>
      <c r="AJ239" s="21">
        <v>20</v>
      </c>
      <c r="AK239" s="22">
        <v>26.8</v>
      </c>
    </row>
    <row r="240" spans="1:37">
      <c r="A240" s="6" t="s">
        <v>318</v>
      </c>
      <c r="B240" s="55" t="s">
        <v>319</v>
      </c>
      <c r="C240" s="44">
        <v>7175.2</v>
      </c>
      <c r="D240" s="21">
        <v>909.7</v>
      </c>
      <c r="E240" s="21">
        <v>780.2</v>
      </c>
      <c r="F240" s="21">
        <v>1042.4000000000001</v>
      </c>
      <c r="G240" s="21">
        <v>12.7</v>
      </c>
      <c r="H240" s="21">
        <v>10.9</v>
      </c>
      <c r="I240" s="22">
        <v>14.5</v>
      </c>
      <c r="J240" s="44">
        <v>8486</v>
      </c>
      <c r="K240" s="21">
        <v>1140</v>
      </c>
      <c r="L240" s="21">
        <v>989.6</v>
      </c>
      <c r="M240" s="21">
        <v>1298.5</v>
      </c>
      <c r="N240" s="21">
        <v>13.4</v>
      </c>
      <c r="O240" s="21">
        <v>11.7</v>
      </c>
      <c r="P240" s="22">
        <v>15.3</v>
      </c>
      <c r="Q240" s="44">
        <v>23118.6</v>
      </c>
      <c r="R240" s="21">
        <v>3475</v>
      </c>
      <c r="S240" s="21">
        <v>2998.8</v>
      </c>
      <c r="T240" s="21">
        <v>3985.4</v>
      </c>
      <c r="U240" s="21">
        <v>15</v>
      </c>
      <c r="V240" s="21">
        <v>13</v>
      </c>
      <c r="W240" s="22">
        <v>17.2</v>
      </c>
      <c r="X240" s="44">
        <v>19524.8</v>
      </c>
      <c r="Y240" s="21">
        <v>3453.9</v>
      </c>
      <c r="Z240" s="21">
        <v>2947.4</v>
      </c>
      <c r="AA240" s="21">
        <v>3959.8</v>
      </c>
      <c r="AB240" s="21">
        <v>17.7</v>
      </c>
      <c r="AC240" s="21">
        <v>15.1</v>
      </c>
      <c r="AD240" s="22">
        <v>20.3</v>
      </c>
      <c r="AE240" s="35">
        <v>50277.4</v>
      </c>
      <c r="AF240" s="21">
        <v>11766.7</v>
      </c>
      <c r="AG240" s="21">
        <v>10137.6</v>
      </c>
      <c r="AH240" s="21">
        <v>13566.3</v>
      </c>
      <c r="AI240" s="21">
        <v>23.4</v>
      </c>
      <c r="AJ240" s="21">
        <v>20.2</v>
      </c>
      <c r="AK240" s="22">
        <v>27</v>
      </c>
    </row>
    <row r="241" spans="1:37">
      <c r="A241" s="6" t="s">
        <v>672</v>
      </c>
      <c r="B241" s="55" t="s">
        <v>673</v>
      </c>
      <c r="C241" s="44">
        <v>19618.7</v>
      </c>
      <c r="D241" s="21">
        <v>2237.6999999999998</v>
      </c>
      <c r="E241" s="21">
        <v>1929.3</v>
      </c>
      <c r="F241" s="21">
        <v>2561.8000000000002</v>
      </c>
      <c r="G241" s="21">
        <v>11.4</v>
      </c>
      <c r="H241" s="21">
        <v>9.8000000000000007</v>
      </c>
      <c r="I241" s="22">
        <v>13.1</v>
      </c>
      <c r="J241" s="44">
        <v>35995.599999999999</v>
      </c>
      <c r="K241" s="21">
        <v>4354</v>
      </c>
      <c r="L241" s="21">
        <v>3814.5</v>
      </c>
      <c r="M241" s="21">
        <v>4932.3</v>
      </c>
      <c r="N241" s="21">
        <v>12.1</v>
      </c>
      <c r="O241" s="21">
        <v>10.6</v>
      </c>
      <c r="P241" s="22">
        <v>13.7</v>
      </c>
      <c r="Q241" s="44">
        <v>18601</v>
      </c>
      <c r="R241" s="21">
        <v>2521.6999999999998</v>
      </c>
      <c r="S241" s="21">
        <v>2180.4</v>
      </c>
      <c r="T241" s="21">
        <v>2895.8</v>
      </c>
      <c r="U241" s="21">
        <v>13.6</v>
      </c>
      <c r="V241" s="21">
        <v>11.7</v>
      </c>
      <c r="W241" s="22">
        <v>15.6</v>
      </c>
      <c r="X241" s="44">
        <v>3436.7</v>
      </c>
      <c r="Y241" s="21">
        <v>549.9</v>
      </c>
      <c r="Z241" s="21">
        <v>465.8</v>
      </c>
      <c r="AA241" s="21">
        <v>629.9</v>
      </c>
      <c r="AB241" s="21">
        <v>16</v>
      </c>
      <c r="AC241" s="21">
        <v>13.6</v>
      </c>
      <c r="AD241" s="22">
        <v>18.3</v>
      </c>
      <c r="AE241" s="35">
        <v>0</v>
      </c>
      <c r="AF241" s="21" t="s">
        <v>874</v>
      </c>
      <c r="AG241" s="21" t="s">
        <v>874</v>
      </c>
      <c r="AH241" s="21" t="s">
        <v>874</v>
      </c>
      <c r="AI241" s="21" t="s">
        <v>874</v>
      </c>
      <c r="AJ241" s="21" t="s">
        <v>874</v>
      </c>
      <c r="AK241" s="22" t="s">
        <v>874</v>
      </c>
    </row>
    <row r="242" spans="1:37">
      <c r="A242" s="6" t="s">
        <v>696</v>
      </c>
      <c r="B242" s="55" t="s">
        <v>697</v>
      </c>
      <c r="C242" s="44">
        <v>31609.200000000001</v>
      </c>
      <c r="D242" s="21">
        <v>3624</v>
      </c>
      <c r="E242" s="21">
        <v>3121.4</v>
      </c>
      <c r="F242" s="21">
        <v>4146.7</v>
      </c>
      <c r="G242" s="21">
        <v>11.5</v>
      </c>
      <c r="H242" s="21">
        <v>9.9</v>
      </c>
      <c r="I242" s="22">
        <v>13.1</v>
      </c>
      <c r="J242" s="44">
        <v>20957.099999999999</v>
      </c>
      <c r="K242" s="21">
        <v>2548.1</v>
      </c>
      <c r="L242" s="21">
        <v>2225.5</v>
      </c>
      <c r="M242" s="21">
        <v>2885.9</v>
      </c>
      <c r="N242" s="21">
        <v>12.2</v>
      </c>
      <c r="O242" s="21">
        <v>10.6</v>
      </c>
      <c r="P242" s="22">
        <v>13.8</v>
      </c>
      <c r="Q242" s="44">
        <v>9225.1</v>
      </c>
      <c r="R242" s="21">
        <v>1257</v>
      </c>
      <c r="S242" s="21">
        <v>1086.5999999999999</v>
      </c>
      <c r="T242" s="21">
        <v>1444.3</v>
      </c>
      <c r="U242" s="21">
        <v>13.6</v>
      </c>
      <c r="V242" s="21">
        <v>11.8</v>
      </c>
      <c r="W242" s="22">
        <v>15.7</v>
      </c>
      <c r="X242" s="44">
        <v>3668.6</v>
      </c>
      <c r="Y242" s="21">
        <v>590</v>
      </c>
      <c r="Z242" s="21">
        <v>500.3</v>
      </c>
      <c r="AA242" s="21">
        <v>675.5</v>
      </c>
      <c r="AB242" s="21">
        <v>16.100000000000001</v>
      </c>
      <c r="AC242" s="21">
        <v>13.6</v>
      </c>
      <c r="AD242" s="22">
        <v>18.399999999999999</v>
      </c>
      <c r="AE242" s="35">
        <v>0</v>
      </c>
      <c r="AF242" s="21" t="s">
        <v>874</v>
      </c>
      <c r="AG242" s="21" t="s">
        <v>874</v>
      </c>
      <c r="AH242" s="21" t="s">
        <v>874</v>
      </c>
      <c r="AI242" s="21" t="s">
        <v>874</v>
      </c>
      <c r="AJ242" s="21" t="s">
        <v>874</v>
      </c>
      <c r="AK242" s="22" t="s">
        <v>874</v>
      </c>
    </row>
    <row r="243" spans="1:37">
      <c r="A243" s="6" t="s">
        <v>336</v>
      </c>
      <c r="B243" s="55" t="s">
        <v>337</v>
      </c>
      <c r="C243" s="44">
        <v>6589.2</v>
      </c>
      <c r="D243" s="21">
        <v>833.2</v>
      </c>
      <c r="E243" s="21">
        <v>717</v>
      </c>
      <c r="F243" s="21">
        <v>953.2</v>
      </c>
      <c r="G243" s="21">
        <v>12.6</v>
      </c>
      <c r="H243" s="21">
        <v>10.9</v>
      </c>
      <c r="I243" s="22">
        <v>14.5</v>
      </c>
      <c r="J243" s="44">
        <v>25170.5</v>
      </c>
      <c r="K243" s="21">
        <v>3372.4</v>
      </c>
      <c r="L243" s="21">
        <v>2941.6</v>
      </c>
      <c r="M243" s="21">
        <v>3829.6</v>
      </c>
      <c r="N243" s="21">
        <v>13.4</v>
      </c>
      <c r="O243" s="21">
        <v>11.7</v>
      </c>
      <c r="P243" s="22">
        <v>15.2</v>
      </c>
      <c r="Q243" s="44">
        <v>20331.7</v>
      </c>
      <c r="R243" s="21">
        <v>3048</v>
      </c>
      <c r="S243" s="21">
        <v>2637.4</v>
      </c>
      <c r="T243" s="21">
        <v>3493.9</v>
      </c>
      <c r="U243" s="21">
        <v>15</v>
      </c>
      <c r="V243" s="21">
        <v>13</v>
      </c>
      <c r="W243" s="22">
        <v>17.2</v>
      </c>
      <c r="X243" s="44">
        <v>32946.9</v>
      </c>
      <c r="Y243" s="21">
        <v>5812.6</v>
      </c>
      <c r="Z243" s="21">
        <v>4961.3999999999996</v>
      </c>
      <c r="AA243" s="21">
        <v>6658.5</v>
      </c>
      <c r="AB243" s="21">
        <v>17.600000000000001</v>
      </c>
      <c r="AC243" s="21">
        <v>15.1</v>
      </c>
      <c r="AD243" s="22">
        <v>20.2</v>
      </c>
      <c r="AE243" s="35">
        <v>48099.7</v>
      </c>
      <c r="AF243" s="21">
        <v>11225.9</v>
      </c>
      <c r="AG243" s="21">
        <v>9684.7000000000007</v>
      </c>
      <c r="AH243" s="21">
        <v>12958</v>
      </c>
      <c r="AI243" s="21">
        <v>23.3</v>
      </c>
      <c r="AJ243" s="21">
        <v>20.100000000000001</v>
      </c>
      <c r="AK243" s="22">
        <v>26.9</v>
      </c>
    </row>
    <row r="244" spans="1:37">
      <c r="A244" s="6" t="s">
        <v>782</v>
      </c>
      <c r="B244" s="55" t="s">
        <v>783</v>
      </c>
      <c r="C244" s="44">
        <v>33802.199999999997</v>
      </c>
      <c r="D244" s="21">
        <v>3735.8</v>
      </c>
      <c r="E244" s="21">
        <v>3204.5</v>
      </c>
      <c r="F244" s="21">
        <v>4275.5</v>
      </c>
      <c r="G244" s="21">
        <v>11.1</v>
      </c>
      <c r="H244" s="21">
        <v>9.5</v>
      </c>
      <c r="I244" s="22">
        <v>12.6</v>
      </c>
      <c r="J244" s="44">
        <v>5118.8</v>
      </c>
      <c r="K244" s="21">
        <v>600</v>
      </c>
      <c r="L244" s="21">
        <v>523.29999999999995</v>
      </c>
      <c r="M244" s="21">
        <v>680.7</v>
      </c>
      <c r="N244" s="21">
        <v>11.7</v>
      </c>
      <c r="O244" s="21">
        <v>10.199999999999999</v>
      </c>
      <c r="P244" s="22">
        <v>13.3</v>
      </c>
      <c r="Q244" s="44">
        <v>4418.8</v>
      </c>
      <c r="R244" s="21">
        <v>580.6</v>
      </c>
      <c r="S244" s="21">
        <v>500.3</v>
      </c>
      <c r="T244" s="21">
        <v>668.5</v>
      </c>
      <c r="U244" s="21">
        <v>13.1</v>
      </c>
      <c r="V244" s="21">
        <v>11.3</v>
      </c>
      <c r="W244" s="22">
        <v>15.1</v>
      </c>
      <c r="X244" s="44">
        <v>1952.3</v>
      </c>
      <c r="Y244" s="21">
        <v>302.89999999999998</v>
      </c>
      <c r="Z244" s="21">
        <v>256.7</v>
      </c>
      <c r="AA244" s="21">
        <v>347.2</v>
      </c>
      <c r="AB244" s="21">
        <v>15.5</v>
      </c>
      <c r="AC244" s="21">
        <v>13.1</v>
      </c>
      <c r="AD244" s="22">
        <v>17.8</v>
      </c>
      <c r="AE244" s="35">
        <v>0</v>
      </c>
      <c r="AF244" s="21" t="s">
        <v>874</v>
      </c>
      <c r="AG244" s="21" t="s">
        <v>874</v>
      </c>
      <c r="AH244" s="21" t="s">
        <v>874</v>
      </c>
      <c r="AI244" s="21" t="s">
        <v>874</v>
      </c>
      <c r="AJ244" s="21" t="s">
        <v>874</v>
      </c>
      <c r="AK244" s="22" t="s">
        <v>874</v>
      </c>
    </row>
    <row r="245" spans="1:37">
      <c r="A245" s="6" t="s">
        <v>802</v>
      </c>
      <c r="B245" s="55" t="s">
        <v>803</v>
      </c>
      <c r="C245" s="44">
        <v>32933.199999999997</v>
      </c>
      <c r="D245" s="21">
        <v>3546.5</v>
      </c>
      <c r="E245" s="21">
        <v>3025.7</v>
      </c>
      <c r="F245" s="21">
        <v>4082.9</v>
      </c>
      <c r="G245" s="21">
        <v>10.8</v>
      </c>
      <c r="H245" s="21">
        <v>9.1999999999999993</v>
      </c>
      <c r="I245" s="22">
        <v>12.4</v>
      </c>
      <c r="J245" s="44">
        <v>29026.799999999999</v>
      </c>
      <c r="K245" s="21">
        <v>3316.9</v>
      </c>
      <c r="L245" s="21">
        <v>2869.5</v>
      </c>
      <c r="M245" s="21">
        <v>3778.4</v>
      </c>
      <c r="N245" s="21">
        <v>11.4</v>
      </c>
      <c r="O245" s="21">
        <v>9.9</v>
      </c>
      <c r="P245" s="22">
        <v>13</v>
      </c>
      <c r="Q245" s="44">
        <v>13433.1</v>
      </c>
      <c r="R245" s="21">
        <v>1722.5</v>
      </c>
      <c r="S245" s="21">
        <v>1479.4</v>
      </c>
      <c r="T245" s="21">
        <v>1991.3</v>
      </c>
      <c r="U245" s="21">
        <v>12.8</v>
      </c>
      <c r="V245" s="21">
        <v>11</v>
      </c>
      <c r="W245" s="22">
        <v>14.8</v>
      </c>
      <c r="X245" s="44">
        <v>9847.2000000000007</v>
      </c>
      <c r="Y245" s="21">
        <v>1493.5</v>
      </c>
      <c r="Z245" s="21">
        <v>1262.3</v>
      </c>
      <c r="AA245" s="21">
        <v>1720.8</v>
      </c>
      <c r="AB245" s="21">
        <v>15.2</v>
      </c>
      <c r="AC245" s="21">
        <v>12.8</v>
      </c>
      <c r="AD245" s="22">
        <v>17.5</v>
      </c>
      <c r="AE245" s="35">
        <v>4344.7</v>
      </c>
      <c r="AF245" s="21">
        <v>880.9</v>
      </c>
      <c r="AG245" s="21">
        <v>752.5</v>
      </c>
      <c r="AH245" s="21">
        <v>1027.7</v>
      </c>
      <c r="AI245" s="21">
        <v>20.3</v>
      </c>
      <c r="AJ245" s="21">
        <v>17.3</v>
      </c>
      <c r="AK245" s="22">
        <v>23.7</v>
      </c>
    </row>
    <row r="246" spans="1:37">
      <c r="A246" s="6" t="s">
        <v>408</v>
      </c>
      <c r="B246" s="55" t="s">
        <v>409</v>
      </c>
      <c r="C246" s="44">
        <v>4715.8999999999996</v>
      </c>
      <c r="D246" s="21">
        <v>562.79999999999995</v>
      </c>
      <c r="E246" s="21">
        <v>481.4</v>
      </c>
      <c r="F246" s="21">
        <v>644.20000000000005</v>
      </c>
      <c r="G246" s="21">
        <v>11.9</v>
      </c>
      <c r="H246" s="21">
        <v>10.199999999999999</v>
      </c>
      <c r="I246" s="22">
        <v>13.7</v>
      </c>
      <c r="J246" s="44">
        <v>11764.4</v>
      </c>
      <c r="K246" s="21">
        <v>1488.1</v>
      </c>
      <c r="L246" s="21">
        <v>1294.7</v>
      </c>
      <c r="M246" s="21">
        <v>1694</v>
      </c>
      <c r="N246" s="21">
        <v>12.6</v>
      </c>
      <c r="O246" s="21">
        <v>11</v>
      </c>
      <c r="P246" s="22">
        <v>14.4</v>
      </c>
      <c r="Q246" s="44">
        <v>19213.900000000001</v>
      </c>
      <c r="R246" s="21">
        <v>2721.4</v>
      </c>
      <c r="S246" s="21">
        <v>2344.9</v>
      </c>
      <c r="T246" s="21">
        <v>3131.4</v>
      </c>
      <c r="U246" s="21">
        <v>14.2</v>
      </c>
      <c r="V246" s="21">
        <v>12.2</v>
      </c>
      <c r="W246" s="22">
        <v>16.3</v>
      </c>
      <c r="X246" s="44">
        <v>18943</v>
      </c>
      <c r="Y246" s="21">
        <v>3161.6</v>
      </c>
      <c r="Z246" s="21">
        <v>2695.1</v>
      </c>
      <c r="AA246" s="21">
        <v>3627</v>
      </c>
      <c r="AB246" s="21">
        <v>16.7</v>
      </c>
      <c r="AC246" s="21">
        <v>14.2</v>
      </c>
      <c r="AD246" s="22">
        <v>19.100000000000001</v>
      </c>
      <c r="AE246" s="35">
        <v>16344.8</v>
      </c>
      <c r="AF246" s="21">
        <v>3619.6</v>
      </c>
      <c r="AG246" s="21">
        <v>3116.4</v>
      </c>
      <c r="AH246" s="21">
        <v>4174.1000000000004</v>
      </c>
      <c r="AI246" s="21">
        <v>22.1</v>
      </c>
      <c r="AJ246" s="21">
        <v>19.100000000000001</v>
      </c>
      <c r="AK246" s="22">
        <v>25.5</v>
      </c>
    </row>
    <row r="247" spans="1:37">
      <c r="A247" s="6" t="s">
        <v>610</v>
      </c>
      <c r="B247" s="55" t="s">
        <v>611</v>
      </c>
      <c r="C247" s="44">
        <v>23324.1</v>
      </c>
      <c r="D247" s="21">
        <v>2770.3</v>
      </c>
      <c r="E247" s="21">
        <v>2374.1</v>
      </c>
      <c r="F247" s="21">
        <v>3175.3</v>
      </c>
      <c r="G247" s="21">
        <v>11.9</v>
      </c>
      <c r="H247" s="21">
        <v>10.199999999999999</v>
      </c>
      <c r="I247" s="22">
        <v>13.6</v>
      </c>
      <c r="J247" s="44">
        <v>36304.699999999997</v>
      </c>
      <c r="K247" s="21">
        <v>4571.3999999999996</v>
      </c>
      <c r="L247" s="21">
        <v>3975.6</v>
      </c>
      <c r="M247" s="21">
        <v>5196</v>
      </c>
      <c r="N247" s="21">
        <v>12.6</v>
      </c>
      <c r="O247" s="21">
        <v>11</v>
      </c>
      <c r="P247" s="22">
        <v>14.3</v>
      </c>
      <c r="Q247" s="44">
        <v>17789.400000000001</v>
      </c>
      <c r="R247" s="21">
        <v>2509.1</v>
      </c>
      <c r="S247" s="21">
        <v>2163.1</v>
      </c>
      <c r="T247" s="21">
        <v>2882.2</v>
      </c>
      <c r="U247" s="21">
        <v>14.1</v>
      </c>
      <c r="V247" s="21">
        <v>12.2</v>
      </c>
      <c r="W247" s="22">
        <v>16.2</v>
      </c>
      <c r="X247" s="44">
        <v>11425</v>
      </c>
      <c r="Y247" s="21">
        <v>1899.9</v>
      </c>
      <c r="Z247" s="21">
        <v>1619.6</v>
      </c>
      <c r="AA247" s="21">
        <v>2182.1999999999998</v>
      </c>
      <c r="AB247" s="21">
        <v>16.600000000000001</v>
      </c>
      <c r="AC247" s="21">
        <v>14.2</v>
      </c>
      <c r="AD247" s="22">
        <v>19.100000000000001</v>
      </c>
      <c r="AE247" s="35">
        <v>14225.9</v>
      </c>
      <c r="AF247" s="21">
        <v>3142</v>
      </c>
      <c r="AG247" s="21">
        <v>2701.5</v>
      </c>
      <c r="AH247" s="21">
        <v>3638.6</v>
      </c>
      <c r="AI247" s="21">
        <v>22.1</v>
      </c>
      <c r="AJ247" s="21">
        <v>19</v>
      </c>
      <c r="AK247" s="22">
        <v>25.6</v>
      </c>
    </row>
    <row r="248" spans="1:37">
      <c r="A248" s="6" t="s">
        <v>338</v>
      </c>
      <c r="B248" s="55" t="s">
        <v>339</v>
      </c>
      <c r="C248" s="44">
        <v>2780.5</v>
      </c>
      <c r="D248" s="21">
        <v>345.4</v>
      </c>
      <c r="E248" s="21">
        <v>296.10000000000002</v>
      </c>
      <c r="F248" s="21">
        <v>395</v>
      </c>
      <c r="G248" s="21">
        <v>12.4</v>
      </c>
      <c r="H248" s="21">
        <v>10.6</v>
      </c>
      <c r="I248" s="22">
        <v>14.2</v>
      </c>
      <c r="J248" s="44">
        <v>13429.3</v>
      </c>
      <c r="K248" s="21">
        <v>1767.7</v>
      </c>
      <c r="L248" s="21">
        <v>1535.6</v>
      </c>
      <c r="M248" s="21">
        <v>2012.5</v>
      </c>
      <c r="N248" s="21">
        <v>13.2</v>
      </c>
      <c r="O248" s="21">
        <v>11.4</v>
      </c>
      <c r="P248" s="22">
        <v>15</v>
      </c>
      <c r="Q248" s="44">
        <v>22602.400000000001</v>
      </c>
      <c r="R248" s="21">
        <v>3329.8</v>
      </c>
      <c r="S248" s="21">
        <v>2874.5</v>
      </c>
      <c r="T248" s="21">
        <v>3821.6</v>
      </c>
      <c r="U248" s="21">
        <v>14.7</v>
      </c>
      <c r="V248" s="21">
        <v>12.7</v>
      </c>
      <c r="W248" s="22">
        <v>16.899999999999999</v>
      </c>
      <c r="X248" s="44">
        <v>22968.5</v>
      </c>
      <c r="Y248" s="21">
        <v>3983.9</v>
      </c>
      <c r="Z248" s="21">
        <v>3403.3</v>
      </c>
      <c r="AA248" s="21">
        <v>4566.1000000000004</v>
      </c>
      <c r="AB248" s="21">
        <v>17.3</v>
      </c>
      <c r="AC248" s="21">
        <v>14.8</v>
      </c>
      <c r="AD248" s="22">
        <v>19.899999999999999</v>
      </c>
      <c r="AE248" s="35">
        <v>41112.300000000003</v>
      </c>
      <c r="AF248" s="21">
        <v>9443.9</v>
      </c>
      <c r="AG248" s="21">
        <v>8144.2</v>
      </c>
      <c r="AH248" s="21">
        <v>10896</v>
      </c>
      <c r="AI248" s="21">
        <v>23</v>
      </c>
      <c r="AJ248" s="21">
        <v>19.8</v>
      </c>
      <c r="AK248" s="22">
        <v>26.5</v>
      </c>
    </row>
    <row r="249" spans="1:37">
      <c r="A249" s="6" t="s">
        <v>410</v>
      </c>
      <c r="B249" s="55" t="s">
        <v>411</v>
      </c>
      <c r="C249" s="44">
        <v>5332.5</v>
      </c>
      <c r="D249" s="21">
        <v>679.2</v>
      </c>
      <c r="E249" s="21">
        <v>581.4</v>
      </c>
      <c r="F249" s="21">
        <v>779.1</v>
      </c>
      <c r="G249" s="21">
        <v>12.7</v>
      </c>
      <c r="H249" s="21">
        <v>10.9</v>
      </c>
      <c r="I249" s="22">
        <v>14.6</v>
      </c>
      <c r="J249" s="44">
        <v>7993.7</v>
      </c>
      <c r="K249" s="21">
        <v>1078.7</v>
      </c>
      <c r="L249" s="21">
        <v>936.3</v>
      </c>
      <c r="M249" s="21">
        <v>1228.5999999999999</v>
      </c>
      <c r="N249" s="21">
        <v>13.5</v>
      </c>
      <c r="O249" s="21">
        <v>11.7</v>
      </c>
      <c r="P249" s="22">
        <v>15.4</v>
      </c>
      <c r="Q249" s="44">
        <v>9987.5</v>
      </c>
      <c r="R249" s="21">
        <v>1507.7</v>
      </c>
      <c r="S249" s="21">
        <v>1298.9000000000001</v>
      </c>
      <c r="T249" s="21">
        <v>1731.7</v>
      </c>
      <c r="U249" s="21">
        <v>15.1</v>
      </c>
      <c r="V249" s="21">
        <v>13</v>
      </c>
      <c r="W249" s="22">
        <v>17.3</v>
      </c>
      <c r="X249" s="44">
        <v>7181</v>
      </c>
      <c r="Y249" s="21">
        <v>1275.4000000000001</v>
      </c>
      <c r="Z249" s="21">
        <v>1086.7</v>
      </c>
      <c r="AA249" s="21">
        <v>1461</v>
      </c>
      <c r="AB249" s="21">
        <v>17.8</v>
      </c>
      <c r="AC249" s="21">
        <v>15.1</v>
      </c>
      <c r="AD249" s="22">
        <v>20.3</v>
      </c>
      <c r="AE249" s="35">
        <v>5740.3</v>
      </c>
      <c r="AF249" s="21">
        <v>1348.1</v>
      </c>
      <c r="AG249" s="21">
        <v>1161.7</v>
      </c>
      <c r="AH249" s="21">
        <v>1550.6</v>
      </c>
      <c r="AI249" s="21">
        <v>23.5</v>
      </c>
      <c r="AJ249" s="21">
        <v>20.2</v>
      </c>
      <c r="AK249" s="22">
        <v>27</v>
      </c>
    </row>
    <row r="250" spans="1:37">
      <c r="A250" s="6" t="s">
        <v>764</v>
      </c>
      <c r="B250" s="55" t="s">
        <v>765</v>
      </c>
      <c r="C250" s="44">
        <v>12919.9</v>
      </c>
      <c r="D250" s="21">
        <v>1405.9</v>
      </c>
      <c r="E250" s="21">
        <v>1203.5</v>
      </c>
      <c r="F250" s="21">
        <v>1613.4</v>
      </c>
      <c r="G250" s="21">
        <v>10.9</v>
      </c>
      <c r="H250" s="21">
        <v>9.3000000000000007</v>
      </c>
      <c r="I250" s="22">
        <v>12.5</v>
      </c>
      <c r="J250" s="44">
        <v>19503</v>
      </c>
      <c r="K250" s="21">
        <v>2251.3000000000002</v>
      </c>
      <c r="L250" s="21">
        <v>1961.7</v>
      </c>
      <c r="M250" s="21">
        <v>2557.9</v>
      </c>
      <c r="N250" s="21">
        <v>11.5</v>
      </c>
      <c r="O250" s="21">
        <v>10.1</v>
      </c>
      <c r="P250" s="22">
        <v>13.1</v>
      </c>
      <c r="Q250" s="44">
        <v>7350.1</v>
      </c>
      <c r="R250" s="21">
        <v>951.5</v>
      </c>
      <c r="S250" s="21">
        <v>820.5</v>
      </c>
      <c r="T250" s="21">
        <v>1097.0999999999999</v>
      </c>
      <c r="U250" s="21">
        <v>12.9</v>
      </c>
      <c r="V250" s="21">
        <v>11.2</v>
      </c>
      <c r="W250" s="22">
        <v>14.9</v>
      </c>
      <c r="X250" s="44">
        <v>4229</v>
      </c>
      <c r="Y250" s="21">
        <v>646.9</v>
      </c>
      <c r="Z250" s="21">
        <v>546.5</v>
      </c>
      <c r="AA250" s="21">
        <v>743.2</v>
      </c>
      <c r="AB250" s="21">
        <v>15.3</v>
      </c>
      <c r="AC250" s="21">
        <v>12.9</v>
      </c>
      <c r="AD250" s="22">
        <v>17.600000000000001</v>
      </c>
      <c r="AE250" s="35">
        <v>0</v>
      </c>
      <c r="AF250" s="21" t="s">
        <v>874</v>
      </c>
      <c r="AG250" s="21" t="s">
        <v>874</v>
      </c>
      <c r="AH250" s="21" t="s">
        <v>874</v>
      </c>
      <c r="AI250" s="21" t="s">
        <v>874</v>
      </c>
      <c r="AJ250" s="21" t="s">
        <v>874</v>
      </c>
      <c r="AK250" s="22" t="s">
        <v>874</v>
      </c>
    </row>
    <row r="251" spans="1:37">
      <c r="A251" s="6" t="s">
        <v>392</v>
      </c>
      <c r="B251" s="55" t="s">
        <v>393</v>
      </c>
      <c r="C251" s="44">
        <v>16371.2</v>
      </c>
      <c r="D251" s="21">
        <v>2065.9</v>
      </c>
      <c r="E251" s="21">
        <v>1784.2</v>
      </c>
      <c r="F251" s="21">
        <v>2350.6999999999998</v>
      </c>
      <c r="G251" s="21">
        <v>12.6</v>
      </c>
      <c r="H251" s="21">
        <v>10.9</v>
      </c>
      <c r="I251" s="22">
        <v>14.4</v>
      </c>
      <c r="J251" s="44">
        <v>23068.6</v>
      </c>
      <c r="K251" s="21">
        <v>3084.5</v>
      </c>
      <c r="L251" s="21">
        <v>2703.1</v>
      </c>
      <c r="M251" s="21">
        <v>3491.3</v>
      </c>
      <c r="N251" s="21">
        <v>13.4</v>
      </c>
      <c r="O251" s="21">
        <v>11.7</v>
      </c>
      <c r="P251" s="22">
        <v>15.1</v>
      </c>
      <c r="Q251" s="44">
        <v>22480.799999999999</v>
      </c>
      <c r="R251" s="21">
        <v>3362.9</v>
      </c>
      <c r="S251" s="21">
        <v>2915.8</v>
      </c>
      <c r="T251" s="21">
        <v>3858.1</v>
      </c>
      <c r="U251" s="21">
        <v>15</v>
      </c>
      <c r="V251" s="21">
        <v>13</v>
      </c>
      <c r="W251" s="22">
        <v>17.2</v>
      </c>
      <c r="X251" s="44">
        <v>12304.1</v>
      </c>
      <c r="Y251" s="21">
        <v>2165.6</v>
      </c>
      <c r="Z251" s="21">
        <v>1849</v>
      </c>
      <c r="AA251" s="21">
        <v>2469.3000000000002</v>
      </c>
      <c r="AB251" s="21">
        <v>17.600000000000001</v>
      </c>
      <c r="AC251" s="21">
        <v>15</v>
      </c>
      <c r="AD251" s="22">
        <v>20.100000000000001</v>
      </c>
      <c r="AE251" s="35">
        <v>2659.3</v>
      </c>
      <c r="AF251" s="21">
        <v>619</v>
      </c>
      <c r="AG251" s="21">
        <v>534.79999999999995</v>
      </c>
      <c r="AH251" s="21">
        <v>710.9</v>
      </c>
      <c r="AI251" s="21">
        <v>23.3</v>
      </c>
      <c r="AJ251" s="21">
        <v>20.100000000000001</v>
      </c>
      <c r="AK251" s="22">
        <v>26.7</v>
      </c>
    </row>
    <row r="252" spans="1:37">
      <c r="A252" s="6" t="s">
        <v>576</v>
      </c>
      <c r="B252" s="55" t="s">
        <v>577</v>
      </c>
      <c r="C252" s="44">
        <v>11059</v>
      </c>
      <c r="D252" s="21">
        <v>1291.8</v>
      </c>
      <c r="E252" s="21">
        <v>1105.5999999999999</v>
      </c>
      <c r="F252" s="21">
        <v>1483.2</v>
      </c>
      <c r="G252" s="21">
        <v>11.7</v>
      </c>
      <c r="H252" s="21">
        <v>10</v>
      </c>
      <c r="I252" s="22">
        <v>13.4</v>
      </c>
      <c r="J252" s="44">
        <v>21640</v>
      </c>
      <c r="K252" s="21">
        <v>2680.3</v>
      </c>
      <c r="L252" s="21">
        <v>2330.1</v>
      </c>
      <c r="M252" s="21">
        <v>3046.8</v>
      </c>
      <c r="N252" s="21">
        <v>12.4</v>
      </c>
      <c r="O252" s="21">
        <v>10.8</v>
      </c>
      <c r="P252" s="22">
        <v>14.1</v>
      </c>
      <c r="Q252" s="44">
        <v>11771.5</v>
      </c>
      <c r="R252" s="21">
        <v>1633.8</v>
      </c>
      <c r="S252" s="21">
        <v>1408.3</v>
      </c>
      <c r="T252" s="21">
        <v>1880.5</v>
      </c>
      <c r="U252" s="21">
        <v>13.9</v>
      </c>
      <c r="V252" s="21">
        <v>12</v>
      </c>
      <c r="W252" s="22">
        <v>16</v>
      </c>
      <c r="X252" s="44">
        <v>21892.2</v>
      </c>
      <c r="Y252" s="21">
        <v>3585.1</v>
      </c>
      <c r="Z252" s="21">
        <v>3045</v>
      </c>
      <c r="AA252" s="21">
        <v>4119.8999999999996</v>
      </c>
      <c r="AB252" s="21">
        <v>16.399999999999999</v>
      </c>
      <c r="AC252" s="21">
        <v>13.9</v>
      </c>
      <c r="AD252" s="22">
        <v>18.8</v>
      </c>
      <c r="AE252" s="35">
        <v>18277.3</v>
      </c>
      <c r="AF252" s="21">
        <v>3980.8</v>
      </c>
      <c r="AG252" s="21">
        <v>3412.9</v>
      </c>
      <c r="AH252" s="21">
        <v>4622.8999999999996</v>
      </c>
      <c r="AI252" s="21">
        <v>21.8</v>
      </c>
      <c r="AJ252" s="21">
        <v>18.7</v>
      </c>
      <c r="AK252" s="22">
        <v>25.3</v>
      </c>
    </row>
    <row r="253" spans="1:37">
      <c r="A253" s="6" t="s">
        <v>282</v>
      </c>
      <c r="B253" s="55" t="s">
        <v>283</v>
      </c>
      <c r="C253" s="44">
        <v>974.5</v>
      </c>
      <c r="D253" s="21">
        <v>135</v>
      </c>
      <c r="E253" s="21">
        <v>116.6</v>
      </c>
      <c r="F253" s="21">
        <v>153.30000000000001</v>
      </c>
      <c r="G253" s="21">
        <v>13.9</v>
      </c>
      <c r="H253" s="21">
        <v>12</v>
      </c>
      <c r="I253" s="22">
        <v>15.7</v>
      </c>
      <c r="J253" s="44">
        <v>8900.1</v>
      </c>
      <c r="K253" s="21">
        <v>1305.0999999999999</v>
      </c>
      <c r="L253" s="21">
        <v>1143.7</v>
      </c>
      <c r="M253" s="21">
        <v>1480</v>
      </c>
      <c r="N253" s="21">
        <v>14.7</v>
      </c>
      <c r="O253" s="21">
        <v>12.9</v>
      </c>
      <c r="P253" s="22">
        <v>16.600000000000001</v>
      </c>
      <c r="Q253" s="44">
        <v>22679</v>
      </c>
      <c r="R253" s="21">
        <v>3712.9</v>
      </c>
      <c r="S253" s="21">
        <v>3220.7</v>
      </c>
      <c r="T253" s="21">
        <v>4233.8</v>
      </c>
      <c r="U253" s="21">
        <v>16.399999999999999</v>
      </c>
      <c r="V253" s="21">
        <v>14.2</v>
      </c>
      <c r="W253" s="22">
        <v>18.7</v>
      </c>
      <c r="X253" s="44">
        <v>30598.5</v>
      </c>
      <c r="Y253" s="21">
        <v>5874</v>
      </c>
      <c r="Z253" s="21">
        <v>5034.6000000000004</v>
      </c>
      <c r="AA253" s="21">
        <v>6695.5</v>
      </c>
      <c r="AB253" s="21">
        <v>19.2</v>
      </c>
      <c r="AC253" s="21">
        <v>16.5</v>
      </c>
      <c r="AD253" s="22">
        <v>21.9</v>
      </c>
      <c r="AE253" s="35">
        <v>24003.8</v>
      </c>
      <c r="AF253" s="21">
        <v>6051.2</v>
      </c>
      <c r="AG253" s="21">
        <v>5253.4</v>
      </c>
      <c r="AH253" s="21">
        <v>6925.7</v>
      </c>
      <c r="AI253" s="21">
        <v>25.2</v>
      </c>
      <c r="AJ253" s="21">
        <v>21.9</v>
      </c>
      <c r="AK253" s="22">
        <v>28.9</v>
      </c>
    </row>
    <row r="254" spans="1:37">
      <c r="A254" s="6" t="s">
        <v>638</v>
      </c>
      <c r="B254" s="55" t="s">
        <v>639</v>
      </c>
      <c r="C254" s="44">
        <v>25466.6</v>
      </c>
      <c r="D254" s="21">
        <v>3035.7</v>
      </c>
      <c r="E254" s="21">
        <v>2615.4</v>
      </c>
      <c r="F254" s="21">
        <v>3470.5</v>
      </c>
      <c r="G254" s="21">
        <v>11.9</v>
      </c>
      <c r="H254" s="21">
        <v>10.3</v>
      </c>
      <c r="I254" s="22">
        <v>13.6</v>
      </c>
      <c r="J254" s="44">
        <v>26236.2</v>
      </c>
      <c r="K254" s="21">
        <v>3315.1</v>
      </c>
      <c r="L254" s="21">
        <v>2896.2</v>
      </c>
      <c r="M254" s="21">
        <v>3755.5</v>
      </c>
      <c r="N254" s="21">
        <v>12.6</v>
      </c>
      <c r="O254" s="21">
        <v>11</v>
      </c>
      <c r="P254" s="22">
        <v>14.3</v>
      </c>
      <c r="Q254" s="44">
        <v>9590.7999999999993</v>
      </c>
      <c r="R254" s="21">
        <v>1356.9</v>
      </c>
      <c r="S254" s="21">
        <v>1173.2</v>
      </c>
      <c r="T254" s="21">
        <v>1557.7</v>
      </c>
      <c r="U254" s="21">
        <v>14.1</v>
      </c>
      <c r="V254" s="21">
        <v>12.2</v>
      </c>
      <c r="W254" s="22">
        <v>16.2</v>
      </c>
      <c r="X254" s="44">
        <v>4248.3999999999996</v>
      </c>
      <c r="Y254" s="21">
        <v>708.4</v>
      </c>
      <c r="Z254" s="21">
        <v>601.29999999999995</v>
      </c>
      <c r="AA254" s="21">
        <v>810.1</v>
      </c>
      <c r="AB254" s="21">
        <v>16.7</v>
      </c>
      <c r="AC254" s="21">
        <v>14.2</v>
      </c>
      <c r="AD254" s="22">
        <v>19.100000000000001</v>
      </c>
      <c r="AE254" s="35">
        <v>443</v>
      </c>
      <c r="AF254" s="21">
        <v>98</v>
      </c>
      <c r="AG254" s="21">
        <v>84.2</v>
      </c>
      <c r="AH254" s="21">
        <v>113.5</v>
      </c>
      <c r="AI254" s="21">
        <v>22.1</v>
      </c>
      <c r="AJ254" s="21">
        <v>19</v>
      </c>
      <c r="AK254" s="22">
        <v>25.6</v>
      </c>
    </row>
    <row r="255" spans="1:37">
      <c r="A255" s="6" t="s">
        <v>698</v>
      </c>
      <c r="B255" s="55" t="s">
        <v>699</v>
      </c>
      <c r="C255" s="44">
        <v>20218.3</v>
      </c>
      <c r="D255" s="21">
        <v>2385.3000000000002</v>
      </c>
      <c r="E255" s="21">
        <v>2047.5</v>
      </c>
      <c r="F255" s="21">
        <v>2737.5</v>
      </c>
      <c r="G255" s="21">
        <v>11.8</v>
      </c>
      <c r="H255" s="21">
        <v>10.1</v>
      </c>
      <c r="I255" s="22">
        <v>13.5</v>
      </c>
      <c r="J255" s="44">
        <v>13185</v>
      </c>
      <c r="K255" s="21">
        <v>1649.2</v>
      </c>
      <c r="L255" s="21">
        <v>1436.8</v>
      </c>
      <c r="M255" s="21">
        <v>1873.3</v>
      </c>
      <c r="N255" s="21">
        <v>12.5</v>
      </c>
      <c r="O255" s="21">
        <v>10.9</v>
      </c>
      <c r="P255" s="22">
        <v>14.2</v>
      </c>
      <c r="Q255" s="44">
        <v>11131.9</v>
      </c>
      <c r="R255" s="21">
        <v>1559.6</v>
      </c>
      <c r="S255" s="21">
        <v>1348.7</v>
      </c>
      <c r="T255" s="21">
        <v>1794.8</v>
      </c>
      <c r="U255" s="21">
        <v>14</v>
      </c>
      <c r="V255" s="21">
        <v>12.1</v>
      </c>
      <c r="W255" s="22">
        <v>16.100000000000001</v>
      </c>
      <c r="X255" s="44">
        <v>3326</v>
      </c>
      <c r="Y255" s="21">
        <v>549.5</v>
      </c>
      <c r="Z255" s="21">
        <v>464.9</v>
      </c>
      <c r="AA255" s="21">
        <v>630.6</v>
      </c>
      <c r="AB255" s="21">
        <v>16.5</v>
      </c>
      <c r="AC255" s="21">
        <v>14</v>
      </c>
      <c r="AD255" s="22">
        <v>19</v>
      </c>
      <c r="AE255" s="35">
        <v>600.79999999999995</v>
      </c>
      <c r="AF255" s="21">
        <v>131.80000000000001</v>
      </c>
      <c r="AG255" s="21">
        <v>113</v>
      </c>
      <c r="AH255" s="21">
        <v>153.4</v>
      </c>
      <c r="AI255" s="21">
        <v>21.9</v>
      </c>
      <c r="AJ255" s="21">
        <v>18.8</v>
      </c>
      <c r="AK255" s="22">
        <v>25.5</v>
      </c>
    </row>
    <row r="256" spans="1:37">
      <c r="A256" s="6" t="s">
        <v>320</v>
      </c>
      <c r="B256" s="55" t="s">
        <v>321</v>
      </c>
      <c r="C256" s="44">
        <v>915.9</v>
      </c>
      <c r="D256" s="21">
        <v>113.2</v>
      </c>
      <c r="E256" s="21">
        <v>97.3</v>
      </c>
      <c r="F256" s="21">
        <v>129.19999999999999</v>
      </c>
      <c r="G256" s="21">
        <v>12.4</v>
      </c>
      <c r="H256" s="21">
        <v>10.6</v>
      </c>
      <c r="I256" s="22">
        <v>14.1</v>
      </c>
      <c r="J256" s="44">
        <v>15176.3</v>
      </c>
      <c r="K256" s="21">
        <v>1987.3</v>
      </c>
      <c r="L256" s="21">
        <v>1739.2</v>
      </c>
      <c r="M256" s="21">
        <v>2257</v>
      </c>
      <c r="N256" s="21">
        <v>13.1</v>
      </c>
      <c r="O256" s="21">
        <v>11.5</v>
      </c>
      <c r="P256" s="22">
        <v>14.9</v>
      </c>
      <c r="Q256" s="44">
        <v>15896.6</v>
      </c>
      <c r="R256" s="21">
        <v>2329</v>
      </c>
      <c r="S256" s="21">
        <v>2014.1</v>
      </c>
      <c r="T256" s="21">
        <v>2674.4</v>
      </c>
      <c r="U256" s="21">
        <v>14.7</v>
      </c>
      <c r="V256" s="21">
        <v>12.7</v>
      </c>
      <c r="W256" s="22">
        <v>16.8</v>
      </c>
      <c r="X256" s="44">
        <v>17338.099999999999</v>
      </c>
      <c r="Y256" s="21">
        <v>2989.3</v>
      </c>
      <c r="Z256" s="21">
        <v>2548.5</v>
      </c>
      <c r="AA256" s="21">
        <v>3418.5</v>
      </c>
      <c r="AB256" s="21">
        <v>17.2</v>
      </c>
      <c r="AC256" s="21">
        <v>14.7</v>
      </c>
      <c r="AD256" s="22">
        <v>19.7</v>
      </c>
      <c r="AE256" s="35">
        <v>21577.1</v>
      </c>
      <c r="AF256" s="21">
        <v>4922.3</v>
      </c>
      <c r="AG256" s="21">
        <v>4246.5</v>
      </c>
      <c r="AH256" s="21">
        <v>5665</v>
      </c>
      <c r="AI256" s="21">
        <v>22.8</v>
      </c>
      <c r="AJ256" s="21">
        <v>19.7</v>
      </c>
      <c r="AK256" s="22">
        <v>26.3</v>
      </c>
    </row>
    <row r="257" spans="1:37">
      <c r="A257" s="6" t="s">
        <v>850</v>
      </c>
      <c r="B257" s="55" t="s">
        <v>851</v>
      </c>
      <c r="C257" s="44">
        <v>26417.4</v>
      </c>
      <c r="D257" s="21">
        <v>2768.9</v>
      </c>
      <c r="E257" s="21">
        <v>2364.4</v>
      </c>
      <c r="F257" s="21">
        <v>3185.9</v>
      </c>
      <c r="G257" s="21">
        <v>10.5</v>
      </c>
      <c r="H257" s="21">
        <v>9</v>
      </c>
      <c r="I257" s="22">
        <v>12.1</v>
      </c>
      <c r="J257" s="44">
        <v>5821.5</v>
      </c>
      <c r="K257" s="21">
        <v>647.5</v>
      </c>
      <c r="L257" s="21">
        <v>560.9</v>
      </c>
      <c r="M257" s="21">
        <v>738.2</v>
      </c>
      <c r="N257" s="21">
        <v>11.1</v>
      </c>
      <c r="O257" s="21">
        <v>9.6</v>
      </c>
      <c r="P257" s="22">
        <v>12.7</v>
      </c>
      <c r="Q257" s="44">
        <v>9900.2000000000007</v>
      </c>
      <c r="R257" s="21">
        <v>1235.9000000000001</v>
      </c>
      <c r="S257" s="21">
        <v>1064.2</v>
      </c>
      <c r="T257" s="21">
        <v>1429.1</v>
      </c>
      <c r="U257" s="21">
        <v>12.5</v>
      </c>
      <c r="V257" s="21">
        <v>10.7</v>
      </c>
      <c r="W257" s="22">
        <v>14.4</v>
      </c>
      <c r="X257" s="44">
        <v>1419.3</v>
      </c>
      <c r="Y257" s="21">
        <v>209.6</v>
      </c>
      <c r="Z257" s="21">
        <v>176.5</v>
      </c>
      <c r="AA257" s="21">
        <v>241.5</v>
      </c>
      <c r="AB257" s="21">
        <v>14.8</v>
      </c>
      <c r="AC257" s="21">
        <v>12.4</v>
      </c>
      <c r="AD257" s="22">
        <v>17</v>
      </c>
      <c r="AE257" s="35">
        <v>620.70000000000005</v>
      </c>
      <c r="AF257" s="21">
        <v>122.6</v>
      </c>
      <c r="AG257" s="21">
        <v>104.5</v>
      </c>
      <c r="AH257" s="21">
        <v>143.6</v>
      </c>
      <c r="AI257" s="21">
        <v>19.8</v>
      </c>
      <c r="AJ257" s="21">
        <v>16.8</v>
      </c>
      <c r="AK257" s="22">
        <v>23.1</v>
      </c>
    </row>
    <row r="258" spans="1:37">
      <c r="A258" s="6" t="s">
        <v>588</v>
      </c>
      <c r="B258" s="55" t="s">
        <v>589</v>
      </c>
      <c r="C258" s="44">
        <v>8046.5</v>
      </c>
      <c r="D258" s="21">
        <v>941</v>
      </c>
      <c r="E258" s="21">
        <v>802.2</v>
      </c>
      <c r="F258" s="21">
        <v>1080.7</v>
      </c>
      <c r="G258" s="21">
        <v>11.7</v>
      </c>
      <c r="H258" s="21">
        <v>10</v>
      </c>
      <c r="I258" s="22">
        <v>13.4</v>
      </c>
      <c r="J258" s="44">
        <v>17941.5</v>
      </c>
      <c r="K258" s="21">
        <v>2224.6</v>
      </c>
      <c r="L258" s="21">
        <v>1928.8</v>
      </c>
      <c r="M258" s="21">
        <v>2540.1999999999998</v>
      </c>
      <c r="N258" s="21">
        <v>12.4</v>
      </c>
      <c r="O258" s="21">
        <v>10.8</v>
      </c>
      <c r="P258" s="22">
        <v>14.2</v>
      </c>
      <c r="Q258" s="44">
        <v>12724.4</v>
      </c>
      <c r="R258" s="21">
        <v>1767.8</v>
      </c>
      <c r="S258" s="21">
        <v>1518.8</v>
      </c>
      <c r="T258" s="21">
        <v>2036.1</v>
      </c>
      <c r="U258" s="21">
        <v>13.9</v>
      </c>
      <c r="V258" s="21">
        <v>11.9</v>
      </c>
      <c r="W258" s="22">
        <v>16</v>
      </c>
      <c r="X258" s="44">
        <v>22583.4</v>
      </c>
      <c r="Y258" s="21">
        <v>3700.9</v>
      </c>
      <c r="Z258" s="21">
        <v>3148.6</v>
      </c>
      <c r="AA258" s="21">
        <v>4257.6000000000004</v>
      </c>
      <c r="AB258" s="21">
        <v>16.399999999999999</v>
      </c>
      <c r="AC258" s="21">
        <v>13.9</v>
      </c>
      <c r="AD258" s="22">
        <v>18.899999999999999</v>
      </c>
      <c r="AE258" s="35">
        <v>6525.2</v>
      </c>
      <c r="AF258" s="21">
        <v>1421.7</v>
      </c>
      <c r="AG258" s="21">
        <v>1221.4000000000001</v>
      </c>
      <c r="AH258" s="21">
        <v>1645.5</v>
      </c>
      <c r="AI258" s="21">
        <v>21.8</v>
      </c>
      <c r="AJ258" s="21">
        <v>18.7</v>
      </c>
      <c r="AK258" s="22">
        <v>25.2</v>
      </c>
    </row>
    <row r="259" spans="1:37">
      <c r="A259" s="6" t="s">
        <v>720</v>
      </c>
      <c r="B259" s="55" t="s">
        <v>721</v>
      </c>
      <c r="C259" s="44">
        <v>22767.7</v>
      </c>
      <c r="D259" s="21">
        <v>2561</v>
      </c>
      <c r="E259" s="21">
        <v>2193.3000000000002</v>
      </c>
      <c r="F259" s="21">
        <v>2936.3</v>
      </c>
      <c r="G259" s="21">
        <v>11.2</v>
      </c>
      <c r="H259" s="21">
        <v>9.6</v>
      </c>
      <c r="I259" s="22">
        <v>12.9</v>
      </c>
      <c r="J259" s="44">
        <v>20030.900000000001</v>
      </c>
      <c r="K259" s="21">
        <v>2389.6</v>
      </c>
      <c r="L259" s="21">
        <v>2082.6</v>
      </c>
      <c r="M259" s="21">
        <v>2713.4</v>
      </c>
      <c r="N259" s="21">
        <v>11.9</v>
      </c>
      <c r="O259" s="21">
        <v>10.4</v>
      </c>
      <c r="P259" s="22">
        <v>13.5</v>
      </c>
      <c r="Q259" s="44">
        <v>11440.5</v>
      </c>
      <c r="R259" s="21">
        <v>1529.9</v>
      </c>
      <c r="S259" s="21">
        <v>1318.8</v>
      </c>
      <c r="T259" s="21">
        <v>1761.2</v>
      </c>
      <c r="U259" s="21">
        <v>13.4</v>
      </c>
      <c r="V259" s="21">
        <v>11.5</v>
      </c>
      <c r="W259" s="22">
        <v>15.4</v>
      </c>
      <c r="X259" s="44">
        <v>6666.1</v>
      </c>
      <c r="Y259" s="21">
        <v>1052.5</v>
      </c>
      <c r="Z259" s="21">
        <v>892.1</v>
      </c>
      <c r="AA259" s="21">
        <v>1207.2</v>
      </c>
      <c r="AB259" s="21">
        <v>15.8</v>
      </c>
      <c r="AC259" s="21">
        <v>13.4</v>
      </c>
      <c r="AD259" s="22">
        <v>18.100000000000001</v>
      </c>
      <c r="AE259" s="35">
        <v>2357.8000000000002</v>
      </c>
      <c r="AF259" s="21">
        <v>495.9</v>
      </c>
      <c r="AG259" s="21">
        <v>425.1</v>
      </c>
      <c r="AH259" s="21">
        <v>575.79999999999995</v>
      </c>
      <c r="AI259" s="21">
        <v>21</v>
      </c>
      <c r="AJ259" s="21">
        <v>18</v>
      </c>
      <c r="AK259" s="22">
        <v>24.4</v>
      </c>
    </row>
    <row r="260" spans="1:37">
      <c r="A260" s="6" t="s">
        <v>312</v>
      </c>
      <c r="B260" s="55" t="s">
        <v>313</v>
      </c>
      <c r="C260" s="44">
        <v>3480.2</v>
      </c>
      <c r="D260" s="21">
        <v>436.7</v>
      </c>
      <c r="E260" s="21">
        <v>376.7</v>
      </c>
      <c r="F260" s="21">
        <v>497.2</v>
      </c>
      <c r="G260" s="21">
        <v>12.5</v>
      </c>
      <c r="H260" s="21">
        <v>10.8</v>
      </c>
      <c r="I260" s="22">
        <v>14.3</v>
      </c>
      <c r="J260" s="44">
        <v>12695.3</v>
      </c>
      <c r="K260" s="21">
        <v>1687.9</v>
      </c>
      <c r="L260" s="21">
        <v>1482.1</v>
      </c>
      <c r="M260" s="21">
        <v>1912.7</v>
      </c>
      <c r="N260" s="21">
        <v>13.3</v>
      </c>
      <c r="O260" s="21">
        <v>11.7</v>
      </c>
      <c r="P260" s="22">
        <v>15.1</v>
      </c>
      <c r="Q260" s="44">
        <v>14415.1</v>
      </c>
      <c r="R260" s="21">
        <v>2143.9</v>
      </c>
      <c r="S260" s="21">
        <v>1858.5</v>
      </c>
      <c r="T260" s="21">
        <v>2457.5</v>
      </c>
      <c r="U260" s="21">
        <v>14.9</v>
      </c>
      <c r="V260" s="21">
        <v>12.9</v>
      </c>
      <c r="W260" s="22">
        <v>17</v>
      </c>
      <c r="X260" s="44">
        <v>26809.9</v>
      </c>
      <c r="Y260" s="21">
        <v>4690.6000000000004</v>
      </c>
      <c r="Z260" s="21">
        <v>3998.3</v>
      </c>
      <c r="AA260" s="21">
        <v>5357.2</v>
      </c>
      <c r="AB260" s="21">
        <v>17.5</v>
      </c>
      <c r="AC260" s="21">
        <v>14.9</v>
      </c>
      <c r="AD260" s="22">
        <v>20</v>
      </c>
      <c r="AE260" s="35">
        <v>19177.5</v>
      </c>
      <c r="AF260" s="21">
        <v>4436.1000000000004</v>
      </c>
      <c r="AG260" s="21">
        <v>3832.2</v>
      </c>
      <c r="AH260" s="21">
        <v>5104.3999999999996</v>
      </c>
      <c r="AI260" s="21">
        <v>23.1</v>
      </c>
      <c r="AJ260" s="21">
        <v>20</v>
      </c>
      <c r="AK260" s="22">
        <v>26.6</v>
      </c>
    </row>
    <row r="261" spans="1:37">
      <c r="A261" s="6" t="s">
        <v>374</v>
      </c>
      <c r="B261" s="55" t="s">
        <v>375</v>
      </c>
      <c r="C261" s="44">
        <v>0</v>
      </c>
      <c r="D261" s="21" t="s">
        <v>874</v>
      </c>
      <c r="E261" s="21" t="s">
        <v>874</v>
      </c>
      <c r="F261" s="21" t="s">
        <v>874</v>
      </c>
      <c r="G261" s="21" t="s">
        <v>874</v>
      </c>
      <c r="H261" s="21" t="s">
        <v>874</v>
      </c>
      <c r="I261" s="22" t="s">
        <v>874</v>
      </c>
      <c r="J261" s="44">
        <v>5573</v>
      </c>
      <c r="K261" s="21">
        <v>720.9</v>
      </c>
      <c r="L261" s="21">
        <v>632.6</v>
      </c>
      <c r="M261" s="21">
        <v>815.8</v>
      </c>
      <c r="N261" s="21">
        <v>12.9</v>
      </c>
      <c r="O261" s="21">
        <v>11.4</v>
      </c>
      <c r="P261" s="22">
        <v>14.6</v>
      </c>
      <c r="Q261" s="44">
        <v>9686.4</v>
      </c>
      <c r="R261" s="21">
        <v>1402.7</v>
      </c>
      <c r="S261" s="21">
        <v>1215.5</v>
      </c>
      <c r="T261" s="21">
        <v>1607.8</v>
      </c>
      <c r="U261" s="21">
        <v>14.5</v>
      </c>
      <c r="V261" s="21">
        <v>12.5</v>
      </c>
      <c r="W261" s="22">
        <v>16.600000000000001</v>
      </c>
      <c r="X261" s="44">
        <v>23238</v>
      </c>
      <c r="Y261" s="21">
        <v>3963.4</v>
      </c>
      <c r="Z261" s="21">
        <v>3369.8</v>
      </c>
      <c r="AA261" s="21">
        <v>4532.3999999999996</v>
      </c>
      <c r="AB261" s="21">
        <v>17.100000000000001</v>
      </c>
      <c r="AC261" s="21">
        <v>14.5</v>
      </c>
      <c r="AD261" s="22">
        <v>19.5</v>
      </c>
      <c r="AE261" s="35">
        <v>2123.6</v>
      </c>
      <c r="AF261" s="21">
        <v>480</v>
      </c>
      <c r="AG261" s="21">
        <v>414.1</v>
      </c>
      <c r="AH261" s="21">
        <v>553.70000000000005</v>
      </c>
      <c r="AI261" s="21">
        <v>22.6</v>
      </c>
      <c r="AJ261" s="21">
        <v>19.5</v>
      </c>
      <c r="AK261" s="22">
        <v>26.1</v>
      </c>
    </row>
    <row r="262" spans="1:37">
      <c r="A262" s="6" t="s">
        <v>804</v>
      </c>
      <c r="B262" s="55" t="s">
        <v>805</v>
      </c>
      <c r="C262" s="44">
        <v>1950</v>
      </c>
      <c r="D262" s="21">
        <v>184</v>
      </c>
      <c r="E262" s="21">
        <v>154.69999999999999</v>
      </c>
      <c r="F262" s="21">
        <v>213.6</v>
      </c>
      <c r="G262" s="21">
        <v>9.4</v>
      </c>
      <c r="H262" s="21">
        <v>7.9</v>
      </c>
      <c r="I262" s="22">
        <v>11</v>
      </c>
      <c r="J262" s="44">
        <v>6454.9</v>
      </c>
      <c r="K262" s="21">
        <v>647.1</v>
      </c>
      <c r="L262" s="21">
        <v>554.6</v>
      </c>
      <c r="M262" s="21">
        <v>743.4</v>
      </c>
      <c r="N262" s="21">
        <v>10</v>
      </c>
      <c r="O262" s="21">
        <v>8.6</v>
      </c>
      <c r="P262" s="22">
        <v>11.5</v>
      </c>
      <c r="Q262" s="44">
        <v>8082.4</v>
      </c>
      <c r="R262" s="21">
        <v>911.6</v>
      </c>
      <c r="S262" s="21">
        <v>772.6</v>
      </c>
      <c r="T262" s="21">
        <v>1059.0999999999999</v>
      </c>
      <c r="U262" s="21">
        <v>11.3</v>
      </c>
      <c r="V262" s="21">
        <v>9.6</v>
      </c>
      <c r="W262" s="22">
        <v>13.1</v>
      </c>
      <c r="X262" s="44">
        <v>33402.199999999997</v>
      </c>
      <c r="Y262" s="21">
        <v>4474</v>
      </c>
      <c r="Z262" s="21">
        <v>3743.4</v>
      </c>
      <c r="AA262" s="21">
        <v>5207.6000000000004</v>
      </c>
      <c r="AB262" s="21">
        <v>13.4</v>
      </c>
      <c r="AC262" s="21">
        <v>11.2</v>
      </c>
      <c r="AD262" s="22">
        <v>15.6</v>
      </c>
      <c r="AE262" s="35">
        <v>26149.599999999999</v>
      </c>
      <c r="AF262" s="21">
        <v>4723.8</v>
      </c>
      <c r="AG262" s="21">
        <v>3991.3</v>
      </c>
      <c r="AH262" s="21">
        <v>5556.3</v>
      </c>
      <c r="AI262" s="21">
        <v>18.100000000000001</v>
      </c>
      <c r="AJ262" s="21">
        <v>15.3</v>
      </c>
      <c r="AK262" s="22">
        <v>21.2</v>
      </c>
    </row>
    <row r="263" spans="1:37">
      <c r="A263" s="6" t="s">
        <v>744</v>
      </c>
      <c r="B263" s="55" t="s">
        <v>745</v>
      </c>
      <c r="C263" s="44">
        <v>38505.199999999997</v>
      </c>
      <c r="D263" s="21">
        <v>4165.7</v>
      </c>
      <c r="E263" s="21">
        <v>3569.7</v>
      </c>
      <c r="F263" s="21">
        <v>4779.2</v>
      </c>
      <c r="G263" s="21">
        <v>10.8</v>
      </c>
      <c r="H263" s="21">
        <v>9.3000000000000007</v>
      </c>
      <c r="I263" s="22">
        <v>12.4</v>
      </c>
      <c r="J263" s="44">
        <v>27754.799999999999</v>
      </c>
      <c r="K263" s="21">
        <v>3185.5</v>
      </c>
      <c r="L263" s="21">
        <v>2768</v>
      </c>
      <c r="M263" s="21">
        <v>3618.9</v>
      </c>
      <c r="N263" s="21">
        <v>11.5</v>
      </c>
      <c r="O263" s="21">
        <v>10</v>
      </c>
      <c r="P263" s="22">
        <v>13</v>
      </c>
      <c r="Q263" s="44">
        <v>15695.5</v>
      </c>
      <c r="R263" s="21">
        <v>2020.6</v>
      </c>
      <c r="S263" s="21">
        <v>1741.2</v>
      </c>
      <c r="T263" s="21">
        <v>2329.4</v>
      </c>
      <c r="U263" s="21">
        <v>12.9</v>
      </c>
      <c r="V263" s="21">
        <v>11.1</v>
      </c>
      <c r="W263" s="22">
        <v>14.8</v>
      </c>
      <c r="X263" s="44">
        <v>15248.8</v>
      </c>
      <c r="Y263" s="21">
        <v>2320.1</v>
      </c>
      <c r="Z263" s="21">
        <v>1962.2</v>
      </c>
      <c r="AA263" s="21">
        <v>2664.8</v>
      </c>
      <c r="AB263" s="21">
        <v>15.2</v>
      </c>
      <c r="AC263" s="21">
        <v>12.9</v>
      </c>
      <c r="AD263" s="22">
        <v>17.5</v>
      </c>
      <c r="AE263" s="35">
        <v>7351.7</v>
      </c>
      <c r="AF263" s="21">
        <v>1493.2</v>
      </c>
      <c r="AG263" s="21">
        <v>1277.8</v>
      </c>
      <c r="AH263" s="21">
        <v>1737.7</v>
      </c>
      <c r="AI263" s="21">
        <v>20.3</v>
      </c>
      <c r="AJ263" s="21">
        <v>17.399999999999999</v>
      </c>
      <c r="AK263" s="22">
        <v>23.6</v>
      </c>
    </row>
    <row r="264" spans="1:37">
      <c r="A264" s="6" t="s">
        <v>806</v>
      </c>
      <c r="B264" s="55" t="s">
        <v>807</v>
      </c>
      <c r="C264" s="44">
        <v>24743.4</v>
      </c>
      <c r="D264" s="21">
        <v>2611</v>
      </c>
      <c r="E264" s="21">
        <v>2233.9</v>
      </c>
      <c r="F264" s="21">
        <v>2998.2</v>
      </c>
      <c r="G264" s="21">
        <v>10.6</v>
      </c>
      <c r="H264" s="21">
        <v>9</v>
      </c>
      <c r="I264" s="22">
        <v>12.1</v>
      </c>
      <c r="J264" s="44">
        <v>16460.099999999999</v>
      </c>
      <c r="K264" s="21">
        <v>1843.1</v>
      </c>
      <c r="L264" s="21">
        <v>1603</v>
      </c>
      <c r="M264" s="21">
        <v>2096</v>
      </c>
      <c r="N264" s="21">
        <v>11.2</v>
      </c>
      <c r="O264" s="21">
        <v>9.6999999999999993</v>
      </c>
      <c r="P264" s="22">
        <v>12.7</v>
      </c>
      <c r="Q264" s="44">
        <v>11644.1</v>
      </c>
      <c r="R264" s="21">
        <v>1463</v>
      </c>
      <c r="S264" s="21">
        <v>1260.7</v>
      </c>
      <c r="T264" s="21">
        <v>1687.9</v>
      </c>
      <c r="U264" s="21">
        <v>12.6</v>
      </c>
      <c r="V264" s="21">
        <v>10.8</v>
      </c>
      <c r="W264" s="22">
        <v>14.5</v>
      </c>
      <c r="X264" s="44">
        <v>3356.7</v>
      </c>
      <c r="Y264" s="21">
        <v>498.8</v>
      </c>
      <c r="Z264" s="21">
        <v>420.8</v>
      </c>
      <c r="AA264" s="21">
        <v>574</v>
      </c>
      <c r="AB264" s="21">
        <v>14.9</v>
      </c>
      <c r="AC264" s="21">
        <v>12.5</v>
      </c>
      <c r="AD264" s="22">
        <v>17.100000000000001</v>
      </c>
      <c r="AE264" s="35">
        <v>622.79999999999995</v>
      </c>
      <c r="AF264" s="21">
        <v>123.7</v>
      </c>
      <c r="AG264" s="21">
        <v>105.6</v>
      </c>
      <c r="AH264" s="21">
        <v>144.30000000000001</v>
      </c>
      <c r="AI264" s="21">
        <v>19.899999999999999</v>
      </c>
      <c r="AJ264" s="21">
        <v>17</v>
      </c>
      <c r="AK264" s="22">
        <v>23.2</v>
      </c>
    </row>
    <row r="265" spans="1:37">
      <c r="A265" s="6" t="s">
        <v>870</v>
      </c>
      <c r="B265" s="55" t="s">
        <v>871</v>
      </c>
      <c r="C265" s="44">
        <v>21975.9</v>
      </c>
      <c r="D265" s="21">
        <v>2225.6999999999998</v>
      </c>
      <c r="E265" s="21">
        <v>1884.4</v>
      </c>
      <c r="F265" s="21">
        <v>2571.3000000000002</v>
      </c>
      <c r="G265" s="21">
        <v>10.1</v>
      </c>
      <c r="H265" s="21">
        <v>8.6</v>
      </c>
      <c r="I265" s="22">
        <v>11.7</v>
      </c>
      <c r="J265" s="44">
        <v>19801.3</v>
      </c>
      <c r="K265" s="21">
        <v>2128.9</v>
      </c>
      <c r="L265" s="21">
        <v>1844.5</v>
      </c>
      <c r="M265" s="21">
        <v>2437.6</v>
      </c>
      <c r="N265" s="21">
        <v>10.8</v>
      </c>
      <c r="O265" s="21">
        <v>9.3000000000000007</v>
      </c>
      <c r="P265" s="22">
        <v>12.3</v>
      </c>
      <c r="Q265" s="44">
        <v>5117.8</v>
      </c>
      <c r="R265" s="21">
        <v>618</v>
      </c>
      <c r="S265" s="21">
        <v>529.5</v>
      </c>
      <c r="T265" s="21">
        <v>716.7</v>
      </c>
      <c r="U265" s="21">
        <v>12.1</v>
      </c>
      <c r="V265" s="21">
        <v>10.3</v>
      </c>
      <c r="W265" s="22">
        <v>14</v>
      </c>
      <c r="X265" s="44">
        <v>0</v>
      </c>
      <c r="Y265" s="21" t="s">
        <v>874</v>
      </c>
      <c r="Z265" s="21" t="s">
        <v>874</v>
      </c>
      <c r="AA265" s="21" t="s">
        <v>874</v>
      </c>
      <c r="AB265" s="21" t="s">
        <v>874</v>
      </c>
      <c r="AC265" s="21" t="s">
        <v>874</v>
      </c>
      <c r="AD265" s="22" t="s">
        <v>874</v>
      </c>
      <c r="AE265" s="35">
        <v>0</v>
      </c>
      <c r="AF265" s="21" t="s">
        <v>874</v>
      </c>
      <c r="AG265" s="21" t="s">
        <v>874</v>
      </c>
      <c r="AH265" s="21" t="s">
        <v>874</v>
      </c>
      <c r="AI265" s="21" t="s">
        <v>874</v>
      </c>
      <c r="AJ265" s="21" t="s">
        <v>874</v>
      </c>
      <c r="AK265" s="22" t="s">
        <v>874</v>
      </c>
    </row>
    <row r="266" spans="1:37">
      <c r="A266" s="6" t="s">
        <v>830</v>
      </c>
      <c r="B266" s="55" t="s">
        <v>831</v>
      </c>
      <c r="C266" s="44">
        <v>39514</v>
      </c>
      <c r="D266" s="21">
        <v>4193.6000000000004</v>
      </c>
      <c r="E266" s="21">
        <v>3594.1</v>
      </c>
      <c r="F266" s="21">
        <v>4814.5</v>
      </c>
      <c r="G266" s="21">
        <v>10.6</v>
      </c>
      <c r="H266" s="21">
        <v>9.1</v>
      </c>
      <c r="I266" s="22">
        <v>12.2</v>
      </c>
      <c r="J266" s="44">
        <v>22545.7</v>
      </c>
      <c r="K266" s="21">
        <v>2539</v>
      </c>
      <c r="L266" s="21">
        <v>2208.9</v>
      </c>
      <c r="M266" s="21">
        <v>2887</v>
      </c>
      <c r="N266" s="21">
        <v>11.3</v>
      </c>
      <c r="O266" s="21">
        <v>9.8000000000000007</v>
      </c>
      <c r="P266" s="22">
        <v>12.8</v>
      </c>
      <c r="Q266" s="44">
        <v>4856.1000000000004</v>
      </c>
      <c r="R266" s="21">
        <v>613.70000000000005</v>
      </c>
      <c r="S266" s="21">
        <v>529.4</v>
      </c>
      <c r="T266" s="21">
        <v>707.6</v>
      </c>
      <c r="U266" s="21">
        <v>12.6</v>
      </c>
      <c r="V266" s="21">
        <v>10.9</v>
      </c>
      <c r="W266" s="22">
        <v>14.6</v>
      </c>
      <c r="X266" s="44">
        <v>0</v>
      </c>
      <c r="Y266" s="21" t="s">
        <v>874</v>
      </c>
      <c r="Z266" s="21" t="s">
        <v>874</v>
      </c>
      <c r="AA266" s="21" t="s">
        <v>874</v>
      </c>
      <c r="AB266" s="21" t="s">
        <v>874</v>
      </c>
      <c r="AC266" s="21" t="s">
        <v>874</v>
      </c>
      <c r="AD266" s="22" t="s">
        <v>874</v>
      </c>
      <c r="AE266" s="35">
        <v>541.20000000000005</v>
      </c>
      <c r="AF266" s="21">
        <v>108.1</v>
      </c>
      <c r="AG266" s="21">
        <v>92.3</v>
      </c>
      <c r="AH266" s="21">
        <v>126.1</v>
      </c>
      <c r="AI266" s="21">
        <v>20</v>
      </c>
      <c r="AJ266" s="21">
        <v>17.100000000000001</v>
      </c>
      <c r="AK266" s="22">
        <v>23.3</v>
      </c>
    </row>
    <row r="267" spans="1:37">
      <c r="A267" s="6" t="s">
        <v>364</v>
      </c>
      <c r="B267" s="55" t="s">
        <v>365</v>
      </c>
      <c r="C267" s="44">
        <v>17493</v>
      </c>
      <c r="D267" s="21">
        <v>2166.6999999999998</v>
      </c>
      <c r="E267" s="21">
        <v>1861.5</v>
      </c>
      <c r="F267" s="21">
        <v>2475.4</v>
      </c>
      <c r="G267" s="21">
        <v>12.4</v>
      </c>
      <c r="H267" s="21">
        <v>10.6</v>
      </c>
      <c r="I267" s="22">
        <v>14.2</v>
      </c>
      <c r="J267" s="44">
        <v>29431.8</v>
      </c>
      <c r="K267" s="21">
        <v>3863</v>
      </c>
      <c r="L267" s="21">
        <v>3364.8</v>
      </c>
      <c r="M267" s="21">
        <v>4390.6000000000004</v>
      </c>
      <c r="N267" s="21">
        <v>13.1</v>
      </c>
      <c r="O267" s="21">
        <v>11.4</v>
      </c>
      <c r="P267" s="22">
        <v>14.9</v>
      </c>
      <c r="Q267" s="44">
        <v>28111.9</v>
      </c>
      <c r="R267" s="21">
        <v>4129.5</v>
      </c>
      <c r="S267" s="21">
        <v>3570.4</v>
      </c>
      <c r="T267" s="21">
        <v>4739.8999999999996</v>
      </c>
      <c r="U267" s="21">
        <v>14.7</v>
      </c>
      <c r="V267" s="21">
        <v>12.7</v>
      </c>
      <c r="W267" s="22">
        <v>16.899999999999999</v>
      </c>
      <c r="X267" s="44">
        <v>39390.300000000003</v>
      </c>
      <c r="Y267" s="21">
        <v>6812.1</v>
      </c>
      <c r="Z267" s="21">
        <v>5818.1</v>
      </c>
      <c r="AA267" s="21">
        <v>7807.3</v>
      </c>
      <c r="AB267" s="21">
        <v>17.3</v>
      </c>
      <c r="AC267" s="21">
        <v>14.8</v>
      </c>
      <c r="AD267" s="22">
        <v>19.8</v>
      </c>
      <c r="AE267" s="35">
        <v>50367</v>
      </c>
      <c r="AF267" s="21">
        <v>11534.1</v>
      </c>
      <c r="AG267" s="21">
        <v>9956.2000000000007</v>
      </c>
      <c r="AH267" s="21">
        <v>13307</v>
      </c>
      <c r="AI267" s="21">
        <v>22.9</v>
      </c>
      <c r="AJ267" s="21">
        <v>19.8</v>
      </c>
      <c r="AK267" s="22">
        <v>26.4</v>
      </c>
    </row>
    <row r="268" spans="1:37">
      <c r="A268" s="6" t="s">
        <v>322</v>
      </c>
      <c r="B268" s="55" t="s">
        <v>323</v>
      </c>
      <c r="C268" s="44">
        <v>17169.2</v>
      </c>
      <c r="D268" s="21">
        <v>2196.9</v>
      </c>
      <c r="E268" s="21">
        <v>1885.4</v>
      </c>
      <c r="F268" s="21">
        <v>2513.6999999999998</v>
      </c>
      <c r="G268" s="21">
        <v>12.8</v>
      </c>
      <c r="H268" s="21">
        <v>11</v>
      </c>
      <c r="I268" s="22">
        <v>14.6</v>
      </c>
      <c r="J268" s="44">
        <v>15294.5</v>
      </c>
      <c r="K268" s="21">
        <v>2073.3000000000002</v>
      </c>
      <c r="L268" s="21">
        <v>1801.9</v>
      </c>
      <c r="M268" s="21">
        <v>2360.5</v>
      </c>
      <c r="N268" s="21">
        <v>13.6</v>
      </c>
      <c r="O268" s="21">
        <v>11.8</v>
      </c>
      <c r="P268" s="22">
        <v>15.4</v>
      </c>
      <c r="Q268" s="44">
        <v>14386.9</v>
      </c>
      <c r="R268" s="21">
        <v>2181.5</v>
      </c>
      <c r="S268" s="21">
        <v>1883.6</v>
      </c>
      <c r="T268" s="21">
        <v>2502.1</v>
      </c>
      <c r="U268" s="21">
        <v>15.2</v>
      </c>
      <c r="V268" s="21">
        <v>13.1</v>
      </c>
      <c r="W268" s="22">
        <v>17.399999999999999</v>
      </c>
      <c r="X268" s="44">
        <v>18701.400000000001</v>
      </c>
      <c r="Y268" s="21">
        <v>3335.6</v>
      </c>
      <c r="Z268" s="21">
        <v>2849.4</v>
      </c>
      <c r="AA268" s="21">
        <v>3820</v>
      </c>
      <c r="AB268" s="21">
        <v>17.8</v>
      </c>
      <c r="AC268" s="21">
        <v>15.2</v>
      </c>
      <c r="AD268" s="22">
        <v>20.399999999999999</v>
      </c>
      <c r="AE268" s="35">
        <v>54864</v>
      </c>
      <c r="AF268" s="21">
        <v>12934</v>
      </c>
      <c r="AG268" s="21">
        <v>11154.1</v>
      </c>
      <c r="AH268" s="21">
        <v>14890.6</v>
      </c>
      <c r="AI268" s="21">
        <v>23.6</v>
      </c>
      <c r="AJ268" s="21">
        <v>20.3</v>
      </c>
      <c r="AK268" s="22">
        <v>27.1</v>
      </c>
    </row>
    <row r="269" spans="1:37">
      <c r="A269" s="6" t="s">
        <v>766</v>
      </c>
      <c r="B269" s="55" t="s">
        <v>767</v>
      </c>
      <c r="C269" s="44">
        <v>750.1</v>
      </c>
      <c r="D269" s="21">
        <v>74.7</v>
      </c>
      <c r="E269" s="21">
        <v>63.3</v>
      </c>
      <c r="F269" s="21">
        <v>86.4</v>
      </c>
      <c r="G269" s="21">
        <v>10</v>
      </c>
      <c r="H269" s="21">
        <v>8.4</v>
      </c>
      <c r="I269" s="22">
        <v>11.5</v>
      </c>
      <c r="J269" s="44">
        <v>5934</v>
      </c>
      <c r="K269" s="21">
        <v>627.9</v>
      </c>
      <c r="L269" s="21">
        <v>540.20000000000005</v>
      </c>
      <c r="M269" s="21">
        <v>718.3</v>
      </c>
      <c r="N269" s="21">
        <v>10.6</v>
      </c>
      <c r="O269" s="21">
        <v>9.1</v>
      </c>
      <c r="P269" s="22">
        <v>12.1</v>
      </c>
      <c r="Q269" s="44">
        <v>27764.6</v>
      </c>
      <c r="R269" s="21">
        <v>3301.7</v>
      </c>
      <c r="S269" s="21">
        <v>2821.8</v>
      </c>
      <c r="T269" s="21">
        <v>3825.6</v>
      </c>
      <c r="U269" s="21">
        <v>11.9</v>
      </c>
      <c r="V269" s="21">
        <v>10.199999999999999</v>
      </c>
      <c r="W269" s="22">
        <v>13.8</v>
      </c>
      <c r="X269" s="44">
        <v>46919.4</v>
      </c>
      <c r="Y269" s="21">
        <v>6615.8</v>
      </c>
      <c r="Z269" s="21">
        <v>5564.6</v>
      </c>
      <c r="AA269" s="21">
        <v>7667.3</v>
      </c>
      <c r="AB269" s="21">
        <v>14.1</v>
      </c>
      <c r="AC269" s="21">
        <v>11.9</v>
      </c>
      <c r="AD269" s="22">
        <v>16.3</v>
      </c>
      <c r="AE269" s="35">
        <v>14677.9</v>
      </c>
      <c r="AF269" s="21">
        <v>2781.4</v>
      </c>
      <c r="AG269" s="21">
        <v>2360.5</v>
      </c>
      <c r="AH269" s="21">
        <v>3268</v>
      </c>
      <c r="AI269" s="21">
        <v>18.899999999999999</v>
      </c>
      <c r="AJ269" s="21">
        <v>16.100000000000001</v>
      </c>
      <c r="AK269" s="22">
        <v>22.3</v>
      </c>
    </row>
    <row r="270" spans="1:37">
      <c r="A270" s="6" t="s">
        <v>858</v>
      </c>
      <c r="B270" s="55" t="s">
        <v>859</v>
      </c>
      <c r="C270" s="44">
        <v>17832.5</v>
      </c>
      <c r="D270" s="21">
        <v>1653.5</v>
      </c>
      <c r="E270" s="21">
        <v>1401.5</v>
      </c>
      <c r="F270" s="21">
        <v>1907.8</v>
      </c>
      <c r="G270" s="21">
        <v>9.3000000000000007</v>
      </c>
      <c r="H270" s="21">
        <v>7.9</v>
      </c>
      <c r="I270" s="22">
        <v>10.7</v>
      </c>
      <c r="J270" s="44">
        <v>29076.799999999999</v>
      </c>
      <c r="K270" s="21">
        <v>2864.2</v>
      </c>
      <c r="L270" s="21">
        <v>2461.5</v>
      </c>
      <c r="M270" s="21">
        <v>3288.6</v>
      </c>
      <c r="N270" s="21">
        <v>9.9</v>
      </c>
      <c r="O270" s="21">
        <v>8.5</v>
      </c>
      <c r="P270" s="22">
        <v>11.3</v>
      </c>
      <c r="Q270" s="44">
        <v>30730.6</v>
      </c>
      <c r="R270" s="21">
        <v>3404.6</v>
      </c>
      <c r="S270" s="21">
        <v>2910.5</v>
      </c>
      <c r="T270" s="21">
        <v>3952.7</v>
      </c>
      <c r="U270" s="21">
        <v>11.1</v>
      </c>
      <c r="V270" s="21">
        <v>9.5</v>
      </c>
      <c r="W270" s="22">
        <v>12.9</v>
      </c>
      <c r="X270" s="44">
        <v>21059.1</v>
      </c>
      <c r="Y270" s="21">
        <v>2770.3</v>
      </c>
      <c r="Z270" s="21">
        <v>2317.1</v>
      </c>
      <c r="AA270" s="21">
        <v>3216.8</v>
      </c>
      <c r="AB270" s="21">
        <v>13.2</v>
      </c>
      <c r="AC270" s="21">
        <v>11</v>
      </c>
      <c r="AD270" s="22">
        <v>15.3</v>
      </c>
      <c r="AE270" s="35">
        <v>4843</v>
      </c>
      <c r="AF270" s="21">
        <v>858.9</v>
      </c>
      <c r="AG270" s="21">
        <v>724.6</v>
      </c>
      <c r="AH270" s="21">
        <v>1013.3</v>
      </c>
      <c r="AI270" s="21">
        <v>17.7</v>
      </c>
      <c r="AJ270" s="21">
        <v>15</v>
      </c>
      <c r="AK270" s="22">
        <v>20.9</v>
      </c>
    </row>
    <row r="271" spans="1:37">
      <c r="A271" s="6" t="s">
        <v>646</v>
      </c>
      <c r="B271" s="55" t="s">
        <v>647</v>
      </c>
      <c r="C271" s="44">
        <v>35211.800000000003</v>
      </c>
      <c r="D271" s="21">
        <v>4077.2</v>
      </c>
      <c r="E271" s="21">
        <v>3495.1</v>
      </c>
      <c r="F271" s="21">
        <v>4672.3</v>
      </c>
      <c r="G271" s="21">
        <v>11.6</v>
      </c>
      <c r="H271" s="21">
        <v>9.9</v>
      </c>
      <c r="I271" s="22">
        <v>13.3</v>
      </c>
      <c r="J271" s="44">
        <v>26658.799999999999</v>
      </c>
      <c r="K271" s="21">
        <v>3273.5</v>
      </c>
      <c r="L271" s="21">
        <v>2847.5</v>
      </c>
      <c r="M271" s="21">
        <v>3715.5</v>
      </c>
      <c r="N271" s="21">
        <v>12.3</v>
      </c>
      <c r="O271" s="21">
        <v>10.7</v>
      </c>
      <c r="P271" s="22">
        <v>13.9</v>
      </c>
      <c r="Q271" s="44">
        <v>8767</v>
      </c>
      <c r="R271" s="21">
        <v>1206.5</v>
      </c>
      <c r="S271" s="21">
        <v>1040.9000000000001</v>
      </c>
      <c r="T271" s="21">
        <v>1388.5</v>
      </c>
      <c r="U271" s="21">
        <v>13.8</v>
      </c>
      <c r="V271" s="21">
        <v>11.9</v>
      </c>
      <c r="W271" s="22">
        <v>15.8</v>
      </c>
      <c r="X271" s="44">
        <v>15410.8</v>
      </c>
      <c r="Y271" s="21">
        <v>2503</v>
      </c>
      <c r="Z271" s="21">
        <v>2122.4</v>
      </c>
      <c r="AA271" s="21">
        <v>2872.1</v>
      </c>
      <c r="AB271" s="21">
        <v>16.2</v>
      </c>
      <c r="AC271" s="21">
        <v>13.8</v>
      </c>
      <c r="AD271" s="22">
        <v>18.600000000000001</v>
      </c>
      <c r="AE271" s="35">
        <v>15256.5</v>
      </c>
      <c r="AF271" s="21">
        <v>3297.3</v>
      </c>
      <c r="AG271" s="21">
        <v>2820.9</v>
      </c>
      <c r="AH271" s="21">
        <v>3833.7</v>
      </c>
      <c r="AI271" s="21">
        <v>21.6</v>
      </c>
      <c r="AJ271" s="21">
        <v>18.5</v>
      </c>
      <c r="AK271" s="22">
        <v>25.1</v>
      </c>
    </row>
    <row r="272" spans="1:37">
      <c r="A272" s="6" t="s">
        <v>784</v>
      </c>
      <c r="B272" s="55" t="s">
        <v>785</v>
      </c>
      <c r="C272" s="44">
        <v>29997.4</v>
      </c>
      <c r="D272" s="21">
        <v>3189.9</v>
      </c>
      <c r="E272" s="21">
        <v>2731.5</v>
      </c>
      <c r="F272" s="21">
        <v>3657.1</v>
      </c>
      <c r="G272" s="21">
        <v>10.6</v>
      </c>
      <c r="H272" s="21">
        <v>9.1</v>
      </c>
      <c r="I272" s="22">
        <v>12.2</v>
      </c>
      <c r="J272" s="44">
        <v>21361.8</v>
      </c>
      <c r="K272" s="21">
        <v>2410.1999999999998</v>
      </c>
      <c r="L272" s="21">
        <v>2098.8000000000002</v>
      </c>
      <c r="M272" s="21">
        <v>2742.4</v>
      </c>
      <c r="N272" s="21">
        <v>11.3</v>
      </c>
      <c r="O272" s="21">
        <v>9.8000000000000007</v>
      </c>
      <c r="P272" s="22">
        <v>12.8</v>
      </c>
      <c r="Q272" s="44">
        <v>11502.4</v>
      </c>
      <c r="R272" s="21">
        <v>1456</v>
      </c>
      <c r="S272" s="21">
        <v>1253.3</v>
      </c>
      <c r="T272" s="21">
        <v>1680.5</v>
      </c>
      <c r="U272" s="21">
        <v>12.7</v>
      </c>
      <c r="V272" s="21">
        <v>10.9</v>
      </c>
      <c r="W272" s="22">
        <v>14.6</v>
      </c>
      <c r="X272" s="44">
        <v>3946.8</v>
      </c>
      <c r="Y272" s="21">
        <v>590.70000000000005</v>
      </c>
      <c r="Z272" s="21">
        <v>499</v>
      </c>
      <c r="AA272" s="21">
        <v>679.3</v>
      </c>
      <c r="AB272" s="21">
        <v>15</v>
      </c>
      <c r="AC272" s="21">
        <v>12.6</v>
      </c>
      <c r="AD272" s="22">
        <v>17.2</v>
      </c>
      <c r="AE272" s="35">
        <v>505.6</v>
      </c>
      <c r="AF272" s="21">
        <v>101.1</v>
      </c>
      <c r="AG272" s="21">
        <v>86.4</v>
      </c>
      <c r="AH272" s="21">
        <v>117.5</v>
      </c>
      <c r="AI272" s="21">
        <v>20</v>
      </c>
      <c r="AJ272" s="21">
        <v>17.100000000000001</v>
      </c>
      <c r="AK272" s="22">
        <v>23.2</v>
      </c>
    </row>
    <row r="273" spans="1:37">
      <c r="A273" s="6" t="s">
        <v>848</v>
      </c>
      <c r="B273" s="55" t="s">
        <v>849</v>
      </c>
      <c r="C273" s="44">
        <v>9315.2999999999993</v>
      </c>
      <c r="D273" s="21">
        <v>940.4</v>
      </c>
      <c r="E273" s="21">
        <v>796.7</v>
      </c>
      <c r="F273" s="21">
        <v>1086.0999999999999</v>
      </c>
      <c r="G273" s="21">
        <v>10.1</v>
      </c>
      <c r="H273" s="21">
        <v>8.6</v>
      </c>
      <c r="I273" s="22">
        <v>11.7</v>
      </c>
      <c r="J273" s="44">
        <v>11236.7</v>
      </c>
      <c r="K273" s="21">
        <v>1204.0999999999999</v>
      </c>
      <c r="L273" s="21">
        <v>1039.8</v>
      </c>
      <c r="M273" s="21">
        <v>1375.5</v>
      </c>
      <c r="N273" s="21">
        <v>10.7</v>
      </c>
      <c r="O273" s="21">
        <v>9.3000000000000007</v>
      </c>
      <c r="P273" s="22">
        <v>12.2</v>
      </c>
      <c r="Q273" s="44">
        <v>10458.799999999999</v>
      </c>
      <c r="R273" s="21">
        <v>1258.5</v>
      </c>
      <c r="S273" s="21">
        <v>1077.3</v>
      </c>
      <c r="T273" s="21">
        <v>1459.3</v>
      </c>
      <c r="U273" s="21">
        <v>12</v>
      </c>
      <c r="V273" s="21">
        <v>10.3</v>
      </c>
      <c r="W273" s="22">
        <v>14</v>
      </c>
      <c r="X273" s="44">
        <v>7552.2</v>
      </c>
      <c r="Y273" s="21">
        <v>1076.0999999999999</v>
      </c>
      <c r="Z273" s="21">
        <v>906.7</v>
      </c>
      <c r="AA273" s="21">
        <v>1243.5999999999999</v>
      </c>
      <c r="AB273" s="21">
        <v>14.2</v>
      </c>
      <c r="AC273" s="21">
        <v>12</v>
      </c>
      <c r="AD273" s="22">
        <v>16.5</v>
      </c>
      <c r="AE273" s="35">
        <v>706.1</v>
      </c>
      <c r="AF273" s="21">
        <v>134.9</v>
      </c>
      <c r="AG273" s="21">
        <v>114.6</v>
      </c>
      <c r="AH273" s="21">
        <v>157.9</v>
      </c>
      <c r="AI273" s="21">
        <v>19.100000000000001</v>
      </c>
      <c r="AJ273" s="21">
        <v>16.2</v>
      </c>
      <c r="AK273" s="22">
        <v>22.4</v>
      </c>
    </row>
    <row r="274" spans="1:37">
      <c r="A274" s="6" t="s">
        <v>814</v>
      </c>
      <c r="B274" s="55" t="s">
        <v>815</v>
      </c>
      <c r="C274" s="44">
        <v>44464.6</v>
      </c>
      <c r="D274" s="21">
        <v>4643.1000000000004</v>
      </c>
      <c r="E274" s="21">
        <v>3977.9</v>
      </c>
      <c r="F274" s="21">
        <v>5321.4</v>
      </c>
      <c r="G274" s="21">
        <v>10.4</v>
      </c>
      <c r="H274" s="21">
        <v>8.9</v>
      </c>
      <c r="I274" s="22">
        <v>12</v>
      </c>
      <c r="J274" s="44">
        <v>16488.3</v>
      </c>
      <c r="K274" s="21">
        <v>1826.9</v>
      </c>
      <c r="L274" s="21">
        <v>1591.6</v>
      </c>
      <c r="M274" s="21">
        <v>2080.1</v>
      </c>
      <c r="N274" s="21">
        <v>11.1</v>
      </c>
      <c r="O274" s="21">
        <v>9.6999999999999993</v>
      </c>
      <c r="P274" s="22">
        <v>12.6</v>
      </c>
      <c r="Q274" s="44">
        <v>3933.4</v>
      </c>
      <c r="R274" s="21">
        <v>489</v>
      </c>
      <c r="S274" s="21">
        <v>421.6</v>
      </c>
      <c r="T274" s="21">
        <v>563.5</v>
      </c>
      <c r="U274" s="21">
        <v>12.4</v>
      </c>
      <c r="V274" s="21">
        <v>10.7</v>
      </c>
      <c r="W274" s="22">
        <v>14.3</v>
      </c>
      <c r="X274" s="44">
        <v>1610.7</v>
      </c>
      <c r="Y274" s="21">
        <v>236.8</v>
      </c>
      <c r="Z274" s="21">
        <v>199.8</v>
      </c>
      <c r="AA274" s="21">
        <v>272.3</v>
      </c>
      <c r="AB274" s="21">
        <v>14.7</v>
      </c>
      <c r="AC274" s="21">
        <v>12.4</v>
      </c>
      <c r="AD274" s="22">
        <v>16.899999999999999</v>
      </c>
      <c r="AE274" s="35">
        <v>0</v>
      </c>
      <c r="AF274" s="21" t="s">
        <v>874</v>
      </c>
      <c r="AG274" s="21" t="s">
        <v>874</v>
      </c>
      <c r="AH274" s="21" t="s">
        <v>874</v>
      </c>
      <c r="AI274" s="21" t="s">
        <v>874</v>
      </c>
      <c r="AJ274" s="21" t="s">
        <v>874</v>
      </c>
      <c r="AK274" s="22" t="s">
        <v>874</v>
      </c>
    </row>
    <row r="275" spans="1:37">
      <c r="A275" s="6" t="s">
        <v>626</v>
      </c>
      <c r="B275" s="55" t="s">
        <v>627</v>
      </c>
      <c r="C275" s="44">
        <v>28569.200000000001</v>
      </c>
      <c r="D275" s="21">
        <v>3280.4</v>
      </c>
      <c r="E275" s="21">
        <v>2817.9</v>
      </c>
      <c r="F275" s="21">
        <v>3752.6</v>
      </c>
      <c r="G275" s="21">
        <v>11.5</v>
      </c>
      <c r="H275" s="21">
        <v>9.9</v>
      </c>
      <c r="I275" s="22">
        <v>13.1</v>
      </c>
      <c r="J275" s="44">
        <v>34149.599999999999</v>
      </c>
      <c r="K275" s="21">
        <v>4157.7</v>
      </c>
      <c r="L275" s="21">
        <v>3643.5</v>
      </c>
      <c r="M275" s="21">
        <v>4715.8999999999996</v>
      </c>
      <c r="N275" s="21">
        <v>12.2</v>
      </c>
      <c r="O275" s="21">
        <v>10.7</v>
      </c>
      <c r="P275" s="22">
        <v>13.8</v>
      </c>
      <c r="Q275" s="44">
        <v>23489.8</v>
      </c>
      <c r="R275" s="21">
        <v>3204.5</v>
      </c>
      <c r="S275" s="21">
        <v>2771.5</v>
      </c>
      <c r="T275" s="21">
        <v>3682.2</v>
      </c>
      <c r="U275" s="21">
        <v>13.6</v>
      </c>
      <c r="V275" s="21">
        <v>11.8</v>
      </c>
      <c r="W275" s="22">
        <v>15.7</v>
      </c>
      <c r="X275" s="44">
        <v>2457.6</v>
      </c>
      <c r="Y275" s="21">
        <v>395.5</v>
      </c>
      <c r="Z275" s="21">
        <v>335</v>
      </c>
      <c r="AA275" s="21">
        <v>452.9</v>
      </c>
      <c r="AB275" s="21">
        <v>16.100000000000001</v>
      </c>
      <c r="AC275" s="21">
        <v>13.6</v>
      </c>
      <c r="AD275" s="22">
        <v>18.399999999999999</v>
      </c>
      <c r="AE275" s="35">
        <v>2774.8</v>
      </c>
      <c r="AF275" s="21">
        <v>593.9</v>
      </c>
      <c r="AG275" s="21">
        <v>509.5</v>
      </c>
      <c r="AH275" s="21">
        <v>687.7</v>
      </c>
      <c r="AI275" s="21">
        <v>21.4</v>
      </c>
      <c r="AJ275" s="21">
        <v>18.399999999999999</v>
      </c>
      <c r="AK275" s="22">
        <v>24.8</v>
      </c>
    </row>
    <row r="276" spans="1:37">
      <c r="A276" s="6" t="s">
        <v>746</v>
      </c>
      <c r="B276" s="55" t="s">
        <v>747</v>
      </c>
      <c r="C276" s="44">
        <v>17531</v>
      </c>
      <c r="D276" s="21">
        <v>1913.4</v>
      </c>
      <c r="E276" s="21">
        <v>1637</v>
      </c>
      <c r="F276" s="21">
        <v>2194.8000000000002</v>
      </c>
      <c r="G276" s="21">
        <v>10.9</v>
      </c>
      <c r="H276" s="21">
        <v>9.3000000000000007</v>
      </c>
      <c r="I276" s="22">
        <v>12.5</v>
      </c>
      <c r="J276" s="44">
        <v>11144.3</v>
      </c>
      <c r="K276" s="21">
        <v>1290.3</v>
      </c>
      <c r="L276" s="21">
        <v>1122.0999999999999</v>
      </c>
      <c r="M276" s="21">
        <v>1465.4</v>
      </c>
      <c r="N276" s="21">
        <v>11.6</v>
      </c>
      <c r="O276" s="21">
        <v>10.1</v>
      </c>
      <c r="P276" s="22">
        <v>13.1</v>
      </c>
      <c r="Q276" s="44">
        <v>11993.5</v>
      </c>
      <c r="R276" s="21">
        <v>1557.6</v>
      </c>
      <c r="S276" s="21">
        <v>1339.4</v>
      </c>
      <c r="T276" s="21">
        <v>1795.4</v>
      </c>
      <c r="U276" s="21">
        <v>13</v>
      </c>
      <c r="V276" s="21">
        <v>11.2</v>
      </c>
      <c r="W276" s="22">
        <v>15</v>
      </c>
      <c r="X276" s="44">
        <v>8141.1</v>
      </c>
      <c r="Y276" s="21">
        <v>1249.5</v>
      </c>
      <c r="Z276" s="21">
        <v>1058.0999999999999</v>
      </c>
      <c r="AA276" s="21">
        <v>1435.2</v>
      </c>
      <c r="AB276" s="21">
        <v>15.3</v>
      </c>
      <c r="AC276" s="21">
        <v>13</v>
      </c>
      <c r="AD276" s="22">
        <v>17.600000000000001</v>
      </c>
      <c r="AE276" s="35">
        <v>604.1</v>
      </c>
      <c r="AF276" s="21">
        <v>123.8</v>
      </c>
      <c r="AG276" s="21">
        <v>105.9</v>
      </c>
      <c r="AH276" s="21">
        <v>143.69999999999999</v>
      </c>
      <c r="AI276" s="21">
        <v>20.5</v>
      </c>
      <c r="AJ276" s="21">
        <v>17.5</v>
      </c>
      <c r="AK276" s="22">
        <v>23.8</v>
      </c>
    </row>
    <row r="277" spans="1:37">
      <c r="A277" s="6" t="s">
        <v>772</v>
      </c>
      <c r="B277" s="55" t="s">
        <v>773</v>
      </c>
      <c r="C277" s="44">
        <v>38067.9</v>
      </c>
      <c r="D277" s="21">
        <v>4192.6000000000004</v>
      </c>
      <c r="E277" s="21">
        <v>3598.9</v>
      </c>
      <c r="F277" s="21">
        <v>4799.7</v>
      </c>
      <c r="G277" s="21">
        <v>11</v>
      </c>
      <c r="H277" s="21">
        <v>9.5</v>
      </c>
      <c r="I277" s="22">
        <v>12.6</v>
      </c>
      <c r="J277" s="44">
        <v>29032.9</v>
      </c>
      <c r="K277" s="21">
        <v>3391.7</v>
      </c>
      <c r="L277" s="21">
        <v>2957.6</v>
      </c>
      <c r="M277" s="21">
        <v>3847.6</v>
      </c>
      <c r="N277" s="21">
        <v>11.7</v>
      </c>
      <c r="O277" s="21">
        <v>10.199999999999999</v>
      </c>
      <c r="P277" s="22">
        <v>13.3</v>
      </c>
      <c r="Q277" s="44">
        <v>9641.5</v>
      </c>
      <c r="R277" s="21">
        <v>1263</v>
      </c>
      <c r="S277" s="21">
        <v>1089.8</v>
      </c>
      <c r="T277" s="21">
        <v>1453.6</v>
      </c>
      <c r="U277" s="21">
        <v>13.1</v>
      </c>
      <c r="V277" s="21">
        <v>11.3</v>
      </c>
      <c r="W277" s="22">
        <v>15.1</v>
      </c>
      <c r="X277" s="44">
        <v>2073.9</v>
      </c>
      <c r="Y277" s="21">
        <v>320.89999999999998</v>
      </c>
      <c r="Z277" s="21">
        <v>272</v>
      </c>
      <c r="AA277" s="21">
        <v>367.8</v>
      </c>
      <c r="AB277" s="21">
        <v>15.5</v>
      </c>
      <c r="AC277" s="21">
        <v>13.1</v>
      </c>
      <c r="AD277" s="22">
        <v>17.7</v>
      </c>
      <c r="AE277" s="35">
        <v>575.70000000000005</v>
      </c>
      <c r="AF277" s="21">
        <v>118.8</v>
      </c>
      <c r="AG277" s="21">
        <v>101.8</v>
      </c>
      <c r="AH277" s="21">
        <v>137.9</v>
      </c>
      <c r="AI277" s="21">
        <v>20.6</v>
      </c>
      <c r="AJ277" s="21">
        <v>17.7</v>
      </c>
      <c r="AK277" s="22">
        <v>23.9</v>
      </c>
    </row>
    <row r="278" spans="1:37">
      <c r="A278" s="6" t="s">
        <v>480</v>
      </c>
      <c r="B278" s="55" t="s">
        <v>481</v>
      </c>
      <c r="C278" s="44">
        <v>3568.4</v>
      </c>
      <c r="D278" s="21">
        <v>430.7</v>
      </c>
      <c r="E278" s="21">
        <v>370.7</v>
      </c>
      <c r="F278" s="21">
        <v>492.4</v>
      </c>
      <c r="G278" s="21">
        <v>12.1</v>
      </c>
      <c r="H278" s="21">
        <v>10.4</v>
      </c>
      <c r="I278" s="22">
        <v>13.8</v>
      </c>
      <c r="J278" s="44">
        <v>4535.1000000000004</v>
      </c>
      <c r="K278" s="21">
        <v>580.29999999999995</v>
      </c>
      <c r="L278" s="21">
        <v>507</v>
      </c>
      <c r="M278" s="21">
        <v>658</v>
      </c>
      <c r="N278" s="21">
        <v>12.8</v>
      </c>
      <c r="O278" s="21">
        <v>11.2</v>
      </c>
      <c r="P278" s="22">
        <v>14.5</v>
      </c>
      <c r="Q278" s="44">
        <v>18873.900000000001</v>
      </c>
      <c r="R278" s="21">
        <v>2704.2</v>
      </c>
      <c r="S278" s="21">
        <v>2341.8000000000002</v>
      </c>
      <c r="T278" s="21">
        <v>3105.3</v>
      </c>
      <c r="U278" s="21">
        <v>14.3</v>
      </c>
      <c r="V278" s="21">
        <v>12.4</v>
      </c>
      <c r="W278" s="22">
        <v>16.5</v>
      </c>
      <c r="X278" s="44">
        <v>7511.6</v>
      </c>
      <c r="Y278" s="21">
        <v>1268.3</v>
      </c>
      <c r="Z278" s="21">
        <v>1076.7</v>
      </c>
      <c r="AA278" s="21">
        <v>1451.2</v>
      </c>
      <c r="AB278" s="21">
        <v>16.899999999999999</v>
      </c>
      <c r="AC278" s="21">
        <v>14.3</v>
      </c>
      <c r="AD278" s="22">
        <v>19.3</v>
      </c>
      <c r="AE278" s="35">
        <v>0</v>
      </c>
      <c r="AF278" s="21" t="s">
        <v>874</v>
      </c>
      <c r="AG278" s="21" t="s">
        <v>874</v>
      </c>
      <c r="AH278" s="21" t="s">
        <v>874</v>
      </c>
      <c r="AI278" s="21" t="s">
        <v>874</v>
      </c>
      <c r="AJ278" s="21" t="s">
        <v>874</v>
      </c>
      <c r="AK278" s="22" t="s">
        <v>874</v>
      </c>
    </row>
    <row r="279" spans="1:37">
      <c r="A279" s="6" t="s">
        <v>482</v>
      </c>
      <c r="B279" s="55" t="s">
        <v>483</v>
      </c>
      <c r="C279" s="44">
        <v>18683.2</v>
      </c>
      <c r="D279" s="21">
        <v>2262</v>
      </c>
      <c r="E279" s="21">
        <v>1951.5</v>
      </c>
      <c r="F279" s="21">
        <v>2579</v>
      </c>
      <c r="G279" s="21">
        <v>12.1</v>
      </c>
      <c r="H279" s="21">
        <v>10.4</v>
      </c>
      <c r="I279" s="22">
        <v>13.8</v>
      </c>
      <c r="J279" s="44">
        <v>13396.2</v>
      </c>
      <c r="K279" s="21">
        <v>1719.1</v>
      </c>
      <c r="L279" s="21">
        <v>1508.3</v>
      </c>
      <c r="M279" s="21">
        <v>1946.6</v>
      </c>
      <c r="N279" s="21">
        <v>12.8</v>
      </c>
      <c r="O279" s="21">
        <v>11.3</v>
      </c>
      <c r="P279" s="22">
        <v>14.5</v>
      </c>
      <c r="Q279" s="44">
        <v>13371.7</v>
      </c>
      <c r="R279" s="21">
        <v>1921.3</v>
      </c>
      <c r="S279" s="21">
        <v>1663.7</v>
      </c>
      <c r="T279" s="21">
        <v>2195.1</v>
      </c>
      <c r="U279" s="21">
        <v>14.4</v>
      </c>
      <c r="V279" s="21">
        <v>12.4</v>
      </c>
      <c r="W279" s="22">
        <v>16.399999999999999</v>
      </c>
      <c r="X279" s="44">
        <v>6008.3</v>
      </c>
      <c r="Y279" s="21">
        <v>1017.1</v>
      </c>
      <c r="Z279" s="21">
        <v>867.5</v>
      </c>
      <c r="AA279" s="21">
        <v>1163.7</v>
      </c>
      <c r="AB279" s="21">
        <v>16.899999999999999</v>
      </c>
      <c r="AC279" s="21">
        <v>14.4</v>
      </c>
      <c r="AD279" s="22">
        <v>19.399999999999999</v>
      </c>
      <c r="AE279" s="35">
        <v>8251.5</v>
      </c>
      <c r="AF279" s="21">
        <v>1852.5</v>
      </c>
      <c r="AG279" s="21">
        <v>1592.6</v>
      </c>
      <c r="AH279" s="21">
        <v>2138.9</v>
      </c>
      <c r="AI279" s="21">
        <v>22.5</v>
      </c>
      <c r="AJ279" s="21">
        <v>19.3</v>
      </c>
      <c r="AK279" s="22">
        <v>25.9</v>
      </c>
    </row>
    <row r="280" spans="1:37">
      <c r="A280" s="6" t="s">
        <v>484</v>
      </c>
      <c r="B280" s="55" t="s">
        <v>485</v>
      </c>
      <c r="C280" s="44">
        <v>11418.5</v>
      </c>
      <c r="D280" s="21">
        <v>1426.6</v>
      </c>
      <c r="E280" s="21">
        <v>1225.0999999999999</v>
      </c>
      <c r="F280" s="21">
        <v>1635.7</v>
      </c>
      <c r="G280" s="21">
        <v>12.5</v>
      </c>
      <c r="H280" s="21">
        <v>10.7</v>
      </c>
      <c r="I280" s="22">
        <v>14.3</v>
      </c>
      <c r="J280" s="44">
        <v>11327.2</v>
      </c>
      <c r="K280" s="21">
        <v>1499.8</v>
      </c>
      <c r="L280" s="21">
        <v>1305.2</v>
      </c>
      <c r="M280" s="21">
        <v>1703</v>
      </c>
      <c r="N280" s="21">
        <v>13.2</v>
      </c>
      <c r="O280" s="21">
        <v>11.5</v>
      </c>
      <c r="P280" s="22">
        <v>15</v>
      </c>
      <c r="Q280" s="44">
        <v>16148.1</v>
      </c>
      <c r="R280" s="21">
        <v>2393.1</v>
      </c>
      <c r="S280" s="21">
        <v>2069.1999999999998</v>
      </c>
      <c r="T280" s="21">
        <v>2743.8</v>
      </c>
      <c r="U280" s="21">
        <v>14.8</v>
      </c>
      <c r="V280" s="21">
        <v>12.8</v>
      </c>
      <c r="W280" s="22">
        <v>17</v>
      </c>
      <c r="X280" s="44">
        <v>7146.7</v>
      </c>
      <c r="Y280" s="21">
        <v>1247.2</v>
      </c>
      <c r="Z280" s="21">
        <v>1057.5999999999999</v>
      </c>
      <c r="AA280" s="21">
        <v>1429.3</v>
      </c>
      <c r="AB280" s="21">
        <v>17.5</v>
      </c>
      <c r="AC280" s="21">
        <v>14.8</v>
      </c>
      <c r="AD280" s="22">
        <v>20</v>
      </c>
      <c r="AE280" s="35">
        <v>7113.5</v>
      </c>
      <c r="AF280" s="21">
        <v>1644.2</v>
      </c>
      <c r="AG280" s="21">
        <v>1413.7</v>
      </c>
      <c r="AH280" s="21">
        <v>1897.8</v>
      </c>
      <c r="AI280" s="21">
        <v>23.1</v>
      </c>
      <c r="AJ280" s="21">
        <v>19.899999999999999</v>
      </c>
      <c r="AK280" s="22">
        <v>26.7</v>
      </c>
    </row>
    <row r="281" spans="1:37">
      <c r="A281" s="6" t="s">
        <v>674</v>
      </c>
      <c r="B281" s="55" t="s">
        <v>675</v>
      </c>
      <c r="C281" s="44">
        <v>58402.9</v>
      </c>
      <c r="D281" s="21">
        <v>6650.8</v>
      </c>
      <c r="E281" s="21">
        <v>5696.5</v>
      </c>
      <c r="F281" s="21">
        <v>7628.4</v>
      </c>
      <c r="G281" s="21">
        <v>11.4</v>
      </c>
      <c r="H281" s="21">
        <v>9.8000000000000007</v>
      </c>
      <c r="I281" s="22">
        <v>13.1</v>
      </c>
      <c r="J281" s="44">
        <v>57146.3</v>
      </c>
      <c r="K281" s="21">
        <v>6901.6</v>
      </c>
      <c r="L281" s="21">
        <v>6003.7</v>
      </c>
      <c r="M281" s="21">
        <v>7831.7</v>
      </c>
      <c r="N281" s="21">
        <v>12.1</v>
      </c>
      <c r="O281" s="21">
        <v>10.5</v>
      </c>
      <c r="P281" s="22">
        <v>13.7</v>
      </c>
      <c r="Q281" s="44">
        <v>30867.7</v>
      </c>
      <c r="R281" s="21">
        <v>4178.8</v>
      </c>
      <c r="S281" s="21">
        <v>3600.8</v>
      </c>
      <c r="T281" s="21">
        <v>4811.1000000000004</v>
      </c>
      <c r="U281" s="21">
        <v>13.5</v>
      </c>
      <c r="V281" s="21">
        <v>11.7</v>
      </c>
      <c r="W281" s="22">
        <v>15.6</v>
      </c>
      <c r="X281" s="44">
        <v>23641.1</v>
      </c>
      <c r="Y281" s="21">
        <v>3778.3</v>
      </c>
      <c r="Z281" s="21">
        <v>3206.6</v>
      </c>
      <c r="AA281" s="21">
        <v>4335.8999999999996</v>
      </c>
      <c r="AB281" s="21">
        <v>16</v>
      </c>
      <c r="AC281" s="21">
        <v>13.6</v>
      </c>
      <c r="AD281" s="22">
        <v>18.3</v>
      </c>
      <c r="AE281" s="35">
        <v>19116.099999999999</v>
      </c>
      <c r="AF281" s="21">
        <v>4068.3</v>
      </c>
      <c r="AG281" s="21">
        <v>3489.8</v>
      </c>
      <c r="AH281" s="21">
        <v>4720.6000000000004</v>
      </c>
      <c r="AI281" s="21">
        <v>21.3</v>
      </c>
      <c r="AJ281" s="21">
        <v>18.3</v>
      </c>
      <c r="AK281" s="22">
        <v>24.7</v>
      </c>
    </row>
    <row r="282" spans="1:37">
      <c r="A282" s="6" t="s">
        <v>712</v>
      </c>
      <c r="B282" s="55" t="s">
        <v>713</v>
      </c>
      <c r="C282" s="44">
        <v>35750.400000000001</v>
      </c>
      <c r="D282" s="21">
        <v>4030</v>
      </c>
      <c r="E282" s="21">
        <v>3465.9</v>
      </c>
      <c r="F282" s="21">
        <v>4602.3999999999996</v>
      </c>
      <c r="G282" s="21">
        <v>11.3</v>
      </c>
      <c r="H282" s="21">
        <v>9.6999999999999993</v>
      </c>
      <c r="I282" s="22">
        <v>12.9</v>
      </c>
      <c r="J282" s="44">
        <v>14826.6</v>
      </c>
      <c r="K282" s="21">
        <v>1772.5</v>
      </c>
      <c r="L282" s="21">
        <v>1551.2</v>
      </c>
      <c r="M282" s="21">
        <v>2008.9</v>
      </c>
      <c r="N282" s="21">
        <v>12</v>
      </c>
      <c r="O282" s="21">
        <v>10.5</v>
      </c>
      <c r="P282" s="22">
        <v>13.5</v>
      </c>
      <c r="Q282" s="44">
        <v>5068</v>
      </c>
      <c r="R282" s="21">
        <v>679.1</v>
      </c>
      <c r="S282" s="21">
        <v>586.70000000000005</v>
      </c>
      <c r="T282" s="21">
        <v>781.4</v>
      </c>
      <c r="U282" s="21">
        <v>13.4</v>
      </c>
      <c r="V282" s="21">
        <v>11.6</v>
      </c>
      <c r="W282" s="22">
        <v>15.4</v>
      </c>
      <c r="X282" s="44">
        <v>3035</v>
      </c>
      <c r="Y282" s="21">
        <v>480.1</v>
      </c>
      <c r="Z282" s="21">
        <v>407</v>
      </c>
      <c r="AA282" s="21">
        <v>549.29999999999995</v>
      </c>
      <c r="AB282" s="21">
        <v>15.8</v>
      </c>
      <c r="AC282" s="21">
        <v>13.4</v>
      </c>
      <c r="AD282" s="22">
        <v>18.100000000000001</v>
      </c>
      <c r="AE282" s="35">
        <v>0</v>
      </c>
      <c r="AF282" s="21" t="s">
        <v>874</v>
      </c>
      <c r="AG282" s="21" t="s">
        <v>874</v>
      </c>
      <c r="AH282" s="21" t="s">
        <v>874</v>
      </c>
      <c r="AI282" s="21" t="s">
        <v>874</v>
      </c>
      <c r="AJ282" s="21" t="s">
        <v>874</v>
      </c>
      <c r="AK282" s="22" t="s">
        <v>874</v>
      </c>
    </row>
    <row r="283" spans="1:37">
      <c r="A283" s="6" t="s">
        <v>536</v>
      </c>
      <c r="B283" s="55" t="s">
        <v>537</v>
      </c>
      <c r="C283" s="44">
        <v>13228.7</v>
      </c>
      <c r="D283" s="21">
        <v>1618</v>
      </c>
      <c r="E283" s="21">
        <v>1391.3</v>
      </c>
      <c r="F283" s="21">
        <v>1850.1</v>
      </c>
      <c r="G283" s="21">
        <v>12.2</v>
      </c>
      <c r="H283" s="21">
        <v>10.5</v>
      </c>
      <c r="I283" s="22">
        <v>14</v>
      </c>
      <c r="J283" s="44">
        <v>24429.7</v>
      </c>
      <c r="K283" s="21">
        <v>3167</v>
      </c>
      <c r="L283" s="21">
        <v>2771</v>
      </c>
      <c r="M283" s="21">
        <v>3588.6</v>
      </c>
      <c r="N283" s="21">
        <v>13</v>
      </c>
      <c r="O283" s="21">
        <v>11.3</v>
      </c>
      <c r="P283" s="22">
        <v>14.7</v>
      </c>
      <c r="Q283" s="44">
        <v>31552.3</v>
      </c>
      <c r="R283" s="21">
        <v>4579</v>
      </c>
      <c r="S283" s="21">
        <v>3960.4</v>
      </c>
      <c r="T283" s="21">
        <v>5260.5</v>
      </c>
      <c r="U283" s="21">
        <v>14.5</v>
      </c>
      <c r="V283" s="21">
        <v>12.6</v>
      </c>
      <c r="W283" s="22">
        <v>16.7</v>
      </c>
      <c r="X283" s="44">
        <v>15949.4</v>
      </c>
      <c r="Y283" s="21">
        <v>2726.6</v>
      </c>
      <c r="Z283" s="21">
        <v>2318.1999999999998</v>
      </c>
      <c r="AA283" s="21">
        <v>3119.4</v>
      </c>
      <c r="AB283" s="21">
        <v>17.100000000000001</v>
      </c>
      <c r="AC283" s="21">
        <v>14.5</v>
      </c>
      <c r="AD283" s="22">
        <v>19.600000000000001</v>
      </c>
      <c r="AE283" s="35">
        <v>747</v>
      </c>
      <c r="AF283" s="21">
        <v>169.3</v>
      </c>
      <c r="AG283" s="21">
        <v>145.69999999999999</v>
      </c>
      <c r="AH283" s="21">
        <v>195.6</v>
      </c>
      <c r="AI283" s="21">
        <v>22.7</v>
      </c>
      <c r="AJ283" s="21">
        <v>19.5</v>
      </c>
      <c r="AK283" s="22">
        <v>26.2</v>
      </c>
    </row>
    <row r="284" spans="1:37">
      <c r="A284" s="6" t="s">
        <v>786</v>
      </c>
      <c r="B284" s="55" t="s">
        <v>787</v>
      </c>
      <c r="C284" s="44">
        <v>9772.2999999999993</v>
      </c>
      <c r="D284" s="21">
        <v>909.2</v>
      </c>
      <c r="E284" s="21">
        <v>772</v>
      </c>
      <c r="F284" s="21">
        <v>1048.2</v>
      </c>
      <c r="G284" s="21">
        <v>9.3000000000000007</v>
      </c>
      <c r="H284" s="21">
        <v>7.9</v>
      </c>
      <c r="I284" s="22">
        <v>10.7</v>
      </c>
      <c r="J284" s="44">
        <v>18620.599999999999</v>
      </c>
      <c r="K284" s="21">
        <v>1840.3</v>
      </c>
      <c r="L284" s="21">
        <v>1585.5</v>
      </c>
      <c r="M284" s="21">
        <v>2114.9</v>
      </c>
      <c r="N284" s="21">
        <v>9.9</v>
      </c>
      <c r="O284" s="21">
        <v>8.5</v>
      </c>
      <c r="P284" s="22">
        <v>11.4</v>
      </c>
      <c r="Q284" s="44">
        <v>15379.2</v>
      </c>
      <c r="R284" s="21">
        <v>1709.3</v>
      </c>
      <c r="S284" s="21">
        <v>1458.6</v>
      </c>
      <c r="T284" s="21">
        <v>1983.4</v>
      </c>
      <c r="U284" s="21">
        <v>11.1</v>
      </c>
      <c r="V284" s="21">
        <v>9.5</v>
      </c>
      <c r="W284" s="22">
        <v>12.9</v>
      </c>
      <c r="X284" s="44">
        <v>21789.8</v>
      </c>
      <c r="Y284" s="21">
        <v>2874.8</v>
      </c>
      <c r="Z284" s="21">
        <v>2411.6</v>
      </c>
      <c r="AA284" s="21">
        <v>3332.4</v>
      </c>
      <c r="AB284" s="21">
        <v>13.2</v>
      </c>
      <c r="AC284" s="21">
        <v>11.1</v>
      </c>
      <c r="AD284" s="22">
        <v>15.3</v>
      </c>
      <c r="AE284" s="35">
        <v>12052</v>
      </c>
      <c r="AF284" s="21">
        <v>2142.6999999999998</v>
      </c>
      <c r="AG284" s="21">
        <v>1808.9</v>
      </c>
      <c r="AH284" s="21">
        <v>2516.6999999999998</v>
      </c>
      <c r="AI284" s="21">
        <v>17.8</v>
      </c>
      <c r="AJ284" s="21">
        <v>15</v>
      </c>
      <c r="AK284" s="22">
        <v>20.9</v>
      </c>
    </row>
    <row r="285" spans="1:37">
      <c r="A285" s="6" t="s">
        <v>520</v>
      </c>
      <c r="B285" s="55" t="s">
        <v>521</v>
      </c>
      <c r="C285" s="44">
        <v>21224.1</v>
      </c>
      <c r="D285" s="21">
        <v>2528.6</v>
      </c>
      <c r="E285" s="21">
        <v>2178.8000000000002</v>
      </c>
      <c r="F285" s="21">
        <v>2886.9</v>
      </c>
      <c r="G285" s="21">
        <v>11.9</v>
      </c>
      <c r="H285" s="21">
        <v>10.3</v>
      </c>
      <c r="I285" s="22">
        <v>13.6</v>
      </c>
      <c r="J285" s="44">
        <v>41369.800000000003</v>
      </c>
      <c r="K285" s="21">
        <v>5224.6000000000004</v>
      </c>
      <c r="L285" s="21">
        <v>4577.7</v>
      </c>
      <c r="M285" s="21">
        <v>5913.8</v>
      </c>
      <c r="N285" s="21">
        <v>12.6</v>
      </c>
      <c r="O285" s="21">
        <v>11.1</v>
      </c>
      <c r="P285" s="22">
        <v>14.3</v>
      </c>
      <c r="Q285" s="44">
        <v>38437.699999999997</v>
      </c>
      <c r="R285" s="21">
        <v>5435.8</v>
      </c>
      <c r="S285" s="21">
        <v>4706.8999999999996</v>
      </c>
      <c r="T285" s="21">
        <v>6241</v>
      </c>
      <c r="U285" s="21">
        <v>14.1</v>
      </c>
      <c r="V285" s="21">
        <v>12.2</v>
      </c>
      <c r="W285" s="22">
        <v>16.2</v>
      </c>
      <c r="X285" s="44">
        <v>13424.8</v>
      </c>
      <c r="Y285" s="21">
        <v>2237.5</v>
      </c>
      <c r="Z285" s="21">
        <v>1900.5</v>
      </c>
      <c r="AA285" s="21">
        <v>2557.8000000000002</v>
      </c>
      <c r="AB285" s="21">
        <v>16.7</v>
      </c>
      <c r="AC285" s="21">
        <v>14.2</v>
      </c>
      <c r="AD285" s="22">
        <v>19.100000000000001</v>
      </c>
      <c r="AE285" s="35">
        <v>11659.6</v>
      </c>
      <c r="AF285" s="21">
        <v>2578.8000000000002</v>
      </c>
      <c r="AG285" s="21">
        <v>2219.1</v>
      </c>
      <c r="AH285" s="21">
        <v>2977.1</v>
      </c>
      <c r="AI285" s="21">
        <v>22.1</v>
      </c>
      <c r="AJ285" s="21">
        <v>19</v>
      </c>
      <c r="AK285" s="22">
        <v>25.5</v>
      </c>
    </row>
    <row r="286" spans="1:37">
      <c r="A286" s="6" t="s">
        <v>412</v>
      </c>
      <c r="B286" s="55" t="s">
        <v>413</v>
      </c>
      <c r="C286" s="44">
        <v>28841.5</v>
      </c>
      <c r="D286" s="21">
        <v>3610.3</v>
      </c>
      <c r="E286" s="21">
        <v>3100.5</v>
      </c>
      <c r="F286" s="21">
        <v>4137.2</v>
      </c>
      <c r="G286" s="21">
        <v>12.5</v>
      </c>
      <c r="H286" s="21">
        <v>10.8</v>
      </c>
      <c r="I286" s="22">
        <v>14.3</v>
      </c>
      <c r="J286" s="44">
        <v>32940.5</v>
      </c>
      <c r="K286" s="21">
        <v>4369.3</v>
      </c>
      <c r="L286" s="21">
        <v>3800</v>
      </c>
      <c r="M286" s="21">
        <v>4967.3</v>
      </c>
      <c r="N286" s="21">
        <v>13.3</v>
      </c>
      <c r="O286" s="21">
        <v>11.5</v>
      </c>
      <c r="P286" s="22">
        <v>15.1</v>
      </c>
      <c r="Q286" s="44">
        <v>23013.1</v>
      </c>
      <c r="R286" s="21">
        <v>3415.9</v>
      </c>
      <c r="S286" s="21">
        <v>2950.1</v>
      </c>
      <c r="T286" s="21">
        <v>3923.3</v>
      </c>
      <c r="U286" s="21">
        <v>14.8</v>
      </c>
      <c r="V286" s="21">
        <v>12.8</v>
      </c>
      <c r="W286" s="22">
        <v>17</v>
      </c>
      <c r="X286" s="44">
        <v>26731.8</v>
      </c>
      <c r="Y286" s="21">
        <v>4671</v>
      </c>
      <c r="Z286" s="21">
        <v>3981.8</v>
      </c>
      <c r="AA286" s="21">
        <v>5351.3</v>
      </c>
      <c r="AB286" s="21">
        <v>17.5</v>
      </c>
      <c r="AC286" s="21">
        <v>14.9</v>
      </c>
      <c r="AD286" s="22">
        <v>20</v>
      </c>
      <c r="AE286" s="35">
        <v>44230.1</v>
      </c>
      <c r="AF286" s="21">
        <v>10230.4</v>
      </c>
      <c r="AG286" s="21">
        <v>8817.2000000000007</v>
      </c>
      <c r="AH286" s="21">
        <v>11806.5</v>
      </c>
      <c r="AI286" s="21">
        <v>23.1</v>
      </c>
      <c r="AJ286" s="21">
        <v>19.899999999999999</v>
      </c>
      <c r="AK286" s="22">
        <v>26.7</v>
      </c>
    </row>
    <row r="287" spans="1:37">
      <c r="A287" s="6" t="s">
        <v>628</v>
      </c>
      <c r="B287" s="55" t="s">
        <v>629</v>
      </c>
      <c r="C287" s="44">
        <v>78940.899999999994</v>
      </c>
      <c r="D287" s="21">
        <v>9060.9</v>
      </c>
      <c r="E287" s="21">
        <v>7791.6</v>
      </c>
      <c r="F287" s="21">
        <v>10359.4</v>
      </c>
      <c r="G287" s="21">
        <v>11.5</v>
      </c>
      <c r="H287" s="21">
        <v>9.9</v>
      </c>
      <c r="I287" s="22">
        <v>13.1</v>
      </c>
      <c r="J287" s="44">
        <v>80406.600000000006</v>
      </c>
      <c r="K287" s="21">
        <v>9786.2999999999993</v>
      </c>
      <c r="L287" s="21">
        <v>8557.6</v>
      </c>
      <c r="M287" s="21">
        <v>11087.9</v>
      </c>
      <c r="N287" s="21">
        <v>12.2</v>
      </c>
      <c r="O287" s="21">
        <v>10.6</v>
      </c>
      <c r="P287" s="22">
        <v>13.8</v>
      </c>
      <c r="Q287" s="44">
        <v>69183.100000000006</v>
      </c>
      <c r="R287" s="21">
        <v>9435.4</v>
      </c>
      <c r="S287" s="21">
        <v>8157.8</v>
      </c>
      <c r="T287" s="21">
        <v>10845.8</v>
      </c>
      <c r="U287" s="21">
        <v>13.6</v>
      </c>
      <c r="V287" s="21">
        <v>11.8</v>
      </c>
      <c r="W287" s="22">
        <v>15.7</v>
      </c>
      <c r="X287" s="44">
        <v>25994</v>
      </c>
      <c r="Y287" s="21">
        <v>4182.8</v>
      </c>
      <c r="Z287" s="21">
        <v>3547.7</v>
      </c>
      <c r="AA287" s="21">
        <v>4784.8</v>
      </c>
      <c r="AB287" s="21">
        <v>16.100000000000001</v>
      </c>
      <c r="AC287" s="21">
        <v>13.6</v>
      </c>
      <c r="AD287" s="22">
        <v>18.399999999999999</v>
      </c>
      <c r="AE287" s="35">
        <v>6138.4</v>
      </c>
      <c r="AF287" s="21">
        <v>1313.9</v>
      </c>
      <c r="AG287" s="21">
        <v>1127.5999999999999</v>
      </c>
      <c r="AH287" s="21">
        <v>1521</v>
      </c>
      <c r="AI287" s="21">
        <v>21.4</v>
      </c>
      <c r="AJ287" s="21">
        <v>18.399999999999999</v>
      </c>
      <c r="AK287" s="22">
        <v>24.8</v>
      </c>
    </row>
    <row r="288" spans="1:37">
      <c r="A288" s="6" t="s">
        <v>796</v>
      </c>
      <c r="B288" s="55" t="s">
        <v>797</v>
      </c>
      <c r="C288" s="44">
        <v>35118.199999999997</v>
      </c>
      <c r="D288" s="21">
        <v>3656.7</v>
      </c>
      <c r="E288" s="21">
        <v>3138.5</v>
      </c>
      <c r="F288" s="21">
        <v>4190</v>
      </c>
      <c r="G288" s="21">
        <v>10.4</v>
      </c>
      <c r="H288" s="21">
        <v>8.9</v>
      </c>
      <c r="I288" s="22">
        <v>11.9</v>
      </c>
      <c r="J288" s="44">
        <v>19541.3</v>
      </c>
      <c r="K288" s="21">
        <v>2159.3000000000002</v>
      </c>
      <c r="L288" s="21">
        <v>1882.8</v>
      </c>
      <c r="M288" s="21">
        <v>2456.4</v>
      </c>
      <c r="N288" s="21">
        <v>11</v>
      </c>
      <c r="O288" s="21">
        <v>9.6</v>
      </c>
      <c r="P288" s="22">
        <v>12.6</v>
      </c>
      <c r="Q288" s="44">
        <v>6752.6</v>
      </c>
      <c r="R288" s="21">
        <v>837.4</v>
      </c>
      <c r="S288" s="21">
        <v>722.4</v>
      </c>
      <c r="T288" s="21">
        <v>963.8</v>
      </c>
      <c r="U288" s="21">
        <v>12.4</v>
      </c>
      <c r="V288" s="21">
        <v>10.7</v>
      </c>
      <c r="W288" s="22">
        <v>14.3</v>
      </c>
      <c r="X288" s="44">
        <v>2196.9</v>
      </c>
      <c r="Y288" s="21">
        <v>322.3</v>
      </c>
      <c r="Z288" s="21">
        <v>272.2</v>
      </c>
      <c r="AA288" s="21">
        <v>370.6</v>
      </c>
      <c r="AB288" s="21">
        <v>14.7</v>
      </c>
      <c r="AC288" s="21">
        <v>12.4</v>
      </c>
      <c r="AD288" s="22">
        <v>16.899999999999999</v>
      </c>
      <c r="AE288" s="35">
        <v>0</v>
      </c>
      <c r="AF288" s="21" t="s">
        <v>874</v>
      </c>
      <c r="AG288" s="21" t="s">
        <v>874</v>
      </c>
      <c r="AH288" s="21" t="s">
        <v>874</v>
      </c>
      <c r="AI288" s="21" t="s">
        <v>874</v>
      </c>
      <c r="AJ288" s="21" t="s">
        <v>874</v>
      </c>
      <c r="AK288" s="22" t="s">
        <v>874</v>
      </c>
    </row>
    <row r="289" spans="1:37">
      <c r="A289" s="6" t="s">
        <v>860</v>
      </c>
      <c r="B289" s="55" t="s">
        <v>861</v>
      </c>
      <c r="C289" s="44">
        <v>48000.2</v>
      </c>
      <c r="D289" s="21">
        <v>4915.8999999999996</v>
      </c>
      <c r="E289" s="21">
        <v>4202.8</v>
      </c>
      <c r="F289" s="21">
        <v>5650.4</v>
      </c>
      <c r="G289" s="21">
        <v>10.199999999999999</v>
      </c>
      <c r="H289" s="21">
        <v>8.8000000000000007</v>
      </c>
      <c r="I289" s="22">
        <v>11.8</v>
      </c>
      <c r="J289" s="44">
        <v>13900.9</v>
      </c>
      <c r="K289" s="21">
        <v>1511.1</v>
      </c>
      <c r="L289" s="21">
        <v>1311.6</v>
      </c>
      <c r="M289" s="21">
        <v>1720.1</v>
      </c>
      <c r="N289" s="21">
        <v>10.9</v>
      </c>
      <c r="O289" s="21">
        <v>9.4</v>
      </c>
      <c r="P289" s="22">
        <v>12.4</v>
      </c>
      <c r="Q289" s="44">
        <v>9370.9</v>
      </c>
      <c r="R289" s="21">
        <v>1143.5999999999999</v>
      </c>
      <c r="S289" s="21">
        <v>984.4</v>
      </c>
      <c r="T289" s="21">
        <v>1321.2</v>
      </c>
      <c r="U289" s="21">
        <v>12.2</v>
      </c>
      <c r="V289" s="21">
        <v>10.5</v>
      </c>
      <c r="W289" s="22">
        <v>14.1</v>
      </c>
      <c r="X289" s="44">
        <v>2622</v>
      </c>
      <c r="Y289" s="21">
        <v>378.8</v>
      </c>
      <c r="Z289" s="21">
        <v>319</v>
      </c>
      <c r="AA289" s="21">
        <v>436.3</v>
      </c>
      <c r="AB289" s="21">
        <v>14.4</v>
      </c>
      <c r="AC289" s="21">
        <v>12.2</v>
      </c>
      <c r="AD289" s="22">
        <v>16.600000000000001</v>
      </c>
      <c r="AE289" s="35">
        <v>0</v>
      </c>
      <c r="AF289" s="21" t="s">
        <v>874</v>
      </c>
      <c r="AG289" s="21" t="s">
        <v>874</v>
      </c>
      <c r="AH289" s="21" t="s">
        <v>874</v>
      </c>
      <c r="AI289" s="21" t="s">
        <v>874</v>
      </c>
      <c r="AJ289" s="21" t="s">
        <v>874</v>
      </c>
      <c r="AK289" s="22" t="s">
        <v>874</v>
      </c>
    </row>
    <row r="290" spans="1:37">
      <c r="A290" s="6" t="s">
        <v>328</v>
      </c>
      <c r="B290" s="55" t="s">
        <v>329</v>
      </c>
      <c r="C290" s="44">
        <v>24531.5</v>
      </c>
      <c r="D290" s="21">
        <v>3122.4</v>
      </c>
      <c r="E290" s="21">
        <v>2695.2</v>
      </c>
      <c r="F290" s="21">
        <v>3558.4</v>
      </c>
      <c r="G290" s="21">
        <v>12.7</v>
      </c>
      <c r="H290" s="21">
        <v>11</v>
      </c>
      <c r="I290" s="22">
        <v>14.5</v>
      </c>
      <c r="J290" s="44">
        <v>33594.5</v>
      </c>
      <c r="K290" s="21">
        <v>4530.1000000000004</v>
      </c>
      <c r="L290" s="21">
        <v>3955.6</v>
      </c>
      <c r="M290" s="21">
        <v>5132.1000000000004</v>
      </c>
      <c r="N290" s="21">
        <v>13.5</v>
      </c>
      <c r="O290" s="21">
        <v>11.8</v>
      </c>
      <c r="P290" s="22">
        <v>15.3</v>
      </c>
      <c r="Q290" s="44">
        <v>28036.3</v>
      </c>
      <c r="R290" s="21">
        <v>4228.5</v>
      </c>
      <c r="S290" s="21">
        <v>3666.5</v>
      </c>
      <c r="T290" s="21">
        <v>4849.2</v>
      </c>
      <c r="U290" s="21">
        <v>15.1</v>
      </c>
      <c r="V290" s="21">
        <v>13.1</v>
      </c>
      <c r="W290" s="22">
        <v>17.3</v>
      </c>
      <c r="X290" s="44">
        <v>26634.400000000001</v>
      </c>
      <c r="Y290" s="21">
        <v>4725</v>
      </c>
      <c r="Z290" s="21">
        <v>4035.3</v>
      </c>
      <c r="AA290" s="21">
        <v>5397.4</v>
      </c>
      <c r="AB290" s="21">
        <v>17.7</v>
      </c>
      <c r="AC290" s="21">
        <v>15.2</v>
      </c>
      <c r="AD290" s="22">
        <v>20.3</v>
      </c>
      <c r="AE290" s="35">
        <v>47697.4</v>
      </c>
      <c r="AF290" s="21">
        <v>11182.6</v>
      </c>
      <c r="AG290" s="21">
        <v>9663</v>
      </c>
      <c r="AH290" s="21">
        <v>12863.7</v>
      </c>
      <c r="AI290" s="21">
        <v>23.4</v>
      </c>
      <c r="AJ290" s="21">
        <v>20.3</v>
      </c>
      <c r="AK290" s="22">
        <v>27</v>
      </c>
    </row>
    <row r="291" spans="1:37">
      <c r="A291" s="6" t="s">
        <v>862</v>
      </c>
      <c r="B291" s="55" t="s">
        <v>863</v>
      </c>
      <c r="C291" s="44">
        <v>26311.4</v>
      </c>
      <c r="D291" s="21">
        <v>2633.5</v>
      </c>
      <c r="E291" s="21">
        <v>2251.3000000000002</v>
      </c>
      <c r="F291" s="21">
        <v>3029.3</v>
      </c>
      <c r="G291" s="21">
        <v>10</v>
      </c>
      <c r="H291" s="21">
        <v>8.6</v>
      </c>
      <c r="I291" s="22">
        <v>11.5</v>
      </c>
      <c r="J291" s="44">
        <v>10278.200000000001</v>
      </c>
      <c r="K291" s="21">
        <v>1092</v>
      </c>
      <c r="L291" s="21">
        <v>947.7</v>
      </c>
      <c r="M291" s="21">
        <v>1243.5999999999999</v>
      </c>
      <c r="N291" s="21">
        <v>10.6</v>
      </c>
      <c r="O291" s="21">
        <v>9.1999999999999993</v>
      </c>
      <c r="P291" s="22">
        <v>12.1</v>
      </c>
      <c r="Q291" s="44">
        <v>5769.8</v>
      </c>
      <c r="R291" s="21">
        <v>688.3</v>
      </c>
      <c r="S291" s="21">
        <v>592</v>
      </c>
      <c r="T291" s="21">
        <v>794.5</v>
      </c>
      <c r="U291" s="21">
        <v>11.9</v>
      </c>
      <c r="V291" s="21">
        <v>10.3</v>
      </c>
      <c r="W291" s="22">
        <v>13.8</v>
      </c>
      <c r="X291" s="44">
        <v>2428.3000000000002</v>
      </c>
      <c r="Y291" s="21">
        <v>343.1</v>
      </c>
      <c r="Z291" s="21">
        <v>288.89999999999998</v>
      </c>
      <c r="AA291" s="21">
        <v>395.6</v>
      </c>
      <c r="AB291" s="21">
        <v>14.1</v>
      </c>
      <c r="AC291" s="21">
        <v>11.9</v>
      </c>
      <c r="AD291" s="22">
        <v>16.3</v>
      </c>
      <c r="AE291" s="35">
        <v>710.3</v>
      </c>
      <c r="AF291" s="21">
        <v>134.5</v>
      </c>
      <c r="AG291" s="21">
        <v>114.4</v>
      </c>
      <c r="AH291" s="21">
        <v>157.4</v>
      </c>
      <c r="AI291" s="21">
        <v>18.899999999999999</v>
      </c>
      <c r="AJ291" s="21">
        <v>16.100000000000001</v>
      </c>
      <c r="AK291" s="22">
        <v>22.2</v>
      </c>
    </row>
    <row r="292" spans="1:37">
      <c r="A292" s="6" t="s">
        <v>864</v>
      </c>
      <c r="B292" s="55" t="s">
        <v>865</v>
      </c>
      <c r="C292" s="44">
        <v>70655.3</v>
      </c>
      <c r="D292" s="21">
        <v>7499.1</v>
      </c>
      <c r="E292" s="21">
        <v>6420.6</v>
      </c>
      <c r="F292" s="21">
        <v>8610.9</v>
      </c>
      <c r="G292" s="21">
        <v>10.6</v>
      </c>
      <c r="H292" s="21">
        <v>9.1</v>
      </c>
      <c r="I292" s="22">
        <v>12.2</v>
      </c>
      <c r="J292" s="44">
        <v>7282.5</v>
      </c>
      <c r="K292" s="21">
        <v>820.2</v>
      </c>
      <c r="L292" s="21">
        <v>711</v>
      </c>
      <c r="M292" s="21">
        <v>933.4</v>
      </c>
      <c r="N292" s="21">
        <v>11.3</v>
      </c>
      <c r="O292" s="21">
        <v>9.8000000000000007</v>
      </c>
      <c r="P292" s="22">
        <v>12.8</v>
      </c>
      <c r="Q292" s="44">
        <v>1723.3</v>
      </c>
      <c r="R292" s="21">
        <v>217.8</v>
      </c>
      <c r="S292" s="21">
        <v>187.5</v>
      </c>
      <c r="T292" s="21">
        <v>251.3</v>
      </c>
      <c r="U292" s="21">
        <v>12.6</v>
      </c>
      <c r="V292" s="21">
        <v>10.9</v>
      </c>
      <c r="W292" s="22">
        <v>14.6</v>
      </c>
      <c r="X292" s="44">
        <v>3062.8</v>
      </c>
      <c r="Y292" s="21">
        <v>457.9</v>
      </c>
      <c r="Z292" s="21">
        <v>386.3</v>
      </c>
      <c r="AA292" s="21">
        <v>526.9</v>
      </c>
      <c r="AB292" s="21">
        <v>14.9</v>
      </c>
      <c r="AC292" s="21">
        <v>12.6</v>
      </c>
      <c r="AD292" s="22">
        <v>17.2</v>
      </c>
      <c r="AE292" s="35">
        <v>0</v>
      </c>
      <c r="AF292" s="21" t="s">
        <v>874</v>
      </c>
      <c r="AG292" s="21" t="s">
        <v>874</v>
      </c>
      <c r="AH292" s="21" t="s">
        <v>874</v>
      </c>
      <c r="AI292" s="21" t="s">
        <v>874</v>
      </c>
      <c r="AJ292" s="21" t="s">
        <v>874</v>
      </c>
      <c r="AK292" s="22" t="s">
        <v>874</v>
      </c>
    </row>
    <row r="293" spans="1:37">
      <c r="A293" s="6" t="s">
        <v>414</v>
      </c>
      <c r="B293" s="55" t="s">
        <v>415</v>
      </c>
      <c r="C293" s="44">
        <v>3393.7</v>
      </c>
      <c r="D293" s="21">
        <v>398.5</v>
      </c>
      <c r="E293" s="21">
        <v>340.6</v>
      </c>
      <c r="F293" s="21">
        <v>459</v>
      </c>
      <c r="G293" s="21">
        <v>11.7</v>
      </c>
      <c r="H293" s="21">
        <v>10</v>
      </c>
      <c r="I293" s="22">
        <v>13.5</v>
      </c>
      <c r="J293" s="44">
        <v>19710.8</v>
      </c>
      <c r="K293" s="21">
        <v>2454.1</v>
      </c>
      <c r="L293" s="21">
        <v>2128.9</v>
      </c>
      <c r="M293" s="21">
        <v>2796.5</v>
      </c>
      <c r="N293" s="21">
        <v>12.5</v>
      </c>
      <c r="O293" s="21">
        <v>10.8</v>
      </c>
      <c r="P293" s="22">
        <v>14.2</v>
      </c>
      <c r="Q293" s="44">
        <v>15151.7</v>
      </c>
      <c r="R293" s="21">
        <v>2113.6999999999998</v>
      </c>
      <c r="S293" s="21">
        <v>1817.9</v>
      </c>
      <c r="T293" s="21">
        <v>2433.6</v>
      </c>
      <c r="U293" s="21">
        <v>14</v>
      </c>
      <c r="V293" s="21">
        <v>12</v>
      </c>
      <c r="W293" s="22">
        <v>16.100000000000001</v>
      </c>
      <c r="X293" s="44">
        <v>22894.7</v>
      </c>
      <c r="Y293" s="21">
        <v>3767.4</v>
      </c>
      <c r="Z293" s="21">
        <v>3192.1</v>
      </c>
      <c r="AA293" s="21">
        <v>4328</v>
      </c>
      <c r="AB293" s="21">
        <v>16.5</v>
      </c>
      <c r="AC293" s="21">
        <v>13.9</v>
      </c>
      <c r="AD293" s="22">
        <v>18.899999999999999</v>
      </c>
      <c r="AE293" s="35">
        <v>50008.1</v>
      </c>
      <c r="AF293" s="21">
        <v>10939.2</v>
      </c>
      <c r="AG293" s="21">
        <v>9390.6</v>
      </c>
      <c r="AH293" s="21">
        <v>12666.4</v>
      </c>
      <c r="AI293" s="21">
        <v>21.9</v>
      </c>
      <c r="AJ293" s="21">
        <v>18.8</v>
      </c>
      <c r="AK293" s="22">
        <v>25.3</v>
      </c>
    </row>
    <row r="294" spans="1:37">
      <c r="A294" s="6" t="s">
        <v>590</v>
      </c>
      <c r="B294" s="55" t="s">
        <v>591</v>
      </c>
      <c r="C294" s="44">
        <v>12230.7</v>
      </c>
      <c r="D294" s="21">
        <v>1413.4</v>
      </c>
      <c r="E294" s="21">
        <v>1213.5</v>
      </c>
      <c r="F294" s="21">
        <v>1617.3</v>
      </c>
      <c r="G294" s="21">
        <v>11.6</v>
      </c>
      <c r="H294" s="21">
        <v>9.9</v>
      </c>
      <c r="I294" s="22">
        <v>13.2</v>
      </c>
      <c r="J294" s="44">
        <v>12165.4</v>
      </c>
      <c r="K294" s="21">
        <v>1490.5</v>
      </c>
      <c r="L294" s="21">
        <v>1299.0999999999999</v>
      </c>
      <c r="M294" s="21">
        <v>1691.1</v>
      </c>
      <c r="N294" s="21">
        <v>12.3</v>
      </c>
      <c r="O294" s="21">
        <v>10.7</v>
      </c>
      <c r="P294" s="22">
        <v>13.9</v>
      </c>
      <c r="Q294" s="44">
        <v>10285.299999999999</v>
      </c>
      <c r="R294" s="21">
        <v>1411.8</v>
      </c>
      <c r="S294" s="21">
        <v>1217.8</v>
      </c>
      <c r="T294" s="21">
        <v>1625.5</v>
      </c>
      <c r="U294" s="21">
        <v>13.7</v>
      </c>
      <c r="V294" s="21">
        <v>11.8</v>
      </c>
      <c r="W294" s="22">
        <v>15.8</v>
      </c>
      <c r="X294" s="44">
        <v>4897.6000000000004</v>
      </c>
      <c r="Y294" s="21">
        <v>792.9</v>
      </c>
      <c r="Z294" s="21">
        <v>673.9</v>
      </c>
      <c r="AA294" s="21">
        <v>908.5</v>
      </c>
      <c r="AB294" s="21">
        <v>16.2</v>
      </c>
      <c r="AC294" s="21">
        <v>13.8</v>
      </c>
      <c r="AD294" s="22">
        <v>18.600000000000001</v>
      </c>
      <c r="AE294" s="35">
        <v>6580</v>
      </c>
      <c r="AF294" s="21">
        <v>1415.9</v>
      </c>
      <c r="AG294" s="21">
        <v>1216.5</v>
      </c>
      <c r="AH294" s="21">
        <v>1637.6</v>
      </c>
      <c r="AI294" s="21">
        <v>21.5</v>
      </c>
      <c r="AJ294" s="21">
        <v>18.5</v>
      </c>
      <c r="AK294" s="22">
        <v>24.9</v>
      </c>
    </row>
    <row r="295" spans="1:37">
      <c r="A295" s="6" t="s">
        <v>486</v>
      </c>
      <c r="B295" s="55" t="s">
        <v>487</v>
      </c>
      <c r="C295" s="44">
        <v>13171</v>
      </c>
      <c r="D295" s="21">
        <v>1594.6</v>
      </c>
      <c r="E295" s="21">
        <v>1372.6</v>
      </c>
      <c r="F295" s="21">
        <v>1818.3</v>
      </c>
      <c r="G295" s="21">
        <v>12.1</v>
      </c>
      <c r="H295" s="21">
        <v>10.4</v>
      </c>
      <c r="I295" s="22">
        <v>13.8</v>
      </c>
      <c r="J295" s="44">
        <v>14585.6</v>
      </c>
      <c r="K295" s="21">
        <v>1871.5</v>
      </c>
      <c r="L295" s="21">
        <v>1639.1</v>
      </c>
      <c r="M295" s="21">
        <v>2124</v>
      </c>
      <c r="N295" s="21">
        <v>12.8</v>
      </c>
      <c r="O295" s="21">
        <v>11.2</v>
      </c>
      <c r="P295" s="22">
        <v>14.6</v>
      </c>
      <c r="Q295" s="44">
        <v>17510.5</v>
      </c>
      <c r="R295" s="21">
        <v>2514.8000000000002</v>
      </c>
      <c r="S295" s="21">
        <v>2173.9</v>
      </c>
      <c r="T295" s="21">
        <v>2895.1</v>
      </c>
      <c r="U295" s="21">
        <v>14.4</v>
      </c>
      <c r="V295" s="21">
        <v>12.4</v>
      </c>
      <c r="W295" s="22">
        <v>16.5</v>
      </c>
      <c r="X295" s="44">
        <v>7839.6</v>
      </c>
      <c r="Y295" s="21">
        <v>1325.9</v>
      </c>
      <c r="Z295" s="21">
        <v>1129.0999999999999</v>
      </c>
      <c r="AA295" s="21">
        <v>1515.4</v>
      </c>
      <c r="AB295" s="21">
        <v>16.899999999999999</v>
      </c>
      <c r="AC295" s="21">
        <v>14.4</v>
      </c>
      <c r="AD295" s="22">
        <v>19.3</v>
      </c>
      <c r="AE295" s="35">
        <v>3889.3</v>
      </c>
      <c r="AF295" s="21">
        <v>871.6</v>
      </c>
      <c r="AG295" s="21">
        <v>750.8</v>
      </c>
      <c r="AH295" s="21">
        <v>1003.8</v>
      </c>
      <c r="AI295" s="21">
        <v>22.4</v>
      </c>
      <c r="AJ295" s="21">
        <v>19.3</v>
      </c>
      <c r="AK295" s="22">
        <v>25.8</v>
      </c>
    </row>
    <row r="296" spans="1:37">
      <c r="A296" s="6" t="s">
        <v>538</v>
      </c>
      <c r="B296" s="55" t="s">
        <v>539</v>
      </c>
      <c r="C296" s="44">
        <v>18695.400000000001</v>
      </c>
      <c r="D296" s="21">
        <v>2277.6999999999998</v>
      </c>
      <c r="E296" s="21">
        <v>1961.9</v>
      </c>
      <c r="F296" s="21">
        <v>2603.9</v>
      </c>
      <c r="G296" s="21">
        <v>12.2</v>
      </c>
      <c r="H296" s="21">
        <v>10.5</v>
      </c>
      <c r="I296" s="22">
        <v>13.9</v>
      </c>
      <c r="J296" s="44">
        <v>18545.2</v>
      </c>
      <c r="K296" s="21">
        <v>2394.6</v>
      </c>
      <c r="L296" s="21">
        <v>2092.3000000000002</v>
      </c>
      <c r="M296" s="21">
        <v>2711.3</v>
      </c>
      <c r="N296" s="21">
        <v>12.9</v>
      </c>
      <c r="O296" s="21">
        <v>11.3</v>
      </c>
      <c r="P296" s="22">
        <v>14.6</v>
      </c>
      <c r="Q296" s="44">
        <v>22511.3</v>
      </c>
      <c r="R296" s="21">
        <v>3253.5</v>
      </c>
      <c r="S296" s="21">
        <v>2816.9</v>
      </c>
      <c r="T296" s="21">
        <v>3732.5</v>
      </c>
      <c r="U296" s="21">
        <v>14.5</v>
      </c>
      <c r="V296" s="21">
        <v>12.5</v>
      </c>
      <c r="W296" s="22">
        <v>16.600000000000001</v>
      </c>
      <c r="X296" s="44">
        <v>10863.7</v>
      </c>
      <c r="Y296" s="21">
        <v>1849.3</v>
      </c>
      <c r="Z296" s="21">
        <v>1571.8</v>
      </c>
      <c r="AA296" s="21">
        <v>2114.5</v>
      </c>
      <c r="AB296" s="21">
        <v>17</v>
      </c>
      <c r="AC296" s="21">
        <v>14.5</v>
      </c>
      <c r="AD296" s="22">
        <v>19.5</v>
      </c>
      <c r="AE296" s="35">
        <v>2857.4</v>
      </c>
      <c r="AF296" s="21">
        <v>644.5</v>
      </c>
      <c r="AG296" s="21">
        <v>555</v>
      </c>
      <c r="AH296" s="21">
        <v>744.3</v>
      </c>
      <c r="AI296" s="21">
        <v>22.6</v>
      </c>
      <c r="AJ296" s="21">
        <v>19.399999999999999</v>
      </c>
      <c r="AK296" s="22">
        <v>26</v>
      </c>
    </row>
    <row r="297" spans="1:37">
      <c r="A297" s="6" t="s">
        <v>430</v>
      </c>
      <c r="B297" s="55" t="s">
        <v>431</v>
      </c>
      <c r="C297" s="44">
        <v>10301.799999999999</v>
      </c>
      <c r="D297" s="21">
        <v>1273.9000000000001</v>
      </c>
      <c r="E297" s="21">
        <v>1098.0999999999999</v>
      </c>
      <c r="F297" s="21">
        <v>1453.4</v>
      </c>
      <c r="G297" s="21">
        <v>12.4</v>
      </c>
      <c r="H297" s="21">
        <v>10.7</v>
      </c>
      <c r="I297" s="22">
        <v>14.1</v>
      </c>
      <c r="J297" s="44">
        <v>23672.7</v>
      </c>
      <c r="K297" s="21">
        <v>3101.7</v>
      </c>
      <c r="L297" s="21">
        <v>2722.8</v>
      </c>
      <c r="M297" s="21">
        <v>3511.5</v>
      </c>
      <c r="N297" s="21">
        <v>13.1</v>
      </c>
      <c r="O297" s="21">
        <v>11.5</v>
      </c>
      <c r="P297" s="22">
        <v>14.8</v>
      </c>
      <c r="Q297" s="44">
        <v>14047.3</v>
      </c>
      <c r="R297" s="21">
        <v>2059.3000000000002</v>
      </c>
      <c r="S297" s="21">
        <v>1785.2</v>
      </c>
      <c r="T297" s="21">
        <v>2360.6</v>
      </c>
      <c r="U297" s="21">
        <v>14.7</v>
      </c>
      <c r="V297" s="21">
        <v>12.7</v>
      </c>
      <c r="W297" s="22">
        <v>16.8</v>
      </c>
      <c r="X297" s="44">
        <v>9846.7000000000007</v>
      </c>
      <c r="Y297" s="21">
        <v>1698.8</v>
      </c>
      <c r="Z297" s="21">
        <v>1445.7</v>
      </c>
      <c r="AA297" s="21">
        <v>1941</v>
      </c>
      <c r="AB297" s="21">
        <v>17.3</v>
      </c>
      <c r="AC297" s="21">
        <v>14.7</v>
      </c>
      <c r="AD297" s="22">
        <v>19.7</v>
      </c>
      <c r="AE297" s="35">
        <v>8024.4</v>
      </c>
      <c r="AF297" s="21">
        <v>1831.8</v>
      </c>
      <c r="AG297" s="21">
        <v>1581.3</v>
      </c>
      <c r="AH297" s="21">
        <v>2111.9</v>
      </c>
      <c r="AI297" s="21">
        <v>22.8</v>
      </c>
      <c r="AJ297" s="21">
        <v>19.7</v>
      </c>
      <c r="AK297" s="22">
        <v>26.3</v>
      </c>
    </row>
    <row r="298" spans="1:37">
      <c r="A298" s="6" t="s">
        <v>488</v>
      </c>
      <c r="B298" s="55" t="s">
        <v>489</v>
      </c>
      <c r="C298" s="44">
        <v>7343.2</v>
      </c>
      <c r="D298" s="21">
        <v>910</v>
      </c>
      <c r="E298" s="21">
        <v>781.6</v>
      </c>
      <c r="F298" s="21">
        <v>1045.3</v>
      </c>
      <c r="G298" s="21">
        <v>12.4</v>
      </c>
      <c r="H298" s="21">
        <v>10.6</v>
      </c>
      <c r="I298" s="22">
        <v>14.2</v>
      </c>
      <c r="J298" s="44">
        <v>11959.4</v>
      </c>
      <c r="K298" s="21">
        <v>1570.8</v>
      </c>
      <c r="L298" s="21">
        <v>1370.3</v>
      </c>
      <c r="M298" s="21">
        <v>1783.1</v>
      </c>
      <c r="N298" s="21">
        <v>13.1</v>
      </c>
      <c r="O298" s="21">
        <v>11.5</v>
      </c>
      <c r="P298" s="22">
        <v>14.9</v>
      </c>
      <c r="Q298" s="44">
        <v>13245.2</v>
      </c>
      <c r="R298" s="21">
        <v>1947.6</v>
      </c>
      <c r="S298" s="21">
        <v>1683.6</v>
      </c>
      <c r="T298" s="21">
        <v>2237.1999999999998</v>
      </c>
      <c r="U298" s="21">
        <v>14.7</v>
      </c>
      <c r="V298" s="21">
        <v>12.7</v>
      </c>
      <c r="W298" s="22">
        <v>16.899999999999999</v>
      </c>
      <c r="X298" s="44">
        <v>12286.4</v>
      </c>
      <c r="Y298" s="21">
        <v>2128.4</v>
      </c>
      <c r="Z298" s="21">
        <v>1799.4</v>
      </c>
      <c r="AA298" s="21">
        <v>2440.1999999999998</v>
      </c>
      <c r="AB298" s="21">
        <v>17.3</v>
      </c>
      <c r="AC298" s="21">
        <v>14.6</v>
      </c>
      <c r="AD298" s="22">
        <v>19.899999999999999</v>
      </c>
      <c r="AE298" s="35">
        <v>9485.7000000000007</v>
      </c>
      <c r="AF298" s="21">
        <v>2177.9</v>
      </c>
      <c r="AG298" s="21">
        <v>1869.8</v>
      </c>
      <c r="AH298" s="21">
        <v>2524.8000000000002</v>
      </c>
      <c r="AI298" s="21">
        <v>23</v>
      </c>
      <c r="AJ298" s="21">
        <v>19.7</v>
      </c>
      <c r="AK298" s="22">
        <v>26.6</v>
      </c>
    </row>
    <row r="299" spans="1:37" ht="15.95" thickBot="1">
      <c r="A299" s="11" t="s">
        <v>748</v>
      </c>
      <c r="B299" s="68" t="s">
        <v>749</v>
      </c>
      <c r="C299" s="45">
        <v>51576.5</v>
      </c>
      <c r="D299" s="23">
        <v>5722.2</v>
      </c>
      <c r="E299" s="23">
        <v>4916.8999999999996</v>
      </c>
      <c r="F299" s="23">
        <v>6555.6</v>
      </c>
      <c r="G299" s="23">
        <v>11.1</v>
      </c>
      <c r="H299" s="23">
        <v>9.5</v>
      </c>
      <c r="I299" s="24">
        <v>12.7</v>
      </c>
      <c r="J299" s="45">
        <v>17141.599999999999</v>
      </c>
      <c r="K299" s="23">
        <v>2017</v>
      </c>
      <c r="L299" s="23">
        <v>1761.7</v>
      </c>
      <c r="M299" s="23">
        <v>2288.5</v>
      </c>
      <c r="N299" s="23">
        <v>11.8</v>
      </c>
      <c r="O299" s="23">
        <v>10.3</v>
      </c>
      <c r="P299" s="24">
        <v>13.4</v>
      </c>
      <c r="Q299" s="45">
        <v>8197.2000000000007</v>
      </c>
      <c r="R299" s="23">
        <v>1081.3</v>
      </c>
      <c r="S299" s="23">
        <v>934.2</v>
      </c>
      <c r="T299" s="23">
        <v>1243.3</v>
      </c>
      <c r="U299" s="23">
        <v>13.2</v>
      </c>
      <c r="V299" s="23">
        <v>11.4</v>
      </c>
      <c r="W299" s="24">
        <v>15.2</v>
      </c>
      <c r="X299" s="45">
        <v>8644.7000000000007</v>
      </c>
      <c r="Y299" s="23">
        <v>1346.4</v>
      </c>
      <c r="Z299" s="23">
        <v>1140.0999999999999</v>
      </c>
      <c r="AA299" s="23">
        <v>1544</v>
      </c>
      <c r="AB299" s="23">
        <v>15.6</v>
      </c>
      <c r="AC299" s="23">
        <v>13.2</v>
      </c>
      <c r="AD299" s="24">
        <v>17.899999999999999</v>
      </c>
      <c r="AE299" s="36">
        <v>3085.1</v>
      </c>
      <c r="AF299" s="23">
        <v>640.20000000000005</v>
      </c>
      <c r="AG299" s="23">
        <v>548.20000000000005</v>
      </c>
      <c r="AH299" s="23">
        <v>743.2</v>
      </c>
      <c r="AI299" s="23">
        <v>20.8</v>
      </c>
      <c r="AJ299" s="23">
        <v>17.8</v>
      </c>
      <c r="AK299" s="24">
        <v>24.1</v>
      </c>
    </row>
  </sheetData>
  <mergeCells count="7">
    <mergeCell ref="AE1:AK1"/>
    <mergeCell ref="A1:A2"/>
    <mergeCell ref="B1:B2"/>
    <mergeCell ref="C1:I1"/>
    <mergeCell ref="J1:P1"/>
    <mergeCell ref="Q1:W1"/>
    <mergeCell ref="X1:AD1"/>
  </mergeCells>
  <pageMargins left="0.7" right="0.7" top="0.75" bottom="0.75" header="0.3" footer="0.3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5A9D1D3-CE57-499D-902B-2DA13BBDF5AD}">
  <dimension ref="A1:W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23" width="14.140625" style="20" customWidth="1"/>
    <col min="24" max="16384" width="8.7109375" style="2"/>
  </cols>
  <sheetData>
    <row r="1" spans="1:23">
      <c r="A1" s="102" t="s">
        <v>280</v>
      </c>
      <c r="B1" s="104" t="s">
        <v>281</v>
      </c>
      <c r="C1" s="101" t="s">
        <v>275</v>
      </c>
      <c r="D1" s="99"/>
      <c r="E1" s="99"/>
      <c r="F1" s="99"/>
      <c r="G1" s="99"/>
      <c r="H1" s="99"/>
      <c r="I1" s="100"/>
      <c r="J1" s="101" t="s">
        <v>276</v>
      </c>
      <c r="K1" s="99"/>
      <c r="L1" s="99"/>
      <c r="M1" s="99"/>
      <c r="N1" s="99"/>
      <c r="O1" s="99"/>
      <c r="P1" s="100"/>
      <c r="Q1" s="98" t="s">
        <v>277</v>
      </c>
      <c r="R1" s="99"/>
      <c r="S1" s="99"/>
      <c r="T1" s="99"/>
      <c r="U1" s="99"/>
      <c r="V1" s="99"/>
      <c r="W1" s="100"/>
    </row>
    <row r="2" spans="1:23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32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</row>
    <row r="3" spans="1:23" ht="15.95" thickBot="1">
      <c r="A3" s="29" t="s">
        <v>220</v>
      </c>
      <c r="B3" s="52" t="s">
        <v>220</v>
      </c>
      <c r="C3" s="42">
        <v>2622281.1</v>
      </c>
      <c r="D3" s="30">
        <v>463850.9</v>
      </c>
      <c r="E3" s="30">
        <v>383627.4</v>
      </c>
      <c r="F3" s="30">
        <v>549755.80000000005</v>
      </c>
      <c r="G3" s="30">
        <v>17.7</v>
      </c>
      <c r="H3" s="30">
        <v>14.6</v>
      </c>
      <c r="I3" s="31">
        <v>21</v>
      </c>
      <c r="J3" s="42">
        <v>6772193</v>
      </c>
      <c r="K3" s="30">
        <v>1169952.7</v>
      </c>
      <c r="L3" s="30">
        <v>1067145.8999999999</v>
      </c>
      <c r="M3" s="30">
        <v>1284444.8999999999</v>
      </c>
      <c r="N3" s="30">
        <v>17.3</v>
      </c>
      <c r="O3" s="30">
        <v>15.8</v>
      </c>
      <c r="P3" s="31">
        <v>19</v>
      </c>
      <c r="Q3" s="33">
        <v>16219302</v>
      </c>
      <c r="R3" s="30">
        <v>2121597.2000000002</v>
      </c>
      <c r="S3" s="30">
        <v>1901727.7</v>
      </c>
      <c r="T3" s="30">
        <v>2351092.7000000002</v>
      </c>
      <c r="U3" s="30">
        <v>13.1</v>
      </c>
      <c r="V3" s="30">
        <v>11.7</v>
      </c>
      <c r="W3" s="31">
        <v>14.5</v>
      </c>
    </row>
    <row r="4" spans="1:23">
      <c r="A4" s="7" t="s">
        <v>454</v>
      </c>
      <c r="B4" s="69" t="s">
        <v>455</v>
      </c>
      <c r="C4" s="43">
        <v>6067.5</v>
      </c>
      <c r="D4" s="27">
        <v>995.7</v>
      </c>
      <c r="E4" s="27">
        <v>809.7</v>
      </c>
      <c r="F4" s="27">
        <v>1199.5999999999999</v>
      </c>
      <c r="G4" s="27">
        <v>16.399999999999999</v>
      </c>
      <c r="H4" s="27">
        <v>13.3</v>
      </c>
      <c r="I4" s="28">
        <v>19.8</v>
      </c>
      <c r="J4" s="43">
        <v>10781.8</v>
      </c>
      <c r="K4" s="27">
        <v>1709</v>
      </c>
      <c r="L4" s="27">
        <v>1541</v>
      </c>
      <c r="M4" s="27">
        <v>1888.5</v>
      </c>
      <c r="N4" s="27">
        <v>15.9</v>
      </c>
      <c r="O4" s="27">
        <v>14.3</v>
      </c>
      <c r="P4" s="28">
        <v>17.5</v>
      </c>
      <c r="Q4" s="34">
        <v>16478.8</v>
      </c>
      <c r="R4" s="27">
        <v>2022.3</v>
      </c>
      <c r="S4" s="27">
        <v>1795.7</v>
      </c>
      <c r="T4" s="27">
        <v>2253</v>
      </c>
      <c r="U4" s="27">
        <v>12.3</v>
      </c>
      <c r="V4" s="27">
        <v>10.9</v>
      </c>
      <c r="W4" s="28">
        <v>13.7</v>
      </c>
    </row>
    <row r="5" spans="1:23">
      <c r="A5" s="6" t="s">
        <v>612</v>
      </c>
      <c r="B5" s="55" t="s">
        <v>613</v>
      </c>
      <c r="C5" s="44">
        <v>5013.8999999999996</v>
      </c>
      <c r="D5" s="21">
        <v>936.8</v>
      </c>
      <c r="E5" s="21">
        <v>767.7</v>
      </c>
      <c r="F5" s="21">
        <v>1117.7</v>
      </c>
      <c r="G5" s="21">
        <v>18.7</v>
      </c>
      <c r="H5" s="21">
        <v>15.3</v>
      </c>
      <c r="I5" s="22">
        <v>22.3</v>
      </c>
      <c r="J5" s="44">
        <v>16057.4</v>
      </c>
      <c r="K5" s="21">
        <v>2766.6</v>
      </c>
      <c r="L5" s="21">
        <v>2515.1999999999998</v>
      </c>
      <c r="M5" s="21">
        <v>3034.3</v>
      </c>
      <c r="N5" s="21">
        <v>17.2</v>
      </c>
      <c r="O5" s="21">
        <v>15.7</v>
      </c>
      <c r="P5" s="22">
        <v>18.899999999999999</v>
      </c>
      <c r="Q5" s="35">
        <v>45515.7</v>
      </c>
      <c r="R5" s="21">
        <v>5618.8</v>
      </c>
      <c r="S5" s="21">
        <v>5017.2</v>
      </c>
      <c r="T5" s="21">
        <v>6217.8</v>
      </c>
      <c r="U5" s="21">
        <v>12.3</v>
      </c>
      <c r="V5" s="21">
        <v>11</v>
      </c>
      <c r="W5" s="22">
        <v>13.7</v>
      </c>
    </row>
    <row r="6" spans="1:23">
      <c r="A6" s="6" t="s">
        <v>348</v>
      </c>
      <c r="B6" s="55" t="s">
        <v>349</v>
      </c>
      <c r="C6" s="44">
        <v>7916.8</v>
      </c>
      <c r="D6" s="21">
        <v>1359.7</v>
      </c>
      <c r="E6" s="21">
        <v>1112</v>
      </c>
      <c r="F6" s="21">
        <v>1631.5</v>
      </c>
      <c r="G6" s="21">
        <v>17.2</v>
      </c>
      <c r="H6" s="21">
        <v>14</v>
      </c>
      <c r="I6" s="22">
        <v>20.6</v>
      </c>
      <c r="J6" s="44">
        <v>32008.799999999999</v>
      </c>
      <c r="K6" s="21">
        <v>5845.2</v>
      </c>
      <c r="L6" s="21">
        <v>5344.2</v>
      </c>
      <c r="M6" s="21">
        <v>6377.7</v>
      </c>
      <c r="N6" s="21">
        <v>18.3</v>
      </c>
      <c r="O6" s="21">
        <v>16.7</v>
      </c>
      <c r="P6" s="22">
        <v>19.899999999999999</v>
      </c>
      <c r="Q6" s="35">
        <v>53561.3</v>
      </c>
      <c r="R6" s="21">
        <v>7394.9</v>
      </c>
      <c r="S6" s="21">
        <v>6636.6</v>
      </c>
      <c r="T6" s="21">
        <v>8185.1</v>
      </c>
      <c r="U6" s="21">
        <v>13.8</v>
      </c>
      <c r="V6" s="21">
        <v>12.4</v>
      </c>
      <c r="W6" s="22">
        <v>15.3</v>
      </c>
    </row>
    <row r="7" spans="1:23">
      <c r="A7" s="6" t="s">
        <v>356</v>
      </c>
      <c r="B7" s="55" t="s">
        <v>357</v>
      </c>
      <c r="C7" s="44">
        <v>9133</v>
      </c>
      <c r="D7" s="21">
        <v>1881.7</v>
      </c>
      <c r="E7" s="21">
        <v>1565.9</v>
      </c>
      <c r="F7" s="21">
        <v>2211</v>
      </c>
      <c r="G7" s="21">
        <v>20.6</v>
      </c>
      <c r="H7" s="21">
        <v>17.100000000000001</v>
      </c>
      <c r="I7" s="22">
        <v>24.2</v>
      </c>
      <c r="J7" s="44">
        <v>14790.7</v>
      </c>
      <c r="K7" s="21">
        <v>2959.8</v>
      </c>
      <c r="L7" s="21">
        <v>2691.3</v>
      </c>
      <c r="M7" s="21">
        <v>3273.9</v>
      </c>
      <c r="N7" s="21">
        <v>20</v>
      </c>
      <c r="O7" s="21">
        <v>18.2</v>
      </c>
      <c r="P7" s="22">
        <v>22.1</v>
      </c>
      <c r="Q7" s="35">
        <v>36257.300000000003</v>
      </c>
      <c r="R7" s="21">
        <v>5716.3</v>
      </c>
      <c r="S7" s="21">
        <v>5090.3999999999996</v>
      </c>
      <c r="T7" s="21">
        <v>6359.6</v>
      </c>
      <c r="U7" s="21">
        <v>15.8</v>
      </c>
      <c r="V7" s="21">
        <v>14</v>
      </c>
      <c r="W7" s="22">
        <v>17.5</v>
      </c>
    </row>
    <row r="8" spans="1:23">
      <c r="A8" s="6" t="s">
        <v>592</v>
      </c>
      <c r="B8" s="55" t="s">
        <v>593</v>
      </c>
      <c r="C8" s="44">
        <v>4507.5</v>
      </c>
      <c r="D8" s="21">
        <v>808.9</v>
      </c>
      <c r="E8" s="21">
        <v>662.3</v>
      </c>
      <c r="F8" s="21">
        <v>966.6</v>
      </c>
      <c r="G8" s="21">
        <v>17.899999999999999</v>
      </c>
      <c r="H8" s="21">
        <v>14.7</v>
      </c>
      <c r="I8" s="22">
        <v>21.4</v>
      </c>
      <c r="J8" s="44">
        <v>17802.099999999999</v>
      </c>
      <c r="K8" s="21">
        <v>2914.8</v>
      </c>
      <c r="L8" s="21">
        <v>2639.6</v>
      </c>
      <c r="M8" s="21">
        <v>3209.5</v>
      </c>
      <c r="N8" s="21">
        <v>16.399999999999999</v>
      </c>
      <c r="O8" s="21">
        <v>14.8</v>
      </c>
      <c r="P8" s="22">
        <v>18</v>
      </c>
      <c r="Q8" s="35">
        <v>42229.4</v>
      </c>
      <c r="R8" s="21">
        <v>5402.6</v>
      </c>
      <c r="S8" s="21">
        <v>4835.2</v>
      </c>
      <c r="T8" s="21">
        <v>5997.4</v>
      </c>
      <c r="U8" s="21">
        <v>12.8</v>
      </c>
      <c r="V8" s="21">
        <v>11.4</v>
      </c>
      <c r="W8" s="22">
        <v>14.2</v>
      </c>
    </row>
    <row r="9" spans="1:23">
      <c r="A9" s="6" t="s">
        <v>490</v>
      </c>
      <c r="B9" s="55" t="s">
        <v>491</v>
      </c>
      <c r="C9" s="44">
        <v>7605.8</v>
      </c>
      <c r="D9" s="21">
        <v>1329.8</v>
      </c>
      <c r="E9" s="21">
        <v>1079.7</v>
      </c>
      <c r="F9" s="21">
        <v>1601.2</v>
      </c>
      <c r="G9" s="21">
        <v>17.5</v>
      </c>
      <c r="H9" s="21">
        <v>14.2</v>
      </c>
      <c r="I9" s="22">
        <v>21.1</v>
      </c>
      <c r="J9" s="44">
        <v>15833.1</v>
      </c>
      <c r="K9" s="21">
        <v>2409.9</v>
      </c>
      <c r="L9" s="21">
        <v>2176.1</v>
      </c>
      <c r="M9" s="21">
        <v>2669.5</v>
      </c>
      <c r="N9" s="21">
        <v>15.2</v>
      </c>
      <c r="O9" s="21">
        <v>13.7</v>
      </c>
      <c r="P9" s="22">
        <v>16.899999999999999</v>
      </c>
      <c r="Q9" s="35">
        <v>29498</v>
      </c>
      <c r="R9" s="21">
        <v>3636.2</v>
      </c>
      <c r="S9" s="21">
        <v>3241.2</v>
      </c>
      <c r="T9" s="21">
        <v>4039.5</v>
      </c>
      <c r="U9" s="21">
        <v>12.3</v>
      </c>
      <c r="V9" s="21">
        <v>11</v>
      </c>
      <c r="W9" s="22">
        <v>13.7</v>
      </c>
    </row>
    <row r="10" spans="1:23">
      <c r="A10" s="6" t="s">
        <v>550</v>
      </c>
      <c r="B10" s="55" t="s">
        <v>551</v>
      </c>
      <c r="C10" s="44">
        <v>10780.6</v>
      </c>
      <c r="D10" s="21">
        <v>2133.4</v>
      </c>
      <c r="E10" s="21">
        <v>1756.9</v>
      </c>
      <c r="F10" s="21">
        <v>2537.8000000000002</v>
      </c>
      <c r="G10" s="21">
        <v>19.8</v>
      </c>
      <c r="H10" s="21">
        <v>16.3</v>
      </c>
      <c r="I10" s="22">
        <v>23.5</v>
      </c>
      <c r="J10" s="44">
        <v>11424.8</v>
      </c>
      <c r="K10" s="21">
        <v>2308.8000000000002</v>
      </c>
      <c r="L10" s="21">
        <v>2030.7</v>
      </c>
      <c r="M10" s="21">
        <v>2622.3</v>
      </c>
      <c r="N10" s="21">
        <v>20.2</v>
      </c>
      <c r="O10" s="21">
        <v>17.8</v>
      </c>
      <c r="P10" s="22">
        <v>23</v>
      </c>
      <c r="Q10" s="35">
        <v>48742.6</v>
      </c>
      <c r="R10" s="21">
        <v>7933.4</v>
      </c>
      <c r="S10" s="21">
        <v>6866</v>
      </c>
      <c r="T10" s="21">
        <v>9101.2999999999993</v>
      </c>
      <c r="U10" s="21">
        <v>16.3</v>
      </c>
      <c r="V10" s="21">
        <v>14.1</v>
      </c>
      <c r="W10" s="22">
        <v>18.7</v>
      </c>
    </row>
    <row r="11" spans="1:23">
      <c r="A11" s="6" t="s">
        <v>808</v>
      </c>
      <c r="B11" s="55" t="s">
        <v>809</v>
      </c>
      <c r="C11" s="44">
        <v>13721.5</v>
      </c>
      <c r="D11" s="21">
        <v>1881.6</v>
      </c>
      <c r="E11" s="21">
        <v>1516.3</v>
      </c>
      <c r="F11" s="21">
        <v>2281.6</v>
      </c>
      <c r="G11" s="21">
        <v>13.7</v>
      </c>
      <c r="H11" s="21">
        <v>11.1</v>
      </c>
      <c r="I11" s="22">
        <v>16.600000000000001</v>
      </c>
      <c r="J11" s="44">
        <v>27758.799999999999</v>
      </c>
      <c r="K11" s="21">
        <v>4055.9</v>
      </c>
      <c r="L11" s="21">
        <v>3672.7</v>
      </c>
      <c r="M11" s="21">
        <v>4481.8</v>
      </c>
      <c r="N11" s="21">
        <v>14.6</v>
      </c>
      <c r="O11" s="21">
        <v>13.2</v>
      </c>
      <c r="P11" s="22">
        <v>16.100000000000001</v>
      </c>
      <c r="Q11" s="35">
        <v>118613.7</v>
      </c>
      <c r="R11" s="21">
        <v>12708.2</v>
      </c>
      <c r="S11" s="21">
        <v>11304.2</v>
      </c>
      <c r="T11" s="21">
        <v>14169.2</v>
      </c>
      <c r="U11" s="21">
        <v>10.7</v>
      </c>
      <c r="V11" s="21">
        <v>9.5</v>
      </c>
      <c r="W11" s="22">
        <v>11.9</v>
      </c>
    </row>
    <row r="12" spans="1:23">
      <c r="A12" s="6" t="s">
        <v>358</v>
      </c>
      <c r="B12" s="55" t="s">
        <v>359</v>
      </c>
      <c r="C12" s="44">
        <v>14187.3</v>
      </c>
      <c r="D12" s="21">
        <v>2873.4</v>
      </c>
      <c r="E12" s="21">
        <v>2384.1999999999998</v>
      </c>
      <c r="F12" s="21">
        <v>3381.2</v>
      </c>
      <c r="G12" s="21">
        <v>20.3</v>
      </c>
      <c r="H12" s="21">
        <v>16.8</v>
      </c>
      <c r="I12" s="22">
        <v>23.8</v>
      </c>
      <c r="J12" s="44">
        <v>30822.3</v>
      </c>
      <c r="K12" s="21">
        <v>6395.2</v>
      </c>
      <c r="L12" s="21">
        <v>5800.6</v>
      </c>
      <c r="M12" s="21">
        <v>7083.5</v>
      </c>
      <c r="N12" s="21">
        <v>20.7</v>
      </c>
      <c r="O12" s="21">
        <v>18.8</v>
      </c>
      <c r="P12" s="22">
        <v>23</v>
      </c>
      <c r="Q12" s="35">
        <v>71599.399999999994</v>
      </c>
      <c r="R12" s="21">
        <v>11659.7</v>
      </c>
      <c r="S12" s="21">
        <v>10340.1</v>
      </c>
      <c r="T12" s="21">
        <v>13055.5</v>
      </c>
      <c r="U12" s="21">
        <v>16.3</v>
      </c>
      <c r="V12" s="21">
        <v>14.4</v>
      </c>
      <c r="W12" s="22">
        <v>18.2</v>
      </c>
    </row>
    <row r="13" spans="1:23">
      <c r="A13" s="6" t="s">
        <v>398</v>
      </c>
      <c r="B13" s="55" t="s">
        <v>399</v>
      </c>
      <c r="C13" s="44">
        <v>9746.5</v>
      </c>
      <c r="D13" s="21">
        <v>1739.3</v>
      </c>
      <c r="E13" s="21">
        <v>1438.5</v>
      </c>
      <c r="F13" s="21">
        <v>2058.6999999999998</v>
      </c>
      <c r="G13" s="21">
        <v>17.8</v>
      </c>
      <c r="H13" s="21">
        <v>14.8</v>
      </c>
      <c r="I13" s="22">
        <v>21.1</v>
      </c>
      <c r="J13" s="44">
        <v>27212.5</v>
      </c>
      <c r="K13" s="21">
        <v>5266.4</v>
      </c>
      <c r="L13" s="21">
        <v>4786.8999999999996</v>
      </c>
      <c r="M13" s="21">
        <v>5809.3</v>
      </c>
      <c r="N13" s="21">
        <v>19.399999999999999</v>
      </c>
      <c r="O13" s="21">
        <v>17.600000000000001</v>
      </c>
      <c r="P13" s="22">
        <v>21.3</v>
      </c>
      <c r="Q13" s="35">
        <v>43417.9</v>
      </c>
      <c r="R13" s="21">
        <v>5924.6</v>
      </c>
      <c r="S13" s="21">
        <v>5271.6</v>
      </c>
      <c r="T13" s="21">
        <v>6604.3</v>
      </c>
      <c r="U13" s="21">
        <v>13.6</v>
      </c>
      <c r="V13" s="21">
        <v>12.1</v>
      </c>
      <c r="W13" s="22">
        <v>15.2</v>
      </c>
    </row>
    <row r="14" spans="1:23">
      <c r="A14" s="6" t="s">
        <v>700</v>
      </c>
      <c r="B14" s="55" t="s">
        <v>701</v>
      </c>
      <c r="C14" s="44">
        <v>9378.7999999999993</v>
      </c>
      <c r="D14" s="21">
        <v>1435.3</v>
      </c>
      <c r="E14" s="21">
        <v>1162.2</v>
      </c>
      <c r="F14" s="21">
        <v>1734.3</v>
      </c>
      <c r="G14" s="21">
        <v>15.3</v>
      </c>
      <c r="H14" s="21">
        <v>12.4</v>
      </c>
      <c r="I14" s="22">
        <v>18.5</v>
      </c>
      <c r="J14" s="44">
        <v>24349.1</v>
      </c>
      <c r="K14" s="21">
        <v>3564.4</v>
      </c>
      <c r="L14" s="21">
        <v>3195.4</v>
      </c>
      <c r="M14" s="21">
        <v>3958.6</v>
      </c>
      <c r="N14" s="21">
        <v>14.6</v>
      </c>
      <c r="O14" s="21">
        <v>13.1</v>
      </c>
      <c r="P14" s="22">
        <v>16.3</v>
      </c>
      <c r="Q14" s="35">
        <v>51679.1</v>
      </c>
      <c r="R14" s="21">
        <v>5804.3</v>
      </c>
      <c r="S14" s="21">
        <v>5132.2</v>
      </c>
      <c r="T14" s="21">
        <v>6489.3</v>
      </c>
      <c r="U14" s="21">
        <v>11.2</v>
      </c>
      <c r="V14" s="21">
        <v>9.9</v>
      </c>
      <c r="W14" s="22">
        <v>12.6</v>
      </c>
    </row>
    <row r="15" spans="1:23">
      <c r="A15" s="6" t="s">
        <v>456</v>
      </c>
      <c r="B15" s="55" t="s">
        <v>457</v>
      </c>
      <c r="C15" s="44">
        <v>7596.8</v>
      </c>
      <c r="D15" s="21">
        <v>1476.1</v>
      </c>
      <c r="E15" s="21">
        <v>1221.2</v>
      </c>
      <c r="F15" s="21">
        <v>1747.5</v>
      </c>
      <c r="G15" s="21">
        <v>19.399999999999999</v>
      </c>
      <c r="H15" s="21">
        <v>16.100000000000001</v>
      </c>
      <c r="I15" s="22">
        <v>23</v>
      </c>
      <c r="J15" s="44">
        <v>15164.7</v>
      </c>
      <c r="K15" s="21">
        <v>2825.4</v>
      </c>
      <c r="L15" s="21">
        <v>2577.4</v>
      </c>
      <c r="M15" s="21">
        <v>3103.3</v>
      </c>
      <c r="N15" s="21">
        <v>18.600000000000001</v>
      </c>
      <c r="O15" s="21">
        <v>17</v>
      </c>
      <c r="P15" s="22">
        <v>20.5</v>
      </c>
      <c r="Q15" s="35">
        <v>39139.5</v>
      </c>
      <c r="R15" s="21">
        <v>5462</v>
      </c>
      <c r="S15" s="21">
        <v>4869.3999999999996</v>
      </c>
      <c r="T15" s="21">
        <v>6055</v>
      </c>
      <c r="U15" s="21">
        <v>14</v>
      </c>
      <c r="V15" s="21">
        <v>12.4</v>
      </c>
      <c r="W15" s="22">
        <v>15.5</v>
      </c>
    </row>
    <row r="16" spans="1:23">
      <c r="A16" s="6" t="s">
        <v>788</v>
      </c>
      <c r="B16" s="55" t="s">
        <v>789</v>
      </c>
      <c r="C16" s="44">
        <v>6355.5</v>
      </c>
      <c r="D16" s="21">
        <v>904</v>
      </c>
      <c r="E16" s="21">
        <v>727.7</v>
      </c>
      <c r="F16" s="21">
        <v>1099.3</v>
      </c>
      <c r="G16" s="21">
        <v>14.2</v>
      </c>
      <c r="H16" s="21">
        <v>11.4</v>
      </c>
      <c r="I16" s="22">
        <v>17.3</v>
      </c>
      <c r="J16" s="44">
        <v>20436</v>
      </c>
      <c r="K16" s="21">
        <v>2921.1</v>
      </c>
      <c r="L16" s="21">
        <v>2617</v>
      </c>
      <c r="M16" s="21">
        <v>3233.1</v>
      </c>
      <c r="N16" s="21">
        <v>14.3</v>
      </c>
      <c r="O16" s="21">
        <v>12.8</v>
      </c>
      <c r="P16" s="22">
        <v>15.8</v>
      </c>
      <c r="Q16" s="35">
        <v>59965.5</v>
      </c>
      <c r="R16" s="21">
        <v>6114.2</v>
      </c>
      <c r="S16" s="21">
        <v>5406.9</v>
      </c>
      <c r="T16" s="21">
        <v>6843.1</v>
      </c>
      <c r="U16" s="21">
        <v>10.199999999999999</v>
      </c>
      <c r="V16" s="21">
        <v>9</v>
      </c>
      <c r="W16" s="22">
        <v>11.4</v>
      </c>
    </row>
    <row r="17" spans="1:23">
      <c r="A17" s="6" t="s">
        <v>522</v>
      </c>
      <c r="B17" s="55" t="s">
        <v>523</v>
      </c>
      <c r="C17" s="44">
        <v>10159.299999999999</v>
      </c>
      <c r="D17" s="21">
        <v>1722.5</v>
      </c>
      <c r="E17" s="21">
        <v>1416.4</v>
      </c>
      <c r="F17" s="21">
        <v>2056.3000000000002</v>
      </c>
      <c r="G17" s="21">
        <v>17</v>
      </c>
      <c r="H17" s="21">
        <v>13.9</v>
      </c>
      <c r="I17" s="22">
        <v>20.2</v>
      </c>
      <c r="J17" s="44">
        <v>26037.9</v>
      </c>
      <c r="K17" s="21">
        <v>4309.8999999999996</v>
      </c>
      <c r="L17" s="21">
        <v>3919.6</v>
      </c>
      <c r="M17" s="21">
        <v>4735.2</v>
      </c>
      <c r="N17" s="21">
        <v>16.600000000000001</v>
      </c>
      <c r="O17" s="21">
        <v>15.1</v>
      </c>
      <c r="P17" s="22">
        <v>18.2</v>
      </c>
      <c r="Q17" s="35">
        <v>46158.8</v>
      </c>
      <c r="R17" s="21">
        <v>5932</v>
      </c>
      <c r="S17" s="21">
        <v>5303.9</v>
      </c>
      <c r="T17" s="21">
        <v>6573.3</v>
      </c>
      <c r="U17" s="21">
        <v>12.9</v>
      </c>
      <c r="V17" s="21">
        <v>11.5</v>
      </c>
      <c r="W17" s="22">
        <v>14.2</v>
      </c>
    </row>
    <row r="18" spans="1:23">
      <c r="A18" s="6" t="s">
        <v>722</v>
      </c>
      <c r="B18" s="55" t="s">
        <v>723</v>
      </c>
      <c r="C18" s="44">
        <v>7789.4</v>
      </c>
      <c r="D18" s="21">
        <v>1356.6</v>
      </c>
      <c r="E18" s="21">
        <v>1108.0999999999999</v>
      </c>
      <c r="F18" s="21">
        <v>1621.5</v>
      </c>
      <c r="G18" s="21">
        <v>17.399999999999999</v>
      </c>
      <c r="H18" s="21">
        <v>14.2</v>
      </c>
      <c r="I18" s="22">
        <v>20.8</v>
      </c>
      <c r="J18" s="44">
        <v>24338.2</v>
      </c>
      <c r="K18" s="21">
        <v>3623.9</v>
      </c>
      <c r="L18" s="21">
        <v>3258.6</v>
      </c>
      <c r="M18" s="21">
        <v>4015.2</v>
      </c>
      <c r="N18" s="21">
        <v>14.9</v>
      </c>
      <c r="O18" s="21">
        <v>13.4</v>
      </c>
      <c r="P18" s="22">
        <v>16.5</v>
      </c>
      <c r="Q18" s="35">
        <v>74569.399999999994</v>
      </c>
      <c r="R18" s="21">
        <v>8962.2000000000007</v>
      </c>
      <c r="S18" s="21">
        <v>7975.1</v>
      </c>
      <c r="T18" s="21">
        <v>9956</v>
      </c>
      <c r="U18" s="21">
        <v>12</v>
      </c>
      <c r="V18" s="21">
        <v>10.7</v>
      </c>
      <c r="W18" s="22">
        <v>13.4</v>
      </c>
    </row>
    <row r="19" spans="1:23">
      <c r="A19" s="6" t="s">
        <v>492</v>
      </c>
      <c r="B19" s="55" t="s">
        <v>493</v>
      </c>
      <c r="C19" s="44">
        <v>48876.3</v>
      </c>
      <c r="D19" s="21">
        <v>9746.5</v>
      </c>
      <c r="E19" s="21">
        <v>8049</v>
      </c>
      <c r="F19" s="21">
        <v>11579.3</v>
      </c>
      <c r="G19" s="21">
        <v>19.899999999999999</v>
      </c>
      <c r="H19" s="21">
        <v>16.5</v>
      </c>
      <c r="I19" s="22">
        <v>23.7</v>
      </c>
      <c r="J19" s="44">
        <v>77498.100000000006</v>
      </c>
      <c r="K19" s="21">
        <v>15872.3</v>
      </c>
      <c r="L19" s="21">
        <v>14079.7</v>
      </c>
      <c r="M19" s="21">
        <v>17890.5</v>
      </c>
      <c r="N19" s="21">
        <v>20.5</v>
      </c>
      <c r="O19" s="21">
        <v>18.2</v>
      </c>
      <c r="P19" s="22">
        <v>23.1</v>
      </c>
      <c r="Q19" s="35">
        <v>281592.59999999998</v>
      </c>
      <c r="R19" s="21">
        <v>45871.7</v>
      </c>
      <c r="S19" s="21">
        <v>40087.300000000003</v>
      </c>
      <c r="T19" s="21">
        <v>52313.4</v>
      </c>
      <c r="U19" s="21">
        <v>16.3</v>
      </c>
      <c r="V19" s="21">
        <v>14.2</v>
      </c>
      <c r="W19" s="22">
        <v>18.600000000000001</v>
      </c>
    </row>
    <row r="20" spans="1:23">
      <c r="A20" s="6" t="s">
        <v>686</v>
      </c>
      <c r="B20" s="55" t="s">
        <v>687</v>
      </c>
      <c r="C20" s="44">
        <v>3678.6</v>
      </c>
      <c r="D20" s="21">
        <v>535.4</v>
      </c>
      <c r="E20" s="21">
        <v>430.3</v>
      </c>
      <c r="F20" s="21">
        <v>652.79999999999995</v>
      </c>
      <c r="G20" s="21">
        <v>14.6</v>
      </c>
      <c r="H20" s="21">
        <v>11.7</v>
      </c>
      <c r="I20" s="22">
        <v>17.7</v>
      </c>
      <c r="J20" s="44">
        <v>15184.6</v>
      </c>
      <c r="K20" s="21">
        <v>2228.4</v>
      </c>
      <c r="L20" s="21">
        <v>1988.1</v>
      </c>
      <c r="M20" s="21">
        <v>2484.6999999999998</v>
      </c>
      <c r="N20" s="21">
        <v>14.7</v>
      </c>
      <c r="O20" s="21">
        <v>13.1</v>
      </c>
      <c r="P20" s="22">
        <v>16.399999999999999</v>
      </c>
      <c r="Q20" s="35">
        <v>31260.799999999999</v>
      </c>
      <c r="R20" s="21">
        <v>3544</v>
      </c>
      <c r="S20" s="21">
        <v>3129.8</v>
      </c>
      <c r="T20" s="21">
        <v>3971</v>
      </c>
      <c r="U20" s="21">
        <v>11.3</v>
      </c>
      <c r="V20" s="21">
        <v>10</v>
      </c>
      <c r="W20" s="22">
        <v>12.7</v>
      </c>
    </row>
    <row r="21" spans="1:23">
      <c r="A21" s="6" t="s">
        <v>432</v>
      </c>
      <c r="B21" s="55" t="s">
        <v>433</v>
      </c>
      <c r="C21" s="44">
        <v>7828.4</v>
      </c>
      <c r="D21" s="21">
        <v>1614.4</v>
      </c>
      <c r="E21" s="21">
        <v>1338.2</v>
      </c>
      <c r="F21" s="21">
        <v>1907.5</v>
      </c>
      <c r="G21" s="21">
        <v>20.6</v>
      </c>
      <c r="H21" s="21">
        <v>17.100000000000001</v>
      </c>
      <c r="I21" s="22">
        <v>24.4</v>
      </c>
      <c r="J21" s="44">
        <v>15018.7</v>
      </c>
      <c r="K21" s="21">
        <v>3022.5</v>
      </c>
      <c r="L21" s="21">
        <v>2683.6</v>
      </c>
      <c r="M21" s="21">
        <v>3393.9</v>
      </c>
      <c r="N21" s="21">
        <v>20.100000000000001</v>
      </c>
      <c r="O21" s="21">
        <v>17.899999999999999</v>
      </c>
      <c r="P21" s="22">
        <v>22.6</v>
      </c>
      <c r="Q21" s="35">
        <v>38532.800000000003</v>
      </c>
      <c r="R21" s="21">
        <v>6213.1</v>
      </c>
      <c r="S21" s="21">
        <v>5430</v>
      </c>
      <c r="T21" s="21">
        <v>7045.6</v>
      </c>
      <c r="U21" s="21">
        <v>16.100000000000001</v>
      </c>
      <c r="V21" s="21">
        <v>14.1</v>
      </c>
      <c r="W21" s="22">
        <v>18.3</v>
      </c>
    </row>
    <row r="22" spans="1:23">
      <c r="A22" s="6" t="s">
        <v>284</v>
      </c>
      <c r="B22" s="55" t="s">
        <v>285</v>
      </c>
      <c r="C22" s="44">
        <v>14322.2</v>
      </c>
      <c r="D22" s="21">
        <v>3344.9</v>
      </c>
      <c r="E22" s="21">
        <v>2778.5</v>
      </c>
      <c r="F22" s="21">
        <v>3929.6</v>
      </c>
      <c r="G22" s="21">
        <v>23.4</v>
      </c>
      <c r="H22" s="21">
        <v>19.399999999999999</v>
      </c>
      <c r="I22" s="22">
        <v>27.4</v>
      </c>
      <c r="J22" s="44">
        <v>21097.4</v>
      </c>
      <c r="K22" s="21">
        <v>5029.8999999999996</v>
      </c>
      <c r="L22" s="21">
        <v>4483.3</v>
      </c>
      <c r="M22" s="21">
        <v>5629.7</v>
      </c>
      <c r="N22" s="21">
        <v>23.8</v>
      </c>
      <c r="O22" s="21">
        <v>21.3</v>
      </c>
      <c r="P22" s="22">
        <v>26.7</v>
      </c>
      <c r="Q22" s="35">
        <v>33071.4</v>
      </c>
      <c r="R22" s="21">
        <v>5962.7</v>
      </c>
      <c r="S22" s="21">
        <v>5206.3999999999996</v>
      </c>
      <c r="T22" s="21">
        <v>6803.2</v>
      </c>
      <c r="U22" s="21">
        <v>18</v>
      </c>
      <c r="V22" s="21">
        <v>15.7</v>
      </c>
      <c r="W22" s="22">
        <v>20.6</v>
      </c>
    </row>
    <row r="23" spans="1:23">
      <c r="A23" s="6" t="s">
        <v>366</v>
      </c>
      <c r="B23" s="55" t="s">
        <v>367</v>
      </c>
      <c r="C23" s="44">
        <v>3271.2</v>
      </c>
      <c r="D23" s="21">
        <v>662.1</v>
      </c>
      <c r="E23" s="21">
        <v>548.6</v>
      </c>
      <c r="F23" s="21">
        <v>782.8</v>
      </c>
      <c r="G23" s="21">
        <v>20.2</v>
      </c>
      <c r="H23" s="21">
        <v>16.8</v>
      </c>
      <c r="I23" s="22">
        <v>23.9</v>
      </c>
      <c r="J23" s="44">
        <v>11512.6</v>
      </c>
      <c r="K23" s="21">
        <v>2515.6</v>
      </c>
      <c r="L23" s="21">
        <v>2265.5</v>
      </c>
      <c r="M23" s="21">
        <v>2774.5</v>
      </c>
      <c r="N23" s="21">
        <v>21.9</v>
      </c>
      <c r="O23" s="21">
        <v>19.7</v>
      </c>
      <c r="P23" s="22">
        <v>24.1</v>
      </c>
      <c r="Q23" s="35">
        <v>25334.1</v>
      </c>
      <c r="R23" s="21">
        <v>3772.5</v>
      </c>
      <c r="S23" s="21">
        <v>3317.1</v>
      </c>
      <c r="T23" s="21">
        <v>4216.2</v>
      </c>
      <c r="U23" s="21">
        <v>14.9</v>
      </c>
      <c r="V23" s="21">
        <v>13.1</v>
      </c>
      <c r="W23" s="22">
        <v>16.600000000000001</v>
      </c>
    </row>
    <row r="24" spans="1:23">
      <c r="A24" s="6" t="s">
        <v>400</v>
      </c>
      <c r="B24" s="55" t="s">
        <v>401</v>
      </c>
      <c r="C24" s="44">
        <v>14428.6</v>
      </c>
      <c r="D24" s="21">
        <v>2813</v>
      </c>
      <c r="E24" s="21">
        <v>2331</v>
      </c>
      <c r="F24" s="21">
        <v>3316.3</v>
      </c>
      <c r="G24" s="21">
        <v>19.5</v>
      </c>
      <c r="H24" s="21">
        <v>16.2</v>
      </c>
      <c r="I24" s="22">
        <v>23</v>
      </c>
      <c r="J24" s="44">
        <v>35384</v>
      </c>
      <c r="K24" s="21">
        <v>7003.2</v>
      </c>
      <c r="L24" s="21">
        <v>6326.7</v>
      </c>
      <c r="M24" s="21">
        <v>7774.7</v>
      </c>
      <c r="N24" s="21">
        <v>19.8</v>
      </c>
      <c r="O24" s="21">
        <v>17.899999999999999</v>
      </c>
      <c r="P24" s="22">
        <v>22</v>
      </c>
      <c r="Q24" s="35">
        <v>76670.5</v>
      </c>
      <c r="R24" s="21">
        <v>11829.8</v>
      </c>
      <c r="S24" s="21">
        <v>10459.4</v>
      </c>
      <c r="T24" s="21">
        <v>13254.8</v>
      </c>
      <c r="U24" s="21">
        <v>15.4</v>
      </c>
      <c r="V24" s="21">
        <v>13.6</v>
      </c>
      <c r="W24" s="22">
        <v>17.3</v>
      </c>
    </row>
    <row r="25" spans="1:23">
      <c r="A25" s="6" t="s">
        <v>458</v>
      </c>
      <c r="B25" s="55" t="s">
        <v>459</v>
      </c>
      <c r="C25" s="44">
        <v>6592</v>
      </c>
      <c r="D25" s="21">
        <v>1346.6</v>
      </c>
      <c r="E25" s="21">
        <v>1108.0999999999999</v>
      </c>
      <c r="F25" s="21">
        <v>1600.2</v>
      </c>
      <c r="G25" s="21">
        <v>20.399999999999999</v>
      </c>
      <c r="H25" s="21">
        <v>16.8</v>
      </c>
      <c r="I25" s="22">
        <v>24.3</v>
      </c>
      <c r="J25" s="44">
        <v>5003.8</v>
      </c>
      <c r="K25" s="21">
        <v>876.7</v>
      </c>
      <c r="L25" s="21">
        <v>782.7</v>
      </c>
      <c r="M25" s="21">
        <v>977.9</v>
      </c>
      <c r="N25" s="21">
        <v>17.5</v>
      </c>
      <c r="O25" s="21">
        <v>15.6</v>
      </c>
      <c r="P25" s="22">
        <v>19.5</v>
      </c>
      <c r="Q25" s="35">
        <v>21897.200000000001</v>
      </c>
      <c r="R25" s="21">
        <v>3284.8</v>
      </c>
      <c r="S25" s="21">
        <v>2885.5</v>
      </c>
      <c r="T25" s="21">
        <v>3668.4</v>
      </c>
      <c r="U25" s="21">
        <v>15</v>
      </c>
      <c r="V25" s="21">
        <v>13.2</v>
      </c>
      <c r="W25" s="22">
        <v>16.8</v>
      </c>
    </row>
    <row r="26" spans="1:23">
      <c r="A26" s="6" t="s">
        <v>540</v>
      </c>
      <c r="B26" s="55" t="s">
        <v>541</v>
      </c>
      <c r="C26" s="44">
        <v>17445.8</v>
      </c>
      <c r="D26" s="21">
        <v>3001.1</v>
      </c>
      <c r="E26" s="21">
        <v>2462.6999999999998</v>
      </c>
      <c r="F26" s="21">
        <v>3578.1</v>
      </c>
      <c r="G26" s="21">
        <v>17.2</v>
      </c>
      <c r="H26" s="21">
        <v>14.1</v>
      </c>
      <c r="I26" s="22">
        <v>20.5</v>
      </c>
      <c r="J26" s="44">
        <v>57355.199999999997</v>
      </c>
      <c r="K26" s="21">
        <v>9539.7000000000007</v>
      </c>
      <c r="L26" s="21">
        <v>8681.7999999999993</v>
      </c>
      <c r="M26" s="21">
        <v>10448.6</v>
      </c>
      <c r="N26" s="21">
        <v>16.600000000000001</v>
      </c>
      <c r="O26" s="21">
        <v>15.1</v>
      </c>
      <c r="P26" s="22">
        <v>18.2</v>
      </c>
      <c r="Q26" s="35">
        <v>116116</v>
      </c>
      <c r="R26" s="21">
        <v>14551.9</v>
      </c>
      <c r="S26" s="21">
        <v>12999.4</v>
      </c>
      <c r="T26" s="21">
        <v>16116.8</v>
      </c>
      <c r="U26" s="21">
        <v>12.5</v>
      </c>
      <c r="V26" s="21">
        <v>11.2</v>
      </c>
      <c r="W26" s="22">
        <v>13.9</v>
      </c>
    </row>
    <row r="27" spans="1:23">
      <c r="A27" s="6" t="s">
        <v>750</v>
      </c>
      <c r="B27" s="55" t="s">
        <v>751</v>
      </c>
      <c r="C27" s="44">
        <v>6277</v>
      </c>
      <c r="D27" s="21">
        <v>917.8</v>
      </c>
      <c r="E27" s="21">
        <v>739.1</v>
      </c>
      <c r="F27" s="21">
        <v>1119.9000000000001</v>
      </c>
      <c r="G27" s="21">
        <v>14.6</v>
      </c>
      <c r="H27" s="21">
        <v>11.8</v>
      </c>
      <c r="I27" s="22">
        <v>17.8</v>
      </c>
      <c r="J27" s="44">
        <v>13634.3</v>
      </c>
      <c r="K27" s="21">
        <v>1943.9</v>
      </c>
      <c r="L27" s="21">
        <v>1723.9</v>
      </c>
      <c r="M27" s="21">
        <v>2176</v>
      </c>
      <c r="N27" s="21">
        <v>14.3</v>
      </c>
      <c r="O27" s="21">
        <v>12.6</v>
      </c>
      <c r="P27" s="22">
        <v>16</v>
      </c>
      <c r="Q27" s="35">
        <v>34951.800000000003</v>
      </c>
      <c r="R27" s="21">
        <v>3777.1</v>
      </c>
      <c r="S27" s="21">
        <v>3337.4</v>
      </c>
      <c r="T27" s="21">
        <v>4239.7</v>
      </c>
      <c r="U27" s="21">
        <v>10.8</v>
      </c>
      <c r="V27" s="21">
        <v>9.5</v>
      </c>
      <c r="W27" s="22">
        <v>12.1</v>
      </c>
    </row>
    <row r="28" spans="1:23">
      <c r="A28" s="6" t="s">
        <v>402</v>
      </c>
      <c r="B28" s="55" t="s">
        <v>403</v>
      </c>
      <c r="C28" s="44">
        <v>27539.4</v>
      </c>
      <c r="D28" s="21">
        <v>5255.9</v>
      </c>
      <c r="E28" s="21">
        <v>4342.8</v>
      </c>
      <c r="F28" s="21">
        <v>6211.3</v>
      </c>
      <c r="G28" s="21">
        <v>19.100000000000001</v>
      </c>
      <c r="H28" s="21">
        <v>15.8</v>
      </c>
      <c r="I28" s="22">
        <v>22.6</v>
      </c>
      <c r="J28" s="44">
        <v>58892.3</v>
      </c>
      <c r="K28" s="21">
        <v>11645.5</v>
      </c>
      <c r="L28" s="21">
        <v>10515.5</v>
      </c>
      <c r="M28" s="21">
        <v>12965.2</v>
      </c>
      <c r="N28" s="21">
        <v>19.8</v>
      </c>
      <c r="O28" s="21">
        <v>17.899999999999999</v>
      </c>
      <c r="P28" s="22">
        <v>22</v>
      </c>
      <c r="Q28" s="35">
        <v>131676.29999999999</v>
      </c>
      <c r="R28" s="21">
        <v>20584.5</v>
      </c>
      <c r="S28" s="21">
        <v>18182.599999999999</v>
      </c>
      <c r="T28" s="21">
        <v>23120.9</v>
      </c>
      <c r="U28" s="21">
        <v>15.6</v>
      </c>
      <c r="V28" s="21">
        <v>13.8</v>
      </c>
      <c r="W28" s="22">
        <v>17.600000000000001</v>
      </c>
    </row>
    <row r="29" spans="1:23">
      <c r="A29" s="6" t="s">
        <v>702</v>
      </c>
      <c r="B29" s="55" t="s">
        <v>703</v>
      </c>
      <c r="C29" s="44">
        <v>7897.8</v>
      </c>
      <c r="D29" s="21">
        <v>1373.8</v>
      </c>
      <c r="E29" s="21">
        <v>1120.4000000000001</v>
      </c>
      <c r="F29" s="21">
        <v>1656.7</v>
      </c>
      <c r="G29" s="21">
        <v>17.399999999999999</v>
      </c>
      <c r="H29" s="21">
        <v>14.2</v>
      </c>
      <c r="I29" s="22">
        <v>21</v>
      </c>
      <c r="J29" s="44">
        <v>6847.6</v>
      </c>
      <c r="K29" s="21">
        <v>1150.5999999999999</v>
      </c>
      <c r="L29" s="21">
        <v>1039.5</v>
      </c>
      <c r="M29" s="21">
        <v>1272.7</v>
      </c>
      <c r="N29" s="21">
        <v>16.8</v>
      </c>
      <c r="O29" s="21">
        <v>15.2</v>
      </c>
      <c r="P29" s="22">
        <v>18.600000000000001</v>
      </c>
      <c r="Q29" s="35">
        <v>62903.6</v>
      </c>
      <c r="R29" s="21">
        <v>7995.5</v>
      </c>
      <c r="S29" s="21">
        <v>7127.9</v>
      </c>
      <c r="T29" s="21">
        <v>8912.5</v>
      </c>
      <c r="U29" s="21">
        <v>12.7</v>
      </c>
      <c r="V29" s="21">
        <v>11.3</v>
      </c>
      <c r="W29" s="22">
        <v>14.2</v>
      </c>
    </row>
    <row r="30" spans="1:23">
      <c r="A30" s="6" t="s">
        <v>360</v>
      </c>
      <c r="B30" s="55" t="s">
        <v>361</v>
      </c>
      <c r="C30" s="44">
        <v>4291.5</v>
      </c>
      <c r="D30" s="21">
        <v>779.4</v>
      </c>
      <c r="E30" s="21">
        <v>636.5</v>
      </c>
      <c r="F30" s="21">
        <v>935</v>
      </c>
      <c r="G30" s="21">
        <v>18.2</v>
      </c>
      <c r="H30" s="21">
        <v>14.8</v>
      </c>
      <c r="I30" s="22">
        <v>21.8</v>
      </c>
      <c r="J30" s="44">
        <v>27630.7</v>
      </c>
      <c r="K30" s="21">
        <v>5203.3</v>
      </c>
      <c r="L30" s="21">
        <v>4694.2</v>
      </c>
      <c r="M30" s="21">
        <v>5748.5</v>
      </c>
      <c r="N30" s="21">
        <v>18.8</v>
      </c>
      <c r="O30" s="21">
        <v>17</v>
      </c>
      <c r="P30" s="22">
        <v>20.8</v>
      </c>
      <c r="Q30" s="35">
        <v>44786.7</v>
      </c>
      <c r="R30" s="21">
        <v>6247.9</v>
      </c>
      <c r="S30" s="21">
        <v>5541.3</v>
      </c>
      <c r="T30" s="21">
        <v>6978.5</v>
      </c>
      <c r="U30" s="21">
        <v>14</v>
      </c>
      <c r="V30" s="21">
        <v>12.4</v>
      </c>
      <c r="W30" s="22">
        <v>15.6</v>
      </c>
    </row>
    <row r="31" spans="1:23">
      <c r="A31" s="6" t="s">
        <v>676</v>
      </c>
      <c r="B31" s="55" t="s">
        <v>677</v>
      </c>
      <c r="C31" s="44">
        <v>13333.6</v>
      </c>
      <c r="D31" s="21">
        <v>2147.9</v>
      </c>
      <c r="E31" s="21">
        <v>1756.7</v>
      </c>
      <c r="F31" s="21">
        <v>2569.5</v>
      </c>
      <c r="G31" s="21">
        <v>16.100000000000001</v>
      </c>
      <c r="H31" s="21">
        <v>13.2</v>
      </c>
      <c r="I31" s="22">
        <v>19.3</v>
      </c>
      <c r="J31" s="44">
        <v>24962.7</v>
      </c>
      <c r="K31" s="21">
        <v>4020.4</v>
      </c>
      <c r="L31" s="21">
        <v>3578.8</v>
      </c>
      <c r="M31" s="21">
        <v>4503.6000000000004</v>
      </c>
      <c r="N31" s="21">
        <v>16.100000000000001</v>
      </c>
      <c r="O31" s="21">
        <v>14.3</v>
      </c>
      <c r="P31" s="22">
        <v>18</v>
      </c>
      <c r="Q31" s="35">
        <v>86956.7</v>
      </c>
      <c r="R31" s="21">
        <v>11762.1</v>
      </c>
      <c r="S31" s="21">
        <v>10351</v>
      </c>
      <c r="T31" s="21">
        <v>13225.5</v>
      </c>
      <c r="U31" s="21">
        <v>13.5</v>
      </c>
      <c r="V31" s="21">
        <v>11.9</v>
      </c>
      <c r="W31" s="22">
        <v>15.2</v>
      </c>
    </row>
    <row r="32" spans="1:23">
      <c r="A32" s="49" t="s">
        <v>852</v>
      </c>
      <c r="B32" s="54" t="s">
        <v>853</v>
      </c>
      <c r="C32" s="44">
        <v>1481.8</v>
      </c>
      <c r="D32" s="21">
        <v>203.5</v>
      </c>
      <c r="E32" s="21">
        <v>163</v>
      </c>
      <c r="F32" s="21">
        <v>249.5</v>
      </c>
      <c r="G32" s="21">
        <v>13.7</v>
      </c>
      <c r="H32" s="21">
        <v>11</v>
      </c>
      <c r="I32" s="22">
        <v>16.8</v>
      </c>
      <c r="J32" s="44">
        <v>5129</v>
      </c>
      <c r="K32" s="21">
        <v>673.3</v>
      </c>
      <c r="L32" s="21">
        <v>593.9</v>
      </c>
      <c r="M32" s="21">
        <v>753.6</v>
      </c>
      <c r="N32" s="21">
        <v>13.1</v>
      </c>
      <c r="O32" s="21">
        <v>11.6</v>
      </c>
      <c r="P32" s="22">
        <v>14.7</v>
      </c>
      <c r="Q32" s="35">
        <v>29854.3</v>
      </c>
      <c r="R32" s="21">
        <v>3289.5</v>
      </c>
      <c r="S32" s="21">
        <v>2905.1</v>
      </c>
      <c r="T32" s="21">
        <v>3700.3</v>
      </c>
      <c r="U32" s="21">
        <v>11</v>
      </c>
      <c r="V32" s="21">
        <v>9.6999999999999993</v>
      </c>
      <c r="W32" s="22">
        <v>12.4</v>
      </c>
    </row>
    <row r="33" spans="1:23">
      <c r="A33" s="6" t="s">
        <v>630</v>
      </c>
      <c r="B33" s="55" t="s">
        <v>631</v>
      </c>
      <c r="C33" s="44">
        <v>14001.6</v>
      </c>
      <c r="D33" s="21">
        <v>2200.9</v>
      </c>
      <c r="E33" s="21">
        <v>1799.7</v>
      </c>
      <c r="F33" s="21">
        <v>2633</v>
      </c>
      <c r="G33" s="21">
        <v>15.7</v>
      </c>
      <c r="H33" s="21">
        <v>12.9</v>
      </c>
      <c r="I33" s="22">
        <v>18.8</v>
      </c>
      <c r="J33" s="44">
        <v>36245.1</v>
      </c>
      <c r="K33" s="21">
        <v>5541.9</v>
      </c>
      <c r="L33" s="21">
        <v>5016.3</v>
      </c>
      <c r="M33" s="21">
        <v>6112.9</v>
      </c>
      <c r="N33" s="21">
        <v>15.3</v>
      </c>
      <c r="O33" s="21">
        <v>13.8</v>
      </c>
      <c r="P33" s="22">
        <v>16.899999999999999</v>
      </c>
      <c r="Q33" s="35">
        <v>64325.3</v>
      </c>
      <c r="R33" s="21">
        <v>7463.2</v>
      </c>
      <c r="S33" s="21">
        <v>6663.7</v>
      </c>
      <c r="T33" s="21">
        <v>8318.1</v>
      </c>
      <c r="U33" s="21">
        <v>11.6</v>
      </c>
      <c r="V33" s="21">
        <v>10.4</v>
      </c>
      <c r="W33" s="22">
        <v>12.9</v>
      </c>
    </row>
    <row r="34" spans="1:23">
      <c r="A34" s="6" t="s">
        <v>552</v>
      </c>
      <c r="B34" s="55" t="s">
        <v>553</v>
      </c>
      <c r="C34" s="44">
        <v>20252.900000000001</v>
      </c>
      <c r="D34" s="21">
        <v>3560.2</v>
      </c>
      <c r="E34" s="21">
        <v>2941.6</v>
      </c>
      <c r="F34" s="21">
        <v>4213.1000000000004</v>
      </c>
      <c r="G34" s="21">
        <v>17.600000000000001</v>
      </c>
      <c r="H34" s="21">
        <v>14.5</v>
      </c>
      <c r="I34" s="22">
        <v>20.8</v>
      </c>
      <c r="J34" s="44">
        <v>46670.9</v>
      </c>
      <c r="K34" s="21">
        <v>8183.6</v>
      </c>
      <c r="L34" s="21">
        <v>7387.3</v>
      </c>
      <c r="M34" s="21">
        <v>9087.2000000000007</v>
      </c>
      <c r="N34" s="21">
        <v>17.5</v>
      </c>
      <c r="O34" s="21">
        <v>15.8</v>
      </c>
      <c r="P34" s="22">
        <v>19.5</v>
      </c>
      <c r="Q34" s="35">
        <v>93479.2</v>
      </c>
      <c r="R34" s="21">
        <v>11925.2</v>
      </c>
      <c r="S34" s="21">
        <v>10557.9</v>
      </c>
      <c r="T34" s="21">
        <v>13371.8</v>
      </c>
      <c r="U34" s="21">
        <v>12.8</v>
      </c>
      <c r="V34" s="21">
        <v>11.3</v>
      </c>
      <c r="W34" s="22">
        <v>14.3</v>
      </c>
    </row>
    <row r="35" spans="1:23">
      <c r="A35" s="6" t="s">
        <v>614</v>
      </c>
      <c r="B35" s="55" t="s">
        <v>615</v>
      </c>
      <c r="C35" s="44">
        <v>5867.2</v>
      </c>
      <c r="D35" s="21">
        <v>959.8</v>
      </c>
      <c r="E35" s="21">
        <v>775.8</v>
      </c>
      <c r="F35" s="21">
        <v>1161.9000000000001</v>
      </c>
      <c r="G35" s="21">
        <v>16.399999999999999</v>
      </c>
      <c r="H35" s="21">
        <v>13.2</v>
      </c>
      <c r="I35" s="22">
        <v>19.8</v>
      </c>
      <c r="J35" s="44">
        <v>22700.5</v>
      </c>
      <c r="K35" s="21">
        <v>3364.6</v>
      </c>
      <c r="L35" s="21">
        <v>3016.9</v>
      </c>
      <c r="M35" s="21">
        <v>3735.1</v>
      </c>
      <c r="N35" s="21">
        <v>14.8</v>
      </c>
      <c r="O35" s="21">
        <v>13.3</v>
      </c>
      <c r="P35" s="22">
        <v>16.5</v>
      </c>
      <c r="Q35" s="35">
        <v>45165.3</v>
      </c>
      <c r="R35" s="21">
        <v>5409.3</v>
      </c>
      <c r="S35" s="21">
        <v>4800.5</v>
      </c>
      <c r="T35" s="21">
        <v>6033.3</v>
      </c>
      <c r="U35" s="21">
        <v>12</v>
      </c>
      <c r="V35" s="21">
        <v>10.6</v>
      </c>
      <c r="W35" s="22">
        <v>13.4</v>
      </c>
    </row>
    <row r="36" spans="1:23">
      <c r="A36" s="6" t="s">
        <v>816</v>
      </c>
      <c r="B36" s="55" t="s">
        <v>817</v>
      </c>
      <c r="C36" s="44">
        <v>9792.5</v>
      </c>
      <c r="D36" s="21">
        <v>1377.2</v>
      </c>
      <c r="E36" s="21">
        <v>1114.7</v>
      </c>
      <c r="F36" s="21">
        <v>1670.7</v>
      </c>
      <c r="G36" s="21">
        <v>14.1</v>
      </c>
      <c r="H36" s="21">
        <v>11.4</v>
      </c>
      <c r="I36" s="22">
        <v>17.100000000000001</v>
      </c>
      <c r="J36" s="44">
        <v>27056.400000000001</v>
      </c>
      <c r="K36" s="21">
        <v>3961.2</v>
      </c>
      <c r="L36" s="21">
        <v>3560.8</v>
      </c>
      <c r="M36" s="21">
        <v>4387.6000000000004</v>
      </c>
      <c r="N36" s="21">
        <v>14.6</v>
      </c>
      <c r="O36" s="21">
        <v>13.2</v>
      </c>
      <c r="P36" s="22">
        <v>16.2</v>
      </c>
      <c r="Q36" s="35">
        <v>113524.1</v>
      </c>
      <c r="R36" s="21">
        <v>12502</v>
      </c>
      <c r="S36" s="21">
        <v>11110.6</v>
      </c>
      <c r="T36" s="21">
        <v>13957.7</v>
      </c>
      <c r="U36" s="21">
        <v>11</v>
      </c>
      <c r="V36" s="21">
        <v>9.8000000000000007</v>
      </c>
      <c r="W36" s="22">
        <v>12.3</v>
      </c>
    </row>
    <row r="37" spans="1:23">
      <c r="A37" s="6" t="s">
        <v>768</v>
      </c>
      <c r="B37" s="55" t="s">
        <v>769</v>
      </c>
      <c r="C37" s="44">
        <v>2041</v>
      </c>
      <c r="D37" s="21">
        <v>338.3</v>
      </c>
      <c r="E37" s="21">
        <v>273.8</v>
      </c>
      <c r="F37" s="21">
        <v>408</v>
      </c>
      <c r="G37" s="21">
        <v>16.600000000000001</v>
      </c>
      <c r="H37" s="21">
        <v>13.4</v>
      </c>
      <c r="I37" s="22">
        <v>20</v>
      </c>
      <c r="J37" s="44">
        <v>10623.6</v>
      </c>
      <c r="K37" s="21">
        <v>1656.3</v>
      </c>
      <c r="L37" s="21">
        <v>1486.3</v>
      </c>
      <c r="M37" s="21">
        <v>1834.1</v>
      </c>
      <c r="N37" s="21">
        <v>15.6</v>
      </c>
      <c r="O37" s="21">
        <v>14</v>
      </c>
      <c r="P37" s="22">
        <v>17.3</v>
      </c>
      <c r="Q37" s="35">
        <v>38488.300000000003</v>
      </c>
      <c r="R37" s="21">
        <v>4304.8999999999996</v>
      </c>
      <c r="S37" s="21">
        <v>3797.6</v>
      </c>
      <c r="T37" s="21">
        <v>4823.1000000000004</v>
      </c>
      <c r="U37" s="21">
        <v>11.2</v>
      </c>
      <c r="V37" s="21">
        <v>9.9</v>
      </c>
      <c r="W37" s="22">
        <v>12.5</v>
      </c>
    </row>
    <row r="38" spans="1:23">
      <c r="A38" s="6" t="s">
        <v>468</v>
      </c>
      <c r="B38" s="55" t="s">
        <v>469</v>
      </c>
      <c r="C38" s="44">
        <v>4105.8999999999996</v>
      </c>
      <c r="D38" s="21">
        <v>610</v>
      </c>
      <c r="E38" s="21">
        <v>494.1</v>
      </c>
      <c r="F38" s="21">
        <v>740.3</v>
      </c>
      <c r="G38" s="21">
        <v>14.9</v>
      </c>
      <c r="H38" s="21">
        <v>12</v>
      </c>
      <c r="I38" s="22">
        <v>18</v>
      </c>
      <c r="J38" s="44">
        <v>15923.7</v>
      </c>
      <c r="K38" s="21">
        <v>2795.1</v>
      </c>
      <c r="L38" s="21">
        <v>2519.1</v>
      </c>
      <c r="M38" s="21">
        <v>3089.5</v>
      </c>
      <c r="N38" s="21">
        <v>17.600000000000001</v>
      </c>
      <c r="O38" s="21">
        <v>15.8</v>
      </c>
      <c r="P38" s="22">
        <v>19.399999999999999</v>
      </c>
      <c r="Q38" s="35">
        <v>23622.400000000001</v>
      </c>
      <c r="R38" s="21">
        <v>3124.2</v>
      </c>
      <c r="S38" s="21">
        <v>2781.6</v>
      </c>
      <c r="T38" s="21">
        <v>3476</v>
      </c>
      <c r="U38" s="21">
        <v>13.2</v>
      </c>
      <c r="V38" s="21">
        <v>11.8</v>
      </c>
      <c r="W38" s="22">
        <v>14.7</v>
      </c>
    </row>
    <row r="39" spans="1:23">
      <c r="A39" s="6" t="s">
        <v>678</v>
      </c>
      <c r="B39" s="55" t="s">
        <v>679</v>
      </c>
      <c r="C39" s="44">
        <v>2388.6</v>
      </c>
      <c r="D39" s="21">
        <v>398.6</v>
      </c>
      <c r="E39" s="21">
        <v>325</v>
      </c>
      <c r="F39" s="21">
        <v>477.3</v>
      </c>
      <c r="G39" s="21">
        <v>16.7</v>
      </c>
      <c r="H39" s="21">
        <v>13.6</v>
      </c>
      <c r="I39" s="22">
        <v>20</v>
      </c>
      <c r="J39" s="44">
        <v>14090</v>
      </c>
      <c r="K39" s="21">
        <v>2230.6</v>
      </c>
      <c r="L39" s="21">
        <v>2014.3</v>
      </c>
      <c r="M39" s="21">
        <v>2451.4</v>
      </c>
      <c r="N39" s="21">
        <v>15.8</v>
      </c>
      <c r="O39" s="21">
        <v>14.3</v>
      </c>
      <c r="P39" s="22">
        <v>17.399999999999999</v>
      </c>
      <c r="Q39" s="35">
        <v>37116.400000000001</v>
      </c>
      <c r="R39" s="21">
        <v>4416.6000000000004</v>
      </c>
      <c r="S39" s="21">
        <v>3926.7</v>
      </c>
      <c r="T39" s="21">
        <v>4912.3999999999996</v>
      </c>
      <c r="U39" s="21">
        <v>11.9</v>
      </c>
      <c r="V39" s="21">
        <v>10.6</v>
      </c>
      <c r="W39" s="22">
        <v>13.2</v>
      </c>
    </row>
    <row r="40" spans="1:23">
      <c r="A40" s="6" t="s">
        <v>752</v>
      </c>
      <c r="B40" s="55" t="s">
        <v>753</v>
      </c>
      <c r="C40" s="44">
        <v>21836.799999999999</v>
      </c>
      <c r="D40" s="21">
        <v>3134.6</v>
      </c>
      <c r="E40" s="21">
        <v>2520.6999999999998</v>
      </c>
      <c r="F40" s="21">
        <v>3834.5</v>
      </c>
      <c r="G40" s="21">
        <v>14.4</v>
      </c>
      <c r="H40" s="21">
        <v>11.5</v>
      </c>
      <c r="I40" s="22">
        <v>17.600000000000001</v>
      </c>
      <c r="J40" s="44">
        <v>69369.7</v>
      </c>
      <c r="K40" s="21">
        <v>9676</v>
      </c>
      <c r="L40" s="21">
        <v>8620.2000000000007</v>
      </c>
      <c r="M40" s="21">
        <v>10800.3</v>
      </c>
      <c r="N40" s="21">
        <v>13.9</v>
      </c>
      <c r="O40" s="21">
        <v>12.4</v>
      </c>
      <c r="P40" s="22">
        <v>15.6</v>
      </c>
      <c r="Q40" s="35">
        <v>173538.5</v>
      </c>
      <c r="R40" s="21">
        <v>18736.400000000001</v>
      </c>
      <c r="S40" s="21">
        <v>16525.599999999999</v>
      </c>
      <c r="T40" s="21">
        <v>21082.799999999999</v>
      </c>
      <c r="U40" s="21">
        <v>10.8</v>
      </c>
      <c r="V40" s="21">
        <v>9.5</v>
      </c>
      <c r="W40" s="22">
        <v>12.1</v>
      </c>
    </row>
    <row r="41" spans="1:23">
      <c r="A41" s="6" t="s">
        <v>298</v>
      </c>
      <c r="B41" s="55" t="s">
        <v>299</v>
      </c>
      <c r="C41" s="44">
        <v>3762.3</v>
      </c>
      <c r="D41" s="21">
        <v>852</v>
      </c>
      <c r="E41" s="21">
        <v>708.7</v>
      </c>
      <c r="F41" s="21">
        <v>998.3</v>
      </c>
      <c r="G41" s="21">
        <v>22.6</v>
      </c>
      <c r="H41" s="21">
        <v>18.8</v>
      </c>
      <c r="I41" s="22">
        <v>26.5</v>
      </c>
      <c r="J41" s="44">
        <v>14929.1</v>
      </c>
      <c r="K41" s="21">
        <v>3432</v>
      </c>
      <c r="L41" s="21">
        <v>3088.7</v>
      </c>
      <c r="M41" s="21">
        <v>3816.6</v>
      </c>
      <c r="N41" s="21">
        <v>23</v>
      </c>
      <c r="O41" s="21">
        <v>20.7</v>
      </c>
      <c r="P41" s="22">
        <v>25.6</v>
      </c>
      <c r="Q41" s="35">
        <v>23053.5</v>
      </c>
      <c r="R41" s="21">
        <v>3647.7</v>
      </c>
      <c r="S41" s="21">
        <v>3188</v>
      </c>
      <c r="T41" s="21">
        <v>4140.8999999999996</v>
      </c>
      <c r="U41" s="21">
        <v>15.8</v>
      </c>
      <c r="V41" s="21">
        <v>13.8</v>
      </c>
      <c r="W41" s="22">
        <v>18</v>
      </c>
    </row>
    <row r="42" spans="1:23">
      <c r="A42" s="6" t="s">
        <v>554</v>
      </c>
      <c r="B42" s="55" t="s">
        <v>555</v>
      </c>
      <c r="C42" s="44">
        <v>9276.7000000000007</v>
      </c>
      <c r="D42" s="21">
        <v>1723.5</v>
      </c>
      <c r="E42" s="21">
        <v>1426.5</v>
      </c>
      <c r="F42" s="21">
        <v>2037.3</v>
      </c>
      <c r="G42" s="21">
        <v>18.600000000000001</v>
      </c>
      <c r="H42" s="21">
        <v>15.4</v>
      </c>
      <c r="I42" s="22">
        <v>22</v>
      </c>
      <c r="J42" s="44">
        <v>20379.8</v>
      </c>
      <c r="K42" s="21">
        <v>3648.3</v>
      </c>
      <c r="L42" s="21">
        <v>3327.7</v>
      </c>
      <c r="M42" s="21">
        <v>4019.7</v>
      </c>
      <c r="N42" s="21">
        <v>17.899999999999999</v>
      </c>
      <c r="O42" s="21">
        <v>16.3</v>
      </c>
      <c r="P42" s="22">
        <v>19.7</v>
      </c>
      <c r="Q42" s="35">
        <v>56615.5</v>
      </c>
      <c r="R42" s="21">
        <v>7649.9</v>
      </c>
      <c r="S42" s="21">
        <v>6845.9</v>
      </c>
      <c r="T42" s="21">
        <v>8496.9</v>
      </c>
      <c r="U42" s="21">
        <v>13.5</v>
      </c>
      <c r="V42" s="21">
        <v>12.1</v>
      </c>
      <c r="W42" s="22">
        <v>15</v>
      </c>
    </row>
    <row r="43" spans="1:23">
      <c r="A43" s="6" t="s">
        <v>416</v>
      </c>
      <c r="B43" s="55" t="s">
        <v>417</v>
      </c>
      <c r="C43" s="44">
        <v>12865.2</v>
      </c>
      <c r="D43" s="21">
        <v>2401.8000000000002</v>
      </c>
      <c r="E43" s="21">
        <v>1990.2</v>
      </c>
      <c r="F43" s="21">
        <v>2839.1</v>
      </c>
      <c r="G43" s="21">
        <v>18.7</v>
      </c>
      <c r="H43" s="21">
        <v>15.5</v>
      </c>
      <c r="I43" s="22">
        <v>22.1</v>
      </c>
      <c r="J43" s="44">
        <v>24991</v>
      </c>
      <c r="K43" s="21">
        <v>4867.7</v>
      </c>
      <c r="L43" s="21">
        <v>4443.8999999999996</v>
      </c>
      <c r="M43" s="21">
        <v>5353.6</v>
      </c>
      <c r="N43" s="21">
        <v>19.5</v>
      </c>
      <c r="O43" s="21">
        <v>17.8</v>
      </c>
      <c r="P43" s="22">
        <v>21.4</v>
      </c>
      <c r="Q43" s="35">
        <v>60105.8</v>
      </c>
      <c r="R43" s="21">
        <v>8595.1</v>
      </c>
      <c r="S43" s="21">
        <v>7658.8</v>
      </c>
      <c r="T43" s="21">
        <v>9555.2999999999993</v>
      </c>
      <c r="U43" s="21">
        <v>14.3</v>
      </c>
      <c r="V43" s="21">
        <v>12.7</v>
      </c>
      <c r="W43" s="22">
        <v>15.9</v>
      </c>
    </row>
    <row r="44" spans="1:23">
      <c r="A44" s="6" t="s">
        <v>836</v>
      </c>
      <c r="B44" s="55" t="s">
        <v>837</v>
      </c>
      <c r="C44" s="44">
        <v>5014.6000000000004</v>
      </c>
      <c r="D44" s="21">
        <v>617</v>
      </c>
      <c r="E44" s="21">
        <v>494</v>
      </c>
      <c r="F44" s="21">
        <v>756.4</v>
      </c>
      <c r="G44" s="21">
        <v>12.3</v>
      </c>
      <c r="H44" s="21">
        <v>9.9</v>
      </c>
      <c r="I44" s="22">
        <v>15.1</v>
      </c>
      <c r="J44" s="44">
        <v>9493.2000000000007</v>
      </c>
      <c r="K44" s="21">
        <v>1209.5999999999999</v>
      </c>
      <c r="L44" s="21">
        <v>1085.5999999999999</v>
      </c>
      <c r="M44" s="21">
        <v>1346.7</v>
      </c>
      <c r="N44" s="21">
        <v>12.7</v>
      </c>
      <c r="O44" s="21">
        <v>11.4</v>
      </c>
      <c r="P44" s="22">
        <v>14.2</v>
      </c>
      <c r="Q44" s="35">
        <v>31622.2</v>
      </c>
      <c r="R44" s="21">
        <v>3109.3</v>
      </c>
      <c r="S44" s="21">
        <v>2766</v>
      </c>
      <c r="T44" s="21">
        <v>3480.3</v>
      </c>
      <c r="U44" s="21">
        <v>9.8000000000000007</v>
      </c>
      <c r="V44" s="21">
        <v>8.6999999999999993</v>
      </c>
      <c r="W44" s="22">
        <v>11</v>
      </c>
    </row>
    <row r="45" spans="1:23">
      <c r="A45" s="6" t="s">
        <v>704</v>
      </c>
      <c r="B45" s="55" t="s">
        <v>705</v>
      </c>
      <c r="C45" s="44">
        <v>8085.3</v>
      </c>
      <c r="D45" s="21">
        <v>1074.2</v>
      </c>
      <c r="E45" s="21">
        <v>865</v>
      </c>
      <c r="F45" s="21">
        <v>1297.3</v>
      </c>
      <c r="G45" s="21">
        <v>13.3</v>
      </c>
      <c r="H45" s="21">
        <v>10.7</v>
      </c>
      <c r="I45" s="22">
        <v>16</v>
      </c>
      <c r="J45" s="44">
        <v>19176.8</v>
      </c>
      <c r="K45" s="21">
        <v>2979</v>
      </c>
      <c r="L45" s="21">
        <v>2679.2</v>
      </c>
      <c r="M45" s="21">
        <v>3304.1</v>
      </c>
      <c r="N45" s="21">
        <v>15.5</v>
      </c>
      <c r="O45" s="21">
        <v>14</v>
      </c>
      <c r="P45" s="22">
        <v>17.2</v>
      </c>
      <c r="Q45" s="35">
        <v>47653.9</v>
      </c>
      <c r="R45" s="21">
        <v>5268.9</v>
      </c>
      <c r="S45" s="21">
        <v>4677.7</v>
      </c>
      <c r="T45" s="21">
        <v>5898.8</v>
      </c>
      <c r="U45" s="21">
        <v>11.1</v>
      </c>
      <c r="V45" s="21">
        <v>9.8000000000000007</v>
      </c>
      <c r="W45" s="22">
        <v>12.4</v>
      </c>
    </row>
    <row r="46" spans="1:23">
      <c r="A46" s="6" t="s">
        <v>494</v>
      </c>
      <c r="B46" s="55" t="s">
        <v>495</v>
      </c>
      <c r="C46" s="44">
        <v>5293.5</v>
      </c>
      <c r="D46" s="21">
        <v>1013.5</v>
      </c>
      <c r="E46" s="21">
        <v>834.4</v>
      </c>
      <c r="F46" s="21">
        <v>1204</v>
      </c>
      <c r="G46" s="21">
        <v>19.100000000000001</v>
      </c>
      <c r="H46" s="21">
        <v>15.8</v>
      </c>
      <c r="I46" s="22">
        <v>22.7</v>
      </c>
      <c r="J46" s="44">
        <v>12914.8</v>
      </c>
      <c r="K46" s="21">
        <v>2377</v>
      </c>
      <c r="L46" s="21">
        <v>2156.8000000000002</v>
      </c>
      <c r="M46" s="21">
        <v>2619.5</v>
      </c>
      <c r="N46" s="21">
        <v>18.399999999999999</v>
      </c>
      <c r="O46" s="21">
        <v>16.7</v>
      </c>
      <c r="P46" s="22">
        <v>20.3</v>
      </c>
      <c r="Q46" s="35">
        <v>30033.599999999999</v>
      </c>
      <c r="R46" s="21">
        <v>4093.4</v>
      </c>
      <c r="S46" s="21">
        <v>3647.3</v>
      </c>
      <c r="T46" s="21">
        <v>4542.6000000000004</v>
      </c>
      <c r="U46" s="21">
        <v>13.6</v>
      </c>
      <c r="V46" s="21">
        <v>12.1</v>
      </c>
      <c r="W46" s="22">
        <v>15.1</v>
      </c>
    </row>
    <row r="47" spans="1:23">
      <c r="A47" s="6" t="s">
        <v>578</v>
      </c>
      <c r="B47" s="55" t="s">
        <v>579</v>
      </c>
      <c r="C47" s="44">
        <v>7855.7</v>
      </c>
      <c r="D47" s="21">
        <v>1370.9</v>
      </c>
      <c r="E47" s="21">
        <v>1125.0999999999999</v>
      </c>
      <c r="F47" s="21">
        <v>1636.2</v>
      </c>
      <c r="G47" s="21">
        <v>17.5</v>
      </c>
      <c r="H47" s="21">
        <v>14.3</v>
      </c>
      <c r="I47" s="22">
        <v>20.8</v>
      </c>
      <c r="J47" s="44">
        <v>16963.5</v>
      </c>
      <c r="K47" s="21">
        <v>2631.6</v>
      </c>
      <c r="L47" s="21">
        <v>2389.1999999999998</v>
      </c>
      <c r="M47" s="21">
        <v>2892.1</v>
      </c>
      <c r="N47" s="21">
        <v>15.5</v>
      </c>
      <c r="O47" s="21">
        <v>14.1</v>
      </c>
      <c r="P47" s="22">
        <v>17</v>
      </c>
      <c r="Q47" s="35">
        <v>50095.8</v>
      </c>
      <c r="R47" s="21">
        <v>6350.5</v>
      </c>
      <c r="S47" s="21">
        <v>5689.7</v>
      </c>
      <c r="T47" s="21">
        <v>7031.7</v>
      </c>
      <c r="U47" s="21">
        <v>12.7</v>
      </c>
      <c r="V47" s="21">
        <v>11.4</v>
      </c>
      <c r="W47" s="22">
        <v>14</v>
      </c>
    </row>
    <row r="48" spans="1:23">
      <c r="A48" s="6" t="s">
        <v>434</v>
      </c>
      <c r="B48" s="55" t="s">
        <v>435</v>
      </c>
      <c r="C48" s="44">
        <v>5199.7</v>
      </c>
      <c r="D48" s="21">
        <v>934.4</v>
      </c>
      <c r="E48" s="21">
        <v>767.8</v>
      </c>
      <c r="F48" s="21">
        <v>1115.9000000000001</v>
      </c>
      <c r="G48" s="21">
        <v>18</v>
      </c>
      <c r="H48" s="21">
        <v>14.8</v>
      </c>
      <c r="I48" s="22">
        <v>21.5</v>
      </c>
      <c r="J48" s="44">
        <v>13371.9</v>
      </c>
      <c r="K48" s="21">
        <v>2403.8000000000002</v>
      </c>
      <c r="L48" s="21">
        <v>2181.6999999999998</v>
      </c>
      <c r="M48" s="21">
        <v>2633.9</v>
      </c>
      <c r="N48" s="21">
        <v>18</v>
      </c>
      <c r="O48" s="21">
        <v>16.3</v>
      </c>
      <c r="P48" s="22">
        <v>19.7</v>
      </c>
      <c r="Q48" s="35">
        <v>28020.400000000001</v>
      </c>
      <c r="R48" s="21">
        <v>3767.2</v>
      </c>
      <c r="S48" s="21">
        <v>3362</v>
      </c>
      <c r="T48" s="21">
        <v>4176</v>
      </c>
      <c r="U48" s="21">
        <v>13.4</v>
      </c>
      <c r="V48" s="21">
        <v>12</v>
      </c>
      <c r="W48" s="22">
        <v>14.9</v>
      </c>
    </row>
    <row r="49" spans="1:23">
      <c r="A49" s="6" t="s">
        <v>648</v>
      </c>
      <c r="B49" s="55" t="s">
        <v>649</v>
      </c>
      <c r="C49" s="44">
        <v>13113.6</v>
      </c>
      <c r="D49" s="21">
        <v>2000.7</v>
      </c>
      <c r="E49" s="21">
        <v>1618.8</v>
      </c>
      <c r="F49" s="21">
        <v>2424.1999999999998</v>
      </c>
      <c r="G49" s="21">
        <v>15.3</v>
      </c>
      <c r="H49" s="21">
        <v>12.3</v>
      </c>
      <c r="I49" s="22">
        <v>18.5</v>
      </c>
      <c r="J49" s="44">
        <v>39180.300000000003</v>
      </c>
      <c r="K49" s="21">
        <v>5898.9</v>
      </c>
      <c r="L49" s="21">
        <v>5272.7</v>
      </c>
      <c r="M49" s="21">
        <v>6558.1</v>
      </c>
      <c r="N49" s="21">
        <v>15.1</v>
      </c>
      <c r="O49" s="21">
        <v>13.5</v>
      </c>
      <c r="P49" s="22">
        <v>16.7</v>
      </c>
      <c r="Q49" s="35">
        <v>85627.1</v>
      </c>
      <c r="R49" s="21">
        <v>10190.200000000001</v>
      </c>
      <c r="S49" s="21">
        <v>9041.9</v>
      </c>
      <c r="T49" s="21">
        <v>11404.4</v>
      </c>
      <c r="U49" s="21">
        <v>11.9</v>
      </c>
      <c r="V49" s="21">
        <v>10.6</v>
      </c>
      <c r="W49" s="22">
        <v>13.3</v>
      </c>
    </row>
    <row r="50" spans="1:23">
      <c r="A50" s="6" t="s">
        <v>754</v>
      </c>
      <c r="B50" s="55" t="s">
        <v>755</v>
      </c>
      <c r="C50" s="44">
        <v>3662.2</v>
      </c>
      <c r="D50" s="21">
        <v>608.29999999999995</v>
      </c>
      <c r="E50" s="21">
        <v>494.6</v>
      </c>
      <c r="F50" s="21">
        <v>731.7</v>
      </c>
      <c r="G50" s="21">
        <v>16.600000000000001</v>
      </c>
      <c r="H50" s="21">
        <v>13.5</v>
      </c>
      <c r="I50" s="22">
        <v>20</v>
      </c>
      <c r="J50" s="44">
        <v>18865.7</v>
      </c>
      <c r="K50" s="21">
        <v>2864.6</v>
      </c>
      <c r="L50" s="21">
        <v>2576.9</v>
      </c>
      <c r="M50" s="21">
        <v>3170.7</v>
      </c>
      <c r="N50" s="21">
        <v>15.2</v>
      </c>
      <c r="O50" s="21">
        <v>13.7</v>
      </c>
      <c r="P50" s="22">
        <v>16.8</v>
      </c>
      <c r="Q50" s="35">
        <v>59259.1</v>
      </c>
      <c r="R50" s="21">
        <v>6805</v>
      </c>
      <c r="S50" s="21">
        <v>6039.2</v>
      </c>
      <c r="T50" s="21">
        <v>7592.2</v>
      </c>
      <c r="U50" s="21">
        <v>11.5</v>
      </c>
      <c r="V50" s="21">
        <v>10.199999999999999</v>
      </c>
      <c r="W50" s="22">
        <v>12.8</v>
      </c>
    </row>
    <row r="51" spans="1:23">
      <c r="A51" s="6" t="s">
        <v>756</v>
      </c>
      <c r="B51" s="55" t="s">
        <v>757</v>
      </c>
      <c r="C51" s="44">
        <v>6684.6</v>
      </c>
      <c r="D51" s="21">
        <v>915.8</v>
      </c>
      <c r="E51" s="21">
        <v>736.5</v>
      </c>
      <c r="F51" s="21">
        <v>1118.0999999999999</v>
      </c>
      <c r="G51" s="21">
        <v>13.7</v>
      </c>
      <c r="H51" s="21">
        <v>11</v>
      </c>
      <c r="I51" s="22">
        <v>16.7</v>
      </c>
      <c r="J51" s="44">
        <v>21187.7</v>
      </c>
      <c r="K51" s="21">
        <v>3165.3</v>
      </c>
      <c r="L51" s="21">
        <v>2837.9</v>
      </c>
      <c r="M51" s="21">
        <v>3513.9</v>
      </c>
      <c r="N51" s="21">
        <v>14.9</v>
      </c>
      <c r="O51" s="21">
        <v>13.4</v>
      </c>
      <c r="P51" s="22">
        <v>16.600000000000001</v>
      </c>
      <c r="Q51" s="35">
        <v>56527.7</v>
      </c>
      <c r="R51" s="21">
        <v>6280.6</v>
      </c>
      <c r="S51" s="21">
        <v>5556.1</v>
      </c>
      <c r="T51" s="21">
        <v>7022.5</v>
      </c>
      <c r="U51" s="21">
        <v>11.1</v>
      </c>
      <c r="V51" s="21">
        <v>9.8000000000000007</v>
      </c>
      <c r="W51" s="22">
        <v>12.4</v>
      </c>
    </row>
    <row r="52" spans="1:23">
      <c r="A52" s="6" t="s">
        <v>810</v>
      </c>
      <c r="B52" s="55" t="s">
        <v>811</v>
      </c>
      <c r="C52" s="44">
        <v>4145.1000000000004</v>
      </c>
      <c r="D52" s="21">
        <v>552.4</v>
      </c>
      <c r="E52" s="21">
        <v>444.2</v>
      </c>
      <c r="F52" s="21">
        <v>672.4</v>
      </c>
      <c r="G52" s="21">
        <v>13.3</v>
      </c>
      <c r="H52" s="21">
        <v>10.7</v>
      </c>
      <c r="I52" s="22">
        <v>16.2</v>
      </c>
      <c r="J52" s="44">
        <v>11626.6</v>
      </c>
      <c r="K52" s="21">
        <v>1589.6</v>
      </c>
      <c r="L52" s="21">
        <v>1416.1</v>
      </c>
      <c r="M52" s="21">
        <v>1764.4</v>
      </c>
      <c r="N52" s="21">
        <v>13.7</v>
      </c>
      <c r="O52" s="21">
        <v>12.2</v>
      </c>
      <c r="P52" s="22">
        <v>15.2</v>
      </c>
      <c r="Q52" s="35">
        <v>38546.300000000003</v>
      </c>
      <c r="R52" s="21">
        <v>4238.3999999999996</v>
      </c>
      <c r="S52" s="21">
        <v>3749.5</v>
      </c>
      <c r="T52" s="21">
        <v>4747.8</v>
      </c>
      <c r="U52" s="21">
        <v>11</v>
      </c>
      <c r="V52" s="21">
        <v>9.6999999999999993</v>
      </c>
      <c r="W52" s="22">
        <v>12.3</v>
      </c>
    </row>
    <row r="53" spans="1:23">
      <c r="A53" s="6" t="s">
        <v>714</v>
      </c>
      <c r="B53" s="55" t="s">
        <v>715</v>
      </c>
      <c r="C53" s="44">
        <v>4164.5</v>
      </c>
      <c r="D53" s="21">
        <v>643.29999999999995</v>
      </c>
      <c r="E53" s="21">
        <v>524.5</v>
      </c>
      <c r="F53" s="21">
        <v>774.4</v>
      </c>
      <c r="G53" s="21">
        <v>15.4</v>
      </c>
      <c r="H53" s="21">
        <v>12.6</v>
      </c>
      <c r="I53" s="22">
        <v>18.600000000000001</v>
      </c>
      <c r="J53" s="44">
        <v>20664.2</v>
      </c>
      <c r="K53" s="21">
        <v>3122.7</v>
      </c>
      <c r="L53" s="21">
        <v>2816.7</v>
      </c>
      <c r="M53" s="21">
        <v>3451.4</v>
      </c>
      <c r="N53" s="21">
        <v>15.1</v>
      </c>
      <c r="O53" s="21">
        <v>13.6</v>
      </c>
      <c r="P53" s="22">
        <v>16.7</v>
      </c>
      <c r="Q53" s="35">
        <v>49125.3</v>
      </c>
      <c r="R53" s="21">
        <v>5603.1</v>
      </c>
      <c r="S53" s="21">
        <v>4995.2</v>
      </c>
      <c r="T53" s="21">
        <v>6227.6</v>
      </c>
      <c r="U53" s="21">
        <v>11.4</v>
      </c>
      <c r="V53" s="21">
        <v>10.199999999999999</v>
      </c>
      <c r="W53" s="22">
        <v>12.7</v>
      </c>
    </row>
    <row r="54" spans="1:23">
      <c r="A54" s="6" t="s">
        <v>680</v>
      </c>
      <c r="B54" s="55" t="s">
        <v>681</v>
      </c>
      <c r="C54" s="44">
        <v>13292.4</v>
      </c>
      <c r="D54" s="21">
        <v>1951</v>
      </c>
      <c r="E54" s="21">
        <v>1580.7</v>
      </c>
      <c r="F54" s="21">
        <v>2360.4</v>
      </c>
      <c r="G54" s="21">
        <v>14.7</v>
      </c>
      <c r="H54" s="21">
        <v>11.9</v>
      </c>
      <c r="I54" s="22">
        <v>17.8</v>
      </c>
      <c r="J54" s="44">
        <v>57406.9</v>
      </c>
      <c r="K54" s="21">
        <v>8928.2000000000007</v>
      </c>
      <c r="L54" s="21">
        <v>8067.5</v>
      </c>
      <c r="M54" s="21">
        <v>9833</v>
      </c>
      <c r="N54" s="21">
        <v>15.6</v>
      </c>
      <c r="O54" s="21">
        <v>14.1</v>
      </c>
      <c r="P54" s="22">
        <v>17.100000000000001</v>
      </c>
      <c r="Q54" s="35">
        <v>138790.70000000001</v>
      </c>
      <c r="R54" s="21">
        <v>16302.9</v>
      </c>
      <c r="S54" s="21">
        <v>14494.3</v>
      </c>
      <c r="T54" s="21">
        <v>18157.8</v>
      </c>
      <c r="U54" s="21">
        <v>11.7</v>
      </c>
      <c r="V54" s="21">
        <v>10.4</v>
      </c>
      <c r="W54" s="22">
        <v>13.1</v>
      </c>
    </row>
    <row r="55" spans="1:23">
      <c r="A55" s="6" t="s">
        <v>594</v>
      </c>
      <c r="B55" s="55" t="s">
        <v>595</v>
      </c>
      <c r="C55" s="44">
        <v>16820.900000000001</v>
      </c>
      <c r="D55" s="21">
        <v>2864.4</v>
      </c>
      <c r="E55" s="21">
        <v>2350</v>
      </c>
      <c r="F55" s="21">
        <v>3409</v>
      </c>
      <c r="G55" s="21">
        <v>17</v>
      </c>
      <c r="H55" s="21">
        <v>14</v>
      </c>
      <c r="I55" s="22">
        <v>20.3</v>
      </c>
      <c r="J55" s="44">
        <v>53108.3</v>
      </c>
      <c r="K55" s="21">
        <v>8506.1</v>
      </c>
      <c r="L55" s="21">
        <v>7723.6</v>
      </c>
      <c r="M55" s="21">
        <v>9338</v>
      </c>
      <c r="N55" s="21">
        <v>16</v>
      </c>
      <c r="O55" s="21">
        <v>14.5</v>
      </c>
      <c r="P55" s="22">
        <v>17.600000000000001</v>
      </c>
      <c r="Q55" s="35">
        <v>108567.8</v>
      </c>
      <c r="R55" s="21">
        <v>13186.6</v>
      </c>
      <c r="S55" s="21">
        <v>11775</v>
      </c>
      <c r="T55" s="21">
        <v>14633.7</v>
      </c>
      <c r="U55" s="21">
        <v>12.1</v>
      </c>
      <c r="V55" s="21">
        <v>10.8</v>
      </c>
      <c r="W55" s="22">
        <v>13.5</v>
      </c>
    </row>
    <row r="56" spans="1:23">
      <c r="A56" s="6" t="s">
        <v>418</v>
      </c>
      <c r="B56" s="55" t="s">
        <v>419</v>
      </c>
      <c r="C56" s="44">
        <v>5337.8</v>
      </c>
      <c r="D56" s="21">
        <v>1031.2</v>
      </c>
      <c r="E56" s="21">
        <v>856</v>
      </c>
      <c r="F56" s="21">
        <v>1214.4000000000001</v>
      </c>
      <c r="G56" s="21">
        <v>19.3</v>
      </c>
      <c r="H56" s="21">
        <v>16</v>
      </c>
      <c r="I56" s="22">
        <v>22.8</v>
      </c>
      <c r="J56" s="44">
        <v>13198.2</v>
      </c>
      <c r="K56" s="21">
        <v>2612.3000000000002</v>
      </c>
      <c r="L56" s="21">
        <v>2386.1999999999998</v>
      </c>
      <c r="M56" s="21">
        <v>2877.1</v>
      </c>
      <c r="N56" s="21">
        <v>19.8</v>
      </c>
      <c r="O56" s="21">
        <v>18.100000000000001</v>
      </c>
      <c r="P56" s="22">
        <v>21.8</v>
      </c>
      <c r="Q56" s="35">
        <v>33822</v>
      </c>
      <c r="R56" s="21">
        <v>5146.7</v>
      </c>
      <c r="S56" s="21">
        <v>4600.6000000000004</v>
      </c>
      <c r="T56" s="21">
        <v>5716.3</v>
      </c>
      <c r="U56" s="21">
        <v>15.2</v>
      </c>
      <c r="V56" s="21">
        <v>13.6</v>
      </c>
      <c r="W56" s="22">
        <v>16.899999999999999</v>
      </c>
    </row>
    <row r="57" spans="1:23">
      <c r="A57" s="6" t="s">
        <v>496</v>
      </c>
      <c r="B57" s="55" t="s">
        <v>497</v>
      </c>
      <c r="C57" s="44">
        <v>8891.7000000000007</v>
      </c>
      <c r="D57" s="21">
        <v>1438.7</v>
      </c>
      <c r="E57" s="21">
        <v>1163.0999999999999</v>
      </c>
      <c r="F57" s="21">
        <v>1744.6</v>
      </c>
      <c r="G57" s="21">
        <v>16.2</v>
      </c>
      <c r="H57" s="21">
        <v>13.1</v>
      </c>
      <c r="I57" s="22">
        <v>19.600000000000001</v>
      </c>
      <c r="J57" s="44">
        <v>17564.599999999999</v>
      </c>
      <c r="K57" s="21">
        <v>2838.9</v>
      </c>
      <c r="L57" s="21">
        <v>2575.4</v>
      </c>
      <c r="M57" s="21">
        <v>3126.6</v>
      </c>
      <c r="N57" s="21">
        <v>16.2</v>
      </c>
      <c r="O57" s="21">
        <v>14.7</v>
      </c>
      <c r="P57" s="22">
        <v>17.8</v>
      </c>
      <c r="Q57" s="35">
        <v>42926.7</v>
      </c>
      <c r="R57" s="21">
        <v>5188.2</v>
      </c>
      <c r="S57" s="21">
        <v>4629.1000000000004</v>
      </c>
      <c r="T57" s="21">
        <v>5766.8</v>
      </c>
      <c r="U57" s="21">
        <v>12.1</v>
      </c>
      <c r="V57" s="21">
        <v>10.8</v>
      </c>
      <c r="W57" s="22">
        <v>13.4</v>
      </c>
    </row>
    <row r="58" spans="1:23">
      <c r="A58" s="6" t="s">
        <v>596</v>
      </c>
      <c r="B58" s="55" t="s">
        <v>597</v>
      </c>
      <c r="C58" s="44">
        <v>4349.6000000000004</v>
      </c>
      <c r="D58" s="21">
        <v>709.5</v>
      </c>
      <c r="E58" s="21">
        <v>582</v>
      </c>
      <c r="F58" s="21">
        <v>848.1</v>
      </c>
      <c r="G58" s="21">
        <v>16.3</v>
      </c>
      <c r="H58" s="21">
        <v>13.4</v>
      </c>
      <c r="I58" s="22">
        <v>19.5</v>
      </c>
      <c r="J58" s="44">
        <v>21324.400000000001</v>
      </c>
      <c r="K58" s="21">
        <v>3445.2</v>
      </c>
      <c r="L58" s="21">
        <v>3126.5</v>
      </c>
      <c r="M58" s="21">
        <v>3791.7</v>
      </c>
      <c r="N58" s="21">
        <v>16.2</v>
      </c>
      <c r="O58" s="21">
        <v>14.7</v>
      </c>
      <c r="P58" s="22">
        <v>17.8</v>
      </c>
      <c r="Q58" s="35">
        <v>32796</v>
      </c>
      <c r="R58" s="21">
        <v>3886.4</v>
      </c>
      <c r="S58" s="21">
        <v>3459.6</v>
      </c>
      <c r="T58" s="21">
        <v>4324.1000000000004</v>
      </c>
      <c r="U58" s="21">
        <v>11.9</v>
      </c>
      <c r="V58" s="21">
        <v>10.5</v>
      </c>
      <c r="W58" s="22">
        <v>13.2</v>
      </c>
    </row>
    <row r="59" spans="1:23">
      <c r="A59" s="49" t="s">
        <v>872</v>
      </c>
      <c r="B59" s="54" t="s">
        <v>873</v>
      </c>
      <c r="C59" s="44">
        <v>437.7</v>
      </c>
      <c r="D59" s="21">
        <v>48.2</v>
      </c>
      <c r="E59" s="21">
        <v>37.9</v>
      </c>
      <c r="F59" s="21">
        <v>59.9</v>
      </c>
      <c r="G59" s="21">
        <v>11</v>
      </c>
      <c r="H59" s="21">
        <v>8.6999999999999993</v>
      </c>
      <c r="I59" s="22">
        <v>13.7</v>
      </c>
      <c r="J59" s="44">
        <v>1108.9000000000001</v>
      </c>
      <c r="K59" s="21">
        <v>121.6</v>
      </c>
      <c r="L59" s="21">
        <v>107.5</v>
      </c>
      <c r="M59" s="21">
        <v>137.6</v>
      </c>
      <c r="N59" s="21">
        <v>11</v>
      </c>
      <c r="O59" s="21">
        <v>9.6999999999999993</v>
      </c>
      <c r="P59" s="22">
        <v>12.4</v>
      </c>
      <c r="Q59" s="35">
        <v>2593.4</v>
      </c>
      <c r="R59" s="21">
        <v>213.9</v>
      </c>
      <c r="S59" s="21">
        <v>187.6</v>
      </c>
      <c r="T59" s="21">
        <v>241.7</v>
      </c>
      <c r="U59" s="21">
        <v>8.1999999999999993</v>
      </c>
      <c r="V59" s="21">
        <v>7.2</v>
      </c>
      <c r="W59" s="22">
        <v>9.3000000000000007</v>
      </c>
    </row>
    <row r="60" spans="1:23">
      <c r="A60" s="6" t="s">
        <v>640</v>
      </c>
      <c r="B60" s="55" t="s">
        <v>641</v>
      </c>
      <c r="C60" s="44">
        <v>6460.8</v>
      </c>
      <c r="D60" s="21">
        <v>1037.2</v>
      </c>
      <c r="E60" s="21">
        <v>848.1</v>
      </c>
      <c r="F60" s="21">
        <v>1245.3</v>
      </c>
      <c r="G60" s="21">
        <v>16.100000000000001</v>
      </c>
      <c r="H60" s="21">
        <v>13.1</v>
      </c>
      <c r="I60" s="22">
        <v>19.3</v>
      </c>
      <c r="J60" s="44">
        <v>22810.2</v>
      </c>
      <c r="K60" s="21">
        <v>3538.8</v>
      </c>
      <c r="L60" s="21">
        <v>3200.4</v>
      </c>
      <c r="M60" s="21">
        <v>3904.2</v>
      </c>
      <c r="N60" s="21">
        <v>15.5</v>
      </c>
      <c r="O60" s="21">
        <v>14</v>
      </c>
      <c r="P60" s="22">
        <v>17.100000000000001</v>
      </c>
      <c r="Q60" s="35">
        <v>55425.1</v>
      </c>
      <c r="R60" s="21">
        <v>6909</v>
      </c>
      <c r="S60" s="21">
        <v>6171.8</v>
      </c>
      <c r="T60" s="21">
        <v>7646.8</v>
      </c>
      <c r="U60" s="21">
        <v>12.5</v>
      </c>
      <c r="V60" s="21">
        <v>11.1</v>
      </c>
      <c r="W60" s="22">
        <v>13.8</v>
      </c>
    </row>
    <row r="61" spans="1:23">
      <c r="A61" s="6" t="s">
        <v>368</v>
      </c>
      <c r="B61" s="55" t="s">
        <v>369</v>
      </c>
      <c r="C61" s="44">
        <v>35334.400000000001</v>
      </c>
      <c r="D61" s="21">
        <v>6624.2</v>
      </c>
      <c r="E61" s="21">
        <v>5438</v>
      </c>
      <c r="F61" s="21">
        <v>7904.1</v>
      </c>
      <c r="G61" s="21">
        <v>18.7</v>
      </c>
      <c r="H61" s="21">
        <v>15.4</v>
      </c>
      <c r="I61" s="22">
        <v>22.4</v>
      </c>
      <c r="J61" s="44">
        <v>97272.2</v>
      </c>
      <c r="K61" s="21">
        <v>17755</v>
      </c>
      <c r="L61" s="21">
        <v>16008.6</v>
      </c>
      <c r="M61" s="21">
        <v>19620.7</v>
      </c>
      <c r="N61" s="21">
        <v>18.3</v>
      </c>
      <c r="O61" s="21">
        <v>16.5</v>
      </c>
      <c r="P61" s="22">
        <v>20.2</v>
      </c>
      <c r="Q61" s="35">
        <v>177762.4</v>
      </c>
      <c r="R61" s="21">
        <v>25151</v>
      </c>
      <c r="S61" s="21">
        <v>22178.7</v>
      </c>
      <c r="T61" s="21">
        <v>28065.599999999999</v>
      </c>
      <c r="U61" s="21">
        <v>14.1</v>
      </c>
      <c r="V61" s="21">
        <v>12.5</v>
      </c>
      <c r="W61" s="22">
        <v>15.8</v>
      </c>
    </row>
    <row r="62" spans="1:23">
      <c r="A62" s="6" t="s">
        <v>556</v>
      </c>
      <c r="B62" s="55" t="s">
        <v>557</v>
      </c>
      <c r="C62" s="44">
        <v>2664.3</v>
      </c>
      <c r="D62" s="21">
        <v>433</v>
      </c>
      <c r="E62" s="21">
        <v>348.7</v>
      </c>
      <c r="F62" s="21">
        <v>525.1</v>
      </c>
      <c r="G62" s="21">
        <v>16.3</v>
      </c>
      <c r="H62" s="21">
        <v>13.1</v>
      </c>
      <c r="I62" s="22">
        <v>19.7</v>
      </c>
      <c r="J62" s="44">
        <v>19915.7</v>
      </c>
      <c r="K62" s="21">
        <v>3047.9</v>
      </c>
      <c r="L62" s="21">
        <v>2749.8</v>
      </c>
      <c r="M62" s="21">
        <v>3372.8</v>
      </c>
      <c r="N62" s="21">
        <v>15.3</v>
      </c>
      <c r="O62" s="21">
        <v>13.8</v>
      </c>
      <c r="P62" s="22">
        <v>16.899999999999999</v>
      </c>
      <c r="Q62" s="35">
        <v>28880</v>
      </c>
      <c r="R62" s="21">
        <v>3036.5</v>
      </c>
      <c r="S62" s="21">
        <v>2684.8</v>
      </c>
      <c r="T62" s="21">
        <v>3393.1</v>
      </c>
      <c r="U62" s="21">
        <v>10.5</v>
      </c>
      <c r="V62" s="21">
        <v>9.3000000000000007</v>
      </c>
      <c r="W62" s="22">
        <v>11.7</v>
      </c>
    </row>
    <row r="63" spans="1:23">
      <c r="A63" s="6" t="s">
        <v>376</v>
      </c>
      <c r="B63" s="55" t="s">
        <v>377</v>
      </c>
      <c r="C63" s="44">
        <v>22860.9</v>
      </c>
      <c r="D63" s="21">
        <v>4634.2</v>
      </c>
      <c r="E63" s="21">
        <v>3849.9</v>
      </c>
      <c r="F63" s="21">
        <v>5442.7</v>
      </c>
      <c r="G63" s="21">
        <v>20.3</v>
      </c>
      <c r="H63" s="21">
        <v>16.8</v>
      </c>
      <c r="I63" s="22">
        <v>23.8</v>
      </c>
      <c r="J63" s="44">
        <v>75019.600000000006</v>
      </c>
      <c r="K63" s="21">
        <v>15195.5</v>
      </c>
      <c r="L63" s="21">
        <v>13865.6</v>
      </c>
      <c r="M63" s="21">
        <v>16770.400000000001</v>
      </c>
      <c r="N63" s="21">
        <v>20.3</v>
      </c>
      <c r="O63" s="21">
        <v>18.5</v>
      </c>
      <c r="P63" s="22">
        <v>22.4</v>
      </c>
      <c r="Q63" s="35">
        <v>161729.5</v>
      </c>
      <c r="R63" s="21">
        <v>24840.799999999999</v>
      </c>
      <c r="S63" s="21">
        <v>22124.9</v>
      </c>
      <c r="T63" s="21">
        <v>27698.5</v>
      </c>
      <c r="U63" s="21">
        <v>15.4</v>
      </c>
      <c r="V63" s="21">
        <v>13.7</v>
      </c>
      <c r="W63" s="22">
        <v>17.100000000000001</v>
      </c>
    </row>
    <row r="64" spans="1:23">
      <c r="A64" s="6" t="s">
        <v>580</v>
      </c>
      <c r="B64" s="55" t="s">
        <v>581</v>
      </c>
      <c r="C64" s="44">
        <v>13663.8</v>
      </c>
      <c r="D64" s="21">
        <v>2521.1999999999998</v>
      </c>
      <c r="E64" s="21">
        <v>2091.5</v>
      </c>
      <c r="F64" s="21">
        <v>2978.1</v>
      </c>
      <c r="G64" s="21">
        <v>18.5</v>
      </c>
      <c r="H64" s="21">
        <v>15.3</v>
      </c>
      <c r="I64" s="22">
        <v>21.8</v>
      </c>
      <c r="J64" s="44">
        <v>27867.599999999999</v>
      </c>
      <c r="K64" s="21">
        <v>5129.8</v>
      </c>
      <c r="L64" s="21">
        <v>4667</v>
      </c>
      <c r="M64" s="21">
        <v>5668.5</v>
      </c>
      <c r="N64" s="21">
        <v>18.399999999999999</v>
      </c>
      <c r="O64" s="21">
        <v>16.7</v>
      </c>
      <c r="P64" s="22">
        <v>20.3</v>
      </c>
      <c r="Q64" s="35">
        <v>87816.7</v>
      </c>
      <c r="R64" s="21">
        <v>12231.3</v>
      </c>
      <c r="S64" s="21">
        <v>10913.7</v>
      </c>
      <c r="T64" s="21">
        <v>13612.5</v>
      </c>
      <c r="U64" s="21">
        <v>13.9</v>
      </c>
      <c r="V64" s="21">
        <v>12.4</v>
      </c>
      <c r="W64" s="22">
        <v>15.5</v>
      </c>
    </row>
    <row r="65" spans="1:23">
      <c r="A65" s="6" t="s">
        <v>524</v>
      </c>
      <c r="B65" s="55" t="s">
        <v>525</v>
      </c>
      <c r="C65" s="44">
        <v>7760.2</v>
      </c>
      <c r="D65" s="21">
        <v>1401.3</v>
      </c>
      <c r="E65" s="21">
        <v>1140.2</v>
      </c>
      <c r="F65" s="21">
        <v>1679</v>
      </c>
      <c r="G65" s="21">
        <v>18.100000000000001</v>
      </c>
      <c r="H65" s="21">
        <v>14.7</v>
      </c>
      <c r="I65" s="22">
        <v>21.6</v>
      </c>
      <c r="J65" s="44">
        <v>14894.1</v>
      </c>
      <c r="K65" s="21">
        <v>2503.6</v>
      </c>
      <c r="L65" s="21">
        <v>2237</v>
      </c>
      <c r="M65" s="21">
        <v>2793.1</v>
      </c>
      <c r="N65" s="21">
        <v>16.8</v>
      </c>
      <c r="O65" s="21">
        <v>15</v>
      </c>
      <c r="P65" s="22">
        <v>18.8</v>
      </c>
      <c r="Q65" s="35">
        <v>23904.7</v>
      </c>
      <c r="R65" s="21">
        <v>2917.6</v>
      </c>
      <c r="S65" s="21">
        <v>2562.6</v>
      </c>
      <c r="T65" s="21">
        <v>3278.7</v>
      </c>
      <c r="U65" s="21">
        <v>12.2</v>
      </c>
      <c r="V65" s="21">
        <v>10.7</v>
      </c>
      <c r="W65" s="22">
        <v>13.7</v>
      </c>
    </row>
    <row r="66" spans="1:23">
      <c r="A66" s="6" t="s">
        <v>650</v>
      </c>
      <c r="B66" s="55" t="s">
        <v>651</v>
      </c>
      <c r="C66" s="44">
        <v>20018.3</v>
      </c>
      <c r="D66" s="21">
        <v>3026.3</v>
      </c>
      <c r="E66" s="21">
        <v>2475</v>
      </c>
      <c r="F66" s="21">
        <v>3626.6</v>
      </c>
      <c r="G66" s="21">
        <v>15.1</v>
      </c>
      <c r="H66" s="21">
        <v>12.4</v>
      </c>
      <c r="I66" s="22">
        <v>18.100000000000001</v>
      </c>
      <c r="J66" s="44">
        <v>32990.9</v>
      </c>
      <c r="K66" s="21">
        <v>5501.3</v>
      </c>
      <c r="L66" s="21">
        <v>4973.1000000000004</v>
      </c>
      <c r="M66" s="21">
        <v>6082.6</v>
      </c>
      <c r="N66" s="21">
        <v>16.7</v>
      </c>
      <c r="O66" s="21">
        <v>15.1</v>
      </c>
      <c r="P66" s="22">
        <v>18.399999999999999</v>
      </c>
      <c r="Q66" s="35">
        <v>105162.8</v>
      </c>
      <c r="R66" s="21">
        <v>13320.5</v>
      </c>
      <c r="S66" s="21">
        <v>11844.4</v>
      </c>
      <c r="T66" s="21">
        <v>14825</v>
      </c>
      <c r="U66" s="21">
        <v>12.7</v>
      </c>
      <c r="V66" s="21">
        <v>11.3</v>
      </c>
      <c r="W66" s="22">
        <v>14.1</v>
      </c>
    </row>
    <row r="67" spans="1:23">
      <c r="A67" s="6" t="s">
        <v>370</v>
      </c>
      <c r="B67" s="55" t="s">
        <v>371</v>
      </c>
      <c r="C67" s="44">
        <v>19475.3</v>
      </c>
      <c r="D67" s="21">
        <v>3771.6</v>
      </c>
      <c r="E67" s="21">
        <v>3123</v>
      </c>
      <c r="F67" s="21">
        <v>4457.3999999999996</v>
      </c>
      <c r="G67" s="21">
        <v>19.399999999999999</v>
      </c>
      <c r="H67" s="21">
        <v>16</v>
      </c>
      <c r="I67" s="22">
        <v>22.9</v>
      </c>
      <c r="J67" s="44">
        <v>40993.5</v>
      </c>
      <c r="K67" s="21">
        <v>7907.6</v>
      </c>
      <c r="L67" s="21">
        <v>7233.8</v>
      </c>
      <c r="M67" s="21">
        <v>8665.4</v>
      </c>
      <c r="N67" s="21">
        <v>19.3</v>
      </c>
      <c r="O67" s="21">
        <v>17.600000000000001</v>
      </c>
      <c r="P67" s="22">
        <v>21.1</v>
      </c>
      <c r="Q67" s="35">
        <v>83662.2</v>
      </c>
      <c r="R67" s="21">
        <v>11979.9</v>
      </c>
      <c r="S67" s="21">
        <v>10721.9</v>
      </c>
      <c r="T67" s="21">
        <v>13256.2</v>
      </c>
      <c r="U67" s="21">
        <v>14.3</v>
      </c>
      <c r="V67" s="21">
        <v>12.8</v>
      </c>
      <c r="W67" s="22">
        <v>15.8</v>
      </c>
    </row>
    <row r="68" spans="1:23">
      <c r="A68" s="6" t="s">
        <v>716</v>
      </c>
      <c r="B68" s="55" t="s">
        <v>717</v>
      </c>
      <c r="C68" s="44">
        <v>4635.6000000000004</v>
      </c>
      <c r="D68" s="21">
        <v>737.9</v>
      </c>
      <c r="E68" s="21">
        <v>598.4</v>
      </c>
      <c r="F68" s="21">
        <v>888.5</v>
      </c>
      <c r="G68" s="21">
        <v>15.9</v>
      </c>
      <c r="H68" s="21">
        <v>12.9</v>
      </c>
      <c r="I68" s="22">
        <v>19.2</v>
      </c>
      <c r="J68" s="44">
        <v>16740.5</v>
      </c>
      <c r="K68" s="21">
        <v>2665.9</v>
      </c>
      <c r="L68" s="21">
        <v>2398.1999999999998</v>
      </c>
      <c r="M68" s="21">
        <v>2936.4</v>
      </c>
      <c r="N68" s="21">
        <v>15.9</v>
      </c>
      <c r="O68" s="21">
        <v>14.3</v>
      </c>
      <c r="P68" s="22">
        <v>17.5</v>
      </c>
      <c r="Q68" s="35">
        <v>48764.800000000003</v>
      </c>
      <c r="R68" s="21">
        <v>5405.1</v>
      </c>
      <c r="S68" s="21">
        <v>4799.3</v>
      </c>
      <c r="T68" s="21">
        <v>6030.2</v>
      </c>
      <c r="U68" s="21">
        <v>11.1</v>
      </c>
      <c r="V68" s="21">
        <v>9.8000000000000007</v>
      </c>
      <c r="W68" s="22">
        <v>12.4</v>
      </c>
    </row>
    <row r="69" spans="1:23">
      <c r="A69" s="6" t="s">
        <v>378</v>
      </c>
      <c r="B69" s="55" t="s">
        <v>379</v>
      </c>
      <c r="C69" s="44">
        <v>4181.1000000000004</v>
      </c>
      <c r="D69" s="21">
        <v>798.9</v>
      </c>
      <c r="E69" s="21">
        <v>662.1</v>
      </c>
      <c r="F69" s="21">
        <v>941.2</v>
      </c>
      <c r="G69" s="21">
        <v>19.100000000000001</v>
      </c>
      <c r="H69" s="21">
        <v>15.8</v>
      </c>
      <c r="I69" s="22">
        <v>22.5</v>
      </c>
      <c r="J69" s="44">
        <v>17453</v>
      </c>
      <c r="K69" s="21">
        <v>3430.3</v>
      </c>
      <c r="L69" s="21">
        <v>3131.3</v>
      </c>
      <c r="M69" s="21">
        <v>3776.4</v>
      </c>
      <c r="N69" s="21">
        <v>19.7</v>
      </c>
      <c r="O69" s="21">
        <v>17.899999999999999</v>
      </c>
      <c r="P69" s="22">
        <v>21.6</v>
      </c>
      <c r="Q69" s="35">
        <v>31717.9</v>
      </c>
      <c r="R69" s="21">
        <v>4595.2</v>
      </c>
      <c r="S69" s="21">
        <v>4112.3</v>
      </c>
      <c r="T69" s="21">
        <v>5109.3</v>
      </c>
      <c r="U69" s="21">
        <v>14.5</v>
      </c>
      <c r="V69" s="21">
        <v>13</v>
      </c>
      <c r="W69" s="22">
        <v>16.100000000000001</v>
      </c>
    </row>
    <row r="70" spans="1:23">
      <c r="A70" s="6" t="s">
        <v>652</v>
      </c>
      <c r="B70" s="55" t="s">
        <v>653</v>
      </c>
      <c r="C70" s="44">
        <v>6480.6</v>
      </c>
      <c r="D70" s="21">
        <v>977.7</v>
      </c>
      <c r="E70" s="21">
        <v>798.3</v>
      </c>
      <c r="F70" s="21">
        <v>1177.8</v>
      </c>
      <c r="G70" s="21">
        <v>15.1</v>
      </c>
      <c r="H70" s="21">
        <v>12.3</v>
      </c>
      <c r="I70" s="22">
        <v>18.2</v>
      </c>
      <c r="J70" s="44">
        <v>11536.9</v>
      </c>
      <c r="K70" s="21">
        <v>1877.7</v>
      </c>
      <c r="L70" s="21">
        <v>1692.2</v>
      </c>
      <c r="M70" s="21">
        <v>2077.6</v>
      </c>
      <c r="N70" s="21">
        <v>16.3</v>
      </c>
      <c r="O70" s="21">
        <v>14.7</v>
      </c>
      <c r="P70" s="22">
        <v>18</v>
      </c>
      <c r="Q70" s="35">
        <v>28315.5</v>
      </c>
      <c r="R70" s="21">
        <v>3490</v>
      </c>
      <c r="S70" s="21">
        <v>3106.7</v>
      </c>
      <c r="T70" s="21">
        <v>3877.8</v>
      </c>
      <c r="U70" s="21">
        <v>12.3</v>
      </c>
      <c r="V70" s="21">
        <v>11</v>
      </c>
      <c r="W70" s="22">
        <v>13.7</v>
      </c>
    </row>
    <row r="71" spans="1:23">
      <c r="A71" s="6" t="s">
        <v>470</v>
      </c>
      <c r="B71" s="55" t="s">
        <v>471</v>
      </c>
      <c r="C71" s="44">
        <v>11767</v>
      </c>
      <c r="D71" s="21">
        <v>2270</v>
      </c>
      <c r="E71" s="21">
        <v>1879.8</v>
      </c>
      <c r="F71" s="21">
        <v>2674.3</v>
      </c>
      <c r="G71" s="21">
        <v>19.3</v>
      </c>
      <c r="H71" s="21">
        <v>16</v>
      </c>
      <c r="I71" s="22">
        <v>22.7</v>
      </c>
      <c r="J71" s="44">
        <v>28738.2</v>
      </c>
      <c r="K71" s="21">
        <v>5374.8</v>
      </c>
      <c r="L71" s="21">
        <v>4866.5</v>
      </c>
      <c r="M71" s="21">
        <v>5959.7</v>
      </c>
      <c r="N71" s="21">
        <v>18.7</v>
      </c>
      <c r="O71" s="21">
        <v>16.899999999999999</v>
      </c>
      <c r="P71" s="22">
        <v>20.7</v>
      </c>
      <c r="Q71" s="35">
        <v>67444.800000000003</v>
      </c>
      <c r="R71" s="21">
        <v>10003.5</v>
      </c>
      <c r="S71" s="21">
        <v>8910.7000000000007</v>
      </c>
      <c r="T71" s="21">
        <v>11166.2</v>
      </c>
      <c r="U71" s="21">
        <v>14.8</v>
      </c>
      <c r="V71" s="21">
        <v>13.2</v>
      </c>
      <c r="W71" s="22">
        <v>16.600000000000001</v>
      </c>
    </row>
    <row r="72" spans="1:23">
      <c r="A72" s="6" t="s">
        <v>798</v>
      </c>
      <c r="B72" s="55" t="s">
        <v>799</v>
      </c>
      <c r="C72" s="44">
        <v>3610.1</v>
      </c>
      <c r="D72" s="21">
        <v>464.6</v>
      </c>
      <c r="E72" s="21">
        <v>369.9</v>
      </c>
      <c r="F72" s="21">
        <v>571.6</v>
      </c>
      <c r="G72" s="21">
        <v>12.9</v>
      </c>
      <c r="H72" s="21">
        <v>10.199999999999999</v>
      </c>
      <c r="I72" s="22">
        <v>15.8</v>
      </c>
      <c r="J72" s="44">
        <v>5767.6</v>
      </c>
      <c r="K72" s="21">
        <v>845.7</v>
      </c>
      <c r="L72" s="21">
        <v>759.3</v>
      </c>
      <c r="M72" s="21">
        <v>937.6</v>
      </c>
      <c r="N72" s="21">
        <v>14.7</v>
      </c>
      <c r="O72" s="21">
        <v>13.2</v>
      </c>
      <c r="P72" s="22">
        <v>16.3</v>
      </c>
      <c r="Q72" s="35">
        <v>33669.300000000003</v>
      </c>
      <c r="R72" s="21">
        <v>3700.9</v>
      </c>
      <c r="S72" s="21">
        <v>3278.7</v>
      </c>
      <c r="T72" s="21">
        <v>4133.3</v>
      </c>
      <c r="U72" s="21">
        <v>11</v>
      </c>
      <c r="V72" s="21">
        <v>9.6999999999999993</v>
      </c>
      <c r="W72" s="22">
        <v>12.3</v>
      </c>
    </row>
    <row r="73" spans="1:23">
      <c r="A73" s="6" t="s">
        <v>330</v>
      </c>
      <c r="B73" s="55" t="s">
        <v>331</v>
      </c>
      <c r="C73" s="44">
        <v>20213.5</v>
      </c>
      <c r="D73" s="21">
        <v>4393</v>
      </c>
      <c r="E73" s="21">
        <v>3658.6</v>
      </c>
      <c r="F73" s="21">
        <v>5148</v>
      </c>
      <c r="G73" s="21">
        <v>21.7</v>
      </c>
      <c r="H73" s="21">
        <v>18.100000000000001</v>
      </c>
      <c r="I73" s="22">
        <v>25.5</v>
      </c>
      <c r="J73" s="44">
        <v>41553.199999999997</v>
      </c>
      <c r="K73" s="21">
        <v>8642.2000000000007</v>
      </c>
      <c r="L73" s="21">
        <v>7848.9</v>
      </c>
      <c r="M73" s="21">
        <v>9558.6</v>
      </c>
      <c r="N73" s="21">
        <v>20.8</v>
      </c>
      <c r="O73" s="21">
        <v>18.899999999999999</v>
      </c>
      <c r="P73" s="22">
        <v>23</v>
      </c>
      <c r="Q73" s="35">
        <v>82014.2</v>
      </c>
      <c r="R73" s="21">
        <v>13064</v>
      </c>
      <c r="S73" s="21">
        <v>11586.6</v>
      </c>
      <c r="T73" s="21">
        <v>14610.9</v>
      </c>
      <c r="U73" s="21">
        <v>15.9</v>
      </c>
      <c r="V73" s="21">
        <v>14.1</v>
      </c>
      <c r="W73" s="22">
        <v>17.8</v>
      </c>
    </row>
    <row r="74" spans="1:23">
      <c r="A74" s="6" t="s">
        <v>472</v>
      </c>
      <c r="B74" s="55" t="s">
        <v>473</v>
      </c>
      <c r="C74" s="44">
        <v>22082.400000000001</v>
      </c>
      <c r="D74" s="21">
        <v>3725.6</v>
      </c>
      <c r="E74" s="21">
        <v>3028.9</v>
      </c>
      <c r="F74" s="21">
        <v>4480.8999999999996</v>
      </c>
      <c r="G74" s="21">
        <v>16.899999999999999</v>
      </c>
      <c r="H74" s="21">
        <v>13.7</v>
      </c>
      <c r="I74" s="22">
        <v>20.3</v>
      </c>
      <c r="J74" s="44">
        <v>67085.7</v>
      </c>
      <c r="K74" s="21">
        <v>11088.6</v>
      </c>
      <c r="L74" s="21">
        <v>10092.4</v>
      </c>
      <c r="M74" s="21">
        <v>12159.1</v>
      </c>
      <c r="N74" s="21">
        <v>16.5</v>
      </c>
      <c r="O74" s="21">
        <v>15</v>
      </c>
      <c r="P74" s="22">
        <v>18.100000000000001</v>
      </c>
      <c r="Q74" s="35">
        <v>135411.9</v>
      </c>
      <c r="R74" s="21">
        <v>17089</v>
      </c>
      <c r="S74" s="21">
        <v>15296</v>
      </c>
      <c r="T74" s="21">
        <v>18904.5</v>
      </c>
      <c r="U74" s="21">
        <v>12.6</v>
      </c>
      <c r="V74" s="21">
        <v>11.3</v>
      </c>
      <c r="W74" s="22">
        <v>14</v>
      </c>
    </row>
    <row r="75" spans="1:23">
      <c r="A75" s="6" t="s">
        <v>380</v>
      </c>
      <c r="B75" s="55" t="s">
        <v>381</v>
      </c>
      <c r="C75" s="44">
        <v>3849.2</v>
      </c>
      <c r="D75" s="21">
        <v>641.29999999999995</v>
      </c>
      <c r="E75" s="21">
        <v>523.79999999999995</v>
      </c>
      <c r="F75" s="21">
        <v>770.2</v>
      </c>
      <c r="G75" s="21">
        <v>16.7</v>
      </c>
      <c r="H75" s="21">
        <v>13.6</v>
      </c>
      <c r="I75" s="22">
        <v>20</v>
      </c>
      <c r="J75" s="44">
        <v>20353.5</v>
      </c>
      <c r="K75" s="21">
        <v>3818.3</v>
      </c>
      <c r="L75" s="21">
        <v>3484.8</v>
      </c>
      <c r="M75" s="21">
        <v>4181.2</v>
      </c>
      <c r="N75" s="21">
        <v>18.8</v>
      </c>
      <c r="O75" s="21">
        <v>17.100000000000001</v>
      </c>
      <c r="P75" s="22">
        <v>20.5</v>
      </c>
      <c r="Q75" s="35">
        <v>36996.300000000003</v>
      </c>
      <c r="R75" s="21">
        <v>5369.2</v>
      </c>
      <c r="S75" s="21">
        <v>4811.6000000000004</v>
      </c>
      <c r="T75" s="21">
        <v>5944.6</v>
      </c>
      <c r="U75" s="21">
        <v>14.5</v>
      </c>
      <c r="V75" s="21">
        <v>13</v>
      </c>
      <c r="W75" s="22">
        <v>16.100000000000001</v>
      </c>
    </row>
    <row r="76" spans="1:23">
      <c r="A76" s="6" t="s">
        <v>460</v>
      </c>
      <c r="B76" s="55" t="s">
        <v>461</v>
      </c>
      <c r="C76" s="44">
        <v>17643.400000000001</v>
      </c>
      <c r="D76" s="21">
        <v>3519.3</v>
      </c>
      <c r="E76" s="21">
        <v>2922.2</v>
      </c>
      <c r="F76" s="21">
        <v>4136.2</v>
      </c>
      <c r="G76" s="21">
        <v>19.899999999999999</v>
      </c>
      <c r="H76" s="21">
        <v>16.600000000000001</v>
      </c>
      <c r="I76" s="22">
        <v>23.4</v>
      </c>
      <c r="J76" s="44">
        <v>38766.699999999997</v>
      </c>
      <c r="K76" s="21">
        <v>7181.8</v>
      </c>
      <c r="L76" s="21">
        <v>6549</v>
      </c>
      <c r="M76" s="21">
        <v>7921</v>
      </c>
      <c r="N76" s="21">
        <v>18.5</v>
      </c>
      <c r="O76" s="21">
        <v>16.899999999999999</v>
      </c>
      <c r="P76" s="22">
        <v>20.399999999999999</v>
      </c>
      <c r="Q76" s="35">
        <v>94022.9</v>
      </c>
      <c r="R76" s="21">
        <v>13576.6</v>
      </c>
      <c r="S76" s="21">
        <v>12153</v>
      </c>
      <c r="T76" s="21">
        <v>15075.3</v>
      </c>
      <c r="U76" s="21">
        <v>14.4</v>
      </c>
      <c r="V76" s="21">
        <v>12.9</v>
      </c>
      <c r="W76" s="22">
        <v>16</v>
      </c>
    </row>
    <row r="77" spans="1:23">
      <c r="A77" s="6" t="s">
        <v>774</v>
      </c>
      <c r="B77" s="55" t="s">
        <v>775</v>
      </c>
      <c r="C77" s="44">
        <v>10117.700000000001</v>
      </c>
      <c r="D77" s="21">
        <v>1590.7</v>
      </c>
      <c r="E77" s="21">
        <v>1300.9000000000001</v>
      </c>
      <c r="F77" s="21">
        <v>1900.6</v>
      </c>
      <c r="G77" s="21">
        <v>15.7</v>
      </c>
      <c r="H77" s="21">
        <v>12.9</v>
      </c>
      <c r="I77" s="22">
        <v>18.8</v>
      </c>
      <c r="J77" s="44">
        <v>24105.7</v>
      </c>
      <c r="K77" s="21">
        <v>3949.9</v>
      </c>
      <c r="L77" s="21">
        <v>3548.3</v>
      </c>
      <c r="M77" s="21">
        <v>4386.7</v>
      </c>
      <c r="N77" s="21">
        <v>16.399999999999999</v>
      </c>
      <c r="O77" s="21">
        <v>14.7</v>
      </c>
      <c r="P77" s="22">
        <v>18.2</v>
      </c>
      <c r="Q77" s="35">
        <v>108017.60000000001</v>
      </c>
      <c r="R77" s="21">
        <v>13207.5</v>
      </c>
      <c r="S77" s="21">
        <v>11681.8</v>
      </c>
      <c r="T77" s="21">
        <v>14775.2</v>
      </c>
      <c r="U77" s="21">
        <v>12.2</v>
      </c>
      <c r="V77" s="21">
        <v>10.8</v>
      </c>
      <c r="W77" s="22">
        <v>13.7</v>
      </c>
    </row>
    <row r="78" spans="1:23">
      <c r="A78" s="6" t="s">
        <v>724</v>
      </c>
      <c r="B78" s="55" t="s">
        <v>725</v>
      </c>
      <c r="C78" s="44">
        <v>4871.6000000000004</v>
      </c>
      <c r="D78" s="21">
        <v>645.4</v>
      </c>
      <c r="E78" s="21">
        <v>516.1</v>
      </c>
      <c r="F78" s="21">
        <v>790.3</v>
      </c>
      <c r="G78" s="21">
        <v>13.2</v>
      </c>
      <c r="H78" s="21">
        <v>10.6</v>
      </c>
      <c r="I78" s="22">
        <v>16.2</v>
      </c>
      <c r="J78" s="44">
        <v>10973.1</v>
      </c>
      <c r="K78" s="21">
        <v>1496.5</v>
      </c>
      <c r="L78" s="21">
        <v>1334.3</v>
      </c>
      <c r="M78" s="21">
        <v>1672.5</v>
      </c>
      <c r="N78" s="21">
        <v>13.6</v>
      </c>
      <c r="O78" s="21">
        <v>12.2</v>
      </c>
      <c r="P78" s="22">
        <v>15.2</v>
      </c>
      <c r="Q78" s="35">
        <v>28903.3</v>
      </c>
      <c r="R78" s="21">
        <v>3300.4</v>
      </c>
      <c r="S78" s="21">
        <v>2932.2</v>
      </c>
      <c r="T78" s="21">
        <v>3679.2</v>
      </c>
      <c r="U78" s="21">
        <v>11.4</v>
      </c>
      <c r="V78" s="21">
        <v>10.1</v>
      </c>
      <c r="W78" s="22">
        <v>12.7</v>
      </c>
    </row>
    <row r="79" spans="1:23">
      <c r="A79" s="6" t="s">
        <v>564</v>
      </c>
      <c r="B79" s="55" t="s">
        <v>565</v>
      </c>
      <c r="C79" s="44">
        <v>7504.7</v>
      </c>
      <c r="D79" s="21">
        <v>1216.7</v>
      </c>
      <c r="E79" s="21">
        <v>981</v>
      </c>
      <c r="F79" s="21">
        <v>1476.7</v>
      </c>
      <c r="G79" s="21">
        <v>16.2</v>
      </c>
      <c r="H79" s="21">
        <v>13.1</v>
      </c>
      <c r="I79" s="22">
        <v>19.7</v>
      </c>
      <c r="J79" s="44">
        <v>25220</v>
      </c>
      <c r="K79" s="21">
        <v>3903.1</v>
      </c>
      <c r="L79" s="21">
        <v>3526.4</v>
      </c>
      <c r="M79" s="21">
        <v>4302.3</v>
      </c>
      <c r="N79" s="21">
        <v>15.5</v>
      </c>
      <c r="O79" s="21">
        <v>14</v>
      </c>
      <c r="P79" s="22">
        <v>17.100000000000001</v>
      </c>
      <c r="Q79" s="35">
        <v>56313.3</v>
      </c>
      <c r="R79" s="21">
        <v>6432</v>
      </c>
      <c r="S79" s="21">
        <v>5715</v>
      </c>
      <c r="T79" s="21">
        <v>7160.3</v>
      </c>
      <c r="U79" s="21">
        <v>11.4</v>
      </c>
      <c r="V79" s="21">
        <v>10.1</v>
      </c>
      <c r="W79" s="22">
        <v>12.7</v>
      </c>
    </row>
    <row r="80" spans="1:23">
      <c r="A80" s="6" t="s">
        <v>790</v>
      </c>
      <c r="B80" s="55" t="s">
        <v>791</v>
      </c>
      <c r="C80" s="44">
        <v>5737.6</v>
      </c>
      <c r="D80" s="21">
        <v>836.3</v>
      </c>
      <c r="E80" s="21">
        <v>671.1</v>
      </c>
      <c r="F80" s="21">
        <v>1021.4</v>
      </c>
      <c r="G80" s="21">
        <v>14.6</v>
      </c>
      <c r="H80" s="21">
        <v>11.7</v>
      </c>
      <c r="I80" s="22">
        <v>17.8</v>
      </c>
      <c r="J80" s="44">
        <v>12718.4</v>
      </c>
      <c r="K80" s="21">
        <v>1764.5</v>
      </c>
      <c r="L80" s="21">
        <v>1573.8</v>
      </c>
      <c r="M80" s="21">
        <v>1966.5</v>
      </c>
      <c r="N80" s="21">
        <v>13.9</v>
      </c>
      <c r="O80" s="21">
        <v>12.4</v>
      </c>
      <c r="P80" s="22">
        <v>15.5</v>
      </c>
      <c r="Q80" s="35">
        <v>49736</v>
      </c>
      <c r="R80" s="21">
        <v>5289</v>
      </c>
      <c r="S80" s="21">
        <v>4653.7</v>
      </c>
      <c r="T80" s="21">
        <v>5956</v>
      </c>
      <c r="U80" s="21">
        <v>10.6</v>
      </c>
      <c r="V80" s="21">
        <v>9.4</v>
      </c>
      <c r="W80" s="22">
        <v>12</v>
      </c>
    </row>
    <row r="81" spans="1:23">
      <c r="A81" s="6" t="s">
        <v>832</v>
      </c>
      <c r="B81" s="55" t="s">
        <v>833</v>
      </c>
      <c r="C81" s="44">
        <v>5627.7</v>
      </c>
      <c r="D81" s="21">
        <v>703.8</v>
      </c>
      <c r="E81" s="21">
        <v>558</v>
      </c>
      <c r="F81" s="21">
        <v>874.8</v>
      </c>
      <c r="G81" s="21">
        <v>12.5</v>
      </c>
      <c r="H81" s="21">
        <v>9.9</v>
      </c>
      <c r="I81" s="22">
        <v>15.5</v>
      </c>
      <c r="J81" s="44">
        <v>17875.099999999999</v>
      </c>
      <c r="K81" s="21">
        <v>2301.6</v>
      </c>
      <c r="L81" s="21">
        <v>2016.8</v>
      </c>
      <c r="M81" s="21">
        <v>2591</v>
      </c>
      <c r="N81" s="21">
        <v>12.9</v>
      </c>
      <c r="O81" s="21">
        <v>11.3</v>
      </c>
      <c r="P81" s="22">
        <v>14.5</v>
      </c>
      <c r="Q81" s="35">
        <v>48974.2</v>
      </c>
      <c r="R81" s="21">
        <v>5231.3999999999996</v>
      </c>
      <c r="S81" s="21">
        <v>4583.8999999999996</v>
      </c>
      <c r="T81" s="21">
        <v>5916.2</v>
      </c>
      <c r="U81" s="21">
        <v>10.7</v>
      </c>
      <c r="V81" s="21">
        <v>9.4</v>
      </c>
      <c r="W81" s="22">
        <v>12.1</v>
      </c>
    </row>
    <row r="82" spans="1:23">
      <c r="A82" s="6" t="s">
        <v>300</v>
      </c>
      <c r="B82" s="55" t="s">
        <v>301</v>
      </c>
      <c r="C82" s="44">
        <v>11074.6</v>
      </c>
      <c r="D82" s="21">
        <v>2455.1999999999998</v>
      </c>
      <c r="E82" s="21">
        <v>2039.3</v>
      </c>
      <c r="F82" s="21">
        <v>2875</v>
      </c>
      <c r="G82" s="21">
        <v>22.2</v>
      </c>
      <c r="H82" s="21">
        <v>18.399999999999999</v>
      </c>
      <c r="I82" s="22">
        <v>26</v>
      </c>
      <c r="J82" s="44">
        <v>22466.400000000001</v>
      </c>
      <c r="K82" s="21">
        <v>4907.6000000000004</v>
      </c>
      <c r="L82" s="21">
        <v>4448.6000000000004</v>
      </c>
      <c r="M82" s="21">
        <v>5415.8</v>
      </c>
      <c r="N82" s="21">
        <v>21.8</v>
      </c>
      <c r="O82" s="21">
        <v>19.8</v>
      </c>
      <c r="P82" s="22">
        <v>24.1</v>
      </c>
      <c r="Q82" s="35">
        <v>53406</v>
      </c>
      <c r="R82" s="21">
        <v>9300.2999999999993</v>
      </c>
      <c r="S82" s="21">
        <v>8233.2999999999993</v>
      </c>
      <c r="T82" s="21">
        <v>10399.200000000001</v>
      </c>
      <c r="U82" s="21">
        <v>17.399999999999999</v>
      </c>
      <c r="V82" s="21">
        <v>15.4</v>
      </c>
      <c r="W82" s="22">
        <v>19.5</v>
      </c>
    </row>
    <row r="83" spans="1:23">
      <c r="A83" s="6" t="s">
        <v>526</v>
      </c>
      <c r="B83" s="55" t="s">
        <v>527</v>
      </c>
      <c r="C83" s="44">
        <v>19390.900000000001</v>
      </c>
      <c r="D83" s="21">
        <v>3366.1</v>
      </c>
      <c r="E83" s="21">
        <v>2759.3</v>
      </c>
      <c r="F83" s="21">
        <v>4017.4</v>
      </c>
      <c r="G83" s="21">
        <v>17.399999999999999</v>
      </c>
      <c r="H83" s="21">
        <v>14.2</v>
      </c>
      <c r="I83" s="22">
        <v>20.7</v>
      </c>
      <c r="J83" s="44">
        <v>55574.8</v>
      </c>
      <c r="K83" s="21">
        <v>9296.7000000000007</v>
      </c>
      <c r="L83" s="21">
        <v>8460.5</v>
      </c>
      <c r="M83" s="21">
        <v>10173.799999999999</v>
      </c>
      <c r="N83" s="21">
        <v>16.7</v>
      </c>
      <c r="O83" s="21">
        <v>15.2</v>
      </c>
      <c r="P83" s="22">
        <v>18.3</v>
      </c>
      <c r="Q83" s="35">
        <v>120693.3</v>
      </c>
      <c r="R83" s="21">
        <v>15643.7</v>
      </c>
      <c r="S83" s="21">
        <v>13969.7</v>
      </c>
      <c r="T83" s="21">
        <v>17346.400000000001</v>
      </c>
      <c r="U83" s="21">
        <v>13</v>
      </c>
      <c r="V83" s="21">
        <v>11.6</v>
      </c>
      <c r="W83" s="22">
        <v>14.4</v>
      </c>
    </row>
    <row r="84" spans="1:23">
      <c r="A84" s="6" t="s">
        <v>528</v>
      </c>
      <c r="B84" s="55" t="s">
        <v>529</v>
      </c>
      <c r="C84" s="44">
        <v>10100</v>
      </c>
      <c r="D84" s="21">
        <v>1731.8</v>
      </c>
      <c r="E84" s="21">
        <v>1426</v>
      </c>
      <c r="F84" s="21">
        <v>2059.5</v>
      </c>
      <c r="G84" s="21">
        <v>17.100000000000001</v>
      </c>
      <c r="H84" s="21">
        <v>14.1</v>
      </c>
      <c r="I84" s="22">
        <v>20.399999999999999</v>
      </c>
      <c r="J84" s="44">
        <v>17178.5</v>
      </c>
      <c r="K84" s="21">
        <v>2758.9</v>
      </c>
      <c r="L84" s="21">
        <v>2502.6999999999998</v>
      </c>
      <c r="M84" s="21">
        <v>3036.7</v>
      </c>
      <c r="N84" s="21">
        <v>16.100000000000001</v>
      </c>
      <c r="O84" s="21">
        <v>14.6</v>
      </c>
      <c r="P84" s="22">
        <v>17.7</v>
      </c>
      <c r="Q84" s="35">
        <v>31243.5</v>
      </c>
      <c r="R84" s="21">
        <v>4076.3</v>
      </c>
      <c r="S84" s="21">
        <v>3651.4</v>
      </c>
      <c r="T84" s="21">
        <v>4509.1000000000004</v>
      </c>
      <c r="U84" s="21">
        <v>13</v>
      </c>
      <c r="V84" s="21">
        <v>11.7</v>
      </c>
      <c r="W84" s="22">
        <v>14.4</v>
      </c>
    </row>
    <row r="85" spans="1:23">
      <c r="A85" s="6" t="s">
        <v>404</v>
      </c>
      <c r="B85" s="55" t="s">
        <v>405</v>
      </c>
      <c r="C85" s="44">
        <v>16613.2</v>
      </c>
      <c r="D85" s="21">
        <v>3247</v>
      </c>
      <c r="E85" s="21">
        <v>2662.5</v>
      </c>
      <c r="F85" s="21">
        <v>3867.6</v>
      </c>
      <c r="G85" s="21">
        <v>19.5</v>
      </c>
      <c r="H85" s="21">
        <v>16</v>
      </c>
      <c r="I85" s="22">
        <v>23.3</v>
      </c>
      <c r="J85" s="44">
        <v>38262.300000000003</v>
      </c>
      <c r="K85" s="21">
        <v>6638.4</v>
      </c>
      <c r="L85" s="21">
        <v>6035.6</v>
      </c>
      <c r="M85" s="21">
        <v>7291.5</v>
      </c>
      <c r="N85" s="21">
        <v>17.3</v>
      </c>
      <c r="O85" s="21">
        <v>15.8</v>
      </c>
      <c r="P85" s="22">
        <v>19.100000000000001</v>
      </c>
      <c r="Q85" s="35">
        <v>85039.6</v>
      </c>
      <c r="R85" s="21">
        <v>11536.9</v>
      </c>
      <c r="S85" s="21">
        <v>10353.799999999999</v>
      </c>
      <c r="T85" s="21">
        <v>12766.2</v>
      </c>
      <c r="U85" s="21">
        <v>13.6</v>
      </c>
      <c r="V85" s="21">
        <v>12.2</v>
      </c>
      <c r="W85" s="22">
        <v>15</v>
      </c>
    </row>
    <row r="86" spans="1:23">
      <c r="A86" s="6" t="s">
        <v>302</v>
      </c>
      <c r="B86" s="55" t="s">
        <v>303</v>
      </c>
      <c r="C86" s="44">
        <v>6585.9</v>
      </c>
      <c r="D86" s="21">
        <v>1131.0999999999999</v>
      </c>
      <c r="E86" s="21">
        <v>929.3</v>
      </c>
      <c r="F86" s="21">
        <v>1347</v>
      </c>
      <c r="G86" s="21">
        <v>17.2</v>
      </c>
      <c r="H86" s="21">
        <v>14.1</v>
      </c>
      <c r="I86" s="22">
        <v>20.5</v>
      </c>
      <c r="J86" s="44">
        <v>20339.3</v>
      </c>
      <c r="K86" s="21">
        <v>4011.4</v>
      </c>
      <c r="L86" s="21">
        <v>3660.8</v>
      </c>
      <c r="M86" s="21">
        <v>4392</v>
      </c>
      <c r="N86" s="21">
        <v>19.7</v>
      </c>
      <c r="O86" s="21">
        <v>18</v>
      </c>
      <c r="P86" s="22">
        <v>21.6</v>
      </c>
      <c r="Q86" s="35">
        <v>25566.7</v>
      </c>
      <c r="R86" s="21">
        <v>3676.7</v>
      </c>
      <c r="S86" s="21">
        <v>3292.6</v>
      </c>
      <c r="T86" s="21">
        <v>4074.6</v>
      </c>
      <c r="U86" s="21">
        <v>14.4</v>
      </c>
      <c r="V86" s="21">
        <v>12.9</v>
      </c>
      <c r="W86" s="22">
        <v>15.9</v>
      </c>
    </row>
    <row r="87" spans="1:23">
      <c r="A87" s="6" t="s">
        <v>620</v>
      </c>
      <c r="B87" s="55" t="s">
        <v>621</v>
      </c>
      <c r="C87" s="44">
        <v>4973.5</v>
      </c>
      <c r="D87" s="21">
        <v>769.3</v>
      </c>
      <c r="E87" s="21">
        <v>620</v>
      </c>
      <c r="F87" s="21">
        <v>934.6</v>
      </c>
      <c r="G87" s="21">
        <v>15.5</v>
      </c>
      <c r="H87" s="21">
        <v>12.5</v>
      </c>
      <c r="I87" s="22">
        <v>18.8</v>
      </c>
      <c r="J87" s="44">
        <v>24650.799999999999</v>
      </c>
      <c r="K87" s="21">
        <v>3572</v>
      </c>
      <c r="L87" s="21">
        <v>3166.4</v>
      </c>
      <c r="M87" s="21">
        <v>3985.2</v>
      </c>
      <c r="N87" s="21">
        <v>14.5</v>
      </c>
      <c r="O87" s="21">
        <v>12.8</v>
      </c>
      <c r="P87" s="22">
        <v>16.2</v>
      </c>
      <c r="Q87" s="35">
        <v>35536.699999999997</v>
      </c>
      <c r="R87" s="21">
        <v>4094.7</v>
      </c>
      <c r="S87" s="21">
        <v>3612.6</v>
      </c>
      <c r="T87" s="21">
        <v>4605.6000000000004</v>
      </c>
      <c r="U87" s="21">
        <v>11.5</v>
      </c>
      <c r="V87" s="21">
        <v>10.199999999999999</v>
      </c>
      <c r="W87" s="22">
        <v>13</v>
      </c>
    </row>
    <row r="88" spans="1:23">
      <c r="A88" s="6" t="s">
        <v>838</v>
      </c>
      <c r="B88" s="55" t="s">
        <v>839</v>
      </c>
      <c r="C88" s="44">
        <v>5992.4</v>
      </c>
      <c r="D88" s="21">
        <v>687.8</v>
      </c>
      <c r="E88" s="21">
        <v>542.79999999999995</v>
      </c>
      <c r="F88" s="21">
        <v>857.9</v>
      </c>
      <c r="G88" s="21">
        <v>11.5</v>
      </c>
      <c r="H88" s="21">
        <v>9.1</v>
      </c>
      <c r="I88" s="22">
        <v>14.3</v>
      </c>
      <c r="J88" s="44">
        <v>19161.8</v>
      </c>
      <c r="K88" s="21">
        <v>2372.9</v>
      </c>
      <c r="L88" s="21">
        <v>2070.4</v>
      </c>
      <c r="M88" s="21">
        <v>2675.8</v>
      </c>
      <c r="N88" s="21">
        <v>12.4</v>
      </c>
      <c r="O88" s="21">
        <v>10.8</v>
      </c>
      <c r="P88" s="22">
        <v>14</v>
      </c>
      <c r="Q88" s="35">
        <v>41948.9</v>
      </c>
      <c r="R88" s="21">
        <v>3942.2</v>
      </c>
      <c r="S88" s="21">
        <v>3418.4</v>
      </c>
      <c r="T88" s="21">
        <v>4483.6000000000004</v>
      </c>
      <c r="U88" s="21">
        <v>9.4</v>
      </c>
      <c r="V88" s="21">
        <v>8.1</v>
      </c>
      <c r="W88" s="22">
        <v>10.7</v>
      </c>
    </row>
    <row r="89" spans="1:23">
      <c r="A89" s="6" t="s">
        <v>582</v>
      </c>
      <c r="B89" s="55" t="s">
        <v>583</v>
      </c>
      <c r="C89" s="44">
        <v>17636.400000000001</v>
      </c>
      <c r="D89" s="21">
        <v>3090.8</v>
      </c>
      <c r="E89" s="21">
        <v>2556</v>
      </c>
      <c r="F89" s="21">
        <v>3661.2</v>
      </c>
      <c r="G89" s="21">
        <v>17.5</v>
      </c>
      <c r="H89" s="21">
        <v>14.5</v>
      </c>
      <c r="I89" s="22">
        <v>20.8</v>
      </c>
      <c r="J89" s="44">
        <v>29043.8</v>
      </c>
      <c r="K89" s="21">
        <v>4961.5</v>
      </c>
      <c r="L89" s="21">
        <v>4467.8999999999996</v>
      </c>
      <c r="M89" s="21">
        <v>5533.1</v>
      </c>
      <c r="N89" s="21">
        <v>17.100000000000001</v>
      </c>
      <c r="O89" s="21">
        <v>15.4</v>
      </c>
      <c r="P89" s="22">
        <v>19.100000000000001</v>
      </c>
      <c r="Q89" s="35">
        <v>85074.9</v>
      </c>
      <c r="R89" s="21">
        <v>11850.5</v>
      </c>
      <c r="S89" s="21">
        <v>10508.9</v>
      </c>
      <c r="T89" s="21">
        <v>13240.7</v>
      </c>
      <c r="U89" s="21">
        <v>13.9</v>
      </c>
      <c r="V89" s="21">
        <v>12.4</v>
      </c>
      <c r="W89" s="22">
        <v>15.6</v>
      </c>
    </row>
    <row r="90" spans="1:23">
      <c r="A90" s="6" t="s">
        <v>542</v>
      </c>
      <c r="B90" s="55" t="s">
        <v>543</v>
      </c>
      <c r="C90" s="44">
        <v>6439.2</v>
      </c>
      <c r="D90" s="21">
        <v>1033.3</v>
      </c>
      <c r="E90" s="21">
        <v>842.1</v>
      </c>
      <c r="F90" s="21">
        <v>1247.5999999999999</v>
      </c>
      <c r="G90" s="21">
        <v>16</v>
      </c>
      <c r="H90" s="21">
        <v>13.1</v>
      </c>
      <c r="I90" s="22">
        <v>19.399999999999999</v>
      </c>
      <c r="J90" s="44">
        <v>17865.099999999999</v>
      </c>
      <c r="K90" s="21">
        <v>3103.2</v>
      </c>
      <c r="L90" s="21">
        <v>2816</v>
      </c>
      <c r="M90" s="21">
        <v>3417.2</v>
      </c>
      <c r="N90" s="21">
        <v>17.399999999999999</v>
      </c>
      <c r="O90" s="21">
        <v>15.8</v>
      </c>
      <c r="P90" s="22">
        <v>19.100000000000001</v>
      </c>
      <c r="Q90" s="35">
        <v>39974.699999999997</v>
      </c>
      <c r="R90" s="21">
        <v>5099.6000000000004</v>
      </c>
      <c r="S90" s="21">
        <v>4540.8999999999996</v>
      </c>
      <c r="T90" s="21">
        <v>5660.8</v>
      </c>
      <c r="U90" s="21">
        <v>12.8</v>
      </c>
      <c r="V90" s="21">
        <v>11.4</v>
      </c>
      <c r="W90" s="22">
        <v>14.2</v>
      </c>
    </row>
    <row r="91" spans="1:23">
      <c r="A91" s="6" t="s">
        <v>818</v>
      </c>
      <c r="B91" s="55" t="s">
        <v>819</v>
      </c>
      <c r="C91" s="44">
        <v>0</v>
      </c>
      <c r="D91" s="21"/>
      <c r="E91" s="21"/>
      <c r="F91" s="21"/>
      <c r="G91" s="21"/>
      <c r="H91" s="21"/>
      <c r="I91" s="22"/>
      <c r="J91" s="44">
        <v>12526.4</v>
      </c>
      <c r="K91" s="21">
        <v>1773.6</v>
      </c>
      <c r="L91" s="21">
        <v>1560.5</v>
      </c>
      <c r="M91" s="21">
        <v>1994.7</v>
      </c>
      <c r="N91" s="21">
        <v>14.2</v>
      </c>
      <c r="O91" s="21">
        <v>12.5</v>
      </c>
      <c r="P91" s="22">
        <v>15.9</v>
      </c>
      <c r="Q91" s="35">
        <v>25183.599999999999</v>
      </c>
      <c r="R91" s="21">
        <v>2408</v>
      </c>
      <c r="S91" s="21">
        <v>2093.1999999999998</v>
      </c>
      <c r="T91" s="21">
        <v>2736</v>
      </c>
      <c r="U91" s="21">
        <v>9.6</v>
      </c>
      <c r="V91" s="21">
        <v>8.3000000000000007</v>
      </c>
      <c r="W91" s="22">
        <v>10.9</v>
      </c>
    </row>
    <row r="92" spans="1:23">
      <c r="A92" s="6" t="s">
        <v>566</v>
      </c>
      <c r="B92" s="55" t="s">
        <v>567</v>
      </c>
      <c r="C92" s="44">
        <v>4460.8999999999996</v>
      </c>
      <c r="D92" s="21">
        <v>778.2</v>
      </c>
      <c r="E92" s="21">
        <v>642.1</v>
      </c>
      <c r="F92" s="21">
        <v>924.2</v>
      </c>
      <c r="G92" s="21">
        <v>17.399999999999999</v>
      </c>
      <c r="H92" s="21">
        <v>14.4</v>
      </c>
      <c r="I92" s="22">
        <v>20.7</v>
      </c>
      <c r="J92" s="44">
        <v>16249.6</v>
      </c>
      <c r="K92" s="21">
        <v>2829.6</v>
      </c>
      <c r="L92" s="21">
        <v>2573</v>
      </c>
      <c r="M92" s="21">
        <v>3109.5</v>
      </c>
      <c r="N92" s="21">
        <v>17.399999999999999</v>
      </c>
      <c r="O92" s="21">
        <v>15.8</v>
      </c>
      <c r="P92" s="22">
        <v>19.100000000000001</v>
      </c>
      <c r="Q92" s="35">
        <v>34260.5</v>
      </c>
      <c r="R92" s="21">
        <v>4433.7</v>
      </c>
      <c r="S92" s="21">
        <v>3961.6</v>
      </c>
      <c r="T92" s="21">
        <v>4913.8</v>
      </c>
      <c r="U92" s="21">
        <v>12.9</v>
      </c>
      <c r="V92" s="21">
        <v>11.6</v>
      </c>
      <c r="W92" s="22">
        <v>14.3</v>
      </c>
    </row>
    <row r="93" spans="1:23">
      <c r="A93" s="6" t="s">
        <v>584</v>
      </c>
      <c r="B93" s="55" t="s">
        <v>585</v>
      </c>
      <c r="C93" s="44">
        <v>7740</v>
      </c>
      <c r="D93" s="21">
        <v>1161.8</v>
      </c>
      <c r="E93" s="21">
        <v>948.9</v>
      </c>
      <c r="F93" s="21">
        <v>1398.1</v>
      </c>
      <c r="G93" s="21">
        <v>15</v>
      </c>
      <c r="H93" s="21">
        <v>12.3</v>
      </c>
      <c r="I93" s="22">
        <v>18.100000000000001</v>
      </c>
      <c r="J93" s="44">
        <v>14193.7</v>
      </c>
      <c r="K93" s="21">
        <v>2278.1999999999998</v>
      </c>
      <c r="L93" s="21">
        <v>2070.1</v>
      </c>
      <c r="M93" s="21">
        <v>2498.5</v>
      </c>
      <c r="N93" s="21">
        <v>16.100000000000001</v>
      </c>
      <c r="O93" s="21">
        <v>14.6</v>
      </c>
      <c r="P93" s="22">
        <v>17.600000000000001</v>
      </c>
      <c r="Q93" s="35">
        <v>29794.3</v>
      </c>
      <c r="R93" s="21">
        <v>3583.7</v>
      </c>
      <c r="S93" s="21">
        <v>3200.4</v>
      </c>
      <c r="T93" s="21">
        <v>3971.8</v>
      </c>
      <c r="U93" s="21">
        <v>12</v>
      </c>
      <c r="V93" s="21">
        <v>10.7</v>
      </c>
      <c r="W93" s="22">
        <v>13.3</v>
      </c>
    </row>
    <row r="94" spans="1:23">
      <c r="A94" s="6" t="s">
        <v>688</v>
      </c>
      <c r="B94" s="55" t="s">
        <v>689</v>
      </c>
      <c r="C94" s="44">
        <v>3401.5</v>
      </c>
      <c r="D94" s="21">
        <v>569.70000000000005</v>
      </c>
      <c r="E94" s="21">
        <v>458.3</v>
      </c>
      <c r="F94" s="21">
        <v>692.6</v>
      </c>
      <c r="G94" s="21">
        <v>16.7</v>
      </c>
      <c r="H94" s="21">
        <v>13.5</v>
      </c>
      <c r="I94" s="22">
        <v>20.399999999999999</v>
      </c>
      <c r="J94" s="44">
        <v>16692.099999999999</v>
      </c>
      <c r="K94" s="21">
        <v>2481.1</v>
      </c>
      <c r="L94" s="21">
        <v>2198.1999999999998</v>
      </c>
      <c r="M94" s="21">
        <v>2762.6</v>
      </c>
      <c r="N94" s="21">
        <v>14.9</v>
      </c>
      <c r="O94" s="21">
        <v>13.2</v>
      </c>
      <c r="P94" s="22">
        <v>16.600000000000001</v>
      </c>
      <c r="Q94" s="35">
        <v>41070.400000000001</v>
      </c>
      <c r="R94" s="21">
        <v>4536.8</v>
      </c>
      <c r="S94" s="21">
        <v>3981.9</v>
      </c>
      <c r="T94" s="21">
        <v>5124.8</v>
      </c>
      <c r="U94" s="21">
        <v>11</v>
      </c>
      <c r="V94" s="21">
        <v>9.6999999999999993</v>
      </c>
      <c r="W94" s="22">
        <v>12.5</v>
      </c>
    </row>
    <row r="95" spans="1:23">
      <c r="A95" s="6" t="s">
        <v>288</v>
      </c>
      <c r="B95" s="55" t="s">
        <v>289</v>
      </c>
      <c r="C95" s="44">
        <v>8604</v>
      </c>
      <c r="D95" s="21">
        <v>1764</v>
      </c>
      <c r="E95" s="21">
        <v>1459.8</v>
      </c>
      <c r="F95" s="21">
        <v>2089.3000000000002</v>
      </c>
      <c r="G95" s="21">
        <v>20.5</v>
      </c>
      <c r="H95" s="21">
        <v>17</v>
      </c>
      <c r="I95" s="22">
        <v>24.3</v>
      </c>
      <c r="J95" s="44">
        <v>19895.5</v>
      </c>
      <c r="K95" s="21">
        <v>4055.9</v>
      </c>
      <c r="L95" s="21">
        <v>3659.8</v>
      </c>
      <c r="M95" s="21">
        <v>4484.5</v>
      </c>
      <c r="N95" s="21">
        <v>20.399999999999999</v>
      </c>
      <c r="O95" s="21">
        <v>18.399999999999999</v>
      </c>
      <c r="P95" s="22">
        <v>22.5</v>
      </c>
      <c r="Q95" s="35">
        <v>23688.5</v>
      </c>
      <c r="R95" s="21">
        <v>3649.6</v>
      </c>
      <c r="S95" s="21">
        <v>3219.9</v>
      </c>
      <c r="T95" s="21">
        <v>4072.3</v>
      </c>
      <c r="U95" s="21">
        <v>15.4</v>
      </c>
      <c r="V95" s="21">
        <v>13.6</v>
      </c>
      <c r="W95" s="22">
        <v>17.2</v>
      </c>
    </row>
    <row r="96" spans="1:23">
      <c r="A96" s="6" t="s">
        <v>340</v>
      </c>
      <c r="B96" s="55" t="s">
        <v>341</v>
      </c>
      <c r="C96" s="44">
        <v>5256.1</v>
      </c>
      <c r="D96" s="21">
        <v>1085.5</v>
      </c>
      <c r="E96" s="21">
        <v>898</v>
      </c>
      <c r="F96" s="21">
        <v>1283.9000000000001</v>
      </c>
      <c r="G96" s="21">
        <v>20.7</v>
      </c>
      <c r="H96" s="21">
        <v>17.100000000000001</v>
      </c>
      <c r="I96" s="22">
        <v>24.4</v>
      </c>
      <c r="J96" s="44">
        <v>21254.9</v>
      </c>
      <c r="K96" s="21">
        <v>3903.2</v>
      </c>
      <c r="L96" s="21">
        <v>3555</v>
      </c>
      <c r="M96" s="21">
        <v>4299.1000000000004</v>
      </c>
      <c r="N96" s="21">
        <v>18.399999999999999</v>
      </c>
      <c r="O96" s="21">
        <v>16.7</v>
      </c>
      <c r="P96" s="22">
        <v>20.2</v>
      </c>
      <c r="Q96" s="35">
        <v>32539</v>
      </c>
      <c r="R96" s="21">
        <v>4952.3</v>
      </c>
      <c r="S96" s="21">
        <v>4432.1000000000004</v>
      </c>
      <c r="T96" s="21">
        <v>5490</v>
      </c>
      <c r="U96" s="21">
        <v>15.2</v>
      </c>
      <c r="V96" s="21">
        <v>13.6</v>
      </c>
      <c r="W96" s="22">
        <v>16.899999999999999</v>
      </c>
    </row>
    <row r="97" spans="1:23">
      <c r="A97" s="6" t="s">
        <v>530</v>
      </c>
      <c r="B97" s="55" t="s">
        <v>531</v>
      </c>
      <c r="C97" s="44">
        <v>5889.4</v>
      </c>
      <c r="D97" s="21">
        <v>1031.4000000000001</v>
      </c>
      <c r="E97" s="21">
        <v>836.3</v>
      </c>
      <c r="F97" s="21">
        <v>1241.4000000000001</v>
      </c>
      <c r="G97" s="21">
        <v>17.5</v>
      </c>
      <c r="H97" s="21">
        <v>14.2</v>
      </c>
      <c r="I97" s="22">
        <v>21.1</v>
      </c>
      <c r="J97" s="44">
        <v>11159.1</v>
      </c>
      <c r="K97" s="21">
        <v>1841.3</v>
      </c>
      <c r="L97" s="21">
        <v>1653.8</v>
      </c>
      <c r="M97" s="21">
        <v>2039.8</v>
      </c>
      <c r="N97" s="21">
        <v>16.5</v>
      </c>
      <c r="O97" s="21">
        <v>14.8</v>
      </c>
      <c r="P97" s="22">
        <v>18.3</v>
      </c>
      <c r="Q97" s="35">
        <v>30732.5</v>
      </c>
      <c r="R97" s="21">
        <v>3987.3</v>
      </c>
      <c r="S97" s="21">
        <v>3522.4</v>
      </c>
      <c r="T97" s="21">
        <v>4451.3</v>
      </c>
      <c r="U97" s="21">
        <v>13</v>
      </c>
      <c r="V97" s="21">
        <v>11.5</v>
      </c>
      <c r="W97" s="22">
        <v>14.5</v>
      </c>
    </row>
    <row r="98" spans="1:23">
      <c r="A98" s="6" t="s">
        <v>568</v>
      </c>
      <c r="B98" s="55" t="s">
        <v>569</v>
      </c>
      <c r="C98" s="44">
        <v>3998.1</v>
      </c>
      <c r="D98" s="21">
        <v>676.1</v>
      </c>
      <c r="E98" s="21">
        <v>553</v>
      </c>
      <c r="F98" s="21">
        <v>809.8</v>
      </c>
      <c r="G98" s="21">
        <v>16.899999999999999</v>
      </c>
      <c r="H98" s="21">
        <v>13.8</v>
      </c>
      <c r="I98" s="22">
        <v>20.3</v>
      </c>
      <c r="J98" s="44">
        <v>11172.1</v>
      </c>
      <c r="K98" s="21">
        <v>1949.1</v>
      </c>
      <c r="L98" s="21">
        <v>1782.6</v>
      </c>
      <c r="M98" s="21">
        <v>2127.1999999999998</v>
      </c>
      <c r="N98" s="21">
        <v>17.399999999999999</v>
      </c>
      <c r="O98" s="21">
        <v>16</v>
      </c>
      <c r="P98" s="22">
        <v>19</v>
      </c>
      <c r="Q98" s="35">
        <v>33899.699999999997</v>
      </c>
      <c r="R98" s="21">
        <v>4257.5</v>
      </c>
      <c r="S98" s="21">
        <v>3804.3</v>
      </c>
      <c r="T98" s="21">
        <v>4710.8999999999996</v>
      </c>
      <c r="U98" s="21">
        <v>12.6</v>
      </c>
      <c r="V98" s="21">
        <v>11.2</v>
      </c>
      <c r="W98" s="22">
        <v>13.9</v>
      </c>
    </row>
    <row r="99" spans="1:23">
      <c r="A99" s="6" t="s">
        <v>406</v>
      </c>
      <c r="B99" s="55" t="s">
        <v>407</v>
      </c>
      <c r="C99" s="44">
        <v>7597.7</v>
      </c>
      <c r="D99" s="21">
        <v>1569.6</v>
      </c>
      <c r="E99" s="21">
        <v>1306.9000000000001</v>
      </c>
      <c r="F99" s="21">
        <v>1841.5</v>
      </c>
      <c r="G99" s="21">
        <v>20.7</v>
      </c>
      <c r="H99" s="21">
        <v>17.2</v>
      </c>
      <c r="I99" s="22">
        <v>24.2</v>
      </c>
      <c r="J99" s="44">
        <v>23488.2</v>
      </c>
      <c r="K99" s="21">
        <v>4773.5</v>
      </c>
      <c r="L99" s="21">
        <v>4360.2</v>
      </c>
      <c r="M99" s="21">
        <v>5256.7</v>
      </c>
      <c r="N99" s="21">
        <v>20.3</v>
      </c>
      <c r="O99" s="21">
        <v>18.600000000000001</v>
      </c>
      <c r="P99" s="22">
        <v>22.4</v>
      </c>
      <c r="Q99" s="35">
        <v>61419.1</v>
      </c>
      <c r="R99" s="21">
        <v>9538.4</v>
      </c>
      <c r="S99" s="21">
        <v>8507.4</v>
      </c>
      <c r="T99" s="21">
        <v>10609.7</v>
      </c>
      <c r="U99" s="21">
        <v>15.5</v>
      </c>
      <c r="V99" s="21">
        <v>13.9</v>
      </c>
      <c r="W99" s="22">
        <v>17.3</v>
      </c>
    </row>
    <row r="100" spans="1:23">
      <c r="A100" s="6" t="s">
        <v>616</v>
      </c>
      <c r="B100" s="55" t="s">
        <v>617</v>
      </c>
      <c r="C100" s="44">
        <v>3210</v>
      </c>
      <c r="D100" s="21">
        <v>533.6</v>
      </c>
      <c r="E100" s="21">
        <v>434.8</v>
      </c>
      <c r="F100" s="21">
        <v>640.29999999999995</v>
      </c>
      <c r="G100" s="21">
        <v>16.600000000000001</v>
      </c>
      <c r="H100" s="21">
        <v>13.5</v>
      </c>
      <c r="I100" s="22">
        <v>19.899999999999999</v>
      </c>
      <c r="J100" s="44">
        <v>17504.900000000001</v>
      </c>
      <c r="K100" s="21">
        <v>2782.6</v>
      </c>
      <c r="L100" s="21">
        <v>2514.1999999999998</v>
      </c>
      <c r="M100" s="21">
        <v>3066.8</v>
      </c>
      <c r="N100" s="21">
        <v>15.9</v>
      </c>
      <c r="O100" s="21">
        <v>14.4</v>
      </c>
      <c r="P100" s="22">
        <v>17.5</v>
      </c>
      <c r="Q100" s="35">
        <v>37370.1</v>
      </c>
      <c r="R100" s="21">
        <v>4622.8</v>
      </c>
      <c r="S100" s="21">
        <v>4113.5</v>
      </c>
      <c r="T100" s="21">
        <v>5133.3</v>
      </c>
      <c r="U100" s="21">
        <v>12.4</v>
      </c>
      <c r="V100" s="21">
        <v>11</v>
      </c>
      <c r="W100" s="22">
        <v>13.7</v>
      </c>
    </row>
    <row r="101" spans="1:23">
      <c r="A101" s="6" t="s">
        <v>598</v>
      </c>
      <c r="B101" s="55" t="s">
        <v>599</v>
      </c>
      <c r="C101" s="44">
        <v>5281.2</v>
      </c>
      <c r="D101" s="21">
        <v>1007.6</v>
      </c>
      <c r="E101" s="21">
        <v>834</v>
      </c>
      <c r="F101" s="21">
        <v>1189.2</v>
      </c>
      <c r="G101" s="21">
        <v>19.100000000000001</v>
      </c>
      <c r="H101" s="21">
        <v>15.8</v>
      </c>
      <c r="I101" s="22">
        <v>22.5</v>
      </c>
      <c r="J101" s="44">
        <v>12656.9</v>
      </c>
      <c r="K101" s="21">
        <v>2258.1999999999998</v>
      </c>
      <c r="L101" s="21">
        <v>2049.4</v>
      </c>
      <c r="M101" s="21">
        <v>2491.4</v>
      </c>
      <c r="N101" s="21">
        <v>17.8</v>
      </c>
      <c r="O101" s="21">
        <v>16.2</v>
      </c>
      <c r="P101" s="22">
        <v>19.7</v>
      </c>
      <c r="Q101" s="35">
        <v>39288.800000000003</v>
      </c>
      <c r="R101" s="21">
        <v>5327.4</v>
      </c>
      <c r="S101" s="21">
        <v>4757.5</v>
      </c>
      <c r="T101" s="21">
        <v>5926.5</v>
      </c>
      <c r="U101" s="21">
        <v>13.6</v>
      </c>
      <c r="V101" s="21">
        <v>12.1</v>
      </c>
      <c r="W101" s="22">
        <v>15.1</v>
      </c>
    </row>
    <row r="102" spans="1:23">
      <c r="A102" s="6" t="s">
        <v>394</v>
      </c>
      <c r="B102" s="55" t="s">
        <v>395</v>
      </c>
      <c r="C102" s="44">
        <v>5365.6</v>
      </c>
      <c r="D102" s="21">
        <v>904.5</v>
      </c>
      <c r="E102" s="21">
        <v>745.4</v>
      </c>
      <c r="F102" s="21">
        <v>1079.7</v>
      </c>
      <c r="G102" s="21">
        <v>16.899999999999999</v>
      </c>
      <c r="H102" s="21">
        <v>13.9</v>
      </c>
      <c r="I102" s="22">
        <v>20.100000000000001</v>
      </c>
      <c r="J102" s="44">
        <v>13858.5</v>
      </c>
      <c r="K102" s="21">
        <v>2493.1</v>
      </c>
      <c r="L102" s="21">
        <v>2270.1</v>
      </c>
      <c r="M102" s="21">
        <v>2737.6</v>
      </c>
      <c r="N102" s="21">
        <v>18</v>
      </c>
      <c r="O102" s="21">
        <v>16.399999999999999</v>
      </c>
      <c r="P102" s="22">
        <v>19.8</v>
      </c>
      <c r="Q102" s="35">
        <v>21076.9</v>
      </c>
      <c r="R102" s="21">
        <v>2911.7</v>
      </c>
      <c r="S102" s="21">
        <v>2610.3000000000002</v>
      </c>
      <c r="T102" s="21">
        <v>3218.9</v>
      </c>
      <c r="U102" s="21">
        <v>13.8</v>
      </c>
      <c r="V102" s="21">
        <v>12.4</v>
      </c>
      <c r="W102" s="22">
        <v>15.3</v>
      </c>
    </row>
    <row r="103" spans="1:23">
      <c r="A103" s="6" t="s">
        <v>544</v>
      </c>
      <c r="B103" s="55" t="s">
        <v>545</v>
      </c>
      <c r="C103" s="44">
        <v>6071.8</v>
      </c>
      <c r="D103" s="21">
        <v>1173.4000000000001</v>
      </c>
      <c r="E103" s="21">
        <v>967.8</v>
      </c>
      <c r="F103" s="21">
        <v>1390.9</v>
      </c>
      <c r="G103" s="21">
        <v>19.3</v>
      </c>
      <c r="H103" s="21">
        <v>15.9</v>
      </c>
      <c r="I103" s="22">
        <v>22.9</v>
      </c>
      <c r="J103" s="44">
        <v>13236.1</v>
      </c>
      <c r="K103" s="21">
        <v>2245</v>
      </c>
      <c r="L103" s="21">
        <v>2036</v>
      </c>
      <c r="M103" s="21">
        <v>2478.9</v>
      </c>
      <c r="N103" s="21">
        <v>17</v>
      </c>
      <c r="O103" s="21">
        <v>15.4</v>
      </c>
      <c r="P103" s="22">
        <v>18.7</v>
      </c>
      <c r="Q103" s="35">
        <v>26406</v>
      </c>
      <c r="R103" s="21">
        <v>3394.7</v>
      </c>
      <c r="S103" s="21">
        <v>3020</v>
      </c>
      <c r="T103" s="21">
        <v>3774.4</v>
      </c>
      <c r="U103" s="21">
        <v>12.9</v>
      </c>
      <c r="V103" s="21">
        <v>11.4</v>
      </c>
      <c r="W103" s="22">
        <v>14.3</v>
      </c>
    </row>
    <row r="104" spans="1:23">
      <c r="A104" s="6" t="s">
        <v>286</v>
      </c>
      <c r="B104" s="55" t="s">
        <v>287</v>
      </c>
      <c r="C104" s="44">
        <v>4369.1000000000004</v>
      </c>
      <c r="D104" s="21">
        <v>1006.5</v>
      </c>
      <c r="E104" s="21">
        <v>837.6</v>
      </c>
      <c r="F104" s="21">
        <v>1175.0999999999999</v>
      </c>
      <c r="G104" s="21">
        <v>23</v>
      </c>
      <c r="H104" s="21">
        <v>19.2</v>
      </c>
      <c r="I104" s="22">
        <v>26.9</v>
      </c>
      <c r="J104" s="44">
        <v>21459.9</v>
      </c>
      <c r="K104" s="21">
        <v>4546.3</v>
      </c>
      <c r="L104" s="21">
        <v>4139.3</v>
      </c>
      <c r="M104" s="21">
        <v>5032.6000000000004</v>
      </c>
      <c r="N104" s="21">
        <v>21.2</v>
      </c>
      <c r="O104" s="21">
        <v>19.3</v>
      </c>
      <c r="P104" s="22">
        <v>23.5</v>
      </c>
      <c r="Q104" s="35">
        <v>25725</v>
      </c>
      <c r="R104" s="21">
        <v>4211.2</v>
      </c>
      <c r="S104" s="21">
        <v>3739.3</v>
      </c>
      <c r="T104" s="21">
        <v>4704.8999999999996</v>
      </c>
      <c r="U104" s="21">
        <v>16.399999999999999</v>
      </c>
      <c r="V104" s="21">
        <v>14.5</v>
      </c>
      <c r="W104" s="22">
        <v>18.3</v>
      </c>
    </row>
    <row r="105" spans="1:23">
      <c r="A105" s="6" t="s">
        <v>690</v>
      </c>
      <c r="B105" s="55" t="s">
        <v>691</v>
      </c>
      <c r="C105" s="44">
        <v>8770.4</v>
      </c>
      <c r="D105" s="21">
        <v>1510.8</v>
      </c>
      <c r="E105" s="21">
        <v>1243.3</v>
      </c>
      <c r="F105" s="21">
        <v>1794.5</v>
      </c>
      <c r="G105" s="21">
        <v>17.2</v>
      </c>
      <c r="H105" s="21">
        <v>14.2</v>
      </c>
      <c r="I105" s="22">
        <v>20.5</v>
      </c>
      <c r="J105" s="44">
        <v>24149.4</v>
      </c>
      <c r="K105" s="21">
        <v>4053.1</v>
      </c>
      <c r="L105" s="21">
        <v>3626.1</v>
      </c>
      <c r="M105" s="21">
        <v>4519.8</v>
      </c>
      <c r="N105" s="21">
        <v>16.8</v>
      </c>
      <c r="O105" s="21">
        <v>15</v>
      </c>
      <c r="P105" s="22">
        <v>18.7</v>
      </c>
      <c r="Q105" s="35">
        <v>68621.2</v>
      </c>
      <c r="R105" s="21">
        <v>8625.2999999999993</v>
      </c>
      <c r="S105" s="21">
        <v>7598.6</v>
      </c>
      <c r="T105" s="21">
        <v>9696.6</v>
      </c>
      <c r="U105" s="21">
        <v>12.6</v>
      </c>
      <c r="V105" s="21">
        <v>11.1</v>
      </c>
      <c r="W105" s="22">
        <v>14.1</v>
      </c>
    </row>
    <row r="106" spans="1:23">
      <c r="A106" s="49" t="s">
        <v>840</v>
      </c>
      <c r="B106" s="54" t="s">
        <v>841</v>
      </c>
      <c r="C106" s="44">
        <v>5185.8</v>
      </c>
      <c r="D106" s="21">
        <v>532.4</v>
      </c>
      <c r="E106" s="21">
        <v>415.4</v>
      </c>
      <c r="F106" s="21">
        <v>671.7</v>
      </c>
      <c r="G106" s="21">
        <v>10.3</v>
      </c>
      <c r="H106" s="21">
        <v>8</v>
      </c>
      <c r="I106" s="22">
        <v>13</v>
      </c>
      <c r="J106" s="44">
        <v>18280.400000000001</v>
      </c>
      <c r="K106" s="21">
        <v>2324.5</v>
      </c>
      <c r="L106" s="21">
        <v>2051.6999999999998</v>
      </c>
      <c r="M106" s="21">
        <v>2607.6</v>
      </c>
      <c r="N106" s="21">
        <v>12.7</v>
      </c>
      <c r="O106" s="21">
        <v>11.2</v>
      </c>
      <c r="P106" s="22">
        <v>14.3</v>
      </c>
      <c r="Q106" s="35">
        <v>40080.800000000003</v>
      </c>
      <c r="R106" s="21">
        <v>3978.4</v>
      </c>
      <c r="S106" s="21">
        <v>3492.6</v>
      </c>
      <c r="T106" s="21">
        <v>4492.2</v>
      </c>
      <c r="U106" s="21">
        <v>9.9</v>
      </c>
      <c r="V106" s="21">
        <v>8.6999999999999993</v>
      </c>
      <c r="W106" s="22">
        <v>11.2</v>
      </c>
    </row>
    <row r="107" spans="1:23">
      <c r="A107" s="6" t="s">
        <v>600</v>
      </c>
      <c r="B107" s="55" t="s">
        <v>601</v>
      </c>
      <c r="C107" s="44">
        <v>11677.7</v>
      </c>
      <c r="D107" s="21">
        <v>2300.6</v>
      </c>
      <c r="E107" s="21">
        <v>1894.4</v>
      </c>
      <c r="F107" s="21">
        <v>2724.3</v>
      </c>
      <c r="G107" s="21">
        <v>19.7</v>
      </c>
      <c r="H107" s="21">
        <v>16.2</v>
      </c>
      <c r="I107" s="22">
        <v>23.3</v>
      </c>
      <c r="J107" s="44">
        <v>14710.6</v>
      </c>
      <c r="K107" s="21">
        <v>2639</v>
      </c>
      <c r="L107" s="21">
        <v>2315.5</v>
      </c>
      <c r="M107" s="21">
        <v>3008.1</v>
      </c>
      <c r="N107" s="21">
        <v>17.899999999999999</v>
      </c>
      <c r="O107" s="21">
        <v>15.7</v>
      </c>
      <c r="P107" s="22">
        <v>20.399999999999999</v>
      </c>
      <c r="Q107" s="35">
        <v>50695.6</v>
      </c>
      <c r="R107" s="21">
        <v>7288</v>
      </c>
      <c r="S107" s="21">
        <v>6307.9</v>
      </c>
      <c r="T107" s="21">
        <v>8353.5</v>
      </c>
      <c r="U107" s="21">
        <v>14.4</v>
      </c>
      <c r="V107" s="21">
        <v>12.4</v>
      </c>
      <c r="W107" s="22">
        <v>16.5</v>
      </c>
    </row>
    <row r="108" spans="1:23">
      <c r="A108" s="6" t="s">
        <v>350</v>
      </c>
      <c r="B108" s="55" t="s">
        <v>351</v>
      </c>
      <c r="C108" s="44">
        <v>5071.3</v>
      </c>
      <c r="D108" s="21">
        <v>1123.3</v>
      </c>
      <c r="E108" s="21">
        <v>936.2</v>
      </c>
      <c r="F108" s="21">
        <v>1316.4</v>
      </c>
      <c r="G108" s="21">
        <v>22.2</v>
      </c>
      <c r="H108" s="21">
        <v>18.5</v>
      </c>
      <c r="I108" s="22">
        <v>26</v>
      </c>
      <c r="J108" s="44">
        <v>17809</v>
      </c>
      <c r="K108" s="21">
        <v>3837.4</v>
      </c>
      <c r="L108" s="21">
        <v>3457.2</v>
      </c>
      <c r="M108" s="21">
        <v>4264.8</v>
      </c>
      <c r="N108" s="21">
        <v>21.5</v>
      </c>
      <c r="O108" s="21">
        <v>19.399999999999999</v>
      </c>
      <c r="P108" s="22">
        <v>23.9</v>
      </c>
      <c r="Q108" s="35">
        <v>36695.699999999997</v>
      </c>
      <c r="R108" s="21">
        <v>5882.5</v>
      </c>
      <c r="S108" s="21">
        <v>5183.8</v>
      </c>
      <c r="T108" s="21">
        <v>6618.4</v>
      </c>
      <c r="U108" s="21">
        <v>16</v>
      </c>
      <c r="V108" s="21">
        <v>14.1</v>
      </c>
      <c r="W108" s="22">
        <v>18</v>
      </c>
    </row>
    <row r="109" spans="1:23">
      <c r="A109" s="6" t="s">
        <v>726</v>
      </c>
      <c r="B109" s="55" t="s">
        <v>727</v>
      </c>
      <c r="C109" s="44">
        <v>7336.7</v>
      </c>
      <c r="D109" s="21">
        <v>1055.9000000000001</v>
      </c>
      <c r="E109" s="21">
        <v>859.5</v>
      </c>
      <c r="F109" s="21">
        <v>1268.9000000000001</v>
      </c>
      <c r="G109" s="21">
        <v>14.4</v>
      </c>
      <c r="H109" s="21">
        <v>11.7</v>
      </c>
      <c r="I109" s="22">
        <v>17.3</v>
      </c>
      <c r="J109" s="44">
        <v>16183.7</v>
      </c>
      <c r="K109" s="21">
        <v>2414.5</v>
      </c>
      <c r="L109" s="21">
        <v>2150.6</v>
      </c>
      <c r="M109" s="21">
        <v>2701.3</v>
      </c>
      <c r="N109" s="21">
        <v>14.9</v>
      </c>
      <c r="O109" s="21">
        <v>13.3</v>
      </c>
      <c r="P109" s="22">
        <v>16.7</v>
      </c>
      <c r="Q109" s="35">
        <v>40068.6</v>
      </c>
      <c r="R109" s="21">
        <v>4369.2</v>
      </c>
      <c r="S109" s="21">
        <v>3849.6</v>
      </c>
      <c r="T109" s="21">
        <v>4923.7</v>
      </c>
      <c r="U109" s="21">
        <v>10.9</v>
      </c>
      <c r="V109" s="21">
        <v>9.6</v>
      </c>
      <c r="W109" s="22">
        <v>12.3</v>
      </c>
    </row>
    <row r="110" spans="1:23">
      <c r="A110" s="6" t="s">
        <v>728</v>
      </c>
      <c r="B110" s="55" t="s">
        <v>729</v>
      </c>
      <c r="C110" s="44">
        <v>6339.5</v>
      </c>
      <c r="D110" s="21">
        <v>931.9</v>
      </c>
      <c r="E110" s="21">
        <v>746.8</v>
      </c>
      <c r="F110" s="21">
        <v>1138.5</v>
      </c>
      <c r="G110" s="21">
        <v>14.7</v>
      </c>
      <c r="H110" s="21">
        <v>11.8</v>
      </c>
      <c r="I110" s="22">
        <v>18</v>
      </c>
      <c r="J110" s="44">
        <v>12622.1</v>
      </c>
      <c r="K110" s="21">
        <v>1740.7</v>
      </c>
      <c r="L110" s="21">
        <v>1544.9</v>
      </c>
      <c r="M110" s="21">
        <v>1948</v>
      </c>
      <c r="N110" s="21">
        <v>13.8</v>
      </c>
      <c r="O110" s="21">
        <v>12.2</v>
      </c>
      <c r="P110" s="22">
        <v>15.4</v>
      </c>
      <c r="Q110" s="35">
        <v>33774.5</v>
      </c>
      <c r="R110" s="21">
        <v>3655.4</v>
      </c>
      <c r="S110" s="21">
        <v>3208.6</v>
      </c>
      <c r="T110" s="21">
        <v>4132.6000000000004</v>
      </c>
      <c r="U110" s="21">
        <v>10.8</v>
      </c>
      <c r="V110" s="21">
        <v>9.5</v>
      </c>
      <c r="W110" s="22">
        <v>12.2</v>
      </c>
    </row>
    <row r="111" spans="1:23">
      <c r="A111" s="6" t="s">
        <v>632</v>
      </c>
      <c r="B111" s="55" t="s">
        <v>633</v>
      </c>
      <c r="C111" s="44">
        <v>17999.7</v>
      </c>
      <c r="D111" s="21">
        <v>3042.1</v>
      </c>
      <c r="E111" s="21">
        <v>2498.5</v>
      </c>
      <c r="F111" s="21">
        <v>3616.2</v>
      </c>
      <c r="G111" s="21">
        <v>16.899999999999999</v>
      </c>
      <c r="H111" s="21">
        <v>13.9</v>
      </c>
      <c r="I111" s="22">
        <v>20.100000000000001</v>
      </c>
      <c r="J111" s="44">
        <v>17348.099999999999</v>
      </c>
      <c r="K111" s="21">
        <v>2901.3</v>
      </c>
      <c r="L111" s="21">
        <v>2579.5</v>
      </c>
      <c r="M111" s="21">
        <v>3267.1</v>
      </c>
      <c r="N111" s="21">
        <v>16.7</v>
      </c>
      <c r="O111" s="21">
        <v>14.9</v>
      </c>
      <c r="P111" s="22">
        <v>18.8</v>
      </c>
      <c r="Q111" s="35">
        <v>60510.2</v>
      </c>
      <c r="R111" s="21">
        <v>7642.7</v>
      </c>
      <c r="S111" s="21">
        <v>6707.9</v>
      </c>
      <c r="T111" s="21">
        <v>8673.7000000000007</v>
      </c>
      <c r="U111" s="21">
        <v>12.6</v>
      </c>
      <c r="V111" s="21">
        <v>11.1</v>
      </c>
      <c r="W111" s="22">
        <v>14.3</v>
      </c>
    </row>
    <row r="112" spans="1:23">
      <c r="A112" s="6" t="s">
        <v>436</v>
      </c>
      <c r="B112" s="55" t="s">
        <v>437</v>
      </c>
      <c r="C112" s="44">
        <v>6023.4</v>
      </c>
      <c r="D112" s="21">
        <v>1056.8</v>
      </c>
      <c r="E112" s="21">
        <v>857.4</v>
      </c>
      <c r="F112" s="21">
        <v>1263.4000000000001</v>
      </c>
      <c r="G112" s="21">
        <v>17.5</v>
      </c>
      <c r="H112" s="21">
        <v>14.2</v>
      </c>
      <c r="I112" s="22">
        <v>21</v>
      </c>
      <c r="J112" s="44">
        <v>9983</v>
      </c>
      <c r="K112" s="21">
        <v>1966.2</v>
      </c>
      <c r="L112" s="21">
        <v>1746.1</v>
      </c>
      <c r="M112" s="21">
        <v>2204.4</v>
      </c>
      <c r="N112" s="21">
        <v>19.7</v>
      </c>
      <c r="O112" s="21">
        <v>17.5</v>
      </c>
      <c r="P112" s="22">
        <v>22.1</v>
      </c>
      <c r="Q112" s="35">
        <v>20787.599999999999</v>
      </c>
      <c r="R112" s="21">
        <v>2760.7</v>
      </c>
      <c r="S112" s="21">
        <v>2405.9</v>
      </c>
      <c r="T112" s="21">
        <v>3116.8</v>
      </c>
      <c r="U112" s="21">
        <v>13.3</v>
      </c>
      <c r="V112" s="21">
        <v>11.6</v>
      </c>
      <c r="W112" s="22">
        <v>15</v>
      </c>
    </row>
    <row r="113" spans="1:23">
      <c r="A113" s="6" t="s">
        <v>820</v>
      </c>
      <c r="B113" s="55" t="s">
        <v>821</v>
      </c>
      <c r="C113" s="44">
        <v>9010.1</v>
      </c>
      <c r="D113" s="21">
        <v>1243.5999999999999</v>
      </c>
      <c r="E113" s="21">
        <v>1001.6</v>
      </c>
      <c r="F113" s="21">
        <v>1512.7</v>
      </c>
      <c r="G113" s="21">
        <v>13.8</v>
      </c>
      <c r="H113" s="21">
        <v>11.1</v>
      </c>
      <c r="I113" s="22">
        <v>16.8</v>
      </c>
      <c r="J113" s="44">
        <v>15923.8</v>
      </c>
      <c r="K113" s="21">
        <v>2230.3000000000002</v>
      </c>
      <c r="L113" s="21">
        <v>2005</v>
      </c>
      <c r="M113" s="21">
        <v>2481.6999999999998</v>
      </c>
      <c r="N113" s="21">
        <v>14</v>
      </c>
      <c r="O113" s="21">
        <v>12.6</v>
      </c>
      <c r="P113" s="22">
        <v>15.6</v>
      </c>
      <c r="Q113" s="35">
        <v>81023.199999999997</v>
      </c>
      <c r="R113" s="21">
        <v>8850.7999999999993</v>
      </c>
      <c r="S113" s="21">
        <v>7882.1</v>
      </c>
      <c r="T113" s="21">
        <v>9857.1</v>
      </c>
      <c r="U113" s="21">
        <v>10.9</v>
      </c>
      <c r="V113" s="21">
        <v>9.6999999999999993</v>
      </c>
      <c r="W113" s="22">
        <v>12.2</v>
      </c>
    </row>
    <row r="114" spans="1:23">
      <c r="A114" s="6" t="s">
        <v>822</v>
      </c>
      <c r="B114" s="55" t="s">
        <v>823</v>
      </c>
      <c r="C114" s="44">
        <v>1243.5999999999999</v>
      </c>
      <c r="D114" s="21">
        <v>180.2</v>
      </c>
      <c r="E114" s="21">
        <v>142.30000000000001</v>
      </c>
      <c r="F114" s="21">
        <v>223.5</v>
      </c>
      <c r="G114" s="21">
        <v>14.5</v>
      </c>
      <c r="H114" s="21">
        <v>11.4</v>
      </c>
      <c r="I114" s="22">
        <v>18</v>
      </c>
      <c r="J114" s="44">
        <v>14204.9</v>
      </c>
      <c r="K114" s="21">
        <v>1916.9</v>
      </c>
      <c r="L114" s="21">
        <v>1651</v>
      </c>
      <c r="M114" s="21">
        <v>2178.9</v>
      </c>
      <c r="N114" s="21">
        <v>13.5</v>
      </c>
      <c r="O114" s="21">
        <v>11.6</v>
      </c>
      <c r="P114" s="22">
        <v>15.3</v>
      </c>
      <c r="Q114" s="35">
        <v>34104.5</v>
      </c>
      <c r="R114" s="21">
        <v>3441.8</v>
      </c>
      <c r="S114" s="21">
        <v>2948.1</v>
      </c>
      <c r="T114" s="21">
        <v>3962.2</v>
      </c>
      <c r="U114" s="21">
        <v>10.1</v>
      </c>
      <c r="V114" s="21">
        <v>8.6</v>
      </c>
      <c r="W114" s="22">
        <v>11.6</v>
      </c>
    </row>
    <row r="115" spans="1:23">
      <c r="A115" s="6" t="s">
        <v>294</v>
      </c>
      <c r="B115" s="55" t="s">
        <v>295</v>
      </c>
      <c r="C115" s="44">
        <v>6665.5</v>
      </c>
      <c r="D115" s="21">
        <v>1502.5</v>
      </c>
      <c r="E115" s="21">
        <v>1250.3</v>
      </c>
      <c r="F115" s="21">
        <v>1762.4</v>
      </c>
      <c r="G115" s="21">
        <v>22.5</v>
      </c>
      <c r="H115" s="21">
        <v>18.8</v>
      </c>
      <c r="I115" s="22">
        <v>26.4</v>
      </c>
      <c r="J115" s="44">
        <v>13088.4</v>
      </c>
      <c r="K115" s="21">
        <v>2830</v>
      </c>
      <c r="L115" s="21">
        <v>2537.6</v>
      </c>
      <c r="M115" s="21">
        <v>3147</v>
      </c>
      <c r="N115" s="21">
        <v>21.6</v>
      </c>
      <c r="O115" s="21">
        <v>19.399999999999999</v>
      </c>
      <c r="P115" s="22">
        <v>24</v>
      </c>
      <c r="Q115" s="35">
        <v>25106.1</v>
      </c>
      <c r="R115" s="21">
        <v>4292.3999999999996</v>
      </c>
      <c r="S115" s="21">
        <v>3784.1</v>
      </c>
      <c r="T115" s="21">
        <v>4829</v>
      </c>
      <c r="U115" s="21">
        <v>17.100000000000001</v>
      </c>
      <c r="V115" s="21">
        <v>15.1</v>
      </c>
      <c r="W115" s="22">
        <v>19.2</v>
      </c>
    </row>
    <row r="116" spans="1:23">
      <c r="A116" s="6" t="s">
        <v>332</v>
      </c>
      <c r="B116" s="55" t="s">
        <v>333</v>
      </c>
      <c r="C116" s="44">
        <v>7117</v>
      </c>
      <c r="D116" s="21">
        <v>1445.4</v>
      </c>
      <c r="E116" s="21">
        <v>1197.9000000000001</v>
      </c>
      <c r="F116" s="21">
        <v>1701.2</v>
      </c>
      <c r="G116" s="21">
        <v>20.3</v>
      </c>
      <c r="H116" s="21">
        <v>16.8</v>
      </c>
      <c r="I116" s="22">
        <v>23.9</v>
      </c>
      <c r="J116" s="44">
        <v>12738.6</v>
      </c>
      <c r="K116" s="21">
        <v>2606.3000000000002</v>
      </c>
      <c r="L116" s="21">
        <v>2347.5</v>
      </c>
      <c r="M116" s="21">
        <v>2897.2</v>
      </c>
      <c r="N116" s="21">
        <v>20.5</v>
      </c>
      <c r="O116" s="21">
        <v>18.399999999999999</v>
      </c>
      <c r="P116" s="22">
        <v>22.7</v>
      </c>
      <c r="Q116" s="35">
        <v>24390.400000000001</v>
      </c>
      <c r="R116" s="21">
        <v>3766.2</v>
      </c>
      <c r="S116" s="21">
        <v>3318.4</v>
      </c>
      <c r="T116" s="21">
        <v>4248.2</v>
      </c>
      <c r="U116" s="21">
        <v>15.4</v>
      </c>
      <c r="V116" s="21">
        <v>13.6</v>
      </c>
      <c r="W116" s="22">
        <v>17.399999999999999</v>
      </c>
    </row>
    <row r="117" spans="1:23">
      <c r="A117" s="6" t="s">
        <v>344</v>
      </c>
      <c r="B117" s="55" t="s">
        <v>345</v>
      </c>
      <c r="C117" s="44">
        <v>5056.5</v>
      </c>
      <c r="D117" s="21">
        <v>876.9</v>
      </c>
      <c r="E117" s="21">
        <v>722.1</v>
      </c>
      <c r="F117" s="21">
        <v>1044.7</v>
      </c>
      <c r="G117" s="21">
        <v>17.3</v>
      </c>
      <c r="H117" s="21">
        <v>14.3</v>
      </c>
      <c r="I117" s="22">
        <v>20.7</v>
      </c>
      <c r="J117" s="44">
        <v>22710.3</v>
      </c>
      <c r="K117" s="21">
        <v>4413.8</v>
      </c>
      <c r="L117" s="21">
        <v>4035.6</v>
      </c>
      <c r="M117" s="21">
        <v>4832.3999999999996</v>
      </c>
      <c r="N117" s="21">
        <v>19.399999999999999</v>
      </c>
      <c r="O117" s="21">
        <v>17.8</v>
      </c>
      <c r="P117" s="22">
        <v>21.3</v>
      </c>
      <c r="Q117" s="35">
        <v>37104.199999999997</v>
      </c>
      <c r="R117" s="21">
        <v>5438.8</v>
      </c>
      <c r="S117" s="21">
        <v>4873.5</v>
      </c>
      <c r="T117" s="21">
        <v>6011.9</v>
      </c>
      <c r="U117" s="21">
        <v>14.7</v>
      </c>
      <c r="V117" s="21">
        <v>13.1</v>
      </c>
      <c r="W117" s="22">
        <v>16.2</v>
      </c>
    </row>
    <row r="118" spans="1:23">
      <c r="A118" s="6" t="s">
        <v>730</v>
      </c>
      <c r="B118" s="55" t="s">
        <v>731</v>
      </c>
      <c r="C118" s="44">
        <v>9159.5</v>
      </c>
      <c r="D118" s="21">
        <v>1402.6</v>
      </c>
      <c r="E118" s="21">
        <v>1146.2</v>
      </c>
      <c r="F118" s="21">
        <v>1691.7</v>
      </c>
      <c r="G118" s="21">
        <v>15.3</v>
      </c>
      <c r="H118" s="21">
        <v>12.5</v>
      </c>
      <c r="I118" s="22">
        <v>18.5</v>
      </c>
      <c r="J118" s="44">
        <v>18375.599999999999</v>
      </c>
      <c r="K118" s="21">
        <v>2963.5</v>
      </c>
      <c r="L118" s="21">
        <v>2677.1</v>
      </c>
      <c r="M118" s="21">
        <v>3269.7</v>
      </c>
      <c r="N118" s="21">
        <v>16.100000000000001</v>
      </c>
      <c r="O118" s="21">
        <v>14.6</v>
      </c>
      <c r="P118" s="22">
        <v>17.8</v>
      </c>
      <c r="Q118" s="35">
        <v>85827.9</v>
      </c>
      <c r="R118" s="21">
        <v>10785.6</v>
      </c>
      <c r="S118" s="21">
        <v>9613.4</v>
      </c>
      <c r="T118" s="21">
        <v>11951.4</v>
      </c>
      <c r="U118" s="21">
        <v>12.6</v>
      </c>
      <c r="V118" s="21">
        <v>11.2</v>
      </c>
      <c r="W118" s="22">
        <v>13.9</v>
      </c>
    </row>
    <row r="119" spans="1:23">
      <c r="A119" s="6" t="s">
        <v>498</v>
      </c>
      <c r="B119" s="55" t="s">
        <v>499</v>
      </c>
      <c r="C119" s="44">
        <v>12136.9</v>
      </c>
      <c r="D119" s="21">
        <v>1969.9</v>
      </c>
      <c r="E119" s="21">
        <v>1594.5</v>
      </c>
      <c r="F119" s="21">
        <v>2377.5</v>
      </c>
      <c r="G119" s="21">
        <v>16.2</v>
      </c>
      <c r="H119" s="21">
        <v>13.1</v>
      </c>
      <c r="I119" s="22">
        <v>19.600000000000001</v>
      </c>
      <c r="J119" s="44">
        <v>31727.5</v>
      </c>
      <c r="K119" s="21">
        <v>4971.8</v>
      </c>
      <c r="L119" s="21">
        <v>4482.7</v>
      </c>
      <c r="M119" s="21">
        <v>5502.1</v>
      </c>
      <c r="N119" s="21">
        <v>15.7</v>
      </c>
      <c r="O119" s="21">
        <v>14.1</v>
      </c>
      <c r="P119" s="22">
        <v>17.3</v>
      </c>
      <c r="Q119" s="35">
        <v>59663.5</v>
      </c>
      <c r="R119" s="21">
        <v>7684.9</v>
      </c>
      <c r="S119" s="21">
        <v>6839.2</v>
      </c>
      <c r="T119" s="21">
        <v>8544</v>
      </c>
      <c r="U119" s="21">
        <v>12.9</v>
      </c>
      <c r="V119" s="21">
        <v>11.5</v>
      </c>
      <c r="W119" s="22">
        <v>14.3</v>
      </c>
    </row>
    <row r="120" spans="1:23">
      <c r="A120" s="6" t="s">
        <v>654</v>
      </c>
      <c r="B120" s="55" t="s">
        <v>655</v>
      </c>
      <c r="C120" s="44">
        <v>6324.3</v>
      </c>
      <c r="D120" s="21">
        <v>1025.3</v>
      </c>
      <c r="E120" s="21">
        <v>831</v>
      </c>
      <c r="F120" s="21">
        <v>1236.5</v>
      </c>
      <c r="G120" s="21">
        <v>16.2</v>
      </c>
      <c r="H120" s="21">
        <v>13.1</v>
      </c>
      <c r="I120" s="22">
        <v>19.600000000000001</v>
      </c>
      <c r="J120" s="44">
        <v>12625.4</v>
      </c>
      <c r="K120" s="21">
        <v>1889.4</v>
      </c>
      <c r="L120" s="21">
        <v>1696.3</v>
      </c>
      <c r="M120" s="21">
        <v>2088.6</v>
      </c>
      <c r="N120" s="21">
        <v>15</v>
      </c>
      <c r="O120" s="21">
        <v>13.4</v>
      </c>
      <c r="P120" s="22">
        <v>16.5</v>
      </c>
      <c r="Q120" s="35">
        <v>30630.3</v>
      </c>
      <c r="R120" s="21">
        <v>3258</v>
      </c>
      <c r="S120" s="21">
        <v>2887.8</v>
      </c>
      <c r="T120" s="21">
        <v>3631.2</v>
      </c>
      <c r="U120" s="21">
        <v>10.6</v>
      </c>
      <c r="V120" s="21">
        <v>9.4</v>
      </c>
      <c r="W120" s="22">
        <v>11.9</v>
      </c>
    </row>
    <row r="121" spans="1:23">
      <c r="A121" s="6" t="s">
        <v>692</v>
      </c>
      <c r="B121" s="55" t="s">
        <v>693</v>
      </c>
      <c r="C121" s="44">
        <v>4046.9</v>
      </c>
      <c r="D121" s="21">
        <v>704.8</v>
      </c>
      <c r="E121" s="21">
        <v>574.6</v>
      </c>
      <c r="F121" s="21">
        <v>843.6</v>
      </c>
      <c r="G121" s="21">
        <v>17.399999999999999</v>
      </c>
      <c r="H121" s="21">
        <v>14.2</v>
      </c>
      <c r="I121" s="22">
        <v>20.8</v>
      </c>
      <c r="J121" s="44">
        <v>11152.6</v>
      </c>
      <c r="K121" s="21">
        <v>1581.9</v>
      </c>
      <c r="L121" s="21">
        <v>1425.4</v>
      </c>
      <c r="M121" s="21">
        <v>1751.6</v>
      </c>
      <c r="N121" s="21">
        <v>14.2</v>
      </c>
      <c r="O121" s="21">
        <v>12.8</v>
      </c>
      <c r="P121" s="22">
        <v>15.7</v>
      </c>
      <c r="Q121" s="35">
        <v>32809.5</v>
      </c>
      <c r="R121" s="21">
        <v>3923.3</v>
      </c>
      <c r="S121" s="21">
        <v>3507.7</v>
      </c>
      <c r="T121" s="21">
        <v>4348.3</v>
      </c>
      <c r="U121" s="21">
        <v>12</v>
      </c>
      <c r="V121" s="21">
        <v>10.7</v>
      </c>
      <c r="W121" s="22">
        <v>13.3</v>
      </c>
    </row>
    <row r="122" spans="1:23">
      <c r="A122" s="6" t="s">
        <v>834</v>
      </c>
      <c r="B122" s="55" t="s">
        <v>835</v>
      </c>
      <c r="C122" s="44">
        <v>12473</v>
      </c>
      <c r="D122" s="21">
        <v>1928.3</v>
      </c>
      <c r="E122" s="21">
        <v>1569.9</v>
      </c>
      <c r="F122" s="21">
        <v>2319.6</v>
      </c>
      <c r="G122" s="21">
        <v>15.5</v>
      </c>
      <c r="H122" s="21">
        <v>12.6</v>
      </c>
      <c r="I122" s="22">
        <v>18.600000000000001</v>
      </c>
      <c r="J122" s="44">
        <v>13307.2</v>
      </c>
      <c r="K122" s="21">
        <v>2132.4</v>
      </c>
      <c r="L122" s="21">
        <v>1918.3</v>
      </c>
      <c r="M122" s="21">
        <v>2363.5</v>
      </c>
      <c r="N122" s="21">
        <v>16</v>
      </c>
      <c r="O122" s="21">
        <v>14.4</v>
      </c>
      <c r="P122" s="22">
        <v>17.8</v>
      </c>
      <c r="Q122" s="35">
        <v>93854.8</v>
      </c>
      <c r="R122" s="21">
        <v>10930.1</v>
      </c>
      <c r="S122" s="21">
        <v>9658</v>
      </c>
      <c r="T122" s="21">
        <v>12206.4</v>
      </c>
      <c r="U122" s="21">
        <v>11.6</v>
      </c>
      <c r="V122" s="21">
        <v>10.3</v>
      </c>
      <c r="W122" s="22">
        <v>13</v>
      </c>
    </row>
    <row r="123" spans="1:23">
      <c r="A123" s="6" t="s">
        <v>656</v>
      </c>
      <c r="B123" s="55" t="s">
        <v>657</v>
      </c>
      <c r="C123" s="44">
        <v>5037.7</v>
      </c>
      <c r="D123" s="21">
        <v>813.4</v>
      </c>
      <c r="E123" s="21">
        <v>659.9</v>
      </c>
      <c r="F123" s="21">
        <v>979.7</v>
      </c>
      <c r="G123" s="21">
        <v>16.100000000000001</v>
      </c>
      <c r="H123" s="21">
        <v>13.1</v>
      </c>
      <c r="I123" s="22">
        <v>19.399999999999999</v>
      </c>
      <c r="J123" s="44">
        <v>15107</v>
      </c>
      <c r="K123" s="21">
        <v>2421.8000000000002</v>
      </c>
      <c r="L123" s="21">
        <v>2181.6</v>
      </c>
      <c r="M123" s="21">
        <v>2676.9</v>
      </c>
      <c r="N123" s="21">
        <v>16</v>
      </c>
      <c r="O123" s="21">
        <v>14.4</v>
      </c>
      <c r="P123" s="22">
        <v>17.7</v>
      </c>
      <c r="Q123" s="35">
        <v>37783.4</v>
      </c>
      <c r="R123" s="21">
        <v>4328.5</v>
      </c>
      <c r="S123" s="21">
        <v>3831.6</v>
      </c>
      <c r="T123" s="21">
        <v>4829.3</v>
      </c>
      <c r="U123" s="21">
        <v>11.5</v>
      </c>
      <c r="V123" s="21">
        <v>10.1</v>
      </c>
      <c r="W123" s="22">
        <v>12.8</v>
      </c>
    </row>
    <row r="124" spans="1:23">
      <c r="A124" s="6" t="s">
        <v>732</v>
      </c>
      <c r="B124" s="55" t="s">
        <v>733</v>
      </c>
      <c r="C124" s="44">
        <v>4674.7</v>
      </c>
      <c r="D124" s="21">
        <v>628.70000000000005</v>
      </c>
      <c r="E124" s="21">
        <v>503.3</v>
      </c>
      <c r="F124" s="21">
        <v>772.1</v>
      </c>
      <c r="G124" s="21">
        <v>13.4</v>
      </c>
      <c r="H124" s="21">
        <v>10.8</v>
      </c>
      <c r="I124" s="22">
        <v>16.5</v>
      </c>
      <c r="J124" s="44">
        <v>21525</v>
      </c>
      <c r="K124" s="21">
        <v>2962.9</v>
      </c>
      <c r="L124" s="21">
        <v>2640.8</v>
      </c>
      <c r="M124" s="21">
        <v>3301.7</v>
      </c>
      <c r="N124" s="21">
        <v>13.8</v>
      </c>
      <c r="O124" s="21">
        <v>12.3</v>
      </c>
      <c r="P124" s="22">
        <v>15.3</v>
      </c>
      <c r="Q124" s="35">
        <v>50893.4</v>
      </c>
      <c r="R124" s="21">
        <v>5600.6</v>
      </c>
      <c r="S124" s="21">
        <v>4956.7</v>
      </c>
      <c r="T124" s="21">
        <v>6286.6</v>
      </c>
      <c r="U124" s="21">
        <v>11</v>
      </c>
      <c r="V124" s="21">
        <v>9.6999999999999993</v>
      </c>
      <c r="W124" s="22">
        <v>12.4</v>
      </c>
    </row>
    <row r="125" spans="1:23">
      <c r="A125" s="6" t="s">
        <v>842</v>
      </c>
      <c r="B125" s="55" t="s">
        <v>843</v>
      </c>
      <c r="C125" s="44">
        <v>8526.9</v>
      </c>
      <c r="D125" s="21">
        <v>1204.3</v>
      </c>
      <c r="E125" s="21">
        <v>969.9</v>
      </c>
      <c r="F125" s="21">
        <v>1454.1</v>
      </c>
      <c r="G125" s="21">
        <v>14.1</v>
      </c>
      <c r="H125" s="21">
        <v>11.4</v>
      </c>
      <c r="I125" s="22">
        <v>17.100000000000001</v>
      </c>
      <c r="J125" s="44">
        <v>15780.1</v>
      </c>
      <c r="K125" s="21">
        <v>2437.8000000000002</v>
      </c>
      <c r="L125" s="21">
        <v>2165.6</v>
      </c>
      <c r="M125" s="21">
        <v>2722.3</v>
      </c>
      <c r="N125" s="21">
        <v>15.4</v>
      </c>
      <c r="O125" s="21">
        <v>13.7</v>
      </c>
      <c r="P125" s="22">
        <v>17.3</v>
      </c>
      <c r="Q125" s="35">
        <v>85887</v>
      </c>
      <c r="R125" s="21">
        <v>10147.6</v>
      </c>
      <c r="S125" s="21">
        <v>8853.4</v>
      </c>
      <c r="T125" s="21">
        <v>11443.3</v>
      </c>
      <c r="U125" s="21">
        <v>11.8</v>
      </c>
      <c r="V125" s="21">
        <v>10.3</v>
      </c>
      <c r="W125" s="22">
        <v>13.3</v>
      </c>
    </row>
    <row r="126" spans="1:23">
      <c r="A126" s="6" t="s">
        <v>682</v>
      </c>
      <c r="B126" s="55" t="s">
        <v>683</v>
      </c>
      <c r="C126" s="44">
        <v>7336.5</v>
      </c>
      <c r="D126" s="21">
        <v>1154</v>
      </c>
      <c r="E126" s="21">
        <v>934.7</v>
      </c>
      <c r="F126" s="21">
        <v>1394.9</v>
      </c>
      <c r="G126" s="21">
        <v>15.7</v>
      </c>
      <c r="H126" s="21">
        <v>12.7</v>
      </c>
      <c r="I126" s="22">
        <v>19</v>
      </c>
      <c r="J126" s="44">
        <v>25510.7</v>
      </c>
      <c r="K126" s="21">
        <v>3794.9</v>
      </c>
      <c r="L126" s="21">
        <v>3402.2</v>
      </c>
      <c r="M126" s="21">
        <v>4211.8999999999996</v>
      </c>
      <c r="N126" s="21">
        <v>14.9</v>
      </c>
      <c r="O126" s="21">
        <v>13.3</v>
      </c>
      <c r="P126" s="22">
        <v>16.5</v>
      </c>
      <c r="Q126" s="35">
        <v>56694.8</v>
      </c>
      <c r="R126" s="21">
        <v>6489.1</v>
      </c>
      <c r="S126" s="21">
        <v>5765.1</v>
      </c>
      <c r="T126" s="21">
        <v>7236.6</v>
      </c>
      <c r="U126" s="21">
        <v>11.4</v>
      </c>
      <c r="V126" s="21">
        <v>10.199999999999999</v>
      </c>
      <c r="W126" s="22">
        <v>12.8</v>
      </c>
    </row>
    <row r="127" spans="1:23">
      <c r="A127" s="6" t="s">
        <v>352</v>
      </c>
      <c r="B127" s="55" t="s">
        <v>353</v>
      </c>
      <c r="C127" s="44">
        <v>4987.6000000000004</v>
      </c>
      <c r="D127" s="21">
        <v>952.6</v>
      </c>
      <c r="E127" s="21">
        <v>787.9</v>
      </c>
      <c r="F127" s="21">
        <v>1128.2</v>
      </c>
      <c r="G127" s="21">
        <v>19.100000000000001</v>
      </c>
      <c r="H127" s="21">
        <v>15.8</v>
      </c>
      <c r="I127" s="22">
        <v>22.6</v>
      </c>
      <c r="J127" s="44">
        <v>10638.8</v>
      </c>
      <c r="K127" s="21">
        <v>2306.3000000000002</v>
      </c>
      <c r="L127" s="21">
        <v>2082</v>
      </c>
      <c r="M127" s="21">
        <v>2560.9</v>
      </c>
      <c r="N127" s="21">
        <v>21.7</v>
      </c>
      <c r="O127" s="21">
        <v>19.600000000000001</v>
      </c>
      <c r="P127" s="22">
        <v>24.1</v>
      </c>
      <c r="Q127" s="35">
        <v>21005.599999999999</v>
      </c>
      <c r="R127" s="21">
        <v>3261.4</v>
      </c>
      <c r="S127" s="21">
        <v>2865.6</v>
      </c>
      <c r="T127" s="21">
        <v>3672.2</v>
      </c>
      <c r="U127" s="21">
        <v>15.5</v>
      </c>
      <c r="V127" s="21">
        <v>13.6</v>
      </c>
      <c r="W127" s="22">
        <v>17.5</v>
      </c>
    </row>
    <row r="128" spans="1:23">
      <c r="A128" s="6" t="s">
        <v>546</v>
      </c>
      <c r="B128" s="55" t="s">
        <v>547</v>
      </c>
      <c r="C128" s="44">
        <v>4741.6000000000004</v>
      </c>
      <c r="D128" s="21">
        <v>885.4</v>
      </c>
      <c r="E128" s="21">
        <v>734.6</v>
      </c>
      <c r="F128" s="21">
        <v>1045.0999999999999</v>
      </c>
      <c r="G128" s="21">
        <v>18.7</v>
      </c>
      <c r="H128" s="21">
        <v>15.5</v>
      </c>
      <c r="I128" s="22">
        <v>22</v>
      </c>
      <c r="J128" s="44">
        <v>14872.7</v>
      </c>
      <c r="K128" s="21">
        <v>2727.2</v>
      </c>
      <c r="L128" s="21">
        <v>2471.1</v>
      </c>
      <c r="M128" s="21">
        <v>3022.3</v>
      </c>
      <c r="N128" s="21">
        <v>18.3</v>
      </c>
      <c r="O128" s="21">
        <v>16.600000000000001</v>
      </c>
      <c r="P128" s="22">
        <v>20.3</v>
      </c>
      <c r="Q128" s="35">
        <v>38140.699999999997</v>
      </c>
      <c r="R128" s="21">
        <v>5562.3</v>
      </c>
      <c r="S128" s="21">
        <v>4956.2</v>
      </c>
      <c r="T128" s="21">
        <v>6196.6</v>
      </c>
      <c r="U128" s="21">
        <v>14.6</v>
      </c>
      <c r="V128" s="21">
        <v>13</v>
      </c>
      <c r="W128" s="22">
        <v>16.2</v>
      </c>
    </row>
    <row r="129" spans="1:23">
      <c r="A129" s="6" t="s">
        <v>306</v>
      </c>
      <c r="B129" s="55" t="s">
        <v>307</v>
      </c>
      <c r="C129" s="44">
        <v>8057.1</v>
      </c>
      <c r="D129" s="21">
        <v>1583</v>
      </c>
      <c r="E129" s="21">
        <v>1302.8</v>
      </c>
      <c r="F129" s="21">
        <v>1883.2</v>
      </c>
      <c r="G129" s="21">
        <v>19.600000000000001</v>
      </c>
      <c r="H129" s="21">
        <v>16.2</v>
      </c>
      <c r="I129" s="22">
        <v>23.4</v>
      </c>
      <c r="J129" s="44">
        <v>29550.7</v>
      </c>
      <c r="K129" s="21">
        <v>5695.5</v>
      </c>
      <c r="L129" s="21">
        <v>5180.6000000000004</v>
      </c>
      <c r="M129" s="21">
        <v>6252.6</v>
      </c>
      <c r="N129" s="21">
        <v>19.3</v>
      </c>
      <c r="O129" s="21">
        <v>17.5</v>
      </c>
      <c r="P129" s="22">
        <v>21.2</v>
      </c>
      <c r="Q129" s="35">
        <v>44099.199999999997</v>
      </c>
      <c r="R129" s="21">
        <v>6677.3</v>
      </c>
      <c r="S129" s="21">
        <v>5940.5</v>
      </c>
      <c r="T129" s="21">
        <v>7408.9</v>
      </c>
      <c r="U129" s="21">
        <v>15.1</v>
      </c>
      <c r="V129" s="21">
        <v>13.5</v>
      </c>
      <c r="W129" s="22">
        <v>16.8</v>
      </c>
    </row>
    <row r="130" spans="1:23">
      <c r="A130" s="6" t="s">
        <v>658</v>
      </c>
      <c r="B130" s="55" t="s">
        <v>659</v>
      </c>
      <c r="C130" s="44">
        <v>125.9</v>
      </c>
      <c r="D130" s="21">
        <v>18.5</v>
      </c>
      <c r="E130" s="21">
        <v>14.4</v>
      </c>
      <c r="F130" s="21">
        <v>23</v>
      </c>
      <c r="G130" s="21">
        <v>14.7</v>
      </c>
      <c r="H130" s="21">
        <v>11.4</v>
      </c>
      <c r="I130" s="22">
        <v>18.3</v>
      </c>
      <c r="J130" s="44">
        <v>323.3</v>
      </c>
      <c r="K130" s="21">
        <v>47.2</v>
      </c>
      <c r="L130" s="21">
        <v>41.2</v>
      </c>
      <c r="M130" s="21">
        <v>54.2</v>
      </c>
      <c r="N130" s="21">
        <v>14.6</v>
      </c>
      <c r="O130" s="21">
        <v>12.8</v>
      </c>
      <c r="P130" s="22">
        <v>16.8</v>
      </c>
      <c r="Q130" s="35">
        <v>768.9</v>
      </c>
      <c r="R130" s="21">
        <v>84.8</v>
      </c>
      <c r="S130" s="21">
        <v>72.099999999999994</v>
      </c>
      <c r="T130" s="21">
        <v>97.9</v>
      </c>
      <c r="U130" s="21">
        <v>11</v>
      </c>
      <c r="V130" s="21">
        <v>9.4</v>
      </c>
      <c r="W130" s="22">
        <v>12.7</v>
      </c>
    </row>
    <row r="131" spans="1:23">
      <c r="A131" s="6" t="s">
        <v>734</v>
      </c>
      <c r="B131" s="55" t="s">
        <v>735</v>
      </c>
      <c r="C131" s="44">
        <v>6205.4</v>
      </c>
      <c r="D131" s="21">
        <v>1037.2</v>
      </c>
      <c r="E131" s="21">
        <v>848</v>
      </c>
      <c r="F131" s="21">
        <v>1240.7</v>
      </c>
      <c r="G131" s="21">
        <v>16.7</v>
      </c>
      <c r="H131" s="21">
        <v>13.7</v>
      </c>
      <c r="I131" s="22">
        <v>20</v>
      </c>
      <c r="J131" s="44">
        <v>18666.599999999999</v>
      </c>
      <c r="K131" s="21">
        <v>2775.2</v>
      </c>
      <c r="L131" s="21">
        <v>2437.6999999999998</v>
      </c>
      <c r="M131" s="21">
        <v>3150.2</v>
      </c>
      <c r="N131" s="21">
        <v>14.9</v>
      </c>
      <c r="O131" s="21">
        <v>13.1</v>
      </c>
      <c r="P131" s="22">
        <v>16.899999999999999</v>
      </c>
      <c r="Q131" s="35">
        <v>43032.1</v>
      </c>
      <c r="R131" s="21">
        <v>5080.8999999999996</v>
      </c>
      <c r="S131" s="21">
        <v>4423.2</v>
      </c>
      <c r="T131" s="21">
        <v>5788.1</v>
      </c>
      <c r="U131" s="21">
        <v>11.8</v>
      </c>
      <c r="V131" s="21">
        <v>10.3</v>
      </c>
      <c r="W131" s="22">
        <v>13.5</v>
      </c>
    </row>
    <row r="132" spans="1:23">
      <c r="A132" s="6" t="s">
        <v>586</v>
      </c>
      <c r="B132" s="55" t="s">
        <v>587</v>
      </c>
      <c r="C132" s="44">
        <v>5158.3</v>
      </c>
      <c r="D132" s="21">
        <v>844.2</v>
      </c>
      <c r="E132" s="21">
        <v>690.4</v>
      </c>
      <c r="F132" s="21">
        <v>1010.6</v>
      </c>
      <c r="G132" s="21">
        <v>16.399999999999999</v>
      </c>
      <c r="H132" s="21">
        <v>13.4</v>
      </c>
      <c r="I132" s="22">
        <v>19.600000000000001</v>
      </c>
      <c r="J132" s="44">
        <v>21620</v>
      </c>
      <c r="K132" s="21">
        <v>3242.7</v>
      </c>
      <c r="L132" s="21">
        <v>2914</v>
      </c>
      <c r="M132" s="21">
        <v>3600.2</v>
      </c>
      <c r="N132" s="21">
        <v>15</v>
      </c>
      <c r="O132" s="21">
        <v>13.5</v>
      </c>
      <c r="P132" s="22">
        <v>16.7</v>
      </c>
      <c r="Q132" s="35">
        <v>34520.699999999997</v>
      </c>
      <c r="R132" s="21">
        <v>4059.7</v>
      </c>
      <c r="S132" s="21">
        <v>3603.2</v>
      </c>
      <c r="T132" s="21">
        <v>4553.1000000000004</v>
      </c>
      <c r="U132" s="21">
        <v>11.8</v>
      </c>
      <c r="V132" s="21">
        <v>10.4</v>
      </c>
      <c r="W132" s="22">
        <v>13.2</v>
      </c>
    </row>
    <row r="133" spans="1:23">
      <c r="A133" s="6" t="s">
        <v>304</v>
      </c>
      <c r="B133" s="55" t="s">
        <v>305</v>
      </c>
      <c r="C133" s="44">
        <v>8768.1</v>
      </c>
      <c r="D133" s="21">
        <v>1649.1</v>
      </c>
      <c r="E133" s="21">
        <v>1355.7</v>
      </c>
      <c r="F133" s="21">
        <v>1965.1</v>
      </c>
      <c r="G133" s="21">
        <v>18.8</v>
      </c>
      <c r="H133" s="21">
        <v>15.5</v>
      </c>
      <c r="I133" s="22">
        <v>22.4</v>
      </c>
      <c r="J133" s="44">
        <v>32581.5</v>
      </c>
      <c r="K133" s="21">
        <v>6362.1</v>
      </c>
      <c r="L133" s="21">
        <v>5761.5</v>
      </c>
      <c r="M133" s="21">
        <v>7035.2</v>
      </c>
      <c r="N133" s="21">
        <v>19.5</v>
      </c>
      <c r="O133" s="21">
        <v>17.7</v>
      </c>
      <c r="P133" s="22">
        <v>21.6</v>
      </c>
      <c r="Q133" s="35">
        <v>41671.5</v>
      </c>
      <c r="R133" s="21">
        <v>6410.4</v>
      </c>
      <c r="S133" s="21">
        <v>5686.2</v>
      </c>
      <c r="T133" s="21">
        <v>7138.2</v>
      </c>
      <c r="U133" s="21">
        <v>15.4</v>
      </c>
      <c r="V133" s="21">
        <v>13.6</v>
      </c>
      <c r="W133" s="22">
        <v>17.100000000000001</v>
      </c>
    </row>
    <row r="134" spans="1:23">
      <c r="A134" s="6" t="s">
        <v>290</v>
      </c>
      <c r="B134" s="55" t="s">
        <v>291</v>
      </c>
      <c r="C134" s="44">
        <v>19591.5</v>
      </c>
      <c r="D134" s="21">
        <v>4466.3</v>
      </c>
      <c r="E134" s="21">
        <v>3713.5</v>
      </c>
      <c r="F134" s="21">
        <v>5253</v>
      </c>
      <c r="G134" s="21">
        <v>22.8</v>
      </c>
      <c r="H134" s="21">
        <v>19</v>
      </c>
      <c r="I134" s="22">
        <v>26.8</v>
      </c>
      <c r="J134" s="44">
        <v>32338.400000000001</v>
      </c>
      <c r="K134" s="21">
        <v>7250.7</v>
      </c>
      <c r="L134" s="21">
        <v>6473.5</v>
      </c>
      <c r="M134" s="21">
        <v>8121.8</v>
      </c>
      <c r="N134" s="21">
        <v>22.4</v>
      </c>
      <c r="O134" s="21">
        <v>20</v>
      </c>
      <c r="P134" s="22">
        <v>25.1</v>
      </c>
      <c r="Q134" s="35">
        <v>54703.1</v>
      </c>
      <c r="R134" s="21">
        <v>9531.7000000000007</v>
      </c>
      <c r="S134" s="21">
        <v>8341.2000000000007</v>
      </c>
      <c r="T134" s="21">
        <v>10842.4</v>
      </c>
      <c r="U134" s="21">
        <v>17.399999999999999</v>
      </c>
      <c r="V134" s="21">
        <v>15.2</v>
      </c>
      <c r="W134" s="22">
        <v>19.8</v>
      </c>
    </row>
    <row r="135" spans="1:23">
      <c r="A135" s="6" t="s">
        <v>866</v>
      </c>
      <c r="B135" s="55" t="s">
        <v>867</v>
      </c>
      <c r="C135" s="44">
        <v>5330.5</v>
      </c>
      <c r="D135" s="21">
        <v>596</v>
      </c>
      <c r="E135" s="21">
        <v>472.6</v>
      </c>
      <c r="F135" s="21">
        <v>739.4</v>
      </c>
      <c r="G135" s="21">
        <v>11.2</v>
      </c>
      <c r="H135" s="21">
        <v>8.9</v>
      </c>
      <c r="I135" s="22">
        <v>13.9</v>
      </c>
      <c r="J135" s="44">
        <v>17738.400000000001</v>
      </c>
      <c r="K135" s="21">
        <v>2115.8000000000002</v>
      </c>
      <c r="L135" s="21">
        <v>1877</v>
      </c>
      <c r="M135" s="21">
        <v>2376.1</v>
      </c>
      <c r="N135" s="21">
        <v>11.9</v>
      </c>
      <c r="O135" s="21">
        <v>10.6</v>
      </c>
      <c r="P135" s="22">
        <v>13.4</v>
      </c>
      <c r="Q135" s="35">
        <v>46996.1</v>
      </c>
      <c r="R135" s="21">
        <v>4462</v>
      </c>
      <c r="S135" s="21">
        <v>3931.8</v>
      </c>
      <c r="T135" s="21">
        <v>5007.8</v>
      </c>
      <c r="U135" s="21">
        <v>9.5</v>
      </c>
      <c r="V135" s="21">
        <v>8.4</v>
      </c>
      <c r="W135" s="22">
        <v>10.7</v>
      </c>
    </row>
    <row r="136" spans="1:23">
      <c r="A136" s="6" t="s">
        <v>500</v>
      </c>
      <c r="B136" s="55" t="s">
        <v>501</v>
      </c>
      <c r="C136" s="44">
        <v>23824.799999999999</v>
      </c>
      <c r="D136" s="21">
        <v>4185.6000000000004</v>
      </c>
      <c r="E136" s="21">
        <v>3463.5</v>
      </c>
      <c r="F136" s="21">
        <v>4962.8</v>
      </c>
      <c r="G136" s="21">
        <v>17.600000000000001</v>
      </c>
      <c r="H136" s="21">
        <v>14.5</v>
      </c>
      <c r="I136" s="22">
        <v>20.8</v>
      </c>
      <c r="J136" s="44">
        <v>49027.5</v>
      </c>
      <c r="K136" s="21">
        <v>9266.2999999999993</v>
      </c>
      <c r="L136" s="21">
        <v>8456.2999999999993</v>
      </c>
      <c r="M136" s="21">
        <v>10210.299999999999</v>
      </c>
      <c r="N136" s="21">
        <v>18.899999999999999</v>
      </c>
      <c r="O136" s="21">
        <v>17.2</v>
      </c>
      <c r="P136" s="22">
        <v>20.8</v>
      </c>
      <c r="Q136" s="35">
        <v>120556.6</v>
      </c>
      <c r="R136" s="21">
        <v>16965</v>
      </c>
      <c r="S136" s="21">
        <v>15149.6</v>
      </c>
      <c r="T136" s="21">
        <v>18845.8</v>
      </c>
      <c r="U136" s="21">
        <v>14.1</v>
      </c>
      <c r="V136" s="21">
        <v>12.6</v>
      </c>
      <c r="W136" s="22">
        <v>15.6</v>
      </c>
    </row>
    <row r="137" spans="1:23">
      <c r="A137" s="6" t="s">
        <v>292</v>
      </c>
      <c r="B137" s="55" t="s">
        <v>293</v>
      </c>
      <c r="C137" s="44">
        <v>8461.2000000000007</v>
      </c>
      <c r="D137" s="21">
        <v>1964.9</v>
      </c>
      <c r="E137" s="21">
        <v>1633.2</v>
      </c>
      <c r="F137" s="21">
        <v>2317</v>
      </c>
      <c r="G137" s="21">
        <v>23.2</v>
      </c>
      <c r="H137" s="21">
        <v>19.3</v>
      </c>
      <c r="I137" s="22">
        <v>27.4</v>
      </c>
      <c r="J137" s="44">
        <v>20995</v>
      </c>
      <c r="K137" s="21">
        <v>4804.6000000000004</v>
      </c>
      <c r="L137" s="21">
        <v>4241.2</v>
      </c>
      <c r="M137" s="21">
        <v>5418.6</v>
      </c>
      <c r="N137" s="21">
        <v>22.9</v>
      </c>
      <c r="O137" s="21">
        <v>20.2</v>
      </c>
      <c r="P137" s="22">
        <v>25.8</v>
      </c>
      <c r="Q137" s="35">
        <v>39208.9</v>
      </c>
      <c r="R137" s="21">
        <v>6913.7</v>
      </c>
      <c r="S137" s="21">
        <v>6021.1</v>
      </c>
      <c r="T137" s="21">
        <v>7899.8</v>
      </c>
      <c r="U137" s="21">
        <v>17.600000000000001</v>
      </c>
      <c r="V137" s="21">
        <v>15.4</v>
      </c>
      <c r="W137" s="22">
        <v>20.100000000000001</v>
      </c>
    </row>
    <row r="138" spans="1:23">
      <c r="A138" s="6" t="s">
        <v>776</v>
      </c>
      <c r="B138" s="55" t="s">
        <v>777</v>
      </c>
      <c r="C138" s="44">
        <v>10826.7</v>
      </c>
      <c r="D138" s="21">
        <v>1822</v>
      </c>
      <c r="E138" s="21">
        <v>1488.8</v>
      </c>
      <c r="F138" s="21">
        <v>2173.6999999999998</v>
      </c>
      <c r="G138" s="21">
        <v>16.8</v>
      </c>
      <c r="H138" s="21">
        <v>13.8</v>
      </c>
      <c r="I138" s="22">
        <v>20.100000000000001</v>
      </c>
      <c r="J138" s="44">
        <v>17687.3</v>
      </c>
      <c r="K138" s="21">
        <v>2755.1</v>
      </c>
      <c r="L138" s="21">
        <v>2433.4</v>
      </c>
      <c r="M138" s="21">
        <v>3110.1</v>
      </c>
      <c r="N138" s="21">
        <v>15.6</v>
      </c>
      <c r="O138" s="21">
        <v>13.8</v>
      </c>
      <c r="P138" s="22">
        <v>17.600000000000001</v>
      </c>
      <c r="Q138" s="35">
        <v>73121</v>
      </c>
      <c r="R138" s="21">
        <v>8952.1</v>
      </c>
      <c r="S138" s="21">
        <v>7810.7</v>
      </c>
      <c r="T138" s="21">
        <v>10158.1</v>
      </c>
      <c r="U138" s="21">
        <v>12.2</v>
      </c>
      <c r="V138" s="21">
        <v>10.7</v>
      </c>
      <c r="W138" s="22">
        <v>13.9</v>
      </c>
    </row>
    <row r="139" spans="1:23">
      <c r="A139" s="6" t="s">
        <v>558</v>
      </c>
      <c r="B139" s="55" t="s">
        <v>559</v>
      </c>
      <c r="C139" s="44">
        <v>5187.3</v>
      </c>
      <c r="D139" s="21">
        <v>864.2</v>
      </c>
      <c r="E139" s="21">
        <v>711</v>
      </c>
      <c r="F139" s="21">
        <v>1030.5999999999999</v>
      </c>
      <c r="G139" s="21">
        <v>16.7</v>
      </c>
      <c r="H139" s="21">
        <v>13.7</v>
      </c>
      <c r="I139" s="22">
        <v>19.899999999999999</v>
      </c>
      <c r="J139" s="44">
        <v>15509.8</v>
      </c>
      <c r="K139" s="21">
        <v>2792</v>
      </c>
      <c r="L139" s="21">
        <v>2554</v>
      </c>
      <c r="M139" s="21">
        <v>3064.3</v>
      </c>
      <c r="N139" s="21">
        <v>18</v>
      </c>
      <c r="O139" s="21">
        <v>16.5</v>
      </c>
      <c r="P139" s="22">
        <v>19.8</v>
      </c>
      <c r="Q139" s="35">
        <v>45189</v>
      </c>
      <c r="R139" s="21">
        <v>6234.7</v>
      </c>
      <c r="S139" s="21">
        <v>5582.6</v>
      </c>
      <c r="T139" s="21">
        <v>6912.7</v>
      </c>
      <c r="U139" s="21">
        <v>13.8</v>
      </c>
      <c r="V139" s="21">
        <v>12.4</v>
      </c>
      <c r="W139" s="22">
        <v>15.3</v>
      </c>
    </row>
    <row r="140" spans="1:23">
      <c r="A140" s="6" t="s">
        <v>532</v>
      </c>
      <c r="B140" s="55" t="s">
        <v>533</v>
      </c>
      <c r="C140" s="44">
        <v>40930.800000000003</v>
      </c>
      <c r="D140" s="21">
        <v>7057.6</v>
      </c>
      <c r="E140" s="21">
        <v>5828.8</v>
      </c>
      <c r="F140" s="21">
        <v>8367.2000000000007</v>
      </c>
      <c r="G140" s="21">
        <v>17.2</v>
      </c>
      <c r="H140" s="21">
        <v>14.2</v>
      </c>
      <c r="I140" s="22">
        <v>20.399999999999999</v>
      </c>
      <c r="J140" s="44">
        <v>83606.3</v>
      </c>
      <c r="K140" s="21">
        <v>15124</v>
      </c>
      <c r="L140" s="21">
        <v>13696.2</v>
      </c>
      <c r="M140" s="21">
        <v>16722.8</v>
      </c>
      <c r="N140" s="21">
        <v>18.100000000000001</v>
      </c>
      <c r="O140" s="21">
        <v>16.399999999999999</v>
      </c>
      <c r="P140" s="22">
        <v>20</v>
      </c>
      <c r="Q140" s="35">
        <v>196122.9</v>
      </c>
      <c r="R140" s="21">
        <v>27176.2</v>
      </c>
      <c r="S140" s="21">
        <v>24207.8</v>
      </c>
      <c r="T140" s="21">
        <v>30280.1</v>
      </c>
      <c r="U140" s="21">
        <v>13.9</v>
      </c>
      <c r="V140" s="21">
        <v>12.3</v>
      </c>
      <c r="W140" s="22">
        <v>15.4</v>
      </c>
    </row>
    <row r="141" spans="1:23">
      <c r="A141" s="6" t="s">
        <v>660</v>
      </c>
      <c r="B141" s="55" t="s">
        <v>661</v>
      </c>
      <c r="C141" s="44">
        <v>12643.3</v>
      </c>
      <c r="D141" s="21">
        <v>2533.9</v>
      </c>
      <c r="E141" s="21">
        <v>2100.4</v>
      </c>
      <c r="F141" s="21">
        <v>2981.3</v>
      </c>
      <c r="G141" s="21">
        <v>20</v>
      </c>
      <c r="H141" s="21">
        <v>16.600000000000001</v>
      </c>
      <c r="I141" s="22">
        <v>23.6</v>
      </c>
      <c r="J141" s="44">
        <v>17443.599999999999</v>
      </c>
      <c r="K141" s="21">
        <v>3199.4</v>
      </c>
      <c r="L141" s="21">
        <v>2856.1</v>
      </c>
      <c r="M141" s="21">
        <v>3595.9</v>
      </c>
      <c r="N141" s="21">
        <v>18.3</v>
      </c>
      <c r="O141" s="21">
        <v>16.399999999999999</v>
      </c>
      <c r="P141" s="22">
        <v>20.6</v>
      </c>
      <c r="Q141" s="35">
        <v>98206.1</v>
      </c>
      <c r="R141" s="21">
        <v>14409.1</v>
      </c>
      <c r="S141" s="21">
        <v>12669.3</v>
      </c>
      <c r="T141" s="21">
        <v>16238.7</v>
      </c>
      <c r="U141" s="21">
        <v>14.7</v>
      </c>
      <c r="V141" s="21">
        <v>12.9</v>
      </c>
      <c r="W141" s="22">
        <v>16.5</v>
      </c>
    </row>
    <row r="142" spans="1:23">
      <c r="A142" s="6" t="s">
        <v>438</v>
      </c>
      <c r="B142" s="55" t="s">
        <v>439</v>
      </c>
      <c r="C142" s="44">
        <v>5426.2</v>
      </c>
      <c r="D142" s="21">
        <v>963.2</v>
      </c>
      <c r="E142" s="21">
        <v>782.9</v>
      </c>
      <c r="F142" s="21">
        <v>1155.7</v>
      </c>
      <c r="G142" s="21">
        <v>17.8</v>
      </c>
      <c r="H142" s="21">
        <v>14.4</v>
      </c>
      <c r="I142" s="22">
        <v>21.3</v>
      </c>
      <c r="J142" s="44">
        <v>18590.099999999999</v>
      </c>
      <c r="K142" s="21">
        <v>2937.7</v>
      </c>
      <c r="L142" s="21">
        <v>2672.1</v>
      </c>
      <c r="M142" s="21">
        <v>3228.1</v>
      </c>
      <c r="N142" s="21">
        <v>15.8</v>
      </c>
      <c r="O142" s="21">
        <v>14.4</v>
      </c>
      <c r="P142" s="22">
        <v>17.399999999999999</v>
      </c>
      <c r="Q142" s="35">
        <v>31681.7</v>
      </c>
      <c r="R142" s="21">
        <v>4014.1</v>
      </c>
      <c r="S142" s="21">
        <v>3591.6</v>
      </c>
      <c r="T142" s="21">
        <v>4449.1000000000004</v>
      </c>
      <c r="U142" s="21">
        <v>12.7</v>
      </c>
      <c r="V142" s="21">
        <v>11.3</v>
      </c>
      <c r="W142" s="22">
        <v>14</v>
      </c>
    </row>
    <row r="143" spans="1:23">
      <c r="A143" s="6" t="s">
        <v>706</v>
      </c>
      <c r="B143" s="55" t="s">
        <v>707</v>
      </c>
      <c r="C143" s="44">
        <v>8976.6</v>
      </c>
      <c r="D143" s="21">
        <v>1411.9</v>
      </c>
      <c r="E143" s="21">
        <v>1149.7</v>
      </c>
      <c r="F143" s="21">
        <v>1688.9</v>
      </c>
      <c r="G143" s="21">
        <v>15.7</v>
      </c>
      <c r="H143" s="21">
        <v>12.8</v>
      </c>
      <c r="I143" s="22">
        <v>18.8</v>
      </c>
      <c r="J143" s="44">
        <v>25229.8</v>
      </c>
      <c r="K143" s="21">
        <v>4255.3</v>
      </c>
      <c r="L143" s="21">
        <v>3776.5</v>
      </c>
      <c r="M143" s="21">
        <v>4793.5</v>
      </c>
      <c r="N143" s="21">
        <v>16.899999999999999</v>
      </c>
      <c r="O143" s="21">
        <v>15</v>
      </c>
      <c r="P143" s="22">
        <v>19</v>
      </c>
      <c r="Q143" s="35">
        <v>70516.600000000006</v>
      </c>
      <c r="R143" s="21">
        <v>8945.7000000000007</v>
      </c>
      <c r="S143" s="21">
        <v>7819.6</v>
      </c>
      <c r="T143" s="21">
        <v>10138.9</v>
      </c>
      <c r="U143" s="21">
        <v>12.7</v>
      </c>
      <c r="V143" s="21">
        <v>11.1</v>
      </c>
      <c r="W143" s="22">
        <v>14.4</v>
      </c>
    </row>
    <row r="144" spans="1:23">
      <c r="A144" s="6" t="s">
        <v>622</v>
      </c>
      <c r="B144" s="55" t="s">
        <v>623</v>
      </c>
      <c r="C144" s="44">
        <v>6146.4</v>
      </c>
      <c r="D144" s="21">
        <v>844.9</v>
      </c>
      <c r="E144" s="21">
        <v>677.3</v>
      </c>
      <c r="F144" s="21">
        <v>1031.9000000000001</v>
      </c>
      <c r="G144" s="21">
        <v>13.7</v>
      </c>
      <c r="H144" s="21">
        <v>11</v>
      </c>
      <c r="I144" s="22">
        <v>16.8</v>
      </c>
      <c r="J144" s="44">
        <v>19006.7</v>
      </c>
      <c r="K144" s="21">
        <v>2791.4</v>
      </c>
      <c r="L144" s="21">
        <v>2510.1</v>
      </c>
      <c r="M144" s="21">
        <v>3089.6</v>
      </c>
      <c r="N144" s="21">
        <v>14.7</v>
      </c>
      <c r="O144" s="21">
        <v>13.2</v>
      </c>
      <c r="P144" s="22">
        <v>16.3</v>
      </c>
      <c r="Q144" s="35">
        <v>31755.9</v>
      </c>
      <c r="R144" s="21">
        <v>3630.7</v>
      </c>
      <c r="S144" s="21">
        <v>3222.6</v>
      </c>
      <c r="T144" s="21">
        <v>4053.6</v>
      </c>
      <c r="U144" s="21">
        <v>11.4</v>
      </c>
      <c r="V144" s="21">
        <v>10.1</v>
      </c>
      <c r="W144" s="22">
        <v>12.8</v>
      </c>
    </row>
    <row r="145" spans="1:23">
      <c r="A145" s="6" t="s">
        <v>308</v>
      </c>
      <c r="B145" s="55" t="s">
        <v>309</v>
      </c>
      <c r="C145" s="44">
        <v>7198.2</v>
      </c>
      <c r="D145" s="21">
        <v>1390</v>
      </c>
      <c r="E145" s="21">
        <v>1152.8</v>
      </c>
      <c r="F145" s="21">
        <v>1639.4</v>
      </c>
      <c r="G145" s="21">
        <v>19.3</v>
      </c>
      <c r="H145" s="21">
        <v>16</v>
      </c>
      <c r="I145" s="22">
        <v>22.8</v>
      </c>
      <c r="J145" s="44">
        <v>15294.9</v>
      </c>
      <c r="K145" s="21">
        <v>2908.6</v>
      </c>
      <c r="L145" s="21">
        <v>2639.9</v>
      </c>
      <c r="M145" s="21">
        <v>3219.6</v>
      </c>
      <c r="N145" s="21">
        <v>19</v>
      </c>
      <c r="O145" s="21">
        <v>17.3</v>
      </c>
      <c r="P145" s="22">
        <v>21.1</v>
      </c>
      <c r="Q145" s="35">
        <v>15358.9</v>
      </c>
      <c r="R145" s="21">
        <v>2193.1</v>
      </c>
      <c r="S145" s="21">
        <v>1948.2</v>
      </c>
      <c r="T145" s="21">
        <v>2443.8000000000002</v>
      </c>
      <c r="U145" s="21">
        <v>14.3</v>
      </c>
      <c r="V145" s="21">
        <v>12.7</v>
      </c>
      <c r="W145" s="22">
        <v>15.9</v>
      </c>
    </row>
    <row r="146" spans="1:23">
      <c r="A146" s="6" t="s">
        <v>324</v>
      </c>
      <c r="B146" s="55" t="s">
        <v>325</v>
      </c>
      <c r="C146" s="44">
        <v>22347.5</v>
      </c>
      <c r="D146" s="21">
        <v>4817.7</v>
      </c>
      <c r="E146" s="21">
        <v>3981.4</v>
      </c>
      <c r="F146" s="21">
        <v>5717</v>
      </c>
      <c r="G146" s="21">
        <v>21.6</v>
      </c>
      <c r="H146" s="21">
        <v>17.8</v>
      </c>
      <c r="I146" s="22">
        <v>25.6</v>
      </c>
      <c r="J146" s="44">
        <v>53465.3</v>
      </c>
      <c r="K146" s="21">
        <v>11800.4</v>
      </c>
      <c r="L146" s="21">
        <v>10415.799999999999</v>
      </c>
      <c r="M146" s="21">
        <v>13335.9</v>
      </c>
      <c r="N146" s="21">
        <v>22.1</v>
      </c>
      <c r="O146" s="21">
        <v>19.5</v>
      </c>
      <c r="P146" s="22">
        <v>24.9</v>
      </c>
      <c r="Q146" s="35">
        <v>111925.1</v>
      </c>
      <c r="R146" s="21">
        <v>18991.7</v>
      </c>
      <c r="S146" s="21">
        <v>16505.400000000001</v>
      </c>
      <c r="T146" s="21">
        <v>21746</v>
      </c>
      <c r="U146" s="21">
        <v>17</v>
      </c>
      <c r="V146" s="21">
        <v>14.7</v>
      </c>
      <c r="W146" s="22">
        <v>19.399999999999999</v>
      </c>
    </row>
    <row r="147" spans="1:23">
      <c r="A147" s="6" t="s">
        <v>634</v>
      </c>
      <c r="B147" s="55" t="s">
        <v>635</v>
      </c>
      <c r="C147" s="44">
        <v>8014.2</v>
      </c>
      <c r="D147" s="21">
        <v>1391.2</v>
      </c>
      <c r="E147" s="21">
        <v>1147.9000000000001</v>
      </c>
      <c r="F147" s="21">
        <v>1652.8</v>
      </c>
      <c r="G147" s="21">
        <v>17.399999999999999</v>
      </c>
      <c r="H147" s="21">
        <v>14.3</v>
      </c>
      <c r="I147" s="22">
        <v>20.6</v>
      </c>
      <c r="J147" s="44">
        <v>16818.5</v>
      </c>
      <c r="K147" s="21">
        <v>3000.3</v>
      </c>
      <c r="L147" s="21">
        <v>2700.3</v>
      </c>
      <c r="M147" s="21">
        <v>3345.1</v>
      </c>
      <c r="N147" s="21">
        <v>17.8</v>
      </c>
      <c r="O147" s="21">
        <v>16.100000000000001</v>
      </c>
      <c r="P147" s="22">
        <v>19.899999999999999</v>
      </c>
      <c r="Q147" s="35">
        <v>53427.3</v>
      </c>
      <c r="R147" s="21">
        <v>7703.6</v>
      </c>
      <c r="S147" s="21">
        <v>6814.3</v>
      </c>
      <c r="T147" s="21">
        <v>8607.5</v>
      </c>
      <c r="U147" s="21">
        <v>14.4</v>
      </c>
      <c r="V147" s="21">
        <v>12.8</v>
      </c>
      <c r="W147" s="22">
        <v>16.100000000000001</v>
      </c>
    </row>
    <row r="148" spans="1:23">
      <c r="A148" s="6" t="s">
        <v>602</v>
      </c>
      <c r="B148" s="55" t="s">
        <v>603</v>
      </c>
      <c r="C148" s="44">
        <v>11626.4</v>
      </c>
      <c r="D148" s="21">
        <v>1757.9</v>
      </c>
      <c r="E148" s="21">
        <v>1432.5</v>
      </c>
      <c r="F148" s="21">
        <v>2121.1</v>
      </c>
      <c r="G148" s="21">
        <v>15.1</v>
      </c>
      <c r="H148" s="21">
        <v>12.3</v>
      </c>
      <c r="I148" s="22">
        <v>18.2</v>
      </c>
      <c r="J148" s="44">
        <v>21202.2</v>
      </c>
      <c r="K148" s="21">
        <v>3427.8</v>
      </c>
      <c r="L148" s="21">
        <v>3098.6</v>
      </c>
      <c r="M148" s="21">
        <v>3782.3</v>
      </c>
      <c r="N148" s="21">
        <v>16.2</v>
      </c>
      <c r="O148" s="21">
        <v>14.6</v>
      </c>
      <c r="P148" s="22">
        <v>17.8</v>
      </c>
      <c r="Q148" s="35">
        <v>50277.4</v>
      </c>
      <c r="R148" s="21">
        <v>6397</v>
      </c>
      <c r="S148" s="21">
        <v>5710</v>
      </c>
      <c r="T148" s="21">
        <v>7085.7</v>
      </c>
      <c r="U148" s="21">
        <v>12.7</v>
      </c>
      <c r="V148" s="21">
        <v>11.4</v>
      </c>
      <c r="W148" s="22">
        <v>14.1</v>
      </c>
    </row>
    <row r="149" spans="1:23">
      <c r="A149" s="6" t="s">
        <v>736</v>
      </c>
      <c r="B149" s="55" t="s">
        <v>737</v>
      </c>
      <c r="C149" s="44">
        <v>1698.4</v>
      </c>
      <c r="D149" s="21">
        <v>356.4</v>
      </c>
      <c r="E149" s="21">
        <v>288.7</v>
      </c>
      <c r="F149" s="21">
        <v>429.1</v>
      </c>
      <c r="G149" s="21">
        <v>21</v>
      </c>
      <c r="H149" s="21">
        <v>17</v>
      </c>
      <c r="I149" s="22">
        <v>25.3</v>
      </c>
      <c r="J149" s="44">
        <v>5965.4</v>
      </c>
      <c r="K149" s="21">
        <v>849.9</v>
      </c>
      <c r="L149" s="21">
        <v>759.9</v>
      </c>
      <c r="M149" s="21">
        <v>950.3</v>
      </c>
      <c r="N149" s="21">
        <v>14.2</v>
      </c>
      <c r="O149" s="21">
        <v>12.7</v>
      </c>
      <c r="P149" s="22">
        <v>15.9</v>
      </c>
      <c r="Q149" s="35">
        <v>29700.2</v>
      </c>
      <c r="R149" s="21">
        <v>3653.6</v>
      </c>
      <c r="S149" s="21">
        <v>3253.1</v>
      </c>
      <c r="T149" s="21">
        <v>4076.4</v>
      </c>
      <c r="U149" s="21">
        <v>12.3</v>
      </c>
      <c r="V149" s="21">
        <v>11</v>
      </c>
      <c r="W149" s="22">
        <v>13.7</v>
      </c>
    </row>
    <row r="150" spans="1:23">
      <c r="A150" s="6" t="s">
        <v>636</v>
      </c>
      <c r="B150" s="55" t="s">
        <v>637</v>
      </c>
      <c r="C150" s="44">
        <v>1154.7</v>
      </c>
      <c r="D150" s="21">
        <v>209</v>
      </c>
      <c r="E150" s="21">
        <v>169.7</v>
      </c>
      <c r="F150" s="21">
        <v>252.3</v>
      </c>
      <c r="G150" s="21">
        <v>18.100000000000001</v>
      </c>
      <c r="H150" s="21">
        <v>14.7</v>
      </c>
      <c r="I150" s="22">
        <v>21.9</v>
      </c>
      <c r="J150" s="44">
        <v>12106.6</v>
      </c>
      <c r="K150" s="21">
        <v>1841.2</v>
      </c>
      <c r="L150" s="21">
        <v>1661.5</v>
      </c>
      <c r="M150" s="21">
        <v>2035.4</v>
      </c>
      <c r="N150" s="21">
        <v>15.2</v>
      </c>
      <c r="O150" s="21">
        <v>13.7</v>
      </c>
      <c r="P150" s="22">
        <v>16.8</v>
      </c>
      <c r="Q150" s="35">
        <v>33915.800000000003</v>
      </c>
      <c r="R150" s="21">
        <v>4088.5</v>
      </c>
      <c r="S150" s="21">
        <v>3647.9</v>
      </c>
      <c r="T150" s="21">
        <v>4551.1000000000004</v>
      </c>
      <c r="U150" s="21">
        <v>12.1</v>
      </c>
      <c r="V150" s="21">
        <v>10.8</v>
      </c>
      <c r="W150" s="22">
        <v>13.4</v>
      </c>
    </row>
    <row r="151" spans="1:23">
      <c r="A151" s="6" t="s">
        <v>474</v>
      </c>
      <c r="B151" s="55" t="s">
        <v>475</v>
      </c>
      <c r="C151" s="44">
        <v>25845.1</v>
      </c>
      <c r="D151" s="21">
        <v>5251.2</v>
      </c>
      <c r="E151" s="21">
        <v>4319.3</v>
      </c>
      <c r="F151" s="21">
        <v>6260.3</v>
      </c>
      <c r="G151" s="21">
        <v>20.3</v>
      </c>
      <c r="H151" s="21">
        <v>16.7</v>
      </c>
      <c r="I151" s="22">
        <v>24.2</v>
      </c>
      <c r="J151" s="44">
        <v>37014</v>
      </c>
      <c r="K151" s="21">
        <v>7616</v>
      </c>
      <c r="L151" s="21">
        <v>6645.7</v>
      </c>
      <c r="M151" s="21">
        <v>8707.5</v>
      </c>
      <c r="N151" s="21">
        <v>20.6</v>
      </c>
      <c r="O151" s="21">
        <v>18</v>
      </c>
      <c r="P151" s="22">
        <v>23.5</v>
      </c>
      <c r="Q151" s="35">
        <v>104068.8</v>
      </c>
      <c r="R151" s="21">
        <v>16510.5</v>
      </c>
      <c r="S151" s="21">
        <v>14211.1</v>
      </c>
      <c r="T151" s="21">
        <v>19125</v>
      </c>
      <c r="U151" s="21">
        <v>15.9</v>
      </c>
      <c r="V151" s="21">
        <v>13.7</v>
      </c>
      <c r="W151" s="22">
        <v>18.399999999999999</v>
      </c>
    </row>
    <row r="152" spans="1:23">
      <c r="A152" s="6" t="s">
        <v>382</v>
      </c>
      <c r="B152" s="55" t="s">
        <v>383</v>
      </c>
      <c r="C152" s="44">
        <v>7612.9</v>
      </c>
      <c r="D152" s="21">
        <v>1420.9</v>
      </c>
      <c r="E152" s="21">
        <v>1172.3</v>
      </c>
      <c r="F152" s="21">
        <v>1683.3</v>
      </c>
      <c r="G152" s="21">
        <v>18.7</v>
      </c>
      <c r="H152" s="21">
        <v>15.4</v>
      </c>
      <c r="I152" s="22">
        <v>22.1</v>
      </c>
      <c r="J152" s="44">
        <v>11789.5</v>
      </c>
      <c r="K152" s="21">
        <v>2549.3000000000002</v>
      </c>
      <c r="L152" s="21">
        <v>2317.6</v>
      </c>
      <c r="M152" s="21">
        <v>2819.7</v>
      </c>
      <c r="N152" s="21">
        <v>21.6</v>
      </c>
      <c r="O152" s="21">
        <v>19.7</v>
      </c>
      <c r="P152" s="22">
        <v>23.9</v>
      </c>
      <c r="Q152" s="35">
        <v>32361.599999999999</v>
      </c>
      <c r="R152" s="21">
        <v>5190.5</v>
      </c>
      <c r="S152" s="21">
        <v>4595.7</v>
      </c>
      <c r="T152" s="21">
        <v>5806.4</v>
      </c>
      <c r="U152" s="21">
        <v>16</v>
      </c>
      <c r="V152" s="21">
        <v>14.2</v>
      </c>
      <c r="W152" s="22">
        <v>17.899999999999999</v>
      </c>
    </row>
    <row r="153" spans="1:23">
      <c r="A153" s="6" t="s">
        <v>510</v>
      </c>
      <c r="B153" s="55" t="s">
        <v>511</v>
      </c>
      <c r="C153" s="44">
        <v>13357.3</v>
      </c>
      <c r="D153" s="21">
        <v>2473.4</v>
      </c>
      <c r="E153" s="21">
        <v>2054.1999999999998</v>
      </c>
      <c r="F153" s="21">
        <v>2929.3</v>
      </c>
      <c r="G153" s="21">
        <v>18.5</v>
      </c>
      <c r="H153" s="21">
        <v>15.4</v>
      </c>
      <c r="I153" s="22">
        <v>21.9</v>
      </c>
      <c r="J153" s="44">
        <v>34930.199999999997</v>
      </c>
      <c r="K153" s="21">
        <v>6332.4</v>
      </c>
      <c r="L153" s="21">
        <v>5754.2</v>
      </c>
      <c r="M153" s="21">
        <v>6991</v>
      </c>
      <c r="N153" s="21">
        <v>18.100000000000001</v>
      </c>
      <c r="O153" s="21">
        <v>16.5</v>
      </c>
      <c r="P153" s="22">
        <v>20</v>
      </c>
      <c r="Q153" s="35">
        <v>71402.5</v>
      </c>
      <c r="R153" s="21">
        <v>9900.9</v>
      </c>
      <c r="S153" s="21">
        <v>8824.7000000000007</v>
      </c>
      <c r="T153" s="21">
        <v>11007.9</v>
      </c>
      <c r="U153" s="21">
        <v>13.9</v>
      </c>
      <c r="V153" s="21">
        <v>12.4</v>
      </c>
      <c r="W153" s="22">
        <v>15.4</v>
      </c>
    </row>
    <row r="154" spans="1:23">
      <c r="A154" s="6" t="s">
        <v>662</v>
      </c>
      <c r="B154" s="55" t="s">
        <v>663</v>
      </c>
      <c r="C154" s="44">
        <v>1683.9</v>
      </c>
      <c r="D154" s="21">
        <v>288.60000000000002</v>
      </c>
      <c r="E154" s="21">
        <v>234.1</v>
      </c>
      <c r="F154" s="21">
        <v>347.2</v>
      </c>
      <c r="G154" s="21">
        <v>17.100000000000001</v>
      </c>
      <c r="H154" s="21">
        <v>13.9</v>
      </c>
      <c r="I154" s="22">
        <v>20.6</v>
      </c>
      <c r="J154" s="44">
        <v>7967.3</v>
      </c>
      <c r="K154" s="21">
        <v>1251.5999999999999</v>
      </c>
      <c r="L154" s="21">
        <v>1125.3</v>
      </c>
      <c r="M154" s="21">
        <v>1385.6</v>
      </c>
      <c r="N154" s="21">
        <v>15.7</v>
      </c>
      <c r="O154" s="21">
        <v>14.1</v>
      </c>
      <c r="P154" s="22">
        <v>17.399999999999999</v>
      </c>
      <c r="Q154" s="35">
        <v>18841.8</v>
      </c>
      <c r="R154" s="21">
        <v>2167.1999999999998</v>
      </c>
      <c r="S154" s="21">
        <v>1917.7</v>
      </c>
      <c r="T154" s="21">
        <v>2420.1</v>
      </c>
      <c r="U154" s="21">
        <v>11.5</v>
      </c>
      <c r="V154" s="21">
        <v>10.199999999999999</v>
      </c>
      <c r="W154" s="22">
        <v>12.8</v>
      </c>
    </row>
    <row r="155" spans="1:23">
      <c r="A155" s="6" t="s">
        <v>844</v>
      </c>
      <c r="B155" s="55" t="s">
        <v>845</v>
      </c>
      <c r="C155" s="44">
        <v>4731.1000000000004</v>
      </c>
      <c r="D155" s="21">
        <v>577.5</v>
      </c>
      <c r="E155" s="21">
        <v>462.2</v>
      </c>
      <c r="F155" s="21">
        <v>709.6</v>
      </c>
      <c r="G155" s="21">
        <v>12.2</v>
      </c>
      <c r="H155" s="21">
        <v>9.8000000000000007</v>
      </c>
      <c r="I155" s="22">
        <v>15</v>
      </c>
      <c r="J155" s="44">
        <v>16434.5</v>
      </c>
      <c r="K155" s="21">
        <v>2342.9</v>
      </c>
      <c r="L155" s="21">
        <v>2108.3000000000002</v>
      </c>
      <c r="M155" s="21">
        <v>2597.5</v>
      </c>
      <c r="N155" s="21">
        <v>14.3</v>
      </c>
      <c r="O155" s="21">
        <v>12.8</v>
      </c>
      <c r="P155" s="22">
        <v>15.8</v>
      </c>
      <c r="Q155" s="35">
        <v>62587.4</v>
      </c>
      <c r="R155" s="21">
        <v>6802.6</v>
      </c>
      <c r="S155" s="21">
        <v>6056.7</v>
      </c>
      <c r="T155" s="21">
        <v>7605.9</v>
      </c>
      <c r="U155" s="21">
        <v>10.9</v>
      </c>
      <c r="V155" s="21">
        <v>9.6999999999999993</v>
      </c>
      <c r="W155" s="22">
        <v>12.2</v>
      </c>
    </row>
    <row r="156" spans="1:23">
      <c r="A156" s="6" t="s">
        <v>570</v>
      </c>
      <c r="B156" s="55" t="s">
        <v>571</v>
      </c>
      <c r="C156" s="44">
        <v>4635</v>
      </c>
      <c r="D156" s="21">
        <v>741.7</v>
      </c>
      <c r="E156" s="21">
        <v>598.5</v>
      </c>
      <c r="F156" s="21">
        <v>899.7</v>
      </c>
      <c r="G156" s="21">
        <v>16</v>
      </c>
      <c r="H156" s="21">
        <v>12.9</v>
      </c>
      <c r="I156" s="22">
        <v>19.399999999999999</v>
      </c>
      <c r="J156" s="44">
        <v>12724.4</v>
      </c>
      <c r="K156" s="21">
        <v>1950.5</v>
      </c>
      <c r="L156" s="21">
        <v>1747.1</v>
      </c>
      <c r="M156" s="21">
        <v>2169.1</v>
      </c>
      <c r="N156" s="21">
        <v>15.3</v>
      </c>
      <c r="O156" s="21">
        <v>13.7</v>
      </c>
      <c r="P156" s="22">
        <v>17</v>
      </c>
      <c r="Q156" s="35">
        <v>27353.599999999999</v>
      </c>
      <c r="R156" s="21">
        <v>3384.4</v>
      </c>
      <c r="S156" s="21">
        <v>3004.3</v>
      </c>
      <c r="T156" s="21">
        <v>3780.3</v>
      </c>
      <c r="U156" s="21">
        <v>12.4</v>
      </c>
      <c r="V156" s="21">
        <v>11</v>
      </c>
      <c r="W156" s="22">
        <v>13.8</v>
      </c>
    </row>
    <row r="157" spans="1:23">
      <c r="A157" s="6" t="s">
        <v>502</v>
      </c>
      <c r="B157" s="55" t="s">
        <v>503</v>
      </c>
      <c r="C157" s="44">
        <v>6367.4</v>
      </c>
      <c r="D157" s="21">
        <v>1124.5999999999999</v>
      </c>
      <c r="E157" s="21">
        <v>911</v>
      </c>
      <c r="F157" s="21">
        <v>1359.8</v>
      </c>
      <c r="G157" s="21">
        <v>17.7</v>
      </c>
      <c r="H157" s="21">
        <v>14.3</v>
      </c>
      <c r="I157" s="22">
        <v>21.4</v>
      </c>
      <c r="J157" s="44">
        <v>17716.3</v>
      </c>
      <c r="K157" s="21">
        <v>2869.8</v>
      </c>
      <c r="L157" s="21">
        <v>2572.6</v>
      </c>
      <c r="M157" s="21">
        <v>3185</v>
      </c>
      <c r="N157" s="21">
        <v>16.2</v>
      </c>
      <c r="O157" s="21">
        <v>14.5</v>
      </c>
      <c r="P157" s="22">
        <v>18</v>
      </c>
      <c r="Q157" s="35">
        <v>34593.199999999997</v>
      </c>
      <c r="R157" s="21">
        <v>4263.3999999999996</v>
      </c>
      <c r="S157" s="21">
        <v>3789.1</v>
      </c>
      <c r="T157" s="21">
        <v>4767.6000000000004</v>
      </c>
      <c r="U157" s="21">
        <v>12.3</v>
      </c>
      <c r="V157" s="21">
        <v>11</v>
      </c>
      <c r="W157" s="22">
        <v>13.8</v>
      </c>
    </row>
    <row r="158" spans="1:23">
      <c r="A158" s="6" t="s">
        <v>778</v>
      </c>
      <c r="B158" s="55" t="s">
        <v>779</v>
      </c>
      <c r="C158" s="44">
        <v>3912</v>
      </c>
      <c r="D158" s="21">
        <v>530.9</v>
      </c>
      <c r="E158" s="21">
        <v>422.7</v>
      </c>
      <c r="F158" s="21">
        <v>657.8</v>
      </c>
      <c r="G158" s="21">
        <v>13.6</v>
      </c>
      <c r="H158" s="21">
        <v>10.8</v>
      </c>
      <c r="I158" s="22">
        <v>16.8</v>
      </c>
      <c r="J158" s="44">
        <v>24623.599999999999</v>
      </c>
      <c r="K158" s="21">
        <v>3241.3</v>
      </c>
      <c r="L158" s="21">
        <v>2828.9</v>
      </c>
      <c r="M158" s="21">
        <v>3644.6</v>
      </c>
      <c r="N158" s="21">
        <v>13.2</v>
      </c>
      <c r="O158" s="21">
        <v>11.5</v>
      </c>
      <c r="P158" s="22">
        <v>14.8</v>
      </c>
      <c r="Q158" s="35">
        <v>48239.5</v>
      </c>
      <c r="R158" s="21">
        <v>5020</v>
      </c>
      <c r="S158" s="21">
        <v>4371.3</v>
      </c>
      <c r="T158" s="21">
        <v>5707.9</v>
      </c>
      <c r="U158" s="21">
        <v>10.4</v>
      </c>
      <c r="V158" s="21">
        <v>9.1</v>
      </c>
      <c r="W158" s="22">
        <v>11.8</v>
      </c>
    </row>
    <row r="159" spans="1:23">
      <c r="A159" s="6" t="s">
        <v>346</v>
      </c>
      <c r="B159" s="55" t="s">
        <v>347</v>
      </c>
      <c r="C159" s="44">
        <v>8409.7000000000007</v>
      </c>
      <c r="D159" s="21">
        <v>1857.2</v>
      </c>
      <c r="E159" s="21">
        <v>1547.2</v>
      </c>
      <c r="F159" s="21">
        <v>2179.5</v>
      </c>
      <c r="G159" s="21">
        <v>22.1</v>
      </c>
      <c r="H159" s="21">
        <v>18.399999999999999</v>
      </c>
      <c r="I159" s="22">
        <v>25.9</v>
      </c>
      <c r="J159" s="44">
        <v>13274</v>
      </c>
      <c r="K159" s="21">
        <v>2855.1</v>
      </c>
      <c r="L159" s="21">
        <v>2560.9</v>
      </c>
      <c r="M159" s="21">
        <v>3181.3</v>
      </c>
      <c r="N159" s="21">
        <v>21.5</v>
      </c>
      <c r="O159" s="21">
        <v>19.3</v>
      </c>
      <c r="P159" s="22">
        <v>24</v>
      </c>
      <c r="Q159" s="35">
        <v>37922.300000000003</v>
      </c>
      <c r="R159" s="21">
        <v>6163.9</v>
      </c>
      <c r="S159" s="21">
        <v>5421.8</v>
      </c>
      <c r="T159" s="21">
        <v>6947.7</v>
      </c>
      <c r="U159" s="21">
        <v>16.3</v>
      </c>
      <c r="V159" s="21">
        <v>14.3</v>
      </c>
      <c r="W159" s="22">
        <v>18.3</v>
      </c>
    </row>
    <row r="160" spans="1:23">
      <c r="A160" s="6" t="s">
        <v>758</v>
      </c>
      <c r="B160" s="55" t="s">
        <v>759</v>
      </c>
      <c r="C160" s="44">
        <v>13011.5</v>
      </c>
      <c r="D160" s="21">
        <v>2011.8</v>
      </c>
      <c r="E160" s="21">
        <v>1647.8</v>
      </c>
      <c r="F160" s="21">
        <v>2416.3000000000002</v>
      </c>
      <c r="G160" s="21">
        <v>15.5</v>
      </c>
      <c r="H160" s="21">
        <v>12.7</v>
      </c>
      <c r="I160" s="22">
        <v>18.600000000000001</v>
      </c>
      <c r="J160" s="44">
        <v>21575.9</v>
      </c>
      <c r="K160" s="21">
        <v>3539.4</v>
      </c>
      <c r="L160" s="21">
        <v>3204.9</v>
      </c>
      <c r="M160" s="21">
        <v>3896.6</v>
      </c>
      <c r="N160" s="21">
        <v>16.399999999999999</v>
      </c>
      <c r="O160" s="21">
        <v>14.9</v>
      </c>
      <c r="P160" s="22">
        <v>18.100000000000001</v>
      </c>
      <c r="Q160" s="35">
        <v>83849.600000000006</v>
      </c>
      <c r="R160" s="21">
        <v>9970.9</v>
      </c>
      <c r="S160" s="21">
        <v>8889</v>
      </c>
      <c r="T160" s="21">
        <v>11071.2</v>
      </c>
      <c r="U160" s="21">
        <v>11.9</v>
      </c>
      <c r="V160" s="21">
        <v>10.6</v>
      </c>
      <c r="W160" s="22">
        <v>13.2</v>
      </c>
    </row>
    <row r="161" spans="1:23">
      <c r="A161" s="6" t="s">
        <v>824</v>
      </c>
      <c r="B161" s="55" t="s">
        <v>825</v>
      </c>
      <c r="C161" s="44">
        <v>2340.3000000000002</v>
      </c>
      <c r="D161" s="21">
        <v>341</v>
      </c>
      <c r="E161" s="21">
        <v>273</v>
      </c>
      <c r="F161" s="21">
        <v>417.4</v>
      </c>
      <c r="G161" s="21">
        <v>14.6</v>
      </c>
      <c r="H161" s="21">
        <v>11.7</v>
      </c>
      <c r="I161" s="22">
        <v>17.8</v>
      </c>
      <c r="J161" s="44">
        <v>11273.6</v>
      </c>
      <c r="K161" s="21">
        <v>1424.6</v>
      </c>
      <c r="L161" s="21">
        <v>1261.8</v>
      </c>
      <c r="M161" s="21">
        <v>1596.8</v>
      </c>
      <c r="N161" s="21">
        <v>12.6</v>
      </c>
      <c r="O161" s="21">
        <v>11.2</v>
      </c>
      <c r="P161" s="22">
        <v>14.2</v>
      </c>
      <c r="Q161" s="35">
        <v>33923</v>
      </c>
      <c r="R161" s="21">
        <v>3523.1</v>
      </c>
      <c r="S161" s="21">
        <v>3104.1</v>
      </c>
      <c r="T161" s="21">
        <v>3972.4</v>
      </c>
      <c r="U161" s="21">
        <v>10.4</v>
      </c>
      <c r="V161" s="21">
        <v>9.1999999999999993</v>
      </c>
      <c r="W161" s="22">
        <v>11.7</v>
      </c>
    </row>
    <row r="162" spans="1:23">
      <c r="A162" s="6" t="s">
        <v>384</v>
      </c>
      <c r="B162" s="55" t="s">
        <v>385</v>
      </c>
      <c r="C162" s="44">
        <v>8963.7000000000007</v>
      </c>
      <c r="D162" s="21">
        <v>1492.8</v>
      </c>
      <c r="E162" s="21">
        <v>1210.7</v>
      </c>
      <c r="F162" s="21">
        <v>1799.1</v>
      </c>
      <c r="G162" s="21">
        <v>16.7</v>
      </c>
      <c r="H162" s="21">
        <v>13.5</v>
      </c>
      <c r="I162" s="22">
        <v>20.100000000000001</v>
      </c>
      <c r="J162" s="44">
        <v>34097</v>
      </c>
      <c r="K162" s="21">
        <v>5807.3</v>
      </c>
      <c r="L162" s="21">
        <v>5266.3</v>
      </c>
      <c r="M162" s="21">
        <v>6371</v>
      </c>
      <c r="N162" s="21">
        <v>17</v>
      </c>
      <c r="O162" s="21">
        <v>15.4</v>
      </c>
      <c r="P162" s="22">
        <v>18.7</v>
      </c>
      <c r="Q162" s="35">
        <v>59299.3</v>
      </c>
      <c r="R162" s="21">
        <v>7993.9</v>
      </c>
      <c r="S162" s="21">
        <v>7136.3</v>
      </c>
      <c r="T162" s="21">
        <v>8888.2000000000007</v>
      </c>
      <c r="U162" s="21">
        <v>13.5</v>
      </c>
      <c r="V162" s="21">
        <v>12</v>
      </c>
      <c r="W162" s="22">
        <v>15</v>
      </c>
    </row>
    <row r="163" spans="1:23">
      <c r="A163" s="6" t="s">
        <v>420</v>
      </c>
      <c r="B163" s="55" t="s">
        <v>421</v>
      </c>
      <c r="C163" s="44">
        <v>6983.9</v>
      </c>
      <c r="D163" s="21">
        <v>1384.8</v>
      </c>
      <c r="E163" s="21">
        <v>1138.0999999999999</v>
      </c>
      <c r="F163" s="21">
        <v>1644.1</v>
      </c>
      <c r="G163" s="21">
        <v>19.8</v>
      </c>
      <c r="H163" s="21">
        <v>16.3</v>
      </c>
      <c r="I163" s="22">
        <v>23.5</v>
      </c>
      <c r="J163" s="44">
        <v>18620.7</v>
      </c>
      <c r="K163" s="21">
        <v>3329.7</v>
      </c>
      <c r="L163" s="21">
        <v>3034.4</v>
      </c>
      <c r="M163" s="21">
        <v>3644.7</v>
      </c>
      <c r="N163" s="21">
        <v>17.899999999999999</v>
      </c>
      <c r="O163" s="21">
        <v>16.3</v>
      </c>
      <c r="P163" s="22">
        <v>19.600000000000001</v>
      </c>
      <c r="Q163" s="35">
        <v>38321.4</v>
      </c>
      <c r="R163" s="21">
        <v>5059.7</v>
      </c>
      <c r="S163" s="21">
        <v>4541.3</v>
      </c>
      <c r="T163" s="21">
        <v>5592.9</v>
      </c>
      <c r="U163" s="21">
        <v>13.2</v>
      </c>
      <c r="V163" s="21">
        <v>11.9</v>
      </c>
      <c r="W163" s="22">
        <v>14.6</v>
      </c>
    </row>
    <row r="164" spans="1:23">
      <c r="A164" s="6" t="s">
        <v>504</v>
      </c>
      <c r="B164" s="55" t="s">
        <v>505</v>
      </c>
      <c r="C164" s="44">
        <v>7357.9</v>
      </c>
      <c r="D164" s="21">
        <v>1266.8</v>
      </c>
      <c r="E164" s="21">
        <v>1042.3</v>
      </c>
      <c r="F164" s="21">
        <v>1513.9</v>
      </c>
      <c r="G164" s="21">
        <v>17.2</v>
      </c>
      <c r="H164" s="21">
        <v>14.2</v>
      </c>
      <c r="I164" s="22">
        <v>20.6</v>
      </c>
      <c r="J164" s="44">
        <v>16755</v>
      </c>
      <c r="K164" s="21">
        <v>3109.5</v>
      </c>
      <c r="L164" s="21">
        <v>2822.3</v>
      </c>
      <c r="M164" s="21">
        <v>3408.3</v>
      </c>
      <c r="N164" s="21">
        <v>18.600000000000001</v>
      </c>
      <c r="O164" s="21">
        <v>16.8</v>
      </c>
      <c r="P164" s="22">
        <v>20.3</v>
      </c>
      <c r="Q164" s="35">
        <v>36188.1</v>
      </c>
      <c r="R164" s="21">
        <v>4616.5</v>
      </c>
      <c r="S164" s="21">
        <v>4104</v>
      </c>
      <c r="T164" s="21">
        <v>5122.3999999999996</v>
      </c>
      <c r="U164" s="21">
        <v>12.8</v>
      </c>
      <c r="V164" s="21">
        <v>11.3</v>
      </c>
      <c r="W164" s="22">
        <v>14.2</v>
      </c>
    </row>
    <row r="165" spans="1:23">
      <c r="A165" s="6" t="s">
        <v>476</v>
      </c>
      <c r="B165" s="55" t="s">
        <v>477</v>
      </c>
      <c r="C165" s="44">
        <v>11736.9</v>
      </c>
      <c r="D165" s="21">
        <v>2399.6</v>
      </c>
      <c r="E165" s="21">
        <v>1991.7</v>
      </c>
      <c r="F165" s="21">
        <v>2820.3</v>
      </c>
      <c r="G165" s="21">
        <v>20.399999999999999</v>
      </c>
      <c r="H165" s="21">
        <v>17</v>
      </c>
      <c r="I165" s="22">
        <v>24</v>
      </c>
      <c r="J165" s="44">
        <v>26647.5</v>
      </c>
      <c r="K165" s="21">
        <v>5245</v>
      </c>
      <c r="L165" s="21">
        <v>4725.5</v>
      </c>
      <c r="M165" s="21">
        <v>5840.3</v>
      </c>
      <c r="N165" s="21">
        <v>19.7</v>
      </c>
      <c r="O165" s="21">
        <v>17.7</v>
      </c>
      <c r="P165" s="22">
        <v>21.9</v>
      </c>
      <c r="Q165" s="35">
        <v>74299.5</v>
      </c>
      <c r="R165" s="21">
        <v>10969</v>
      </c>
      <c r="S165" s="21">
        <v>9699.1</v>
      </c>
      <c r="T165" s="21">
        <v>12339</v>
      </c>
      <c r="U165" s="21">
        <v>14.8</v>
      </c>
      <c r="V165" s="21">
        <v>13.1</v>
      </c>
      <c r="W165" s="22">
        <v>16.600000000000001</v>
      </c>
    </row>
    <row r="166" spans="1:23">
      <c r="A166" s="6" t="s">
        <v>826</v>
      </c>
      <c r="B166" s="55" t="s">
        <v>827</v>
      </c>
      <c r="C166" s="44">
        <v>11356.5</v>
      </c>
      <c r="D166" s="21">
        <v>1951.4</v>
      </c>
      <c r="E166" s="21">
        <v>1586.2</v>
      </c>
      <c r="F166" s="21">
        <v>2332</v>
      </c>
      <c r="G166" s="21">
        <v>17.2</v>
      </c>
      <c r="H166" s="21">
        <v>14</v>
      </c>
      <c r="I166" s="22">
        <v>20.5</v>
      </c>
      <c r="J166" s="44">
        <v>9843.2999999999993</v>
      </c>
      <c r="K166" s="21">
        <v>1652.6</v>
      </c>
      <c r="L166" s="21">
        <v>1435.4</v>
      </c>
      <c r="M166" s="21">
        <v>1892</v>
      </c>
      <c r="N166" s="21">
        <v>16.8</v>
      </c>
      <c r="O166" s="21">
        <v>14.6</v>
      </c>
      <c r="P166" s="22">
        <v>19.2</v>
      </c>
      <c r="Q166" s="35">
        <v>81299.199999999997</v>
      </c>
      <c r="R166" s="21">
        <v>11176.8</v>
      </c>
      <c r="S166" s="21">
        <v>9561.4</v>
      </c>
      <c r="T166" s="21">
        <v>12767.5</v>
      </c>
      <c r="U166" s="21">
        <v>13.7</v>
      </c>
      <c r="V166" s="21">
        <v>11.8</v>
      </c>
      <c r="W166" s="22">
        <v>15.7</v>
      </c>
    </row>
    <row r="167" spans="1:23">
      <c r="A167" s="6" t="s">
        <v>440</v>
      </c>
      <c r="B167" s="55" t="s">
        <v>441</v>
      </c>
      <c r="C167" s="44">
        <v>8930.2999999999993</v>
      </c>
      <c r="D167" s="21">
        <v>1491.4</v>
      </c>
      <c r="E167" s="21">
        <v>1221.8</v>
      </c>
      <c r="F167" s="21">
        <v>1785.8</v>
      </c>
      <c r="G167" s="21">
        <v>16.7</v>
      </c>
      <c r="H167" s="21">
        <v>13.7</v>
      </c>
      <c r="I167" s="22">
        <v>20</v>
      </c>
      <c r="J167" s="44">
        <v>13592</v>
      </c>
      <c r="K167" s="21">
        <v>2419</v>
      </c>
      <c r="L167" s="21">
        <v>2197.6999999999998</v>
      </c>
      <c r="M167" s="21">
        <v>2654.2</v>
      </c>
      <c r="N167" s="21">
        <v>17.8</v>
      </c>
      <c r="O167" s="21">
        <v>16.2</v>
      </c>
      <c r="P167" s="22">
        <v>19.5</v>
      </c>
      <c r="Q167" s="35">
        <v>32059.7</v>
      </c>
      <c r="R167" s="21">
        <v>4426.1000000000004</v>
      </c>
      <c r="S167" s="21">
        <v>3951</v>
      </c>
      <c r="T167" s="21">
        <v>4906.8</v>
      </c>
      <c r="U167" s="21">
        <v>13.8</v>
      </c>
      <c r="V167" s="21">
        <v>12.3</v>
      </c>
      <c r="W167" s="22">
        <v>15.3</v>
      </c>
    </row>
    <row r="168" spans="1:23">
      <c r="A168" s="6" t="s">
        <v>560</v>
      </c>
      <c r="B168" s="55" t="s">
        <v>561</v>
      </c>
      <c r="C168" s="44">
        <v>3494.6</v>
      </c>
      <c r="D168" s="21">
        <v>634.6</v>
      </c>
      <c r="E168" s="21">
        <v>521.9</v>
      </c>
      <c r="F168" s="21">
        <v>754.3</v>
      </c>
      <c r="G168" s="21">
        <v>18.2</v>
      </c>
      <c r="H168" s="21">
        <v>14.9</v>
      </c>
      <c r="I168" s="22">
        <v>21.6</v>
      </c>
      <c r="J168" s="44">
        <v>15289</v>
      </c>
      <c r="K168" s="21">
        <v>2573.3000000000002</v>
      </c>
      <c r="L168" s="21">
        <v>2337.6</v>
      </c>
      <c r="M168" s="21">
        <v>2826.7</v>
      </c>
      <c r="N168" s="21">
        <v>16.8</v>
      </c>
      <c r="O168" s="21">
        <v>15.3</v>
      </c>
      <c r="P168" s="22">
        <v>18.5</v>
      </c>
      <c r="Q168" s="35">
        <v>36372.400000000001</v>
      </c>
      <c r="R168" s="21">
        <v>4929.8999999999996</v>
      </c>
      <c r="S168" s="21">
        <v>4409.3999999999996</v>
      </c>
      <c r="T168" s="21">
        <v>5452.7</v>
      </c>
      <c r="U168" s="21">
        <v>13.6</v>
      </c>
      <c r="V168" s="21">
        <v>12.1</v>
      </c>
      <c r="W168" s="22">
        <v>15</v>
      </c>
    </row>
    <row r="169" spans="1:23">
      <c r="A169" s="6" t="s">
        <v>326</v>
      </c>
      <c r="B169" s="55" t="s">
        <v>327</v>
      </c>
      <c r="C169" s="44">
        <v>13062.9</v>
      </c>
      <c r="D169" s="21">
        <v>2598.4</v>
      </c>
      <c r="E169" s="21">
        <v>2162.1</v>
      </c>
      <c r="F169" s="21">
        <v>3056.4</v>
      </c>
      <c r="G169" s="21">
        <v>19.899999999999999</v>
      </c>
      <c r="H169" s="21">
        <v>16.600000000000001</v>
      </c>
      <c r="I169" s="22">
        <v>23.4</v>
      </c>
      <c r="J169" s="44">
        <v>23315.3</v>
      </c>
      <c r="K169" s="21">
        <v>4722.8</v>
      </c>
      <c r="L169" s="21">
        <v>4305.1000000000004</v>
      </c>
      <c r="M169" s="21">
        <v>5204</v>
      </c>
      <c r="N169" s="21">
        <v>20.3</v>
      </c>
      <c r="O169" s="21">
        <v>18.5</v>
      </c>
      <c r="P169" s="22">
        <v>22.3</v>
      </c>
      <c r="Q169" s="35">
        <v>39868.800000000003</v>
      </c>
      <c r="R169" s="21">
        <v>6130.6</v>
      </c>
      <c r="S169" s="21">
        <v>5469</v>
      </c>
      <c r="T169" s="21">
        <v>6817.2</v>
      </c>
      <c r="U169" s="21">
        <v>15.4</v>
      </c>
      <c r="V169" s="21">
        <v>13.7</v>
      </c>
      <c r="W169" s="22">
        <v>17.100000000000001</v>
      </c>
    </row>
    <row r="170" spans="1:23">
      <c r="A170" s="6" t="s">
        <v>738</v>
      </c>
      <c r="B170" s="55" t="s">
        <v>739</v>
      </c>
      <c r="C170" s="44">
        <v>5733.9</v>
      </c>
      <c r="D170" s="21">
        <v>969.1</v>
      </c>
      <c r="E170" s="21">
        <v>784</v>
      </c>
      <c r="F170" s="21">
        <v>1170.9000000000001</v>
      </c>
      <c r="G170" s="21">
        <v>16.899999999999999</v>
      </c>
      <c r="H170" s="21">
        <v>13.7</v>
      </c>
      <c r="I170" s="22">
        <v>20.399999999999999</v>
      </c>
      <c r="J170" s="44">
        <v>13901.6</v>
      </c>
      <c r="K170" s="21">
        <v>2006.7</v>
      </c>
      <c r="L170" s="21">
        <v>1795.2</v>
      </c>
      <c r="M170" s="21">
        <v>2224.4</v>
      </c>
      <c r="N170" s="21">
        <v>14.4</v>
      </c>
      <c r="O170" s="21">
        <v>12.9</v>
      </c>
      <c r="P170" s="22">
        <v>16</v>
      </c>
      <c r="Q170" s="35">
        <v>43965.5</v>
      </c>
      <c r="R170" s="21">
        <v>4729.6000000000004</v>
      </c>
      <c r="S170" s="21">
        <v>4185.7</v>
      </c>
      <c r="T170" s="21">
        <v>5294.7</v>
      </c>
      <c r="U170" s="21">
        <v>10.8</v>
      </c>
      <c r="V170" s="21">
        <v>9.5</v>
      </c>
      <c r="W170" s="22">
        <v>12</v>
      </c>
    </row>
    <row r="171" spans="1:23">
      <c r="A171" s="6" t="s">
        <v>572</v>
      </c>
      <c r="B171" s="55" t="s">
        <v>573</v>
      </c>
      <c r="C171" s="44">
        <v>6522.8</v>
      </c>
      <c r="D171" s="21">
        <v>1017.5</v>
      </c>
      <c r="E171" s="21">
        <v>822.9</v>
      </c>
      <c r="F171" s="21">
        <v>1231</v>
      </c>
      <c r="G171" s="21">
        <v>15.6</v>
      </c>
      <c r="H171" s="21">
        <v>12.6</v>
      </c>
      <c r="I171" s="22">
        <v>18.899999999999999</v>
      </c>
      <c r="J171" s="44">
        <v>21993.1</v>
      </c>
      <c r="K171" s="21">
        <v>3428.2</v>
      </c>
      <c r="L171" s="21">
        <v>3079.3</v>
      </c>
      <c r="M171" s="21">
        <v>3793.8</v>
      </c>
      <c r="N171" s="21">
        <v>15.6</v>
      </c>
      <c r="O171" s="21">
        <v>14</v>
      </c>
      <c r="P171" s="22">
        <v>17.2</v>
      </c>
      <c r="Q171" s="35">
        <v>34305.1</v>
      </c>
      <c r="R171" s="21">
        <v>4032</v>
      </c>
      <c r="S171" s="21">
        <v>3571.1</v>
      </c>
      <c r="T171" s="21">
        <v>4503.1000000000004</v>
      </c>
      <c r="U171" s="21">
        <v>11.8</v>
      </c>
      <c r="V171" s="21">
        <v>10.4</v>
      </c>
      <c r="W171" s="22">
        <v>13.1</v>
      </c>
    </row>
    <row r="172" spans="1:23">
      <c r="A172" s="6" t="s">
        <v>396</v>
      </c>
      <c r="B172" s="55" t="s">
        <v>397</v>
      </c>
      <c r="C172" s="44">
        <v>11674.9</v>
      </c>
      <c r="D172" s="21">
        <v>2129.1999999999998</v>
      </c>
      <c r="E172" s="21">
        <v>1753.3</v>
      </c>
      <c r="F172" s="21">
        <v>2531.5</v>
      </c>
      <c r="G172" s="21">
        <v>18.2</v>
      </c>
      <c r="H172" s="21">
        <v>15</v>
      </c>
      <c r="I172" s="22">
        <v>21.7</v>
      </c>
      <c r="J172" s="44">
        <v>26125.4</v>
      </c>
      <c r="K172" s="21">
        <v>4804.8</v>
      </c>
      <c r="L172" s="21">
        <v>4380.8</v>
      </c>
      <c r="M172" s="21">
        <v>5267.2</v>
      </c>
      <c r="N172" s="21">
        <v>18.399999999999999</v>
      </c>
      <c r="O172" s="21">
        <v>16.8</v>
      </c>
      <c r="P172" s="22">
        <v>20.2</v>
      </c>
      <c r="Q172" s="35">
        <v>47586.7</v>
      </c>
      <c r="R172" s="21">
        <v>6595</v>
      </c>
      <c r="S172" s="21">
        <v>5908.7</v>
      </c>
      <c r="T172" s="21">
        <v>7295.5</v>
      </c>
      <c r="U172" s="21">
        <v>13.9</v>
      </c>
      <c r="V172" s="21">
        <v>12.4</v>
      </c>
      <c r="W172" s="22">
        <v>15.3</v>
      </c>
    </row>
    <row r="173" spans="1:23">
      <c r="A173" s="6" t="s">
        <v>334</v>
      </c>
      <c r="B173" s="55" t="s">
        <v>335</v>
      </c>
      <c r="C173" s="44">
        <v>3417.5</v>
      </c>
      <c r="D173" s="21">
        <v>587.6</v>
      </c>
      <c r="E173" s="21">
        <v>476.4</v>
      </c>
      <c r="F173" s="21">
        <v>709.1</v>
      </c>
      <c r="G173" s="21">
        <v>17.2</v>
      </c>
      <c r="H173" s="21">
        <v>13.9</v>
      </c>
      <c r="I173" s="22">
        <v>20.8</v>
      </c>
      <c r="J173" s="44">
        <v>24814.6</v>
      </c>
      <c r="K173" s="21">
        <v>4549.3999999999996</v>
      </c>
      <c r="L173" s="21">
        <v>4065.4</v>
      </c>
      <c r="M173" s="21">
        <v>5050.8999999999996</v>
      </c>
      <c r="N173" s="21">
        <v>18.3</v>
      </c>
      <c r="O173" s="21">
        <v>16.399999999999999</v>
      </c>
      <c r="P173" s="22">
        <v>20.399999999999999</v>
      </c>
      <c r="Q173" s="35">
        <v>36130.9</v>
      </c>
      <c r="R173" s="21">
        <v>5261</v>
      </c>
      <c r="S173" s="21">
        <v>4615.8</v>
      </c>
      <c r="T173" s="21">
        <v>5912.3</v>
      </c>
      <c r="U173" s="21">
        <v>14.6</v>
      </c>
      <c r="V173" s="21">
        <v>12.8</v>
      </c>
      <c r="W173" s="22">
        <v>16.399999999999999</v>
      </c>
    </row>
    <row r="174" spans="1:23">
      <c r="A174" s="6" t="s">
        <v>512</v>
      </c>
      <c r="B174" s="55" t="s">
        <v>513</v>
      </c>
      <c r="C174" s="44">
        <v>20012.3</v>
      </c>
      <c r="D174" s="21">
        <v>3476.1</v>
      </c>
      <c r="E174" s="21">
        <v>2866.1</v>
      </c>
      <c r="F174" s="21">
        <v>4142.8</v>
      </c>
      <c r="G174" s="21">
        <v>17.399999999999999</v>
      </c>
      <c r="H174" s="21">
        <v>14.3</v>
      </c>
      <c r="I174" s="22">
        <v>20.7</v>
      </c>
      <c r="J174" s="44">
        <v>54201.7</v>
      </c>
      <c r="K174" s="21">
        <v>9279.6</v>
      </c>
      <c r="L174" s="21">
        <v>8429</v>
      </c>
      <c r="M174" s="21">
        <v>10205.4</v>
      </c>
      <c r="N174" s="21">
        <v>17.100000000000001</v>
      </c>
      <c r="O174" s="21">
        <v>15.6</v>
      </c>
      <c r="P174" s="22">
        <v>18.8</v>
      </c>
      <c r="Q174" s="35">
        <v>91953</v>
      </c>
      <c r="R174" s="21">
        <v>12114.7</v>
      </c>
      <c r="S174" s="21">
        <v>10827.4</v>
      </c>
      <c r="T174" s="21">
        <v>13415.4</v>
      </c>
      <c r="U174" s="21">
        <v>13.2</v>
      </c>
      <c r="V174" s="21">
        <v>11.8</v>
      </c>
      <c r="W174" s="22">
        <v>14.6</v>
      </c>
    </row>
    <row r="175" spans="1:23">
      <c r="A175" s="6" t="s">
        <v>604</v>
      </c>
      <c r="B175" s="55" t="s">
        <v>605</v>
      </c>
      <c r="C175" s="44">
        <v>9796.7000000000007</v>
      </c>
      <c r="D175" s="21">
        <v>1616</v>
      </c>
      <c r="E175" s="21">
        <v>1320.7</v>
      </c>
      <c r="F175" s="21">
        <v>1933.9</v>
      </c>
      <c r="G175" s="21">
        <v>16.5</v>
      </c>
      <c r="H175" s="21">
        <v>13.5</v>
      </c>
      <c r="I175" s="22">
        <v>19.7</v>
      </c>
      <c r="J175" s="44">
        <v>32254.7</v>
      </c>
      <c r="K175" s="21">
        <v>5185.1000000000004</v>
      </c>
      <c r="L175" s="21">
        <v>4700.6000000000004</v>
      </c>
      <c r="M175" s="21">
        <v>5697.3</v>
      </c>
      <c r="N175" s="21">
        <v>16.100000000000001</v>
      </c>
      <c r="O175" s="21">
        <v>14.6</v>
      </c>
      <c r="P175" s="22">
        <v>17.7</v>
      </c>
      <c r="Q175" s="35">
        <v>71313.600000000006</v>
      </c>
      <c r="R175" s="21">
        <v>8510.6</v>
      </c>
      <c r="S175" s="21">
        <v>7586.7</v>
      </c>
      <c r="T175" s="21">
        <v>9468.2000000000007</v>
      </c>
      <c r="U175" s="21">
        <v>11.9</v>
      </c>
      <c r="V175" s="21">
        <v>10.6</v>
      </c>
      <c r="W175" s="22">
        <v>13.3</v>
      </c>
    </row>
    <row r="176" spans="1:23">
      <c r="A176" s="6" t="s">
        <v>514</v>
      </c>
      <c r="B176" s="55" t="s">
        <v>515</v>
      </c>
      <c r="C176" s="44">
        <v>9462</v>
      </c>
      <c r="D176" s="21">
        <v>1700.2</v>
      </c>
      <c r="E176" s="21">
        <v>1406.5</v>
      </c>
      <c r="F176" s="21">
        <v>2016.1</v>
      </c>
      <c r="G176" s="21">
        <v>18</v>
      </c>
      <c r="H176" s="21">
        <v>14.9</v>
      </c>
      <c r="I176" s="22">
        <v>21.3</v>
      </c>
      <c r="J176" s="44">
        <v>27881.9</v>
      </c>
      <c r="K176" s="21">
        <v>5134.3999999999996</v>
      </c>
      <c r="L176" s="21">
        <v>4677.2</v>
      </c>
      <c r="M176" s="21">
        <v>5649.3</v>
      </c>
      <c r="N176" s="21">
        <v>18.399999999999999</v>
      </c>
      <c r="O176" s="21">
        <v>16.8</v>
      </c>
      <c r="P176" s="22">
        <v>20.3</v>
      </c>
      <c r="Q176" s="35">
        <v>64411.1</v>
      </c>
      <c r="R176" s="21">
        <v>8838.5</v>
      </c>
      <c r="S176" s="21">
        <v>7903.9</v>
      </c>
      <c r="T176" s="21">
        <v>9845.7000000000007</v>
      </c>
      <c r="U176" s="21">
        <v>13.7</v>
      </c>
      <c r="V176" s="21">
        <v>12.3</v>
      </c>
      <c r="W176" s="22">
        <v>15.3</v>
      </c>
    </row>
    <row r="177" spans="1:23">
      <c r="A177" s="6" t="s">
        <v>422</v>
      </c>
      <c r="B177" s="55" t="s">
        <v>423</v>
      </c>
      <c r="C177" s="44">
        <v>3186.1</v>
      </c>
      <c r="D177" s="21">
        <v>553.70000000000005</v>
      </c>
      <c r="E177" s="21">
        <v>452</v>
      </c>
      <c r="F177" s="21">
        <v>666.1</v>
      </c>
      <c r="G177" s="21">
        <v>17.399999999999999</v>
      </c>
      <c r="H177" s="21">
        <v>14.2</v>
      </c>
      <c r="I177" s="22">
        <v>20.9</v>
      </c>
      <c r="J177" s="44">
        <v>13503.3</v>
      </c>
      <c r="K177" s="21">
        <v>2185.6999999999998</v>
      </c>
      <c r="L177" s="21">
        <v>1972.6</v>
      </c>
      <c r="M177" s="21">
        <v>2420.1999999999998</v>
      </c>
      <c r="N177" s="21">
        <v>16.2</v>
      </c>
      <c r="O177" s="21">
        <v>14.6</v>
      </c>
      <c r="P177" s="22">
        <v>17.899999999999999</v>
      </c>
      <c r="Q177" s="35">
        <v>16750.599999999999</v>
      </c>
      <c r="R177" s="21">
        <v>2411.1</v>
      </c>
      <c r="S177" s="21">
        <v>2153.1</v>
      </c>
      <c r="T177" s="21">
        <v>2670.4</v>
      </c>
      <c r="U177" s="21">
        <v>14.4</v>
      </c>
      <c r="V177" s="21">
        <v>12.9</v>
      </c>
      <c r="W177" s="22">
        <v>15.9</v>
      </c>
    </row>
    <row r="178" spans="1:23">
      <c r="A178" s="6" t="s">
        <v>718</v>
      </c>
      <c r="B178" s="55" t="s">
        <v>719</v>
      </c>
      <c r="C178" s="44">
        <v>3898.7</v>
      </c>
      <c r="D178" s="21">
        <v>686.6</v>
      </c>
      <c r="E178" s="21">
        <v>558.70000000000005</v>
      </c>
      <c r="F178" s="21">
        <v>821.8</v>
      </c>
      <c r="G178" s="21">
        <v>17.600000000000001</v>
      </c>
      <c r="H178" s="21">
        <v>14.3</v>
      </c>
      <c r="I178" s="22">
        <v>21.1</v>
      </c>
      <c r="J178" s="44">
        <v>12724.8</v>
      </c>
      <c r="K178" s="21">
        <v>1938.3</v>
      </c>
      <c r="L178" s="21">
        <v>1747.3</v>
      </c>
      <c r="M178" s="21">
        <v>2146.1</v>
      </c>
      <c r="N178" s="21">
        <v>15.2</v>
      </c>
      <c r="O178" s="21">
        <v>13.7</v>
      </c>
      <c r="P178" s="22">
        <v>16.899999999999999</v>
      </c>
      <c r="Q178" s="35">
        <v>36035.5</v>
      </c>
      <c r="R178" s="21">
        <v>4193.3</v>
      </c>
      <c r="S178" s="21">
        <v>3726</v>
      </c>
      <c r="T178" s="21">
        <v>4672.1000000000004</v>
      </c>
      <c r="U178" s="21">
        <v>11.6</v>
      </c>
      <c r="V178" s="21">
        <v>10.3</v>
      </c>
      <c r="W178" s="22">
        <v>13</v>
      </c>
    </row>
    <row r="179" spans="1:23">
      <c r="A179" s="6" t="s">
        <v>606</v>
      </c>
      <c r="B179" s="55" t="s">
        <v>607</v>
      </c>
      <c r="C179" s="44">
        <v>32056</v>
      </c>
      <c r="D179" s="21">
        <v>4845.3</v>
      </c>
      <c r="E179" s="21">
        <v>3931.5</v>
      </c>
      <c r="F179" s="21">
        <v>5858.9</v>
      </c>
      <c r="G179" s="21">
        <v>15.1</v>
      </c>
      <c r="H179" s="21">
        <v>12.3</v>
      </c>
      <c r="I179" s="22">
        <v>18.3</v>
      </c>
      <c r="J179" s="44">
        <v>100009.4</v>
      </c>
      <c r="K179" s="21">
        <v>15590.1</v>
      </c>
      <c r="L179" s="21">
        <v>14179.6</v>
      </c>
      <c r="M179" s="21">
        <v>17122.7</v>
      </c>
      <c r="N179" s="21">
        <v>15.6</v>
      </c>
      <c r="O179" s="21">
        <v>14.2</v>
      </c>
      <c r="P179" s="22">
        <v>17.100000000000001</v>
      </c>
      <c r="Q179" s="35">
        <v>210754.6</v>
      </c>
      <c r="R179" s="21">
        <v>24776.7</v>
      </c>
      <c r="S179" s="21">
        <v>22163.3</v>
      </c>
      <c r="T179" s="21">
        <v>27443.8</v>
      </c>
      <c r="U179" s="21">
        <v>11.8</v>
      </c>
      <c r="V179" s="21">
        <v>10.5</v>
      </c>
      <c r="W179" s="22">
        <v>13</v>
      </c>
    </row>
    <row r="180" spans="1:23">
      <c r="A180" s="6" t="s">
        <v>478</v>
      </c>
      <c r="B180" s="55" t="s">
        <v>479</v>
      </c>
      <c r="C180" s="44">
        <v>14481</v>
      </c>
      <c r="D180" s="21">
        <v>2645</v>
      </c>
      <c r="E180" s="21">
        <v>2185.5</v>
      </c>
      <c r="F180" s="21">
        <v>3132</v>
      </c>
      <c r="G180" s="21">
        <v>18.3</v>
      </c>
      <c r="H180" s="21">
        <v>15.1</v>
      </c>
      <c r="I180" s="22">
        <v>21.6</v>
      </c>
      <c r="J180" s="44">
        <v>48393.9</v>
      </c>
      <c r="K180" s="21">
        <v>8916.4</v>
      </c>
      <c r="L180" s="21">
        <v>8158.7</v>
      </c>
      <c r="M180" s="21">
        <v>9760.1</v>
      </c>
      <c r="N180" s="21">
        <v>18.399999999999999</v>
      </c>
      <c r="O180" s="21">
        <v>16.899999999999999</v>
      </c>
      <c r="P180" s="22">
        <v>20.2</v>
      </c>
      <c r="Q180" s="35">
        <v>117362.1</v>
      </c>
      <c r="R180" s="21">
        <v>16140.8</v>
      </c>
      <c r="S180" s="21">
        <v>14522</v>
      </c>
      <c r="T180" s="21">
        <v>17855.3</v>
      </c>
      <c r="U180" s="21">
        <v>13.8</v>
      </c>
      <c r="V180" s="21">
        <v>12.4</v>
      </c>
      <c r="W180" s="22">
        <v>15.2</v>
      </c>
    </row>
    <row r="181" spans="1:23">
      <c r="A181" s="6" t="s">
        <v>424</v>
      </c>
      <c r="B181" s="55" t="s">
        <v>425</v>
      </c>
      <c r="C181" s="44">
        <v>7705.8</v>
      </c>
      <c r="D181" s="21">
        <v>1557.4</v>
      </c>
      <c r="E181" s="21">
        <v>1289.0999999999999</v>
      </c>
      <c r="F181" s="21">
        <v>1832.7</v>
      </c>
      <c r="G181" s="21">
        <v>20.2</v>
      </c>
      <c r="H181" s="21">
        <v>16.7</v>
      </c>
      <c r="I181" s="22">
        <v>23.8</v>
      </c>
      <c r="J181" s="44">
        <v>14356.3</v>
      </c>
      <c r="K181" s="21">
        <v>2662.7</v>
      </c>
      <c r="L181" s="21">
        <v>2396.8000000000002</v>
      </c>
      <c r="M181" s="21">
        <v>2972.7</v>
      </c>
      <c r="N181" s="21">
        <v>18.5</v>
      </c>
      <c r="O181" s="21">
        <v>16.7</v>
      </c>
      <c r="P181" s="22">
        <v>20.7</v>
      </c>
      <c r="Q181" s="35">
        <v>30803.9</v>
      </c>
      <c r="R181" s="21">
        <v>4550.5</v>
      </c>
      <c r="S181" s="21">
        <v>4014.1</v>
      </c>
      <c r="T181" s="21">
        <v>5130.8999999999996</v>
      </c>
      <c r="U181" s="21">
        <v>14.8</v>
      </c>
      <c r="V181" s="21">
        <v>13</v>
      </c>
      <c r="W181" s="22">
        <v>16.7</v>
      </c>
    </row>
    <row r="182" spans="1:23">
      <c r="A182" s="6" t="s">
        <v>442</v>
      </c>
      <c r="B182" s="55" t="s">
        <v>443</v>
      </c>
      <c r="C182" s="44">
        <v>13683.4</v>
      </c>
      <c r="D182" s="21">
        <v>2834.2</v>
      </c>
      <c r="E182" s="21">
        <v>2342.1</v>
      </c>
      <c r="F182" s="21">
        <v>3358.8</v>
      </c>
      <c r="G182" s="21">
        <v>20.7</v>
      </c>
      <c r="H182" s="21">
        <v>17.100000000000001</v>
      </c>
      <c r="I182" s="22">
        <v>24.5</v>
      </c>
      <c r="J182" s="44">
        <v>21634.7</v>
      </c>
      <c r="K182" s="21">
        <v>4472.1000000000004</v>
      </c>
      <c r="L182" s="21">
        <v>3957.2</v>
      </c>
      <c r="M182" s="21">
        <v>5056.5</v>
      </c>
      <c r="N182" s="21">
        <v>20.7</v>
      </c>
      <c r="O182" s="21">
        <v>18.3</v>
      </c>
      <c r="P182" s="22">
        <v>23.4</v>
      </c>
      <c r="Q182" s="35">
        <v>69032.899999999994</v>
      </c>
      <c r="R182" s="21">
        <v>11289.3</v>
      </c>
      <c r="S182" s="21">
        <v>9846.7999999999993</v>
      </c>
      <c r="T182" s="21">
        <v>12906.5</v>
      </c>
      <c r="U182" s="21">
        <v>16.399999999999999</v>
      </c>
      <c r="V182" s="21">
        <v>14.3</v>
      </c>
      <c r="W182" s="22">
        <v>18.7</v>
      </c>
    </row>
    <row r="183" spans="1:23">
      <c r="A183" s="6" t="s">
        <v>462</v>
      </c>
      <c r="B183" s="55" t="s">
        <v>463</v>
      </c>
      <c r="C183" s="44">
        <v>9378.4</v>
      </c>
      <c r="D183" s="21">
        <v>1845.8</v>
      </c>
      <c r="E183" s="21">
        <v>1530.7</v>
      </c>
      <c r="F183" s="21">
        <v>2178</v>
      </c>
      <c r="G183" s="21">
        <v>19.7</v>
      </c>
      <c r="H183" s="21">
        <v>16.3</v>
      </c>
      <c r="I183" s="22">
        <v>23.2</v>
      </c>
      <c r="J183" s="44">
        <v>13798.4</v>
      </c>
      <c r="K183" s="21">
        <v>2684.8</v>
      </c>
      <c r="L183" s="21">
        <v>2438.9</v>
      </c>
      <c r="M183" s="21">
        <v>2954.9</v>
      </c>
      <c r="N183" s="21">
        <v>19.5</v>
      </c>
      <c r="O183" s="21">
        <v>17.7</v>
      </c>
      <c r="P183" s="22">
        <v>21.4</v>
      </c>
      <c r="Q183" s="35">
        <v>38752.199999999997</v>
      </c>
      <c r="R183" s="21">
        <v>5397.4</v>
      </c>
      <c r="S183" s="21">
        <v>4808.3999999999996</v>
      </c>
      <c r="T183" s="21">
        <v>6003</v>
      </c>
      <c r="U183" s="21">
        <v>13.9</v>
      </c>
      <c r="V183" s="21">
        <v>12.4</v>
      </c>
      <c r="W183" s="22">
        <v>15.5</v>
      </c>
    </row>
    <row r="184" spans="1:23">
      <c r="A184" s="6" t="s">
        <v>708</v>
      </c>
      <c r="B184" s="55" t="s">
        <v>709</v>
      </c>
      <c r="C184" s="44">
        <v>2376.3000000000002</v>
      </c>
      <c r="D184" s="21">
        <v>371.8</v>
      </c>
      <c r="E184" s="21">
        <v>300.39999999999998</v>
      </c>
      <c r="F184" s="21">
        <v>449.3</v>
      </c>
      <c r="G184" s="21">
        <v>15.6</v>
      </c>
      <c r="H184" s="21">
        <v>12.6</v>
      </c>
      <c r="I184" s="22">
        <v>18.899999999999999</v>
      </c>
      <c r="J184" s="44">
        <v>5461.5</v>
      </c>
      <c r="K184" s="21">
        <v>869.8</v>
      </c>
      <c r="L184" s="21">
        <v>779.9</v>
      </c>
      <c r="M184" s="21">
        <v>963.3</v>
      </c>
      <c r="N184" s="21">
        <v>15.9</v>
      </c>
      <c r="O184" s="21">
        <v>14.3</v>
      </c>
      <c r="P184" s="22">
        <v>17.600000000000001</v>
      </c>
      <c r="Q184" s="35">
        <v>19577.2</v>
      </c>
      <c r="R184" s="21">
        <v>2302.8000000000002</v>
      </c>
      <c r="S184" s="21">
        <v>2030.4</v>
      </c>
      <c r="T184" s="21">
        <v>2577.6999999999998</v>
      </c>
      <c r="U184" s="21">
        <v>11.8</v>
      </c>
      <c r="V184" s="21">
        <v>10.4</v>
      </c>
      <c r="W184" s="22">
        <v>13.2</v>
      </c>
    </row>
    <row r="185" spans="1:23">
      <c r="A185" s="6" t="s">
        <v>426</v>
      </c>
      <c r="B185" s="55" t="s">
        <v>427</v>
      </c>
      <c r="C185" s="44">
        <v>9858.4</v>
      </c>
      <c r="D185" s="21">
        <v>2111.1</v>
      </c>
      <c r="E185" s="21">
        <v>1757.3</v>
      </c>
      <c r="F185" s="21">
        <v>2476.1999999999998</v>
      </c>
      <c r="G185" s="21">
        <v>21.4</v>
      </c>
      <c r="H185" s="21">
        <v>17.8</v>
      </c>
      <c r="I185" s="22">
        <v>25.1</v>
      </c>
      <c r="J185" s="44">
        <v>24011.5</v>
      </c>
      <c r="K185" s="21">
        <v>4948.8</v>
      </c>
      <c r="L185" s="21">
        <v>4463.1000000000004</v>
      </c>
      <c r="M185" s="21">
        <v>5500.6</v>
      </c>
      <c r="N185" s="21">
        <v>20.6</v>
      </c>
      <c r="O185" s="21">
        <v>18.600000000000001</v>
      </c>
      <c r="P185" s="22">
        <v>22.9</v>
      </c>
      <c r="Q185" s="35">
        <v>64503.1</v>
      </c>
      <c r="R185" s="21">
        <v>9996.5</v>
      </c>
      <c r="S185" s="21">
        <v>8801</v>
      </c>
      <c r="T185" s="21">
        <v>11233.3</v>
      </c>
      <c r="U185" s="21">
        <v>15.5</v>
      </c>
      <c r="V185" s="21">
        <v>13.6</v>
      </c>
      <c r="W185" s="22">
        <v>17.399999999999999</v>
      </c>
    </row>
    <row r="186" spans="1:23">
      <c r="A186" s="49" t="s">
        <v>846</v>
      </c>
      <c r="B186" s="54" t="s">
        <v>847</v>
      </c>
      <c r="C186" s="44">
        <v>5273.7</v>
      </c>
      <c r="D186" s="21">
        <v>784.6</v>
      </c>
      <c r="E186" s="21">
        <v>635.79999999999995</v>
      </c>
      <c r="F186" s="21">
        <v>944.4</v>
      </c>
      <c r="G186" s="21">
        <v>14.9</v>
      </c>
      <c r="H186" s="21">
        <v>12.1</v>
      </c>
      <c r="I186" s="22">
        <v>17.899999999999999</v>
      </c>
      <c r="J186" s="44">
        <v>8865.2999999999993</v>
      </c>
      <c r="K186" s="21">
        <v>1098.8</v>
      </c>
      <c r="L186" s="21">
        <v>981.2</v>
      </c>
      <c r="M186" s="21">
        <v>1228.8</v>
      </c>
      <c r="N186" s="21">
        <v>12.4</v>
      </c>
      <c r="O186" s="21">
        <v>11.1</v>
      </c>
      <c r="P186" s="22">
        <v>13.9</v>
      </c>
      <c r="Q186" s="35">
        <v>38791</v>
      </c>
      <c r="R186" s="21">
        <v>4103.3</v>
      </c>
      <c r="S186" s="21">
        <v>3658.6</v>
      </c>
      <c r="T186" s="21">
        <v>4584.3999999999996</v>
      </c>
      <c r="U186" s="21">
        <v>10.6</v>
      </c>
      <c r="V186" s="21">
        <v>9.4</v>
      </c>
      <c r="W186" s="22">
        <v>11.8</v>
      </c>
    </row>
    <row r="187" spans="1:23">
      <c r="A187" s="6" t="s">
        <v>386</v>
      </c>
      <c r="B187" s="55" t="s">
        <v>387</v>
      </c>
      <c r="C187" s="44">
        <v>8343.2999999999993</v>
      </c>
      <c r="D187" s="21">
        <v>1649.1</v>
      </c>
      <c r="E187" s="21">
        <v>1368.7</v>
      </c>
      <c r="F187" s="21">
        <v>1941.2</v>
      </c>
      <c r="G187" s="21">
        <v>19.8</v>
      </c>
      <c r="H187" s="21">
        <v>16.399999999999999</v>
      </c>
      <c r="I187" s="22">
        <v>23.3</v>
      </c>
      <c r="J187" s="44">
        <v>8556</v>
      </c>
      <c r="K187" s="21">
        <v>1680.1</v>
      </c>
      <c r="L187" s="21">
        <v>1522</v>
      </c>
      <c r="M187" s="21">
        <v>1863</v>
      </c>
      <c r="N187" s="21">
        <v>19.600000000000001</v>
      </c>
      <c r="O187" s="21">
        <v>17.8</v>
      </c>
      <c r="P187" s="22">
        <v>21.8</v>
      </c>
      <c r="Q187" s="35">
        <v>25280.7</v>
      </c>
      <c r="R187" s="21">
        <v>3942.6</v>
      </c>
      <c r="S187" s="21">
        <v>3495.2</v>
      </c>
      <c r="T187" s="21">
        <v>4407</v>
      </c>
      <c r="U187" s="21">
        <v>15.6</v>
      </c>
      <c r="V187" s="21">
        <v>13.8</v>
      </c>
      <c r="W187" s="22">
        <v>17.399999999999999</v>
      </c>
    </row>
    <row r="188" spans="1:23">
      <c r="A188" s="6" t="s">
        <v>464</v>
      </c>
      <c r="B188" s="55" t="s">
        <v>465</v>
      </c>
      <c r="C188" s="44">
        <v>12456.7</v>
      </c>
      <c r="D188" s="21">
        <v>2437.4</v>
      </c>
      <c r="E188" s="21">
        <v>2023.8</v>
      </c>
      <c r="F188" s="21">
        <v>2870</v>
      </c>
      <c r="G188" s="21">
        <v>19.600000000000001</v>
      </c>
      <c r="H188" s="21">
        <v>16.2</v>
      </c>
      <c r="I188" s="22">
        <v>23</v>
      </c>
      <c r="J188" s="44">
        <v>20846.5</v>
      </c>
      <c r="K188" s="21">
        <v>3922.6</v>
      </c>
      <c r="L188" s="21">
        <v>3530.3</v>
      </c>
      <c r="M188" s="21">
        <v>4367.1000000000004</v>
      </c>
      <c r="N188" s="21">
        <v>18.8</v>
      </c>
      <c r="O188" s="21">
        <v>16.899999999999999</v>
      </c>
      <c r="P188" s="22">
        <v>20.9</v>
      </c>
      <c r="Q188" s="35">
        <v>50197.8</v>
      </c>
      <c r="R188" s="21">
        <v>7554.8</v>
      </c>
      <c r="S188" s="21">
        <v>6682.3</v>
      </c>
      <c r="T188" s="21">
        <v>8456.7999999999993</v>
      </c>
      <c r="U188" s="21">
        <v>15.1</v>
      </c>
      <c r="V188" s="21">
        <v>13.3</v>
      </c>
      <c r="W188" s="22">
        <v>16.8</v>
      </c>
    </row>
    <row r="189" spans="1:23">
      <c r="A189" s="6" t="s">
        <v>362</v>
      </c>
      <c r="B189" s="55" t="s">
        <v>363</v>
      </c>
      <c r="C189" s="44">
        <v>19288.2</v>
      </c>
      <c r="D189" s="21">
        <v>3828.5</v>
      </c>
      <c r="E189" s="21">
        <v>3187.8</v>
      </c>
      <c r="F189" s="21">
        <v>4501.6000000000004</v>
      </c>
      <c r="G189" s="21">
        <v>19.8</v>
      </c>
      <c r="H189" s="21">
        <v>16.5</v>
      </c>
      <c r="I189" s="22">
        <v>23.3</v>
      </c>
      <c r="J189" s="44">
        <v>29865.5</v>
      </c>
      <c r="K189" s="21">
        <v>5836.1</v>
      </c>
      <c r="L189" s="21">
        <v>5323.4</v>
      </c>
      <c r="M189" s="21">
        <v>6432.7</v>
      </c>
      <c r="N189" s="21">
        <v>19.5</v>
      </c>
      <c r="O189" s="21">
        <v>17.8</v>
      </c>
      <c r="P189" s="22">
        <v>21.5</v>
      </c>
      <c r="Q189" s="35">
        <v>66970.3</v>
      </c>
      <c r="R189" s="21">
        <v>10229.1</v>
      </c>
      <c r="S189" s="21">
        <v>9131.7999999999993</v>
      </c>
      <c r="T189" s="21">
        <v>11367.8</v>
      </c>
      <c r="U189" s="21">
        <v>15.3</v>
      </c>
      <c r="V189" s="21">
        <v>13.6</v>
      </c>
      <c r="W189" s="22">
        <v>17</v>
      </c>
    </row>
    <row r="190" spans="1:23">
      <c r="A190" s="6" t="s">
        <v>428</v>
      </c>
      <c r="B190" s="55" t="s">
        <v>429</v>
      </c>
      <c r="C190" s="44">
        <v>8375.9</v>
      </c>
      <c r="D190" s="21">
        <v>1532.3</v>
      </c>
      <c r="E190" s="21">
        <v>1266.3</v>
      </c>
      <c r="F190" s="21">
        <v>1813.6</v>
      </c>
      <c r="G190" s="21">
        <v>18.3</v>
      </c>
      <c r="H190" s="21">
        <v>15.1</v>
      </c>
      <c r="I190" s="22">
        <v>21.7</v>
      </c>
      <c r="J190" s="44">
        <v>26265.7</v>
      </c>
      <c r="K190" s="21">
        <v>4959.1000000000004</v>
      </c>
      <c r="L190" s="21">
        <v>4489.8</v>
      </c>
      <c r="M190" s="21">
        <v>5497.1</v>
      </c>
      <c r="N190" s="21">
        <v>18.899999999999999</v>
      </c>
      <c r="O190" s="21">
        <v>17.100000000000001</v>
      </c>
      <c r="P190" s="22">
        <v>20.9</v>
      </c>
      <c r="Q190" s="35">
        <v>45861.3</v>
      </c>
      <c r="R190" s="21">
        <v>6602</v>
      </c>
      <c r="S190" s="21">
        <v>5862</v>
      </c>
      <c r="T190" s="21">
        <v>7370.1</v>
      </c>
      <c r="U190" s="21">
        <v>14.4</v>
      </c>
      <c r="V190" s="21">
        <v>12.8</v>
      </c>
      <c r="W190" s="22">
        <v>16.100000000000001</v>
      </c>
    </row>
    <row r="191" spans="1:23">
      <c r="A191" s="6" t="s">
        <v>608</v>
      </c>
      <c r="B191" s="55" t="s">
        <v>609</v>
      </c>
      <c r="C191" s="44">
        <v>8016.1</v>
      </c>
      <c r="D191" s="21">
        <v>1421.3</v>
      </c>
      <c r="E191" s="21">
        <v>1173.3</v>
      </c>
      <c r="F191" s="21">
        <v>1685</v>
      </c>
      <c r="G191" s="21">
        <v>17.7</v>
      </c>
      <c r="H191" s="21">
        <v>14.6</v>
      </c>
      <c r="I191" s="22">
        <v>21</v>
      </c>
      <c r="J191" s="44">
        <v>11581.6</v>
      </c>
      <c r="K191" s="21">
        <v>2148.1999999999998</v>
      </c>
      <c r="L191" s="21">
        <v>1935.5</v>
      </c>
      <c r="M191" s="21">
        <v>2390.6</v>
      </c>
      <c r="N191" s="21">
        <v>18.5</v>
      </c>
      <c r="O191" s="21">
        <v>16.7</v>
      </c>
      <c r="P191" s="22">
        <v>20.6</v>
      </c>
      <c r="Q191" s="35">
        <v>40170.300000000003</v>
      </c>
      <c r="R191" s="21">
        <v>5790.8</v>
      </c>
      <c r="S191" s="21">
        <v>5116.8999999999996</v>
      </c>
      <c r="T191" s="21">
        <v>6505.9</v>
      </c>
      <c r="U191" s="21">
        <v>14.4</v>
      </c>
      <c r="V191" s="21">
        <v>12.7</v>
      </c>
      <c r="W191" s="22">
        <v>16.2</v>
      </c>
    </row>
    <row r="192" spans="1:23">
      <c r="A192" s="6" t="s">
        <v>780</v>
      </c>
      <c r="B192" s="55" t="s">
        <v>781</v>
      </c>
      <c r="C192" s="44">
        <v>5732.7</v>
      </c>
      <c r="D192" s="21">
        <v>891.2</v>
      </c>
      <c r="E192" s="21">
        <v>728.5</v>
      </c>
      <c r="F192" s="21">
        <v>1067.2</v>
      </c>
      <c r="G192" s="21">
        <v>15.5</v>
      </c>
      <c r="H192" s="21">
        <v>12.7</v>
      </c>
      <c r="I192" s="22">
        <v>18.600000000000001</v>
      </c>
      <c r="J192" s="44">
        <v>12382.4</v>
      </c>
      <c r="K192" s="21">
        <v>1966.2</v>
      </c>
      <c r="L192" s="21">
        <v>1774.5</v>
      </c>
      <c r="M192" s="21">
        <v>2177</v>
      </c>
      <c r="N192" s="21">
        <v>15.9</v>
      </c>
      <c r="O192" s="21">
        <v>14.3</v>
      </c>
      <c r="P192" s="22">
        <v>17.600000000000001</v>
      </c>
      <c r="Q192" s="35">
        <v>43810.8</v>
      </c>
      <c r="R192" s="21">
        <v>5194.7</v>
      </c>
      <c r="S192" s="21">
        <v>4608.5</v>
      </c>
      <c r="T192" s="21">
        <v>5794.4</v>
      </c>
      <c r="U192" s="21">
        <v>11.9</v>
      </c>
      <c r="V192" s="21">
        <v>10.5</v>
      </c>
      <c r="W192" s="22">
        <v>13.2</v>
      </c>
    </row>
    <row r="193" spans="1:23">
      <c r="A193" s="6" t="s">
        <v>854</v>
      </c>
      <c r="B193" s="55" t="s">
        <v>855</v>
      </c>
      <c r="C193" s="44">
        <v>9673.9</v>
      </c>
      <c r="D193" s="21">
        <v>1346.1</v>
      </c>
      <c r="E193" s="21">
        <v>1081.5999999999999</v>
      </c>
      <c r="F193" s="21">
        <v>1632.1</v>
      </c>
      <c r="G193" s="21">
        <v>13.9</v>
      </c>
      <c r="H193" s="21">
        <v>11.2</v>
      </c>
      <c r="I193" s="22">
        <v>16.899999999999999</v>
      </c>
      <c r="J193" s="44">
        <v>14631.9</v>
      </c>
      <c r="K193" s="21">
        <v>2036.7</v>
      </c>
      <c r="L193" s="21">
        <v>1817.4</v>
      </c>
      <c r="M193" s="21">
        <v>2274.6999999999998</v>
      </c>
      <c r="N193" s="21">
        <v>13.9</v>
      </c>
      <c r="O193" s="21">
        <v>12.4</v>
      </c>
      <c r="P193" s="22">
        <v>15.5</v>
      </c>
      <c r="Q193" s="35">
        <v>89679.2</v>
      </c>
      <c r="R193" s="21">
        <v>9902.2000000000007</v>
      </c>
      <c r="S193" s="21">
        <v>8766.7000000000007</v>
      </c>
      <c r="T193" s="21">
        <v>11067.3</v>
      </c>
      <c r="U193" s="21">
        <v>11</v>
      </c>
      <c r="V193" s="21">
        <v>9.8000000000000007</v>
      </c>
      <c r="W193" s="22">
        <v>12.3</v>
      </c>
    </row>
    <row r="194" spans="1:23">
      <c r="A194" s="6" t="s">
        <v>342</v>
      </c>
      <c r="B194" s="55" t="s">
        <v>343</v>
      </c>
      <c r="C194" s="44">
        <v>9741.7999999999993</v>
      </c>
      <c r="D194" s="21">
        <v>1997.5</v>
      </c>
      <c r="E194" s="21">
        <v>1660.3</v>
      </c>
      <c r="F194" s="21">
        <v>2345.1</v>
      </c>
      <c r="G194" s="21">
        <v>20.5</v>
      </c>
      <c r="H194" s="21">
        <v>17</v>
      </c>
      <c r="I194" s="22">
        <v>24.1</v>
      </c>
      <c r="J194" s="44">
        <v>20094.8</v>
      </c>
      <c r="K194" s="21">
        <v>4113.2</v>
      </c>
      <c r="L194" s="21">
        <v>3754.5</v>
      </c>
      <c r="M194" s="21">
        <v>4534.8999999999996</v>
      </c>
      <c r="N194" s="21">
        <v>20.5</v>
      </c>
      <c r="O194" s="21">
        <v>18.7</v>
      </c>
      <c r="P194" s="22">
        <v>22.6</v>
      </c>
      <c r="Q194" s="35">
        <v>40778.300000000003</v>
      </c>
      <c r="R194" s="21">
        <v>6213.7</v>
      </c>
      <c r="S194" s="21">
        <v>5538.1</v>
      </c>
      <c r="T194" s="21">
        <v>6910.9</v>
      </c>
      <c r="U194" s="21">
        <v>15.2</v>
      </c>
      <c r="V194" s="21">
        <v>13.6</v>
      </c>
      <c r="W194" s="22">
        <v>16.899999999999999</v>
      </c>
    </row>
    <row r="195" spans="1:23">
      <c r="A195" s="6" t="s">
        <v>388</v>
      </c>
      <c r="B195" s="55" t="s">
        <v>389</v>
      </c>
      <c r="C195" s="44">
        <v>3920.4</v>
      </c>
      <c r="D195" s="21">
        <v>793.9</v>
      </c>
      <c r="E195" s="21">
        <v>657.7</v>
      </c>
      <c r="F195" s="21">
        <v>933.6</v>
      </c>
      <c r="G195" s="21">
        <v>20.3</v>
      </c>
      <c r="H195" s="21">
        <v>16.8</v>
      </c>
      <c r="I195" s="22">
        <v>23.8</v>
      </c>
      <c r="J195" s="44">
        <v>13161.5</v>
      </c>
      <c r="K195" s="21">
        <v>2556.1</v>
      </c>
      <c r="L195" s="21">
        <v>2333.1</v>
      </c>
      <c r="M195" s="21">
        <v>2812.4</v>
      </c>
      <c r="N195" s="21">
        <v>19.399999999999999</v>
      </c>
      <c r="O195" s="21">
        <v>17.7</v>
      </c>
      <c r="P195" s="22">
        <v>21.4</v>
      </c>
      <c r="Q195" s="35">
        <v>21674.1</v>
      </c>
      <c r="R195" s="21">
        <v>2934.5</v>
      </c>
      <c r="S195" s="21">
        <v>2625</v>
      </c>
      <c r="T195" s="21">
        <v>3257.7</v>
      </c>
      <c r="U195" s="21">
        <v>13.5</v>
      </c>
      <c r="V195" s="21">
        <v>12.1</v>
      </c>
      <c r="W195" s="22">
        <v>15</v>
      </c>
    </row>
    <row r="196" spans="1:23">
      <c r="A196" s="6" t="s">
        <v>740</v>
      </c>
      <c r="B196" s="55" t="s">
        <v>741</v>
      </c>
      <c r="C196" s="44">
        <v>5171.2</v>
      </c>
      <c r="D196" s="21">
        <v>695.4</v>
      </c>
      <c r="E196" s="21">
        <v>558.20000000000005</v>
      </c>
      <c r="F196" s="21">
        <v>852.8</v>
      </c>
      <c r="G196" s="21">
        <v>13.4</v>
      </c>
      <c r="H196" s="21">
        <v>10.8</v>
      </c>
      <c r="I196" s="22">
        <v>16.5</v>
      </c>
      <c r="J196" s="44">
        <v>21528.9</v>
      </c>
      <c r="K196" s="21">
        <v>3072.3</v>
      </c>
      <c r="L196" s="21">
        <v>2742.9</v>
      </c>
      <c r="M196" s="21">
        <v>3420.4</v>
      </c>
      <c r="N196" s="21">
        <v>14.3</v>
      </c>
      <c r="O196" s="21">
        <v>12.7</v>
      </c>
      <c r="P196" s="22">
        <v>15.9</v>
      </c>
      <c r="Q196" s="35">
        <v>43533.9</v>
      </c>
      <c r="R196" s="21">
        <v>4741.7</v>
      </c>
      <c r="S196" s="21">
        <v>4188.2</v>
      </c>
      <c r="T196" s="21">
        <v>5318.8</v>
      </c>
      <c r="U196" s="21">
        <v>10.9</v>
      </c>
      <c r="V196" s="21">
        <v>9.6</v>
      </c>
      <c r="W196" s="22">
        <v>12.2</v>
      </c>
    </row>
    <row r="197" spans="1:23">
      <c r="A197" s="6" t="s">
        <v>664</v>
      </c>
      <c r="B197" s="55" t="s">
        <v>665</v>
      </c>
      <c r="C197" s="44">
        <v>1208.3</v>
      </c>
      <c r="D197" s="21">
        <v>199.9</v>
      </c>
      <c r="E197" s="21">
        <v>161</v>
      </c>
      <c r="F197" s="21">
        <v>242.8</v>
      </c>
      <c r="G197" s="21">
        <v>16.5</v>
      </c>
      <c r="H197" s="21">
        <v>13.3</v>
      </c>
      <c r="I197" s="22">
        <v>20.100000000000001</v>
      </c>
      <c r="J197" s="44">
        <v>12141.3</v>
      </c>
      <c r="K197" s="21">
        <v>1771.4</v>
      </c>
      <c r="L197" s="21">
        <v>1581.2</v>
      </c>
      <c r="M197" s="21">
        <v>1966.1</v>
      </c>
      <c r="N197" s="21">
        <v>14.6</v>
      </c>
      <c r="O197" s="21">
        <v>13</v>
      </c>
      <c r="P197" s="22">
        <v>16.2</v>
      </c>
      <c r="Q197" s="35">
        <v>22129.4</v>
      </c>
      <c r="R197" s="21">
        <v>2372.4</v>
      </c>
      <c r="S197" s="21">
        <v>2096.1</v>
      </c>
      <c r="T197" s="21">
        <v>2661.9</v>
      </c>
      <c r="U197" s="21">
        <v>10.7</v>
      </c>
      <c r="V197" s="21">
        <v>9.5</v>
      </c>
      <c r="W197" s="22">
        <v>12</v>
      </c>
    </row>
    <row r="198" spans="1:23">
      <c r="A198" s="6" t="s">
        <v>856</v>
      </c>
      <c r="B198" s="55" t="s">
        <v>857</v>
      </c>
      <c r="C198" s="44">
        <v>8258</v>
      </c>
      <c r="D198" s="21">
        <v>895.3</v>
      </c>
      <c r="E198" s="21">
        <v>704.6</v>
      </c>
      <c r="F198" s="21">
        <v>1119.4000000000001</v>
      </c>
      <c r="G198" s="21">
        <v>10.8</v>
      </c>
      <c r="H198" s="21">
        <v>8.5</v>
      </c>
      <c r="I198" s="22">
        <v>13.6</v>
      </c>
      <c r="J198" s="44">
        <v>21883.3</v>
      </c>
      <c r="K198" s="21">
        <v>2761.3</v>
      </c>
      <c r="L198" s="21">
        <v>2438.1</v>
      </c>
      <c r="M198" s="21">
        <v>3113.7</v>
      </c>
      <c r="N198" s="21">
        <v>12.6</v>
      </c>
      <c r="O198" s="21">
        <v>11.1</v>
      </c>
      <c r="P198" s="22">
        <v>14.2</v>
      </c>
      <c r="Q198" s="35">
        <v>60502.7</v>
      </c>
      <c r="R198" s="21">
        <v>5557.3</v>
      </c>
      <c r="S198" s="21">
        <v>4839.1000000000004</v>
      </c>
      <c r="T198" s="21">
        <v>6308.6</v>
      </c>
      <c r="U198" s="21">
        <v>9.1999999999999993</v>
      </c>
      <c r="V198" s="21">
        <v>8</v>
      </c>
      <c r="W198" s="22">
        <v>10.4</v>
      </c>
    </row>
    <row r="199" spans="1:23">
      <c r="A199" s="6" t="s">
        <v>390</v>
      </c>
      <c r="B199" s="55" t="s">
        <v>391</v>
      </c>
      <c r="C199" s="44">
        <v>11110.1</v>
      </c>
      <c r="D199" s="21">
        <v>2371</v>
      </c>
      <c r="E199" s="21">
        <v>1970.5</v>
      </c>
      <c r="F199" s="21">
        <v>2781.5</v>
      </c>
      <c r="G199" s="21">
        <v>21.3</v>
      </c>
      <c r="H199" s="21">
        <v>17.7</v>
      </c>
      <c r="I199" s="22">
        <v>25</v>
      </c>
      <c r="J199" s="44">
        <v>23082.5</v>
      </c>
      <c r="K199" s="21">
        <v>4865.6000000000004</v>
      </c>
      <c r="L199" s="21">
        <v>4393.7</v>
      </c>
      <c r="M199" s="21">
        <v>5401.8</v>
      </c>
      <c r="N199" s="21">
        <v>21.1</v>
      </c>
      <c r="O199" s="21">
        <v>19</v>
      </c>
      <c r="P199" s="22">
        <v>23.4</v>
      </c>
      <c r="Q199" s="35">
        <v>60564.4</v>
      </c>
      <c r="R199" s="21">
        <v>9603.1</v>
      </c>
      <c r="S199" s="21">
        <v>8453.4</v>
      </c>
      <c r="T199" s="21">
        <v>10803.8</v>
      </c>
      <c r="U199" s="21">
        <v>15.9</v>
      </c>
      <c r="V199" s="21">
        <v>14</v>
      </c>
      <c r="W199" s="22">
        <v>17.8</v>
      </c>
    </row>
    <row r="200" spans="1:23">
      <c r="A200" s="6" t="s">
        <v>770</v>
      </c>
      <c r="B200" s="55" t="s">
        <v>771</v>
      </c>
      <c r="C200" s="44">
        <v>1735.7</v>
      </c>
      <c r="D200" s="21">
        <v>272.3</v>
      </c>
      <c r="E200" s="21">
        <v>219.6</v>
      </c>
      <c r="F200" s="21">
        <v>330.6</v>
      </c>
      <c r="G200" s="21">
        <v>15.7</v>
      </c>
      <c r="H200" s="21">
        <v>12.7</v>
      </c>
      <c r="I200" s="22">
        <v>19</v>
      </c>
      <c r="J200" s="44">
        <v>11567.9</v>
      </c>
      <c r="K200" s="21">
        <v>1629.1</v>
      </c>
      <c r="L200" s="21">
        <v>1440.5</v>
      </c>
      <c r="M200" s="21">
        <v>1816.2</v>
      </c>
      <c r="N200" s="21">
        <v>14.1</v>
      </c>
      <c r="O200" s="21">
        <v>12.5</v>
      </c>
      <c r="P200" s="22">
        <v>15.7</v>
      </c>
      <c r="Q200" s="35">
        <v>31417.4</v>
      </c>
      <c r="R200" s="21">
        <v>3715.9</v>
      </c>
      <c r="S200" s="21">
        <v>3285.8</v>
      </c>
      <c r="T200" s="21">
        <v>4178</v>
      </c>
      <c r="U200" s="21">
        <v>11.8</v>
      </c>
      <c r="V200" s="21">
        <v>10.5</v>
      </c>
      <c r="W200" s="22">
        <v>13.3</v>
      </c>
    </row>
    <row r="201" spans="1:23">
      <c r="A201" s="6" t="s">
        <v>444</v>
      </c>
      <c r="B201" s="55" t="s">
        <v>445</v>
      </c>
      <c r="C201" s="44">
        <v>2788</v>
      </c>
      <c r="D201" s="21">
        <v>552</v>
      </c>
      <c r="E201" s="21">
        <v>456.6</v>
      </c>
      <c r="F201" s="21">
        <v>653.70000000000005</v>
      </c>
      <c r="G201" s="21">
        <v>19.8</v>
      </c>
      <c r="H201" s="21">
        <v>16.399999999999999</v>
      </c>
      <c r="I201" s="22">
        <v>23.4</v>
      </c>
      <c r="J201" s="44">
        <v>11529.4</v>
      </c>
      <c r="K201" s="21">
        <v>2091.8000000000002</v>
      </c>
      <c r="L201" s="21">
        <v>1897.5</v>
      </c>
      <c r="M201" s="21">
        <v>2315.6</v>
      </c>
      <c r="N201" s="21">
        <v>18.100000000000001</v>
      </c>
      <c r="O201" s="21">
        <v>16.5</v>
      </c>
      <c r="P201" s="22">
        <v>20.100000000000001</v>
      </c>
      <c r="Q201" s="35">
        <v>19583.599999999999</v>
      </c>
      <c r="R201" s="21">
        <v>2797.7</v>
      </c>
      <c r="S201" s="21">
        <v>2489.8000000000002</v>
      </c>
      <c r="T201" s="21">
        <v>3108.2</v>
      </c>
      <c r="U201" s="21">
        <v>14.3</v>
      </c>
      <c r="V201" s="21">
        <v>12.7</v>
      </c>
      <c r="W201" s="22">
        <v>15.9</v>
      </c>
    </row>
    <row r="202" spans="1:23">
      <c r="A202" s="6" t="s">
        <v>296</v>
      </c>
      <c r="B202" s="55" t="s">
        <v>297</v>
      </c>
      <c r="C202" s="44">
        <v>6621.9</v>
      </c>
      <c r="D202" s="21">
        <v>1289</v>
      </c>
      <c r="E202" s="21">
        <v>1055.7</v>
      </c>
      <c r="F202" s="21">
        <v>1537.4</v>
      </c>
      <c r="G202" s="21">
        <v>19.5</v>
      </c>
      <c r="H202" s="21">
        <v>15.9</v>
      </c>
      <c r="I202" s="22">
        <v>23.2</v>
      </c>
      <c r="J202" s="44">
        <v>20832.3</v>
      </c>
      <c r="K202" s="21">
        <v>3822.5</v>
      </c>
      <c r="L202" s="21">
        <v>3492.3</v>
      </c>
      <c r="M202" s="21">
        <v>4173.6000000000004</v>
      </c>
      <c r="N202" s="21">
        <v>18.3</v>
      </c>
      <c r="O202" s="21">
        <v>16.8</v>
      </c>
      <c r="P202" s="22">
        <v>20</v>
      </c>
      <c r="Q202" s="35">
        <v>29526.7</v>
      </c>
      <c r="R202" s="21">
        <v>4218</v>
      </c>
      <c r="S202" s="21">
        <v>3774</v>
      </c>
      <c r="T202" s="21">
        <v>4669.2</v>
      </c>
      <c r="U202" s="21">
        <v>14.3</v>
      </c>
      <c r="V202" s="21">
        <v>12.8</v>
      </c>
      <c r="W202" s="22">
        <v>15.8</v>
      </c>
    </row>
    <row r="203" spans="1:23">
      <c r="A203" s="6" t="s">
        <v>310</v>
      </c>
      <c r="B203" s="55" t="s">
        <v>311</v>
      </c>
      <c r="C203" s="44">
        <v>16707.599999999999</v>
      </c>
      <c r="D203" s="21">
        <v>3558</v>
      </c>
      <c r="E203" s="21">
        <v>2965.1</v>
      </c>
      <c r="F203" s="21">
        <v>4172.3</v>
      </c>
      <c r="G203" s="21">
        <v>21.3</v>
      </c>
      <c r="H203" s="21">
        <v>17.7</v>
      </c>
      <c r="I203" s="22">
        <v>25</v>
      </c>
      <c r="J203" s="44">
        <v>42315.199999999997</v>
      </c>
      <c r="K203" s="21">
        <v>8785</v>
      </c>
      <c r="L203" s="21">
        <v>8003.4</v>
      </c>
      <c r="M203" s="21">
        <v>9693.4</v>
      </c>
      <c r="N203" s="21">
        <v>20.8</v>
      </c>
      <c r="O203" s="21">
        <v>18.899999999999999</v>
      </c>
      <c r="P203" s="22">
        <v>22.9</v>
      </c>
      <c r="Q203" s="35">
        <v>65286.2</v>
      </c>
      <c r="R203" s="21">
        <v>10236.1</v>
      </c>
      <c r="S203" s="21">
        <v>9096.4</v>
      </c>
      <c r="T203" s="21">
        <v>11410.5</v>
      </c>
      <c r="U203" s="21">
        <v>15.7</v>
      </c>
      <c r="V203" s="21">
        <v>13.9</v>
      </c>
      <c r="W203" s="22">
        <v>17.5</v>
      </c>
    </row>
    <row r="204" spans="1:23">
      <c r="A204" s="6" t="s">
        <v>710</v>
      </c>
      <c r="B204" s="55" t="s">
        <v>711</v>
      </c>
      <c r="C204" s="44">
        <v>3690.4</v>
      </c>
      <c r="D204" s="21">
        <v>492.7</v>
      </c>
      <c r="E204" s="21">
        <v>395</v>
      </c>
      <c r="F204" s="21">
        <v>602.1</v>
      </c>
      <c r="G204" s="21">
        <v>13.4</v>
      </c>
      <c r="H204" s="21">
        <v>10.7</v>
      </c>
      <c r="I204" s="22">
        <v>16.3</v>
      </c>
      <c r="J204" s="44">
        <v>13599.8</v>
      </c>
      <c r="K204" s="21">
        <v>2137</v>
      </c>
      <c r="L204" s="21">
        <v>1928.5</v>
      </c>
      <c r="M204" s="21">
        <v>2355.9</v>
      </c>
      <c r="N204" s="21">
        <v>15.7</v>
      </c>
      <c r="O204" s="21">
        <v>14.2</v>
      </c>
      <c r="P204" s="22">
        <v>17.3</v>
      </c>
      <c r="Q204" s="35">
        <v>35357.800000000003</v>
      </c>
      <c r="R204" s="21">
        <v>4215.6000000000004</v>
      </c>
      <c r="S204" s="21">
        <v>3762.4</v>
      </c>
      <c r="T204" s="21">
        <v>4687</v>
      </c>
      <c r="U204" s="21">
        <v>11.9</v>
      </c>
      <c r="V204" s="21">
        <v>10.6</v>
      </c>
      <c r="W204" s="22">
        <v>13.3</v>
      </c>
    </row>
    <row r="205" spans="1:23">
      <c r="A205" s="6" t="s">
        <v>792</v>
      </c>
      <c r="B205" s="55" t="s">
        <v>793</v>
      </c>
      <c r="C205" s="44">
        <v>2677.3</v>
      </c>
      <c r="D205" s="21">
        <v>373.3</v>
      </c>
      <c r="E205" s="21">
        <v>300.5</v>
      </c>
      <c r="F205" s="21">
        <v>455.4</v>
      </c>
      <c r="G205" s="21">
        <v>13.9</v>
      </c>
      <c r="H205" s="21">
        <v>11.2</v>
      </c>
      <c r="I205" s="22">
        <v>17</v>
      </c>
      <c r="J205" s="44">
        <v>8095.2</v>
      </c>
      <c r="K205" s="21">
        <v>1187.5</v>
      </c>
      <c r="L205" s="21">
        <v>1067</v>
      </c>
      <c r="M205" s="21">
        <v>1320.8</v>
      </c>
      <c r="N205" s="21">
        <v>14.7</v>
      </c>
      <c r="O205" s="21">
        <v>13.2</v>
      </c>
      <c r="P205" s="22">
        <v>16.3</v>
      </c>
      <c r="Q205" s="35">
        <v>27905.5</v>
      </c>
      <c r="R205" s="21">
        <v>3104.7</v>
      </c>
      <c r="S205" s="21">
        <v>2753.7</v>
      </c>
      <c r="T205" s="21">
        <v>3463.6</v>
      </c>
      <c r="U205" s="21">
        <v>11.1</v>
      </c>
      <c r="V205" s="21">
        <v>9.9</v>
      </c>
      <c r="W205" s="22">
        <v>12.4</v>
      </c>
    </row>
    <row r="206" spans="1:23">
      <c r="A206" s="6" t="s">
        <v>794</v>
      </c>
      <c r="B206" s="55" t="s">
        <v>795</v>
      </c>
      <c r="C206" s="44">
        <v>5563.8</v>
      </c>
      <c r="D206" s="21">
        <v>822.6</v>
      </c>
      <c r="E206" s="21">
        <v>657.1</v>
      </c>
      <c r="F206" s="21">
        <v>1008.6</v>
      </c>
      <c r="G206" s="21">
        <v>14.8</v>
      </c>
      <c r="H206" s="21">
        <v>11.8</v>
      </c>
      <c r="I206" s="22">
        <v>18.100000000000001</v>
      </c>
      <c r="J206" s="44">
        <v>13437.4</v>
      </c>
      <c r="K206" s="21">
        <v>1842.6</v>
      </c>
      <c r="L206" s="21">
        <v>1621.6</v>
      </c>
      <c r="M206" s="21">
        <v>2070.6</v>
      </c>
      <c r="N206" s="21">
        <v>13.7</v>
      </c>
      <c r="O206" s="21">
        <v>12.1</v>
      </c>
      <c r="P206" s="22">
        <v>15.4</v>
      </c>
      <c r="Q206" s="35">
        <v>42529.8</v>
      </c>
      <c r="R206" s="21">
        <v>4324.3999999999996</v>
      </c>
      <c r="S206" s="21">
        <v>3757.5</v>
      </c>
      <c r="T206" s="21">
        <v>4924</v>
      </c>
      <c r="U206" s="21">
        <v>10.199999999999999</v>
      </c>
      <c r="V206" s="21">
        <v>8.8000000000000007</v>
      </c>
      <c r="W206" s="22">
        <v>11.6</v>
      </c>
    </row>
    <row r="207" spans="1:23">
      <c r="A207" s="49" t="s">
        <v>666</v>
      </c>
      <c r="B207" s="54" t="s">
        <v>667</v>
      </c>
      <c r="C207" s="44">
        <v>1926.5</v>
      </c>
      <c r="D207" s="21">
        <v>230.6</v>
      </c>
      <c r="E207" s="21">
        <v>181.2</v>
      </c>
      <c r="F207" s="21">
        <v>286.5</v>
      </c>
      <c r="G207" s="21">
        <v>12</v>
      </c>
      <c r="H207" s="21">
        <v>9.4</v>
      </c>
      <c r="I207" s="22">
        <v>14.9</v>
      </c>
      <c r="J207" s="44">
        <v>16222.3</v>
      </c>
      <c r="K207" s="21">
        <v>2508.3000000000002</v>
      </c>
      <c r="L207" s="21">
        <v>2255.4</v>
      </c>
      <c r="M207" s="21">
        <v>2778.2</v>
      </c>
      <c r="N207" s="21">
        <v>15.5</v>
      </c>
      <c r="O207" s="21">
        <v>13.9</v>
      </c>
      <c r="P207" s="22">
        <v>17.100000000000001</v>
      </c>
      <c r="Q207" s="35">
        <v>23564.1</v>
      </c>
      <c r="R207" s="21">
        <v>2838.8</v>
      </c>
      <c r="S207" s="21">
        <v>2523</v>
      </c>
      <c r="T207" s="21">
        <v>3157.9</v>
      </c>
      <c r="U207" s="21">
        <v>12</v>
      </c>
      <c r="V207" s="21">
        <v>10.7</v>
      </c>
      <c r="W207" s="22">
        <v>13.4</v>
      </c>
    </row>
    <row r="208" spans="1:23">
      <c r="A208" s="6" t="s">
        <v>668</v>
      </c>
      <c r="B208" s="55" t="s">
        <v>669</v>
      </c>
      <c r="C208" s="44">
        <v>1120.2</v>
      </c>
      <c r="D208" s="21">
        <v>182.5</v>
      </c>
      <c r="E208" s="21">
        <v>146.69999999999999</v>
      </c>
      <c r="F208" s="21">
        <v>222</v>
      </c>
      <c r="G208" s="21">
        <v>16.3</v>
      </c>
      <c r="H208" s="21">
        <v>13.1</v>
      </c>
      <c r="I208" s="22">
        <v>19.8</v>
      </c>
      <c r="J208" s="44">
        <v>6407.1</v>
      </c>
      <c r="K208" s="21">
        <v>934.4</v>
      </c>
      <c r="L208" s="21">
        <v>834</v>
      </c>
      <c r="M208" s="21">
        <v>1039.4000000000001</v>
      </c>
      <c r="N208" s="21">
        <v>14.6</v>
      </c>
      <c r="O208" s="21">
        <v>13</v>
      </c>
      <c r="P208" s="22">
        <v>16.2</v>
      </c>
      <c r="Q208" s="35">
        <v>14467.8</v>
      </c>
      <c r="R208" s="21">
        <v>1602.4</v>
      </c>
      <c r="S208" s="21">
        <v>1406.8</v>
      </c>
      <c r="T208" s="21">
        <v>1807.3</v>
      </c>
      <c r="U208" s="21">
        <v>11.1</v>
      </c>
      <c r="V208" s="21">
        <v>9.6999999999999993</v>
      </c>
      <c r="W208" s="22">
        <v>12.5</v>
      </c>
    </row>
    <row r="209" spans="1:23">
      <c r="A209" s="6" t="s">
        <v>446</v>
      </c>
      <c r="B209" s="55" t="s">
        <v>447</v>
      </c>
      <c r="C209" s="44">
        <v>10986.5</v>
      </c>
      <c r="D209" s="21">
        <v>2321.6999999999998</v>
      </c>
      <c r="E209" s="21">
        <v>1926.7</v>
      </c>
      <c r="F209" s="21">
        <v>2727.9</v>
      </c>
      <c r="G209" s="21">
        <v>21.1</v>
      </c>
      <c r="H209" s="21">
        <v>17.5</v>
      </c>
      <c r="I209" s="22">
        <v>24.8</v>
      </c>
      <c r="J209" s="44">
        <v>22878.6</v>
      </c>
      <c r="K209" s="21">
        <v>4832.8</v>
      </c>
      <c r="L209" s="21">
        <v>4340.3</v>
      </c>
      <c r="M209" s="21">
        <v>5405.3</v>
      </c>
      <c r="N209" s="21">
        <v>21.1</v>
      </c>
      <c r="O209" s="21">
        <v>19</v>
      </c>
      <c r="P209" s="22">
        <v>23.6</v>
      </c>
      <c r="Q209" s="35">
        <v>60845.9</v>
      </c>
      <c r="R209" s="21">
        <v>9302.9</v>
      </c>
      <c r="S209" s="21">
        <v>8155.8</v>
      </c>
      <c r="T209" s="21">
        <v>10548.5</v>
      </c>
      <c r="U209" s="21">
        <v>15.3</v>
      </c>
      <c r="V209" s="21">
        <v>13.4</v>
      </c>
      <c r="W209" s="22">
        <v>17.3</v>
      </c>
    </row>
    <row r="210" spans="1:23">
      <c r="A210" s="6" t="s">
        <v>314</v>
      </c>
      <c r="B210" s="55" t="s">
        <v>315</v>
      </c>
      <c r="C210" s="44">
        <v>22780.6</v>
      </c>
      <c r="D210" s="21">
        <v>5170.2</v>
      </c>
      <c r="E210" s="21">
        <v>4293.2</v>
      </c>
      <c r="F210" s="21">
        <v>6108.6</v>
      </c>
      <c r="G210" s="21">
        <v>22.7</v>
      </c>
      <c r="H210" s="21">
        <v>18.8</v>
      </c>
      <c r="I210" s="22">
        <v>26.8</v>
      </c>
      <c r="J210" s="44">
        <v>33858.5</v>
      </c>
      <c r="K210" s="21">
        <v>7511.6</v>
      </c>
      <c r="L210" s="21">
        <v>6638.4</v>
      </c>
      <c r="M210" s="21">
        <v>8476.7999999999993</v>
      </c>
      <c r="N210" s="21">
        <v>22.2</v>
      </c>
      <c r="O210" s="21">
        <v>19.600000000000001</v>
      </c>
      <c r="P210" s="22">
        <v>25</v>
      </c>
      <c r="Q210" s="35">
        <v>78148</v>
      </c>
      <c r="R210" s="21">
        <v>13869.7</v>
      </c>
      <c r="S210" s="21">
        <v>12081.3</v>
      </c>
      <c r="T210" s="21">
        <v>15855.5</v>
      </c>
      <c r="U210" s="21">
        <v>17.7</v>
      </c>
      <c r="V210" s="21">
        <v>15.5</v>
      </c>
      <c r="W210" s="22">
        <v>20.3</v>
      </c>
    </row>
    <row r="211" spans="1:23">
      <c r="A211" s="6" t="s">
        <v>448</v>
      </c>
      <c r="B211" s="55" t="s">
        <v>449</v>
      </c>
      <c r="C211" s="44">
        <v>15294.9</v>
      </c>
      <c r="D211" s="21">
        <v>2803.9</v>
      </c>
      <c r="E211" s="21">
        <v>2317.8000000000002</v>
      </c>
      <c r="F211" s="21">
        <v>3315.2</v>
      </c>
      <c r="G211" s="21">
        <v>18.3</v>
      </c>
      <c r="H211" s="21">
        <v>15.2</v>
      </c>
      <c r="I211" s="22">
        <v>21.7</v>
      </c>
      <c r="J211" s="44">
        <v>36674.400000000001</v>
      </c>
      <c r="K211" s="21">
        <v>6897.2</v>
      </c>
      <c r="L211" s="21">
        <v>6281</v>
      </c>
      <c r="M211" s="21">
        <v>7599.3</v>
      </c>
      <c r="N211" s="21">
        <v>18.8</v>
      </c>
      <c r="O211" s="21">
        <v>17.100000000000001</v>
      </c>
      <c r="P211" s="22">
        <v>20.7</v>
      </c>
      <c r="Q211" s="35">
        <v>91797.7</v>
      </c>
      <c r="R211" s="21">
        <v>13211.4</v>
      </c>
      <c r="S211" s="21">
        <v>11790.3</v>
      </c>
      <c r="T211" s="21">
        <v>14650</v>
      </c>
      <c r="U211" s="21">
        <v>14.4</v>
      </c>
      <c r="V211" s="21">
        <v>12.8</v>
      </c>
      <c r="W211" s="22">
        <v>16</v>
      </c>
    </row>
    <row r="212" spans="1:23">
      <c r="A212" s="6" t="s">
        <v>684</v>
      </c>
      <c r="B212" s="55" t="s">
        <v>685</v>
      </c>
      <c r="C212" s="44">
        <v>6244.6</v>
      </c>
      <c r="D212" s="21">
        <v>857.2</v>
      </c>
      <c r="E212" s="21">
        <v>689</v>
      </c>
      <c r="F212" s="21">
        <v>1045.4000000000001</v>
      </c>
      <c r="G212" s="21">
        <v>13.7</v>
      </c>
      <c r="H212" s="21">
        <v>11</v>
      </c>
      <c r="I212" s="22">
        <v>16.7</v>
      </c>
      <c r="J212" s="44">
        <v>16658.099999999999</v>
      </c>
      <c r="K212" s="21">
        <v>2460.1999999999998</v>
      </c>
      <c r="L212" s="21">
        <v>2215.1</v>
      </c>
      <c r="M212" s="21">
        <v>2724</v>
      </c>
      <c r="N212" s="21">
        <v>14.8</v>
      </c>
      <c r="O212" s="21">
        <v>13.3</v>
      </c>
      <c r="P212" s="22">
        <v>16.399999999999999</v>
      </c>
      <c r="Q212" s="35">
        <v>37414.199999999997</v>
      </c>
      <c r="R212" s="21">
        <v>4165.7</v>
      </c>
      <c r="S212" s="21">
        <v>3702.1</v>
      </c>
      <c r="T212" s="21">
        <v>4639.8999999999996</v>
      </c>
      <c r="U212" s="21">
        <v>11.1</v>
      </c>
      <c r="V212" s="21">
        <v>9.9</v>
      </c>
      <c r="W212" s="22">
        <v>12.4</v>
      </c>
    </row>
    <row r="213" spans="1:23">
      <c r="A213" s="6" t="s">
        <v>562</v>
      </c>
      <c r="B213" s="55" t="s">
        <v>563</v>
      </c>
      <c r="C213" s="44">
        <v>26101.1</v>
      </c>
      <c r="D213" s="21">
        <v>4837.7</v>
      </c>
      <c r="E213" s="21">
        <v>4004.5</v>
      </c>
      <c r="F213" s="21">
        <v>5705.3</v>
      </c>
      <c r="G213" s="21">
        <v>18.5</v>
      </c>
      <c r="H213" s="21">
        <v>15.3</v>
      </c>
      <c r="I213" s="22">
        <v>21.9</v>
      </c>
      <c r="J213" s="44">
        <v>53052.9</v>
      </c>
      <c r="K213" s="21">
        <v>9480.9</v>
      </c>
      <c r="L213" s="21">
        <v>8567.2999999999993</v>
      </c>
      <c r="M213" s="21">
        <v>10501.9</v>
      </c>
      <c r="N213" s="21">
        <v>17.899999999999999</v>
      </c>
      <c r="O213" s="21">
        <v>16.100000000000001</v>
      </c>
      <c r="P213" s="22">
        <v>19.8</v>
      </c>
      <c r="Q213" s="35">
        <v>149479</v>
      </c>
      <c r="R213" s="21">
        <v>20743.7</v>
      </c>
      <c r="S213" s="21">
        <v>18446.599999999999</v>
      </c>
      <c r="T213" s="21">
        <v>23163.9</v>
      </c>
      <c r="U213" s="21">
        <v>13.9</v>
      </c>
      <c r="V213" s="21">
        <v>12.3</v>
      </c>
      <c r="W213" s="22">
        <v>15.5</v>
      </c>
    </row>
    <row r="214" spans="1:23">
      <c r="A214" s="6" t="s">
        <v>624</v>
      </c>
      <c r="B214" s="55" t="s">
        <v>625</v>
      </c>
      <c r="C214" s="44">
        <v>10782.8</v>
      </c>
      <c r="D214" s="21">
        <v>1834.2</v>
      </c>
      <c r="E214" s="21">
        <v>1491.5</v>
      </c>
      <c r="F214" s="21">
        <v>2202.6999999999998</v>
      </c>
      <c r="G214" s="21">
        <v>17</v>
      </c>
      <c r="H214" s="21">
        <v>13.8</v>
      </c>
      <c r="I214" s="22">
        <v>20.399999999999999</v>
      </c>
      <c r="J214" s="44">
        <v>36209.300000000003</v>
      </c>
      <c r="K214" s="21">
        <v>6078.5</v>
      </c>
      <c r="L214" s="21">
        <v>5521.3</v>
      </c>
      <c r="M214" s="21">
        <v>6679</v>
      </c>
      <c r="N214" s="21">
        <v>16.8</v>
      </c>
      <c r="O214" s="21">
        <v>15.2</v>
      </c>
      <c r="P214" s="22">
        <v>18.399999999999999</v>
      </c>
      <c r="Q214" s="35">
        <v>132415.9</v>
      </c>
      <c r="R214" s="21">
        <v>16890.400000000001</v>
      </c>
      <c r="S214" s="21">
        <v>15079.2</v>
      </c>
      <c r="T214" s="21">
        <v>18758.400000000001</v>
      </c>
      <c r="U214" s="21">
        <v>12.8</v>
      </c>
      <c r="V214" s="21">
        <v>11.4</v>
      </c>
      <c r="W214" s="22">
        <v>14.2</v>
      </c>
    </row>
    <row r="215" spans="1:23">
      <c r="A215" s="6" t="s">
        <v>828</v>
      </c>
      <c r="B215" s="55" t="s">
        <v>829</v>
      </c>
      <c r="C215" s="44">
        <v>3688.9</v>
      </c>
      <c r="D215" s="21">
        <v>646.4</v>
      </c>
      <c r="E215" s="21">
        <v>526.29999999999995</v>
      </c>
      <c r="F215" s="21">
        <v>771.8</v>
      </c>
      <c r="G215" s="21">
        <v>17.5</v>
      </c>
      <c r="H215" s="21">
        <v>14.3</v>
      </c>
      <c r="I215" s="22">
        <v>20.9</v>
      </c>
      <c r="J215" s="44">
        <v>7656.7</v>
      </c>
      <c r="K215" s="21">
        <v>1182.3</v>
      </c>
      <c r="L215" s="21">
        <v>1035.8</v>
      </c>
      <c r="M215" s="21">
        <v>1337.1</v>
      </c>
      <c r="N215" s="21">
        <v>15.4</v>
      </c>
      <c r="O215" s="21">
        <v>13.5</v>
      </c>
      <c r="P215" s="22">
        <v>17.5</v>
      </c>
      <c r="Q215" s="35">
        <v>42508.3</v>
      </c>
      <c r="R215" s="21">
        <v>5592.5</v>
      </c>
      <c r="S215" s="21">
        <v>4857.1000000000004</v>
      </c>
      <c r="T215" s="21">
        <v>6312.7</v>
      </c>
      <c r="U215" s="21">
        <v>13.2</v>
      </c>
      <c r="V215" s="21">
        <v>11.4</v>
      </c>
      <c r="W215" s="22">
        <v>14.9</v>
      </c>
    </row>
    <row r="216" spans="1:23">
      <c r="A216" s="6" t="s">
        <v>618</v>
      </c>
      <c r="B216" s="55" t="s">
        <v>619</v>
      </c>
      <c r="C216" s="44">
        <v>10359.4</v>
      </c>
      <c r="D216" s="21">
        <v>1685.2</v>
      </c>
      <c r="E216" s="21">
        <v>1376.8</v>
      </c>
      <c r="F216" s="21">
        <v>2012.7</v>
      </c>
      <c r="G216" s="21">
        <v>16.3</v>
      </c>
      <c r="H216" s="21">
        <v>13.3</v>
      </c>
      <c r="I216" s="22">
        <v>19.399999999999999</v>
      </c>
      <c r="J216" s="44">
        <v>26587.4</v>
      </c>
      <c r="K216" s="21">
        <v>4312.8</v>
      </c>
      <c r="L216" s="21">
        <v>3892.7</v>
      </c>
      <c r="M216" s="21">
        <v>4739.3</v>
      </c>
      <c r="N216" s="21">
        <v>16.2</v>
      </c>
      <c r="O216" s="21">
        <v>14.6</v>
      </c>
      <c r="P216" s="22">
        <v>17.8</v>
      </c>
      <c r="Q216" s="35">
        <v>66899.199999999997</v>
      </c>
      <c r="R216" s="21">
        <v>8353.1</v>
      </c>
      <c r="S216" s="21">
        <v>7448.9</v>
      </c>
      <c r="T216" s="21">
        <v>9290.6</v>
      </c>
      <c r="U216" s="21">
        <v>12.5</v>
      </c>
      <c r="V216" s="21">
        <v>11.1</v>
      </c>
      <c r="W216" s="22">
        <v>13.9</v>
      </c>
    </row>
    <row r="217" spans="1:23">
      <c r="A217" s="6" t="s">
        <v>450</v>
      </c>
      <c r="B217" s="55" t="s">
        <v>451</v>
      </c>
      <c r="C217" s="44">
        <v>34863.699999999997</v>
      </c>
      <c r="D217" s="21">
        <v>5816</v>
      </c>
      <c r="E217" s="21">
        <v>4723.8</v>
      </c>
      <c r="F217" s="21">
        <v>6978.1</v>
      </c>
      <c r="G217" s="21">
        <v>16.7</v>
      </c>
      <c r="H217" s="21">
        <v>13.5</v>
      </c>
      <c r="I217" s="22">
        <v>20</v>
      </c>
      <c r="J217" s="44">
        <v>91920</v>
      </c>
      <c r="K217" s="21">
        <v>15364</v>
      </c>
      <c r="L217" s="21">
        <v>13975.8</v>
      </c>
      <c r="M217" s="21">
        <v>16850.7</v>
      </c>
      <c r="N217" s="21">
        <v>16.7</v>
      </c>
      <c r="O217" s="21">
        <v>15.2</v>
      </c>
      <c r="P217" s="22">
        <v>18.3</v>
      </c>
      <c r="Q217" s="35">
        <v>179411.4</v>
      </c>
      <c r="R217" s="21">
        <v>24029.3</v>
      </c>
      <c r="S217" s="21">
        <v>21514.5</v>
      </c>
      <c r="T217" s="21">
        <v>26622.9</v>
      </c>
      <c r="U217" s="21">
        <v>13.4</v>
      </c>
      <c r="V217" s="21">
        <v>12</v>
      </c>
      <c r="W217" s="22">
        <v>14.8</v>
      </c>
    </row>
    <row r="218" spans="1:23">
      <c r="A218" s="6" t="s">
        <v>812</v>
      </c>
      <c r="B218" s="55" t="s">
        <v>813</v>
      </c>
      <c r="C218" s="44">
        <v>4366.7</v>
      </c>
      <c r="D218" s="21">
        <v>563.4</v>
      </c>
      <c r="E218" s="21">
        <v>448.7</v>
      </c>
      <c r="F218" s="21">
        <v>696.9</v>
      </c>
      <c r="G218" s="21">
        <v>12.9</v>
      </c>
      <c r="H218" s="21">
        <v>10.3</v>
      </c>
      <c r="I218" s="22">
        <v>16</v>
      </c>
      <c r="J218" s="44">
        <v>22966.6</v>
      </c>
      <c r="K218" s="21">
        <v>3040.8</v>
      </c>
      <c r="L218" s="21">
        <v>2696.5</v>
      </c>
      <c r="M218" s="21">
        <v>3414.3</v>
      </c>
      <c r="N218" s="21">
        <v>13.2</v>
      </c>
      <c r="O218" s="21">
        <v>11.7</v>
      </c>
      <c r="P218" s="22">
        <v>14.9</v>
      </c>
      <c r="Q218" s="35">
        <v>52910.7</v>
      </c>
      <c r="R218" s="21">
        <v>5186.1000000000004</v>
      </c>
      <c r="S218" s="21">
        <v>4535.8999999999996</v>
      </c>
      <c r="T218" s="21">
        <v>5876.7</v>
      </c>
      <c r="U218" s="21">
        <v>9.8000000000000007</v>
      </c>
      <c r="V218" s="21">
        <v>8.6</v>
      </c>
      <c r="W218" s="22">
        <v>11.1</v>
      </c>
    </row>
    <row r="219" spans="1:23">
      <c r="A219" s="6" t="s">
        <v>642</v>
      </c>
      <c r="B219" s="55" t="s">
        <v>643</v>
      </c>
      <c r="C219" s="44">
        <v>7497.6</v>
      </c>
      <c r="D219" s="21">
        <v>1212.2</v>
      </c>
      <c r="E219" s="21">
        <v>989.6</v>
      </c>
      <c r="F219" s="21">
        <v>1458.1</v>
      </c>
      <c r="G219" s="21">
        <v>16.2</v>
      </c>
      <c r="H219" s="21">
        <v>13.2</v>
      </c>
      <c r="I219" s="22">
        <v>19.399999999999999</v>
      </c>
      <c r="J219" s="44">
        <v>13924</v>
      </c>
      <c r="K219" s="21">
        <v>2102.1</v>
      </c>
      <c r="L219" s="21">
        <v>1894</v>
      </c>
      <c r="M219" s="21">
        <v>2326.4</v>
      </c>
      <c r="N219" s="21">
        <v>15.1</v>
      </c>
      <c r="O219" s="21">
        <v>13.6</v>
      </c>
      <c r="P219" s="22">
        <v>16.7</v>
      </c>
      <c r="Q219" s="35">
        <v>32041.4</v>
      </c>
      <c r="R219" s="21">
        <v>3691.7</v>
      </c>
      <c r="S219" s="21">
        <v>3292.6</v>
      </c>
      <c r="T219" s="21">
        <v>4098.8</v>
      </c>
      <c r="U219" s="21">
        <v>11.5</v>
      </c>
      <c r="V219" s="21">
        <v>10.3</v>
      </c>
      <c r="W219" s="22">
        <v>12.8</v>
      </c>
    </row>
    <row r="220" spans="1:23">
      <c r="A220" s="6" t="s">
        <v>742</v>
      </c>
      <c r="B220" s="55" t="s">
        <v>743</v>
      </c>
      <c r="C220" s="44">
        <v>9585.5</v>
      </c>
      <c r="D220" s="21">
        <v>1479.1</v>
      </c>
      <c r="E220" s="21">
        <v>1196.3</v>
      </c>
      <c r="F220" s="21">
        <v>1788.2</v>
      </c>
      <c r="G220" s="21">
        <v>15.4</v>
      </c>
      <c r="H220" s="21">
        <v>12.5</v>
      </c>
      <c r="I220" s="22">
        <v>18.7</v>
      </c>
      <c r="J220" s="44">
        <v>34212.5</v>
      </c>
      <c r="K220" s="21">
        <v>5120.6000000000004</v>
      </c>
      <c r="L220" s="21">
        <v>4584.1000000000004</v>
      </c>
      <c r="M220" s="21">
        <v>5683.3</v>
      </c>
      <c r="N220" s="21">
        <v>15</v>
      </c>
      <c r="O220" s="21">
        <v>13.4</v>
      </c>
      <c r="P220" s="22">
        <v>16.600000000000001</v>
      </c>
      <c r="Q220" s="35">
        <v>87744</v>
      </c>
      <c r="R220" s="21">
        <v>9796.1</v>
      </c>
      <c r="S220" s="21">
        <v>8664.4</v>
      </c>
      <c r="T220" s="21">
        <v>10953.4</v>
      </c>
      <c r="U220" s="21">
        <v>11.2</v>
      </c>
      <c r="V220" s="21">
        <v>9.9</v>
      </c>
      <c r="W220" s="22">
        <v>12.5</v>
      </c>
    </row>
    <row r="221" spans="1:23">
      <c r="A221" s="6" t="s">
        <v>516</v>
      </c>
      <c r="B221" s="55" t="s">
        <v>517</v>
      </c>
      <c r="C221" s="44">
        <v>4254.8999999999996</v>
      </c>
      <c r="D221" s="21">
        <v>686.7</v>
      </c>
      <c r="E221" s="21">
        <v>553.9</v>
      </c>
      <c r="F221" s="21">
        <v>834.2</v>
      </c>
      <c r="G221" s="21">
        <v>16.100000000000001</v>
      </c>
      <c r="H221" s="21">
        <v>13</v>
      </c>
      <c r="I221" s="22">
        <v>19.600000000000001</v>
      </c>
      <c r="J221" s="44">
        <v>16011.3</v>
      </c>
      <c r="K221" s="21">
        <v>2524.8000000000002</v>
      </c>
      <c r="L221" s="21">
        <v>2268.6999999999998</v>
      </c>
      <c r="M221" s="21">
        <v>2798.1</v>
      </c>
      <c r="N221" s="21">
        <v>15.8</v>
      </c>
      <c r="O221" s="21">
        <v>14.2</v>
      </c>
      <c r="P221" s="22">
        <v>17.5</v>
      </c>
      <c r="Q221" s="35">
        <v>32264.799999999999</v>
      </c>
      <c r="R221" s="21">
        <v>3844.9</v>
      </c>
      <c r="S221" s="21">
        <v>3420.7</v>
      </c>
      <c r="T221" s="21">
        <v>4287.6000000000004</v>
      </c>
      <c r="U221" s="21">
        <v>11.9</v>
      </c>
      <c r="V221" s="21">
        <v>10.6</v>
      </c>
      <c r="W221" s="22">
        <v>13.3</v>
      </c>
    </row>
    <row r="222" spans="1:23">
      <c r="A222" s="6" t="s">
        <v>354</v>
      </c>
      <c r="B222" s="55" t="s">
        <v>355</v>
      </c>
      <c r="C222" s="44">
        <v>9443.5</v>
      </c>
      <c r="D222" s="21">
        <v>1752.3</v>
      </c>
      <c r="E222" s="21">
        <v>1428.7</v>
      </c>
      <c r="F222" s="21">
        <v>2101.1999999999998</v>
      </c>
      <c r="G222" s="21">
        <v>18.600000000000001</v>
      </c>
      <c r="H222" s="21">
        <v>15.1</v>
      </c>
      <c r="I222" s="22">
        <v>22.3</v>
      </c>
      <c r="J222" s="44">
        <v>17654.400000000001</v>
      </c>
      <c r="K222" s="21">
        <v>2973.5</v>
      </c>
      <c r="L222" s="21">
        <v>2665.6</v>
      </c>
      <c r="M222" s="21">
        <v>3303.5</v>
      </c>
      <c r="N222" s="21">
        <v>16.8</v>
      </c>
      <c r="O222" s="21">
        <v>15.1</v>
      </c>
      <c r="P222" s="22">
        <v>18.7</v>
      </c>
      <c r="Q222" s="35">
        <v>23860.2</v>
      </c>
      <c r="R222" s="21">
        <v>3394.3</v>
      </c>
      <c r="S222" s="21">
        <v>3001</v>
      </c>
      <c r="T222" s="21">
        <v>3783</v>
      </c>
      <c r="U222" s="21">
        <v>14.2</v>
      </c>
      <c r="V222" s="21">
        <v>12.6</v>
      </c>
      <c r="W222" s="22">
        <v>15.9</v>
      </c>
    </row>
    <row r="223" spans="1:23">
      <c r="A223" s="6" t="s">
        <v>644</v>
      </c>
      <c r="B223" s="55" t="s">
        <v>645</v>
      </c>
      <c r="C223" s="44">
        <v>9080</v>
      </c>
      <c r="D223" s="21">
        <v>1459.1</v>
      </c>
      <c r="E223" s="21">
        <v>1184.8</v>
      </c>
      <c r="F223" s="21">
        <v>1757.1</v>
      </c>
      <c r="G223" s="21">
        <v>16.100000000000001</v>
      </c>
      <c r="H223" s="21">
        <v>13</v>
      </c>
      <c r="I223" s="22">
        <v>19.399999999999999</v>
      </c>
      <c r="J223" s="44">
        <v>19292.400000000001</v>
      </c>
      <c r="K223" s="21">
        <v>2862.8</v>
      </c>
      <c r="L223" s="21">
        <v>2574.6</v>
      </c>
      <c r="M223" s="21">
        <v>3164.6</v>
      </c>
      <c r="N223" s="21">
        <v>14.8</v>
      </c>
      <c r="O223" s="21">
        <v>13.3</v>
      </c>
      <c r="P223" s="22">
        <v>16.399999999999999</v>
      </c>
      <c r="Q223" s="35">
        <v>47227.6</v>
      </c>
      <c r="R223" s="21">
        <v>5487.6</v>
      </c>
      <c r="S223" s="21">
        <v>4874.1000000000004</v>
      </c>
      <c r="T223" s="21">
        <v>6111.8</v>
      </c>
      <c r="U223" s="21">
        <v>11.6</v>
      </c>
      <c r="V223" s="21">
        <v>10.3</v>
      </c>
      <c r="W223" s="22">
        <v>12.9</v>
      </c>
    </row>
    <row r="224" spans="1:23">
      <c r="A224" s="6" t="s">
        <v>574</v>
      </c>
      <c r="B224" s="55" t="s">
        <v>575</v>
      </c>
      <c r="C224" s="44">
        <v>5259.5</v>
      </c>
      <c r="D224" s="21">
        <v>939.2</v>
      </c>
      <c r="E224" s="21">
        <v>763</v>
      </c>
      <c r="F224" s="21">
        <v>1131.0999999999999</v>
      </c>
      <c r="G224" s="21">
        <v>17.899999999999999</v>
      </c>
      <c r="H224" s="21">
        <v>14.5</v>
      </c>
      <c r="I224" s="22">
        <v>21.5</v>
      </c>
      <c r="J224" s="44">
        <v>22995.7</v>
      </c>
      <c r="K224" s="21">
        <v>3690.2</v>
      </c>
      <c r="L224" s="21">
        <v>3346.3</v>
      </c>
      <c r="M224" s="21">
        <v>4076.9</v>
      </c>
      <c r="N224" s="21">
        <v>16</v>
      </c>
      <c r="O224" s="21">
        <v>14.6</v>
      </c>
      <c r="P224" s="22">
        <v>17.7</v>
      </c>
      <c r="Q224" s="35">
        <v>48236.7</v>
      </c>
      <c r="R224" s="21">
        <v>5809.3</v>
      </c>
      <c r="S224" s="21">
        <v>5171.2</v>
      </c>
      <c r="T224" s="21">
        <v>6463.6</v>
      </c>
      <c r="U224" s="21">
        <v>12</v>
      </c>
      <c r="V224" s="21">
        <v>10.7</v>
      </c>
      <c r="W224" s="22">
        <v>13.4</v>
      </c>
    </row>
    <row r="225" spans="1:23">
      <c r="A225" s="6" t="s">
        <v>800</v>
      </c>
      <c r="B225" s="55" t="s">
        <v>801</v>
      </c>
      <c r="C225" s="44">
        <v>4420.8999999999996</v>
      </c>
      <c r="D225" s="21">
        <v>530.20000000000005</v>
      </c>
      <c r="E225" s="21">
        <v>418.4</v>
      </c>
      <c r="F225" s="21">
        <v>661.7</v>
      </c>
      <c r="G225" s="21">
        <v>12</v>
      </c>
      <c r="H225" s="21">
        <v>9.5</v>
      </c>
      <c r="I225" s="22">
        <v>15</v>
      </c>
      <c r="J225" s="44">
        <v>19885.599999999999</v>
      </c>
      <c r="K225" s="21">
        <v>2723.1</v>
      </c>
      <c r="L225" s="21">
        <v>2405.1</v>
      </c>
      <c r="M225" s="21">
        <v>3048.3</v>
      </c>
      <c r="N225" s="21">
        <v>13.7</v>
      </c>
      <c r="O225" s="21">
        <v>12.1</v>
      </c>
      <c r="P225" s="22">
        <v>15.3</v>
      </c>
      <c r="Q225" s="35">
        <v>51330.5</v>
      </c>
      <c r="R225" s="21">
        <v>5224.2</v>
      </c>
      <c r="S225" s="21">
        <v>4565.2</v>
      </c>
      <c r="T225" s="21">
        <v>5917</v>
      </c>
      <c r="U225" s="21">
        <v>10.199999999999999</v>
      </c>
      <c r="V225" s="21">
        <v>8.9</v>
      </c>
      <c r="W225" s="22">
        <v>11.5</v>
      </c>
    </row>
    <row r="226" spans="1:23">
      <c r="A226" s="6" t="s">
        <v>694</v>
      </c>
      <c r="B226" s="55" t="s">
        <v>695</v>
      </c>
      <c r="C226" s="44">
        <v>4669.1000000000004</v>
      </c>
      <c r="D226" s="21">
        <v>710</v>
      </c>
      <c r="E226" s="21">
        <v>577.4</v>
      </c>
      <c r="F226" s="21">
        <v>858.4</v>
      </c>
      <c r="G226" s="21">
        <v>15.2</v>
      </c>
      <c r="H226" s="21">
        <v>12.4</v>
      </c>
      <c r="I226" s="22">
        <v>18.399999999999999</v>
      </c>
      <c r="J226" s="44">
        <v>11868.1</v>
      </c>
      <c r="K226" s="21">
        <v>1944.9</v>
      </c>
      <c r="L226" s="21">
        <v>1761.8</v>
      </c>
      <c r="M226" s="21">
        <v>2139.1999999999998</v>
      </c>
      <c r="N226" s="21">
        <v>16.399999999999999</v>
      </c>
      <c r="O226" s="21">
        <v>14.8</v>
      </c>
      <c r="P226" s="22">
        <v>18</v>
      </c>
      <c r="Q226" s="35">
        <v>40334.800000000003</v>
      </c>
      <c r="R226" s="21">
        <v>4886.3999999999996</v>
      </c>
      <c r="S226" s="21">
        <v>4348.7</v>
      </c>
      <c r="T226" s="21">
        <v>5424.9</v>
      </c>
      <c r="U226" s="21">
        <v>12.1</v>
      </c>
      <c r="V226" s="21">
        <v>10.8</v>
      </c>
      <c r="W226" s="22">
        <v>13.4</v>
      </c>
    </row>
    <row r="227" spans="1:23">
      <c r="A227" s="6" t="s">
        <v>534</v>
      </c>
      <c r="B227" s="55" t="s">
        <v>535</v>
      </c>
      <c r="C227" s="44">
        <v>7421.4</v>
      </c>
      <c r="D227" s="21">
        <v>1066.8</v>
      </c>
      <c r="E227" s="21">
        <v>856</v>
      </c>
      <c r="F227" s="21">
        <v>1301.3</v>
      </c>
      <c r="G227" s="21">
        <v>14.4</v>
      </c>
      <c r="H227" s="21">
        <v>11.5</v>
      </c>
      <c r="I227" s="22">
        <v>17.5</v>
      </c>
      <c r="J227" s="44">
        <v>21185.200000000001</v>
      </c>
      <c r="K227" s="21">
        <v>3297.5</v>
      </c>
      <c r="L227" s="21">
        <v>2981.4</v>
      </c>
      <c r="M227" s="21">
        <v>3647</v>
      </c>
      <c r="N227" s="21">
        <v>15.6</v>
      </c>
      <c r="O227" s="21">
        <v>14.1</v>
      </c>
      <c r="P227" s="22">
        <v>17.2</v>
      </c>
      <c r="Q227" s="35">
        <v>32205.5</v>
      </c>
      <c r="R227" s="21">
        <v>4020</v>
      </c>
      <c r="S227" s="21">
        <v>3575.8</v>
      </c>
      <c r="T227" s="21">
        <v>4475.3</v>
      </c>
      <c r="U227" s="21">
        <v>12.5</v>
      </c>
      <c r="V227" s="21">
        <v>11.1</v>
      </c>
      <c r="W227" s="22">
        <v>13.9</v>
      </c>
    </row>
    <row r="228" spans="1:23">
      <c r="A228" s="6" t="s">
        <v>316</v>
      </c>
      <c r="B228" s="55" t="s">
        <v>317</v>
      </c>
      <c r="C228" s="44">
        <v>10661</v>
      </c>
      <c r="D228" s="21">
        <v>2266.6999999999998</v>
      </c>
      <c r="E228" s="21">
        <v>1881.4</v>
      </c>
      <c r="F228" s="21">
        <v>2661.9</v>
      </c>
      <c r="G228" s="21">
        <v>21.3</v>
      </c>
      <c r="H228" s="21">
        <v>17.600000000000001</v>
      </c>
      <c r="I228" s="22">
        <v>25</v>
      </c>
      <c r="J228" s="44">
        <v>19781.8</v>
      </c>
      <c r="K228" s="21">
        <v>4177.6000000000004</v>
      </c>
      <c r="L228" s="21">
        <v>3779.8</v>
      </c>
      <c r="M228" s="21">
        <v>4640.6000000000004</v>
      </c>
      <c r="N228" s="21">
        <v>21.1</v>
      </c>
      <c r="O228" s="21">
        <v>19.100000000000001</v>
      </c>
      <c r="P228" s="22">
        <v>23.5</v>
      </c>
      <c r="Q228" s="35">
        <v>41282.199999999997</v>
      </c>
      <c r="R228" s="21">
        <v>6840.2</v>
      </c>
      <c r="S228" s="21">
        <v>6043.9</v>
      </c>
      <c r="T228" s="21">
        <v>7692.2</v>
      </c>
      <c r="U228" s="21">
        <v>16.600000000000001</v>
      </c>
      <c r="V228" s="21">
        <v>14.6</v>
      </c>
      <c r="W228" s="22">
        <v>18.600000000000001</v>
      </c>
    </row>
    <row r="229" spans="1:23">
      <c r="A229" s="6" t="s">
        <v>506</v>
      </c>
      <c r="B229" s="55" t="s">
        <v>507</v>
      </c>
      <c r="C229" s="44">
        <v>10698.6</v>
      </c>
      <c r="D229" s="21">
        <v>2024.9</v>
      </c>
      <c r="E229" s="21">
        <v>1677.7</v>
      </c>
      <c r="F229" s="21">
        <v>2389.1</v>
      </c>
      <c r="G229" s="21">
        <v>18.899999999999999</v>
      </c>
      <c r="H229" s="21">
        <v>15.7</v>
      </c>
      <c r="I229" s="22">
        <v>22.3</v>
      </c>
      <c r="J229" s="44">
        <v>24164</v>
      </c>
      <c r="K229" s="21">
        <v>4607.2</v>
      </c>
      <c r="L229" s="21">
        <v>4160.2</v>
      </c>
      <c r="M229" s="21">
        <v>5119.6000000000004</v>
      </c>
      <c r="N229" s="21">
        <v>19.100000000000001</v>
      </c>
      <c r="O229" s="21">
        <v>17.2</v>
      </c>
      <c r="P229" s="22">
        <v>21.2</v>
      </c>
      <c r="Q229" s="35">
        <v>55283.4</v>
      </c>
      <c r="R229" s="21">
        <v>7906.9</v>
      </c>
      <c r="S229" s="21">
        <v>6996</v>
      </c>
      <c r="T229" s="21">
        <v>8853.2000000000007</v>
      </c>
      <c r="U229" s="21">
        <v>14.3</v>
      </c>
      <c r="V229" s="21">
        <v>12.7</v>
      </c>
      <c r="W229" s="22">
        <v>16</v>
      </c>
    </row>
    <row r="230" spans="1:23">
      <c r="A230" s="6" t="s">
        <v>508</v>
      </c>
      <c r="B230" s="55" t="s">
        <v>509</v>
      </c>
      <c r="C230" s="44">
        <v>7057.2</v>
      </c>
      <c r="D230" s="21">
        <v>1260.9000000000001</v>
      </c>
      <c r="E230" s="21">
        <v>1043.4000000000001</v>
      </c>
      <c r="F230" s="21">
        <v>1492.2</v>
      </c>
      <c r="G230" s="21">
        <v>17.899999999999999</v>
      </c>
      <c r="H230" s="21">
        <v>14.8</v>
      </c>
      <c r="I230" s="22">
        <v>21.1</v>
      </c>
      <c r="J230" s="44">
        <v>27244.7</v>
      </c>
      <c r="K230" s="21">
        <v>4882.8999999999996</v>
      </c>
      <c r="L230" s="21">
        <v>4448.1000000000004</v>
      </c>
      <c r="M230" s="21">
        <v>5377.8</v>
      </c>
      <c r="N230" s="21">
        <v>17.899999999999999</v>
      </c>
      <c r="O230" s="21">
        <v>16.3</v>
      </c>
      <c r="P230" s="22">
        <v>19.7</v>
      </c>
      <c r="Q230" s="35">
        <v>49545.1</v>
      </c>
      <c r="R230" s="21">
        <v>6868.2</v>
      </c>
      <c r="S230" s="21">
        <v>6151.7</v>
      </c>
      <c r="T230" s="21">
        <v>7622.3</v>
      </c>
      <c r="U230" s="21">
        <v>13.9</v>
      </c>
      <c r="V230" s="21">
        <v>12.4</v>
      </c>
      <c r="W230" s="22">
        <v>15.4</v>
      </c>
    </row>
    <row r="231" spans="1:23">
      <c r="A231" s="6" t="s">
        <v>760</v>
      </c>
      <c r="B231" s="55" t="s">
        <v>761</v>
      </c>
      <c r="C231" s="44">
        <v>6761.5</v>
      </c>
      <c r="D231" s="21">
        <v>1109.0999999999999</v>
      </c>
      <c r="E231" s="21">
        <v>905.8</v>
      </c>
      <c r="F231" s="21">
        <v>1322.1</v>
      </c>
      <c r="G231" s="21">
        <v>16.399999999999999</v>
      </c>
      <c r="H231" s="21">
        <v>13.4</v>
      </c>
      <c r="I231" s="22">
        <v>19.600000000000001</v>
      </c>
      <c r="J231" s="44">
        <v>24593.7</v>
      </c>
      <c r="K231" s="21">
        <v>3890.7</v>
      </c>
      <c r="L231" s="21">
        <v>3445.6</v>
      </c>
      <c r="M231" s="21">
        <v>4388</v>
      </c>
      <c r="N231" s="21">
        <v>15.8</v>
      </c>
      <c r="O231" s="21">
        <v>14</v>
      </c>
      <c r="P231" s="22">
        <v>17.8</v>
      </c>
      <c r="Q231" s="35">
        <v>68370.8</v>
      </c>
      <c r="R231" s="21">
        <v>8602.1</v>
      </c>
      <c r="S231" s="21">
        <v>7518.5</v>
      </c>
      <c r="T231" s="21">
        <v>9730.2999999999993</v>
      </c>
      <c r="U231" s="21">
        <v>12.6</v>
      </c>
      <c r="V231" s="21">
        <v>11</v>
      </c>
      <c r="W231" s="22">
        <v>14.2</v>
      </c>
    </row>
    <row r="232" spans="1:23">
      <c r="A232" s="6" t="s">
        <v>762</v>
      </c>
      <c r="B232" s="55" t="s">
        <v>763</v>
      </c>
      <c r="C232" s="44">
        <v>5043.5</v>
      </c>
      <c r="D232" s="21">
        <v>745</v>
      </c>
      <c r="E232" s="21">
        <v>603.1</v>
      </c>
      <c r="F232" s="21">
        <v>901.6</v>
      </c>
      <c r="G232" s="21">
        <v>14.8</v>
      </c>
      <c r="H232" s="21">
        <v>12</v>
      </c>
      <c r="I232" s="22">
        <v>17.899999999999999</v>
      </c>
      <c r="J232" s="44">
        <v>12127.8</v>
      </c>
      <c r="K232" s="21">
        <v>1722.3</v>
      </c>
      <c r="L232" s="21">
        <v>1543.6</v>
      </c>
      <c r="M232" s="21">
        <v>1916.5</v>
      </c>
      <c r="N232" s="21">
        <v>14.2</v>
      </c>
      <c r="O232" s="21">
        <v>12.7</v>
      </c>
      <c r="P232" s="22">
        <v>15.8</v>
      </c>
      <c r="Q232" s="35">
        <v>29743.7</v>
      </c>
      <c r="R232" s="21">
        <v>3287.9</v>
      </c>
      <c r="S232" s="21">
        <v>2911</v>
      </c>
      <c r="T232" s="21">
        <v>3670.9</v>
      </c>
      <c r="U232" s="21">
        <v>11.1</v>
      </c>
      <c r="V232" s="21">
        <v>9.8000000000000007</v>
      </c>
      <c r="W232" s="22">
        <v>12.3</v>
      </c>
    </row>
    <row r="233" spans="1:23">
      <c r="A233" s="6" t="s">
        <v>868</v>
      </c>
      <c r="B233" s="55" t="s">
        <v>869</v>
      </c>
      <c r="C233" s="44">
        <v>2879.8</v>
      </c>
      <c r="D233" s="21">
        <v>375.7</v>
      </c>
      <c r="E233" s="21">
        <v>298.8</v>
      </c>
      <c r="F233" s="21">
        <v>464.5</v>
      </c>
      <c r="G233" s="21">
        <v>13</v>
      </c>
      <c r="H233" s="21">
        <v>10.4</v>
      </c>
      <c r="I233" s="22">
        <v>16.100000000000001</v>
      </c>
      <c r="J233" s="44">
        <v>15063.7</v>
      </c>
      <c r="K233" s="21">
        <v>1858.7</v>
      </c>
      <c r="L233" s="21">
        <v>1631.4</v>
      </c>
      <c r="M233" s="21">
        <v>2095</v>
      </c>
      <c r="N233" s="21">
        <v>12.3</v>
      </c>
      <c r="O233" s="21">
        <v>10.8</v>
      </c>
      <c r="P233" s="22">
        <v>13.9</v>
      </c>
      <c r="Q233" s="35">
        <v>51006.5</v>
      </c>
      <c r="R233" s="21">
        <v>4940.3</v>
      </c>
      <c r="S233" s="21">
        <v>4308.3</v>
      </c>
      <c r="T233" s="21">
        <v>5598.6</v>
      </c>
      <c r="U233" s="21">
        <v>9.6999999999999993</v>
      </c>
      <c r="V233" s="21">
        <v>8.4</v>
      </c>
      <c r="W233" s="22">
        <v>11</v>
      </c>
    </row>
    <row r="234" spans="1:23">
      <c r="A234" s="6" t="s">
        <v>372</v>
      </c>
      <c r="B234" s="55" t="s">
        <v>373</v>
      </c>
      <c r="C234" s="44">
        <v>10301</v>
      </c>
      <c r="D234" s="21">
        <v>2051</v>
      </c>
      <c r="E234" s="21">
        <v>1701.7</v>
      </c>
      <c r="F234" s="21">
        <v>2414</v>
      </c>
      <c r="G234" s="21">
        <v>19.899999999999999</v>
      </c>
      <c r="H234" s="21">
        <v>16.5</v>
      </c>
      <c r="I234" s="22">
        <v>23.4</v>
      </c>
      <c r="J234" s="44">
        <v>26924.7</v>
      </c>
      <c r="K234" s="21">
        <v>5334.5</v>
      </c>
      <c r="L234" s="21">
        <v>4825.7</v>
      </c>
      <c r="M234" s="21">
        <v>5929.1</v>
      </c>
      <c r="N234" s="21">
        <v>19.8</v>
      </c>
      <c r="O234" s="21">
        <v>17.899999999999999</v>
      </c>
      <c r="P234" s="22">
        <v>22</v>
      </c>
      <c r="Q234" s="35">
        <v>50937.4</v>
      </c>
      <c r="R234" s="21">
        <v>7790.1</v>
      </c>
      <c r="S234" s="21">
        <v>6890.5</v>
      </c>
      <c r="T234" s="21">
        <v>8735.6</v>
      </c>
      <c r="U234" s="21">
        <v>15.3</v>
      </c>
      <c r="V234" s="21">
        <v>13.5</v>
      </c>
      <c r="W234" s="22">
        <v>17.100000000000001</v>
      </c>
    </row>
    <row r="235" spans="1:23">
      <c r="A235" s="6" t="s">
        <v>670</v>
      </c>
      <c r="B235" s="55" t="s">
        <v>671</v>
      </c>
      <c r="C235" s="44">
        <v>5146.3</v>
      </c>
      <c r="D235" s="21">
        <v>784.6</v>
      </c>
      <c r="E235" s="21">
        <v>636.79999999999995</v>
      </c>
      <c r="F235" s="21">
        <v>947.7</v>
      </c>
      <c r="G235" s="21">
        <v>15.2</v>
      </c>
      <c r="H235" s="21">
        <v>12.4</v>
      </c>
      <c r="I235" s="22">
        <v>18.399999999999999</v>
      </c>
      <c r="J235" s="44">
        <v>17549.400000000001</v>
      </c>
      <c r="K235" s="21">
        <v>2884.3</v>
      </c>
      <c r="L235" s="21">
        <v>2615.1</v>
      </c>
      <c r="M235" s="21">
        <v>3175.2</v>
      </c>
      <c r="N235" s="21">
        <v>16.399999999999999</v>
      </c>
      <c r="O235" s="21">
        <v>14.9</v>
      </c>
      <c r="P235" s="22">
        <v>18.100000000000001</v>
      </c>
      <c r="Q235" s="35">
        <v>48460.3</v>
      </c>
      <c r="R235" s="21">
        <v>5647</v>
      </c>
      <c r="S235" s="21">
        <v>5017.8999999999996</v>
      </c>
      <c r="T235" s="21">
        <v>6293.1</v>
      </c>
      <c r="U235" s="21">
        <v>11.7</v>
      </c>
      <c r="V235" s="21">
        <v>10.4</v>
      </c>
      <c r="W235" s="22">
        <v>13</v>
      </c>
    </row>
    <row r="236" spans="1:23">
      <c r="A236" s="6" t="s">
        <v>518</v>
      </c>
      <c r="B236" s="55" t="s">
        <v>519</v>
      </c>
      <c r="C236" s="44">
        <v>6843.5</v>
      </c>
      <c r="D236" s="21">
        <v>1079.7</v>
      </c>
      <c r="E236" s="21">
        <v>878.7</v>
      </c>
      <c r="F236" s="21">
        <v>1303.4000000000001</v>
      </c>
      <c r="G236" s="21">
        <v>15.8</v>
      </c>
      <c r="H236" s="21">
        <v>12.8</v>
      </c>
      <c r="I236" s="22">
        <v>19</v>
      </c>
      <c r="J236" s="44">
        <v>17598.3</v>
      </c>
      <c r="K236" s="21">
        <v>2854.2</v>
      </c>
      <c r="L236" s="21">
        <v>2584.1</v>
      </c>
      <c r="M236" s="21">
        <v>3138.6</v>
      </c>
      <c r="N236" s="21">
        <v>16.2</v>
      </c>
      <c r="O236" s="21">
        <v>14.7</v>
      </c>
      <c r="P236" s="22">
        <v>17.8</v>
      </c>
      <c r="Q236" s="35">
        <v>29230.2</v>
      </c>
      <c r="R236" s="21">
        <v>3685.5</v>
      </c>
      <c r="S236" s="21">
        <v>3281.7</v>
      </c>
      <c r="T236" s="21">
        <v>4096.8</v>
      </c>
      <c r="U236" s="21">
        <v>12.6</v>
      </c>
      <c r="V236" s="21">
        <v>11.2</v>
      </c>
      <c r="W236" s="22">
        <v>14</v>
      </c>
    </row>
    <row r="237" spans="1:23">
      <c r="A237" s="6" t="s">
        <v>466</v>
      </c>
      <c r="B237" s="55" t="s">
        <v>467</v>
      </c>
      <c r="C237" s="44">
        <v>1178.5</v>
      </c>
      <c r="D237" s="21">
        <v>215.5</v>
      </c>
      <c r="E237" s="21">
        <v>175.5</v>
      </c>
      <c r="F237" s="21">
        <v>257.3</v>
      </c>
      <c r="G237" s="21">
        <v>18.3</v>
      </c>
      <c r="H237" s="21">
        <v>14.9</v>
      </c>
      <c r="I237" s="22">
        <v>21.8</v>
      </c>
      <c r="J237" s="44">
        <v>15822.3</v>
      </c>
      <c r="K237" s="21">
        <v>2736.5</v>
      </c>
      <c r="L237" s="21">
        <v>2450.5</v>
      </c>
      <c r="M237" s="21">
        <v>3043.8</v>
      </c>
      <c r="N237" s="21">
        <v>17.3</v>
      </c>
      <c r="O237" s="21">
        <v>15.5</v>
      </c>
      <c r="P237" s="22">
        <v>19.2</v>
      </c>
      <c r="Q237" s="35">
        <v>19827.2</v>
      </c>
      <c r="R237" s="21">
        <v>2666.8</v>
      </c>
      <c r="S237" s="21">
        <v>2348.8000000000002</v>
      </c>
      <c r="T237" s="21">
        <v>2987</v>
      </c>
      <c r="U237" s="21">
        <v>13.5</v>
      </c>
      <c r="V237" s="21">
        <v>11.8</v>
      </c>
      <c r="W237" s="22">
        <v>15.1</v>
      </c>
    </row>
    <row r="238" spans="1:23">
      <c r="A238" s="6" t="s">
        <v>548</v>
      </c>
      <c r="B238" s="55" t="s">
        <v>549</v>
      </c>
      <c r="C238" s="44">
        <v>12056.2</v>
      </c>
      <c r="D238" s="21">
        <v>2083.4</v>
      </c>
      <c r="E238" s="21">
        <v>1715.7</v>
      </c>
      <c r="F238" s="21">
        <v>2476.6999999999998</v>
      </c>
      <c r="G238" s="21">
        <v>17.3</v>
      </c>
      <c r="H238" s="21">
        <v>14.2</v>
      </c>
      <c r="I238" s="22">
        <v>20.5</v>
      </c>
      <c r="J238" s="44">
        <v>45662.8</v>
      </c>
      <c r="K238" s="21">
        <v>7600</v>
      </c>
      <c r="L238" s="21">
        <v>6922</v>
      </c>
      <c r="M238" s="21">
        <v>8334.1</v>
      </c>
      <c r="N238" s="21">
        <v>16.600000000000001</v>
      </c>
      <c r="O238" s="21">
        <v>15.2</v>
      </c>
      <c r="P238" s="22">
        <v>18.3</v>
      </c>
      <c r="Q238" s="35">
        <v>81023.899999999994</v>
      </c>
      <c r="R238" s="21">
        <v>10225.4</v>
      </c>
      <c r="S238" s="21">
        <v>9148</v>
      </c>
      <c r="T238" s="21">
        <v>11351.2</v>
      </c>
      <c r="U238" s="21">
        <v>12.6</v>
      </c>
      <c r="V238" s="21">
        <v>11.3</v>
      </c>
      <c r="W238" s="22">
        <v>14</v>
      </c>
    </row>
    <row r="239" spans="1:23">
      <c r="A239" s="6" t="s">
        <v>452</v>
      </c>
      <c r="B239" s="55" t="s">
        <v>453</v>
      </c>
      <c r="C239" s="44">
        <v>10503.3</v>
      </c>
      <c r="D239" s="21">
        <v>2083.8000000000002</v>
      </c>
      <c r="E239" s="21">
        <v>1729.9</v>
      </c>
      <c r="F239" s="21">
        <v>2452.1999999999998</v>
      </c>
      <c r="G239" s="21">
        <v>19.8</v>
      </c>
      <c r="H239" s="21">
        <v>16.5</v>
      </c>
      <c r="I239" s="22">
        <v>23.3</v>
      </c>
      <c r="J239" s="44">
        <v>24172.5</v>
      </c>
      <c r="K239" s="21">
        <v>4628.3999999999996</v>
      </c>
      <c r="L239" s="21">
        <v>4212.5</v>
      </c>
      <c r="M239" s="21">
        <v>5095.8999999999996</v>
      </c>
      <c r="N239" s="21">
        <v>19.100000000000001</v>
      </c>
      <c r="O239" s="21">
        <v>17.399999999999999</v>
      </c>
      <c r="P239" s="22">
        <v>21.1</v>
      </c>
      <c r="Q239" s="35">
        <v>57914.2</v>
      </c>
      <c r="R239" s="21">
        <v>8419.1</v>
      </c>
      <c r="S239" s="21">
        <v>7523.2</v>
      </c>
      <c r="T239" s="21">
        <v>9343.1</v>
      </c>
      <c r="U239" s="21">
        <v>14.5</v>
      </c>
      <c r="V239" s="21">
        <v>13</v>
      </c>
      <c r="W239" s="22">
        <v>16.100000000000001</v>
      </c>
    </row>
    <row r="240" spans="1:23">
      <c r="A240" s="6" t="s">
        <v>318</v>
      </c>
      <c r="B240" s="55" t="s">
        <v>319</v>
      </c>
      <c r="C240" s="44">
        <v>14561.4</v>
      </c>
      <c r="D240" s="21">
        <v>3353.6</v>
      </c>
      <c r="E240" s="21">
        <v>2794.8</v>
      </c>
      <c r="F240" s="21">
        <v>3928.6</v>
      </c>
      <c r="G240" s="21">
        <v>23</v>
      </c>
      <c r="H240" s="21">
        <v>19.2</v>
      </c>
      <c r="I240" s="22">
        <v>27</v>
      </c>
      <c r="J240" s="44">
        <v>30929.4</v>
      </c>
      <c r="K240" s="21">
        <v>6563.1</v>
      </c>
      <c r="L240" s="21">
        <v>5859.2</v>
      </c>
      <c r="M240" s="21">
        <v>7335.6</v>
      </c>
      <c r="N240" s="21">
        <v>21.2</v>
      </c>
      <c r="O240" s="21">
        <v>18.899999999999999</v>
      </c>
      <c r="P240" s="22">
        <v>23.7</v>
      </c>
      <c r="Q240" s="35">
        <v>63091.3</v>
      </c>
      <c r="R240" s="21">
        <v>10828.6</v>
      </c>
      <c r="S240" s="21">
        <v>9531</v>
      </c>
      <c r="T240" s="21">
        <v>12226.1</v>
      </c>
      <c r="U240" s="21">
        <v>17.2</v>
      </c>
      <c r="V240" s="21">
        <v>15.1</v>
      </c>
      <c r="W240" s="22">
        <v>19.399999999999999</v>
      </c>
    </row>
    <row r="241" spans="1:23">
      <c r="A241" s="6" t="s">
        <v>672</v>
      </c>
      <c r="B241" s="55" t="s">
        <v>673</v>
      </c>
      <c r="C241" s="44">
        <v>3007.6</v>
      </c>
      <c r="D241" s="21">
        <v>397.6</v>
      </c>
      <c r="E241" s="21">
        <v>316.5</v>
      </c>
      <c r="F241" s="21">
        <v>489.1</v>
      </c>
      <c r="G241" s="21">
        <v>13.2</v>
      </c>
      <c r="H241" s="21">
        <v>10.5</v>
      </c>
      <c r="I241" s="22">
        <v>16.3</v>
      </c>
      <c r="J241" s="44">
        <v>23903.599999999999</v>
      </c>
      <c r="K241" s="21">
        <v>3497</v>
      </c>
      <c r="L241" s="21">
        <v>3152.7</v>
      </c>
      <c r="M241" s="21">
        <v>3879.6</v>
      </c>
      <c r="N241" s="21">
        <v>14.6</v>
      </c>
      <c r="O241" s="21">
        <v>13.2</v>
      </c>
      <c r="P241" s="22">
        <v>16.2</v>
      </c>
      <c r="Q241" s="35">
        <v>50740.800000000003</v>
      </c>
      <c r="R241" s="21">
        <v>5768.7</v>
      </c>
      <c r="S241" s="21">
        <v>5124</v>
      </c>
      <c r="T241" s="21">
        <v>6433.4</v>
      </c>
      <c r="U241" s="21">
        <v>11.4</v>
      </c>
      <c r="V241" s="21">
        <v>10.1</v>
      </c>
      <c r="W241" s="22">
        <v>12.7</v>
      </c>
    </row>
    <row r="242" spans="1:23">
      <c r="A242" s="6" t="s">
        <v>696</v>
      </c>
      <c r="B242" s="55" t="s">
        <v>697</v>
      </c>
      <c r="C242" s="44">
        <v>5749.8</v>
      </c>
      <c r="D242" s="21">
        <v>789.7</v>
      </c>
      <c r="E242" s="21">
        <v>632.79999999999995</v>
      </c>
      <c r="F242" s="21">
        <v>968.8</v>
      </c>
      <c r="G242" s="21">
        <v>13.7</v>
      </c>
      <c r="H242" s="21">
        <v>11</v>
      </c>
      <c r="I242" s="22">
        <v>16.8</v>
      </c>
      <c r="J242" s="44">
        <v>18551.3</v>
      </c>
      <c r="K242" s="21">
        <v>2672.5</v>
      </c>
      <c r="L242" s="21">
        <v>2393.1</v>
      </c>
      <c r="M242" s="21">
        <v>2970.9</v>
      </c>
      <c r="N242" s="21">
        <v>14.4</v>
      </c>
      <c r="O242" s="21">
        <v>12.9</v>
      </c>
      <c r="P242" s="22">
        <v>16</v>
      </c>
      <c r="Q242" s="35">
        <v>41158.9</v>
      </c>
      <c r="R242" s="21">
        <v>4556.8</v>
      </c>
      <c r="S242" s="21">
        <v>4028.6</v>
      </c>
      <c r="T242" s="21">
        <v>5119.7</v>
      </c>
      <c r="U242" s="21">
        <v>11.1</v>
      </c>
      <c r="V242" s="21">
        <v>9.8000000000000007</v>
      </c>
      <c r="W242" s="22">
        <v>12.4</v>
      </c>
    </row>
    <row r="243" spans="1:23">
      <c r="A243" s="6" t="s">
        <v>336</v>
      </c>
      <c r="B243" s="55" t="s">
        <v>337</v>
      </c>
      <c r="C243" s="44">
        <v>12570.6</v>
      </c>
      <c r="D243" s="21">
        <v>2679.8</v>
      </c>
      <c r="E243" s="21">
        <v>2230.3000000000002</v>
      </c>
      <c r="F243" s="21">
        <v>3141.2</v>
      </c>
      <c r="G243" s="21">
        <v>21.3</v>
      </c>
      <c r="H243" s="21">
        <v>17.7</v>
      </c>
      <c r="I243" s="22">
        <v>25</v>
      </c>
      <c r="J243" s="44">
        <v>42350.9</v>
      </c>
      <c r="K243" s="21">
        <v>8849</v>
      </c>
      <c r="L243" s="21">
        <v>8028.7</v>
      </c>
      <c r="M243" s="21">
        <v>9791.2999999999993</v>
      </c>
      <c r="N243" s="21">
        <v>20.9</v>
      </c>
      <c r="O243" s="21">
        <v>19</v>
      </c>
      <c r="P243" s="22">
        <v>23.1</v>
      </c>
      <c r="Q243" s="35">
        <v>78216.5</v>
      </c>
      <c r="R243" s="21">
        <v>12763.2</v>
      </c>
      <c r="S243" s="21">
        <v>11298.9</v>
      </c>
      <c r="T243" s="21">
        <v>14272.8</v>
      </c>
      <c r="U243" s="21">
        <v>16.3</v>
      </c>
      <c r="V243" s="21">
        <v>14.4</v>
      </c>
      <c r="W243" s="22">
        <v>18.2</v>
      </c>
    </row>
    <row r="244" spans="1:23">
      <c r="A244" s="6" t="s">
        <v>782</v>
      </c>
      <c r="B244" s="55" t="s">
        <v>783</v>
      </c>
      <c r="C244" s="44">
        <v>4768.3</v>
      </c>
      <c r="D244" s="21">
        <v>631.4</v>
      </c>
      <c r="E244" s="21">
        <v>501.5</v>
      </c>
      <c r="F244" s="21">
        <v>782.2</v>
      </c>
      <c r="G244" s="21">
        <v>13.2</v>
      </c>
      <c r="H244" s="21">
        <v>10.5</v>
      </c>
      <c r="I244" s="22">
        <v>16.399999999999999</v>
      </c>
      <c r="J244" s="44">
        <v>11545.4</v>
      </c>
      <c r="K244" s="21">
        <v>1638.7</v>
      </c>
      <c r="L244" s="21">
        <v>1433.3</v>
      </c>
      <c r="M244" s="21">
        <v>1840.4</v>
      </c>
      <c r="N244" s="21">
        <v>14.2</v>
      </c>
      <c r="O244" s="21">
        <v>12.4</v>
      </c>
      <c r="P244" s="22">
        <v>15.9</v>
      </c>
      <c r="Q244" s="35">
        <v>28978.3</v>
      </c>
      <c r="R244" s="21">
        <v>2949.2</v>
      </c>
      <c r="S244" s="21">
        <v>2562.1999999999998</v>
      </c>
      <c r="T244" s="21">
        <v>3353.1</v>
      </c>
      <c r="U244" s="21">
        <v>10.199999999999999</v>
      </c>
      <c r="V244" s="21">
        <v>8.8000000000000007</v>
      </c>
      <c r="W244" s="22">
        <v>11.6</v>
      </c>
    </row>
    <row r="245" spans="1:23">
      <c r="A245" s="6" t="s">
        <v>802</v>
      </c>
      <c r="B245" s="55" t="s">
        <v>803</v>
      </c>
      <c r="C245" s="44">
        <v>7825.9</v>
      </c>
      <c r="D245" s="21">
        <v>1134.0999999999999</v>
      </c>
      <c r="E245" s="21">
        <v>920</v>
      </c>
      <c r="F245" s="21">
        <v>1373.2</v>
      </c>
      <c r="G245" s="21">
        <v>14.5</v>
      </c>
      <c r="H245" s="21">
        <v>11.8</v>
      </c>
      <c r="I245" s="22">
        <v>17.5</v>
      </c>
      <c r="J245" s="44">
        <v>19005.7</v>
      </c>
      <c r="K245" s="21">
        <v>2696</v>
      </c>
      <c r="L245" s="21">
        <v>2417.1</v>
      </c>
      <c r="M245" s="21">
        <v>2995.4</v>
      </c>
      <c r="N245" s="21">
        <v>14.2</v>
      </c>
      <c r="O245" s="21">
        <v>12.7</v>
      </c>
      <c r="P245" s="22">
        <v>15.8</v>
      </c>
      <c r="Q245" s="35">
        <v>62753.5</v>
      </c>
      <c r="R245" s="21">
        <v>7130.3</v>
      </c>
      <c r="S245" s="21">
        <v>6354.6</v>
      </c>
      <c r="T245" s="21">
        <v>7954.4</v>
      </c>
      <c r="U245" s="21">
        <v>11.4</v>
      </c>
      <c r="V245" s="21">
        <v>10.1</v>
      </c>
      <c r="W245" s="22">
        <v>12.7</v>
      </c>
    </row>
    <row r="246" spans="1:23">
      <c r="A246" s="6" t="s">
        <v>408</v>
      </c>
      <c r="B246" s="55" t="s">
        <v>409</v>
      </c>
      <c r="C246" s="44">
        <v>10572.2</v>
      </c>
      <c r="D246" s="21">
        <v>2083.8000000000002</v>
      </c>
      <c r="E246" s="21">
        <v>1728</v>
      </c>
      <c r="F246" s="21">
        <v>2456.5</v>
      </c>
      <c r="G246" s="21">
        <v>19.7</v>
      </c>
      <c r="H246" s="21">
        <v>16.3</v>
      </c>
      <c r="I246" s="22">
        <v>23.2</v>
      </c>
      <c r="J246" s="44">
        <v>21515.7</v>
      </c>
      <c r="K246" s="21">
        <v>3911.9</v>
      </c>
      <c r="L246" s="21">
        <v>3548</v>
      </c>
      <c r="M246" s="21">
        <v>4334.7</v>
      </c>
      <c r="N246" s="21">
        <v>18.2</v>
      </c>
      <c r="O246" s="21">
        <v>16.5</v>
      </c>
      <c r="P246" s="22">
        <v>20.100000000000001</v>
      </c>
      <c r="Q246" s="35">
        <v>38894.1</v>
      </c>
      <c r="R246" s="21">
        <v>5557.7</v>
      </c>
      <c r="S246" s="21">
        <v>4950.2</v>
      </c>
      <c r="T246" s="21">
        <v>6183.8</v>
      </c>
      <c r="U246" s="21">
        <v>14.3</v>
      </c>
      <c r="V246" s="21">
        <v>12.7</v>
      </c>
      <c r="W246" s="22">
        <v>15.9</v>
      </c>
    </row>
    <row r="247" spans="1:23">
      <c r="A247" s="6" t="s">
        <v>610</v>
      </c>
      <c r="B247" s="55" t="s">
        <v>611</v>
      </c>
      <c r="C247" s="44">
        <v>9497.5</v>
      </c>
      <c r="D247" s="21">
        <v>1594</v>
      </c>
      <c r="E247" s="21">
        <v>1313</v>
      </c>
      <c r="F247" s="21">
        <v>1903.4</v>
      </c>
      <c r="G247" s="21">
        <v>16.8</v>
      </c>
      <c r="H247" s="21">
        <v>13.8</v>
      </c>
      <c r="I247" s="22">
        <v>20</v>
      </c>
      <c r="J247" s="44">
        <v>33205.699999999997</v>
      </c>
      <c r="K247" s="21">
        <v>5582.5</v>
      </c>
      <c r="L247" s="21">
        <v>5050.3999999999996</v>
      </c>
      <c r="M247" s="21">
        <v>6150.5</v>
      </c>
      <c r="N247" s="21">
        <v>16.8</v>
      </c>
      <c r="O247" s="21">
        <v>15.2</v>
      </c>
      <c r="P247" s="22">
        <v>18.5</v>
      </c>
      <c r="Q247" s="35">
        <v>60365.7</v>
      </c>
      <c r="R247" s="21">
        <v>7716.3</v>
      </c>
      <c r="S247" s="21">
        <v>6888.6</v>
      </c>
      <c r="T247" s="21">
        <v>8559.4</v>
      </c>
      <c r="U247" s="21">
        <v>12.8</v>
      </c>
      <c r="V247" s="21">
        <v>11.4</v>
      </c>
      <c r="W247" s="22">
        <v>14.2</v>
      </c>
    </row>
    <row r="248" spans="1:23">
      <c r="A248" s="6" t="s">
        <v>338</v>
      </c>
      <c r="B248" s="55" t="s">
        <v>339</v>
      </c>
      <c r="C248" s="44">
        <v>13970.4</v>
      </c>
      <c r="D248" s="21">
        <v>2941</v>
      </c>
      <c r="E248" s="21">
        <v>2442.1</v>
      </c>
      <c r="F248" s="21">
        <v>3460.7</v>
      </c>
      <c r="G248" s="21">
        <v>21.1</v>
      </c>
      <c r="H248" s="21">
        <v>17.5</v>
      </c>
      <c r="I248" s="22">
        <v>24.8</v>
      </c>
      <c r="J248" s="44">
        <v>30535</v>
      </c>
      <c r="K248" s="21">
        <v>6456.4</v>
      </c>
      <c r="L248" s="21">
        <v>5827.8</v>
      </c>
      <c r="M248" s="21">
        <v>7179</v>
      </c>
      <c r="N248" s="21">
        <v>21.1</v>
      </c>
      <c r="O248" s="21">
        <v>19.100000000000001</v>
      </c>
      <c r="P248" s="22">
        <v>23.5</v>
      </c>
      <c r="Q248" s="35">
        <v>58387.6</v>
      </c>
      <c r="R248" s="21">
        <v>9473.2000000000007</v>
      </c>
      <c r="S248" s="21">
        <v>8367.2999999999993</v>
      </c>
      <c r="T248" s="21">
        <v>10668.6</v>
      </c>
      <c r="U248" s="21">
        <v>16.2</v>
      </c>
      <c r="V248" s="21">
        <v>14.3</v>
      </c>
      <c r="W248" s="22">
        <v>18.3</v>
      </c>
    </row>
    <row r="249" spans="1:23">
      <c r="A249" s="6" t="s">
        <v>410</v>
      </c>
      <c r="B249" s="55" t="s">
        <v>411</v>
      </c>
      <c r="C249" s="44">
        <v>6773.4</v>
      </c>
      <c r="D249" s="21">
        <v>1271</v>
      </c>
      <c r="E249" s="21">
        <v>1050.9000000000001</v>
      </c>
      <c r="F249" s="21">
        <v>1505.7</v>
      </c>
      <c r="G249" s="21">
        <v>18.8</v>
      </c>
      <c r="H249" s="21">
        <v>15.5</v>
      </c>
      <c r="I249" s="22">
        <v>22.2</v>
      </c>
      <c r="J249" s="44">
        <v>8778.1</v>
      </c>
      <c r="K249" s="21">
        <v>1625.4</v>
      </c>
      <c r="L249" s="21">
        <v>1480.1</v>
      </c>
      <c r="M249" s="21">
        <v>1790.8</v>
      </c>
      <c r="N249" s="21">
        <v>18.5</v>
      </c>
      <c r="O249" s="21">
        <v>16.899999999999999</v>
      </c>
      <c r="P249" s="22">
        <v>20.399999999999999</v>
      </c>
      <c r="Q249" s="35">
        <v>20683.599999999999</v>
      </c>
      <c r="R249" s="21">
        <v>2992.5</v>
      </c>
      <c r="S249" s="21">
        <v>2677.2</v>
      </c>
      <c r="T249" s="21">
        <v>3313.9</v>
      </c>
      <c r="U249" s="21">
        <v>14.5</v>
      </c>
      <c r="V249" s="21">
        <v>12.9</v>
      </c>
      <c r="W249" s="22">
        <v>16</v>
      </c>
    </row>
    <row r="250" spans="1:23">
      <c r="A250" s="6" t="s">
        <v>764</v>
      </c>
      <c r="B250" s="55" t="s">
        <v>765</v>
      </c>
      <c r="C250" s="44">
        <v>3931.6</v>
      </c>
      <c r="D250" s="21">
        <v>572.29999999999995</v>
      </c>
      <c r="E250" s="21">
        <v>460.6</v>
      </c>
      <c r="F250" s="21">
        <v>696.4</v>
      </c>
      <c r="G250" s="21">
        <v>14.6</v>
      </c>
      <c r="H250" s="21">
        <v>11.7</v>
      </c>
      <c r="I250" s="22">
        <v>17.7</v>
      </c>
      <c r="J250" s="44">
        <v>9660</v>
      </c>
      <c r="K250" s="21">
        <v>1394.6</v>
      </c>
      <c r="L250" s="21">
        <v>1255.5</v>
      </c>
      <c r="M250" s="21">
        <v>1549</v>
      </c>
      <c r="N250" s="21">
        <v>14.4</v>
      </c>
      <c r="O250" s="21">
        <v>13</v>
      </c>
      <c r="P250" s="22">
        <v>16</v>
      </c>
      <c r="Q250" s="35">
        <v>30410.5</v>
      </c>
      <c r="R250" s="21">
        <v>3288.7</v>
      </c>
      <c r="S250" s="21">
        <v>2912.5</v>
      </c>
      <c r="T250" s="21">
        <v>3672.1</v>
      </c>
      <c r="U250" s="21">
        <v>10.8</v>
      </c>
      <c r="V250" s="21">
        <v>9.6</v>
      </c>
      <c r="W250" s="22">
        <v>12.1</v>
      </c>
    </row>
    <row r="251" spans="1:23">
      <c r="A251" s="6" t="s">
        <v>392</v>
      </c>
      <c r="B251" s="55" t="s">
        <v>393</v>
      </c>
      <c r="C251" s="44">
        <v>11160.5</v>
      </c>
      <c r="D251" s="21">
        <v>1710.5</v>
      </c>
      <c r="E251" s="21">
        <v>1390.5</v>
      </c>
      <c r="F251" s="21">
        <v>2067.8000000000002</v>
      </c>
      <c r="G251" s="21">
        <v>15.3</v>
      </c>
      <c r="H251" s="21">
        <v>12.5</v>
      </c>
      <c r="I251" s="22">
        <v>18.5</v>
      </c>
      <c r="J251" s="44">
        <v>27701.4</v>
      </c>
      <c r="K251" s="21">
        <v>4588.5</v>
      </c>
      <c r="L251" s="21">
        <v>4180</v>
      </c>
      <c r="M251" s="21">
        <v>5036.7</v>
      </c>
      <c r="N251" s="21">
        <v>16.600000000000001</v>
      </c>
      <c r="O251" s="21">
        <v>15.1</v>
      </c>
      <c r="P251" s="22">
        <v>18.2</v>
      </c>
      <c r="Q251" s="35">
        <v>38022.1</v>
      </c>
      <c r="R251" s="21">
        <v>4999.1000000000004</v>
      </c>
      <c r="S251" s="21">
        <v>4484.5</v>
      </c>
      <c r="T251" s="21">
        <v>5533.9</v>
      </c>
      <c r="U251" s="21">
        <v>13.1</v>
      </c>
      <c r="V251" s="21">
        <v>11.8</v>
      </c>
      <c r="W251" s="22">
        <v>14.6</v>
      </c>
    </row>
    <row r="252" spans="1:23">
      <c r="A252" s="6" t="s">
        <v>576</v>
      </c>
      <c r="B252" s="55" t="s">
        <v>577</v>
      </c>
      <c r="C252" s="44">
        <v>5748.5</v>
      </c>
      <c r="D252" s="21">
        <v>1054</v>
      </c>
      <c r="E252" s="21">
        <v>875.2</v>
      </c>
      <c r="F252" s="21">
        <v>1248.3</v>
      </c>
      <c r="G252" s="21">
        <v>18.3</v>
      </c>
      <c r="H252" s="21">
        <v>15.2</v>
      </c>
      <c r="I252" s="22">
        <v>21.7</v>
      </c>
      <c r="J252" s="44">
        <v>21572.799999999999</v>
      </c>
      <c r="K252" s="21">
        <v>3990.2</v>
      </c>
      <c r="L252" s="21">
        <v>3636.3</v>
      </c>
      <c r="M252" s="21">
        <v>4402.3999999999996</v>
      </c>
      <c r="N252" s="21">
        <v>18.5</v>
      </c>
      <c r="O252" s="21">
        <v>16.899999999999999</v>
      </c>
      <c r="P252" s="22">
        <v>20.399999999999999</v>
      </c>
      <c r="Q252" s="35">
        <v>57318.7</v>
      </c>
      <c r="R252" s="21">
        <v>8127.5</v>
      </c>
      <c r="S252" s="21">
        <v>7249.3</v>
      </c>
      <c r="T252" s="21">
        <v>9032.9</v>
      </c>
      <c r="U252" s="21">
        <v>14.2</v>
      </c>
      <c r="V252" s="21">
        <v>12.6</v>
      </c>
      <c r="W252" s="22">
        <v>15.8</v>
      </c>
    </row>
    <row r="253" spans="1:23">
      <c r="A253" s="49" t="s">
        <v>282</v>
      </c>
      <c r="B253" s="54" t="s">
        <v>283</v>
      </c>
      <c r="C253" s="44">
        <v>11806.6</v>
      </c>
      <c r="D253" s="21">
        <v>2473.8000000000002</v>
      </c>
      <c r="E253" s="21">
        <v>2049.5</v>
      </c>
      <c r="F253" s="21">
        <v>2914.8</v>
      </c>
      <c r="G253" s="21">
        <v>21</v>
      </c>
      <c r="H253" s="21">
        <v>17.399999999999999</v>
      </c>
      <c r="I253" s="22">
        <v>24.7</v>
      </c>
      <c r="J253" s="44">
        <v>31708.1</v>
      </c>
      <c r="K253" s="21">
        <v>7387.2</v>
      </c>
      <c r="L253" s="21">
        <v>6726.2</v>
      </c>
      <c r="M253" s="21">
        <v>8118.2</v>
      </c>
      <c r="N253" s="21">
        <v>23.3</v>
      </c>
      <c r="O253" s="21">
        <v>21.2</v>
      </c>
      <c r="P253" s="22">
        <v>25.6</v>
      </c>
      <c r="Q253" s="35">
        <v>43641.3</v>
      </c>
      <c r="R253" s="21">
        <v>7217.2</v>
      </c>
      <c r="S253" s="21">
        <v>6403</v>
      </c>
      <c r="T253" s="21">
        <v>8050.5</v>
      </c>
      <c r="U253" s="21">
        <v>16.5</v>
      </c>
      <c r="V253" s="21">
        <v>14.7</v>
      </c>
      <c r="W253" s="22">
        <v>18.399999999999999</v>
      </c>
    </row>
    <row r="254" spans="1:23">
      <c r="A254" s="6" t="s">
        <v>638</v>
      </c>
      <c r="B254" s="55" t="s">
        <v>639</v>
      </c>
      <c r="C254" s="44">
        <v>4433.8</v>
      </c>
      <c r="D254" s="21">
        <v>752.1</v>
      </c>
      <c r="E254" s="21">
        <v>608.79999999999995</v>
      </c>
      <c r="F254" s="21">
        <v>906.5</v>
      </c>
      <c r="G254" s="21">
        <v>17</v>
      </c>
      <c r="H254" s="21">
        <v>13.7</v>
      </c>
      <c r="I254" s="22">
        <v>20.399999999999999</v>
      </c>
      <c r="J254" s="44">
        <v>18840.2</v>
      </c>
      <c r="K254" s="21">
        <v>2923.5</v>
      </c>
      <c r="L254" s="21">
        <v>2627.8</v>
      </c>
      <c r="M254" s="21">
        <v>3243.1</v>
      </c>
      <c r="N254" s="21">
        <v>15.5</v>
      </c>
      <c r="O254" s="21">
        <v>13.9</v>
      </c>
      <c r="P254" s="22">
        <v>17.2</v>
      </c>
      <c r="Q254" s="35">
        <v>42711</v>
      </c>
      <c r="R254" s="21">
        <v>4838.6000000000004</v>
      </c>
      <c r="S254" s="21">
        <v>4274.7</v>
      </c>
      <c r="T254" s="21">
        <v>5414.5</v>
      </c>
      <c r="U254" s="21">
        <v>11.3</v>
      </c>
      <c r="V254" s="21">
        <v>10</v>
      </c>
      <c r="W254" s="22">
        <v>12.7</v>
      </c>
    </row>
    <row r="255" spans="1:23">
      <c r="A255" s="6" t="s">
        <v>698</v>
      </c>
      <c r="B255" s="55" t="s">
        <v>699</v>
      </c>
      <c r="C255" s="44">
        <v>2779.4</v>
      </c>
      <c r="D255" s="21">
        <v>549.20000000000005</v>
      </c>
      <c r="E255" s="21">
        <v>445.2</v>
      </c>
      <c r="F255" s="21">
        <v>659.7</v>
      </c>
      <c r="G255" s="21">
        <v>19.8</v>
      </c>
      <c r="H255" s="21">
        <v>16</v>
      </c>
      <c r="I255" s="22">
        <v>23.7</v>
      </c>
      <c r="J255" s="44">
        <v>8873.9</v>
      </c>
      <c r="K255" s="21">
        <v>1431.8</v>
      </c>
      <c r="L255" s="21">
        <v>1290.5</v>
      </c>
      <c r="M255" s="21">
        <v>1580.4</v>
      </c>
      <c r="N255" s="21">
        <v>16.100000000000001</v>
      </c>
      <c r="O255" s="21">
        <v>14.5</v>
      </c>
      <c r="P255" s="22">
        <v>17.8</v>
      </c>
      <c r="Q255" s="35">
        <v>36808.699999999997</v>
      </c>
      <c r="R255" s="21">
        <v>4294.5</v>
      </c>
      <c r="S255" s="21">
        <v>3814.3</v>
      </c>
      <c r="T255" s="21">
        <v>4788.3999999999996</v>
      </c>
      <c r="U255" s="21">
        <v>11.7</v>
      </c>
      <c r="V255" s="21">
        <v>10.4</v>
      </c>
      <c r="W255" s="22">
        <v>13</v>
      </c>
    </row>
    <row r="256" spans="1:23">
      <c r="A256" s="6" t="s">
        <v>320</v>
      </c>
      <c r="B256" s="55" t="s">
        <v>321</v>
      </c>
      <c r="C256" s="44">
        <v>9735.4</v>
      </c>
      <c r="D256" s="21">
        <v>1981.3</v>
      </c>
      <c r="E256" s="21">
        <v>1645.5</v>
      </c>
      <c r="F256" s="21">
        <v>2328.3000000000002</v>
      </c>
      <c r="G256" s="21">
        <v>20.399999999999999</v>
      </c>
      <c r="H256" s="21">
        <v>16.899999999999999</v>
      </c>
      <c r="I256" s="22">
        <v>23.9</v>
      </c>
      <c r="J256" s="44">
        <v>21614.1</v>
      </c>
      <c r="K256" s="21">
        <v>4388.3</v>
      </c>
      <c r="L256" s="21">
        <v>3999.2</v>
      </c>
      <c r="M256" s="21">
        <v>4848</v>
      </c>
      <c r="N256" s="21">
        <v>20.3</v>
      </c>
      <c r="O256" s="21">
        <v>18.5</v>
      </c>
      <c r="P256" s="22">
        <v>22.4</v>
      </c>
      <c r="Q256" s="35">
        <v>39554.6</v>
      </c>
      <c r="R256" s="21">
        <v>5971.5</v>
      </c>
      <c r="S256" s="21">
        <v>5307.3</v>
      </c>
      <c r="T256" s="21">
        <v>6661.6</v>
      </c>
      <c r="U256" s="21">
        <v>15.1</v>
      </c>
      <c r="V256" s="21">
        <v>13.4</v>
      </c>
      <c r="W256" s="22">
        <v>16.8</v>
      </c>
    </row>
    <row r="257" spans="1:23">
      <c r="A257" s="6" t="s">
        <v>850</v>
      </c>
      <c r="B257" s="55" t="s">
        <v>851</v>
      </c>
      <c r="C257" s="44">
        <v>2632.1</v>
      </c>
      <c r="D257" s="21">
        <v>336.3</v>
      </c>
      <c r="E257" s="21">
        <v>268</v>
      </c>
      <c r="F257" s="21">
        <v>414.2</v>
      </c>
      <c r="G257" s="21">
        <v>12.8</v>
      </c>
      <c r="H257" s="21">
        <v>10.199999999999999</v>
      </c>
      <c r="I257" s="22">
        <v>15.7</v>
      </c>
      <c r="J257" s="44">
        <v>7208.7</v>
      </c>
      <c r="K257" s="21">
        <v>1113.0999999999999</v>
      </c>
      <c r="L257" s="21">
        <v>984.6</v>
      </c>
      <c r="M257" s="21">
        <v>1239.4000000000001</v>
      </c>
      <c r="N257" s="21">
        <v>15.4</v>
      </c>
      <c r="O257" s="21">
        <v>13.7</v>
      </c>
      <c r="P257" s="22">
        <v>17.2</v>
      </c>
      <c r="Q257" s="35">
        <v>34338.1</v>
      </c>
      <c r="R257" s="21">
        <v>3535.2</v>
      </c>
      <c r="S257" s="21">
        <v>3108.5</v>
      </c>
      <c r="T257" s="21">
        <v>3976.8</v>
      </c>
      <c r="U257" s="21">
        <v>10.3</v>
      </c>
      <c r="V257" s="21">
        <v>9.1</v>
      </c>
      <c r="W257" s="22">
        <v>11.6</v>
      </c>
    </row>
    <row r="258" spans="1:23">
      <c r="A258" s="6" t="s">
        <v>588</v>
      </c>
      <c r="B258" s="55" t="s">
        <v>589</v>
      </c>
      <c r="C258" s="44">
        <v>9448.1</v>
      </c>
      <c r="D258" s="21">
        <v>1717.9</v>
      </c>
      <c r="E258" s="21">
        <v>1416</v>
      </c>
      <c r="F258" s="21">
        <v>2047.8</v>
      </c>
      <c r="G258" s="21">
        <v>18.2</v>
      </c>
      <c r="H258" s="21">
        <v>15</v>
      </c>
      <c r="I258" s="22">
        <v>21.7</v>
      </c>
      <c r="J258" s="44">
        <v>18153.2</v>
      </c>
      <c r="K258" s="21">
        <v>3026.3</v>
      </c>
      <c r="L258" s="21">
        <v>2719</v>
      </c>
      <c r="M258" s="21">
        <v>3367</v>
      </c>
      <c r="N258" s="21">
        <v>16.7</v>
      </c>
      <c r="O258" s="21">
        <v>15</v>
      </c>
      <c r="P258" s="22">
        <v>18.5</v>
      </c>
      <c r="Q258" s="35">
        <v>40219.599999999999</v>
      </c>
      <c r="R258" s="21">
        <v>5311.8</v>
      </c>
      <c r="S258" s="21">
        <v>4679</v>
      </c>
      <c r="T258" s="21">
        <v>5921</v>
      </c>
      <c r="U258" s="21">
        <v>13.2</v>
      </c>
      <c r="V258" s="21">
        <v>11.6</v>
      </c>
      <c r="W258" s="22">
        <v>14.7</v>
      </c>
    </row>
    <row r="259" spans="1:23">
      <c r="A259" s="6" t="s">
        <v>720</v>
      </c>
      <c r="B259" s="55" t="s">
        <v>721</v>
      </c>
      <c r="C259" s="44">
        <v>4566.1000000000004</v>
      </c>
      <c r="D259" s="21">
        <v>708</v>
      </c>
      <c r="E259" s="21">
        <v>575.5</v>
      </c>
      <c r="F259" s="21">
        <v>853.1</v>
      </c>
      <c r="G259" s="21">
        <v>15.5</v>
      </c>
      <c r="H259" s="21">
        <v>12.6</v>
      </c>
      <c r="I259" s="22">
        <v>18.7</v>
      </c>
      <c r="J259" s="44">
        <v>16679.599999999999</v>
      </c>
      <c r="K259" s="21">
        <v>2497.6999999999998</v>
      </c>
      <c r="L259" s="21">
        <v>2247.5</v>
      </c>
      <c r="M259" s="21">
        <v>2763.1</v>
      </c>
      <c r="N259" s="21">
        <v>15</v>
      </c>
      <c r="O259" s="21">
        <v>13.5</v>
      </c>
      <c r="P259" s="22">
        <v>16.600000000000001</v>
      </c>
      <c r="Q259" s="35">
        <v>42017.4</v>
      </c>
      <c r="R259" s="21">
        <v>4823.2</v>
      </c>
      <c r="S259" s="21">
        <v>4288.1000000000004</v>
      </c>
      <c r="T259" s="21">
        <v>5372.9</v>
      </c>
      <c r="U259" s="21">
        <v>11.5</v>
      </c>
      <c r="V259" s="21">
        <v>10.199999999999999</v>
      </c>
      <c r="W259" s="22">
        <v>12.8</v>
      </c>
    </row>
    <row r="260" spans="1:23">
      <c r="A260" s="6" t="s">
        <v>312</v>
      </c>
      <c r="B260" s="55" t="s">
        <v>313</v>
      </c>
      <c r="C260" s="44">
        <v>7784.1</v>
      </c>
      <c r="D260" s="21">
        <v>1550.1</v>
      </c>
      <c r="E260" s="21">
        <v>1284.9000000000001</v>
      </c>
      <c r="F260" s="21">
        <v>1829.1</v>
      </c>
      <c r="G260" s="21">
        <v>19.899999999999999</v>
      </c>
      <c r="H260" s="21">
        <v>16.5</v>
      </c>
      <c r="I260" s="22">
        <v>23.5</v>
      </c>
      <c r="J260" s="44">
        <v>28263.5</v>
      </c>
      <c r="K260" s="21">
        <v>5631.3</v>
      </c>
      <c r="L260" s="21">
        <v>5133.3999999999996</v>
      </c>
      <c r="M260" s="21">
        <v>6210.6</v>
      </c>
      <c r="N260" s="21">
        <v>19.899999999999999</v>
      </c>
      <c r="O260" s="21">
        <v>18.2</v>
      </c>
      <c r="P260" s="22">
        <v>22</v>
      </c>
      <c r="Q260" s="35">
        <v>40530.300000000003</v>
      </c>
      <c r="R260" s="21">
        <v>6213.8</v>
      </c>
      <c r="S260" s="21">
        <v>5533</v>
      </c>
      <c r="T260" s="21">
        <v>6923.4</v>
      </c>
      <c r="U260" s="21">
        <v>15.3</v>
      </c>
      <c r="V260" s="21">
        <v>13.7</v>
      </c>
      <c r="W260" s="22">
        <v>17.100000000000001</v>
      </c>
    </row>
    <row r="261" spans="1:23">
      <c r="A261" s="6" t="s">
        <v>374</v>
      </c>
      <c r="B261" s="55" t="s">
        <v>375</v>
      </c>
      <c r="C261" s="44">
        <v>3545.6</v>
      </c>
      <c r="D261" s="21">
        <v>607.5</v>
      </c>
      <c r="E261" s="21">
        <v>490.2</v>
      </c>
      <c r="F261" s="21">
        <v>729.2</v>
      </c>
      <c r="G261" s="21">
        <v>17.100000000000001</v>
      </c>
      <c r="H261" s="21">
        <v>13.8</v>
      </c>
      <c r="I261" s="22">
        <v>20.6</v>
      </c>
      <c r="J261" s="44">
        <v>13697.2</v>
      </c>
      <c r="K261" s="21">
        <v>2599.9</v>
      </c>
      <c r="L261" s="21">
        <v>2320.9</v>
      </c>
      <c r="M261" s="21">
        <v>2895.5</v>
      </c>
      <c r="N261" s="21">
        <v>19</v>
      </c>
      <c r="O261" s="21">
        <v>16.899999999999999</v>
      </c>
      <c r="P261" s="22">
        <v>21.1</v>
      </c>
      <c r="Q261" s="35">
        <v>23378.2</v>
      </c>
      <c r="R261" s="21">
        <v>3359.6</v>
      </c>
      <c r="S261" s="21">
        <v>2923.2</v>
      </c>
      <c r="T261" s="21">
        <v>3766</v>
      </c>
      <c r="U261" s="21">
        <v>14.4</v>
      </c>
      <c r="V261" s="21">
        <v>12.5</v>
      </c>
      <c r="W261" s="22">
        <v>16.100000000000001</v>
      </c>
    </row>
    <row r="262" spans="1:23">
      <c r="A262" s="6" t="s">
        <v>804</v>
      </c>
      <c r="B262" s="55" t="s">
        <v>805</v>
      </c>
      <c r="C262" s="44">
        <v>10525.4</v>
      </c>
      <c r="D262" s="21">
        <v>1696.7</v>
      </c>
      <c r="E262" s="21">
        <v>1385.2</v>
      </c>
      <c r="F262" s="21">
        <v>2028.9</v>
      </c>
      <c r="G262" s="21">
        <v>16.100000000000001</v>
      </c>
      <c r="H262" s="21">
        <v>13.2</v>
      </c>
      <c r="I262" s="22">
        <v>19.3</v>
      </c>
      <c r="J262" s="44">
        <v>12788.3</v>
      </c>
      <c r="K262" s="21">
        <v>2085.3000000000002</v>
      </c>
      <c r="L262" s="21">
        <v>1830.1</v>
      </c>
      <c r="M262" s="21">
        <v>2372.1</v>
      </c>
      <c r="N262" s="21">
        <v>16.3</v>
      </c>
      <c r="O262" s="21">
        <v>14.3</v>
      </c>
      <c r="P262" s="22">
        <v>18.5</v>
      </c>
      <c r="Q262" s="35">
        <v>52725.3</v>
      </c>
      <c r="R262" s="21">
        <v>7158.5</v>
      </c>
      <c r="S262" s="21">
        <v>6227</v>
      </c>
      <c r="T262" s="21">
        <v>8133.3</v>
      </c>
      <c r="U262" s="21">
        <v>13.6</v>
      </c>
      <c r="V262" s="21">
        <v>11.8</v>
      </c>
      <c r="W262" s="22">
        <v>15.4</v>
      </c>
    </row>
    <row r="263" spans="1:23">
      <c r="A263" s="6" t="s">
        <v>744</v>
      </c>
      <c r="B263" s="55" t="s">
        <v>745</v>
      </c>
      <c r="C263" s="44">
        <v>7716.3</v>
      </c>
      <c r="D263" s="21">
        <v>1167.0999999999999</v>
      </c>
      <c r="E263" s="21">
        <v>951.8</v>
      </c>
      <c r="F263" s="21">
        <v>1403.9</v>
      </c>
      <c r="G263" s="21">
        <v>15.1</v>
      </c>
      <c r="H263" s="21">
        <v>12.3</v>
      </c>
      <c r="I263" s="22">
        <v>18.2</v>
      </c>
      <c r="J263" s="44">
        <v>24731</v>
      </c>
      <c r="K263" s="21">
        <v>3767.2</v>
      </c>
      <c r="L263" s="21">
        <v>3406.8</v>
      </c>
      <c r="M263" s="21">
        <v>4150.3</v>
      </c>
      <c r="N263" s="21">
        <v>15.2</v>
      </c>
      <c r="O263" s="21">
        <v>13.8</v>
      </c>
      <c r="P263" s="22">
        <v>16.8</v>
      </c>
      <c r="Q263" s="35">
        <v>72108.600000000006</v>
      </c>
      <c r="R263" s="21">
        <v>8250.7999999999993</v>
      </c>
      <c r="S263" s="21">
        <v>7354.3</v>
      </c>
      <c r="T263" s="21">
        <v>9175.4</v>
      </c>
      <c r="U263" s="21">
        <v>11.4</v>
      </c>
      <c r="V263" s="21">
        <v>10.199999999999999</v>
      </c>
      <c r="W263" s="22">
        <v>12.7</v>
      </c>
    </row>
    <row r="264" spans="1:23">
      <c r="A264" s="6" t="s">
        <v>806</v>
      </c>
      <c r="B264" s="55" t="s">
        <v>807</v>
      </c>
      <c r="C264" s="44">
        <v>3861.2</v>
      </c>
      <c r="D264" s="21">
        <v>563.1</v>
      </c>
      <c r="E264" s="21">
        <v>453.5</v>
      </c>
      <c r="F264" s="21">
        <v>684.9</v>
      </c>
      <c r="G264" s="21">
        <v>14.6</v>
      </c>
      <c r="H264" s="21">
        <v>11.7</v>
      </c>
      <c r="I264" s="22">
        <v>17.7</v>
      </c>
      <c r="J264" s="44">
        <v>12935.6</v>
      </c>
      <c r="K264" s="21">
        <v>1760.5</v>
      </c>
      <c r="L264" s="21">
        <v>1574.6</v>
      </c>
      <c r="M264" s="21">
        <v>1961.3</v>
      </c>
      <c r="N264" s="21">
        <v>13.6</v>
      </c>
      <c r="O264" s="21">
        <v>12.2</v>
      </c>
      <c r="P264" s="22">
        <v>15.2</v>
      </c>
      <c r="Q264" s="35">
        <v>40030.199999999997</v>
      </c>
      <c r="R264" s="21">
        <v>4216</v>
      </c>
      <c r="S264" s="21">
        <v>3733.6</v>
      </c>
      <c r="T264" s="21">
        <v>4721.3</v>
      </c>
      <c r="U264" s="21">
        <v>10.5</v>
      </c>
      <c r="V264" s="21">
        <v>9.3000000000000007</v>
      </c>
      <c r="W264" s="22">
        <v>11.8</v>
      </c>
    </row>
    <row r="265" spans="1:23">
      <c r="A265" s="6" t="s">
        <v>870</v>
      </c>
      <c r="B265" s="55" t="s">
        <v>871</v>
      </c>
      <c r="C265" s="44">
        <v>4952.3999999999996</v>
      </c>
      <c r="D265" s="21">
        <v>634.70000000000005</v>
      </c>
      <c r="E265" s="21">
        <v>505.2</v>
      </c>
      <c r="F265" s="21">
        <v>784.7</v>
      </c>
      <c r="G265" s="21">
        <v>12.8</v>
      </c>
      <c r="H265" s="21">
        <v>10.199999999999999</v>
      </c>
      <c r="I265" s="22">
        <v>15.8</v>
      </c>
      <c r="J265" s="44">
        <v>5586.5</v>
      </c>
      <c r="K265" s="21">
        <v>699.7</v>
      </c>
      <c r="L265" s="21">
        <v>618.29999999999995</v>
      </c>
      <c r="M265" s="21">
        <v>788.2</v>
      </c>
      <c r="N265" s="21">
        <v>12.5</v>
      </c>
      <c r="O265" s="21">
        <v>11.1</v>
      </c>
      <c r="P265" s="22">
        <v>14.1</v>
      </c>
      <c r="Q265" s="35">
        <v>36356.1</v>
      </c>
      <c r="R265" s="21">
        <v>3638.3</v>
      </c>
      <c r="S265" s="21">
        <v>3185.7</v>
      </c>
      <c r="T265" s="21">
        <v>4115.8999999999996</v>
      </c>
      <c r="U265" s="21">
        <v>10</v>
      </c>
      <c r="V265" s="21">
        <v>8.8000000000000007</v>
      </c>
      <c r="W265" s="22">
        <v>11.3</v>
      </c>
    </row>
    <row r="266" spans="1:23">
      <c r="A266" s="6" t="s">
        <v>830</v>
      </c>
      <c r="B266" s="55" t="s">
        <v>831</v>
      </c>
      <c r="C266" s="44">
        <v>4694</v>
      </c>
      <c r="D266" s="21">
        <v>637.29999999999995</v>
      </c>
      <c r="E266" s="21">
        <v>508.6</v>
      </c>
      <c r="F266" s="21">
        <v>785.1</v>
      </c>
      <c r="G266" s="21">
        <v>13.6</v>
      </c>
      <c r="H266" s="21">
        <v>10.8</v>
      </c>
      <c r="I266" s="22">
        <v>16.7</v>
      </c>
      <c r="J266" s="44">
        <v>14972.9</v>
      </c>
      <c r="K266" s="21">
        <v>1983.6</v>
      </c>
      <c r="L266" s="21">
        <v>1755</v>
      </c>
      <c r="M266" s="21">
        <v>2228.4</v>
      </c>
      <c r="N266" s="21">
        <v>13.2</v>
      </c>
      <c r="O266" s="21">
        <v>11.7</v>
      </c>
      <c r="P266" s="22">
        <v>14.9</v>
      </c>
      <c r="Q266" s="35">
        <v>47790.1</v>
      </c>
      <c r="R266" s="21">
        <v>4833.6000000000004</v>
      </c>
      <c r="S266" s="21">
        <v>4229.3999999999996</v>
      </c>
      <c r="T266" s="21">
        <v>5482.1</v>
      </c>
      <c r="U266" s="21">
        <v>10.1</v>
      </c>
      <c r="V266" s="21">
        <v>8.8000000000000007</v>
      </c>
      <c r="W266" s="22">
        <v>11.5</v>
      </c>
    </row>
    <row r="267" spans="1:23">
      <c r="A267" s="6" t="s">
        <v>364</v>
      </c>
      <c r="B267" s="55" t="s">
        <v>365</v>
      </c>
      <c r="C267" s="44">
        <v>18938.900000000001</v>
      </c>
      <c r="D267" s="21">
        <v>3781.7</v>
      </c>
      <c r="E267" s="21">
        <v>3145.4</v>
      </c>
      <c r="F267" s="21">
        <v>4444.8</v>
      </c>
      <c r="G267" s="21">
        <v>20</v>
      </c>
      <c r="H267" s="21">
        <v>16.600000000000001</v>
      </c>
      <c r="I267" s="22">
        <v>23.5</v>
      </c>
      <c r="J267" s="44">
        <v>53712.5</v>
      </c>
      <c r="K267" s="21">
        <v>10754</v>
      </c>
      <c r="L267" s="21">
        <v>9791</v>
      </c>
      <c r="M267" s="21">
        <v>11887.4</v>
      </c>
      <c r="N267" s="21">
        <v>20</v>
      </c>
      <c r="O267" s="21">
        <v>18.2</v>
      </c>
      <c r="P267" s="22">
        <v>22.1</v>
      </c>
      <c r="Q267" s="35">
        <v>92142.5</v>
      </c>
      <c r="R267" s="21">
        <v>13969.7</v>
      </c>
      <c r="S267" s="21">
        <v>12426.3</v>
      </c>
      <c r="T267" s="21">
        <v>15582.9</v>
      </c>
      <c r="U267" s="21">
        <v>15.2</v>
      </c>
      <c r="V267" s="21">
        <v>13.5</v>
      </c>
      <c r="W267" s="22">
        <v>16.899999999999999</v>
      </c>
    </row>
    <row r="268" spans="1:23">
      <c r="A268" s="6" t="s">
        <v>322</v>
      </c>
      <c r="B268" s="55" t="s">
        <v>323</v>
      </c>
      <c r="C268" s="44">
        <v>17567.5</v>
      </c>
      <c r="D268" s="21">
        <v>3937.2</v>
      </c>
      <c r="E268" s="21">
        <v>3278.5</v>
      </c>
      <c r="F268" s="21">
        <v>4616.6000000000004</v>
      </c>
      <c r="G268" s="21">
        <v>22.4</v>
      </c>
      <c r="H268" s="21">
        <v>18.7</v>
      </c>
      <c r="I268" s="22">
        <v>26.3</v>
      </c>
      <c r="J268" s="44">
        <v>34378.800000000003</v>
      </c>
      <c r="K268" s="21">
        <v>7376.5</v>
      </c>
      <c r="L268" s="21">
        <v>6622</v>
      </c>
      <c r="M268" s="21">
        <v>8226</v>
      </c>
      <c r="N268" s="21">
        <v>21.5</v>
      </c>
      <c r="O268" s="21">
        <v>19.3</v>
      </c>
      <c r="P268" s="22">
        <v>23.9</v>
      </c>
      <c r="Q268" s="35">
        <v>68469.8</v>
      </c>
      <c r="R268" s="21">
        <v>11407.6</v>
      </c>
      <c r="S268" s="21">
        <v>10052</v>
      </c>
      <c r="T268" s="21">
        <v>12862.9</v>
      </c>
      <c r="U268" s="21">
        <v>16.7</v>
      </c>
      <c r="V268" s="21">
        <v>14.7</v>
      </c>
      <c r="W268" s="22">
        <v>18.8</v>
      </c>
    </row>
    <row r="269" spans="1:23">
      <c r="A269" s="6" t="s">
        <v>766</v>
      </c>
      <c r="B269" s="55" t="s">
        <v>767</v>
      </c>
      <c r="C269" s="44">
        <v>7091.9</v>
      </c>
      <c r="D269" s="21">
        <v>1246.0999999999999</v>
      </c>
      <c r="E269" s="21">
        <v>1017</v>
      </c>
      <c r="F269" s="21">
        <v>1485.4</v>
      </c>
      <c r="G269" s="21">
        <v>17.600000000000001</v>
      </c>
      <c r="H269" s="21">
        <v>14.3</v>
      </c>
      <c r="I269" s="22">
        <v>20.9</v>
      </c>
      <c r="J269" s="44">
        <v>17610.7</v>
      </c>
      <c r="K269" s="21">
        <v>2815</v>
      </c>
      <c r="L269" s="21">
        <v>2483.6999999999998</v>
      </c>
      <c r="M269" s="21">
        <v>3171.9</v>
      </c>
      <c r="N269" s="21">
        <v>16</v>
      </c>
      <c r="O269" s="21">
        <v>14.1</v>
      </c>
      <c r="P269" s="22">
        <v>18</v>
      </c>
      <c r="Q269" s="35">
        <v>71343.399999999994</v>
      </c>
      <c r="R269" s="21">
        <v>9340.4</v>
      </c>
      <c r="S269" s="21">
        <v>8127.7</v>
      </c>
      <c r="T269" s="21">
        <v>10554.7</v>
      </c>
      <c r="U269" s="21">
        <v>13.1</v>
      </c>
      <c r="V269" s="21">
        <v>11.4</v>
      </c>
      <c r="W269" s="22">
        <v>14.8</v>
      </c>
    </row>
    <row r="270" spans="1:23">
      <c r="A270" s="6" t="s">
        <v>858</v>
      </c>
      <c r="B270" s="55" t="s">
        <v>859</v>
      </c>
      <c r="C270" s="44">
        <v>8801.1</v>
      </c>
      <c r="D270" s="21">
        <v>1267.2</v>
      </c>
      <c r="E270" s="21">
        <v>1020.1</v>
      </c>
      <c r="F270" s="21">
        <v>1531.5</v>
      </c>
      <c r="G270" s="21">
        <v>14.4</v>
      </c>
      <c r="H270" s="21">
        <v>11.6</v>
      </c>
      <c r="I270" s="22">
        <v>17.399999999999999</v>
      </c>
      <c r="J270" s="44">
        <v>16923.5</v>
      </c>
      <c r="K270" s="21">
        <v>2232.9</v>
      </c>
      <c r="L270" s="21">
        <v>2005.6</v>
      </c>
      <c r="M270" s="21">
        <v>2485.6999999999998</v>
      </c>
      <c r="N270" s="21">
        <v>13.2</v>
      </c>
      <c r="O270" s="21">
        <v>11.9</v>
      </c>
      <c r="P270" s="22">
        <v>14.7</v>
      </c>
      <c r="Q270" s="35">
        <v>77817.399999999994</v>
      </c>
      <c r="R270" s="21">
        <v>8051.3</v>
      </c>
      <c r="S270" s="21">
        <v>7147.7</v>
      </c>
      <c r="T270" s="21">
        <v>9009.5</v>
      </c>
      <c r="U270" s="21">
        <v>10.3</v>
      </c>
      <c r="V270" s="21">
        <v>9.1999999999999993</v>
      </c>
      <c r="W270" s="22">
        <v>11.6</v>
      </c>
    </row>
    <row r="271" spans="1:23">
      <c r="A271" s="6" t="s">
        <v>646</v>
      </c>
      <c r="B271" s="55" t="s">
        <v>647</v>
      </c>
      <c r="C271" s="44">
        <v>5442.7</v>
      </c>
      <c r="D271" s="21">
        <v>816.6</v>
      </c>
      <c r="E271" s="21">
        <v>667</v>
      </c>
      <c r="F271" s="21">
        <v>984</v>
      </c>
      <c r="G271" s="21">
        <v>15</v>
      </c>
      <c r="H271" s="21">
        <v>12.3</v>
      </c>
      <c r="I271" s="22">
        <v>18.100000000000001</v>
      </c>
      <c r="J271" s="44">
        <v>26927.200000000001</v>
      </c>
      <c r="K271" s="21">
        <v>4500.2</v>
      </c>
      <c r="L271" s="21">
        <v>4082.5</v>
      </c>
      <c r="M271" s="21">
        <v>4958.7</v>
      </c>
      <c r="N271" s="21">
        <v>16.7</v>
      </c>
      <c r="O271" s="21">
        <v>15.2</v>
      </c>
      <c r="P271" s="22">
        <v>18.399999999999999</v>
      </c>
      <c r="Q271" s="35">
        <v>68935.100000000006</v>
      </c>
      <c r="R271" s="21">
        <v>9040.7000000000007</v>
      </c>
      <c r="S271" s="21">
        <v>8073.6</v>
      </c>
      <c r="T271" s="21">
        <v>10062.200000000001</v>
      </c>
      <c r="U271" s="21">
        <v>13.1</v>
      </c>
      <c r="V271" s="21">
        <v>11.7</v>
      </c>
      <c r="W271" s="22">
        <v>14.6</v>
      </c>
    </row>
    <row r="272" spans="1:23">
      <c r="A272" s="6" t="s">
        <v>784</v>
      </c>
      <c r="B272" s="55" t="s">
        <v>785</v>
      </c>
      <c r="C272" s="44">
        <v>7709.6</v>
      </c>
      <c r="D272" s="21">
        <v>1059</v>
      </c>
      <c r="E272" s="21">
        <v>850.3</v>
      </c>
      <c r="F272" s="21">
        <v>1295.9000000000001</v>
      </c>
      <c r="G272" s="21">
        <v>13.7</v>
      </c>
      <c r="H272" s="21">
        <v>11</v>
      </c>
      <c r="I272" s="22">
        <v>16.8</v>
      </c>
      <c r="J272" s="44">
        <v>15411.1</v>
      </c>
      <c r="K272" s="21">
        <v>2070</v>
      </c>
      <c r="L272" s="21">
        <v>1850.3</v>
      </c>
      <c r="M272" s="21">
        <v>2307.4</v>
      </c>
      <c r="N272" s="21">
        <v>13.4</v>
      </c>
      <c r="O272" s="21">
        <v>12</v>
      </c>
      <c r="P272" s="22">
        <v>15</v>
      </c>
      <c r="Q272" s="35">
        <v>44193.3</v>
      </c>
      <c r="R272" s="21">
        <v>4618.8999999999996</v>
      </c>
      <c r="S272" s="21">
        <v>4085.7</v>
      </c>
      <c r="T272" s="21">
        <v>5183.5</v>
      </c>
      <c r="U272" s="21">
        <v>10.5</v>
      </c>
      <c r="V272" s="21">
        <v>9.1999999999999993</v>
      </c>
      <c r="W272" s="22">
        <v>11.7</v>
      </c>
    </row>
    <row r="273" spans="1:23">
      <c r="A273" s="6" t="s">
        <v>848</v>
      </c>
      <c r="B273" s="55" t="s">
        <v>849</v>
      </c>
      <c r="C273" s="44">
        <v>3337.2</v>
      </c>
      <c r="D273" s="21">
        <v>596.79999999999995</v>
      </c>
      <c r="E273" s="21">
        <v>481.3</v>
      </c>
      <c r="F273" s="21">
        <v>717.2</v>
      </c>
      <c r="G273" s="21">
        <v>17.899999999999999</v>
      </c>
      <c r="H273" s="21">
        <v>14.4</v>
      </c>
      <c r="I273" s="22">
        <v>21.5</v>
      </c>
      <c r="J273" s="44">
        <v>5829.7</v>
      </c>
      <c r="K273" s="21">
        <v>833.1</v>
      </c>
      <c r="L273" s="21">
        <v>748.3</v>
      </c>
      <c r="M273" s="21">
        <v>927.1</v>
      </c>
      <c r="N273" s="21">
        <v>14.3</v>
      </c>
      <c r="O273" s="21">
        <v>12.8</v>
      </c>
      <c r="P273" s="22">
        <v>15.9</v>
      </c>
      <c r="Q273" s="35">
        <v>30102.1</v>
      </c>
      <c r="R273" s="21">
        <v>3184</v>
      </c>
      <c r="S273" s="21">
        <v>2821.1</v>
      </c>
      <c r="T273" s="21">
        <v>3554.1</v>
      </c>
      <c r="U273" s="21">
        <v>10.6</v>
      </c>
      <c r="V273" s="21">
        <v>9.4</v>
      </c>
      <c r="W273" s="22">
        <v>11.8</v>
      </c>
    </row>
    <row r="274" spans="1:23">
      <c r="A274" s="6" t="s">
        <v>814</v>
      </c>
      <c r="B274" s="55" t="s">
        <v>815</v>
      </c>
      <c r="C274" s="44">
        <v>5569.4</v>
      </c>
      <c r="D274" s="21">
        <v>713.4</v>
      </c>
      <c r="E274" s="21">
        <v>567</v>
      </c>
      <c r="F274" s="21">
        <v>882.6</v>
      </c>
      <c r="G274" s="21">
        <v>12.8</v>
      </c>
      <c r="H274" s="21">
        <v>10.199999999999999</v>
      </c>
      <c r="I274" s="22">
        <v>15.8</v>
      </c>
      <c r="J274" s="44">
        <v>15412.7</v>
      </c>
      <c r="K274" s="21">
        <v>2052.4</v>
      </c>
      <c r="L274" s="21">
        <v>1810.3</v>
      </c>
      <c r="M274" s="21">
        <v>2304.3000000000002</v>
      </c>
      <c r="N274" s="21">
        <v>13.3</v>
      </c>
      <c r="O274" s="21">
        <v>11.7</v>
      </c>
      <c r="P274" s="22">
        <v>15</v>
      </c>
      <c r="Q274" s="35">
        <v>45514.9</v>
      </c>
      <c r="R274" s="21">
        <v>4430</v>
      </c>
      <c r="S274" s="21">
        <v>3849</v>
      </c>
      <c r="T274" s="21">
        <v>5039.6000000000004</v>
      </c>
      <c r="U274" s="21">
        <v>9.6999999999999993</v>
      </c>
      <c r="V274" s="21">
        <v>8.5</v>
      </c>
      <c r="W274" s="22">
        <v>11.1</v>
      </c>
    </row>
    <row r="275" spans="1:23">
      <c r="A275" s="6" t="s">
        <v>626</v>
      </c>
      <c r="B275" s="55" t="s">
        <v>627</v>
      </c>
      <c r="C275" s="44">
        <v>7260.8</v>
      </c>
      <c r="D275" s="21">
        <v>1111.5</v>
      </c>
      <c r="E275" s="21">
        <v>897.8</v>
      </c>
      <c r="F275" s="21">
        <v>1348.8</v>
      </c>
      <c r="G275" s="21">
        <v>15.3</v>
      </c>
      <c r="H275" s="21">
        <v>12.4</v>
      </c>
      <c r="I275" s="22">
        <v>18.600000000000001</v>
      </c>
      <c r="J275" s="44">
        <v>26641.5</v>
      </c>
      <c r="K275" s="21">
        <v>3925.7</v>
      </c>
      <c r="L275" s="21">
        <v>3530.5</v>
      </c>
      <c r="M275" s="21">
        <v>4342.3999999999996</v>
      </c>
      <c r="N275" s="21">
        <v>14.7</v>
      </c>
      <c r="O275" s="21">
        <v>13.3</v>
      </c>
      <c r="P275" s="22">
        <v>16.3</v>
      </c>
      <c r="Q275" s="35">
        <v>57538.7</v>
      </c>
      <c r="R275" s="21">
        <v>6595</v>
      </c>
      <c r="S275" s="21">
        <v>5859.9</v>
      </c>
      <c r="T275" s="21">
        <v>7350.9</v>
      </c>
      <c r="U275" s="21">
        <v>11.5</v>
      </c>
      <c r="V275" s="21">
        <v>10.199999999999999</v>
      </c>
      <c r="W275" s="22">
        <v>12.8</v>
      </c>
    </row>
    <row r="276" spans="1:23">
      <c r="A276" s="6" t="s">
        <v>746</v>
      </c>
      <c r="B276" s="55" t="s">
        <v>747</v>
      </c>
      <c r="C276" s="44">
        <v>5801</v>
      </c>
      <c r="D276" s="21">
        <v>788.5</v>
      </c>
      <c r="E276" s="21">
        <v>636.5</v>
      </c>
      <c r="F276" s="21">
        <v>959.8</v>
      </c>
      <c r="G276" s="21">
        <v>13.6</v>
      </c>
      <c r="H276" s="21">
        <v>11</v>
      </c>
      <c r="I276" s="22">
        <v>16.5</v>
      </c>
      <c r="J276" s="44">
        <v>12053.5</v>
      </c>
      <c r="K276" s="21">
        <v>1774.4</v>
      </c>
      <c r="L276" s="21">
        <v>1595.6</v>
      </c>
      <c r="M276" s="21">
        <v>1963.9</v>
      </c>
      <c r="N276" s="21">
        <v>14.7</v>
      </c>
      <c r="O276" s="21">
        <v>13.2</v>
      </c>
      <c r="P276" s="22">
        <v>16.3</v>
      </c>
      <c r="Q276" s="35">
        <v>31559.5</v>
      </c>
      <c r="R276" s="21">
        <v>3571.6</v>
      </c>
      <c r="S276" s="21">
        <v>3178.7</v>
      </c>
      <c r="T276" s="21">
        <v>3976.3</v>
      </c>
      <c r="U276" s="21">
        <v>11.3</v>
      </c>
      <c r="V276" s="21">
        <v>10.1</v>
      </c>
      <c r="W276" s="22">
        <v>12.6</v>
      </c>
    </row>
    <row r="277" spans="1:23">
      <c r="A277" s="6" t="s">
        <v>772</v>
      </c>
      <c r="B277" s="55" t="s">
        <v>773</v>
      </c>
      <c r="C277" s="44">
        <v>6315.3</v>
      </c>
      <c r="D277" s="21">
        <v>877.8</v>
      </c>
      <c r="E277" s="21">
        <v>703.8</v>
      </c>
      <c r="F277" s="21">
        <v>1077.0999999999999</v>
      </c>
      <c r="G277" s="21">
        <v>13.9</v>
      </c>
      <c r="H277" s="21">
        <v>11.1</v>
      </c>
      <c r="I277" s="22">
        <v>17.100000000000001</v>
      </c>
      <c r="J277" s="44">
        <v>23129.8</v>
      </c>
      <c r="K277" s="21">
        <v>3196.2</v>
      </c>
      <c r="L277" s="21">
        <v>2844.8</v>
      </c>
      <c r="M277" s="21">
        <v>3573.3</v>
      </c>
      <c r="N277" s="21">
        <v>13.8</v>
      </c>
      <c r="O277" s="21">
        <v>12.3</v>
      </c>
      <c r="P277" s="22">
        <v>15.4</v>
      </c>
      <c r="Q277" s="35">
        <v>49946.9</v>
      </c>
      <c r="R277" s="21">
        <v>5213</v>
      </c>
      <c r="S277" s="21">
        <v>4590.3</v>
      </c>
      <c r="T277" s="21">
        <v>5869.6</v>
      </c>
      <c r="U277" s="21">
        <v>10.4</v>
      </c>
      <c r="V277" s="21">
        <v>9.1999999999999993</v>
      </c>
      <c r="W277" s="22">
        <v>11.8</v>
      </c>
    </row>
    <row r="278" spans="1:23">
      <c r="A278" s="6" t="s">
        <v>480</v>
      </c>
      <c r="B278" s="55" t="s">
        <v>481</v>
      </c>
      <c r="C278" s="44">
        <v>3409.9</v>
      </c>
      <c r="D278" s="21">
        <v>607.9</v>
      </c>
      <c r="E278" s="21">
        <v>492.9</v>
      </c>
      <c r="F278" s="21">
        <v>734.9</v>
      </c>
      <c r="G278" s="21">
        <v>17.8</v>
      </c>
      <c r="H278" s="21">
        <v>14.5</v>
      </c>
      <c r="I278" s="22">
        <v>21.6</v>
      </c>
      <c r="J278" s="44">
        <v>8201</v>
      </c>
      <c r="K278" s="21">
        <v>1396.5</v>
      </c>
      <c r="L278" s="21">
        <v>1253.9000000000001</v>
      </c>
      <c r="M278" s="21">
        <v>1549.2</v>
      </c>
      <c r="N278" s="21">
        <v>17</v>
      </c>
      <c r="O278" s="21">
        <v>15.3</v>
      </c>
      <c r="P278" s="22">
        <v>18.899999999999999</v>
      </c>
      <c r="Q278" s="35">
        <v>22878.1</v>
      </c>
      <c r="R278" s="21">
        <v>2979.1</v>
      </c>
      <c r="S278" s="21">
        <v>2640.1</v>
      </c>
      <c r="T278" s="21">
        <v>3339.5</v>
      </c>
      <c r="U278" s="21">
        <v>13</v>
      </c>
      <c r="V278" s="21">
        <v>11.5</v>
      </c>
      <c r="W278" s="22">
        <v>14.6</v>
      </c>
    </row>
    <row r="279" spans="1:23">
      <c r="A279" s="49" t="s">
        <v>482</v>
      </c>
      <c r="B279" s="54" t="s">
        <v>483</v>
      </c>
      <c r="C279" s="44">
        <v>2936.8</v>
      </c>
      <c r="D279" s="21">
        <v>384.8</v>
      </c>
      <c r="E279" s="21">
        <v>306.5</v>
      </c>
      <c r="F279" s="21">
        <v>473</v>
      </c>
      <c r="G279" s="21">
        <v>13.1</v>
      </c>
      <c r="H279" s="21">
        <v>10.4</v>
      </c>
      <c r="I279" s="22">
        <v>16.100000000000001</v>
      </c>
      <c r="J279" s="44">
        <v>24441.8</v>
      </c>
      <c r="K279" s="21">
        <v>4132</v>
      </c>
      <c r="L279" s="21">
        <v>3758.5</v>
      </c>
      <c r="M279" s="21">
        <v>4526.1000000000004</v>
      </c>
      <c r="N279" s="21">
        <v>16.899999999999999</v>
      </c>
      <c r="O279" s="21">
        <v>15.4</v>
      </c>
      <c r="P279" s="22">
        <v>18.5</v>
      </c>
      <c r="Q279" s="35">
        <v>32332.400000000001</v>
      </c>
      <c r="R279" s="21">
        <v>4255.2</v>
      </c>
      <c r="S279" s="21">
        <v>3813.5</v>
      </c>
      <c r="T279" s="21">
        <v>4706.5</v>
      </c>
      <c r="U279" s="21">
        <v>13.2</v>
      </c>
      <c r="V279" s="21">
        <v>11.8</v>
      </c>
      <c r="W279" s="22">
        <v>14.6</v>
      </c>
    </row>
    <row r="280" spans="1:23">
      <c r="A280" s="6" t="s">
        <v>484</v>
      </c>
      <c r="B280" s="55" t="s">
        <v>485</v>
      </c>
      <c r="C280" s="44">
        <v>7163.9</v>
      </c>
      <c r="D280" s="21">
        <v>1286.2</v>
      </c>
      <c r="E280" s="21">
        <v>1058.2</v>
      </c>
      <c r="F280" s="21">
        <v>1531.8</v>
      </c>
      <c r="G280" s="21">
        <v>18</v>
      </c>
      <c r="H280" s="21">
        <v>14.8</v>
      </c>
      <c r="I280" s="22">
        <v>21.4</v>
      </c>
      <c r="J280" s="44">
        <v>11353.3</v>
      </c>
      <c r="K280" s="21">
        <v>2043.1</v>
      </c>
      <c r="L280" s="21">
        <v>1866.6</v>
      </c>
      <c r="M280" s="21">
        <v>2240.1</v>
      </c>
      <c r="N280" s="21">
        <v>18</v>
      </c>
      <c r="O280" s="21">
        <v>16.399999999999999</v>
      </c>
      <c r="P280" s="22">
        <v>19.7</v>
      </c>
      <c r="Q280" s="35">
        <v>34636.800000000003</v>
      </c>
      <c r="R280" s="21">
        <v>4881.6000000000004</v>
      </c>
      <c r="S280" s="21">
        <v>4394.7</v>
      </c>
      <c r="T280" s="21">
        <v>5391.1</v>
      </c>
      <c r="U280" s="21">
        <v>14.1</v>
      </c>
      <c r="V280" s="21">
        <v>12.7</v>
      </c>
      <c r="W280" s="22">
        <v>15.6</v>
      </c>
    </row>
    <row r="281" spans="1:23">
      <c r="A281" s="6" t="s">
        <v>674</v>
      </c>
      <c r="B281" s="55" t="s">
        <v>675</v>
      </c>
      <c r="C281" s="44">
        <v>16989.8</v>
      </c>
      <c r="D281" s="21">
        <v>2674.4</v>
      </c>
      <c r="E281" s="21">
        <v>2192.3000000000002</v>
      </c>
      <c r="F281" s="21">
        <v>3208.7</v>
      </c>
      <c r="G281" s="21">
        <v>15.7</v>
      </c>
      <c r="H281" s="21">
        <v>12.9</v>
      </c>
      <c r="I281" s="22">
        <v>18.899999999999999</v>
      </c>
      <c r="J281" s="44">
        <v>50473.599999999999</v>
      </c>
      <c r="K281" s="21">
        <v>8030.1</v>
      </c>
      <c r="L281" s="21">
        <v>7267.9</v>
      </c>
      <c r="M281" s="21">
        <v>8841</v>
      </c>
      <c r="N281" s="21">
        <v>15.9</v>
      </c>
      <c r="O281" s="21">
        <v>14.4</v>
      </c>
      <c r="P281" s="22">
        <v>17.5</v>
      </c>
      <c r="Q281" s="35">
        <v>121710.5</v>
      </c>
      <c r="R281" s="21">
        <v>14873.3</v>
      </c>
      <c r="S281" s="21">
        <v>13279.6</v>
      </c>
      <c r="T281" s="21">
        <v>16500</v>
      </c>
      <c r="U281" s="21">
        <v>12.2</v>
      </c>
      <c r="V281" s="21">
        <v>10.9</v>
      </c>
      <c r="W281" s="22">
        <v>13.6</v>
      </c>
    </row>
    <row r="282" spans="1:23">
      <c r="A282" s="6" t="s">
        <v>712</v>
      </c>
      <c r="B282" s="55" t="s">
        <v>713</v>
      </c>
      <c r="C282" s="44">
        <v>5289</v>
      </c>
      <c r="D282" s="21">
        <v>739.3</v>
      </c>
      <c r="E282" s="21">
        <v>591.79999999999995</v>
      </c>
      <c r="F282" s="21">
        <v>908.1</v>
      </c>
      <c r="G282" s="21">
        <v>14</v>
      </c>
      <c r="H282" s="21">
        <v>11.2</v>
      </c>
      <c r="I282" s="22">
        <v>17.2</v>
      </c>
      <c r="J282" s="44">
        <v>19127.3</v>
      </c>
      <c r="K282" s="21">
        <v>2572.6999999999998</v>
      </c>
      <c r="L282" s="21">
        <v>2274.9</v>
      </c>
      <c r="M282" s="21">
        <v>2880.9</v>
      </c>
      <c r="N282" s="21">
        <v>13.5</v>
      </c>
      <c r="O282" s="21">
        <v>11.9</v>
      </c>
      <c r="P282" s="22">
        <v>15.1</v>
      </c>
      <c r="Q282" s="35">
        <v>34263.699999999997</v>
      </c>
      <c r="R282" s="21">
        <v>3649.8</v>
      </c>
      <c r="S282" s="21">
        <v>3200.7</v>
      </c>
      <c r="T282" s="21">
        <v>4125.1000000000004</v>
      </c>
      <c r="U282" s="21">
        <v>10.7</v>
      </c>
      <c r="V282" s="21">
        <v>9.3000000000000007</v>
      </c>
      <c r="W282" s="22">
        <v>12</v>
      </c>
    </row>
    <row r="283" spans="1:23">
      <c r="A283" s="6" t="s">
        <v>536</v>
      </c>
      <c r="B283" s="55" t="s">
        <v>537</v>
      </c>
      <c r="C283" s="44">
        <v>7185</v>
      </c>
      <c r="D283" s="21">
        <v>1175.2</v>
      </c>
      <c r="E283" s="21">
        <v>954.4</v>
      </c>
      <c r="F283" s="21">
        <v>1417</v>
      </c>
      <c r="G283" s="21">
        <v>16.399999999999999</v>
      </c>
      <c r="H283" s="21">
        <v>13.3</v>
      </c>
      <c r="I283" s="22">
        <v>19.7</v>
      </c>
      <c r="J283" s="44">
        <v>26948.7</v>
      </c>
      <c r="K283" s="21">
        <v>4397.3999999999996</v>
      </c>
      <c r="L283" s="21">
        <v>3968.5</v>
      </c>
      <c r="M283" s="21">
        <v>4856.7</v>
      </c>
      <c r="N283" s="21">
        <v>16.3</v>
      </c>
      <c r="O283" s="21">
        <v>14.7</v>
      </c>
      <c r="P283" s="22">
        <v>18</v>
      </c>
      <c r="Q283" s="35">
        <v>51773.3</v>
      </c>
      <c r="R283" s="21">
        <v>6687.3</v>
      </c>
      <c r="S283" s="21">
        <v>5959.8</v>
      </c>
      <c r="T283" s="21">
        <v>7434.8</v>
      </c>
      <c r="U283" s="21">
        <v>12.9</v>
      </c>
      <c r="V283" s="21">
        <v>11.5</v>
      </c>
      <c r="W283" s="22">
        <v>14.4</v>
      </c>
    </row>
    <row r="284" spans="1:23">
      <c r="A284" s="6" t="s">
        <v>786</v>
      </c>
      <c r="B284" s="55" t="s">
        <v>787</v>
      </c>
      <c r="C284" s="44">
        <v>10828.2</v>
      </c>
      <c r="D284" s="21">
        <v>1527.2</v>
      </c>
      <c r="E284" s="21">
        <v>1238.5</v>
      </c>
      <c r="F284" s="21">
        <v>1838.6</v>
      </c>
      <c r="G284" s="21">
        <v>14.1</v>
      </c>
      <c r="H284" s="21">
        <v>11.4</v>
      </c>
      <c r="I284" s="22">
        <v>17</v>
      </c>
      <c r="J284" s="44">
        <v>14116.1</v>
      </c>
      <c r="K284" s="21">
        <v>2112.8000000000002</v>
      </c>
      <c r="L284" s="21">
        <v>1898.3</v>
      </c>
      <c r="M284" s="21">
        <v>2346.6999999999998</v>
      </c>
      <c r="N284" s="21">
        <v>15</v>
      </c>
      <c r="O284" s="21">
        <v>13.4</v>
      </c>
      <c r="P284" s="22">
        <v>16.600000000000001</v>
      </c>
      <c r="Q284" s="35">
        <v>52669.7</v>
      </c>
      <c r="R284" s="21">
        <v>5836.5</v>
      </c>
      <c r="S284" s="21">
        <v>5167.6000000000004</v>
      </c>
      <c r="T284" s="21">
        <v>6532.7</v>
      </c>
      <c r="U284" s="21">
        <v>11.1</v>
      </c>
      <c r="V284" s="21">
        <v>9.8000000000000007</v>
      </c>
      <c r="W284" s="22">
        <v>12.4</v>
      </c>
    </row>
    <row r="285" spans="1:23">
      <c r="A285" s="6" t="s">
        <v>520</v>
      </c>
      <c r="B285" s="55" t="s">
        <v>521</v>
      </c>
      <c r="C285" s="44">
        <v>11362.8</v>
      </c>
      <c r="D285" s="21">
        <v>1955.1</v>
      </c>
      <c r="E285" s="21">
        <v>1596.6</v>
      </c>
      <c r="F285" s="21">
        <v>2342.6</v>
      </c>
      <c r="G285" s="21">
        <v>17.2</v>
      </c>
      <c r="H285" s="21">
        <v>14.1</v>
      </c>
      <c r="I285" s="22">
        <v>20.6</v>
      </c>
      <c r="J285" s="44">
        <v>38112.400000000001</v>
      </c>
      <c r="K285" s="21">
        <v>6401.9</v>
      </c>
      <c r="L285" s="21">
        <v>5840.9</v>
      </c>
      <c r="M285" s="21">
        <v>7001.5</v>
      </c>
      <c r="N285" s="21">
        <v>16.8</v>
      </c>
      <c r="O285" s="21">
        <v>15.3</v>
      </c>
      <c r="P285" s="22">
        <v>18.399999999999999</v>
      </c>
      <c r="Q285" s="35">
        <v>76640.800000000003</v>
      </c>
      <c r="R285" s="21">
        <v>9648.4</v>
      </c>
      <c r="S285" s="21">
        <v>8654.5</v>
      </c>
      <c r="T285" s="21">
        <v>10683.8</v>
      </c>
      <c r="U285" s="21">
        <v>12.6</v>
      </c>
      <c r="V285" s="21">
        <v>11.3</v>
      </c>
      <c r="W285" s="22">
        <v>13.9</v>
      </c>
    </row>
    <row r="286" spans="1:23">
      <c r="A286" s="6" t="s">
        <v>412</v>
      </c>
      <c r="B286" s="55" t="s">
        <v>413</v>
      </c>
      <c r="C286" s="44">
        <v>17453.8</v>
      </c>
      <c r="D286" s="21">
        <v>3462.8</v>
      </c>
      <c r="E286" s="21">
        <v>2879.3</v>
      </c>
      <c r="F286" s="21">
        <v>4075.5</v>
      </c>
      <c r="G286" s="21">
        <v>19.8</v>
      </c>
      <c r="H286" s="21">
        <v>16.5</v>
      </c>
      <c r="I286" s="22">
        <v>23.4</v>
      </c>
      <c r="J286" s="44">
        <v>42262.400000000001</v>
      </c>
      <c r="K286" s="21">
        <v>8487.7999999999993</v>
      </c>
      <c r="L286" s="21">
        <v>7730</v>
      </c>
      <c r="M286" s="21">
        <v>9357</v>
      </c>
      <c r="N286" s="21">
        <v>20.100000000000001</v>
      </c>
      <c r="O286" s="21">
        <v>18.3</v>
      </c>
      <c r="P286" s="22">
        <v>22.1</v>
      </c>
      <c r="Q286" s="35">
        <v>96040.8</v>
      </c>
      <c r="R286" s="21">
        <v>14346.3</v>
      </c>
      <c r="S286" s="21">
        <v>12791</v>
      </c>
      <c r="T286" s="21">
        <v>15981.4</v>
      </c>
      <c r="U286" s="21">
        <v>14.9</v>
      </c>
      <c r="V286" s="21">
        <v>13.3</v>
      </c>
      <c r="W286" s="22">
        <v>16.600000000000001</v>
      </c>
    </row>
    <row r="287" spans="1:23">
      <c r="A287" s="6" t="s">
        <v>628</v>
      </c>
      <c r="B287" s="55" t="s">
        <v>629</v>
      </c>
      <c r="C287" s="44">
        <v>21918.799999999999</v>
      </c>
      <c r="D287" s="21">
        <v>3314.5</v>
      </c>
      <c r="E287" s="21">
        <v>2686</v>
      </c>
      <c r="F287" s="21">
        <v>4011.5</v>
      </c>
      <c r="G287" s="21">
        <v>15.1</v>
      </c>
      <c r="H287" s="21">
        <v>12.3</v>
      </c>
      <c r="I287" s="22">
        <v>18.3</v>
      </c>
      <c r="J287" s="44">
        <v>76839.5</v>
      </c>
      <c r="K287" s="21">
        <v>11658.1</v>
      </c>
      <c r="L287" s="21">
        <v>10554.4</v>
      </c>
      <c r="M287" s="21">
        <v>12869</v>
      </c>
      <c r="N287" s="21">
        <v>15.2</v>
      </c>
      <c r="O287" s="21">
        <v>13.7</v>
      </c>
      <c r="P287" s="22">
        <v>16.7</v>
      </c>
      <c r="Q287" s="35">
        <v>161904.70000000001</v>
      </c>
      <c r="R287" s="21">
        <v>18806.7</v>
      </c>
      <c r="S287" s="21">
        <v>16768.400000000001</v>
      </c>
      <c r="T287" s="21">
        <v>20868.099999999999</v>
      </c>
      <c r="U287" s="21">
        <v>11.6</v>
      </c>
      <c r="V287" s="21">
        <v>10.4</v>
      </c>
      <c r="W287" s="22">
        <v>12.9</v>
      </c>
    </row>
    <row r="288" spans="1:23">
      <c r="A288" s="6" t="s">
        <v>796</v>
      </c>
      <c r="B288" s="55" t="s">
        <v>797</v>
      </c>
      <c r="C288" s="44">
        <v>4277.6000000000004</v>
      </c>
      <c r="D288" s="21">
        <v>574.6</v>
      </c>
      <c r="E288" s="21">
        <v>459</v>
      </c>
      <c r="F288" s="21">
        <v>706.8</v>
      </c>
      <c r="G288" s="21">
        <v>13.4</v>
      </c>
      <c r="H288" s="21">
        <v>10.7</v>
      </c>
      <c r="I288" s="22">
        <v>16.5</v>
      </c>
      <c r="J288" s="44">
        <v>19476.400000000001</v>
      </c>
      <c r="K288" s="21">
        <v>2446.1999999999998</v>
      </c>
      <c r="L288" s="21">
        <v>2167.1</v>
      </c>
      <c r="M288" s="21">
        <v>2745.9</v>
      </c>
      <c r="N288" s="21">
        <v>12.6</v>
      </c>
      <c r="O288" s="21">
        <v>11.1</v>
      </c>
      <c r="P288" s="22">
        <v>14.1</v>
      </c>
      <c r="Q288" s="35">
        <v>39855</v>
      </c>
      <c r="R288" s="21">
        <v>3954.9</v>
      </c>
      <c r="S288" s="21">
        <v>3466.5</v>
      </c>
      <c r="T288" s="21">
        <v>4472.2</v>
      </c>
      <c r="U288" s="21">
        <v>9.9</v>
      </c>
      <c r="V288" s="21">
        <v>8.6999999999999993</v>
      </c>
      <c r="W288" s="22">
        <v>11.2</v>
      </c>
    </row>
    <row r="289" spans="1:23">
      <c r="A289" s="6" t="s">
        <v>860</v>
      </c>
      <c r="B289" s="55" t="s">
        <v>861</v>
      </c>
      <c r="C289" s="44">
        <v>4863.2</v>
      </c>
      <c r="D289" s="21">
        <v>632.9</v>
      </c>
      <c r="E289" s="21">
        <v>504.6</v>
      </c>
      <c r="F289" s="21">
        <v>782.7</v>
      </c>
      <c r="G289" s="21">
        <v>13</v>
      </c>
      <c r="H289" s="21">
        <v>10.4</v>
      </c>
      <c r="I289" s="22">
        <v>16.100000000000001</v>
      </c>
      <c r="J289" s="44">
        <v>16622.5</v>
      </c>
      <c r="K289" s="21">
        <v>2109</v>
      </c>
      <c r="L289" s="21">
        <v>1852.8</v>
      </c>
      <c r="M289" s="21">
        <v>2371.3000000000002</v>
      </c>
      <c r="N289" s="21">
        <v>12.7</v>
      </c>
      <c r="O289" s="21">
        <v>11.1</v>
      </c>
      <c r="P289" s="22">
        <v>14.3</v>
      </c>
      <c r="Q289" s="35">
        <v>52408.3</v>
      </c>
      <c r="R289" s="21">
        <v>5207.5</v>
      </c>
      <c r="S289" s="21">
        <v>4557.2</v>
      </c>
      <c r="T289" s="21">
        <v>5890.6</v>
      </c>
      <c r="U289" s="21">
        <v>9.9</v>
      </c>
      <c r="V289" s="21">
        <v>8.6999999999999993</v>
      </c>
      <c r="W289" s="22">
        <v>11.2</v>
      </c>
    </row>
    <row r="290" spans="1:23">
      <c r="A290" s="6" t="s">
        <v>328</v>
      </c>
      <c r="B290" s="55" t="s">
        <v>329</v>
      </c>
      <c r="C290" s="44">
        <v>19259.3</v>
      </c>
      <c r="D290" s="21">
        <v>3982.1</v>
      </c>
      <c r="E290" s="21">
        <v>3307.8</v>
      </c>
      <c r="F290" s="21">
        <v>4681.1000000000004</v>
      </c>
      <c r="G290" s="21">
        <v>20.7</v>
      </c>
      <c r="H290" s="21">
        <v>17.2</v>
      </c>
      <c r="I290" s="22">
        <v>24.3</v>
      </c>
      <c r="J290" s="44">
        <v>50025.599999999999</v>
      </c>
      <c r="K290" s="21">
        <v>10015</v>
      </c>
      <c r="L290" s="21">
        <v>9142.2000000000007</v>
      </c>
      <c r="M290" s="21">
        <v>11025.4</v>
      </c>
      <c r="N290" s="21">
        <v>20</v>
      </c>
      <c r="O290" s="21">
        <v>18.3</v>
      </c>
      <c r="P290" s="22">
        <v>22</v>
      </c>
      <c r="Q290" s="35">
        <v>91209.2</v>
      </c>
      <c r="R290" s="21">
        <v>13791.6</v>
      </c>
      <c r="S290" s="21">
        <v>12287.7</v>
      </c>
      <c r="T290" s="21">
        <v>15330.4</v>
      </c>
      <c r="U290" s="21">
        <v>15.1</v>
      </c>
      <c r="V290" s="21">
        <v>13.5</v>
      </c>
      <c r="W290" s="22">
        <v>16.8</v>
      </c>
    </row>
    <row r="291" spans="1:23">
      <c r="A291" s="6" t="s">
        <v>862</v>
      </c>
      <c r="B291" s="55" t="s">
        <v>863</v>
      </c>
      <c r="C291" s="44">
        <v>1806</v>
      </c>
      <c r="D291" s="21">
        <v>257.5</v>
      </c>
      <c r="E291" s="21">
        <v>206.7</v>
      </c>
      <c r="F291" s="21">
        <v>314.60000000000002</v>
      </c>
      <c r="G291" s="21">
        <v>14.3</v>
      </c>
      <c r="H291" s="21">
        <v>11.4</v>
      </c>
      <c r="I291" s="22">
        <v>17.399999999999999</v>
      </c>
      <c r="J291" s="44">
        <v>10813.7</v>
      </c>
      <c r="K291" s="21">
        <v>1469.6</v>
      </c>
      <c r="L291" s="21">
        <v>1302.9000000000001</v>
      </c>
      <c r="M291" s="21">
        <v>1643.5</v>
      </c>
      <c r="N291" s="21">
        <v>13.6</v>
      </c>
      <c r="O291" s="21">
        <v>12</v>
      </c>
      <c r="P291" s="22">
        <v>15.2</v>
      </c>
      <c r="Q291" s="35">
        <v>32878.300000000003</v>
      </c>
      <c r="R291" s="21">
        <v>3164.3</v>
      </c>
      <c r="S291" s="21">
        <v>2778.7</v>
      </c>
      <c r="T291" s="21">
        <v>3567.1</v>
      </c>
      <c r="U291" s="21">
        <v>9.6</v>
      </c>
      <c r="V291" s="21">
        <v>8.5</v>
      </c>
      <c r="W291" s="22">
        <v>10.8</v>
      </c>
    </row>
    <row r="292" spans="1:23">
      <c r="A292" s="6" t="s">
        <v>864</v>
      </c>
      <c r="B292" s="55" t="s">
        <v>865</v>
      </c>
      <c r="C292" s="44">
        <v>5791.9</v>
      </c>
      <c r="D292" s="21">
        <v>711.6</v>
      </c>
      <c r="E292" s="21">
        <v>557.79999999999995</v>
      </c>
      <c r="F292" s="21">
        <v>891.3</v>
      </c>
      <c r="G292" s="21">
        <v>12.3</v>
      </c>
      <c r="H292" s="21">
        <v>9.6</v>
      </c>
      <c r="I292" s="22">
        <v>15.4</v>
      </c>
      <c r="J292" s="44">
        <v>18051.599999999999</v>
      </c>
      <c r="K292" s="21">
        <v>2404.1999999999998</v>
      </c>
      <c r="L292" s="21">
        <v>2073.5</v>
      </c>
      <c r="M292" s="21">
        <v>2733.2</v>
      </c>
      <c r="N292" s="21">
        <v>13.3</v>
      </c>
      <c r="O292" s="21">
        <v>11.5</v>
      </c>
      <c r="P292" s="22">
        <v>15.1</v>
      </c>
      <c r="Q292" s="35">
        <v>58880.6</v>
      </c>
      <c r="R292" s="21">
        <v>5879.2</v>
      </c>
      <c r="S292" s="21">
        <v>5041.8</v>
      </c>
      <c r="T292" s="21">
        <v>6748.2</v>
      </c>
      <c r="U292" s="21">
        <v>10</v>
      </c>
      <c r="V292" s="21">
        <v>8.6</v>
      </c>
      <c r="W292" s="22">
        <v>11.5</v>
      </c>
    </row>
    <row r="293" spans="1:23">
      <c r="A293" s="6" t="s">
        <v>414</v>
      </c>
      <c r="B293" s="55" t="s">
        <v>415</v>
      </c>
      <c r="C293" s="44">
        <v>14773.6</v>
      </c>
      <c r="D293" s="21">
        <v>3050.3</v>
      </c>
      <c r="E293" s="21">
        <v>2529.4</v>
      </c>
      <c r="F293" s="21">
        <v>3595.1</v>
      </c>
      <c r="G293" s="21">
        <v>20.6</v>
      </c>
      <c r="H293" s="21">
        <v>17.100000000000001</v>
      </c>
      <c r="I293" s="22">
        <v>24.3</v>
      </c>
      <c r="J293" s="44">
        <v>23146.6</v>
      </c>
      <c r="K293" s="21">
        <v>4775.8999999999996</v>
      </c>
      <c r="L293" s="21">
        <v>4286.2</v>
      </c>
      <c r="M293" s="21">
        <v>5333.8</v>
      </c>
      <c r="N293" s="21">
        <v>20.6</v>
      </c>
      <c r="O293" s="21">
        <v>18.5</v>
      </c>
      <c r="P293" s="22">
        <v>23</v>
      </c>
      <c r="Q293" s="35">
        <v>73238.899999999994</v>
      </c>
      <c r="R293" s="21">
        <v>11846.8</v>
      </c>
      <c r="S293" s="21">
        <v>10407</v>
      </c>
      <c r="T293" s="21">
        <v>13365.1</v>
      </c>
      <c r="U293" s="21">
        <v>16.2</v>
      </c>
      <c r="V293" s="21">
        <v>14.2</v>
      </c>
      <c r="W293" s="22">
        <v>18.2</v>
      </c>
    </row>
    <row r="294" spans="1:23">
      <c r="A294" s="6" t="s">
        <v>590</v>
      </c>
      <c r="B294" s="55" t="s">
        <v>591</v>
      </c>
      <c r="C294" s="44">
        <v>4612.1000000000004</v>
      </c>
      <c r="D294" s="21">
        <v>873.8</v>
      </c>
      <c r="E294" s="21">
        <v>719.3</v>
      </c>
      <c r="F294" s="21">
        <v>1037.3</v>
      </c>
      <c r="G294" s="21">
        <v>18.899999999999999</v>
      </c>
      <c r="H294" s="21">
        <v>15.6</v>
      </c>
      <c r="I294" s="22">
        <v>22.5</v>
      </c>
      <c r="J294" s="44">
        <v>12778.9</v>
      </c>
      <c r="K294" s="21">
        <v>2083.3000000000002</v>
      </c>
      <c r="L294" s="21">
        <v>1890.3</v>
      </c>
      <c r="M294" s="21">
        <v>2286.6999999999998</v>
      </c>
      <c r="N294" s="21">
        <v>16.3</v>
      </c>
      <c r="O294" s="21">
        <v>14.8</v>
      </c>
      <c r="P294" s="22">
        <v>17.899999999999999</v>
      </c>
      <c r="Q294" s="35">
        <v>28768</v>
      </c>
      <c r="R294" s="21">
        <v>3567.3</v>
      </c>
      <c r="S294" s="21">
        <v>3188.9</v>
      </c>
      <c r="T294" s="21">
        <v>3951.6</v>
      </c>
      <c r="U294" s="21">
        <v>12.4</v>
      </c>
      <c r="V294" s="21">
        <v>11.1</v>
      </c>
      <c r="W294" s="22">
        <v>13.7</v>
      </c>
    </row>
    <row r="295" spans="1:23">
      <c r="A295" s="6" t="s">
        <v>486</v>
      </c>
      <c r="B295" s="55" t="s">
        <v>487</v>
      </c>
      <c r="C295" s="44">
        <v>7664.8</v>
      </c>
      <c r="D295" s="21">
        <v>1224.9000000000001</v>
      </c>
      <c r="E295" s="21">
        <v>999.9</v>
      </c>
      <c r="F295" s="21">
        <v>1472.2</v>
      </c>
      <c r="G295" s="21">
        <v>16</v>
      </c>
      <c r="H295" s="21">
        <v>13</v>
      </c>
      <c r="I295" s="22">
        <v>19.2</v>
      </c>
      <c r="J295" s="44">
        <v>17899.599999999999</v>
      </c>
      <c r="K295" s="21">
        <v>2980.9</v>
      </c>
      <c r="L295" s="21">
        <v>2711.5</v>
      </c>
      <c r="M295" s="21">
        <v>3269.7</v>
      </c>
      <c r="N295" s="21">
        <v>16.7</v>
      </c>
      <c r="O295" s="21">
        <v>15.1</v>
      </c>
      <c r="P295" s="22">
        <v>18.3</v>
      </c>
      <c r="Q295" s="35">
        <v>31431.599999999999</v>
      </c>
      <c r="R295" s="21">
        <v>3972.6</v>
      </c>
      <c r="S295" s="21">
        <v>3554.5</v>
      </c>
      <c r="T295" s="21">
        <v>4396.6000000000004</v>
      </c>
      <c r="U295" s="21">
        <v>12.6</v>
      </c>
      <c r="V295" s="21">
        <v>11.3</v>
      </c>
      <c r="W295" s="22">
        <v>14</v>
      </c>
    </row>
    <row r="296" spans="1:23">
      <c r="A296" s="6" t="s">
        <v>538</v>
      </c>
      <c r="B296" s="55" t="s">
        <v>539</v>
      </c>
      <c r="C296" s="44">
        <v>6609.2</v>
      </c>
      <c r="D296" s="21">
        <v>1154</v>
      </c>
      <c r="E296" s="21">
        <v>941</v>
      </c>
      <c r="F296" s="21">
        <v>1384.6</v>
      </c>
      <c r="G296" s="21">
        <v>17.5</v>
      </c>
      <c r="H296" s="21">
        <v>14.2</v>
      </c>
      <c r="I296" s="22">
        <v>20.9</v>
      </c>
      <c r="J296" s="44">
        <v>19353.5</v>
      </c>
      <c r="K296" s="21">
        <v>3314.3</v>
      </c>
      <c r="L296" s="21">
        <v>3022</v>
      </c>
      <c r="M296" s="21">
        <v>3633.4</v>
      </c>
      <c r="N296" s="21">
        <v>17.100000000000001</v>
      </c>
      <c r="O296" s="21">
        <v>15.6</v>
      </c>
      <c r="P296" s="22">
        <v>18.8</v>
      </c>
      <c r="Q296" s="35">
        <v>47510.2</v>
      </c>
      <c r="R296" s="21">
        <v>5951.2</v>
      </c>
      <c r="S296" s="21">
        <v>5319.5</v>
      </c>
      <c r="T296" s="21">
        <v>6587</v>
      </c>
      <c r="U296" s="21">
        <v>12.5</v>
      </c>
      <c r="V296" s="21">
        <v>11.2</v>
      </c>
      <c r="W296" s="22">
        <v>13.9</v>
      </c>
    </row>
    <row r="297" spans="1:23">
      <c r="A297" s="6" t="s">
        <v>430</v>
      </c>
      <c r="B297" s="55" t="s">
        <v>431</v>
      </c>
      <c r="C297" s="44">
        <v>5861.1</v>
      </c>
      <c r="D297" s="21">
        <v>1070.5999999999999</v>
      </c>
      <c r="E297" s="21">
        <v>880.6</v>
      </c>
      <c r="F297" s="21">
        <v>1274</v>
      </c>
      <c r="G297" s="21">
        <v>18.3</v>
      </c>
      <c r="H297" s="21">
        <v>15</v>
      </c>
      <c r="I297" s="22">
        <v>21.7</v>
      </c>
      <c r="J297" s="44">
        <v>20936.400000000001</v>
      </c>
      <c r="K297" s="21">
        <v>3734.5</v>
      </c>
      <c r="L297" s="21">
        <v>3408.3</v>
      </c>
      <c r="M297" s="21">
        <v>4080.2</v>
      </c>
      <c r="N297" s="21">
        <v>17.8</v>
      </c>
      <c r="O297" s="21">
        <v>16.3</v>
      </c>
      <c r="P297" s="22">
        <v>19.5</v>
      </c>
      <c r="Q297" s="35">
        <v>39095.5</v>
      </c>
      <c r="R297" s="21">
        <v>5160.6000000000004</v>
      </c>
      <c r="S297" s="21">
        <v>4619.2</v>
      </c>
      <c r="T297" s="21">
        <v>5716.2</v>
      </c>
      <c r="U297" s="21">
        <v>13.2</v>
      </c>
      <c r="V297" s="21">
        <v>11.8</v>
      </c>
      <c r="W297" s="22">
        <v>14.6</v>
      </c>
    </row>
    <row r="298" spans="1:23">
      <c r="A298" s="6" t="s">
        <v>488</v>
      </c>
      <c r="B298" s="55" t="s">
        <v>489</v>
      </c>
      <c r="C298" s="44">
        <v>4183.8999999999996</v>
      </c>
      <c r="D298" s="21">
        <v>789.9</v>
      </c>
      <c r="E298" s="21">
        <v>654</v>
      </c>
      <c r="F298" s="21">
        <v>935.4</v>
      </c>
      <c r="G298" s="21">
        <v>18.899999999999999</v>
      </c>
      <c r="H298" s="21">
        <v>15.6</v>
      </c>
      <c r="I298" s="22">
        <v>22.4</v>
      </c>
      <c r="J298" s="44">
        <v>11498.2</v>
      </c>
      <c r="K298" s="21">
        <v>2156.3000000000002</v>
      </c>
      <c r="L298" s="21">
        <v>1971.5</v>
      </c>
      <c r="M298" s="21">
        <v>2368.6</v>
      </c>
      <c r="N298" s="21">
        <v>18.8</v>
      </c>
      <c r="O298" s="21">
        <v>17.100000000000001</v>
      </c>
      <c r="P298" s="22">
        <v>20.6</v>
      </c>
      <c r="Q298" s="35">
        <v>38638</v>
      </c>
      <c r="R298" s="21">
        <v>5788.6</v>
      </c>
      <c r="S298" s="21">
        <v>5195</v>
      </c>
      <c r="T298" s="21">
        <v>6398.5</v>
      </c>
      <c r="U298" s="21">
        <v>15</v>
      </c>
      <c r="V298" s="21">
        <v>13.4</v>
      </c>
      <c r="W298" s="22">
        <v>16.600000000000001</v>
      </c>
    </row>
    <row r="299" spans="1:23" ht="15.95" thickBot="1">
      <c r="A299" s="11" t="s">
        <v>748</v>
      </c>
      <c r="B299" s="68" t="s">
        <v>749</v>
      </c>
      <c r="C299" s="45">
        <v>5898.5</v>
      </c>
      <c r="D299" s="23">
        <v>877.1</v>
      </c>
      <c r="E299" s="23">
        <v>707.3</v>
      </c>
      <c r="F299" s="23">
        <v>1065.0999999999999</v>
      </c>
      <c r="G299" s="23">
        <v>14.9</v>
      </c>
      <c r="H299" s="23">
        <v>12</v>
      </c>
      <c r="I299" s="24">
        <v>18.100000000000001</v>
      </c>
      <c r="J299" s="45">
        <v>22944</v>
      </c>
      <c r="K299" s="23">
        <v>3432.4</v>
      </c>
      <c r="L299" s="23">
        <v>3068.8</v>
      </c>
      <c r="M299" s="23">
        <v>3806.4</v>
      </c>
      <c r="N299" s="23">
        <v>15</v>
      </c>
      <c r="O299" s="23">
        <v>13.4</v>
      </c>
      <c r="P299" s="24">
        <v>16.600000000000001</v>
      </c>
      <c r="Q299" s="36">
        <v>59802.5</v>
      </c>
      <c r="R299" s="23">
        <v>6497.5</v>
      </c>
      <c r="S299" s="23">
        <v>5729.8</v>
      </c>
      <c r="T299" s="23">
        <v>7299.2</v>
      </c>
      <c r="U299" s="23">
        <v>10.9</v>
      </c>
      <c r="V299" s="23">
        <v>9.6</v>
      </c>
      <c r="W299" s="24">
        <v>12.2</v>
      </c>
    </row>
  </sheetData>
  <mergeCells count="5">
    <mergeCell ref="A1:A2"/>
    <mergeCell ref="B1:B2"/>
    <mergeCell ref="C1:I1"/>
    <mergeCell ref="J1:P1"/>
    <mergeCell ref="Q1:W1"/>
  </mergeCells>
  <pageMargins left="0.7" right="0.7" top="0.75" bottom="0.75" header="0.3" footer="0.3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BD73530-B1F7-4C7C-A9F1-E8A5ED7BB592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278</v>
      </c>
      <c r="D1" s="99"/>
      <c r="E1" s="99"/>
      <c r="F1" s="99"/>
      <c r="G1" s="99"/>
      <c r="H1" s="99"/>
      <c r="I1" s="100"/>
      <c r="J1" s="98" t="s">
        <v>279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8958199</v>
      </c>
      <c r="D3" s="30">
        <v>764199.5</v>
      </c>
      <c r="E3" s="30">
        <v>632230.9</v>
      </c>
      <c r="F3" s="30">
        <v>902454.2</v>
      </c>
      <c r="G3" s="30">
        <v>8.5</v>
      </c>
      <c r="H3" s="30">
        <v>7.1</v>
      </c>
      <c r="I3" s="31">
        <v>10.1</v>
      </c>
      <c r="J3" s="33">
        <v>16655577</v>
      </c>
      <c r="K3" s="30">
        <v>2991201.3</v>
      </c>
      <c r="L3" s="30">
        <v>2764411.9</v>
      </c>
      <c r="M3" s="30">
        <v>3218589.9</v>
      </c>
      <c r="N3" s="30">
        <v>18</v>
      </c>
      <c r="O3" s="30">
        <v>16.600000000000001</v>
      </c>
      <c r="P3" s="31">
        <v>19.3</v>
      </c>
    </row>
    <row r="4" spans="1:16">
      <c r="A4" s="7" t="s">
        <v>454</v>
      </c>
      <c r="B4" s="69" t="s">
        <v>455</v>
      </c>
      <c r="C4" s="43">
        <v>14572</v>
      </c>
      <c r="D4" s="27">
        <v>1289.0999999999999</v>
      </c>
      <c r="E4" s="27">
        <v>1058.4000000000001</v>
      </c>
      <c r="F4" s="27">
        <v>1522.6</v>
      </c>
      <c r="G4" s="27">
        <v>8.8000000000000007</v>
      </c>
      <c r="H4" s="27">
        <v>7.3</v>
      </c>
      <c r="I4" s="28">
        <v>10.4</v>
      </c>
      <c r="J4" s="34">
        <v>18756</v>
      </c>
      <c r="K4" s="27">
        <v>3437.9</v>
      </c>
      <c r="L4" s="27">
        <v>3173</v>
      </c>
      <c r="M4" s="27">
        <v>3727.2</v>
      </c>
      <c r="N4" s="27">
        <v>18.3</v>
      </c>
      <c r="O4" s="27">
        <v>16.899999999999999</v>
      </c>
      <c r="P4" s="28">
        <v>19.899999999999999</v>
      </c>
    </row>
    <row r="5" spans="1:16">
      <c r="A5" s="6" t="s">
        <v>612</v>
      </c>
      <c r="B5" s="55" t="s">
        <v>613</v>
      </c>
      <c r="C5" s="44">
        <v>22695.1</v>
      </c>
      <c r="D5" s="21">
        <v>1852</v>
      </c>
      <c r="E5" s="21">
        <v>1526.3</v>
      </c>
      <c r="F5" s="21">
        <v>2188.6999999999998</v>
      </c>
      <c r="G5" s="21">
        <v>8.1999999999999993</v>
      </c>
      <c r="H5" s="21">
        <v>6.7</v>
      </c>
      <c r="I5" s="22">
        <v>9.6</v>
      </c>
      <c r="J5" s="35">
        <v>43891.9</v>
      </c>
      <c r="K5" s="21">
        <v>7470.1</v>
      </c>
      <c r="L5" s="21">
        <v>6914.3</v>
      </c>
      <c r="M5" s="21">
        <v>8053.3</v>
      </c>
      <c r="N5" s="21">
        <v>17</v>
      </c>
      <c r="O5" s="21">
        <v>15.8</v>
      </c>
      <c r="P5" s="22">
        <v>18.3</v>
      </c>
    </row>
    <row r="6" spans="1:16">
      <c r="A6" s="6" t="s">
        <v>348</v>
      </c>
      <c r="B6" s="55" t="s">
        <v>349</v>
      </c>
      <c r="C6" s="44">
        <v>30932.1</v>
      </c>
      <c r="D6" s="21">
        <v>2823.7</v>
      </c>
      <c r="E6" s="21">
        <v>2334.6999999999998</v>
      </c>
      <c r="F6" s="21">
        <v>3331.7</v>
      </c>
      <c r="G6" s="21">
        <v>9.1</v>
      </c>
      <c r="H6" s="21">
        <v>7.5</v>
      </c>
      <c r="I6" s="22">
        <v>10.8</v>
      </c>
      <c r="J6" s="35">
        <v>62554.9</v>
      </c>
      <c r="K6" s="21">
        <v>11776.1</v>
      </c>
      <c r="L6" s="21">
        <v>10962.8</v>
      </c>
      <c r="M6" s="21">
        <v>12620</v>
      </c>
      <c r="N6" s="21">
        <v>18.8</v>
      </c>
      <c r="O6" s="21">
        <v>17.5</v>
      </c>
      <c r="P6" s="22">
        <v>20.2</v>
      </c>
    </row>
    <row r="7" spans="1:16">
      <c r="A7" s="6" t="s">
        <v>356</v>
      </c>
      <c r="B7" s="55" t="s">
        <v>357</v>
      </c>
      <c r="C7" s="44">
        <v>15403.4</v>
      </c>
      <c r="D7" s="21">
        <v>1525.8</v>
      </c>
      <c r="E7" s="21">
        <v>1258.4000000000001</v>
      </c>
      <c r="F7" s="21">
        <v>1809</v>
      </c>
      <c r="G7" s="21">
        <v>9.9</v>
      </c>
      <c r="H7" s="21">
        <v>8.1999999999999993</v>
      </c>
      <c r="I7" s="22">
        <v>11.7</v>
      </c>
      <c r="J7" s="35">
        <v>44777.599999999999</v>
      </c>
      <c r="K7" s="21">
        <v>9032</v>
      </c>
      <c r="L7" s="21">
        <v>8295.9</v>
      </c>
      <c r="M7" s="21">
        <v>9785.1</v>
      </c>
      <c r="N7" s="21">
        <v>20.2</v>
      </c>
      <c r="O7" s="21">
        <v>18.5</v>
      </c>
      <c r="P7" s="22">
        <v>21.9</v>
      </c>
    </row>
    <row r="8" spans="1:16">
      <c r="A8" s="6" t="s">
        <v>592</v>
      </c>
      <c r="B8" s="55" t="s">
        <v>593</v>
      </c>
      <c r="C8" s="44">
        <v>23012</v>
      </c>
      <c r="D8" s="21">
        <v>1918</v>
      </c>
      <c r="E8" s="21">
        <v>1579.2</v>
      </c>
      <c r="F8" s="21">
        <v>2270.3000000000002</v>
      </c>
      <c r="G8" s="21">
        <v>8.3000000000000007</v>
      </c>
      <c r="H8" s="21">
        <v>6.9</v>
      </c>
      <c r="I8" s="22">
        <v>9.9</v>
      </c>
      <c r="J8" s="35">
        <v>41527</v>
      </c>
      <c r="K8" s="21">
        <v>7208.3</v>
      </c>
      <c r="L8" s="21">
        <v>6664.1</v>
      </c>
      <c r="M8" s="21">
        <v>7780.4</v>
      </c>
      <c r="N8" s="21">
        <v>17.399999999999999</v>
      </c>
      <c r="O8" s="21">
        <v>16</v>
      </c>
      <c r="P8" s="22">
        <v>18.7</v>
      </c>
    </row>
    <row r="9" spans="1:16">
      <c r="A9" s="6" t="s">
        <v>490</v>
      </c>
      <c r="B9" s="55" t="s">
        <v>491</v>
      </c>
      <c r="C9" s="44">
        <v>19152.8</v>
      </c>
      <c r="D9" s="21">
        <v>1571</v>
      </c>
      <c r="E9" s="21">
        <v>1289.7</v>
      </c>
      <c r="F9" s="21">
        <v>1863.5</v>
      </c>
      <c r="G9" s="21">
        <v>8.1999999999999993</v>
      </c>
      <c r="H9" s="21">
        <v>6.7</v>
      </c>
      <c r="I9" s="22">
        <v>9.6999999999999993</v>
      </c>
      <c r="J9" s="35">
        <v>33784.199999999997</v>
      </c>
      <c r="K9" s="21">
        <v>5804.9</v>
      </c>
      <c r="L9" s="21">
        <v>5361</v>
      </c>
      <c r="M9" s="21">
        <v>6310.1</v>
      </c>
      <c r="N9" s="21">
        <v>17.2</v>
      </c>
      <c r="O9" s="21">
        <v>15.9</v>
      </c>
      <c r="P9" s="22">
        <v>18.7</v>
      </c>
    </row>
    <row r="10" spans="1:16">
      <c r="A10" s="6" t="s">
        <v>550</v>
      </c>
      <c r="B10" s="55" t="s">
        <v>551</v>
      </c>
      <c r="C10" s="44">
        <v>21794.7</v>
      </c>
      <c r="D10" s="21">
        <v>2212.9</v>
      </c>
      <c r="E10" s="21">
        <v>1797.2</v>
      </c>
      <c r="F10" s="21">
        <v>2690.7</v>
      </c>
      <c r="G10" s="21">
        <v>10.199999999999999</v>
      </c>
      <c r="H10" s="21">
        <v>8.1999999999999993</v>
      </c>
      <c r="I10" s="22">
        <v>12.3</v>
      </c>
      <c r="J10" s="35">
        <v>49153.3</v>
      </c>
      <c r="K10" s="21">
        <v>10162.700000000001</v>
      </c>
      <c r="L10" s="21">
        <v>9036.6</v>
      </c>
      <c r="M10" s="21">
        <v>11338.2</v>
      </c>
      <c r="N10" s="21">
        <v>20.7</v>
      </c>
      <c r="O10" s="21">
        <v>18.399999999999999</v>
      </c>
      <c r="P10" s="22">
        <v>23.1</v>
      </c>
    </row>
    <row r="11" spans="1:16">
      <c r="A11" s="6" t="s">
        <v>808</v>
      </c>
      <c r="B11" s="55" t="s">
        <v>809</v>
      </c>
      <c r="C11" s="44">
        <v>66250.100000000006</v>
      </c>
      <c r="D11" s="21">
        <v>4650.6000000000004</v>
      </c>
      <c r="E11" s="21">
        <v>3817</v>
      </c>
      <c r="F11" s="21">
        <v>5516.8</v>
      </c>
      <c r="G11" s="21">
        <v>7</v>
      </c>
      <c r="H11" s="21">
        <v>5.8</v>
      </c>
      <c r="I11" s="22">
        <v>8.3000000000000007</v>
      </c>
      <c r="J11" s="35">
        <v>93843.9</v>
      </c>
      <c r="K11" s="21">
        <v>13995.1</v>
      </c>
      <c r="L11" s="21">
        <v>12791.7</v>
      </c>
      <c r="M11" s="21">
        <v>15267.5</v>
      </c>
      <c r="N11" s="21">
        <v>14.9</v>
      </c>
      <c r="O11" s="21">
        <v>13.6</v>
      </c>
      <c r="P11" s="22">
        <v>16.3</v>
      </c>
    </row>
    <row r="12" spans="1:16">
      <c r="A12" s="6" t="s">
        <v>358</v>
      </c>
      <c r="B12" s="55" t="s">
        <v>359</v>
      </c>
      <c r="C12" s="44">
        <v>31709.200000000001</v>
      </c>
      <c r="D12" s="21">
        <v>3258.3</v>
      </c>
      <c r="E12" s="21">
        <v>2687.8</v>
      </c>
      <c r="F12" s="21">
        <v>3877.1</v>
      </c>
      <c r="G12" s="21">
        <v>10.3</v>
      </c>
      <c r="H12" s="21">
        <v>8.5</v>
      </c>
      <c r="I12" s="22">
        <v>12.2</v>
      </c>
      <c r="J12" s="35">
        <v>84899.8</v>
      </c>
      <c r="K12" s="21">
        <v>17669.900000000001</v>
      </c>
      <c r="L12" s="21">
        <v>16170.4</v>
      </c>
      <c r="M12" s="21">
        <v>19203.8</v>
      </c>
      <c r="N12" s="21">
        <v>20.8</v>
      </c>
      <c r="O12" s="21">
        <v>19</v>
      </c>
      <c r="P12" s="22">
        <v>22.6</v>
      </c>
    </row>
    <row r="13" spans="1:16">
      <c r="A13" s="6" t="s">
        <v>398</v>
      </c>
      <c r="B13" s="55" t="s">
        <v>399</v>
      </c>
      <c r="C13" s="44">
        <v>26741.9</v>
      </c>
      <c r="D13" s="21">
        <v>2538</v>
      </c>
      <c r="E13" s="21">
        <v>2101.9</v>
      </c>
      <c r="F13" s="21">
        <v>3001.4</v>
      </c>
      <c r="G13" s="21">
        <v>9.5</v>
      </c>
      <c r="H13" s="21">
        <v>7.9</v>
      </c>
      <c r="I13" s="22">
        <v>11.2</v>
      </c>
      <c r="J13" s="35">
        <v>53635.1</v>
      </c>
      <c r="K13" s="21">
        <v>10392.200000000001</v>
      </c>
      <c r="L13" s="21">
        <v>9568.9</v>
      </c>
      <c r="M13" s="21">
        <v>11212.4</v>
      </c>
      <c r="N13" s="21">
        <v>19.399999999999999</v>
      </c>
      <c r="O13" s="21">
        <v>17.8</v>
      </c>
      <c r="P13" s="22">
        <v>20.9</v>
      </c>
    </row>
    <row r="14" spans="1:16">
      <c r="A14" s="6" t="s">
        <v>700</v>
      </c>
      <c r="B14" s="55" t="s">
        <v>701</v>
      </c>
      <c r="C14" s="44">
        <v>29919.1</v>
      </c>
      <c r="D14" s="21">
        <v>2194</v>
      </c>
      <c r="E14" s="21">
        <v>1796.3</v>
      </c>
      <c r="F14" s="21">
        <v>2603.6999999999998</v>
      </c>
      <c r="G14" s="21">
        <v>7.3</v>
      </c>
      <c r="H14" s="21">
        <v>6</v>
      </c>
      <c r="I14" s="22">
        <v>8.6999999999999993</v>
      </c>
      <c r="J14" s="35">
        <v>55487.9</v>
      </c>
      <c r="K14" s="21">
        <v>8609.9</v>
      </c>
      <c r="L14" s="21">
        <v>7899.9</v>
      </c>
      <c r="M14" s="21">
        <v>9383.2999999999993</v>
      </c>
      <c r="N14" s="21">
        <v>15.5</v>
      </c>
      <c r="O14" s="21">
        <v>14.2</v>
      </c>
      <c r="P14" s="22">
        <v>16.899999999999999</v>
      </c>
    </row>
    <row r="15" spans="1:16">
      <c r="A15" s="6" t="s">
        <v>456</v>
      </c>
      <c r="B15" s="55" t="s">
        <v>457</v>
      </c>
      <c r="C15" s="44">
        <v>19656.5</v>
      </c>
      <c r="D15" s="21">
        <v>1803.1</v>
      </c>
      <c r="E15" s="21">
        <v>1492.1</v>
      </c>
      <c r="F15" s="21">
        <v>2132</v>
      </c>
      <c r="G15" s="21">
        <v>9.1999999999999993</v>
      </c>
      <c r="H15" s="21">
        <v>7.6</v>
      </c>
      <c r="I15" s="22">
        <v>10.8</v>
      </c>
      <c r="J15" s="35">
        <v>42244.5</v>
      </c>
      <c r="K15" s="21">
        <v>7960.4</v>
      </c>
      <c r="L15" s="21">
        <v>7355.9</v>
      </c>
      <c r="M15" s="21">
        <v>8566.7999999999993</v>
      </c>
      <c r="N15" s="21">
        <v>18.8</v>
      </c>
      <c r="O15" s="21">
        <v>17.399999999999999</v>
      </c>
      <c r="P15" s="22">
        <v>20.3</v>
      </c>
    </row>
    <row r="16" spans="1:16">
      <c r="A16" s="6" t="s">
        <v>788</v>
      </c>
      <c r="B16" s="55" t="s">
        <v>789</v>
      </c>
      <c r="C16" s="44">
        <v>41967.3</v>
      </c>
      <c r="D16" s="21">
        <v>3050.9</v>
      </c>
      <c r="E16" s="21">
        <v>2502.3000000000002</v>
      </c>
      <c r="F16" s="21">
        <v>3621.6</v>
      </c>
      <c r="G16" s="21">
        <v>7.3</v>
      </c>
      <c r="H16" s="21">
        <v>6</v>
      </c>
      <c r="I16" s="22">
        <v>8.6</v>
      </c>
      <c r="J16" s="35">
        <v>44789.7</v>
      </c>
      <c r="K16" s="21">
        <v>6888.3</v>
      </c>
      <c r="L16" s="21">
        <v>6333.4</v>
      </c>
      <c r="M16" s="21">
        <v>7485.1</v>
      </c>
      <c r="N16" s="21">
        <v>15.4</v>
      </c>
      <c r="O16" s="21">
        <v>14.1</v>
      </c>
      <c r="P16" s="22">
        <v>16.7</v>
      </c>
    </row>
    <row r="17" spans="1:16">
      <c r="A17" s="6" t="s">
        <v>522</v>
      </c>
      <c r="B17" s="55" t="s">
        <v>523</v>
      </c>
      <c r="C17" s="44">
        <v>25612.1</v>
      </c>
      <c r="D17" s="21">
        <v>2133.1999999999998</v>
      </c>
      <c r="E17" s="21">
        <v>1764.5</v>
      </c>
      <c r="F17" s="21">
        <v>2516.3000000000002</v>
      </c>
      <c r="G17" s="21">
        <v>8.3000000000000007</v>
      </c>
      <c r="H17" s="21">
        <v>6.9</v>
      </c>
      <c r="I17" s="22">
        <v>9.8000000000000007</v>
      </c>
      <c r="J17" s="35">
        <v>56743.9</v>
      </c>
      <c r="K17" s="21">
        <v>9831.2000000000007</v>
      </c>
      <c r="L17" s="21">
        <v>9105.4</v>
      </c>
      <c r="M17" s="21">
        <v>10578.8</v>
      </c>
      <c r="N17" s="21">
        <v>17.3</v>
      </c>
      <c r="O17" s="21">
        <v>16</v>
      </c>
      <c r="P17" s="22">
        <v>18.600000000000001</v>
      </c>
    </row>
    <row r="18" spans="1:16">
      <c r="A18" s="6" t="s">
        <v>722</v>
      </c>
      <c r="B18" s="55" t="s">
        <v>723</v>
      </c>
      <c r="C18" s="44">
        <v>38208.699999999997</v>
      </c>
      <c r="D18" s="21">
        <v>2921</v>
      </c>
      <c r="E18" s="21">
        <v>2392.9</v>
      </c>
      <c r="F18" s="21">
        <v>3465.4</v>
      </c>
      <c r="G18" s="21">
        <v>7.6</v>
      </c>
      <c r="H18" s="21">
        <v>6.3</v>
      </c>
      <c r="I18" s="22">
        <v>9.1</v>
      </c>
      <c r="J18" s="35">
        <v>68488.3</v>
      </c>
      <c r="K18" s="21">
        <v>11021.7</v>
      </c>
      <c r="L18" s="21">
        <v>10128.9</v>
      </c>
      <c r="M18" s="21">
        <v>11970.4</v>
      </c>
      <c r="N18" s="21">
        <v>16.100000000000001</v>
      </c>
      <c r="O18" s="21">
        <v>14.8</v>
      </c>
      <c r="P18" s="22">
        <v>17.5</v>
      </c>
    </row>
    <row r="19" spans="1:16">
      <c r="A19" s="6" t="s">
        <v>492</v>
      </c>
      <c r="B19" s="55" t="s">
        <v>493</v>
      </c>
      <c r="C19" s="44">
        <v>139956.5</v>
      </c>
      <c r="D19" s="21">
        <v>14679.1</v>
      </c>
      <c r="E19" s="21">
        <v>11983.8</v>
      </c>
      <c r="F19" s="21">
        <v>17733</v>
      </c>
      <c r="G19" s="21">
        <v>10.5</v>
      </c>
      <c r="H19" s="21">
        <v>8.6</v>
      </c>
      <c r="I19" s="22">
        <v>12.7</v>
      </c>
      <c r="J19" s="35">
        <v>268010.5</v>
      </c>
      <c r="K19" s="21">
        <v>56811.5</v>
      </c>
      <c r="L19" s="21">
        <v>51025.7</v>
      </c>
      <c r="M19" s="21">
        <v>62944.6</v>
      </c>
      <c r="N19" s="21">
        <v>21.2</v>
      </c>
      <c r="O19" s="21">
        <v>19</v>
      </c>
      <c r="P19" s="22">
        <v>23.5</v>
      </c>
    </row>
    <row r="20" spans="1:16">
      <c r="A20" s="6" t="s">
        <v>686</v>
      </c>
      <c r="B20" s="55" t="s">
        <v>687</v>
      </c>
      <c r="C20" s="44">
        <v>17438.900000000001</v>
      </c>
      <c r="D20" s="21">
        <v>1266.3</v>
      </c>
      <c r="E20" s="21">
        <v>1032</v>
      </c>
      <c r="F20" s="21">
        <v>1513.2</v>
      </c>
      <c r="G20" s="21">
        <v>7.3</v>
      </c>
      <c r="H20" s="21">
        <v>5.9</v>
      </c>
      <c r="I20" s="22">
        <v>8.6999999999999993</v>
      </c>
      <c r="J20" s="35">
        <v>32685.1</v>
      </c>
      <c r="K20" s="21">
        <v>5041.5</v>
      </c>
      <c r="L20" s="21">
        <v>4608.3999999999996</v>
      </c>
      <c r="M20" s="21">
        <v>5514.9</v>
      </c>
      <c r="N20" s="21">
        <v>15.4</v>
      </c>
      <c r="O20" s="21">
        <v>14.1</v>
      </c>
      <c r="P20" s="22">
        <v>16.899999999999999</v>
      </c>
    </row>
    <row r="21" spans="1:16">
      <c r="A21" s="6" t="s">
        <v>432</v>
      </c>
      <c r="B21" s="55" t="s">
        <v>433</v>
      </c>
      <c r="C21" s="44">
        <v>18549.2</v>
      </c>
      <c r="D21" s="21">
        <v>1913.5</v>
      </c>
      <c r="E21" s="21">
        <v>1567.1</v>
      </c>
      <c r="F21" s="21">
        <v>2307.5</v>
      </c>
      <c r="G21" s="21">
        <v>10.3</v>
      </c>
      <c r="H21" s="21">
        <v>8.4</v>
      </c>
      <c r="I21" s="22">
        <v>12.4</v>
      </c>
      <c r="J21" s="35">
        <v>42830.8</v>
      </c>
      <c r="K21" s="21">
        <v>8936.5</v>
      </c>
      <c r="L21" s="21">
        <v>8073.2</v>
      </c>
      <c r="M21" s="21">
        <v>9847.9</v>
      </c>
      <c r="N21" s="21">
        <v>20.9</v>
      </c>
      <c r="O21" s="21">
        <v>18.8</v>
      </c>
      <c r="P21" s="22">
        <v>23</v>
      </c>
    </row>
    <row r="22" spans="1:16">
      <c r="A22" s="6" t="s">
        <v>284</v>
      </c>
      <c r="B22" s="55" t="s">
        <v>285</v>
      </c>
      <c r="C22" s="44">
        <v>18786.3</v>
      </c>
      <c r="D22" s="21">
        <v>2301.1</v>
      </c>
      <c r="E22" s="21">
        <v>1891.9</v>
      </c>
      <c r="F22" s="21">
        <v>2757.8</v>
      </c>
      <c r="G22" s="21">
        <v>12.2</v>
      </c>
      <c r="H22" s="21">
        <v>10.1</v>
      </c>
      <c r="I22" s="22">
        <v>14.7</v>
      </c>
      <c r="J22" s="35">
        <v>49704.7</v>
      </c>
      <c r="K22" s="21">
        <v>12036.5</v>
      </c>
      <c r="L22" s="21">
        <v>10873.7</v>
      </c>
      <c r="M22" s="21">
        <v>13183.4</v>
      </c>
      <c r="N22" s="21">
        <v>24.2</v>
      </c>
      <c r="O22" s="21">
        <v>21.9</v>
      </c>
      <c r="P22" s="22">
        <v>26.5</v>
      </c>
    </row>
    <row r="23" spans="1:16">
      <c r="A23" s="6" t="s">
        <v>366</v>
      </c>
      <c r="B23" s="55" t="s">
        <v>367</v>
      </c>
      <c r="C23" s="44">
        <v>10388.799999999999</v>
      </c>
      <c r="D23" s="21">
        <v>1017.3</v>
      </c>
      <c r="E23" s="21">
        <v>836.3</v>
      </c>
      <c r="F23" s="21">
        <v>1206.7</v>
      </c>
      <c r="G23" s="21">
        <v>9.8000000000000007</v>
      </c>
      <c r="H23" s="21">
        <v>8</v>
      </c>
      <c r="I23" s="22">
        <v>11.6</v>
      </c>
      <c r="J23" s="35">
        <v>29729.200000000001</v>
      </c>
      <c r="K23" s="21">
        <v>5932.9</v>
      </c>
      <c r="L23" s="21">
        <v>5418.2</v>
      </c>
      <c r="M23" s="21">
        <v>6445.9</v>
      </c>
      <c r="N23" s="21">
        <v>20</v>
      </c>
      <c r="O23" s="21">
        <v>18.2</v>
      </c>
      <c r="P23" s="22">
        <v>21.7</v>
      </c>
    </row>
    <row r="24" spans="1:16">
      <c r="A24" s="6" t="s">
        <v>400</v>
      </c>
      <c r="B24" s="55" t="s">
        <v>401</v>
      </c>
      <c r="C24" s="44">
        <v>37210.9</v>
      </c>
      <c r="D24" s="21">
        <v>3686.8</v>
      </c>
      <c r="E24" s="21">
        <v>3040.9</v>
      </c>
      <c r="F24" s="21">
        <v>4400.5</v>
      </c>
      <c r="G24" s="21">
        <v>9.9</v>
      </c>
      <c r="H24" s="21">
        <v>8.1999999999999993</v>
      </c>
      <c r="I24" s="22">
        <v>11.8</v>
      </c>
      <c r="J24" s="35">
        <v>89272.1</v>
      </c>
      <c r="K24" s="21">
        <v>17959.2</v>
      </c>
      <c r="L24" s="21">
        <v>16401</v>
      </c>
      <c r="M24" s="21">
        <v>19554</v>
      </c>
      <c r="N24" s="21">
        <v>20.100000000000001</v>
      </c>
      <c r="O24" s="21">
        <v>18.399999999999999</v>
      </c>
      <c r="P24" s="22">
        <v>21.9</v>
      </c>
    </row>
    <row r="25" spans="1:16">
      <c r="A25" s="6" t="s">
        <v>458</v>
      </c>
      <c r="B25" s="55" t="s">
        <v>459</v>
      </c>
      <c r="C25" s="44">
        <v>9592.7000000000007</v>
      </c>
      <c r="D25" s="21">
        <v>899</v>
      </c>
      <c r="E25" s="21">
        <v>733.7</v>
      </c>
      <c r="F25" s="21">
        <v>1071</v>
      </c>
      <c r="G25" s="21">
        <v>9.4</v>
      </c>
      <c r="H25" s="21">
        <v>7.6</v>
      </c>
      <c r="I25" s="22">
        <v>11.2</v>
      </c>
      <c r="J25" s="35">
        <v>23900.3</v>
      </c>
      <c r="K25" s="21">
        <v>4609.1000000000004</v>
      </c>
      <c r="L25" s="21">
        <v>4162.7</v>
      </c>
      <c r="M25" s="21">
        <v>5050.3</v>
      </c>
      <c r="N25" s="21">
        <v>19.3</v>
      </c>
      <c r="O25" s="21">
        <v>17.399999999999999</v>
      </c>
      <c r="P25" s="22">
        <v>21.1</v>
      </c>
    </row>
    <row r="26" spans="1:16">
      <c r="A26" s="6" t="s">
        <v>540</v>
      </c>
      <c r="B26" s="55" t="s">
        <v>541</v>
      </c>
      <c r="C26" s="44">
        <v>71104.2</v>
      </c>
      <c r="D26" s="21">
        <v>6021.9</v>
      </c>
      <c r="E26" s="21">
        <v>4976.8</v>
      </c>
      <c r="F26" s="21">
        <v>7100.5</v>
      </c>
      <c r="G26" s="21">
        <v>8.5</v>
      </c>
      <c r="H26" s="21">
        <v>7</v>
      </c>
      <c r="I26" s="22">
        <v>10</v>
      </c>
      <c r="J26" s="35">
        <v>119812.8</v>
      </c>
      <c r="K26" s="21">
        <v>21070.799999999999</v>
      </c>
      <c r="L26" s="21">
        <v>19587.099999999999</v>
      </c>
      <c r="M26" s="21">
        <v>22648.400000000001</v>
      </c>
      <c r="N26" s="21">
        <v>17.600000000000001</v>
      </c>
      <c r="O26" s="21">
        <v>16.3</v>
      </c>
      <c r="P26" s="22">
        <v>18.899999999999999</v>
      </c>
    </row>
    <row r="27" spans="1:16">
      <c r="A27" s="6" t="s">
        <v>750</v>
      </c>
      <c r="B27" s="55" t="s">
        <v>751</v>
      </c>
      <c r="C27" s="44">
        <v>17237.599999999999</v>
      </c>
      <c r="D27" s="21">
        <v>1172.5999999999999</v>
      </c>
      <c r="E27" s="21">
        <v>953.7</v>
      </c>
      <c r="F27" s="21">
        <v>1401.9</v>
      </c>
      <c r="G27" s="21">
        <v>6.8</v>
      </c>
      <c r="H27" s="21">
        <v>5.5</v>
      </c>
      <c r="I27" s="22">
        <v>8.1</v>
      </c>
      <c r="J27" s="35">
        <v>37625.4</v>
      </c>
      <c r="K27" s="21">
        <v>5466.2</v>
      </c>
      <c r="L27" s="21">
        <v>4976.7</v>
      </c>
      <c r="M27" s="21">
        <v>5996.1</v>
      </c>
      <c r="N27" s="21">
        <v>14.5</v>
      </c>
      <c r="O27" s="21">
        <v>13.2</v>
      </c>
      <c r="P27" s="22">
        <v>15.9</v>
      </c>
    </row>
    <row r="28" spans="1:16">
      <c r="A28" s="6" t="s">
        <v>402</v>
      </c>
      <c r="B28" s="55" t="s">
        <v>403</v>
      </c>
      <c r="C28" s="44">
        <v>66146.100000000006</v>
      </c>
      <c r="D28" s="21">
        <v>6616.2</v>
      </c>
      <c r="E28" s="21">
        <v>5452.8</v>
      </c>
      <c r="F28" s="21">
        <v>7900</v>
      </c>
      <c r="G28" s="21">
        <v>10</v>
      </c>
      <c r="H28" s="21">
        <v>8.1999999999999993</v>
      </c>
      <c r="I28" s="22">
        <v>11.9</v>
      </c>
      <c r="J28" s="35">
        <v>151961.9</v>
      </c>
      <c r="K28" s="21">
        <v>30869.8</v>
      </c>
      <c r="L28" s="21">
        <v>28169</v>
      </c>
      <c r="M28" s="21">
        <v>33601.5</v>
      </c>
      <c r="N28" s="21">
        <v>20.3</v>
      </c>
      <c r="O28" s="21">
        <v>18.5</v>
      </c>
      <c r="P28" s="22">
        <v>22.1</v>
      </c>
    </row>
    <row r="29" spans="1:16">
      <c r="A29" s="6" t="s">
        <v>702</v>
      </c>
      <c r="B29" s="55" t="s">
        <v>703</v>
      </c>
      <c r="C29" s="44">
        <v>19688.7</v>
      </c>
      <c r="D29" s="21">
        <v>1454</v>
      </c>
      <c r="E29" s="21">
        <v>1182.9000000000001</v>
      </c>
      <c r="F29" s="21">
        <v>1741</v>
      </c>
      <c r="G29" s="21">
        <v>7.4</v>
      </c>
      <c r="H29" s="21">
        <v>6</v>
      </c>
      <c r="I29" s="22">
        <v>8.8000000000000007</v>
      </c>
      <c r="J29" s="35">
        <v>57960.3</v>
      </c>
      <c r="K29" s="21">
        <v>9065.9</v>
      </c>
      <c r="L29" s="21">
        <v>8247.2000000000007</v>
      </c>
      <c r="M29" s="21">
        <v>9962.4</v>
      </c>
      <c r="N29" s="21">
        <v>15.6</v>
      </c>
      <c r="O29" s="21">
        <v>14.2</v>
      </c>
      <c r="P29" s="22">
        <v>17.2</v>
      </c>
    </row>
    <row r="30" spans="1:16">
      <c r="A30" s="6" t="s">
        <v>360</v>
      </c>
      <c r="B30" s="55" t="s">
        <v>361</v>
      </c>
      <c r="C30" s="44">
        <v>21392.9</v>
      </c>
      <c r="D30" s="21">
        <v>1927.5</v>
      </c>
      <c r="E30" s="21">
        <v>1579.1</v>
      </c>
      <c r="F30" s="21">
        <v>2290</v>
      </c>
      <c r="G30" s="21">
        <v>9</v>
      </c>
      <c r="H30" s="21">
        <v>7.4</v>
      </c>
      <c r="I30" s="22">
        <v>10.7</v>
      </c>
      <c r="J30" s="35">
        <v>55316.1</v>
      </c>
      <c r="K30" s="21">
        <v>10303.1</v>
      </c>
      <c r="L30" s="21">
        <v>9459.7999999999993</v>
      </c>
      <c r="M30" s="21">
        <v>11180.4</v>
      </c>
      <c r="N30" s="21">
        <v>18.600000000000001</v>
      </c>
      <c r="O30" s="21">
        <v>17.100000000000001</v>
      </c>
      <c r="P30" s="22">
        <v>20.2</v>
      </c>
    </row>
    <row r="31" spans="1:16">
      <c r="A31" s="6" t="s">
        <v>676</v>
      </c>
      <c r="B31" s="55" t="s">
        <v>677</v>
      </c>
      <c r="C31" s="44">
        <v>48505.4</v>
      </c>
      <c r="D31" s="21">
        <v>4179.8999999999996</v>
      </c>
      <c r="E31" s="21">
        <v>3414.5</v>
      </c>
      <c r="F31" s="21">
        <v>4990.7</v>
      </c>
      <c r="G31" s="21">
        <v>8.6</v>
      </c>
      <c r="H31" s="21">
        <v>7</v>
      </c>
      <c r="I31" s="22">
        <v>10.3</v>
      </c>
      <c r="J31" s="35">
        <v>76747.600000000006</v>
      </c>
      <c r="K31" s="21">
        <v>13750.5</v>
      </c>
      <c r="L31" s="21">
        <v>12460.7</v>
      </c>
      <c r="M31" s="21">
        <v>15097.2</v>
      </c>
      <c r="N31" s="21">
        <v>17.899999999999999</v>
      </c>
      <c r="O31" s="21">
        <v>16.2</v>
      </c>
      <c r="P31" s="22">
        <v>19.7</v>
      </c>
    </row>
    <row r="32" spans="1:16">
      <c r="A32" s="6" t="s">
        <v>852</v>
      </c>
      <c r="B32" s="55" t="s">
        <v>853</v>
      </c>
      <c r="C32" s="44">
        <v>13992.7</v>
      </c>
      <c r="D32" s="21">
        <v>938.3</v>
      </c>
      <c r="E32" s="21">
        <v>757.1</v>
      </c>
      <c r="F32" s="21">
        <v>1127.0999999999999</v>
      </c>
      <c r="G32" s="21">
        <v>6.7</v>
      </c>
      <c r="H32" s="21">
        <v>5.4</v>
      </c>
      <c r="I32" s="22">
        <v>8.1</v>
      </c>
      <c r="J32" s="35">
        <v>22472.3</v>
      </c>
      <c r="K32" s="21">
        <v>3228</v>
      </c>
      <c r="L32" s="21">
        <v>2905.8</v>
      </c>
      <c r="M32" s="21">
        <v>3572.9</v>
      </c>
      <c r="N32" s="21">
        <v>14.4</v>
      </c>
      <c r="O32" s="21">
        <v>12.9</v>
      </c>
      <c r="P32" s="22">
        <v>15.9</v>
      </c>
    </row>
    <row r="33" spans="1:16">
      <c r="A33" s="6" t="s">
        <v>630</v>
      </c>
      <c r="B33" s="55" t="s">
        <v>631</v>
      </c>
      <c r="C33" s="44">
        <v>45139.6</v>
      </c>
      <c r="D33" s="21">
        <v>3614.3</v>
      </c>
      <c r="E33" s="21">
        <v>2989.2</v>
      </c>
      <c r="F33" s="21">
        <v>4269.2</v>
      </c>
      <c r="G33" s="21">
        <v>8</v>
      </c>
      <c r="H33" s="21">
        <v>6.6</v>
      </c>
      <c r="I33" s="22">
        <v>9.5</v>
      </c>
      <c r="J33" s="35">
        <v>69432.399999999994</v>
      </c>
      <c r="K33" s="21">
        <v>11591.7</v>
      </c>
      <c r="L33" s="21">
        <v>10704.8</v>
      </c>
      <c r="M33" s="21">
        <v>12481.8</v>
      </c>
      <c r="N33" s="21">
        <v>16.7</v>
      </c>
      <c r="O33" s="21">
        <v>15.4</v>
      </c>
      <c r="P33" s="22">
        <v>18</v>
      </c>
    </row>
    <row r="34" spans="1:16">
      <c r="A34" s="6" t="s">
        <v>552</v>
      </c>
      <c r="B34" s="55" t="s">
        <v>553</v>
      </c>
      <c r="C34" s="44">
        <v>70679.399999999994</v>
      </c>
      <c r="D34" s="21">
        <v>6582.1</v>
      </c>
      <c r="E34" s="21">
        <v>5452.6</v>
      </c>
      <c r="F34" s="21">
        <v>7797.6</v>
      </c>
      <c r="G34" s="21">
        <v>9.3000000000000007</v>
      </c>
      <c r="H34" s="21">
        <v>7.7</v>
      </c>
      <c r="I34" s="22">
        <v>11</v>
      </c>
      <c r="J34" s="35">
        <v>89723.6</v>
      </c>
      <c r="K34" s="21">
        <v>17086.8</v>
      </c>
      <c r="L34" s="21">
        <v>15706.9</v>
      </c>
      <c r="M34" s="21">
        <v>18465</v>
      </c>
      <c r="N34" s="21">
        <v>19</v>
      </c>
      <c r="O34" s="21">
        <v>17.5</v>
      </c>
      <c r="P34" s="22">
        <v>20.6</v>
      </c>
    </row>
    <row r="35" spans="1:16">
      <c r="A35" s="6" t="s">
        <v>614</v>
      </c>
      <c r="B35" s="55" t="s">
        <v>615</v>
      </c>
      <c r="C35" s="44">
        <v>26403.7</v>
      </c>
      <c r="D35" s="21">
        <v>2033.9</v>
      </c>
      <c r="E35" s="21">
        <v>1661.1</v>
      </c>
      <c r="F35" s="21">
        <v>2424.1</v>
      </c>
      <c r="G35" s="21">
        <v>7.7</v>
      </c>
      <c r="H35" s="21">
        <v>6.3</v>
      </c>
      <c r="I35" s="22">
        <v>9.1999999999999993</v>
      </c>
      <c r="J35" s="35">
        <v>47329.3</v>
      </c>
      <c r="K35" s="21">
        <v>7699.7</v>
      </c>
      <c r="L35" s="21">
        <v>7070.5</v>
      </c>
      <c r="M35" s="21">
        <v>8380.6</v>
      </c>
      <c r="N35" s="21">
        <v>16.3</v>
      </c>
      <c r="O35" s="21">
        <v>14.9</v>
      </c>
      <c r="P35" s="22">
        <v>17.7</v>
      </c>
    </row>
    <row r="36" spans="1:16">
      <c r="A36" s="6" t="s">
        <v>816</v>
      </c>
      <c r="B36" s="55" t="s">
        <v>817</v>
      </c>
      <c r="C36" s="44">
        <v>59512.3</v>
      </c>
      <c r="D36" s="21">
        <v>4210</v>
      </c>
      <c r="E36" s="21">
        <v>3450.4</v>
      </c>
      <c r="F36" s="21">
        <v>5008.6000000000004</v>
      </c>
      <c r="G36" s="21">
        <v>7.1</v>
      </c>
      <c r="H36" s="21">
        <v>5.8</v>
      </c>
      <c r="I36" s="22">
        <v>8.4</v>
      </c>
      <c r="J36" s="35">
        <v>90860.7</v>
      </c>
      <c r="K36" s="21">
        <v>13630.4</v>
      </c>
      <c r="L36" s="21">
        <v>12463</v>
      </c>
      <c r="M36" s="21">
        <v>14870.7</v>
      </c>
      <c r="N36" s="21">
        <v>15</v>
      </c>
      <c r="O36" s="21">
        <v>13.7</v>
      </c>
      <c r="P36" s="22">
        <v>16.399999999999999</v>
      </c>
    </row>
    <row r="37" spans="1:16">
      <c r="A37" s="6" t="s">
        <v>768</v>
      </c>
      <c r="B37" s="55" t="s">
        <v>769</v>
      </c>
      <c r="C37" s="44">
        <v>18220.2</v>
      </c>
      <c r="D37" s="21">
        <v>1303</v>
      </c>
      <c r="E37" s="21">
        <v>1064.2</v>
      </c>
      <c r="F37" s="21">
        <v>1552.5</v>
      </c>
      <c r="G37" s="21">
        <v>7.2</v>
      </c>
      <c r="H37" s="21">
        <v>5.8</v>
      </c>
      <c r="I37" s="22">
        <v>8.5</v>
      </c>
      <c r="J37" s="35">
        <v>32932.800000000003</v>
      </c>
      <c r="K37" s="21">
        <v>4996.5</v>
      </c>
      <c r="L37" s="21">
        <v>4561.8</v>
      </c>
      <c r="M37" s="21">
        <v>5468.6</v>
      </c>
      <c r="N37" s="21">
        <v>15.2</v>
      </c>
      <c r="O37" s="21">
        <v>13.9</v>
      </c>
      <c r="P37" s="22">
        <v>16.600000000000001</v>
      </c>
    </row>
    <row r="38" spans="1:16">
      <c r="A38" s="6" t="s">
        <v>468</v>
      </c>
      <c r="B38" s="55" t="s">
        <v>469</v>
      </c>
      <c r="C38" s="44">
        <v>12744.3</v>
      </c>
      <c r="D38" s="21">
        <v>1079.3</v>
      </c>
      <c r="E38" s="21">
        <v>885.3</v>
      </c>
      <c r="F38" s="21">
        <v>1278.3</v>
      </c>
      <c r="G38" s="21">
        <v>8.5</v>
      </c>
      <c r="H38" s="21">
        <v>6.9</v>
      </c>
      <c r="I38" s="22">
        <v>10</v>
      </c>
      <c r="J38" s="35">
        <v>30907.7</v>
      </c>
      <c r="K38" s="21">
        <v>5450</v>
      </c>
      <c r="L38" s="21">
        <v>5035.8</v>
      </c>
      <c r="M38" s="21">
        <v>5893.8</v>
      </c>
      <c r="N38" s="21">
        <v>17.600000000000001</v>
      </c>
      <c r="O38" s="21">
        <v>16.3</v>
      </c>
      <c r="P38" s="22">
        <v>19.100000000000001</v>
      </c>
    </row>
    <row r="39" spans="1:16">
      <c r="A39" s="6" t="s">
        <v>678</v>
      </c>
      <c r="B39" s="55" t="s">
        <v>679</v>
      </c>
      <c r="C39" s="44">
        <v>19754.3</v>
      </c>
      <c r="D39" s="21">
        <v>1532</v>
      </c>
      <c r="E39" s="21">
        <v>1256.5999999999999</v>
      </c>
      <c r="F39" s="21">
        <v>1818.7</v>
      </c>
      <c r="G39" s="21">
        <v>7.8</v>
      </c>
      <c r="H39" s="21">
        <v>6.4</v>
      </c>
      <c r="I39" s="22">
        <v>9.1999999999999993</v>
      </c>
      <c r="J39" s="35">
        <v>33840.699999999997</v>
      </c>
      <c r="K39" s="21">
        <v>5513.8</v>
      </c>
      <c r="L39" s="21">
        <v>5082.5</v>
      </c>
      <c r="M39" s="21">
        <v>5969.5</v>
      </c>
      <c r="N39" s="21">
        <v>16.3</v>
      </c>
      <c r="O39" s="21">
        <v>15</v>
      </c>
      <c r="P39" s="22">
        <v>17.600000000000001</v>
      </c>
    </row>
    <row r="40" spans="1:16">
      <c r="A40" s="6" t="s">
        <v>752</v>
      </c>
      <c r="B40" s="55" t="s">
        <v>753</v>
      </c>
      <c r="C40" s="44">
        <v>90209.9</v>
      </c>
      <c r="D40" s="21">
        <v>6149.9</v>
      </c>
      <c r="E40" s="21">
        <v>5014.8</v>
      </c>
      <c r="F40" s="21">
        <v>7341.5</v>
      </c>
      <c r="G40" s="21">
        <v>6.8</v>
      </c>
      <c r="H40" s="21">
        <v>5.6</v>
      </c>
      <c r="I40" s="22">
        <v>8.1</v>
      </c>
      <c r="J40" s="35">
        <v>174535.1</v>
      </c>
      <c r="K40" s="21">
        <v>25397.1</v>
      </c>
      <c r="L40" s="21">
        <v>23134.799999999999</v>
      </c>
      <c r="M40" s="21">
        <v>27852.9</v>
      </c>
      <c r="N40" s="21">
        <v>14.6</v>
      </c>
      <c r="O40" s="21">
        <v>13.3</v>
      </c>
      <c r="P40" s="22">
        <v>16</v>
      </c>
    </row>
    <row r="41" spans="1:16">
      <c r="A41" s="6" t="s">
        <v>298</v>
      </c>
      <c r="B41" s="55" t="s">
        <v>299</v>
      </c>
      <c r="C41" s="44">
        <v>12359.7</v>
      </c>
      <c r="D41" s="21">
        <v>1380.4</v>
      </c>
      <c r="E41" s="21">
        <v>1138.3</v>
      </c>
      <c r="F41" s="21">
        <v>1650.1</v>
      </c>
      <c r="G41" s="21">
        <v>11.2</v>
      </c>
      <c r="H41" s="21">
        <v>9.1999999999999993</v>
      </c>
      <c r="I41" s="22">
        <v>13.4</v>
      </c>
      <c r="J41" s="35">
        <v>29385.3</v>
      </c>
      <c r="K41" s="21">
        <v>6551.3</v>
      </c>
      <c r="L41" s="21">
        <v>5967.5</v>
      </c>
      <c r="M41" s="21">
        <v>7160</v>
      </c>
      <c r="N41" s="21">
        <v>22.3</v>
      </c>
      <c r="O41" s="21">
        <v>20.3</v>
      </c>
      <c r="P41" s="22">
        <v>24.4</v>
      </c>
    </row>
    <row r="42" spans="1:16">
      <c r="A42" s="6" t="s">
        <v>554</v>
      </c>
      <c r="B42" s="55" t="s">
        <v>555</v>
      </c>
      <c r="C42" s="44">
        <v>29961.200000000001</v>
      </c>
      <c r="D42" s="21">
        <v>2674.1</v>
      </c>
      <c r="E42" s="21">
        <v>2211.4</v>
      </c>
      <c r="F42" s="21">
        <v>3160.6</v>
      </c>
      <c r="G42" s="21">
        <v>8.9</v>
      </c>
      <c r="H42" s="21">
        <v>7.4</v>
      </c>
      <c r="I42" s="22">
        <v>10.5</v>
      </c>
      <c r="J42" s="35">
        <v>56310.8</v>
      </c>
      <c r="K42" s="21">
        <v>10347.700000000001</v>
      </c>
      <c r="L42" s="21">
        <v>9533.7999999999993</v>
      </c>
      <c r="M42" s="21">
        <v>11159.4</v>
      </c>
      <c r="N42" s="21">
        <v>18.399999999999999</v>
      </c>
      <c r="O42" s="21">
        <v>16.899999999999999</v>
      </c>
      <c r="P42" s="22">
        <v>19.8</v>
      </c>
    </row>
    <row r="43" spans="1:16">
      <c r="A43" s="6" t="s">
        <v>416</v>
      </c>
      <c r="B43" s="55" t="s">
        <v>417</v>
      </c>
      <c r="C43" s="44">
        <v>28367.4</v>
      </c>
      <c r="D43" s="21">
        <v>2631.3</v>
      </c>
      <c r="E43" s="21">
        <v>2178.5</v>
      </c>
      <c r="F43" s="21">
        <v>3110.9</v>
      </c>
      <c r="G43" s="21">
        <v>9.3000000000000007</v>
      </c>
      <c r="H43" s="21">
        <v>7.7</v>
      </c>
      <c r="I43" s="22">
        <v>11</v>
      </c>
      <c r="J43" s="35">
        <v>69594.600000000006</v>
      </c>
      <c r="K43" s="21">
        <v>13233.3</v>
      </c>
      <c r="L43" s="21">
        <v>12207.5</v>
      </c>
      <c r="M43" s="21">
        <v>14268.1</v>
      </c>
      <c r="N43" s="21">
        <v>19</v>
      </c>
      <c r="O43" s="21">
        <v>17.5</v>
      </c>
      <c r="P43" s="22">
        <v>20.5</v>
      </c>
    </row>
    <row r="44" spans="1:16">
      <c r="A44" s="6" t="s">
        <v>836</v>
      </c>
      <c r="B44" s="55" t="s">
        <v>837</v>
      </c>
      <c r="C44" s="44">
        <v>22735.9</v>
      </c>
      <c r="D44" s="21">
        <v>1545.4</v>
      </c>
      <c r="E44" s="21">
        <v>1268.3</v>
      </c>
      <c r="F44" s="21">
        <v>1835.7</v>
      </c>
      <c r="G44" s="21">
        <v>6.8</v>
      </c>
      <c r="H44" s="21">
        <v>5.6</v>
      </c>
      <c r="I44" s="22">
        <v>8.1</v>
      </c>
      <c r="J44" s="35">
        <v>23394.1</v>
      </c>
      <c r="K44" s="21">
        <v>3390.5</v>
      </c>
      <c r="L44" s="21">
        <v>3104.2</v>
      </c>
      <c r="M44" s="21">
        <v>3693.7</v>
      </c>
      <c r="N44" s="21">
        <v>14.5</v>
      </c>
      <c r="O44" s="21">
        <v>13.3</v>
      </c>
      <c r="P44" s="22">
        <v>15.8</v>
      </c>
    </row>
    <row r="45" spans="1:16">
      <c r="A45" s="6" t="s">
        <v>704</v>
      </c>
      <c r="B45" s="55" t="s">
        <v>705</v>
      </c>
      <c r="C45" s="44">
        <v>35631.300000000003</v>
      </c>
      <c r="D45" s="21">
        <v>2819.7</v>
      </c>
      <c r="E45" s="21">
        <v>2327.9</v>
      </c>
      <c r="F45" s="21">
        <v>3335.1</v>
      </c>
      <c r="G45" s="21">
        <v>7.9</v>
      </c>
      <c r="H45" s="21">
        <v>6.5</v>
      </c>
      <c r="I45" s="22">
        <v>9.4</v>
      </c>
      <c r="J45" s="35">
        <v>39284.699999999997</v>
      </c>
      <c r="K45" s="21">
        <v>6502.4</v>
      </c>
      <c r="L45" s="21">
        <v>5954.5</v>
      </c>
      <c r="M45" s="21">
        <v>7064.4</v>
      </c>
      <c r="N45" s="21">
        <v>16.600000000000001</v>
      </c>
      <c r="O45" s="21">
        <v>15.2</v>
      </c>
      <c r="P45" s="22">
        <v>18</v>
      </c>
    </row>
    <row r="46" spans="1:16">
      <c r="A46" s="6" t="s">
        <v>494</v>
      </c>
      <c r="B46" s="55" t="s">
        <v>495</v>
      </c>
      <c r="C46" s="44">
        <v>14444.8</v>
      </c>
      <c r="D46" s="21">
        <v>1283.3</v>
      </c>
      <c r="E46" s="21">
        <v>1057.5</v>
      </c>
      <c r="F46" s="21">
        <v>1517.7</v>
      </c>
      <c r="G46" s="21">
        <v>8.9</v>
      </c>
      <c r="H46" s="21">
        <v>7.3</v>
      </c>
      <c r="I46" s="22">
        <v>10.5</v>
      </c>
      <c r="J46" s="35">
        <v>33797.199999999997</v>
      </c>
      <c r="K46" s="21">
        <v>6200.5</v>
      </c>
      <c r="L46" s="21">
        <v>5722.5</v>
      </c>
      <c r="M46" s="21">
        <v>6688.6</v>
      </c>
      <c r="N46" s="21">
        <v>18.3</v>
      </c>
      <c r="O46" s="21">
        <v>16.899999999999999</v>
      </c>
      <c r="P46" s="22">
        <v>19.8</v>
      </c>
    </row>
    <row r="47" spans="1:16">
      <c r="A47" s="6" t="s">
        <v>578</v>
      </c>
      <c r="B47" s="55" t="s">
        <v>579</v>
      </c>
      <c r="C47" s="44">
        <v>29326.9</v>
      </c>
      <c r="D47" s="21">
        <v>2443.8000000000002</v>
      </c>
      <c r="E47" s="21">
        <v>2018.8</v>
      </c>
      <c r="F47" s="21">
        <v>2890.6</v>
      </c>
      <c r="G47" s="21">
        <v>8.3000000000000007</v>
      </c>
      <c r="H47" s="21">
        <v>6.9</v>
      </c>
      <c r="I47" s="22">
        <v>9.9</v>
      </c>
      <c r="J47" s="35">
        <v>45588.1</v>
      </c>
      <c r="K47" s="21">
        <v>7909.3</v>
      </c>
      <c r="L47" s="21">
        <v>7327.2</v>
      </c>
      <c r="M47" s="21">
        <v>8522</v>
      </c>
      <c r="N47" s="21">
        <v>17.3</v>
      </c>
      <c r="O47" s="21">
        <v>16.100000000000001</v>
      </c>
      <c r="P47" s="22">
        <v>18.7</v>
      </c>
    </row>
    <row r="48" spans="1:16">
      <c r="A48" s="6" t="s">
        <v>434</v>
      </c>
      <c r="B48" s="55" t="s">
        <v>435</v>
      </c>
      <c r="C48" s="44">
        <v>15678.4</v>
      </c>
      <c r="D48" s="21">
        <v>1399.9</v>
      </c>
      <c r="E48" s="21">
        <v>1152.5999999999999</v>
      </c>
      <c r="F48" s="21">
        <v>1655.7</v>
      </c>
      <c r="G48" s="21">
        <v>8.9</v>
      </c>
      <c r="H48" s="21">
        <v>7.4</v>
      </c>
      <c r="I48" s="22">
        <v>10.6</v>
      </c>
      <c r="J48" s="35">
        <v>30913.599999999999</v>
      </c>
      <c r="K48" s="21">
        <v>5705.5</v>
      </c>
      <c r="L48" s="21">
        <v>5286.5</v>
      </c>
      <c r="M48" s="21">
        <v>6157.1</v>
      </c>
      <c r="N48" s="21">
        <v>18.5</v>
      </c>
      <c r="O48" s="21">
        <v>17.100000000000001</v>
      </c>
      <c r="P48" s="22">
        <v>19.899999999999999</v>
      </c>
    </row>
    <row r="49" spans="1:16">
      <c r="A49" s="6" t="s">
        <v>648</v>
      </c>
      <c r="B49" s="55" t="s">
        <v>649</v>
      </c>
      <c r="C49" s="44">
        <v>39154.800000000003</v>
      </c>
      <c r="D49" s="21">
        <v>2849.6</v>
      </c>
      <c r="E49" s="21">
        <v>2328.6</v>
      </c>
      <c r="F49" s="21">
        <v>3389.9</v>
      </c>
      <c r="G49" s="21">
        <v>7.3</v>
      </c>
      <c r="H49" s="21">
        <v>5.9</v>
      </c>
      <c r="I49" s="22">
        <v>8.6999999999999993</v>
      </c>
      <c r="J49" s="35">
        <v>98766.2</v>
      </c>
      <c r="K49" s="21">
        <v>15240.1</v>
      </c>
      <c r="L49" s="21">
        <v>13968.8</v>
      </c>
      <c r="M49" s="21">
        <v>16618</v>
      </c>
      <c r="N49" s="21">
        <v>15.4</v>
      </c>
      <c r="O49" s="21">
        <v>14.1</v>
      </c>
      <c r="P49" s="22">
        <v>16.8</v>
      </c>
    </row>
    <row r="50" spans="1:16">
      <c r="A50" s="6" t="s">
        <v>754</v>
      </c>
      <c r="B50" s="55" t="s">
        <v>755</v>
      </c>
      <c r="C50" s="44">
        <v>29058.2</v>
      </c>
      <c r="D50" s="21">
        <v>2122.6</v>
      </c>
      <c r="E50" s="21">
        <v>1737.6</v>
      </c>
      <c r="F50" s="21">
        <v>2526.1999999999998</v>
      </c>
      <c r="G50" s="21">
        <v>7.3</v>
      </c>
      <c r="H50" s="21">
        <v>6</v>
      </c>
      <c r="I50" s="22">
        <v>8.6999999999999993</v>
      </c>
      <c r="J50" s="35">
        <v>52728.800000000003</v>
      </c>
      <c r="K50" s="21">
        <v>8155.3</v>
      </c>
      <c r="L50" s="21">
        <v>7471.6</v>
      </c>
      <c r="M50" s="21">
        <v>8882.9</v>
      </c>
      <c r="N50" s="21">
        <v>15.5</v>
      </c>
      <c r="O50" s="21">
        <v>14.2</v>
      </c>
      <c r="P50" s="22">
        <v>16.8</v>
      </c>
    </row>
    <row r="51" spans="1:16">
      <c r="A51" s="6" t="s">
        <v>756</v>
      </c>
      <c r="B51" s="55" t="s">
        <v>757</v>
      </c>
      <c r="C51" s="44">
        <v>32820.400000000001</v>
      </c>
      <c r="D51" s="21">
        <v>2392.6999999999998</v>
      </c>
      <c r="E51" s="21">
        <v>1955.9</v>
      </c>
      <c r="F51" s="21">
        <v>2844.9</v>
      </c>
      <c r="G51" s="21">
        <v>7.3</v>
      </c>
      <c r="H51" s="21">
        <v>6</v>
      </c>
      <c r="I51" s="22">
        <v>8.6999999999999993</v>
      </c>
      <c r="J51" s="35">
        <v>51579.6</v>
      </c>
      <c r="K51" s="21">
        <v>7969</v>
      </c>
      <c r="L51" s="21">
        <v>7312.2</v>
      </c>
      <c r="M51" s="21">
        <v>8690.6</v>
      </c>
      <c r="N51" s="21">
        <v>15.4</v>
      </c>
      <c r="O51" s="21">
        <v>14.2</v>
      </c>
      <c r="P51" s="22">
        <v>16.8</v>
      </c>
    </row>
    <row r="52" spans="1:16">
      <c r="A52" s="6" t="s">
        <v>810</v>
      </c>
      <c r="B52" s="55" t="s">
        <v>811</v>
      </c>
      <c r="C52" s="44">
        <v>26204.3</v>
      </c>
      <c r="D52" s="21">
        <v>1957</v>
      </c>
      <c r="E52" s="21">
        <v>1605.7</v>
      </c>
      <c r="F52" s="21">
        <v>2324.5</v>
      </c>
      <c r="G52" s="21">
        <v>7.5</v>
      </c>
      <c r="H52" s="21">
        <v>6.1</v>
      </c>
      <c r="I52" s="22">
        <v>8.9</v>
      </c>
      <c r="J52" s="35">
        <v>28113.7</v>
      </c>
      <c r="K52" s="21">
        <v>4423.3</v>
      </c>
      <c r="L52" s="21">
        <v>4041.2</v>
      </c>
      <c r="M52" s="21">
        <v>4821.3999999999996</v>
      </c>
      <c r="N52" s="21">
        <v>15.7</v>
      </c>
      <c r="O52" s="21">
        <v>14.4</v>
      </c>
      <c r="P52" s="22">
        <v>17.100000000000001</v>
      </c>
    </row>
    <row r="53" spans="1:16">
      <c r="A53" s="6" t="s">
        <v>714</v>
      </c>
      <c r="B53" s="55" t="s">
        <v>715</v>
      </c>
      <c r="C53" s="44">
        <v>26385.599999999999</v>
      </c>
      <c r="D53" s="21">
        <v>1948.9</v>
      </c>
      <c r="E53" s="21">
        <v>1600.9</v>
      </c>
      <c r="F53" s="21">
        <v>2316.1</v>
      </c>
      <c r="G53" s="21">
        <v>7.4</v>
      </c>
      <c r="H53" s="21">
        <v>6.1</v>
      </c>
      <c r="I53" s="22">
        <v>8.8000000000000007</v>
      </c>
      <c r="J53" s="35">
        <v>47568.4</v>
      </c>
      <c r="K53" s="21">
        <v>7420.2</v>
      </c>
      <c r="L53" s="21">
        <v>6835.3</v>
      </c>
      <c r="M53" s="21">
        <v>8044.3</v>
      </c>
      <c r="N53" s="21">
        <v>15.6</v>
      </c>
      <c r="O53" s="21">
        <v>14.4</v>
      </c>
      <c r="P53" s="22">
        <v>16.899999999999999</v>
      </c>
    </row>
    <row r="54" spans="1:16">
      <c r="A54" s="6" t="s">
        <v>680</v>
      </c>
      <c r="B54" s="55" t="s">
        <v>681</v>
      </c>
      <c r="C54" s="44">
        <v>75346.2</v>
      </c>
      <c r="D54" s="21">
        <v>5726.3</v>
      </c>
      <c r="E54" s="21">
        <v>4715.5</v>
      </c>
      <c r="F54" s="21">
        <v>6790.9</v>
      </c>
      <c r="G54" s="21">
        <v>7.6</v>
      </c>
      <c r="H54" s="21">
        <v>6.3</v>
      </c>
      <c r="I54" s="22">
        <v>9</v>
      </c>
      <c r="J54" s="35">
        <v>134143.79999999999</v>
      </c>
      <c r="K54" s="21">
        <v>21455.8</v>
      </c>
      <c r="L54" s="21">
        <v>19773.3</v>
      </c>
      <c r="M54" s="21">
        <v>23226.3</v>
      </c>
      <c r="N54" s="21">
        <v>16</v>
      </c>
      <c r="O54" s="21">
        <v>14.7</v>
      </c>
      <c r="P54" s="22">
        <v>17.3</v>
      </c>
    </row>
    <row r="55" spans="1:16">
      <c r="A55" s="6" t="s">
        <v>594</v>
      </c>
      <c r="B55" s="55" t="s">
        <v>595</v>
      </c>
      <c r="C55" s="44">
        <v>68620</v>
      </c>
      <c r="D55" s="21">
        <v>5670.4</v>
      </c>
      <c r="E55" s="21">
        <v>4692.1000000000004</v>
      </c>
      <c r="F55" s="21">
        <v>6695.6</v>
      </c>
      <c r="G55" s="21">
        <v>8.3000000000000007</v>
      </c>
      <c r="H55" s="21">
        <v>6.8</v>
      </c>
      <c r="I55" s="22">
        <v>9.8000000000000007</v>
      </c>
      <c r="J55" s="35">
        <v>109877</v>
      </c>
      <c r="K55" s="21">
        <v>18886.7</v>
      </c>
      <c r="L55" s="21">
        <v>17509.2</v>
      </c>
      <c r="M55" s="21">
        <v>20310.5</v>
      </c>
      <c r="N55" s="21">
        <v>17.2</v>
      </c>
      <c r="O55" s="21">
        <v>15.9</v>
      </c>
      <c r="P55" s="22">
        <v>18.5</v>
      </c>
    </row>
    <row r="56" spans="1:16">
      <c r="A56" s="6" t="s">
        <v>418</v>
      </c>
      <c r="B56" s="55" t="s">
        <v>419</v>
      </c>
      <c r="C56" s="44">
        <v>14620.8</v>
      </c>
      <c r="D56" s="21">
        <v>1401.9</v>
      </c>
      <c r="E56" s="21">
        <v>1157.5999999999999</v>
      </c>
      <c r="F56" s="21">
        <v>1661.3</v>
      </c>
      <c r="G56" s="21">
        <v>9.6</v>
      </c>
      <c r="H56" s="21">
        <v>7.9</v>
      </c>
      <c r="I56" s="22">
        <v>11.4</v>
      </c>
      <c r="J56" s="35">
        <v>37737.199999999997</v>
      </c>
      <c r="K56" s="21">
        <v>7388.4</v>
      </c>
      <c r="L56" s="21">
        <v>6787.3</v>
      </c>
      <c r="M56" s="21">
        <v>7987.9</v>
      </c>
      <c r="N56" s="21">
        <v>19.600000000000001</v>
      </c>
      <c r="O56" s="21">
        <v>18</v>
      </c>
      <c r="P56" s="22">
        <v>21.2</v>
      </c>
    </row>
    <row r="57" spans="1:16">
      <c r="A57" s="6" t="s">
        <v>496</v>
      </c>
      <c r="B57" s="55" t="s">
        <v>497</v>
      </c>
      <c r="C57" s="44">
        <v>23764.2</v>
      </c>
      <c r="D57" s="21">
        <v>1879.2</v>
      </c>
      <c r="E57" s="21">
        <v>1541.4</v>
      </c>
      <c r="F57" s="21">
        <v>2231.1999999999998</v>
      </c>
      <c r="G57" s="21">
        <v>7.9</v>
      </c>
      <c r="H57" s="21">
        <v>6.5</v>
      </c>
      <c r="I57" s="22">
        <v>9.4</v>
      </c>
      <c r="J57" s="35">
        <v>45618.8</v>
      </c>
      <c r="K57" s="21">
        <v>7586.5</v>
      </c>
      <c r="L57" s="21">
        <v>6992.8</v>
      </c>
      <c r="M57" s="21">
        <v>8251.1</v>
      </c>
      <c r="N57" s="21">
        <v>16.600000000000001</v>
      </c>
      <c r="O57" s="21">
        <v>15.3</v>
      </c>
      <c r="P57" s="22">
        <v>18.100000000000001</v>
      </c>
    </row>
    <row r="58" spans="1:16">
      <c r="A58" s="6" t="s">
        <v>596</v>
      </c>
      <c r="B58" s="55" t="s">
        <v>597</v>
      </c>
      <c r="C58" s="44">
        <v>22272.400000000001</v>
      </c>
      <c r="D58" s="21">
        <v>1834.8</v>
      </c>
      <c r="E58" s="21">
        <v>1515.3</v>
      </c>
      <c r="F58" s="21">
        <v>2169.3000000000002</v>
      </c>
      <c r="G58" s="21">
        <v>8.1999999999999993</v>
      </c>
      <c r="H58" s="21">
        <v>6.8</v>
      </c>
      <c r="I58" s="22">
        <v>9.6999999999999993</v>
      </c>
      <c r="J58" s="35">
        <v>36197.599999999999</v>
      </c>
      <c r="K58" s="21">
        <v>6206.3</v>
      </c>
      <c r="L58" s="21">
        <v>5755.3</v>
      </c>
      <c r="M58" s="21">
        <v>6683.4</v>
      </c>
      <c r="N58" s="21">
        <v>17.100000000000001</v>
      </c>
      <c r="O58" s="21">
        <v>15.9</v>
      </c>
      <c r="P58" s="22">
        <v>18.5</v>
      </c>
    </row>
    <row r="59" spans="1:16">
      <c r="A59" s="6" t="s">
        <v>872</v>
      </c>
      <c r="B59" s="55" t="s">
        <v>873</v>
      </c>
      <c r="C59" s="44">
        <v>2125.9</v>
      </c>
      <c r="D59" s="21">
        <v>126</v>
      </c>
      <c r="E59" s="21">
        <v>102.4</v>
      </c>
      <c r="F59" s="21">
        <v>150.9</v>
      </c>
      <c r="G59" s="21">
        <v>5.9</v>
      </c>
      <c r="H59" s="21">
        <v>4.8</v>
      </c>
      <c r="I59" s="22">
        <v>7.1</v>
      </c>
      <c r="J59" s="35">
        <v>2014.1</v>
      </c>
      <c r="K59" s="21">
        <v>257.8</v>
      </c>
      <c r="L59" s="21">
        <v>233</v>
      </c>
      <c r="M59" s="21">
        <v>285</v>
      </c>
      <c r="N59" s="21">
        <v>12.8</v>
      </c>
      <c r="O59" s="21">
        <v>11.6</v>
      </c>
      <c r="P59" s="22">
        <v>14.1</v>
      </c>
    </row>
    <row r="60" spans="1:16">
      <c r="A60" s="6" t="s">
        <v>640</v>
      </c>
      <c r="B60" s="55" t="s">
        <v>641</v>
      </c>
      <c r="C60" s="44">
        <v>29432.1</v>
      </c>
      <c r="D60" s="21">
        <v>2326.1999999999998</v>
      </c>
      <c r="E60" s="21">
        <v>1913.1</v>
      </c>
      <c r="F60" s="21">
        <v>2754.1</v>
      </c>
      <c r="G60" s="21">
        <v>7.9</v>
      </c>
      <c r="H60" s="21">
        <v>6.5</v>
      </c>
      <c r="I60" s="22">
        <v>9.4</v>
      </c>
      <c r="J60" s="35">
        <v>55263.9</v>
      </c>
      <c r="K60" s="21">
        <v>9158.7000000000007</v>
      </c>
      <c r="L60" s="21">
        <v>8470.7000000000007</v>
      </c>
      <c r="M60" s="21">
        <v>9888.7999999999993</v>
      </c>
      <c r="N60" s="21">
        <v>16.600000000000001</v>
      </c>
      <c r="O60" s="21">
        <v>15.3</v>
      </c>
      <c r="P60" s="22">
        <v>17.899999999999999</v>
      </c>
    </row>
    <row r="61" spans="1:16">
      <c r="A61" s="6" t="s">
        <v>368</v>
      </c>
      <c r="B61" s="55" t="s">
        <v>369</v>
      </c>
      <c r="C61" s="44">
        <v>118210.9</v>
      </c>
      <c r="D61" s="21">
        <v>11441.7</v>
      </c>
      <c r="E61" s="21">
        <v>9412.2999999999993</v>
      </c>
      <c r="F61" s="21">
        <v>13542.7</v>
      </c>
      <c r="G61" s="21">
        <v>9.6999999999999993</v>
      </c>
      <c r="H61" s="21">
        <v>8</v>
      </c>
      <c r="I61" s="22">
        <v>11.5</v>
      </c>
      <c r="J61" s="35">
        <v>192158.1</v>
      </c>
      <c r="K61" s="21">
        <v>38088.5</v>
      </c>
      <c r="L61" s="21">
        <v>34925.699999999997</v>
      </c>
      <c r="M61" s="21">
        <v>41383.199999999997</v>
      </c>
      <c r="N61" s="21">
        <v>19.8</v>
      </c>
      <c r="O61" s="21">
        <v>18.2</v>
      </c>
      <c r="P61" s="22">
        <v>21.5</v>
      </c>
    </row>
    <row r="62" spans="1:16">
      <c r="A62" s="6" t="s">
        <v>556</v>
      </c>
      <c r="B62" s="55" t="s">
        <v>557</v>
      </c>
      <c r="C62" s="44">
        <v>20281.2</v>
      </c>
      <c r="D62" s="21">
        <v>1535.4</v>
      </c>
      <c r="E62" s="21">
        <v>1262.2</v>
      </c>
      <c r="F62" s="21">
        <v>1822.8</v>
      </c>
      <c r="G62" s="21">
        <v>7.6</v>
      </c>
      <c r="H62" s="21">
        <v>6.2</v>
      </c>
      <c r="I62" s="22">
        <v>9</v>
      </c>
      <c r="J62" s="35">
        <v>31178.799999999999</v>
      </c>
      <c r="K62" s="21">
        <v>4982</v>
      </c>
      <c r="L62" s="21">
        <v>4583.8999999999996</v>
      </c>
      <c r="M62" s="21">
        <v>5409</v>
      </c>
      <c r="N62" s="21">
        <v>16</v>
      </c>
      <c r="O62" s="21">
        <v>14.7</v>
      </c>
      <c r="P62" s="22">
        <v>17.3</v>
      </c>
    </row>
    <row r="63" spans="1:16">
      <c r="A63" s="6" t="s">
        <v>376</v>
      </c>
      <c r="B63" s="55" t="s">
        <v>377</v>
      </c>
      <c r="C63" s="44">
        <v>77513.7</v>
      </c>
      <c r="D63" s="21">
        <v>7737.8</v>
      </c>
      <c r="E63" s="21">
        <v>6393.8</v>
      </c>
      <c r="F63" s="21">
        <v>9165.9</v>
      </c>
      <c r="G63" s="21">
        <v>10</v>
      </c>
      <c r="H63" s="21">
        <v>8.1999999999999993</v>
      </c>
      <c r="I63" s="22">
        <v>11.8</v>
      </c>
      <c r="J63" s="35">
        <v>182096.3</v>
      </c>
      <c r="K63" s="21">
        <v>36932.800000000003</v>
      </c>
      <c r="L63" s="21">
        <v>33894.199999999997</v>
      </c>
      <c r="M63" s="21">
        <v>39987.1</v>
      </c>
      <c r="N63" s="21">
        <v>20.3</v>
      </c>
      <c r="O63" s="21">
        <v>18.600000000000001</v>
      </c>
      <c r="P63" s="22">
        <v>22</v>
      </c>
    </row>
    <row r="64" spans="1:16">
      <c r="A64" s="6" t="s">
        <v>580</v>
      </c>
      <c r="B64" s="55" t="s">
        <v>581</v>
      </c>
      <c r="C64" s="44">
        <v>41778.300000000003</v>
      </c>
      <c r="D64" s="21">
        <v>3740.1</v>
      </c>
      <c r="E64" s="21">
        <v>3082.6</v>
      </c>
      <c r="F64" s="21">
        <v>4433.3</v>
      </c>
      <c r="G64" s="21">
        <v>9</v>
      </c>
      <c r="H64" s="21">
        <v>7.4</v>
      </c>
      <c r="I64" s="22">
        <v>10.6</v>
      </c>
      <c r="J64" s="35">
        <v>87569.7</v>
      </c>
      <c r="K64" s="21">
        <v>16142.2</v>
      </c>
      <c r="L64" s="21">
        <v>14803.4</v>
      </c>
      <c r="M64" s="21">
        <v>17498.5</v>
      </c>
      <c r="N64" s="21">
        <v>18.399999999999999</v>
      </c>
      <c r="O64" s="21">
        <v>16.899999999999999</v>
      </c>
      <c r="P64" s="22">
        <v>20</v>
      </c>
    </row>
    <row r="65" spans="1:16">
      <c r="A65" s="6" t="s">
        <v>524</v>
      </c>
      <c r="B65" s="55" t="s">
        <v>525</v>
      </c>
      <c r="C65" s="44">
        <v>14831.9</v>
      </c>
      <c r="D65" s="21">
        <v>1251.9000000000001</v>
      </c>
      <c r="E65" s="21">
        <v>1018.9</v>
      </c>
      <c r="F65" s="21">
        <v>1488.4</v>
      </c>
      <c r="G65" s="21">
        <v>8.4</v>
      </c>
      <c r="H65" s="21">
        <v>6.9</v>
      </c>
      <c r="I65" s="22">
        <v>10</v>
      </c>
      <c r="J65" s="35">
        <v>31727.1</v>
      </c>
      <c r="K65" s="21">
        <v>5570.6</v>
      </c>
      <c r="L65" s="21">
        <v>5077.3999999999996</v>
      </c>
      <c r="M65" s="21">
        <v>6078.3</v>
      </c>
      <c r="N65" s="21">
        <v>17.600000000000001</v>
      </c>
      <c r="O65" s="21">
        <v>16</v>
      </c>
      <c r="P65" s="22">
        <v>19.2</v>
      </c>
    </row>
    <row r="66" spans="1:16">
      <c r="A66" s="6" t="s">
        <v>650</v>
      </c>
      <c r="B66" s="55" t="s">
        <v>651</v>
      </c>
      <c r="C66" s="44">
        <v>60111.6</v>
      </c>
      <c r="D66" s="21">
        <v>4966.5</v>
      </c>
      <c r="E66" s="21">
        <v>4087.4</v>
      </c>
      <c r="F66" s="21">
        <v>5879.1</v>
      </c>
      <c r="G66" s="21">
        <v>8.3000000000000007</v>
      </c>
      <c r="H66" s="21">
        <v>6.8</v>
      </c>
      <c r="I66" s="22">
        <v>9.8000000000000007</v>
      </c>
      <c r="J66" s="35">
        <v>98060.4</v>
      </c>
      <c r="K66" s="21">
        <v>16881.7</v>
      </c>
      <c r="L66" s="21">
        <v>15459.6</v>
      </c>
      <c r="M66" s="21">
        <v>18300.099999999999</v>
      </c>
      <c r="N66" s="21">
        <v>17.2</v>
      </c>
      <c r="O66" s="21">
        <v>15.8</v>
      </c>
      <c r="P66" s="22">
        <v>18.7</v>
      </c>
    </row>
    <row r="67" spans="1:16">
      <c r="A67" s="6" t="s">
        <v>370</v>
      </c>
      <c r="B67" s="55" t="s">
        <v>371</v>
      </c>
      <c r="C67" s="44">
        <v>41296</v>
      </c>
      <c r="D67" s="21">
        <v>3876.8</v>
      </c>
      <c r="E67" s="21">
        <v>3213.7</v>
      </c>
      <c r="F67" s="21">
        <v>4571.3999999999996</v>
      </c>
      <c r="G67" s="21">
        <v>9.4</v>
      </c>
      <c r="H67" s="21">
        <v>7.8</v>
      </c>
      <c r="I67" s="22">
        <v>11.1</v>
      </c>
      <c r="J67" s="35">
        <v>102835</v>
      </c>
      <c r="K67" s="21">
        <v>19782.400000000001</v>
      </c>
      <c r="L67" s="21">
        <v>18321.7</v>
      </c>
      <c r="M67" s="21">
        <v>21258.9</v>
      </c>
      <c r="N67" s="21">
        <v>19.2</v>
      </c>
      <c r="O67" s="21">
        <v>17.8</v>
      </c>
      <c r="P67" s="22">
        <v>20.7</v>
      </c>
    </row>
    <row r="68" spans="1:16">
      <c r="A68" s="6" t="s">
        <v>716</v>
      </c>
      <c r="B68" s="55" t="s">
        <v>717</v>
      </c>
      <c r="C68" s="44">
        <v>23222.1</v>
      </c>
      <c r="D68" s="21">
        <v>1668.9</v>
      </c>
      <c r="E68" s="21">
        <v>1366.5</v>
      </c>
      <c r="F68" s="21">
        <v>1982.9</v>
      </c>
      <c r="G68" s="21">
        <v>7.2</v>
      </c>
      <c r="H68" s="21">
        <v>5.9</v>
      </c>
      <c r="I68" s="22">
        <v>8.5</v>
      </c>
      <c r="J68" s="35">
        <v>46918.9</v>
      </c>
      <c r="K68" s="21">
        <v>7139.9</v>
      </c>
      <c r="L68" s="21">
        <v>6557.5</v>
      </c>
      <c r="M68" s="21">
        <v>7761.5</v>
      </c>
      <c r="N68" s="21">
        <v>15.2</v>
      </c>
      <c r="O68" s="21">
        <v>14</v>
      </c>
      <c r="P68" s="22">
        <v>16.5</v>
      </c>
    </row>
    <row r="69" spans="1:16">
      <c r="A69" s="6" t="s">
        <v>378</v>
      </c>
      <c r="B69" s="55" t="s">
        <v>379</v>
      </c>
      <c r="C69" s="44">
        <v>15014.4</v>
      </c>
      <c r="D69" s="21">
        <v>1420.2</v>
      </c>
      <c r="E69" s="21">
        <v>1174.8</v>
      </c>
      <c r="F69" s="21">
        <v>1682</v>
      </c>
      <c r="G69" s="21">
        <v>9.5</v>
      </c>
      <c r="H69" s="21">
        <v>7.8</v>
      </c>
      <c r="I69" s="22">
        <v>11.2</v>
      </c>
      <c r="J69" s="35">
        <v>38337.599999999999</v>
      </c>
      <c r="K69" s="21">
        <v>7404.2</v>
      </c>
      <c r="L69" s="21">
        <v>6821.7</v>
      </c>
      <c r="M69" s="21">
        <v>7983</v>
      </c>
      <c r="N69" s="21">
        <v>19.3</v>
      </c>
      <c r="O69" s="21">
        <v>17.8</v>
      </c>
      <c r="P69" s="22">
        <v>20.8</v>
      </c>
    </row>
    <row r="70" spans="1:16">
      <c r="A70" s="6" t="s">
        <v>652</v>
      </c>
      <c r="B70" s="55" t="s">
        <v>653</v>
      </c>
      <c r="C70" s="44">
        <v>15892.2</v>
      </c>
      <c r="D70" s="21">
        <v>1266.7</v>
      </c>
      <c r="E70" s="21">
        <v>1040.5</v>
      </c>
      <c r="F70" s="21">
        <v>1500.4</v>
      </c>
      <c r="G70" s="21">
        <v>8</v>
      </c>
      <c r="H70" s="21">
        <v>6.5</v>
      </c>
      <c r="I70" s="22">
        <v>9.4</v>
      </c>
      <c r="J70" s="35">
        <v>30440.799999999999</v>
      </c>
      <c r="K70" s="21">
        <v>5078.7</v>
      </c>
      <c r="L70" s="21">
        <v>4683.1000000000004</v>
      </c>
      <c r="M70" s="21">
        <v>5501.8</v>
      </c>
      <c r="N70" s="21">
        <v>16.7</v>
      </c>
      <c r="O70" s="21">
        <v>15.4</v>
      </c>
      <c r="P70" s="22">
        <v>18.100000000000001</v>
      </c>
    </row>
    <row r="71" spans="1:16">
      <c r="A71" s="6" t="s">
        <v>470</v>
      </c>
      <c r="B71" s="55" t="s">
        <v>471</v>
      </c>
      <c r="C71" s="44">
        <v>30173.3</v>
      </c>
      <c r="D71" s="21">
        <v>2813.1</v>
      </c>
      <c r="E71" s="21">
        <v>2318.8000000000002</v>
      </c>
      <c r="F71" s="21">
        <v>3344.5</v>
      </c>
      <c r="G71" s="21">
        <v>9.3000000000000007</v>
      </c>
      <c r="H71" s="21">
        <v>7.7</v>
      </c>
      <c r="I71" s="22">
        <v>11.1</v>
      </c>
      <c r="J71" s="35">
        <v>77776.7</v>
      </c>
      <c r="K71" s="21">
        <v>14835.1</v>
      </c>
      <c r="L71" s="21">
        <v>13589.8</v>
      </c>
      <c r="M71" s="21">
        <v>16090.3</v>
      </c>
      <c r="N71" s="21">
        <v>19.100000000000001</v>
      </c>
      <c r="O71" s="21">
        <v>17.5</v>
      </c>
      <c r="P71" s="22">
        <v>20.7</v>
      </c>
    </row>
    <row r="72" spans="1:16">
      <c r="A72" s="6" t="s">
        <v>798</v>
      </c>
      <c r="B72" s="55" t="s">
        <v>799</v>
      </c>
      <c r="C72" s="44">
        <v>16943.3</v>
      </c>
      <c r="D72" s="21">
        <v>1168</v>
      </c>
      <c r="E72" s="21">
        <v>952.7</v>
      </c>
      <c r="F72" s="21">
        <v>1397.3</v>
      </c>
      <c r="G72" s="21">
        <v>6.9</v>
      </c>
      <c r="H72" s="21">
        <v>5.6</v>
      </c>
      <c r="I72" s="22">
        <v>8.1999999999999993</v>
      </c>
      <c r="J72" s="35">
        <v>26103.7</v>
      </c>
      <c r="K72" s="21">
        <v>3843.1</v>
      </c>
      <c r="L72" s="21">
        <v>3493.5</v>
      </c>
      <c r="M72" s="21">
        <v>4217.8</v>
      </c>
      <c r="N72" s="21">
        <v>14.7</v>
      </c>
      <c r="O72" s="21">
        <v>13.4</v>
      </c>
      <c r="P72" s="22">
        <v>16.2</v>
      </c>
    </row>
    <row r="73" spans="1:16">
      <c r="A73" s="6" t="s">
        <v>330</v>
      </c>
      <c r="B73" s="55" t="s">
        <v>331</v>
      </c>
      <c r="C73" s="44">
        <v>37620.400000000001</v>
      </c>
      <c r="D73" s="21">
        <v>3895</v>
      </c>
      <c r="E73" s="21">
        <v>3220.1</v>
      </c>
      <c r="F73" s="21">
        <v>4623.3</v>
      </c>
      <c r="G73" s="21">
        <v>10.4</v>
      </c>
      <c r="H73" s="21">
        <v>8.6</v>
      </c>
      <c r="I73" s="22">
        <v>12.3</v>
      </c>
      <c r="J73" s="35">
        <v>106160.6</v>
      </c>
      <c r="K73" s="21">
        <v>22204.3</v>
      </c>
      <c r="L73" s="21">
        <v>20395.400000000001</v>
      </c>
      <c r="M73" s="21">
        <v>24043.1</v>
      </c>
      <c r="N73" s="21">
        <v>20.9</v>
      </c>
      <c r="O73" s="21">
        <v>19.2</v>
      </c>
      <c r="P73" s="22">
        <v>22.6</v>
      </c>
    </row>
    <row r="74" spans="1:16">
      <c r="A74" s="6" t="s">
        <v>472</v>
      </c>
      <c r="B74" s="55" t="s">
        <v>473</v>
      </c>
      <c r="C74" s="44">
        <v>84488.6</v>
      </c>
      <c r="D74" s="21">
        <v>7161.2</v>
      </c>
      <c r="E74" s="21">
        <v>5906.5</v>
      </c>
      <c r="F74" s="21">
        <v>8458.7000000000007</v>
      </c>
      <c r="G74" s="21">
        <v>8.5</v>
      </c>
      <c r="H74" s="21">
        <v>7</v>
      </c>
      <c r="I74" s="22">
        <v>10</v>
      </c>
      <c r="J74" s="35">
        <v>140091.4</v>
      </c>
      <c r="K74" s="21">
        <v>24742</v>
      </c>
      <c r="L74" s="21">
        <v>22980.3</v>
      </c>
      <c r="M74" s="21">
        <v>26667.200000000001</v>
      </c>
      <c r="N74" s="21">
        <v>17.7</v>
      </c>
      <c r="O74" s="21">
        <v>16.399999999999999</v>
      </c>
      <c r="P74" s="22">
        <v>19</v>
      </c>
    </row>
    <row r="75" spans="1:16">
      <c r="A75" s="6" t="s">
        <v>380</v>
      </c>
      <c r="B75" s="55" t="s">
        <v>381</v>
      </c>
      <c r="C75" s="44">
        <v>17275.8</v>
      </c>
      <c r="D75" s="21">
        <v>1574.7</v>
      </c>
      <c r="E75" s="21">
        <v>1301.2</v>
      </c>
      <c r="F75" s="21">
        <v>1860.6</v>
      </c>
      <c r="G75" s="21">
        <v>9.1</v>
      </c>
      <c r="H75" s="21">
        <v>7.5</v>
      </c>
      <c r="I75" s="22">
        <v>10.8</v>
      </c>
      <c r="J75" s="35">
        <v>43923.199999999997</v>
      </c>
      <c r="K75" s="21">
        <v>8254.1</v>
      </c>
      <c r="L75" s="21">
        <v>7656.6</v>
      </c>
      <c r="M75" s="21">
        <v>8864.7000000000007</v>
      </c>
      <c r="N75" s="21">
        <v>18.8</v>
      </c>
      <c r="O75" s="21">
        <v>17.399999999999999</v>
      </c>
      <c r="P75" s="22">
        <v>20.2</v>
      </c>
    </row>
    <row r="76" spans="1:16">
      <c r="A76" s="6" t="s">
        <v>460</v>
      </c>
      <c r="B76" s="55" t="s">
        <v>461</v>
      </c>
      <c r="C76" s="44">
        <v>48118.8</v>
      </c>
      <c r="D76" s="21">
        <v>4539.6000000000004</v>
      </c>
      <c r="E76" s="21">
        <v>3756.5</v>
      </c>
      <c r="F76" s="21">
        <v>5374.2</v>
      </c>
      <c r="G76" s="21">
        <v>9.4</v>
      </c>
      <c r="H76" s="21">
        <v>7.8</v>
      </c>
      <c r="I76" s="22">
        <v>11.2</v>
      </c>
      <c r="J76" s="35">
        <v>102314.2</v>
      </c>
      <c r="K76" s="21">
        <v>19738.099999999999</v>
      </c>
      <c r="L76" s="21">
        <v>18167.3</v>
      </c>
      <c r="M76" s="21">
        <v>21293.3</v>
      </c>
      <c r="N76" s="21">
        <v>19.3</v>
      </c>
      <c r="O76" s="21">
        <v>17.8</v>
      </c>
      <c r="P76" s="22">
        <v>20.8</v>
      </c>
    </row>
    <row r="77" spans="1:16">
      <c r="A77" s="6" t="s">
        <v>774</v>
      </c>
      <c r="B77" s="55" t="s">
        <v>775</v>
      </c>
      <c r="C77" s="44">
        <v>57124.4</v>
      </c>
      <c r="D77" s="21">
        <v>4552.3999999999996</v>
      </c>
      <c r="E77" s="21">
        <v>3723.3</v>
      </c>
      <c r="F77" s="21">
        <v>5423.3</v>
      </c>
      <c r="G77" s="21">
        <v>8</v>
      </c>
      <c r="H77" s="21">
        <v>6.5</v>
      </c>
      <c r="I77" s="22">
        <v>9.5</v>
      </c>
      <c r="J77" s="35">
        <v>85116.6</v>
      </c>
      <c r="K77" s="21">
        <v>14195.7</v>
      </c>
      <c r="L77" s="21">
        <v>12866.3</v>
      </c>
      <c r="M77" s="21">
        <v>15551.4</v>
      </c>
      <c r="N77" s="21">
        <v>16.7</v>
      </c>
      <c r="O77" s="21">
        <v>15.1</v>
      </c>
      <c r="P77" s="22">
        <v>18.3</v>
      </c>
    </row>
    <row r="78" spans="1:16">
      <c r="A78" s="6" t="s">
        <v>724</v>
      </c>
      <c r="B78" s="55" t="s">
        <v>725</v>
      </c>
      <c r="C78" s="44">
        <v>17037.8</v>
      </c>
      <c r="D78" s="21">
        <v>1219.5</v>
      </c>
      <c r="E78" s="21">
        <v>994</v>
      </c>
      <c r="F78" s="21">
        <v>1455.9</v>
      </c>
      <c r="G78" s="21">
        <v>7.2</v>
      </c>
      <c r="H78" s="21">
        <v>5.8</v>
      </c>
      <c r="I78" s="22">
        <v>8.5</v>
      </c>
      <c r="J78" s="35">
        <v>27710.2</v>
      </c>
      <c r="K78" s="21">
        <v>4222.8</v>
      </c>
      <c r="L78" s="21">
        <v>3861.4</v>
      </c>
      <c r="M78" s="21">
        <v>4614.2</v>
      </c>
      <c r="N78" s="21">
        <v>15.2</v>
      </c>
      <c r="O78" s="21">
        <v>13.9</v>
      </c>
      <c r="P78" s="22">
        <v>16.7</v>
      </c>
    </row>
    <row r="79" spans="1:16">
      <c r="A79" s="6" t="s">
        <v>564</v>
      </c>
      <c r="B79" s="55" t="s">
        <v>565</v>
      </c>
      <c r="C79" s="44">
        <v>37674.300000000003</v>
      </c>
      <c r="D79" s="21">
        <v>2987.4</v>
      </c>
      <c r="E79" s="21">
        <v>2451</v>
      </c>
      <c r="F79" s="21">
        <v>3540.2</v>
      </c>
      <c r="G79" s="21">
        <v>7.9</v>
      </c>
      <c r="H79" s="21">
        <v>6.5</v>
      </c>
      <c r="I79" s="22">
        <v>9.4</v>
      </c>
      <c r="J79" s="35">
        <v>51363.7</v>
      </c>
      <c r="K79" s="21">
        <v>8564.5</v>
      </c>
      <c r="L79" s="21">
        <v>7909.3</v>
      </c>
      <c r="M79" s="21">
        <v>9286</v>
      </c>
      <c r="N79" s="21">
        <v>16.7</v>
      </c>
      <c r="O79" s="21">
        <v>15.4</v>
      </c>
      <c r="P79" s="22">
        <v>18.100000000000001</v>
      </c>
    </row>
    <row r="80" spans="1:16">
      <c r="A80" s="6" t="s">
        <v>790</v>
      </c>
      <c r="B80" s="55" t="s">
        <v>791</v>
      </c>
      <c r="C80" s="44">
        <v>27395</v>
      </c>
      <c r="D80" s="21">
        <v>1888.9</v>
      </c>
      <c r="E80" s="21">
        <v>1539</v>
      </c>
      <c r="F80" s="21">
        <v>2253.5</v>
      </c>
      <c r="G80" s="21">
        <v>6.9</v>
      </c>
      <c r="H80" s="21">
        <v>5.6</v>
      </c>
      <c r="I80" s="22">
        <v>8.1999999999999993</v>
      </c>
      <c r="J80" s="35">
        <v>40797</v>
      </c>
      <c r="K80" s="21">
        <v>6001.1</v>
      </c>
      <c r="L80" s="21">
        <v>5447.7</v>
      </c>
      <c r="M80" s="21">
        <v>6601.6</v>
      </c>
      <c r="N80" s="21">
        <v>14.7</v>
      </c>
      <c r="O80" s="21">
        <v>13.4</v>
      </c>
      <c r="P80" s="22">
        <v>16.2</v>
      </c>
    </row>
    <row r="81" spans="1:16">
      <c r="A81" s="6" t="s">
        <v>832</v>
      </c>
      <c r="B81" s="55" t="s">
        <v>833</v>
      </c>
      <c r="C81" s="44">
        <v>27085.8</v>
      </c>
      <c r="D81" s="21">
        <v>1792.9</v>
      </c>
      <c r="E81" s="21">
        <v>1446.3</v>
      </c>
      <c r="F81" s="21">
        <v>2154.5</v>
      </c>
      <c r="G81" s="21">
        <v>6.6</v>
      </c>
      <c r="H81" s="21">
        <v>5.3</v>
      </c>
      <c r="I81" s="22">
        <v>8</v>
      </c>
      <c r="J81" s="35">
        <v>45391.199999999997</v>
      </c>
      <c r="K81" s="21">
        <v>6443.9</v>
      </c>
      <c r="L81" s="21">
        <v>5798.4</v>
      </c>
      <c r="M81" s="21">
        <v>7141.1</v>
      </c>
      <c r="N81" s="21">
        <v>14.2</v>
      </c>
      <c r="O81" s="21">
        <v>12.8</v>
      </c>
      <c r="P81" s="22">
        <v>15.7</v>
      </c>
    </row>
    <row r="82" spans="1:16">
      <c r="A82" s="6" t="s">
        <v>300</v>
      </c>
      <c r="B82" s="55" t="s">
        <v>301</v>
      </c>
      <c r="C82" s="44">
        <v>25334.400000000001</v>
      </c>
      <c r="D82" s="21">
        <v>2834.9</v>
      </c>
      <c r="E82" s="21">
        <v>2340.6999999999998</v>
      </c>
      <c r="F82" s="21">
        <v>3368.2</v>
      </c>
      <c r="G82" s="21">
        <v>11.2</v>
      </c>
      <c r="H82" s="21">
        <v>9.1999999999999993</v>
      </c>
      <c r="I82" s="22">
        <v>13.3</v>
      </c>
      <c r="J82" s="35">
        <v>61612.6</v>
      </c>
      <c r="K82" s="21">
        <v>13828.2</v>
      </c>
      <c r="L82" s="21">
        <v>12652.8</v>
      </c>
      <c r="M82" s="21">
        <v>15033.1</v>
      </c>
      <c r="N82" s="21">
        <v>22.4</v>
      </c>
      <c r="O82" s="21">
        <v>20.5</v>
      </c>
      <c r="P82" s="22">
        <v>24.4</v>
      </c>
    </row>
    <row r="83" spans="1:16">
      <c r="A83" s="6" t="s">
        <v>526</v>
      </c>
      <c r="B83" s="55" t="s">
        <v>527</v>
      </c>
      <c r="C83" s="44">
        <v>60251.3</v>
      </c>
      <c r="D83" s="21">
        <v>4975.1000000000004</v>
      </c>
      <c r="E83" s="21">
        <v>4106.6000000000004</v>
      </c>
      <c r="F83" s="21">
        <v>5879.9</v>
      </c>
      <c r="G83" s="21">
        <v>8.3000000000000007</v>
      </c>
      <c r="H83" s="21">
        <v>6.8</v>
      </c>
      <c r="I83" s="22">
        <v>9.8000000000000007</v>
      </c>
      <c r="J83" s="35">
        <v>135407.70000000001</v>
      </c>
      <c r="K83" s="21">
        <v>23331.4</v>
      </c>
      <c r="L83" s="21">
        <v>21653.4</v>
      </c>
      <c r="M83" s="21">
        <v>25132.400000000001</v>
      </c>
      <c r="N83" s="21">
        <v>17.2</v>
      </c>
      <c r="O83" s="21">
        <v>16</v>
      </c>
      <c r="P83" s="22">
        <v>18.600000000000001</v>
      </c>
    </row>
    <row r="84" spans="1:16">
      <c r="A84" s="6" t="s">
        <v>528</v>
      </c>
      <c r="B84" s="55" t="s">
        <v>529</v>
      </c>
      <c r="C84" s="44">
        <v>20778.5</v>
      </c>
      <c r="D84" s="21">
        <v>1799.5</v>
      </c>
      <c r="E84" s="21">
        <v>1490.1</v>
      </c>
      <c r="F84" s="21">
        <v>2123.9</v>
      </c>
      <c r="G84" s="21">
        <v>8.6999999999999993</v>
      </c>
      <c r="H84" s="21">
        <v>7.2</v>
      </c>
      <c r="I84" s="22">
        <v>10.199999999999999</v>
      </c>
      <c r="J84" s="35">
        <v>37743.5</v>
      </c>
      <c r="K84" s="21">
        <v>6767.4</v>
      </c>
      <c r="L84" s="21">
        <v>6283.7</v>
      </c>
      <c r="M84" s="21">
        <v>7288.6</v>
      </c>
      <c r="N84" s="21">
        <v>17.899999999999999</v>
      </c>
      <c r="O84" s="21">
        <v>16.600000000000001</v>
      </c>
      <c r="P84" s="22">
        <v>19.3</v>
      </c>
    </row>
    <row r="85" spans="1:16">
      <c r="A85" s="6" t="s">
        <v>404</v>
      </c>
      <c r="B85" s="55" t="s">
        <v>405</v>
      </c>
      <c r="C85" s="44">
        <v>48311.6</v>
      </c>
      <c r="D85" s="21">
        <v>4361.1000000000004</v>
      </c>
      <c r="E85" s="21">
        <v>3605.5</v>
      </c>
      <c r="F85" s="21">
        <v>5142.7</v>
      </c>
      <c r="G85" s="21">
        <v>9</v>
      </c>
      <c r="H85" s="21">
        <v>7.5</v>
      </c>
      <c r="I85" s="22">
        <v>10.6</v>
      </c>
      <c r="J85" s="35">
        <v>91603.4</v>
      </c>
      <c r="K85" s="21">
        <v>17061.3</v>
      </c>
      <c r="L85" s="21">
        <v>15864.6</v>
      </c>
      <c r="M85" s="21">
        <v>18368.599999999999</v>
      </c>
      <c r="N85" s="21">
        <v>18.600000000000001</v>
      </c>
      <c r="O85" s="21">
        <v>17.3</v>
      </c>
      <c r="P85" s="22">
        <v>20.100000000000001</v>
      </c>
    </row>
    <row r="86" spans="1:16">
      <c r="A86" s="6" t="s">
        <v>302</v>
      </c>
      <c r="B86" s="55" t="s">
        <v>303</v>
      </c>
      <c r="C86" s="44">
        <v>17524</v>
      </c>
      <c r="D86" s="21">
        <v>1742.7</v>
      </c>
      <c r="E86" s="21">
        <v>1444.8</v>
      </c>
      <c r="F86" s="21">
        <v>2050.6999999999998</v>
      </c>
      <c r="G86" s="21">
        <v>9.9</v>
      </c>
      <c r="H86" s="21">
        <v>8.1999999999999993</v>
      </c>
      <c r="I86" s="22">
        <v>11.7</v>
      </c>
      <c r="J86" s="35">
        <v>34968</v>
      </c>
      <c r="K86" s="21">
        <v>7076.6</v>
      </c>
      <c r="L86" s="21">
        <v>6583.7</v>
      </c>
      <c r="M86" s="21">
        <v>7595.2</v>
      </c>
      <c r="N86" s="21">
        <v>20.2</v>
      </c>
      <c r="O86" s="21">
        <v>18.8</v>
      </c>
      <c r="P86" s="22">
        <v>21.7</v>
      </c>
    </row>
    <row r="87" spans="1:16">
      <c r="A87" s="6" t="s">
        <v>620</v>
      </c>
      <c r="B87" s="55" t="s">
        <v>621</v>
      </c>
      <c r="C87" s="44">
        <v>21917.9</v>
      </c>
      <c r="D87" s="21">
        <v>1630.2</v>
      </c>
      <c r="E87" s="21">
        <v>1327.1</v>
      </c>
      <c r="F87" s="21">
        <v>1945.4</v>
      </c>
      <c r="G87" s="21">
        <v>7.4</v>
      </c>
      <c r="H87" s="21">
        <v>6.1</v>
      </c>
      <c r="I87" s="22">
        <v>8.9</v>
      </c>
      <c r="J87" s="35">
        <v>43243.1</v>
      </c>
      <c r="K87" s="21">
        <v>6805.8</v>
      </c>
      <c r="L87" s="21">
        <v>6211.5</v>
      </c>
      <c r="M87" s="21">
        <v>7449.1</v>
      </c>
      <c r="N87" s="21">
        <v>15.7</v>
      </c>
      <c r="O87" s="21">
        <v>14.4</v>
      </c>
      <c r="P87" s="22">
        <v>17.2</v>
      </c>
    </row>
    <row r="88" spans="1:16">
      <c r="A88" s="6" t="s">
        <v>838</v>
      </c>
      <c r="B88" s="55" t="s">
        <v>839</v>
      </c>
      <c r="C88" s="44">
        <v>30973.9</v>
      </c>
      <c r="D88" s="21">
        <v>2000.3</v>
      </c>
      <c r="E88" s="21">
        <v>1616.6</v>
      </c>
      <c r="F88" s="21">
        <v>2407.8000000000002</v>
      </c>
      <c r="G88" s="21">
        <v>6.5</v>
      </c>
      <c r="H88" s="21">
        <v>5.2</v>
      </c>
      <c r="I88" s="22">
        <v>7.8</v>
      </c>
      <c r="J88" s="35">
        <v>36129.1</v>
      </c>
      <c r="K88" s="21">
        <v>5002.5</v>
      </c>
      <c r="L88" s="21">
        <v>4486.8</v>
      </c>
      <c r="M88" s="21">
        <v>5560.2</v>
      </c>
      <c r="N88" s="21">
        <v>13.8</v>
      </c>
      <c r="O88" s="21">
        <v>12.4</v>
      </c>
      <c r="P88" s="22">
        <v>15.4</v>
      </c>
    </row>
    <row r="89" spans="1:16">
      <c r="A89" s="6" t="s">
        <v>582</v>
      </c>
      <c r="B89" s="55" t="s">
        <v>583</v>
      </c>
      <c r="C89" s="44">
        <v>49518.8</v>
      </c>
      <c r="D89" s="21">
        <v>4504.6000000000004</v>
      </c>
      <c r="E89" s="21">
        <v>3713.5</v>
      </c>
      <c r="F89" s="21">
        <v>5351.9</v>
      </c>
      <c r="G89" s="21">
        <v>9.1</v>
      </c>
      <c r="H89" s="21">
        <v>7.5</v>
      </c>
      <c r="I89" s="22">
        <v>10.8</v>
      </c>
      <c r="J89" s="35">
        <v>82236.2</v>
      </c>
      <c r="K89" s="21">
        <v>15398.2</v>
      </c>
      <c r="L89" s="21">
        <v>14069.3</v>
      </c>
      <c r="M89" s="21">
        <v>16732.3</v>
      </c>
      <c r="N89" s="21">
        <v>18.7</v>
      </c>
      <c r="O89" s="21">
        <v>17.100000000000001</v>
      </c>
      <c r="P89" s="22">
        <v>20.3</v>
      </c>
    </row>
    <row r="90" spans="1:16">
      <c r="A90" s="6" t="s">
        <v>542</v>
      </c>
      <c r="B90" s="55" t="s">
        <v>543</v>
      </c>
      <c r="C90" s="44">
        <v>16606.7</v>
      </c>
      <c r="D90" s="21">
        <v>1314.3</v>
      </c>
      <c r="E90" s="21">
        <v>1077.5999999999999</v>
      </c>
      <c r="F90" s="21">
        <v>1556.6</v>
      </c>
      <c r="G90" s="21">
        <v>7.9</v>
      </c>
      <c r="H90" s="21">
        <v>6.5</v>
      </c>
      <c r="I90" s="22">
        <v>9.4</v>
      </c>
      <c r="J90" s="35">
        <v>47672.3</v>
      </c>
      <c r="K90" s="21">
        <v>7921.9</v>
      </c>
      <c r="L90" s="21">
        <v>7307.6</v>
      </c>
      <c r="M90" s="21">
        <v>8588.6</v>
      </c>
      <c r="N90" s="21">
        <v>16.600000000000001</v>
      </c>
      <c r="O90" s="21">
        <v>15.3</v>
      </c>
      <c r="P90" s="22">
        <v>18</v>
      </c>
    </row>
    <row r="91" spans="1:16">
      <c r="A91" s="6" t="s">
        <v>818</v>
      </c>
      <c r="B91" s="55" t="s">
        <v>819</v>
      </c>
      <c r="C91" s="44">
        <v>15244.6</v>
      </c>
      <c r="D91" s="21">
        <v>1007.8</v>
      </c>
      <c r="E91" s="21">
        <v>813.5</v>
      </c>
      <c r="F91" s="21">
        <v>1213.0999999999999</v>
      </c>
      <c r="G91" s="21">
        <v>6.6</v>
      </c>
      <c r="H91" s="21">
        <v>5.3</v>
      </c>
      <c r="I91" s="22">
        <v>8</v>
      </c>
      <c r="J91" s="35">
        <v>22465.4</v>
      </c>
      <c r="K91" s="21">
        <v>3173.8</v>
      </c>
      <c r="L91" s="21">
        <v>2842.3</v>
      </c>
      <c r="M91" s="21">
        <v>3528.4</v>
      </c>
      <c r="N91" s="21">
        <v>14.1</v>
      </c>
      <c r="O91" s="21">
        <v>12.7</v>
      </c>
      <c r="P91" s="22">
        <v>15.7</v>
      </c>
    </row>
    <row r="92" spans="1:16">
      <c r="A92" s="6" t="s">
        <v>566</v>
      </c>
      <c r="B92" s="55" t="s">
        <v>567</v>
      </c>
      <c r="C92" s="44">
        <v>18923</v>
      </c>
      <c r="D92" s="21">
        <v>1626.4</v>
      </c>
      <c r="E92" s="21">
        <v>1341.7</v>
      </c>
      <c r="F92" s="21">
        <v>1923.6</v>
      </c>
      <c r="G92" s="21">
        <v>8.6</v>
      </c>
      <c r="H92" s="21">
        <v>7.1</v>
      </c>
      <c r="I92" s="22">
        <v>10.199999999999999</v>
      </c>
      <c r="J92" s="35">
        <v>36048</v>
      </c>
      <c r="K92" s="21">
        <v>6415.2</v>
      </c>
      <c r="L92" s="21">
        <v>5936.7</v>
      </c>
      <c r="M92" s="21">
        <v>6905.2</v>
      </c>
      <c r="N92" s="21">
        <v>17.8</v>
      </c>
      <c r="O92" s="21">
        <v>16.5</v>
      </c>
      <c r="P92" s="22">
        <v>19.2</v>
      </c>
    </row>
    <row r="93" spans="1:16">
      <c r="A93" s="6" t="s">
        <v>584</v>
      </c>
      <c r="B93" s="55" t="s">
        <v>585</v>
      </c>
      <c r="C93" s="44">
        <v>20692.599999999999</v>
      </c>
      <c r="D93" s="21">
        <v>1702.2</v>
      </c>
      <c r="E93" s="21">
        <v>1407.8</v>
      </c>
      <c r="F93" s="21">
        <v>2008.9</v>
      </c>
      <c r="G93" s="21">
        <v>8.1999999999999993</v>
      </c>
      <c r="H93" s="21">
        <v>6.8</v>
      </c>
      <c r="I93" s="22">
        <v>9.6999999999999993</v>
      </c>
      <c r="J93" s="35">
        <v>31035.4</v>
      </c>
      <c r="K93" s="21">
        <v>5321.5</v>
      </c>
      <c r="L93" s="21">
        <v>4942.8999999999996</v>
      </c>
      <c r="M93" s="21">
        <v>5735.8</v>
      </c>
      <c r="N93" s="21">
        <v>17.100000000000001</v>
      </c>
      <c r="O93" s="21">
        <v>15.9</v>
      </c>
      <c r="P93" s="22">
        <v>18.5</v>
      </c>
    </row>
    <row r="94" spans="1:16">
      <c r="A94" s="6" t="s">
        <v>688</v>
      </c>
      <c r="B94" s="55" t="s">
        <v>689</v>
      </c>
      <c r="C94" s="44">
        <v>22670.2</v>
      </c>
      <c r="D94" s="21">
        <v>1649.1</v>
      </c>
      <c r="E94" s="21">
        <v>1339.7</v>
      </c>
      <c r="F94" s="21">
        <v>1972.4</v>
      </c>
      <c r="G94" s="21">
        <v>7.3</v>
      </c>
      <c r="H94" s="21">
        <v>5.9</v>
      </c>
      <c r="I94" s="22">
        <v>8.6999999999999993</v>
      </c>
      <c r="J94" s="35">
        <v>38493.800000000003</v>
      </c>
      <c r="K94" s="21">
        <v>5938.4</v>
      </c>
      <c r="L94" s="21">
        <v>5378</v>
      </c>
      <c r="M94" s="21">
        <v>6546.5</v>
      </c>
      <c r="N94" s="21">
        <v>15.4</v>
      </c>
      <c r="O94" s="21">
        <v>14</v>
      </c>
      <c r="P94" s="22">
        <v>17</v>
      </c>
    </row>
    <row r="95" spans="1:16">
      <c r="A95" s="6" t="s">
        <v>288</v>
      </c>
      <c r="B95" s="55" t="s">
        <v>289</v>
      </c>
      <c r="C95" s="44">
        <v>15624</v>
      </c>
      <c r="D95" s="21">
        <v>1652.2</v>
      </c>
      <c r="E95" s="21">
        <v>1360.8</v>
      </c>
      <c r="F95" s="21">
        <v>1953.1</v>
      </c>
      <c r="G95" s="21">
        <v>10.6</v>
      </c>
      <c r="H95" s="21">
        <v>8.6999999999999993</v>
      </c>
      <c r="I95" s="22">
        <v>12.5</v>
      </c>
      <c r="J95" s="35">
        <v>36564</v>
      </c>
      <c r="K95" s="21">
        <v>7817.2</v>
      </c>
      <c r="L95" s="21">
        <v>7193.5</v>
      </c>
      <c r="M95" s="21">
        <v>8466.7999999999993</v>
      </c>
      <c r="N95" s="21">
        <v>21.4</v>
      </c>
      <c r="O95" s="21">
        <v>19.7</v>
      </c>
      <c r="P95" s="22">
        <v>23.2</v>
      </c>
    </row>
    <row r="96" spans="1:16">
      <c r="A96" s="6" t="s">
        <v>340</v>
      </c>
      <c r="B96" s="55" t="s">
        <v>341</v>
      </c>
      <c r="C96" s="44">
        <v>18389.7</v>
      </c>
      <c r="D96" s="21">
        <v>1802.7</v>
      </c>
      <c r="E96" s="21">
        <v>1492.6</v>
      </c>
      <c r="F96" s="21">
        <v>2124.9</v>
      </c>
      <c r="G96" s="21">
        <v>9.8000000000000007</v>
      </c>
      <c r="H96" s="21">
        <v>8.1</v>
      </c>
      <c r="I96" s="22">
        <v>11.6</v>
      </c>
      <c r="J96" s="35">
        <v>40660.300000000003</v>
      </c>
      <c r="K96" s="21">
        <v>8138.3</v>
      </c>
      <c r="L96" s="21">
        <v>7539.6</v>
      </c>
      <c r="M96" s="21">
        <v>8750</v>
      </c>
      <c r="N96" s="21">
        <v>20</v>
      </c>
      <c r="O96" s="21">
        <v>18.5</v>
      </c>
      <c r="P96" s="22">
        <v>21.5</v>
      </c>
    </row>
    <row r="97" spans="1:16">
      <c r="A97" s="6" t="s">
        <v>530</v>
      </c>
      <c r="B97" s="55" t="s">
        <v>531</v>
      </c>
      <c r="C97" s="44">
        <v>16113.2</v>
      </c>
      <c r="D97" s="21">
        <v>1342.8</v>
      </c>
      <c r="E97" s="21">
        <v>1097.7</v>
      </c>
      <c r="F97" s="21">
        <v>1598.2</v>
      </c>
      <c r="G97" s="21">
        <v>8.3000000000000007</v>
      </c>
      <c r="H97" s="21">
        <v>6.8</v>
      </c>
      <c r="I97" s="22">
        <v>9.9</v>
      </c>
      <c r="J97" s="35">
        <v>31667.8</v>
      </c>
      <c r="K97" s="21">
        <v>5517.2</v>
      </c>
      <c r="L97" s="21">
        <v>5036.2</v>
      </c>
      <c r="M97" s="21">
        <v>6024.2</v>
      </c>
      <c r="N97" s="21">
        <v>17.399999999999999</v>
      </c>
      <c r="O97" s="21">
        <v>15.9</v>
      </c>
      <c r="P97" s="22">
        <v>19</v>
      </c>
    </row>
    <row r="98" spans="1:16">
      <c r="A98" s="6" t="s">
        <v>568</v>
      </c>
      <c r="B98" s="55" t="s">
        <v>569</v>
      </c>
      <c r="C98" s="44">
        <v>16267.7</v>
      </c>
      <c r="D98" s="21">
        <v>1320.2</v>
      </c>
      <c r="E98" s="21">
        <v>1088.4000000000001</v>
      </c>
      <c r="F98" s="21">
        <v>1559.8</v>
      </c>
      <c r="G98" s="21">
        <v>8.1</v>
      </c>
      <c r="H98" s="21">
        <v>6.7</v>
      </c>
      <c r="I98" s="22">
        <v>9.6</v>
      </c>
      <c r="J98" s="35">
        <v>32802.300000000003</v>
      </c>
      <c r="K98" s="21">
        <v>5562.5</v>
      </c>
      <c r="L98" s="21">
        <v>5150</v>
      </c>
      <c r="M98" s="21">
        <v>5995.8</v>
      </c>
      <c r="N98" s="21">
        <v>17</v>
      </c>
      <c r="O98" s="21">
        <v>15.7</v>
      </c>
      <c r="P98" s="22">
        <v>18.3</v>
      </c>
    </row>
    <row r="99" spans="1:16">
      <c r="A99" s="6" t="s">
        <v>406</v>
      </c>
      <c r="B99" s="55" t="s">
        <v>407</v>
      </c>
      <c r="C99" s="44">
        <v>24599.5</v>
      </c>
      <c r="D99" s="21">
        <v>2397</v>
      </c>
      <c r="E99" s="21">
        <v>1977</v>
      </c>
      <c r="F99" s="21">
        <v>2841.9</v>
      </c>
      <c r="G99" s="21">
        <v>9.6999999999999993</v>
      </c>
      <c r="H99" s="21">
        <v>8</v>
      </c>
      <c r="I99" s="22">
        <v>11.6</v>
      </c>
      <c r="J99" s="35">
        <v>67905.5</v>
      </c>
      <c r="K99" s="21">
        <v>13484.4</v>
      </c>
      <c r="L99" s="21">
        <v>12361.9</v>
      </c>
      <c r="M99" s="21">
        <v>14619.6</v>
      </c>
      <c r="N99" s="21">
        <v>19.899999999999999</v>
      </c>
      <c r="O99" s="21">
        <v>18.2</v>
      </c>
      <c r="P99" s="22">
        <v>21.5</v>
      </c>
    </row>
    <row r="100" spans="1:16">
      <c r="A100" s="6" t="s">
        <v>616</v>
      </c>
      <c r="B100" s="55" t="s">
        <v>617</v>
      </c>
      <c r="C100" s="44">
        <v>18206.5</v>
      </c>
      <c r="D100" s="21">
        <v>1415.1</v>
      </c>
      <c r="E100" s="21">
        <v>1160</v>
      </c>
      <c r="F100" s="21">
        <v>1677.1</v>
      </c>
      <c r="G100" s="21">
        <v>7.8</v>
      </c>
      <c r="H100" s="21">
        <v>6.4</v>
      </c>
      <c r="I100" s="22">
        <v>9.1999999999999993</v>
      </c>
      <c r="J100" s="35">
        <v>39878.5</v>
      </c>
      <c r="K100" s="21">
        <v>6523.9</v>
      </c>
      <c r="L100" s="21">
        <v>6012.7</v>
      </c>
      <c r="M100" s="21">
        <v>7072.3</v>
      </c>
      <c r="N100" s="21">
        <v>16.399999999999999</v>
      </c>
      <c r="O100" s="21">
        <v>15.1</v>
      </c>
      <c r="P100" s="22">
        <v>17.7</v>
      </c>
    </row>
    <row r="101" spans="1:16">
      <c r="A101" s="6" t="s">
        <v>598</v>
      </c>
      <c r="B101" s="55" t="s">
        <v>599</v>
      </c>
      <c r="C101" s="44">
        <v>18100.599999999999</v>
      </c>
      <c r="D101" s="21">
        <v>1573.7</v>
      </c>
      <c r="E101" s="21">
        <v>1296.2</v>
      </c>
      <c r="F101" s="21">
        <v>1869.6</v>
      </c>
      <c r="G101" s="21">
        <v>8.6999999999999993</v>
      </c>
      <c r="H101" s="21">
        <v>7.2</v>
      </c>
      <c r="I101" s="22">
        <v>10.3</v>
      </c>
      <c r="J101" s="35">
        <v>39126.400000000001</v>
      </c>
      <c r="K101" s="21">
        <v>7019.5</v>
      </c>
      <c r="L101" s="21">
        <v>6441.9</v>
      </c>
      <c r="M101" s="21">
        <v>7614.2</v>
      </c>
      <c r="N101" s="21">
        <v>17.899999999999999</v>
      </c>
      <c r="O101" s="21">
        <v>16.5</v>
      </c>
      <c r="P101" s="22">
        <v>19.5</v>
      </c>
    </row>
    <row r="102" spans="1:16">
      <c r="A102" s="6" t="s">
        <v>394</v>
      </c>
      <c r="B102" s="55" t="s">
        <v>395</v>
      </c>
      <c r="C102" s="44">
        <v>12722.8</v>
      </c>
      <c r="D102" s="21">
        <v>1153.9000000000001</v>
      </c>
      <c r="E102" s="21">
        <v>954.8</v>
      </c>
      <c r="F102" s="21">
        <v>1359.6</v>
      </c>
      <c r="G102" s="21">
        <v>9.1</v>
      </c>
      <c r="H102" s="21">
        <v>7.5</v>
      </c>
      <c r="I102" s="22">
        <v>10.7</v>
      </c>
      <c r="J102" s="35">
        <v>27578.2</v>
      </c>
      <c r="K102" s="21">
        <v>5155.3999999999996</v>
      </c>
      <c r="L102" s="21">
        <v>4793.8</v>
      </c>
      <c r="M102" s="21">
        <v>5535.1</v>
      </c>
      <c r="N102" s="21">
        <v>18.7</v>
      </c>
      <c r="O102" s="21">
        <v>17.399999999999999</v>
      </c>
      <c r="P102" s="22">
        <v>20.100000000000001</v>
      </c>
    </row>
    <row r="103" spans="1:16">
      <c r="A103" s="6" t="s">
        <v>544</v>
      </c>
      <c r="B103" s="55" t="s">
        <v>545</v>
      </c>
      <c r="C103" s="44">
        <v>17351.3</v>
      </c>
      <c r="D103" s="21">
        <v>1561.5</v>
      </c>
      <c r="E103" s="21">
        <v>1292.0999999999999</v>
      </c>
      <c r="F103" s="21">
        <v>1843.5</v>
      </c>
      <c r="G103" s="21">
        <v>9</v>
      </c>
      <c r="H103" s="21">
        <v>7.4</v>
      </c>
      <c r="I103" s="22">
        <v>10.6</v>
      </c>
      <c r="J103" s="35">
        <v>28362.7</v>
      </c>
      <c r="K103" s="21">
        <v>5251.5</v>
      </c>
      <c r="L103" s="21">
        <v>4849.1000000000004</v>
      </c>
      <c r="M103" s="21">
        <v>5655</v>
      </c>
      <c r="N103" s="21">
        <v>18.5</v>
      </c>
      <c r="O103" s="21">
        <v>17.100000000000001</v>
      </c>
      <c r="P103" s="22">
        <v>19.899999999999999</v>
      </c>
    </row>
    <row r="104" spans="1:16">
      <c r="A104" s="6" t="s">
        <v>286</v>
      </c>
      <c r="B104" s="55" t="s">
        <v>287</v>
      </c>
      <c r="C104" s="44">
        <v>15213.1</v>
      </c>
      <c r="D104" s="21">
        <v>1686.5</v>
      </c>
      <c r="E104" s="21">
        <v>1392.5</v>
      </c>
      <c r="F104" s="21">
        <v>1997.9</v>
      </c>
      <c r="G104" s="21">
        <v>11.1</v>
      </c>
      <c r="H104" s="21">
        <v>9.1999999999999993</v>
      </c>
      <c r="I104" s="22">
        <v>13.1</v>
      </c>
      <c r="J104" s="35">
        <v>36340.9</v>
      </c>
      <c r="K104" s="21">
        <v>8077.4</v>
      </c>
      <c r="L104" s="21">
        <v>7432.5</v>
      </c>
      <c r="M104" s="21">
        <v>8736.4</v>
      </c>
      <c r="N104" s="21">
        <v>22.2</v>
      </c>
      <c r="O104" s="21">
        <v>20.5</v>
      </c>
      <c r="P104" s="22">
        <v>24</v>
      </c>
    </row>
    <row r="105" spans="1:16">
      <c r="A105" s="6" t="s">
        <v>690</v>
      </c>
      <c r="B105" s="55" t="s">
        <v>691</v>
      </c>
      <c r="C105" s="44">
        <v>40423.199999999997</v>
      </c>
      <c r="D105" s="21">
        <v>3428.9</v>
      </c>
      <c r="E105" s="21">
        <v>2810</v>
      </c>
      <c r="F105" s="21">
        <v>4086.9</v>
      </c>
      <c r="G105" s="21">
        <v>8.5</v>
      </c>
      <c r="H105" s="21">
        <v>7</v>
      </c>
      <c r="I105" s="22">
        <v>10.1</v>
      </c>
      <c r="J105" s="35">
        <v>61117.8</v>
      </c>
      <c r="K105" s="21">
        <v>10760.3</v>
      </c>
      <c r="L105" s="21">
        <v>9765.2999999999993</v>
      </c>
      <c r="M105" s="21">
        <v>11779.2</v>
      </c>
      <c r="N105" s="21">
        <v>17.600000000000001</v>
      </c>
      <c r="O105" s="21">
        <v>16</v>
      </c>
      <c r="P105" s="22">
        <v>19.3</v>
      </c>
    </row>
    <row r="106" spans="1:16">
      <c r="A106" s="6" t="s">
        <v>840</v>
      </c>
      <c r="B106" s="55" t="s">
        <v>841</v>
      </c>
      <c r="C106" s="44">
        <v>29904.400000000001</v>
      </c>
      <c r="D106" s="21">
        <v>2007.3</v>
      </c>
      <c r="E106" s="21">
        <v>1632.3</v>
      </c>
      <c r="F106" s="21">
        <v>2401.8000000000002</v>
      </c>
      <c r="G106" s="21">
        <v>6.7</v>
      </c>
      <c r="H106" s="21">
        <v>5.5</v>
      </c>
      <c r="I106" s="22">
        <v>8</v>
      </c>
      <c r="J106" s="35">
        <v>33642.6</v>
      </c>
      <c r="K106" s="21">
        <v>4828</v>
      </c>
      <c r="L106" s="21">
        <v>4381.1000000000004</v>
      </c>
      <c r="M106" s="21">
        <v>5305</v>
      </c>
      <c r="N106" s="21">
        <v>14.4</v>
      </c>
      <c r="O106" s="21">
        <v>13</v>
      </c>
      <c r="P106" s="22">
        <v>15.8</v>
      </c>
    </row>
    <row r="107" spans="1:16">
      <c r="A107" s="6" t="s">
        <v>600</v>
      </c>
      <c r="B107" s="55" t="s">
        <v>601</v>
      </c>
      <c r="C107" s="44">
        <v>32116.7</v>
      </c>
      <c r="D107" s="21">
        <v>3167.8</v>
      </c>
      <c r="E107" s="21">
        <v>2582.4</v>
      </c>
      <c r="F107" s="21">
        <v>3826.5</v>
      </c>
      <c r="G107" s="21">
        <v>9.9</v>
      </c>
      <c r="H107" s="21">
        <v>8</v>
      </c>
      <c r="I107" s="22">
        <v>11.9</v>
      </c>
      <c r="J107" s="35">
        <v>44967.3</v>
      </c>
      <c r="K107" s="21">
        <v>9059.7999999999993</v>
      </c>
      <c r="L107" s="21">
        <v>8078.6</v>
      </c>
      <c r="M107" s="21">
        <v>10058.9</v>
      </c>
      <c r="N107" s="21">
        <v>20.100000000000001</v>
      </c>
      <c r="O107" s="21">
        <v>18</v>
      </c>
      <c r="P107" s="22">
        <v>22.4</v>
      </c>
    </row>
    <row r="108" spans="1:16">
      <c r="A108" s="6" t="s">
        <v>350</v>
      </c>
      <c r="B108" s="55" t="s">
        <v>351</v>
      </c>
      <c r="C108" s="44">
        <v>15714.9</v>
      </c>
      <c r="D108" s="21">
        <v>1636.1</v>
      </c>
      <c r="E108" s="21">
        <v>1346.8</v>
      </c>
      <c r="F108" s="21">
        <v>1959.6</v>
      </c>
      <c r="G108" s="21">
        <v>10.4</v>
      </c>
      <c r="H108" s="21">
        <v>8.6</v>
      </c>
      <c r="I108" s="22">
        <v>12.5</v>
      </c>
      <c r="J108" s="35">
        <v>43861.1</v>
      </c>
      <c r="K108" s="21">
        <v>9207.1</v>
      </c>
      <c r="L108" s="21">
        <v>8387</v>
      </c>
      <c r="M108" s="21">
        <v>10068.200000000001</v>
      </c>
      <c r="N108" s="21">
        <v>21</v>
      </c>
      <c r="O108" s="21">
        <v>19.100000000000001</v>
      </c>
      <c r="P108" s="22">
        <v>23</v>
      </c>
    </row>
    <row r="109" spans="1:16">
      <c r="A109" s="6" t="s">
        <v>726</v>
      </c>
      <c r="B109" s="55" t="s">
        <v>727</v>
      </c>
      <c r="C109" s="44">
        <v>34560.699999999997</v>
      </c>
      <c r="D109" s="21">
        <v>2852.8</v>
      </c>
      <c r="E109" s="21">
        <v>2349.6999999999998</v>
      </c>
      <c r="F109" s="21">
        <v>3381.9</v>
      </c>
      <c r="G109" s="21">
        <v>8.3000000000000007</v>
      </c>
      <c r="H109" s="21">
        <v>6.8</v>
      </c>
      <c r="I109" s="22">
        <v>9.8000000000000007</v>
      </c>
      <c r="J109" s="35">
        <v>29028.3</v>
      </c>
      <c r="K109" s="21">
        <v>4986.8</v>
      </c>
      <c r="L109" s="21">
        <v>4550.8999999999996</v>
      </c>
      <c r="M109" s="21">
        <v>5434.9</v>
      </c>
      <c r="N109" s="21">
        <v>17.2</v>
      </c>
      <c r="O109" s="21">
        <v>15.7</v>
      </c>
      <c r="P109" s="22">
        <v>18.7</v>
      </c>
    </row>
    <row r="110" spans="1:16">
      <c r="A110" s="6" t="s">
        <v>728</v>
      </c>
      <c r="B110" s="55" t="s">
        <v>729</v>
      </c>
      <c r="C110" s="44">
        <v>18765</v>
      </c>
      <c r="D110" s="21">
        <v>1301.7</v>
      </c>
      <c r="E110" s="21">
        <v>1060</v>
      </c>
      <c r="F110" s="21">
        <v>1559.5</v>
      </c>
      <c r="G110" s="21">
        <v>6.9</v>
      </c>
      <c r="H110" s="21">
        <v>5.6</v>
      </c>
      <c r="I110" s="22">
        <v>8.3000000000000007</v>
      </c>
      <c r="J110" s="35">
        <v>33971</v>
      </c>
      <c r="K110" s="21">
        <v>5026.3</v>
      </c>
      <c r="L110" s="21">
        <v>4562.2</v>
      </c>
      <c r="M110" s="21">
        <v>5548</v>
      </c>
      <c r="N110" s="21">
        <v>14.8</v>
      </c>
      <c r="O110" s="21">
        <v>13.4</v>
      </c>
      <c r="P110" s="22">
        <v>16.3</v>
      </c>
    </row>
    <row r="111" spans="1:16">
      <c r="A111" s="6" t="s">
        <v>632</v>
      </c>
      <c r="B111" s="55" t="s">
        <v>633</v>
      </c>
      <c r="C111" s="44">
        <v>44699.199999999997</v>
      </c>
      <c r="D111" s="21">
        <v>4047.6</v>
      </c>
      <c r="E111" s="21">
        <v>3323.3</v>
      </c>
      <c r="F111" s="21">
        <v>4841.3999999999996</v>
      </c>
      <c r="G111" s="21">
        <v>9.1</v>
      </c>
      <c r="H111" s="21">
        <v>7.4</v>
      </c>
      <c r="I111" s="22">
        <v>10.8</v>
      </c>
      <c r="J111" s="35">
        <v>51158.8</v>
      </c>
      <c r="K111" s="21">
        <v>9538.5</v>
      </c>
      <c r="L111" s="21">
        <v>8648</v>
      </c>
      <c r="M111" s="21">
        <v>10472.4</v>
      </c>
      <c r="N111" s="21">
        <v>18.600000000000001</v>
      </c>
      <c r="O111" s="21">
        <v>16.899999999999999</v>
      </c>
      <c r="P111" s="22">
        <v>20.5</v>
      </c>
    </row>
    <row r="112" spans="1:16">
      <c r="A112" s="6" t="s">
        <v>436</v>
      </c>
      <c r="B112" s="55" t="s">
        <v>437</v>
      </c>
      <c r="C112" s="44">
        <v>10208.299999999999</v>
      </c>
      <c r="D112" s="21">
        <v>904.7</v>
      </c>
      <c r="E112" s="21">
        <v>735</v>
      </c>
      <c r="F112" s="21">
        <v>1078.9000000000001</v>
      </c>
      <c r="G112" s="21">
        <v>8.9</v>
      </c>
      <c r="H112" s="21">
        <v>7.2</v>
      </c>
      <c r="I112" s="22">
        <v>10.6</v>
      </c>
      <c r="J112" s="35">
        <v>26585.7</v>
      </c>
      <c r="K112" s="21">
        <v>4879.1000000000004</v>
      </c>
      <c r="L112" s="21">
        <v>4423.5</v>
      </c>
      <c r="M112" s="21">
        <v>5366.7</v>
      </c>
      <c r="N112" s="21">
        <v>18.399999999999999</v>
      </c>
      <c r="O112" s="21">
        <v>16.600000000000001</v>
      </c>
      <c r="P112" s="22">
        <v>20.2</v>
      </c>
    </row>
    <row r="113" spans="1:16">
      <c r="A113" s="6" t="s">
        <v>820</v>
      </c>
      <c r="B113" s="55" t="s">
        <v>821</v>
      </c>
      <c r="C113" s="44">
        <v>43983.199999999997</v>
      </c>
      <c r="D113" s="21">
        <v>3081.8</v>
      </c>
      <c r="E113" s="21">
        <v>2519.6999999999998</v>
      </c>
      <c r="F113" s="21">
        <v>3672</v>
      </c>
      <c r="G113" s="21">
        <v>7</v>
      </c>
      <c r="H113" s="21">
        <v>5.7</v>
      </c>
      <c r="I113" s="22">
        <v>8.3000000000000007</v>
      </c>
      <c r="J113" s="35">
        <v>61973.8</v>
      </c>
      <c r="K113" s="21">
        <v>9242.9</v>
      </c>
      <c r="L113" s="21">
        <v>8438</v>
      </c>
      <c r="M113" s="21">
        <v>10105.4</v>
      </c>
      <c r="N113" s="21">
        <v>14.9</v>
      </c>
      <c r="O113" s="21">
        <v>13.6</v>
      </c>
      <c r="P113" s="22">
        <v>16.3</v>
      </c>
    </row>
    <row r="114" spans="1:16">
      <c r="A114" s="6" t="s">
        <v>822</v>
      </c>
      <c r="B114" s="55" t="s">
        <v>823</v>
      </c>
      <c r="C114" s="44">
        <v>17875.2</v>
      </c>
      <c r="D114" s="21">
        <v>1153</v>
      </c>
      <c r="E114" s="21">
        <v>916.7</v>
      </c>
      <c r="F114" s="21">
        <v>1406.2</v>
      </c>
      <c r="G114" s="21">
        <v>6.5</v>
      </c>
      <c r="H114" s="21">
        <v>5.0999999999999996</v>
      </c>
      <c r="I114" s="22">
        <v>7.9</v>
      </c>
      <c r="J114" s="35">
        <v>31677.8</v>
      </c>
      <c r="K114" s="21">
        <v>4385.8</v>
      </c>
      <c r="L114" s="21">
        <v>3852.6</v>
      </c>
      <c r="M114" s="21">
        <v>4951.1000000000004</v>
      </c>
      <c r="N114" s="21">
        <v>13.8</v>
      </c>
      <c r="O114" s="21">
        <v>12.2</v>
      </c>
      <c r="P114" s="22">
        <v>15.6</v>
      </c>
    </row>
    <row r="115" spans="1:16">
      <c r="A115" s="6" t="s">
        <v>294</v>
      </c>
      <c r="B115" s="55" t="s">
        <v>295</v>
      </c>
      <c r="C115" s="44">
        <v>10220.5</v>
      </c>
      <c r="D115" s="21">
        <v>1105.7</v>
      </c>
      <c r="E115" s="21">
        <v>911.5</v>
      </c>
      <c r="F115" s="21">
        <v>1322.3</v>
      </c>
      <c r="G115" s="21">
        <v>10.8</v>
      </c>
      <c r="H115" s="21">
        <v>8.9</v>
      </c>
      <c r="I115" s="22">
        <v>12.9</v>
      </c>
      <c r="J115" s="35">
        <v>34639.5</v>
      </c>
      <c r="K115" s="21">
        <v>7519.2</v>
      </c>
      <c r="L115" s="21">
        <v>6848.8</v>
      </c>
      <c r="M115" s="21">
        <v>8204</v>
      </c>
      <c r="N115" s="21">
        <v>21.7</v>
      </c>
      <c r="O115" s="21">
        <v>19.8</v>
      </c>
      <c r="P115" s="22">
        <v>23.7</v>
      </c>
    </row>
    <row r="116" spans="1:16">
      <c r="A116" s="6" t="s">
        <v>332</v>
      </c>
      <c r="B116" s="55" t="s">
        <v>333</v>
      </c>
      <c r="C116" s="44">
        <v>16385.2</v>
      </c>
      <c r="D116" s="21">
        <v>1769.2</v>
      </c>
      <c r="E116" s="21">
        <v>1461.9</v>
      </c>
      <c r="F116" s="21">
        <v>2106</v>
      </c>
      <c r="G116" s="21">
        <v>10.8</v>
      </c>
      <c r="H116" s="21">
        <v>8.9</v>
      </c>
      <c r="I116" s="22">
        <v>12.9</v>
      </c>
      <c r="J116" s="35">
        <v>27860.799999999999</v>
      </c>
      <c r="K116" s="21">
        <v>6048.7</v>
      </c>
      <c r="L116" s="21">
        <v>5535.1</v>
      </c>
      <c r="M116" s="21">
        <v>6582.2</v>
      </c>
      <c r="N116" s="21">
        <v>21.7</v>
      </c>
      <c r="O116" s="21">
        <v>19.899999999999999</v>
      </c>
      <c r="P116" s="22">
        <v>23.6</v>
      </c>
    </row>
    <row r="117" spans="1:16">
      <c r="A117" s="6" t="s">
        <v>344</v>
      </c>
      <c r="B117" s="55" t="s">
        <v>345</v>
      </c>
      <c r="C117" s="44">
        <v>18076.8</v>
      </c>
      <c r="D117" s="21">
        <v>1704.8</v>
      </c>
      <c r="E117" s="21">
        <v>1411.9</v>
      </c>
      <c r="F117" s="21">
        <v>2014.9</v>
      </c>
      <c r="G117" s="21">
        <v>9.4</v>
      </c>
      <c r="H117" s="21">
        <v>7.8</v>
      </c>
      <c r="I117" s="22">
        <v>11.1</v>
      </c>
      <c r="J117" s="35">
        <v>46794.2</v>
      </c>
      <c r="K117" s="21">
        <v>9024.6</v>
      </c>
      <c r="L117" s="21">
        <v>8357.9</v>
      </c>
      <c r="M117" s="21">
        <v>9695.6</v>
      </c>
      <c r="N117" s="21">
        <v>19.3</v>
      </c>
      <c r="O117" s="21">
        <v>17.899999999999999</v>
      </c>
      <c r="P117" s="22">
        <v>20.7</v>
      </c>
    </row>
    <row r="118" spans="1:16">
      <c r="A118" s="6" t="s">
        <v>730</v>
      </c>
      <c r="B118" s="55" t="s">
        <v>731</v>
      </c>
      <c r="C118" s="44">
        <v>38789.699999999997</v>
      </c>
      <c r="D118" s="21">
        <v>3003.7</v>
      </c>
      <c r="E118" s="21">
        <v>2459.3000000000002</v>
      </c>
      <c r="F118" s="21">
        <v>3568.7</v>
      </c>
      <c r="G118" s="21">
        <v>7.7</v>
      </c>
      <c r="H118" s="21">
        <v>6.3</v>
      </c>
      <c r="I118" s="22">
        <v>9.1999999999999993</v>
      </c>
      <c r="J118" s="35">
        <v>74573.3</v>
      </c>
      <c r="K118" s="21">
        <v>12148</v>
      </c>
      <c r="L118" s="21">
        <v>11126.3</v>
      </c>
      <c r="M118" s="21">
        <v>13205.5</v>
      </c>
      <c r="N118" s="21">
        <v>16.3</v>
      </c>
      <c r="O118" s="21">
        <v>14.9</v>
      </c>
      <c r="P118" s="22">
        <v>17.7</v>
      </c>
    </row>
    <row r="119" spans="1:16">
      <c r="A119" s="6" t="s">
        <v>498</v>
      </c>
      <c r="B119" s="55" t="s">
        <v>499</v>
      </c>
      <c r="C119" s="44">
        <v>42825.3</v>
      </c>
      <c r="D119" s="21">
        <v>3703.6</v>
      </c>
      <c r="E119" s="21">
        <v>3049.2</v>
      </c>
      <c r="F119" s="21">
        <v>4386.8999999999996</v>
      </c>
      <c r="G119" s="21">
        <v>8.6</v>
      </c>
      <c r="H119" s="21">
        <v>7.1</v>
      </c>
      <c r="I119" s="22">
        <v>10.199999999999999</v>
      </c>
      <c r="J119" s="35">
        <v>60702.7</v>
      </c>
      <c r="K119" s="21">
        <v>10923</v>
      </c>
      <c r="L119" s="21">
        <v>10083.5</v>
      </c>
      <c r="M119" s="21">
        <v>11816.6</v>
      </c>
      <c r="N119" s="21">
        <v>18</v>
      </c>
      <c r="O119" s="21">
        <v>16.600000000000001</v>
      </c>
      <c r="P119" s="22">
        <v>19.5</v>
      </c>
    </row>
    <row r="120" spans="1:16">
      <c r="A120" s="6" t="s">
        <v>654</v>
      </c>
      <c r="B120" s="55" t="s">
        <v>655</v>
      </c>
      <c r="C120" s="44">
        <v>20354.900000000001</v>
      </c>
      <c r="D120" s="21">
        <v>1533.6</v>
      </c>
      <c r="E120" s="21">
        <v>1257.5</v>
      </c>
      <c r="F120" s="21">
        <v>1816.1</v>
      </c>
      <c r="G120" s="21">
        <v>7.5</v>
      </c>
      <c r="H120" s="21">
        <v>6.2</v>
      </c>
      <c r="I120" s="22">
        <v>8.9</v>
      </c>
      <c r="J120" s="35">
        <v>29225.1</v>
      </c>
      <c r="K120" s="21">
        <v>4639</v>
      </c>
      <c r="L120" s="21">
        <v>4275.8999999999996</v>
      </c>
      <c r="M120" s="21">
        <v>5039.7</v>
      </c>
      <c r="N120" s="21">
        <v>15.9</v>
      </c>
      <c r="O120" s="21">
        <v>14.6</v>
      </c>
      <c r="P120" s="22">
        <v>17.2</v>
      </c>
    </row>
    <row r="121" spans="1:16">
      <c r="A121" s="6" t="s">
        <v>692</v>
      </c>
      <c r="B121" s="55" t="s">
        <v>693</v>
      </c>
      <c r="C121" s="44">
        <v>16794.3</v>
      </c>
      <c r="D121" s="21">
        <v>1260.9000000000001</v>
      </c>
      <c r="E121" s="21">
        <v>1037.2</v>
      </c>
      <c r="F121" s="21">
        <v>1494.3</v>
      </c>
      <c r="G121" s="21">
        <v>7.5</v>
      </c>
      <c r="H121" s="21">
        <v>6.2</v>
      </c>
      <c r="I121" s="22">
        <v>8.9</v>
      </c>
      <c r="J121" s="35">
        <v>31214.7</v>
      </c>
      <c r="K121" s="21">
        <v>4949.1000000000004</v>
      </c>
      <c r="L121" s="21">
        <v>4555.3999999999996</v>
      </c>
      <c r="M121" s="21">
        <v>5356.7</v>
      </c>
      <c r="N121" s="21">
        <v>15.9</v>
      </c>
      <c r="O121" s="21">
        <v>14.6</v>
      </c>
      <c r="P121" s="22">
        <v>17.2</v>
      </c>
    </row>
    <row r="122" spans="1:16">
      <c r="A122" s="6" t="s">
        <v>834</v>
      </c>
      <c r="B122" s="55" t="s">
        <v>835</v>
      </c>
      <c r="C122" s="44">
        <v>44212.7</v>
      </c>
      <c r="D122" s="21">
        <v>3255.1</v>
      </c>
      <c r="E122" s="21">
        <v>2659</v>
      </c>
      <c r="F122" s="21">
        <v>3871.2</v>
      </c>
      <c r="G122" s="21">
        <v>7.4</v>
      </c>
      <c r="H122" s="21">
        <v>6</v>
      </c>
      <c r="I122" s="22">
        <v>8.8000000000000007</v>
      </c>
      <c r="J122" s="35">
        <v>75422.3</v>
      </c>
      <c r="K122" s="21">
        <v>11735.7</v>
      </c>
      <c r="L122" s="21">
        <v>10632</v>
      </c>
      <c r="M122" s="21">
        <v>12858.5</v>
      </c>
      <c r="N122" s="21">
        <v>15.6</v>
      </c>
      <c r="O122" s="21">
        <v>14.1</v>
      </c>
      <c r="P122" s="22">
        <v>17</v>
      </c>
    </row>
    <row r="123" spans="1:16">
      <c r="A123" s="6" t="s">
        <v>656</v>
      </c>
      <c r="B123" s="55" t="s">
        <v>657</v>
      </c>
      <c r="C123" s="44">
        <v>20716.3</v>
      </c>
      <c r="D123" s="21">
        <v>1580.5</v>
      </c>
      <c r="E123" s="21">
        <v>1295.4000000000001</v>
      </c>
      <c r="F123" s="21">
        <v>1875.8</v>
      </c>
      <c r="G123" s="21">
        <v>7.6</v>
      </c>
      <c r="H123" s="21">
        <v>6.3</v>
      </c>
      <c r="I123" s="22">
        <v>9.1</v>
      </c>
      <c r="J123" s="35">
        <v>37211.699999999997</v>
      </c>
      <c r="K123" s="21">
        <v>5983.1</v>
      </c>
      <c r="L123" s="21">
        <v>5509</v>
      </c>
      <c r="M123" s="21">
        <v>6500.2</v>
      </c>
      <c r="N123" s="21">
        <v>16.100000000000001</v>
      </c>
      <c r="O123" s="21">
        <v>14.8</v>
      </c>
      <c r="P123" s="22">
        <v>17.5</v>
      </c>
    </row>
    <row r="124" spans="1:16">
      <c r="A124" s="6" t="s">
        <v>732</v>
      </c>
      <c r="B124" s="55" t="s">
        <v>733</v>
      </c>
      <c r="C124" s="44">
        <v>30596.3</v>
      </c>
      <c r="D124" s="21">
        <v>2170.1999999999998</v>
      </c>
      <c r="E124" s="21">
        <v>1770.8</v>
      </c>
      <c r="F124" s="21">
        <v>2590.6</v>
      </c>
      <c r="G124" s="21">
        <v>7.1</v>
      </c>
      <c r="H124" s="21">
        <v>5.8</v>
      </c>
      <c r="I124" s="22">
        <v>8.5</v>
      </c>
      <c r="J124" s="35">
        <v>46496.7</v>
      </c>
      <c r="K124" s="21">
        <v>7022</v>
      </c>
      <c r="L124" s="21">
        <v>6419.6</v>
      </c>
      <c r="M124" s="21">
        <v>7670</v>
      </c>
      <c r="N124" s="21">
        <v>15.1</v>
      </c>
      <c r="O124" s="21">
        <v>13.8</v>
      </c>
      <c r="P124" s="22">
        <v>16.5</v>
      </c>
    </row>
    <row r="125" spans="1:16">
      <c r="A125" s="6" t="s">
        <v>842</v>
      </c>
      <c r="B125" s="55" t="s">
        <v>843</v>
      </c>
      <c r="C125" s="44">
        <v>46175.3</v>
      </c>
      <c r="D125" s="21">
        <v>3513.8</v>
      </c>
      <c r="E125" s="21">
        <v>2851.7</v>
      </c>
      <c r="F125" s="21">
        <v>4204.8</v>
      </c>
      <c r="G125" s="21">
        <v>7.6</v>
      </c>
      <c r="H125" s="21">
        <v>6.2</v>
      </c>
      <c r="I125" s="22">
        <v>9.1</v>
      </c>
      <c r="J125" s="35">
        <v>64018.7</v>
      </c>
      <c r="K125" s="21">
        <v>10275.799999999999</v>
      </c>
      <c r="L125" s="21">
        <v>9226.1</v>
      </c>
      <c r="M125" s="21">
        <v>11363.4</v>
      </c>
      <c r="N125" s="21">
        <v>16.100000000000001</v>
      </c>
      <c r="O125" s="21">
        <v>14.4</v>
      </c>
      <c r="P125" s="22">
        <v>17.8</v>
      </c>
    </row>
    <row r="126" spans="1:16">
      <c r="A126" s="6" t="s">
        <v>682</v>
      </c>
      <c r="B126" s="55" t="s">
        <v>683</v>
      </c>
      <c r="C126" s="44">
        <v>30019.5</v>
      </c>
      <c r="D126" s="21">
        <v>2199.6</v>
      </c>
      <c r="E126" s="21">
        <v>1798.1</v>
      </c>
      <c r="F126" s="21">
        <v>2618.4</v>
      </c>
      <c r="G126" s="21">
        <v>7.3</v>
      </c>
      <c r="H126" s="21">
        <v>6</v>
      </c>
      <c r="I126" s="22">
        <v>8.6999999999999993</v>
      </c>
      <c r="J126" s="35">
        <v>59522.5</v>
      </c>
      <c r="K126" s="21">
        <v>9238.5</v>
      </c>
      <c r="L126" s="21">
        <v>8491.1</v>
      </c>
      <c r="M126" s="21">
        <v>10041.9</v>
      </c>
      <c r="N126" s="21">
        <v>15.5</v>
      </c>
      <c r="O126" s="21">
        <v>14.3</v>
      </c>
      <c r="P126" s="22">
        <v>16.899999999999999</v>
      </c>
    </row>
    <row r="127" spans="1:16">
      <c r="A127" s="6" t="s">
        <v>352</v>
      </c>
      <c r="B127" s="55" t="s">
        <v>353</v>
      </c>
      <c r="C127" s="44">
        <v>12127.2</v>
      </c>
      <c r="D127" s="21">
        <v>1287</v>
      </c>
      <c r="E127" s="21">
        <v>1062.4000000000001</v>
      </c>
      <c r="F127" s="21">
        <v>1535.2</v>
      </c>
      <c r="G127" s="21">
        <v>10.6</v>
      </c>
      <c r="H127" s="21">
        <v>8.8000000000000007</v>
      </c>
      <c r="I127" s="22">
        <v>12.7</v>
      </c>
      <c r="J127" s="35">
        <v>24504.799999999999</v>
      </c>
      <c r="K127" s="21">
        <v>5233.2</v>
      </c>
      <c r="L127" s="21">
        <v>4784.3</v>
      </c>
      <c r="M127" s="21">
        <v>5693.3</v>
      </c>
      <c r="N127" s="21">
        <v>21.4</v>
      </c>
      <c r="O127" s="21">
        <v>19.5</v>
      </c>
      <c r="P127" s="22">
        <v>23.2</v>
      </c>
    </row>
    <row r="128" spans="1:16">
      <c r="A128" s="6" t="s">
        <v>546</v>
      </c>
      <c r="B128" s="55" t="s">
        <v>547</v>
      </c>
      <c r="C128" s="44">
        <v>18976.7</v>
      </c>
      <c r="D128" s="21">
        <v>1768.8</v>
      </c>
      <c r="E128" s="21">
        <v>1456.9</v>
      </c>
      <c r="F128" s="21">
        <v>2103.4</v>
      </c>
      <c r="G128" s="21">
        <v>9.3000000000000007</v>
      </c>
      <c r="H128" s="21">
        <v>7.7</v>
      </c>
      <c r="I128" s="22">
        <v>11.1</v>
      </c>
      <c r="J128" s="35">
        <v>38778.300000000003</v>
      </c>
      <c r="K128" s="21">
        <v>7406</v>
      </c>
      <c r="L128" s="21">
        <v>6786.7</v>
      </c>
      <c r="M128" s="21">
        <v>8044.3</v>
      </c>
      <c r="N128" s="21">
        <v>19.100000000000001</v>
      </c>
      <c r="O128" s="21">
        <v>17.5</v>
      </c>
      <c r="P128" s="22">
        <v>20.7</v>
      </c>
    </row>
    <row r="129" spans="1:16">
      <c r="A129" s="6" t="s">
        <v>306</v>
      </c>
      <c r="B129" s="55" t="s">
        <v>307</v>
      </c>
      <c r="C129" s="44">
        <v>24791.3</v>
      </c>
      <c r="D129" s="21">
        <v>2453</v>
      </c>
      <c r="E129" s="21">
        <v>2024.6</v>
      </c>
      <c r="F129" s="21">
        <v>2893.4</v>
      </c>
      <c r="G129" s="21">
        <v>9.9</v>
      </c>
      <c r="H129" s="21">
        <v>8.1999999999999993</v>
      </c>
      <c r="I129" s="22">
        <v>11.7</v>
      </c>
      <c r="J129" s="35">
        <v>56915.7</v>
      </c>
      <c r="K129" s="21">
        <v>11502.8</v>
      </c>
      <c r="L129" s="21">
        <v>10620</v>
      </c>
      <c r="M129" s="21">
        <v>12419</v>
      </c>
      <c r="N129" s="21">
        <v>20.2</v>
      </c>
      <c r="O129" s="21">
        <v>18.7</v>
      </c>
      <c r="P129" s="22">
        <v>21.8</v>
      </c>
    </row>
    <row r="130" spans="1:16">
      <c r="A130" s="6" t="s">
        <v>658</v>
      </c>
      <c r="B130" s="55" t="s">
        <v>659</v>
      </c>
      <c r="C130" s="44">
        <v>438.3</v>
      </c>
      <c r="D130" s="21">
        <v>31.4</v>
      </c>
      <c r="E130" s="21">
        <v>25.1</v>
      </c>
      <c r="F130" s="21">
        <v>38.700000000000003</v>
      </c>
      <c r="G130" s="21">
        <v>7.2</v>
      </c>
      <c r="H130" s="21">
        <v>5.7</v>
      </c>
      <c r="I130" s="22">
        <v>8.8000000000000007</v>
      </c>
      <c r="J130" s="35">
        <v>779.7</v>
      </c>
      <c r="K130" s="21">
        <v>119.1</v>
      </c>
      <c r="L130" s="21">
        <v>103.5</v>
      </c>
      <c r="M130" s="21">
        <v>135.1</v>
      </c>
      <c r="N130" s="21">
        <v>15.3</v>
      </c>
      <c r="O130" s="21">
        <v>13.3</v>
      </c>
      <c r="P130" s="22">
        <v>17.3</v>
      </c>
    </row>
    <row r="131" spans="1:16">
      <c r="A131" s="6" t="s">
        <v>734</v>
      </c>
      <c r="B131" s="55" t="s">
        <v>735</v>
      </c>
      <c r="C131" s="44">
        <v>38990</v>
      </c>
      <c r="D131" s="21">
        <v>3514.9</v>
      </c>
      <c r="E131" s="21">
        <v>2875</v>
      </c>
      <c r="F131" s="21">
        <v>4199.8999999999996</v>
      </c>
      <c r="G131" s="21">
        <v>9</v>
      </c>
      <c r="H131" s="21">
        <v>7.4</v>
      </c>
      <c r="I131" s="22">
        <v>10.8</v>
      </c>
      <c r="J131" s="35">
        <v>28914</v>
      </c>
      <c r="K131" s="21">
        <v>5378.4</v>
      </c>
      <c r="L131" s="21">
        <v>4843.8999999999996</v>
      </c>
      <c r="M131" s="21">
        <v>5937.1</v>
      </c>
      <c r="N131" s="21">
        <v>18.600000000000001</v>
      </c>
      <c r="O131" s="21">
        <v>16.8</v>
      </c>
      <c r="P131" s="22">
        <v>20.5</v>
      </c>
    </row>
    <row r="132" spans="1:16">
      <c r="A132" s="6" t="s">
        <v>586</v>
      </c>
      <c r="B132" s="55" t="s">
        <v>587</v>
      </c>
      <c r="C132" s="44">
        <v>27846.5</v>
      </c>
      <c r="D132" s="21">
        <v>2332.6</v>
      </c>
      <c r="E132" s="21">
        <v>1930.6</v>
      </c>
      <c r="F132" s="21">
        <v>2759.4</v>
      </c>
      <c r="G132" s="21">
        <v>8.4</v>
      </c>
      <c r="H132" s="21">
        <v>6.9</v>
      </c>
      <c r="I132" s="22">
        <v>9.9</v>
      </c>
      <c r="J132" s="35">
        <v>33452.5</v>
      </c>
      <c r="K132" s="21">
        <v>5814.1</v>
      </c>
      <c r="L132" s="21">
        <v>5325.9</v>
      </c>
      <c r="M132" s="21">
        <v>6313.8</v>
      </c>
      <c r="N132" s="21">
        <v>17.399999999999999</v>
      </c>
      <c r="O132" s="21">
        <v>15.9</v>
      </c>
      <c r="P132" s="22">
        <v>18.899999999999999</v>
      </c>
    </row>
    <row r="133" spans="1:16">
      <c r="A133" s="6" t="s">
        <v>304</v>
      </c>
      <c r="B133" s="55" t="s">
        <v>305</v>
      </c>
      <c r="C133" s="44">
        <v>24889.599999999999</v>
      </c>
      <c r="D133" s="21">
        <v>2503.1</v>
      </c>
      <c r="E133" s="21">
        <v>2055.9</v>
      </c>
      <c r="F133" s="21">
        <v>2962.8</v>
      </c>
      <c r="G133" s="21">
        <v>10.1</v>
      </c>
      <c r="H133" s="21">
        <v>8.3000000000000007</v>
      </c>
      <c r="I133" s="22">
        <v>11.9</v>
      </c>
      <c r="J133" s="35">
        <v>58131.4</v>
      </c>
      <c r="K133" s="21">
        <v>11918.5</v>
      </c>
      <c r="L133" s="21">
        <v>10984.6</v>
      </c>
      <c r="M133" s="21">
        <v>12919.8</v>
      </c>
      <c r="N133" s="21">
        <v>20.5</v>
      </c>
      <c r="O133" s="21">
        <v>18.899999999999999</v>
      </c>
      <c r="P133" s="22">
        <v>22.2</v>
      </c>
    </row>
    <row r="134" spans="1:16">
      <c r="A134" s="6" t="s">
        <v>290</v>
      </c>
      <c r="B134" s="55" t="s">
        <v>291</v>
      </c>
      <c r="C134" s="44">
        <v>26745.599999999999</v>
      </c>
      <c r="D134" s="21">
        <v>3052.5</v>
      </c>
      <c r="E134" s="21">
        <v>2507.8000000000002</v>
      </c>
      <c r="F134" s="21">
        <v>3665.1</v>
      </c>
      <c r="G134" s="21">
        <v>11.4</v>
      </c>
      <c r="H134" s="21">
        <v>9.4</v>
      </c>
      <c r="I134" s="22">
        <v>13.7</v>
      </c>
      <c r="J134" s="35">
        <v>79887.399999999994</v>
      </c>
      <c r="K134" s="21">
        <v>18196.099999999999</v>
      </c>
      <c r="L134" s="21">
        <v>16480.2</v>
      </c>
      <c r="M134" s="21">
        <v>19951</v>
      </c>
      <c r="N134" s="21">
        <v>22.8</v>
      </c>
      <c r="O134" s="21">
        <v>20.6</v>
      </c>
      <c r="P134" s="22">
        <v>25</v>
      </c>
    </row>
    <row r="135" spans="1:16">
      <c r="A135" s="6" t="s">
        <v>866</v>
      </c>
      <c r="B135" s="55" t="s">
        <v>867</v>
      </c>
      <c r="C135" s="44">
        <v>34339.800000000003</v>
      </c>
      <c r="D135" s="21">
        <v>2218.8000000000002</v>
      </c>
      <c r="E135" s="21">
        <v>1810.9</v>
      </c>
      <c r="F135" s="21">
        <v>2653.3</v>
      </c>
      <c r="G135" s="21">
        <v>6.5</v>
      </c>
      <c r="H135" s="21">
        <v>5.3</v>
      </c>
      <c r="I135" s="22">
        <v>7.7</v>
      </c>
      <c r="J135" s="35">
        <v>35725.199999999997</v>
      </c>
      <c r="K135" s="21">
        <v>4954.8999999999996</v>
      </c>
      <c r="L135" s="21">
        <v>4510.7</v>
      </c>
      <c r="M135" s="21">
        <v>5417.5</v>
      </c>
      <c r="N135" s="21">
        <v>13.9</v>
      </c>
      <c r="O135" s="21">
        <v>12.6</v>
      </c>
      <c r="P135" s="22">
        <v>15.2</v>
      </c>
    </row>
    <row r="136" spans="1:16">
      <c r="A136" s="6" t="s">
        <v>500</v>
      </c>
      <c r="B136" s="55" t="s">
        <v>501</v>
      </c>
      <c r="C136" s="44">
        <v>62482.7</v>
      </c>
      <c r="D136" s="21">
        <v>5738.6</v>
      </c>
      <c r="E136" s="21">
        <v>4752</v>
      </c>
      <c r="F136" s="21">
        <v>6788.2</v>
      </c>
      <c r="G136" s="21">
        <v>9.1999999999999993</v>
      </c>
      <c r="H136" s="21">
        <v>7.6</v>
      </c>
      <c r="I136" s="22">
        <v>10.9</v>
      </c>
      <c r="J136" s="35">
        <v>130926.3</v>
      </c>
      <c r="K136" s="21">
        <v>24678.3</v>
      </c>
      <c r="L136" s="21">
        <v>22723.3</v>
      </c>
      <c r="M136" s="21">
        <v>26626.400000000001</v>
      </c>
      <c r="N136" s="21">
        <v>18.8</v>
      </c>
      <c r="O136" s="21">
        <v>17.399999999999999</v>
      </c>
      <c r="P136" s="22">
        <v>20.3</v>
      </c>
    </row>
    <row r="137" spans="1:16">
      <c r="A137" s="6" t="s">
        <v>292</v>
      </c>
      <c r="B137" s="55" t="s">
        <v>293</v>
      </c>
      <c r="C137" s="44">
        <v>19874</v>
      </c>
      <c r="D137" s="21">
        <v>2324.4</v>
      </c>
      <c r="E137" s="21">
        <v>1900.3</v>
      </c>
      <c r="F137" s="21">
        <v>2805.9</v>
      </c>
      <c r="G137" s="21">
        <v>11.7</v>
      </c>
      <c r="H137" s="21">
        <v>9.6</v>
      </c>
      <c r="I137" s="22">
        <v>14.1</v>
      </c>
      <c r="J137" s="35">
        <v>48791</v>
      </c>
      <c r="K137" s="21">
        <v>11358.9</v>
      </c>
      <c r="L137" s="21">
        <v>10201.4</v>
      </c>
      <c r="M137" s="21">
        <v>12578.4</v>
      </c>
      <c r="N137" s="21">
        <v>23.3</v>
      </c>
      <c r="O137" s="21">
        <v>20.9</v>
      </c>
      <c r="P137" s="22">
        <v>25.8</v>
      </c>
    </row>
    <row r="138" spans="1:16">
      <c r="A138" s="6" t="s">
        <v>776</v>
      </c>
      <c r="B138" s="55" t="s">
        <v>777</v>
      </c>
      <c r="C138" s="44">
        <v>45929.2</v>
      </c>
      <c r="D138" s="21">
        <v>3835.5</v>
      </c>
      <c r="E138" s="21">
        <v>3127.1</v>
      </c>
      <c r="F138" s="21">
        <v>4593.7</v>
      </c>
      <c r="G138" s="21">
        <v>8.4</v>
      </c>
      <c r="H138" s="21">
        <v>6.8</v>
      </c>
      <c r="I138" s="22">
        <v>10</v>
      </c>
      <c r="J138" s="35">
        <v>55705.8</v>
      </c>
      <c r="K138" s="21">
        <v>9693.7999999999993</v>
      </c>
      <c r="L138" s="21">
        <v>8692.7000000000007</v>
      </c>
      <c r="M138" s="21">
        <v>10738.8</v>
      </c>
      <c r="N138" s="21">
        <v>17.399999999999999</v>
      </c>
      <c r="O138" s="21">
        <v>15.6</v>
      </c>
      <c r="P138" s="22">
        <v>19.3</v>
      </c>
    </row>
    <row r="139" spans="1:16">
      <c r="A139" s="6" t="s">
        <v>558</v>
      </c>
      <c r="B139" s="55" t="s">
        <v>559</v>
      </c>
      <c r="C139" s="44">
        <v>23179.9</v>
      </c>
      <c r="D139" s="21">
        <v>2059.9</v>
      </c>
      <c r="E139" s="21">
        <v>1703.4</v>
      </c>
      <c r="F139" s="21">
        <v>2435.8000000000002</v>
      </c>
      <c r="G139" s="21">
        <v>8.9</v>
      </c>
      <c r="H139" s="21">
        <v>7.3</v>
      </c>
      <c r="I139" s="22">
        <v>10.5</v>
      </c>
      <c r="J139" s="35">
        <v>42706.1</v>
      </c>
      <c r="K139" s="21">
        <v>7831.1</v>
      </c>
      <c r="L139" s="21">
        <v>7213.7</v>
      </c>
      <c r="M139" s="21">
        <v>8452.9</v>
      </c>
      <c r="N139" s="21">
        <v>18.3</v>
      </c>
      <c r="O139" s="21">
        <v>16.899999999999999</v>
      </c>
      <c r="P139" s="22">
        <v>19.8</v>
      </c>
    </row>
    <row r="140" spans="1:16">
      <c r="A140" s="6" t="s">
        <v>532</v>
      </c>
      <c r="B140" s="55" t="s">
        <v>533</v>
      </c>
      <c r="C140" s="44">
        <v>115764.4</v>
      </c>
      <c r="D140" s="21">
        <v>10670.2</v>
      </c>
      <c r="E140" s="21">
        <v>8817</v>
      </c>
      <c r="F140" s="21">
        <v>12663.5</v>
      </c>
      <c r="G140" s="21">
        <v>9.1999999999999993</v>
      </c>
      <c r="H140" s="21">
        <v>7.6</v>
      </c>
      <c r="I140" s="22">
        <v>10.9</v>
      </c>
      <c r="J140" s="35">
        <v>204895.6</v>
      </c>
      <c r="K140" s="21">
        <v>38687.599999999999</v>
      </c>
      <c r="L140" s="21">
        <v>35553.4</v>
      </c>
      <c r="M140" s="21">
        <v>41873</v>
      </c>
      <c r="N140" s="21">
        <v>18.899999999999999</v>
      </c>
      <c r="O140" s="21">
        <v>17.399999999999999</v>
      </c>
      <c r="P140" s="22">
        <v>20.399999999999999</v>
      </c>
    </row>
    <row r="141" spans="1:16">
      <c r="A141" s="6" t="s">
        <v>660</v>
      </c>
      <c r="B141" s="55" t="s">
        <v>661</v>
      </c>
      <c r="C141" s="44">
        <v>47563.8</v>
      </c>
      <c r="D141" s="21">
        <v>4495.6000000000004</v>
      </c>
      <c r="E141" s="21">
        <v>3673.5</v>
      </c>
      <c r="F141" s="21">
        <v>5396.7</v>
      </c>
      <c r="G141" s="21">
        <v>9.5</v>
      </c>
      <c r="H141" s="21">
        <v>7.7</v>
      </c>
      <c r="I141" s="22">
        <v>11.3</v>
      </c>
      <c r="J141" s="35">
        <v>80729.2</v>
      </c>
      <c r="K141" s="21">
        <v>15646.7</v>
      </c>
      <c r="L141" s="21">
        <v>14096.9</v>
      </c>
      <c r="M141" s="21">
        <v>17220.900000000001</v>
      </c>
      <c r="N141" s="21">
        <v>19.399999999999999</v>
      </c>
      <c r="O141" s="21">
        <v>17.5</v>
      </c>
      <c r="P141" s="22">
        <v>21.3</v>
      </c>
    </row>
    <row r="142" spans="1:16">
      <c r="A142" s="6" t="s">
        <v>438</v>
      </c>
      <c r="B142" s="55" t="s">
        <v>439</v>
      </c>
      <c r="C142" s="44">
        <v>18995.8</v>
      </c>
      <c r="D142" s="21">
        <v>1571.1</v>
      </c>
      <c r="E142" s="21">
        <v>1295.5</v>
      </c>
      <c r="F142" s="21">
        <v>1854.4</v>
      </c>
      <c r="G142" s="21">
        <v>8.3000000000000007</v>
      </c>
      <c r="H142" s="21">
        <v>6.8</v>
      </c>
      <c r="I142" s="22">
        <v>9.8000000000000007</v>
      </c>
      <c r="J142" s="35">
        <v>36702.199999999997</v>
      </c>
      <c r="K142" s="21">
        <v>6343.9</v>
      </c>
      <c r="L142" s="21">
        <v>5874.1</v>
      </c>
      <c r="M142" s="21">
        <v>6843.2</v>
      </c>
      <c r="N142" s="21">
        <v>17.3</v>
      </c>
      <c r="O142" s="21">
        <v>16</v>
      </c>
      <c r="P142" s="22">
        <v>18.600000000000001</v>
      </c>
    </row>
    <row r="143" spans="1:16">
      <c r="A143" s="6" t="s">
        <v>706</v>
      </c>
      <c r="B143" s="55" t="s">
        <v>707</v>
      </c>
      <c r="C143" s="44">
        <v>46348.3</v>
      </c>
      <c r="D143" s="21">
        <v>4048.4</v>
      </c>
      <c r="E143" s="21">
        <v>3305.6</v>
      </c>
      <c r="F143" s="21">
        <v>4844.3</v>
      </c>
      <c r="G143" s="21">
        <v>8.6999999999999993</v>
      </c>
      <c r="H143" s="21">
        <v>7.1</v>
      </c>
      <c r="I143" s="22">
        <v>10.5</v>
      </c>
      <c r="J143" s="35">
        <v>58374.7</v>
      </c>
      <c r="K143" s="21">
        <v>10564.5</v>
      </c>
      <c r="L143" s="21">
        <v>9502.5</v>
      </c>
      <c r="M143" s="21">
        <v>11671.9</v>
      </c>
      <c r="N143" s="21">
        <v>18.100000000000001</v>
      </c>
      <c r="O143" s="21">
        <v>16.3</v>
      </c>
      <c r="P143" s="22">
        <v>20</v>
      </c>
    </row>
    <row r="144" spans="1:16">
      <c r="A144" s="6" t="s">
        <v>622</v>
      </c>
      <c r="B144" s="55" t="s">
        <v>623</v>
      </c>
      <c r="C144" s="44">
        <v>24088.3</v>
      </c>
      <c r="D144" s="21">
        <v>1879.4</v>
      </c>
      <c r="E144" s="21">
        <v>1543.8</v>
      </c>
      <c r="F144" s="21">
        <v>2230.1</v>
      </c>
      <c r="G144" s="21">
        <v>7.8</v>
      </c>
      <c r="H144" s="21">
        <v>6.4</v>
      </c>
      <c r="I144" s="22">
        <v>9.3000000000000007</v>
      </c>
      <c r="J144" s="35">
        <v>32820.699999999997</v>
      </c>
      <c r="K144" s="21">
        <v>5387.6</v>
      </c>
      <c r="L144" s="21">
        <v>4975.6000000000004</v>
      </c>
      <c r="M144" s="21">
        <v>5837.7</v>
      </c>
      <c r="N144" s="21">
        <v>16.399999999999999</v>
      </c>
      <c r="O144" s="21">
        <v>15.2</v>
      </c>
      <c r="P144" s="22">
        <v>17.8</v>
      </c>
    </row>
    <row r="145" spans="1:16">
      <c r="A145" s="6" t="s">
        <v>308</v>
      </c>
      <c r="B145" s="55" t="s">
        <v>309</v>
      </c>
      <c r="C145" s="44">
        <v>13384.9</v>
      </c>
      <c r="D145" s="21">
        <v>1384</v>
      </c>
      <c r="E145" s="21">
        <v>1147.0999999999999</v>
      </c>
      <c r="F145" s="21">
        <v>1635.3</v>
      </c>
      <c r="G145" s="21">
        <v>10.3</v>
      </c>
      <c r="H145" s="21">
        <v>8.6</v>
      </c>
      <c r="I145" s="22">
        <v>12.2</v>
      </c>
      <c r="J145" s="35">
        <v>24467.1</v>
      </c>
      <c r="K145" s="21">
        <v>5107.7</v>
      </c>
      <c r="L145" s="21">
        <v>4717.8999999999996</v>
      </c>
      <c r="M145" s="21">
        <v>5499.8</v>
      </c>
      <c r="N145" s="21">
        <v>20.9</v>
      </c>
      <c r="O145" s="21">
        <v>19.3</v>
      </c>
      <c r="P145" s="22">
        <v>22.5</v>
      </c>
    </row>
    <row r="146" spans="1:16">
      <c r="A146" s="6" t="s">
        <v>324</v>
      </c>
      <c r="B146" s="55" t="s">
        <v>325</v>
      </c>
      <c r="C146" s="44">
        <v>65168</v>
      </c>
      <c r="D146" s="21">
        <v>7498.6</v>
      </c>
      <c r="E146" s="21">
        <v>6127.6</v>
      </c>
      <c r="F146" s="21">
        <v>9079.4</v>
      </c>
      <c r="G146" s="21">
        <v>11.5</v>
      </c>
      <c r="H146" s="21">
        <v>9.4</v>
      </c>
      <c r="I146" s="22">
        <v>13.9</v>
      </c>
      <c r="J146" s="35">
        <v>122570</v>
      </c>
      <c r="K146" s="21">
        <v>28111.3</v>
      </c>
      <c r="L146" s="21">
        <v>25192.9</v>
      </c>
      <c r="M146" s="21">
        <v>31211.1</v>
      </c>
      <c r="N146" s="21">
        <v>22.9</v>
      </c>
      <c r="O146" s="21">
        <v>20.6</v>
      </c>
      <c r="P146" s="22">
        <v>25.5</v>
      </c>
    </row>
    <row r="147" spans="1:16">
      <c r="A147" s="6" t="s">
        <v>634</v>
      </c>
      <c r="B147" s="55" t="s">
        <v>635</v>
      </c>
      <c r="C147" s="44">
        <v>23520.3</v>
      </c>
      <c r="D147" s="21">
        <v>2082.3000000000002</v>
      </c>
      <c r="E147" s="21">
        <v>1706.3</v>
      </c>
      <c r="F147" s="21">
        <v>2483.6999999999998</v>
      </c>
      <c r="G147" s="21">
        <v>8.9</v>
      </c>
      <c r="H147" s="21">
        <v>7.3</v>
      </c>
      <c r="I147" s="22">
        <v>10.6</v>
      </c>
      <c r="J147" s="35">
        <v>54739.7</v>
      </c>
      <c r="K147" s="21">
        <v>10012.799999999999</v>
      </c>
      <c r="L147" s="21">
        <v>9110.5</v>
      </c>
      <c r="M147" s="21">
        <v>10932.3</v>
      </c>
      <c r="N147" s="21">
        <v>18.3</v>
      </c>
      <c r="O147" s="21">
        <v>16.600000000000001</v>
      </c>
      <c r="P147" s="22">
        <v>20</v>
      </c>
    </row>
    <row r="148" spans="1:16">
      <c r="A148" s="6" t="s">
        <v>602</v>
      </c>
      <c r="B148" s="55" t="s">
        <v>603</v>
      </c>
      <c r="C148" s="44">
        <v>27304</v>
      </c>
      <c r="D148" s="21">
        <v>2193</v>
      </c>
      <c r="E148" s="21">
        <v>1802.6</v>
      </c>
      <c r="F148" s="21">
        <v>2597.3000000000002</v>
      </c>
      <c r="G148" s="21">
        <v>8</v>
      </c>
      <c r="H148" s="21">
        <v>6.6</v>
      </c>
      <c r="I148" s="22">
        <v>9.5</v>
      </c>
      <c r="J148" s="35">
        <v>55802</v>
      </c>
      <c r="K148" s="21">
        <v>9389.7999999999993</v>
      </c>
      <c r="L148" s="21">
        <v>8686.9</v>
      </c>
      <c r="M148" s="21">
        <v>10167.799999999999</v>
      </c>
      <c r="N148" s="21">
        <v>16.8</v>
      </c>
      <c r="O148" s="21">
        <v>15.6</v>
      </c>
      <c r="P148" s="22">
        <v>18.2</v>
      </c>
    </row>
    <row r="149" spans="1:16">
      <c r="A149" s="6" t="s">
        <v>736</v>
      </c>
      <c r="B149" s="55" t="s">
        <v>737</v>
      </c>
      <c r="C149" s="44">
        <v>12319</v>
      </c>
      <c r="D149" s="21">
        <v>915</v>
      </c>
      <c r="E149" s="21">
        <v>744.4</v>
      </c>
      <c r="F149" s="21">
        <v>1094.0999999999999</v>
      </c>
      <c r="G149" s="21">
        <v>7.4</v>
      </c>
      <c r="H149" s="21">
        <v>6</v>
      </c>
      <c r="I149" s="22">
        <v>8.9</v>
      </c>
      <c r="J149" s="35">
        <v>25045</v>
      </c>
      <c r="K149" s="21">
        <v>3944.9</v>
      </c>
      <c r="L149" s="21">
        <v>3581.6</v>
      </c>
      <c r="M149" s="21">
        <v>4325.2</v>
      </c>
      <c r="N149" s="21">
        <v>15.8</v>
      </c>
      <c r="O149" s="21">
        <v>14.3</v>
      </c>
      <c r="P149" s="22">
        <v>17.3</v>
      </c>
    </row>
    <row r="150" spans="1:16">
      <c r="A150" s="6" t="s">
        <v>636</v>
      </c>
      <c r="B150" s="55" t="s">
        <v>637</v>
      </c>
      <c r="C150" s="44">
        <v>17739.599999999999</v>
      </c>
      <c r="D150" s="21">
        <v>1364.4</v>
      </c>
      <c r="E150" s="21">
        <v>1118.7</v>
      </c>
      <c r="F150" s="21">
        <v>1624.2</v>
      </c>
      <c r="G150" s="21">
        <v>7.7</v>
      </c>
      <c r="H150" s="21">
        <v>6.3</v>
      </c>
      <c r="I150" s="22">
        <v>9.1999999999999993</v>
      </c>
      <c r="J150" s="35">
        <v>29437.4</v>
      </c>
      <c r="K150" s="21">
        <v>4774.3</v>
      </c>
      <c r="L150" s="21">
        <v>4374.1000000000004</v>
      </c>
      <c r="M150" s="21">
        <v>5188</v>
      </c>
      <c r="N150" s="21">
        <v>16.2</v>
      </c>
      <c r="O150" s="21">
        <v>14.9</v>
      </c>
      <c r="P150" s="22">
        <v>17.600000000000001</v>
      </c>
    </row>
    <row r="151" spans="1:16">
      <c r="A151" s="6" t="s">
        <v>474</v>
      </c>
      <c r="B151" s="55" t="s">
        <v>475</v>
      </c>
      <c r="C151" s="44">
        <v>65952.800000000003</v>
      </c>
      <c r="D151" s="21">
        <v>7198.9</v>
      </c>
      <c r="E151" s="21">
        <v>5845.6</v>
      </c>
      <c r="F151" s="21">
        <v>8760.2000000000007</v>
      </c>
      <c r="G151" s="21">
        <v>10.9</v>
      </c>
      <c r="H151" s="21">
        <v>8.9</v>
      </c>
      <c r="I151" s="22">
        <v>13.3</v>
      </c>
      <c r="J151" s="35">
        <v>100975.2</v>
      </c>
      <c r="K151" s="21">
        <v>22178.7</v>
      </c>
      <c r="L151" s="21">
        <v>19683.099999999999</v>
      </c>
      <c r="M151" s="21">
        <v>24812.2</v>
      </c>
      <c r="N151" s="21">
        <v>22</v>
      </c>
      <c r="O151" s="21">
        <v>19.5</v>
      </c>
      <c r="P151" s="22">
        <v>24.6</v>
      </c>
    </row>
    <row r="152" spans="1:16">
      <c r="A152" s="6" t="s">
        <v>382</v>
      </c>
      <c r="B152" s="55" t="s">
        <v>383</v>
      </c>
      <c r="C152" s="44">
        <v>14770.2</v>
      </c>
      <c r="D152" s="21">
        <v>1508.3</v>
      </c>
      <c r="E152" s="21">
        <v>1244.0999999999999</v>
      </c>
      <c r="F152" s="21">
        <v>1796.2</v>
      </c>
      <c r="G152" s="21">
        <v>10.199999999999999</v>
      </c>
      <c r="H152" s="21">
        <v>8.4</v>
      </c>
      <c r="I152" s="22">
        <v>12.2</v>
      </c>
      <c r="J152" s="35">
        <v>36993.800000000003</v>
      </c>
      <c r="K152" s="21">
        <v>7652.4</v>
      </c>
      <c r="L152" s="21">
        <v>6999.2</v>
      </c>
      <c r="M152" s="21">
        <v>8310.1</v>
      </c>
      <c r="N152" s="21">
        <v>20.7</v>
      </c>
      <c r="O152" s="21">
        <v>18.899999999999999</v>
      </c>
      <c r="P152" s="22">
        <v>22.5</v>
      </c>
    </row>
    <row r="153" spans="1:16">
      <c r="A153" s="6" t="s">
        <v>510</v>
      </c>
      <c r="B153" s="55" t="s">
        <v>511</v>
      </c>
      <c r="C153" s="44">
        <v>38564.199999999997</v>
      </c>
      <c r="D153" s="21">
        <v>3512.6</v>
      </c>
      <c r="E153" s="21">
        <v>2903.4</v>
      </c>
      <c r="F153" s="21">
        <v>4155.3</v>
      </c>
      <c r="G153" s="21">
        <v>9.1</v>
      </c>
      <c r="H153" s="21">
        <v>7.5</v>
      </c>
      <c r="I153" s="22">
        <v>10.8</v>
      </c>
      <c r="J153" s="35">
        <v>81125.8</v>
      </c>
      <c r="K153" s="21">
        <v>15194</v>
      </c>
      <c r="L153" s="21">
        <v>13956.7</v>
      </c>
      <c r="M153" s="21">
        <v>16409</v>
      </c>
      <c r="N153" s="21">
        <v>18.7</v>
      </c>
      <c r="O153" s="21">
        <v>17.2</v>
      </c>
      <c r="P153" s="22">
        <v>20.2</v>
      </c>
    </row>
    <row r="154" spans="1:16">
      <c r="A154" s="6" t="s">
        <v>662</v>
      </c>
      <c r="B154" s="55" t="s">
        <v>663</v>
      </c>
      <c r="C154" s="44">
        <v>8943.1</v>
      </c>
      <c r="D154" s="21">
        <v>658.6</v>
      </c>
      <c r="E154" s="21">
        <v>539.1</v>
      </c>
      <c r="F154" s="21">
        <v>782.5</v>
      </c>
      <c r="G154" s="21">
        <v>7.4</v>
      </c>
      <c r="H154" s="21">
        <v>6</v>
      </c>
      <c r="I154" s="22">
        <v>8.8000000000000007</v>
      </c>
      <c r="J154" s="35">
        <v>19549.900000000001</v>
      </c>
      <c r="K154" s="21">
        <v>3048.8</v>
      </c>
      <c r="L154" s="21">
        <v>2799.9</v>
      </c>
      <c r="M154" s="21">
        <v>3318.8</v>
      </c>
      <c r="N154" s="21">
        <v>15.6</v>
      </c>
      <c r="O154" s="21">
        <v>14.3</v>
      </c>
      <c r="P154" s="22">
        <v>17</v>
      </c>
    </row>
    <row r="155" spans="1:16">
      <c r="A155" s="6" t="s">
        <v>844</v>
      </c>
      <c r="B155" s="55" t="s">
        <v>845</v>
      </c>
      <c r="C155" s="44">
        <v>30322.5</v>
      </c>
      <c r="D155" s="21">
        <v>2041.2</v>
      </c>
      <c r="E155" s="21">
        <v>1667.4</v>
      </c>
      <c r="F155" s="21">
        <v>2425.8000000000002</v>
      </c>
      <c r="G155" s="21">
        <v>6.7</v>
      </c>
      <c r="H155" s="21">
        <v>5.5</v>
      </c>
      <c r="I155" s="22">
        <v>8</v>
      </c>
      <c r="J155" s="35">
        <v>53430.5</v>
      </c>
      <c r="K155" s="21">
        <v>7681.8</v>
      </c>
      <c r="L155" s="21">
        <v>6980.3</v>
      </c>
      <c r="M155" s="21">
        <v>8425.7999999999993</v>
      </c>
      <c r="N155" s="21">
        <v>14.4</v>
      </c>
      <c r="O155" s="21">
        <v>13.1</v>
      </c>
      <c r="P155" s="22">
        <v>15.8</v>
      </c>
    </row>
    <row r="156" spans="1:16">
      <c r="A156" s="6" t="s">
        <v>570</v>
      </c>
      <c r="B156" s="55" t="s">
        <v>571</v>
      </c>
      <c r="C156" s="44">
        <v>17213.400000000001</v>
      </c>
      <c r="D156" s="21">
        <v>1395.4</v>
      </c>
      <c r="E156" s="21">
        <v>1140.3</v>
      </c>
      <c r="F156" s="21">
        <v>1659.8</v>
      </c>
      <c r="G156" s="21">
        <v>8.1</v>
      </c>
      <c r="H156" s="21">
        <v>6.6</v>
      </c>
      <c r="I156" s="22">
        <v>9.6</v>
      </c>
      <c r="J156" s="35">
        <v>27499.599999999999</v>
      </c>
      <c r="K156" s="21">
        <v>4681.2</v>
      </c>
      <c r="L156" s="21">
        <v>4286.3</v>
      </c>
      <c r="M156" s="21">
        <v>5105.3</v>
      </c>
      <c r="N156" s="21">
        <v>17</v>
      </c>
      <c r="O156" s="21">
        <v>15.6</v>
      </c>
      <c r="P156" s="22">
        <v>18.600000000000001</v>
      </c>
    </row>
    <row r="157" spans="1:16">
      <c r="A157" s="6" t="s">
        <v>502</v>
      </c>
      <c r="B157" s="55" t="s">
        <v>503</v>
      </c>
      <c r="C157" s="44">
        <v>16832.599999999999</v>
      </c>
      <c r="D157" s="21">
        <v>1325.4</v>
      </c>
      <c r="E157" s="21">
        <v>1082</v>
      </c>
      <c r="F157" s="21">
        <v>1583.4</v>
      </c>
      <c r="G157" s="21">
        <v>7.9</v>
      </c>
      <c r="H157" s="21">
        <v>6.4</v>
      </c>
      <c r="I157" s="22">
        <v>9.4</v>
      </c>
      <c r="J157" s="35">
        <v>41844.400000000001</v>
      </c>
      <c r="K157" s="21">
        <v>6932.4</v>
      </c>
      <c r="L157" s="21">
        <v>6343</v>
      </c>
      <c r="M157" s="21">
        <v>7574.7</v>
      </c>
      <c r="N157" s="21">
        <v>16.600000000000001</v>
      </c>
      <c r="O157" s="21">
        <v>15.2</v>
      </c>
      <c r="P157" s="22">
        <v>18.100000000000001</v>
      </c>
    </row>
    <row r="158" spans="1:16">
      <c r="A158" s="6" t="s">
        <v>778</v>
      </c>
      <c r="B158" s="55" t="s">
        <v>779</v>
      </c>
      <c r="C158" s="44">
        <v>31075.3</v>
      </c>
      <c r="D158" s="21">
        <v>2122.9</v>
      </c>
      <c r="E158" s="21">
        <v>1709.8</v>
      </c>
      <c r="F158" s="21">
        <v>2557.1</v>
      </c>
      <c r="G158" s="21">
        <v>6.8</v>
      </c>
      <c r="H158" s="21">
        <v>5.5</v>
      </c>
      <c r="I158" s="22">
        <v>8.1999999999999993</v>
      </c>
      <c r="J158" s="35">
        <v>45699.7</v>
      </c>
      <c r="K158" s="21">
        <v>6669.2</v>
      </c>
      <c r="L158" s="21">
        <v>5980.7</v>
      </c>
      <c r="M158" s="21">
        <v>7405.6</v>
      </c>
      <c r="N158" s="21">
        <v>14.6</v>
      </c>
      <c r="O158" s="21">
        <v>13.1</v>
      </c>
      <c r="P158" s="22">
        <v>16.2</v>
      </c>
    </row>
    <row r="159" spans="1:16">
      <c r="A159" s="6" t="s">
        <v>346</v>
      </c>
      <c r="B159" s="55" t="s">
        <v>347</v>
      </c>
      <c r="C159" s="44">
        <v>17058.900000000001</v>
      </c>
      <c r="D159" s="21">
        <v>1807.7</v>
      </c>
      <c r="E159" s="21">
        <v>1487.3</v>
      </c>
      <c r="F159" s="21">
        <v>2169.6</v>
      </c>
      <c r="G159" s="21">
        <v>10.6</v>
      </c>
      <c r="H159" s="21">
        <v>8.6999999999999993</v>
      </c>
      <c r="I159" s="22">
        <v>12.7</v>
      </c>
      <c r="J159" s="35">
        <v>42547.1</v>
      </c>
      <c r="K159" s="21">
        <v>9068.5</v>
      </c>
      <c r="L159" s="21">
        <v>8233.2999999999993</v>
      </c>
      <c r="M159" s="21">
        <v>9934.9</v>
      </c>
      <c r="N159" s="21">
        <v>21.3</v>
      </c>
      <c r="O159" s="21">
        <v>19.399999999999999</v>
      </c>
      <c r="P159" s="22">
        <v>23.4</v>
      </c>
    </row>
    <row r="160" spans="1:16">
      <c r="A160" s="6" t="s">
        <v>758</v>
      </c>
      <c r="B160" s="55" t="s">
        <v>759</v>
      </c>
      <c r="C160" s="44">
        <v>39478.800000000003</v>
      </c>
      <c r="D160" s="21">
        <v>2980.4</v>
      </c>
      <c r="E160" s="21">
        <v>2452.1</v>
      </c>
      <c r="F160" s="21">
        <v>3534.6</v>
      </c>
      <c r="G160" s="21">
        <v>7.5</v>
      </c>
      <c r="H160" s="21">
        <v>6.2</v>
      </c>
      <c r="I160" s="22">
        <v>9</v>
      </c>
      <c r="J160" s="35">
        <v>78958.2</v>
      </c>
      <c r="K160" s="21">
        <v>12541.7</v>
      </c>
      <c r="L160" s="21">
        <v>11509.4</v>
      </c>
      <c r="M160" s="21">
        <v>13620.2</v>
      </c>
      <c r="N160" s="21">
        <v>15.9</v>
      </c>
      <c r="O160" s="21">
        <v>14.6</v>
      </c>
      <c r="P160" s="22">
        <v>17.2</v>
      </c>
    </row>
    <row r="161" spans="1:16">
      <c r="A161" s="6" t="s">
        <v>824</v>
      </c>
      <c r="B161" s="55" t="s">
        <v>825</v>
      </c>
      <c r="C161" s="44">
        <v>20574.7</v>
      </c>
      <c r="D161" s="21">
        <v>1390.6</v>
      </c>
      <c r="E161" s="21">
        <v>1131</v>
      </c>
      <c r="F161" s="21">
        <v>1661.9</v>
      </c>
      <c r="G161" s="21">
        <v>6.8</v>
      </c>
      <c r="H161" s="21">
        <v>5.5</v>
      </c>
      <c r="I161" s="22">
        <v>8.1</v>
      </c>
      <c r="J161" s="35">
        <v>26962.3</v>
      </c>
      <c r="K161" s="21">
        <v>3898.1</v>
      </c>
      <c r="L161" s="21">
        <v>3541.4</v>
      </c>
      <c r="M161" s="21">
        <v>4282.6000000000004</v>
      </c>
      <c r="N161" s="21">
        <v>14.5</v>
      </c>
      <c r="O161" s="21">
        <v>13.1</v>
      </c>
      <c r="P161" s="22">
        <v>15.9</v>
      </c>
    </row>
    <row r="162" spans="1:16">
      <c r="A162" s="6" t="s">
        <v>384</v>
      </c>
      <c r="B162" s="55" t="s">
        <v>385</v>
      </c>
      <c r="C162" s="44">
        <v>23987.599999999999</v>
      </c>
      <c r="D162" s="21">
        <v>1947.5</v>
      </c>
      <c r="E162" s="21">
        <v>1600.1</v>
      </c>
      <c r="F162" s="21">
        <v>2304.8000000000002</v>
      </c>
      <c r="G162" s="21">
        <v>8.1</v>
      </c>
      <c r="H162" s="21">
        <v>6.7</v>
      </c>
      <c r="I162" s="22">
        <v>9.6</v>
      </c>
      <c r="J162" s="35">
        <v>78372.399999999994</v>
      </c>
      <c r="K162" s="21">
        <v>13346.5</v>
      </c>
      <c r="L162" s="21">
        <v>12350.9</v>
      </c>
      <c r="M162" s="21">
        <v>14416.4</v>
      </c>
      <c r="N162" s="21">
        <v>17</v>
      </c>
      <c r="O162" s="21">
        <v>15.8</v>
      </c>
      <c r="P162" s="22">
        <v>18.399999999999999</v>
      </c>
    </row>
    <row r="163" spans="1:16">
      <c r="A163" s="6" t="s">
        <v>420</v>
      </c>
      <c r="B163" s="55" t="s">
        <v>421</v>
      </c>
      <c r="C163" s="44">
        <v>18550.099999999999</v>
      </c>
      <c r="D163" s="21">
        <v>1612.7</v>
      </c>
      <c r="E163" s="21">
        <v>1333.9</v>
      </c>
      <c r="F163" s="21">
        <v>1901.3</v>
      </c>
      <c r="G163" s="21">
        <v>8.6999999999999993</v>
      </c>
      <c r="H163" s="21">
        <v>7.2</v>
      </c>
      <c r="I163" s="22">
        <v>10.199999999999999</v>
      </c>
      <c r="J163" s="35">
        <v>45375.9</v>
      </c>
      <c r="K163" s="21">
        <v>8161.5</v>
      </c>
      <c r="L163" s="21">
        <v>7591.6</v>
      </c>
      <c r="M163" s="21">
        <v>8765</v>
      </c>
      <c r="N163" s="21">
        <v>18</v>
      </c>
      <c r="O163" s="21">
        <v>16.7</v>
      </c>
      <c r="P163" s="22">
        <v>19.3</v>
      </c>
    </row>
    <row r="164" spans="1:16">
      <c r="A164" s="6" t="s">
        <v>504</v>
      </c>
      <c r="B164" s="55" t="s">
        <v>505</v>
      </c>
      <c r="C164" s="44">
        <v>20935</v>
      </c>
      <c r="D164" s="21">
        <v>1840.2</v>
      </c>
      <c r="E164" s="21">
        <v>1521.1</v>
      </c>
      <c r="F164" s="21">
        <v>2170.1</v>
      </c>
      <c r="G164" s="21">
        <v>8.8000000000000007</v>
      </c>
      <c r="H164" s="21">
        <v>7.3</v>
      </c>
      <c r="I164" s="22">
        <v>10.4</v>
      </c>
      <c r="J164" s="35">
        <v>39366</v>
      </c>
      <c r="K164" s="21">
        <v>7152.6</v>
      </c>
      <c r="L164" s="21">
        <v>6625.2</v>
      </c>
      <c r="M164" s="21">
        <v>7696.6</v>
      </c>
      <c r="N164" s="21">
        <v>18.2</v>
      </c>
      <c r="O164" s="21">
        <v>16.8</v>
      </c>
      <c r="P164" s="22">
        <v>19.600000000000001</v>
      </c>
    </row>
    <row r="165" spans="1:16">
      <c r="A165" s="6" t="s">
        <v>476</v>
      </c>
      <c r="B165" s="55" t="s">
        <v>477</v>
      </c>
      <c r="C165" s="44">
        <v>37950.1</v>
      </c>
      <c r="D165" s="21">
        <v>3725.3</v>
      </c>
      <c r="E165" s="21">
        <v>3068.5</v>
      </c>
      <c r="F165" s="21">
        <v>4453.8</v>
      </c>
      <c r="G165" s="21">
        <v>9.8000000000000007</v>
      </c>
      <c r="H165" s="21">
        <v>8.1</v>
      </c>
      <c r="I165" s="22">
        <v>11.7</v>
      </c>
      <c r="J165" s="35">
        <v>74733.899999999994</v>
      </c>
      <c r="K165" s="21">
        <v>14888.4</v>
      </c>
      <c r="L165" s="21">
        <v>13563.8</v>
      </c>
      <c r="M165" s="21">
        <v>16269.9</v>
      </c>
      <c r="N165" s="21">
        <v>19.899999999999999</v>
      </c>
      <c r="O165" s="21">
        <v>18.100000000000001</v>
      </c>
      <c r="P165" s="22">
        <v>21.8</v>
      </c>
    </row>
    <row r="166" spans="1:16">
      <c r="A166" s="6" t="s">
        <v>826</v>
      </c>
      <c r="B166" s="55" t="s">
        <v>827</v>
      </c>
      <c r="C166" s="44">
        <v>41996.1</v>
      </c>
      <c r="D166" s="21">
        <v>3702.7</v>
      </c>
      <c r="E166" s="21">
        <v>2975.9</v>
      </c>
      <c r="F166" s="21">
        <v>4495.2</v>
      </c>
      <c r="G166" s="21">
        <v>8.8000000000000007</v>
      </c>
      <c r="H166" s="21">
        <v>7.1</v>
      </c>
      <c r="I166" s="22">
        <v>10.7</v>
      </c>
      <c r="J166" s="35">
        <v>60502.9</v>
      </c>
      <c r="K166" s="21">
        <v>11078.2</v>
      </c>
      <c r="L166" s="21">
        <v>9680.7000000000007</v>
      </c>
      <c r="M166" s="21">
        <v>12459.2</v>
      </c>
      <c r="N166" s="21">
        <v>18.3</v>
      </c>
      <c r="O166" s="21">
        <v>16</v>
      </c>
      <c r="P166" s="22">
        <v>20.6</v>
      </c>
    </row>
    <row r="167" spans="1:16">
      <c r="A167" s="6" t="s">
        <v>440</v>
      </c>
      <c r="B167" s="55" t="s">
        <v>441</v>
      </c>
      <c r="C167" s="44">
        <v>20231.099999999999</v>
      </c>
      <c r="D167" s="21">
        <v>1851.6</v>
      </c>
      <c r="E167" s="21">
        <v>1528.6</v>
      </c>
      <c r="F167" s="21">
        <v>2186.9</v>
      </c>
      <c r="G167" s="21">
        <v>9.1999999999999993</v>
      </c>
      <c r="H167" s="21">
        <v>7.6</v>
      </c>
      <c r="I167" s="22">
        <v>10.8</v>
      </c>
      <c r="J167" s="35">
        <v>34350.9</v>
      </c>
      <c r="K167" s="21">
        <v>6484.9</v>
      </c>
      <c r="L167" s="21">
        <v>5984.6</v>
      </c>
      <c r="M167" s="21">
        <v>7003.9</v>
      </c>
      <c r="N167" s="21">
        <v>18.899999999999999</v>
      </c>
      <c r="O167" s="21">
        <v>17.399999999999999</v>
      </c>
      <c r="P167" s="22">
        <v>20.399999999999999</v>
      </c>
    </row>
    <row r="168" spans="1:16">
      <c r="A168" s="6" t="s">
        <v>560</v>
      </c>
      <c r="B168" s="55" t="s">
        <v>561</v>
      </c>
      <c r="C168" s="44">
        <v>16389.099999999999</v>
      </c>
      <c r="D168" s="21">
        <v>1372.5</v>
      </c>
      <c r="E168" s="21">
        <v>1129.9000000000001</v>
      </c>
      <c r="F168" s="21">
        <v>1624.5</v>
      </c>
      <c r="G168" s="21">
        <v>8.4</v>
      </c>
      <c r="H168" s="21">
        <v>6.9</v>
      </c>
      <c r="I168" s="22">
        <v>9.9</v>
      </c>
      <c r="J168" s="35">
        <v>38766.9</v>
      </c>
      <c r="K168" s="21">
        <v>6765.3</v>
      </c>
      <c r="L168" s="21">
        <v>6259.4</v>
      </c>
      <c r="M168" s="21">
        <v>7294.4</v>
      </c>
      <c r="N168" s="21">
        <v>17.5</v>
      </c>
      <c r="O168" s="21">
        <v>16.100000000000001</v>
      </c>
      <c r="P168" s="22">
        <v>18.8</v>
      </c>
    </row>
    <row r="169" spans="1:16">
      <c r="A169" s="6" t="s">
        <v>326</v>
      </c>
      <c r="B169" s="55" t="s">
        <v>327</v>
      </c>
      <c r="C169" s="44">
        <v>21643</v>
      </c>
      <c r="D169" s="21">
        <v>2202.5</v>
      </c>
      <c r="E169" s="21">
        <v>1826.4</v>
      </c>
      <c r="F169" s="21">
        <v>2605.6</v>
      </c>
      <c r="G169" s="21">
        <v>10.199999999999999</v>
      </c>
      <c r="H169" s="21">
        <v>8.4</v>
      </c>
      <c r="I169" s="22">
        <v>12</v>
      </c>
      <c r="J169" s="35">
        <v>54604</v>
      </c>
      <c r="K169" s="21">
        <v>11249.3</v>
      </c>
      <c r="L169" s="21">
        <v>10367.4</v>
      </c>
      <c r="M169" s="21">
        <v>12119.8</v>
      </c>
      <c r="N169" s="21">
        <v>20.6</v>
      </c>
      <c r="O169" s="21">
        <v>19</v>
      </c>
      <c r="P169" s="22">
        <v>22.2</v>
      </c>
    </row>
    <row r="170" spans="1:16">
      <c r="A170" s="6" t="s">
        <v>738</v>
      </c>
      <c r="B170" s="55" t="s">
        <v>739</v>
      </c>
      <c r="C170" s="44">
        <v>24171</v>
      </c>
      <c r="D170" s="21">
        <v>1728.7</v>
      </c>
      <c r="E170" s="21">
        <v>1414.2</v>
      </c>
      <c r="F170" s="21">
        <v>2054.9</v>
      </c>
      <c r="G170" s="21">
        <v>7.2</v>
      </c>
      <c r="H170" s="21">
        <v>5.9</v>
      </c>
      <c r="I170" s="22">
        <v>8.5</v>
      </c>
      <c r="J170" s="35">
        <v>39430</v>
      </c>
      <c r="K170" s="21">
        <v>5976.6</v>
      </c>
      <c r="L170" s="21">
        <v>5478.3</v>
      </c>
      <c r="M170" s="21">
        <v>6512.1</v>
      </c>
      <c r="N170" s="21">
        <v>15.2</v>
      </c>
      <c r="O170" s="21">
        <v>13.9</v>
      </c>
      <c r="P170" s="22">
        <v>16.5</v>
      </c>
    </row>
    <row r="171" spans="1:16">
      <c r="A171" s="6" t="s">
        <v>572</v>
      </c>
      <c r="B171" s="55" t="s">
        <v>573</v>
      </c>
      <c r="C171" s="44">
        <v>21508.9</v>
      </c>
      <c r="D171" s="21">
        <v>1681.1</v>
      </c>
      <c r="E171" s="21">
        <v>1376.1</v>
      </c>
      <c r="F171" s="21">
        <v>1994.2</v>
      </c>
      <c r="G171" s="21">
        <v>7.8</v>
      </c>
      <c r="H171" s="21">
        <v>6.4</v>
      </c>
      <c r="I171" s="22">
        <v>9.3000000000000007</v>
      </c>
      <c r="J171" s="35">
        <v>41312.1</v>
      </c>
      <c r="K171" s="21">
        <v>6796.6</v>
      </c>
      <c r="L171" s="21">
        <v>6266.3</v>
      </c>
      <c r="M171" s="21">
        <v>7378.1</v>
      </c>
      <c r="N171" s="21">
        <v>16.5</v>
      </c>
      <c r="O171" s="21">
        <v>15.2</v>
      </c>
      <c r="P171" s="22">
        <v>17.899999999999999</v>
      </c>
    </row>
    <row r="172" spans="1:16">
      <c r="A172" s="6" t="s">
        <v>396</v>
      </c>
      <c r="B172" s="55" t="s">
        <v>397</v>
      </c>
      <c r="C172" s="44">
        <v>26088.9</v>
      </c>
      <c r="D172" s="21">
        <v>2383.8000000000002</v>
      </c>
      <c r="E172" s="21">
        <v>1974.4</v>
      </c>
      <c r="F172" s="21">
        <v>2814.1</v>
      </c>
      <c r="G172" s="21">
        <v>9.1</v>
      </c>
      <c r="H172" s="21">
        <v>7.6</v>
      </c>
      <c r="I172" s="22">
        <v>10.8</v>
      </c>
      <c r="J172" s="35">
        <v>59298.1</v>
      </c>
      <c r="K172" s="21">
        <v>11145.2</v>
      </c>
      <c r="L172" s="21">
        <v>10355.6</v>
      </c>
      <c r="M172" s="21">
        <v>11958.5</v>
      </c>
      <c r="N172" s="21">
        <v>18.8</v>
      </c>
      <c r="O172" s="21">
        <v>17.5</v>
      </c>
      <c r="P172" s="22">
        <v>20.2</v>
      </c>
    </row>
    <row r="173" spans="1:16">
      <c r="A173" s="6" t="s">
        <v>334</v>
      </c>
      <c r="B173" s="55" t="s">
        <v>335</v>
      </c>
      <c r="C173" s="44">
        <v>23285.5</v>
      </c>
      <c r="D173" s="21">
        <v>2245.9</v>
      </c>
      <c r="E173" s="21">
        <v>1828.2</v>
      </c>
      <c r="F173" s="21">
        <v>2670.7</v>
      </c>
      <c r="G173" s="21">
        <v>9.6</v>
      </c>
      <c r="H173" s="21">
        <v>7.9</v>
      </c>
      <c r="I173" s="22">
        <v>11.5</v>
      </c>
      <c r="J173" s="35">
        <v>41077.5</v>
      </c>
      <c r="K173" s="21">
        <v>8152.1</v>
      </c>
      <c r="L173" s="21">
        <v>7411.7</v>
      </c>
      <c r="M173" s="21">
        <v>8910</v>
      </c>
      <c r="N173" s="21">
        <v>19.8</v>
      </c>
      <c r="O173" s="21">
        <v>18</v>
      </c>
      <c r="P173" s="22">
        <v>21.7</v>
      </c>
    </row>
    <row r="174" spans="1:16">
      <c r="A174" s="6" t="s">
        <v>512</v>
      </c>
      <c r="B174" s="55" t="s">
        <v>513</v>
      </c>
      <c r="C174" s="44">
        <v>51446.2</v>
      </c>
      <c r="D174" s="21">
        <v>4423</v>
      </c>
      <c r="E174" s="21">
        <v>3654.7</v>
      </c>
      <c r="F174" s="21">
        <v>5225.1000000000004</v>
      </c>
      <c r="G174" s="21">
        <v>8.6</v>
      </c>
      <c r="H174" s="21">
        <v>7.1</v>
      </c>
      <c r="I174" s="22">
        <v>10.199999999999999</v>
      </c>
      <c r="J174" s="35">
        <v>114720.8</v>
      </c>
      <c r="K174" s="21">
        <v>20447.400000000001</v>
      </c>
      <c r="L174" s="21">
        <v>18934.5</v>
      </c>
      <c r="M174" s="21">
        <v>22000.7</v>
      </c>
      <c r="N174" s="21">
        <v>17.8</v>
      </c>
      <c r="O174" s="21">
        <v>16.5</v>
      </c>
      <c r="P174" s="22">
        <v>19.2</v>
      </c>
    </row>
    <row r="175" spans="1:16">
      <c r="A175" s="6" t="s">
        <v>604</v>
      </c>
      <c r="B175" s="55" t="s">
        <v>605</v>
      </c>
      <c r="C175" s="44">
        <v>44345.2</v>
      </c>
      <c r="D175" s="21">
        <v>3605.9</v>
      </c>
      <c r="E175" s="21">
        <v>2978.2</v>
      </c>
      <c r="F175" s="21">
        <v>4266.6000000000004</v>
      </c>
      <c r="G175" s="21">
        <v>8.1</v>
      </c>
      <c r="H175" s="21">
        <v>6.7</v>
      </c>
      <c r="I175" s="22">
        <v>9.6</v>
      </c>
      <c r="J175" s="35">
        <v>69019.8</v>
      </c>
      <c r="K175" s="21">
        <v>11705.7</v>
      </c>
      <c r="L175" s="21">
        <v>10848.4</v>
      </c>
      <c r="M175" s="21">
        <v>12617.4</v>
      </c>
      <c r="N175" s="21">
        <v>17</v>
      </c>
      <c r="O175" s="21">
        <v>15.7</v>
      </c>
      <c r="P175" s="22">
        <v>18.3</v>
      </c>
    </row>
    <row r="176" spans="1:16">
      <c r="A176" s="6" t="s">
        <v>514</v>
      </c>
      <c r="B176" s="55" t="s">
        <v>515</v>
      </c>
      <c r="C176" s="44">
        <v>32942.5</v>
      </c>
      <c r="D176" s="21">
        <v>2958.1</v>
      </c>
      <c r="E176" s="21">
        <v>2449.6</v>
      </c>
      <c r="F176" s="21">
        <v>3496.9</v>
      </c>
      <c r="G176" s="21">
        <v>9</v>
      </c>
      <c r="H176" s="21">
        <v>7.4</v>
      </c>
      <c r="I176" s="22">
        <v>10.6</v>
      </c>
      <c r="J176" s="35">
        <v>68812.5</v>
      </c>
      <c r="K176" s="21">
        <v>12715.1</v>
      </c>
      <c r="L176" s="21">
        <v>11701.8</v>
      </c>
      <c r="M176" s="21">
        <v>13721.5</v>
      </c>
      <c r="N176" s="21">
        <v>18.5</v>
      </c>
      <c r="O176" s="21">
        <v>17</v>
      </c>
      <c r="P176" s="22">
        <v>19.899999999999999</v>
      </c>
    </row>
    <row r="177" spans="1:16">
      <c r="A177" s="6" t="s">
        <v>422</v>
      </c>
      <c r="B177" s="55" t="s">
        <v>423</v>
      </c>
      <c r="C177" s="44">
        <v>8977.5</v>
      </c>
      <c r="D177" s="21">
        <v>771.1</v>
      </c>
      <c r="E177" s="21">
        <v>632.20000000000005</v>
      </c>
      <c r="F177" s="21">
        <v>913.6</v>
      </c>
      <c r="G177" s="21">
        <v>8.6</v>
      </c>
      <c r="H177" s="21">
        <v>7</v>
      </c>
      <c r="I177" s="22">
        <v>10.199999999999999</v>
      </c>
      <c r="J177" s="35">
        <v>24462.5</v>
      </c>
      <c r="K177" s="21">
        <v>4379.3999999999996</v>
      </c>
      <c r="L177" s="21">
        <v>4042.7</v>
      </c>
      <c r="M177" s="21">
        <v>4731.8999999999996</v>
      </c>
      <c r="N177" s="21">
        <v>17.899999999999999</v>
      </c>
      <c r="O177" s="21">
        <v>16.5</v>
      </c>
      <c r="P177" s="22">
        <v>19.3</v>
      </c>
    </row>
    <row r="178" spans="1:16">
      <c r="A178" s="6" t="s">
        <v>718</v>
      </c>
      <c r="B178" s="55" t="s">
        <v>719</v>
      </c>
      <c r="C178" s="44">
        <v>17974</v>
      </c>
      <c r="D178" s="21">
        <v>1343.5</v>
      </c>
      <c r="E178" s="21">
        <v>1100.9000000000001</v>
      </c>
      <c r="F178" s="21">
        <v>1596.6</v>
      </c>
      <c r="G178" s="21">
        <v>7.5</v>
      </c>
      <c r="H178" s="21">
        <v>6.1</v>
      </c>
      <c r="I178" s="22">
        <v>8.9</v>
      </c>
      <c r="J178" s="35">
        <v>34685</v>
      </c>
      <c r="K178" s="21">
        <v>5474.6</v>
      </c>
      <c r="L178" s="21">
        <v>5010.5</v>
      </c>
      <c r="M178" s="21">
        <v>5962.7</v>
      </c>
      <c r="N178" s="21">
        <v>15.8</v>
      </c>
      <c r="O178" s="21">
        <v>14.4</v>
      </c>
      <c r="P178" s="22">
        <v>17.2</v>
      </c>
    </row>
    <row r="179" spans="1:16">
      <c r="A179" s="6" t="s">
        <v>606</v>
      </c>
      <c r="B179" s="55" t="s">
        <v>607</v>
      </c>
      <c r="C179" s="44">
        <v>132067.29999999999</v>
      </c>
      <c r="D179" s="21">
        <v>10391.700000000001</v>
      </c>
      <c r="E179" s="21">
        <v>8574.6</v>
      </c>
      <c r="F179" s="21">
        <v>12294.2</v>
      </c>
      <c r="G179" s="21">
        <v>7.9</v>
      </c>
      <c r="H179" s="21">
        <v>6.5</v>
      </c>
      <c r="I179" s="22">
        <v>9.3000000000000007</v>
      </c>
      <c r="J179" s="35">
        <v>210752.7</v>
      </c>
      <c r="K179" s="21">
        <v>34820.5</v>
      </c>
      <c r="L179" s="21">
        <v>32288.9</v>
      </c>
      <c r="M179" s="21">
        <v>37512.800000000003</v>
      </c>
      <c r="N179" s="21">
        <v>16.5</v>
      </c>
      <c r="O179" s="21">
        <v>15.3</v>
      </c>
      <c r="P179" s="22">
        <v>17.8</v>
      </c>
    </row>
    <row r="180" spans="1:16">
      <c r="A180" s="6" t="s">
        <v>478</v>
      </c>
      <c r="B180" s="55" t="s">
        <v>479</v>
      </c>
      <c r="C180" s="44">
        <v>59376.3</v>
      </c>
      <c r="D180" s="21">
        <v>5332.5</v>
      </c>
      <c r="E180" s="21">
        <v>4414.8999999999996</v>
      </c>
      <c r="F180" s="21">
        <v>6289.3</v>
      </c>
      <c r="G180" s="21">
        <v>9</v>
      </c>
      <c r="H180" s="21">
        <v>7.4</v>
      </c>
      <c r="I180" s="22">
        <v>10.6</v>
      </c>
      <c r="J180" s="35">
        <v>120860.7</v>
      </c>
      <c r="K180" s="21">
        <v>22369.599999999999</v>
      </c>
      <c r="L180" s="21">
        <v>20732</v>
      </c>
      <c r="M180" s="21">
        <v>24036.799999999999</v>
      </c>
      <c r="N180" s="21">
        <v>18.5</v>
      </c>
      <c r="O180" s="21">
        <v>17.2</v>
      </c>
      <c r="P180" s="22">
        <v>19.899999999999999</v>
      </c>
    </row>
    <row r="181" spans="1:16">
      <c r="A181" s="6" t="s">
        <v>424</v>
      </c>
      <c r="B181" s="55" t="s">
        <v>425</v>
      </c>
      <c r="C181" s="44">
        <v>20045.3</v>
      </c>
      <c r="D181" s="21">
        <v>2032.7</v>
      </c>
      <c r="E181" s="21">
        <v>1680.8</v>
      </c>
      <c r="F181" s="21">
        <v>2422.1</v>
      </c>
      <c r="G181" s="21">
        <v>10.1</v>
      </c>
      <c r="H181" s="21">
        <v>8.4</v>
      </c>
      <c r="I181" s="22">
        <v>12.1</v>
      </c>
      <c r="J181" s="35">
        <v>32820.699999999997</v>
      </c>
      <c r="K181" s="21">
        <v>6737.9</v>
      </c>
      <c r="L181" s="21">
        <v>6152.7</v>
      </c>
      <c r="M181" s="21">
        <v>7322.7</v>
      </c>
      <c r="N181" s="21">
        <v>20.5</v>
      </c>
      <c r="O181" s="21">
        <v>18.7</v>
      </c>
      <c r="P181" s="22">
        <v>22.3</v>
      </c>
    </row>
    <row r="182" spans="1:16">
      <c r="A182" s="6" t="s">
        <v>442</v>
      </c>
      <c r="B182" s="55" t="s">
        <v>443</v>
      </c>
      <c r="C182" s="44">
        <v>35724.6</v>
      </c>
      <c r="D182" s="21">
        <v>3817.5</v>
      </c>
      <c r="E182" s="21">
        <v>3117</v>
      </c>
      <c r="F182" s="21">
        <v>4611.6000000000004</v>
      </c>
      <c r="G182" s="21">
        <v>10.7</v>
      </c>
      <c r="H182" s="21">
        <v>8.6999999999999993</v>
      </c>
      <c r="I182" s="22">
        <v>12.9</v>
      </c>
      <c r="J182" s="35">
        <v>68626.399999999994</v>
      </c>
      <c r="K182" s="21">
        <v>14778.1</v>
      </c>
      <c r="L182" s="21">
        <v>13262.5</v>
      </c>
      <c r="M182" s="21">
        <v>16383.6</v>
      </c>
      <c r="N182" s="21">
        <v>21.5</v>
      </c>
      <c r="O182" s="21">
        <v>19.3</v>
      </c>
      <c r="P182" s="22">
        <v>23.9</v>
      </c>
    </row>
    <row r="183" spans="1:16">
      <c r="A183" s="6" t="s">
        <v>462</v>
      </c>
      <c r="B183" s="55" t="s">
        <v>463</v>
      </c>
      <c r="C183" s="44">
        <v>20669.7</v>
      </c>
      <c r="D183" s="21">
        <v>1953.5</v>
      </c>
      <c r="E183" s="21">
        <v>1613.8</v>
      </c>
      <c r="F183" s="21">
        <v>2309.5</v>
      </c>
      <c r="G183" s="21">
        <v>9.5</v>
      </c>
      <c r="H183" s="21">
        <v>7.8</v>
      </c>
      <c r="I183" s="22">
        <v>11.2</v>
      </c>
      <c r="J183" s="35">
        <v>41259.300000000003</v>
      </c>
      <c r="K183" s="21">
        <v>7974.6</v>
      </c>
      <c r="L183" s="21">
        <v>7332.4</v>
      </c>
      <c r="M183" s="21">
        <v>8615.7999999999993</v>
      </c>
      <c r="N183" s="21">
        <v>19.3</v>
      </c>
      <c r="O183" s="21">
        <v>17.8</v>
      </c>
      <c r="P183" s="22">
        <v>20.9</v>
      </c>
    </row>
    <row r="184" spans="1:16">
      <c r="A184" s="6" t="s">
        <v>708</v>
      </c>
      <c r="B184" s="55" t="s">
        <v>709</v>
      </c>
      <c r="C184" s="44">
        <v>9331.2999999999993</v>
      </c>
      <c r="D184" s="21">
        <v>695.3</v>
      </c>
      <c r="E184" s="21">
        <v>567.6</v>
      </c>
      <c r="F184" s="21">
        <v>826.8</v>
      </c>
      <c r="G184" s="21">
        <v>7.5</v>
      </c>
      <c r="H184" s="21">
        <v>6.1</v>
      </c>
      <c r="I184" s="22">
        <v>8.9</v>
      </c>
      <c r="J184" s="35">
        <v>18083.7</v>
      </c>
      <c r="K184" s="21">
        <v>2849.2</v>
      </c>
      <c r="L184" s="21">
        <v>2598.6</v>
      </c>
      <c r="M184" s="21">
        <v>3117.2</v>
      </c>
      <c r="N184" s="21">
        <v>15.8</v>
      </c>
      <c r="O184" s="21">
        <v>14.4</v>
      </c>
      <c r="P184" s="22">
        <v>17.2</v>
      </c>
    </row>
    <row r="185" spans="1:16">
      <c r="A185" s="6" t="s">
        <v>426</v>
      </c>
      <c r="B185" s="55" t="s">
        <v>427</v>
      </c>
      <c r="C185" s="44">
        <v>28226.1</v>
      </c>
      <c r="D185" s="21">
        <v>2824.4</v>
      </c>
      <c r="E185" s="21">
        <v>2324.3000000000002</v>
      </c>
      <c r="F185" s="21">
        <v>3379.6</v>
      </c>
      <c r="G185" s="21">
        <v>10</v>
      </c>
      <c r="H185" s="21">
        <v>8.1999999999999993</v>
      </c>
      <c r="I185" s="22">
        <v>12</v>
      </c>
      <c r="J185" s="35">
        <v>70146.899999999994</v>
      </c>
      <c r="K185" s="21">
        <v>14232</v>
      </c>
      <c r="L185" s="21">
        <v>12960.9</v>
      </c>
      <c r="M185" s="21">
        <v>15557.9</v>
      </c>
      <c r="N185" s="21">
        <v>20.3</v>
      </c>
      <c r="O185" s="21">
        <v>18.5</v>
      </c>
      <c r="P185" s="22">
        <v>22.2</v>
      </c>
    </row>
    <row r="186" spans="1:16">
      <c r="A186" s="6" t="s">
        <v>846</v>
      </c>
      <c r="B186" s="55" t="s">
        <v>847</v>
      </c>
      <c r="C186" s="44">
        <v>26662.9</v>
      </c>
      <c r="D186" s="21">
        <v>1942.9</v>
      </c>
      <c r="E186" s="21">
        <v>1600.2</v>
      </c>
      <c r="F186" s="21">
        <v>2302.6</v>
      </c>
      <c r="G186" s="21">
        <v>7.3</v>
      </c>
      <c r="H186" s="21">
        <v>6</v>
      </c>
      <c r="I186" s="22">
        <v>8.6</v>
      </c>
      <c r="J186" s="35">
        <v>26267.1</v>
      </c>
      <c r="K186" s="21">
        <v>4043.8</v>
      </c>
      <c r="L186" s="21">
        <v>3703</v>
      </c>
      <c r="M186" s="21">
        <v>4399.8</v>
      </c>
      <c r="N186" s="21">
        <v>15.4</v>
      </c>
      <c r="O186" s="21">
        <v>14.1</v>
      </c>
      <c r="P186" s="22">
        <v>16.8</v>
      </c>
    </row>
    <row r="187" spans="1:16">
      <c r="A187" s="6" t="s">
        <v>386</v>
      </c>
      <c r="B187" s="55" t="s">
        <v>387</v>
      </c>
      <c r="C187" s="44">
        <v>13336.8</v>
      </c>
      <c r="D187" s="21">
        <v>1349.2</v>
      </c>
      <c r="E187" s="21">
        <v>1115.0999999999999</v>
      </c>
      <c r="F187" s="21">
        <v>1604.8</v>
      </c>
      <c r="G187" s="21">
        <v>10.1</v>
      </c>
      <c r="H187" s="21">
        <v>8.4</v>
      </c>
      <c r="I187" s="22">
        <v>12</v>
      </c>
      <c r="J187" s="35">
        <v>28843.200000000001</v>
      </c>
      <c r="K187" s="21">
        <v>5922.6</v>
      </c>
      <c r="L187" s="21">
        <v>5426.6</v>
      </c>
      <c r="M187" s="21">
        <v>6427.5</v>
      </c>
      <c r="N187" s="21">
        <v>20.5</v>
      </c>
      <c r="O187" s="21">
        <v>18.8</v>
      </c>
      <c r="P187" s="22">
        <v>22.3</v>
      </c>
    </row>
    <row r="188" spans="1:16">
      <c r="A188" s="6" t="s">
        <v>464</v>
      </c>
      <c r="B188" s="55" t="s">
        <v>465</v>
      </c>
      <c r="C188" s="44">
        <v>27091.5</v>
      </c>
      <c r="D188" s="21">
        <v>2657.1</v>
      </c>
      <c r="E188" s="21">
        <v>2189.9</v>
      </c>
      <c r="F188" s="21">
        <v>3169.4</v>
      </c>
      <c r="G188" s="21">
        <v>9.8000000000000007</v>
      </c>
      <c r="H188" s="21">
        <v>8.1</v>
      </c>
      <c r="I188" s="22">
        <v>11.7</v>
      </c>
      <c r="J188" s="35">
        <v>56409.5</v>
      </c>
      <c r="K188" s="21">
        <v>11257.8</v>
      </c>
      <c r="L188" s="21">
        <v>10306.200000000001</v>
      </c>
      <c r="M188" s="21">
        <v>12248</v>
      </c>
      <c r="N188" s="21">
        <v>20</v>
      </c>
      <c r="O188" s="21">
        <v>18.3</v>
      </c>
      <c r="P188" s="22">
        <v>21.7</v>
      </c>
    </row>
    <row r="189" spans="1:16">
      <c r="A189" s="6" t="s">
        <v>362</v>
      </c>
      <c r="B189" s="55" t="s">
        <v>363</v>
      </c>
      <c r="C189" s="44">
        <v>33279.699999999997</v>
      </c>
      <c r="D189" s="21">
        <v>3281</v>
      </c>
      <c r="E189" s="21">
        <v>2719.2</v>
      </c>
      <c r="F189" s="21">
        <v>3883.7</v>
      </c>
      <c r="G189" s="21">
        <v>9.9</v>
      </c>
      <c r="H189" s="21">
        <v>8.1999999999999993</v>
      </c>
      <c r="I189" s="22">
        <v>11.7</v>
      </c>
      <c r="J189" s="35">
        <v>82844.3</v>
      </c>
      <c r="K189" s="21">
        <v>16612.7</v>
      </c>
      <c r="L189" s="21">
        <v>15279.3</v>
      </c>
      <c r="M189" s="21">
        <v>17908.7</v>
      </c>
      <c r="N189" s="21">
        <v>20.100000000000001</v>
      </c>
      <c r="O189" s="21">
        <v>18.399999999999999</v>
      </c>
      <c r="P189" s="22">
        <v>21.6</v>
      </c>
    </row>
    <row r="190" spans="1:16">
      <c r="A190" s="6" t="s">
        <v>428</v>
      </c>
      <c r="B190" s="55" t="s">
        <v>429</v>
      </c>
      <c r="C190" s="44">
        <v>25820.799999999999</v>
      </c>
      <c r="D190" s="21">
        <v>2455.1999999999998</v>
      </c>
      <c r="E190" s="21">
        <v>2023.4</v>
      </c>
      <c r="F190" s="21">
        <v>2909.8</v>
      </c>
      <c r="G190" s="21">
        <v>9.5</v>
      </c>
      <c r="H190" s="21">
        <v>7.8</v>
      </c>
      <c r="I190" s="22">
        <v>11.3</v>
      </c>
      <c r="J190" s="35">
        <v>54682.2</v>
      </c>
      <c r="K190" s="21">
        <v>10638.2</v>
      </c>
      <c r="L190" s="21">
        <v>9754</v>
      </c>
      <c r="M190" s="21">
        <v>11523.4</v>
      </c>
      <c r="N190" s="21">
        <v>19.5</v>
      </c>
      <c r="O190" s="21">
        <v>17.8</v>
      </c>
      <c r="P190" s="22">
        <v>21.1</v>
      </c>
    </row>
    <row r="191" spans="1:16">
      <c r="A191" s="6" t="s">
        <v>608</v>
      </c>
      <c r="B191" s="55" t="s">
        <v>609</v>
      </c>
      <c r="C191" s="44">
        <v>21328.799999999999</v>
      </c>
      <c r="D191" s="21">
        <v>1996.8</v>
      </c>
      <c r="E191" s="21">
        <v>1643.1</v>
      </c>
      <c r="F191" s="21">
        <v>2390</v>
      </c>
      <c r="G191" s="21">
        <v>9.4</v>
      </c>
      <c r="H191" s="21">
        <v>7.7</v>
      </c>
      <c r="I191" s="22">
        <v>11.2</v>
      </c>
      <c r="J191" s="35">
        <v>38439.199999999997</v>
      </c>
      <c r="K191" s="21">
        <v>7363.5</v>
      </c>
      <c r="L191" s="21">
        <v>6698</v>
      </c>
      <c r="M191" s="21">
        <v>8036.1</v>
      </c>
      <c r="N191" s="21">
        <v>19.2</v>
      </c>
      <c r="O191" s="21">
        <v>17.399999999999999</v>
      </c>
      <c r="P191" s="22">
        <v>20.9</v>
      </c>
    </row>
    <row r="192" spans="1:16">
      <c r="A192" s="6" t="s">
        <v>780</v>
      </c>
      <c r="B192" s="55" t="s">
        <v>781</v>
      </c>
      <c r="C192" s="44">
        <v>23810.400000000001</v>
      </c>
      <c r="D192" s="21">
        <v>1847.9</v>
      </c>
      <c r="E192" s="21">
        <v>1516.6</v>
      </c>
      <c r="F192" s="21">
        <v>2192.9</v>
      </c>
      <c r="G192" s="21">
        <v>7.8</v>
      </c>
      <c r="H192" s="21">
        <v>6.4</v>
      </c>
      <c r="I192" s="22">
        <v>9.1999999999999993</v>
      </c>
      <c r="J192" s="35">
        <v>38115.599999999999</v>
      </c>
      <c r="K192" s="21">
        <v>6204.3</v>
      </c>
      <c r="L192" s="21">
        <v>5662.6</v>
      </c>
      <c r="M192" s="21">
        <v>6751.3</v>
      </c>
      <c r="N192" s="21">
        <v>16.3</v>
      </c>
      <c r="O192" s="21">
        <v>14.9</v>
      </c>
      <c r="P192" s="22">
        <v>17.7</v>
      </c>
    </row>
    <row r="193" spans="1:16">
      <c r="A193" s="6" t="s">
        <v>854</v>
      </c>
      <c r="B193" s="55" t="s">
        <v>855</v>
      </c>
      <c r="C193" s="44">
        <v>47925.5</v>
      </c>
      <c r="D193" s="21">
        <v>3378.9</v>
      </c>
      <c r="E193" s="21">
        <v>2749.7</v>
      </c>
      <c r="F193" s="21">
        <v>4031</v>
      </c>
      <c r="G193" s="21">
        <v>7.1</v>
      </c>
      <c r="H193" s="21">
        <v>5.7</v>
      </c>
      <c r="I193" s="22">
        <v>8.4</v>
      </c>
      <c r="J193" s="35">
        <v>66059.5</v>
      </c>
      <c r="K193" s="21">
        <v>9906.2000000000007</v>
      </c>
      <c r="L193" s="21">
        <v>8994.7999999999993</v>
      </c>
      <c r="M193" s="21">
        <v>10888.9</v>
      </c>
      <c r="N193" s="21">
        <v>15</v>
      </c>
      <c r="O193" s="21">
        <v>13.6</v>
      </c>
      <c r="P193" s="22">
        <v>16.5</v>
      </c>
    </row>
    <row r="194" spans="1:16">
      <c r="A194" s="6" t="s">
        <v>342</v>
      </c>
      <c r="B194" s="55" t="s">
        <v>343</v>
      </c>
      <c r="C194" s="44">
        <v>22422.6</v>
      </c>
      <c r="D194" s="21">
        <v>2305.6999999999998</v>
      </c>
      <c r="E194" s="21">
        <v>1911</v>
      </c>
      <c r="F194" s="21">
        <v>2727.5</v>
      </c>
      <c r="G194" s="21">
        <v>10.3</v>
      </c>
      <c r="H194" s="21">
        <v>8.5</v>
      </c>
      <c r="I194" s="22">
        <v>12.2</v>
      </c>
      <c r="J194" s="35">
        <v>48192.4</v>
      </c>
      <c r="K194" s="21">
        <v>10018.700000000001</v>
      </c>
      <c r="L194" s="21">
        <v>9235.2999999999993</v>
      </c>
      <c r="M194" s="21">
        <v>10802.5</v>
      </c>
      <c r="N194" s="21">
        <v>20.8</v>
      </c>
      <c r="O194" s="21">
        <v>19.2</v>
      </c>
      <c r="P194" s="22">
        <v>22.4</v>
      </c>
    </row>
    <row r="195" spans="1:16">
      <c r="A195" s="6" t="s">
        <v>388</v>
      </c>
      <c r="B195" s="55" t="s">
        <v>389</v>
      </c>
      <c r="C195" s="44">
        <v>10963.7</v>
      </c>
      <c r="D195" s="21">
        <v>1015.6</v>
      </c>
      <c r="E195" s="21">
        <v>841</v>
      </c>
      <c r="F195" s="21">
        <v>1200.3</v>
      </c>
      <c r="G195" s="21">
        <v>9.3000000000000007</v>
      </c>
      <c r="H195" s="21">
        <v>7.7</v>
      </c>
      <c r="I195" s="22">
        <v>10.9</v>
      </c>
      <c r="J195" s="35">
        <v>27792.3</v>
      </c>
      <c r="K195" s="21">
        <v>5268.8</v>
      </c>
      <c r="L195" s="21">
        <v>4882.2</v>
      </c>
      <c r="M195" s="21">
        <v>5666.2</v>
      </c>
      <c r="N195" s="21">
        <v>19</v>
      </c>
      <c r="O195" s="21">
        <v>17.600000000000001</v>
      </c>
      <c r="P195" s="22">
        <v>20.399999999999999</v>
      </c>
    </row>
    <row r="196" spans="1:16">
      <c r="A196" s="6" t="s">
        <v>740</v>
      </c>
      <c r="B196" s="55" t="s">
        <v>741</v>
      </c>
      <c r="C196" s="44">
        <v>25634.9</v>
      </c>
      <c r="D196" s="21">
        <v>1811.3</v>
      </c>
      <c r="E196" s="21">
        <v>1479.8</v>
      </c>
      <c r="F196" s="21">
        <v>2154.6</v>
      </c>
      <c r="G196" s="21">
        <v>7.1</v>
      </c>
      <c r="H196" s="21">
        <v>5.8</v>
      </c>
      <c r="I196" s="22">
        <v>8.4</v>
      </c>
      <c r="J196" s="35">
        <v>44599.1</v>
      </c>
      <c r="K196" s="21">
        <v>6698</v>
      </c>
      <c r="L196" s="21">
        <v>6133.3</v>
      </c>
      <c r="M196" s="21">
        <v>7308.2</v>
      </c>
      <c r="N196" s="21">
        <v>15</v>
      </c>
      <c r="O196" s="21">
        <v>13.8</v>
      </c>
      <c r="P196" s="22">
        <v>16.399999999999999</v>
      </c>
    </row>
    <row r="197" spans="1:16">
      <c r="A197" s="6" t="s">
        <v>664</v>
      </c>
      <c r="B197" s="55" t="s">
        <v>665</v>
      </c>
      <c r="C197" s="44">
        <v>13072.5</v>
      </c>
      <c r="D197" s="21">
        <v>935.9</v>
      </c>
      <c r="E197" s="21">
        <v>763</v>
      </c>
      <c r="F197" s="21">
        <v>1115.9000000000001</v>
      </c>
      <c r="G197" s="21">
        <v>7.2</v>
      </c>
      <c r="H197" s="21">
        <v>5.8</v>
      </c>
      <c r="I197" s="22">
        <v>8.5</v>
      </c>
      <c r="J197" s="35">
        <v>22406.5</v>
      </c>
      <c r="K197" s="21">
        <v>3407.8</v>
      </c>
      <c r="L197" s="21">
        <v>3118.9</v>
      </c>
      <c r="M197" s="21">
        <v>3709.6</v>
      </c>
      <c r="N197" s="21">
        <v>15.2</v>
      </c>
      <c r="O197" s="21">
        <v>13.9</v>
      </c>
      <c r="P197" s="22">
        <v>16.600000000000001</v>
      </c>
    </row>
    <row r="198" spans="1:16">
      <c r="A198" s="6" t="s">
        <v>856</v>
      </c>
      <c r="B198" s="55" t="s">
        <v>857</v>
      </c>
      <c r="C198" s="44">
        <v>39567.199999999997</v>
      </c>
      <c r="D198" s="21">
        <v>2437.6</v>
      </c>
      <c r="E198" s="21">
        <v>1977</v>
      </c>
      <c r="F198" s="21">
        <v>2928.4</v>
      </c>
      <c r="G198" s="21">
        <v>6.2</v>
      </c>
      <c r="H198" s="21">
        <v>5</v>
      </c>
      <c r="I198" s="22">
        <v>7.4</v>
      </c>
      <c r="J198" s="35">
        <v>51076.800000000003</v>
      </c>
      <c r="K198" s="21">
        <v>6776.3</v>
      </c>
      <c r="L198" s="21">
        <v>6081.3</v>
      </c>
      <c r="M198" s="21">
        <v>7517.1</v>
      </c>
      <c r="N198" s="21">
        <v>13.3</v>
      </c>
      <c r="O198" s="21">
        <v>11.9</v>
      </c>
      <c r="P198" s="22">
        <v>14.7</v>
      </c>
    </row>
    <row r="199" spans="1:16">
      <c r="A199" s="6" t="s">
        <v>390</v>
      </c>
      <c r="B199" s="55" t="s">
        <v>391</v>
      </c>
      <c r="C199" s="44">
        <v>26386.799999999999</v>
      </c>
      <c r="D199" s="21">
        <v>2696.3</v>
      </c>
      <c r="E199" s="21">
        <v>2221.8000000000002</v>
      </c>
      <c r="F199" s="21">
        <v>3218.4</v>
      </c>
      <c r="G199" s="21">
        <v>10.199999999999999</v>
      </c>
      <c r="H199" s="21">
        <v>8.4</v>
      </c>
      <c r="I199" s="22">
        <v>12.2</v>
      </c>
      <c r="J199" s="35">
        <v>68370.2</v>
      </c>
      <c r="K199" s="21">
        <v>14143.4</v>
      </c>
      <c r="L199" s="21">
        <v>12882.2</v>
      </c>
      <c r="M199" s="21">
        <v>15430.5</v>
      </c>
      <c r="N199" s="21">
        <v>20.7</v>
      </c>
      <c r="O199" s="21">
        <v>18.8</v>
      </c>
      <c r="P199" s="22">
        <v>22.6</v>
      </c>
    </row>
    <row r="200" spans="1:16">
      <c r="A200" s="6" t="s">
        <v>770</v>
      </c>
      <c r="B200" s="55" t="s">
        <v>771</v>
      </c>
      <c r="C200" s="44">
        <v>16694</v>
      </c>
      <c r="D200" s="21">
        <v>1231.3</v>
      </c>
      <c r="E200" s="21">
        <v>1000.1</v>
      </c>
      <c r="F200" s="21">
        <v>1473</v>
      </c>
      <c r="G200" s="21">
        <v>7.4</v>
      </c>
      <c r="H200" s="21">
        <v>6</v>
      </c>
      <c r="I200" s="22">
        <v>8.8000000000000007</v>
      </c>
      <c r="J200" s="35">
        <v>28027</v>
      </c>
      <c r="K200" s="21">
        <v>4386</v>
      </c>
      <c r="L200" s="21">
        <v>3987.3</v>
      </c>
      <c r="M200" s="21">
        <v>4825.8</v>
      </c>
      <c r="N200" s="21">
        <v>15.6</v>
      </c>
      <c r="O200" s="21">
        <v>14.2</v>
      </c>
      <c r="P200" s="22">
        <v>17.2</v>
      </c>
    </row>
    <row r="201" spans="1:16">
      <c r="A201" s="6" t="s">
        <v>444</v>
      </c>
      <c r="B201" s="55" t="s">
        <v>445</v>
      </c>
      <c r="C201" s="44">
        <v>10140.9</v>
      </c>
      <c r="D201" s="21">
        <v>935.8</v>
      </c>
      <c r="E201" s="21">
        <v>773.1</v>
      </c>
      <c r="F201" s="21">
        <v>1105.7</v>
      </c>
      <c r="G201" s="21">
        <v>9.1999999999999993</v>
      </c>
      <c r="H201" s="21">
        <v>7.6</v>
      </c>
      <c r="I201" s="22">
        <v>10.9</v>
      </c>
      <c r="J201" s="35">
        <v>23760.1</v>
      </c>
      <c r="K201" s="21">
        <v>4505.7</v>
      </c>
      <c r="L201" s="21">
        <v>4137.8</v>
      </c>
      <c r="M201" s="21">
        <v>4869.5</v>
      </c>
      <c r="N201" s="21">
        <v>19</v>
      </c>
      <c r="O201" s="21">
        <v>17.399999999999999</v>
      </c>
      <c r="P201" s="22">
        <v>20.5</v>
      </c>
    </row>
    <row r="202" spans="1:16">
      <c r="A202" s="6" t="s">
        <v>296</v>
      </c>
      <c r="B202" s="55" t="s">
        <v>297</v>
      </c>
      <c r="C202" s="44">
        <v>17871.099999999999</v>
      </c>
      <c r="D202" s="21">
        <v>1698.7</v>
      </c>
      <c r="E202" s="21">
        <v>1405.1</v>
      </c>
      <c r="F202" s="21">
        <v>2000.3</v>
      </c>
      <c r="G202" s="21">
        <v>9.5</v>
      </c>
      <c r="H202" s="21">
        <v>7.9</v>
      </c>
      <c r="I202" s="22">
        <v>11.2</v>
      </c>
      <c r="J202" s="35">
        <v>39109.9</v>
      </c>
      <c r="K202" s="21">
        <v>7630.8</v>
      </c>
      <c r="L202" s="21">
        <v>7102.8</v>
      </c>
      <c r="M202" s="21">
        <v>8188.8</v>
      </c>
      <c r="N202" s="21">
        <v>19.5</v>
      </c>
      <c r="O202" s="21">
        <v>18.2</v>
      </c>
      <c r="P202" s="22">
        <v>20.9</v>
      </c>
    </row>
    <row r="203" spans="1:16">
      <c r="A203" s="6" t="s">
        <v>310</v>
      </c>
      <c r="B203" s="55" t="s">
        <v>311</v>
      </c>
      <c r="C203" s="44">
        <v>32284.799999999999</v>
      </c>
      <c r="D203" s="21">
        <v>3341.3</v>
      </c>
      <c r="E203" s="21">
        <v>2769.2</v>
      </c>
      <c r="F203" s="21">
        <v>3956.2</v>
      </c>
      <c r="G203" s="21">
        <v>10.3</v>
      </c>
      <c r="H203" s="21">
        <v>8.6</v>
      </c>
      <c r="I203" s="22">
        <v>12.3</v>
      </c>
      <c r="J203" s="35">
        <v>92024.2</v>
      </c>
      <c r="K203" s="21">
        <v>19237.8</v>
      </c>
      <c r="L203" s="21">
        <v>17733.2</v>
      </c>
      <c r="M203" s="21">
        <v>20760.099999999999</v>
      </c>
      <c r="N203" s="21">
        <v>20.9</v>
      </c>
      <c r="O203" s="21">
        <v>19.3</v>
      </c>
      <c r="P203" s="22">
        <v>22.6</v>
      </c>
    </row>
    <row r="204" spans="1:16">
      <c r="A204" s="6" t="s">
        <v>710</v>
      </c>
      <c r="B204" s="55" t="s">
        <v>711</v>
      </c>
      <c r="C204" s="44">
        <v>16478.099999999999</v>
      </c>
      <c r="D204" s="21">
        <v>1212.9000000000001</v>
      </c>
      <c r="E204" s="21">
        <v>992.3</v>
      </c>
      <c r="F204" s="21">
        <v>1440.4</v>
      </c>
      <c r="G204" s="21">
        <v>7.4</v>
      </c>
      <c r="H204" s="21">
        <v>6</v>
      </c>
      <c r="I204" s="22">
        <v>8.6999999999999993</v>
      </c>
      <c r="J204" s="35">
        <v>36169.9</v>
      </c>
      <c r="K204" s="21">
        <v>5632.4</v>
      </c>
      <c r="L204" s="21">
        <v>5182.3</v>
      </c>
      <c r="M204" s="21">
        <v>6113.4</v>
      </c>
      <c r="N204" s="21">
        <v>15.6</v>
      </c>
      <c r="O204" s="21">
        <v>14.3</v>
      </c>
      <c r="P204" s="22">
        <v>16.899999999999999</v>
      </c>
    </row>
    <row r="205" spans="1:16">
      <c r="A205" s="6" t="s">
        <v>792</v>
      </c>
      <c r="B205" s="55" t="s">
        <v>793</v>
      </c>
      <c r="C205" s="44">
        <v>13701.5</v>
      </c>
      <c r="D205" s="21">
        <v>955.4</v>
      </c>
      <c r="E205" s="21">
        <v>779.1</v>
      </c>
      <c r="F205" s="21">
        <v>1139.3</v>
      </c>
      <c r="G205" s="21">
        <v>7</v>
      </c>
      <c r="H205" s="21">
        <v>5.7</v>
      </c>
      <c r="I205" s="22">
        <v>8.3000000000000007</v>
      </c>
      <c r="J205" s="35">
        <v>24976.5</v>
      </c>
      <c r="K205" s="21">
        <v>3710.2</v>
      </c>
      <c r="L205" s="21">
        <v>3391.1</v>
      </c>
      <c r="M205" s="21">
        <v>4049.9</v>
      </c>
      <c r="N205" s="21">
        <v>14.9</v>
      </c>
      <c r="O205" s="21">
        <v>13.6</v>
      </c>
      <c r="P205" s="22">
        <v>16.2</v>
      </c>
    </row>
    <row r="206" spans="1:16">
      <c r="A206" s="6" t="s">
        <v>794</v>
      </c>
      <c r="B206" s="55" t="s">
        <v>795</v>
      </c>
      <c r="C206" s="44">
        <v>23280</v>
      </c>
      <c r="D206" s="21">
        <v>1548.3</v>
      </c>
      <c r="E206" s="21">
        <v>1248.7</v>
      </c>
      <c r="F206" s="21">
        <v>1865</v>
      </c>
      <c r="G206" s="21">
        <v>6.7</v>
      </c>
      <c r="H206" s="21">
        <v>5.4</v>
      </c>
      <c r="I206" s="22">
        <v>8</v>
      </c>
      <c r="J206" s="35">
        <v>38251</v>
      </c>
      <c r="K206" s="21">
        <v>5441.3</v>
      </c>
      <c r="L206" s="21">
        <v>4872.2</v>
      </c>
      <c r="M206" s="21">
        <v>6069.6</v>
      </c>
      <c r="N206" s="21">
        <v>14.2</v>
      </c>
      <c r="O206" s="21">
        <v>12.7</v>
      </c>
      <c r="P206" s="22">
        <v>15.9</v>
      </c>
    </row>
    <row r="207" spans="1:16">
      <c r="A207" s="6" t="s">
        <v>666</v>
      </c>
      <c r="B207" s="55" t="s">
        <v>667</v>
      </c>
      <c r="C207" s="44">
        <v>14733</v>
      </c>
      <c r="D207" s="21">
        <v>1150</v>
      </c>
      <c r="E207" s="21">
        <v>940.8</v>
      </c>
      <c r="F207" s="21">
        <v>1366.7</v>
      </c>
      <c r="G207" s="21">
        <v>7.8</v>
      </c>
      <c r="H207" s="21">
        <v>6.4</v>
      </c>
      <c r="I207" s="22">
        <v>9.3000000000000007</v>
      </c>
      <c r="J207" s="35">
        <v>26980</v>
      </c>
      <c r="K207" s="21">
        <v>4427.7</v>
      </c>
      <c r="L207" s="21">
        <v>4077</v>
      </c>
      <c r="M207" s="21">
        <v>4808.6000000000004</v>
      </c>
      <c r="N207" s="21">
        <v>16.399999999999999</v>
      </c>
      <c r="O207" s="21">
        <v>15.1</v>
      </c>
      <c r="P207" s="22">
        <v>17.8</v>
      </c>
    </row>
    <row r="208" spans="1:16">
      <c r="A208" s="6" t="s">
        <v>668</v>
      </c>
      <c r="B208" s="55" t="s">
        <v>669</v>
      </c>
      <c r="C208" s="44">
        <v>7194.2</v>
      </c>
      <c r="D208" s="21">
        <v>505.1</v>
      </c>
      <c r="E208" s="21">
        <v>411.6</v>
      </c>
      <c r="F208" s="21">
        <v>604.1</v>
      </c>
      <c r="G208" s="21">
        <v>7</v>
      </c>
      <c r="H208" s="21">
        <v>5.7</v>
      </c>
      <c r="I208" s="22">
        <v>8.4</v>
      </c>
      <c r="J208" s="35">
        <v>14800.8</v>
      </c>
      <c r="K208" s="21">
        <v>2214.1999999999998</v>
      </c>
      <c r="L208" s="21">
        <v>2015</v>
      </c>
      <c r="M208" s="21">
        <v>2431.6999999999998</v>
      </c>
      <c r="N208" s="21">
        <v>15</v>
      </c>
      <c r="O208" s="21">
        <v>13.6</v>
      </c>
      <c r="P208" s="22">
        <v>16.399999999999999</v>
      </c>
    </row>
    <row r="209" spans="1:16">
      <c r="A209" s="6" t="s">
        <v>446</v>
      </c>
      <c r="B209" s="55" t="s">
        <v>447</v>
      </c>
      <c r="C209" s="44">
        <v>31586.1</v>
      </c>
      <c r="D209" s="21">
        <v>3270.3</v>
      </c>
      <c r="E209" s="21">
        <v>2686.5</v>
      </c>
      <c r="F209" s="21">
        <v>3920</v>
      </c>
      <c r="G209" s="21">
        <v>10.4</v>
      </c>
      <c r="H209" s="21">
        <v>8.5</v>
      </c>
      <c r="I209" s="22">
        <v>12.4</v>
      </c>
      <c r="J209" s="35">
        <v>63124.9</v>
      </c>
      <c r="K209" s="21">
        <v>13187.1</v>
      </c>
      <c r="L209" s="21">
        <v>11955.2</v>
      </c>
      <c r="M209" s="21">
        <v>14461.1</v>
      </c>
      <c r="N209" s="21">
        <v>20.9</v>
      </c>
      <c r="O209" s="21">
        <v>18.899999999999999</v>
      </c>
      <c r="P209" s="22">
        <v>22.9</v>
      </c>
    </row>
    <row r="210" spans="1:16">
      <c r="A210" s="6" t="s">
        <v>314</v>
      </c>
      <c r="B210" s="55" t="s">
        <v>315</v>
      </c>
      <c r="C210" s="44">
        <v>38283.800000000003</v>
      </c>
      <c r="D210" s="21">
        <v>4402</v>
      </c>
      <c r="E210" s="21">
        <v>3596</v>
      </c>
      <c r="F210" s="21">
        <v>5315.3</v>
      </c>
      <c r="G210" s="21">
        <v>11.5</v>
      </c>
      <c r="H210" s="21">
        <v>9.4</v>
      </c>
      <c r="I210" s="22">
        <v>13.9</v>
      </c>
      <c r="J210" s="35">
        <v>96503.2</v>
      </c>
      <c r="K210" s="21">
        <v>22149.3</v>
      </c>
      <c r="L210" s="21">
        <v>19881.2</v>
      </c>
      <c r="M210" s="21">
        <v>24526.5</v>
      </c>
      <c r="N210" s="21">
        <v>23</v>
      </c>
      <c r="O210" s="21">
        <v>20.6</v>
      </c>
      <c r="P210" s="22">
        <v>25.4</v>
      </c>
    </row>
    <row r="211" spans="1:16">
      <c r="A211" s="6" t="s">
        <v>448</v>
      </c>
      <c r="B211" s="55" t="s">
        <v>449</v>
      </c>
      <c r="C211" s="44">
        <v>52875.6</v>
      </c>
      <c r="D211" s="21">
        <v>5084.3999999999996</v>
      </c>
      <c r="E211" s="21">
        <v>4209.3</v>
      </c>
      <c r="F211" s="21">
        <v>6017.6</v>
      </c>
      <c r="G211" s="21">
        <v>9.6</v>
      </c>
      <c r="H211" s="21">
        <v>8</v>
      </c>
      <c r="I211" s="22">
        <v>11.4</v>
      </c>
      <c r="J211" s="35">
        <v>90891.4</v>
      </c>
      <c r="K211" s="21">
        <v>17828.099999999999</v>
      </c>
      <c r="L211" s="21">
        <v>16459.099999999999</v>
      </c>
      <c r="M211" s="21">
        <v>19241.5</v>
      </c>
      <c r="N211" s="21">
        <v>19.600000000000001</v>
      </c>
      <c r="O211" s="21">
        <v>18.100000000000001</v>
      </c>
      <c r="P211" s="22">
        <v>21.2</v>
      </c>
    </row>
    <row r="212" spans="1:16">
      <c r="A212" s="6" t="s">
        <v>684</v>
      </c>
      <c r="B212" s="55" t="s">
        <v>685</v>
      </c>
      <c r="C212" s="44">
        <v>24954.799999999999</v>
      </c>
      <c r="D212" s="21">
        <v>1874.1</v>
      </c>
      <c r="E212" s="21">
        <v>1537.4</v>
      </c>
      <c r="F212" s="21">
        <v>2226.9</v>
      </c>
      <c r="G212" s="21">
        <v>7.5</v>
      </c>
      <c r="H212" s="21">
        <v>6.2</v>
      </c>
      <c r="I212" s="22">
        <v>8.9</v>
      </c>
      <c r="J212" s="35">
        <v>35362.199999999997</v>
      </c>
      <c r="K212" s="21">
        <v>5608.9</v>
      </c>
      <c r="L212" s="21">
        <v>5170.6000000000004</v>
      </c>
      <c r="M212" s="21">
        <v>6083.3</v>
      </c>
      <c r="N212" s="21">
        <v>15.9</v>
      </c>
      <c r="O212" s="21">
        <v>14.6</v>
      </c>
      <c r="P212" s="22">
        <v>17.2</v>
      </c>
    </row>
    <row r="213" spans="1:16">
      <c r="A213" s="6" t="s">
        <v>562</v>
      </c>
      <c r="B213" s="55" t="s">
        <v>563</v>
      </c>
      <c r="C213" s="44">
        <v>88407.5</v>
      </c>
      <c r="D213" s="21">
        <v>8265.2000000000007</v>
      </c>
      <c r="E213" s="21">
        <v>6820.2</v>
      </c>
      <c r="F213" s="21">
        <v>9826.7000000000007</v>
      </c>
      <c r="G213" s="21">
        <v>9.3000000000000007</v>
      </c>
      <c r="H213" s="21">
        <v>7.7</v>
      </c>
      <c r="I213" s="22">
        <v>11.1</v>
      </c>
      <c r="J213" s="35">
        <v>140225.5</v>
      </c>
      <c r="K213" s="21">
        <v>26797.1</v>
      </c>
      <c r="L213" s="21">
        <v>24563.1</v>
      </c>
      <c r="M213" s="21">
        <v>29089.5</v>
      </c>
      <c r="N213" s="21">
        <v>19.100000000000001</v>
      </c>
      <c r="O213" s="21">
        <v>17.5</v>
      </c>
      <c r="P213" s="22">
        <v>20.7</v>
      </c>
    </row>
    <row r="214" spans="1:16">
      <c r="A214" s="6" t="s">
        <v>624</v>
      </c>
      <c r="B214" s="55" t="s">
        <v>625</v>
      </c>
      <c r="C214" s="44">
        <v>62244.800000000003</v>
      </c>
      <c r="D214" s="21">
        <v>5015.1000000000004</v>
      </c>
      <c r="E214" s="21">
        <v>4114.5</v>
      </c>
      <c r="F214" s="21">
        <v>5948.4</v>
      </c>
      <c r="G214" s="21">
        <v>8.1</v>
      </c>
      <c r="H214" s="21">
        <v>6.6</v>
      </c>
      <c r="I214" s="22">
        <v>9.6</v>
      </c>
      <c r="J214" s="35">
        <v>117163.2</v>
      </c>
      <c r="K214" s="21">
        <v>19788</v>
      </c>
      <c r="L214" s="21">
        <v>18177.5</v>
      </c>
      <c r="M214" s="21">
        <v>21471.3</v>
      </c>
      <c r="N214" s="21">
        <v>16.899999999999999</v>
      </c>
      <c r="O214" s="21">
        <v>15.5</v>
      </c>
      <c r="P214" s="22">
        <v>18.3</v>
      </c>
    </row>
    <row r="215" spans="1:16">
      <c r="A215" s="6" t="s">
        <v>828</v>
      </c>
      <c r="B215" s="55" t="s">
        <v>829</v>
      </c>
      <c r="C215" s="44">
        <v>15844.5</v>
      </c>
      <c r="D215" s="21">
        <v>1225.7</v>
      </c>
      <c r="E215" s="21">
        <v>985.8</v>
      </c>
      <c r="F215" s="21">
        <v>1475.9</v>
      </c>
      <c r="G215" s="21">
        <v>7.7</v>
      </c>
      <c r="H215" s="21">
        <v>6.2</v>
      </c>
      <c r="I215" s="22">
        <v>9.3000000000000007</v>
      </c>
      <c r="J215" s="35">
        <v>38009.5</v>
      </c>
      <c r="K215" s="21">
        <v>6195.5</v>
      </c>
      <c r="L215" s="21">
        <v>5495.6</v>
      </c>
      <c r="M215" s="21">
        <v>6895.4</v>
      </c>
      <c r="N215" s="21">
        <v>16.3</v>
      </c>
      <c r="O215" s="21">
        <v>14.5</v>
      </c>
      <c r="P215" s="22">
        <v>18.100000000000001</v>
      </c>
    </row>
    <row r="216" spans="1:16">
      <c r="A216" s="6" t="s">
        <v>618</v>
      </c>
      <c r="B216" s="55" t="s">
        <v>619</v>
      </c>
      <c r="C216" s="44">
        <v>37137.4</v>
      </c>
      <c r="D216" s="21">
        <v>3026</v>
      </c>
      <c r="E216" s="21">
        <v>2492.6</v>
      </c>
      <c r="F216" s="21">
        <v>3582.3</v>
      </c>
      <c r="G216" s="21">
        <v>8.1</v>
      </c>
      <c r="H216" s="21">
        <v>6.7</v>
      </c>
      <c r="I216" s="22">
        <v>9.6</v>
      </c>
      <c r="J216" s="35">
        <v>66708.600000000006</v>
      </c>
      <c r="K216" s="21">
        <v>11325.1</v>
      </c>
      <c r="L216" s="21">
        <v>10463.9</v>
      </c>
      <c r="M216" s="21">
        <v>12240.3</v>
      </c>
      <c r="N216" s="21">
        <v>17</v>
      </c>
      <c r="O216" s="21">
        <v>15.7</v>
      </c>
      <c r="P216" s="22">
        <v>18.3</v>
      </c>
    </row>
    <row r="217" spans="1:16">
      <c r="A217" s="6" t="s">
        <v>450</v>
      </c>
      <c r="B217" s="55" t="s">
        <v>451</v>
      </c>
      <c r="C217" s="44">
        <v>101144.4</v>
      </c>
      <c r="D217" s="21">
        <v>8666.7000000000007</v>
      </c>
      <c r="E217" s="21">
        <v>7156.6</v>
      </c>
      <c r="F217" s="21">
        <v>10232.799999999999</v>
      </c>
      <c r="G217" s="21">
        <v>8.6</v>
      </c>
      <c r="H217" s="21">
        <v>7.1</v>
      </c>
      <c r="I217" s="22">
        <v>10.1</v>
      </c>
      <c r="J217" s="35">
        <v>205050.6</v>
      </c>
      <c r="K217" s="21">
        <v>36542.6</v>
      </c>
      <c r="L217" s="21">
        <v>33876.699999999997</v>
      </c>
      <c r="M217" s="21">
        <v>39340</v>
      </c>
      <c r="N217" s="21">
        <v>17.8</v>
      </c>
      <c r="O217" s="21">
        <v>16.5</v>
      </c>
      <c r="P217" s="22">
        <v>19.2</v>
      </c>
    </row>
    <row r="218" spans="1:16">
      <c r="A218" s="6" t="s">
        <v>812</v>
      </c>
      <c r="B218" s="55" t="s">
        <v>813</v>
      </c>
      <c r="C218" s="44">
        <v>33560.199999999997</v>
      </c>
      <c r="D218" s="21">
        <v>2208.6999999999998</v>
      </c>
      <c r="E218" s="21">
        <v>1795.5</v>
      </c>
      <c r="F218" s="21">
        <v>2649</v>
      </c>
      <c r="G218" s="21">
        <v>6.6</v>
      </c>
      <c r="H218" s="21">
        <v>5.3</v>
      </c>
      <c r="I218" s="22">
        <v>7.9</v>
      </c>
      <c r="J218" s="35">
        <v>46683.8</v>
      </c>
      <c r="K218" s="21">
        <v>6581.5</v>
      </c>
      <c r="L218" s="21">
        <v>5955.6</v>
      </c>
      <c r="M218" s="21">
        <v>7257.9</v>
      </c>
      <c r="N218" s="21">
        <v>14.1</v>
      </c>
      <c r="O218" s="21">
        <v>12.8</v>
      </c>
      <c r="P218" s="22">
        <v>15.5</v>
      </c>
    </row>
    <row r="219" spans="1:16">
      <c r="A219" s="6" t="s">
        <v>642</v>
      </c>
      <c r="B219" s="55" t="s">
        <v>643</v>
      </c>
      <c r="C219" s="44">
        <v>19643.599999999999</v>
      </c>
      <c r="D219" s="21">
        <v>1516.6</v>
      </c>
      <c r="E219" s="21">
        <v>1246.2</v>
      </c>
      <c r="F219" s="21">
        <v>1799.3</v>
      </c>
      <c r="G219" s="21">
        <v>7.7</v>
      </c>
      <c r="H219" s="21">
        <v>6.3</v>
      </c>
      <c r="I219" s="22">
        <v>9.1999999999999993</v>
      </c>
      <c r="J219" s="35">
        <v>33819.4</v>
      </c>
      <c r="K219" s="21">
        <v>5489.3</v>
      </c>
      <c r="L219" s="21">
        <v>5070.3</v>
      </c>
      <c r="M219" s="21">
        <v>5955.5</v>
      </c>
      <c r="N219" s="21">
        <v>16.2</v>
      </c>
      <c r="O219" s="21">
        <v>15</v>
      </c>
      <c r="P219" s="22">
        <v>17.600000000000001</v>
      </c>
    </row>
    <row r="220" spans="1:16">
      <c r="A220" s="6" t="s">
        <v>742</v>
      </c>
      <c r="B220" s="55" t="s">
        <v>743</v>
      </c>
      <c r="C220" s="44">
        <v>49497.2</v>
      </c>
      <c r="D220" s="21">
        <v>3636.9</v>
      </c>
      <c r="E220" s="21">
        <v>2973.8</v>
      </c>
      <c r="F220" s="21">
        <v>4323.8</v>
      </c>
      <c r="G220" s="21">
        <v>7.3</v>
      </c>
      <c r="H220" s="21">
        <v>6</v>
      </c>
      <c r="I220" s="22">
        <v>8.6999999999999993</v>
      </c>
      <c r="J220" s="35">
        <v>82044.800000000003</v>
      </c>
      <c r="K220" s="21">
        <v>12759</v>
      </c>
      <c r="L220" s="21">
        <v>11719.9</v>
      </c>
      <c r="M220" s="21">
        <v>13894.1</v>
      </c>
      <c r="N220" s="21">
        <v>15.6</v>
      </c>
      <c r="O220" s="21">
        <v>14.3</v>
      </c>
      <c r="P220" s="22">
        <v>16.899999999999999</v>
      </c>
    </row>
    <row r="221" spans="1:16">
      <c r="A221" s="6" t="s">
        <v>516</v>
      </c>
      <c r="B221" s="55" t="s">
        <v>517</v>
      </c>
      <c r="C221" s="44">
        <v>18858</v>
      </c>
      <c r="D221" s="21">
        <v>1482.8</v>
      </c>
      <c r="E221" s="21">
        <v>1212.5999999999999</v>
      </c>
      <c r="F221" s="21">
        <v>1764.1</v>
      </c>
      <c r="G221" s="21">
        <v>7.9</v>
      </c>
      <c r="H221" s="21">
        <v>6.4</v>
      </c>
      <c r="I221" s="22">
        <v>9.4</v>
      </c>
      <c r="J221" s="35">
        <v>33673</v>
      </c>
      <c r="K221" s="21">
        <v>5573.6</v>
      </c>
      <c r="L221" s="21">
        <v>5117.7</v>
      </c>
      <c r="M221" s="21">
        <v>6076.2</v>
      </c>
      <c r="N221" s="21">
        <v>16.600000000000001</v>
      </c>
      <c r="O221" s="21">
        <v>15.2</v>
      </c>
      <c r="P221" s="22">
        <v>18</v>
      </c>
    </row>
    <row r="222" spans="1:16">
      <c r="A222" s="6" t="s">
        <v>354</v>
      </c>
      <c r="B222" s="55" t="s">
        <v>355</v>
      </c>
      <c r="C222" s="44">
        <v>15752</v>
      </c>
      <c r="D222" s="21">
        <v>1444.1</v>
      </c>
      <c r="E222" s="21">
        <v>1179.8</v>
      </c>
      <c r="F222" s="21">
        <v>1713.3</v>
      </c>
      <c r="G222" s="21">
        <v>9.1999999999999993</v>
      </c>
      <c r="H222" s="21">
        <v>7.5</v>
      </c>
      <c r="I222" s="22">
        <v>10.9</v>
      </c>
      <c r="J222" s="35">
        <v>35206</v>
      </c>
      <c r="K222" s="21">
        <v>6676</v>
      </c>
      <c r="L222" s="21">
        <v>6114.9</v>
      </c>
      <c r="M222" s="21">
        <v>7272.2</v>
      </c>
      <c r="N222" s="21">
        <v>19</v>
      </c>
      <c r="O222" s="21">
        <v>17.399999999999999</v>
      </c>
      <c r="P222" s="22">
        <v>20.7</v>
      </c>
    </row>
    <row r="223" spans="1:16">
      <c r="A223" s="6" t="s">
        <v>644</v>
      </c>
      <c r="B223" s="55" t="s">
        <v>645</v>
      </c>
      <c r="C223" s="44">
        <v>29452</v>
      </c>
      <c r="D223" s="21">
        <v>2281.9</v>
      </c>
      <c r="E223" s="21">
        <v>1873.8</v>
      </c>
      <c r="F223" s="21">
        <v>2706.8</v>
      </c>
      <c r="G223" s="21">
        <v>7.7</v>
      </c>
      <c r="H223" s="21">
        <v>6.4</v>
      </c>
      <c r="I223" s="22">
        <v>9.1999999999999993</v>
      </c>
      <c r="J223" s="35">
        <v>46148</v>
      </c>
      <c r="K223" s="21">
        <v>7527.6</v>
      </c>
      <c r="L223" s="21">
        <v>6946.9</v>
      </c>
      <c r="M223" s="21">
        <v>8172.2</v>
      </c>
      <c r="N223" s="21">
        <v>16.3</v>
      </c>
      <c r="O223" s="21">
        <v>15.1</v>
      </c>
      <c r="P223" s="22">
        <v>17.7</v>
      </c>
    </row>
    <row r="224" spans="1:16">
      <c r="A224" s="6" t="s">
        <v>574</v>
      </c>
      <c r="B224" s="55" t="s">
        <v>575</v>
      </c>
      <c r="C224" s="44">
        <v>24909.7</v>
      </c>
      <c r="D224" s="21">
        <v>1948.1</v>
      </c>
      <c r="E224" s="21">
        <v>1598.2</v>
      </c>
      <c r="F224" s="21">
        <v>2313</v>
      </c>
      <c r="G224" s="21">
        <v>7.8</v>
      </c>
      <c r="H224" s="21">
        <v>6.4</v>
      </c>
      <c r="I224" s="22">
        <v>9.3000000000000007</v>
      </c>
      <c r="J224" s="35">
        <v>51582.3</v>
      </c>
      <c r="K224" s="21">
        <v>8490.5</v>
      </c>
      <c r="L224" s="21">
        <v>7817.2</v>
      </c>
      <c r="M224" s="21">
        <v>9209.2000000000007</v>
      </c>
      <c r="N224" s="21">
        <v>16.5</v>
      </c>
      <c r="O224" s="21">
        <v>15.2</v>
      </c>
      <c r="P224" s="22">
        <v>17.899999999999999</v>
      </c>
    </row>
    <row r="225" spans="1:16">
      <c r="A225" s="6" t="s">
        <v>800</v>
      </c>
      <c r="B225" s="55" t="s">
        <v>801</v>
      </c>
      <c r="C225" s="44">
        <v>29996.7</v>
      </c>
      <c r="D225" s="21">
        <v>1990.9</v>
      </c>
      <c r="E225" s="21">
        <v>1611.7</v>
      </c>
      <c r="F225" s="21">
        <v>2390.1</v>
      </c>
      <c r="G225" s="21">
        <v>6.6</v>
      </c>
      <c r="H225" s="21">
        <v>5.4</v>
      </c>
      <c r="I225" s="22">
        <v>8</v>
      </c>
      <c r="J225" s="35">
        <v>45640.3</v>
      </c>
      <c r="K225" s="21">
        <v>6486.5</v>
      </c>
      <c r="L225" s="21">
        <v>5846.8</v>
      </c>
      <c r="M225" s="21">
        <v>7176.7</v>
      </c>
      <c r="N225" s="21">
        <v>14.2</v>
      </c>
      <c r="O225" s="21">
        <v>12.8</v>
      </c>
      <c r="P225" s="22">
        <v>15.7</v>
      </c>
    </row>
    <row r="226" spans="1:16">
      <c r="A226" s="6" t="s">
        <v>694</v>
      </c>
      <c r="B226" s="55" t="s">
        <v>695</v>
      </c>
      <c r="C226" s="44">
        <v>18807.400000000001</v>
      </c>
      <c r="D226" s="21">
        <v>1432</v>
      </c>
      <c r="E226" s="21">
        <v>1173.8</v>
      </c>
      <c r="F226" s="21">
        <v>1699</v>
      </c>
      <c r="G226" s="21">
        <v>7.6</v>
      </c>
      <c r="H226" s="21">
        <v>6.2</v>
      </c>
      <c r="I226" s="22">
        <v>9</v>
      </c>
      <c r="J226" s="35">
        <v>38064.6</v>
      </c>
      <c r="K226" s="21">
        <v>6109.3</v>
      </c>
      <c r="L226" s="21">
        <v>5620</v>
      </c>
      <c r="M226" s="21">
        <v>6629.4</v>
      </c>
      <c r="N226" s="21">
        <v>16</v>
      </c>
      <c r="O226" s="21">
        <v>14.8</v>
      </c>
      <c r="P226" s="22">
        <v>17.399999999999999</v>
      </c>
    </row>
    <row r="227" spans="1:16">
      <c r="A227" s="6" t="s">
        <v>534</v>
      </c>
      <c r="B227" s="55" t="s">
        <v>535</v>
      </c>
      <c r="C227" s="44">
        <v>21403.200000000001</v>
      </c>
      <c r="D227" s="21">
        <v>1722.1</v>
      </c>
      <c r="E227" s="21">
        <v>1413.4</v>
      </c>
      <c r="F227" s="21">
        <v>2042.2</v>
      </c>
      <c r="G227" s="21">
        <v>8</v>
      </c>
      <c r="H227" s="21">
        <v>6.6</v>
      </c>
      <c r="I227" s="22">
        <v>9.5</v>
      </c>
      <c r="J227" s="35">
        <v>39408.800000000003</v>
      </c>
      <c r="K227" s="21">
        <v>6662.1</v>
      </c>
      <c r="L227" s="21">
        <v>6150.7</v>
      </c>
      <c r="M227" s="21">
        <v>7237.1</v>
      </c>
      <c r="N227" s="21">
        <v>16.899999999999999</v>
      </c>
      <c r="O227" s="21">
        <v>15.6</v>
      </c>
      <c r="P227" s="22">
        <v>18.399999999999999</v>
      </c>
    </row>
    <row r="228" spans="1:16">
      <c r="A228" s="6" t="s">
        <v>316</v>
      </c>
      <c r="B228" s="55" t="s">
        <v>317</v>
      </c>
      <c r="C228" s="44">
        <v>21517.1</v>
      </c>
      <c r="D228" s="21">
        <v>2336.3000000000002</v>
      </c>
      <c r="E228" s="21">
        <v>1930.8</v>
      </c>
      <c r="F228" s="21">
        <v>2782.1</v>
      </c>
      <c r="G228" s="21">
        <v>10.9</v>
      </c>
      <c r="H228" s="21">
        <v>9</v>
      </c>
      <c r="I228" s="22">
        <v>12.9</v>
      </c>
      <c r="J228" s="35">
        <v>50207.9</v>
      </c>
      <c r="K228" s="21">
        <v>10948.3</v>
      </c>
      <c r="L228" s="21">
        <v>10004.5</v>
      </c>
      <c r="M228" s="21">
        <v>11886.9</v>
      </c>
      <c r="N228" s="21">
        <v>21.8</v>
      </c>
      <c r="O228" s="21">
        <v>19.899999999999999</v>
      </c>
      <c r="P228" s="22">
        <v>23.7</v>
      </c>
    </row>
    <row r="229" spans="1:16">
      <c r="A229" s="6" t="s">
        <v>506</v>
      </c>
      <c r="B229" s="55" t="s">
        <v>507</v>
      </c>
      <c r="C229" s="44">
        <v>32301.599999999999</v>
      </c>
      <c r="D229" s="21">
        <v>3124</v>
      </c>
      <c r="E229" s="21">
        <v>2574.6</v>
      </c>
      <c r="F229" s="21">
        <v>3708.8</v>
      </c>
      <c r="G229" s="21">
        <v>9.6999999999999993</v>
      </c>
      <c r="H229" s="21">
        <v>8</v>
      </c>
      <c r="I229" s="22">
        <v>11.5</v>
      </c>
      <c r="J229" s="35">
        <v>57844.4</v>
      </c>
      <c r="K229" s="21">
        <v>11415</v>
      </c>
      <c r="L229" s="21">
        <v>10426.9</v>
      </c>
      <c r="M229" s="21">
        <v>12404.6</v>
      </c>
      <c r="N229" s="21">
        <v>19.7</v>
      </c>
      <c r="O229" s="21">
        <v>18</v>
      </c>
      <c r="P229" s="22">
        <v>21.4</v>
      </c>
    </row>
    <row r="230" spans="1:16">
      <c r="A230" s="6" t="s">
        <v>508</v>
      </c>
      <c r="B230" s="55" t="s">
        <v>509</v>
      </c>
      <c r="C230" s="44">
        <v>27605.4</v>
      </c>
      <c r="D230" s="21">
        <v>2509</v>
      </c>
      <c r="E230" s="21">
        <v>2074.1999999999998</v>
      </c>
      <c r="F230" s="21">
        <v>2968.3</v>
      </c>
      <c r="G230" s="21">
        <v>9.1</v>
      </c>
      <c r="H230" s="21">
        <v>7.5</v>
      </c>
      <c r="I230" s="22">
        <v>10.8</v>
      </c>
      <c r="J230" s="35">
        <v>56241.599999999999</v>
      </c>
      <c r="K230" s="21">
        <v>10503</v>
      </c>
      <c r="L230" s="21">
        <v>9691.5</v>
      </c>
      <c r="M230" s="21">
        <v>11323.4</v>
      </c>
      <c r="N230" s="21">
        <v>18.7</v>
      </c>
      <c r="O230" s="21">
        <v>17.2</v>
      </c>
      <c r="P230" s="22">
        <v>20.100000000000001</v>
      </c>
    </row>
    <row r="231" spans="1:16">
      <c r="A231" s="6" t="s">
        <v>760</v>
      </c>
      <c r="B231" s="55" t="s">
        <v>761</v>
      </c>
      <c r="C231" s="44">
        <v>42467</v>
      </c>
      <c r="D231" s="21">
        <v>3573.4</v>
      </c>
      <c r="E231" s="21">
        <v>2914.1</v>
      </c>
      <c r="F231" s="21">
        <v>4279</v>
      </c>
      <c r="G231" s="21">
        <v>8.4</v>
      </c>
      <c r="H231" s="21">
        <v>6.9</v>
      </c>
      <c r="I231" s="22">
        <v>10.1</v>
      </c>
      <c r="J231" s="35">
        <v>57259</v>
      </c>
      <c r="K231" s="21">
        <v>10028.4</v>
      </c>
      <c r="L231" s="21">
        <v>8997.6</v>
      </c>
      <c r="M231" s="21">
        <v>11087.2</v>
      </c>
      <c r="N231" s="21">
        <v>17.5</v>
      </c>
      <c r="O231" s="21">
        <v>15.7</v>
      </c>
      <c r="P231" s="22">
        <v>19.399999999999999</v>
      </c>
    </row>
    <row r="232" spans="1:16">
      <c r="A232" s="6" t="s">
        <v>762</v>
      </c>
      <c r="B232" s="55" t="s">
        <v>763</v>
      </c>
      <c r="C232" s="44">
        <v>20986.400000000001</v>
      </c>
      <c r="D232" s="21">
        <v>1596</v>
      </c>
      <c r="E232" s="21">
        <v>1306.5999999999999</v>
      </c>
      <c r="F232" s="21">
        <v>1892.5</v>
      </c>
      <c r="G232" s="21">
        <v>7.6</v>
      </c>
      <c r="H232" s="21">
        <v>6.2</v>
      </c>
      <c r="I232" s="22">
        <v>9</v>
      </c>
      <c r="J232" s="35">
        <v>25928.6</v>
      </c>
      <c r="K232" s="21">
        <v>4159.3</v>
      </c>
      <c r="L232" s="21">
        <v>3817.7</v>
      </c>
      <c r="M232" s="21">
        <v>4528.3</v>
      </c>
      <c r="N232" s="21">
        <v>16</v>
      </c>
      <c r="O232" s="21">
        <v>14.7</v>
      </c>
      <c r="P232" s="22">
        <v>17.5</v>
      </c>
    </row>
    <row r="233" spans="1:16">
      <c r="A233" s="6" t="s">
        <v>868</v>
      </c>
      <c r="B233" s="55" t="s">
        <v>869</v>
      </c>
      <c r="C233" s="44">
        <v>27485.8</v>
      </c>
      <c r="D233" s="21">
        <v>1687.2</v>
      </c>
      <c r="E233" s="21">
        <v>1360.9</v>
      </c>
      <c r="F233" s="21">
        <v>2030.2</v>
      </c>
      <c r="G233" s="21">
        <v>6.1</v>
      </c>
      <c r="H233" s="21">
        <v>5</v>
      </c>
      <c r="I233" s="22">
        <v>7.4</v>
      </c>
      <c r="J233" s="35">
        <v>41464.199999999997</v>
      </c>
      <c r="K233" s="21">
        <v>5487.4</v>
      </c>
      <c r="L233" s="21">
        <v>4910</v>
      </c>
      <c r="M233" s="21">
        <v>6102.6</v>
      </c>
      <c r="N233" s="21">
        <v>13.2</v>
      </c>
      <c r="O233" s="21">
        <v>11.8</v>
      </c>
      <c r="P233" s="22">
        <v>14.7</v>
      </c>
    </row>
    <row r="234" spans="1:16">
      <c r="A234" s="6" t="s">
        <v>372</v>
      </c>
      <c r="B234" s="55" t="s">
        <v>373</v>
      </c>
      <c r="C234" s="44">
        <v>31739.7</v>
      </c>
      <c r="D234" s="21">
        <v>3308.3</v>
      </c>
      <c r="E234" s="21">
        <v>2734.1</v>
      </c>
      <c r="F234" s="21">
        <v>3936.4</v>
      </c>
      <c r="G234" s="21">
        <v>10.4</v>
      </c>
      <c r="H234" s="21">
        <v>8.6</v>
      </c>
      <c r="I234" s="22">
        <v>12.4</v>
      </c>
      <c r="J234" s="35">
        <v>56423.3</v>
      </c>
      <c r="K234" s="21">
        <v>11867.3</v>
      </c>
      <c r="L234" s="21">
        <v>10869.6</v>
      </c>
      <c r="M234" s="21">
        <v>12872.4</v>
      </c>
      <c r="N234" s="21">
        <v>21</v>
      </c>
      <c r="O234" s="21">
        <v>19.3</v>
      </c>
      <c r="P234" s="22">
        <v>22.8</v>
      </c>
    </row>
    <row r="235" spans="1:16">
      <c r="A235" s="6" t="s">
        <v>670</v>
      </c>
      <c r="B235" s="55" t="s">
        <v>671</v>
      </c>
      <c r="C235" s="44">
        <v>24292.7</v>
      </c>
      <c r="D235" s="21">
        <v>1839.8</v>
      </c>
      <c r="E235" s="21">
        <v>1513.6</v>
      </c>
      <c r="F235" s="21">
        <v>2180.1999999999998</v>
      </c>
      <c r="G235" s="21">
        <v>7.6</v>
      </c>
      <c r="H235" s="21">
        <v>6.2</v>
      </c>
      <c r="I235" s="22">
        <v>9</v>
      </c>
      <c r="J235" s="35">
        <v>46863.3</v>
      </c>
      <c r="K235" s="21">
        <v>7476.1</v>
      </c>
      <c r="L235" s="21">
        <v>6892.2</v>
      </c>
      <c r="M235" s="21">
        <v>8100.6</v>
      </c>
      <c r="N235" s="21">
        <v>16</v>
      </c>
      <c r="O235" s="21">
        <v>14.7</v>
      </c>
      <c r="P235" s="22">
        <v>17.3</v>
      </c>
    </row>
    <row r="236" spans="1:16">
      <c r="A236" s="6" t="s">
        <v>518</v>
      </c>
      <c r="B236" s="55" t="s">
        <v>519</v>
      </c>
      <c r="C236" s="44">
        <v>18877</v>
      </c>
      <c r="D236" s="21">
        <v>1571</v>
      </c>
      <c r="E236" s="21">
        <v>1292</v>
      </c>
      <c r="F236" s="21">
        <v>1856</v>
      </c>
      <c r="G236" s="21">
        <v>8.3000000000000007</v>
      </c>
      <c r="H236" s="21">
        <v>6.8</v>
      </c>
      <c r="I236" s="22">
        <v>9.8000000000000007</v>
      </c>
      <c r="J236" s="35">
        <v>34795</v>
      </c>
      <c r="K236" s="21">
        <v>6048.5</v>
      </c>
      <c r="L236" s="21">
        <v>5596.2</v>
      </c>
      <c r="M236" s="21">
        <v>6542.5</v>
      </c>
      <c r="N236" s="21">
        <v>17.399999999999999</v>
      </c>
      <c r="O236" s="21">
        <v>16.100000000000001</v>
      </c>
      <c r="P236" s="22">
        <v>18.8</v>
      </c>
    </row>
    <row r="237" spans="1:16">
      <c r="A237" s="6" t="s">
        <v>466</v>
      </c>
      <c r="B237" s="55" t="s">
        <v>467</v>
      </c>
      <c r="C237" s="44">
        <v>10376</v>
      </c>
      <c r="D237" s="21">
        <v>891.7</v>
      </c>
      <c r="E237" s="21">
        <v>727.5</v>
      </c>
      <c r="F237" s="21">
        <v>1061.4000000000001</v>
      </c>
      <c r="G237" s="21">
        <v>8.6</v>
      </c>
      <c r="H237" s="21">
        <v>7</v>
      </c>
      <c r="I237" s="22">
        <v>10.199999999999999</v>
      </c>
      <c r="J237" s="35">
        <v>26452</v>
      </c>
      <c r="K237" s="21">
        <v>4727.1000000000004</v>
      </c>
      <c r="L237" s="21">
        <v>4312.8</v>
      </c>
      <c r="M237" s="21">
        <v>5168.1000000000004</v>
      </c>
      <c r="N237" s="21">
        <v>17.899999999999999</v>
      </c>
      <c r="O237" s="21">
        <v>16.3</v>
      </c>
      <c r="P237" s="22">
        <v>19.5</v>
      </c>
    </row>
    <row r="238" spans="1:16">
      <c r="A238" s="6" t="s">
        <v>548</v>
      </c>
      <c r="B238" s="55" t="s">
        <v>549</v>
      </c>
      <c r="C238" s="44">
        <v>51193.2</v>
      </c>
      <c r="D238" s="21">
        <v>4385</v>
      </c>
      <c r="E238" s="21">
        <v>3635.2</v>
      </c>
      <c r="F238" s="21">
        <v>5172.3999999999996</v>
      </c>
      <c r="G238" s="21">
        <v>8.6</v>
      </c>
      <c r="H238" s="21">
        <v>7.1</v>
      </c>
      <c r="I238" s="22">
        <v>10.1</v>
      </c>
      <c r="J238" s="35">
        <v>87549.8</v>
      </c>
      <c r="K238" s="21">
        <v>15523.8</v>
      </c>
      <c r="L238" s="21">
        <v>14392.7</v>
      </c>
      <c r="M238" s="21">
        <v>16680.599999999999</v>
      </c>
      <c r="N238" s="21">
        <v>17.7</v>
      </c>
      <c r="O238" s="21">
        <v>16.399999999999999</v>
      </c>
      <c r="P238" s="22">
        <v>19.100000000000001</v>
      </c>
    </row>
    <row r="239" spans="1:16">
      <c r="A239" s="6" t="s">
        <v>452</v>
      </c>
      <c r="B239" s="55" t="s">
        <v>453</v>
      </c>
      <c r="C239" s="44">
        <v>22152.400000000001</v>
      </c>
      <c r="D239" s="21">
        <v>2010</v>
      </c>
      <c r="E239" s="21">
        <v>1665</v>
      </c>
      <c r="F239" s="21">
        <v>2379.1999999999998</v>
      </c>
      <c r="G239" s="21">
        <v>9.1</v>
      </c>
      <c r="H239" s="21">
        <v>7.5</v>
      </c>
      <c r="I239" s="22">
        <v>10.7</v>
      </c>
      <c r="J239" s="35">
        <v>70437.600000000006</v>
      </c>
      <c r="K239" s="21">
        <v>13121.2</v>
      </c>
      <c r="L239" s="21">
        <v>12062.4</v>
      </c>
      <c r="M239" s="21">
        <v>14159</v>
      </c>
      <c r="N239" s="21">
        <v>18.600000000000001</v>
      </c>
      <c r="O239" s="21">
        <v>17.100000000000001</v>
      </c>
      <c r="P239" s="22">
        <v>20.100000000000001</v>
      </c>
    </row>
    <row r="240" spans="1:16">
      <c r="A240" s="6" t="s">
        <v>318</v>
      </c>
      <c r="B240" s="55" t="s">
        <v>319</v>
      </c>
      <c r="C240" s="44">
        <v>27934.1</v>
      </c>
      <c r="D240" s="21">
        <v>3053.9</v>
      </c>
      <c r="E240" s="21">
        <v>2508.9</v>
      </c>
      <c r="F240" s="21">
        <v>3659</v>
      </c>
      <c r="G240" s="21">
        <v>10.9</v>
      </c>
      <c r="H240" s="21">
        <v>9</v>
      </c>
      <c r="I240" s="22">
        <v>13.1</v>
      </c>
      <c r="J240" s="35">
        <v>80647.899999999994</v>
      </c>
      <c r="K240" s="21">
        <v>17691.400000000001</v>
      </c>
      <c r="L240" s="21">
        <v>16077.3</v>
      </c>
      <c r="M240" s="21">
        <v>19377.3</v>
      </c>
      <c r="N240" s="21">
        <v>21.9</v>
      </c>
      <c r="O240" s="21">
        <v>19.899999999999999</v>
      </c>
      <c r="P240" s="22">
        <v>24</v>
      </c>
    </row>
    <row r="241" spans="1:16">
      <c r="A241" s="6" t="s">
        <v>672</v>
      </c>
      <c r="B241" s="55" t="s">
        <v>673</v>
      </c>
      <c r="C241" s="44">
        <v>29082.5</v>
      </c>
      <c r="D241" s="21">
        <v>2126.5</v>
      </c>
      <c r="E241" s="21">
        <v>1744.4</v>
      </c>
      <c r="F241" s="21">
        <v>2533.5</v>
      </c>
      <c r="G241" s="21">
        <v>7.3</v>
      </c>
      <c r="H241" s="21">
        <v>6</v>
      </c>
      <c r="I241" s="22">
        <v>8.6999999999999993</v>
      </c>
      <c r="J241" s="35">
        <v>48569.5</v>
      </c>
      <c r="K241" s="21">
        <v>7536.8</v>
      </c>
      <c r="L241" s="21">
        <v>6898.6</v>
      </c>
      <c r="M241" s="21">
        <v>8194.4</v>
      </c>
      <c r="N241" s="21">
        <v>15.5</v>
      </c>
      <c r="O241" s="21">
        <v>14.2</v>
      </c>
      <c r="P241" s="22">
        <v>16.899999999999999</v>
      </c>
    </row>
    <row r="242" spans="1:16">
      <c r="A242" s="6" t="s">
        <v>696</v>
      </c>
      <c r="B242" s="55" t="s">
        <v>697</v>
      </c>
      <c r="C242" s="44">
        <v>23068.7</v>
      </c>
      <c r="D242" s="21">
        <v>1632.6</v>
      </c>
      <c r="E242" s="21">
        <v>1334.7</v>
      </c>
      <c r="F242" s="21">
        <v>1945.1</v>
      </c>
      <c r="G242" s="21">
        <v>7.1</v>
      </c>
      <c r="H242" s="21">
        <v>5.8</v>
      </c>
      <c r="I242" s="22">
        <v>8.4</v>
      </c>
      <c r="J242" s="35">
        <v>42391.3</v>
      </c>
      <c r="K242" s="21">
        <v>6386.5</v>
      </c>
      <c r="L242" s="21">
        <v>5843.9</v>
      </c>
      <c r="M242" s="21">
        <v>6984</v>
      </c>
      <c r="N242" s="21">
        <v>15.1</v>
      </c>
      <c r="O242" s="21">
        <v>13.8</v>
      </c>
      <c r="P242" s="22">
        <v>16.5</v>
      </c>
    </row>
    <row r="243" spans="1:16">
      <c r="A243" s="6" t="s">
        <v>336</v>
      </c>
      <c r="B243" s="55" t="s">
        <v>337</v>
      </c>
      <c r="C243" s="44">
        <v>37552.6</v>
      </c>
      <c r="D243" s="21">
        <v>3960.2</v>
      </c>
      <c r="E243" s="21">
        <v>3271.1</v>
      </c>
      <c r="F243" s="21">
        <v>4706.6000000000004</v>
      </c>
      <c r="G243" s="21">
        <v>10.5</v>
      </c>
      <c r="H243" s="21">
        <v>8.6999999999999993</v>
      </c>
      <c r="I243" s="22">
        <v>12.5</v>
      </c>
      <c r="J243" s="35">
        <v>95585.4</v>
      </c>
      <c r="K243" s="21">
        <v>20331.8</v>
      </c>
      <c r="L243" s="21">
        <v>18632.7</v>
      </c>
      <c r="M243" s="21">
        <v>22065.200000000001</v>
      </c>
      <c r="N243" s="21">
        <v>21.3</v>
      </c>
      <c r="O243" s="21">
        <v>19.5</v>
      </c>
      <c r="P243" s="22">
        <v>23.1</v>
      </c>
    </row>
    <row r="244" spans="1:16">
      <c r="A244" s="6" t="s">
        <v>782</v>
      </c>
      <c r="B244" s="55" t="s">
        <v>783</v>
      </c>
      <c r="C244" s="44">
        <v>17652.599999999999</v>
      </c>
      <c r="D244" s="21">
        <v>1202.5999999999999</v>
      </c>
      <c r="E244" s="21">
        <v>968.2</v>
      </c>
      <c r="F244" s="21">
        <v>1448.6</v>
      </c>
      <c r="G244" s="21">
        <v>6.8</v>
      </c>
      <c r="H244" s="21">
        <v>5.5</v>
      </c>
      <c r="I244" s="22">
        <v>8.1999999999999993</v>
      </c>
      <c r="J244" s="35">
        <v>27639.4</v>
      </c>
      <c r="K244" s="21">
        <v>4016.7</v>
      </c>
      <c r="L244" s="21">
        <v>3595.2</v>
      </c>
      <c r="M244" s="21">
        <v>4463.3999999999996</v>
      </c>
      <c r="N244" s="21">
        <v>14.5</v>
      </c>
      <c r="O244" s="21">
        <v>13</v>
      </c>
      <c r="P244" s="22">
        <v>16.100000000000001</v>
      </c>
    </row>
    <row r="245" spans="1:16">
      <c r="A245" s="6" t="s">
        <v>802</v>
      </c>
      <c r="B245" s="55" t="s">
        <v>803</v>
      </c>
      <c r="C245" s="44">
        <v>30621</v>
      </c>
      <c r="D245" s="21">
        <v>2153.1999999999998</v>
      </c>
      <c r="E245" s="21">
        <v>1763.9</v>
      </c>
      <c r="F245" s="21">
        <v>2561.1999999999998</v>
      </c>
      <c r="G245" s="21">
        <v>7</v>
      </c>
      <c r="H245" s="21">
        <v>5.8</v>
      </c>
      <c r="I245" s="22">
        <v>8.4</v>
      </c>
      <c r="J245" s="35">
        <v>58964</v>
      </c>
      <c r="K245" s="21">
        <v>8807.1</v>
      </c>
      <c r="L245" s="21">
        <v>8067.4</v>
      </c>
      <c r="M245" s="21">
        <v>9602</v>
      </c>
      <c r="N245" s="21">
        <v>14.9</v>
      </c>
      <c r="O245" s="21">
        <v>13.7</v>
      </c>
      <c r="P245" s="22">
        <v>16.3</v>
      </c>
    </row>
    <row r="246" spans="1:16">
      <c r="A246" s="6" t="s">
        <v>408</v>
      </c>
      <c r="B246" s="55" t="s">
        <v>409</v>
      </c>
      <c r="C246" s="44">
        <v>25958.2</v>
      </c>
      <c r="D246" s="21">
        <v>2548.1</v>
      </c>
      <c r="E246" s="21">
        <v>2107</v>
      </c>
      <c r="F246" s="21">
        <v>3013.4</v>
      </c>
      <c r="G246" s="21">
        <v>9.8000000000000007</v>
      </c>
      <c r="H246" s="21">
        <v>8.1</v>
      </c>
      <c r="I246" s="22">
        <v>11.6</v>
      </c>
      <c r="J246" s="35">
        <v>45023.8</v>
      </c>
      <c r="K246" s="21">
        <v>9005.4</v>
      </c>
      <c r="L246" s="21">
        <v>8306.4</v>
      </c>
      <c r="M246" s="21">
        <v>9719</v>
      </c>
      <c r="N246" s="21">
        <v>20</v>
      </c>
      <c r="O246" s="21">
        <v>18.399999999999999</v>
      </c>
      <c r="P246" s="22">
        <v>21.6</v>
      </c>
    </row>
    <row r="247" spans="1:16">
      <c r="A247" s="6" t="s">
        <v>610</v>
      </c>
      <c r="B247" s="55" t="s">
        <v>611</v>
      </c>
      <c r="C247" s="44">
        <v>30440.9</v>
      </c>
      <c r="D247" s="21">
        <v>2495.4</v>
      </c>
      <c r="E247" s="21">
        <v>2055</v>
      </c>
      <c r="F247" s="21">
        <v>2959.3</v>
      </c>
      <c r="G247" s="21">
        <v>8.1999999999999993</v>
      </c>
      <c r="H247" s="21">
        <v>6.8</v>
      </c>
      <c r="I247" s="22">
        <v>9.6999999999999993</v>
      </c>
      <c r="J247" s="35">
        <v>72628.100000000006</v>
      </c>
      <c r="K247" s="21">
        <v>12397.3</v>
      </c>
      <c r="L247" s="21">
        <v>11440.5</v>
      </c>
      <c r="M247" s="21">
        <v>13382.2</v>
      </c>
      <c r="N247" s="21">
        <v>17.100000000000001</v>
      </c>
      <c r="O247" s="21">
        <v>15.8</v>
      </c>
      <c r="P247" s="22">
        <v>18.399999999999999</v>
      </c>
    </row>
    <row r="248" spans="1:16">
      <c r="A248" s="6" t="s">
        <v>338</v>
      </c>
      <c r="B248" s="55" t="s">
        <v>339</v>
      </c>
      <c r="C248" s="44">
        <v>28780.799999999999</v>
      </c>
      <c r="D248" s="21">
        <v>3049</v>
      </c>
      <c r="E248" s="21">
        <v>2512.8000000000002</v>
      </c>
      <c r="F248" s="21">
        <v>3633.4</v>
      </c>
      <c r="G248" s="21">
        <v>10.6</v>
      </c>
      <c r="H248" s="21">
        <v>8.6999999999999993</v>
      </c>
      <c r="I248" s="22">
        <v>12.6</v>
      </c>
      <c r="J248" s="35">
        <v>74112.2</v>
      </c>
      <c r="K248" s="21">
        <v>15821.6</v>
      </c>
      <c r="L248" s="21">
        <v>14463.5</v>
      </c>
      <c r="M248" s="21">
        <v>17235.5</v>
      </c>
      <c r="N248" s="21">
        <v>21.3</v>
      </c>
      <c r="O248" s="21">
        <v>19.5</v>
      </c>
      <c r="P248" s="22">
        <v>23.3</v>
      </c>
    </row>
    <row r="249" spans="1:16">
      <c r="A249" s="6" t="s">
        <v>410</v>
      </c>
      <c r="B249" s="55" t="s">
        <v>411</v>
      </c>
      <c r="C249" s="44">
        <v>9920.2999999999993</v>
      </c>
      <c r="D249" s="21">
        <v>912.4</v>
      </c>
      <c r="E249" s="21">
        <v>753.4</v>
      </c>
      <c r="F249" s="21">
        <v>1078.5</v>
      </c>
      <c r="G249" s="21">
        <v>9.1999999999999993</v>
      </c>
      <c r="H249" s="21">
        <v>7.6</v>
      </c>
      <c r="I249" s="22">
        <v>10.9</v>
      </c>
      <c r="J249" s="35">
        <v>26314.7</v>
      </c>
      <c r="K249" s="21">
        <v>4976.6000000000004</v>
      </c>
      <c r="L249" s="21">
        <v>4602.3</v>
      </c>
      <c r="M249" s="21">
        <v>5367.8</v>
      </c>
      <c r="N249" s="21">
        <v>18.899999999999999</v>
      </c>
      <c r="O249" s="21">
        <v>17.5</v>
      </c>
      <c r="P249" s="22">
        <v>20.399999999999999</v>
      </c>
    </row>
    <row r="250" spans="1:16">
      <c r="A250" s="6" t="s">
        <v>764</v>
      </c>
      <c r="B250" s="55" t="s">
        <v>765</v>
      </c>
      <c r="C250" s="44">
        <v>17996.400000000001</v>
      </c>
      <c r="D250" s="21">
        <v>1291.9000000000001</v>
      </c>
      <c r="E250" s="21">
        <v>1059</v>
      </c>
      <c r="F250" s="21">
        <v>1536.8</v>
      </c>
      <c r="G250" s="21">
        <v>7.2</v>
      </c>
      <c r="H250" s="21">
        <v>5.9</v>
      </c>
      <c r="I250" s="22">
        <v>8.5</v>
      </c>
      <c r="J250" s="35">
        <v>26005.599999999999</v>
      </c>
      <c r="K250" s="21">
        <v>3963.7</v>
      </c>
      <c r="L250" s="21">
        <v>3623.6</v>
      </c>
      <c r="M250" s="21">
        <v>4328</v>
      </c>
      <c r="N250" s="21">
        <v>15.2</v>
      </c>
      <c r="O250" s="21">
        <v>13.9</v>
      </c>
      <c r="P250" s="22">
        <v>16.600000000000001</v>
      </c>
    </row>
    <row r="251" spans="1:16">
      <c r="A251" s="6" t="s">
        <v>392</v>
      </c>
      <c r="B251" s="55" t="s">
        <v>393</v>
      </c>
      <c r="C251" s="44">
        <v>26155.5</v>
      </c>
      <c r="D251" s="21">
        <v>2241.6999999999998</v>
      </c>
      <c r="E251" s="21">
        <v>1850.5</v>
      </c>
      <c r="F251" s="21">
        <v>2642.4</v>
      </c>
      <c r="G251" s="21">
        <v>8.6</v>
      </c>
      <c r="H251" s="21">
        <v>7.1</v>
      </c>
      <c r="I251" s="22">
        <v>10.1</v>
      </c>
      <c r="J251" s="35">
        <v>50728.5</v>
      </c>
      <c r="K251" s="21">
        <v>9056.2000000000007</v>
      </c>
      <c r="L251" s="21">
        <v>8414.2999999999993</v>
      </c>
      <c r="M251" s="21">
        <v>9754.2999999999993</v>
      </c>
      <c r="N251" s="21">
        <v>17.899999999999999</v>
      </c>
      <c r="O251" s="21">
        <v>16.600000000000001</v>
      </c>
      <c r="P251" s="22">
        <v>19.2</v>
      </c>
    </row>
    <row r="252" spans="1:16">
      <c r="A252" s="6" t="s">
        <v>576</v>
      </c>
      <c r="B252" s="55" t="s">
        <v>577</v>
      </c>
      <c r="C252" s="44">
        <v>25874.400000000001</v>
      </c>
      <c r="D252" s="21">
        <v>2319.3000000000002</v>
      </c>
      <c r="E252" s="21">
        <v>1912.8</v>
      </c>
      <c r="F252" s="21">
        <v>2749.7</v>
      </c>
      <c r="G252" s="21">
        <v>9</v>
      </c>
      <c r="H252" s="21">
        <v>7.4</v>
      </c>
      <c r="I252" s="22">
        <v>10.6</v>
      </c>
      <c r="J252" s="35">
        <v>58765.599999999999</v>
      </c>
      <c r="K252" s="21">
        <v>10852.5</v>
      </c>
      <c r="L252" s="21">
        <v>9941.7000000000007</v>
      </c>
      <c r="M252" s="21">
        <v>11761.6</v>
      </c>
      <c r="N252" s="21">
        <v>18.5</v>
      </c>
      <c r="O252" s="21">
        <v>16.899999999999999</v>
      </c>
      <c r="P252" s="22">
        <v>20</v>
      </c>
    </row>
    <row r="253" spans="1:16">
      <c r="A253" s="49" t="s">
        <v>282</v>
      </c>
      <c r="B253" s="54" t="s">
        <v>283</v>
      </c>
      <c r="C253" s="44">
        <v>24773.7</v>
      </c>
      <c r="D253" s="21">
        <v>2833.4</v>
      </c>
      <c r="E253" s="21">
        <v>2345.6999999999998</v>
      </c>
      <c r="F253" s="21">
        <v>3346.5</v>
      </c>
      <c r="G253" s="21">
        <v>11.4</v>
      </c>
      <c r="H253" s="21">
        <v>9.5</v>
      </c>
      <c r="I253" s="22">
        <v>13.5</v>
      </c>
      <c r="J253" s="35">
        <v>62382.3</v>
      </c>
      <c r="K253" s="21">
        <v>14244.8</v>
      </c>
      <c r="L253" s="21">
        <v>13140.3</v>
      </c>
      <c r="M253" s="21">
        <v>15379.5</v>
      </c>
      <c r="N253" s="21">
        <v>22.8</v>
      </c>
      <c r="O253" s="21">
        <v>21.1</v>
      </c>
      <c r="P253" s="22">
        <v>24.7</v>
      </c>
    </row>
    <row r="254" spans="1:16">
      <c r="A254" s="6" t="s">
        <v>638</v>
      </c>
      <c r="B254" s="55" t="s">
        <v>639</v>
      </c>
      <c r="C254" s="44">
        <v>20111.7</v>
      </c>
      <c r="D254" s="21">
        <v>1459.5</v>
      </c>
      <c r="E254" s="21">
        <v>1196.5</v>
      </c>
      <c r="F254" s="21">
        <v>1736.6</v>
      </c>
      <c r="G254" s="21">
        <v>7.3</v>
      </c>
      <c r="H254" s="21">
        <v>5.9</v>
      </c>
      <c r="I254" s="22">
        <v>8.6</v>
      </c>
      <c r="J254" s="35">
        <v>45873.3</v>
      </c>
      <c r="K254" s="21">
        <v>7054.6</v>
      </c>
      <c r="L254" s="21">
        <v>6468.6</v>
      </c>
      <c r="M254" s="21">
        <v>7699.9</v>
      </c>
      <c r="N254" s="21">
        <v>15.4</v>
      </c>
      <c r="O254" s="21">
        <v>14.1</v>
      </c>
      <c r="P254" s="22">
        <v>16.8</v>
      </c>
    </row>
    <row r="255" spans="1:16">
      <c r="A255" s="6" t="s">
        <v>698</v>
      </c>
      <c r="B255" s="55" t="s">
        <v>699</v>
      </c>
      <c r="C255" s="44">
        <v>13595.8</v>
      </c>
      <c r="D255" s="21">
        <v>974.5</v>
      </c>
      <c r="E255" s="21">
        <v>797.1</v>
      </c>
      <c r="F255" s="21">
        <v>1160.9000000000001</v>
      </c>
      <c r="G255" s="21">
        <v>7.2</v>
      </c>
      <c r="H255" s="21">
        <v>5.9</v>
      </c>
      <c r="I255" s="22">
        <v>8.5</v>
      </c>
      <c r="J255" s="35">
        <v>34866.199999999997</v>
      </c>
      <c r="K255" s="21">
        <v>5301</v>
      </c>
      <c r="L255" s="21">
        <v>4857.3</v>
      </c>
      <c r="M255" s="21">
        <v>5779.1</v>
      </c>
      <c r="N255" s="21">
        <v>15.2</v>
      </c>
      <c r="O255" s="21">
        <v>13.9</v>
      </c>
      <c r="P255" s="22">
        <v>16.600000000000001</v>
      </c>
    </row>
    <row r="256" spans="1:16">
      <c r="A256" s="6" t="s">
        <v>320</v>
      </c>
      <c r="B256" s="55" t="s">
        <v>321</v>
      </c>
      <c r="C256" s="44">
        <v>25990.5</v>
      </c>
      <c r="D256" s="21">
        <v>2753.8</v>
      </c>
      <c r="E256" s="21">
        <v>2284.8000000000002</v>
      </c>
      <c r="F256" s="21">
        <v>3253.5</v>
      </c>
      <c r="G256" s="21">
        <v>10.6</v>
      </c>
      <c r="H256" s="21">
        <v>8.8000000000000007</v>
      </c>
      <c r="I256" s="22">
        <v>12.5</v>
      </c>
      <c r="J256" s="35">
        <v>44913.5</v>
      </c>
      <c r="K256" s="21">
        <v>9587.2999999999993</v>
      </c>
      <c r="L256" s="21">
        <v>8866.1</v>
      </c>
      <c r="M256" s="21">
        <v>10336.4</v>
      </c>
      <c r="N256" s="21">
        <v>21.3</v>
      </c>
      <c r="O256" s="21">
        <v>19.7</v>
      </c>
      <c r="P256" s="22">
        <v>23</v>
      </c>
    </row>
    <row r="257" spans="1:16">
      <c r="A257" s="6" t="s">
        <v>850</v>
      </c>
      <c r="B257" s="55" t="s">
        <v>851</v>
      </c>
      <c r="C257" s="44">
        <v>16317.4</v>
      </c>
      <c r="D257" s="21">
        <v>1071.2</v>
      </c>
      <c r="E257" s="21">
        <v>867.3</v>
      </c>
      <c r="F257" s="21">
        <v>1283.5</v>
      </c>
      <c r="G257" s="21">
        <v>6.6</v>
      </c>
      <c r="H257" s="21">
        <v>5.3</v>
      </c>
      <c r="I257" s="22">
        <v>7.9</v>
      </c>
      <c r="J257" s="35">
        <v>27861.599999999999</v>
      </c>
      <c r="K257" s="21">
        <v>3913.3</v>
      </c>
      <c r="L257" s="21">
        <v>3529</v>
      </c>
      <c r="M257" s="21">
        <v>4318.3999999999996</v>
      </c>
      <c r="N257" s="21">
        <v>14</v>
      </c>
      <c r="O257" s="21">
        <v>12.7</v>
      </c>
      <c r="P257" s="22">
        <v>15.5</v>
      </c>
    </row>
    <row r="258" spans="1:16">
      <c r="A258" s="6" t="s">
        <v>588</v>
      </c>
      <c r="B258" s="55" t="s">
        <v>589</v>
      </c>
      <c r="C258" s="44">
        <v>21244.3</v>
      </c>
      <c r="D258" s="21">
        <v>1810.6</v>
      </c>
      <c r="E258" s="21">
        <v>1485.1</v>
      </c>
      <c r="F258" s="21">
        <v>2147.6999999999998</v>
      </c>
      <c r="G258" s="21">
        <v>8.5</v>
      </c>
      <c r="H258" s="21">
        <v>7</v>
      </c>
      <c r="I258" s="22">
        <v>10.1</v>
      </c>
      <c r="J258" s="35">
        <v>46576.7</v>
      </c>
      <c r="K258" s="21">
        <v>8245.4</v>
      </c>
      <c r="L258" s="21">
        <v>7543.2</v>
      </c>
      <c r="M258" s="21">
        <v>8947.2999999999993</v>
      </c>
      <c r="N258" s="21">
        <v>17.7</v>
      </c>
      <c r="O258" s="21">
        <v>16.2</v>
      </c>
      <c r="P258" s="22">
        <v>19.2</v>
      </c>
    </row>
    <row r="259" spans="1:16">
      <c r="A259" s="6" t="s">
        <v>720</v>
      </c>
      <c r="B259" s="55" t="s">
        <v>721</v>
      </c>
      <c r="C259" s="44">
        <v>23268.1</v>
      </c>
      <c r="D259" s="21">
        <v>1734.5</v>
      </c>
      <c r="E259" s="21">
        <v>1423.4</v>
      </c>
      <c r="F259" s="21">
        <v>2058.8000000000002</v>
      </c>
      <c r="G259" s="21">
        <v>7.5</v>
      </c>
      <c r="H259" s="21">
        <v>6.1</v>
      </c>
      <c r="I259" s="22">
        <v>8.8000000000000007</v>
      </c>
      <c r="J259" s="35">
        <v>39994.9</v>
      </c>
      <c r="K259" s="21">
        <v>6294.4</v>
      </c>
      <c r="L259" s="21">
        <v>5796.3</v>
      </c>
      <c r="M259" s="21">
        <v>6831.6</v>
      </c>
      <c r="N259" s="21">
        <v>15.7</v>
      </c>
      <c r="O259" s="21">
        <v>14.5</v>
      </c>
      <c r="P259" s="22">
        <v>17.100000000000001</v>
      </c>
    </row>
    <row r="260" spans="1:16">
      <c r="A260" s="6" t="s">
        <v>312</v>
      </c>
      <c r="B260" s="55" t="s">
        <v>313</v>
      </c>
      <c r="C260" s="44">
        <v>27770.1</v>
      </c>
      <c r="D260" s="21">
        <v>2946.7</v>
      </c>
      <c r="E260" s="21">
        <v>2441.3000000000002</v>
      </c>
      <c r="F260" s="21">
        <v>3478.1</v>
      </c>
      <c r="G260" s="21">
        <v>10.6</v>
      </c>
      <c r="H260" s="21">
        <v>8.8000000000000007</v>
      </c>
      <c r="I260" s="22">
        <v>12.5</v>
      </c>
      <c r="J260" s="35">
        <v>48807.9</v>
      </c>
      <c r="K260" s="21">
        <v>10448.5</v>
      </c>
      <c r="L260" s="21">
        <v>9632.2000000000007</v>
      </c>
      <c r="M260" s="21">
        <v>11271.1</v>
      </c>
      <c r="N260" s="21">
        <v>21.4</v>
      </c>
      <c r="O260" s="21">
        <v>19.7</v>
      </c>
      <c r="P260" s="22">
        <v>23.1</v>
      </c>
    </row>
    <row r="261" spans="1:16">
      <c r="A261" s="6" t="s">
        <v>374</v>
      </c>
      <c r="B261" s="55" t="s">
        <v>375</v>
      </c>
      <c r="C261" s="44">
        <v>15324.1</v>
      </c>
      <c r="D261" s="21">
        <v>1497.9</v>
      </c>
      <c r="E261" s="21">
        <v>1219.0999999999999</v>
      </c>
      <c r="F261" s="21">
        <v>1781.9</v>
      </c>
      <c r="G261" s="21">
        <v>9.8000000000000007</v>
      </c>
      <c r="H261" s="21">
        <v>8</v>
      </c>
      <c r="I261" s="22">
        <v>11.6</v>
      </c>
      <c r="J261" s="35">
        <v>25296.9</v>
      </c>
      <c r="K261" s="21">
        <v>5069.1000000000004</v>
      </c>
      <c r="L261" s="21">
        <v>4588.3999999999996</v>
      </c>
      <c r="M261" s="21">
        <v>5560.7</v>
      </c>
      <c r="N261" s="21">
        <v>20</v>
      </c>
      <c r="O261" s="21">
        <v>18.100000000000001</v>
      </c>
      <c r="P261" s="22">
        <v>22</v>
      </c>
    </row>
    <row r="262" spans="1:16">
      <c r="A262" s="6" t="s">
        <v>804</v>
      </c>
      <c r="B262" s="55" t="s">
        <v>805</v>
      </c>
      <c r="C262" s="44">
        <v>30113.3</v>
      </c>
      <c r="D262" s="21">
        <v>2628.6</v>
      </c>
      <c r="E262" s="21">
        <v>2134.6999999999998</v>
      </c>
      <c r="F262" s="21">
        <v>3171</v>
      </c>
      <c r="G262" s="21">
        <v>8.6999999999999993</v>
      </c>
      <c r="H262" s="21">
        <v>7.1</v>
      </c>
      <c r="I262" s="22">
        <v>10.5</v>
      </c>
      <c r="J262" s="35">
        <v>45925.7</v>
      </c>
      <c r="K262" s="21">
        <v>8311.9</v>
      </c>
      <c r="L262" s="21">
        <v>7414.4</v>
      </c>
      <c r="M262" s="21">
        <v>9217.7999999999993</v>
      </c>
      <c r="N262" s="21">
        <v>18.100000000000001</v>
      </c>
      <c r="O262" s="21">
        <v>16.100000000000001</v>
      </c>
      <c r="P262" s="22">
        <v>20.100000000000001</v>
      </c>
    </row>
    <row r="263" spans="1:16">
      <c r="A263" s="6" t="s">
        <v>744</v>
      </c>
      <c r="B263" s="55" t="s">
        <v>745</v>
      </c>
      <c r="C263" s="44">
        <v>39349.4</v>
      </c>
      <c r="D263" s="21">
        <v>2936.5</v>
      </c>
      <c r="E263" s="21">
        <v>2416.9</v>
      </c>
      <c r="F263" s="21">
        <v>3479.4</v>
      </c>
      <c r="G263" s="21">
        <v>7.5</v>
      </c>
      <c r="H263" s="21">
        <v>6.1</v>
      </c>
      <c r="I263" s="22">
        <v>8.8000000000000007</v>
      </c>
      <c r="J263" s="35">
        <v>65206.6</v>
      </c>
      <c r="K263" s="21">
        <v>10248.5</v>
      </c>
      <c r="L263" s="21">
        <v>9432.4</v>
      </c>
      <c r="M263" s="21">
        <v>11099.1</v>
      </c>
      <c r="N263" s="21">
        <v>15.7</v>
      </c>
      <c r="O263" s="21">
        <v>14.5</v>
      </c>
      <c r="P263" s="22">
        <v>17</v>
      </c>
    </row>
    <row r="264" spans="1:16">
      <c r="A264" s="6" t="s">
        <v>806</v>
      </c>
      <c r="B264" s="55" t="s">
        <v>807</v>
      </c>
      <c r="C264" s="44">
        <v>23508.2</v>
      </c>
      <c r="D264" s="21">
        <v>1627.3</v>
      </c>
      <c r="E264" s="21">
        <v>1330.3</v>
      </c>
      <c r="F264" s="21">
        <v>1938.7</v>
      </c>
      <c r="G264" s="21">
        <v>6.9</v>
      </c>
      <c r="H264" s="21">
        <v>5.7</v>
      </c>
      <c r="I264" s="22">
        <v>8.1999999999999993</v>
      </c>
      <c r="J264" s="35">
        <v>33318.800000000003</v>
      </c>
      <c r="K264" s="21">
        <v>4912.3</v>
      </c>
      <c r="L264" s="21">
        <v>4498.3999999999996</v>
      </c>
      <c r="M264" s="21">
        <v>5358.1</v>
      </c>
      <c r="N264" s="21">
        <v>14.7</v>
      </c>
      <c r="O264" s="21">
        <v>13.5</v>
      </c>
      <c r="P264" s="22">
        <v>16.100000000000001</v>
      </c>
    </row>
    <row r="265" spans="1:16">
      <c r="A265" s="6" t="s">
        <v>870</v>
      </c>
      <c r="B265" s="55" t="s">
        <v>871</v>
      </c>
      <c r="C265" s="44">
        <v>21278.5</v>
      </c>
      <c r="D265" s="21">
        <v>1386.3</v>
      </c>
      <c r="E265" s="21">
        <v>1120.9000000000001</v>
      </c>
      <c r="F265" s="21">
        <v>1670</v>
      </c>
      <c r="G265" s="21">
        <v>6.5</v>
      </c>
      <c r="H265" s="21">
        <v>5.3</v>
      </c>
      <c r="I265" s="22">
        <v>7.8</v>
      </c>
      <c r="J265" s="35">
        <v>25616.5</v>
      </c>
      <c r="K265" s="21">
        <v>3586.3</v>
      </c>
      <c r="L265" s="21">
        <v>3218.2</v>
      </c>
      <c r="M265" s="21">
        <v>3977.4</v>
      </c>
      <c r="N265" s="21">
        <v>14</v>
      </c>
      <c r="O265" s="21">
        <v>12.6</v>
      </c>
      <c r="P265" s="22">
        <v>15.5</v>
      </c>
    </row>
    <row r="266" spans="1:16">
      <c r="A266" s="6" t="s">
        <v>830</v>
      </c>
      <c r="B266" s="55" t="s">
        <v>831</v>
      </c>
      <c r="C266" s="44">
        <v>27176.2</v>
      </c>
      <c r="D266" s="21">
        <v>1784.5</v>
      </c>
      <c r="E266" s="21">
        <v>1446.3</v>
      </c>
      <c r="F266" s="21">
        <v>2143.6</v>
      </c>
      <c r="G266" s="21">
        <v>6.6</v>
      </c>
      <c r="H266" s="21">
        <v>5.3</v>
      </c>
      <c r="I266" s="22">
        <v>7.9</v>
      </c>
      <c r="J266" s="35">
        <v>40280.800000000003</v>
      </c>
      <c r="K266" s="21">
        <v>5670</v>
      </c>
      <c r="L266" s="21">
        <v>5112.8</v>
      </c>
      <c r="M266" s="21">
        <v>6281.6</v>
      </c>
      <c r="N266" s="21">
        <v>14.1</v>
      </c>
      <c r="O266" s="21">
        <v>12.7</v>
      </c>
      <c r="P266" s="22">
        <v>15.6</v>
      </c>
    </row>
    <row r="267" spans="1:16">
      <c r="A267" s="6" t="s">
        <v>364</v>
      </c>
      <c r="B267" s="55" t="s">
        <v>365</v>
      </c>
      <c r="C267" s="44">
        <v>49809.8</v>
      </c>
      <c r="D267" s="21">
        <v>5017.5</v>
      </c>
      <c r="E267" s="21">
        <v>4154.1000000000004</v>
      </c>
      <c r="F267" s="21">
        <v>5948.4</v>
      </c>
      <c r="G267" s="21">
        <v>10.1</v>
      </c>
      <c r="H267" s="21">
        <v>8.3000000000000007</v>
      </c>
      <c r="I267" s="22">
        <v>11.9</v>
      </c>
      <c r="J267" s="35">
        <v>114984.2</v>
      </c>
      <c r="K267" s="21">
        <v>23487.8</v>
      </c>
      <c r="L267" s="21">
        <v>21586.3</v>
      </c>
      <c r="M267" s="21">
        <v>25381</v>
      </c>
      <c r="N267" s="21">
        <v>20.399999999999999</v>
      </c>
      <c r="O267" s="21">
        <v>18.8</v>
      </c>
      <c r="P267" s="22">
        <v>22.1</v>
      </c>
    </row>
    <row r="268" spans="1:16">
      <c r="A268" s="6" t="s">
        <v>322</v>
      </c>
      <c r="B268" s="55" t="s">
        <v>323</v>
      </c>
      <c r="C268" s="44">
        <v>30131.599999999999</v>
      </c>
      <c r="D268" s="21">
        <v>3239.5</v>
      </c>
      <c r="E268" s="21">
        <v>2667.4</v>
      </c>
      <c r="F268" s="21">
        <v>3875.7</v>
      </c>
      <c r="G268" s="21">
        <v>10.8</v>
      </c>
      <c r="H268" s="21">
        <v>8.9</v>
      </c>
      <c r="I268" s="22">
        <v>12.9</v>
      </c>
      <c r="J268" s="35">
        <v>90284.4</v>
      </c>
      <c r="K268" s="21">
        <v>19481.8</v>
      </c>
      <c r="L268" s="21">
        <v>17730.099999999999</v>
      </c>
      <c r="M268" s="21">
        <v>21275.7</v>
      </c>
      <c r="N268" s="21">
        <v>21.6</v>
      </c>
      <c r="O268" s="21">
        <v>19.600000000000001</v>
      </c>
      <c r="P268" s="22">
        <v>23.6</v>
      </c>
    </row>
    <row r="269" spans="1:16">
      <c r="A269" s="6" t="s">
        <v>766</v>
      </c>
      <c r="B269" s="55" t="s">
        <v>767</v>
      </c>
      <c r="C269" s="44">
        <v>36408.1</v>
      </c>
      <c r="D269" s="21">
        <v>3033.2</v>
      </c>
      <c r="E269" s="21">
        <v>2457.8000000000002</v>
      </c>
      <c r="F269" s="21">
        <v>3635.9</v>
      </c>
      <c r="G269" s="21">
        <v>8.3000000000000007</v>
      </c>
      <c r="H269" s="21">
        <v>6.8</v>
      </c>
      <c r="I269" s="22">
        <v>10</v>
      </c>
      <c r="J269" s="35">
        <v>59637.9</v>
      </c>
      <c r="K269" s="21">
        <v>10368.299999999999</v>
      </c>
      <c r="L269" s="21">
        <v>9260.2999999999993</v>
      </c>
      <c r="M269" s="21">
        <v>11476.7</v>
      </c>
      <c r="N269" s="21">
        <v>17.399999999999999</v>
      </c>
      <c r="O269" s="21">
        <v>15.5</v>
      </c>
      <c r="P269" s="22">
        <v>19.2</v>
      </c>
    </row>
    <row r="270" spans="1:16">
      <c r="A270" s="6" t="s">
        <v>858</v>
      </c>
      <c r="B270" s="55" t="s">
        <v>859</v>
      </c>
      <c r="C270" s="44">
        <v>45569.2</v>
      </c>
      <c r="D270" s="21">
        <v>3114.7</v>
      </c>
      <c r="E270" s="21">
        <v>2552</v>
      </c>
      <c r="F270" s="21">
        <v>3701.5</v>
      </c>
      <c r="G270" s="21">
        <v>6.8</v>
      </c>
      <c r="H270" s="21">
        <v>5.6</v>
      </c>
      <c r="I270" s="22">
        <v>8.1</v>
      </c>
      <c r="J270" s="35">
        <v>57972.800000000003</v>
      </c>
      <c r="K270" s="21">
        <v>8436.6</v>
      </c>
      <c r="L270" s="21">
        <v>7674.8</v>
      </c>
      <c r="M270" s="21">
        <v>9238.4</v>
      </c>
      <c r="N270" s="21">
        <v>14.6</v>
      </c>
      <c r="O270" s="21">
        <v>13.2</v>
      </c>
      <c r="P270" s="22">
        <v>15.9</v>
      </c>
    </row>
    <row r="271" spans="1:16">
      <c r="A271" s="6" t="s">
        <v>646</v>
      </c>
      <c r="B271" s="55" t="s">
        <v>647</v>
      </c>
      <c r="C271" s="44">
        <v>30823.200000000001</v>
      </c>
      <c r="D271" s="21">
        <v>2489</v>
      </c>
      <c r="E271" s="21">
        <v>2048.6</v>
      </c>
      <c r="F271" s="21">
        <v>2953</v>
      </c>
      <c r="G271" s="21">
        <v>8.1</v>
      </c>
      <c r="H271" s="21">
        <v>6.6</v>
      </c>
      <c r="I271" s="22">
        <v>9.6</v>
      </c>
      <c r="J271" s="35">
        <v>70481.8</v>
      </c>
      <c r="K271" s="21">
        <v>11868.4</v>
      </c>
      <c r="L271" s="21">
        <v>10884</v>
      </c>
      <c r="M271" s="21">
        <v>12854.4</v>
      </c>
      <c r="N271" s="21">
        <v>16.8</v>
      </c>
      <c r="O271" s="21">
        <v>15.4</v>
      </c>
      <c r="P271" s="22">
        <v>18.2</v>
      </c>
    </row>
    <row r="272" spans="1:16">
      <c r="A272" s="6" t="s">
        <v>784</v>
      </c>
      <c r="B272" s="55" t="s">
        <v>785</v>
      </c>
      <c r="C272" s="44">
        <v>28872.799999999999</v>
      </c>
      <c r="D272" s="21">
        <v>2021.3</v>
      </c>
      <c r="E272" s="21">
        <v>1656</v>
      </c>
      <c r="F272" s="21">
        <v>2406.3000000000002</v>
      </c>
      <c r="G272" s="21">
        <v>7</v>
      </c>
      <c r="H272" s="21">
        <v>5.7</v>
      </c>
      <c r="I272" s="22">
        <v>8.3000000000000007</v>
      </c>
      <c r="J272" s="35">
        <v>38441.199999999997</v>
      </c>
      <c r="K272" s="21">
        <v>5726.5</v>
      </c>
      <c r="L272" s="21">
        <v>5240.6000000000004</v>
      </c>
      <c r="M272" s="21">
        <v>6254.9</v>
      </c>
      <c r="N272" s="21">
        <v>14.9</v>
      </c>
      <c r="O272" s="21">
        <v>13.6</v>
      </c>
      <c r="P272" s="22">
        <v>16.3</v>
      </c>
    </row>
    <row r="273" spans="1:16">
      <c r="A273" s="6" t="s">
        <v>848</v>
      </c>
      <c r="B273" s="55" t="s">
        <v>849</v>
      </c>
      <c r="C273" s="44">
        <v>15653.2</v>
      </c>
      <c r="D273" s="21">
        <v>1097.9000000000001</v>
      </c>
      <c r="E273" s="21">
        <v>898</v>
      </c>
      <c r="F273" s="21">
        <v>1305</v>
      </c>
      <c r="G273" s="21">
        <v>7</v>
      </c>
      <c r="H273" s="21">
        <v>5.7</v>
      </c>
      <c r="I273" s="22">
        <v>8.3000000000000007</v>
      </c>
      <c r="J273" s="35">
        <v>23615.8</v>
      </c>
      <c r="K273" s="21">
        <v>3515.9</v>
      </c>
      <c r="L273" s="21">
        <v>3206.6</v>
      </c>
      <c r="M273" s="21">
        <v>3847</v>
      </c>
      <c r="N273" s="21">
        <v>14.9</v>
      </c>
      <c r="O273" s="21">
        <v>13.6</v>
      </c>
      <c r="P273" s="22">
        <v>16.3</v>
      </c>
    </row>
    <row r="274" spans="1:16">
      <c r="A274" s="6" t="s">
        <v>814</v>
      </c>
      <c r="B274" s="55" t="s">
        <v>815</v>
      </c>
      <c r="C274" s="44">
        <v>29729.4</v>
      </c>
      <c r="D274" s="21">
        <v>1973.8</v>
      </c>
      <c r="E274" s="21">
        <v>1598.1</v>
      </c>
      <c r="F274" s="21">
        <v>2372.6999999999998</v>
      </c>
      <c r="G274" s="21">
        <v>6.6</v>
      </c>
      <c r="H274" s="21">
        <v>5.4</v>
      </c>
      <c r="I274" s="22">
        <v>8</v>
      </c>
      <c r="J274" s="35">
        <v>36767.599999999999</v>
      </c>
      <c r="K274" s="21">
        <v>5222</v>
      </c>
      <c r="L274" s="21">
        <v>4692.8999999999996</v>
      </c>
      <c r="M274" s="21">
        <v>5804.8</v>
      </c>
      <c r="N274" s="21">
        <v>14.2</v>
      </c>
      <c r="O274" s="21">
        <v>12.8</v>
      </c>
      <c r="P274" s="22">
        <v>15.8</v>
      </c>
    </row>
    <row r="275" spans="1:16">
      <c r="A275" s="6" t="s">
        <v>626</v>
      </c>
      <c r="B275" s="55" t="s">
        <v>627</v>
      </c>
      <c r="C275" s="44">
        <v>38439.699999999997</v>
      </c>
      <c r="D275" s="21">
        <v>2979.3</v>
      </c>
      <c r="E275" s="21">
        <v>2446.3000000000002</v>
      </c>
      <c r="F275" s="21">
        <v>3540.9</v>
      </c>
      <c r="G275" s="21">
        <v>7.8</v>
      </c>
      <c r="H275" s="21">
        <v>6.4</v>
      </c>
      <c r="I275" s="22">
        <v>9.1999999999999993</v>
      </c>
      <c r="J275" s="35">
        <v>53001.3</v>
      </c>
      <c r="K275" s="21">
        <v>8652.9</v>
      </c>
      <c r="L275" s="21">
        <v>7971</v>
      </c>
      <c r="M275" s="21">
        <v>9379.1</v>
      </c>
      <c r="N275" s="21">
        <v>16.3</v>
      </c>
      <c r="O275" s="21">
        <v>15</v>
      </c>
      <c r="P275" s="22">
        <v>17.7</v>
      </c>
    </row>
    <row r="276" spans="1:16">
      <c r="A276" s="6" t="s">
        <v>746</v>
      </c>
      <c r="B276" s="55" t="s">
        <v>747</v>
      </c>
      <c r="C276" s="44">
        <v>19036.599999999999</v>
      </c>
      <c r="D276" s="21">
        <v>1401.5</v>
      </c>
      <c r="E276" s="21">
        <v>1147.9000000000001</v>
      </c>
      <c r="F276" s="21">
        <v>1660.7</v>
      </c>
      <c r="G276" s="21">
        <v>7.4</v>
      </c>
      <c r="H276" s="21">
        <v>6</v>
      </c>
      <c r="I276" s="22">
        <v>8.6999999999999993</v>
      </c>
      <c r="J276" s="35">
        <v>30377.4</v>
      </c>
      <c r="K276" s="21">
        <v>4733.1000000000004</v>
      </c>
      <c r="L276" s="21">
        <v>4356.1000000000004</v>
      </c>
      <c r="M276" s="21">
        <v>5143.2</v>
      </c>
      <c r="N276" s="21">
        <v>15.6</v>
      </c>
      <c r="O276" s="21">
        <v>14.3</v>
      </c>
      <c r="P276" s="22">
        <v>16.899999999999999</v>
      </c>
    </row>
    <row r="277" spans="1:16">
      <c r="A277" s="6" t="s">
        <v>772</v>
      </c>
      <c r="B277" s="55" t="s">
        <v>773</v>
      </c>
      <c r="C277" s="44">
        <v>31008.5</v>
      </c>
      <c r="D277" s="21">
        <v>2146.9</v>
      </c>
      <c r="E277" s="21">
        <v>1750.7</v>
      </c>
      <c r="F277" s="21">
        <v>2567</v>
      </c>
      <c r="G277" s="21">
        <v>6.9</v>
      </c>
      <c r="H277" s="21">
        <v>5.6</v>
      </c>
      <c r="I277" s="22">
        <v>8.3000000000000007</v>
      </c>
      <c r="J277" s="35">
        <v>48383.5</v>
      </c>
      <c r="K277" s="21">
        <v>7140</v>
      </c>
      <c r="L277" s="21">
        <v>6516.5</v>
      </c>
      <c r="M277" s="21">
        <v>7832.8</v>
      </c>
      <c r="N277" s="21">
        <v>14.8</v>
      </c>
      <c r="O277" s="21">
        <v>13.5</v>
      </c>
      <c r="P277" s="22">
        <v>16.2</v>
      </c>
    </row>
    <row r="278" spans="1:16">
      <c r="A278" s="6" t="s">
        <v>480</v>
      </c>
      <c r="B278" s="55" t="s">
        <v>481</v>
      </c>
      <c r="C278" s="44">
        <v>11193.6</v>
      </c>
      <c r="D278" s="21">
        <v>930.9</v>
      </c>
      <c r="E278" s="21">
        <v>758.8</v>
      </c>
      <c r="F278" s="21">
        <v>1108.3</v>
      </c>
      <c r="G278" s="21">
        <v>8.3000000000000007</v>
      </c>
      <c r="H278" s="21">
        <v>6.8</v>
      </c>
      <c r="I278" s="22">
        <v>9.9</v>
      </c>
      <c r="J278" s="35">
        <v>23295.4</v>
      </c>
      <c r="K278" s="21">
        <v>4052.6</v>
      </c>
      <c r="L278" s="21">
        <v>3697.5</v>
      </c>
      <c r="M278" s="21">
        <v>4446.6000000000004</v>
      </c>
      <c r="N278" s="21">
        <v>17.399999999999999</v>
      </c>
      <c r="O278" s="21">
        <v>15.9</v>
      </c>
      <c r="P278" s="22">
        <v>19.100000000000001</v>
      </c>
    </row>
    <row r="279" spans="1:16">
      <c r="A279" s="6" t="s">
        <v>482</v>
      </c>
      <c r="B279" s="55" t="s">
        <v>483</v>
      </c>
      <c r="C279" s="44">
        <v>20805.3</v>
      </c>
      <c r="D279" s="21">
        <v>1799.9</v>
      </c>
      <c r="E279" s="21">
        <v>1485.4</v>
      </c>
      <c r="F279" s="21">
        <v>2129.1</v>
      </c>
      <c r="G279" s="21">
        <v>8.6999999999999993</v>
      </c>
      <c r="H279" s="21">
        <v>7.1</v>
      </c>
      <c r="I279" s="22">
        <v>10.199999999999999</v>
      </c>
      <c r="J279" s="35">
        <v>38905.699999999997</v>
      </c>
      <c r="K279" s="21">
        <v>6972.2</v>
      </c>
      <c r="L279" s="21">
        <v>6469.2</v>
      </c>
      <c r="M279" s="21">
        <v>7489.4</v>
      </c>
      <c r="N279" s="21">
        <v>17.899999999999999</v>
      </c>
      <c r="O279" s="21">
        <v>16.600000000000001</v>
      </c>
      <c r="P279" s="22">
        <v>19.3</v>
      </c>
    </row>
    <row r="280" spans="1:16">
      <c r="A280" s="6" t="s">
        <v>484</v>
      </c>
      <c r="B280" s="55" t="s">
        <v>485</v>
      </c>
      <c r="C280" s="44">
        <v>14119.7</v>
      </c>
      <c r="D280" s="21">
        <v>1219.8</v>
      </c>
      <c r="E280" s="21">
        <v>1007.2</v>
      </c>
      <c r="F280" s="21">
        <v>1440.8</v>
      </c>
      <c r="G280" s="21">
        <v>8.6</v>
      </c>
      <c r="H280" s="21">
        <v>7.1</v>
      </c>
      <c r="I280" s="22">
        <v>10.199999999999999</v>
      </c>
      <c r="J280" s="35">
        <v>39034.300000000003</v>
      </c>
      <c r="K280" s="21">
        <v>6991.2</v>
      </c>
      <c r="L280" s="21">
        <v>6480</v>
      </c>
      <c r="M280" s="21">
        <v>7534.4</v>
      </c>
      <c r="N280" s="21">
        <v>17.899999999999999</v>
      </c>
      <c r="O280" s="21">
        <v>16.600000000000001</v>
      </c>
      <c r="P280" s="22">
        <v>19.3</v>
      </c>
    </row>
    <row r="281" spans="1:16">
      <c r="A281" s="6" t="s">
        <v>674</v>
      </c>
      <c r="B281" s="55" t="s">
        <v>675</v>
      </c>
      <c r="C281" s="44">
        <v>63655.7</v>
      </c>
      <c r="D281" s="21">
        <v>4983.5</v>
      </c>
      <c r="E281" s="21">
        <v>4103.1000000000004</v>
      </c>
      <c r="F281" s="21">
        <v>5905.7</v>
      </c>
      <c r="G281" s="21">
        <v>7.8</v>
      </c>
      <c r="H281" s="21">
        <v>6.4</v>
      </c>
      <c r="I281" s="22">
        <v>9.3000000000000007</v>
      </c>
      <c r="J281" s="35">
        <v>125518.3</v>
      </c>
      <c r="K281" s="21">
        <v>20594.2</v>
      </c>
      <c r="L281" s="21">
        <v>19017.099999999999</v>
      </c>
      <c r="M281" s="21">
        <v>22244.5</v>
      </c>
      <c r="N281" s="21">
        <v>16.399999999999999</v>
      </c>
      <c r="O281" s="21">
        <v>15.2</v>
      </c>
      <c r="P281" s="22">
        <v>17.7</v>
      </c>
    </row>
    <row r="282" spans="1:16">
      <c r="A282" s="6" t="s">
        <v>712</v>
      </c>
      <c r="B282" s="55" t="s">
        <v>713</v>
      </c>
      <c r="C282" s="44">
        <v>24107.8</v>
      </c>
      <c r="D282" s="21">
        <v>1718.5</v>
      </c>
      <c r="E282" s="21">
        <v>1397.4</v>
      </c>
      <c r="F282" s="21">
        <v>2054.8000000000002</v>
      </c>
      <c r="G282" s="21">
        <v>7.1</v>
      </c>
      <c r="H282" s="21">
        <v>5.8</v>
      </c>
      <c r="I282" s="22">
        <v>8.5</v>
      </c>
      <c r="J282" s="35">
        <v>34572.199999999997</v>
      </c>
      <c r="K282" s="21">
        <v>5243.2</v>
      </c>
      <c r="L282" s="21">
        <v>4770</v>
      </c>
      <c r="M282" s="21">
        <v>5771.6</v>
      </c>
      <c r="N282" s="21">
        <v>15.2</v>
      </c>
      <c r="O282" s="21">
        <v>13.8</v>
      </c>
      <c r="P282" s="22">
        <v>16.7</v>
      </c>
    </row>
    <row r="283" spans="1:16">
      <c r="A283" s="6" t="s">
        <v>536</v>
      </c>
      <c r="B283" s="55" t="s">
        <v>537</v>
      </c>
      <c r="C283" s="44">
        <v>27246.7</v>
      </c>
      <c r="D283" s="21">
        <v>2224.6999999999998</v>
      </c>
      <c r="E283" s="21">
        <v>1821.8</v>
      </c>
      <c r="F283" s="21">
        <v>2638</v>
      </c>
      <c r="G283" s="21">
        <v>8.1999999999999993</v>
      </c>
      <c r="H283" s="21">
        <v>6.7</v>
      </c>
      <c r="I283" s="22">
        <v>9.6999999999999993</v>
      </c>
      <c r="J283" s="35">
        <v>58660.3</v>
      </c>
      <c r="K283" s="21">
        <v>10035.200000000001</v>
      </c>
      <c r="L283" s="21">
        <v>9248.1</v>
      </c>
      <c r="M283" s="21">
        <v>10879.2</v>
      </c>
      <c r="N283" s="21">
        <v>17.100000000000001</v>
      </c>
      <c r="O283" s="21">
        <v>15.8</v>
      </c>
      <c r="P283" s="22">
        <v>18.5</v>
      </c>
    </row>
    <row r="284" spans="1:16">
      <c r="A284" s="6" t="s">
        <v>786</v>
      </c>
      <c r="B284" s="55" t="s">
        <v>787</v>
      </c>
      <c r="C284" s="44">
        <v>37325.4</v>
      </c>
      <c r="D284" s="21">
        <v>2905.2</v>
      </c>
      <c r="E284" s="21">
        <v>2394.3000000000002</v>
      </c>
      <c r="F284" s="21">
        <v>3443.6</v>
      </c>
      <c r="G284" s="21">
        <v>7.8</v>
      </c>
      <c r="H284" s="21">
        <v>6.4</v>
      </c>
      <c r="I284" s="22">
        <v>9.1999999999999993</v>
      </c>
      <c r="J284" s="35">
        <v>40288.6</v>
      </c>
      <c r="K284" s="21">
        <v>6571.3</v>
      </c>
      <c r="L284" s="21">
        <v>5991.8</v>
      </c>
      <c r="M284" s="21">
        <v>7165.7</v>
      </c>
      <c r="N284" s="21">
        <v>16.3</v>
      </c>
      <c r="O284" s="21">
        <v>14.9</v>
      </c>
      <c r="P284" s="22">
        <v>17.8</v>
      </c>
    </row>
    <row r="285" spans="1:16">
      <c r="A285" s="6" t="s">
        <v>520</v>
      </c>
      <c r="B285" s="55" t="s">
        <v>521</v>
      </c>
      <c r="C285" s="44">
        <v>44633.4</v>
      </c>
      <c r="D285" s="21">
        <v>3752.5</v>
      </c>
      <c r="E285" s="21">
        <v>3101.6</v>
      </c>
      <c r="F285" s="21">
        <v>4434.2</v>
      </c>
      <c r="G285" s="21">
        <v>8.4</v>
      </c>
      <c r="H285" s="21">
        <v>6.9</v>
      </c>
      <c r="I285" s="22">
        <v>9.9</v>
      </c>
      <c r="J285" s="35">
        <v>81482.600000000006</v>
      </c>
      <c r="K285" s="21">
        <v>14252.9</v>
      </c>
      <c r="L285" s="21">
        <v>13238.4</v>
      </c>
      <c r="M285" s="21">
        <v>15303.6</v>
      </c>
      <c r="N285" s="21">
        <v>17.5</v>
      </c>
      <c r="O285" s="21">
        <v>16.2</v>
      </c>
      <c r="P285" s="22">
        <v>18.8</v>
      </c>
    </row>
    <row r="286" spans="1:16">
      <c r="A286" s="6" t="s">
        <v>412</v>
      </c>
      <c r="B286" s="55" t="s">
        <v>413</v>
      </c>
      <c r="C286" s="44">
        <v>39640.1</v>
      </c>
      <c r="D286" s="21">
        <v>3768.7</v>
      </c>
      <c r="E286" s="21">
        <v>3117</v>
      </c>
      <c r="F286" s="21">
        <v>4472.7</v>
      </c>
      <c r="G286" s="21">
        <v>9.5</v>
      </c>
      <c r="H286" s="21">
        <v>7.9</v>
      </c>
      <c r="I286" s="22">
        <v>11.3</v>
      </c>
      <c r="J286" s="35">
        <v>116116.9</v>
      </c>
      <c r="K286" s="21">
        <v>22528.2</v>
      </c>
      <c r="L286" s="21">
        <v>20677</v>
      </c>
      <c r="M286" s="21">
        <v>24359.1</v>
      </c>
      <c r="N286" s="21">
        <v>19.399999999999999</v>
      </c>
      <c r="O286" s="21">
        <v>17.8</v>
      </c>
      <c r="P286" s="22">
        <v>21</v>
      </c>
    </row>
    <row r="287" spans="1:16">
      <c r="A287" s="6" t="s">
        <v>628</v>
      </c>
      <c r="B287" s="55" t="s">
        <v>629</v>
      </c>
      <c r="C287" s="44">
        <v>98980.7</v>
      </c>
      <c r="D287" s="21">
        <v>7605.5</v>
      </c>
      <c r="E287" s="21">
        <v>6250.5</v>
      </c>
      <c r="F287" s="21">
        <v>9009.5</v>
      </c>
      <c r="G287" s="21">
        <v>7.7</v>
      </c>
      <c r="H287" s="21">
        <v>6.3</v>
      </c>
      <c r="I287" s="22">
        <v>9.1</v>
      </c>
      <c r="J287" s="35">
        <v>161682.29999999999</v>
      </c>
      <c r="K287" s="21">
        <v>26173.8</v>
      </c>
      <c r="L287" s="21">
        <v>24213.9</v>
      </c>
      <c r="M287" s="21">
        <v>28301.3</v>
      </c>
      <c r="N287" s="21">
        <v>16.2</v>
      </c>
      <c r="O287" s="21">
        <v>15</v>
      </c>
      <c r="P287" s="22">
        <v>17.5</v>
      </c>
    </row>
    <row r="288" spans="1:16">
      <c r="A288" s="6" t="s">
        <v>796</v>
      </c>
      <c r="B288" s="55" t="s">
        <v>797</v>
      </c>
      <c r="C288" s="44">
        <v>29456.5</v>
      </c>
      <c r="D288" s="21">
        <v>2006.5</v>
      </c>
      <c r="E288" s="21">
        <v>1636.7</v>
      </c>
      <c r="F288" s="21">
        <v>2396.6999999999998</v>
      </c>
      <c r="G288" s="21">
        <v>6.8</v>
      </c>
      <c r="H288" s="21">
        <v>5.6</v>
      </c>
      <c r="I288" s="22">
        <v>8.1</v>
      </c>
      <c r="J288" s="35">
        <v>34152.5</v>
      </c>
      <c r="K288" s="21">
        <v>4969.2</v>
      </c>
      <c r="L288" s="21">
        <v>4519.3</v>
      </c>
      <c r="M288" s="21">
        <v>5459.7</v>
      </c>
      <c r="N288" s="21">
        <v>14.6</v>
      </c>
      <c r="O288" s="21">
        <v>13.2</v>
      </c>
      <c r="P288" s="22">
        <v>16</v>
      </c>
    </row>
    <row r="289" spans="1:16">
      <c r="A289" s="6" t="s">
        <v>860</v>
      </c>
      <c r="B289" s="55" t="s">
        <v>861</v>
      </c>
      <c r="C289" s="44">
        <v>31287</v>
      </c>
      <c r="D289" s="21">
        <v>2027.2</v>
      </c>
      <c r="E289" s="21">
        <v>1639</v>
      </c>
      <c r="F289" s="21">
        <v>2432.6</v>
      </c>
      <c r="G289" s="21">
        <v>6.5</v>
      </c>
      <c r="H289" s="21">
        <v>5.2</v>
      </c>
      <c r="I289" s="22">
        <v>7.8</v>
      </c>
      <c r="J289" s="35">
        <v>42607</v>
      </c>
      <c r="K289" s="21">
        <v>5922.2</v>
      </c>
      <c r="L289" s="21">
        <v>5330.1</v>
      </c>
      <c r="M289" s="21">
        <v>6554.5</v>
      </c>
      <c r="N289" s="21">
        <v>13.9</v>
      </c>
      <c r="O289" s="21">
        <v>12.5</v>
      </c>
      <c r="P289" s="22">
        <v>15.4</v>
      </c>
    </row>
    <row r="290" spans="1:16">
      <c r="A290" s="6" t="s">
        <v>328</v>
      </c>
      <c r="B290" s="55" t="s">
        <v>329</v>
      </c>
      <c r="C290" s="44">
        <v>43476.7</v>
      </c>
      <c r="D290" s="21">
        <v>4299.3999999999996</v>
      </c>
      <c r="E290" s="21">
        <v>3566.7</v>
      </c>
      <c r="F290" s="21">
        <v>5082.8999999999996</v>
      </c>
      <c r="G290" s="21">
        <v>9.9</v>
      </c>
      <c r="H290" s="21">
        <v>8.1999999999999993</v>
      </c>
      <c r="I290" s="22">
        <v>11.7</v>
      </c>
      <c r="J290" s="35">
        <v>117017.3</v>
      </c>
      <c r="K290" s="21">
        <v>23489.3</v>
      </c>
      <c r="L290" s="21">
        <v>21695.7</v>
      </c>
      <c r="M290" s="21">
        <v>25275.5</v>
      </c>
      <c r="N290" s="21">
        <v>20.100000000000001</v>
      </c>
      <c r="O290" s="21">
        <v>18.5</v>
      </c>
      <c r="P290" s="22">
        <v>21.6</v>
      </c>
    </row>
    <row r="291" spans="1:16">
      <c r="A291" s="6" t="s">
        <v>862</v>
      </c>
      <c r="B291" s="55" t="s">
        <v>863</v>
      </c>
      <c r="C291" s="44">
        <v>20393.900000000001</v>
      </c>
      <c r="D291" s="21">
        <v>1347.5</v>
      </c>
      <c r="E291" s="21">
        <v>1095.3</v>
      </c>
      <c r="F291" s="21">
        <v>1609.9</v>
      </c>
      <c r="G291" s="21">
        <v>6.6</v>
      </c>
      <c r="H291" s="21">
        <v>5.4</v>
      </c>
      <c r="I291" s="22">
        <v>7.9</v>
      </c>
      <c r="J291" s="35">
        <v>25104.1</v>
      </c>
      <c r="K291" s="21">
        <v>3544</v>
      </c>
      <c r="L291" s="21">
        <v>3213</v>
      </c>
      <c r="M291" s="21">
        <v>3897.9</v>
      </c>
      <c r="N291" s="21">
        <v>14.1</v>
      </c>
      <c r="O291" s="21">
        <v>12.8</v>
      </c>
      <c r="P291" s="22">
        <v>15.5</v>
      </c>
    </row>
    <row r="292" spans="1:16">
      <c r="A292" s="6" t="s">
        <v>864</v>
      </c>
      <c r="B292" s="55" t="s">
        <v>865</v>
      </c>
      <c r="C292" s="44">
        <v>28734.3</v>
      </c>
      <c r="D292" s="21">
        <v>1782.4</v>
      </c>
      <c r="E292" s="21">
        <v>1417.9</v>
      </c>
      <c r="F292" s="21">
        <v>2172.3000000000002</v>
      </c>
      <c r="G292" s="21">
        <v>6.2</v>
      </c>
      <c r="H292" s="21">
        <v>4.9000000000000004</v>
      </c>
      <c r="I292" s="22">
        <v>7.6</v>
      </c>
      <c r="J292" s="35">
        <v>53989.7</v>
      </c>
      <c r="K292" s="21">
        <v>7212.5</v>
      </c>
      <c r="L292" s="21">
        <v>6329.8</v>
      </c>
      <c r="M292" s="21">
        <v>8151.6</v>
      </c>
      <c r="N292" s="21">
        <v>13.4</v>
      </c>
      <c r="O292" s="21">
        <v>11.7</v>
      </c>
      <c r="P292" s="22">
        <v>15.1</v>
      </c>
    </row>
    <row r="293" spans="1:16">
      <c r="A293" s="6" t="s">
        <v>414</v>
      </c>
      <c r="B293" s="55" t="s">
        <v>415</v>
      </c>
      <c r="C293" s="44">
        <v>34821.199999999997</v>
      </c>
      <c r="D293" s="21">
        <v>3624.2</v>
      </c>
      <c r="E293" s="21">
        <v>2975.8</v>
      </c>
      <c r="F293" s="21">
        <v>4345.7</v>
      </c>
      <c r="G293" s="21">
        <v>10.4</v>
      </c>
      <c r="H293" s="21">
        <v>8.5</v>
      </c>
      <c r="I293" s="22">
        <v>12.5</v>
      </c>
      <c r="J293" s="35">
        <v>76337.8</v>
      </c>
      <c r="K293" s="21">
        <v>16048.8</v>
      </c>
      <c r="L293" s="21">
        <v>14583.6</v>
      </c>
      <c r="M293" s="21">
        <v>17601.3</v>
      </c>
      <c r="N293" s="21">
        <v>21</v>
      </c>
      <c r="O293" s="21">
        <v>19.100000000000001</v>
      </c>
      <c r="P293" s="22">
        <v>23.1</v>
      </c>
    </row>
    <row r="294" spans="1:16">
      <c r="A294" s="6" t="s">
        <v>590</v>
      </c>
      <c r="B294" s="55" t="s">
        <v>591</v>
      </c>
      <c r="C294" s="44">
        <v>15856.6</v>
      </c>
      <c r="D294" s="21">
        <v>1312.7</v>
      </c>
      <c r="E294" s="21">
        <v>1084.3</v>
      </c>
      <c r="F294" s="21">
        <v>1552.5</v>
      </c>
      <c r="G294" s="21">
        <v>8.3000000000000007</v>
      </c>
      <c r="H294" s="21">
        <v>6.8</v>
      </c>
      <c r="I294" s="22">
        <v>9.8000000000000007</v>
      </c>
      <c r="J294" s="35">
        <v>30302.400000000001</v>
      </c>
      <c r="K294" s="21">
        <v>5211.8</v>
      </c>
      <c r="L294" s="21">
        <v>4829.7</v>
      </c>
      <c r="M294" s="21">
        <v>5603.5</v>
      </c>
      <c r="N294" s="21">
        <v>17.2</v>
      </c>
      <c r="O294" s="21">
        <v>15.9</v>
      </c>
      <c r="P294" s="22">
        <v>18.5</v>
      </c>
    </row>
    <row r="295" spans="1:16">
      <c r="A295" s="6" t="s">
        <v>486</v>
      </c>
      <c r="B295" s="55" t="s">
        <v>487</v>
      </c>
      <c r="C295" s="44">
        <v>20517.3</v>
      </c>
      <c r="D295" s="21">
        <v>1741.7</v>
      </c>
      <c r="E295" s="21">
        <v>1437.4</v>
      </c>
      <c r="F295" s="21">
        <v>2057.3000000000002</v>
      </c>
      <c r="G295" s="21">
        <v>8.5</v>
      </c>
      <c r="H295" s="21">
        <v>7</v>
      </c>
      <c r="I295" s="22">
        <v>10</v>
      </c>
      <c r="J295" s="35">
        <v>36478.699999999997</v>
      </c>
      <c r="K295" s="21">
        <v>6436.7</v>
      </c>
      <c r="L295" s="21">
        <v>5981.4</v>
      </c>
      <c r="M295" s="21">
        <v>6934.4</v>
      </c>
      <c r="N295" s="21">
        <v>17.600000000000001</v>
      </c>
      <c r="O295" s="21">
        <v>16.399999999999999</v>
      </c>
      <c r="P295" s="22">
        <v>19</v>
      </c>
    </row>
    <row r="296" spans="1:16">
      <c r="A296" s="6" t="s">
        <v>538</v>
      </c>
      <c r="B296" s="55" t="s">
        <v>539</v>
      </c>
      <c r="C296" s="44">
        <v>22474.3</v>
      </c>
      <c r="D296" s="21">
        <v>1812.6</v>
      </c>
      <c r="E296" s="21">
        <v>1491.5</v>
      </c>
      <c r="F296" s="21">
        <v>2142.6999999999998</v>
      </c>
      <c r="G296" s="21">
        <v>8.1</v>
      </c>
      <c r="H296" s="21">
        <v>6.6</v>
      </c>
      <c r="I296" s="22">
        <v>9.5</v>
      </c>
      <c r="J296" s="35">
        <v>50998.7</v>
      </c>
      <c r="K296" s="21">
        <v>8607</v>
      </c>
      <c r="L296" s="21">
        <v>7980.2</v>
      </c>
      <c r="M296" s="21">
        <v>9293.9</v>
      </c>
      <c r="N296" s="21">
        <v>16.899999999999999</v>
      </c>
      <c r="O296" s="21">
        <v>15.6</v>
      </c>
      <c r="P296" s="22">
        <v>18.2</v>
      </c>
    </row>
    <row r="297" spans="1:16">
      <c r="A297" s="6" t="s">
        <v>430</v>
      </c>
      <c r="B297" s="55" t="s">
        <v>431</v>
      </c>
      <c r="C297" s="44">
        <v>23968.2</v>
      </c>
      <c r="D297" s="21">
        <v>2164.4</v>
      </c>
      <c r="E297" s="21">
        <v>1793.3</v>
      </c>
      <c r="F297" s="21">
        <v>2552.6</v>
      </c>
      <c r="G297" s="21">
        <v>9</v>
      </c>
      <c r="H297" s="21">
        <v>7.5</v>
      </c>
      <c r="I297" s="22">
        <v>10.6</v>
      </c>
      <c r="J297" s="35">
        <v>41924.800000000003</v>
      </c>
      <c r="K297" s="21">
        <v>7801.2</v>
      </c>
      <c r="L297" s="21">
        <v>7252.4</v>
      </c>
      <c r="M297" s="21">
        <v>8362.2000000000007</v>
      </c>
      <c r="N297" s="21">
        <v>18.600000000000001</v>
      </c>
      <c r="O297" s="21">
        <v>17.3</v>
      </c>
      <c r="P297" s="22">
        <v>19.899999999999999</v>
      </c>
    </row>
    <row r="298" spans="1:16">
      <c r="A298" s="6" t="s">
        <v>488</v>
      </c>
      <c r="B298" s="55" t="s">
        <v>489</v>
      </c>
      <c r="C298" s="44">
        <v>14858.4</v>
      </c>
      <c r="D298" s="21">
        <v>1349.4</v>
      </c>
      <c r="E298" s="21">
        <v>1112.0999999999999</v>
      </c>
      <c r="F298" s="21">
        <v>1597.7</v>
      </c>
      <c r="G298" s="21">
        <v>9.1</v>
      </c>
      <c r="H298" s="21">
        <v>7.5</v>
      </c>
      <c r="I298" s="22">
        <v>10.8</v>
      </c>
      <c r="J298" s="35">
        <v>39461.599999999999</v>
      </c>
      <c r="K298" s="21">
        <v>7385.3</v>
      </c>
      <c r="L298" s="21">
        <v>6802.4</v>
      </c>
      <c r="M298" s="21">
        <v>7979.3</v>
      </c>
      <c r="N298" s="21">
        <v>18.7</v>
      </c>
      <c r="O298" s="21">
        <v>17.2</v>
      </c>
      <c r="P298" s="22">
        <v>20.2</v>
      </c>
    </row>
    <row r="299" spans="1:16" ht="15.95" thickBot="1">
      <c r="A299" s="11" t="s">
        <v>748</v>
      </c>
      <c r="B299" s="68" t="s">
        <v>749</v>
      </c>
      <c r="C299" s="45">
        <v>35378.5</v>
      </c>
      <c r="D299" s="23">
        <v>2583.4</v>
      </c>
      <c r="E299" s="23">
        <v>2113.5</v>
      </c>
      <c r="F299" s="23">
        <v>3074.9</v>
      </c>
      <c r="G299" s="23">
        <v>7.3</v>
      </c>
      <c r="H299" s="23">
        <v>6</v>
      </c>
      <c r="I299" s="24">
        <v>8.6999999999999993</v>
      </c>
      <c r="J299" s="36">
        <v>53266.5</v>
      </c>
      <c r="K299" s="23">
        <v>8223.6</v>
      </c>
      <c r="L299" s="23">
        <v>7498.3</v>
      </c>
      <c r="M299" s="23">
        <v>8997.2999999999993</v>
      </c>
      <c r="N299" s="23">
        <v>15.4</v>
      </c>
      <c r="O299" s="23">
        <v>14.1</v>
      </c>
      <c r="P299" s="24">
        <v>16.899999999999999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DEDFAFF-17CC-4F5C-BCCE-66D882AD9766}">
  <dimension ref="A1:H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8" width="14.140625" style="20" customWidth="1"/>
    <col min="9" max="16384" width="8.7109375" style="2"/>
  </cols>
  <sheetData>
    <row r="1" spans="1:8">
      <c r="A1" s="96" t="s">
        <v>217</v>
      </c>
      <c r="B1" s="98" t="s">
        <v>218</v>
      </c>
      <c r="C1" s="99"/>
      <c r="D1" s="99"/>
      <c r="E1" s="99"/>
      <c r="F1" s="99"/>
      <c r="G1" s="99"/>
      <c r="H1" s="100"/>
    </row>
    <row r="2" spans="1:8" ht="15.95" thickBot="1">
      <c r="A2" s="97" t="s">
        <v>219</v>
      </c>
      <c r="B2" s="32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</row>
    <row r="3" spans="1:8" ht="15.95" thickBot="1">
      <c r="A3" s="37" t="s">
        <v>220</v>
      </c>
      <c r="B3" s="33">
        <v>25613776</v>
      </c>
      <c r="C3" s="30">
        <v>1004331.2</v>
      </c>
      <c r="D3" s="30">
        <v>867892.8</v>
      </c>
      <c r="E3" s="30">
        <v>1149421.6000000001</v>
      </c>
      <c r="F3" s="30">
        <v>3.9</v>
      </c>
      <c r="G3" s="30">
        <v>3.4</v>
      </c>
      <c r="H3" s="31">
        <v>4.5</v>
      </c>
    </row>
    <row r="4" spans="1:8">
      <c r="A4" s="38" t="s">
        <v>221</v>
      </c>
      <c r="B4" s="34">
        <v>516795</v>
      </c>
      <c r="C4" s="27">
        <v>27414.5</v>
      </c>
      <c r="D4" s="27">
        <v>22831</v>
      </c>
      <c r="E4" s="27">
        <v>32389.7</v>
      </c>
      <c r="F4" s="27">
        <v>5.3</v>
      </c>
      <c r="G4" s="27">
        <v>4.4000000000000004</v>
      </c>
      <c r="H4" s="28">
        <v>6.3</v>
      </c>
    </row>
    <row r="5" spans="1:8">
      <c r="A5" s="39" t="s">
        <v>225</v>
      </c>
      <c r="B5" s="35">
        <v>613332</v>
      </c>
      <c r="C5" s="21">
        <v>29968.7</v>
      </c>
      <c r="D5" s="21">
        <v>25347.9</v>
      </c>
      <c r="E5" s="21">
        <v>34958.6</v>
      </c>
      <c r="F5" s="21">
        <v>4.9000000000000004</v>
      </c>
      <c r="G5" s="21">
        <v>4.0999999999999996</v>
      </c>
      <c r="H5" s="22">
        <v>5.7</v>
      </c>
    </row>
    <row r="6" spans="1:8">
      <c r="A6" s="39" t="s">
        <v>236</v>
      </c>
      <c r="B6" s="35">
        <v>511813</v>
      </c>
      <c r="C6" s="21">
        <v>24741.7</v>
      </c>
      <c r="D6" s="21">
        <v>20314.599999999999</v>
      </c>
      <c r="E6" s="21">
        <v>29452.6</v>
      </c>
      <c r="F6" s="21">
        <v>4.8</v>
      </c>
      <c r="G6" s="21">
        <v>4</v>
      </c>
      <c r="H6" s="22">
        <v>5.8</v>
      </c>
    </row>
    <row r="7" spans="1:8">
      <c r="A7" s="39" t="s">
        <v>224</v>
      </c>
      <c r="B7" s="35">
        <v>1444043.5</v>
      </c>
      <c r="C7" s="21">
        <v>68871</v>
      </c>
      <c r="D7" s="21">
        <v>58632.1</v>
      </c>
      <c r="E7" s="21">
        <v>80052.800000000003</v>
      </c>
      <c r="F7" s="21">
        <v>4.8</v>
      </c>
      <c r="G7" s="21">
        <v>4.0999999999999996</v>
      </c>
      <c r="H7" s="22">
        <v>5.5</v>
      </c>
    </row>
    <row r="8" spans="1:8">
      <c r="A8" s="39" t="s">
        <v>222</v>
      </c>
      <c r="B8" s="35">
        <v>311587</v>
      </c>
      <c r="C8" s="21">
        <v>14595.9</v>
      </c>
      <c r="D8" s="21">
        <v>12342.3</v>
      </c>
      <c r="E8" s="21">
        <v>17135.099999999999</v>
      </c>
      <c r="F8" s="21">
        <v>4.7</v>
      </c>
      <c r="G8" s="21">
        <v>4</v>
      </c>
      <c r="H8" s="22">
        <v>5.5</v>
      </c>
    </row>
    <row r="9" spans="1:8">
      <c r="A9" s="39" t="s">
        <v>233</v>
      </c>
      <c r="B9" s="35">
        <v>1169473</v>
      </c>
      <c r="C9" s="21">
        <v>54253.7</v>
      </c>
      <c r="D9" s="21">
        <v>45674.5</v>
      </c>
      <c r="E9" s="21">
        <v>63531.3</v>
      </c>
      <c r="F9" s="21">
        <v>4.5999999999999996</v>
      </c>
      <c r="G9" s="21">
        <v>3.9</v>
      </c>
      <c r="H9" s="22">
        <v>5.4</v>
      </c>
    </row>
    <row r="10" spans="1:8">
      <c r="A10" s="39" t="s">
        <v>232</v>
      </c>
      <c r="B10" s="35">
        <v>1025033.1</v>
      </c>
      <c r="C10" s="21">
        <v>46135.8</v>
      </c>
      <c r="D10" s="21">
        <v>39194.1</v>
      </c>
      <c r="E10" s="21">
        <v>53696</v>
      </c>
      <c r="F10" s="21">
        <v>4.5</v>
      </c>
      <c r="G10" s="21">
        <v>3.8</v>
      </c>
      <c r="H10" s="22">
        <v>5.2</v>
      </c>
    </row>
    <row r="11" spans="1:8">
      <c r="A11" s="39" t="s">
        <v>230</v>
      </c>
      <c r="B11" s="35">
        <v>1197695</v>
      </c>
      <c r="C11" s="21">
        <v>52417.1</v>
      </c>
      <c r="D11" s="21">
        <v>44554.5</v>
      </c>
      <c r="E11" s="21">
        <v>61144.7</v>
      </c>
      <c r="F11" s="21">
        <v>4.4000000000000004</v>
      </c>
      <c r="G11" s="21">
        <v>3.7</v>
      </c>
      <c r="H11" s="22">
        <v>5.0999999999999996</v>
      </c>
    </row>
    <row r="12" spans="1:8">
      <c r="A12" s="39" t="s">
        <v>227</v>
      </c>
      <c r="B12" s="35">
        <v>400825</v>
      </c>
      <c r="C12" s="21">
        <v>17586.900000000001</v>
      </c>
      <c r="D12" s="21">
        <v>15195.9</v>
      </c>
      <c r="E12" s="21">
        <v>20139.8</v>
      </c>
      <c r="F12" s="21">
        <v>4.4000000000000004</v>
      </c>
      <c r="G12" s="21">
        <v>3.8</v>
      </c>
      <c r="H12" s="22">
        <v>5</v>
      </c>
    </row>
    <row r="13" spans="1:8">
      <c r="A13" s="39" t="s">
        <v>223</v>
      </c>
      <c r="B13" s="35">
        <v>543181.5</v>
      </c>
      <c r="C13" s="21">
        <v>23688.3</v>
      </c>
      <c r="D13" s="21">
        <v>20615.8</v>
      </c>
      <c r="E13" s="21">
        <v>27092.5</v>
      </c>
      <c r="F13" s="21">
        <v>4.4000000000000004</v>
      </c>
      <c r="G13" s="21">
        <v>3.8</v>
      </c>
      <c r="H13" s="22">
        <v>5</v>
      </c>
    </row>
    <row r="14" spans="1:8">
      <c r="A14" s="39" t="s">
        <v>231</v>
      </c>
      <c r="B14" s="35">
        <v>838162.4</v>
      </c>
      <c r="C14" s="21">
        <v>36167.5</v>
      </c>
      <c r="D14" s="21">
        <v>31040.400000000001</v>
      </c>
      <c r="E14" s="21">
        <v>41757.599999999999</v>
      </c>
      <c r="F14" s="21">
        <v>4.3</v>
      </c>
      <c r="G14" s="21">
        <v>3.7</v>
      </c>
      <c r="H14" s="22">
        <v>5</v>
      </c>
    </row>
    <row r="15" spans="1:8">
      <c r="A15" s="39" t="s">
        <v>239</v>
      </c>
      <c r="B15" s="35">
        <v>515334</v>
      </c>
      <c r="C15" s="21">
        <v>21871.4</v>
      </c>
      <c r="D15" s="21">
        <v>18747.7</v>
      </c>
      <c r="E15" s="21">
        <v>25196.9</v>
      </c>
      <c r="F15" s="21">
        <v>4.2</v>
      </c>
      <c r="G15" s="21">
        <v>3.6</v>
      </c>
      <c r="H15" s="22">
        <v>4.9000000000000004</v>
      </c>
    </row>
    <row r="16" spans="1:8">
      <c r="A16" s="39" t="s">
        <v>229</v>
      </c>
      <c r="B16" s="35">
        <v>502599.5</v>
      </c>
      <c r="C16" s="21">
        <v>21114.6</v>
      </c>
      <c r="D16" s="21">
        <v>18404.599999999999</v>
      </c>
      <c r="E16" s="21">
        <v>24099.599999999999</v>
      </c>
      <c r="F16" s="21">
        <v>4.2</v>
      </c>
      <c r="G16" s="21">
        <v>3.7</v>
      </c>
      <c r="H16" s="22">
        <v>4.8</v>
      </c>
    </row>
    <row r="17" spans="1:8">
      <c r="A17" s="39" t="s">
        <v>226</v>
      </c>
      <c r="B17" s="35">
        <v>637288</v>
      </c>
      <c r="C17" s="21">
        <v>26256.9</v>
      </c>
      <c r="D17" s="21">
        <v>22840</v>
      </c>
      <c r="E17" s="21">
        <v>29972.1</v>
      </c>
      <c r="F17" s="21">
        <v>4.0999999999999996</v>
      </c>
      <c r="G17" s="21">
        <v>3.6</v>
      </c>
      <c r="H17" s="22">
        <v>4.7</v>
      </c>
    </row>
    <row r="18" spans="1:8">
      <c r="A18" s="39" t="s">
        <v>256</v>
      </c>
      <c r="B18" s="35">
        <v>649964</v>
      </c>
      <c r="C18" s="21">
        <v>26422.5</v>
      </c>
      <c r="D18" s="21">
        <v>21818.3</v>
      </c>
      <c r="E18" s="21">
        <v>31490.1</v>
      </c>
      <c r="F18" s="21">
        <v>4.0999999999999996</v>
      </c>
      <c r="G18" s="21">
        <v>3.4</v>
      </c>
      <c r="H18" s="22">
        <v>4.8</v>
      </c>
    </row>
    <row r="19" spans="1:8">
      <c r="A19" s="39" t="s">
        <v>235</v>
      </c>
      <c r="B19" s="35">
        <v>554431</v>
      </c>
      <c r="C19" s="21">
        <v>22641.1</v>
      </c>
      <c r="D19" s="21">
        <v>19610.400000000001</v>
      </c>
      <c r="E19" s="21">
        <v>25865.599999999999</v>
      </c>
      <c r="F19" s="21">
        <v>4.0999999999999996</v>
      </c>
      <c r="G19" s="21">
        <v>3.5</v>
      </c>
      <c r="H19" s="22">
        <v>4.7</v>
      </c>
    </row>
    <row r="20" spans="1:8">
      <c r="A20" s="39" t="s">
        <v>240</v>
      </c>
      <c r="B20" s="35">
        <v>876839</v>
      </c>
      <c r="C20" s="21">
        <v>34661</v>
      </c>
      <c r="D20" s="21">
        <v>30035.4</v>
      </c>
      <c r="E20" s="21">
        <v>39543.199999999997</v>
      </c>
      <c r="F20" s="21">
        <v>4</v>
      </c>
      <c r="G20" s="21">
        <v>3.4</v>
      </c>
      <c r="H20" s="22">
        <v>4.5</v>
      </c>
    </row>
    <row r="21" spans="1:8">
      <c r="A21" s="39" t="s">
        <v>246</v>
      </c>
      <c r="B21" s="35">
        <v>264048</v>
      </c>
      <c r="C21" s="21">
        <v>10463.1</v>
      </c>
      <c r="D21" s="21">
        <v>8923.9</v>
      </c>
      <c r="E21" s="21">
        <v>12091.5</v>
      </c>
      <c r="F21" s="21">
        <v>4</v>
      </c>
      <c r="G21" s="21">
        <v>3.4</v>
      </c>
      <c r="H21" s="22">
        <v>4.5999999999999996</v>
      </c>
    </row>
    <row r="22" spans="1:8">
      <c r="A22" s="39" t="s">
        <v>228</v>
      </c>
      <c r="B22" s="35">
        <v>306195</v>
      </c>
      <c r="C22" s="21">
        <v>12193.5</v>
      </c>
      <c r="D22" s="21">
        <v>10530.4</v>
      </c>
      <c r="E22" s="21">
        <v>14004.4</v>
      </c>
      <c r="F22" s="21">
        <v>4</v>
      </c>
      <c r="G22" s="21">
        <v>3.4</v>
      </c>
      <c r="H22" s="22">
        <v>4.5999999999999996</v>
      </c>
    </row>
    <row r="23" spans="1:8">
      <c r="A23" s="39" t="s">
        <v>243</v>
      </c>
      <c r="B23" s="35">
        <v>521659</v>
      </c>
      <c r="C23" s="21">
        <v>20571.900000000001</v>
      </c>
      <c r="D23" s="21">
        <v>17761.900000000001</v>
      </c>
      <c r="E23" s="21">
        <v>23550.9</v>
      </c>
      <c r="F23" s="21">
        <v>3.9</v>
      </c>
      <c r="G23" s="21">
        <v>3.4</v>
      </c>
      <c r="H23" s="22">
        <v>4.5</v>
      </c>
    </row>
    <row r="24" spans="1:8">
      <c r="A24" s="39" t="s">
        <v>234</v>
      </c>
      <c r="B24" s="35">
        <v>861487</v>
      </c>
      <c r="C24" s="21">
        <v>33453</v>
      </c>
      <c r="D24" s="21">
        <v>29006.2</v>
      </c>
      <c r="E24" s="21">
        <v>38130</v>
      </c>
      <c r="F24" s="21">
        <v>3.9</v>
      </c>
      <c r="G24" s="21">
        <v>3.4</v>
      </c>
      <c r="H24" s="22">
        <v>4.4000000000000004</v>
      </c>
    </row>
    <row r="25" spans="1:8">
      <c r="A25" s="39" t="s">
        <v>245</v>
      </c>
      <c r="B25" s="35">
        <v>422331</v>
      </c>
      <c r="C25" s="21">
        <v>15609.3</v>
      </c>
      <c r="D25" s="21">
        <v>13480.1</v>
      </c>
      <c r="E25" s="21">
        <v>17839.400000000001</v>
      </c>
      <c r="F25" s="21">
        <v>3.7</v>
      </c>
      <c r="G25" s="21">
        <v>3.2</v>
      </c>
      <c r="H25" s="22">
        <v>4.2</v>
      </c>
    </row>
    <row r="26" spans="1:8">
      <c r="A26" s="39" t="s">
        <v>237</v>
      </c>
      <c r="B26" s="35">
        <v>415497</v>
      </c>
      <c r="C26" s="21">
        <v>15261.2</v>
      </c>
      <c r="D26" s="21">
        <v>13180.4</v>
      </c>
      <c r="E26" s="21">
        <v>17539.099999999999</v>
      </c>
      <c r="F26" s="21">
        <v>3.7</v>
      </c>
      <c r="G26" s="21">
        <v>3.2</v>
      </c>
      <c r="H26" s="22">
        <v>4.2</v>
      </c>
    </row>
    <row r="27" spans="1:8">
      <c r="A27" s="39" t="s">
        <v>242</v>
      </c>
      <c r="B27" s="35">
        <v>414566</v>
      </c>
      <c r="C27" s="21">
        <v>15528.2</v>
      </c>
      <c r="D27" s="21">
        <v>13429.3</v>
      </c>
      <c r="E27" s="21">
        <v>17837.3</v>
      </c>
      <c r="F27" s="21">
        <v>3.7</v>
      </c>
      <c r="G27" s="21">
        <v>3.2</v>
      </c>
      <c r="H27" s="22">
        <v>4.3</v>
      </c>
    </row>
    <row r="28" spans="1:8">
      <c r="A28" s="39" t="s">
        <v>249</v>
      </c>
      <c r="B28" s="35">
        <v>559236</v>
      </c>
      <c r="C28" s="21">
        <v>20559.8</v>
      </c>
      <c r="D28" s="21">
        <v>17641.400000000001</v>
      </c>
      <c r="E28" s="21">
        <v>23671.8</v>
      </c>
      <c r="F28" s="21">
        <v>3.7</v>
      </c>
      <c r="G28" s="21">
        <v>3.2</v>
      </c>
      <c r="H28" s="22">
        <v>4.2</v>
      </c>
    </row>
    <row r="29" spans="1:8">
      <c r="A29" s="39" t="s">
        <v>244</v>
      </c>
      <c r="B29" s="35">
        <v>355341</v>
      </c>
      <c r="C29" s="21">
        <v>13023.5</v>
      </c>
      <c r="D29" s="21">
        <v>11195.9</v>
      </c>
      <c r="E29" s="21">
        <v>14892.6</v>
      </c>
      <c r="F29" s="21">
        <v>3.7</v>
      </c>
      <c r="G29" s="21">
        <v>3.2</v>
      </c>
      <c r="H29" s="22">
        <v>4.2</v>
      </c>
    </row>
    <row r="30" spans="1:8">
      <c r="A30" s="39" t="s">
        <v>251</v>
      </c>
      <c r="B30" s="35">
        <v>420822.9</v>
      </c>
      <c r="C30" s="21">
        <v>14943.1</v>
      </c>
      <c r="D30" s="21">
        <v>12817.8</v>
      </c>
      <c r="E30" s="21">
        <v>17202.7</v>
      </c>
      <c r="F30" s="21">
        <v>3.6</v>
      </c>
      <c r="G30" s="21">
        <v>3</v>
      </c>
      <c r="H30" s="22">
        <v>4.0999999999999996</v>
      </c>
    </row>
    <row r="31" spans="1:8">
      <c r="A31" s="39" t="s">
        <v>241</v>
      </c>
      <c r="B31" s="35">
        <v>881889.4</v>
      </c>
      <c r="C31" s="21">
        <v>31760.3</v>
      </c>
      <c r="D31" s="21">
        <v>27391.9</v>
      </c>
      <c r="E31" s="21">
        <v>36351.9</v>
      </c>
      <c r="F31" s="21">
        <v>3.6</v>
      </c>
      <c r="G31" s="21">
        <v>3.1</v>
      </c>
      <c r="H31" s="22">
        <v>4.0999999999999996</v>
      </c>
    </row>
    <row r="32" spans="1:8">
      <c r="A32" s="39" t="s">
        <v>254</v>
      </c>
      <c r="B32" s="35">
        <v>534667</v>
      </c>
      <c r="C32" s="21">
        <v>19014.400000000001</v>
      </c>
      <c r="D32" s="21">
        <v>16065.3</v>
      </c>
      <c r="E32" s="21">
        <v>22209.599999999999</v>
      </c>
      <c r="F32" s="21">
        <v>3.6</v>
      </c>
      <c r="G32" s="21">
        <v>3</v>
      </c>
      <c r="H32" s="22">
        <v>4.2</v>
      </c>
    </row>
    <row r="33" spans="1:8">
      <c r="A33" s="39" t="s">
        <v>238</v>
      </c>
      <c r="B33" s="35">
        <v>869051</v>
      </c>
      <c r="C33" s="21">
        <v>31392</v>
      </c>
      <c r="D33" s="21">
        <v>27167.5</v>
      </c>
      <c r="E33" s="21">
        <v>35869.599999999999</v>
      </c>
      <c r="F33" s="21">
        <v>3.6</v>
      </c>
      <c r="G33" s="21">
        <v>3.1</v>
      </c>
      <c r="H33" s="22">
        <v>4.0999999999999996</v>
      </c>
    </row>
    <row r="34" spans="1:8">
      <c r="A34" s="39" t="s">
        <v>247</v>
      </c>
      <c r="B34" s="35">
        <v>405310</v>
      </c>
      <c r="C34" s="21">
        <v>14060.2</v>
      </c>
      <c r="D34" s="21">
        <v>12100.2</v>
      </c>
      <c r="E34" s="21">
        <v>16195.2</v>
      </c>
      <c r="F34" s="21">
        <v>3.5</v>
      </c>
      <c r="G34" s="21">
        <v>3</v>
      </c>
      <c r="H34" s="22">
        <v>4</v>
      </c>
    </row>
    <row r="35" spans="1:8">
      <c r="A35" s="39" t="s">
        <v>259</v>
      </c>
      <c r="B35" s="35">
        <v>805782</v>
      </c>
      <c r="C35" s="21">
        <v>28072.3</v>
      </c>
      <c r="D35" s="21">
        <v>23671.599999999999</v>
      </c>
      <c r="E35" s="21">
        <v>32842.699999999997</v>
      </c>
      <c r="F35" s="21">
        <v>3.5</v>
      </c>
      <c r="G35" s="21">
        <v>2.9</v>
      </c>
      <c r="H35" s="22">
        <v>4.0999999999999996</v>
      </c>
    </row>
    <row r="36" spans="1:8">
      <c r="A36" s="39" t="s">
        <v>257</v>
      </c>
      <c r="B36" s="35">
        <v>664695</v>
      </c>
      <c r="C36" s="21">
        <v>23543.599999999999</v>
      </c>
      <c r="D36" s="21">
        <v>19841.2</v>
      </c>
      <c r="E36" s="21">
        <v>27647.1</v>
      </c>
      <c r="F36" s="21">
        <v>3.5</v>
      </c>
      <c r="G36" s="21">
        <v>3</v>
      </c>
      <c r="H36" s="22">
        <v>4.2</v>
      </c>
    </row>
    <row r="37" spans="1:8">
      <c r="A37" s="39" t="s">
        <v>248</v>
      </c>
      <c r="B37" s="35">
        <v>405919.4</v>
      </c>
      <c r="C37" s="21">
        <v>13989.1</v>
      </c>
      <c r="D37" s="21">
        <v>12050.5</v>
      </c>
      <c r="E37" s="21">
        <v>15992.9</v>
      </c>
      <c r="F37" s="21">
        <v>3.4</v>
      </c>
      <c r="G37" s="21">
        <v>3</v>
      </c>
      <c r="H37" s="22">
        <v>3.9</v>
      </c>
    </row>
    <row r="38" spans="1:8">
      <c r="A38" s="39" t="s">
        <v>253</v>
      </c>
      <c r="B38" s="35">
        <v>501430</v>
      </c>
      <c r="C38" s="21">
        <v>17206</v>
      </c>
      <c r="D38" s="21">
        <v>14626.8</v>
      </c>
      <c r="E38" s="21">
        <v>19945.7</v>
      </c>
      <c r="F38" s="21">
        <v>3.4</v>
      </c>
      <c r="G38" s="21">
        <v>2.9</v>
      </c>
      <c r="H38" s="22">
        <v>4</v>
      </c>
    </row>
    <row r="39" spans="1:8">
      <c r="A39" s="39" t="s">
        <v>250</v>
      </c>
      <c r="B39" s="35">
        <v>453345.8</v>
      </c>
      <c r="C39" s="21">
        <v>14381.7</v>
      </c>
      <c r="D39" s="21">
        <v>12255.3</v>
      </c>
      <c r="E39" s="21">
        <v>16646.2</v>
      </c>
      <c r="F39" s="21">
        <v>3.2</v>
      </c>
      <c r="G39" s="21">
        <v>2.7</v>
      </c>
      <c r="H39" s="22">
        <v>3.7</v>
      </c>
    </row>
    <row r="40" spans="1:8">
      <c r="A40" s="39" t="s">
        <v>252</v>
      </c>
      <c r="B40" s="35">
        <v>324708</v>
      </c>
      <c r="C40" s="21">
        <v>10459.700000000001</v>
      </c>
      <c r="D40" s="21">
        <v>8919</v>
      </c>
      <c r="E40" s="21">
        <v>12142</v>
      </c>
      <c r="F40" s="21">
        <v>3.2</v>
      </c>
      <c r="G40" s="21">
        <v>2.7</v>
      </c>
      <c r="H40" s="22">
        <v>3.7</v>
      </c>
    </row>
    <row r="41" spans="1:8">
      <c r="A41" s="39" t="s">
        <v>255</v>
      </c>
      <c r="B41" s="35">
        <v>676492.6</v>
      </c>
      <c r="C41" s="21">
        <v>20473.8</v>
      </c>
      <c r="D41" s="21">
        <v>17253.5</v>
      </c>
      <c r="E41" s="21">
        <v>23999.4</v>
      </c>
      <c r="F41" s="21">
        <v>3</v>
      </c>
      <c r="G41" s="21">
        <v>2.6</v>
      </c>
      <c r="H41" s="22">
        <v>3.5</v>
      </c>
    </row>
    <row r="42" spans="1:8">
      <c r="A42" s="70" t="s">
        <v>262</v>
      </c>
      <c r="B42" s="35">
        <v>595761</v>
      </c>
      <c r="C42" s="21">
        <v>17213.900000000001</v>
      </c>
      <c r="D42" s="21">
        <v>14589.6</v>
      </c>
      <c r="E42" s="21">
        <v>20020.5</v>
      </c>
      <c r="F42" s="21">
        <v>2.9</v>
      </c>
      <c r="G42" s="21">
        <v>2.4</v>
      </c>
      <c r="H42" s="22">
        <v>3.4</v>
      </c>
    </row>
    <row r="43" spans="1:8">
      <c r="A43" s="70" t="s">
        <v>260</v>
      </c>
      <c r="B43" s="35">
        <v>335693.9</v>
      </c>
      <c r="C43" s="21">
        <v>9119.9</v>
      </c>
      <c r="D43" s="21">
        <v>7535.2</v>
      </c>
      <c r="E43" s="21">
        <v>10841.6</v>
      </c>
      <c r="F43" s="21">
        <v>2.7</v>
      </c>
      <c r="G43" s="21">
        <v>2.2000000000000002</v>
      </c>
      <c r="H43" s="22">
        <v>3.2</v>
      </c>
    </row>
    <row r="44" spans="1:8">
      <c r="A44" s="70" t="s">
        <v>258</v>
      </c>
      <c r="B44" s="35">
        <v>810739.3</v>
      </c>
      <c r="C44" s="21">
        <v>20950.5</v>
      </c>
      <c r="D44" s="21">
        <v>17151.400000000001</v>
      </c>
      <c r="E44" s="21">
        <v>25103.7</v>
      </c>
      <c r="F44" s="21">
        <v>2.6</v>
      </c>
      <c r="G44" s="21">
        <v>2.1</v>
      </c>
      <c r="H44" s="22">
        <v>3.1</v>
      </c>
    </row>
    <row r="45" spans="1:8" ht="15.95" thickBot="1">
      <c r="A45" s="71" t="s">
        <v>261</v>
      </c>
      <c r="B45" s="36">
        <v>498712.7</v>
      </c>
      <c r="C45" s="23">
        <v>12278.4</v>
      </c>
      <c r="D45" s="23">
        <v>9991.2000000000007</v>
      </c>
      <c r="E45" s="23">
        <v>14760.1</v>
      </c>
      <c r="F45" s="23">
        <v>2.5</v>
      </c>
      <c r="G45" s="23">
        <v>2</v>
      </c>
      <c r="H45" s="24">
        <v>3</v>
      </c>
    </row>
  </sheetData>
  <mergeCells count="2">
    <mergeCell ref="A1:A2"/>
    <mergeCell ref="B1:H1"/>
  </mergeCells>
  <pageMargins left="0.7" right="0.7" top="0.75" bottom="0.75" header="0.3" footer="0.3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B23825-A6D5-4C3D-A170-72C3073BFBCF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263</v>
      </c>
      <c r="C1" s="99"/>
      <c r="D1" s="99"/>
      <c r="E1" s="99"/>
      <c r="F1" s="99"/>
      <c r="G1" s="99"/>
      <c r="H1" s="100"/>
      <c r="I1" s="98" t="s">
        <v>264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12210085</v>
      </c>
      <c r="C3" s="30">
        <v>309652.2</v>
      </c>
      <c r="D3" s="30">
        <v>237043.4</v>
      </c>
      <c r="E3" s="30">
        <v>388728.5</v>
      </c>
      <c r="F3" s="30">
        <v>2.5</v>
      </c>
      <c r="G3" s="30">
        <v>1.9</v>
      </c>
      <c r="H3" s="31">
        <v>3.2</v>
      </c>
      <c r="I3" s="33">
        <v>13403691</v>
      </c>
      <c r="J3" s="30">
        <v>694679</v>
      </c>
      <c r="K3" s="30">
        <v>586931</v>
      </c>
      <c r="L3" s="30">
        <v>811219.5</v>
      </c>
      <c r="M3" s="30">
        <v>5.2</v>
      </c>
      <c r="N3" s="30">
        <v>4.4000000000000004</v>
      </c>
      <c r="O3" s="31">
        <v>6.1</v>
      </c>
    </row>
    <row r="4" spans="1:15">
      <c r="A4" s="38" t="s">
        <v>250</v>
      </c>
      <c r="B4" s="43">
        <v>216497.1</v>
      </c>
      <c r="C4" s="27">
        <v>4390.5</v>
      </c>
      <c r="D4" s="27">
        <v>3371.5</v>
      </c>
      <c r="E4" s="27">
        <v>5506.5</v>
      </c>
      <c r="F4" s="27">
        <v>2</v>
      </c>
      <c r="G4" s="27">
        <v>1.6</v>
      </c>
      <c r="H4" s="28">
        <v>2.5</v>
      </c>
      <c r="I4" s="34">
        <v>236848.7</v>
      </c>
      <c r="J4" s="27">
        <v>9991.2000000000007</v>
      </c>
      <c r="K4" s="27">
        <v>8351.6</v>
      </c>
      <c r="L4" s="27">
        <v>11752.6</v>
      </c>
      <c r="M4" s="27">
        <v>4.2</v>
      </c>
      <c r="N4" s="27">
        <v>3.5</v>
      </c>
      <c r="O4" s="28">
        <v>5</v>
      </c>
    </row>
    <row r="5" spans="1:15">
      <c r="A5" s="39" t="s">
        <v>251</v>
      </c>
      <c r="B5" s="44">
        <v>203332.5</v>
      </c>
      <c r="C5" s="21">
        <v>4678.2</v>
      </c>
      <c r="D5" s="21">
        <v>3606.5</v>
      </c>
      <c r="E5" s="21">
        <v>5882.8</v>
      </c>
      <c r="F5" s="21">
        <v>2.2999999999999998</v>
      </c>
      <c r="G5" s="21">
        <v>1.8</v>
      </c>
      <c r="H5" s="22">
        <v>2.9</v>
      </c>
      <c r="I5" s="35">
        <v>217490.4</v>
      </c>
      <c r="J5" s="21">
        <v>10264.9</v>
      </c>
      <c r="K5" s="21">
        <v>8623.1</v>
      </c>
      <c r="L5" s="21">
        <v>12051.4</v>
      </c>
      <c r="M5" s="21">
        <v>4.7</v>
      </c>
      <c r="N5" s="21">
        <v>4</v>
      </c>
      <c r="O5" s="22">
        <v>5.5</v>
      </c>
    </row>
    <row r="6" spans="1:15">
      <c r="A6" s="39" t="s">
        <v>236</v>
      </c>
      <c r="B6" s="44">
        <v>244716</v>
      </c>
      <c r="C6" s="21">
        <v>7790.2</v>
      </c>
      <c r="D6" s="21">
        <v>5737.3</v>
      </c>
      <c r="E6" s="21">
        <v>10165.5</v>
      </c>
      <c r="F6" s="21">
        <v>3.2</v>
      </c>
      <c r="G6" s="21">
        <v>2.2999999999999998</v>
      </c>
      <c r="H6" s="22">
        <v>4.2</v>
      </c>
      <c r="I6" s="35">
        <v>267097</v>
      </c>
      <c r="J6" s="21">
        <v>16951.5</v>
      </c>
      <c r="K6" s="21">
        <v>13725.8</v>
      </c>
      <c r="L6" s="21">
        <v>20369.900000000001</v>
      </c>
      <c r="M6" s="21">
        <v>6.3</v>
      </c>
      <c r="N6" s="21">
        <v>5.0999999999999996</v>
      </c>
      <c r="O6" s="22">
        <v>7.6</v>
      </c>
    </row>
    <row r="7" spans="1:15">
      <c r="A7" s="39" t="s">
        <v>221</v>
      </c>
      <c r="B7" s="44">
        <v>248290</v>
      </c>
      <c r="C7" s="21">
        <v>8585.5</v>
      </c>
      <c r="D7" s="21">
        <v>6381.3</v>
      </c>
      <c r="E7" s="21">
        <v>11112.1</v>
      </c>
      <c r="F7" s="21">
        <v>3.5</v>
      </c>
      <c r="G7" s="21">
        <v>2.6</v>
      </c>
      <c r="H7" s="22">
        <v>4.5</v>
      </c>
      <c r="I7" s="35">
        <v>268505</v>
      </c>
      <c r="J7" s="21">
        <v>18829.099999999999</v>
      </c>
      <c r="K7" s="21">
        <v>15446</v>
      </c>
      <c r="L7" s="21">
        <v>22417.4</v>
      </c>
      <c r="M7" s="21">
        <v>7</v>
      </c>
      <c r="N7" s="21">
        <v>5.8</v>
      </c>
      <c r="O7" s="22">
        <v>8.3000000000000007</v>
      </c>
    </row>
    <row r="8" spans="1:15">
      <c r="A8" s="39" t="s">
        <v>247</v>
      </c>
      <c r="B8" s="44">
        <v>194370</v>
      </c>
      <c r="C8" s="21">
        <v>4290.8</v>
      </c>
      <c r="D8" s="21">
        <v>3279.1</v>
      </c>
      <c r="E8" s="21">
        <v>5388.4</v>
      </c>
      <c r="F8" s="21">
        <v>2.2000000000000002</v>
      </c>
      <c r="G8" s="21">
        <v>1.7</v>
      </c>
      <c r="H8" s="22">
        <v>2.8</v>
      </c>
      <c r="I8" s="35">
        <v>210940</v>
      </c>
      <c r="J8" s="21">
        <v>9769.4</v>
      </c>
      <c r="K8" s="21">
        <v>8205.4</v>
      </c>
      <c r="L8" s="21">
        <v>11397.7</v>
      </c>
      <c r="M8" s="21">
        <v>4.5999999999999996</v>
      </c>
      <c r="N8" s="21">
        <v>3.9</v>
      </c>
      <c r="O8" s="22">
        <v>5.4</v>
      </c>
    </row>
    <row r="9" spans="1:15">
      <c r="A9" s="39" t="s">
        <v>258</v>
      </c>
      <c r="B9" s="44">
        <v>388248.5</v>
      </c>
      <c r="C9" s="21">
        <v>6346.8</v>
      </c>
      <c r="D9" s="21">
        <v>4771.2</v>
      </c>
      <c r="E9" s="21">
        <v>8185.4</v>
      </c>
      <c r="F9" s="21">
        <v>1.6</v>
      </c>
      <c r="G9" s="21">
        <v>1.2</v>
      </c>
      <c r="H9" s="22">
        <v>2.1</v>
      </c>
      <c r="I9" s="35">
        <v>422490.9</v>
      </c>
      <c r="J9" s="21">
        <v>14603.7</v>
      </c>
      <c r="K9" s="21">
        <v>11742.5</v>
      </c>
      <c r="L9" s="21">
        <v>17714.5</v>
      </c>
      <c r="M9" s="21">
        <v>3.5</v>
      </c>
      <c r="N9" s="21">
        <v>2.8</v>
      </c>
      <c r="O9" s="22">
        <v>4.2</v>
      </c>
    </row>
    <row r="10" spans="1:15">
      <c r="A10" s="39" t="s">
        <v>248</v>
      </c>
      <c r="B10" s="44">
        <v>194652.1</v>
      </c>
      <c r="C10" s="21">
        <v>4331.8</v>
      </c>
      <c r="D10" s="21">
        <v>3335.4</v>
      </c>
      <c r="E10" s="21">
        <v>5439.4</v>
      </c>
      <c r="F10" s="21">
        <v>2.2000000000000002</v>
      </c>
      <c r="G10" s="21">
        <v>1.7</v>
      </c>
      <c r="H10" s="22">
        <v>2.8</v>
      </c>
      <c r="I10" s="35">
        <v>211267.3</v>
      </c>
      <c r="J10" s="21">
        <v>9657.2000000000007</v>
      </c>
      <c r="K10" s="21">
        <v>8174.2</v>
      </c>
      <c r="L10" s="21">
        <v>11246.6</v>
      </c>
      <c r="M10" s="21">
        <v>4.5999999999999996</v>
      </c>
      <c r="N10" s="21">
        <v>3.9</v>
      </c>
      <c r="O10" s="22">
        <v>5.3</v>
      </c>
    </row>
    <row r="11" spans="1:15">
      <c r="A11" s="39" t="s">
        <v>230</v>
      </c>
      <c r="B11" s="44">
        <v>568377</v>
      </c>
      <c r="C11" s="21">
        <v>16063.4</v>
      </c>
      <c r="D11" s="21">
        <v>12137.8</v>
      </c>
      <c r="E11" s="21">
        <v>20488.400000000001</v>
      </c>
      <c r="F11" s="21">
        <v>2.8</v>
      </c>
      <c r="G11" s="21">
        <v>2.1</v>
      </c>
      <c r="H11" s="22">
        <v>3.6</v>
      </c>
      <c r="I11" s="35">
        <v>629318</v>
      </c>
      <c r="J11" s="21">
        <v>36353.800000000003</v>
      </c>
      <c r="K11" s="21">
        <v>30389.9</v>
      </c>
      <c r="L11" s="21">
        <v>42667.6</v>
      </c>
      <c r="M11" s="21">
        <v>5.8</v>
      </c>
      <c r="N11" s="21">
        <v>4.8</v>
      </c>
      <c r="O11" s="22">
        <v>6.8</v>
      </c>
    </row>
    <row r="12" spans="1:15">
      <c r="A12" s="39" t="s">
        <v>222</v>
      </c>
      <c r="B12" s="44">
        <v>146979</v>
      </c>
      <c r="C12" s="21">
        <v>4503.8</v>
      </c>
      <c r="D12" s="21">
        <v>3416.2</v>
      </c>
      <c r="E12" s="21">
        <v>5698</v>
      </c>
      <c r="F12" s="21">
        <v>3.1</v>
      </c>
      <c r="G12" s="21">
        <v>2.2999999999999998</v>
      </c>
      <c r="H12" s="22">
        <v>3.9</v>
      </c>
      <c r="I12" s="35">
        <v>164608</v>
      </c>
      <c r="J12" s="21">
        <v>10092</v>
      </c>
      <c r="K12" s="21">
        <v>8401.7000000000007</v>
      </c>
      <c r="L12" s="21">
        <v>12037</v>
      </c>
      <c r="M12" s="21">
        <v>6.1</v>
      </c>
      <c r="N12" s="21">
        <v>5.0999999999999996</v>
      </c>
      <c r="O12" s="22">
        <v>7.3</v>
      </c>
    </row>
    <row r="13" spans="1:15">
      <c r="A13" s="39" t="s">
        <v>245</v>
      </c>
      <c r="B13" s="44">
        <v>203064</v>
      </c>
      <c r="C13" s="21">
        <v>4833.6000000000004</v>
      </c>
      <c r="D13" s="21">
        <v>3718.6</v>
      </c>
      <c r="E13" s="21">
        <v>6055.4</v>
      </c>
      <c r="F13" s="21">
        <v>2.4</v>
      </c>
      <c r="G13" s="21">
        <v>1.8</v>
      </c>
      <c r="H13" s="22">
        <v>3</v>
      </c>
      <c r="I13" s="35">
        <v>219267</v>
      </c>
      <c r="J13" s="21">
        <v>10775.7</v>
      </c>
      <c r="K13" s="21">
        <v>9107.5</v>
      </c>
      <c r="L13" s="21">
        <v>12592.2</v>
      </c>
      <c r="M13" s="21">
        <v>4.9000000000000004</v>
      </c>
      <c r="N13" s="21">
        <v>4.2</v>
      </c>
      <c r="O13" s="22">
        <v>5.7</v>
      </c>
    </row>
    <row r="14" spans="1:15">
      <c r="A14" s="39" t="s">
        <v>243</v>
      </c>
      <c r="B14" s="44">
        <v>250842</v>
      </c>
      <c r="C14" s="21">
        <v>6356.4</v>
      </c>
      <c r="D14" s="21">
        <v>4880.7</v>
      </c>
      <c r="E14" s="21">
        <v>7975.5</v>
      </c>
      <c r="F14" s="21">
        <v>2.5</v>
      </c>
      <c r="G14" s="21">
        <v>1.9</v>
      </c>
      <c r="H14" s="22">
        <v>3.2</v>
      </c>
      <c r="I14" s="35">
        <v>270817</v>
      </c>
      <c r="J14" s="21">
        <v>14215.5</v>
      </c>
      <c r="K14" s="21">
        <v>12022.8</v>
      </c>
      <c r="L14" s="21">
        <v>16585.3</v>
      </c>
      <c r="M14" s="21">
        <v>5.2</v>
      </c>
      <c r="N14" s="21">
        <v>4.4000000000000004</v>
      </c>
      <c r="O14" s="22">
        <v>6.1</v>
      </c>
    </row>
    <row r="15" spans="1:15">
      <c r="A15" s="39" t="s">
        <v>226</v>
      </c>
      <c r="B15" s="44">
        <v>301074</v>
      </c>
      <c r="C15" s="21">
        <v>8121.7</v>
      </c>
      <c r="D15" s="21">
        <v>6245.8</v>
      </c>
      <c r="E15" s="21">
        <v>10158.799999999999</v>
      </c>
      <c r="F15" s="21">
        <v>2.7</v>
      </c>
      <c r="G15" s="21">
        <v>2.1</v>
      </c>
      <c r="H15" s="22">
        <v>3.4</v>
      </c>
      <c r="I15" s="35">
        <v>336214</v>
      </c>
      <c r="J15" s="21">
        <v>18135.2</v>
      </c>
      <c r="K15" s="21">
        <v>15328.8</v>
      </c>
      <c r="L15" s="21">
        <v>21143.9</v>
      </c>
      <c r="M15" s="21">
        <v>5.4</v>
      </c>
      <c r="N15" s="21">
        <v>4.5999999999999996</v>
      </c>
      <c r="O15" s="22">
        <v>6.3</v>
      </c>
    </row>
    <row r="16" spans="1:15">
      <c r="A16" s="39" t="s">
        <v>237</v>
      </c>
      <c r="B16" s="44">
        <v>196267</v>
      </c>
      <c r="C16" s="21">
        <v>4589.8</v>
      </c>
      <c r="D16" s="21">
        <v>3520.6</v>
      </c>
      <c r="E16" s="21">
        <v>5749.3</v>
      </c>
      <c r="F16" s="21">
        <v>2.2999999999999998</v>
      </c>
      <c r="G16" s="21">
        <v>1.8</v>
      </c>
      <c r="H16" s="22">
        <v>2.9</v>
      </c>
      <c r="I16" s="35">
        <v>219230</v>
      </c>
      <c r="J16" s="21">
        <v>10671.4</v>
      </c>
      <c r="K16" s="21">
        <v>8993.7999999999993</v>
      </c>
      <c r="L16" s="21">
        <v>12499.2</v>
      </c>
      <c r="M16" s="21">
        <v>4.9000000000000004</v>
      </c>
      <c r="N16" s="21">
        <v>4.0999999999999996</v>
      </c>
      <c r="O16" s="22">
        <v>5.7</v>
      </c>
    </row>
    <row r="17" spans="1:15">
      <c r="A17" s="39" t="s">
        <v>260</v>
      </c>
      <c r="B17" s="44">
        <v>161217.9</v>
      </c>
      <c r="C17" s="21">
        <v>2789.6</v>
      </c>
      <c r="D17" s="21">
        <v>2102.5</v>
      </c>
      <c r="E17" s="21">
        <v>3580.7</v>
      </c>
      <c r="F17" s="21">
        <v>1.7</v>
      </c>
      <c r="G17" s="21">
        <v>1.3</v>
      </c>
      <c r="H17" s="22">
        <v>2.2000000000000002</v>
      </c>
      <c r="I17" s="35">
        <v>174476</v>
      </c>
      <c r="J17" s="21">
        <v>6330.3</v>
      </c>
      <c r="K17" s="21">
        <v>5119.6000000000004</v>
      </c>
      <c r="L17" s="21">
        <v>7665.9</v>
      </c>
      <c r="M17" s="21">
        <v>3.6</v>
      </c>
      <c r="N17" s="21">
        <v>2.9</v>
      </c>
      <c r="O17" s="22">
        <v>4.4000000000000004</v>
      </c>
    </row>
    <row r="18" spans="1:15">
      <c r="A18" s="39" t="s">
        <v>252</v>
      </c>
      <c r="B18" s="44">
        <v>154606</v>
      </c>
      <c r="C18" s="21">
        <v>3160</v>
      </c>
      <c r="D18" s="21">
        <v>2413</v>
      </c>
      <c r="E18" s="21">
        <v>3966.3</v>
      </c>
      <c r="F18" s="21">
        <v>2</v>
      </c>
      <c r="G18" s="21">
        <v>1.6</v>
      </c>
      <c r="H18" s="22">
        <v>2.6</v>
      </c>
      <c r="I18" s="35">
        <v>170102</v>
      </c>
      <c r="J18" s="21">
        <v>7299.7</v>
      </c>
      <c r="K18" s="21">
        <v>6112.2</v>
      </c>
      <c r="L18" s="21">
        <v>8566.2000000000007</v>
      </c>
      <c r="M18" s="21">
        <v>4.3</v>
      </c>
      <c r="N18" s="21">
        <v>3.6</v>
      </c>
      <c r="O18" s="22">
        <v>5</v>
      </c>
    </row>
    <row r="19" spans="1:15">
      <c r="A19" s="39" t="s">
        <v>233</v>
      </c>
      <c r="B19" s="44">
        <v>563988</v>
      </c>
      <c r="C19" s="21">
        <v>16989</v>
      </c>
      <c r="D19" s="21">
        <v>12713.8</v>
      </c>
      <c r="E19" s="21">
        <v>21796.7</v>
      </c>
      <c r="F19" s="21">
        <v>3</v>
      </c>
      <c r="G19" s="21">
        <v>2.2999999999999998</v>
      </c>
      <c r="H19" s="22">
        <v>3.9</v>
      </c>
      <c r="I19" s="35">
        <v>605485</v>
      </c>
      <c r="J19" s="21">
        <v>37264.6</v>
      </c>
      <c r="K19" s="21">
        <v>30851.599999999999</v>
      </c>
      <c r="L19" s="21">
        <v>44090.2</v>
      </c>
      <c r="M19" s="21">
        <v>6.2</v>
      </c>
      <c r="N19" s="21">
        <v>5.0999999999999996</v>
      </c>
      <c r="O19" s="22">
        <v>7.3</v>
      </c>
    </row>
    <row r="20" spans="1:15">
      <c r="A20" s="39" t="s">
        <v>241</v>
      </c>
      <c r="B20" s="44">
        <v>419087.5</v>
      </c>
      <c r="C20" s="21">
        <v>9678.5</v>
      </c>
      <c r="D20" s="21">
        <v>7443.5</v>
      </c>
      <c r="E20" s="21">
        <v>12117.3</v>
      </c>
      <c r="F20" s="21">
        <v>2.2999999999999998</v>
      </c>
      <c r="G20" s="21">
        <v>1.8</v>
      </c>
      <c r="H20" s="22">
        <v>2.9</v>
      </c>
      <c r="I20" s="35">
        <v>462801.9</v>
      </c>
      <c r="J20" s="21">
        <v>22081.8</v>
      </c>
      <c r="K20" s="21">
        <v>18549.8</v>
      </c>
      <c r="L20" s="21">
        <v>25804.400000000001</v>
      </c>
      <c r="M20" s="21">
        <v>4.8</v>
      </c>
      <c r="N20" s="21">
        <v>4</v>
      </c>
      <c r="O20" s="22">
        <v>5.6</v>
      </c>
    </row>
    <row r="21" spans="1:15">
      <c r="A21" s="39" t="s">
        <v>242</v>
      </c>
      <c r="B21" s="44">
        <v>197752</v>
      </c>
      <c r="C21" s="21">
        <v>4758.7</v>
      </c>
      <c r="D21" s="21">
        <v>3643.9</v>
      </c>
      <c r="E21" s="21">
        <v>5958</v>
      </c>
      <c r="F21" s="21">
        <v>2.4</v>
      </c>
      <c r="G21" s="21">
        <v>1.8</v>
      </c>
      <c r="H21" s="22">
        <v>3</v>
      </c>
      <c r="I21" s="35">
        <v>216814</v>
      </c>
      <c r="J21" s="21">
        <v>10769.5</v>
      </c>
      <c r="K21" s="21">
        <v>9102.2000000000007</v>
      </c>
      <c r="L21" s="21">
        <v>12624.6</v>
      </c>
      <c r="M21" s="21">
        <v>5</v>
      </c>
      <c r="N21" s="21">
        <v>4.2</v>
      </c>
      <c r="O21" s="22">
        <v>5.8</v>
      </c>
    </row>
    <row r="22" spans="1:15">
      <c r="A22" s="39" t="s">
        <v>255</v>
      </c>
      <c r="B22" s="44">
        <v>321250.90000000002</v>
      </c>
      <c r="C22" s="21">
        <v>6137.3</v>
      </c>
      <c r="D22" s="21">
        <v>4665</v>
      </c>
      <c r="E22" s="21">
        <v>7793.2</v>
      </c>
      <c r="F22" s="21">
        <v>1.9</v>
      </c>
      <c r="G22" s="21">
        <v>1.5</v>
      </c>
      <c r="H22" s="22">
        <v>2.4</v>
      </c>
      <c r="I22" s="35">
        <v>355241.7</v>
      </c>
      <c r="J22" s="21">
        <v>14336.5</v>
      </c>
      <c r="K22" s="21">
        <v>11842.1</v>
      </c>
      <c r="L22" s="21">
        <v>17088.099999999999</v>
      </c>
      <c r="M22" s="21">
        <v>4</v>
      </c>
      <c r="N22" s="21">
        <v>3.3</v>
      </c>
      <c r="O22" s="22">
        <v>4.8</v>
      </c>
    </row>
    <row r="23" spans="1:15">
      <c r="A23" s="39" t="s">
        <v>234</v>
      </c>
      <c r="B23" s="44">
        <v>411726.3</v>
      </c>
      <c r="C23" s="21">
        <v>10452.9</v>
      </c>
      <c r="D23" s="21">
        <v>8053.4</v>
      </c>
      <c r="E23" s="21">
        <v>13101.7</v>
      </c>
      <c r="F23" s="21">
        <v>2.5</v>
      </c>
      <c r="G23" s="21">
        <v>2</v>
      </c>
      <c r="H23" s="22">
        <v>3.2</v>
      </c>
      <c r="I23" s="35">
        <v>449760.8</v>
      </c>
      <c r="J23" s="21">
        <v>23000.1</v>
      </c>
      <c r="K23" s="21">
        <v>19532.099999999999</v>
      </c>
      <c r="L23" s="21">
        <v>26653.599999999999</v>
      </c>
      <c r="M23" s="21">
        <v>5.0999999999999996</v>
      </c>
      <c r="N23" s="21">
        <v>4.3</v>
      </c>
      <c r="O23" s="22">
        <v>5.9</v>
      </c>
    </row>
    <row r="24" spans="1:15">
      <c r="A24" s="39" t="s">
        <v>240</v>
      </c>
      <c r="B24" s="44">
        <v>416331</v>
      </c>
      <c r="C24" s="21">
        <v>10625.6</v>
      </c>
      <c r="D24" s="21">
        <v>8154.3</v>
      </c>
      <c r="E24" s="21">
        <v>13314.3</v>
      </c>
      <c r="F24" s="21">
        <v>2.6</v>
      </c>
      <c r="G24" s="21">
        <v>2</v>
      </c>
      <c r="H24" s="22">
        <v>3.2</v>
      </c>
      <c r="I24" s="35">
        <v>460508</v>
      </c>
      <c r="J24" s="21">
        <v>24035.3</v>
      </c>
      <c r="K24" s="21">
        <v>20372.2</v>
      </c>
      <c r="L24" s="21">
        <v>27982.3</v>
      </c>
      <c r="M24" s="21">
        <v>5.2</v>
      </c>
      <c r="N24" s="21">
        <v>4.4000000000000004</v>
      </c>
      <c r="O24" s="22">
        <v>6.1</v>
      </c>
    </row>
    <row r="25" spans="1:15">
      <c r="A25" s="39" t="s">
        <v>231</v>
      </c>
      <c r="B25" s="44">
        <v>403816.3</v>
      </c>
      <c r="C25" s="21">
        <v>11402</v>
      </c>
      <c r="D25" s="21">
        <v>8717.2000000000007</v>
      </c>
      <c r="E25" s="21">
        <v>14403</v>
      </c>
      <c r="F25" s="21">
        <v>2.8</v>
      </c>
      <c r="G25" s="21">
        <v>2.2000000000000002</v>
      </c>
      <c r="H25" s="22">
        <v>3.6</v>
      </c>
      <c r="I25" s="35">
        <v>434346.1</v>
      </c>
      <c r="J25" s="21">
        <v>24765.5</v>
      </c>
      <c r="K25" s="21">
        <v>20846.5</v>
      </c>
      <c r="L25" s="21">
        <v>28987.200000000001</v>
      </c>
      <c r="M25" s="21">
        <v>5.7</v>
      </c>
      <c r="N25" s="21">
        <v>4.8</v>
      </c>
      <c r="O25" s="22">
        <v>6.7</v>
      </c>
    </row>
    <row r="26" spans="1:15">
      <c r="A26" s="39" t="s">
        <v>253</v>
      </c>
      <c r="B26" s="44">
        <v>241575</v>
      </c>
      <c r="C26" s="21">
        <v>5299.2</v>
      </c>
      <c r="D26" s="21">
        <v>4053.2</v>
      </c>
      <c r="E26" s="21">
        <v>6671.8</v>
      </c>
      <c r="F26" s="21">
        <v>2.2000000000000002</v>
      </c>
      <c r="G26" s="21">
        <v>1.7</v>
      </c>
      <c r="H26" s="22">
        <v>2.8</v>
      </c>
      <c r="I26" s="35">
        <v>259855</v>
      </c>
      <c r="J26" s="21">
        <v>11906.8</v>
      </c>
      <c r="K26" s="21">
        <v>9912.5</v>
      </c>
      <c r="L26" s="21">
        <v>14034.2</v>
      </c>
      <c r="M26" s="21">
        <v>4.5999999999999996</v>
      </c>
      <c r="N26" s="21">
        <v>3.8</v>
      </c>
      <c r="O26" s="22">
        <v>5.4</v>
      </c>
    </row>
    <row r="27" spans="1:15">
      <c r="A27" s="39" t="s">
        <v>227</v>
      </c>
      <c r="B27" s="44">
        <v>191655</v>
      </c>
      <c r="C27" s="21">
        <v>5547.9</v>
      </c>
      <c r="D27" s="21">
        <v>4275.3999999999996</v>
      </c>
      <c r="E27" s="21">
        <v>6961.4</v>
      </c>
      <c r="F27" s="21">
        <v>2.9</v>
      </c>
      <c r="G27" s="21">
        <v>2.2000000000000002</v>
      </c>
      <c r="H27" s="22">
        <v>3.6</v>
      </c>
      <c r="I27" s="35">
        <v>209170</v>
      </c>
      <c r="J27" s="21">
        <v>12039.1</v>
      </c>
      <c r="K27" s="21">
        <v>10159.799999999999</v>
      </c>
      <c r="L27" s="21">
        <v>14015</v>
      </c>
      <c r="M27" s="21">
        <v>5.8</v>
      </c>
      <c r="N27" s="21">
        <v>4.9000000000000004</v>
      </c>
      <c r="O27" s="22">
        <v>6.7</v>
      </c>
    </row>
    <row r="28" spans="1:15">
      <c r="A28" s="39" t="s">
        <v>249</v>
      </c>
      <c r="B28" s="44">
        <v>265429</v>
      </c>
      <c r="C28" s="21">
        <v>6211.1</v>
      </c>
      <c r="D28" s="21">
        <v>4755.3</v>
      </c>
      <c r="E28" s="21">
        <v>7819.3</v>
      </c>
      <c r="F28" s="21">
        <v>2.2999999999999998</v>
      </c>
      <c r="G28" s="21">
        <v>1.8</v>
      </c>
      <c r="H28" s="22">
        <v>2.9</v>
      </c>
      <c r="I28" s="35">
        <v>293807</v>
      </c>
      <c r="J28" s="21">
        <v>14348.7</v>
      </c>
      <c r="K28" s="21">
        <v>12035.8</v>
      </c>
      <c r="L28" s="21">
        <v>16875.400000000001</v>
      </c>
      <c r="M28" s="21">
        <v>4.9000000000000004</v>
      </c>
      <c r="N28" s="21">
        <v>4.0999999999999996</v>
      </c>
      <c r="O28" s="22">
        <v>5.7</v>
      </c>
    </row>
    <row r="29" spans="1:15">
      <c r="A29" s="39" t="s">
        <v>223</v>
      </c>
      <c r="B29" s="44">
        <v>258891.7</v>
      </c>
      <c r="C29" s="21">
        <v>7336.8</v>
      </c>
      <c r="D29" s="21">
        <v>5640.7</v>
      </c>
      <c r="E29" s="21">
        <v>9152.6</v>
      </c>
      <c r="F29" s="21">
        <v>2.8</v>
      </c>
      <c r="G29" s="21">
        <v>2.2000000000000002</v>
      </c>
      <c r="H29" s="22">
        <v>3.5</v>
      </c>
      <c r="I29" s="35">
        <v>284289.8</v>
      </c>
      <c r="J29" s="21">
        <v>16351.6</v>
      </c>
      <c r="K29" s="21">
        <v>13874.9</v>
      </c>
      <c r="L29" s="21">
        <v>19159</v>
      </c>
      <c r="M29" s="21">
        <v>5.8</v>
      </c>
      <c r="N29" s="21">
        <v>4.9000000000000004</v>
      </c>
      <c r="O29" s="22">
        <v>6.7</v>
      </c>
    </row>
    <row r="30" spans="1:15">
      <c r="A30" s="39" t="s">
        <v>254</v>
      </c>
      <c r="B30" s="44">
        <v>248049</v>
      </c>
      <c r="C30" s="21">
        <v>5666.1</v>
      </c>
      <c r="D30" s="21">
        <v>4286.7</v>
      </c>
      <c r="E30" s="21">
        <v>7172.9</v>
      </c>
      <c r="F30" s="21">
        <v>2.2999999999999998</v>
      </c>
      <c r="G30" s="21">
        <v>1.7</v>
      </c>
      <c r="H30" s="22">
        <v>2.9</v>
      </c>
      <c r="I30" s="35">
        <v>286618</v>
      </c>
      <c r="J30" s="21">
        <v>13348.4</v>
      </c>
      <c r="K30" s="21">
        <v>11146.1</v>
      </c>
      <c r="L30" s="21">
        <v>15895.2</v>
      </c>
      <c r="M30" s="21">
        <v>4.7</v>
      </c>
      <c r="N30" s="21">
        <v>3.9</v>
      </c>
      <c r="O30" s="22">
        <v>5.5</v>
      </c>
    </row>
    <row r="31" spans="1:15">
      <c r="A31" s="39" t="s">
        <v>224</v>
      </c>
      <c r="B31" s="44">
        <v>688499.3</v>
      </c>
      <c r="C31" s="21">
        <v>21289.5</v>
      </c>
      <c r="D31" s="21">
        <v>16045</v>
      </c>
      <c r="E31" s="21">
        <v>26978.9</v>
      </c>
      <c r="F31" s="21">
        <v>3.1</v>
      </c>
      <c r="G31" s="21">
        <v>2.2999999999999998</v>
      </c>
      <c r="H31" s="22">
        <v>3.9</v>
      </c>
      <c r="I31" s="35">
        <v>755544.1</v>
      </c>
      <c r="J31" s="21">
        <v>47581.5</v>
      </c>
      <c r="K31" s="21">
        <v>39828</v>
      </c>
      <c r="L31" s="21">
        <v>55854.400000000001</v>
      </c>
      <c r="M31" s="21">
        <v>6.3</v>
      </c>
      <c r="N31" s="21">
        <v>5.3</v>
      </c>
      <c r="O31" s="22">
        <v>7.4</v>
      </c>
    </row>
    <row r="32" spans="1:15">
      <c r="A32" s="39" t="s">
        <v>256</v>
      </c>
      <c r="B32" s="44">
        <v>310540</v>
      </c>
      <c r="C32" s="21">
        <v>8228.7000000000007</v>
      </c>
      <c r="D32" s="21">
        <v>6148.3</v>
      </c>
      <c r="E32" s="21">
        <v>10579.5</v>
      </c>
      <c r="F32" s="21">
        <v>2.6</v>
      </c>
      <c r="G32" s="21">
        <v>2</v>
      </c>
      <c r="H32" s="22">
        <v>3.4</v>
      </c>
      <c r="I32" s="35">
        <v>339424</v>
      </c>
      <c r="J32" s="21">
        <v>18193.7</v>
      </c>
      <c r="K32" s="21">
        <v>14835.9</v>
      </c>
      <c r="L32" s="21">
        <v>22018</v>
      </c>
      <c r="M32" s="21">
        <v>5.4</v>
      </c>
      <c r="N32" s="21">
        <v>4.4000000000000004</v>
      </c>
      <c r="O32" s="22">
        <v>6.5</v>
      </c>
    </row>
    <row r="33" spans="1:15">
      <c r="A33" s="39" t="s">
        <v>259</v>
      </c>
      <c r="B33" s="44">
        <v>380128</v>
      </c>
      <c r="C33" s="21">
        <v>8515.2999999999993</v>
      </c>
      <c r="D33" s="21">
        <v>6405.6</v>
      </c>
      <c r="E33" s="21">
        <v>10785.3</v>
      </c>
      <c r="F33" s="21">
        <v>2.2000000000000002</v>
      </c>
      <c r="G33" s="21">
        <v>1.7</v>
      </c>
      <c r="H33" s="22">
        <v>2.8</v>
      </c>
      <c r="I33" s="35">
        <v>425654</v>
      </c>
      <c r="J33" s="21">
        <v>19557</v>
      </c>
      <c r="K33" s="21">
        <v>16175.6</v>
      </c>
      <c r="L33" s="21">
        <v>23278.9</v>
      </c>
      <c r="M33" s="21">
        <v>4.5999999999999996</v>
      </c>
      <c r="N33" s="21">
        <v>3.8</v>
      </c>
      <c r="O33" s="22">
        <v>5.5</v>
      </c>
    </row>
    <row r="34" spans="1:15">
      <c r="A34" s="39" t="s">
        <v>244</v>
      </c>
      <c r="B34" s="44">
        <v>171704</v>
      </c>
      <c r="C34" s="21">
        <v>4085.8</v>
      </c>
      <c r="D34" s="21">
        <v>3158.6</v>
      </c>
      <c r="E34" s="21">
        <v>5125.7</v>
      </c>
      <c r="F34" s="21">
        <v>2.4</v>
      </c>
      <c r="G34" s="21">
        <v>1.8</v>
      </c>
      <c r="H34" s="22">
        <v>3</v>
      </c>
      <c r="I34" s="35">
        <v>183637</v>
      </c>
      <c r="J34" s="21">
        <v>8937.7000000000007</v>
      </c>
      <c r="K34" s="21">
        <v>7537.4</v>
      </c>
      <c r="L34" s="21">
        <v>10453.299999999999</v>
      </c>
      <c r="M34" s="21">
        <v>4.9000000000000004</v>
      </c>
      <c r="N34" s="21">
        <v>4.0999999999999996</v>
      </c>
      <c r="O34" s="22">
        <v>5.7</v>
      </c>
    </row>
    <row r="35" spans="1:15">
      <c r="A35" s="39" t="s">
        <v>239</v>
      </c>
      <c r="B35" s="44">
        <v>247160</v>
      </c>
      <c r="C35" s="21">
        <v>6796.8</v>
      </c>
      <c r="D35" s="21">
        <v>5183.3999999999996</v>
      </c>
      <c r="E35" s="21">
        <v>8611.2000000000007</v>
      </c>
      <c r="F35" s="21">
        <v>2.7</v>
      </c>
      <c r="G35" s="21">
        <v>2.1</v>
      </c>
      <c r="H35" s="22">
        <v>3.5</v>
      </c>
      <c r="I35" s="35">
        <v>268174</v>
      </c>
      <c r="J35" s="21">
        <v>15074.7</v>
      </c>
      <c r="K35" s="21">
        <v>12712.4</v>
      </c>
      <c r="L35" s="21">
        <v>17644.7</v>
      </c>
      <c r="M35" s="21">
        <v>5.6</v>
      </c>
      <c r="N35" s="21">
        <v>4.7</v>
      </c>
      <c r="O35" s="22">
        <v>6.6</v>
      </c>
    </row>
    <row r="36" spans="1:15">
      <c r="A36" s="39" t="s">
        <v>246</v>
      </c>
      <c r="B36" s="44">
        <v>126186</v>
      </c>
      <c r="C36" s="21">
        <v>3232.2</v>
      </c>
      <c r="D36" s="21">
        <v>2443.6999999999998</v>
      </c>
      <c r="E36" s="21">
        <v>4068.6</v>
      </c>
      <c r="F36" s="21">
        <v>2.6</v>
      </c>
      <c r="G36" s="21">
        <v>1.9</v>
      </c>
      <c r="H36" s="22">
        <v>3.2</v>
      </c>
      <c r="I36" s="35">
        <v>137862</v>
      </c>
      <c r="J36" s="21">
        <v>7230.9</v>
      </c>
      <c r="K36" s="21">
        <v>6049.6</v>
      </c>
      <c r="L36" s="21">
        <v>8538.5</v>
      </c>
      <c r="M36" s="21">
        <v>5.2</v>
      </c>
      <c r="N36" s="21">
        <v>4.4000000000000004</v>
      </c>
      <c r="O36" s="22">
        <v>6.2</v>
      </c>
    </row>
    <row r="37" spans="1:15">
      <c r="A37" s="39" t="s">
        <v>228</v>
      </c>
      <c r="B37" s="44">
        <v>145412</v>
      </c>
      <c r="C37" s="21">
        <v>3801.6</v>
      </c>
      <c r="D37" s="21">
        <v>2934.2</v>
      </c>
      <c r="E37" s="21">
        <v>4726.6000000000004</v>
      </c>
      <c r="F37" s="21">
        <v>2.6</v>
      </c>
      <c r="G37" s="21">
        <v>2</v>
      </c>
      <c r="H37" s="22">
        <v>3.3</v>
      </c>
      <c r="I37" s="35">
        <v>160783</v>
      </c>
      <c r="J37" s="21">
        <v>8391.9</v>
      </c>
      <c r="K37" s="21">
        <v>7037.1</v>
      </c>
      <c r="L37" s="21">
        <v>9938.9</v>
      </c>
      <c r="M37" s="21">
        <v>5.2</v>
      </c>
      <c r="N37" s="21">
        <v>4.4000000000000004</v>
      </c>
      <c r="O37" s="22">
        <v>6.2</v>
      </c>
    </row>
    <row r="38" spans="1:15">
      <c r="A38" s="39" t="s">
        <v>257</v>
      </c>
      <c r="B38" s="44">
        <v>311054</v>
      </c>
      <c r="C38" s="21">
        <v>7033.3</v>
      </c>
      <c r="D38" s="21">
        <v>5289.7</v>
      </c>
      <c r="E38" s="21">
        <v>8947.1</v>
      </c>
      <c r="F38" s="21">
        <v>2.2999999999999998</v>
      </c>
      <c r="G38" s="21">
        <v>1.7</v>
      </c>
      <c r="H38" s="22">
        <v>2.9</v>
      </c>
      <c r="I38" s="35">
        <v>353641</v>
      </c>
      <c r="J38" s="21">
        <v>16510.3</v>
      </c>
      <c r="K38" s="21">
        <v>13708.9</v>
      </c>
      <c r="L38" s="21">
        <v>19750.3</v>
      </c>
      <c r="M38" s="21">
        <v>4.7</v>
      </c>
      <c r="N38" s="21">
        <v>3.9</v>
      </c>
      <c r="O38" s="22">
        <v>5.6</v>
      </c>
    </row>
    <row r="39" spans="1:15">
      <c r="A39" s="70" t="s">
        <v>262</v>
      </c>
      <c r="B39" s="44">
        <v>278820</v>
      </c>
      <c r="C39" s="21">
        <v>5181.7</v>
      </c>
      <c r="D39" s="21">
        <v>3943.1</v>
      </c>
      <c r="E39" s="21">
        <v>6541.5</v>
      </c>
      <c r="F39" s="21">
        <v>1.9</v>
      </c>
      <c r="G39" s="21">
        <v>1.4</v>
      </c>
      <c r="H39" s="22">
        <v>2.2999999999999998</v>
      </c>
      <c r="I39" s="35">
        <v>316941</v>
      </c>
      <c r="J39" s="21">
        <v>12032.2</v>
      </c>
      <c r="K39" s="21">
        <v>9966.4</v>
      </c>
      <c r="L39" s="21">
        <v>14272.9</v>
      </c>
      <c r="M39" s="21">
        <v>3.8</v>
      </c>
      <c r="N39" s="21">
        <v>3.1</v>
      </c>
      <c r="O39" s="22">
        <v>4.5</v>
      </c>
    </row>
    <row r="40" spans="1:15">
      <c r="A40" s="39" t="s">
        <v>225</v>
      </c>
      <c r="B40" s="44">
        <v>295021</v>
      </c>
      <c r="C40" s="21">
        <v>9376.7000000000007</v>
      </c>
      <c r="D40" s="21">
        <v>7087</v>
      </c>
      <c r="E40" s="21">
        <v>11983.6</v>
      </c>
      <c r="F40" s="21">
        <v>3.2</v>
      </c>
      <c r="G40" s="21">
        <v>2.4</v>
      </c>
      <c r="H40" s="22">
        <v>4.0999999999999996</v>
      </c>
      <c r="I40" s="35">
        <v>318311</v>
      </c>
      <c r="J40" s="21">
        <v>20592</v>
      </c>
      <c r="K40" s="21">
        <v>17176.599999999999</v>
      </c>
      <c r="L40" s="21">
        <v>24276.7</v>
      </c>
      <c r="M40" s="21">
        <v>6.5</v>
      </c>
      <c r="N40" s="21">
        <v>5.4</v>
      </c>
      <c r="O40" s="22">
        <v>7.6</v>
      </c>
    </row>
    <row r="41" spans="1:15">
      <c r="A41" s="39" t="s">
        <v>235</v>
      </c>
      <c r="B41" s="44">
        <v>267569</v>
      </c>
      <c r="C41" s="21">
        <v>7115.1</v>
      </c>
      <c r="D41" s="21">
        <v>5481.6</v>
      </c>
      <c r="E41" s="21">
        <v>8936.4</v>
      </c>
      <c r="F41" s="21">
        <v>2.7</v>
      </c>
      <c r="G41" s="21">
        <v>2</v>
      </c>
      <c r="H41" s="22">
        <v>3.3</v>
      </c>
      <c r="I41" s="35">
        <v>286862</v>
      </c>
      <c r="J41" s="21">
        <v>15526</v>
      </c>
      <c r="K41" s="21">
        <v>13148.2</v>
      </c>
      <c r="L41" s="21">
        <v>18038.7</v>
      </c>
      <c r="M41" s="21">
        <v>5.4</v>
      </c>
      <c r="N41" s="21">
        <v>4.5999999999999996</v>
      </c>
      <c r="O41" s="22">
        <v>6.3</v>
      </c>
    </row>
    <row r="42" spans="1:15">
      <c r="A42" s="39" t="s">
        <v>229</v>
      </c>
      <c r="B42" s="44">
        <v>239604.3</v>
      </c>
      <c r="C42" s="21">
        <v>6514.2</v>
      </c>
      <c r="D42" s="21">
        <v>5028.7</v>
      </c>
      <c r="E42" s="21">
        <v>8150.3</v>
      </c>
      <c r="F42" s="21">
        <v>2.7</v>
      </c>
      <c r="G42" s="21">
        <v>2.1</v>
      </c>
      <c r="H42" s="22">
        <v>3.4</v>
      </c>
      <c r="I42" s="35">
        <v>262995.20000000001</v>
      </c>
      <c r="J42" s="21">
        <v>14600.3</v>
      </c>
      <c r="K42" s="21">
        <v>12401.3</v>
      </c>
      <c r="L42" s="21">
        <v>17024.2</v>
      </c>
      <c r="M42" s="21">
        <v>5.6</v>
      </c>
      <c r="N42" s="21">
        <v>4.7</v>
      </c>
      <c r="O42" s="22">
        <v>6.5</v>
      </c>
    </row>
    <row r="43" spans="1:15">
      <c r="A43" s="70" t="s">
        <v>261</v>
      </c>
      <c r="B43" s="44">
        <v>236794.6</v>
      </c>
      <c r="C43" s="21">
        <v>3654.8</v>
      </c>
      <c r="D43" s="21">
        <v>2740.8</v>
      </c>
      <c r="E43" s="21">
        <v>4736.1000000000004</v>
      </c>
      <c r="F43" s="21">
        <v>1.5</v>
      </c>
      <c r="G43" s="21">
        <v>1.2</v>
      </c>
      <c r="H43" s="22">
        <v>2</v>
      </c>
      <c r="I43" s="35">
        <v>261918.1</v>
      </c>
      <c r="J43" s="21">
        <v>8623.7000000000007</v>
      </c>
      <c r="K43" s="21">
        <v>6878.4</v>
      </c>
      <c r="L43" s="21">
        <v>10502.1</v>
      </c>
      <c r="M43" s="21">
        <v>3.3</v>
      </c>
      <c r="N43" s="21">
        <v>2.6</v>
      </c>
      <c r="O43" s="22">
        <v>4</v>
      </c>
    </row>
    <row r="44" spans="1:15">
      <c r="A44" s="39" t="s">
        <v>238</v>
      </c>
      <c r="B44" s="44">
        <v>408366</v>
      </c>
      <c r="C44" s="21">
        <v>9416.7000000000007</v>
      </c>
      <c r="D44" s="21">
        <v>7250.2</v>
      </c>
      <c r="E44" s="21">
        <v>11788.5</v>
      </c>
      <c r="F44" s="21">
        <v>2.2999999999999998</v>
      </c>
      <c r="G44" s="21">
        <v>1.8</v>
      </c>
      <c r="H44" s="22">
        <v>2.9</v>
      </c>
      <c r="I44" s="35">
        <v>460685</v>
      </c>
      <c r="J44" s="21">
        <v>21975.3</v>
      </c>
      <c r="K44" s="21">
        <v>18598.2</v>
      </c>
      <c r="L44" s="21">
        <v>25620.7</v>
      </c>
      <c r="M44" s="21">
        <v>4.8</v>
      </c>
      <c r="N44" s="21">
        <v>4</v>
      </c>
      <c r="O44" s="22">
        <v>5.6</v>
      </c>
    </row>
    <row r="45" spans="1:15" ht="15.95" thickBot="1">
      <c r="A45" s="40" t="s">
        <v>232</v>
      </c>
      <c r="B45" s="45">
        <v>491142.2</v>
      </c>
      <c r="C45" s="23">
        <v>14472.6</v>
      </c>
      <c r="D45" s="23">
        <v>10981.8</v>
      </c>
      <c r="E45" s="23">
        <v>18438.2</v>
      </c>
      <c r="F45" s="23">
        <v>2.9</v>
      </c>
      <c r="G45" s="23">
        <v>2.2000000000000002</v>
      </c>
      <c r="H45" s="24">
        <v>3.8</v>
      </c>
      <c r="I45" s="36">
        <v>533891</v>
      </c>
      <c r="J45" s="23">
        <v>31663.200000000001</v>
      </c>
      <c r="K45" s="23">
        <v>26495.3</v>
      </c>
      <c r="L45" s="23">
        <v>37194.9</v>
      </c>
      <c r="M45" s="23">
        <v>5.9</v>
      </c>
      <c r="N45" s="23">
        <v>5</v>
      </c>
      <c r="O45" s="24">
        <v>7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62A9E91-567B-41BF-92B8-334C2AF95DD9}">
  <dimension ref="A1:V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22" width="14.140625" style="20" customWidth="1"/>
    <col min="23" max="16384" width="8.7109375" style="2"/>
  </cols>
  <sheetData>
    <row r="1" spans="1:22">
      <c r="A1" s="96" t="s">
        <v>217</v>
      </c>
      <c r="B1" s="101" t="s">
        <v>265</v>
      </c>
      <c r="C1" s="99"/>
      <c r="D1" s="99"/>
      <c r="E1" s="99"/>
      <c r="F1" s="99"/>
      <c r="G1" s="99"/>
      <c r="H1" s="100"/>
      <c r="I1" s="101" t="s">
        <v>266</v>
      </c>
      <c r="J1" s="99"/>
      <c r="K1" s="99"/>
      <c r="L1" s="99"/>
      <c r="M1" s="99"/>
      <c r="N1" s="99"/>
      <c r="O1" s="100"/>
      <c r="P1" s="98" t="s">
        <v>267</v>
      </c>
      <c r="Q1" s="99"/>
      <c r="R1" s="99"/>
      <c r="S1" s="99"/>
      <c r="T1" s="99"/>
      <c r="U1" s="99"/>
      <c r="V1" s="100"/>
    </row>
    <row r="2" spans="1:22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32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</row>
    <row r="3" spans="1:22" ht="15.95" thickBot="1">
      <c r="A3" s="37" t="s">
        <v>220</v>
      </c>
      <c r="B3" s="42">
        <v>14632684</v>
      </c>
      <c r="C3" s="30">
        <v>357984.1</v>
      </c>
      <c r="D3" s="30">
        <v>263113.90000000002</v>
      </c>
      <c r="E3" s="30">
        <v>456893</v>
      </c>
      <c r="F3" s="30">
        <v>2.4</v>
      </c>
      <c r="G3" s="30">
        <v>1.8</v>
      </c>
      <c r="H3" s="31">
        <v>3.1</v>
      </c>
      <c r="I3" s="42">
        <v>5519950</v>
      </c>
      <c r="J3" s="30">
        <v>282295.5</v>
      </c>
      <c r="K3" s="30">
        <v>224128.8</v>
      </c>
      <c r="L3" s="30">
        <v>347423.5</v>
      </c>
      <c r="M3" s="30">
        <v>5.0999999999999996</v>
      </c>
      <c r="N3" s="30">
        <v>4.0999999999999996</v>
      </c>
      <c r="O3" s="31">
        <v>6.3</v>
      </c>
      <c r="P3" s="33">
        <v>5461142</v>
      </c>
      <c r="Q3" s="30">
        <v>364051.5</v>
      </c>
      <c r="R3" s="30">
        <v>292050.40000000002</v>
      </c>
      <c r="S3" s="30">
        <v>446669.2</v>
      </c>
      <c r="T3" s="30">
        <v>6.7</v>
      </c>
      <c r="U3" s="30">
        <v>5.3</v>
      </c>
      <c r="V3" s="31">
        <v>8.1999999999999993</v>
      </c>
    </row>
    <row r="4" spans="1:22">
      <c r="A4" s="38" t="s">
        <v>250</v>
      </c>
      <c r="B4" s="43">
        <v>253081.60000000001</v>
      </c>
      <c r="C4" s="27">
        <v>4901.2</v>
      </c>
      <c r="D4" s="27">
        <v>3570.8</v>
      </c>
      <c r="E4" s="27">
        <v>6240</v>
      </c>
      <c r="F4" s="27">
        <v>1.9</v>
      </c>
      <c r="G4" s="27">
        <v>1.4</v>
      </c>
      <c r="H4" s="28">
        <v>2.5</v>
      </c>
      <c r="I4" s="43">
        <v>98625.8</v>
      </c>
      <c r="J4" s="27">
        <v>4014.2</v>
      </c>
      <c r="K4" s="27">
        <v>3194.5</v>
      </c>
      <c r="L4" s="27">
        <v>4938</v>
      </c>
      <c r="M4" s="27">
        <v>4.0999999999999996</v>
      </c>
      <c r="N4" s="27">
        <v>3.2</v>
      </c>
      <c r="O4" s="28">
        <v>5</v>
      </c>
      <c r="P4" s="34">
        <v>101638.5</v>
      </c>
      <c r="Q4" s="27">
        <v>5466.3</v>
      </c>
      <c r="R4" s="27">
        <v>4279.6000000000004</v>
      </c>
      <c r="S4" s="27">
        <v>6736.5</v>
      </c>
      <c r="T4" s="27">
        <v>5.4</v>
      </c>
      <c r="U4" s="27">
        <v>4.2</v>
      </c>
      <c r="V4" s="28">
        <v>6.6</v>
      </c>
    </row>
    <row r="5" spans="1:22">
      <c r="A5" s="39" t="s">
        <v>251</v>
      </c>
      <c r="B5" s="44">
        <v>257672.9</v>
      </c>
      <c r="C5" s="21">
        <v>5903.2</v>
      </c>
      <c r="D5" s="21">
        <v>4340.8</v>
      </c>
      <c r="E5" s="21">
        <v>7505.9</v>
      </c>
      <c r="F5" s="21">
        <v>2.2999999999999998</v>
      </c>
      <c r="G5" s="21">
        <v>1.7</v>
      </c>
      <c r="H5" s="22">
        <v>2.9</v>
      </c>
      <c r="I5" s="44">
        <v>85451.8</v>
      </c>
      <c r="J5" s="21">
        <v>4113.8999999999996</v>
      </c>
      <c r="K5" s="21">
        <v>3246.7</v>
      </c>
      <c r="L5" s="21">
        <v>5061.8999999999996</v>
      </c>
      <c r="M5" s="21">
        <v>4.8</v>
      </c>
      <c r="N5" s="21">
        <v>3.8</v>
      </c>
      <c r="O5" s="22">
        <v>5.9</v>
      </c>
      <c r="P5" s="35">
        <v>77698.2</v>
      </c>
      <c r="Q5" s="21">
        <v>4926</v>
      </c>
      <c r="R5" s="21">
        <v>3916.5</v>
      </c>
      <c r="S5" s="21">
        <v>6058.1</v>
      </c>
      <c r="T5" s="21">
        <v>6.3</v>
      </c>
      <c r="U5" s="21">
        <v>5</v>
      </c>
      <c r="V5" s="22">
        <v>7.8</v>
      </c>
    </row>
    <row r="6" spans="1:22">
      <c r="A6" s="39" t="s">
        <v>236</v>
      </c>
      <c r="B6" s="44">
        <v>310382</v>
      </c>
      <c r="C6" s="21">
        <v>9789.2999999999993</v>
      </c>
      <c r="D6" s="21">
        <v>7039.4</v>
      </c>
      <c r="E6" s="21">
        <v>12847.8</v>
      </c>
      <c r="F6" s="21">
        <v>3.2</v>
      </c>
      <c r="G6" s="21">
        <v>2.2999999999999998</v>
      </c>
      <c r="H6" s="22">
        <v>4.0999999999999996</v>
      </c>
      <c r="I6" s="44">
        <v>103115</v>
      </c>
      <c r="J6" s="21">
        <v>6665.9</v>
      </c>
      <c r="K6" s="21">
        <v>5154.8999999999996</v>
      </c>
      <c r="L6" s="21">
        <v>8410.4</v>
      </c>
      <c r="M6" s="21">
        <v>6.5</v>
      </c>
      <c r="N6" s="21">
        <v>5</v>
      </c>
      <c r="O6" s="22">
        <v>8.1999999999999993</v>
      </c>
      <c r="P6" s="35">
        <v>98316</v>
      </c>
      <c r="Q6" s="21">
        <v>8286.5</v>
      </c>
      <c r="R6" s="21">
        <v>6363.7</v>
      </c>
      <c r="S6" s="21">
        <v>10443.1</v>
      </c>
      <c r="T6" s="21">
        <v>8.4</v>
      </c>
      <c r="U6" s="21">
        <v>6.5</v>
      </c>
      <c r="V6" s="22">
        <v>10.6</v>
      </c>
    </row>
    <row r="7" spans="1:22">
      <c r="A7" s="39" t="s">
        <v>221</v>
      </c>
      <c r="B7" s="44">
        <v>302783</v>
      </c>
      <c r="C7" s="21">
        <v>10269.9</v>
      </c>
      <c r="D7" s="21">
        <v>7404.3</v>
      </c>
      <c r="E7" s="21">
        <v>13341.4</v>
      </c>
      <c r="F7" s="21">
        <v>3.4</v>
      </c>
      <c r="G7" s="21">
        <v>2.4</v>
      </c>
      <c r="H7" s="22">
        <v>4.4000000000000004</v>
      </c>
      <c r="I7" s="44">
        <v>108016</v>
      </c>
      <c r="J7" s="21">
        <v>7538</v>
      </c>
      <c r="K7" s="21">
        <v>5890.9</v>
      </c>
      <c r="L7" s="21">
        <v>9444.1</v>
      </c>
      <c r="M7" s="21">
        <v>7</v>
      </c>
      <c r="N7" s="21">
        <v>5.5</v>
      </c>
      <c r="O7" s="22">
        <v>8.6999999999999993</v>
      </c>
      <c r="P7" s="35">
        <v>105996</v>
      </c>
      <c r="Q7" s="21">
        <v>9606.6</v>
      </c>
      <c r="R7" s="21">
        <v>7462.1</v>
      </c>
      <c r="S7" s="21">
        <v>11922.9</v>
      </c>
      <c r="T7" s="21">
        <v>9.1</v>
      </c>
      <c r="U7" s="21">
        <v>7</v>
      </c>
      <c r="V7" s="22">
        <v>11.2</v>
      </c>
    </row>
    <row r="8" spans="1:22">
      <c r="A8" s="39" t="s">
        <v>247</v>
      </c>
      <c r="B8" s="44">
        <v>231972</v>
      </c>
      <c r="C8" s="21">
        <v>4977.8</v>
      </c>
      <c r="D8" s="21">
        <v>3636.1</v>
      </c>
      <c r="E8" s="21">
        <v>6377.6</v>
      </c>
      <c r="F8" s="21">
        <v>2.1</v>
      </c>
      <c r="G8" s="21">
        <v>1.6</v>
      </c>
      <c r="H8" s="22">
        <v>2.7</v>
      </c>
      <c r="I8" s="44">
        <v>84428</v>
      </c>
      <c r="J8" s="21">
        <v>3803.4</v>
      </c>
      <c r="K8" s="21">
        <v>3034.3</v>
      </c>
      <c r="L8" s="21">
        <v>4691.1000000000004</v>
      </c>
      <c r="M8" s="21">
        <v>4.5</v>
      </c>
      <c r="N8" s="21">
        <v>3.6</v>
      </c>
      <c r="O8" s="22">
        <v>5.6</v>
      </c>
      <c r="P8" s="35">
        <v>88910</v>
      </c>
      <c r="Q8" s="21">
        <v>5279</v>
      </c>
      <c r="R8" s="21">
        <v>4199.3</v>
      </c>
      <c r="S8" s="21">
        <v>6496.3</v>
      </c>
      <c r="T8" s="21">
        <v>5.9</v>
      </c>
      <c r="U8" s="21">
        <v>4.7</v>
      </c>
      <c r="V8" s="22">
        <v>7.3</v>
      </c>
    </row>
    <row r="9" spans="1:22">
      <c r="A9" s="39" t="s">
        <v>258</v>
      </c>
      <c r="B9" s="44">
        <v>474766.5</v>
      </c>
      <c r="C9" s="21">
        <v>7546</v>
      </c>
      <c r="D9" s="21">
        <v>5371.5</v>
      </c>
      <c r="E9" s="21">
        <v>9811.5</v>
      </c>
      <c r="F9" s="21">
        <v>1.6</v>
      </c>
      <c r="G9" s="21">
        <v>1.1000000000000001</v>
      </c>
      <c r="H9" s="22">
        <v>2.1</v>
      </c>
      <c r="I9" s="44">
        <v>164543.5</v>
      </c>
      <c r="J9" s="21">
        <v>5600.9</v>
      </c>
      <c r="K9" s="21">
        <v>4320.6000000000004</v>
      </c>
      <c r="L9" s="21">
        <v>7141.3</v>
      </c>
      <c r="M9" s="21">
        <v>3.4</v>
      </c>
      <c r="N9" s="21">
        <v>2.6</v>
      </c>
      <c r="O9" s="22">
        <v>4.3</v>
      </c>
      <c r="P9" s="35">
        <v>171429.3</v>
      </c>
      <c r="Q9" s="21">
        <v>7803.6</v>
      </c>
      <c r="R9" s="21">
        <v>5904.9</v>
      </c>
      <c r="S9" s="21">
        <v>9949</v>
      </c>
      <c r="T9" s="21">
        <v>4.5999999999999996</v>
      </c>
      <c r="U9" s="21">
        <v>3.4</v>
      </c>
      <c r="V9" s="22">
        <v>5.8</v>
      </c>
    </row>
    <row r="10" spans="1:22">
      <c r="A10" s="39" t="s">
        <v>248</v>
      </c>
      <c r="B10" s="44">
        <v>234892.1</v>
      </c>
      <c r="C10" s="21">
        <v>5023.7</v>
      </c>
      <c r="D10" s="21">
        <v>3693.5</v>
      </c>
      <c r="E10" s="21">
        <v>6398.6</v>
      </c>
      <c r="F10" s="21">
        <v>2.1</v>
      </c>
      <c r="G10" s="21">
        <v>1.6</v>
      </c>
      <c r="H10" s="22">
        <v>2.7</v>
      </c>
      <c r="I10" s="44">
        <v>84872.9</v>
      </c>
      <c r="J10" s="21">
        <v>3858.7</v>
      </c>
      <c r="K10" s="21">
        <v>3090.1</v>
      </c>
      <c r="L10" s="21">
        <v>4733.3</v>
      </c>
      <c r="M10" s="21">
        <v>4.5</v>
      </c>
      <c r="N10" s="21">
        <v>3.6</v>
      </c>
      <c r="O10" s="22">
        <v>5.6</v>
      </c>
      <c r="P10" s="35">
        <v>86154.4</v>
      </c>
      <c r="Q10" s="21">
        <v>5106.6000000000004</v>
      </c>
      <c r="R10" s="21">
        <v>4052.3</v>
      </c>
      <c r="S10" s="21">
        <v>6258.1</v>
      </c>
      <c r="T10" s="21">
        <v>5.9</v>
      </c>
      <c r="U10" s="21">
        <v>4.7</v>
      </c>
      <c r="V10" s="22">
        <v>7.3</v>
      </c>
    </row>
    <row r="11" spans="1:22">
      <c r="A11" s="39" t="s">
        <v>230</v>
      </c>
      <c r="B11" s="44">
        <v>667445</v>
      </c>
      <c r="C11" s="21">
        <v>18131.5</v>
      </c>
      <c r="D11" s="21">
        <v>13154.7</v>
      </c>
      <c r="E11" s="21">
        <v>23461.8</v>
      </c>
      <c r="F11" s="21">
        <v>2.7</v>
      </c>
      <c r="G11" s="21">
        <v>2</v>
      </c>
      <c r="H11" s="22">
        <v>3.5</v>
      </c>
      <c r="I11" s="44">
        <v>271625</v>
      </c>
      <c r="J11" s="21">
        <v>15400.2</v>
      </c>
      <c r="K11" s="21">
        <v>12237.2</v>
      </c>
      <c r="L11" s="21">
        <v>19047.8</v>
      </c>
      <c r="M11" s="21">
        <v>5.7</v>
      </c>
      <c r="N11" s="21">
        <v>4.5</v>
      </c>
      <c r="O11" s="22">
        <v>7</v>
      </c>
      <c r="P11" s="35">
        <v>258625</v>
      </c>
      <c r="Q11" s="21">
        <v>18885.400000000001</v>
      </c>
      <c r="R11" s="21">
        <v>14948.7</v>
      </c>
      <c r="S11" s="21">
        <v>23336</v>
      </c>
      <c r="T11" s="21">
        <v>7.3</v>
      </c>
      <c r="U11" s="21">
        <v>5.8</v>
      </c>
      <c r="V11" s="22">
        <v>9</v>
      </c>
    </row>
    <row r="12" spans="1:22">
      <c r="A12" s="39" t="s">
        <v>222</v>
      </c>
      <c r="B12" s="44">
        <v>159385</v>
      </c>
      <c r="C12" s="21">
        <v>4436</v>
      </c>
      <c r="D12" s="21">
        <v>3291.4</v>
      </c>
      <c r="E12" s="21">
        <v>5726.4</v>
      </c>
      <c r="F12" s="21">
        <v>2.8</v>
      </c>
      <c r="G12" s="21">
        <v>2.1</v>
      </c>
      <c r="H12" s="22">
        <v>3.6</v>
      </c>
      <c r="I12" s="44">
        <v>75407</v>
      </c>
      <c r="J12" s="21">
        <v>4341.7</v>
      </c>
      <c r="K12" s="21">
        <v>3361.6</v>
      </c>
      <c r="L12" s="21">
        <v>5473.1</v>
      </c>
      <c r="M12" s="21">
        <v>5.8</v>
      </c>
      <c r="N12" s="21">
        <v>4.5</v>
      </c>
      <c r="O12" s="22">
        <v>7.3</v>
      </c>
      <c r="P12" s="35">
        <v>76795</v>
      </c>
      <c r="Q12" s="21">
        <v>5818.1</v>
      </c>
      <c r="R12" s="21">
        <v>4605.8999999999996</v>
      </c>
      <c r="S12" s="21">
        <v>7183.4</v>
      </c>
      <c r="T12" s="21">
        <v>7.6</v>
      </c>
      <c r="U12" s="21">
        <v>6</v>
      </c>
      <c r="V12" s="22">
        <v>9.4</v>
      </c>
    </row>
    <row r="13" spans="1:22">
      <c r="A13" s="39" t="s">
        <v>245</v>
      </c>
      <c r="B13" s="44">
        <v>240923</v>
      </c>
      <c r="C13" s="21">
        <v>5515.5</v>
      </c>
      <c r="D13" s="21">
        <v>4061.7</v>
      </c>
      <c r="E13" s="21">
        <v>7022.7</v>
      </c>
      <c r="F13" s="21">
        <v>2.2999999999999998</v>
      </c>
      <c r="G13" s="21">
        <v>1.7</v>
      </c>
      <c r="H13" s="22">
        <v>2.9</v>
      </c>
      <c r="I13" s="44">
        <v>88621</v>
      </c>
      <c r="J13" s="21">
        <v>4254</v>
      </c>
      <c r="K13" s="21">
        <v>3349.4</v>
      </c>
      <c r="L13" s="21">
        <v>5228.3</v>
      </c>
      <c r="M13" s="21">
        <v>4.8</v>
      </c>
      <c r="N13" s="21">
        <v>3.8</v>
      </c>
      <c r="O13" s="22">
        <v>5.9</v>
      </c>
      <c r="P13" s="35">
        <v>92787</v>
      </c>
      <c r="Q13" s="21">
        <v>5839.7</v>
      </c>
      <c r="R13" s="21">
        <v>4658.7</v>
      </c>
      <c r="S13" s="21">
        <v>7165.7</v>
      </c>
      <c r="T13" s="21">
        <v>6.3</v>
      </c>
      <c r="U13" s="21">
        <v>5</v>
      </c>
      <c r="V13" s="22">
        <v>7.7</v>
      </c>
    </row>
    <row r="14" spans="1:22">
      <c r="A14" s="39" t="s">
        <v>243</v>
      </c>
      <c r="B14" s="44">
        <v>291122</v>
      </c>
      <c r="C14" s="21">
        <v>7092.4</v>
      </c>
      <c r="D14" s="21">
        <v>5215.6000000000004</v>
      </c>
      <c r="E14" s="21">
        <v>9044.7000000000007</v>
      </c>
      <c r="F14" s="21">
        <v>2.4</v>
      </c>
      <c r="G14" s="21">
        <v>1.8</v>
      </c>
      <c r="H14" s="22">
        <v>3.1</v>
      </c>
      <c r="I14" s="44">
        <v>116073</v>
      </c>
      <c r="J14" s="21">
        <v>5850.3</v>
      </c>
      <c r="K14" s="21">
        <v>4621.1000000000004</v>
      </c>
      <c r="L14" s="21">
        <v>7195.7</v>
      </c>
      <c r="M14" s="21">
        <v>5</v>
      </c>
      <c r="N14" s="21">
        <v>4</v>
      </c>
      <c r="O14" s="22">
        <v>6.2</v>
      </c>
      <c r="P14" s="35">
        <v>114464</v>
      </c>
      <c r="Q14" s="21">
        <v>7629.2</v>
      </c>
      <c r="R14" s="21">
        <v>6106.3</v>
      </c>
      <c r="S14" s="21">
        <v>9358.7999999999993</v>
      </c>
      <c r="T14" s="21">
        <v>6.7</v>
      </c>
      <c r="U14" s="21">
        <v>5.3</v>
      </c>
      <c r="V14" s="22">
        <v>8.1999999999999993</v>
      </c>
    </row>
    <row r="15" spans="1:22">
      <c r="A15" s="39" t="s">
        <v>226</v>
      </c>
      <c r="B15" s="44">
        <v>325987</v>
      </c>
      <c r="C15" s="21">
        <v>7994.1</v>
      </c>
      <c r="D15" s="21">
        <v>5911.1</v>
      </c>
      <c r="E15" s="21">
        <v>10177.200000000001</v>
      </c>
      <c r="F15" s="21">
        <v>2.5</v>
      </c>
      <c r="G15" s="21">
        <v>1.8</v>
      </c>
      <c r="H15" s="22">
        <v>3.1</v>
      </c>
      <c r="I15" s="44">
        <v>150726</v>
      </c>
      <c r="J15" s="21">
        <v>7619.2</v>
      </c>
      <c r="K15" s="21">
        <v>6045.3</v>
      </c>
      <c r="L15" s="21">
        <v>9418.4</v>
      </c>
      <c r="M15" s="21">
        <v>5.0999999999999996</v>
      </c>
      <c r="N15" s="21">
        <v>4</v>
      </c>
      <c r="O15" s="22">
        <v>6.2</v>
      </c>
      <c r="P15" s="35">
        <v>160575</v>
      </c>
      <c r="Q15" s="21">
        <v>10643.6</v>
      </c>
      <c r="R15" s="21">
        <v>8516.4</v>
      </c>
      <c r="S15" s="21">
        <v>13032.2</v>
      </c>
      <c r="T15" s="21">
        <v>6.6</v>
      </c>
      <c r="U15" s="21">
        <v>5.3</v>
      </c>
      <c r="V15" s="22">
        <v>8.1</v>
      </c>
    </row>
    <row r="16" spans="1:22">
      <c r="A16" s="39" t="s">
        <v>237</v>
      </c>
      <c r="B16" s="44">
        <v>207600</v>
      </c>
      <c r="C16" s="21">
        <v>4430.7</v>
      </c>
      <c r="D16" s="21">
        <v>3244.2</v>
      </c>
      <c r="E16" s="21">
        <v>5642.2</v>
      </c>
      <c r="F16" s="21">
        <v>2.1</v>
      </c>
      <c r="G16" s="21">
        <v>1.6</v>
      </c>
      <c r="H16" s="22">
        <v>2.7</v>
      </c>
      <c r="I16" s="44">
        <v>97987</v>
      </c>
      <c r="J16" s="21">
        <v>4365.1000000000004</v>
      </c>
      <c r="K16" s="21">
        <v>3478.5</v>
      </c>
      <c r="L16" s="21">
        <v>5362.1</v>
      </c>
      <c r="M16" s="21">
        <v>4.5</v>
      </c>
      <c r="N16" s="21">
        <v>3.5</v>
      </c>
      <c r="O16" s="22">
        <v>5.5</v>
      </c>
      <c r="P16" s="35">
        <v>109910</v>
      </c>
      <c r="Q16" s="21">
        <v>6465.5</v>
      </c>
      <c r="R16" s="21">
        <v>5119.3</v>
      </c>
      <c r="S16" s="21">
        <v>7931</v>
      </c>
      <c r="T16" s="21">
        <v>5.9</v>
      </c>
      <c r="U16" s="21">
        <v>4.7</v>
      </c>
      <c r="V16" s="22">
        <v>7.2</v>
      </c>
    </row>
    <row r="17" spans="1:22">
      <c r="A17" s="39" t="s">
        <v>260</v>
      </c>
      <c r="B17" s="44">
        <v>204605.2</v>
      </c>
      <c r="C17" s="21">
        <v>3599</v>
      </c>
      <c r="D17" s="21">
        <v>2590.9</v>
      </c>
      <c r="E17" s="21">
        <v>4638.8</v>
      </c>
      <c r="F17" s="21">
        <v>1.8</v>
      </c>
      <c r="G17" s="21">
        <v>1.3</v>
      </c>
      <c r="H17" s="22">
        <v>2.2999999999999998</v>
      </c>
      <c r="I17" s="44">
        <v>65018.2</v>
      </c>
      <c r="J17" s="21">
        <v>2405.3000000000002</v>
      </c>
      <c r="K17" s="21">
        <v>1847.5</v>
      </c>
      <c r="L17" s="21">
        <v>3053</v>
      </c>
      <c r="M17" s="21">
        <v>3.7</v>
      </c>
      <c r="N17" s="21">
        <v>2.8</v>
      </c>
      <c r="O17" s="22">
        <v>4.7</v>
      </c>
      <c r="P17" s="35">
        <v>66070.399999999994</v>
      </c>
      <c r="Q17" s="21">
        <v>3115.6</v>
      </c>
      <c r="R17" s="21">
        <v>2383.6999999999998</v>
      </c>
      <c r="S17" s="21">
        <v>3971.6</v>
      </c>
      <c r="T17" s="21">
        <v>4.7</v>
      </c>
      <c r="U17" s="21">
        <v>3.6</v>
      </c>
      <c r="V17" s="22">
        <v>6</v>
      </c>
    </row>
    <row r="18" spans="1:22">
      <c r="A18" s="39" t="s">
        <v>252</v>
      </c>
      <c r="B18" s="44">
        <v>176672</v>
      </c>
      <c r="C18" s="21">
        <v>3428.1</v>
      </c>
      <c r="D18" s="21">
        <v>2498.1</v>
      </c>
      <c r="E18" s="21">
        <v>4361.6000000000004</v>
      </c>
      <c r="F18" s="21">
        <v>1.9</v>
      </c>
      <c r="G18" s="21">
        <v>1.4</v>
      </c>
      <c r="H18" s="22">
        <v>2.5</v>
      </c>
      <c r="I18" s="44">
        <v>72615</v>
      </c>
      <c r="J18" s="21">
        <v>2961.1</v>
      </c>
      <c r="K18" s="21">
        <v>2351.6999999999998</v>
      </c>
      <c r="L18" s="21">
        <v>3657.1</v>
      </c>
      <c r="M18" s="21">
        <v>4.0999999999999996</v>
      </c>
      <c r="N18" s="21">
        <v>3.2</v>
      </c>
      <c r="O18" s="22">
        <v>5</v>
      </c>
      <c r="P18" s="35">
        <v>75421</v>
      </c>
      <c r="Q18" s="21">
        <v>4070.5</v>
      </c>
      <c r="R18" s="21">
        <v>3191.8</v>
      </c>
      <c r="S18" s="21">
        <v>5043.3</v>
      </c>
      <c r="T18" s="21">
        <v>5.4</v>
      </c>
      <c r="U18" s="21">
        <v>4.2</v>
      </c>
      <c r="V18" s="22">
        <v>6.7</v>
      </c>
    </row>
    <row r="19" spans="1:22">
      <c r="A19" s="39" t="s">
        <v>233</v>
      </c>
      <c r="B19" s="44">
        <v>698041</v>
      </c>
      <c r="C19" s="21">
        <v>20870.7</v>
      </c>
      <c r="D19" s="21">
        <v>15119.5</v>
      </c>
      <c r="E19" s="21">
        <v>26987.7</v>
      </c>
      <c r="F19" s="21">
        <v>3</v>
      </c>
      <c r="G19" s="21">
        <v>2.2000000000000002</v>
      </c>
      <c r="H19" s="22">
        <v>3.9</v>
      </c>
      <c r="I19" s="44">
        <v>244508</v>
      </c>
      <c r="J19" s="21">
        <v>15115.3</v>
      </c>
      <c r="K19" s="21">
        <v>11890.6</v>
      </c>
      <c r="L19" s="21">
        <v>18817.8</v>
      </c>
      <c r="M19" s="21">
        <v>6.2</v>
      </c>
      <c r="N19" s="21">
        <v>4.9000000000000004</v>
      </c>
      <c r="O19" s="22">
        <v>7.7</v>
      </c>
      <c r="P19" s="35">
        <v>226924</v>
      </c>
      <c r="Q19" s="21">
        <v>18267.7</v>
      </c>
      <c r="R19" s="21">
        <v>14365.8</v>
      </c>
      <c r="S19" s="21">
        <v>22560.2</v>
      </c>
      <c r="T19" s="21">
        <v>8.1</v>
      </c>
      <c r="U19" s="21">
        <v>6.3</v>
      </c>
      <c r="V19" s="22">
        <v>9.9</v>
      </c>
    </row>
    <row r="20" spans="1:22">
      <c r="A20" s="39" t="s">
        <v>241</v>
      </c>
      <c r="B20" s="44">
        <v>478888.3</v>
      </c>
      <c r="C20" s="21">
        <v>10411.299999999999</v>
      </c>
      <c r="D20" s="21">
        <v>7638.8</v>
      </c>
      <c r="E20" s="21">
        <v>13293.4</v>
      </c>
      <c r="F20" s="21">
        <v>2.2000000000000002</v>
      </c>
      <c r="G20" s="21">
        <v>1.6</v>
      </c>
      <c r="H20" s="22">
        <v>2.8</v>
      </c>
      <c r="I20" s="44">
        <v>194914.9</v>
      </c>
      <c r="J20" s="21">
        <v>8906.6</v>
      </c>
      <c r="K20" s="21">
        <v>7110.5</v>
      </c>
      <c r="L20" s="21">
        <v>10921.2</v>
      </c>
      <c r="M20" s="21">
        <v>4.5999999999999996</v>
      </c>
      <c r="N20" s="21">
        <v>3.6</v>
      </c>
      <c r="O20" s="22">
        <v>5.6</v>
      </c>
      <c r="P20" s="35">
        <v>208086.2</v>
      </c>
      <c r="Q20" s="21">
        <v>12442.4</v>
      </c>
      <c r="R20" s="21">
        <v>9916.9</v>
      </c>
      <c r="S20" s="21">
        <v>15229.9</v>
      </c>
      <c r="T20" s="21">
        <v>6</v>
      </c>
      <c r="U20" s="21">
        <v>4.8</v>
      </c>
      <c r="V20" s="22">
        <v>7.3</v>
      </c>
    </row>
    <row r="21" spans="1:22">
      <c r="A21" s="39" t="s">
        <v>242</v>
      </c>
      <c r="B21" s="44">
        <v>217499</v>
      </c>
      <c r="C21" s="21">
        <v>4842.8</v>
      </c>
      <c r="D21" s="21">
        <v>3565</v>
      </c>
      <c r="E21" s="21">
        <v>6164.3</v>
      </c>
      <c r="F21" s="21">
        <v>2.2000000000000002</v>
      </c>
      <c r="G21" s="21">
        <v>1.6</v>
      </c>
      <c r="H21" s="22">
        <v>2.8</v>
      </c>
      <c r="I21" s="44">
        <v>96094</v>
      </c>
      <c r="J21" s="21">
        <v>4483.8999999999996</v>
      </c>
      <c r="K21" s="21">
        <v>3551</v>
      </c>
      <c r="L21" s="21">
        <v>5503.8</v>
      </c>
      <c r="M21" s="21">
        <v>4.7</v>
      </c>
      <c r="N21" s="21">
        <v>3.7</v>
      </c>
      <c r="O21" s="22">
        <v>5.7</v>
      </c>
      <c r="P21" s="35">
        <v>100973</v>
      </c>
      <c r="Q21" s="21">
        <v>6201.4</v>
      </c>
      <c r="R21" s="21">
        <v>4933.7</v>
      </c>
      <c r="S21" s="21">
        <v>7624.9</v>
      </c>
      <c r="T21" s="21">
        <v>6.1</v>
      </c>
      <c r="U21" s="21">
        <v>4.9000000000000004</v>
      </c>
      <c r="V21" s="22">
        <v>7.6</v>
      </c>
    </row>
    <row r="22" spans="1:22">
      <c r="A22" s="39" t="s">
        <v>255</v>
      </c>
      <c r="B22" s="44">
        <v>402225.9</v>
      </c>
      <c r="C22" s="21">
        <v>7568.8</v>
      </c>
      <c r="D22" s="21">
        <v>5452.6</v>
      </c>
      <c r="E22" s="21">
        <v>9678</v>
      </c>
      <c r="F22" s="21">
        <v>1.9</v>
      </c>
      <c r="G22" s="21">
        <v>1.4</v>
      </c>
      <c r="H22" s="22">
        <v>2.4</v>
      </c>
      <c r="I22" s="44">
        <v>134968.1</v>
      </c>
      <c r="J22" s="21">
        <v>5431.6</v>
      </c>
      <c r="K22" s="21">
        <v>4225.3</v>
      </c>
      <c r="L22" s="21">
        <v>6752.7</v>
      </c>
      <c r="M22" s="21">
        <v>4</v>
      </c>
      <c r="N22" s="21">
        <v>3.1</v>
      </c>
      <c r="O22" s="22">
        <v>5</v>
      </c>
      <c r="P22" s="35">
        <v>139298.6</v>
      </c>
      <c r="Q22" s="21">
        <v>7473.4</v>
      </c>
      <c r="R22" s="21">
        <v>5849.5</v>
      </c>
      <c r="S22" s="21">
        <v>9283.6</v>
      </c>
      <c r="T22" s="21">
        <v>5.4</v>
      </c>
      <c r="U22" s="21">
        <v>4.2</v>
      </c>
      <c r="V22" s="22">
        <v>6.7</v>
      </c>
    </row>
    <row r="23" spans="1:22">
      <c r="A23" s="39" t="s">
        <v>234</v>
      </c>
      <c r="B23" s="44">
        <v>459445.2</v>
      </c>
      <c r="C23" s="21">
        <v>10964.5</v>
      </c>
      <c r="D23" s="21">
        <v>8077</v>
      </c>
      <c r="E23" s="21">
        <v>13990.6</v>
      </c>
      <c r="F23" s="21">
        <v>2.4</v>
      </c>
      <c r="G23" s="21">
        <v>1.8</v>
      </c>
      <c r="H23" s="22">
        <v>3</v>
      </c>
      <c r="I23" s="44">
        <v>202054.1</v>
      </c>
      <c r="J23" s="21">
        <v>9808.2999999999993</v>
      </c>
      <c r="K23" s="21">
        <v>7883.2</v>
      </c>
      <c r="L23" s="21">
        <v>11980.3</v>
      </c>
      <c r="M23" s="21">
        <v>4.9000000000000004</v>
      </c>
      <c r="N23" s="21">
        <v>3.9</v>
      </c>
      <c r="O23" s="22">
        <v>5.9</v>
      </c>
      <c r="P23" s="35">
        <v>199987.8</v>
      </c>
      <c r="Q23" s="21">
        <v>12680.3</v>
      </c>
      <c r="R23" s="21">
        <v>10128.1</v>
      </c>
      <c r="S23" s="21">
        <v>15507.9</v>
      </c>
      <c r="T23" s="21">
        <v>6.3</v>
      </c>
      <c r="U23" s="21">
        <v>5.0999999999999996</v>
      </c>
      <c r="V23" s="22">
        <v>7.8</v>
      </c>
    </row>
    <row r="24" spans="1:22">
      <c r="A24" s="39" t="s">
        <v>240</v>
      </c>
      <c r="B24" s="44">
        <v>492806</v>
      </c>
      <c r="C24" s="21">
        <v>11920</v>
      </c>
      <c r="D24" s="21">
        <v>8791.4</v>
      </c>
      <c r="E24" s="21">
        <v>15167.7</v>
      </c>
      <c r="F24" s="21">
        <v>2.4</v>
      </c>
      <c r="G24" s="21">
        <v>1.8</v>
      </c>
      <c r="H24" s="22">
        <v>3.1</v>
      </c>
      <c r="I24" s="44">
        <v>188346</v>
      </c>
      <c r="J24" s="21">
        <v>9642.4</v>
      </c>
      <c r="K24" s="21">
        <v>7647.5</v>
      </c>
      <c r="L24" s="21">
        <v>11867.6</v>
      </c>
      <c r="M24" s="21">
        <v>5.0999999999999996</v>
      </c>
      <c r="N24" s="21">
        <v>4.0999999999999996</v>
      </c>
      <c r="O24" s="22">
        <v>6.3</v>
      </c>
      <c r="P24" s="35">
        <v>195687</v>
      </c>
      <c r="Q24" s="21">
        <v>13098.6</v>
      </c>
      <c r="R24" s="21">
        <v>10500</v>
      </c>
      <c r="S24" s="21">
        <v>16071.2</v>
      </c>
      <c r="T24" s="21">
        <v>6.7</v>
      </c>
      <c r="U24" s="21">
        <v>5.4</v>
      </c>
      <c r="V24" s="22">
        <v>8.1999999999999993</v>
      </c>
    </row>
    <row r="25" spans="1:22">
      <c r="A25" s="39" t="s">
        <v>231</v>
      </c>
      <c r="B25" s="44">
        <v>462469.9</v>
      </c>
      <c r="C25" s="21">
        <v>12427.3</v>
      </c>
      <c r="D25" s="21">
        <v>9082.5</v>
      </c>
      <c r="E25" s="21">
        <v>15913.8</v>
      </c>
      <c r="F25" s="21">
        <v>2.7</v>
      </c>
      <c r="G25" s="21">
        <v>2</v>
      </c>
      <c r="H25" s="22">
        <v>3.4</v>
      </c>
      <c r="I25" s="44">
        <v>190472</v>
      </c>
      <c r="J25" s="21">
        <v>10455.799999999999</v>
      </c>
      <c r="K25" s="21">
        <v>8330.2999999999993</v>
      </c>
      <c r="L25" s="21">
        <v>12873.7</v>
      </c>
      <c r="M25" s="21">
        <v>5.5</v>
      </c>
      <c r="N25" s="21">
        <v>4.4000000000000004</v>
      </c>
      <c r="O25" s="22">
        <v>6.8</v>
      </c>
      <c r="P25" s="35">
        <v>185220.5</v>
      </c>
      <c r="Q25" s="21">
        <v>13284.3</v>
      </c>
      <c r="R25" s="21">
        <v>10617.5</v>
      </c>
      <c r="S25" s="21">
        <v>16306</v>
      </c>
      <c r="T25" s="21">
        <v>7.2</v>
      </c>
      <c r="U25" s="21">
        <v>5.7</v>
      </c>
      <c r="V25" s="22">
        <v>8.8000000000000007</v>
      </c>
    </row>
    <row r="26" spans="1:22">
      <c r="A26" s="39" t="s">
        <v>253</v>
      </c>
      <c r="B26" s="44">
        <v>286509</v>
      </c>
      <c r="C26" s="21">
        <v>6261.6</v>
      </c>
      <c r="D26" s="21">
        <v>4589</v>
      </c>
      <c r="E26" s="21">
        <v>7981.9</v>
      </c>
      <c r="F26" s="21">
        <v>2.2000000000000002</v>
      </c>
      <c r="G26" s="21">
        <v>1.6</v>
      </c>
      <c r="H26" s="22">
        <v>2.8</v>
      </c>
      <c r="I26" s="44">
        <v>110231</v>
      </c>
      <c r="J26" s="21">
        <v>4939.6000000000004</v>
      </c>
      <c r="K26" s="21">
        <v>3882.2</v>
      </c>
      <c r="L26" s="21">
        <v>6129.4</v>
      </c>
      <c r="M26" s="21">
        <v>4.5</v>
      </c>
      <c r="N26" s="21">
        <v>3.5</v>
      </c>
      <c r="O26" s="22">
        <v>5.6</v>
      </c>
      <c r="P26" s="35">
        <v>104690</v>
      </c>
      <c r="Q26" s="21">
        <v>6004.8</v>
      </c>
      <c r="R26" s="21">
        <v>4731.2</v>
      </c>
      <c r="S26" s="21">
        <v>7459.9</v>
      </c>
      <c r="T26" s="21">
        <v>5.7</v>
      </c>
      <c r="U26" s="21">
        <v>4.5</v>
      </c>
      <c r="V26" s="22">
        <v>7.1</v>
      </c>
    </row>
    <row r="27" spans="1:22">
      <c r="A27" s="39" t="s">
        <v>227</v>
      </c>
      <c r="B27" s="44">
        <v>210217</v>
      </c>
      <c r="C27" s="21">
        <v>5518.9</v>
      </c>
      <c r="D27" s="21">
        <v>4072.3</v>
      </c>
      <c r="E27" s="21">
        <v>7012.3</v>
      </c>
      <c r="F27" s="21">
        <v>2.6</v>
      </c>
      <c r="G27" s="21">
        <v>1.9</v>
      </c>
      <c r="H27" s="22">
        <v>3.3</v>
      </c>
      <c r="I27" s="44">
        <v>94538</v>
      </c>
      <c r="J27" s="21">
        <v>5212.3</v>
      </c>
      <c r="K27" s="21">
        <v>4138.1000000000004</v>
      </c>
      <c r="L27" s="21">
        <v>6461.2</v>
      </c>
      <c r="M27" s="21">
        <v>5.5</v>
      </c>
      <c r="N27" s="21">
        <v>4.4000000000000004</v>
      </c>
      <c r="O27" s="22">
        <v>6.8</v>
      </c>
      <c r="P27" s="35">
        <v>96070</v>
      </c>
      <c r="Q27" s="21">
        <v>6855.8</v>
      </c>
      <c r="R27" s="21">
        <v>5498.3</v>
      </c>
      <c r="S27" s="21">
        <v>8427.2000000000007</v>
      </c>
      <c r="T27" s="21">
        <v>7.1</v>
      </c>
      <c r="U27" s="21">
        <v>5.7</v>
      </c>
      <c r="V27" s="22">
        <v>8.8000000000000007</v>
      </c>
    </row>
    <row r="28" spans="1:22">
      <c r="A28" s="39" t="s">
        <v>249</v>
      </c>
      <c r="B28" s="44">
        <v>317361</v>
      </c>
      <c r="C28" s="21">
        <v>7225.8</v>
      </c>
      <c r="D28" s="21">
        <v>5329.9</v>
      </c>
      <c r="E28" s="21">
        <v>9204.1</v>
      </c>
      <c r="F28" s="21">
        <v>2.2999999999999998</v>
      </c>
      <c r="G28" s="21">
        <v>1.7</v>
      </c>
      <c r="H28" s="22">
        <v>2.9</v>
      </c>
      <c r="I28" s="44">
        <v>116849</v>
      </c>
      <c r="J28" s="21">
        <v>5564.6</v>
      </c>
      <c r="K28" s="21">
        <v>4383.6000000000004</v>
      </c>
      <c r="L28" s="21">
        <v>6877.8</v>
      </c>
      <c r="M28" s="21">
        <v>4.8</v>
      </c>
      <c r="N28" s="21">
        <v>3.8</v>
      </c>
      <c r="O28" s="22">
        <v>5.9</v>
      </c>
      <c r="P28" s="35">
        <v>125026</v>
      </c>
      <c r="Q28" s="21">
        <v>7769.3</v>
      </c>
      <c r="R28" s="21">
        <v>6167</v>
      </c>
      <c r="S28" s="21">
        <v>9576.5</v>
      </c>
      <c r="T28" s="21">
        <v>6.2</v>
      </c>
      <c r="U28" s="21">
        <v>4.9000000000000004</v>
      </c>
      <c r="V28" s="22">
        <v>7.7</v>
      </c>
    </row>
    <row r="29" spans="1:22">
      <c r="A29" s="39" t="s">
        <v>223</v>
      </c>
      <c r="B29" s="44">
        <v>275119.2</v>
      </c>
      <c r="C29" s="21">
        <v>7104.4</v>
      </c>
      <c r="D29" s="21">
        <v>5236.8</v>
      </c>
      <c r="E29" s="21">
        <v>9072.9</v>
      </c>
      <c r="F29" s="21">
        <v>2.6</v>
      </c>
      <c r="G29" s="21">
        <v>1.9</v>
      </c>
      <c r="H29" s="22">
        <v>3.3</v>
      </c>
      <c r="I29" s="44">
        <v>128370.8</v>
      </c>
      <c r="J29" s="21">
        <v>6857.9</v>
      </c>
      <c r="K29" s="21">
        <v>5442.2</v>
      </c>
      <c r="L29" s="21">
        <v>8511.2999999999993</v>
      </c>
      <c r="M29" s="21">
        <v>5.3</v>
      </c>
      <c r="N29" s="21">
        <v>4.2</v>
      </c>
      <c r="O29" s="22">
        <v>6.6</v>
      </c>
      <c r="P29" s="35">
        <v>139691.4</v>
      </c>
      <c r="Q29" s="21">
        <v>9726</v>
      </c>
      <c r="R29" s="21">
        <v>7770.3</v>
      </c>
      <c r="S29" s="21">
        <v>11930</v>
      </c>
      <c r="T29" s="21">
        <v>7</v>
      </c>
      <c r="U29" s="21">
        <v>5.6</v>
      </c>
      <c r="V29" s="22">
        <v>8.5</v>
      </c>
    </row>
    <row r="30" spans="1:22">
      <c r="A30" s="39" t="s">
        <v>254</v>
      </c>
      <c r="B30" s="44">
        <v>346880</v>
      </c>
      <c r="C30" s="21">
        <v>8250.5</v>
      </c>
      <c r="D30" s="21">
        <v>6021.5</v>
      </c>
      <c r="E30" s="21">
        <v>10623.5</v>
      </c>
      <c r="F30" s="21">
        <v>2.4</v>
      </c>
      <c r="G30" s="21">
        <v>1.7</v>
      </c>
      <c r="H30" s="22">
        <v>3.1</v>
      </c>
      <c r="I30" s="44">
        <v>100087</v>
      </c>
      <c r="J30" s="21">
        <v>4955.3</v>
      </c>
      <c r="K30" s="21">
        <v>3890.7</v>
      </c>
      <c r="L30" s="21">
        <v>6175.2</v>
      </c>
      <c r="M30" s="21">
        <v>5</v>
      </c>
      <c r="N30" s="21">
        <v>3.9</v>
      </c>
      <c r="O30" s="22">
        <v>6.2</v>
      </c>
      <c r="P30" s="35">
        <v>87700</v>
      </c>
      <c r="Q30" s="21">
        <v>5808.6</v>
      </c>
      <c r="R30" s="21">
        <v>4616</v>
      </c>
      <c r="S30" s="21">
        <v>7159.8</v>
      </c>
      <c r="T30" s="21">
        <v>6.6</v>
      </c>
      <c r="U30" s="21">
        <v>5.3</v>
      </c>
      <c r="V30" s="22">
        <v>8.1999999999999993</v>
      </c>
    </row>
    <row r="31" spans="1:22">
      <c r="A31" s="39" t="s">
        <v>224</v>
      </c>
      <c r="B31" s="44">
        <v>787622.9</v>
      </c>
      <c r="C31" s="21">
        <v>23169.200000000001</v>
      </c>
      <c r="D31" s="21">
        <v>16928.8</v>
      </c>
      <c r="E31" s="21">
        <v>29798</v>
      </c>
      <c r="F31" s="21">
        <v>2.9</v>
      </c>
      <c r="G31" s="21">
        <v>2.1</v>
      </c>
      <c r="H31" s="22">
        <v>3.8</v>
      </c>
      <c r="I31" s="44">
        <v>344258.2</v>
      </c>
      <c r="J31" s="21">
        <v>20877.900000000001</v>
      </c>
      <c r="K31" s="21">
        <v>16520.400000000001</v>
      </c>
      <c r="L31" s="21">
        <v>25898.5</v>
      </c>
      <c r="M31" s="21">
        <v>6.1</v>
      </c>
      <c r="N31" s="21">
        <v>4.8</v>
      </c>
      <c r="O31" s="22">
        <v>7.5</v>
      </c>
      <c r="P31" s="35">
        <v>312162.40000000002</v>
      </c>
      <c r="Q31" s="21">
        <v>24823.9</v>
      </c>
      <c r="R31" s="21">
        <v>19646.5</v>
      </c>
      <c r="S31" s="21">
        <v>30505.1</v>
      </c>
      <c r="T31" s="21">
        <v>8</v>
      </c>
      <c r="U31" s="21">
        <v>6.3</v>
      </c>
      <c r="V31" s="22">
        <v>9.8000000000000007</v>
      </c>
    </row>
    <row r="32" spans="1:22">
      <c r="A32" s="39" t="s">
        <v>256</v>
      </c>
      <c r="B32" s="44">
        <v>441445</v>
      </c>
      <c r="C32" s="21">
        <v>12555.3</v>
      </c>
      <c r="D32" s="21">
        <v>9176.2999999999993</v>
      </c>
      <c r="E32" s="21">
        <v>16316.1</v>
      </c>
      <c r="F32" s="21">
        <v>2.8</v>
      </c>
      <c r="G32" s="21">
        <v>2.1</v>
      </c>
      <c r="H32" s="22">
        <v>3.7</v>
      </c>
      <c r="I32" s="44">
        <v>117111</v>
      </c>
      <c r="J32" s="21">
        <v>6882.7</v>
      </c>
      <c r="K32" s="21">
        <v>5302.4</v>
      </c>
      <c r="L32" s="21">
        <v>8756.4</v>
      </c>
      <c r="M32" s="21">
        <v>5.9</v>
      </c>
      <c r="N32" s="21">
        <v>4.5</v>
      </c>
      <c r="O32" s="22">
        <v>7.5</v>
      </c>
      <c r="P32" s="35">
        <v>91408</v>
      </c>
      <c r="Q32" s="21">
        <v>6984.5</v>
      </c>
      <c r="R32" s="21">
        <v>5482.8</v>
      </c>
      <c r="S32" s="21">
        <v>8699.2999999999993</v>
      </c>
      <c r="T32" s="21">
        <v>7.6</v>
      </c>
      <c r="U32" s="21">
        <v>6</v>
      </c>
      <c r="V32" s="22">
        <v>9.5</v>
      </c>
    </row>
    <row r="33" spans="1:22">
      <c r="A33" s="39" t="s">
        <v>259</v>
      </c>
      <c r="B33" s="44">
        <v>522440</v>
      </c>
      <c r="C33" s="21">
        <v>12124.4</v>
      </c>
      <c r="D33" s="21">
        <v>8897.4</v>
      </c>
      <c r="E33" s="21">
        <v>15642.7</v>
      </c>
      <c r="F33" s="21">
        <v>2.2999999999999998</v>
      </c>
      <c r="G33" s="21">
        <v>1.7</v>
      </c>
      <c r="H33" s="22">
        <v>3</v>
      </c>
      <c r="I33" s="44">
        <v>154240</v>
      </c>
      <c r="J33" s="21">
        <v>7544.7</v>
      </c>
      <c r="K33" s="21">
        <v>5827.4</v>
      </c>
      <c r="L33" s="21">
        <v>9492.4</v>
      </c>
      <c r="M33" s="21">
        <v>4.9000000000000004</v>
      </c>
      <c r="N33" s="21">
        <v>3.8</v>
      </c>
      <c r="O33" s="22">
        <v>6.2</v>
      </c>
      <c r="P33" s="35">
        <v>129102</v>
      </c>
      <c r="Q33" s="21">
        <v>8403.1</v>
      </c>
      <c r="R33" s="21">
        <v>6674.1</v>
      </c>
      <c r="S33" s="21">
        <v>10380.200000000001</v>
      </c>
      <c r="T33" s="21">
        <v>6.5</v>
      </c>
      <c r="U33" s="21">
        <v>5.2</v>
      </c>
      <c r="V33" s="22">
        <v>8</v>
      </c>
    </row>
    <row r="34" spans="1:22">
      <c r="A34" s="39" t="s">
        <v>244</v>
      </c>
      <c r="B34" s="44">
        <v>209518</v>
      </c>
      <c r="C34" s="21">
        <v>4824.1000000000004</v>
      </c>
      <c r="D34" s="21">
        <v>3561.5</v>
      </c>
      <c r="E34" s="21">
        <v>6144.7</v>
      </c>
      <c r="F34" s="21">
        <v>2.2999999999999998</v>
      </c>
      <c r="G34" s="21">
        <v>1.7</v>
      </c>
      <c r="H34" s="22">
        <v>2.9</v>
      </c>
      <c r="I34" s="44">
        <v>74246</v>
      </c>
      <c r="J34" s="21">
        <v>3618.9</v>
      </c>
      <c r="K34" s="21">
        <v>2888.5</v>
      </c>
      <c r="L34" s="21">
        <v>4436.7</v>
      </c>
      <c r="M34" s="21">
        <v>4.9000000000000004</v>
      </c>
      <c r="N34" s="21">
        <v>3.9</v>
      </c>
      <c r="O34" s="22">
        <v>6</v>
      </c>
      <c r="P34" s="35">
        <v>71577</v>
      </c>
      <c r="Q34" s="21">
        <v>4580.5</v>
      </c>
      <c r="R34" s="21">
        <v>3651.6</v>
      </c>
      <c r="S34" s="21">
        <v>5614.8</v>
      </c>
      <c r="T34" s="21">
        <v>6.4</v>
      </c>
      <c r="U34" s="21">
        <v>5.0999999999999996</v>
      </c>
      <c r="V34" s="22">
        <v>7.8</v>
      </c>
    </row>
    <row r="35" spans="1:22">
      <c r="A35" s="39" t="s">
        <v>239</v>
      </c>
      <c r="B35" s="44">
        <v>291530</v>
      </c>
      <c r="C35" s="21">
        <v>7784.3</v>
      </c>
      <c r="D35" s="21">
        <v>5703.5</v>
      </c>
      <c r="E35" s="21">
        <v>9985.2999999999993</v>
      </c>
      <c r="F35" s="21">
        <v>2.7</v>
      </c>
      <c r="G35" s="21">
        <v>2</v>
      </c>
      <c r="H35" s="22">
        <v>3.4</v>
      </c>
      <c r="I35" s="44">
        <v>112740</v>
      </c>
      <c r="J35" s="21">
        <v>6177.3</v>
      </c>
      <c r="K35" s="21">
        <v>4893.3999999999996</v>
      </c>
      <c r="L35" s="21">
        <v>7648.7</v>
      </c>
      <c r="M35" s="21">
        <v>5.5</v>
      </c>
      <c r="N35" s="21">
        <v>4.3</v>
      </c>
      <c r="O35" s="22">
        <v>6.8</v>
      </c>
      <c r="P35" s="35">
        <v>111064</v>
      </c>
      <c r="Q35" s="21">
        <v>7909.8</v>
      </c>
      <c r="R35" s="21">
        <v>6314.1</v>
      </c>
      <c r="S35" s="21">
        <v>9754</v>
      </c>
      <c r="T35" s="21">
        <v>7.1</v>
      </c>
      <c r="U35" s="21">
        <v>5.7</v>
      </c>
      <c r="V35" s="22">
        <v>8.8000000000000007</v>
      </c>
    </row>
    <row r="36" spans="1:22">
      <c r="A36" s="39" t="s">
        <v>246</v>
      </c>
      <c r="B36" s="44">
        <v>141258</v>
      </c>
      <c r="C36" s="21">
        <v>3401.1</v>
      </c>
      <c r="D36" s="21">
        <v>2512.6999999999998</v>
      </c>
      <c r="E36" s="21">
        <v>4347.1000000000004</v>
      </c>
      <c r="F36" s="21">
        <v>2.4</v>
      </c>
      <c r="G36" s="21">
        <v>1.8</v>
      </c>
      <c r="H36" s="22">
        <v>3.1</v>
      </c>
      <c r="I36" s="44">
        <v>60733</v>
      </c>
      <c r="J36" s="21">
        <v>3011.2</v>
      </c>
      <c r="K36" s="21">
        <v>2340</v>
      </c>
      <c r="L36" s="21">
        <v>3754.6</v>
      </c>
      <c r="M36" s="21">
        <v>5</v>
      </c>
      <c r="N36" s="21">
        <v>3.9</v>
      </c>
      <c r="O36" s="22">
        <v>6.2</v>
      </c>
      <c r="P36" s="35">
        <v>62057</v>
      </c>
      <c r="Q36" s="21">
        <v>4050.7</v>
      </c>
      <c r="R36" s="21">
        <v>3230.5</v>
      </c>
      <c r="S36" s="21">
        <v>4998.3999999999996</v>
      </c>
      <c r="T36" s="21">
        <v>6.5</v>
      </c>
      <c r="U36" s="21">
        <v>5.2</v>
      </c>
      <c r="V36" s="22">
        <v>8.1</v>
      </c>
    </row>
    <row r="37" spans="1:22">
      <c r="A37" s="39" t="s">
        <v>228</v>
      </c>
      <c r="B37" s="44">
        <v>156615</v>
      </c>
      <c r="C37" s="21">
        <v>3658.7</v>
      </c>
      <c r="D37" s="21">
        <v>2704.7</v>
      </c>
      <c r="E37" s="21">
        <v>4672.7</v>
      </c>
      <c r="F37" s="21">
        <v>2.2999999999999998</v>
      </c>
      <c r="G37" s="21">
        <v>1.7</v>
      </c>
      <c r="H37" s="22">
        <v>3</v>
      </c>
      <c r="I37" s="44">
        <v>72977</v>
      </c>
      <c r="J37" s="21">
        <v>3560.2</v>
      </c>
      <c r="K37" s="21">
        <v>2819.8</v>
      </c>
      <c r="L37" s="21">
        <v>4408.3999999999996</v>
      </c>
      <c r="M37" s="21">
        <v>4.9000000000000004</v>
      </c>
      <c r="N37" s="21">
        <v>3.9</v>
      </c>
      <c r="O37" s="22">
        <v>6</v>
      </c>
      <c r="P37" s="35">
        <v>76603</v>
      </c>
      <c r="Q37" s="21">
        <v>4974.7</v>
      </c>
      <c r="R37" s="21">
        <v>3980.8</v>
      </c>
      <c r="S37" s="21">
        <v>6108.3</v>
      </c>
      <c r="T37" s="21">
        <v>6.5</v>
      </c>
      <c r="U37" s="21">
        <v>5.2</v>
      </c>
      <c r="V37" s="22">
        <v>8</v>
      </c>
    </row>
    <row r="38" spans="1:22">
      <c r="A38" s="39" t="s">
        <v>257</v>
      </c>
      <c r="B38" s="44">
        <v>440223</v>
      </c>
      <c r="C38" s="21">
        <v>10612.2</v>
      </c>
      <c r="D38" s="21">
        <v>7747</v>
      </c>
      <c r="E38" s="21">
        <v>13737.5</v>
      </c>
      <c r="F38" s="21">
        <v>2.4</v>
      </c>
      <c r="G38" s="21">
        <v>1.8</v>
      </c>
      <c r="H38" s="22">
        <v>3.1</v>
      </c>
      <c r="I38" s="44">
        <v>120501</v>
      </c>
      <c r="J38" s="21">
        <v>6080.4</v>
      </c>
      <c r="K38" s="21">
        <v>4728</v>
      </c>
      <c r="L38" s="21">
        <v>7632.8</v>
      </c>
      <c r="M38" s="21">
        <v>5</v>
      </c>
      <c r="N38" s="21">
        <v>3.9</v>
      </c>
      <c r="O38" s="22">
        <v>6.3</v>
      </c>
      <c r="P38" s="35">
        <v>103971</v>
      </c>
      <c r="Q38" s="21">
        <v>6851</v>
      </c>
      <c r="R38" s="21">
        <v>5452.9</v>
      </c>
      <c r="S38" s="21">
        <v>8442.7000000000007</v>
      </c>
      <c r="T38" s="21">
        <v>6.6</v>
      </c>
      <c r="U38" s="21">
        <v>5.2</v>
      </c>
      <c r="V38" s="22">
        <v>8.1</v>
      </c>
    </row>
    <row r="39" spans="1:22">
      <c r="A39" s="39" t="s">
        <v>262</v>
      </c>
      <c r="B39" s="44">
        <v>384384</v>
      </c>
      <c r="C39" s="21">
        <v>7236.6</v>
      </c>
      <c r="D39" s="21">
        <v>5258.5</v>
      </c>
      <c r="E39" s="21">
        <v>9272.4</v>
      </c>
      <c r="F39" s="21">
        <v>1.9</v>
      </c>
      <c r="G39" s="21">
        <v>1.4</v>
      </c>
      <c r="H39" s="22">
        <v>2.4</v>
      </c>
      <c r="I39" s="44">
        <v>110213</v>
      </c>
      <c r="J39" s="21">
        <v>4480.7</v>
      </c>
      <c r="K39" s="21">
        <v>3519.6</v>
      </c>
      <c r="L39" s="21">
        <v>5536.1</v>
      </c>
      <c r="M39" s="21">
        <v>4.0999999999999996</v>
      </c>
      <c r="N39" s="21">
        <v>3.2</v>
      </c>
      <c r="O39" s="22">
        <v>5</v>
      </c>
      <c r="P39" s="35">
        <v>101164</v>
      </c>
      <c r="Q39" s="21">
        <v>5496.6</v>
      </c>
      <c r="R39" s="21">
        <v>4347.8999999999996</v>
      </c>
      <c r="S39" s="21">
        <v>6797.5</v>
      </c>
      <c r="T39" s="21">
        <v>5.4</v>
      </c>
      <c r="U39" s="21">
        <v>4.3</v>
      </c>
      <c r="V39" s="22">
        <v>6.7</v>
      </c>
    </row>
    <row r="40" spans="1:22">
      <c r="A40" s="39" t="s">
        <v>225</v>
      </c>
      <c r="B40" s="44">
        <v>347985</v>
      </c>
      <c r="C40" s="21">
        <v>10640.1</v>
      </c>
      <c r="D40" s="21">
        <v>7732.1</v>
      </c>
      <c r="E40" s="21">
        <v>13716.4</v>
      </c>
      <c r="F40" s="21">
        <v>3.1</v>
      </c>
      <c r="G40" s="21">
        <v>2.2000000000000002</v>
      </c>
      <c r="H40" s="22">
        <v>3.9</v>
      </c>
      <c r="I40" s="44">
        <v>135521</v>
      </c>
      <c r="J40" s="21">
        <v>8556.6</v>
      </c>
      <c r="K40" s="21">
        <v>6755.5</v>
      </c>
      <c r="L40" s="21">
        <v>10623.8</v>
      </c>
      <c r="M40" s="21">
        <v>6.3</v>
      </c>
      <c r="N40" s="21">
        <v>5</v>
      </c>
      <c r="O40" s="22">
        <v>7.8</v>
      </c>
      <c r="P40" s="35">
        <v>129826</v>
      </c>
      <c r="Q40" s="21">
        <v>10772.1</v>
      </c>
      <c r="R40" s="21">
        <v>8463.1</v>
      </c>
      <c r="S40" s="21">
        <v>13264.9</v>
      </c>
      <c r="T40" s="21">
        <v>8.3000000000000007</v>
      </c>
      <c r="U40" s="21">
        <v>6.5</v>
      </c>
      <c r="V40" s="22">
        <v>10.199999999999999</v>
      </c>
    </row>
    <row r="41" spans="1:22">
      <c r="A41" s="39" t="s">
        <v>235</v>
      </c>
      <c r="B41" s="44">
        <v>303490</v>
      </c>
      <c r="C41" s="21">
        <v>7625</v>
      </c>
      <c r="D41" s="21">
        <v>5629.3</v>
      </c>
      <c r="E41" s="21">
        <v>9707.6</v>
      </c>
      <c r="F41" s="21">
        <v>2.5</v>
      </c>
      <c r="G41" s="21">
        <v>1.9</v>
      </c>
      <c r="H41" s="22">
        <v>3.2</v>
      </c>
      <c r="I41" s="44">
        <v>124339</v>
      </c>
      <c r="J41" s="21">
        <v>6471.8</v>
      </c>
      <c r="K41" s="21">
        <v>5171.3999999999996</v>
      </c>
      <c r="L41" s="21">
        <v>7946.8</v>
      </c>
      <c r="M41" s="21">
        <v>5.2</v>
      </c>
      <c r="N41" s="21">
        <v>4.2</v>
      </c>
      <c r="O41" s="22">
        <v>6.4</v>
      </c>
      <c r="P41" s="35">
        <v>126602</v>
      </c>
      <c r="Q41" s="21">
        <v>8544.2999999999993</v>
      </c>
      <c r="R41" s="21">
        <v>6841.1</v>
      </c>
      <c r="S41" s="21">
        <v>10483.9</v>
      </c>
      <c r="T41" s="21">
        <v>6.7</v>
      </c>
      <c r="U41" s="21">
        <v>5.4</v>
      </c>
      <c r="V41" s="22">
        <v>8.3000000000000007</v>
      </c>
    </row>
    <row r="42" spans="1:22">
      <c r="A42" s="39" t="s">
        <v>229</v>
      </c>
      <c r="B42" s="44">
        <v>263157.8</v>
      </c>
      <c r="C42" s="21">
        <v>6527.9</v>
      </c>
      <c r="D42" s="21">
        <v>4827.3999999999996</v>
      </c>
      <c r="E42" s="21">
        <v>8315.9</v>
      </c>
      <c r="F42" s="21">
        <v>2.5</v>
      </c>
      <c r="G42" s="21">
        <v>1.8</v>
      </c>
      <c r="H42" s="22">
        <v>3.2</v>
      </c>
      <c r="I42" s="44">
        <v>114323.2</v>
      </c>
      <c r="J42" s="21">
        <v>5992.7</v>
      </c>
      <c r="K42" s="21">
        <v>4768.8999999999996</v>
      </c>
      <c r="L42" s="21">
        <v>7399.3</v>
      </c>
      <c r="M42" s="21">
        <v>5.2</v>
      </c>
      <c r="N42" s="21">
        <v>4.2</v>
      </c>
      <c r="O42" s="22">
        <v>6.5</v>
      </c>
      <c r="P42" s="35">
        <v>125118.6</v>
      </c>
      <c r="Q42" s="21">
        <v>8594</v>
      </c>
      <c r="R42" s="21">
        <v>6882.9</v>
      </c>
      <c r="S42" s="21">
        <v>10562.2</v>
      </c>
      <c r="T42" s="21">
        <v>6.9</v>
      </c>
      <c r="U42" s="21">
        <v>5.5</v>
      </c>
      <c r="V42" s="22">
        <v>8.4</v>
      </c>
    </row>
    <row r="43" spans="1:22">
      <c r="A43" s="39" t="s">
        <v>261</v>
      </c>
      <c r="B43" s="44">
        <v>291350.40000000002</v>
      </c>
      <c r="C43" s="21">
        <v>4327.8</v>
      </c>
      <c r="D43" s="21">
        <v>3060.5</v>
      </c>
      <c r="E43" s="21">
        <v>5659.1</v>
      </c>
      <c r="F43" s="21">
        <v>1.5</v>
      </c>
      <c r="G43" s="21">
        <v>1.1000000000000001</v>
      </c>
      <c r="H43" s="22">
        <v>1.9</v>
      </c>
      <c r="I43" s="44">
        <v>98225.9</v>
      </c>
      <c r="J43" s="21">
        <v>3179</v>
      </c>
      <c r="K43" s="21">
        <v>2442.1</v>
      </c>
      <c r="L43" s="21">
        <v>4080.7</v>
      </c>
      <c r="M43" s="21">
        <v>3.2</v>
      </c>
      <c r="N43" s="21">
        <v>2.5</v>
      </c>
      <c r="O43" s="22">
        <v>4.2</v>
      </c>
      <c r="P43" s="35">
        <v>109136.4</v>
      </c>
      <c r="Q43" s="21">
        <v>4771.6000000000004</v>
      </c>
      <c r="R43" s="21">
        <v>3599.7</v>
      </c>
      <c r="S43" s="21">
        <v>6093.2</v>
      </c>
      <c r="T43" s="21">
        <v>4.4000000000000004</v>
      </c>
      <c r="U43" s="21">
        <v>3.3</v>
      </c>
      <c r="V43" s="22">
        <v>5.6</v>
      </c>
    </row>
    <row r="44" spans="1:22">
      <c r="A44" s="39" t="s">
        <v>238</v>
      </c>
      <c r="B44" s="44">
        <v>466215</v>
      </c>
      <c r="C44" s="21">
        <v>10004.700000000001</v>
      </c>
      <c r="D44" s="21">
        <v>7332.6</v>
      </c>
      <c r="E44" s="21">
        <v>12732.5</v>
      </c>
      <c r="F44" s="21">
        <v>2.1</v>
      </c>
      <c r="G44" s="21">
        <v>1.6</v>
      </c>
      <c r="H44" s="22">
        <v>2.7</v>
      </c>
      <c r="I44" s="44">
        <v>191600</v>
      </c>
      <c r="J44" s="21">
        <v>8683.7999999999993</v>
      </c>
      <c r="K44" s="21">
        <v>6967.4</v>
      </c>
      <c r="L44" s="21">
        <v>10631.4</v>
      </c>
      <c r="M44" s="21">
        <v>4.5</v>
      </c>
      <c r="N44" s="21">
        <v>3.6</v>
      </c>
      <c r="O44" s="22">
        <v>5.5</v>
      </c>
      <c r="P44" s="35">
        <v>211236</v>
      </c>
      <c r="Q44" s="21">
        <v>12703.5</v>
      </c>
      <c r="R44" s="21">
        <v>10087</v>
      </c>
      <c r="S44" s="21">
        <v>15536.1</v>
      </c>
      <c r="T44" s="21">
        <v>6</v>
      </c>
      <c r="U44" s="21">
        <v>4.8</v>
      </c>
      <c r="V44" s="22">
        <v>7.4</v>
      </c>
    </row>
    <row r="45" spans="1:22" ht="15.95" thickBot="1">
      <c r="A45" s="40" t="s">
        <v>232</v>
      </c>
      <c r="B45" s="45">
        <v>598699.1</v>
      </c>
      <c r="C45" s="23">
        <v>17087.7</v>
      </c>
      <c r="D45" s="23">
        <v>12423</v>
      </c>
      <c r="E45" s="23">
        <v>21990.9</v>
      </c>
      <c r="F45" s="23">
        <v>2.9</v>
      </c>
      <c r="G45" s="23">
        <v>2.1</v>
      </c>
      <c r="H45" s="24">
        <v>3.7</v>
      </c>
      <c r="I45" s="45">
        <v>220363.8</v>
      </c>
      <c r="J45" s="23">
        <v>13011.9</v>
      </c>
      <c r="K45" s="23">
        <v>10323.700000000001</v>
      </c>
      <c r="L45" s="23">
        <v>16095</v>
      </c>
      <c r="M45" s="23">
        <v>5.9</v>
      </c>
      <c r="N45" s="23">
        <v>4.7</v>
      </c>
      <c r="O45" s="24">
        <v>7.3</v>
      </c>
      <c r="P45" s="36">
        <v>205970.3</v>
      </c>
      <c r="Q45" s="23">
        <v>16036.2</v>
      </c>
      <c r="R45" s="23">
        <v>12687.5</v>
      </c>
      <c r="S45" s="23">
        <v>19723</v>
      </c>
      <c r="T45" s="23">
        <v>7.8</v>
      </c>
      <c r="U45" s="23">
        <v>6.2</v>
      </c>
      <c r="V45" s="24">
        <v>9.6</v>
      </c>
    </row>
  </sheetData>
  <mergeCells count="4">
    <mergeCell ref="A1:A2"/>
    <mergeCell ref="B1:H1"/>
    <mergeCell ref="I1:O1"/>
    <mergeCell ref="P1:V1"/>
  </mergeCells>
  <pageMargins left="0.7" right="0.7" top="0.75" bottom="0.75" header="0.3" footer="0.3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8A0DF71-33E9-41F3-85A4-D22E081C2466}">
  <dimension ref="A1:O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268</v>
      </c>
      <c r="C1" s="99"/>
      <c r="D1" s="99"/>
      <c r="E1" s="99"/>
      <c r="F1" s="99"/>
      <c r="G1" s="99"/>
      <c r="H1" s="100"/>
      <c r="I1" s="98" t="s">
        <v>269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18065766.100000001</v>
      </c>
      <c r="C3" s="30">
        <v>835294.7</v>
      </c>
      <c r="D3" s="30">
        <v>708026.8</v>
      </c>
      <c r="E3" s="30">
        <v>975626.8</v>
      </c>
      <c r="F3" s="30">
        <v>4.5999999999999996</v>
      </c>
      <c r="G3" s="30">
        <v>3.9</v>
      </c>
      <c r="H3" s="31">
        <v>5.4</v>
      </c>
      <c r="I3" s="33">
        <v>7548009.9000000004</v>
      </c>
      <c r="J3" s="30">
        <v>169036.5</v>
      </c>
      <c r="K3" s="30">
        <v>123471.1</v>
      </c>
      <c r="L3" s="30">
        <v>221521.4</v>
      </c>
      <c r="M3" s="30">
        <v>2.2000000000000002</v>
      </c>
      <c r="N3" s="30">
        <v>1.6</v>
      </c>
      <c r="O3" s="31">
        <v>2.9</v>
      </c>
    </row>
    <row r="4" spans="1:15">
      <c r="A4" s="38" t="s">
        <v>250</v>
      </c>
      <c r="B4" s="43">
        <v>307033.59999999998</v>
      </c>
      <c r="C4" s="27">
        <v>11648.9</v>
      </c>
      <c r="D4" s="27">
        <v>9732.4</v>
      </c>
      <c r="E4" s="27">
        <v>13703.4</v>
      </c>
      <c r="F4" s="27">
        <v>3.8</v>
      </c>
      <c r="G4" s="27">
        <v>3.2</v>
      </c>
      <c r="H4" s="28">
        <v>4.5</v>
      </c>
      <c r="I4" s="34">
        <v>146312.20000000001</v>
      </c>
      <c r="J4" s="27">
        <v>2732.8</v>
      </c>
      <c r="K4" s="27">
        <v>1997.5</v>
      </c>
      <c r="L4" s="27">
        <v>3560.2</v>
      </c>
      <c r="M4" s="27">
        <v>1.9</v>
      </c>
      <c r="N4" s="27">
        <v>1.4</v>
      </c>
      <c r="O4" s="28">
        <v>2.4</v>
      </c>
    </row>
    <row r="5" spans="1:15">
      <c r="A5" s="39" t="s">
        <v>251</v>
      </c>
      <c r="B5" s="44">
        <v>299405.59999999998</v>
      </c>
      <c r="C5" s="21">
        <v>12433.6</v>
      </c>
      <c r="D5" s="21">
        <v>10436.4</v>
      </c>
      <c r="E5" s="21">
        <v>14523.8</v>
      </c>
      <c r="F5" s="21">
        <v>4.2</v>
      </c>
      <c r="G5" s="21">
        <v>3.5</v>
      </c>
      <c r="H5" s="22">
        <v>4.9000000000000004</v>
      </c>
      <c r="I5" s="35">
        <v>121417.3</v>
      </c>
      <c r="J5" s="21">
        <v>2509.6</v>
      </c>
      <c r="K5" s="21">
        <v>1818.2</v>
      </c>
      <c r="L5" s="21">
        <v>3293.9</v>
      </c>
      <c r="M5" s="21">
        <v>2.1</v>
      </c>
      <c r="N5" s="21">
        <v>1.5</v>
      </c>
      <c r="O5" s="22">
        <v>2.7</v>
      </c>
    </row>
    <row r="6" spans="1:15">
      <c r="A6" s="39" t="s">
        <v>236</v>
      </c>
      <c r="B6" s="44">
        <v>381739.8</v>
      </c>
      <c r="C6" s="21">
        <v>21130.400000000001</v>
      </c>
      <c r="D6" s="21">
        <v>17190</v>
      </c>
      <c r="E6" s="21">
        <v>25469.8</v>
      </c>
      <c r="F6" s="21">
        <v>5.5</v>
      </c>
      <c r="G6" s="21">
        <v>4.5</v>
      </c>
      <c r="H6" s="22">
        <v>6.7</v>
      </c>
      <c r="I6" s="35">
        <v>130073.2</v>
      </c>
      <c r="J6" s="21">
        <v>3611.4</v>
      </c>
      <c r="K6" s="21">
        <v>2542.6</v>
      </c>
      <c r="L6" s="21">
        <v>4907.3999999999996</v>
      </c>
      <c r="M6" s="21">
        <v>2.8</v>
      </c>
      <c r="N6" s="21">
        <v>2</v>
      </c>
      <c r="O6" s="22">
        <v>3.8</v>
      </c>
    </row>
    <row r="7" spans="1:15">
      <c r="A7" s="39" t="s">
        <v>221</v>
      </c>
      <c r="B7" s="44">
        <v>418249</v>
      </c>
      <c r="C7" s="21">
        <v>24537.4</v>
      </c>
      <c r="D7" s="21">
        <v>20279.099999999999</v>
      </c>
      <c r="E7" s="21">
        <v>29182.1</v>
      </c>
      <c r="F7" s="21">
        <v>5.9</v>
      </c>
      <c r="G7" s="21">
        <v>4.8</v>
      </c>
      <c r="H7" s="22">
        <v>7</v>
      </c>
      <c r="I7" s="35">
        <v>98546</v>
      </c>
      <c r="J7" s="21">
        <v>2877.1</v>
      </c>
      <c r="K7" s="21">
        <v>2015.3</v>
      </c>
      <c r="L7" s="21">
        <v>3914.9</v>
      </c>
      <c r="M7" s="21">
        <v>2.9</v>
      </c>
      <c r="N7" s="21">
        <v>2</v>
      </c>
      <c r="O7" s="22">
        <v>4</v>
      </c>
    </row>
    <row r="8" spans="1:15">
      <c r="A8" s="39" t="s">
        <v>247</v>
      </c>
      <c r="B8" s="44">
        <v>278526.09999999998</v>
      </c>
      <c r="C8" s="21">
        <v>11395.5</v>
      </c>
      <c r="D8" s="21">
        <v>9593.7000000000007</v>
      </c>
      <c r="E8" s="21">
        <v>13357.4</v>
      </c>
      <c r="F8" s="21">
        <v>4.0999999999999996</v>
      </c>
      <c r="G8" s="21">
        <v>3.4</v>
      </c>
      <c r="H8" s="22">
        <v>4.8</v>
      </c>
      <c r="I8" s="35">
        <v>126783.9</v>
      </c>
      <c r="J8" s="21">
        <v>2664.7</v>
      </c>
      <c r="K8" s="21">
        <v>1931.9</v>
      </c>
      <c r="L8" s="21">
        <v>3481.4</v>
      </c>
      <c r="M8" s="21">
        <v>2.1</v>
      </c>
      <c r="N8" s="21">
        <v>1.5</v>
      </c>
      <c r="O8" s="22">
        <v>2.7</v>
      </c>
    </row>
    <row r="9" spans="1:15">
      <c r="A9" s="39" t="s">
        <v>258</v>
      </c>
      <c r="B9" s="44">
        <v>496633</v>
      </c>
      <c r="C9" s="21">
        <v>15989.7</v>
      </c>
      <c r="D9" s="21">
        <v>12771.1</v>
      </c>
      <c r="E9" s="21">
        <v>19505.5</v>
      </c>
      <c r="F9" s="21">
        <v>3.2</v>
      </c>
      <c r="G9" s="21">
        <v>2.6</v>
      </c>
      <c r="H9" s="22">
        <v>3.9</v>
      </c>
      <c r="I9" s="35">
        <v>314106.3</v>
      </c>
      <c r="J9" s="21">
        <v>4960.8</v>
      </c>
      <c r="K9" s="21">
        <v>3532.3</v>
      </c>
      <c r="L9" s="21">
        <v>6564.1</v>
      </c>
      <c r="M9" s="21">
        <v>1.6</v>
      </c>
      <c r="N9" s="21">
        <v>1.1000000000000001</v>
      </c>
      <c r="O9" s="22">
        <v>2.1</v>
      </c>
    </row>
    <row r="10" spans="1:15">
      <c r="A10" s="39" t="s">
        <v>248</v>
      </c>
      <c r="B10" s="44">
        <v>273480.2</v>
      </c>
      <c r="C10" s="21">
        <v>11514.8</v>
      </c>
      <c r="D10" s="21">
        <v>9776</v>
      </c>
      <c r="E10" s="21">
        <v>13409.1</v>
      </c>
      <c r="F10" s="21">
        <v>4.2</v>
      </c>
      <c r="G10" s="21">
        <v>3.6</v>
      </c>
      <c r="H10" s="22">
        <v>4.9000000000000004</v>
      </c>
      <c r="I10" s="35">
        <v>132439.1</v>
      </c>
      <c r="J10" s="21">
        <v>2474.3000000000002</v>
      </c>
      <c r="K10" s="21">
        <v>1806.1</v>
      </c>
      <c r="L10" s="21">
        <v>3226.8</v>
      </c>
      <c r="M10" s="21">
        <v>1.9</v>
      </c>
      <c r="N10" s="21">
        <v>1.4</v>
      </c>
      <c r="O10" s="22">
        <v>2.4</v>
      </c>
    </row>
    <row r="11" spans="1:15">
      <c r="A11" s="39" t="s">
        <v>230</v>
      </c>
      <c r="B11" s="44">
        <v>864029.6</v>
      </c>
      <c r="C11" s="21">
        <v>44108.3</v>
      </c>
      <c r="D11" s="21">
        <v>36877.1</v>
      </c>
      <c r="E11" s="21">
        <v>52103.199999999997</v>
      </c>
      <c r="F11" s="21">
        <v>5.0999999999999996</v>
      </c>
      <c r="G11" s="21">
        <v>4.3</v>
      </c>
      <c r="H11" s="22">
        <v>6</v>
      </c>
      <c r="I11" s="35">
        <v>333665.40000000002</v>
      </c>
      <c r="J11" s="21">
        <v>8308.9</v>
      </c>
      <c r="K11" s="21">
        <v>6007.7</v>
      </c>
      <c r="L11" s="21">
        <v>11019.1</v>
      </c>
      <c r="M11" s="21">
        <v>2.5</v>
      </c>
      <c r="N11" s="21">
        <v>1.8</v>
      </c>
      <c r="O11" s="22">
        <v>3.3</v>
      </c>
    </row>
    <row r="12" spans="1:15">
      <c r="A12" s="39" t="s">
        <v>222</v>
      </c>
      <c r="B12" s="44">
        <v>221754.3</v>
      </c>
      <c r="C12" s="21">
        <v>11996.3</v>
      </c>
      <c r="D12" s="21">
        <v>10007.200000000001</v>
      </c>
      <c r="E12" s="21">
        <v>14209.6</v>
      </c>
      <c r="F12" s="21">
        <v>5.4</v>
      </c>
      <c r="G12" s="21">
        <v>4.5</v>
      </c>
      <c r="H12" s="22">
        <v>6.4</v>
      </c>
      <c r="I12" s="35">
        <v>89832.7</v>
      </c>
      <c r="J12" s="21">
        <v>2599.5</v>
      </c>
      <c r="K12" s="21">
        <v>1911.4</v>
      </c>
      <c r="L12" s="21">
        <v>3486</v>
      </c>
      <c r="M12" s="21">
        <v>2.9</v>
      </c>
      <c r="N12" s="21">
        <v>2.1</v>
      </c>
      <c r="O12" s="22">
        <v>3.9</v>
      </c>
    </row>
    <row r="13" spans="1:15">
      <c r="A13" s="39" t="s">
        <v>245</v>
      </c>
      <c r="B13" s="44">
        <v>298810.5</v>
      </c>
      <c r="C13" s="21">
        <v>13087.3</v>
      </c>
      <c r="D13" s="21">
        <v>11091.9</v>
      </c>
      <c r="E13" s="21">
        <v>15265.3</v>
      </c>
      <c r="F13" s="21">
        <v>4.4000000000000004</v>
      </c>
      <c r="G13" s="21">
        <v>3.7</v>
      </c>
      <c r="H13" s="22">
        <v>5.0999999999999996</v>
      </c>
      <c r="I13" s="35">
        <v>123520.5</v>
      </c>
      <c r="J13" s="21">
        <v>2522</v>
      </c>
      <c r="K13" s="21">
        <v>1843.8</v>
      </c>
      <c r="L13" s="21">
        <v>3291.4</v>
      </c>
      <c r="M13" s="21">
        <v>2</v>
      </c>
      <c r="N13" s="21">
        <v>1.5</v>
      </c>
      <c r="O13" s="22">
        <v>2.7</v>
      </c>
    </row>
    <row r="14" spans="1:15">
      <c r="A14" s="39" t="s">
        <v>243</v>
      </c>
      <c r="B14" s="44">
        <v>381870.5</v>
      </c>
      <c r="C14" s="21">
        <v>17429.2</v>
      </c>
      <c r="D14" s="21">
        <v>14801.2</v>
      </c>
      <c r="E14" s="21">
        <v>20378.5</v>
      </c>
      <c r="F14" s="21">
        <v>4.5999999999999996</v>
      </c>
      <c r="G14" s="21">
        <v>3.9</v>
      </c>
      <c r="H14" s="22">
        <v>5.3</v>
      </c>
      <c r="I14" s="35">
        <v>139788.5</v>
      </c>
      <c r="J14" s="21">
        <v>3142.8</v>
      </c>
      <c r="K14" s="21">
        <v>2301.3000000000002</v>
      </c>
      <c r="L14" s="21">
        <v>4114.8999999999996</v>
      </c>
      <c r="M14" s="21">
        <v>2.2000000000000002</v>
      </c>
      <c r="N14" s="21">
        <v>1.6</v>
      </c>
      <c r="O14" s="22">
        <v>2.9</v>
      </c>
    </row>
    <row r="15" spans="1:15">
      <c r="A15" s="39" t="s">
        <v>226</v>
      </c>
      <c r="B15" s="44">
        <v>450631.5</v>
      </c>
      <c r="C15" s="21">
        <v>21703.599999999999</v>
      </c>
      <c r="D15" s="21">
        <v>18491.3</v>
      </c>
      <c r="E15" s="21">
        <v>25226.1</v>
      </c>
      <c r="F15" s="21">
        <v>4.8</v>
      </c>
      <c r="G15" s="21">
        <v>4.0999999999999996</v>
      </c>
      <c r="H15" s="22">
        <v>5.6</v>
      </c>
      <c r="I15" s="35">
        <v>186656.5</v>
      </c>
      <c r="J15" s="21">
        <v>4553.3</v>
      </c>
      <c r="K15" s="21">
        <v>3342.8</v>
      </c>
      <c r="L15" s="21">
        <v>5964.3</v>
      </c>
      <c r="M15" s="21">
        <v>2.4</v>
      </c>
      <c r="N15" s="21">
        <v>1.8</v>
      </c>
      <c r="O15" s="22">
        <v>3.2</v>
      </c>
    </row>
    <row r="16" spans="1:15">
      <c r="A16" s="39" t="s">
        <v>237</v>
      </c>
      <c r="B16" s="44">
        <v>290697.7</v>
      </c>
      <c r="C16" s="21">
        <v>12483.6</v>
      </c>
      <c r="D16" s="21">
        <v>10569.1</v>
      </c>
      <c r="E16" s="21">
        <v>14604.4</v>
      </c>
      <c r="F16" s="21">
        <v>4.3</v>
      </c>
      <c r="G16" s="21">
        <v>3.6</v>
      </c>
      <c r="H16" s="22">
        <v>5</v>
      </c>
      <c r="I16" s="35">
        <v>124799.3</v>
      </c>
      <c r="J16" s="21">
        <v>2777.7</v>
      </c>
      <c r="K16" s="21">
        <v>2044.6</v>
      </c>
      <c r="L16" s="21">
        <v>3603.6</v>
      </c>
      <c r="M16" s="21">
        <v>2.2000000000000002</v>
      </c>
      <c r="N16" s="21">
        <v>1.6</v>
      </c>
      <c r="O16" s="22">
        <v>2.9</v>
      </c>
    </row>
    <row r="17" spans="1:15">
      <c r="A17" s="39" t="s">
        <v>260</v>
      </c>
      <c r="B17" s="44">
        <v>218682</v>
      </c>
      <c r="C17" s="21">
        <v>7343.7</v>
      </c>
      <c r="D17" s="21">
        <v>5956.8</v>
      </c>
      <c r="E17" s="21">
        <v>8862.2999999999993</v>
      </c>
      <c r="F17" s="21">
        <v>3.4</v>
      </c>
      <c r="G17" s="21">
        <v>2.7</v>
      </c>
      <c r="H17" s="22">
        <v>4.0999999999999996</v>
      </c>
      <c r="I17" s="35">
        <v>117011.8</v>
      </c>
      <c r="J17" s="21">
        <v>1776.2</v>
      </c>
      <c r="K17" s="21">
        <v>1262.5999999999999</v>
      </c>
      <c r="L17" s="21">
        <v>2367.3000000000002</v>
      </c>
      <c r="M17" s="21">
        <v>1.5</v>
      </c>
      <c r="N17" s="21">
        <v>1.1000000000000001</v>
      </c>
      <c r="O17" s="22">
        <v>2</v>
      </c>
    </row>
    <row r="18" spans="1:15">
      <c r="A18" s="39" t="s">
        <v>252</v>
      </c>
      <c r="B18" s="44">
        <v>215165.5</v>
      </c>
      <c r="C18" s="21">
        <v>8385</v>
      </c>
      <c r="D18" s="21">
        <v>6997.2</v>
      </c>
      <c r="E18" s="21">
        <v>9907.9</v>
      </c>
      <c r="F18" s="21">
        <v>3.9</v>
      </c>
      <c r="G18" s="21">
        <v>3.3</v>
      </c>
      <c r="H18" s="22">
        <v>4.5999999999999996</v>
      </c>
      <c r="I18" s="35">
        <v>109542.5</v>
      </c>
      <c r="J18" s="21">
        <v>2074.6999999999998</v>
      </c>
      <c r="K18" s="21">
        <v>1519.6</v>
      </c>
      <c r="L18" s="21">
        <v>2697.3</v>
      </c>
      <c r="M18" s="21">
        <v>1.9</v>
      </c>
      <c r="N18" s="21">
        <v>1.4</v>
      </c>
      <c r="O18" s="22">
        <v>2.5</v>
      </c>
    </row>
    <row r="19" spans="1:15">
      <c r="A19" s="39" t="s">
        <v>233</v>
      </c>
      <c r="B19" s="44">
        <v>871808.6</v>
      </c>
      <c r="C19" s="21">
        <v>46376.9</v>
      </c>
      <c r="D19" s="21">
        <v>38582.199999999997</v>
      </c>
      <c r="E19" s="21">
        <v>54984.6</v>
      </c>
      <c r="F19" s="21">
        <v>5.3</v>
      </c>
      <c r="G19" s="21">
        <v>4.4000000000000004</v>
      </c>
      <c r="H19" s="22">
        <v>6.3</v>
      </c>
      <c r="I19" s="35">
        <v>297664.40000000002</v>
      </c>
      <c r="J19" s="21">
        <v>7876.8</v>
      </c>
      <c r="K19" s="21">
        <v>5603.9</v>
      </c>
      <c r="L19" s="21">
        <v>10605.1</v>
      </c>
      <c r="M19" s="21">
        <v>2.6</v>
      </c>
      <c r="N19" s="21">
        <v>1.9</v>
      </c>
      <c r="O19" s="22">
        <v>3.6</v>
      </c>
    </row>
    <row r="20" spans="1:15">
      <c r="A20" s="39" t="s">
        <v>241</v>
      </c>
      <c r="B20" s="44">
        <v>615084.69999999995</v>
      </c>
      <c r="C20" s="21">
        <v>26290.400000000001</v>
      </c>
      <c r="D20" s="21">
        <v>22206.1</v>
      </c>
      <c r="E20" s="21">
        <v>30725.200000000001</v>
      </c>
      <c r="F20" s="21">
        <v>4.3</v>
      </c>
      <c r="G20" s="21">
        <v>3.6</v>
      </c>
      <c r="H20" s="22">
        <v>5</v>
      </c>
      <c r="I20" s="35">
        <v>266804.7</v>
      </c>
      <c r="J20" s="21">
        <v>5470</v>
      </c>
      <c r="K20" s="21">
        <v>4015.4</v>
      </c>
      <c r="L20" s="21">
        <v>7081.2</v>
      </c>
      <c r="M20" s="21">
        <v>2.1</v>
      </c>
      <c r="N20" s="21">
        <v>1.5</v>
      </c>
      <c r="O20" s="22">
        <v>2.7</v>
      </c>
    </row>
    <row r="21" spans="1:15">
      <c r="A21" s="39" t="s">
        <v>242</v>
      </c>
      <c r="B21" s="44">
        <v>287514.3</v>
      </c>
      <c r="C21" s="21">
        <v>12676.3</v>
      </c>
      <c r="D21" s="21">
        <v>10760.2</v>
      </c>
      <c r="E21" s="21">
        <v>14846.3</v>
      </c>
      <c r="F21" s="21">
        <v>4.4000000000000004</v>
      </c>
      <c r="G21" s="21">
        <v>3.7</v>
      </c>
      <c r="H21" s="22">
        <v>5.2</v>
      </c>
      <c r="I21" s="35">
        <v>127051.7</v>
      </c>
      <c r="J21" s="21">
        <v>2851.9</v>
      </c>
      <c r="K21" s="21">
        <v>2110.1999999999998</v>
      </c>
      <c r="L21" s="21">
        <v>3715.4</v>
      </c>
      <c r="M21" s="21">
        <v>2.2000000000000002</v>
      </c>
      <c r="N21" s="21">
        <v>1.7</v>
      </c>
      <c r="O21" s="22">
        <v>2.9</v>
      </c>
    </row>
    <row r="22" spans="1:15">
      <c r="A22" s="39" t="s">
        <v>255</v>
      </c>
      <c r="B22" s="44">
        <v>452991.6</v>
      </c>
      <c r="C22" s="21">
        <v>16671.3</v>
      </c>
      <c r="D22" s="21">
        <v>13707.1</v>
      </c>
      <c r="E22" s="21">
        <v>19829.900000000001</v>
      </c>
      <c r="F22" s="21">
        <v>3.7</v>
      </c>
      <c r="G22" s="21">
        <v>3</v>
      </c>
      <c r="H22" s="22">
        <v>4.4000000000000004</v>
      </c>
      <c r="I22" s="35">
        <v>223501.1</v>
      </c>
      <c r="J22" s="21">
        <v>3802.5</v>
      </c>
      <c r="K22" s="21">
        <v>2758.4</v>
      </c>
      <c r="L22" s="21">
        <v>5011.3</v>
      </c>
      <c r="M22" s="21">
        <v>1.7</v>
      </c>
      <c r="N22" s="21">
        <v>1.2</v>
      </c>
      <c r="O22" s="22">
        <v>2.2000000000000002</v>
      </c>
    </row>
    <row r="23" spans="1:15">
      <c r="A23" s="39" t="s">
        <v>234</v>
      </c>
      <c r="B23" s="44">
        <v>610867.69999999995</v>
      </c>
      <c r="C23" s="21">
        <v>27915.3</v>
      </c>
      <c r="D23" s="21">
        <v>23808</v>
      </c>
      <c r="E23" s="21">
        <v>32463.1</v>
      </c>
      <c r="F23" s="21">
        <v>4.5999999999999996</v>
      </c>
      <c r="G23" s="21">
        <v>3.9</v>
      </c>
      <c r="H23" s="22">
        <v>5.3</v>
      </c>
      <c r="I23" s="35">
        <v>250619.3</v>
      </c>
      <c r="J23" s="21">
        <v>5537.7</v>
      </c>
      <c r="K23" s="21">
        <v>4097.3999999999996</v>
      </c>
      <c r="L23" s="21">
        <v>7163.2</v>
      </c>
      <c r="M23" s="21">
        <v>2.2000000000000002</v>
      </c>
      <c r="N23" s="21">
        <v>1.6</v>
      </c>
      <c r="O23" s="22">
        <v>2.9</v>
      </c>
    </row>
    <row r="24" spans="1:15">
      <c r="A24" s="39" t="s">
        <v>240</v>
      </c>
      <c r="B24" s="44">
        <v>643357.30000000005</v>
      </c>
      <c r="C24" s="21">
        <v>29398.7</v>
      </c>
      <c r="D24" s="21">
        <v>25060.7</v>
      </c>
      <c r="E24" s="21">
        <v>34190.6</v>
      </c>
      <c r="F24" s="21">
        <v>4.5999999999999996</v>
      </c>
      <c r="G24" s="21">
        <v>3.9</v>
      </c>
      <c r="H24" s="22">
        <v>5.3</v>
      </c>
      <c r="I24" s="35">
        <v>233481.7</v>
      </c>
      <c r="J24" s="21">
        <v>5262.3</v>
      </c>
      <c r="K24" s="21">
        <v>3869.7</v>
      </c>
      <c r="L24" s="21">
        <v>6879.4</v>
      </c>
      <c r="M24" s="21">
        <v>2.2999999999999998</v>
      </c>
      <c r="N24" s="21">
        <v>1.7</v>
      </c>
      <c r="O24" s="22">
        <v>2.9</v>
      </c>
    </row>
    <row r="25" spans="1:15">
      <c r="A25" s="39" t="s">
        <v>231</v>
      </c>
      <c r="B25" s="44">
        <v>611303.6</v>
      </c>
      <c r="C25" s="21">
        <v>30520.1</v>
      </c>
      <c r="D25" s="21">
        <v>25774.1</v>
      </c>
      <c r="E25" s="21">
        <v>35816.199999999997</v>
      </c>
      <c r="F25" s="21">
        <v>5</v>
      </c>
      <c r="G25" s="21">
        <v>4.2</v>
      </c>
      <c r="H25" s="22">
        <v>5.9</v>
      </c>
      <c r="I25" s="35">
        <v>226858.8</v>
      </c>
      <c r="J25" s="21">
        <v>5647.4</v>
      </c>
      <c r="K25" s="21">
        <v>4109.8999999999996</v>
      </c>
      <c r="L25" s="21">
        <v>7412.2</v>
      </c>
      <c r="M25" s="21">
        <v>2.5</v>
      </c>
      <c r="N25" s="21">
        <v>1.8</v>
      </c>
      <c r="O25" s="22">
        <v>3.3</v>
      </c>
    </row>
    <row r="26" spans="1:15">
      <c r="A26" s="39" t="s">
        <v>253</v>
      </c>
      <c r="B26" s="44">
        <v>367582.1</v>
      </c>
      <c r="C26" s="21">
        <v>14644.4</v>
      </c>
      <c r="D26" s="21">
        <v>12203.6</v>
      </c>
      <c r="E26" s="21">
        <v>17220</v>
      </c>
      <c r="F26" s="21">
        <v>4</v>
      </c>
      <c r="G26" s="21">
        <v>3.3</v>
      </c>
      <c r="H26" s="22">
        <v>4.7</v>
      </c>
      <c r="I26" s="35">
        <v>133847.9</v>
      </c>
      <c r="J26" s="21">
        <v>2561.6</v>
      </c>
      <c r="K26" s="21">
        <v>1856</v>
      </c>
      <c r="L26" s="21">
        <v>3337.5</v>
      </c>
      <c r="M26" s="21">
        <v>1.9</v>
      </c>
      <c r="N26" s="21">
        <v>1.4</v>
      </c>
      <c r="O26" s="22">
        <v>2.5</v>
      </c>
    </row>
    <row r="27" spans="1:15">
      <c r="A27" s="39" t="s">
        <v>227</v>
      </c>
      <c r="B27" s="44">
        <v>307089.90000000002</v>
      </c>
      <c r="C27" s="21">
        <v>15258.7</v>
      </c>
      <c r="D27" s="21">
        <v>13018.6</v>
      </c>
      <c r="E27" s="21">
        <v>17691.8</v>
      </c>
      <c r="F27" s="21">
        <v>5</v>
      </c>
      <c r="G27" s="21">
        <v>4.2</v>
      </c>
      <c r="H27" s="22">
        <v>5.8</v>
      </c>
      <c r="I27" s="35">
        <v>93735.1</v>
      </c>
      <c r="J27" s="21">
        <v>2328.1999999999998</v>
      </c>
      <c r="K27" s="21">
        <v>1704.2</v>
      </c>
      <c r="L27" s="21">
        <v>3047.1</v>
      </c>
      <c r="M27" s="21">
        <v>2.5</v>
      </c>
      <c r="N27" s="21">
        <v>1.8</v>
      </c>
      <c r="O27" s="22">
        <v>3.3</v>
      </c>
    </row>
    <row r="28" spans="1:15">
      <c r="A28" s="39" t="s">
        <v>249</v>
      </c>
      <c r="B28" s="44">
        <v>433703.6</v>
      </c>
      <c r="C28" s="21">
        <v>18034.2</v>
      </c>
      <c r="D28" s="21">
        <v>15174.5</v>
      </c>
      <c r="E28" s="21">
        <v>21074.3</v>
      </c>
      <c r="F28" s="21">
        <v>4.2</v>
      </c>
      <c r="G28" s="21">
        <v>3.5</v>
      </c>
      <c r="H28" s="22">
        <v>4.9000000000000004</v>
      </c>
      <c r="I28" s="35">
        <v>125532.4</v>
      </c>
      <c r="J28" s="21">
        <v>2525.6</v>
      </c>
      <c r="K28" s="21">
        <v>1840.7</v>
      </c>
      <c r="L28" s="21">
        <v>3306.8</v>
      </c>
      <c r="M28" s="21">
        <v>2</v>
      </c>
      <c r="N28" s="21">
        <v>1.5</v>
      </c>
      <c r="O28" s="22">
        <v>2.6</v>
      </c>
    </row>
    <row r="29" spans="1:15">
      <c r="A29" s="39" t="s">
        <v>223</v>
      </c>
      <c r="B29" s="44">
        <v>409583.8</v>
      </c>
      <c r="C29" s="21">
        <v>20260.3</v>
      </c>
      <c r="D29" s="21">
        <v>17253.5</v>
      </c>
      <c r="E29" s="21">
        <v>23594.7</v>
      </c>
      <c r="F29" s="21">
        <v>4.9000000000000004</v>
      </c>
      <c r="G29" s="21">
        <v>4.2</v>
      </c>
      <c r="H29" s="22">
        <v>5.8</v>
      </c>
      <c r="I29" s="35">
        <v>133597.6</v>
      </c>
      <c r="J29" s="21">
        <v>3428.1</v>
      </c>
      <c r="K29" s="21">
        <v>2536</v>
      </c>
      <c r="L29" s="21">
        <v>4499.2</v>
      </c>
      <c r="M29" s="21">
        <v>2.6</v>
      </c>
      <c r="N29" s="21">
        <v>1.9</v>
      </c>
      <c r="O29" s="22">
        <v>3.4</v>
      </c>
    </row>
    <row r="30" spans="1:15">
      <c r="A30" s="39" t="s">
        <v>254</v>
      </c>
      <c r="B30" s="44">
        <v>309873.3</v>
      </c>
      <c r="C30" s="21">
        <v>13866.6</v>
      </c>
      <c r="D30" s="21">
        <v>11560.7</v>
      </c>
      <c r="E30" s="21">
        <v>16350.3</v>
      </c>
      <c r="F30" s="21">
        <v>4.5</v>
      </c>
      <c r="G30" s="21">
        <v>3.7</v>
      </c>
      <c r="H30" s="22">
        <v>5.3</v>
      </c>
      <c r="I30" s="35">
        <v>224793.7</v>
      </c>
      <c r="J30" s="21">
        <v>5147.8999999999996</v>
      </c>
      <c r="K30" s="21">
        <v>3725.2</v>
      </c>
      <c r="L30" s="21">
        <v>6880.7</v>
      </c>
      <c r="M30" s="21">
        <v>2.2999999999999998</v>
      </c>
      <c r="N30" s="21">
        <v>1.7</v>
      </c>
      <c r="O30" s="22">
        <v>3.1</v>
      </c>
    </row>
    <row r="31" spans="1:15">
      <c r="A31" s="39" t="s">
        <v>224</v>
      </c>
      <c r="B31" s="44">
        <v>1090741.6000000001</v>
      </c>
      <c r="C31" s="21">
        <v>59070.400000000001</v>
      </c>
      <c r="D31" s="21">
        <v>49572.7</v>
      </c>
      <c r="E31" s="21">
        <v>69508.7</v>
      </c>
      <c r="F31" s="21">
        <v>5.4</v>
      </c>
      <c r="G31" s="21">
        <v>4.5</v>
      </c>
      <c r="H31" s="22">
        <v>6.4</v>
      </c>
      <c r="I31" s="35">
        <v>353301.9</v>
      </c>
      <c r="J31" s="21">
        <v>9800.5</v>
      </c>
      <c r="K31" s="21">
        <v>7141.2</v>
      </c>
      <c r="L31" s="21">
        <v>13005.3</v>
      </c>
      <c r="M31" s="21">
        <v>2.8</v>
      </c>
      <c r="N31" s="21">
        <v>2</v>
      </c>
      <c r="O31" s="22">
        <v>3.7</v>
      </c>
    </row>
    <row r="32" spans="1:15">
      <c r="A32" s="39" t="s">
        <v>256</v>
      </c>
      <c r="B32" s="44">
        <v>456572.7</v>
      </c>
      <c r="C32" s="21">
        <v>21740.9</v>
      </c>
      <c r="D32" s="21">
        <v>17823.8</v>
      </c>
      <c r="E32" s="21">
        <v>26143</v>
      </c>
      <c r="F32" s="21">
        <v>4.8</v>
      </c>
      <c r="G32" s="21">
        <v>3.9</v>
      </c>
      <c r="H32" s="22">
        <v>5.7</v>
      </c>
      <c r="I32" s="35">
        <v>193391.3</v>
      </c>
      <c r="J32" s="21">
        <v>4681.6000000000004</v>
      </c>
      <c r="K32" s="21">
        <v>3292</v>
      </c>
      <c r="L32" s="21">
        <v>6428.1</v>
      </c>
      <c r="M32" s="21">
        <v>2.4</v>
      </c>
      <c r="N32" s="21">
        <v>1.7</v>
      </c>
      <c r="O32" s="22">
        <v>3.3</v>
      </c>
    </row>
    <row r="33" spans="1:15">
      <c r="A33" s="39" t="s">
        <v>259</v>
      </c>
      <c r="B33" s="44">
        <v>494152</v>
      </c>
      <c r="C33" s="21">
        <v>21180.799999999999</v>
      </c>
      <c r="D33" s="21">
        <v>17581.099999999999</v>
      </c>
      <c r="E33" s="21">
        <v>25134.2</v>
      </c>
      <c r="F33" s="21">
        <v>4.3</v>
      </c>
      <c r="G33" s="21">
        <v>3.6</v>
      </c>
      <c r="H33" s="22">
        <v>5.0999999999999996</v>
      </c>
      <c r="I33" s="35">
        <v>311630</v>
      </c>
      <c r="J33" s="21">
        <v>6891.5</v>
      </c>
      <c r="K33" s="21">
        <v>4993.6000000000004</v>
      </c>
      <c r="L33" s="21">
        <v>9256.2999999999993</v>
      </c>
      <c r="M33" s="21">
        <v>2.2000000000000002</v>
      </c>
      <c r="N33" s="21">
        <v>1.6</v>
      </c>
      <c r="O33" s="22">
        <v>3</v>
      </c>
    </row>
    <row r="34" spans="1:15">
      <c r="A34" s="39" t="s">
        <v>244</v>
      </c>
      <c r="B34" s="44">
        <v>261504.4</v>
      </c>
      <c r="C34" s="21">
        <v>11019</v>
      </c>
      <c r="D34" s="21">
        <v>9314.6</v>
      </c>
      <c r="E34" s="21">
        <v>12833.1</v>
      </c>
      <c r="F34" s="21">
        <v>4.2</v>
      </c>
      <c r="G34" s="21">
        <v>3.6</v>
      </c>
      <c r="H34" s="22">
        <v>4.9000000000000004</v>
      </c>
      <c r="I34" s="35">
        <v>93836.6</v>
      </c>
      <c r="J34" s="21">
        <v>2004.6</v>
      </c>
      <c r="K34" s="21">
        <v>1463.2</v>
      </c>
      <c r="L34" s="21">
        <v>2617.6</v>
      </c>
      <c r="M34" s="21">
        <v>2.1</v>
      </c>
      <c r="N34" s="21">
        <v>1.6</v>
      </c>
      <c r="O34" s="22">
        <v>2.8</v>
      </c>
    </row>
    <row r="35" spans="1:15">
      <c r="A35" s="39" t="s">
        <v>239</v>
      </c>
      <c r="B35" s="44">
        <v>382330.1</v>
      </c>
      <c r="C35" s="21">
        <v>18786</v>
      </c>
      <c r="D35" s="21">
        <v>15840.9</v>
      </c>
      <c r="E35" s="21">
        <v>22003.1</v>
      </c>
      <c r="F35" s="21">
        <v>4.9000000000000004</v>
      </c>
      <c r="G35" s="21">
        <v>4.0999999999999996</v>
      </c>
      <c r="H35" s="22">
        <v>5.8</v>
      </c>
      <c r="I35" s="35">
        <v>133003.9</v>
      </c>
      <c r="J35" s="21">
        <v>3085.5</v>
      </c>
      <c r="K35" s="21">
        <v>2236.3000000000002</v>
      </c>
      <c r="L35" s="21">
        <v>4063.4</v>
      </c>
      <c r="M35" s="21">
        <v>2.2999999999999998</v>
      </c>
      <c r="N35" s="21">
        <v>1.7</v>
      </c>
      <c r="O35" s="22">
        <v>3.1</v>
      </c>
    </row>
    <row r="36" spans="1:15">
      <c r="A36" s="39" t="s">
        <v>246</v>
      </c>
      <c r="B36" s="44">
        <v>187372.5</v>
      </c>
      <c r="C36" s="21">
        <v>8636.7000000000007</v>
      </c>
      <c r="D36" s="21">
        <v>7275.5</v>
      </c>
      <c r="E36" s="21">
        <v>10202.5</v>
      </c>
      <c r="F36" s="21">
        <v>4.5999999999999996</v>
      </c>
      <c r="G36" s="21">
        <v>3.9</v>
      </c>
      <c r="H36" s="22">
        <v>5.4</v>
      </c>
      <c r="I36" s="35">
        <v>76675.5</v>
      </c>
      <c r="J36" s="21">
        <v>1826.4</v>
      </c>
      <c r="K36" s="21">
        <v>1344.6</v>
      </c>
      <c r="L36" s="21">
        <v>2411.6</v>
      </c>
      <c r="M36" s="21">
        <v>2.4</v>
      </c>
      <c r="N36" s="21">
        <v>1.8</v>
      </c>
      <c r="O36" s="22">
        <v>3.1</v>
      </c>
    </row>
    <row r="37" spans="1:15">
      <c r="A37" s="39" t="s">
        <v>228</v>
      </c>
      <c r="B37" s="44">
        <v>196047</v>
      </c>
      <c r="C37" s="21">
        <v>9408.6</v>
      </c>
      <c r="D37" s="21">
        <v>7999.1</v>
      </c>
      <c r="E37" s="21">
        <v>11024.1</v>
      </c>
      <c r="F37" s="21">
        <v>4.8</v>
      </c>
      <c r="G37" s="21">
        <v>4.0999999999999996</v>
      </c>
      <c r="H37" s="22">
        <v>5.6</v>
      </c>
      <c r="I37" s="35">
        <v>110148</v>
      </c>
      <c r="J37" s="21">
        <v>2785</v>
      </c>
      <c r="K37" s="21">
        <v>2036.2</v>
      </c>
      <c r="L37" s="21">
        <v>3672.4</v>
      </c>
      <c r="M37" s="21">
        <v>2.5</v>
      </c>
      <c r="N37" s="21">
        <v>1.8</v>
      </c>
      <c r="O37" s="22">
        <v>3.3</v>
      </c>
    </row>
    <row r="38" spans="1:15">
      <c r="A38" s="39" t="s">
        <v>257</v>
      </c>
      <c r="B38" s="44">
        <v>420636.3</v>
      </c>
      <c r="C38" s="21">
        <v>18114.099999999999</v>
      </c>
      <c r="D38" s="21">
        <v>15073.9</v>
      </c>
      <c r="E38" s="21">
        <v>21486.2</v>
      </c>
      <c r="F38" s="21">
        <v>4.3</v>
      </c>
      <c r="G38" s="21">
        <v>3.6</v>
      </c>
      <c r="H38" s="22">
        <v>5.0999999999999996</v>
      </c>
      <c r="I38" s="35">
        <v>244058.7</v>
      </c>
      <c r="J38" s="21">
        <v>5429.5</v>
      </c>
      <c r="K38" s="21">
        <v>3877.7</v>
      </c>
      <c r="L38" s="21">
        <v>7322.3</v>
      </c>
      <c r="M38" s="21">
        <v>2.2000000000000002</v>
      </c>
      <c r="N38" s="21">
        <v>1.6</v>
      </c>
      <c r="O38" s="22">
        <v>3</v>
      </c>
    </row>
    <row r="39" spans="1:15">
      <c r="A39" s="39" t="s">
        <v>262</v>
      </c>
      <c r="B39" s="44">
        <v>338172.7</v>
      </c>
      <c r="C39" s="21">
        <v>12615.4</v>
      </c>
      <c r="D39" s="21">
        <v>10456.700000000001</v>
      </c>
      <c r="E39" s="21">
        <v>14894.7</v>
      </c>
      <c r="F39" s="21">
        <v>3.7</v>
      </c>
      <c r="G39" s="21">
        <v>3.1</v>
      </c>
      <c r="H39" s="22">
        <v>4.4000000000000004</v>
      </c>
      <c r="I39" s="35">
        <v>257588.3</v>
      </c>
      <c r="J39" s="21">
        <v>4598.5</v>
      </c>
      <c r="K39" s="21">
        <v>3312</v>
      </c>
      <c r="L39" s="21">
        <v>6025.5</v>
      </c>
      <c r="M39" s="21">
        <v>1.8</v>
      </c>
      <c r="N39" s="21">
        <v>1.3</v>
      </c>
      <c r="O39" s="22">
        <v>2.2999999999999998</v>
      </c>
    </row>
    <row r="40" spans="1:15">
      <c r="A40" s="39" t="s">
        <v>225</v>
      </c>
      <c r="B40" s="44">
        <v>473575.6</v>
      </c>
      <c r="C40" s="21">
        <v>26058.6</v>
      </c>
      <c r="D40" s="21">
        <v>21850.5</v>
      </c>
      <c r="E40" s="21">
        <v>30761.9</v>
      </c>
      <c r="F40" s="21">
        <v>5.5</v>
      </c>
      <c r="G40" s="21">
        <v>4.5999999999999996</v>
      </c>
      <c r="H40" s="22">
        <v>6.5</v>
      </c>
      <c r="I40" s="35">
        <v>139756.4</v>
      </c>
      <c r="J40" s="21">
        <v>3910.1</v>
      </c>
      <c r="K40" s="21">
        <v>2804.1</v>
      </c>
      <c r="L40" s="21">
        <v>5233.1000000000004</v>
      </c>
      <c r="M40" s="21">
        <v>2.8</v>
      </c>
      <c r="N40" s="21">
        <v>2</v>
      </c>
      <c r="O40" s="22">
        <v>3.7</v>
      </c>
    </row>
    <row r="41" spans="1:15">
      <c r="A41" s="39" t="s">
        <v>235</v>
      </c>
      <c r="B41" s="44">
        <v>421091.7</v>
      </c>
      <c r="C41" s="21">
        <v>19667.900000000001</v>
      </c>
      <c r="D41" s="21">
        <v>16780.5</v>
      </c>
      <c r="E41" s="21">
        <v>22807</v>
      </c>
      <c r="F41" s="21">
        <v>4.7</v>
      </c>
      <c r="G41" s="21">
        <v>4</v>
      </c>
      <c r="H41" s="22">
        <v>5.4</v>
      </c>
      <c r="I41" s="35">
        <v>133339.29999999999</v>
      </c>
      <c r="J41" s="21">
        <v>2973.2</v>
      </c>
      <c r="K41" s="21">
        <v>2177</v>
      </c>
      <c r="L41" s="21">
        <v>3877.8</v>
      </c>
      <c r="M41" s="21">
        <v>2.2000000000000002</v>
      </c>
      <c r="N41" s="21">
        <v>1.6</v>
      </c>
      <c r="O41" s="22">
        <v>2.9</v>
      </c>
    </row>
    <row r="42" spans="1:15">
      <c r="A42" s="39" t="s">
        <v>229</v>
      </c>
      <c r="B42" s="44">
        <v>375473.5</v>
      </c>
      <c r="C42" s="21">
        <v>18064.599999999999</v>
      </c>
      <c r="D42" s="21">
        <v>15458.6</v>
      </c>
      <c r="E42" s="21">
        <v>21016.1</v>
      </c>
      <c r="F42" s="21">
        <v>4.8</v>
      </c>
      <c r="G42" s="21">
        <v>4.0999999999999996</v>
      </c>
      <c r="H42" s="22">
        <v>5.6</v>
      </c>
      <c r="I42" s="35">
        <v>127126</v>
      </c>
      <c r="J42" s="21">
        <v>3049.9</v>
      </c>
      <c r="K42" s="21">
        <v>2247.1</v>
      </c>
      <c r="L42" s="21">
        <v>3994</v>
      </c>
      <c r="M42" s="21">
        <v>2.4</v>
      </c>
      <c r="N42" s="21">
        <v>1.8</v>
      </c>
      <c r="O42" s="22">
        <v>3.1</v>
      </c>
    </row>
    <row r="43" spans="1:15">
      <c r="A43" s="39" t="s">
        <v>261</v>
      </c>
      <c r="B43" s="44">
        <v>301835.59999999998</v>
      </c>
      <c r="C43" s="21">
        <v>9397.2999999999993</v>
      </c>
      <c r="D43" s="21">
        <v>7468.7</v>
      </c>
      <c r="E43" s="21">
        <v>11514.5</v>
      </c>
      <c r="F43" s="21">
        <v>3.1</v>
      </c>
      <c r="G43" s="21">
        <v>2.5</v>
      </c>
      <c r="H43" s="22">
        <v>3.8</v>
      </c>
      <c r="I43" s="35">
        <v>196877.1</v>
      </c>
      <c r="J43" s="21">
        <v>2881.1</v>
      </c>
      <c r="K43" s="21">
        <v>2041</v>
      </c>
      <c r="L43" s="21">
        <v>3841.1</v>
      </c>
      <c r="M43" s="21">
        <v>1.5</v>
      </c>
      <c r="N43" s="21">
        <v>1</v>
      </c>
      <c r="O43" s="22">
        <v>2</v>
      </c>
    </row>
    <row r="44" spans="1:15">
      <c r="A44" s="39" t="s">
        <v>238</v>
      </c>
      <c r="B44" s="44">
        <v>588985.4</v>
      </c>
      <c r="C44" s="21">
        <v>25361</v>
      </c>
      <c r="D44" s="21">
        <v>21501</v>
      </c>
      <c r="E44" s="21">
        <v>29541.8</v>
      </c>
      <c r="F44" s="21">
        <v>4.3</v>
      </c>
      <c r="G44" s="21">
        <v>3.7</v>
      </c>
      <c r="H44" s="22">
        <v>5</v>
      </c>
      <c r="I44" s="35">
        <v>280065.59999999998</v>
      </c>
      <c r="J44" s="21">
        <v>6031.1</v>
      </c>
      <c r="K44" s="21">
        <v>4426</v>
      </c>
      <c r="L44" s="21">
        <v>7838.8</v>
      </c>
      <c r="M44" s="21">
        <v>2.2000000000000002</v>
      </c>
      <c r="N44" s="21">
        <v>1.6</v>
      </c>
      <c r="O44" s="22">
        <v>2.8</v>
      </c>
    </row>
    <row r="45" spans="1:15" ht="15.95" thickBot="1">
      <c r="A45" s="40" t="s">
        <v>232</v>
      </c>
      <c r="B45" s="45">
        <v>759805.6</v>
      </c>
      <c r="C45" s="23">
        <v>39073.199999999997</v>
      </c>
      <c r="D45" s="23">
        <v>32807.699999999997</v>
      </c>
      <c r="E45" s="23">
        <v>46099.1</v>
      </c>
      <c r="F45" s="23">
        <v>5.0999999999999996</v>
      </c>
      <c r="G45" s="23">
        <v>4.3</v>
      </c>
      <c r="H45" s="24">
        <v>6.1</v>
      </c>
      <c r="I45" s="36">
        <v>265227.5</v>
      </c>
      <c r="J45" s="23">
        <v>7062.6</v>
      </c>
      <c r="K45" s="23">
        <v>5081.6000000000004</v>
      </c>
      <c r="L45" s="23">
        <v>9405.7999999999993</v>
      </c>
      <c r="M45" s="23">
        <v>2.7</v>
      </c>
      <c r="N45" s="23">
        <v>1.9</v>
      </c>
      <c r="O45" s="24">
        <v>3.5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393D1FC-02D6-4F7E-98A3-A59A252F6B67}">
  <dimension ref="A1:AJ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36" width="14.140625" style="20" customWidth="1"/>
    <col min="37" max="16384" width="8.7109375" style="2"/>
  </cols>
  <sheetData>
    <row r="1" spans="1:36">
      <c r="A1" s="96" t="s">
        <v>217</v>
      </c>
      <c r="B1" s="101" t="s">
        <v>270</v>
      </c>
      <c r="C1" s="99"/>
      <c r="D1" s="99"/>
      <c r="E1" s="99"/>
      <c r="F1" s="99"/>
      <c r="G1" s="99"/>
      <c r="H1" s="100"/>
      <c r="I1" s="101" t="s">
        <v>271</v>
      </c>
      <c r="J1" s="99"/>
      <c r="K1" s="99"/>
      <c r="L1" s="99"/>
      <c r="M1" s="99"/>
      <c r="N1" s="99"/>
      <c r="O1" s="100"/>
      <c r="P1" s="101" t="s">
        <v>272</v>
      </c>
      <c r="Q1" s="99"/>
      <c r="R1" s="99"/>
      <c r="S1" s="99"/>
      <c r="T1" s="99"/>
      <c r="U1" s="99"/>
      <c r="V1" s="100"/>
      <c r="W1" s="101" t="s">
        <v>273</v>
      </c>
      <c r="X1" s="99"/>
      <c r="Y1" s="99"/>
      <c r="Z1" s="99"/>
      <c r="AA1" s="99"/>
      <c r="AB1" s="99"/>
      <c r="AC1" s="100"/>
      <c r="AD1" s="98" t="s">
        <v>274</v>
      </c>
      <c r="AE1" s="99"/>
      <c r="AF1" s="99"/>
      <c r="AG1" s="99"/>
      <c r="AH1" s="99"/>
      <c r="AI1" s="99"/>
      <c r="AJ1" s="100"/>
    </row>
    <row r="2" spans="1:36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41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  <c r="W2" s="41" t="s">
        <v>180</v>
      </c>
      <c r="X2" s="25" t="s">
        <v>182</v>
      </c>
      <c r="Y2" s="25" t="s">
        <v>184</v>
      </c>
      <c r="Z2" s="25" t="s">
        <v>186</v>
      </c>
      <c r="AA2" s="25" t="s">
        <v>188</v>
      </c>
      <c r="AB2" s="25" t="s">
        <v>190</v>
      </c>
      <c r="AC2" s="26" t="s">
        <v>192</v>
      </c>
      <c r="AD2" s="32" t="s">
        <v>180</v>
      </c>
      <c r="AE2" s="25" t="s">
        <v>182</v>
      </c>
      <c r="AF2" s="25" t="s">
        <v>184</v>
      </c>
      <c r="AG2" s="25" t="s">
        <v>186</v>
      </c>
      <c r="AH2" s="25" t="s">
        <v>188</v>
      </c>
      <c r="AI2" s="25" t="s">
        <v>190</v>
      </c>
      <c r="AJ2" s="26" t="s">
        <v>192</v>
      </c>
    </row>
    <row r="3" spans="1:36" ht="15.95" thickBot="1">
      <c r="A3" s="37" t="s">
        <v>220</v>
      </c>
      <c r="B3" s="42">
        <v>5730740.7999999998</v>
      </c>
      <c r="C3" s="30">
        <v>113553.1</v>
      </c>
      <c r="D3" s="30">
        <v>72859.3</v>
      </c>
      <c r="E3" s="30">
        <v>161292.29999999999</v>
      </c>
      <c r="F3" s="30">
        <v>2</v>
      </c>
      <c r="G3" s="30">
        <v>1.3</v>
      </c>
      <c r="H3" s="31">
        <v>2.8</v>
      </c>
      <c r="I3" s="42">
        <v>5586887.2000000002</v>
      </c>
      <c r="J3" s="30">
        <v>171080.7</v>
      </c>
      <c r="K3" s="30">
        <v>123208.1</v>
      </c>
      <c r="L3" s="30">
        <v>221211.5</v>
      </c>
      <c r="M3" s="30">
        <v>3.1</v>
      </c>
      <c r="N3" s="30">
        <v>2.2000000000000002</v>
      </c>
      <c r="O3" s="31">
        <v>4</v>
      </c>
      <c r="P3" s="42">
        <v>5318697.5999999996</v>
      </c>
      <c r="Q3" s="30">
        <v>198117.4</v>
      </c>
      <c r="R3" s="30">
        <v>144419.5</v>
      </c>
      <c r="S3" s="30">
        <v>257793.1</v>
      </c>
      <c r="T3" s="30">
        <v>3.7</v>
      </c>
      <c r="U3" s="30">
        <v>2.7</v>
      </c>
      <c r="V3" s="31">
        <v>4.8</v>
      </c>
      <c r="W3" s="42">
        <v>4766095.7</v>
      </c>
      <c r="X3" s="30">
        <v>246447.5</v>
      </c>
      <c r="Y3" s="30">
        <v>182536.3</v>
      </c>
      <c r="Z3" s="30">
        <v>326262.7</v>
      </c>
      <c r="AA3" s="30">
        <v>5.2</v>
      </c>
      <c r="AB3" s="30">
        <v>3.8</v>
      </c>
      <c r="AC3" s="31">
        <v>6.8</v>
      </c>
      <c r="AD3" s="33">
        <v>4211354.5999999996</v>
      </c>
      <c r="AE3" s="30">
        <v>275132.5</v>
      </c>
      <c r="AF3" s="30">
        <v>203320</v>
      </c>
      <c r="AG3" s="30">
        <v>355499.1</v>
      </c>
      <c r="AH3" s="30">
        <v>6.5</v>
      </c>
      <c r="AI3" s="30">
        <v>4.8</v>
      </c>
      <c r="AJ3" s="31">
        <v>8.4</v>
      </c>
    </row>
    <row r="4" spans="1:36">
      <c r="A4" s="38" t="s">
        <v>250</v>
      </c>
      <c r="B4" s="43">
        <v>145021.79999999999</v>
      </c>
      <c r="C4" s="27">
        <v>2802.3</v>
      </c>
      <c r="D4" s="27">
        <v>1794.1</v>
      </c>
      <c r="E4" s="27">
        <v>3972</v>
      </c>
      <c r="F4" s="27">
        <v>1.9</v>
      </c>
      <c r="G4" s="27">
        <v>1.2</v>
      </c>
      <c r="H4" s="28">
        <v>2.7</v>
      </c>
      <c r="I4" s="43">
        <v>136353.79999999999</v>
      </c>
      <c r="J4" s="27">
        <v>4082.9</v>
      </c>
      <c r="K4" s="27">
        <v>2938.6</v>
      </c>
      <c r="L4" s="27">
        <v>5264.2</v>
      </c>
      <c r="M4" s="27">
        <v>3</v>
      </c>
      <c r="N4" s="27">
        <v>2.2000000000000002</v>
      </c>
      <c r="O4" s="28">
        <v>3.9</v>
      </c>
      <c r="P4" s="43">
        <v>103748.9</v>
      </c>
      <c r="Q4" s="27">
        <v>3742.8</v>
      </c>
      <c r="R4" s="27">
        <v>2719</v>
      </c>
      <c r="S4" s="27">
        <v>4873</v>
      </c>
      <c r="T4" s="27">
        <v>3.6</v>
      </c>
      <c r="U4" s="27">
        <v>2.6</v>
      </c>
      <c r="V4" s="28">
        <v>4.7</v>
      </c>
      <c r="W4" s="43">
        <v>45199.1</v>
      </c>
      <c r="X4" s="27">
        <v>2281.5</v>
      </c>
      <c r="Y4" s="27">
        <v>1689.4</v>
      </c>
      <c r="Z4" s="27">
        <v>3027.5</v>
      </c>
      <c r="AA4" s="27">
        <v>5</v>
      </c>
      <c r="AB4" s="27">
        <v>3.7</v>
      </c>
      <c r="AC4" s="28">
        <v>6.7</v>
      </c>
      <c r="AD4" s="34">
        <v>23022.2</v>
      </c>
      <c r="AE4" s="27">
        <v>1472.2</v>
      </c>
      <c r="AF4" s="27">
        <v>1079.3</v>
      </c>
      <c r="AG4" s="27">
        <v>1913.2</v>
      </c>
      <c r="AH4" s="27">
        <v>6.4</v>
      </c>
      <c r="AI4" s="27">
        <v>4.7</v>
      </c>
      <c r="AJ4" s="28">
        <v>8.3000000000000007</v>
      </c>
    </row>
    <row r="5" spans="1:36">
      <c r="A5" s="39" t="s">
        <v>251</v>
      </c>
      <c r="B5" s="44">
        <v>115144</v>
      </c>
      <c r="C5" s="21">
        <v>2343</v>
      </c>
      <c r="D5" s="21">
        <v>1508</v>
      </c>
      <c r="E5" s="21">
        <v>3339.5</v>
      </c>
      <c r="F5" s="21">
        <v>2</v>
      </c>
      <c r="G5" s="21">
        <v>1.3</v>
      </c>
      <c r="H5" s="22">
        <v>2.9</v>
      </c>
      <c r="I5" s="44">
        <v>111121.9</v>
      </c>
      <c r="J5" s="21">
        <v>3351.1</v>
      </c>
      <c r="K5" s="21">
        <v>2408.6999999999998</v>
      </c>
      <c r="L5" s="21">
        <v>4340.5</v>
      </c>
      <c r="M5" s="21">
        <v>3</v>
      </c>
      <c r="N5" s="21">
        <v>2.2000000000000002</v>
      </c>
      <c r="O5" s="22">
        <v>3.9</v>
      </c>
      <c r="P5" s="44">
        <v>79849.100000000006</v>
      </c>
      <c r="Q5" s="21">
        <v>2920.9</v>
      </c>
      <c r="R5" s="21">
        <v>2128.1</v>
      </c>
      <c r="S5" s="21">
        <v>3800.6</v>
      </c>
      <c r="T5" s="21">
        <v>3.7</v>
      </c>
      <c r="U5" s="21">
        <v>2.7</v>
      </c>
      <c r="V5" s="22">
        <v>4.8</v>
      </c>
      <c r="W5" s="44">
        <v>72809.3</v>
      </c>
      <c r="X5" s="21">
        <v>3707</v>
      </c>
      <c r="Y5" s="21">
        <v>2740</v>
      </c>
      <c r="Z5" s="21">
        <v>4921.3</v>
      </c>
      <c r="AA5" s="21">
        <v>5.0999999999999996</v>
      </c>
      <c r="AB5" s="21">
        <v>3.8</v>
      </c>
      <c r="AC5" s="22">
        <v>6.8</v>
      </c>
      <c r="AD5" s="35">
        <v>41898.6</v>
      </c>
      <c r="AE5" s="21">
        <v>2621.1</v>
      </c>
      <c r="AF5" s="21">
        <v>1921.6</v>
      </c>
      <c r="AG5" s="21">
        <v>3397.8</v>
      </c>
      <c r="AH5" s="21">
        <v>6.3</v>
      </c>
      <c r="AI5" s="21">
        <v>4.5999999999999996</v>
      </c>
      <c r="AJ5" s="22">
        <v>8.1</v>
      </c>
    </row>
    <row r="6" spans="1:36">
      <c r="A6" s="39" t="s">
        <v>236</v>
      </c>
      <c r="B6" s="44">
        <v>62984.5</v>
      </c>
      <c r="C6" s="21">
        <v>1279.8</v>
      </c>
      <c r="D6" s="21">
        <v>818.7</v>
      </c>
      <c r="E6" s="21">
        <v>1825.2</v>
      </c>
      <c r="F6" s="21">
        <v>2</v>
      </c>
      <c r="G6" s="21">
        <v>1.3</v>
      </c>
      <c r="H6" s="22">
        <v>2.9</v>
      </c>
      <c r="I6" s="44">
        <v>44947.1</v>
      </c>
      <c r="J6" s="21">
        <v>1360.5</v>
      </c>
      <c r="K6" s="21">
        <v>980</v>
      </c>
      <c r="L6" s="21">
        <v>1771.1</v>
      </c>
      <c r="M6" s="21">
        <v>3</v>
      </c>
      <c r="N6" s="21">
        <v>2.2000000000000002</v>
      </c>
      <c r="O6" s="22">
        <v>3.9</v>
      </c>
      <c r="P6" s="44">
        <v>74864.3</v>
      </c>
      <c r="Q6" s="21">
        <v>2734.3</v>
      </c>
      <c r="R6" s="21">
        <v>1986.6</v>
      </c>
      <c r="S6" s="21">
        <v>3568.7</v>
      </c>
      <c r="T6" s="21">
        <v>3.7</v>
      </c>
      <c r="U6" s="21">
        <v>2.7</v>
      </c>
      <c r="V6" s="22">
        <v>4.8</v>
      </c>
      <c r="W6" s="44">
        <v>103043.3</v>
      </c>
      <c r="X6" s="21">
        <v>5209.3</v>
      </c>
      <c r="Y6" s="21">
        <v>3834.1</v>
      </c>
      <c r="Z6" s="21">
        <v>6926.2</v>
      </c>
      <c r="AA6" s="21">
        <v>5.0999999999999996</v>
      </c>
      <c r="AB6" s="21">
        <v>3.7</v>
      </c>
      <c r="AC6" s="22">
        <v>6.7</v>
      </c>
      <c r="AD6" s="35">
        <v>225973.8</v>
      </c>
      <c r="AE6" s="21">
        <v>14157.9</v>
      </c>
      <c r="AF6" s="21">
        <v>10383.299999999999</v>
      </c>
      <c r="AG6" s="21">
        <v>18373.8</v>
      </c>
      <c r="AH6" s="21">
        <v>6.3</v>
      </c>
      <c r="AI6" s="21">
        <v>4.5999999999999996</v>
      </c>
      <c r="AJ6" s="22">
        <v>8.1</v>
      </c>
    </row>
    <row r="7" spans="1:36">
      <c r="A7" s="39" t="s">
        <v>221</v>
      </c>
      <c r="B7" s="44">
        <v>51645.1</v>
      </c>
      <c r="C7" s="21">
        <v>1148.0999999999999</v>
      </c>
      <c r="D7" s="21">
        <v>735.6</v>
      </c>
      <c r="E7" s="21">
        <v>1644.9</v>
      </c>
      <c r="F7" s="21">
        <v>2.2000000000000002</v>
      </c>
      <c r="G7" s="21">
        <v>1.4</v>
      </c>
      <c r="H7" s="22">
        <v>3.2</v>
      </c>
      <c r="I7" s="44">
        <v>67305.3</v>
      </c>
      <c r="J7" s="21">
        <v>2233.8000000000002</v>
      </c>
      <c r="K7" s="21">
        <v>1606.5</v>
      </c>
      <c r="L7" s="21">
        <v>2902</v>
      </c>
      <c r="M7" s="21">
        <v>3.3</v>
      </c>
      <c r="N7" s="21">
        <v>2.4</v>
      </c>
      <c r="O7" s="22">
        <v>4.3</v>
      </c>
      <c r="P7" s="44">
        <v>76290.3</v>
      </c>
      <c r="Q7" s="21">
        <v>3070.1</v>
      </c>
      <c r="R7" s="21">
        <v>2226.6999999999998</v>
      </c>
      <c r="S7" s="21">
        <v>3990.7</v>
      </c>
      <c r="T7" s="21">
        <v>4</v>
      </c>
      <c r="U7" s="21">
        <v>2.9</v>
      </c>
      <c r="V7" s="22">
        <v>5.2</v>
      </c>
      <c r="W7" s="44">
        <v>104236.2</v>
      </c>
      <c r="X7" s="21">
        <v>5838.8</v>
      </c>
      <c r="Y7" s="21">
        <v>4312.3999999999996</v>
      </c>
      <c r="Z7" s="21">
        <v>7653.8</v>
      </c>
      <c r="AA7" s="21">
        <v>5.6</v>
      </c>
      <c r="AB7" s="21">
        <v>4.0999999999999996</v>
      </c>
      <c r="AC7" s="22">
        <v>7.3</v>
      </c>
      <c r="AD7" s="35">
        <v>217318.1</v>
      </c>
      <c r="AE7" s="21">
        <v>15123.7</v>
      </c>
      <c r="AF7" s="21">
        <v>11229.3</v>
      </c>
      <c r="AG7" s="21">
        <v>19420.2</v>
      </c>
      <c r="AH7" s="21">
        <v>7</v>
      </c>
      <c r="AI7" s="21">
        <v>5.2</v>
      </c>
      <c r="AJ7" s="22">
        <v>8.9</v>
      </c>
    </row>
    <row r="8" spans="1:36">
      <c r="A8" s="39" t="s">
        <v>247</v>
      </c>
      <c r="B8" s="44">
        <v>119305.1</v>
      </c>
      <c r="C8" s="21">
        <v>2345.5</v>
      </c>
      <c r="D8" s="21">
        <v>1499.1</v>
      </c>
      <c r="E8" s="21">
        <v>3336.4</v>
      </c>
      <c r="F8" s="21">
        <v>2</v>
      </c>
      <c r="G8" s="21">
        <v>1.3</v>
      </c>
      <c r="H8" s="22">
        <v>2.8</v>
      </c>
      <c r="I8" s="44">
        <v>98323.7</v>
      </c>
      <c r="J8" s="21">
        <v>2899.8</v>
      </c>
      <c r="K8" s="21">
        <v>2086.8000000000002</v>
      </c>
      <c r="L8" s="21">
        <v>3742.7</v>
      </c>
      <c r="M8" s="21">
        <v>2.9</v>
      </c>
      <c r="N8" s="21">
        <v>2.1</v>
      </c>
      <c r="O8" s="22">
        <v>3.8</v>
      </c>
      <c r="P8" s="44">
        <v>66554.600000000006</v>
      </c>
      <c r="Q8" s="21">
        <v>2354.4</v>
      </c>
      <c r="R8" s="21">
        <v>1705.9</v>
      </c>
      <c r="S8" s="21">
        <v>3064.4</v>
      </c>
      <c r="T8" s="21">
        <v>3.5</v>
      </c>
      <c r="U8" s="21">
        <v>2.6</v>
      </c>
      <c r="V8" s="22">
        <v>4.5999999999999996</v>
      </c>
      <c r="W8" s="44">
        <v>63274.6</v>
      </c>
      <c r="X8" s="21">
        <v>3056.1</v>
      </c>
      <c r="Y8" s="21">
        <v>2263.1999999999998</v>
      </c>
      <c r="Z8" s="21">
        <v>4046.6</v>
      </c>
      <c r="AA8" s="21">
        <v>4.8</v>
      </c>
      <c r="AB8" s="21">
        <v>3.6</v>
      </c>
      <c r="AC8" s="22">
        <v>6.4</v>
      </c>
      <c r="AD8" s="35">
        <v>57852</v>
      </c>
      <c r="AE8" s="21">
        <v>3404.4</v>
      </c>
      <c r="AF8" s="21">
        <v>2497.1</v>
      </c>
      <c r="AG8" s="21">
        <v>4451.3999999999996</v>
      </c>
      <c r="AH8" s="21">
        <v>5.9</v>
      </c>
      <c r="AI8" s="21">
        <v>4.3</v>
      </c>
      <c r="AJ8" s="22">
        <v>7.7</v>
      </c>
    </row>
    <row r="9" spans="1:36">
      <c r="A9" s="39" t="s">
        <v>258</v>
      </c>
      <c r="B9" s="44">
        <v>424075.1</v>
      </c>
      <c r="C9" s="21">
        <v>7890.1</v>
      </c>
      <c r="D9" s="21">
        <v>5061</v>
      </c>
      <c r="E9" s="21">
        <v>11187.1</v>
      </c>
      <c r="F9" s="21">
        <v>1.9</v>
      </c>
      <c r="G9" s="21">
        <v>1.2</v>
      </c>
      <c r="H9" s="22">
        <v>2.6</v>
      </c>
      <c r="I9" s="44">
        <v>206091.5</v>
      </c>
      <c r="J9" s="21">
        <v>5846.9</v>
      </c>
      <c r="K9" s="21">
        <v>4183.6000000000004</v>
      </c>
      <c r="L9" s="21">
        <v>7576.4</v>
      </c>
      <c r="M9" s="21">
        <v>2.8</v>
      </c>
      <c r="N9" s="21">
        <v>2</v>
      </c>
      <c r="O9" s="22">
        <v>3.7</v>
      </c>
      <c r="P9" s="44">
        <v>106152.1</v>
      </c>
      <c r="Q9" s="21">
        <v>3594.6</v>
      </c>
      <c r="R9" s="21">
        <v>2610.6999999999998</v>
      </c>
      <c r="S9" s="21">
        <v>4706.8</v>
      </c>
      <c r="T9" s="21">
        <v>3.4</v>
      </c>
      <c r="U9" s="21">
        <v>2.5</v>
      </c>
      <c r="V9" s="22">
        <v>4.4000000000000004</v>
      </c>
      <c r="W9" s="44">
        <v>56843.7</v>
      </c>
      <c r="X9" s="21">
        <v>2642.5</v>
      </c>
      <c r="Y9" s="21">
        <v>1948.2</v>
      </c>
      <c r="Z9" s="21">
        <v>3538</v>
      </c>
      <c r="AA9" s="21">
        <v>4.5999999999999996</v>
      </c>
      <c r="AB9" s="21">
        <v>3.4</v>
      </c>
      <c r="AC9" s="22">
        <v>6.2</v>
      </c>
      <c r="AD9" s="35">
        <v>17577</v>
      </c>
      <c r="AE9" s="21">
        <v>976.4</v>
      </c>
      <c r="AF9" s="21">
        <v>710.8</v>
      </c>
      <c r="AG9" s="21">
        <v>1282.2</v>
      </c>
      <c r="AH9" s="21">
        <v>5.6</v>
      </c>
      <c r="AI9" s="21">
        <v>4</v>
      </c>
      <c r="AJ9" s="22">
        <v>7.3</v>
      </c>
    </row>
    <row r="10" spans="1:36">
      <c r="A10" s="39" t="s">
        <v>248</v>
      </c>
      <c r="B10" s="44">
        <v>121795.1</v>
      </c>
      <c r="C10" s="21">
        <v>2270.1</v>
      </c>
      <c r="D10" s="21">
        <v>1455.9</v>
      </c>
      <c r="E10" s="21">
        <v>3211.5</v>
      </c>
      <c r="F10" s="21">
        <v>1.9</v>
      </c>
      <c r="G10" s="21">
        <v>1.2</v>
      </c>
      <c r="H10" s="22">
        <v>2.6</v>
      </c>
      <c r="I10" s="44">
        <v>103250.7</v>
      </c>
      <c r="J10" s="21">
        <v>3006.2</v>
      </c>
      <c r="K10" s="21">
        <v>2159.1999999999998</v>
      </c>
      <c r="L10" s="21">
        <v>3884</v>
      </c>
      <c r="M10" s="21">
        <v>2.9</v>
      </c>
      <c r="N10" s="21">
        <v>2.1</v>
      </c>
      <c r="O10" s="22">
        <v>3.8</v>
      </c>
      <c r="P10" s="44">
        <v>91773.9</v>
      </c>
      <c r="Q10" s="21">
        <v>3334.1</v>
      </c>
      <c r="R10" s="21">
        <v>2426.1999999999998</v>
      </c>
      <c r="S10" s="21">
        <v>4336.2</v>
      </c>
      <c r="T10" s="21">
        <v>3.6</v>
      </c>
      <c r="U10" s="21">
        <v>2.6</v>
      </c>
      <c r="V10" s="22">
        <v>4.7</v>
      </c>
      <c r="W10" s="44">
        <v>46824.2</v>
      </c>
      <c r="X10" s="21">
        <v>2551.1999999999998</v>
      </c>
      <c r="Y10" s="21">
        <v>1896.1</v>
      </c>
      <c r="Z10" s="21">
        <v>3334.5</v>
      </c>
      <c r="AA10" s="21">
        <v>5.4</v>
      </c>
      <c r="AB10" s="21">
        <v>4</v>
      </c>
      <c r="AC10" s="22">
        <v>7.1</v>
      </c>
      <c r="AD10" s="35">
        <v>42275.5</v>
      </c>
      <c r="AE10" s="21">
        <v>2827.3</v>
      </c>
      <c r="AF10" s="21">
        <v>2097.3000000000002</v>
      </c>
      <c r="AG10" s="21">
        <v>3639.5</v>
      </c>
      <c r="AH10" s="21">
        <v>6.7</v>
      </c>
      <c r="AI10" s="21">
        <v>5</v>
      </c>
      <c r="AJ10" s="22">
        <v>8.6</v>
      </c>
    </row>
    <row r="11" spans="1:36">
      <c r="A11" s="39" t="s">
        <v>230</v>
      </c>
      <c r="B11" s="44">
        <v>251571.3</v>
      </c>
      <c r="C11" s="21">
        <v>5096.7</v>
      </c>
      <c r="D11" s="21">
        <v>3261.6</v>
      </c>
      <c r="E11" s="21">
        <v>7232.5</v>
      </c>
      <c r="F11" s="21">
        <v>2</v>
      </c>
      <c r="G11" s="21">
        <v>1.3</v>
      </c>
      <c r="H11" s="22">
        <v>2.9</v>
      </c>
      <c r="I11" s="44">
        <v>234723.4</v>
      </c>
      <c r="J11" s="21">
        <v>7339.9</v>
      </c>
      <c r="K11" s="21">
        <v>5294</v>
      </c>
      <c r="L11" s="21">
        <v>9473.1</v>
      </c>
      <c r="M11" s="21">
        <v>3.1</v>
      </c>
      <c r="N11" s="21">
        <v>2.2999999999999998</v>
      </c>
      <c r="O11" s="22">
        <v>4</v>
      </c>
      <c r="P11" s="44">
        <v>181446.3</v>
      </c>
      <c r="Q11" s="21">
        <v>6949</v>
      </c>
      <c r="R11" s="21">
        <v>5070.8</v>
      </c>
      <c r="S11" s="21">
        <v>9023.9</v>
      </c>
      <c r="T11" s="21">
        <v>3.8</v>
      </c>
      <c r="U11" s="21">
        <v>2.8</v>
      </c>
      <c r="V11" s="22">
        <v>5</v>
      </c>
      <c r="W11" s="44">
        <v>178711</v>
      </c>
      <c r="X11" s="21">
        <v>9526.2000000000007</v>
      </c>
      <c r="Y11" s="21">
        <v>7062.8</v>
      </c>
      <c r="Z11" s="21">
        <v>12591.5</v>
      </c>
      <c r="AA11" s="21">
        <v>5.3</v>
      </c>
      <c r="AB11" s="21">
        <v>4</v>
      </c>
      <c r="AC11" s="22">
        <v>7</v>
      </c>
      <c r="AD11" s="35">
        <v>351243</v>
      </c>
      <c r="AE11" s="21">
        <v>23505.200000000001</v>
      </c>
      <c r="AF11" s="21">
        <v>17350.2</v>
      </c>
      <c r="AG11" s="21">
        <v>30352.9</v>
      </c>
      <c r="AH11" s="21">
        <v>6.7</v>
      </c>
      <c r="AI11" s="21">
        <v>4.9000000000000004</v>
      </c>
      <c r="AJ11" s="22">
        <v>8.6</v>
      </c>
    </row>
    <row r="12" spans="1:36">
      <c r="A12" s="39" t="s">
        <v>222</v>
      </c>
      <c r="B12" s="44">
        <v>3933.4</v>
      </c>
      <c r="C12" s="21">
        <v>82.4</v>
      </c>
      <c r="D12" s="21">
        <v>52.8</v>
      </c>
      <c r="E12" s="21">
        <v>117.2</v>
      </c>
      <c r="F12" s="21">
        <v>2.1</v>
      </c>
      <c r="G12" s="21">
        <v>1.3</v>
      </c>
      <c r="H12" s="22">
        <v>3</v>
      </c>
      <c r="I12" s="44">
        <v>45113.1</v>
      </c>
      <c r="J12" s="21">
        <v>1431.2</v>
      </c>
      <c r="K12" s="21">
        <v>1035.5</v>
      </c>
      <c r="L12" s="21">
        <v>1845.9</v>
      </c>
      <c r="M12" s="21">
        <v>3.2</v>
      </c>
      <c r="N12" s="21">
        <v>2.2999999999999998</v>
      </c>
      <c r="O12" s="22">
        <v>4.0999999999999996</v>
      </c>
      <c r="P12" s="44">
        <v>94973.7</v>
      </c>
      <c r="Q12" s="21">
        <v>3653.3</v>
      </c>
      <c r="R12" s="21">
        <v>2653.9</v>
      </c>
      <c r="S12" s="21">
        <v>4746.3</v>
      </c>
      <c r="T12" s="21">
        <v>3.8</v>
      </c>
      <c r="U12" s="21">
        <v>2.8</v>
      </c>
      <c r="V12" s="22">
        <v>5</v>
      </c>
      <c r="W12" s="44">
        <v>133331.5</v>
      </c>
      <c r="X12" s="21">
        <v>7151.7</v>
      </c>
      <c r="Y12" s="21">
        <v>5326.4</v>
      </c>
      <c r="Z12" s="21">
        <v>9380.4</v>
      </c>
      <c r="AA12" s="21">
        <v>5.4</v>
      </c>
      <c r="AB12" s="21">
        <v>4</v>
      </c>
      <c r="AC12" s="22">
        <v>7</v>
      </c>
      <c r="AD12" s="35">
        <v>34235.300000000003</v>
      </c>
      <c r="AE12" s="21">
        <v>2277.1999999999998</v>
      </c>
      <c r="AF12" s="21">
        <v>1679.3</v>
      </c>
      <c r="AG12" s="21">
        <v>2949.6</v>
      </c>
      <c r="AH12" s="21">
        <v>6.7</v>
      </c>
      <c r="AI12" s="21">
        <v>4.9000000000000004</v>
      </c>
      <c r="AJ12" s="22">
        <v>8.6</v>
      </c>
    </row>
    <row r="13" spans="1:36">
      <c r="A13" s="39" t="s">
        <v>245</v>
      </c>
      <c r="B13" s="44">
        <v>96452.6</v>
      </c>
      <c r="C13" s="21">
        <v>1894.9</v>
      </c>
      <c r="D13" s="21">
        <v>1213.0999999999999</v>
      </c>
      <c r="E13" s="21">
        <v>2693.8</v>
      </c>
      <c r="F13" s="21">
        <v>2</v>
      </c>
      <c r="G13" s="21">
        <v>1.3</v>
      </c>
      <c r="H13" s="22">
        <v>2.8</v>
      </c>
      <c r="I13" s="44">
        <v>115927.9</v>
      </c>
      <c r="J13" s="21">
        <v>3522</v>
      </c>
      <c r="K13" s="21">
        <v>2539.6</v>
      </c>
      <c r="L13" s="21">
        <v>4552.6000000000004</v>
      </c>
      <c r="M13" s="21">
        <v>3</v>
      </c>
      <c r="N13" s="21">
        <v>2.2000000000000002</v>
      </c>
      <c r="O13" s="22">
        <v>3.9</v>
      </c>
      <c r="P13" s="44">
        <v>96010.1</v>
      </c>
      <c r="Q13" s="21">
        <v>3580</v>
      </c>
      <c r="R13" s="21">
        <v>2611</v>
      </c>
      <c r="S13" s="21">
        <v>4659.1000000000004</v>
      </c>
      <c r="T13" s="21">
        <v>3.7</v>
      </c>
      <c r="U13" s="21">
        <v>2.7</v>
      </c>
      <c r="V13" s="22">
        <v>4.9000000000000004</v>
      </c>
      <c r="W13" s="44">
        <v>69473.899999999994</v>
      </c>
      <c r="X13" s="21">
        <v>3685.9</v>
      </c>
      <c r="Y13" s="21">
        <v>2729.1</v>
      </c>
      <c r="Z13" s="21">
        <v>4868.8</v>
      </c>
      <c r="AA13" s="21">
        <v>5.3</v>
      </c>
      <c r="AB13" s="21">
        <v>3.9</v>
      </c>
      <c r="AC13" s="22">
        <v>7</v>
      </c>
      <c r="AD13" s="35">
        <v>44466.6</v>
      </c>
      <c r="AE13" s="21">
        <v>2926.5</v>
      </c>
      <c r="AF13" s="21">
        <v>2157.6</v>
      </c>
      <c r="AG13" s="21">
        <v>3778.6</v>
      </c>
      <c r="AH13" s="21">
        <v>6.6</v>
      </c>
      <c r="AI13" s="21">
        <v>4.9000000000000004</v>
      </c>
      <c r="AJ13" s="22">
        <v>8.5</v>
      </c>
    </row>
    <row r="14" spans="1:36">
      <c r="A14" s="39" t="s">
        <v>243</v>
      </c>
      <c r="B14" s="44">
        <v>130298.9</v>
      </c>
      <c r="C14" s="21">
        <v>2695.1</v>
      </c>
      <c r="D14" s="21">
        <v>1723.8</v>
      </c>
      <c r="E14" s="21">
        <v>3839.1</v>
      </c>
      <c r="F14" s="21">
        <v>2.1</v>
      </c>
      <c r="G14" s="21">
        <v>1.3</v>
      </c>
      <c r="H14" s="22">
        <v>2.9</v>
      </c>
      <c r="I14" s="44">
        <v>113921.5</v>
      </c>
      <c r="J14" s="21">
        <v>3557.5</v>
      </c>
      <c r="K14" s="21">
        <v>2565.8000000000002</v>
      </c>
      <c r="L14" s="21">
        <v>4611.1000000000004</v>
      </c>
      <c r="M14" s="21">
        <v>3.1</v>
      </c>
      <c r="N14" s="21">
        <v>2.2999999999999998</v>
      </c>
      <c r="O14" s="22">
        <v>4</v>
      </c>
      <c r="P14" s="44">
        <v>112787.9</v>
      </c>
      <c r="Q14" s="21">
        <v>4310.5</v>
      </c>
      <c r="R14" s="21">
        <v>3144.8</v>
      </c>
      <c r="S14" s="21">
        <v>5614.7</v>
      </c>
      <c r="T14" s="21">
        <v>3.8</v>
      </c>
      <c r="U14" s="21">
        <v>2.8</v>
      </c>
      <c r="V14" s="22">
        <v>5</v>
      </c>
      <c r="W14" s="44">
        <v>88493.2</v>
      </c>
      <c r="X14" s="21">
        <v>4841.8</v>
      </c>
      <c r="Y14" s="21">
        <v>3580.3</v>
      </c>
      <c r="Z14" s="21">
        <v>6395.3</v>
      </c>
      <c r="AA14" s="21">
        <v>5.5</v>
      </c>
      <c r="AB14" s="21">
        <v>4</v>
      </c>
      <c r="AC14" s="22">
        <v>7.2</v>
      </c>
      <c r="AD14" s="35">
        <v>76157.5</v>
      </c>
      <c r="AE14" s="21">
        <v>5167</v>
      </c>
      <c r="AF14" s="21">
        <v>3805.6</v>
      </c>
      <c r="AG14" s="21">
        <v>6671.7</v>
      </c>
      <c r="AH14" s="21">
        <v>6.8</v>
      </c>
      <c r="AI14" s="21">
        <v>5</v>
      </c>
      <c r="AJ14" s="22">
        <v>8.8000000000000007</v>
      </c>
    </row>
    <row r="15" spans="1:36">
      <c r="A15" s="39" t="s">
        <v>226</v>
      </c>
      <c r="B15" s="44">
        <v>101989.1</v>
      </c>
      <c r="C15" s="21">
        <v>2140.1</v>
      </c>
      <c r="D15" s="21">
        <v>1375</v>
      </c>
      <c r="E15" s="21">
        <v>3032.9</v>
      </c>
      <c r="F15" s="21">
        <v>2.1</v>
      </c>
      <c r="G15" s="21">
        <v>1.3</v>
      </c>
      <c r="H15" s="22">
        <v>3</v>
      </c>
      <c r="I15" s="44">
        <v>146428.79999999999</v>
      </c>
      <c r="J15" s="21">
        <v>4723.8999999999996</v>
      </c>
      <c r="K15" s="21">
        <v>3425.8</v>
      </c>
      <c r="L15" s="21">
        <v>6099.7</v>
      </c>
      <c r="M15" s="21">
        <v>3.2</v>
      </c>
      <c r="N15" s="21">
        <v>2.2999999999999998</v>
      </c>
      <c r="O15" s="22">
        <v>4.2</v>
      </c>
      <c r="P15" s="44">
        <v>181926.9</v>
      </c>
      <c r="Q15" s="21">
        <v>7042.3</v>
      </c>
      <c r="R15" s="21">
        <v>5106.7</v>
      </c>
      <c r="S15" s="21">
        <v>9162.7000000000007</v>
      </c>
      <c r="T15" s="21">
        <v>3.9</v>
      </c>
      <c r="U15" s="21">
        <v>2.8</v>
      </c>
      <c r="V15" s="22">
        <v>5</v>
      </c>
      <c r="W15" s="44">
        <v>143149.6</v>
      </c>
      <c r="X15" s="21">
        <v>7898.7</v>
      </c>
      <c r="Y15" s="21">
        <v>5876.9</v>
      </c>
      <c r="Z15" s="21">
        <v>10359.200000000001</v>
      </c>
      <c r="AA15" s="21">
        <v>5.5</v>
      </c>
      <c r="AB15" s="21">
        <v>4.0999999999999996</v>
      </c>
      <c r="AC15" s="22">
        <v>7.2</v>
      </c>
      <c r="AD15" s="35">
        <v>63793.599999999999</v>
      </c>
      <c r="AE15" s="21">
        <v>4451.8999999999996</v>
      </c>
      <c r="AF15" s="21">
        <v>3311.9</v>
      </c>
      <c r="AG15" s="21">
        <v>5728.5</v>
      </c>
      <c r="AH15" s="21">
        <v>7</v>
      </c>
      <c r="AI15" s="21">
        <v>5.2</v>
      </c>
      <c r="AJ15" s="22">
        <v>9</v>
      </c>
    </row>
    <row r="16" spans="1:36">
      <c r="A16" s="39" t="s">
        <v>237</v>
      </c>
      <c r="B16" s="44">
        <v>100974.5</v>
      </c>
      <c r="C16" s="21">
        <v>2127.1</v>
      </c>
      <c r="D16" s="21">
        <v>1361.2</v>
      </c>
      <c r="E16" s="21">
        <v>3019.7</v>
      </c>
      <c r="F16" s="21">
        <v>2.1</v>
      </c>
      <c r="G16" s="21">
        <v>1.3</v>
      </c>
      <c r="H16" s="22">
        <v>3</v>
      </c>
      <c r="I16" s="44">
        <v>110498.1</v>
      </c>
      <c r="J16" s="21">
        <v>3533</v>
      </c>
      <c r="K16" s="21">
        <v>2565.3000000000002</v>
      </c>
      <c r="L16" s="21">
        <v>4552</v>
      </c>
      <c r="M16" s="21">
        <v>3.2</v>
      </c>
      <c r="N16" s="21">
        <v>2.2999999999999998</v>
      </c>
      <c r="O16" s="22">
        <v>4.0999999999999996</v>
      </c>
      <c r="P16" s="44">
        <v>115233.4</v>
      </c>
      <c r="Q16" s="21">
        <v>4475.8999999999996</v>
      </c>
      <c r="R16" s="21">
        <v>3242.4</v>
      </c>
      <c r="S16" s="21">
        <v>5822.6</v>
      </c>
      <c r="T16" s="21">
        <v>3.9</v>
      </c>
      <c r="U16" s="21">
        <v>2.8</v>
      </c>
      <c r="V16" s="22">
        <v>5.0999999999999996</v>
      </c>
      <c r="W16" s="44">
        <v>61623.9</v>
      </c>
      <c r="X16" s="21">
        <v>3318.6</v>
      </c>
      <c r="Y16" s="21">
        <v>2468.8000000000002</v>
      </c>
      <c r="Z16" s="21">
        <v>4366</v>
      </c>
      <c r="AA16" s="21">
        <v>5.4</v>
      </c>
      <c r="AB16" s="21">
        <v>4</v>
      </c>
      <c r="AC16" s="22">
        <v>7.1</v>
      </c>
      <c r="AD16" s="35">
        <v>27167.1</v>
      </c>
      <c r="AE16" s="21">
        <v>1806.7</v>
      </c>
      <c r="AF16" s="21">
        <v>1326.5</v>
      </c>
      <c r="AG16" s="21">
        <v>2343.6</v>
      </c>
      <c r="AH16" s="21">
        <v>6.7</v>
      </c>
      <c r="AI16" s="21">
        <v>4.9000000000000004</v>
      </c>
      <c r="AJ16" s="22">
        <v>8.6</v>
      </c>
    </row>
    <row r="17" spans="1:36">
      <c r="A17" s="39" t="s">
        <v>260</v>
      </c>
      <c r="B17" s="44">
        <v>171424.7</v>
      </c>
      <c r="C17" s="21">
        <v>3178.3</v>
      </c>
      <c r="D17" s="21">
        <v>2032.5</v>
      </c>
      <c r="E17" s="21">
        <v>4511.3</v>
      </c>
      <c r="F17" s="21">
        <v>1.9</v>
      </c>
      <c r="G17" s="21">
        <v>1.2</v>
      </c>
      <c r="H17" s="22">
        <v>2.6</v>
      </c>
      <c r="I17" s="44">
        <v>64629.9</v>
      </c>
      <c r="J17" s="21">
        <v>1825.5</v>
      </c>
      <c r="K17" s="21">
        <v>1304.5</v>
      </c>
      <c r="L17" s="21">
        <v>2362.6</v>
      </c>
      <c r="M17" s="21">
        <v>2.8</v>
      </c>
      <c r="N17" s="21">
        <v>2</v>
      </c>
      <c r="O17" s="22">
        <v>3.7</v>
      </c>
      <c r="P17" s="44">
        <v>51339.3</v>
      </c>
      <c r="Q17" s="21">
        <v>1758.8</v>
      </c>
      <c r="R17" s="21">
        <v>1283.5999999999999</v>
      </c>
      <c r="S17" s="21">
        <v>2298.8000000000002</v>
      </c>
      <c r="T17" s="21">
        <v>3.4</v>
      </c>
      <c r="U17" s="21">
        <v>2.5</v>
      </c>
      <c r="V17" s="22">
        <v>4.5</v>
      </c>
      <c r="W17" s="44">
        <v>42418.1</v>
      </c>
      <c r="X17" s="21">
        <v>2011</v>
      </c>
      <c r="Y17" s="21">
        <v>1462.2</v>
      </c>
      <c r="Z17" s="21">
        <v>2707.6</v>
      </c>
      <c r="AA17" s="21">
        <v>4.7</v>
      </c>
      <c r="AB17" s="21">
        <v>3.4</v>
      </c>
      <c r="AC17" s="22">
        <v>6.4</v>
      </c>
      <c r="AD17" s="35">
        <v>5881.9</v>
      </c>
      <c r="AE17" s="21">
        <v>346.3</v>
      </c>
      <c r="AF17" s="21">
        <v>251.1</v>
      </c>
      <c r="AG17" s="21">
        <v>452.8</v>
      </c>
      <c r="AH17" s="21">
        <v>5.9</v>
      </c>
      <c r="AI17" s="21">
        <v>4.3</v>
      </c>
      <c r="AJ17" s="22">
        <v>7.7</v>
      </c>
    </row>
    <row r="18" spans="1:36">
      <c r="A18" s="39" t="s">
        <v>252</v>
      </c>
      <c r="B18" s="44">
        <v>111595.8</v>
      </c>
      <c r="C18" s="21">
        <v>2174</v>
      </c>
      <c r="D18" s="21">
        <v>1392</v>
      </c>
      <c r="E18" s="21">
        <v>3081.1</v>
      </c>
      <c r="F18" s="21">
        <v>1.9</v>
      </c>
      <c r="G18" s="21">
        <v>1.2</v>
      </c>
      <c r="H18" s="22">
        <v>2.8</v>
      </c>
      <c r="I18" s="44">
        <v>89695</v>
      </c>
      <c r="J18" s="21">
        <v>2733.4</v>
      </c>
      <c r="K18" s="21">
        <v>1971.3</v>
      </c>
      <c r="L18" s="21">
        <v>3531.9</v>
      </c>
      <c r="M18" s="21">
        <v>3</v>
      </c>
      <c r="N18" s="21">
        <v>2.2000000000000002</v>
      </c>
      <c r="O18" s="22">
        <v>3.9</v>
      </c>
      <c r="P18" s="44">
        <v>73014.8</v>
      </c>
      <c r="Q18" s="21">
        <v>2732.4</v>
      </c>
      <c r="R18" s="21">
        <v>1989.2</v>
      </c>
      <c r="S18" s="21">
        <v>3563.3</v>
      </c>
      <c r="T18" s="21">
        <v>3.7</v>
      </c>
      <c r="U18" s="21">
        <v>2.7</v>
      </c>
      <c r="V18" s="22">
        <v>4.9000000000000004</v>
      </c>
      <c r="W18" s="44">
        <v>30892.2</v>
      </c>
      <c r="X18" s="21">
        <v>1585.6</v>
      </c>
      <c r="Y18" s="21">
        <v>1173.2</v>
      </c>
      <c r="Z18" s="21">
        <v>2105.1999999999998</v>
      </c>
      <c r="AA18" s="21">
        <v>5.0999999999999996</v>
      </c>
      <c r="AB18" s="21">
        <v>3.8</v>
      </c>
      <c r="AC18" s="22">
        <v>6.8</v>
      </c>
      <c r="AD18" s="35">
        <v>19510.2</v>
      </c>
      <c r="AE18" s="21">
        <v>1234.3</v>
      </c>
      <c r="AF18" s="21">
        <v>904.7</v>
      </c>
      <c r="AG18" s="21">
        <v>1602.1</v>
      </c>
      <c r="AH18" s="21">
        <v>6.3</v>
      </c>
      <c r="AI18" s="21">
        <v>4.5999999999999996</v>
      </c>
      <c r="AJ18" s="22">
        <v>8.1999999999999993</v>
      </c>
    </row>
    <row r="19" spans="1:36">
      <c r="A19" s="39" t="s">
        <v>233</v>
      </c>
      <c r="B19" s="44">
        <v>167782.8</v>
      </c>
      <c r="C19" s="21">
        <v>3424.7</v>
      </c>
      <c r="D19" s="21">
        <v>2198.4</v>
      </c>
      <c r="E19" s="21">
        <v>4879.5</v>
      </c>
      <c r="F19" s="21">
        <v>2</v>
      </c>
      <c r="G19" s="21">
        <v>1.3</v>
      </c>
      <c r="H19" s="22">
        <v>2.9</v>
      </c>
      <c r="I19" s="44">
        <v>196577.5</v>
      </c>
      <c r="J19" s="21">
        <v>6168.5</v>
      </c>
      <c r="K19" s="21">
        <v>4447.6000000000004</v>
      </c>
      <c r="L19" s="21">
        <v>7975.2</v>
      </c>
      <c r="M19" s="21">
        <v>3.1</v>
      </c>
      <c r="N19" s="21">
        <v>2.2999999999999998</v>
      </c>
      <c r="O19" s="22">
        <v>4.0999999999999996</v>
      </c>
      <c r="P19" s="44">
        <v>172075.6</v>
      </c>
      <c r="Q19" s="21">
        <v>6525.6</v>
      </c>
      <c r="R19" s="21">
        <v>4756.5</v>
      </c>
      <c r="S19" s="21">
        <v>8464.6</v>
      </c>
      <c r="T19" s="21">
        <v>3.8</v>
      </c>
      <c r="U19" s="21">
        <v>2.8</v>
      </c>
      <c r="V19" s="22">
        <v>4.9000000000000004</v>
      </c>
      <c r="W19" s="44">
        <v>228158.6</v>
      </c>
      <c r="X19" s="21">
        <v>11963.3</v>
      </c>
      <c r="Y19" s="21">
        <v>8860.9</v>
      </c>
      <c r="Z19" s="21">
        <v>15780</v>
      </c>
      <c r="AA19" s="21">
        <v>5.2</v>
      </c>
      <c r="AB19" s="21">
        <v>3.9</v>
      </c>
      <c r="AC19" s="22">
        <v>6.9</v>
      </c>
      <c r="AD19" s="35">
        <v>404878.6</v>
      </c>
      <c r="AE19" s="21">
        <v>26171.599999999999</v>
      </c>
      <c r="AF19" s="21">
        <v>19321.8</v>
      </c>
      <c r="AG19" s="21">
        <v>33772.300000000003</v>
      </c>
      <c r="AH19" s="21">
        <v>6.5</v>
      </c>
      <c r="AI19" s="21">
        <v>4.8</v>
      </c>
      <c r="AJ19" s="22">
        <v>8.3000000000000007</v>
      </c>
    </row>
    <row r="20" spans="1:36">
      <c r="A20" s="39" t="s">
        <v>241</v>
      </c>
      <c r="B20" s="44">
        <v>295626.2</v>
      </c>
      <c r="C20" s="21">
        <v>6075.7</v>
      </c>
      <c r="D20" s="21">
        <v>3898</v>
      </c>
      <c r="E20" s="21">
        <v>8613.7999999999993</v>
      </c>
      <c r="F20" s="21">
        <v>2.1</v>
      </c>
      <c r="G20" s="21">
        <v>1.3</v>
      </c>
      <c r="H20" s="22">
        <v>2.9</v>
      </c>
      <c r="I20" s="44">
        <v>209129.2</v>
      </c>
      <c r="J20" s="21">
        <v>6640.8</v>
      </c>
      <c r="K20" s="21">
        <v>4806.1000000000004</v>
      </c>
      <c r="L20" s="21">
        <v>8562.7000000000007</v>
      </c>
      <c r="M20" s="21">
        <v>3.2</v>
      </c>
      <c r="N20" s="21">
        <v>2.2999999999999998</v>
      </c>
      <c r="O20" s="22">
        <v>4.0999999999999996</v>
      </c>
      <c r="P20" s="44">
        <v>159296.4</v>
      </c>
      <c r="Q20" s="21">
        <v>6249.7</v>
      </c>
      <c r="R20" s="21">
        <v>4544.7</v>
      </c>
      <c r="S20" s="21">
        <v>8098.4</v>
      </c>
      <c r="T20" s="21">
        <v>3.9</v>
      </c>
      <c r="U20" s="21">
        <v>2.9</v>
      </c>
      <c r="V20" s="22">
        <v>5.0999999999999996</v>
      </c>
      <c r="W20" s="44">
        <v>143458.9</v>
      </c>
      <c r="X20" s="21">
        <v>7784.3</v>
      </c>
      <c r="Y20" s="21">
        <v>5790.4</v>
      </c>
      <c r="Z20" s="21">
        <v>10244.4</v>
      </c>
      <c r="AA20" s="21">
        <v>5.4</v>
      </c>
      <c r="AB20" s="21">
        <v>4</v>
      </c>
      <c r="AC20" s="22">
        <v>7.1</v>
      </c>
      <c r="AD20" s="35">
        <v>74378.600000000006</v>
      </c>
      <c r="AE20" s="21">
        <v>5009.8999999999996</v>
      </c>
      <c r="AF20" s="21">
        <v>3695</v>
      </c>
      <c r="AG20" s="21">
        <v>6483.4</v>
      </c>
      <c r="AH20" s="21">
        <v>6.7</v>
      </c>
      <c r="AI20" s="21">
        <v>5</v>
      </c>
      <c r="AJ20" s="22">
        <v>8.6999999999999993</v>
      </c>
    </row>
    <row r="21" spans="1:36">
      <c r="A21" s="39" t="s">
        <v>242</v>
      </c>
      <c r="B21" s="44">
        <v>86287.8</v>
      </c>
      <c r="C21" s="21">
        <v>1791.7</v>
      </c>
      <c r="D21" s="21">
        <v>1145.3</v>
      </c>
      <c r="E21" s="21">
        <v>2541.3000000000002</v>
      </c>
      <c r="F21" s="21">
        <v>2.1</v>
      </c>
      <c r="G21" s="21">
        <v>1.3</v>
      </c>
      <c r="H21" s="22">
        <v>2.9</v>
      </c>
      <c r="I21" s="44">
        <v>105847.4</v>
      </c>
      <c r="J21" s="21">
        <v>3311.3</v>
      </c>
      <c r="K21" s="21">
        <v>2397</v>
      </c>
      <c r="L21" s="21">
        <v>4289.1000000000004</v>
      </c>
      <c r="M21" s="21">
        <v>3.1</v>
      </c>
      <c r="N21" s="21">
        <v>2.2999999999999998</v>
      </c>
      <c r="O21" s="22">
        <v>4.0999999999999996</v>
      </c>
      <c r="P21" s="44">
        <v>127248.4</v>
      </c>
      <c r="Q21" s="21">
        <v>4824.5</v>
      </c>
      <c r="R21" s="21">
        <v>3507.8</v>
      </c>
      <c r="S21" s="21">
        <v>6296.9</v>
      </c>
      <c r="T21" s="21">
        <v>3.8</v>
      </c>
      <c r="U21" s="21">
        <v>2.8</v>
      </c>
      <c r="V21" s="22">
        <v>4.9000000000000004</v>
      </c>
      <c r="W21" s="44">
        <v>60256</v>
      </c>
      <c r="X21" s="21">
        <v>3238.7</v>
      </c>
      <c r="Y21" s="21">
        <v>2403.1</v>
      </c>
      <c r="Z21" s="21">
        <v>4282.3999999999996</v>
      </c>
      <c r="AA21" s="21">
        <v>5.4</v>
      </c>
      <c r="AB21" s="21">
        <v>4</v>
      </c>
      <c r="AC21" s="22">
        <v>7.1</v>
      </c>
      <c r="AD21" s="35">
        <v>34926.400000000001</v>
      </c>
      <c r="AE21" s="21">
        <v>2362</v>
      </c>
      <c r="AF21" s="21">
        <v>1739.9</v>
      </c>
      <c r="AG21" s="21">
        <v>3051.2</v>
      </c>
      <c r="AH21" s="21">
        <v>6.8</v>
      </c>
      <c r="AI21" s="21">
        <v>5</v>
      </c>
      <c r="AJ21" s="22">
        <v>8.6999999999999993</v>
      </c>
    </row>
    <row r="22" spans="1:36">
      <c r="A22" s="39" t="s">
        <v>255</v>
      </c>
      <c r="B22" s="44">
        <v>270073.59999999998</v>
      </c>
      <c r="C22" s="21">
        <v>5049.5</v>
      </c>
      <c r="D22" s="21">
        <v>3227.1</v>
      </c>
      <c r="E22" s="21">
        <v>7186.2</v>
      </c>
      <c r="F22" s="21">
        <v>1.9</v>
      </c>
      <c r="G22" s="21">
        <v>1.2</v>
      </c>
      <c r="H22" s="22">
        <v>2.7</v>
      </c>
      <c r="I22" s="44">
        <v>153364.70000000001</v>
      </c>
      <c r="J22" s="21">
        <v>4497.2</v>
      </c>
      <c r="K22" s="21">
        <v>3226.7</v>
      </c>
      <c r="L22" s="21">
        <v>5829.4</v>
      </c>
      <c r="M22" s="21">
        <v>2.9</v>
      </c>
      <c r="N22" s="21">
        <v>2.1</v>
      </c>
      <c r="O22" s="22">
        <v>3.8</v>
      </c>
      <c r="P22" s="44">
        <v>151409.29999999999</v>
      </c>
      <c r="Q22" s="21">
        <v>5497.1</v>
      </c>
      <c r="R22" s="21">
        <v>4013.3</v>
      </c>
      <c r="S22" s="21">
        <v>7149.9</v>
      </c>
      <c r="T22" s="21">
        <v>3.6</v>
      </c>
      <c r="U22" s="21">
        <v>2.7</v>
      </c>
      <c r="V22" s="22">
        <v>4.7</v>
      </c>
      <c r="W22" s="44">
        <v>91711.7</v>
      </c>
      <c r="X22" s="21">
        <v>4791.7</v>
      </c>
      <c r="Y22" s="21">
        <v>3547</v>
      </c>
      <c r="Z22" s="21">
        <v>6330</v>
      </c>
      <c r="AA22" s="21">
        <v>5.2</v>
      </c>
      <c r="AB22" s="21">
        <v>3.9</v>
      </c>
      <c r="AC22" s="22">
        <v>6.9</v>
      </c>
      <c r="AD22" s="35">
        <v>9933.4</v>
      </c>
      <c r="AE22" s="21">
        <v>638.4</v>
      </c>
      <c r="AF22" s="21">
        <v>468.2</v>
      </c>
      <c r="AG22" s="21">
        <v>829.6</v>
      </c>
      <c r="AH22" s="21">
        <v>6.4</v>
      </c>
      <c r="AI22" s="21">
        <v>4.7</v>
      </c>
      <c r="AJ22" s="22">
        <v>8.4</v>
      </c>
    </row>
    <row r="23" spans="1:36">
      <c r="A23" s="39" t="s">
        <v>234</v>
      </c>
      <c r="B23" s="44">
        <v>230819.8</v>
      </c>
      <c r="C23" s="21">
        <v>4758.5</v>
      </c>
      <c r="D23" s="21">
        <v>3055.3</v>
      </c>
      <c r="E23" s="21">
        <v>6739.4</v>
      </c>
      <c r="F23" s="21">
        <v>2.1</v>
      </c>
      <c r="G23" s="21">
        <v>1.3</v>
      </c>
      <c r="H23" s="22">
        <v>2.9</v>
      </c>
      <c r="I23" s="44">
        <v>217574.2</v>
      </c>
      <c r="J23" s="21">
        <v>6916</v>
      </c>
      <c r="K23" s="21">
        <v>5005.1000000000004</v>
      </c>
      <c r="L23" s="21">
        <v>8934.2000000000007</v>
      </c>
      <c r="M23" s="21">
        <v>3.2</v>
      </c>
      <c r="N23" s="21">
        <v>2.2999999999999998</v>
      </c>
      <c r="O23" s="22">
        <v>4.0999999999999996</v>
      </c>
      <c r="P23" s="44">
        <v>175342.1</v>
      </c>
      <c r="Q23" s="21">
        <v>6760.4</v>
      </c>
      <c r="R23" s="21">
        <v>4916.5</v>
      </c>
      <c r="S23" s="21">
        <v>8792.1</v>
      </c>
      <c r="T23" s="21">
        <v>3.9</v>
      </c>
      <c r="U23" s="21">
        <v>2.8</v>
      </c>
      <c r="V23" s="22">
        <v>5</v>
      </c>
      <c r="W23" s="44">
        <v>115320.1</v>
      </c>
      <c r="X23" s="21">
        <v>6391.7</v>
      </c>
      <c r="Y23" s="21">
        <v>4745.7</v>
      </c>
      <c r="Z23" s="21">
        <v>8379.9</v>
      </c>
      <c r="AA23" s="21">
        <v>5.5</v>
      </c>
      <c r="AB23" s="21">
        <v>4.0999999999999996</v>
      </c>
      <c r="AC23" s="22">
        <v>7.3</v>
      </c>
      <c r="AD23" s="35">
        <v>122430.8</v>
      </c>
      <c r="AE23" s="21">
        <v>8626.4</v>
      </c>
      <c r="AF23" s="21">
        <v>6433.1</v>
      </c>
      <c r="AG23" s="21">
        <v>11060.6</v>
      </c>
      <c r="AH23" s="21">
        <v>7</v>
      </c>
      <c r="AI23" s="21">
        <v>5.3</v>
      </c>
      <c r="AJ23" s="22">
        <v>9</v>
      </c>
    </row>
    <row r="24" spans="1:36">
      <c r="A24" s="39" t="s">
        <v>240</v>
      </c>
      <c r="B24" s="44">
        <v>168449.1</v>
      </c>
      <c r="C24" s="21">
        <v>3376.6</v>
      </c>
      <c r="D24" s="21">
        <v>2163.1999999999998</v>
      </c>
      <c r="E24" s="21">
        <v>4812</v>
      </c>
      <c r="F24" s="21">
        <v>2</v>
      </c>
      <c r="G24" s="21">
        <v>1.3</v>
      </c>
      <c r="H24" s="22">
        <v>2.9</v>
      </c>
      <c r="I24" s="44">
        <v>218297.1</v>
      </c>
      <c r="J24" s="21">
        <v>6792.1</v>
      </c>
      <c r="K24" s="21">
        <v>4901.5</v>
      </c>
      <c r="L24" s="21">
        <v>8791.5</v>
      </c>
      <c r="M24" s="21">
        <v>3.1</v>
      </c>
      <c r="N24" s="21">
        <v>2.2000000000000002</v>
      </c>
      <c r="O24" s="22">
        <v>4</v>
      </c>
      <c r="P24" s="44">
        <v>213663.4</v>
      </c>
      <c r="Q24" s="21">
        <v>8110.2</v>
      </c>
      <c r="R24" s="21">
        <v>5903.8</v>
      </c>
      <c r="S24" s="21">
        <v>10534.8</v>
      </c>
      <c r="T24" s="21">
        <v>3.8</v>
      </c>
      <c r="U24" s="21">
        <v>2.8</v>
      </c>
      <c r="V24" s="22">
        <v>4.9000000000000004</v>
      </c>
      <c r="W24" s="44">
        <v>162044.9</v>
      </c>
      <c r="X24" s="21">
        <v>8704.9</v>
      </c>
      <c r="Y24" s="21">
        <v>6454.2</v>
      </c>
      <c r="Z24" s="21">
        <v>11471.1</v>
      </c>
      <c r="AA24" s="21">
        <v>5.4</v>
      </c>
      <c r="AB24" s="21">
        <v>4</v>
      </c>
      <c r="AC24" s="22">
        <v>7.1</v>
      </c>
      <c r="AD24" s="35">
        <v>114384.6</v>
      </c>
      <c r="AE24" s="21">
        <v>7677.1</v>
      </c>
      <c r="AF24" s="21">
        <v>5674.8</v>
      </c>
      <c r="AG24" s="21">
        <v>9912.9</v>
      </c>
      <c r="AH24" s="21">
        <v>6.7</v>
      </c>
      <c r="AI24" s="21">
        <v>5</v>
      </c>
      <c r="AJ24" s="22">
        <v>8.6999999999999993</v>
      </c>
    </row>
    <row r="25" spans="1:36">
      <c r="A25" s="39" t="s">
        <v>231</v>
      </c>
      <c r="B25" s="44">
        <v>146564</v>
      </c>
      <c r="C25" s="21">
        <v>2992.5</v>
      </c>
      <c r="D25" s="21">
        <v>1909.8</v>
      </c>
      <c r="E25" s="21">
        <v>4249.8</v>
      </c>
      <c r="F25" s="21">
        <v>2</v>
      </c>
      <c r="G25" s="21">
        <v>1.3</v>
      </c>
      <c r="H25" s="22">
        <v>2.9</v>
      </c>
      <c r="I25" s="44">
        <v>196004.8</v>
      </c>
      <c r="J25" s="21">
        <v>6158.7</v>
      </c>
      <c r="K25" s="21">
        <v>4446.2</v>
      </c>
      <c r="L25" s="21">
        <v>7948.6</v>
      </c>
      <c r="M25" s="21">
        <v>3.1</v>
      </c>
      <c r="N25" s="21">
        <v>2.2999999999999998</v>
      </c>
      <c r="O25" s="22">
        <v>4.0999999999999996</v>
      </c>
      <c r="P25" s="44">
        <v>148043.20000000001</v>
      </c>
      <c r="Q25" s="21">
        <v>5653.7</v>
      </c>
      <c r="R25" s="21">
        <v>4113.3999999999996</v>
      </c>
      <c r="S25" s="21">
        <v>7345.5</v>
      </c>
      <c r="T25" s="21">
        <v>3.8</v>
      </c>
      <c r="U25" s="21">
        <v>2.8</v>
      </c>
      <c r="V25" s="22">
        <v>5</v>
      </c>
      <c r="W25" s="44">
        <v>154265.79999999999</v>
      </c>
      <c r="X25" s="21">
        <v>8347.7000000000007</v>
      </c>
      <c r="Y25" s="21">
        <v>6195.1</v>
      </c>
      <c r="Z25" s="21">
        <v>10977.6</v>
      </c>
      <c r="AA25" s="21">
        <v>5.4</v>
      </c>
      <c r="AB25" s="21">
        <v>4</v>
      </c>
      <c r="AC25" s="22">
        <v>7.1</v>
      </c>
      <c r="AD25" s="35">
        <v>193284.6</v>
      </c>
      <c r="AE25" s="21">
        <v>13014.9</v>
      </c>
      <c r="AF25" s="21">
        <v>9648.1</v>
      </c>
      <c r="AG25" s="21">
        <v>16762.2</v>
      </c>
      <c r="AH25" s="21">
        <v>6.7</v>
      </c>
      <c r="AI25" s="21">
        <v>5</v>
      </c>
      <c r="AJ25" s="22">
        <v>8.6999999999999993</v>
      </c>
    </row>
    <row r="26" spans="1:36">
      <c r="A26" s="39" t="s">
        <v>253</v>
      </c>
      <c r="B26" s="44">
        <v>154400.70000000001</v>
      </c>
      <c r="C26" s="21">
        <v>3138.3</v>
      </c>
      <c r="D26" s="21">
        <v>1999.5</v>
      </c>
      <c r="E26" s="21">
        <v>4464.3999999999996</v>
      </c>
      <c r="F26" s="21">
        <v>2</v>
      </c>
      <c r="G26" s="21">
        <v>1.3</v>
      </c>
      <c r="H26" s="22">
        <v>2.9</v>
      </c>
      <c r="I26" s="44">
        <v>139294.79999999999</v>
      </c>
      <c r="J26" s="21">
        <v>4260.2</v>
      </c>
      <c r="K26" s="21">
        <v>3067.3</v>
      </c>
      <c r="L26" s="21">
        <v>5517.4</v>
      </c>
      <c r="M26" s="21">
        <v>3.1</v>
      </c>
      <c r="N26" s="21">
        <v>2.2000000000000002</v>
      </c>
      <c r="O26" s="22">
        <v>4</v>
      </c>
      <c r="P26" s="44">
        <v>82213.100000000006</v>
      </c>
      <c r="Q26" s="21">
        <v>3013.9</v>
      </c>
      <c r="R26" s="21">
        <v>2197.3000000000002</v>
      </c>
      <c r="S26" s="21">
        <v>3928.5</v>
      </c>
      <c r="T26" s="21">
        <v>3.7</v>
      </c>
      <c r="U26" s="21">
        <v>2.7</v>
      </c>
      <c r="V26" s="22">
        <v>4.8</v>
      </c>
      <c r="W26" s="44">
        <v>77248.800000000003</v>
      </c>
      <c r="X26" s="21">
        <v>3869.8</v>
      </c>
      <c r="Y26" s="21">
        <v>2832.1</v>
      </c>
      <c r="Z26" s="21">
        <v>5161.3</v>
      </c>
      <c r="AA26" s="21">
        <v>5</v>
      </c>
      <c r="AB26" s="21">
        <v>3.7</v>
      </c>
      <c r="AC26" s="22">
        <v>6.7</v>
      </c>
      <c r="AD26" s="35">
        <v>48272.6</v>
      </c>
      <c r="AE26" s="21">
        <v>2923.8</v>
      </c>
      <c r="AF26" s="21">
        <v>2130.6</v>
      </c>
      <c r="AG26" s="21">
        <v>3805.7</v>
      </c>
      <c r="AH26" s="21">
        <v>6.1</v>
      </c>
      <c r="AI26" s="21">
        <v>4.4000000000000004</v>
      </c>
      <c r="AJ26" s="22">
        <v>7.9</v>
      </c>
    </row>
    <row r="27" spans="1:36">
      <c r="A27" s="39" t="s">
        <v>227</v>
      </c>
      <c r="B27" s="44">
        <v>76742.7</v>
      </c>
      <c r="C27" s="21">
        <v>1651.6</v>
      </c>
      <c r="D27" s="21">
        <v>1058.7</v>
      </c>
      <c r="E27" s="21">
        <v>2356.4</v>
      </c>
      <c r="F27" s="21">
        <v>2.2000000000000002</v>
      </c>
      <c r="G27" s="21">
        <v>1.4</v>
      </c>
      <c r="H27" s="22">
        <v>3.1</v>
      </c>
      <c r="I27" s="44">
        <v>88708</v>
      </c>
      <c r="J27" s="21">
        <v>2954.6</v>
      </c>
      <c r="K27" s="21">
        <v>2131.1</v>
      </c>
      <c r="L27" s="21">
        <v>3829.8</v>
      </c>
      <c r="M27" s="21">
        <v>3.3</v>
      </c>
      <c r="N27" s="21">
        <v>2.4</v>
      </c>
      <c r="O27" s="22">
        <v>4.3</v>
      </c>
      <c r="P27" s="44">
        <v>87389.8</v>
      </c>
      <c r="Q27" s="21">
        <v>3577</v>
      </c>
      <c r="R27" s="21">
        <v>2598.4</v>
      </c>
      <c r="S27" s="21">
        <v>4655</v>
      </c>
      <c r="T27" s="21">
        <v>4.0999999999999996</v>
      </c>
      <c r="U27" s="21">
        <v>3</v>
      </c>
      <c r="V27" s="22">
        <v>5.3</v>
      </c>
      <c r="W27" s="44">
        <v>92738.6</v>
      </c>
      <c r="X27" s="21">
        <v>5399.9</v>
      </c>
      <c r="Y27" s="21">
        <v>3995.3</v>
      </c>
      <c r="Z27" s="21">
        <v>7042.5</v>
      </c>
      <c r="AA27" s="21">
        <v>5.8</v>
      </c>
      <c r="AB27" s="21">
        <v>4.3</v>
      </c>
      <c r="AC27" s="22">
        <v>7.6</v>
      </c>
      <c r="AD27" s="35">
        <v>55245.9</v>
      </c>
      <c r="AE27" s="21">
        <v>4003.9</v>
      </c>
      <c r="AF27" s="21">
        <v>2984.5</v>
      </c>
      <c r="AG27" s="21">
        <v>5133.7</v>
      </c>
      <c r="AH27" s="21">
        <v>7.2</v>
      </c>
      <c r="AI27" s="21">
        <v>5.4</v>
      </c>
      <c r="AJ27" s="22">
        <v>9.3000000000000007</v>
      </c>
    </row>
    <row r="28" spans="1:36">
      <c r="A28" s="39" t="s">
        <v>249</v>
      </c>
      <c r="B28" s="44">
        <v>160659.70000000001</v>
      </c>
      <c r="C28" s="21">
        <v>3332.1</v>
      </c>
      <c r="D28" s="21">
        <v>2111.5</v>
      </c>
      <c r="E28" s="21">
        <v>4749.8999999999996</v>
      </c>
      <c r="F28" s="21">
        <v>2.1</v>
      </c>
      <c r="G28" s="21">
        <v>1.3</v>
      </c>
      <c r="H28" s="22">
        <v>3</v>
      </c>
      <c r="I28" s="44">
        <v>143803.1</v>
      </c>
      <c r="J28" s="21">
        <v>4592.3</v>
      </c>
      <c r="K28" s="21">
        <v>3319.7</v>
      </c>
      <c r="L28" s="21">
        <v>5960.9</v>
      </c>
      <c r="M28" s="21">
        <v>3.2</v>
      </c>
      <c r="N28" s="21">
        <v>2.2999999999999998</v>
      </c>
      <c r="O28" s="22">
        <v>4.0999999999999996</v>
      </c>
      <c r="P28" s="44">
        <v>117356.6</v>
      </c>
      <c r="Q28" s="21">
        <v>4570</v>
      </c>
      <c r="R28" s="21">
        <v>3324.8</v>
      </c>
      <c r="S28" s="21">
        <v>5964.8</v>
      </c>
      <c r="T28" s="21">
        <v>3.9</v>
      </c>
      <c r="U28" s="21">
        <v>2.8</v>
      </c>
      <c r="V28" s="22">
        <v>5.0999999999999996</v>
      </c>
      <c r="W28" s="44">
        <v>91281.2</v>
      </c>
      <c r="X28" s="21">
        <v>4933.8999999999996</v>
      </c>
      <c r="Y28" s="21">
        <v>3645.9</v>
      </c>
      <c r="Z28" s="21">
        <v>6511.4</v>
      </c>
      <c r="AA28" s="21">
        <v>5.4</v>
      </c>
      <c r="AB28" s="21">
        <v>4</v>
      </c>
      <c r="AC28" s="22">
        <v>7.1</v>
      </c>
      <c r="AD28" s="35">
        <v>46135.3</v>
      </c>
      <c r="AE28" s="21">
        <v>3131.4</v>
      </c>
      <c r="AF28" s="21">
        <v>2310.3000000000002</v>
      </c>
      <c r="AG28" s="21">
        <v>4047.2</v>
      </c>
      <c r="AH28" s="21">
        <v>6.8</v>
      </c>
      <c r="AI28" s="21">
        <v>5</v>
      </c>
      <c r="AJ28" s="22">
        <v>8.8000000000000007</v>
      </c>
    </row>
    <row r="29" spans="1:36">
      <c r="A29" s="39" t="s">
        <v>223</v>
      </c>
      <c r="B29" s="44">
        <v>72094.600000000006</v>
      </c>
      <c r="C29" s="21">
        <v>1563.9</v>
      </c>
      <c r="D29" s="21">
        <v>1000.6</v>
      </c>
      <c r="E29" s="21">
        <v>2226.8000000000002</v>
      </c>
      <c r="F29" s="21">
        <v>2.2000000000000002</v>
      </c>
      <c r="G29" s="21">
        <v>1.4</v>
      </c>
      <c r="H29" s="22">
        <v>3.1</v>
      </c>
      <c r="I29" s="44">
        <v>104746.3</v>
      </c>
      <c r="J29" s="21">
        <v>3474.6</v>
      </c>
      <c r="K29" s="21">
        <v>2522</v>
      </c>
      <c r="L29" s="21">
        <v>4487.5</v>
      </c>
      <c r="M29" s="21">
        <v>3.3</v>
      </c>
      <c r="N29" s="21">
        <v>2.4</v>
      </c>
      <c r="O29" s="22">
        <v>4.3</v>
      </c>
      <c r="P29" s="44">
        <v>187320</v>
      </c>
      <c r="Q29" s="21">
        <v>7703</v>
      </c>
      <c r="R29" s="21">
        <v>5582.6</v>
      </c>
      <c r="S29" s="21">
        <v>9976.7000000000007</v>
      </c>
      <c r="T29" s="21">
        <v>4.0999999999999996</v>
      </c>
      <c r="U29" s="21">
        <v>3</v>
      </c>
      <c r="V29" s="22">
        <v>5.3</v>
      </c>
      <c r="W29" s="44">
        <v>119913.4</v>
      </c>
      <c r="X29" s="21">
        <v>6834</v>
      </c>
      <c r="Y29" s="21">
        <v>5096.3</v>
      </c>
      <c r="Z29" s="21">
        <v>8969.9</v>
      </c>
      <c r="AA29" s="21">
        <v>5.7</v>
      </c>
      <c r="AB29" s="21">
        <v>4.2</v>
      </c>
      <c r="AC29" s="22">
        <v>7.5</v>
      </c>
      <c r="AD29" s="35">
        <v>59107.4</v>
      </c>
      <c r="AE29" s="21">
        <v>4112.8</v>
      </c>
      <c r="AF29" s="21">
        <v>3042.4</v>
      </c>
      <c r="AG29" s="21">
        <v>5296.1</v>
      </c>
      <c r="AH29" s="21">
        <v>7</v>
      </c>
      <c r="AI29" s="21">
        <v>5.0999999999999996</v>
      </c>
      <c r="AJ29" s="22">
        <v>9</v>
      </c>
    </row>
    <row r="30" spans="1:36">
      <c r="A30" s="39" t="s">
        <v>254</v>
      </c>
      <c r="B30" s="44">
        <v>60196.9</v>
      </c>
      <c r="C30" s="21">
        <v>1002.9</v>
      </c>
      <c r="D30" s="21">
        <v>644.20000000000005</v>
      </c>
      <c r="E30" s="21">
        <v>1425.3</v>
      </c>
      <c r="F30" s="21">
        <v>1.7</v>
      </c>
      <c r="G30" s="21">
        <v>1.1000000000000001</v>
      </c>
      <c r="H30" s="22">
        <v>2.4</v>
      </c>
      <c r="I30" s="44">
        <v>107475.4</v>
      </c>
      <c r="J30" s="21">
        <v>2766.7</v>
      </c>
      <c r="K30" s="21">
        <v>1969.3</v>
      </c>
      <c r="L30" s="21">
        <v>3606.4</v>
      </c>
      <c r="M30" s="21">
        <v>2.6</v>
      </c>
      <c r="N30" s="21">
        <v>1.8</v>
      </c>
      <c r="O30" s="22">
        <v>3.4</v>
      </c>
      <c r="P30" s="44">
        <v>116969.9</v>
      </c>
      <c r="Q30" s="21">
        <v>3560.1</v>
      </c>
      <c r="R30" s="21">
        <v>2586.1999999999998</v>
      </c>
      <c r="S30" s="21">
        <v>4698.8999999999996</v>
      </c>
      <c r="T30" s="21">
        <v>3</v>
      </c>
      <c r="U30" s="21">
        <v>2.2000000000000002</v>
      </c>
      <c r="V30" s="22">
        <v>4</v>
      </c>
      <c r="W30" s="44">
        <v>147369.1</v>
      </c>
      <c r="X30" s="21">
        <v>6223.4</v>
      </c>
      <c r="Y30" s="21">
        <v>4539.1000000000004</v>
      </c>
      <c r="Z30" s="21">
        <v>8343.5</v>
      </c>
      <c r="AA30" s="21">
        <v>4.2</v>
      </c>
      <c r="AB30" s="21">
        <v>3.1</v>
      </c>
      <c r="AC30" s="22">
        <v>5.7</v>
      </c>
      <c r="AD30" s="35">
        <v>102655.7</v>
      </c>
      <c r="AE30" s="21">
        <v>5461.2</v>
      </c>
      <c r="AF30" s="21">
        <v>3965.5</v>
      </c>
      <c r="AG30" s="21">
        <v>7169.4</v>
      </c>
      <c r="AH30" s="21">
        <v>5.3</v>
      </c>
      <c r="AI30" s="21">
        <v>3.9</v>
      </c>
      <c r="AJ30" s="22">
        <v>7</v>
      </c>
    </row>
    <row r="31" spans="1:36">
      <c r="A31" s="39" t="s">
        <v>224</v>
      </c>
      <c r="B31" s="44">
        <v>229234.4</v>
      </c>
      <c r="C31" s="21">
        <v>4968.3</v>
      </c>
      <c r="D31" s="21">
        <v>3182.2</v>
      </c>
      <c r="E31" s="21">
        <v>7067.2</v>
      </c>
      <c r="F31" s="21">
        <v>2.2000000000000002</v>
      </c>
      <c r="G31" s="21">
        <v>1.4</v>
      </c>
      <c r="H31" s="22">
        <v>3.1</v>
      </c>
      <c r="I31" s="44">
        <v>247391.1</v>
      </c>
      <c r="J31" s="21">
        <v>8190.5</v>
      </c>
      <c r="K31" s="21">
        <v>5926.3</v>
      </c>
      <c r="L31" s="21">
        <v>10586.7</v>
      </c>
      <c r="M31" s="21">
        <v>3.3</v>
      </c>
      <c r="N31" s="21">
        <v>2.4</v>
      </c>
      <c r="O31" s="22">
        <v>4.3</v>
      </c>
      <c r="P31" s="44">
        <v>241213.4</v>
      </c>
      <c r="Q31" s="21">
        <v>9639.7000000000007</v>
      </c>
      <c r="R31" s="21">
        <v>7023.3</v>
      </c>
      <c r="S31" s="21">
        <v>12518.4</v>
      </c>
      <c r="T31" s="21">
        <v>4</v>
      </c>
      <c r="U31" s="21">
        <v>2.9</v>
      </c>
      <c r="V31" s="22">
        <v>5.2</v>
      </c>
      <c r="W31" s="44">
        <v>321528.7</v>
      </c>
      <c r="X31" s="21">
        <v>17992.7</v>
      </c>
      <c r="Y31" s="21">
        <v>13370.1</v>
      </c>
      <c r="Z31" s="21">
        <v>23677.8</v>
      </c>
      <c r="AA31" s="21">
        <v>5.6</v>
      </c>
      <c r="AB31" s="21">
        <v>4.2</v>
      </c>
      <c r="AC31" s="22">
        <v>7.4</v>
      </c>
      <c r="AD31" s="35">
        <v>404675.8</v>
      </c>
      <c r="AE31" s="21">
        <v>28079.8</v>
      </c>
      <c r="AF31" s="21">
        <v>20776.900000000001</v>
      </c>
      <c r="AG31" s="21">
        <v>36098.699999999997</v>
      </c>
      <c r="AH31" s="21">
        <v>6.9</v>
      </c>
      <c r="AI31" s="21">
        <v>5.0999999999999996</v>
      </c>
      <c r="AJ31" s="22">
        <v>8.9</v>
      </c>
    </row>
    <row r="32" spans="1:36">
      <c r="A32" s="39" t="s">
        <v>256</v>
      </c>
      <c r="B32" s="44">
        <v>46459.7</v>
      </c>
      <c r="C32" s="21">
        <v>886.8</v>
      </c>
      <c r="D32" s="21">
        <v>560.79999999999995</v>
      </c>
      <c r="E32" s="21">
        <v>1275.3</v>
      </c>
      <c r="F32" s="21">
        <v>1.9</v>
      </c>
      <c r="G32" s="21">
        <v>1.2</v>
      </c>
      <c r="H32" s="22">
        <v>2.7</v>
      </c>
      <c r="I32" s="44">
        <v>71949.8</v>
      </c>
      <c r="J32" s="21">
        <v>2005.6</v>
      </c>
      <c r="K32" s="21">
        <v>1436.9</v>
      </c>
      <c r="L32" s="21">
        <v>2612.6999999999998</v>
      </c>
      <c r="M32" s="21">
        <v>2.8</v>
      </c>
      <c r="N32" s="21">
        <v>2</v>
      </c>
      <c r="O32" s="22">
        <v>3.6</v>
      </c>
      <c r="P32" s="44">
        <v>130011.9</v>
      </c>
      <c r="Q32" s="21">
        <v>4229.8999999999996</v>
      </c>
      <c r="R32" s="21">
        <v>3072</v>
      </c>
      <c r="S32" s="21">
        <v>5545.9</v>
      </c>
      <c r="T32" s="21">
        <v>3.3</v>
      </c>
      <c r="U32" s="21">
        <v>2.4</v>
      </c>
      <c r="V32" s="22">
        <v>4.3</v>
      </c>
      <c r="W32" s="44">
        <v>250446.2</v>
      </c>
      <c r="X32" s="21">
        <v>11002.8</v>
      </c>
      <c r="Y32" s="21">
        <v>7969.3</v>
      </c>
      <c r="Z32" s="21">
        <v>14821.6</v>
      </c>
      <c r="AA32" s="21">
        <v>4.4000000000000004</v>
      </c>
      <c r="AB32" s="21">
        <v>3.2</v>
      </c>
      <c r="AC32" s="22">
        <v>5.9</v>
      </c>
      <c r="AD32" s="35">
        <v>151096.29999999999</v>
      </c>
      <c r="AE32" s="21">
        <v>8297.2999999999993</v>
      </c>
      <c r="AF32" s="21">
        <v>6017.7</v>
      </c>
      <c r="AG32" s="21">
        <v>10851.7</v>
      </c>
      <c r="AH32" s="21">
        <v>5.5</v>
      </c>
      <c r="AI32" s="21">
        <v>4</v>
      </c>
      <c r="AJ32" s="22">
        <v>7.2</v>
      </c>
    </row>
    <row r="33" spans="1:36">
      <c r="A33" s="39" t="s">
        <v>259</v>
      </c>
      <c r="B33" s="44">
        <v>76468.5</v>
      </c>
      <c r="C33" s="21">
        <v>1318.3</v>
      </c>
      <c r="D33" s="21">
        <v>839.6</v>
      </c>
      <c r="E33" s="21">
        <v>1885.5</v>
      </c>
      <c r="F33" s="21">
        <v>1.7</v>
      </c>
      <c r="G33" s="21">
        <v>1.1000000000000001</v>
      </c>
      <c r="H33" s="22">
        <v>2.5</v>
      </c>
      <c r="I33" s="44">
        <v>161650.6</v>
      </c>
      <c r="J33" s="21">
        <v>4103.3</v>
      </c>
      <c r="K33" s="21">
        <v>2921.4</v>
      </c>
      <c r="L33" s="21">
        <v>5349.5</v>
      </c>
      <c r="M33" s="21">
        <v>2.5</v>
      </c>
      <c r="N33" s="21">
        <v>1.8</v>
      </c>
      <c r="O33" s="22">
        <v>3.3</v>
      </c>
      <c r="P33" s="44">
        <v>233039.7</v>
      </c>
      <c r="Q33" s="21">
        <v>7228.6</v>
      </c>
      <c r="R33" s="21">
        <v>5261.5</v>
      </c>
      <c r="S33" s="21">
        <v>9474.5</v>
      </c>
      <c r="T33" s="21">
        <v>3.1</v>
      </c>
      <c r="U33" s="21">
        <v>2.2999999999999998</v>
      </c>
      <c r="V33" s="22">
        <v>4.0999999999999996</v>
      </c>
      <c r="W33" s="44">
        <v>236974.1</v>
      </c>
      <c r="X33" s="21">
        <v>10261.700000000001</v>
      </c>
      <c r="Y33" s="21">
        <v>7472.6</v>
      </c>
      <c r="Z33" s="21">
        <v>13867.9</v>
      </c>
      <c r="AA33" s="21">
        <v>4.3</v>
      </c>
      <c r="AB33" s="21">
        <v>3.2</v>
      </c>
      <c r="AC33" s="22">
        <v>5.9</v>
      </c>
      <c r="AD33" s="35">
        <v>97649</v>
      </c>
      <c r="AE33" s="21">
        <v>5160.5</v>
      </c>
      <c r="AF33" s="21">
        <v>3741.1</v>
      </c>
      <c r="AG33" s="21">
        <v>6796.7</v>
      </c>
      <c r="AH33" s="21">
        <v>5.3</v>
      </c>
      <c r="AI33" s="21">
        <v>3.8</v>
      </c>
      <c r="AJ33" s="22">
        <v>7</v>
      </c>
    </row>
    <row r="34" spans="1:36">
      <c r="A34" s="39" t="s">
        <v>244</v>
      </c>
      <c r="B34" s="44">
        <v>92101.7</v>
      </c>
      <c r="C34" s="21">
        <v>1872</v>
      </c>
      <c r="D34" s="21">
        <v>1200.2</v>
      </c>
      <c r="E34" s="21">
        <v>2674.3</v>
      </c>
      <c r="F34" s="21">
        <v>2</v>
      </c>
      <c r="G34" s="21">
        <v>1.3</v>
      </c>
      <c r="H34" s="22">
        <v>2.9</v>
      </c>
      <c r="I34" s="44">
        <v>104563.9</v>
      </c>
      <c r="J34" s="21">
        <v>3241.2</v>
      </c>
      <c r="K34" s="21">
        <v>2336.1999999999998</v>
      </c>
      <c r="L34" s="21">
        <v>4181.6000000000004</v>
      </c>
      <c r="M34" s="21">
        <v>3.1</v>
      </c>
      <c r="N34" s="21">
        <v>2.2000000000000002</v>
      </c>
      <c r="O34" s="22">
        <v>4</v>
      </c>
      <c r="P34" s="44">
        <v>62971.199999999997</v>
      </c>
      <c r="Q34" s="21">
        <v>2374.1</v>
      </c>
      <c r="R34" s="21">
        <v>1729.9</v>
      </c>
      <c r="S34" s="21">
        <v>3076.7</v>
      </c>
      <c r="T34" s="21">
        <v>3.8</v>
      </c>
      <c r="U34" s="21">
        <v>2.7</v>
      </c>
      <c r="V34" s="22">
        <v>4.9000000000000004</v>
      </c>
      <c r="W34" s="44">
        <v>57230.1</v>
      </c>
      <c r="X34" s="21">
        <v>3026.1</v>
      </c>
      <c r="Y34" s="21">
        <v>2243</v>
      </c>
      <c r="Z34" s="21">
        <v>3985.3</v>
      </c>
      <c r="AA34" s="21">
        <v>5.3</v>
      </c>
      <c r="AB34" s="21">
        <v>3.9</v>
      </c>
      <c r="AC34" s="22">
        <v>7</v>
      </c>
      <c r="AD34" s="35">
        <v>38474.1</v>
      </c>
      <c r="AE34" s="21">
        <v>2510.1</v>
      </c>
      <c r="AF34" s="21">
        <v>1848.9</v>
      </c>
      <c r="AG34" s="21">
        <v>3251.9</v>
      </c>
      <c r="AH34" s="21">
        <v>6.5</v>
      </c>
      <c r="AI34" s="21">
        <v>4.8</v>
      </c>
      <c r="AJ34" s="22">
        <v>8.5</v>
      </c>
    </row>
    <row r="35" spans="1:36">
      <c r="A35" s="39" t="s">
        <v>239</v>
      </c>
      <c r="B35" s="44">
        <v>114865.9</v>
      </c>
      <c r="C35" s="21">
        <v>2339.5</v>
      </c>
      <c r="D35" s="21">
        <v>1499.7</v>
      </c>
      <c r="E35" s="21">
        <v>3326.4</v>
      </c>
      <c r="F35" s="21">
        <v>2</v>
      </c>
      <c r="G35" s="21">
        <v>1.3</v>
      </c>
      <c r="H35" s="22">
        <v>2.9</v>
      </c>
      <c r="I35" s="44">
        <v>95087</v>
      </c>
      <c r="J35" s="21">
        <v>3044.7</v>
      </c>
      <c r="K35" s="21">
        <v>2203.3000000000002</v>
      </c>
      <c r="L35" s="21">
        <v>3944.7</v>
      </c>
      <c r="M35" s="21">
        <v>3.2</v>
      </c>
      <c r="N35" s="21">
        <v>2.2999999999999998</v>
      </c>
      <c r="O35" s="22">
        <v>4.0999999999999996</v>
      </c>
      <c r="P35" s="44">
        <v>100136.4</v>
      </c>
      <c r="Q35" s="21">
        <v>3934.1</v>
      </c>
      <c r="R35" s="21">
        <v>2862.3</v>
      </c>
      <c r="S35" s="21">
        <v>5117.3999999999996</v>
      </c>
      <c r="T35" s="21">
        <v>3.9</v>
      </c>
      <c r="U35" s="21">
        <v>2.9</v>
      </c>
      <c r="V35" s="22">
        <v>5.0999999999999996</v>
      </c>
      <c r="W35" s="44">
        <v>92998.3</v>
      </c>
      <c r="X35" s="21">
        <v>5088.1000000000004</v>
      </c>
      <c r="Y35" s="21">
        <v>3772.7</v>
      </c>
      <c r="Z35" s="21">
        <v>6701.3</v>
      </c>
      <c r="AA35" s="21">
        <v>5.5</v>
      </c>
      <c r="AB35" s="21">
        <v>4.0999999999999996</v>
      </c>
      <c r="AC35" s="22">
        <v>7.2</v>
      </c>
      <c r="AD35" s="35">
        <v>112246.5</v>
      </c>
      <c r="AE35" s="21">
        <v>7465.1</v>
      </c>
      <c r="AF35" s="21">
        <v>5514.5</v>
      </c>
      <c r="AG35" s="21">
        <v>9619.7999999999993</v>
      </c>
      <c r="AH35" s="21">
        <v>6.7</v>
      </c>
      <c r="AI35" s="21">
        <v>4.9000000000000004</v>
      </c>
      <c r="AJ35" s="22">
        <v>8.6</v>
      </c>
    </row>
    <row r="36" spans="1:36">
      <c r="A36" s="39" t="s">
        <v>246</v>
      </c>
      <c r="B36" s="44">
        <v>36565.599999999999</v>
      </c>
      <c r="C36" s="21">
        <v>749</v>
      </c>
      <c r="D36" s="21">
        <v>474.8</v>
      </c>
      <c r="E36" s="21">
        <v>1063.9000000000001</v>
      </c>
      <c r="F36" s="21">
        <v>2</v>
      </c>
      <c r="G36" s="21">
        <v>1.3</v>
      </c>
      <c r="H36" s="22">
        <v>2.9</v>
      </c>
      <c r="I36" s="44">
        <v>67234.7</v>
      </c>
      <c r="J36" s="21">
        <v>2089</v>
      </c>
      <c r="K36" s="21">
        <v>1508.9</v>
      </c>
      <c r="L36" s="21">
        <v>2705</v>
      </c>
      <c r="M36" s="21">
        <v>3.1</v>
      </c>
      <c r="N36" s="21">
        <v>2.2000000000000002</v>
      </c>
      <c r="O36" s="22">
        <v>4</v>
      </c>
      <c r="P36" s="44">
        <v>74431.7</v>
      </c>
      <c r="Q36" s="21">
        <v>2798.5</v>
      </c>
      <c r="R36" s="21">
        <v>2038.4</v>
      </c>
      <c r="S36" s="21">
        <v>3680.1</v>
      </c>
      <c r="T36" s="21">
        <v>3.8</v>
      </c>
      <c r="U36" s="21">
        <v>2.7</v>
      </c>
      <c r="V36" s="22">
        <v>4.9000000000000004</v>
      </c>
      <c r="W36" s="44">
        <v>61312.1</v>
      </c>
      <c r="X36" s="21">
        <v>3223.5</v>
      </c>
      <c r="Y36" s="21">
        <v>2362.3000000000002</v>
      </c>
      <c r="Z36" s="21">
        <v>4299.7</v>
      </c>
      <c r="AA36" s="21">
        <v>5.3</v>
      </c>
      <c r="AB36" s="21">
        <v>3.9</v>
      </c>
      <c r="AC36" s="22">
        <v>7</v>
      </c>
      <c r="AD36" s="35">
        <v>24503.9</v>
      </c>
      <c r="AE36" s="21">
        <v>1603.2</v>
      </c>
      <c r="AF36" s="21">
        <v>1171.4000000000001</v>
      </c>
      <c r="AG36" s="21">
        <v>2078.6999999999998</v>
      </c>
      <c r="AH36" s="21">
        <v>6.5</v>
      </c>
      <c r="AI36" s="21">
        <v>4.8</v>
      </c>
      <c r="AJ36" s="22">
        <v>8.5</v>
      </c>
    </row>
    <row r="37" spans="1:36">
      <c r="A37" s="39" t="s">
        <v>228</v>
      </c>
      <c r="B37" s="44">
        <v>35292.800000000003</v>
      </c>
      <c r="C37" s="21">
        <v>740.5</v>
      </c>
      <c r="D37" s="21">
        <v>479.8</v>
      </c>
      <c r="E37" s="21">
        <v>1043.8</v>
      </c>
      <c r="F37" s="21">
        <v>2.1</v>
      </c>
      <c r="G37" s="21">
        <v>1.4</v>
      </c>
      <c r="H37" s="22">
        <v>3</v>
      </c>
      <c r="I37" s="44">
        <v>78530</v>
      </c>
      <c r="J37" s="21">
        <v>2498</v>
      </c>
      <c r="K37" s="21">
        <v>1806.7</v>
      </c>
      <c r="L37" s="21">
        <v>3223.8</v>
      </c>
      <c r="M37" s="21">
        <v>3.2</v>
      </c>
      <c r="N37" s="21">
        <v>2.2999999999999998</v>
      </c>
      <c r="O37" s="22">
        <v>4.0999999999999996</v>
      </c>
      <c r="P37" s="44">
        <v>108587.8</v>
      </c>
      <c r="Q37" s="21">
        <v>4185.1000000000004</v>
      </c>
      <c r="R37" s="21">
        <v>3039.3</v>
      </c>
      <c r="S37" s="21">
        <v>5455.9</v>
      </c>
      <c r="T37" s="21">
        <v>3.9</v>
      </c>
      <c r="U37" s="21">
        <v>2.8</v>
      </c>
      <c r="V37" s="22">
        <v>5</v>
      </c>
      <c r="W37" s="44">
        <v>63103.8</v>
      </c>
      <c r="X37" s="21">
        <v>3391.5</v>
      </c>
      <c r="Y37" s="21">
        <v>2519.4</v>
      </c>
      <c r="Z37" s="21">
        <v>4464.8999999999996</v>
      </c>
      <c r="AA37" s="21">
        <v>5.4</v>
      </c>
      <c r="AB37" s="21">
        <v>4</v>
      </c>
      <c r="AC37" s="22">
        <v>7.1</v>
      </c>
      <c r="AD37" s="35">
        <v>20680.7</v>
      </c>
      <c r="AE37" s="21">
        <v>1378.4</v>
      </c>
      <c r="AF37" s="21">
        <v>1017.2</v>
      </c>
      <c r="AG37" s="21">
        <v>1785.8</v>
      </c>
      <c r="AH37" s="21">
        <v>6.7</v>
      </c>
      <c r="AI37" s="21">
        <v>4.9000000000000004</v>
      </c>
      <c r="AJ37" s="22">
        <v>8.6</v>
      </c>
    </row>
    <row r="38" spans="1:36">
      <c r="A38" s="39" t="s">
        <v>257</v>
      </c>
      <c r="B38" s="44">
        <v>101512.3</v>
      </c>
      <c r="C38" s="21">
        <v>1886.5</v>
      </c>
      <c r="D38" s="21">
        <v>1191.7</v>
      </c>
      <c r="E38" s="21">
        <v>2704.1</v>
      </c>
      <c r="F38" s="21">
        <v>1.9</v>
      </c>
      <c r="G38" s="21">
        <v>1.2</v>
      </c>
      <c r="H38" s="22">
        <v>2.7</v>
      </c>
      <c r="I38" s="44">
        <v>106539.8</v>
      </c>
      <c r="J38" s="21">
        <v>2886.1</v>
      </c>
      <c r="K38" s="21">
        <v>2058.8000000000002</v>
      </c>
      <c r="L38" s="21">
        <v>3744.9</v>
      </c>
      <c r="M38" s="21">
        <v>2.7</v>
      </c>
      <c r="N38" s="21">
        <v>1.9</v>
      </c>
      <c r="O38" s="22">
        <v>3.5</v>
      </c>
      <c r="P38" s="44">
        <v>139340.5</v>
      </c>
      <c r="Q38" s="21">
        <v>4323.3</v>
      </c>
      <c r="R38" s="21">
        <v>3147.6</v>
      </c>
      <c r="S38" s="21">
        <v>5657.7</v>
      </c>
      <c r="T38" s="21">
        <v>3.1</v>
      </c>
      <c r="U38" s="21">
        <v>2.2999999999999998</v>
      </c>
      <c r="V38" s="22">
        <v>4.0999999999999996</v>
      </c>
      <c r="W38" s="44">
        <v>210745.7</v>
      </c>
      <c r="X38" s="21">
        <v>8891.2999999999993</v>
      </c>
      <c r="Y38" s="21">
        <v>6463.4</v>
      </c>
      <c r="Z38" s="21">
        <v>12013.1</v>
      </c>
      <c r="AA38" s="21">
        <v>4.2</v>
      </c>
      <c r="AB38" s="21">
        <v>3.1</v>
      </c>
      <c r="AC38" s="22">
        <v>5.7</v>
      </c>
      <c r="AD38" s="35">
        <v>106556.7</v>
      </c>
      <c r="AE38" s="21">
        <v>5556.5</v>
      </c>
      <c r="AF38" s="21">
        <v>4020.6</v>
      </c>
      <c r="AG38" s="21">
        <v>7324.1</v>
      </c>
      <c r="AH38" s="21">
        <v>5.2</v>
      </c>
      <c r="AI38" s="21">
        <v>3.8</v>
      </c>
      <c r="AJ38" s="22">
        <v>6.9</v>
      </c>
    </row>
    <row r="39" spans="1:36">
      <c r="A39" s="39" t="s">
        <v>262</v>
      </c>
      <c r="B39" s="44">
        <v>186908.5</v>
      </c>
      <c r="C39" s="21">
        <v>3103.1</v>
      </c>
      <c r="D39" s="21">
        <v>1990.6</v>
      </c>
      <c r="E39" s="21">
        <v>4416.8</v>
      </c>
      <c r="F39" s="21">
        <v>1.7</v>
      </c>
      <c r="G39" s="21">
        <v>1.1000000000000001</v>
      </c>
      <c r="H39" s="22">
        <v>2.4</v>
      </c>
      <c r="I39" s="44">
        <v>154895.70000000001</v>
      </c>
      <c r="J39" s="21">
        <v>3961.8</v>
      </c>
      <c r="K39" s="21">
        <v>2818.3</v>
      </c>
      <c r="L39" s="21">
        <v>5160.5</v>
      </c>
      <c r="M39" s="21">
        <v>2.6</v>
      </c>
      <c r="N39" s="21">
        <v>1.8</v>
      </c>
      <c r="O39" s="22">
        <v>3.3</v>
      </c>
      <c r="P39" s="44">
        <v>118077.8</v>
      </c>
      <c r="Q39" s="21">
        <v>3663.9</v>
      </c>
      <c r="R39" s="21">
        <v>2663.1</v>
      </c>
      <c r="S39" s="21">
        <v>4811.5</v>
      </c>
      <c r="T39" s="21">
        <v>3.1</v>
      </c>
      <c r="U39" s="21">
        <v>2.2999999999999998</v>
      </c>
      <c r="V39" s="22">
        <v>4.0999999999999996</v>
      </c>
      <c r="W39" s="44">
        <v>99188.2</v>
      </c>
      <c r="X39" s="21">
        <v>4407.1000000000004</v>
      </c>
      <c r="Y39" s="21">
        <v>3222.2</v>
      </c>
      <c r="Z39" s="21">
        <v>5943.5</v>
      </c>
      <c r="AA39" s="21">
        <v>4.4000000000000004</v>
      </c>
      <c r="AB39" s="21">
        <v>3.2</v>
      </c>
      <c r="AC39" s="22">
        <v>6</v>
      </c>
      <c r="AD39" s="35">
        <v>36690.9</v>
      </c>
      <c r="AE39" s="21">
        <v>2077.9</v>
      </c>
      <c r="AF39" s="21">
        <v>1516.8</v>
      </c>
      <c r="AG39" s="21">
        <v>2714.6</v>
      </c>
      <c r="AH39" s="21">
        <v>5.7</v>
      </c>
      <c r="AI39" s="21">
        <v>4.0999999999999996</v>
      </c>
      <c r="AJ39" s="22">
        <v>7.4</v>
      </c>
    </row>
    <row r="40" spans="1:36">
      <c r="A40" s="39" t="s">
        <v>225</v>
      </c>
      <c r="B40" s="44">
        <v>74084.100000000006</v>
      </c>
      <c r="C40" s="21">
        <v>1545.5</v>
      </c>
      <c r="D40" s="21">
        <v>991.2</v>
      </c>
      <c r="E40" s="21">
        <v>2207.9</v>
      </c>
      <c r="F40" s="21">
        <v>2.1</v>
      </c>
      <c r="G40" s="21">
        <v>1.3</v>
      </c>
      <c r="H40" s="22">
        <v>3</v>
      </c>
      <c r="I40" s="44">
        <v>107063.4</v>
      </c>
      <c r="J40" s="21">
        <v>3504.1</v>
      </c>
      <c r="K40" s="21">
        <v>2521.4</v>
      </c>
      <c r="L40" s="21">
        <v>4536.7</v>
      </c>
      <c r="M40" s="21">
        <v>3.3</v>
      </c>
      <c r="N40" s="21">
        <v>2.4</v>
      </c>
      <c r="O40" s="22">
        <v>4.2</v>
      </c>
      <c r="P40" s="44">
        <v>112820</v>
      </c>
      <c r="Q40" s="21">
        <v>4477.6000000000004</v>
      </c>
      <c r="R40" s="21">
        <v>3255.8</v>
      </c>
      <c r="S40" s="21">
        <v>5814.9</v>
      </c>
      <c r="T40" s="21">
        <v>4</v>
      </c>
      <c r="U40" s="21">
        <v>2.9</v>
      </c>
      <c r="V40" s="22">
        <v>5.2</v>
      </c>
      <c r="W40" s="44">
        <v>117774.1</v>
      </c>
      <c r="X40" s="21">
        <v>6615.8</v>
      </c>
      <c r="Y40" s="21">
        <v>4902.1000000000004</v>
      </c>
      <c r="Z40" s="21">
        <v>8658.2000000000007</v>
      </c>
      <c r="AA40" s="21">
        <v>5.6</v>
      </c>
      <c r="AB40" s="21">
        <v>4.2</v>
      </c>
      <c r="AC40" s="22">
        <v>7.4</v>
      </c>
      <c r="AD40" s="35">
        <v>201590.3</v>
      </c>
      <c r="AE40" s="21">
        <v>13825.8</v>
      </c>
      <c r="AF40" s="21">
        <v>10252</v>
      </c>
      <c r="AG40" s="21">
        <v>17791.099999999999</v>
      </c>
      <c r="AH40" s="21">
        <v>6.9</v>
      </c>
      <c r="AI40" s="21">
        <v>5.0999999999999996</v>
      </c>
      <c r="AJ40" s="22">
        <v>8.8000000000000007</v>
      </c>
    </row>
    <row r="41" spans="1:36">
      <c r="A41" s="39" t="s">
        <v>235</v>
      </c>
      <c r="B41" s="44">
        <v>124592.2</v>
      </c>
      <c r="C41" s="21">
        <v>2636.5</v>
      </c>
      <c r="D41" s="21">
        <v>1687.3</v>
      </c>
      <c r="E41" s="21">
        <v>3759.8</v>
      </c>
      <c r="F41" s="21">
        <v>2.1</v>
      </c>
      <c r="G41" s="21">
        <v>1.4</v>
      </c>
      <c r="H41" s="22">
        <v>3</v>
      </c>
      <c r="I41" s="44">
        <v>139664.5</v>
      </c>
      <c r="J41" s="21">
        <v>4507.7</v>
      </c>
      <c r="K41" s="21">
        <v>3254.7</v>
      </c>
      <c r="L41" s="21">
        <v>5827.5</v>
      </c>
      <c r="M41" s="21">
        <v>3.2</v>
      </c>
      <c r="N41" s="21">
        <v>2.2999999999999998</v>
      </c>
      <c r="O41" s="22">
        <v>4.2</v>
      </c>
      <c r="P41" s="44">
        <v>116836.6</v>
      </c>
      <c r="Q41" s="21">
        <v>4641.8999999999996</v>
      </c>
      <c r="R41" s="21">
        <v>3372.4</v>
      </c>
      <c r="S41" s="21">
        <v>6026.6</v>
      </c>
      <c r="T41" s="21">
        <v>4</v>
      </c>
      <c r="U41" s="21">
        <v>2.9</v>
      </c>
      <c r="V41" s="22">
        <v>5.2</v>
      </c>
      <c r="W41" s="44">
        <v>93040.1</v>
      </c>
      <c r="X41" s="21">
        <v>5181.8</v>
      </c>
      <c r="Y41" s="21">
        <v>3841.6</v>
      </c>
      <c r="Z41" s="21">
        <v>6791.8</v>
      </c>
      <c r="AA41" s="21">
        <v>5.6</v>
      </c>
      <c r="AB41" s="21">
        <v>4.0999999999999996</v>
      </c>
      <c r="AC41" s="22">
        <v>7.3</v>
      </c>
      <c r="AD41" s="35">
        <v>80297.600000000006</v>
      </c>
      <c r="AE41" s="21">
        <v>5673.3</v>
      </c>
      <c r="AF41" s="21">
        <v>4217.7</v>
      </c>
      <c r="AG41" s="21">
        <v>7276.8</v>
      </c>
      <c r="AH41" s="21">
        <v>7.1</v>
      </c>
      <c r="AI41" s="21">
        <v>5.3</v>
      </c>
      <c r="AJ41" s="22">
        <v>9.1</v>
      </c>
    </row>
    <row r="42" spans="1:36">
      <c r="A42" s="39" t="s">
        <v>229</v>
      </c>
      <c r="B42" s="44">
        <v>82753.7</v>
      </c>
      <c r="C42" s="21">
        <v>1768.5</v>
      </c>
      <c r="D42" s="21">
        <v>1134.7</v>
      </c>
      <c r="E42" s="21">
        <v>2518.1999999999998</v>
      </c>
      <c r="F42" s="21">
        <v>2.1</v>
      </c>
      <c r="G42" s="21">
        <v>1.4</v>
      </c>
      <c r="H42" s="22">
        <v>3</v>
      </c>
      <c r="I42" s="44">
        <v>117155.3</v>
      </c>
      <c r="J42" s="21">
        <v>3847.4</v>
      </c>
      <c r="K42" s="21">
        <v>2790.1</v>
      </c>
      <c r="L42" s="21">
        <v>4979</v>
      </c>
      <c r="M42" s="21">
        <v>3.3</v>
      </c>
      <c r="N42" s="21">
        <v>2.4</v>
      </c>
      <c r="O42" s="22">
        <v>4.2</v>
      </c>
      <c r="P42" s="44">
        <v>156178.79999999999</v>
      </c>
      <c r="Q42" s="21">
        <v>6295.7</v>
      </c>
      <c r="R42" s="21">
        <v>4573.3</v>
      </c>
      <c r="S42" s="21">
        <v>8182.4</v>
      </c>
      <c r="T42" s="21">
        <v>4</v>
      </c>
      <c r="U42" s="21">
        <v>2.9</v>
      </c>
      <c r="V42" s="22">
        <v>5.2</v>
      </c>
      <c r="W42" s="44">
        <v>90809</v>
      </c>
      <c r="X42" s="21">
        <v>5222.6000000000004</v>
      </c>
      <c r="Y42" s="21">
        <v>3885.3</v>
      </c>
      <c r="Z42" s="21">
        <v>6836.3</v>
      </c>
      <c r="AA42" s="21">
        <v>5.8</v>
      </c>
      <c r="AB42" s="21">
        <v>4.3</v>
      </c>
      <c r="AC42" s="22">
        <v>7.5</v>
      </c>
      <c r="AD42" s="35">
        <v>55702.8</v>
      </c>
      <c r="AE42" s="21">
        <v>3980.2</v>
      </c>
      <c r="AF42" s="21">
        <v>2947</v>
      </c>
      <c r="AG42" s="21">
        <v>5118.3999999999996</v>
      </c>
      <c r="AH42" s="21">
        <v>7.1</v>
      </c>
      <c r="AI42" s="21">
        <v>5.3</v>
      </c>
      <c r="AJ42" s="22">
        <v>9.1999999999999993</v>
      </c>
    </row>
    <row r="43" spans="1:36">
      <c r="A43" s="39" t="s">
        <v>261</v>
      </c>
      <c r="B43" s="44">
        <v>264809.59999999998</v>
      </c>
      <c r="C43" s="21">
        <v>4691</v>
      </c>
      <c r="D43" s="21">
        <v>2994</v>
      </c>
      <c r="E43" s="21">
        <v>6641.3</v>
      </c>
      <c r="F43" s="21">
        <v>1.8</v>
      </c>
      <c r="G43" s="21">
        <v>1.1000000000000001</v>
      </c>
      <c r="H43" s="22">
        <v>2.5</v>
      </c>
      <c r="I43" s="44">
        <v>128372.5</v>
      </c>
      <c r="J43" s="21">
        <v>3536.9</v>
      </c>
      <c r="K43" s="21">
        <v>2537.6</v>
      </c>
      <c r="L43" s="21">
        <v>4574.5</v>
      </c>
      <c r="M43" s="21">
        <v>2.8</v>
      </c>
      <c r="N43" s="21">
        <v>2</v>
      </c>
      <c r="O43" s="22">
        <v>3.6</v>
      </c>
      <c r="P43" s="44">
        <v>68609.7</v>
      </c>
      <c r="Q43" s="21">
        <v>2293</v>
      </c>
      <c r="R43" s="21">
        <v>1661.1</v>
      </c>
      <c r="S43" s="21">
        <v>2999.8</v>
      </c>
      <c r="T43" s="21">
        <v>3.3</v>
      </c>
      <c r="U43" s="21">
        <v>2.4</v>
      </c>
      <c r="V43" s="22">
        <v>4.4000000000000004</v>
      </c>
      <c r="W43" s="44">
        <v>34667.699999999997</v>
      </c>
      <c r="X43" s="21">
        <v>1631.6</v>
      </c>
      <c r="Y43" s="21">
        <v>1203.0999999999999</v>
      </c>
      <c r="Z43" s="21">
        <v>2174.1999999999998</v>
      </c>
      <c r="AA43" s="21">
        <v>4.7</v>
      </c>
      <c r="AB43" s="21">
        <v>3.5</v>
      </c>
      <c r="AC43" s="22">
        <v>6.3</v>
      </c>
      <c r="AD43" s="35">
        <v>2253.1999999999998</v>
      </c>
      <c r="AE43" s="21">
        <v>125.9</v>
      </c>
      <c r="AF43" s="21">
        <v>91.2</v>
      </c>
      <c r="AG43" s="21">
        <v>166.4</v>
      </c>
      <c r="AH43" s="21">
        <v>5.6</v>
      </c>
      <c r="AI43" s="21">
        <v>4</v>
      </c>
      <c r="AJ43" s="22">
        <v>7.4</v>
      </c>
    </row>
    <row r="44" spans="1:36">
      <c r="A44" s="39" t="s">
        <v>238</v>
      </c>
      <c r="B44" s="44">
        <v>222411.2</v>
      </c>
      <c r="C44" s="21">
        <v>4453.3999999999996</v>
      </c>
      <c r="D44" s="21">
        <v>2856.1</v>
      </c>
      <c r="E44" s="21">
        <v>6310.2</v>
      </c>
      <c r="F44" s="21">
        <v>2</v>
      </c>
      <c r="G44" s="21">
        <v>1.3</v>
      </c>
      <c r="H44" s="22">
        <v>2.8</v>
      </c>
      <c r="I44" s="44">
        <v>227030.5</v>
      </c>
      <c r="J44" s="21">
        <v>7102.4</v>
      </c>
      <c r="K44" s="21">
        <v>5139.7</v>
      </c>
      <c r="L44" s="21">
        <v>9148.4</v>
      </c>
      <c r="M44" s="21">
        <v>3.1</v>
      </c>
      <c r="N44" s="21">
        <v>2.2999999999999998</v>
      </c>
      <c r="O44" s="22">
        <v>4</v>
      </c>
      <c r="P44" s="44">
        <v>226734.7</v>
      </c>
      <c r="Q44" s="21">
        <v>8696.6</v>
      </c>
      <c r="R44" s="21">
        <v>6311.2</v>
      </c>
      <c r="S44" s="21">
        <v>11289.8</v>
      </c>
      <c r="T44" s="21">
        <v>3.8</v>
      </c>
      <c r="U44" s="21">
        <v>2.8</v>
      </c>
      <c r="V44" s="22">
        <v>5</v>
      </c>
      <c r="W44" s="44">
        <v>126406.6</v>
      </c>
      <c r="X44" s="21">
        <v>6809.8</v>
      </c>
      <c r="Y44" s="21">
        <v>5073.7</v>
      </c>
      <c r="Z44" s="21">
        <v>8914.2000000000007</v>
      </c>
      <c r="AA44" s="21">
        <v>5.4</v>
      </c>
      <c r="AB44" s="21">
        <v>4</v>
      </c>
      <c r="AC44" s="22">
        <v>7.1</v>
      </c>
      <c r="AD44" s="35">
        <v>66468.100000000006</v>
      </c>
      <c r="AE44" s="21">
        <v>4329.8</v>
      </c>
      <c r="AF44" s="21">
        <v>3201.2</v>
      </c>
      <c r="AG44" s="21">
        <v>5615.1</v>
      </c>
      <c r="AH44" s="21">
        <v>6.5</v>
      </c>
      <c r="AI44" s="21">
        <v>4.8</v>
      </c>
      <c r="AJ44" s="22">
        <v>8.4</v>
      </c>
    </row>
    <row r="45" spans="1:36" ht="15.95" thickBot="1">
      <c r="A45" s="40" t="s">
        <v>232</v>
      </c>
      <c r="B45" s="45">
        <v>144771.79999999999</v>
      </c>
      <c r="C45" s="23">
        <v>2968.8</v>
      </c>
      <c r="D45" s="23">
        <v>1904.8</v>
      </c>
      <c r="E45" s="23">
        <v>4240.3999999999996</v>
      </c>
      <c r="F45" s="23">
        <v>2.1</v>
      </c>
      <c r="G45" s="23">
        <v>1.3</v>
      </c>
      <c r="H45" s="24">
        <v>2.9</v>
      </c>
      <c r="I45" s="45">
        <v>210604.5</v>
      </c>
      <c r="J45" s="23">
        <v>6581</v>
      </c>
      <c r="K45" s="23">
        <v>4737.3999999999996</v>
      </c>
      <c r="L45" s="23">
        <v>8512.1</v>
      </c>
      <c r="M45" s="23">
        <v>3.1</v>
      </c>
      <c r="N45" s="23">
        <v>2.2000000000000002</v>
      </c>
      <c r="O45" s="24">
        <v>4</v>
      </c>
      <c r="P45" s="45">
        <v>185414</v>
      </c>
      <c r="Q45" s="23">
        <v>7036.7</v>
      </c>
      <c r="R45" s="23">
        <v>5126.7</v>
      </c>
      <c r="S45" s="23">
        <v>9128.2000000000007</v>
      </c>
      <c r="T45" s="23">
        <v>3.8</v>
      </c>
      <c r="U45" s="23">
        <v>2.8</v>
      </c>
      <c r="V45" s="24">
        <v>4.9000000000000004</v>
      </c>
      <c r="W45" s="45">
        <v>185780.3</v>
      </c>
      <c r="X45" s="23">
        <v>9911.7999999999993</v>
      </c>
      <c r="Y45" s="23">
        <v>7346.2</v>
      </c>
      <c r="Z45" s="23">
        <v>13047.3</v>
      </c>
      <c r="AA45" s="23">
        <v>5.3</v>
      </c>
      <c r="AB45" s="23">
        <v>4</v>
      </c>
      <c r="AC45" s="24">
        <v>7</v>
      </c>
      <c r="AD45" s="36">
        <v>298462.59999999998</v>
      </c>
      <c r="AE45" s="23">
        <v>19637.400000000001</v>
      </c>
      <c r="AF45" s="23">
        <v>14511.4</v>
      </c>
      <c r="AG45" s="23">
        <v>25368.9</v>
      </c>
      <c r="AH45" s="23">
        <v>6.6</v>
      </c>
      <c r="AI45" s="23">
        <v>4.9000000000000004</v>
      </c>
      <c r="AJ45" s="24">
        <v>8.5</v>
      </c>
    </row>
  </sheetData>
  <mergeCells count="6">
    <mergeCell ref="AD1:AJ1"/>
    <mergeCell ref="A1:A2"/>
    <mergeCell ref="B1:H1"/>
    <mergeCell ref="I1:O1"/>
    <mergeCell ref="P1:V1"/>
    <mergeCell ref="W1:AC1"/>
  </mergeCells>
  <pageMargins left="0.7" right="0.7" top="0.75" bottom="0.75" header="0.3" footer="0.3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1F5C3F-B789-4B38-8539-3EE01DA246CE}">
  <dimension ref="A1:V45"/>
  <sheetViews>
    <sheetView showGridLines="0" workbookViewId="0">
      <pane xSplit="1" ySplit="2" topLeftCell="B3" activePane="bottomRight" state="frozen"/>
      <selection pane="bottomRight" sqref="A1:A2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22" width="14.140625" style="20" customWidth="1"/>
    <col min="23" max="16384" width="8.7109375" style="2"/>
  </cols>
  <sheetData>
    <row r="1" spans="1:22">
      <c r="A1" s="96" t="s">
        <v>217</v>
      </c>
      <c r="B1" s="101" t="s">
        <v>275</v>
      </c>
      <c r="C1" s="99"/>
      <c r="D1" s="99"/>
      <c r="E1" s="99"/>
      <c r="F1" s="99"/>
      <c r="G1" s="99"/>
      <c r="H1" s="100"/>
      <c r="I1" s="101" t="s">
        <v>276</v>
      </c>
      <c r="J1" s="99"/>
      <c r="K1" s="99"/>
      <c r="L1" s="99"/>
      <c r="M1" s="99"/>
      <c r="N1" s="99"/>
      <c r="O1" s="100"/>
      <c r="P1" s="98" t="s">
        <v>277</v>
      </c>
      <c r="Q1" s="99"/>
      <c r="R1" s="99"/>
      <c r="S1" s="99"/>
      <c r="T1" s="99"/>
      <c r="U1" s="99"/>
      <c r="V1" s="100"/>
    </row>
    <row r="2" spans="1:22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41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  <c r="P2" s="32" t="s">
        <v>180</v>
      </c>
      <c r="Q2" s="25" t="s">
        <v>182</v>
      </c>
      <c r="R2" s="25" t="s">
        <v>184</v>
      </c>
      <c r="S2" s="25" t="s">
        <v>186</v>
      </c>
      <c r="T2" s="25" t="s">
        <v>188</v>
      </c>
      <c r="U2" s="25" t="s">
        <v>190</v>
      </c>
      <c r="V2" s="26" t="s">
        <v>192</v>
      </c>
    </row>
    <row r="3" spans="1:22" ht="15.95" thickBot="1">
      <c r="A3" s="37" t="s">
        <v>220</v>
      </c>
      <c r="B3" s="42">
        <v>2622281.1</v>
      </c>
      <c r="C3" s="30">
        <v>135736.5</v>
      </c>
      <c r="D3" s="30">
        <v>88540.7</v>
      </c>
      <c r="E3" s="30">
        <v>188851.9</v>
      </c>
      <c r="F3" s="30">
        <v>5.2</v>
      </c>
      <c r="G3" s="30">
        <v>3.4</v>
      </c>
      <c r="H3" s="31">
        <v>7.2</v>
      </c>
      <c r="I3" s="42">
        <v>6772193</v>
      </c>
      <c r="J3" s="30">
        <v>277141.3</v>
      </c>
      <c r="K3" s="30">
        <v>222649</v>
      </c>
      <c r="L3" s="30">
        <v>342191.7</v>
      </c>
      <c r="M3" s="30">
        <v>4.0999999999999996</v>
      </c>
      <c r="N3" s="30">
        <v>3.3</v>
      </c>
      <c r="O3" s="31">
        <v>5.0999999999999996</v>
      </c>
      <c r="P3" s="33">
        <v>16219302</v>
      </c>
      <c r="Q3" s="30">
        <v>591453.30000000005</v>
      </c>
      <c r="R3" s="30">
        <v>475311.8</v>
      </c>
      <c r="S3" s="30">
        <v>713533.9</v>
      </c>
      <c r="T3" s="30">
        <v>3.6</v>
      </c>
      <c r="U3" s="30">
        <v>2.9</v>
      </c>
      <c r="V3" s="31">
        <v>4.4000000000000004</v>
      </c>
    </row>
    <row r="4" spans="1:22">
      <c r="A4" s="38" t="s">
        <v>250</v>
      </c>
      <c r="B4" s="43">
        <v>37970.699999999997</v>
      </c>
      <c r="C4" s="27">
        <v>1546</v>
      </c>
      <c r="D4" s="27">
        <v>989.6</v>
      </c>
      <c r="E4" s="27">
        <v>2222.6999999999998</v>
      </c>
      <c r="F4" s="27">
        <v>4.0999999999999996</v>
      </c>
      <c r="G4" s="27">
        <v>2.6</v>
      </c>
      <c r="H4" s="28">
        <v>5.9</v>
      </c>
      <c r="I4" s="43">
        <v>131115.4</v>
      </c>
      <c r="J4" s="27">
        <v>4398.6000000000004</v>
      </c>
      <c r="K4" s="27">
        <v>3513.5</v>
      </c>
      <c r="L4" s="27">
        <v>5409.1</v>
      </c>
      <c r="M4" s="27">
        <v>3.4</v>
      </c>
      <c r="N4" s="27">
        <v>2.7</v>
      </c>
      <c r="O4" s="28">
        <v>4.0999999999999996</v>
      </c>
      <c r="P4" s="34">
        <v>284259.7</v>
      </c>
      <c r="Q4" s="27">
        <v>8437.1</v>
      </c>
      <c r="R4" s="27">
        <v>6780.5</v>
      </c>
      <c r="S4" s="27">
        <v>10294.9</v>
      </c>
      <c r="T4" s="27">
        <v>3</v>
      </c>
      <c r="U4" s="27">
        <v>2.4</v>
      </c>
      <c r="V4" s="28">
        <v>3.6</v>
      </c>
    </row>
    <row r="5" spans="1:22">
      <c r="A5" s="39" t="s">
        <v>251</v>
      </c>
      <c r="B5" s="44">
        <v>44616.1</v>
      </c>
      <c r="C5" s="21">
        <v>1965.5</v>
      </c>
      <c r="D5" s="21">
        <v>1269.5999999999999</v>
      </c>
      <c r="E5" s="21">
        <v>2777.7</v>
      </c>
      <c r="F5" s="21">
        <v>4.4000000000000004</v>
      </c>
      <c r="G5" s="21">
        <v>2.8</v>
      </c>
      <c r="H5" s="22">
        <v>6.2</v>
      </c>
      <c r="I5" s="44">
        <v>104621.1</v>
      </c>
      <c r="J5" s="21">
        <v>3780.1</v>
      </c>
      <c r="K5" s="21">
        <v>3025.4</v>
      </c>
      <c r="L5" s="21">
        <v>4685</v>
      </c>
      <c r="M5" s="21">
        <v>3.6</v>
      </c>
      <c r="N5" s="21">
        <v>2.9</v>
      </c>
      <c r="O5" s="22">
        <v>4.5</v>
      </c>
      <c r="P5" s="35">
        <v>271585.7</v>
      </c>
      <c r="Q5" s="21">
        <v>9197.5</v>
      </c>
      <c r="R5" s="21">
        <v>7387.6</v>
      </c>
      <c r="S5" s="21">
        <v>11071.9</v>
      </c>
      <c r="T5" s="21">
        <v>3.4</v>
      </c>
      <c r="U5" s="21">
        <v>2.7</v>
      </c>
      <c r="V5" s="22">
        <v>4.0999999999999996</v>
      </c>
    </row>
    <row r="6" spans="1:22">
      <c r="A6" s="39" t="s">
        <v>236</v>
      </c>
      <c r="B6" s="44">
        <v>59235.8</v>
      </c>
      <c r="C6" s="21">
        <v>3458.6</v>
      </c>
      <c r="D6" s="21">
        <v>2226.8000000000002</v>
      </c>
      <c r="E6" s="21">
        <v>4811.1000000000004</v>
      </c>
      <c r="F6" s="21">
        <v>5.8</v>
      </c>
      <c r="G6" s="21">
        <v>3.8</v>
      </c>
      <c r="H6" s="22">
        <v>8.1</v>
      </c>
      <c r="I6" s="44">
        <v>104085.4</v>
      </c>
      <c r="J6" s="21">
        <v>5051.3</v>
      </c>
      <c r="K6" s="21">
        <v>3898.1</v>
      </c>
      <c r="L6" s="21">
        <v>6512.1</v>
      </c>
      <c r="M6" s="21">
        <v>4.9000000000000004</v>
      </c>
      <c r="N6" s="21">
        <v>3.7</v>
      </c>
      <c r="O6" s="22">
        <v>6.3</v>
      </c>
      <c r="P6" s="35">
        <v>348491.8</v>
      </c>
      <c r="Q6" s="21">
        <v>16231.8</v>
      </c>
      <c r="R6" s="21">
        <v>12541.8</v>
      </c>
      <c r="S6" s="21">
        <v>20090.2</v>
      </c>
      <c r="T6" s="21">
        <v>4.7</v>
      </c>
      <c r="U6" s="21">
        <v>3.6</v>
      </c>
      <c r="V6" s="22">
        <v>5.8</v>
      </c>
    </row>
    <row r="7" spans="1:22">
      <c r="A7" s="39" t="s">
        <v>221</v>
      </c>
      <c r="B7" s="44">
        <v>72765</v>
      </c>
      <c r="C7" s="21">
        <v>4998.3</v>
      </c>
      <c r="D7" s="21">
        <v>3266.1</v>
      </c>
      <c r="E7" s="21">
        <v>6895.4</v>
      </c>
      <c r="F7" s="21">
        <v>6.9</v>
      </c>
      <c r="G7" s="21">
        <v>4.5</v>
      </c>
      <c r="H7" s="22">
        <v>9.5</v>
      </c>
      <c r="I7" s="44">
        <v>130150.39999999999</v>
      </c>
      <c r="J7" s="21">
        <v>6951.4</v>
      </c>
      <c r="K7" s="21">
        <v>5371.2</v>
      </c>
      <c r="L7" s="21">
        <v>8936.4</v>
      </c>
      <c r="M7" s="21">
        <v>5.3</v>
      </c>
      <c r="N7" s="21">
        <v>4.0999999999999996</v>
      </c>
      <c r="O7" s="22">
        <v>6.9</v>
      </c>
      <c r="P7" s="35">
        <v>313879.5</v>
      </c>
      <c r="Q7" s="21">
        <v>15464.8</v>
      </c>
      <c r="R7" s="21">
        <v>12036.1</v>
      </c>
      <c r="S7" s="21">
        <v>19091.099999999999</v>
      </c>
      <c r="T7" s="21">
        <v>4.9000000000000004</v>
      </c>
      <c r="U7" s="21">
        <v>3.8</v>
      </c>
      <c r="V7" s="22">
        <v>6.1</v>
      </c>
    </row>
    <row r="8" spans="1:22">
      <c r="A8" s="39" t="s">
        <v>247</v>
      </c>
      <c r="B8" s="44">
        <v>39635</v>
      </c>
      <c r="C8" s="21">
        <v>1872.3</v>
      </c>
      <c r="D8" s="21">
        <v>1220.4000000000001</v>
      </c>
      <c r="E8" s="21">
        <v>2630</v>
      </c>
      <c r="F8" s="21">
        <v>4.7</v>
      </c>
      <c r="G8" s="21">
        <v>3.1</v>
      </c>
      <c r="H8" s="22">
        <v>6.6</v>
      </c>
      <c r="I8" s="44">
        <v>113138.2</v>
      </c>
      <c r="J8" s="21">
        <v>4198.1000000000004</v>
      </c>
      <c r="K8" s="21">
        <v>3342.1</v>
      </c>
      <c r="L8" s="21">
        <v>5225</v>
      </c>
      <c r="M8" s="21">
        <v>3.7</v>
      </c>
      <c r="N8" s="21">
        <v>3</v>
      </c>
      <c r="O8" s="22">
        <v>4.5999999999999996</v>
      </c>
      <c r="P8" s="35">
        <v>252536.8</v>
      </c>
      <c r="Q8" s="21">
        <v>7989.8</v>
      </c>
      <c r="R8" s="21">
        <v>6418.4</v>
      </c>
      <c r="S8" s="21">
        <v>9667.7000000000007</v>
      </c>
      <c r="T8" s="21">
        <v>3.2</v>
      </c>
      <c r="U8" s="21">
        <v>2.5</v>
      </c>
      <c r="V8" s="22">
        <v>3.8</v>
      </c>
    </row>
    <row r="9" spans="1:22">
      <c r="A9" s="39" t="s">
        <v>258</v>
      </c>
      <c r="B9" s="44">
        <v>63002.5</v>
      </c>
      <c r="C9" s="21">
        <v>2111.6</v>
      </c>
      <c r="D9" s="21">
        <v>1321.5</v>
      </c>
      <c r="E9" s="21">
        <v>3080.8</v>
      </c>
      <c r="F9" s="21">
        <v>3.4</v>
      </c>
      <c r="G9" s="21">
        <v>2.1</v>
      </c>
      <c r="H9" s="22">
        <v>4.9000000000000004</v>
      </c>
      <c r="I9" s="44">
        <v>204806.2</v>
      </c>
      <c r="J9" s="21">
        <v>5454.6</v>
      </c>
      <c r="K9" s="21">
        <v>4212.3</v>
      </c>
      <c r="L9" s="21">
        <v>6918.6</v>
      </c>
      <c r="M9" s="21">
        <v>2.7</v>
      </c>
      <c r="N9" s="21">
        <v>2.1</v>
      </c>
      <c r="O9" s="22">
        <v>3.4</v>
      </c>
      <c r="P9" s="35">
        <v>542930.6</v>
      </c>
      <c r="Q9" s="21">
        <v>13384.3</v>
      </c>
      <c r="R9" s="21">
        <v>10504.4</v>
      </c>
      <c r="S9" s="21">
        <v>16692.5</v>
      </c>
      <c r="T9" s="21">
        <v>2.5</v>
      </c>
      <c r="U9" s="21">
        <v>1.9</v>
      </c>
      <c r="V9" s="22">
        <v>3.1</v>
      </c>
    </row>
    <row r="10" spans="1:22">
      <c r="A10" s="39" t="s">
        <v>248</v>
      </c>
      <c r="B10" s="44">
        <v>43512.6</v>
      </c>
      <c r="C10" s="21">
        <v>2098.1</v>
      </c>
      <c r="D10" s="21">
        <v>1360.7</v>
      </c>
      <c r="E10" s="21">
        <v>2936.1</v>
      </c>
      <c r="F10" s="21">
        <v>4.8</v>
      </c>
      <c r="G10" s="21">
        <v>3.1</v>
      </c>
      <c r="H10" s="22">
        <v>6.7</v>
      </c>
      <c r="I10" s="44">
        <v>111776.6</v>
      </c>
      <c r="J10" s="21">
        <v>4017.2</v>
      </c>
      <c r="K10" s="21">
        <v>3228.2</v>
      </c>
      <c r="L10" s="21">
        <v>4969.5</v>
      </c>
      <c r="M10" s="21">
        <v>3.6</v>
      </c>
      <c r="N10" s="21">
        <v>2.9</v>
      </c>
      <c r="O10" s="22">
        <v>4.4000000000000004</v>
      </c>
      <c r="P10" s="35">
        <v>250630.2</v>
      </c>
      <c r="Q10" s="21">
        <v>7873.7</v>
      </c>
      <c r="R10" s="21">
        <v>6353.6</v>
      </c>
      <c r="S10" s="21">
        <v>9503.6</v>
      </c>
      <c r="T10" s="21">
        <v>3.1</v>
      </c>
      <c r="U10" s="21">
        <v>2.5</v>
      </c>
      <c r="V10" s="22">
        <v>3.8</v>
      </c>
    </row>
    <row r="11" spans="1:22">
      <c r="A11" s="39" t="s">
        <v>230</v>
      </c>
      <c r="B11" s="44">
        <v>116291.2</v>
      </c>
      <c r="C11" s="21">
        <v>6711.2</v>
      </c>
      <c r="D11" s="21">
        <v>4386.8</v>
      </c>
      <c r="E11" s="21">
        <v>9285</v>
      </c>
      <c r="F11" s="21">
        <v>5.8</v>
      </c>
      <c r="G11" s="21">
        <v>3.8</v>
      </c>
      <c r="H11" s="22">
        <v>8</v>
      </c>
      <c r="I11" s="44">
        <v>343336.3</v>
      </c>
      <c r="J11" s="21">
        <v>15775.9</v>
      </c>
      <c r="K11" s="21">
        <v>12508.4</v>
      </c>
      <c r="L11" s="21">
        <v>19890.599999999999</v>
      </c>
      <c r="M11" s="21">
        <v>4.5999999999999996</v>
      </c>
      <c r="N11" s="21">
        <v>3.6</v>
      </c>
      <c r="O11" s="22">
        <v>5.8</v>
      </c>
      <c r="P11" s="35">
        <v>738067.5</v>
      </c>
      <c r="Q11" s="21">
        <v>29930</v>
      </c>
      <c r="R11" s="21">
        <v>23824</v>
      </c>
      <c r="S11" s="21">
        <v>36495.1</v>
      </c>
      <c r="T11" s="21">
        <v>4.0999999999999996</v>
      </c>
      <c r="U11" s="21">
        <v>3.2</v>
      </c>
      <c r="V11" s="22">
        <v>4.9000000000000004</v>
      </c>
    </row>
    <row r="12" spans="1:22">
      <c r="A12" s="39" t="s">
        <v>222</v>
      </c>
      <c r="B12" s="44">
        <v>35460.199999999997</v>
      </c>
      <c r="C12" s="21">
        <v>2129.1999999999998</v>
      </c>
      <c r="D12" s="21">
        <v>1374.5</v>
      </c>
      <c r="E12" s="21">
        <v>2983.6</v>
      </c>
      <c r="F12" s="21">
        <v>6</v>
      </c>
      <c r="G12" s="21">
        <v>3.9</v>
      </c>
      <c r="H12" s="22">
        <v>8.4</v>
      </c>
      <c r="I12" s="44">
        <v>97595.5</v>
      </c>
      <c r="J12" s="21">
        <v>4650.8</v>
      </c>
      <c r="K12" s="21">
        <v>3659.7</v>
      </c>
      <c r="L12" s="21">
        <v>5763.8</v>
      </c>
      <c r="M12" s="21">
        <v>4.8</v>
      </c>
      <c r="N12" s="21">
        <v>3.7</v>
      </c>
      <c r="O12" s="22">
        <v>5.9</v>
      </c>
      <c r="P12" s="35">
        <v>178531.3</v>
      </c>
      <c r="Q12" s="21">
        <v>7815.9</v>
      </c>
      <c r="R12" s="21">
        <v>6108.9</v>
      </c>
      <c r="S12" s="21">
        <v>9624.2000000000007</v>
      </c>
      <c r="T12" s="21">
        <v>4.4000000000000004</v>
      </c>
      <c r="U12" s="21">
        <v>3.4</v>
      </c>
      <c r="V12" s="22">
        <v>5.4</v>
      </c>
    </row>
    <row r="13" spans="1:22">
      <c r="A13" s="39" t="s">
        <v>245</v>
      </c>
      <c r="B13" s="44">
        <v>40635.9</v>
      </c>
      <c r="C13" s="21">
        <v>1983.5</v>
      </c>
      <c r="D13" s="21">
        <v>1287.5</v>
      </c>
      <c r="E13" s="21">
        <v>2782.2</v>
      </c>
      <c r="F13" s="21">
        <v>4.9000000000000004</v>
      </c>
      <c r="G13" s="21">
        <v>3.2</v>
      </c>
      <c r="H13" s="22">
        <v>6.8</v>
      </c>
      <c r="I13" s="44">
        <v>108083.8</v>
      </c>
      <c r="J13" s="21">
        <v>4091.1</v>
      </c>
      <c r="K13" s="21">
        <v>3292.9</v>
      </c>
      <c r="L13" s="21">
        <v>5020.6000000000004</v>
      </c>
      <c r="M13" s="21">
        <v>3.8</v>
      </c>
      <c r="N13" s="21">
        <v>3</v>
      </c>
      <c r="O13" s="22">
        <v>4.5999999999999996</v>
      </c>
      <c r="P13" s="35">
        <v>273611.40000000002</v>
      </c>
      <c r="Q13" s="21">
        <v>9534.6</v>
      </c>
      <c r="R13" s="21">
        <v>7684.9</v>
      </c>
      <c r="S13" s="21">
        <v>11493.4</v>
      </c>
      <c r="T13" s="21">
        <v>3.5</v>
      </c>
      <c r="U13" s="21">
        <v>2.8</v>
      </c>
      <c r="V13" s="22">
        <v>4.2</v>
      </c>
    </row>
    <row r="14" spans="1:22">
      <c r="A14" s="39" t="s">
        <v>243</v>
      </c>
      <c r="B14" s="44">
        <v>48500</v>
      </c>
      <c r="C14" s="21">
        <v>2512.9</v>
      </c>
      <c r="D14" s="21">
        <v>1631.3</v>
      </c>
      <c r="E14" s="21">
        <v>3509.2</v>
      </c>
      <c r="F14" s="21">
        <v>5.2</v>
      </c>
      <c r="G14" s="21">
        <v>3.4</v>
      </c>
      <c r="H14" s="22">
        <v>7.2</v>
      </c>
      <c r="I14" s="44">
        <v>131889.20000000001</v>
      </c>
      <c r="J14" s="21">
        <v>5512.7</v>
      </c>
      <c r="K14" s="21">
        <v>4433.7</v>
      </c>
      <c r="L14" s="21">
        <v>6810.4</v>
      </c>
      <c r="M14" s="21">
        <v>4.2</v>
      </c>
      <c r="N14" s="21">
        <v>3.4</v>
      </c>
      <c r="O14" s="22">
        <v>5.2</v>
      </c>
      <c r="P14" s="35">
        <v>341269.8</v>
      </c>
      <c r="Q14" s="21">
        <v>12546.4</v>
      </c>
      <c r="R14" s="21">
        <v>10118.700000000001</v>
      </c>
      <c r="S14" s="21">
        <v>15137.4</v>
      </c>
      <c r="T14" s="21">
        <v>3.7</v>
      </c>
      <c r="U14" s="21">
        <v>3</v>
      </c>
      <c r="V14" s="22">
        <v>4.4000000000000004</v>
      </c>
    </row>
    <row r="15" spans="1:22">
      <c r="A15" s="39" t="s">
        <v>226</v>
      </c>
      <c r="B15" s="44">
        <v>78253.3</v>
      </c>
      <c r="C15" s="21">
        <v>4008.2</v>
      </c>
      <c r="D15" s="21">
        <v>2602.4</v>
      </c>
      <c r="E15" s="21">
        <v>5633.1</v>
      </c>
      <c r="F15" s="21">
        <v>5.0999999999999996</v>
      </c>
      <c r="G15" s="21">
        <v>3.3</v>
      </c>
      <c r="H15" s="22">
        <v>7.2</v>
      </c>
      <c r="I15" s="44">
        <v>189469.9</v>
      </c>
      <c r="J15" s="21">
        <v>8050</v>
      </c>
      <c r="K15" s="21">
        <v>6491.2</v>
      </c>
      <c r="L15" s="21">
        <v>9816.2999999999993</v>
      </c>
      <c r="M15" s="21">
        <v>4.2</v>
      </c>
      <c r="N15" s="21">
        <v>3.4</v>
      </c>
      <c r="O15" s="22">
        <v>5.2</v>
      </c>
      <c r="P15" s="35">
        <v>369564.9</v>
      </c>
      <c r="Q15" s="21">
        <v>14198.8</v>
      </c>
      <c r="R15" s="21">
        <v>11378.6</v>
      </c>
      <c r="S15" s="21">
        <v>17211.2</v>
      </c>
      <c r="T15" s="21">
        <v>3.8</v>
      </c>
      <c r="U15" s="21">
        <v>3.1</v>
      </c>
      <c r="V15" s="22">
        <v>4.7</v>
      </c>
    </row>
    <row r="16" spans="1:22">
      <c r="A16" s="39" t="s">
        <v>237</v>
      </c>
      <c r="B16" s="44">
        <v>39528.199999999997</v>
      </c>
      <c r="C16" s="21">
        <v>1903.5</v>
      </c>
      <c r="D16" s="21">
        <v>1218.5999999999999</v>
      </c>
      <c r="E16" s="21">
        <v>2714.1</v>
      </c>
      <c r="F16" s="21">
        <v>4.8</v>
      </c>
      <c r="G16" s="21">
        <v>3.1</v>
      </c>
      <c r="H16" s="22">
        <v>6.9</v>
      </c>
      <c r="I16" s="44">
        <v>124440.9</v>
      </c>
      <c r="J16" s="21">
        <v>4739.8</v>
      </c>
      <c r="K16" s="21">
        <v>3817.3</v>
      </c>
      <c r="L16" s="21">
        <v>5792.6</v>
      </c>
      <c r="M16" s="21">
        <v>3.8</v>
      </c>
      <c r="N16" s="21">
        <v>3.1</v>
      </c>
      <c r="O16" s="22">
        <v>4.7</v>
      </c>
      <c r="P16" s="35">
        <v>251527.9</v>
      </c>
      <c r="Q16" s="21">
        <v>8618</v>
      </c>
      <c r="R16" s="21">
        <v>6927.4</v>
      </c>
      <c r="S16" s="21">
        <v>10499.2</v>
      </c>
      <c r="T16" s="21">
        <v>3.4</v>
      </c>
      <c r="U16" s="21">
        <v>2.8</v>
      </c>
      <c r="V16" s="22">
        <v>4.2</v>
      </c>
    </row>
    <row r="17" spans="1:22">
      <c r="A17" s="39" t="s">
        <v>260</v>
      </c>
      <c r="B17" s="44">
        <v>24659</v>
      </c>
      <c r="C17" s="21">
        <v>834.6</v>
      </c>
      <c r="D17" s="21">
        <v>526.9</v>
      </c>
      <c r="E17" s="21">
        <v>1210.3</v>
      </c>
      <c r="F17" s="21">
        <v>3.4</v>
      </c>
      <c r="G17" s="21">
        <v>2.1</v>
      </c>
      <c r="H17" s="22">
        <v>4.9000000000000004</v>
      </c>
      <c r="I17" s="44">
        <v>83339.5</v>
      </c>
      <c r="J17" s="21">
        <v>2285.4</v>
      </c>
      <c r="K17" s="21">
        <v>1769</v>
      </c>
      <c r="L17" s="21">
        <v>2903.5</v>
      </c>
      <c r="M17" s="21">
        <v>2.7</v>
      </c>
      <c r="N17" s="21">
        <v>2.1</v>
      </c>
      <c r="O17" s="22">
        <v>3.5</v>
      </c>
      <c r="P17" s="35">
        <v>227695.3</v>
      </c>
      <c r="Q17" s="21">
        <v>5999.9</v>
      </c>
      <c r="R17" s="21">
        <v>4749.6000000000004</v>
      </c>
      <c r="S17" s="21">
        <v>7449.6</v>
      </c>
      <c r="T17" s="21">
        <v>2.6</v>
      </c>
      <c r="U17" s="21">
        <v>2.1</v>
      </c>
      <c r="V17" s="22">
        <v>3.3</v>
      </c>
    </row>
    <row r="18" spans="1:22">
      <c r="A18" s="39" t="s">
        <v>252</v>
      </c>
      <c r="B18" s="44">
        <v>26509.200000000001</v>
      </c>
      <c r="C18" s="21">
        <v>1190.5</v>
      </c>
      <c r="D18" s="21">
        <v>763.9</v>
      </c>
      <c r="E18" s="21">
        <v>1699.7</v>
      </c>
      <c r="F18" s="21">
        <v>4.5</v>
      </c>
      <c r="G18" s="21">
        <v>2.9</v>
      </c>
      <c r="H18" s="22">
        <v>6.4</v>
      </c>
      <c r="I18" s="44">
        <v>82783.399999999994</v>
      </c>
      <c r="J18" s="21">
        <v>2749.3</v>
      </c>
      <c r="K18" s="21">
        <v>2202.1</v>
      </c>
      <c r="L18" s="21">
        <v>3376.7</v>
      </c>
      <c r="M18" s="21">
        <v>3.3</v>
      </c>
      <c r="N18" s="21">
        <v>2.7</v>
      </c>
      <c r="O18" s="22">
        <v>4.0999999999999996</v>
      </c>
      <c r="P18" s="35">
        <v>215415.4</v>
      </c>
      <c r="Q18" s="21">
        <v>6519.9</v>
      </c>
      <c r="R18" s="21">
        <v>5242.3</v>
      </c>
      <c r="S18" s="21">
        <v>7929.1</v>
      </c>
      <c r="T18" s="21">
        <v>3</v>
      </c>
      <c r="U18" s="21">
        <v>2.4</v>
      </c>
      <c r="V18" s="22">
        <v>3.7</v>
      </c>
    </row>
    <row r="19" spans="1:22">
      <c r="A19" s="39" t="s">
        <v>233</v>
      </c>
      <c r="B19" s="44">
        <v>132702.1</v>
      </c>
      <c r="C19" s="21">
        <v>8045.3</v>
      </c>
      <c r="D19" s="21">
        <v>5256</v>
      </c>
      <c r="E19" s="21">
        <v>11148.1</v>
      </c>
      <c r="F19" s="21">
        <v>6.1</v>
      </c>
      <c r="G19" s="21">
        <v>4</v>
      </c>
      <c r="H19" s="22">
        <v>8.4</v>
      </c>
      <c r="I19" s="44">
        <v>305941.7</v>
      </c>
      <c r="J19" s="21">
        <v>14841.6</v>
      </c>
      <c r="K19" s="21">
        <v>11652.1</v>
      </c>
      <c r="L19" s="21">
        <v>18777.2</v>
      </c>
      <c r="M19" s="21">
        <v>4.9000000000000004</v>
      </c>
      <c r="N19" s="21">
        <v>3.8</v>
      </c>
      <c r="O19" s="22">
        <v>6.1</v>
      </c>
      <c r="P19" s="35">
        <v>730829.2</v>
      </c>
      <c r="Q19" s="21">
        <v>31366.7</v>
      </c>
      <c r="R19" s="21">
        <v>24701.7</v>
      </c>
      <c r="S19" s="21">
        <v>38401.1</v>
      </c>
      <c r="T19" s="21">
        <v>4.3</v>
      </c>
      <c r="U19" s="21">
        <v>3.4</v>
      </c>
      <c r="V19" s="22">
        <v>5.3</v>
      </c>
    </row>
    <row r="20" spans="1:22">
      <c r="A20" s="39" t="s">
        <v>241</v>
      </c>
      <c r="B20" s="44">
        <v>79033.399999999994</v>
      </c>
      <c r="C20" s="21">
        <v>3737.2</v>
      </c>
      <c r="D20" s="21">
        <v>2410.9</v>
      </c>
      <c r="E20" s="21">
        <v>5273.4</v>
      </c>
      <c r="F20" s="21">
        <v>4.7</v>
      </c>
      <c r="G20" s="21">
        <v>3.1</v>
      </c>
      <c r="H20" s="22">
        <v>6.7</v>
      </c>
      <c r="I20" s="44">
        <v>270951.8</v>
      </c>
      <c r="J20" s="21">
        <v>10249</v>
      </c>
      <c r="K20" s="21">
        <v>8241.7999999999993</v>
      </c>
      <c r="L20" s="21">
        <v>12630.5</v>
      </c>
      <c r="M20" s="21">
        <v>3.8</v>
      </c>
      <c r="N20" s="21">
        <v>3</v>
      </c>
      <c r="O20" s="22">
        <v>4.7</v>
      </c>
      <c r="P20" s="35">
        <v>531904.19999999995</v>
      </c>
      <c r="Q20" s="21">
        <v>17774.099999999999</v>
      </c>
      <c r="R20" s="21">
        <v>14263.6</v>
      </c>
      <c r="S20" s="21">
        <v>21509.5</v>
      </c>
      <c r="T20" s="21">
        <v>3.3</v>
      </c>
      <c r="U20" s="21">
        <v>2.7</v>
      </c>
      <c r="V20" s="22">
        <v>4</v>
      </c>
    </row>
    <row r="21" spans="1:22">
      <c r="A21" s="39" t="s">
        <v>242</v>
      </c>
      <c r="B21" s="44">
        <v>34658.199999999997</v>
      </c>
      <c r="C21" s="21">
        <v>1778.9</v>
      </c>
      <c r="D21" s="21">
        <v>1148.0999999999999</v>
      </c>
      <c r="E21" s="21">
        <v>2506.6999999999998</v>
      </c>
      <c r="F21" s="21">
        <v>5.0999999999999996</v>
      </c>
      <c r="G21" s="21">
        <v>3.3</v>
      </c>
      <c r="H21" s="22">
        <v>7.2</v>
      </c>
      <c r="I21" s="44">
        <v>111249.8</v>
      </c>
      <c r="J21" s="21">
        <v>4312.3</v>
      </c>
      <c r="K21" s="21">
        <v>3470</v>
      </c>
      <c r="L21" s="21">
        <v>5281.1</v>
      </c>
      <c r="M21" s="21">
        <v>3.9</v>
      </c>
      <c r="N21" s="21">
        <v>3.1</v>
      </c>
      <c r="O21" s="22">
        <v>4.7</v>
      </c>
      <c r="P21" s="35">
        <v>268658</v>
      </c>
      <c r="Q21" s="21">
        <v>9437</v>
      </c>
      <c r="R21" s="21">
        <v>7597.3</v>
      </c>
      <c r="S21" s="21">
        <v>11454</v>
      </c>
      <c r="T21" s="21">
        <v>3.5</v>
      </c>
      <c r="U21" s="21">
        <v>2.8</v>
      </c>
      <c r="V21" s="22">
        <v>4.3</v>
      </c>
    </row>
    <row r="22" spans="1:22">
      <c r="A22" s="39" t="s">
        <v>255</v>
      </c>
      <c r="B22" s="44">
        <v>58808.6</v>
      </c>
      <c r="C22" s="21">
        <v>2353.6</v>
      </c>
      <c r="D22" s="21">
        <v>1494</v>
      </c>
      <c r="E22" s="21">
        <v>3375.1</v>
      </c>
      <c r="F22" s="21">
        <v>4</v>
      </c>
      <c r="G22" s="21">
        <v>2.5</v>
      </c>
      <c r="H22" s="22">
        <v>5.7</v>
      </c>
      <c r="I22" s="44">
        <v>164388</v>
      </c>
      <c r="J22" s="21">
        <v>5562.2</v>
      </c>
      <c r="K22" s="21">
        <v>4420.3</v>
      </c>
      <c r="L22" s="21">
        <v>6855.2</v>
      </c>
      <c r="M22" s="21">
        <v>3.4</v>
      </c>
      <c r="N22" s="21">
        <v>2.7</v>
      </c>
      <c r="O22" s="22">
        <v>4.2</v>
      </c>
      <c r="P22" s="35">
        <v>453296.1</v>
      </c>
      <c r="Q22" s="21">
        <v>12558.1</v>
      </c>
      <c r="R22" s="21">
        <v>10000.1</v>
      </c>
      <c r="S22" s="21">
        <v>15489.4</v>
      </c>
      <c r="T22" s="21">
        <v>2.8</v>
      </c>
      <c r="U22" s="21">
        <v>2.2000000000000002</v>
      </c>
      <c r="V22" s="22">
        <v>3.4</v>
      </c>
    </row>
    <row r="23" spans="1:22">
      <c r="A23" s="39" t="s">
        <v>234</v>
      </c>
      <c r="B23" s="44">
        <v>98504.5</v>
      </c>
      <c r="C23" s="21">
        <v>5175</v>
      </c>
      <c r="D23" s="21">
        <v>3365.4</v>
      </c>
      <c r="E23" s="21">
        <v>7194</v>
      </c>
      <c r="F23" s="21">
        <v>5.3</v>
      </c>
      <c r="G23" s="21">
        <v>3.4</v>
      </c>
      <c r="H23" s="22">
        <v>7.3</v>
      </c>
      <c r="I23" s="44">
        <v>250416.6</v>
      </c>
      <c r="J23" s="21">
        <v>10135.4</v>
      </c>
      <c r="K23" s="21">
        <v>8181.7</v>
      </c>
      <c r="L23" s="21">
        <v>12506.6</v>
      </c>
      <c r="M23" s="21">
        <v>4</v>
      </c>
      <c r="N23" s="21">
        <v>3.3</v>
      </c>
      <c r="O23" s="22">
        <v>5</v>
      </c>
      <c r="P23" s="35">
        <v>512565.9</v>
      </c>
      <c r="Q23" s="21">
        <v>18142.599999999999</v>
      </c>
      <c r="R23" s="21">
        <v>14647.7</v>
      </c>
      <c r="S23" s="21">
        <v>21866.7</v>
      </c>
      <c r="T23" s="21">
        <v>3.5</v>
      </c>
      <c r="U23" s="21">
        <v>2.9</v>
      </c>
      <c r="V23" s="22">
        <v>4.3</v>
      </c>
    </row>
    <row r="24" spans="1:22">
      <c r="A24" s="39" t="s">
        <v>240</v>
      </c>
      <c r="B24" s="44">
        <v>93984</v>
      </c>
      <c r="C24" s="21">
        <v>4858</v>
      </c>
      <c r="D24" s="21">
        <v>3152.1</v>
      </c>
      <c r="E24" s="21">
        <v>6793.7</v>
      </c>
      <c r="F24" s="21">
        <v>5.2</v>
      </c>
      <c r="G24" s="21">
        <v>3.4</v>
      </c>
      <c r="H24" s="22">
        <v>7.2</v>
      </c>
      <c r="I24" s="44">
        <v>246682.6</v>
      </c>
      <c r="J24" s="21">
        <v>10094.700000000001</v>
      </c>
      <c r="K24" s="21">
        <v>8107.2</v>
      </c>
      <c r="L24" s="21">
        <v>12435.3</v>
      </c>
      <c r="M24" s="21">
        <v>4.0999999999999996</v>
      </c>
      <c r="N24" s="21">
        <v>3.3</v>
      </c>
      <c r="O24" s="22">
        <v>5</v>
      </c>
      <c r="P24" s="35">
        <v>536172.5</v>
      </c>
      <c r="Q24" s="21">
        <v>19708.3</v>
      </c>
      <c r="R24" s="21">
        <v>15887.3</v>
      </c>
      <c r="S24" s="21">
        <v>23825.3</v>
      </c>
      <c r="T24" s="21">
        <v>3.7</v>
      </c>
      <c r="U24" s="21">
        <v>3</v>
      </c>
      <c r="V24" s="22">
        <v>4.4000000000000004</v>
      </c>
    </row>
    <row r="25" spans="1:22">
      <c r="A25" s="39" t="s">
        <v>231</v>
      </c>
      <c r="B25" s="44">
        <v>87730.6</v>
      </c>
      <c r="C25" s="21">
        <v>5042.8999999999996</v>
      </c>
      <c r="D25" s="21">
        <v>3281.8</v>
      </c>
      <c r="E25" s="21">
        <v>6972.5</v>
      </c>
      <c r="F25" s="21">
        <v>5.7</v>
      </c>
      <c r="G25" s="21">
        <v>3.7</v>
      </c>
      <c r="H25" s="22">
        <v>7.9</v>
      </c>
      <c r="I25" s="44">
        <v>241654.39999999999</v>
      </c>
      <c r="J25" s="21">
        <v>10953.7</v>
      </c>
      <c r="K25" s="21">
        <v>8787.5</v>
      </c>
      <c r="L25" s="21">
        <v>13590.7</v>
      </c>
      <c r="M25" s="21">
        <v>4.5</v>
      </c>
      <c r="N25" s="21">
        <v>3.6</v>
      </c>
      <c r="O25" s="22">
        <v>5.6</v>
      </c>
      <c r="P25" s="35">
        <v>508777.3</v>
      </c>
      <c r="Q25" s="21">
        <v>20170.900000000001</v>
      </c>
      <c r="R25" s="21">
        <v>16175.4</v>
      </c>
      <c r="S25" s="21">
        <v>24445.4</v>
      </c>
      <c r="T25" s="21">
        <v>4</v>
      </c>
      <c r="U25" s="21">
        <v>3.2</v>
      </c>
      <c r="V25" s="22">
        <v>4.8</v>
      </c>
    </row>
    <row r="26" spans="1:22">
      <c r="A26" s="39" t="s">
        <v>253</v>
      </c>
      <c r="B26" s="44">
        <v>40440.199999999997</v>
      </c>
      <c r="C26" s="21">
        <v>1954.8</v>
      </c>
      <c r="D26" s="21">
        <v>1263.7</v>
      </c>
      <c r="E26" s="21">
        <v>2749.9</v>
      </c>
      <c r="F26" s="21">
        <v>4.8</v>
      </c>
      <c r="G26" s="21">
        <v>3.1</v>
      </c>
      <c r="H26" s="22">
        <v>6.8</v>
      </c>
      <c r="I26" s="44">
        <v>111783.7</v>
      </c>
      <c r="J26" s="21">
        <v>3769.4</v>
      </c>
      <c r="K26" s="21">
        <v>3007.6</v>
      </c>
      <c r="L26" s="21">
        <v>4674.8</v>
      </c>
      <c r="M26" s="21">
        <v>3.4</v>
      </c>
      <c r="N26" s="21">
        <v>2.7</v>
      </c>
      <c r="O26" s="22">
        <v>4.2</v>
      </c>
      <c r="P26" s="35">
        <v>349206.1</v>
      </c>
      <c r="Q26" s="21">
        <v>11481.8</v>
      </c>
      <c r="R26" s="21">
        <v>9225.1</v>
      </c>
      <c r="S26" s="21">
        <v>13881.8</v>
      </c>
      <c r="T26" s="21">
        <v>3.3</v>
      </c>
      <c r="U26" s="21">
        <v>2.6</v>
      </c>
      <c r="V26" s="22">
        <v>4</v>
      </c>
    </row>
    <row r="27" spans="1:22">
      <c r="A27" s="39" t="s">
        <v>227</v>
      </c>
      <c r="B27" s="44">
        <v>57075.1</v>
      </c>
      <c r="C27" s="21">
        <v>3256.5</v>
      </c>
      <c r="D27" s="21">
        <v>2121.5</v>
      </c>
      <c r="E27" s="21">
        <v>4537.8999999999996</v>
      </c>
      <c r="F27" s="21">
        <v>5.7</v>
      </c>
      <c r="G27" s="21">
        <v>3.7</v>
      </c>
      <c r="H27" s="22">
        <v>8</v>
      </c>
      <c r="I27" s="44">
        <v>113058.2</v>
      </c>
      <c r="J27" s="21">
        <v>4841.7</v>
      </c>
      <c r="K27" s="21">
        <v>3904.5</v>
      </c>
      <c r="L27" s="21">
        <v>5963.9</v>
      </c>
      <c r="M27" s="21">
        <v>4.3</v>
      </c>
      <c r="N27" s="21">
        <v>3.5</v>
      </c>
      <c r="O27" s="22">
        <v>5.3</v>
      </c>
      <c r="P27" s="35">
        <v>230691.7</v>
      </c>
      <c r="Q27" s="21">
        <v>9488.7000000000007</v>
      </c>
      <c r="R27" s="21">
        <v>7592.2</v>
      </c>
      <c r="S27" s="21">
        <v>11523.4</v>
      </c>
      <c r="T27" s="21">
        <v>4.0999999999999996</v>
      </c>
      <c r="U27" s="21">
        <v>3.3</v>
      </c>
      <c r="V27" s="22">
        <v>5</v>
      </c>
    </row>
    <row r="28" spans="1:22">
      <c r="A28" s="39" t="s">
        <v>249</v>
      </c>
      <c r="B28" s="44">
        <v>50949.8</v>
      </c>
      <c r="C28" s="21">
        <v>2522.5</v>
      </c>
      <c r="D28" s="21">
        <v>1631.8</v>
      </c>
      <c r="E28" s="21">
        <v>3554.8</v>
      </c>
      <c r="F28" s="21">
        <v>5</v>
      </c>
      <c r="G28" s="21">
        <v>3.2</v>
      </c>
      <c r="H28" s="22">
        <v>7</v>
      </c>
      <c r="I28" s="44">
        <v>136680</v>
      </c>
      <c r="J28" s="21">
        <v>5366.3</v>
      </c>
      <c r="K28" s="21">
        <v>4290.3999999999996</v>
      </c>
      <c r="L28" s="21">
        <v>6647.6</v>
      </c>
      <c r="M28" s="21">
        <v>3.9</v>
      </c>
      <c r="N28" s="21">
        <v>3.1</v>
      </c>
      <c r="O28" s="22">
        <v>4.9000000000000004</v>
      </c>
      <c r="P28" s="35">
        <v>371606.3</v>
      </c>
      <c r="Q28" s="21">
        <v>12671</v>
      </c>
      <c r="R28" s="21">
        <v>10203.9</v>
      </c>
      <c r="S28" s="21">
        <v>15377.6</v>
      </c>
      <c r="T28" s="21">
        <v>3.4</v>
      </c>
      <c r="U28" s="21">
        <v>2.7</v>
      </c>
      <c r="V28" s="22">
        <v>4.0999999999999996</v>
      </c>
    </row>
    <row r="29" spans="1:22">
      <c r="A29" s="39" t="s">
        <v>223</v>
      </c>
      <c r="B29" s="44">
        <v>47330.5</v>
      </c>
      <c r="C29" s="21">
        <v>2739.3</v>
      </c>
      <c r="D29" s="21">
        <v>1776.5</v>
      </c>
      <c r="E29" s="21">
        <v>3822.6</v>
      </c>
      <c r="F29" s="21">
        <v>5.8</v>
      </c>
      <c r="G29" s="21">
        <v>3.8</v>
      </c>
      <c r="H29" s="22">
        <v>8.1</v>
      </c>
      <c r="I29" s="44">
        <v>184162.5</v>
      </c>
      <c r="J29" s="21">
        <v>8332.2000000000007</v>
      </c>
      <c r="K29" s="21">
        <v>6690.3</v>
      </c>
      <c r="L29" s="21">
        <v>10209.200000000001</v>
      </c>
      <c r="M29" s="21">
        <v>4.5</v>
      </c>
      <c r="N29" s="21">
        <v>3.6</v>
      </c>
      <c r="O29" s="22">
        <v>5.5</v>
      </c>
      <c r="P29" s="35">
        <v>311688.5</v>
      </c>
      <c r="Q29" s="21">
        <v>12616.9</v>
      </c>
      <c r="R29" s="21">
        <v>10092.5</v>
      </c>
      <c r="S29" s="21">
        <v>15351.2</v>
      </c>
      <c r="T29" s="21">
        <v>4</v>
      </c>
      <c r="U29" s="21">
        <v>3.2</v>
      </c>
      <c r="V29" s="22">
        <v>4.9000000000000004</v>
      </c>
    </row>
    <row r="30" spans="1:22">
      <c r="A30" s="39" t="s">
        <v>254</v>
      </c>
      <c r="B30" s="44">
        <v>64085.9</v>
      </c>
      <c r="C30" s="21">
        <v>2925</v>
      </c>
      <c r="D30" s="21">
        <v>1888.5</v>
      </c>
      <c r="E30" s="21">
        <v>4119.6000000000004</v>
      </c>
      <c r="F30" s="21">
        <v>4.5999999999999996</v>
      </c>
      <c r="G30" s="21">
        <v>2.9</v>
      </c>
      <c r="H30" s="22">
        <v>6.4</v>
      </c>
      <c r="I30" s="44">
        <v>113103</v>
      </c>
      <c r="J30" s="21">
        <v>4178.1000000000004</v>
      </c>
      <c r="K30" s="21">
        <v>3275.9</v>
      </c>
      <c r="L30" s="21">
        <v>5258.2</v>
      </c>
      <c r="M30" s="21">
        <v>3.7</v>
      </c>
      <c r="N30" s="21">
        <v>2.9</v>
      </c>
      <c r="O30" s="22">
        <v>4.5999999999999996</v>
      </c>
      <c r="P30" s="35">
        <v>357478.1</v>
      </c>
      <c r="Q30" s="21">
        <v>11911.3</v>
      </c>
      <c r="R30" s="21">
        <v>9461.1</v>
      </c>
      <c r="S30" s="21">
        <v>14519.4</v>
      </c>
      <c r="T30" s="21">
        <v>3.3</v>
      </c>
      <c r="U30" s="21">
        <v>2.6</v>
      </c>
      <c r="V30" s="22">
        <v>4.0999999999999996</v>
      </c>
    </row>
    <row r="31" spans="1:22">
      <c r="A31" s="39" t="s">
        <v>224</v>
      </c>
      <c r="B31" s="44">
        <v>150592.9</v>
      </c>
      <c r="C31" s="21">
        <v>9335.4</v>
      </c>
      <c r="D31" s="21">
        <v>6077.1</v>
      </c>
      <c r="E31" s="21">
        <v>12870.4</v>
      </c>
      <c r="F31" s="21">
        <v>6.2</v>
      </c>
      <c r="G31" s="21">
        <v>4</v>
      </c>
      <c r="H31" s="22">
        <v>8.5</v>
      </c>
      <c r="I31" s="44">
        <v>400952.7</v>
      </c>
      <c r="J31" s="21">
        <v>20102.3</v>
      </c>
      <c r="K31" s="21">
        <v>15958.8</v>
      </c>
      <c r="L31" s="21">
        <v>25086.9</v>
      </c>
      <c r="M31" s="21">
        <v>5</v>
      </c>
      <c r="N31" s="21">
        <v>4</v>
      </c>
      <c r="O31" s="22">
        <v>6.3</v>
      </c>
      <c r="P31" s="35">
        <v>892497.9</v>
      </c>
      <c r="Q31" s="21">
        <v>39433.300000000003</v>
      </c>
      <c r="R31" s="21">
        <v>31365.8</v>
      </c>
      <c r="S31" s="21">
        <v>48194.5</v>
      </c>
      <c r="T31" s="21">
        <v>4.4000000000000004</v>
      </c>
      <c r="U31" s="21">
        <v>3.5</v>
      </c>
      <c r="V31" s="22">
        <v>5.4</v>
      </c>
    </row>
    <row r="32" spans="1:22">
      <c r="A32" s="39" t="s">
        <v>256</v>
      </c>
      <c r="B32" s="44">
        <v>70265.5</v>
      </c>
      <c r="C32" s="21">
        <v>3641.5</v>
      </c>
      <c r="D32" s="21">
        <v>2340.6</v>
      </c>
      <c r="E32" s="21">
        <v>5091.2</v>
      </c>
      <c r="F32" s="21">
        <v>5.2</v>
      </c>
      <c r="G32" s="21">
        <v>3.3</v>
      </c>
      <c r="H32" s="22">
        <v>7.2</v>
      </c>
      <c r="I32" s="44">
        <v>99385.3</v>
      </c>
      <c r="J32" s="21">
        <v>4031.3</v>
      </c>
      <c r="K32" s="21">
        <v>3118.7</v>
      </c>
      <c r="L32" s="21">
        <v>5131</v>
      </c>
      <c r="M32" s="21">
        <v>4.0999999999999996</v>
      </c>
      <c r="N32" s="21">
        <v>3.1</v>
      </c>
      <c r="O32" s="22">
        <v>5.2</v>
      </c>
      <c r="P32" s="35">
        <v>480313.2</v>
      </c>
      <c r="Q32" s="21">
        <v>18749.599999999999</v>
      </c>
      <c r="R32" s="21">
        <v>14675.9</v>
      </c>
      <c r="S32" s="21">
        <v>23199.7</v>
      </c>
      <c r="T32" s="21">
        <v>3.9</v>
      </c>
      <c r="U32" s="21">
        <v>3.1</v>
      </c>
      <c r="V32" s="22">
        <v>4.8</v>
      </c>
    </row>
    <row r="33" spans="1:22">
      <c r="A33" s="39" t="s">
        <v>259</v>
      </c>
      <c r="B33" s="44">
        <v>76784.399999999994</v>
      </c>
      <c r="C33" s="21">
        <v>3271.7</v>
      </c>
      <c r="D33" s="21">
        <v>2079.3000000000002</v>
      </c>
      <c r="E33" s="21">
        <v>4609</v>
      </c>
      <c r="F33" s="21">
        <v>4.3</v>
      </c>
      <c r="G33" s="21">
        <v>2.7</v>
      </c>
      <c r="H33" s="22">
        <v>6</v>
      </c>
      <c r="I33" s="44">
        <v>145999.20000000001</v>
      </c>
      <c r="J33" s="21">
        <v>5309.9</v>
      </c>
      <c r="K33" s="21">
        <v>4170.8999999999996</v>
      </c>
      <c r="L33" s="21">
        <v>6638.3</v>
      </c>
      <c r="M33" s="21">
        <v>3.6</v>
      </c>
      <c r="N33" s="21">
        <v>2.9</v>
      </c>
      <c r="O33" s="22">
        <v>4.5</v>
      </c>
      <c r="P33" s="35">
        <v>582998.4</v>
      </c>
      <c r="Q33" s="21">
        <v>19490.8</v>
      </c>
      <c r="R33" s="21">
        <v>15435.7</v>
      </c>
      <c r="S33" s="21">
        <v>23769.599999999999</v>
      </c>
      <c r="T33" s="21">
        <v>3.3</v>
      </c>
      <c r="U33" s="21">
        <v>2.6</v>
      </c>
      <c r="V33" s="22">
        <v>4.0999999999999996</v>
      </c>
    </row>
    <row r="34" spans="1:22">
      <c r="A34" s="39" t="s">
        <v>244</v>
      </c>
      <c r="B34" s="44">
        <v>37002.199999999997</v>
      </c>
      <c r="C34" s="21">
        <v>1724.5</v>
      </c>
      <c r="D34" s="21">
        <v>1112.8</v>
      </c>
      <c r="E34" s="21">
        <v>2434.9</v>
      </c>
      <c r="F34" s="21">
        <v>4.7</v>
      </c>
      <c r="G34" s="21">
        <v>3</v>
      </c>
      <c r="H34" s="22">
        <v>6.6</v>
      </c>
      <c r="I34" s="44">
        <v>104675.3</v>
      </c>
      <c r="J34" s="21">
        <v>3972.2</v>
      </c>
      <c r="K34" s="21">
        <v>3190.1</v>
      </c>
      <c r="L34" s="21">
        <v>4896.8</v>
      </c>
      <c r="M34" s="21">
        <v>3.8</v>
      </c>
      <c r="N34" s="21">
        <v>3</v>
      </c>
      <c r="O34" s="22">
        <v>4.7</v>
      </c>
      <c r="P34" s="35">
        <v>213663.5</v>
      </c>
      <c r="Q34" s="21">
        <v>7326.8</v>
      </c>
      <c r="R34" s="21">
        <v>5889.2</v>
      </c>
      <c r="S34" s="21">
        <v>8837.1</v>
      </c>
      <c r="T34" s="21">
        <v>3.4</v>
      </c>
      <c r="U34" s="21">
        <v>2.8</v>
      </c>
      <c r="V34" s="22">
        <v>4.0999999999999996</v>
      </c>
    </row>
    <row r="35" spans="1:22">
      <c r="A35" s="39" t="s">
        <v>239</v>
      </c>
      <c r="B35" s="44">
        <v>56172.3</v>
      </c>
      <c r="C35" s="21">
        <v>3231.6</v>
      </c>
      <c r="D35" s="21">
        <v>2105.6</v>
      </c>
      <c r="E35" s="21">
        <v>4464.8</v>
      </c>
      <c r="F35" s="21">
        <v>5.8</v>
      </c>
      <c r="G35" s="21">
        <v>3.7</v>
      </c>
      <c r="H35" s="22">
        <v>7.9</v>
      </c>
      <c r="I35" s="44">
        <v>127032.7</v>
      </c>
      <c r="J35" s="21">
        <v>5541.8</v>
      </c>
      <c r="K35" s="21">
        <v>4446.7</v>
      </c>
      <c r="L35" s="21">
        <v>6891.4</v>
      </c>
      <c r="M35" s="21">
        <v>4.4000000000000004</v>
      </c>
      <c r="N35" s="21">
        <v>3.5</v>
      </c>
      <c r="O35" s="22">
        <v>5.4</v>
      </c>
      <c r="P35" s="35">
        <v>332129</v>
      </c>
      <c r="Q35" s="21">
        <v>13098</v>
      </c>
      <c r="R35" s="21">
        <v>10490.2</v>
      </c>
      <c r="S35" s="21">
        <v>15901.7</v>
      </c>
      <c r="T35" s="21">
        <v>3.9</v>
      </c>
      <c r="U35" s="21">
        <v>3.2</v>
      </c>
      <c r="V35" s="22">
        <v>4.8</v>
      </c>
    </row>
    <row r="36" spans="1:22">
      <c r="A36" s="39" t="s">
        <v>246</v>
      </c>
      <c r="B36" s="44">
        <v>16531.400000000001</v>
      </c>
      <c r="C36" s="21">
        <v>853.3</v>
      </c>
      <c r="D36" s="21">
        <v>553.1</v>
      </c>
      <c r="E36" s="21">
        <v>1197.0999999999999</v>
      </c>
      <c r="F36" s="21">
        <v>5.2</v>
      </c>
      <c r="G36" s="21">
        <v>3.3</v>
      </c>
      <c r="H36" s="22">
        <v>7.2</v>
      </c>
      <c r="I36" s="44">
        <v>57782</v>
      </c>
      <c r="J36" s="21">
        <v>2444.3000000000002</v>
      </c>
      <c r="K36" s="21">
        <v>1966</v>
      </c>
      <c r="L36" s="21">
        <v>2986</v>
      </c>
      <c r="M36" s="21">
        <v>4.2</v>
      </c>
      <c r="N36" s="21">
        <v>3.4</v>
      </c>
      <c r="O36" s="22">
        <v>5.2</v>
      </c>
      <c r="P36" s="35">
        <v>189734.6</v>
      </c>
      <c r="Q36" s="21">
        <v>7165.6</v>
      </c>
      <c r="R36" s="21">
        <v>5734</v>
      </c>
      <c r="S36" s="21">
        <v>8681.5</v>
      </c>
      <c r="T36" s="21">
        <v>3.8</v>
      </c>
      <c r="U36" s="21">
        <v>3</v>
      </c>
      <c r="V36" s="22">
        <v>4.5999999999999996</v>
      </c>
    </row>
    <row r="37" spans="1:22">
      <c r="A37" s="39" t="s">
        <v>228</v>
      </c>
      <c r="B37" s="44">
        <v>34863.699999999997</v>
      </c>
      <c r="C37" s="21">
        <v>1677.4</v>
      </c>
      <c r="D37" s="21">
        <v>1081.0999999999999</v>
      </c>
      <c r="E37" s="21">
        <v>2377.1</v>
      </c>
      <c r="F37" s="21">
        <v>4.8</v>
      </c>
      <c r="G37" s="21">
        <v>3.1</v>
      </c>
      <c r="H37" s="22">
        <v>6.8</v>
      </c>
      <c r="I37" s="44">
        <v>91920</v>
      </c>
      <c r="J37" s="21">
        <v>3641.8</v>
      </c>
      <c r="K37" s="21">
        <v>2924.9</v>
      </c>
      <c r="L37" s="21">
        <v>4442.3999999999996</v>
      </c>
      <c r="M37" s="21">
        <v>4</v>
      </c>
      <c r="N37" s="21">
        <v>3.2</v>
      </c>
      <c r="O37" s="22">
        <v>4.8</v>
      </c>
      <c r="P37" s="35">
        <v>179411.4</v>
      </c>
      <c r="Q37" s="21">
        <v>6874.3</v>
      </c>
      <c r="R37" s="21">
        <v>5488.7</v>
      </c>
      <c r="S37" s="21">
        <v>8379.9</v>
      </c>
      <c r="T37" s="21">
        <v>3.8</v>
      </c>
      <c r="U37" s="21">
        <v>3.1</v>
      </c>
      <c r="V37" s="22">
        <v>4.7</v>
      </c>
    </row>
    <row r="38" spans="1:22">
      <c r="A38" s="39" t="s">
        <v>257</v>
      </c>
      <c r="B38" s="44">
        <v>52917.1</v>
      </c>
      <c r="C38" s="21">
        <v>2489.6</v>
      </c>
      <c r="D38" s="21">
        <v>1601.3</v>
      </c>
      <c r="E38" s="21">
        <v>3492.9</v>
      </c>
      <c r="F38" s="21">
        <v>4.7</v>
      </c>
      <c r="G38" s="21">
        <v>3</v>
      </c>
      <c r="H38" s="22">
        <v>6.6</v>
      </c>
      <c r="I38" s="44">
        <v>143054.79999999999</v>
      </c>
      <c r="J38" s="21">
        <v>5297.5</v>
      </c>
      <c r="K38" s="21">
        <v>4157</v>
      </c>
      <c r="L38" s="21">
        <v>6642.2</v>
      </c>
      <c r="M38" s="21">
        <v>3.7</v>
      </c>
      <c r="N38" s="21">
        <v>2.9</v>
      </c>
      <c r="O38" s="22">
        <v>4.5999999999999996</v>
      </c>
      <c r="P38" s="35">
        <v>468723.1</v>
      </c>
      <c r="Q38" s="21">
        <v>15756.5</v>
      </c>
      <c r="R38" s="21">
        <v>12455.4</v>
      </c>
      <c r="S38" s="21">
        <v>19274</v>
      </c>
      <c r="T38" s="21">
        <v>3.4</v>
      </c>
      <c r="U38" s="21">
        <v>2.7</v>
      </c>
      <c r="V38" s="22">
        <v>4.0999999999999996</v>
      </c>
    </row>
    <row r="39" spans="1:22">
      <c r="A39" s="39" t="s">
        <v>262</v>
      </c>
      <c r="B39" s="44">
        <v>54964.9</v>
      </c>
      <c r="C39" s="21">
        <v>1930.9</v>
      </c>
      <c r="D39" s="21">
        <v>1224.8</v>
      </c>
      <c r="E39" s="21">
        <v>2774.2</v>
      </c>
      <c r="F39" s="21">
        <v>3.5</v>
      </c>
      <c r="G39" s="21">
        <v>2.2000000000000002</v>
      </c>
      <c r="H39" s="22">
        <v>5</v>
      </c>
      <c r="I39" s="44">
        <v>124976.3</v>
      </c>
      <c r="J39" s="21">
        <v>3724.4</v>
      </c>
      <c r="K39" s="21">
        <v>2956.3</v>
      </c>
      <c r="L39" s="21">
        <v>4626.6000000000004</v>
      </c>
      <c r="M39" s="21">
        <v>3</v>
      </c>
      <c r="N39" s="21">
        <v>2.4</v>
      </c>
      <c r="O39" s="22">
        <v>3.7</v>
      </c>
      <c r="P39" s="35">
        <v>415819.9</v>
      </c>
      <c r="Q39" s="21">
        <v>11558.6</v>
      </c>
      <c r="R39" s="21">
        <v>9246.5</v>
      </c>
      <c r="S39" s="21">
        <v>13977.3</v>
      </c>
      <c r="T39" s="21">
        <v>2.8</v>
      </c>
      <c r="U39" s="21">
        <v>2.2000000000000002</v>
      </c>
      <c r="V39" s="22">
        <v>3.4</v>
      </c>
    </row>
    <row r="40" spans="1:22">
      <c r="A40" s="39" t="s">
        <v>225</v>
      </c>
      <c r="B40" s="44">
        <v>77209.5</v>
      </c>
      <c r="C40" s="21">
        <v>4881</v>
      </c>
      <c r="D40" s="21">
        <v>3184.2</v>
      </c>
      <c r="E40" s="21">
        <v>6733.9</v>
      </c>
      <c r="F40" s="21">
        <v>6.3</v>
      </c>
      <c r="G40" s="21">
        <v>4.0999999999999996</v>
      </c>
      <c r="H40" s="22">
        <v>8.6999999999999993</v>
      </c>
      <c r="I40" s="44">
        <v>167743.70000000001</v>
      </c>
      <c r="J40" s="21">
        <v>8506.6</v>
      </c>
      <c r="K40" s="21">
        <v>6705.1</v>
      </c>
      <c r="L40" s="21">
        <v>10730.9</v>
      </c>
      <c r="M40" s="21">
        <v>5.0999999999999996</v>
      </c>
      <c r="N40" s="21">
        <v>4</v>
      </c>
      <c r="O40" s="22">
        <v>6.4</v>
      </c>
      <c r="P40" s="35">
        <v>368378.8</v>
      </c>
      <c r="Q40" s="21">
        <v>16581.099999999999</v>
      </c>
      <c r="R40" s="21">
        <v>13099.5</v>
      </c>
      <c r="S40" s="21">
        <v>20288.099999999999</v>
      </c>
      <c r="T40" s="21">
        <v>4.5</v>
      </c>
      <c r="U40" s="21">
        <v>3.6</v>
      </c>
      <c r="V40" s="22">
        <v>5.5</v>
      </c>
    </row>
    <row r="41" spans="1:22">
      <c r="A41" s="39" t="s">
        <v>235</v>
      </c>
      <c r="B41" s="44">
        <v>69643.7</v>
      </c>
      <c r="C41" s="21">
        <v>3647.1</v>
      </c>
      <c r="D41" s="21">
        <v>2371.3000000000002</v>
      </c>
      <c r="E41" s="21">
        <v>5090.1000000000004</v>
      </c>
      <c r="F41" s="21">
        <v>5.2</v>
      </c>
      <c r="G41" s="21">
        <v>3.4</v>
      </c>
      <c r="H41" s="22">
        <v>7.3</v>
      </c>
      <c r="I41" s="44">
        <v>161895.4</v>
      </c>
      <c r="J41" s="21">
        <v>6699.5</v>
      </c>
      <c r="K41" s="21">
        <v>5399.1</v>
      </c>
      <c r="L41" s="21">
        <v>8262.2999999999993</v>
      </c>
      <c r="M41" s="21">
        <v>4.0999999999999996</v>
      </c>
      <c r="N41" s="21">
        <v>3.3</v>
      </c>
      <c r="O41" s="22">
        <v>5.0999999999999996</v>
      </c>
      <c r="P41" s="35">
        <v>322891.90000000002</v>
      </c>
      <c r="Q41" s="21">
        <v>12294.6</v>
      </c>
      <c r="R41" s="21">
        <v>9899.1</v>
      </c>
      <c r="S41" s="21">
        <v>14857.1</v>
      </c>
      <c r="T41" s="21">
        <v>3.8</v>
      </c>
      <c r="U41" s="21">
        <v>3.1</v>
      </c>
      <c r="V41" s="22">
        <v>4.5999999999999996</v>
      </c>
    </row>
    <row r="42" spans="1:22">
      <c r="A42" s="39" t="s">
        <v>229</v>
      </c>
      <c r="B42" s="44">
        <v>53128.4</v>
      </c>
      <c r="C42" s="21">
        <v>2924.9</v>
      </c>
      <c r="D42" s="21">
        <v>1890.4</v>
      </c>
      <c r="E42" s="21">
        <v>4112.3999999999996</v>
      </c>
      <c r="F42" s="21">
        <v>5.5</v>
      </c>
      <c r="G42" s="21">
        <v>3.6</v>
      </c>
      <c r="H42" s="22">
        <v>7.7</v>
      </c>
      <c r="I42" s="44">
        <v>150528.1</v>
      </c>
      <c r="J42" s="21">
        <v>6611.1</v>
      </c>
      <c r="K42" s="21">
        <v>5339.3</v>
      </c>
      <c r="L42" s="21">
        <v>8080.9</v>
      </c>
      <c r="M42" s="21">
        <v>4.4000000000000004</v>
      </c>
      <c r="N42" s="21">
        <v>3.5</v>
      </c>
      <c r="O42" s="22">
        <v>5.4</v>
      </c>
      <c r="P42" s="35">
        <v>298942.90000000002</v>
      </c>
      <c r="Q42" s="21">
        <v>11578.6</v>
      </c>
      <c r="R42" s="21">
        <v>9315.6</v>
      </c>
      <c r="S42" s="21">
        <v>14051</v>
      </c>
      <c r="T42" s="21">
        <v>3.9</v>
      </c>
      <c r="U42" s="21">
        <v>3.1</v>
      </c>
      <c r="V42" s="22">
        <v>4.7</v>
      </c>
    </row>
    <row r="43" spans="1:22">
      <c r="A43" s="39" t="s">
        <v>261</v>
      </c>
      <c r="B43" s="44">
        <v>35512.800000000003</v>
      </c>
      <c r="C43" s="21">
        <v>1094</v>
      </c>
      <c r="D43" s="21">
        <v>679.3</v>
      </c>
      <c r="E43" s="21">
        <v>1606.3</v>
      </c>
      <c r="F43" s="21">
        <v>3.1</v>
      </c>
      <c r="G43" s="21">
        <v>1.9</v>
      </c>
      <c r="H43" s="22">
        <v>4.5</v>
      </c>
      <c r="I43" s="44">
        <v>131848.5</v>
      </c>
      <c r="J43" s="21">
        <v>3404.6</v>
      </c>
      <c r="K43" s="21">
        <v>2598.4</v>
      </c>
      <c r="L43" s="21">
        <v>4333.8</v>
      </c>
      <c r="M43" s="21">
        <v>2.6</v>
      </c>
      <c r="N43" s="21">
        <v>2</v>
      </c>
      <c r="O43" s="22">
        <v>3.3</v>
      </c>
      <c r="P43" s="35">
        <v>331351.40000000002</v>
      </c>
      <c r="Q43" s="21">
        <v>7779.8</v>
      </c>
      <c r="R43" s="21">
        <v>6083.7</v>
      </c>
      <c r="S43" s="21">
        <v>9746.1</v>
      </c>
      <c r="T43" s="21">
        <v>2.2999999999999998</v>
      </c>
      <c r="U43" s="21">
        <v>1.8</v>
      </c>
      <c r="V43" s="22">
        <v>2.9</v>
      </c>
    </row>
    <row r="44" spans="1:22">
      <c r="A44" s="39" t="s">
        <v>238</v>
      </c>
      <c r="B44" s="44">
        <v>93901.1</v>
      </c>
      <c r="C44" s="21">
        <v>4475.7</v>
      </c>
      <c r="D44" s="21">
        <v>2886.9</v>
      </c>
      <c r="E44" s="21">
        <v>6319.9</v>
      </c>
      <c r="F44" s="21">
        <v>4.8</v>
      </c>
      <c r="G44" s="21">
        <v>3.1</v>
      </c>
      <c r="H44" s="22">
        <v>6.7</v>
      </c>
      <c r="I44" s="44">
        <v>274684.5</v>
      </c>
      <c r="J44" s="21">
        <v>10303.200000000001</v>
      </c>
      <c r="K44" s="21">
        <v>8286</v>
      </c>
      <c r="L44" s="21">
        <v>12594.4</v>
      </c>
      <c r="M44" s="21">
        <v>3.8</v>
      </c>
      <c r="N44" s="21">
        <v>3</v>
      </c>
      <c r="O44" s="22">
        <v>4.5999999999999996</v>
      </c>
      <c r="P44" s="35">
        <v>500465.4</v>
      </c>
      <c r="Q44" s="21">
        <v>16613.099999999999</v>
      </c>
      <c r="R44" s="21">
        <v>13368.1</v>
      </c>
      <c r="S44" s="21">
        <v>20154.5</v>
      </c>
      <c r="T44" s="21">
        <v>3.3</v>
      </c>
      <c r="U44" s="21">
        <v>2.7</v>
      </c>
      <c r="V44" s="22">
        <v>4</v>
      </c>
    </row>
    <row r="45" spans="1:22" ht="15.95" thickBot="1">
      <c r="A45" s="40" t="s">
        <v>232</v>
      </c>
      <c r="B45" s="45">
        <v>126913.8</v>
      </c>
      <c r="C45" s="23">
        <v>6845</v>
      </c>
      <c r="D45" s="23">
        <v>4436.8999999999996</v>
      </c>
      <c r="E45" s="23">
        <v>9488.7000000000007</v>
      </c>
      <c r="F45" s="23">
        <v>5.4</v>
      </c>
      <c r="G45" s="23">
        <v>3.5</v>
      </c>
      <c r="H45" s="24">
        <v>7.5</v>
      </c>
      <c r="I45" s="45">
        <v>279010.59999999998</v>
      </c>
      <c r="J45" s="23">
        <v>13208.2</v>
      </c>
      <c r="K45" s="23">
        <v>10455.1</v>
      </c>
      <c r="L45" s="23">
        <v>16556.599999999999</v>
      </c>
      <c r="M45" s="23">
        <v>4.7</v>
      </c>
      <c r="N45" s="23">
        <v>3.7</v>
      </c>
      <c r="O45" s="24">
        <v>5.9</v>
      </c>
      <c r="P45" s="36">
        <v>619108.80000000005</v>
      </c>
      <c r="Q45" s="23">
        <v>26082.5</v>
      </c>
      <c r="R45" s="23">
        <v>20718.400000000001</v>
      </c>
      <c r="S45" s="23">
        <v>31738.400000000001</v>
      </c>
      <c r="T45" s="23">
        <v>4.2</v>
      </c>
      <c r="U45" s="23">
        <v>3.3</v>
      </c>
      <c r="V45" s="24">
        <v>5.0999999999999996</v>
      </c>
    </row>
  </sheetData>
  <mergeCells count="4">
    <mergeCell ref="A1:A2"/>
    <mergeCell ref="B1:H1"/>
    <mergeCell ref="I1:O1"/>
    <mergeCell ref="P1:V1"/>
  </mergeCells>
  <pageMargins left="0.7" right="0.7" top="0.75" bottom="0.75" header="0.3" footer="0.3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C0F6205-0EC7-4630-861A-2FA8DCC2290B}">
  <dimension ref="A1:O45"/>
  <sheetViews>
    <sheetView showGridLines="0" workbookViewId="0">
      <pane xSplit="1" ySplit="2" topLeftCell="B3" activePane="bottomRight" state="frozen"/>
      <selection pane="bottomRight"/>
      <selection pane="bottomLeft" activeCell="A3" sqref="A3"/>
      <selection pane="topRight" activeCell="B1" sqref="B1"/>
    </sheetView>
  </sheetViews>
  <sheetFormatPr defaultColWidth="8.7109375" defaultRowHeight="15.6"/>
  <cols>
    <col min="1" max="1" width="83.140625" style="2" bestFit="1" customWidth="1"/>
    <col min="2" max="15" width="14.140625" style="20" customWidth="1"/>
    <col min="16" max="16384" width="8.7109375" style="2"/>
  </cols>
  <sheetData>
    <row r="1" spans="1:15">
      <c r="A1" s="96" t="s">
        <v>217</v>
      </c>
      <c r="B1" s="101" t="s">
        <v>278</v>
      </c>
      <c r="C1" s="99"/>
      <c r="D1" s="99"/>
      <c r="E1" s="99"/>
      <c r="F1" s="99"/>
      <c r="G1" s="99"/>
      <c r="H1" s="100"/>
      <c r="I1" s="98" t="s">
        <v>279</v>
      </c>
      <c r="J1" s="99"/>
      <c r="K1" s="99"/>
      <c r="L1" s="99"/>
      <c r="M1" s="99"/>
      <c r="N1" s="99"/>
      <c r="O1" s="100"/>
    </row>
    <row r="2" spans="1:15" ht="15.95" thickBot="1">
      <c r="A2" s="97" t="s">
        <v>219</v>
      </c>
      <c r="B2" s="41" t="s">
        <v>180</v>
      </c>
      <c r="C2" s="25" t="s">
        <v>182</v>
      </c>
      <c r="D2" s="25" t="s">
        <v>184</v>
      </c>
      <c r="E2" s="25" t="s">
        <v>186</v>
      </c>
      <c r="F2" s="25" t="s">
        <v>188</v>
      </c>
      <c r="G2" s="25" t="s">
        <v>190</v>
      </c>
      <c r="H2" s="26" t="s">
        <v>192</v>
      </c>
      <c r="I2" s="32" t="s">
        <v>180</v>
      </c>
      <c r="J2" s="25" t="s">
        <v>182</v>
      </c>
      <c r="K2" s="25" t="s">
        <v>184</v>
      </c>
      <c r="L2" s="25" t="s">
        <v>186</v>
      </c>
      <c r="M2" s="25" t="s">
        <v>188</v>
      </c>
      <c r="N2" s="25" t="s">
        <v>190</v>
      </c>
      <c r="O2" s="26" t="s">
        <v>192</v>
      </c>
    </row>
    <row r="3" spans="1:15" ht="15.95" thickBot="1">
      <c r="A3" s="37" t="s">
        <v>220</v>
      </c>
      <c r="B3" s="42">
        <v>8958199</v>
      </c>
      <c r="C3" s="30">
        <v>179396.6</v>
      </c>
      <c r="D3" s="30">
        <v>114234.6</v>
      </c>
      <c r="E3" s="30">
        <v>253022.9</v>
      </c>
      <c r="F3" s="30">
        <v>2</v>
      </c>
      <c r="G3" s="30">
        <v>1.3</v>
      </c>
      <c r="H3" s="31">
        <v>2.8</v>
      </c>
      <c r="I3" s="33">
        <v>16655577</v>
      </c>
      <c r="J3" s="30">
        <v>824934.6</v>
      </c>
      <c r="K3" s="30">
        <v>703859.6</v>
      </c>
      <c r="L3" s="30">
        <v>952568.9</v>
      </c>
      <c r="M3" s="30">
        <v>5</v>
      </c>
      <c r="N3" s="30">
        <v>4.2</v>
      </c>
      <c r="O3" s="31">
        <v>5.7</v>
      </c>
    </row>
    <row r="4" spans="1:15">
      <c r="A4" s="38" t="s">
        <v>250</v>
      </c>
      <c r="B4" s="43">
        <v>172539.8</v>
      </c>
      <c r="C4" s="27">
        <v>2858.1</v>
      </c>
      <c r="D4" s="27">
        <v>1821.4</v>
      </c>
      <c r="E4" s="27">
        <v>4028.8</v>
      </c>
      <c r="F4" s="27">
        <v>1.7</v>
      </c>
      <c r="G4" s="27">
        <v>1.1000000000000001</v>
      </c>
      <c r="H4" s="28">
        <v>2.2999999999999998</v>
      </c>
      <c r="I4" s="34">
        <v>280806</v>
      </c>
      <c r="J4" s="27">
        <v>11523.7</v>
      </c>
      <c r="K4" s="27">
        <v>9774</v>
      </c>
      <c r="L4" s="27">
        <v>13472.9</v>
      </c>
      <c r="M4" s="27">
        <v>4.0999999999999996</v>
      </c>
      <c r="N4" s="27">
        <v>3.5</v>
      </c>
      <c r="O4" s="28">
        <v>4.8</v>
      </c>
    </row>
    <row r="5" spans="1:15">
      <c r="A5" s="39" t="s">
        <v>251</v>
      </c>
      <c r="B5" s="44">
        <v>129077.5</v>
      </c>
      <c r="C5" s="21">
        <v>2312.8000000000002</v>
      </c>
      <c r="D5" s="21">
        <v>1475.6</v>
      </c>
      <c r="E5" s="21">
        <v>3264.6</v>
      </c>
      <c r="F5" s="21">
        <v>1.8</v>
      </c>
      <c r="G5" s="21">
        <v>1.1000000000000001</v>
      </c>
      <c r="H5" s="22">
        <v>2.5</v>
      </c>
      <c r="I5" s="35">
        <v>291745.5</v>
      </c>
      <c r="J5" s="21">
        <v>12630.3</v>
      </c>
      <c r="K5" s="21">
        <v>10693.4</v>
      </c>
      <c r="L5" s="21">
        <v>14680</v>
      </c>
      <c r="M5" s="21">
        <v>4.3</v>
      </c>
      <c r="N5" s="21">
        <v>3.7</v>
      </c>
      <c r="O5" s="22">
        <v>5</v>
      </c>
    </row>
    <row r="6" spans="1:15">
      <c r="A6" s="39" t="s">
        <v>236</v>
      </c>
      <c r="B6" s="44">
        <v>177093.9</v>
      </c>
      <c r="C6" s="21">
        <v>4473.3</v>
      </c>
      <c r="D6" s="21">
        <v>2777.4</v>
      </c>
      <c r="E6" s="21">
        <v>6475.9</v>
      </c>
      <c r="F6" s="21">
        <v>2.5</v>
      </c>
      <c r="G6" s="21">
        <v>1.6</v>
      </c>
      <c r="H6" s="22">
        <v>3.7</v>
      </c>
      <c r="I6" s="35">
        <v>334719.09999999998</v>
      </c>
      <c r="J6" s="21">
        <v>20268.400000000001</v>
      </c>
      <c r="K6" s="21">
        <v>16658.400000000001</v>
      </c>
      <c r="L6" s="21">
        <v>24197.3</v>
      </c>
      <c r="M6" s="21">
        <v>6.1</v>
      </c>
      <c r="N6" s="21">
        <v>5</v>
      </c>
      <c r="O6" s="22">
        <v>7.2</v>
      </c>
    </row>
    <row r="7" spans="1:15">
      <c r="A7" s="39" t="s">
        <v>221</v>
      </c>
      <c r="B7" s="44">
        <v>151355.4</v>
      </c>
      <c r="C7" s="21">
        <v>4040.1</v>
      </c>
      <c r="D7" s="21">
        <v>2511.6</v>
      </c>
      <c r="E7" s="21">
        <v>5800.1</v>
      </c>
      <c r="F7" s="21">
        <v>2.7</v>
      </c>
      <c r="G7" s="21">
        <v>1.7</v>
      </c>
      <c r="H7" s="22">
        <v>3.8</v>
      </c>
      <c r="I7" s="35">
        <v>365439.6</v>
      </c>
      <c r="J7" s="21">
        <v>23374.400000000001</v>
      </c>
      <c r="K7" s="21">
        <v>19362.900000000001</v>
      </c>
      <c r="L7" s="21">
        <v>27671.1</v>
      </c>
      <c r="M7" s="21">
        <v>6.4</v>
      </c>
      <c r="N7" s="21">
        <v>5.3</v>
      </c>
      <c r="O7" s="22">
        <v>7.6</v>
      </c>
    </row>
    <row r="8" spans="1:15">
      <c r="A8" s="39" t="s">
        <v>247</v>
      </c>
      <c r="B8" s="44">
        <v>164521.9</v>
      </c>
      <c r="C8" s="21">
        <v>3146.1</v>
      </c>
      <c r="D8" s="21">
        <v>2002.8</v>
      </c>
      <c r="E8" s="21">
        <v>4441.1000000000004</v>
      </c>
      <c r="F8" s="21">
        <v>1.9</v>
      </c>
      <c r="G8" s="21">
        <v>1.2</v>
      </c>
      <c r="H8" s="22">
        <v>2.7</v>
      </c>
      <c r="I8" s="35">
        <v>240788.1</v>
      </c>
      <c r="J8" s="21">
        <v>10914.1</v>
      </c>
      <c r="K8" s="21">
        <v>9323.6</v>
      </c>
      <c r="L8" s="21">
        <v>12617.5</v>
      </c>
      <c r="M8" s="21">
        <v>4.5</v>
      </c>
      <c r="N8" s="21">
        <v>3.9</v>
      </c>
      <c r="O8" s="22">
        <v>5.2</v>
      </c>
    </row>
    <row r="9" spans="1:15">
      <c r="A9" s="70" t="s">
        <v>258</v>
      </c>
      <c r="B9" s="44">
        <v>305629.90000000002</v>
      </c>
      <c r="C9" s="21">
        <v>4180.7</v>
      </c>
      <c r="D9" s="21">
        <v>2607.1</v>
      </c>
      <c r="E9" s="21">
        <v>6019.4</v>
      </c>
      <c r="F9" s="21">
        <v>1.4</v>
      </c>
      <c r="G9" s="21">
        <v>0.9</v>
      </c>
      <c r="H9" s="22">
        <v>2</v>
      </c>
      <c r="I9" s="35">
        <v>505109.5</v>
      </c>
      <c r="J9" s="21">
        <v>16769.8</v>
      </c>
      <c r="K9" s="21">
        <v>13747.1</v>
      </c>
      <c r="L9" s="21">
        <v>20198.599999999999</v>
      </c>
      <c r="M9" s="21">
        <v>3.3</v>
      </c>
      <c r="N9" s="21">
        <v>2.7</v>
      </c>
      <c r="O9" s="22">
        <v>4</v>
      </c>
    </row>
    <row r="10" spans="1:15">
      <c r="A10" s="39" t="s">
        <v>248</v>
      </c>
      <c r="B10" s="44">
        <v>149704.5</v>
      </c>
      <c r="C10" s="21">
        <v>2597.6999999999998</v>
      </c>
      <c r="D10" s="21">
        <v>1654.9</v>
      </c>
      <c r="E10" s="21">
        <v>3654.8</v>
      </c>
      <c r="F10" s="21">
        <v>1.7</v>
      </c>
      <c r="G10" s="21">
        <v>1.1000000000000001</v>
      </c>
      <c r="H10" s="22">
        <v>2.4</v>
      </c>
      <c r="I10" s="35">
        <v>256214.9</v>
      </c>
      <c r="J10" s="21">
        <v>11391.4</v>
      </c>
      <c r="K10" s="21">
        <v>9737.2000000000007</v>
      </c>
      <c r="L10" s="21">
        <v>13213.2</v>
      </c>
      <c r="M10" s="21">
        <v>4.4000000000000004</v>
      </c>
      <c r="N10" s="21">
        <v>3.8</v>
      </c>
      <c r="O10" s="22">
        <v>5.2</v>
      </c>
    </row>
    <row r="11" spans="1:15">
      <c r="A11" s="39" t="s">
        <v>230</v>
      </c>
      <c r="B11" s="44">
        <v>403638.4</v>
      </c>
      <c r="C11" s="21">
        <v>9076.1</v>
      </c>
      <c r="D11" s="21">
        <v>5710.7</v>
      </c>
      <c r="E11" s="21">
        <v>12941.4</v>
      </c>
      <c r="F11" s="21">
        <v>2.2000000000000002</v>
      </c>
      <c r="G11" s="21">
        <v>1.4</v>
      </c>
      <c r="H11" s="22">
        <v>3.2</v>
      </c>
      <c r="I11" s="35">
        <v>794056.6</v>
      </c>
      <c r="J11" s="21">
        <v>43341</v>
      </c>
      <c r="K11" s="21">
        <v>36631.1</v>
      </c>
      <c r="L11" s="21">
        <v>50410.5</v>
      </c>
      <c r="M11" s="21">
        <v>5.5</v>
      </c>
      <c r="N11" s="21">
        <v>4.5999999999999996</v>
      </c>
      <c r="O11" s="22">
        <v>6.3</v>
      </c>
    </row>
    <row r="12" spans="1:15">
      <c r="A12" s="39" t="s">
        <v>222</v>
      </c>
      <c r="B12" s="44">
        <v>118649.2</v>
      </c>
      <c r="C12" s="21">
        <v>2977.4</v>
      </c>
      <c r="D12" s="21">
        <v>1901</v>
      </c>
      <c r="E12" s="21">
        <v>4192.8999999999996</v>
      </c>
      <c r="F12" s="21">
        <v>2.5</v>
      </c>
      <c r="G12" s="21">
        <v>1.6</v>
      </c>
      <c r="H12" s="22">
        <v>3.5</v>
      </c>
      <c r="I12" s="35">
        <v>192937.8</v>
      </c>
      <c r="J12" s="21">
        <v>11618.5</v>
      </c>
      <c r="K12" s="21">
        <v>9725.5</v>
      </c>
      <c r="L12" s="21">
        <v>13752</v>
      </c>
      <c r="M12" s="21">
        <v>6</v>
      </c>
      <c r="N12" s="21">
        <v>5</v>
      </c>
      <c r="O12" s="22">
        <v>7.1</v>
      </c>
    </row>
    <row r="13" spans="1:15">
      <c r="A13" s="39" t="s">
        <v>245</v>
      </c>
      <c r="B13" s="44">
        <v>145858.9</v>
      </c>
      <c r="C13" s="21">
        <v>2736.8</v>
      </c>
      <c r="D13" s="21">
        <v>1753.7</v>
      </c>
      <c r="E13" s="21">
        <v>3844.1</v>
      </c>
      <c r="F13" s="21">
        <v>1.9</v>
      </c>
      <c r="G13" s="21">
        <v>1.2</v>
      </c>
      <c r="H13" s="22">
        <v>2.6</v>
      </c>
      <c r="I13" s="35">
        <v>276472.09999999998</v>
      </c>
      <c r="J13" s="21">
        <v>12872.4</v>
      </c>
      <c r="K13" s="21">
        <v>10994.3</v>
      </c>
      <c r="L13" s="21">
        <v>14939.2</v>
      </c>
      <c r="M13" s="21">
        <v>4.7</v>
      </c>
      <c r="N13" s="21">
        <v>4</v>
      </c>
      <c r="O13" s="22">
        <v>5.4</v>
      </c>
    </row>
    <row r="14" spans="1:15">
      <c r="A14" s="39" t="s">
        <v>243</v>
      </c>
      <c r="B14" s="44">
        <v>166571.4</v>
      </c>
      <c r="C14" s="21">
        <v>3273.2</v>
      </c>
      <c r="D14" s="21">
        <v>2085.5</v>
      </c>
      <c r="E14" s="21">
        <v>4619.3</v>
      </c>
      <c r="F14" s="21">
        <v>2</v>
      </c>
      <c r="G14" s="21">
        <v>1.3</v>
      </c>
      <c r="H14" s="22">
        <v>2.8</v>
      </c>
      <c r="I14" s="35">
        <v>355087.6</v>
      </c>
      <c r="J14" s="21">
        <v>17298.7</v>
      </c>
      <c r="K14" s="21">
        <v>14723</v>
      </c>
      <c r="L14" s="21">
        <v>20021.099999999999</v>
      </c>
      <c r="M14" s="21">
        <v>4.9000000000000004</v>
      </c>
      <c r="N14" s="21">
        <v>4.0999999999999996</v>
      </c>
      <c r="O14" s="22">
        <v>5.6</v>
      </c>
    </row>
    <row r="15" spans="1:15">
      <c r="A15" s="39" t="s">
        <v>226</v>
      </c>
      <c r="B15" s="44">
        <v>228392.4</v>
      </c>
      <c r="C15" s="21">
        <v>4872.7</v>
      </c>
      <c r="D15" s="21">
        <v>3129.6</v>
      </c>
      <c r="E15" s="21">
        <v>6813.5</v>
      </c>
      <c r="F15" s="21">
        <v>2.1</v>
      </c>
      <c r="G15" s="21">
        <v>1.4</v>
      </c>
      <c r="H15" s="22">
        <v>3</v>
      </c>
      <c r="I15" s="35">
        <v>408895.6</v>
      </c>
      <c r="J15" s="21">
        <v>21384.2</v>
      </c>
      <c r="K15" s="21">
        <v>18350.400000000001</v>
      </c>
      <c r="L15" s="21">
        <v>24742.5</v>
      </c>
      <c r="M15" s="21">
        <v>5.2</v>
      </c>
      <c r="N15" s="21">
        <v>4.5</v>
      </c>
      <c r="O15" s="22">
        <v>6.1</v>
      </c>
    </row>
    <row r="16" spans="1:15">
      <c r="A16" s="39" t="s">
        <v>237</v>
      </c>
      <c r="B16" s="44">
        <v>155592.79999999999</v>
      </c>
      <c r="C16" s="21">
        <v>3025.6</v>
      </c>
      <c r="D16" s="21">
        <v>1940.3</v>
      </c>
      <c r="E16" s="21">
        <v>4232.7</v>
      </c>
      <c r="F16" s="21">
        <v>1.9</v>
      </c>
      <c r="G16" s="21">
        <v>1.2</v>
      </c>
      <c r="H16" s="22">
        <v>2.7</v>
      </c>
      <c r="I16" s="35">
        <v>259904.2</v>
      </c>
      <c r="J16" s="21">
        <v>12235.7</v>
      </c>
      <c r="K16" s="21">
        <v>10460.9</v>
      </c>
      <c r="L16" s="21">
        <v>14205.5</v>
      </c>
      <c r="M16" s="21">
        <v>4.7</v>
      </c>
      <c r="N16" s="21">
        <v>4</v>
      </c>
      <c r="O16" s="22">
        <v>5.5</v>
      </c>
    </row>
    <row r="17" spans="1:15">
      <c r="A17" s="70" t="s">
        <v>260</v>
      </c>
      <c r="B17" s="44">
        <v>123413.8</v>
      </c>
      <c r="C17" s="21">
        <v>1702</v>
      </c>
      <c r="D17" s="21">
        <v>1052.5999999999999</v>
      </c>
      <c r="E17" s="21">
        <v>2456.5</v>
      </c>
      <c r="F17" s="21">
        <v>1.4</v>
      </c>
      <c r="G17" s="21">
        <v>0.9</v>
      </c>
      <c r="H17" s="22">
        <v>2</v>
      </c>
      <c r="I17" s="35">
        <v>212280</v>
      </c>
      <c r="J17" s="21">
        <v>7417.9</v>
      </c>
      <c r="K17" s="21">
        <v>6102.8</v>
      </c>
      <c r="L17" s="21">
        <v>8896.4</v>
      </c>
      <c r="M17" s="21">
        <v>3.5</v>
      </c>
      <c r="N17" s="21">
        <v>2.9</v>
      </c>
      <c r="O17" s="22">
        <v>4.2</v>
      </c>
    </row>
    <row r="18" spans="1:15">
      <c r="A18" s="39" t="s">
        <v>252</v>
      </c>
      <c r="B18" s="44">
        <v>117363.9</v>
      </c>
      <c r="C18" s="21">
        <v>1954</v>
      </c>
      <c r="D18" s="21">
        <v>1245.3</v>
      </c>
      <c r="E18" s="21">
        <v>2758.1</v>
      </c>
      <c r="F18" s="21">
        <v>1.7</v>
      </c>
      <c r="G18" s="21">
        <v>1.1000000000000001</v>
      </c>
      <c r="H18" s="22">
        <v>2.4</v>
      </c>
      <c r="I18" s="35">
        <v>207344.1</v>
      </c>
      <c r="J18" s="21">
        <v>8505.7000000000007</v>
      </c>
      <c r="K18" s="21">
        <v>7209.1</v>
      </c>
      <c r="L18" s="21">
        <v>9966.2000000000007</v>
      </c>
      <c r="M18" s="21">
        <v>4.0999999999999996</v>
      </c>
      <c r="N18" s="21">
        <v>3.5</v>
      </c>
      <c r="O18" s="22">
        <v>4.8</v>
      </c>
    </row>
    <row r="19" spans="1:15">
      <c r="A19" s="39" t="s">
        <v>233</v>
      </c>
      <c r="B19" s="44">
        <v>378287.4</v>
      </c>
      <c r="C19" s="21">
        <v>8980.9</v>
      </c>
      <c r="D19" s="21">
        <v>5614.5</v>
      </c>
      <c r="E19" s="21">
        <v>12837.8</v>
      </c>
      <c r="F19" s="21">
        <v>2.4</v>
      </c>
      <c r="G19" s="21">
        <v>1.5</v>
      </c>
      <c r="H19" s="22">
        <v>3.4</v>
      </c>
      <c r="I19" s="35">
        <v>791185.6</v>
      </c>
      <c r="J19" s="21">
        <v>45272.800000000003</v>
      </c>
      <c r="K19" s="21">
        <v>37947.800000000003</v>
      </c>
      <c r="L19" s="21">
        <v>53099.7</v>
      </c>
      <c r="M19" s="21">
        <v>5.7</v>
      </c>
      <c r="N19" s="21">
        <v>4.8</v>
      </c>
      <c r="O19" s="22">
        <v>6.7</v>
      </c>
    </row>
    <row r="20" spans="1:15">
      <c r="A20" s="39" t="s">
        <v>241</v>
      </c>
      <c r="B20" s="44">
        <v>293674.5</v>
      </c>
      <c r="C20" s="21">
        <v>5318.5</v>
      </c>
      <c r="D20" s="21">
        <v>3383.6</v>
      </c>
      <c r="E20" s="21">
        <v>7502.1</v>
      </c>
      <c r="F20" s="21">
        <v>1.8</v>
      </c>
      <c r="G20" s="21">
        <v>1.2</v>
      </c>
      <c r="H20" s="22">
        <v>2.6</v>
      </c>
      <c r="I20" s="35">
        <v>588214.9</v>
      </c>
      <c r="J20" s="21">
        <v>26441.9</v>
      </c>
      <c r="K20" s="21">
        <v>22572</v>
      </c>
      <c r="L20" s="21">
        <v>30585.9</v>
      </c>
      <c r="M20" s="21">
        <v>4.5</v>
      </c>
      <c r="N20" s="21">
        <v>3.8</v>
      </c>
      <c r="O20" s="22">
        <v>5.2</v>
      </c>
    </row>
    <row r="21" spans="1:15">
      <c r="A21" s="39" t="s">
        <v>242</v>
      </c>
      <c r="B21" s="44">
        <v>142938.1</v>
      </c>
      <c r="C21" s="21">
        <v>2759.4</v>
      </c>
      <c r="D21" s="21">
        <v>1772.8</v>
      </c>
      <c r="E21" s="21">
        <v>3862.1</v>
      </c>
      <c r="F21" s="21">
        <v>1.9</v>
      </c>
      <c r="G21" s="21">
        <v>1.2</v>
      </c>
      <c r="H21" s="22">
        <v>2.7</v>
      </c>
      <c r="I21" s="35">
        <v>271627.90000000002</v>
      </c>
      <c r="J21" s="21">
        <v>12768.8</v>
      </c>
      <c r="K21" s="21">
        <v>10934.4</v>
      </c>
      <c r="L21" s="21">
        <v>14867.6</v>
      </c>
      <c r="M21" s="21">
        <v>4.7</v>
      </c>
      <c r="N21" s="21">
        <v>4</v>
      </c>
      <c r="O21" s="22">
        <v>5.5</v>
      </c>
    </row>
    <row r="22" spans="1:15">
      <c r="A22" s="39" t="s">
        <v>255</v>
      </c>
      <c r="B22" s="44">
        <v>240904.9</v>
      </c>
      <c r="C22" s="21">
        <v>3670.2</v>
      </c>
      <c r="D22" s="21">
        <v>2316.1999999999998</v>
      </c>
      <c r="E22" s="21">
        <v>5209.3999999999996</v>
      </c>
      <c r="F22" s="21">
        <v>1.5</v>
      </c>
      <c r="G22" s="21">
        <v>1</v>
      </c>
      <c r="H22" s="22">
        <v>2.2000000000000002</v>
      </c>
      <c r="I22" s="35">
        <v>435587.7</v>
      </c>
      <c r="J22" s="21">
        <v>16803.599999999999</v>
      </c>
      <c r="K22" s="21">
        <v>14059.4</v>
      </c>
      <c r="L22" s="21">
        <v>19893.599999999999</v>
      </c>
      <c r="M22" s="21">
        <v>3.9</v>
      </c>
      <c r="N22" s="21">
        <v>3.2</v>
      </c>
      <c r="O22" s="22">
        <v>4.5999999999999996</v>
      </c>
    </row>
    <row r="23" spans="1:15">
      <c r="A23" s="39" t="s">
        <v>234</v>
      </c>
      <c r="B23" s="44">
        <v>289113.5</v>
      </c>
      <c r="C23" s="21">
        <v>5571.6</v>
      </c>
      <c r="D23" s="21">
        <v>3555.6</v>
      </c>
      <c r="E23" s="21">
        <v>7827.3</v>
      </c>
      <c r="F23" s="21">
        <v>1.9</v>
      </c>
      <c r="G23" s="21">
        <v>1.2</v>
      </c>
      <c r="H23" s="22">
        <v>2.7</v>
      </c>
      <c r="I23" s="35">
        <v>572373.6</v>
      </c>
      <c r="J23" s="21">
        <v>27881.5</v>
      </c>
      <c r="K23" s="21">
        <v>23904.7</v>
      </c>
      <c r="L23" s="21">
        <v>32189</v>
      </c>
      <c r="M23" s="21">
        <v>4.9000000000000004</v>
      </c>
      <c r="N23" s="21">
        <v>4.2</v>
      </c>
      <c r="O23" s="22">
        <v>5.6</v>
      </c>
    </row>
    <row r="24" spans="1:15">
      <c r="A24" s="39" t="s">
        <v>240</v>
      </c>
      <c r="B24" s="44">
        <v>310796</v>
      </c>
      <c r="C24" s="21">
        <v>6361.7</v>
      </c>
      <c r="D24" s="21">
        <v>4068.7</v>
      </c>
      <c r="E24" s="21">
        <v>8938.7999999999993</v>
      </c>
      <c r="F24" s="21">
        <v>2</v>
      </c>
      <c r="G24" s="21">
        <v>1.3</v>
      </c>
      <c r="H24" s="22">
        <v>2.9</v>
      </c>
      <c r="I24" s="35">
        <v>566043</v>
      </c>
      <c r="J24" s="21">
        <v>28299.3</v>
      </c>
      <c r="K24" s="21">
        <v>24236.9</v>
      </c>
      <c r="L24" s="21">
        <v>32688.400000000001</v>
      </c>
      <c r="M24" s="21">
        <v>5</v>
      </c>
      <c r="N24" s="21">
        <v>4.3</v>
      </c>
      <c r="O24" s="22">
        <v>5.8</v>
      </c>
    </row>
    <row r="25" spans="1:15">
      <c r="A25" s="39" t="s">
        <v>231</v>
      </c>
      <c r="B25" s="44">
        <v>281151.09999999998</v>
      </c>
      <c r="C25" s="21">
        <v>6166.7</v>
      </c>
      <c r="D25" s="21">
        <v>3917.1</v>
      </c>
      <c r="E25" s="21">
        <v>8714.2000000000007</v>
      </c>
      <c r="F25" s="21">
        <v>2.2000000000000002</v>
      </c>
      <c r="G25" s="21">
        <v>1.4</v>
      </c>
      <c r="H25" s="22">
        <v>3.1</v>
      </c>
      <c r="I25" s="35">
        <v>557011.19999999995</v>
      </c>
      <c r="J25" s="21">
        <v>30000.799999999999</v>
      </c>
      <c r="K25" s="21">
        <v>25530.7</v>
      </c>
      <c r="L25" s="21">
        <v>34658.400000000001</v>
      </c>
      <c r="M25" s="21">
        <v>5.4</v>
      </c>
      <c r="N25" s="21">
        <v>4.5999999999999996</v>
      </c>
      <c r="O25" s="22">
        <v>6.2</v>
      </c>
    </row>
    <row r="26" spans="1:15">
      <c r="A26" s="39" t="s">
        <v>253</v>
      </c>
      <c r="B26" s="44">
        <v>176984.8</v>
      </c>
      <c r="C26" s="21">
        <v>3186.9</v>
      </c>
      <c r="D26" s="21">
        <v>2022.6</v>
      </c>
      <c r="E26" s="21">
        <v>4510.3</v>
      </c>
      <c r="F26" s="21">
        <v>1.8</v>
      </c>
      <c r="G26" s="21">
        <v>1.1000000000000001</v>
      </c>
      <c r="H26" s="22">
        <v>2.5</v>
      </c>
      <c r="I26" s="35">
        <v>324445.2</v>
      </c>
      <c r="J26" s="21">
        <v>14019.1</v>
      </c>
      <c r="K26" s="21">
        <v>11791.3</v>
      </c>
      <c r="L26" s="21">
        <v>16400.8</v>
      </c>
      <c r="M26" s="21">
        <v>4.3</v>
      </c>
      <c r="N26" s="21">
        <v>3.6</v>
      </c>
      <c r="O26" s="22">
        <v>5.0999999999999996</v>
      </c>
    </row>
    <row r="27" spans="1:15">
      <c r="A27" s="39" t="s">
        <v>227</v>
      </c>
      <c r="B27" s="44">
        <v>129144.6</v>
      </c>
      <c r="C27" s="21">
        <v>2841.9</v>
      </c>
      <c r="D27" s="21">
        <v>1814.6</v>
      </c>
      <c r="E27" s="21">
        <v>3988.5</v>
      </c>
      <c r="F27" s="21">
        <v>2.2000000000000002</v>
      </c>
      <c r="G27" s="21">
        <v>1.4</v>
      </c>
      <c r="H27" s="22">
        <v>3.1</v>
      </c>
      <c r="I27" s="35">
        <v>271680.40000000002</v>
      </c>
      <c r="J27" s="21">
        <v>14745</v>
      </c>
      <c r="K27" s="21">
        <v>12583.6</v>
      </c>
      <c r="L27" s="21">
        <v>17033.400000000001</v>
      </c>
      <c r="M27" s="21">
        <v>5.4</v>
      </c>
      <c r="N27" s="21">
        <v>4.5999999999999996</v>
      </c>
      <c r="O27" s="22">
        <v>6.3</v>
      </c>
    </row>
    <row r="28" spans="1:15">
      <c r="A28" s="39" t="s">
        <v>249</v>
      </c>
      <c r="B28" s="44">
        <v>186784.8</v>
      </c>
      <c r="C28" s="21">
        <v>3493.7</v>
      </c>
      <c r="D28" s="21">
        <v>2222.1</v>
      </c>
      <c r="E28" s="21">
        <v>4932</v>
      </c>
      <c r="F28" s="21">
        <v>1.9</v>
      </c>
      <c r="G28" s="21">
        <v>1.2</v>
      </c>
      <c r="H28" s="22">
        <v>2.6</v>
      </c>
      <c r="I28" s="35">
        <v>372451.2</v>
      </c>
      <c r="J28" s="21">
        <v>17066.099999999999</v>
      </c>
      <c r="K28" s="21">
        <v>14474.2</v>
      </c>
      <c r="L28" s="21">
        <v>19880.2</v>
      </c>
      <c r="M28" s="21">
        <v>4.5999999999999996</v>
      </c>
      <c r="N28" s="21">
        <v>3.9</v>
      </c>
      <c r="O28" s="22">
        <v>5.3</v>
      </c>
    </row>
    <row r="29" spans="1:15">
      <c r="A29" s="39" t="s">
        <v>223</v>
      </c>
      <c r="B29" s="44">
        <v>178391.7</v>
      </c>
      <c r="C29" s="21">
        <v>3978.2</v>
      </c>
      <c r="D29" s="21">
        <v>2550.1</v>
      </c>
      <c r="E29" s="21">
        <v>5569</v>
      </c>
      <c r="F29" s="21">
        <v>2.2000000000000002</v>
      </c>
      <c r="G29" s="21">
        <v>1.4</v>
      </c>
      <c r="H29" s="22">
        <v>3.1</v>
      </c>
      <c r="I29" s="35">
        <v>364789.8</v>
      </c>
      <c r="J29" s="21">
        <v>19710.099999999999</v>
      </c>
      <c r="K29" s="21">
        <v>16897.2</v>
      </c>
      <c r="L29" s="21">
        <v>22861.8</v>
      </c>
      <c r="M29" s="21">
        <v>5.4</v>
      </c>
      <c r="N29" s="21">
        <v>4.5999999999999996</v>
      </c>
      <c r="O29" s="22">
        <v>6.3</v>
      </c>
    </row>
    <row r="30" spans="1:15">
      <c r="A30" s="39" t="s">
        <v>254</v>
      </c>
      <c r="B30" s="44">
        <v>237215.2</v>
      </c>
      <c r="C30" s="21">
        <v>4740.5</v>
      </c>
      <c r="D30" s="21">
        <v>3015.7</v>
      </c>
      <c r="E30" s="21">
        <v>6704.5</v>
      </c>
      <c r="F30" s="21">
        <v>2</v>
      </c>
      <c r="G30" s="21">
        <v>1.3</v>
      </c>
      <c r="H30" s="22">
        <v>2.8</v>
      </c>
      <c r="I30" s="35">
        <v>297451.8</v>
      </c>
      <c r="J30" s="21">
        <v>14273.9</v>
      </c>
      <c r="K30" s="21">
        <v>11939.4</v>
      </c>
      <c r="L30" s="21">
        <v>16797</v>
      </c>
      <c r="M30" s="21">
        <v>4.8</v>
      </c>
      <c r="N30" s="21">
        <v>4</v>
      </c>
      <c r="O30" s="22">
        <v>5.6</v>
      </c>
    </row>
    <row r="31" spans="1:15">
      <c r="A31" s="39" t="s">
        <v>224</v>
      </c>
      <c r="B31" s="44">
        <v>429566.4</v>
      </c>
      <c r="C31" s="21">
        <v>10319.1</v>
      </c>
      <c r="D31" s="21">
        <v>6513.4</v>
      </c>
      <c r="E31" s="21">
        <v>14658.2</v>
      </c>
      <c r="F31" s="21">
        <v>2.4</v>
      </c>
      <c r="G31" s="21">
        <v>1.5</v>
      </c>
      <c r="H31" s="22">
        <v>3.4</v>
      </c>
      <c r="I31" s="35">
        <v>1014477.1</v>
      </c>
      <c r="J31" s="21">
        <v>58551.9</v>
      </c>
      <c r="K31" s="21">
        <v>49588.4</v>
      </c>
      <c r="L31" s="21">
        <v>68022.5</v>
      </c>
      <c r="M31" s="21">
        <v>5.8</v>
      </c>
      <c r="N31" s="21">
        <v>4.9000000000000004</v>
      </c>
      <c r="O31" s="22">
        <v>6.7</v>
      </c>
    </row>
    <row r="32" spans="1:15">
      <c r="A32" s="39" t="s">
        <v>256</v>
      </c>
      <c r="B32" s="44">
        <v>249144</v>
      </c>
      <c r="C32" s="21">
        <v>5393.9</v>
      </c>
      <c r="D32" s="21">
        <v>3384.9</v>
      </c>
      <c r="E32" s="21">
        <v>7708.3</v>
      </c>
      <c r="F32" s="21">
        <v>2.2000000000000002</v>
      </c>
      <c r="G32" s="21">
        <v>1.4</v>
      </c>
      <c r="H32" s="22">
        <v>3.1</v>
      </c>
      <c r="I32" s="35">
        <v>400820</v>
      </c>
      <c r="J32" s="21">
        <v>21028.6</v>
      </c>
      <c r="K32" s="21">
        <v>17203.2</v>
      </c>
      <c r="L32" s="21">
        <v>25177.4</v>
      </c>
      <c r="M32" s="21">
        <v>5.2</v>
      </c>
      <c r="N32" s="21">
        <v>4.3</v>
      </c>
      <c r="O32" s="22">
        <v>6.3</v>
      </c>
    </row>
    <row r="33" spans="1:15">
      <c r="A33" s="39" t="s">
        <v>259</v>
      </c>
      <c r="B33" s="44">
        <v>339733.5</v>
      </c>
      <c r="C33" s="21">
        <v>6485.7</v>
      </c>
      <c r="D33" s="21">
        <v>4139.8</v>
      </c>
      <c r="E33" s="21">
        <v>9156.2000000000007</v>
      </c>
      <c r="F33" s="21">
        <v>1.9</v>
      </c>
      <c r="G33" s="21">
        <v>1.2</v>
      </c>
      <c r="H33" s="22">
        <v>2.7</v>
      </c>
      <c r="I33" s="35">
        <v>466048.5</v>
      </c>
      <c r="J33" s="21">
        <v>21586.6</v>
      </c>
      <c r="K33" s="21">
        <v>17948.599999999999</v>
      </c>
      <c r="L33" s="21">
        <v>25628</v>
      </c>
      <c r="M33" s="21">
        <v>4.5999999999999996</v>
      </c>
      <c r="N33" s="21">
        <v>3.9</v>
      </c>
      <c r="O33" s="22">
        <v>5.5</v>
      </c>
    </row>
    <row r="34" spans="1:15">
      <c r="A34" s="39" t="s">
        <v>244</v>
      </c>
      <c r="B34" s="44">
        <v>115101.9</v>
      </c>
      <c r="C34" s="21">
        <v>2144.4</v>
      </c>
      <c r="D34" s="21">
        <v>1368.7</v>
      </c>
      <c r="E34" s="21">
        <v>3020.2</v>
      </c>
      <c r="F34" s="21">
        <v>1.9</v>
      </c>
      <c r="G34" s="21">
        <v>1.2</v>
      </c>
      <c r="H34" s="22">
        <v>2.6</v>
      </c>
      <c r="I34" s="35">
        <v>240239.1</v>
      </c>
      <c r="J34" s="21">
        <v>10879.1</v>
      </c>
      <c r="K34" s="21">
        <v>9264</v>
      </c>
      <c r="L34" s="21">
        <v>12598.9</v>
      </c>
      <c r="M34" s="21">
        <v>4.5</v>
      </c>
      <c r="N34" s="21">
        <v>3.9</v>
      </c>
      <c r="O34" s="22">
        <v>5.2</v>
      </c>
    </row>
    <row r="35" spans="1:15">
      <c r="A35" s="39" t="s">
        <v>239</v>
      </c>
      <c r="B35" s="44">
        <v>165345.5</v>
      </c>
      <c r="C35" s="21">
        <v>3528.4</v>
      </c>
      <c r="D35" s="21">
        <v>2236</v>
      </c>
      <c r="E35" s="21">
        <v>5001.2</v>
      </c>
      <c r="F35" s="21">
        <v>2.1</v>
      </c>
      <c r="G35" s="21">
        <v>1.4</v>
      </c>
      <c r="H35" s="22">
        <v>3</v>
      </c>
      <c r="I35" s="35">
        <v>349988.5</v>
      </c>
      <c r="J35" s="21">
        <v>18343</v>
      </c>
      <c r="K35" s="21">
        <v>15578.7</v>
      </c>
      <c r="L35" s="21">
        <v>21271</v>
      </c>
      <c r="M35" s="21">
        <v>5.2</v>
      </c>
      <c r="N35" s="21">
        <v>4.5</v>
      </c>
      <c r="O35" s="22">
        <v>6.1</v>
      </c>
    </row>
    <row r="36" spans="1:15">
      <c r="A36" s="39" t="s">
        <v>246</v>
      </c>
      <c r="B36" s="44">
        <v>88119.2</v>
      </c>
      <c r="C36" s="21">
        <v>1787.3</v>
      </c>
      <c r="D36" s="21">
        <v>1147.5999999999999</v>
      </c>
      <c r="E36" s="21">
        <v>2510.3000000000002</v>
      </c>
      <c r="F36" s="21">
        <v>2</v>
      </c>
      <c r="G36" s="21">
        <v>1.3</v>
      </c>
      <c r="H36" s="22">
        <v>2.8</v>
      </c>
      <c r="I36" s="35">
        <v>175928.8</v>
      </c>
      <c r="J36" s="21">
        <v>8675.7999999999993</v>
      </c>
      <c r="K36" s="21">
        <v>7303.8</v>
      </c>
      <c r="L36" s="21">
        <v>10198.9</v>
      </c>
      <c r="M36" s="21">
        <v>4.9000000000000004</v>
      </c>
      <c r="N36" s="21">
        <v>4.2</v>
      </c>
      <c r="O36" s="22">
        <v>5.8</v>
      </c>
    </row>
    <row r="37" spans="1:15">
      <c r="A37" s="39" t="s">
        <v>228</v>
      </c>
      <c r="B37" s="44">
        <v>101144.4</v>
      </c>
      <c r="C37" s="21">
        <v>2064.3000000000002</v>
      </c>
      <c r="D37" s="21">
        <v>1329.2</v>
      </c>
      <c r="E37" s="21">
        <v>2884.1</v>
      </c>
      <c r="F37" s="21">
        <v>2</v>
      </c>
      <c r="G37" s="21">
        <v>1.3</v>
      </c>
      <c r="H37" s="22">
        <v>2.9</v>
      </c>
      <c r="I37" s="35">
        <v>205050.6</v>
      </c>
      <c r="J37" s="21">
        <v>10129.200000000001</v>
      </c>
      <c r="K37" s="21">
        <v>8634.1</v>
      </c>
      <c r="L37" s="21">
        <v>11835.1</v>
      </c>
      <c r="M37" s="21">
        <v>4.9000000000000004</v>
      </c>
      <c r="N37" s="21">
        <v>4.2</v>
      </c>
      <c r="O37" s="22">
        <v>5.8</v>
      </c>
    </row>
    <row r="38" spans="1:15">
      <c r="A38" s="39" t="s">
        <v>257</v>
      </c>
      <c r="B38" s="44">
        <v>272888.7</v>
      </c>
      <c r="C38" s="21">
        <v>5309.6</v>
      </c>
      <c r="D38" s="21">
        <v>3354.8</v>
      </c>
      <c r="E38" s="21">
        <v>7557.3</v>
      </c>
      <c r="F38" s="21">
        <v>1.9</v>
      </c>
      <c r="G38" s="21">
        <v>1.2</v>
      </c>
      <c r="H38" s="22">
        <v>2.8</v>
      </c>
      <c r="I38" s="35">
        <v>391806.3</v>
      </c>
      <c r="J38" s="21">
        <v>18234</v>
      </c>
      <c r="K38" s="21">
        <v>15184.5</v>
      </c>
      <c r="L38" s="21">
        <v>21505.5</v>
      </c>
      <c r="M38" s="21">
        <v>4.7</v>
      </c>
      <c r="N38" s="21">
        <v>3.9</v>
      </c>
      <c r="O38" s="22">
        <v>5.5</v>
      </c>
    </row>
    <row r="39" spans="1:15">
      <c r="A39" s="39" t="s">
        <v>262</v>
      </c>
      <c r="B39" s="44">
        <v>240531.3</v>
      </c>
      <c r="C39" s="21">
        <v>3688.5</v>
      </c>
      <c r="D39" s="21">
        <v>2347.1999999999998</v>
      </c>
      <c r="E39" s="21">
        <v>5215.3999999999996</v>
      </c>
      <c r="F39" s="21">
        <v>1.5</v>
      </c>
      <c r="G39" s="21">
        <v>1</v>
      </c>
      <c r="H39" s="22">
        <v>2.2000000000000002</v>
      </c>
      <c r="I39" s="35">
        <v>355229.7</v>
      </c>
      <c r="J39" s="21">
        <v>13525.4</v>
      </c>
      <c r="K39" s="21">
        <v>11377.5</v>
      </c>
      <c r="L39" s="21">
        <v>15903.4</v>
      </c>
      <c r="M39" s="21">
        <v>3.8</v>
      </c>
      <c r="N39" s="21">
        <v>3.2</v>
      </c>
      <c r="O39" s="22">
        <v>4.5</v>
      </c>
    </row>
    <row r="40" spans="1:15">
      <c r="A40" s="39" t="s">
        <v>225</v>
      </c>
      <c r="B40" s="44">
        <v>190021.8</v>
      </c>
      <c r="C40" s="21">
        <v>4663.1000000000004</v>
      </c>
      <c r="D40" s="21">
        <v>2928.2</v>
      </c>
      <c r="E40" s="21">
        <v>6640.8</v>
      </c>
      <c r="F40" s="21">
        <v>2.5</v>
      </c>
      <c r="G40" s="21">
        <v>1.5</v>
      </c>
      <c r="H40" s="22">
        <v>3.5</v>
      </c>
      <c r="I40" s="35">
        <v>423310.2</v>
      </c>
      <c r="J40" s="21">
        <v>25305.599999999999</v>
      </c>
      <c r="K40" s="21">
        <v>21317</v>
      </c>
      <c r="L40" s="21">
        <v>29589.1</v>
      </c>
      <c r="M40" s="21">
        <v>6</v>
      </c>
      <c r="N40" s="21">
        <v>5</v>
      </c>
      <c r="O40" s="22">
        <v>7</v>
      </c>
    </row>
    <row r="41" spans="1:15">
      <c r="A41" s="39" t="s">
        <v>235</v>
      </c>
      <c r="B41" s="44">
        <v>182673.8</v>
      </c>
      <c r="C41" s="21">
        <v>3716.2</v>
      </c>
      <c r="D41" s="21">
        <v>2372.6</v>
      </c>
      <c r="E41" s="21">
        <v>5219.1000000000004</v>
      </c>
      <c r="F41" s="21">
        <v>2</v>
      </c>
      <c r="G41" s="21">
        <v>1.3</v>
      </c>
      <c r="H41" s="22">
        <v>2.9</v>
      </c>
      <c r="I41" s="35">
        <v>371757.2</v>
      </c>
      <c r="J41" s="21">
        <v>18924.900000000001</v>
      </c>
      <c r="K41" s="21">
        <v>16202.7</v>
      </c>
      <c r="L41" s="21">
        <v>21853.200000000001</v>
      </c>
      <c r="M41" s="21">
        <v>5.0999999999999996</v>
      </c>
      <c r="N41" s="21">
        <v>4.4000000000000004</v>
      </c>
      <c r="O41" s="22">
        <v>5.9</v>
      </c>
    </row>
    <row r="42" spans="1:15">
      <c r="A42" s="39" t="s">
        <v>229</v>
      </c>
      <c r="B42" s="44">
        <v>162474.29999999999</v>
      </c>
      <c r="C42" s="21">
        <v>3454.5</v>
      </c>
      <c r="D42" s="21">
        <v>2217.3000000000002</v>
      </c>
      <c r="E42" s="21">
        <v>4825.6000000000004</v>
      </c>
      <c r="F42" s="21">
        <v>2.1</v>
      </c>
      <c r="G42" s="21">
        <v>1.4</v>
      </c>
      <c r="H42" s="22">
        <v>3</v>
      </c>
      <c r="I42" s="35">
        <v>340125.2</v>
      </c>
      <c r="J42" s="21">
        <v>17660</v>
      </c>
      <c r="K42" s="21">
        <v>15165.7</v>
      </c>
      <c r="L42" s="21">
        <v>20424.900000000001</v>
      </c>
      <c r="M42" s="21">
        <v>5.2</v>
      </c>
      <c r="N42" s="21">
        <v>4.5</v>
      </c>
      <c r="O42" s="22">
        <v>6</v>
      </c>
    </row>
    <row r="43" spans="1:15">
      <c r="A43" s="39" t="s">
        <v>261</v>
      </c>
      <c r="B43" s="44">
        <v>211853.1</v>
      </c>
      <c r="C43" s="21">
        <v>2828.7</v>
      </c>
      <c r="D43" s="21">
        <v>1755.8</v>
      </c>
      <c r="E43" s="21">
        <v>4090.8</v>
      </c>
      <c r="F43" s="21">
        <v>1.3</v>
      </c>
      <c r="G43" s="21">
        <v>0.8</v>
      </c>
      <c r="H43" s="22">
        <v>1.9</v>
      </c>
      <c r="I43" s="35">
        <v>286859.59999999998</v>
      </c>
      <c r="J43" s="21">
        <v>9449.7000000000007</v>
      </c>
      <c r="K43" s="21">
        <v>7718.9</v>
      </c>
      <c r="L43" s="21">
        <v>11390.3</v>
      </c>
      <c r="M43" s="21">
        <v>3.3</v>
      </c>
      <c r="N43" s="21">
        <v>2.7</v>
      </c>
      <c r="O43" s="22">
        <v>4</v>
      </c>
    </row>
    <row r="44" spans="1:15">
      <c r="A44" s="39" t="s">
        <v>238</v>
      </c>
      <c r="B44" s="44">
        <v>320644.59999999998</v>
      </c>
      <c r="C44" s="21">
        <v>6017.3</v>
      </c>
      <c r="D44" s="21">
        <v>3846.9</v>
      </c>
      <c r="E44" s="21">
        <v>8416.2000000000007</v>
      </c>
      <c r="F44" s="21">
        <v>1.9</v>
      </c>
      <c r="G44" s="21">
        <v>1.2</v>
      </c>
      <c r="H44" s="22">
        <v>2.6</v>
      </c>
      <c r="I44" s="35">
        <v>548406.4</v>
      </c>
      <c r="J44" s="21">
        <v>25374.7</v>
      </c>
      <c r="K44" s="21">
        <v>21740.9</v>
      </c>
      <c r="L44" s="21">
        <v>29369.599999999999</v>
      </c>
      <c r="M44" s="21">
        <v>4.5999999999999996</v>
      </c>
      <c r="N44" s="21">
        <v>4</v>
      </c>
      <c r="O44" s="22">
        <v>5.4</v>
      </c>
    </row>
    <row r="45" spans="1:15" ht="15.95" thickBot="1">
      <c r="A45" s="40" t="s">
        <v>232</v>
      </c>
      <c r="B45" s="45">
        <v>334166.09999999998</v>
      </c>
      <c r="C45" s="23">
        <v>7698.7</v>
      </c>
      <c r="D45" s="23">
        <v>4852.1000000000004</v>
      </c>
      <c r="E45" s="23">
        <v>10947.5</v>
      </c>
      <c r="F45" s="23">
        <v>2.2999999999999998</v>
      </c>
      <c r="G45" s="23">
        <v>1.5</v>
      </c>
      <c r="H45" s="24">
        <v>3.3</v>
      </c>
      <c r="I45" s="36">
        <v>690867</v>
      </c>
      <c r="J45" s="23">
        <v>38437</v>
      </c>
      <c r="K45" s="23">
        <v>32471.8</v>
      </c>
      <c r="L45" s="23">
        <v>44700.2</v>
      </c>
      <c r="M45" s="23">
        <v>5.6</v>
      </c>
      <c r="N45" s="23">
        <v>4.7</v>
      </c>
      <c r="O45" s="24">
        <v>6.5</v>
      </c>
    </row>
  </sheetData>
  <mergeCells count="3">
    <mergeCell ref="A1:A2"/>
    <mergeCell ref="B1:H1"/>
    <mergeCell ref="I1:O1"/>
  </mergeCells>
  <pageMargins left="0.7" right="0.7" top="0.75" bottom="0.75" header="0.3" footer="0.3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52926CB-B3AE-456F-A72A-514A5864D4B8}">
  <dimension ref="A1:I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9" width="14.140625" style="20" customWidth="1"/>
    <col min="10" max="16384" width="8.7109375" style="2"/>
  </cols>
  <sheetData>
    <row r="1" spans="1:9">
      <c r="A1" s="102" t="s">
        <v>280</v>
      </c>
      <c r="B1" s="104" t="s">
        <v>281</v>
      </c>
      <c r="C1" s="98" t="s">
        <v>218</v>
      </c>
      <c r="D1" s="99"/>
      <c r="E1" s="99"/>
      <c r="F1" s="99"/>
      <c r="G1" s="99"/>
      <c r="H1" s="99"/>
      <c r="I1" s="100"/>
    </row>
    <row r="2" spans="1:9" ht="15.95" thickBot="1">
      <c r="A2" s="103" t="s">
        <v>219</v>
      </c>
      <c r="B2" s="105" t="s">
        <v>281</v>
      </c>
      <c r="C2" s="32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</row>
    <row r="3" spans="1:9" ht="15.95" thickBot="1">
      <c r="A3" s="29" t="s">
        <v>220</v>
      </c>
      <c r="B3" s="52" t="s">
        <v>220</v>
      </c>
      <c r="C3" s="33">
        <v>25613776</v>
      </c>
      <c r="D3" s="30">
        <v>1004331.2</v>
      </c>
      <c r="E3" s="30">
        <v>867892.8</v>
      </c>
      <c r="F3" s="30">
        <v>1149421.6000000001</v>
      </c>
      <c r="G3" s="30">
        <v>3.9</v>
      </c>
      <c r="H3" s="30">
        <v>3.4</v>
      </c>
      <c r="I3" s="31">
        <v>4.5</v>
      </c>
    </row>
    <row r="4" spans="1:9">
      <c r="A4" s="51" t="s">
        <v>284</v>
      </c>
      <c r="B4" s="53" t="s">
        <v>285</v>
      </c>
      <c r="C4" s="34">
        <v>68491</v>
      </c>
      <c r="D4" s="27">
        <v>4459.5</v>
      </c>
      <c r="E4" s="27">
        <v>3596.7</v>
      </c>
      <c r="F4" s="27">
        <v>5331.4</v>
      </c>
      <c r="G4" s="27">
        <v>6.5</v>
      </c>
      <c r="H4" s="27">
        <v>5.3</v>
      </c>
      <c r="I4" s="28">
        <v>7.8</v>
      </c>
    </row>
    <row r="5" spans="1:9">
      <c r="A5" s="49" t="s">
        <v>290</v>
      </c>
      <c r="B5" s="54" t="s">
        <v>291</v>
      </c>
      <c r="C5" s="35">
        <v>106633</v>
      </c>
      <c r="D5" s="21">
        <v>6403.8</v>
      </c>
      <c r="E5" s="21">
        <v>5256.5</v>
      </c>
      <c r="F5" s="21">
        <v>7628.1</v>
      </c>
      <c r="G5" s="21">
        <v>6</v>
      </c>
      <c r="H5" s="21">
        <v>4.9000000000000004</v>
      </c>
      <c r="I5" s="22">
        <v>7.2</v>
      </c>
    </row>
    <row r="6" spans="1:9">
      <c r="A6" s="49" t="s">
        <v>292</v>
      </c>
      <c r="B6" s="54" t="s">
        <v>293</v>
      </c>
      <c r="C6" s="35">
        <v>68665</v>
      </c>
      <c r="D6" s="21">
        <v>4104.1000000000004</v>
      </c>
      <c r="E6" s="21">
        <v>3309.1</v>
      </c>
      <c r="F6" s="21">
        <v>4940.2</v>
      </c>
      <c r="G6" s="21">
        <v>6</v>
      </c>
      <c r="H6" s="21">
        <v>4.8</v>
      </c>
      <c r="I6" s="22">
        <v>7.2</v>
      </c>
    </row>
    <row r="7" spans="1:9">
      <c r="A7" s="49" t="s">
        <v>314</v>
      </c>
      <c r="B7" s="54" t="s">
        <v>315</v>
      </c>
      <c r="C7" s="35">
        <v>134787</v>
      </c>
      <c r="D7" s="21">
        <v>8113</v>
      </c>
      <c r="E7" s="21">
        <v>6544.5</v>
      </c>
      <c r="F7" s="21">
        <v>9778.7999999999993</v>
      </c>
      <c r="G7" s="21">
        <v>6</v>
      </c>
      <c r="H7" s="21">
        <v>4.9000000000000004</v>
      </c>
      <c r="I7" s="22">
        <v>7.3</v>
      </c>
    </row>
    <row r="8" spans="1:9">
      <c r="A8" s="6" t="s">
        <v>282</v>
      </c>
      <c r="B8" s="55" t="s">
        <v>283</v>
      </c>
      <c r="C8" s="35">
        <v>87156</v>
      </c>
      <c r="D8" s="21">
        <v>5211</v>
      </c>
      <c r="E8" s="21">
        <v>4429.1000000000004</v>
      </c>
      <c r="F8" s="21">
        <v>6044.3</v>
      </c>
      <c r="G8" s="21">
        <v>6</v>
      </c>
      <c r="H8" s="21">
        <v>5.0999999999999996</v>
      </c>
      <c r="I8" s="22">
        <v>6.9</v>
      </c>
    </row>
    <row r="9" spans="1:9">
      <c r="A9" s="6" t="s">
        <v>300</v>
      </c>
      <c r="B9" s="55" t="s">
        <v>301</v>
      </c>
      <c r="C9" s="35">
        <v>86947</v>
      </c>
      <c r="D9" s="21">
        <v>5120.3999999999996</v>
      </c>
      <c r="E9" s="21">
        <v>4264.8999999999996</v>
      </c>
      <c r="F9" s="21">
        <v>6035.8</v>
      </c>
      <c r="G9" s="21">
        <v>5.9</v>
      </c>
      <c r="H9" s="21">
        <v>4.9000000000000004</v>
      </c>
      <c r="I9" s="22">
        <v>6.9</v>
      </c>
    </row>
    <row r="10" spans="1:9">
      <c r="A10" s="6" t="s">
        <v>318</v>
      </c>
      <c r="B10" s="55" t="s">
        <v>319</v>
      </c>
      <c r="C10" s="35">
        <v>108582</v>
      </c>
      <c r="D10" s="21">
        <v>6183.2</v>
      </c>
      <c r="E10" s="21">
        <v>5121.3999999999996</v>
      </c>
      <c r="F10" s="21">
        <v>7330.6</v>
      </c>
      <c r="G10" s="21">
        <v>5.7</v>
      </c>
      <c r="H10" s="21">
        <v>4.7</v>
      </c>
      <c r="I10" s="22">
        <v>6.8</v>
      </c>
    </row>
    <row r="11" spans="1:9">
      <c r="A11" s="49" t="s">
        <v>298</v>
      </c>
      <c r="B11" s="54" t="s">
        <v>299</v>
      </c>
      <c r="C11" s="35">
        <v>41745</v>
      </c>
      <c r="D11" s="21">
        <v>2333.6</v>
      </c>
      <c r="E11" s="21">
        <v>1927.5</v>
      </c>
      <c r="F11" s="21">
        <v>2775.5</v>
      </c>
      <c r="G11" s="21">
        <v>5.6</v>
      </c>
      <c r="H11" s="21">
        <v>4.5999999999999996</v>
      </c>
      <c r="I11" s="22">
        <v>6.6</v>
      </c>
    </row>
    <row r="12" spans="1:9">
      <c r="A12" s="6" t="s">
        <v>286</v>
      </c>
      <c r="B12" s="55" t="s">
        <v>287</v>
      </c>
      <c r="C12" s="35">
        <v>51554</v>
      </c>
      <c r="D12" s="21">
        <v>2877.9</v>
      </c>
      <c r="E12" s="21">
        <v>2438.9</v>
      </c>
      <c r="F12" s="21">
        <v>3368</v>
      </c>
      <c r="G12" s="21">
        <v>5.6</v>
      </c>
      <c r="H12" s="21">
        <v>4.7</v>
      </c>
      <c r="I12" s="22">
        <v>6.5</v>
      </c>
    </row>
    <row r="13" spans="1:9">
      <c r="A13" s="6" t="s">
        <v>294</v>
      </c>
      <c r="B13" s="55" t="s">
        <v>295</v>
      </c>
      <c r="C13" s="35">
        <v>44860</v>
      </c>
      <c r="D13" s="21">
        <v>2508.4</v>
      </c>
      <c r="E13" s="21">
        <v>2075.9</v>
      </c>
      <c r="F13" s="21">
        <v>2968.2</v>
      </c>
      <c r="G13" s="21">
        <v>5.6</v>
      </c>
      <c r="H13" s="21">
        <v>4.5999999999999996</v>
      </c>
      <c r="I13" s="22">
        <v>6.6</v>
      </c>
    </row>
    <row r="14" spans="1:9">
      <c r="A14" s="49" t="s">
        <v>324</v>
      </c>
      <c r="B14" s="54" t="s">
        <v>325</v>
      </c>
      <c r="C14" s="35">
        <v>187738</v>
      </c>
      <c r="D14" s="21">
        <v>10499.5</v>
      </c>
      <c r="E14" s="21">
        <v>8409.7000000000007</v>
      </c>
      <c r="F14" s="21">
        <v>12727.6</v>
      </c>
      <c r="G14" s="21">
        <v>5.6</v>
      </c>
      <c r="H14" s="21">
        <v>4.5</v>
      </c>
      <c r="I14" s="22">
        <v>6.8</v>
      </c>
    </row>
    <row r="15" spans="1:9">
      <c r="A15" s="6" t="s">
        <v>288</v>
      </c>
      <c r="B15" s="55" t="s">
        <v>289</v>
      </c>
      <c r="C15" s="35">
        <v>52188</v>
      </c>
      <c r="D15" s="21">
        <v>2850.2</v>
      </c>
      <c r="E15" s="21">
        <v>2428.5</v>
      </c>
      <c r="F15" s="21">
        <v>3309.8</v>
      </c>
      <c r="G15" s="21">
        <v>5.5</v>
      </c>
      <c r="H15" s="21">
        <v>4.7</v>
      </c>
      <c r="I15" s="22">
        <v>6.3</v>
      </c>
    </row>
    <row r="16" spans="1:9">
      <c r="A16" s="6" t="s">
        <v>316</v>
      </c>
      <c r="B16" s="55" t="s">
        <v>317</v>
      </c>
      <c r="C16" s="35">
        <v>71725</v>
      </c>
      <c r="D16" s="21">
        <v>3926.2</v>
      </c>
      <c r="E16" s="21">
        <v>3278</v>
      </c>
      <c r="F16" s="21">
        <v>4619.1000000000004</v>
      </c>
      <c r="G16" s="21">
        <v>5.5</v>
      </c>
      <c r="H16" s="21">
        <v>4.5999999999999996</v>
      </c>
      <c r="I16" s="22">
        <v>6.4</v>
      </c>
    </row>
    <row r="17" spans="1:9">
      <c r="A17" s="6" t="s">
        <v>322</v>
      </c>
      <c r="B17" s="55" t="s">
        <v>323</v>
      </c>
      <c r="C17" s="35">
        <v>120416</v>
      </c>
      <c r="D17" s="21">
        <v>6612.8</v>
      </c>
      <c r="E17" s="21">
        <v>5466.2</v>
      </c>
      <c r="F17" s="21">
        <v>7838.6</v>
      </c>
      <c r="G17" s="21">
        <v>5.5</v>
      </c>
      <c r="H17" s="21">
        <v>4.5</v>
      </c>
      <c r="I17" s="22">
        <v>6.5</v>
      </c>
    </row>
    <row r="18" spans="1:9">
      <c r="A18" s="6" t="s">
        <v>336</v>
      </c>
      <c r="B18" s="55" t="s">
        <v>337</v>
      </c>
      <c r="C18" s="35">
        <v>133138</v>
      </c>
      <c r="D18" s="21">
        <v>7152.8</v>
      </c>
      <c r="E18" s="21">
        <v>6009.5</v>
      </c>
      <c r="F18" s="21">
        <v>8396.6</v>
      </c>
      <c r="G18" s="21">
        <v>5.4</v>
      </c>
      <c r="H18" s="21">
        <v>4.5</v>
      </c>
      <c r="I18" s="22">
        <v>6.3</v>
      </c>
    </row>
    <row r="19" spans="1:9">
      <c r="A19" s="6" t="s">
        <v>338</v>
      </c>
      <c r="B19" s="55" t="s">
        <v>339</v>
      </c>
      <c r="C19" s="35">
        <v>102893</v>
      </c>
      <c r="D19" s="21">
        <v>5588</v>
      </c>
      <c r="E19" s="21">
        <v>4684.3999999999996</v>
      </c>
      <c r="F19" s="21">
        <v>6579.6</v>
      </c>
      <c r="G19" s="21">
        <v>5.4</v>
      </c>
      <c r="H19" s="21">
        <v>4.5999999999999996</v>
      </c>
      <c r="I19" s="22">
        <v>6.4</v>
      </c>
    </row>
    <row r="20" spans="1:9">
      <c r="A20" s="6" t="s">
        <v>550</v>
      </c>
      <c r="B20" s="55" t="s">
        <v>551</v>
      </c>
      <c r="C20" s="35">
        <v>70948</v>
      </c>
      <c r="D20" s="21">
        <v>3733.7</v>
      </c>
      <c r="E20" s="21">
        <v>2975.2</v>
      </c>
      <c r="F20" s="21">
        <v>4563.5</v>
      </c>
      <c r="G20" s="21">
        <v>5.3</v>
      </c>
      <c r="H20" s="21">
        <v>4.2</v>
      </c>
      <c r="I20" s="22">
        <v>6.4</v>
      </c>
    </row>
    <row r="21" spans="1:9">
      <c r="A21" s="6" t="s">
        <v>358</v>
      </c>
      <c r="B21" s="55" t="s">
        <v>359</v>
      </c>
      <c r="C21" s="35">
        <v>116609</v>
      </c>
      <c r="D21" s="21">
        <v>6189.2</v>
      </c>
      <c r="E21" s="21">
        <v>5212.6000000000004</v>
      </c>
      <c r="F21" s="21">
        <v>7254.2</v>
      </c>
      <c r="G21" s="21">
        <v>5.3</v>
      </c>
      <c r="H21" s="21">
        <v>4.5</v>
      </c>
      <c r="I21" s="22">
        <v>6.2</v>
      </c>
    </row>
    <row r="22" spans="1:9">
      <c r="A22" s="6" t="s">
        <v>330</v>
      </c>
      <c r="B22" s="55" t="s">
        <v>331</v>
      </c>
      <c r="C22" s="35">
        <v>143781</v>
      </c>
      <c r="D22" s="21">
        <v>7642.6</v>
      </c>
      <c r="E22" s="21">
        <v>6458.2</v>
      </c>
      <c r="F22" s="21">
        <v>8902.4</v>
      </c>
      <c r="G22" s="21">
        <v>5.3</v>
      </c>
      <c r="H22" s="21">
        <v>4.5</v>
      </c>
      <c r="I22" s="22">
        <v>6.2</v>
      </c>
    </row>
    <row r="23" spans="1:9">
      <c r="A23" s="6" t="s">
        <v>346</v>
      </c>
      <c r="B23" s="55" t="s">
        <v>347</v>
      </c>
      <c r="C23" s="35">
        <v>59606</v>
      </c>
      <c r="D23" s="21">
        <v>3180.5</v>
      </c>
      <c r="E23" s="21">
        <v>2616.6</v>
      </c>
      <c r="F23" s="21">
        <v>3779.2</v>
      </c>
      <c r="G23" s="21">
        <v>5.3</v>
      </c>
      <c r="H23" s="21">
        <v>4.4000000000000004</v>
      </c>
      <c r="I23" s="22">
        <v>6.3</v>
      </c>
    </row>
    <row r="24" spans="1:9">
      <c r="A24" s="6" t="s">
        <v>442</v>
      </c>
      <c r="B24" s="55" t="s">
        <v>443</v>
      </c>
      <c r="C24" s="35">
        <v>104351</v>
      </c>
      <c r="D24" s="21">
        <v>5499.8</v>
      </c>
      <c r="E24" s="21">
        <v>4426.3999999999996</v>
      </c>
      <c r="F24" s="21">
        <v>6636.9</v>
      </c>
      <c r="G24" s="21">
        <v>5.3</v>
      </c>
      <c r="H24" s="21">
        <v>4.2</v>
      </c>
      <c r="I24" s="22">
        <v>6.4</v>
      </c>
    </row>
    <row r="25" spans="1:9">
      <c r="A25" s="6" t="s">
        <v>390</v>
      </c>
      <c r="B25" s="55" t="s">
        <v>391</v>
      </c>
      <c r="C25" s="35">
        <v>94757</v>
      </c>
      <c r="D25" s="21">
        <v>4984.8</v>
      </c>
      <c r="E25" s="21">
        <v>4163</v>
      </c>
      <c r="F25" s="21">
        <v>5879.5</v>
      </c>
      <c r="G25" s="21">
        <v>5.3</v>
      </c>
      <c r="H25" s="21">
        <v>4.4000000000000004</v>
      </c>
      <c r="I25" s="22">
        <v>6.2</v>
      </c>
    </row>
    <row r="26" spans="1:9">
      <c r="A26" s="6" t="s">
        <v>310</v>
      </c>
      <c r="B26" s="55" t="s">
        <v>311</v>
      </c>
      <c r="C26" s="35">
        <v>124309</v>
      </c>
      <c r="D26" s="21">
        <v>6554.9</v>
      </c>
      <c r="E26" s="21">
        <v>5559</v>
      </c>
      <c r="F26" s="21">
        <v>7597.6</v>
      </c>
      <c r="G26" s="21">
        <v>5.3</v>
      </c>
      <c r="H26" s="21">
        <v>4.5</v>
      </c>
      <c r="I26" s="22">
        <v>6.1</v>
      </c>
    </row>
    <row r="27" spans="1:9">
      <c r="A27" s="6" t="s">
        <v>414</v>
      </c>
      <c r="B27" s="55" t="s">
        <v>415</v>
      </c>
      <c r="C27" s="35">
        <v>111159</v>
      </c>
      <c r="D27" s="21">
        <v>5863.1</v>
      </c>
      <c r="E27" s="21">
        <v>4851.2</v>
      </c>
      <c r="F27" s="21">
        <v>6965.7</v>
      </c>
      <c r="G27" s="21">
        <v>5.3</v>
      </c>
      <c r="H27" s="21">
        <v>4.4000000000000004</v>
      </c>
      <c r="I27" s="22">
        <v>6.3</v>
      </c>
    </row>
    <row r="28" spans="1:9">
      <c r="A28" s="6" t="s">
        <v>356</v>
      </c>
      <c r="B28" s="55" t="s">
        <v>357</v>
      </c>
      <c r="C28" s="35">
        <v>60181</v>
      </c>
      <c r="D28" s="21">
        <v>3151.5</v>
      </c>
      <c r="E28" s="21">
        <v>2688.4</v>
      </c>
      <c r="F28" s="21">
        <v>3638.2</v>
      </c>
      <c r="G28" s="21">
        <v>5.2</v>
      </c>
      <c r="H28" s="21">
        <v>4.5</v>
      </c>
      <c r="I28" s="22">
        <v>6</v>
      </c>
    </row>
    <row r="29" spans="1:9">
      <c r="A29" s="6" t="s">
        <v>492</v>
      </c>
      <c r="B29" s="55" t="s">
        <v>493</v>
      </c>
      <c r="C29" s="35">
        <v>407967</v>
      </c>
      <c r="D29" s="21">
        <v>21225.3</v>
      </c>
      <c r="E29" s="21">
        <v>17152.900000000001</v>
      </c>
      <c r="F29" s="21">
        <v>25535.1</v>
      </c>
      <c r="G29" s="21">
        <v>5.2</v>
      </c>
      <c r="H29" s="21">
        <v>4.2</v>
      </c>
      <c r="I29" s="22">
        <v>6.3</v>
      </c>
    </row>
    <row r="30" spans="1:9">
      <c r="A30" s="6" t="s">
        <v>366</v>
      </c>
      <c r="B30" s="55" t="s">
        <v>367</v>
      </c>
      <c r="C30" s="35">
        <v>40118</v>
      </c>
      <c r="D30" s="21">
        <v>2085.6999999999998</v>
      </c>
      <c r="E30" s="21">
        <v>1754.9</v>
      </c>
      <c r="F30" s="21">
        <v>2442.3000000000002</v>
      </c>
      <c r="G30" s="21">
        <v>5.2</v>
      </c>
      <c r="H30" s="21">
        <v>4.4000000000000004</v>
      </c>
      <c r="I30" s="22">
        <v>6.1</v>
      </c>
    </row>
    <row r="31" spans="1:9">
      <c r="A31" s="6" t="s">
        <v>350</v>
      </c>
      <c r="B31" s="55" t="s">
        <v>351</v>
      </c>
      <c r="C31" s="35">
        <v>59576</v>
      </c>
      <c r="D31" s="21">
        <v>3113.4</v>
      </c>
      <c r="E31" s="21">
        <v>2587.3000000000002</v>
      </c>
      <c r="F31" s="21">
        <v>3684.8</v>
      </c>
      <c r="G31" s="21">
        <v>5.2</v>
      </c>
      <c r="H31" s="21">
        <v>4.3</v>
      </c>
      <c r="I31" s="22">
        <v>6.2</v>
      </c>
    </row>
    <row r="32" spans="1:9">
      <c r="A32" s="6" t="s">
        <v>332</v>
      </c>
      <c r="B32" s="55" t="s">
        <v>333</v>
      </c>
      <c r="C32" s="35">
        <v>44246</v>
      </c>
      <c r="D32" s="21">
        <v>2314.9</v>
      </c>
      <c r="E32" s="21">
        <v>1928.2</v>
      </c>
      <c r="F32" s="21">
        <v>2724.6</v>
      </c>
      <c r="G32" s="21">
        <v>5.2</v>
      </c>
      <c r="H32" s="21">
        <v>4.4000000000000004</v>
      </c>
      <c r="I32" s="22">
        <v>6.2</v>
      </c>
    </row>
    <row r="33" spans="1:9">
      <c r="A33" s="6" t="s">
        <v>352</v>
      </c>
      <c r="B33" s="55" t="s">
        <v>353</v>
      </c>
      <c r="C33" s="35">
        <v>36632</v>
      </c>
      <c r="D33" s="21">
        <v>1903.1</v>
      </c>
      <c r="E33" s="21">
        <v>1583.8</v>
      </c>
      <c r="F33" s="21">
        <v>2246.3000000000002</v>
      </c>
      <c r="G33" s="21">
        <v>5.2</v>
      </c>
      <c r="H33" s="21">
        <v>4.3</v>
      </c>
      <c r="I33" s="22">
        <v>6.1</v>
      </c>
    </row>
    <row r="34" spans="1:9">
      <c r="A34" s="6" t="s">
        <v>474</v>
      </c>
      <c r="B34" s="55" t="s">
        <v>475</v>
      </c>
      <c r="C34" s="35">
        <v>166928</v>
      </c>
      <c r="D34" s="21">
        <v>8597.2999999999993</v>
      </c>
      <c r="E34" s="21">
        <v>6756.9</v>
      </c>
      <c r="F34" s="21">
        <v>10543.7</v>
      </c>
      <c r="G34" s="21">
        <v>5.2</v>
      </c>
      <c r="H34" s="21">
        <v>4</v>
      </c>
      <c r="I34" s="22">
        <v>6.3</v>
      </c>
    </row>
    <row r="35" spans="1:9">
      <c r="A35" s="6" t="s">
        <v>382</v>
      </c>
      <c r="B35" s="55" t="s">
        <v>383</v>
      </c>
      <c r="C35" s="35">
        <v>51764</v>
      </c>
      <c r="D35" s="21">
        <v>2690.9</v>
      </c>
      <c r="E35" s="21">
        <v>2266.3000000000002</v>
      </c>
      <c r="F35" s="21">
        <v>3160.7</v>
      </c>
      <c r="G35" s="21">
        <v>5.2</v>
      </c>
      <c r="H35" s="21">
        <v>4.4000000000000004</v>
      </c>
      <c r="I35" s="22">
        <v>6.1</v>
      </c>
    </row>
    <row r="36" spans="1:9">
      <c r="A36" s="6" t="s">
        <v>432</v>
      </c>
      <c r="B36" s="55" t="s">
        <v>433</v>
      </c>
      <c r="C36" s="35">
        <v>61380</v>
      </c>
      <c r="D36" s="21">
        <v>3149.4</v>
      </c>
      <c r="E36" s="21">
        <v>2564.6</v>
      </c>
      <c r="F36" s="21">
        <v>3757.8</v>
      </c>
      <c r="G36" s="21">
        <v>5.0999999999999996</v>
      </c>
      <c r="H36" s="21">
        <v>4.2</v>
      </c>
      <c r="I36" s="22">
        <v>6.1</v>
      </c>
    </row>
    <row r="37" spans="1:9">
      <c r="A37" s="6" t="s">
        <v>458</v>
      </c>
      <c r="B37" s="55" t="s">
        <v>459</v>
      </c>
      <c r="C37" s="35">
        <v>33493</v>
      </c>
      <c r="D37" s="21">
        <v>1711.7</v>
      </c>
      <c r="E37" s="21">
        <v>1401.3</v>
      </c>
      <c r="F37" s="21">
        <v>2036.4</v>
      </c>
      <c r="G37" s="21">
        <v>5.0999999999999996</v>
      </c>
      <c r="H37" s="21">
        <v>4.2</v>
      </c>
      <c r="I37" s="22">
        <v>6.1</v>
      </c>
    </row>
    <row r="38" spans="1:9">
      <c r="A38" s="6" t="s">
        <v>304</v>
      </c>
      <c r="B38" s="55" t="s">
        <v>305</v>
      </c>
      <c r="C38" s="35">
        <v>83021</v>
      </c>
      <c r="D38" s="21">
        <v>4203.2</v>
      </c>
      <c r="E38" s="21">
        <v>3587</v>
      </c>
      <c r="F38" s="21">
        <v>4880.6000000000004</v>
      </c>
      <c r="G38" s="21">
        <v>5.0999999999999996</v>
      </c>
      <c r="H38" s="21">
        <v>4.3</v>
      </c>
      <c r="I38" s="22">
        <v>5.9</v>
      </c>
    </row>
    <row r="39" spans="1:9">
      <c r="A39" s="6" t="s">
        <v>386</v>
      </c>
      <c r="B39" s="55" t="s">
        <v>387</v>
      </c>
      <c r="C39" s="35">
        <v>42180</v>
      </c>
      <c r="D39" s="21">
        <v>2148.8000000000002</v>
      </c>
      <c r="E39" s="21">
        <v>1800.4</v>
      </c>
      <c r="F39" s="21">
        <v>2513.4</v>
      </c>
      <c r="G39" s="21">
        <v>5.0999999999999996</v>
      </c>
      <c r="H39" s="21">
        <v>4.3</v>
      </c>
      <c r="I39" s="22">
        <v>6</v>
      </c>
    </row>
    <row r="40" spans="1:9">
      <c r="A40" s="6" t="s">
        <v>446</v>
      </c>
      <c r="B40" s="55" t="s">
        <v>447</v>
      </c>
      <c r="C40" s="35">
        <v>94711</v>
      </c>
      <c r="D40" s="21">
        <v>4799.8</v>
      </c>
      <c r="E40" s="21">
        <v>3949</v>
      </c>
      <c r="F40" s="21">
        <v>5706.9</v>
      </c>
      <c r="G40" s="21">
        <v>5.0999999999999996</v>
      </c>
      <c r="H40" s="21">
        <v>4.2</v>
      </c>
      <c r="I40" s="22">
        <v>6</v>
      </c>
    </row>
    <row r="41" spans="1:9">
      <c r="A41" s="6" t="s">
        <v>320</v>
      </c>
      <c r="B41" s="55" t="s">
        <v>321</v>
      </c>
      <c r="C41" s="35">
        <v>70904</v>
      </c>
      <c r="D41" s="21">
        <v>3633</v>
      </c>
      <c r="E41" s="21">
        <v>3086.8</v>
      </c>
      <c r="F41" s="21">
        <v>4216</v>
      </c>
      <c r="G41" s="21">
        <v>5.0999999999999996</v>
      </c>
      <c r="H41" s="21">
        <v>4.4000000000000004</v>
      </c>
      <c r="I41" s="22">
        <v>5.9</v>
      </c>
    </row>
    <row r="42" spans="1:9">
      <c r="A42" s="6" t="s">
        <v>312</v>
      </c>
      <c r="B42" s="55" t="s">
        <v>313</v>
      </c>
      <c r="C42" s="35">
        <v>76578</v>
      </c>
      <c r="D42" s="21">
        <v>3928.6</v>
      </c>
      <c r="E42" s="21">
        <v>3339.7</v>
      </c>
      <c r="F42" s="21">
        <v>4573.8</v>
      </c>
      <c r="G42" s="21">
        <v>5.0999999999999996</v>
      </c>
      <c r="H42" s="21">
        <v>4.4000000000000004</v>
      </c>
      <c r="I42" s="22">
        <v>6</v>
      </c>
    </row>
    <row r="43" spans="1:9">
      <c r="A43" s="6" t="s">
        <v>376</v>
      </c>
      <c r="B43" s="55" t="s">
        <v>377</v>
      </c>
      <c r="C43" s="35">
        <v>259610</v>
      </c>
      <c r="D43" s="21">
        <v>12893.4</v>
      </c>
      <c r="E43" s="21">
        <v>10892.4</v>
      </c>
      <c r="F43" s="21">
        <v>15046.5</v>
      </c>
      <c r="G43" s="21">
        <v>5</v>
      </c>
      <c r="H43" s="21">
        <v>4.2</v>
      </c>
      <c r="I43" s="22">
        <v>5.8</v>
      </c>
    </row>
    <row r="44" spans="1:9">
      <c r="A44" s="6" t="s">
        <v>406</v>
      </c>
      <c r="B44" s="55" t="s">
        <v>407</v>
      </c>
      <c r="C44" s="35">
        <v>92505</v>
      </c>
      <c r="D44" s="21">
        <v>4643.1000000000004</v>
      </c>
      <c r="E44" s="21">
        <v>3909.3</v>
      </c>
      <c r="F44" s="21">
        <v>5420.7</v>
      </c>
      <c r="G44" s="21">
        <v>5</v>
      </c>
      <c r="H44" s="21">
        <v>4.2</v>
      </c>
      <c r="I44" s="22">
        <v>5.9</v>
      </c>
    </row>
    <row r="45" spans="1:9">
      <c r="A45" s="6" t="s">
        <v>306</v>
      </c>
      <c r="B45" s="55" t="s">
        <v>307</v>
      </c>
      <c r="C45" s="35">
        <v>81707</v>
      </c>
      <c r="D45" s="21">
        <v>4078.8</v>
      </c>
      <c r="E45" s="21">
        <v>3494</v>
      </c>
      <c r="F45" s="21">
        <v>4719.5</v>
      </c>
      <c r="G45" s="21">
        <v>5</v>
      </c>
      <c r="H45" s="21">
        <v>4.3</v>
      </c>
      <c r="I45" s="22">
        <v>5.8</v>
      </c>
    </row>
    <row r="46" spans="1:9">
      <c r="A46" s="6" t="s">
        <v>326</v>
      </c>
      <c r="B46" s="55" t="s">
        <v>327</v>
      </c>
      <c r="C46" s="35">
        <v>76247</v>
      </c>
      <c r="D46" s="21">
        <v>3823.3</v>
      </c>
      <c r="E46" s="21">
        <v>3252.3</v>
      </c>
      <c r="F46" s="21">
        <v>4434.1000000000004</v>
      </c>
      <c r="G46" s="21">
        <v>5</v>
      </c>
      <c r="H46" s="21">
        <v>4.3</v>
      </c>
      <c r="I46" s="22">
        <v>5.8</v>
      </c>
    </row>
    <row r="47" spans="1:9">
      <c r="A47" s="6" t="s">
        <v>426</v>
      </c>
      <c r="B47" s="55" t="s">
        <v>427</v>
      </c>
      <c r="C47" s="35">
        <v>98373</v>
      </c>
      <c r="D47" s="21">
        <v>4938.2</v>
      </c>
      <c r="E47" s="21">
        <v>4119.8</v>
      </c>
      <c r="F47" s="21">
        <v>5821.8</v>
      </c>
      <c r="G47" s="21">
        <v>5</v>
      </c>
      <c r="H47" s="21">
        <v>4.2</v>
      </c>
      <c r="I47" s="22">
        <v>5.9</v>
      </c>
    </row>
    <row r="48" spans="1:9">
      <c r="A48" s="6" t="s">
        <v>362</v>
      </c>
      <c r="B48" s="55" t="s">
        <v>363</v>
      </c>
      <c r="C48" s="35">
        <v>116124</v>
      </c>
      <c r="D48" s="21">
        <v>5786.6</v>
      </c>
      <c r="E48" s="21">
        <v>4902.1000000000004</v>
      </c>
      <c r="F48" s="21">
        <v>6697.1</v>
      </c>
      <c r="G48" s="21">
        <v>5</v>
      </c>
      <c r="H48" s="21">
        <v>4.2</v>
      </c>
      <c r="I48" s="22">
        <v>5.8</v>
      </c>
    </row>
    <row r="49" spans="1:9">
      <c r="A49" s="6" t="s">
        <v>342</v>
      </c>
      <c r="B49" s="55" t="s">
        <v>343</v>
      </c>
      <c r="C49" s="35">
        <v>70615</v>
      </c>
      <c r="D49" s="21">
        <v>3544.9</v>
      </c>
      <c r="E49" s="21">
        <v>3015.7</v>
      </c>
      <c r="F49" s="21">
        <v>4116.3</v>
      </c>
      <c r="G49" s="21">
        <v>5</v>
      </c>
      <c r="H49" s="21">
        <v>4.3</v>
      </c>
      <c r="I49" s="22">
        <v>5.8</v>
      </c>
    </row>
    <row r="50" spans="1:9">
      <c r="A50" s="6" t="s">
        <v>364</v>
      </c>
      <c r="B50" s="55" t="s">
        <v>365</v>
      </c>
      <c r="C50" s="35">
        <v>164794</v>
      </c>
      <c r="D50" s="21">
        <v>8159.3</v>
      </c>
      <c r="E50" s="21">
        <v>6902.1</v>
      </c>
      <c r="F50" s="21">
        <v>9483.6</v>
      </c>
      <c r="G50" s="21">
        <v>5</v>
      </c>
      <c r="H50" s="21">
        <v>4.2</v>
      </c>
      <c r="I50" s="22">
        <v>5.8</v>
      </c>
    </row>
    <row r="51" spans="1:9">
      <c r="A51" s="6" t="s">
        <v>402</v>
      </c>
      <c r="B51" s="55" t="s">
        <v>403</v>
      </c>
      <c r="C51" s="35">
        <v>218108</v>
      </c>
      <c r="D51" s="21">
        <v>10688</v>
      </c>
      <c r="E51" s="21">
        <v>8927.7000000000007</v>
      </c>
      <c r="F51" s="21">
        <v>12566.1</v>
      </c>
      <c r="G51" s="21">
        <v>4.9000000000000004</v>
      </c>
      <c r="H51" s="21">
        <v>4.0999999999999996</v>
      </c>
      <c r="I51" s="22">
        <v>5.8</v>
      </c>
    </row>
    <row r="52" spans="1:9">
      <c r="A52" s="6" t="s">
        <v>372</v>
      </c>
      <c r="B52" s="55" t="s">
        <v>373</v>
      </c>
      <c r="C52" s="35">
        <v>88163</v>
      </c>
      <c r="D52" s="21">
        <v>4354.8999999999996</v>
      </c>
      <c r="E52" s="21">
        <v>3643.6</v>
      </c>
      <c r="F52" s="21">
        <v>5123</v>
      </c>
      <c r="G52" s="21">
        <v>4.9000000000000004</v>
      </c>
      <c r="H52" s="21">
        <v>4.0999999999999996</v>
      </c>
      <c r="I52" s="22">
        <v>5.8</v>
      </c>
    </row>
    <row r="53" spans="1:9">
      <c r="A53" s="6" t="s">
        <v>400</v>
      </c>
      <c r="B53" s="55" t="s">
        <v>401</v>
      </c>
      <c r="C53" s="35">
        <v>126483</v>
      </c>
      <c r="D53" s="21">
        <v>6082.9</v>
      </c>
      <c r="E53" s="21">
        <v>5087.7</v>
      </c>
      <c r="F53" s="21">
        <v>7149.5</v>
      </c>
      <c r="G53" s="21">
        <v>4.8</v>
      </c>
      <c r="H53" s="21">
        <v>4</v>
      </c>
      <c r="I53" s="22">
        <v>5.7</v>
      </c>
    </row>
    <row r="54" spans="1:9">
      <c r="A54" s="6" t="s">
        <v>418</v>
      </c>
      <c r="B54" s="55" t="s">
        <v>419</v>
      </c>
      <c r="C54" s="35">
        <v>52358</v>
      </c>
      <c r="D54" s="21">
        <v>2507</v>
      </c>
      <c r="E54" s="21">
        <v>2126.1999999999998</v>
      </c>
      <c r="F54" s="21">
        <v>2912.9</v>
      </c>
      <c r="G54" s="21">
        <v>4.8</v>
      </c>
      <c r="H54" s="21">
        <v>4.0999999999999996</v>
      </c>
      <c r="I54" s="22">
        <v>5.6</v>
      </c>
    </row>
    <row r="55" spans="1:9">
      <c r="A55" s="6" t="s">
        <v>340</v>
      </c>
      <c r="B55" s="55" t="s">
        <v>341</v>
      </c>
      <c r="C55" s="35">
        <v>59050</v>
      </c>
      <c r="D55" s="21">
        <v>2855.2</v>
      </c>
      <c r="E55" s="21">
        <v>2461.9</v>
      </c>
      <c r="F55" s="21">
        <v>3265.6</v>
      </c>
      <c r="G55" s="21">
        <v>4.8</v>
      </c>
      <c r="H55" s="21">
        <v>4.2</v>
      </c>
      <c r="I55" s="22">
        <v>5.5</v>
      </c>
    </row>
    <row r="56" spans="1:9">
      <c r="A56" s="6" t="s">
        <v>308</v>
      </c>
      <c r="B56" s="55" t="s">
        <v>309</v>
      </c>
      <c r="C56" s="35">
        <v>37852</v>
      </c>
      <c r="D56" s="21">
        <v>1818.9</v>
      </c>
      <c r="E56" s="21">
        <v>1551.8</v>
      </c>
      <c r="F56" s="21">
        <v>2104.3000000000002</v>
      </c>
      <c r="G56" s="21">
        <v>4.8</v>
      </c>
      <c r="H56" s="21">
        <v>4.0999999999999996</v>
      </c>
      <c r="I56" s="22">
        <v>5.6</v>
      </c>
    </row>
    <row r="57" spans="1:9">
      <c r="A57" s="6" t="s">
        <v>464</v>
      </c>
      <c r="B57" s="55" t="s">
        <v>465</v>
      </c>
      <c r="C57" s="35">
        <v>83501</v>
      </c>
      <c r="D57" s="21">
        <v>3985.1</v>
      </c>
      <c r="E57" s="21">
        <v>3345.5</v>
      </c>
      <c r="F57" s="21">
        <v>4672.7</v>
      </c>
      <c r="G57" s="21">
        <v>4.8</v>
      </c>
      <c r="H57" s="21">
        <v>4</v>
      </c>
      <c r="I57" s="22">
        <v>5.6</v>
      </c>
    </row>
    <row r="58" spans="1:9">
      <c r="A58" s="6" t="s">
        <v>374</v>
      </c>
      <c r="B58" s="55" t="s">
        <v>375</v>
      </c>
      <c r="C58" s="35">
        <v>40621</v>
      </c>
      <c r="D58" s="21">
        <v>1969.7</v>
      </c>
      <c r="E58" s="21">
        <v>1622.3</v>
      </c>
      <c r="F58" s="21">
        <v>2384</v>
      </c>
      <c r="G58" s="21">
        <v>4.8</v>
      </c>
      <c r="H58" s="21">
        <v>4</v>
      </c>
      <c r="I58" s="22">
        <v>5.9</v>
      </c>
    </row>
    <row r="59" spans="1:9">
      <c r="A59" s="6" t="s">
        <v>328</v>
      </c>
      <c r="B59" s="55" t="s">
        <v>329</v>
      </c>
      <c r="C59" s="35">
        <v>160494</v>
      </c>
      <c r="D59" s="21">
        <v>7757.8</v>
      </c>
      <c r="E59" s="21">
        <v>6628.4</v>
      </c>
      <c r="F59" s="21">
        <v>8965.2999999999993</v>
      </c>
      <c r="G59" s="21">
        <v>4.8</v>
      </c>
      <c r="H59" s="21">
        <v>4.0999999999999996</v>
      </c>
      <c r="I59" s="22">
        <v>5.6</v>
      </c>
    </row>
    <row r="60" spans="1:9">
      <c r="A60" s="6" t="s">
        <v>368</v>
      </c>
      <c r="B60" s="55" t="s">
        <v>369</v>
      </c>
      <c r="C60" s="35">
        <v>310369</v>
      </c>
      <c r="D60" s="21">
        <v>14558.4</v>
      </c>
      <c r="E60" s="21">
        <v>12304.9</v>
      </c>
      <c r="F60" s="21">
        <v>17096.3</v>
      </c>
      <c r="G60" s="21">
        <v>4.7</v>
      </c>
      <c r="H60" s="21">
        <v>4</v>
      </c>
      <c r="I60" s="22">
        <v>5.5</v>
      </c>
    </row>
    <row r="61" spans="1:9">
      <c r="A61" s="6" t="s">
        <v>302</v>
      </c>
      <c r="B61" s="55" t="s">
        <v>303</v>
      </c>
      <c r="C61" s="35">
        <v>52492</v>
      </c>
      <c r="D61" s="21">
        <v>2460.1999999999998</v>
      </c>
      <c r="E61" s="21">
        <v>2137.4</v>
      </c>
      <c r="F61" s="21">
        <v>2817.5</v>
      </c>
      <c r="G61" s="21">
        <v>4.7</v>
      </c>
      <c r="H61" s="21">
        <v>4.0999999999999996</v>
      </c>
      <c r="I61" s="22">
        <v>5.4</v>
      </c>
    </row>
    <row r="62" spans="1:9">
      <c r="A62" s="6" t="s">
        <v>660</v>
      </c>
      <c r="B62" s="55" t="s">
        <v>661</v>
      </c>
      <c r="C62" s="35">
        <v>128293</v>
      </c>
      <c r="D62" s="21">
        <v>6049.8</v>
      </c>
      <c r="E62" s="21">
        <v>4956.8999999999996</v>
      </c>
      <c r="F62" s="21">
        <v>7265.6</v>
      </c>
      <c r="G62" s="21">
        <v>4.7</v>
      </c>
      <c r="H62" s="21">
        <v>3.9</v>
      </c>
      <c r="I62" s="22">
        <v>5.7</v>
      </c>
    </row>
    <row r="63" spans="1:9">
      <c r="A63" s="6" t="s">
        <v>334</v>
      </c>
      <c r="B63" s="55" t="s">
        <v>335</v>
      </c>
      <c r="C63" s="35">
        <v>64363</v>
      </c>
      <c r="D63" s="21">
        <v>3014.8</v>
      </c>
      <c r="E63" s="21">
        <v>2488</v>
      </c>
      <c r="F63" s="21">
        <v>3609.7</v>
      </c>
      <c r="G63" s="21">
        <v>4.7</v>
      </c>
      <c r="H63" s="21">
        <v>3.9</v>
      </c>
      <c r="I63" s="22">
        <v>5.6</v>
      </c>
    </row>
    <row r="64" spans="1:9">
      <c r="A64" s="6" t="s">
        <v>424</v>
      </c>
      <c r="B64" s="55" t="s">
        <v>425</v>
      </c>
      <c r="C64" s="35">
        <v>52866</v>
      </c>
      <c r="D64" s="21">
        <v>2499</v>
      </c>
      <c r="E64" s="21">
        <v>2081.6</v>
      </c>
      <c r="F64" s="21">
        <v>2947.6</v>
      </c>
      <c r="G64" s="21">
        <v>4.7</v>
      </c>
      <c r="H64" s="21">
        <v>3.9</v>
      </c>
      <c r="I64" s="22">
        <v>5.6</v>
      </c>
    </row>
    <row r="65" spans="1:9">
      <c r="A65" s="6" t="s">
        <v>506</v>
      </c>
      <c r="B65" s="55" t="s">
        <v>507</v>
      </c>
      <c r="C65" s="35">
        <v>90146</v>
      </c>
      <c r="D65" s="21">
        <v>4237.5</v>
      </c>
      <c r="E65" s="21">
        <v>3570.9</v>
      </c>
      <c r="F65" s="21">
        <v>4956.7</v>
      </c>
      <c r="G65" s="21">
        <v>4.7</v>
      </c>
      <c r="H65" s="21">
        <v>4</v>
      </c>
      <c r="I65" s="22">
        <v>5.5</v>
      </c>
    </row>
    <row r="66" spans="1:9">
      <c r="A66" s="6" t="s">
        <v>408</v>
      </c>
      <c r="B66" s="55" t="s">
        <v>409</v>
      </c>
      <c r="C66" s="35">
        <v>70982</v>
      </c>
      <c r="D66" s="21">
        <v>3331.5</v>
      </c>
      <c r="E66" s="21">
        <v>2848.6</v>
      </c>
      <c r="F66" s="21">
        <v>3835.3</v>
      </c>
      <c r="G66" s="21">
        <v>4.7</v>
      </c>
      <c r="H66" s="21">
        <v>4</v>
      </c>
      <c r="I66" s="22">
        <v>5.4</v>
      </c>
    </row>
    <row r="67" spans="1:9">
      <c r="A67" s="6" t="s">
        <v>412</v>
      </c>
      <c r="B67" s="55" t="s">
        <v>413</v>
      </c>
      <c r="C67" s="35">
        <v>155757</v>
      </c>
      <c r="D67" s="21">
        <v>7355.7</v>
      </c>
      <c r="E67" s="21">
        <v>6247</v>
      </c>
      <c r="F67" s="21">
        <v>8552.7000000000007</v>
      </c>
      <c r="G67" s="21">
        <v>4.7</v>
      </c>
      <c r="H67" s="21">
        <v>4</v>
      </c>
      <c r="I67" s="22">
        <v>5.5</v>
      </c>
    </row>
    <row r="68" spans="1:9">
      <c r="A68" s="6" t="s">
        <v>416</v>
      </c>
      <c r="B68" s="55" t="s">
        <v>417</v>
      </c>
      <c r="C68" s="35">
        <v>97962</v>
      </c>
      <c r="D68" s="21">
        <v>4485.5</v>
      </c>
      <c r="E68" s="21">
        <v>3836.7</v>
      </c>
      <c r="F68" s="21">
        <v>5165.1000000000004</v>
      </c>
      <c r="G68" s="21">
        <v>4.5999999999999996</v>
      </c>
      <c r="H68" s="21">
        <v>3.9</v>
      </c>
      <c r="I68" s="22">
        <v>5.3</v>
      </c>
    </row>
    <row r="69" spans="1:9">
      <c r="A69" s="6" t="s">
        <v>370</v>
      </c>
      <c r="B69" s="55" t="s">
        <v>371</v>
      </c>
      <c r="C69" s="35">
        <v>144131</v>
      </c>
      <c r="D69" s="21">
        <v>6666.5</v>
      </c>
      <c r="E69" s="21">
        <v>5763.6</v>
      </c>
      <c r="F69" s="21">
        <v>7617.3</v>
      </c>
      <c r="G69" s="21">
        <v>4.5999999999999996</v>
      </c>
      <c r="H69" s="21">
        <v>4</v>
      </c>
      <c r="I69" s="22">
        <v>5.3</v>
      </c>
    </row>
    <row r="70" spans="1:9">
      <c r="A70" s="6" t="s">
        <v>600</v>
      </c>
      <c r="B70" s="55" t="s">
        <v>601</v>
      </c>
      <c r="C70" s="35">
        <v>77084</v>
      </c>
      <c r="D70" s="21">
        <v>3581.5</v>
      </c>
      <c r="E70" s="21">
        <v>2858.2</v>
      </c>
      <c r="F70" s="21">
        <v>4386.3999999999996</v>
      </c>
      <c r="G70" s="21">
        <v>4.5999999999999996</v>
      </c>
      <c r="H70" s="21">
        <v>3.7</v>
      </c>
      <c r="I70" s="22">
        <v>5.7</v>
      </c>
    </row>
    <row r="71" spans="1:9">
      <c r="A71" s="6" t="s">
        <v>436</v>
      </c>
      <c r="B71" s="55" t="s">
        <v>437</v>
      </c>
      <c r="C71" s="35">
        <v>36794</v>
      </c>
      <c r="D71" s="21">
        <v>1702.8</v>
      </c>
      <c r="E71" s="21">
        <v>1404</v>
      </c>
      <c r="F71" s="21">
        <v>2029.2</v>
      </c>
      <c r="G71" s="21">
        <v>4.5999999999999996</v>
      </c>
      <c r="H71" s="21">
        <v>3.8</v>
      </c>
      <c r="I71" s="22">
        <v>5.5</v>
      </c>
    </row>
    <row r="72" spans="1:9">
      <c r="A72" s="6" t="s">
        <v>476</v>
      </c>
      <c r="B72" s="55" t="s">
        <v>477</v>
      </c>
      <c r="C72" s="35">
        <v>112684</v>
      </c>
      <c r="D72" s="21">
        <v>5180.8999999999996</v>
      </c>
      <c r="E72" s="21">
        <v>4297.8</v>
      </c>
      <c r="F72" s="21">
        <v>6132.4</v>
      </c>
      <c r="G72" s="21">
        <v>4.5999999999999996</v>
      </c>
      <c r="H72" s="21">
        <v>3.8</v>
      </c>
      <c r="I72" s="22">
        <v>5.4</v>
      </c>
    </row>
    <row r="73" spans="1:9">
      <c r="A73" s="6" t="s">
        <v>462</v>
      </c>
      <c r="B73" s="55" t="s">
        <v>463</v>
      </c>
      <c r="C73" s="35">
        <v>61929</v>
      </c>
      <c r="D73" s="21">
        <v>2877.1</v>
      </c>
      <c r="E73" s="21">
        <v>2455.1999999999998</v>
      </c>
      <c r="F73" s="21">
        <v>3323.8</v>
      </c>
      <c r="G73" s="21">
        <v>4.5999999999999996</v>
      </c>
      <c r="H73" s="21">
        <v>4</v>
      </c>
      <c r="I73" s="22">
        <v>5.4</v>
      </c>
    </row>
    <row r="74" spans="1:9">
      <c r="A74" s="6" t="s">
        <v>428</v>
      </c>
      <c r="B74" s="55" t="s">
        <v>429</v>
      </c>
      <c r="C74" s="35">
        <v>80503</v>
      </c>
      <c r="D74" s="21">
        <v>3738.9</v>
      </c>
      <c r="E74" s="21">
        <v>3192.2</v>
      </c>
      <c r="F74" s="21">
        <v>4345.3999999999996</v>
      </c>
      <c r="G74" s="21">
        <v>4.5999999999999996</v>
      </c>
      <c r="H74" s="21">
        <v>4</v>
      </c>
      <c r="I74" s="22">
        <v>5.4</v>
      </c>
    </row>
    <row r="75" spans="1:9">
      <c r="A75" s="6" t="s">
        <v>410</v>
      </c>
      <c r="B75" s="55" t="s">
        <v>411</v>
      </c>
      <c r="C75" s="35">
        <v>36235</v>
      </c>
      <c r="D75" s="21">
        <v>1667.8</v>
      </c>
      <c r="E75" s="21">
        <v>1429.4</v>
      </c>
      <c r="F75" s="21">
        <v>1917</v>
      </c>
      <c r="G75" s="21">
        <v>4.5999999999999996</v>
      </c>
      <c r="H75" s="21">
        <v>3.9</v>
      </c>
      <c r="I75" s="22">
        <v>5.3</v>
      </c>
    </row>
    <row r="76" spans="1:9">
      <c r="A76" s="6" t="s">
        <v>488</v>
      </c>
      <c r="B76" s="55" t="s">
        <v>489</v>
      </c>
      <c r="C76" s="35">
        <v>54320</v>
      </c>
      <c r="D76" s="21">
        <v>2499.5</v>
      </c>
      <c r="E76" s="21">
        <v>2135.4</v>
      </c>
      <c r="F76" s="21">
        <v>2896.8</v>
      </c>
      <c r="G76" s="21">
        <v>4.5999999999999996</v>
      </c>
      <c r="H76" s="21">
        <v>3.9</v>
      </c>
      <c r="I76" s="22">
        <v>5.3</v>
      </c>
    </row>
    <row r="77" spans="1:9">
      <c r="A77" s="6" t="s">
        <v>456</v>
      </c>
      <c r="B77" s="55" t="s">
        <v>457</v>
      </c>
      <c r="C77" s="35">
        <v>61901</v>
      </c>
      <c r="D77" s="21">
        <v>2780.1</v>
      </c>
      <c r="E77" s="21">
        <v>2387.4</v>
      </c>
      <c r="F77" s="21">
        <v>3182.2</v>
      </c>
      <c r="G77" s="21">
        <v>4.5</v>
      </c>
      <c r="H77" s="21">
        <v>3.9</v>
      </c>
      <c r="I77" s="22">
        <v>5.0999999999999996</v>
      </c>
    </row>
    <row r="78" spans="1:9">
      <c r="A78" s="6" t="s">
        <v>360</v>
      </c>
      <c r="B78" s="55" t="s">
        <v>361</v>
      </c>
      <c r="C78" s="35">
        <v>76709</v>
      </c>
      <c r="D78" s="21">
        <v>3416.3</v>
      </c>
      <c r="E78" s="21">
        <v>2912.8</v>
      </c>
      <c r="F78" s="21">
        <v>3998.1</v>
      </c>
      <c r="G78" s="21">
        <v>4.5</v>
      </c>
      <c r="H78" s="21">
        <v>3.8</v>
      </c>
      <c r="I78" s="22">
        <v>5.2</v>
      </c>
    </row>
    <row r="79" spans="1:9">
      <c r="A79" s="6" t="s">
        <v>378</v>
      </c>
      <c r="B79" s="55" t="s">
        <v>379</v>
      </c>
      <c r="C79" s="35">
        <v>53352</v>
      </c>
      <c r="D79" s="21">
        <v>2392.5</v>
      </c>
      <c r="E79" s="21">
        <v>2043.9</v>
      </c>
      <c r="F79" s="21">
        <v>2776.7</v>
      </c>
      <c r="G79" s="21">
        <v>4.5</v>
      </c>
      <c r="H79" s="21">
        <v>3.8</v>
      </c>
      <c r="I79" s="22">
        <v>5.2</v>
      </c>
    </row>
    <row r="80" spans="1:9">
      <c r="A80" s="6" t="s">
        <v>470</v>
      </c>
      <c r="B80" s="55" t="s">
        <v>471</v>
      </c>
      <c r="C80" s="35">
        <v>107950</v>
      </c>
      <c r="D80" s="21">
        <v>4824.1000000000004</v>
      </c>
      <c r="E80" s="21">
        <v>4075.5</v>
      </c>
      <c r="F80" s="21">
        <v>5624.9</v>
      </c>
      <c r="G80" s="21">
        <v>4.5</v>
      </c>
      <c r="H80" s="21">
        <v>3.8</v>
      </c>
      <c r="I80" s="22">
        <v>5.2</v>
      </c>
    </row>
    <row r="81" spans="1:9">
      <c r="A81" s="6" t="s">
        <v>380</v>
      </c>
      <c r="B81" s="55" t="s">
        <v>381</v>
      </c>
      <c r="C81" s="35">
        <v>61199</v>
      </c>
      <c r="D81" s="21">
        <v>2723.9</v>
      </c>
      <c r="E81" s="21">
        <v>2341.9</v>
      </c>
      <c r="F81" s="21">
        <v>3110.7</v>
      </c>
      <c r="G81" s="21">
        <v>4.5</v>
      </c>
      <c r="H81" s="21">
        <v>3.8</v>
      </c>
      <c r="I81" s="22">
        <v>5.0999999999999996</v>
      </c>
    </row>
    <row r="82" spans="1:9">
      <c r="A82" s="6" t="s">
        <v>460</v>
      </c>
      <c r="B82" s="55" t="s">
        <v>461</v>
      </c>
      <c r="C82" s="35">
        <v>150433</v>
      </c>
      <c r="D82" s="21">
        <v>6825.6</v>
      </c>
      <c r="E82" s="21">
        <v>5821.6</v>
      </c>
      <c r="F82" s="21">
        <v>7896.8</v>
      </c>
      <c r="G82" s="21">
        <v>4.5</v>
      </c>
      <c r="H82" s="21">
        <v>3.9</v>
      </c>
      <c r="I82" s="22">
        <v>5.2</v>
      </c>
    </row>
    <row r="83" spans="1:9">
      <c r="A83" s="6" t="s">
        <v>546</v>
      </c>
      <c r="B83" s="55" t="s">
        <v>547</v>
      </c>
      <c r="C83" s="35">
        <v>57755</v>
      </c>
      <c r="D83" s="21">
        <v>2574.9</v>
      </c>
      <c r="E83" s="21">
        <v>2174.4</v>
      </c>
      <c r="F83" s="21">
        <v>3007.4</v>
      </c>
      <c r="G83" s="21">
        <v>4.5</v>
      </c>
      <c r="H83" s="21">
        <v>3.8</v>
      </c>
      <c r="I83" s="22">
        <v>5.2</v>
      </c>
    </row>
    <row r="84" spans="1:9">
      <c r="A84" s="6" t="s">
        <v>634</v>
      </c>
      <c r="B84" s="55" t="s">
        <v>635</v>
      </c>
      <c r="C84" s="35">
        <v>78260</v>
      </c>
      <c r="D84" s="21">
        <v>3500.6</v>
      </c>
      <c r="E84" s="21">
        <v>2932.4</v>
      </c>
      <c r="F84" s="21">
        <v>4099.1000000000004</v>
      </c>
      <c r="G84" s="21">
        <v>4.5</v>
      </c>
      <c r="H84" s="21">
        <v>3.7</v>
      </c>
      <c r="I84" s="22">
        <v>5.2</v>
      </c>
    </row>
    <row r="85" spans="1:9">
      <c r="A85" s="6" t="s">
        <v>444</v>
      </c>
      <c r="B85" s="55" t="s">
        <v>445</v>
      </c>
      <c r="C85" s="35">
        <v>33901</v>
      </c>
      <c r="D85" s="21">
        <v>1528.3</v>
      </c>
      <c r="E85" s="21">
        <v>1302.7</v>
      </c>
      <c r="F85" s="21">
        <v>1770.8</v>
      </c>
      <c r="G85" s="21">
        <v>4.5</v>
      </c>
      <c r="H85" s="21">
        <v>3.8</v>
      </c>
      <c r="I85" s="22">
        <v>5.2</v>
      </c>
    </row>
    <row r="86" spans="1:9">
      <c r="A86" s="6" t="s">
        <v>296</v>
      </c>
      <c r="B86" s="55" t="s">
        <v>297</v>
      </c>
      <c r="C86" s="35">
        <v>56981</v>
      </c>
      <c r="D86" s="21">
        <v>2589.9</v>
      </c>
      <c r="E86" s="21">
        <v>2244.5</v>
      </c>
      <c r="F86" s="21">
        <v>2967.5</v>
      </c>
      <c r="G86" s="21">
        <v>4.5</v>
      </c>
      <c r="H86" s="21">
        <v>3.9</v>
      </c>
      <c r="I86" s="22">
        <v>5.2</v>
      </c>
    </row>
    <row r="87" spans="1:9">
      <c r="A87" s="6" t="s">
        <v>354</v>
      </c>
      <c r="B87" s="55" t="s">
        <v>355</v>
      </c>
      <c r="C87" s="35">
        <v>50958</v>
      </c>
      <c r="D87" s="21">
        <v>2315.8000000000002</v>
      </c>
      <c r="E87" s="21">
        <v>1950.9</v>
      </c>
      <c r="F87" s="21">
        <v>2695.4</v>
      </c>
      <c r="G87" s="21">
        <v>4.5</v>
      </c>
      <c r="H87" s="21">
        <v>3.8</v>
      </c>
      <c r="I87" s="22">
        <v>5.3</v>
      </c>
    </row>
    <row r="88" spans="1:9">
      <c r="A88" s="6" t="s">
        <v>398</v>
      </c>
      <c r="B88" s="55" t="s">
        <v>399</v>
      </c>
      <c r="C88" s="35">
        <v>80377</v>
      </c>
      <c r="D88" s="21">
        <v>3535.2</v>
      </c>
      <c r="E88" s="21">
        <v>3022.3</v>
      </c>
      <c r="F88" s="21">
        <v>4106.3999999999996</v>
      </c>
      <c r="G88" s="21">
        <v>4.4000000000000004</v>
      </c>
      <c r="H88" s="21">
        <v>3.8</v>
      </c>
      <c r="I88" s="22">
        <v>5.0999999999999996</v>
      </c>
    </row>
    <row r="89" spans="1:9">
      <c r="A89" s="6" t="s">
        <v>494</v>
      </c>
      <c r="B89" s="55" t="s">
        <v>495</v>
      </c>
      <c r="C89" s="35">
        <v>48242</v>
      </c>
      <c r="D89" s="21">
        <v>2109.4</v>
      </c>
      <c r="E89" s="21">
        <v>1822.6</v>
      </c>
      <c r="F89" s="21">
        <v>2417.1999999999998</v>
      </c>
      <c r="G89" s="21">
        <v>4.4000000000000004</v>
      </c>
      <c r="H89" s="21">
        <v>3.8</v>
      </c>
      <c r="I89" s="22">
        <v>5</v>
      </c>
    </row>
    <row r="90" spans="1:9">
      <c r="A90" s="6" t="s">
        <v>580</v>
      </c>
      <c r="B90" s="55" t="s">
        <v>581</v>
      </c>
      <c r="C90" s="35">
        <v>129348</v>
      </c>
      <c r="D90" s="21">
        <v>5631</v>
      </c>
      <c r="E90" s="21">
        <v>4775.2</v>
      </c>
      <c r="F90" s="21">
        <v>6535.9</v>
      </c>
      <c r="G90" s="21">
        <v>4.4000000000000004</v>
      </c>
      <c r="H90" s="21">
        <v>3.7</v>
      </c>
      <c r="I90" s="22">
        <v>5.0999999999999996</v>
      </c>
    </row>
    <row r="91" spans="1:9">
      <c r="A91" s="6" t="s">
        <v>344</v>
      </c>
      <c r="B91" s="55" t="s">
        <v>345</v>
      </c>
      <c r="C91" s="35">
        <v>64871</v>
      </c>
      <c r="D91" s="21">
        <v>2849.8</v>
      </c>
      <c r="E91" s="21">
        <v>2468.1</v>
      </c>
      <c r="F91" s="21">
        <v>3294.8</v>
      </c>
      <c r="G91" s="21">
        <v>4.4000000000000004</v>
      </c>
      <c r="H91" s="21">
        <v>3.8</v>
      </c>
      <c r="I91" s="22">
        <v>5.0999999999999996</v>
      </c>
    </row>
    <row r="92" spans="1:9">
      <c r="A92" s="6" t="s">
        <v>500</v>
      </c>
      <c r="B92" s="55" t="s">
        <v>501</v>
      </c>
      <c r="C92" s="35">
        <v>193409</v>
      </c>
      <c r="D92" s="21">
        <v>8477.4</v>
      </c>
      <c r="E92" s="21">
        <v>7240.9</v>
      </c>
      <c r="F92" s="21">
        <v>9811.7000000000007</v>
      </c>
      <c r="G92" s="21">
        <v>4.4000000000000004</v>
      </c>
      <c r="H92" s="21">
        <v>3.7</v>
      </c>
      <c r="I92" s="22">
        <v>5.0999999999999996</v>
      </c>
    </row>
    <row r="93" spans="1:9">
      <c r="A93" s="6" t="s">
        <v>510</v>
      </c>
      <c r="B93" s="55" t="s">
        <v>511</v>
      </c>
      <c r="C93" s="35">
        <v>119690</v>
      </c>
      <c r="D93" s="21">
        <v>5244.4</v>
      </c>
      <c r="E93" s="21">
        <v>4477.8</v>
      </c>
      <c r="F93" s="21">
        <v>6049.2</v>
      </c>
      <c r="G93" s="21">
        <v>4.4000000000000004</v>
      </c>
      <c r="H93" s="21">
        <v>3.7</v>
      </c>
      <c r="I93" s="22">
        <v>5.0999999999999996</v>
      </c>
    </row>
    <row r="94" spans="1:9">
      <c r="A94" s="6" t="s">
        <v>826</v>
      </c>
      <c r="B94" s="55" t="s">
        <v>827</v>
      </c>
      <c r="C94" s="35">
        <v>102499</v>
      </c>
      <c r="D94" s="21">
        <v>4498.8999999999996</v>
      </c>
      <c r="E94" s="21">
        <v>3509.4</v>
      </c>
      <c r="F94" s="21">
        <v>5634.7</v>
      </c>
      <c r="G94" s="21">
        <v>4.4000000000000004</v>
      </c>
      <c r="H94" s="21">
        <v>3.4</v>
      </c>
      <c r="I94" s="22">
        <v>5.5</v>
      </c>
    </row>
    <row r="95" spans="1:9">
      <c r="A95" s="6" t="s">
        <v>396</v>
      </c>
      <c r="B95" s="55" t="s">
        <v>397</v>
      </c>
      <c r="C95" s="35">
        <v>85387</v>
      </c>
      <c r="D95" s="21">
        <v>3723.5</v>
      </c>
      <c r="E95" s="21">
        <v>3225.1</v>
      </c>
      <c r="F95" s="21">
        <v>4246.8999999999996</v>
      </c>
      <c r="G95" s="21">
        <v>4.4000000000000004</v>
      </c>
      <c r="H95" s="21">
        <v>3.8</v>
      </c>
      <c r="I95" s="22">
        <v>5</v>
      </c>
    </row>
    <row r="96" spans="1:9">
      <c r="A96" s="6" t="s">
        <v>608</v>
      </c>
      <c r="B96" s="55" t="s">
        <v>609</v>
      </c>
      <c r="C96" s="35">
        <v>59768</v>
      </c>
      <c r="D96" s="21">
        <v>2620.9</v>
      </c>
      <c r="E96" s="21">
        <v>2175.9</v>
      </c>
      <c r="F96" s="21">
        <v>3101.8</v>
      </c>
      <c r="G96" s="21">
        <v>4.4000000000000004</v>
      </c>
      <c r="H96" s="21">
        <v>3.6</v>
      </c>
      <c r="I96" s="22">
        <v>5.2</v>
      </c>
    </row>
    <row r="97" spans="1:9">
      <c r="A97" s="6" t="s">
        <v>448</v>
      </c>
      <c r="B97" s="55" t="s">
        <v>449</v>
      </c>
      <c r="C97" s="35">
        <v>143767</v>
      </c>
      <c r="D97" s="21">
        <v>6388.8</v>
      </c>
      <c r="E97" s="21">
        <v>5448.4</v>
      </c>
      <c r="F97" s="21">
        <v>7424.9</v>
      </c>
      <c r="G97" s="21">
        <v>4.4000000000000004</v>
      </c>
      <c r="H97" s="21">
        <v>3.8</v>
      </c>
      <c r="I97" s="22">
        <v>5.2</v>
      </c>
    </row>
    <row r="98" spans="1:9">
      <c r="A98" s="6" t="s">
        <v>452</v>
      </c>
      <c r="B98" s="55" t="s">
        <v>453</v>
      </c>
      <c r="C98" s="35">
        <v>92590</v>
      </c>
      <c r="D98" s="21">
        <v>4097.2</v>
      </c>
      <c r="E98" s="21">
        <v>3502.6</v>
      </c>
      <c r="F98" s="21">
        <v>4737.7</v>
      </c>
      <c r="G98" s="21">
        <v>4.4000000000000004</v>
      </c>
      <c r="H98" s="21">
        <v>3.8</v>
      </c>
      <c r="I98" s="22">
        <v>5.0999999999999996</v>
      </c>
    </row>
    <row r="99" spans="1:9">
      <c r="A99" s="6" t="s">
        <v>576</v>
      </c>
      <c r="B99" s="55" t="s">
        <v>577</v>
      </c>
      <c r="C99" s="35">
        <v>84640</v>
      </c>
      <c r="D99" s="21">
        <v>3703.6</v>
      </c>
      <c r="E99" s="21">
        <v>3120.2</v>
      </c>
      <c r="F99" s="21">
        <v>4308.3</v>
      </c>
      <c r="G99" s="21">
        <v>4.4000000000000004</v>
      </c>
      <c r="H99" s="21">
        <v>3.7</v>
      </c>
      <c r="I99" s="22">
        <v>5.0999999999999996</v>
      </c>
    </row>
    <row r="100" spans="1:9">
      <c r="A100" s="6" t="s">
        <v>582</v>
      </c>
      <c r="B100" s="55" t="s">
        <v>583</v>
      </c>
      <c r="C100" s="35">
        <v>131755</v>
      </c>
      <c r="D100" s="21">
        <v>5639.9</v>
      </c>
      <c r="E100" s="21">
        <v>4737.6000000000004</v>
      </c>
      <c r="F100" s="21">
        <v>6600</v>
      </c>
      <c r="G100" s="21">
        <v>4.3</v>
      </c>
      <c r="H100" s="21">
        <v>3.6</v>
      </c>
      <c r="I100" s="22">
        <v>5</v>
      </c>
    </row>
    <row r="101" spans="1:9">
      <c r="A101" s="6" t="s">
        <v>440</v>
      </c>
      <c r="B101" s="55" t="s">
        <v>441</v>
      </c>
      <c r="C101" s="35">
        <v>54582</v>
      </c>
      <c r="D101" s="21">
        <v>2370.1</v>
      </c>
      <c r="E101" s="21">
        <v>2033.1</v>
      </c>
      <c r="F101" s="21">
        <v>2730.4</v>
      </c>
      <c r="G101" s="21">
        <v>4.3</v>
      </c>
      <c r="H101" s="21">
        <v>3.7</v>
      </c>
      <c r="I101" s="22">
        <v>5</v>
      </c>
    </row>
    <row r="102" spans="1:9">
      <c r="A102" s="6" t="s">
        <v>388</v>
      </c>
      <c r="B102" s="55" t="s">
        <v>389</v>
      </c>
      <c r="C102" s="35">
        <v>38756</v>
      </c>
      <c r="D102" s="21">
        <v>1680.8</v>
      </c>
      <c r="E102" s="21">
        <v>1453.6</v>
      </c>
      <c r="F102" s="21">
        <v>1932.1</v>
      </c>
      <c r="G102" s="21">
        <v>4.3</v>
      </c>
      <c r="H102" s="21">
        <v>3.8</v>
      </c>
      <c r="I102" s="22">
        <v>5</v>
      </c>
    </row>
    <row r="103" spans="1:9">
      <c r="A103" s="6" t="s">
        <v>348</v>
      </c>
      <c r="B103" s="55" t="s">
        <v>349</v>
      </c>
      <c r="C103" s="35">
        <v>93487</v>
      </c>
      <c r="D103" s="21">
        <v>3942.7</v>
      </c>
      <c r="E103" s="21">
        <v>3425.2</v>
      </c>
      <c r="F103" s="21">
        <v>4514.3</v>
      </c>
      <c r="G103" s="21">
        <v>4.2</v>
      </c>
      <c r="H103" s="21">
        <v>3.7</v>
      </c>
      <c r="I103" s="22">
        <v>4.8</v>
      </c>
    </row>
    <row r="104" spans="1:9">
      <c r="A104" s="6" t="s">
        <v>554</v>
      </c>
      <c r="B104" s="55" t="s">
        <v>555</v>
      </c>
      <c r="C104" s="35">
        <v>86272</v>
      </c>
      <c r="D104" s="21">
        <v>3593.8</v>
      </c>
      <c r="E104" s="21">
        <v>3077.4</v>
      </c>
      <c r="F104" s="21">
        <v>4143.1000000000004</v>
      </c>
      <c r="G104" s="21">
        <v>4.2</v>
      </c>
      <c r="H104" s="21">
        <v>3.6</v>
      </c>
      <c r="I104" s="22">
        <v>4.8</v>
      </c>
    </row>
    <row r="105" spans="1:9">
      <c r="A105" s="6" t="s">
        <v>404</v>
      </c>
      <c r="B105" s="55" t="s">
        <v>405</v>
      </c>
      <c r="C105" s="35">
        <v>139915</v>
      </c>
      <c r="D105" s="21">
        <v>5833.1</v>
      </c>
      <c r="E105" s="21">
        <v>5048.3</v>
      </c>
      <c r="F105" s="21">
        <v>6684.4</v>
      </c>
      <c r="G105" s="21">
        <v>4.2</v>
      </c>
      <c r="H105" s="21">
        <v>3.6</v>
      </c>
      <c r="I105" s="22">
        <v>4.8</v>
      </c>
    </row>
    <row r="106" spans="1:9">
      <c r="A106" s="6" t="s">
        <v>394</v>
      </c>
      <c r="B106" s="55" t="s">
        <v>395</v>
      </c>
      <c r="C106" s="35">
        <v>40301</v>
      </c>
      <c r="D106" s="21">
        <v>1686.2</v>
      </c>
      <c r="E106" s="21">
        <v>1467.1</v>
      </c>
      <c r="F106" s="21">
        <v>1925.6</v>
      </c>
      <c r="G106" s="21">
        <v>4.2</v>
      </c>
      <c r="H106" s="21">
        <v>3.6</v>
      </c>
      <c r="I106" s="22">
        <v>4.8</v>
      </c>
    </row>
    <row r="107" spans="1:9">
      <c r="A107" s="6" t="s">
        <v>532</v>
      </c>
      <c r="B107" s="55" t="s">
        <v>533</v>
      </c>
      <c r="C107" s="35">
        <v>320660</v>
      </c>
      <c r="D107" s="21">
        <v>13357.8</v>
      </c>
      <c r="E107" s="21">
        <v>11342.5</v>
      </c>
      <c r="F107" s="21">
        <v>15564</v>
      </c>
      <c r="G107" s="21">
        <v>4.2</v>
      </c>
      <c r="H107" s="21">
        <v>3.5</v>
      </c>
      <c r="I107" s="22">
        <v>4.9000000000000004</v>
      </c>
    </row>
    <row r="108" spans="1:9">
      <c r="A108" s="6" t="s">
        <v>514</v>
      </c>
      <c r="B108" s="55" t="s">
        <v>515</v>
      </c>
      <c r="C108" s="35">
        <v>101755</v>
      </c>
      <c r="D108" s="21">
        <v>4233.7</v>
      </c>
      <c r="E108" s="21">
        <v>3624.2</v>
      </c>
      <c r="F108" s="21">
        <v>4897.7</v>
      </c>
      <c r="G108" s="21">
        <v>4.2</v>
      </c>
      <c r="H108" s="21">
        <v>3.6</v>
      </c>
      <c r="I108" s="22">
        <v>4.8</v>
      </c>
    </row>
    <row r="109" spans="1:9">
      <c r="A109" s="6" t="s">
        <v>422</v>
      </c>
      <c r="B109" s="55" t="s">
        <v>423</v>
      </c>
      <c r="C109" s="35">
        <v>33440</v>
      </c>
      <c r="D109" s="21">
        <v>1394.8</v>
      </c>
      <c r="E109" s="21">
        <v>1194.3</v>
      </c>
      <c r="F109" s="21">
        <v>1607.8</v>
      </c>
      <c r="G109" s="21">
        <v>4.2</v>
      </c>
      <c r="H109" s="21">
        <v>3.6</v>
      </c>
      <c r="I109" s="22">
        <v>4.8</v>
      </c>
    </row>
    <row r="110" spans="1:9">
      <c r="A110" s="6" t="s">
        <v>478</v>
      </c>
      <c r="B110" s="55" t="s">
        <v>479</v>
      </c>
      <c r="C110" s="35">
        <v>180237</v>
      </c>
      <c r="D110" s="21">
        <v>7482.4</v>
      </c>
      <c r="E110" s="21">
        <v>6473.3</v>
      </c>
      <c r="F110" s="21">
        <v>8563.2000000000007</v>
      </c>
      <c r="G110" s="21">
        <v>4.2</v>
      </c>
      <c r="H110" s="21">
        <v>3.6</v>
      </c>
      <c r="I110" s="22">
        <v>4.8</v>
      </c>
    </row>
    <row r="111" spans="1:9">
      <c r="A111" s="6" t="s">
        <v>562</v>
      </c>
      <c r="B111" s="55" t="s">
        <v>563</v>
      </c>
      <c r="C111" s="35">
        <v>228633</v>
      </c>
      <c r="D111" s="21">
        <v>9582</v>
      </c>
      <c r="E111" s="21">
        <v>8070.9</v>
      </c>
      <c r="F111" s="21">
        <v>11223.8</v>
      </c>
      <c r="G111" s="21">
        <v>4.2</v>
      </c>
      <c r="H111" s="21">
        <v>3.5</v>
      </c>
      <c r="I111" s="22">
        <v>4.9000000000000004</v>
      </c>
    </row>
    <row r="112" spans="1:9">
      <c r="A112" s="6" t="s">
        <v>466</v>
      </c>
      <c r="B112" s="55" t="s">
        <v>467</v>
      </c>
      <c r="C112" s="35">
        <v>36828</v>
      </c>
      <c r="D112" s="21">
        <v>1553.3</v>
      </c>
      <c r="E112" s="21">
        <v>1300.7</v>
      </c>
      <c r="F112" s="21">
        <v>1832.5</v>
      </c>
      <c r="G112" s="21">
        <v>4.2</v>
      </c>
      <c r="H112" s="21">
        <v>3.5</v>
      </c>
      <c r="I112" s="22">
        <v>5</v>
      </c>
    </row>
    <row r="113" spans="1:9">
      <c r="A113" s="6" t="s">
        <v>588</v>
      </c>
      <c r="B113" s="55" t="s">
        <v>589</v>
      </c>
      <c r="C113" s="35">
        <v>67821</v>
      </c>
      <c r="D113" s="21">
        <v>2838.7</v>
      </c>
      <c r="E113" s="21">
        <v>2409.6</v>
      </c>
      <c r="F113" s="21">
        <v>3307</v>
      </c>
      <c r="G113" s="21">
        <v>4.2</v>
      </c>
      <c r="H113" s="21">
        <v>3.6</v>
      </c>
      <c r="I113" s="22">
        <v>4.9000000000000004</v>
      </c>
    </row>
    <row r="114" spans="1:9">
      <c r="A114" s="6" t="s">
        <v>484</v>
      </c>
      <c r="B114" s="55" t="s">
        <v>485</v>
      </c>
      <c r="C114" s="35">
        <v>53154</v>
      </c>
      <c r="D114" s="21">
        <v>2225.4</v>
      </c>
      <c r="E114" s="21">
        <v>1922.7</v>
      </c>
      <c r="F114" s="21">
        <v>2558.6999999999998</v>
      </c>
      <c r="G114" s="21">
        <v>4.2</v>
      </c>
      <c r="H114" s="21">
        <v>3.6</v>
      </c>
      <c r="I114" s="22">
        <v>4.8</v>
      </c>
    </row>
    <row r="115" spans="1:9">
      <c r="A115" s="6" t="s">
        <v>676</v>
      </c>
      <c r="B115" s="55" t="s">
        <v>677</v>
      </c>
      <c r="C115" s="35">
        <v>125253</v>
      </c>
      <c r="D115" s="21">
        <v>5175.3</v>
      </c>
      <c r="E115" s="21">
        <v>4290.3999999999996</v>
      </c>
      <c r="F115" s="21">
        <v>6148.7</v>
      </c>
      <c r="G115" s="21">
        <v>4.0999999999999996</v>
      </c>
      <c r="H115" s="21">
        <v>3.4</v>
      </c>
      <c r="I115" s="22">
        <v>4.9000000000000004</v>
      </c>
    </row>
    <row r="116" spans="1:9">
      <c r="A116" s="6" t="s">
        <v>434</v>
      </c>
      <c r="B116" s="55" t="s">
        <v>435</v>
      </c>
      <c r="C116" s="35">
        <v>46592</v>
      </c>
      <c r="D116" s="21">
        <v>1916.4</v>
      </c>
      <c r="E116" s="21">
        <v>1644.4</v>
      </c>
      <c r="F116" s="21">
        <v>2217.9</v>
      </c>
      <c r="G116" s="21">
        <v>4.0999999999999996</v>
      </c>
      <c r="H116" s="21">
        <v>3.5</v>
      </c>
      <c r="I116" s="22">
        <v>4.8</v>
      </c>
    </row>
    <row r="117" spans="1:9">
      <c r="A117" s="6" t="s">
        <v>544</v>
      </c>
      <c r="B117" s="55" t="s">
        <v>545</v>
      </c>
      <c r="C117" s="35">
        <v>45714</v>
      </c>
      <c r="D117" s="21">
        <v>1875.3</v>
      </c>
      <c r="E117" s="21">
        <v>1611.4</v>
      </c>
      <c r="F117" s="21">
        <v>2156.5</v>
      </c>
      <c r="G117" s="21">
        <v>4.0999999999999996</v>
      </c>
      <c r="H117" s="21">
        <v>3.5</v>
      </c>
      <c r="I117" s="22">
        <v>4.7</v>
      </c>
    </row>
    <row r="118" spans="1:9">
      <c r="A118" s="6" t="s">
        <v>558</v>
      </c>
      <c r="B118" s="55" t="s">
        <v>559</v>
      </c>
      <c r="C118" s="35">
        <v>65886</v>
      </c>
      <c r="D118" s="21">
        <v>2719.6</v>
      </c>
      <c r="E118" s="21">
        <v>2326.1</v>
      </c>
      <c r="F118" s="21">
        <v>3143.2</v>
      </c>
      <c r="G118" s="21">
        <v>4.0999999999999996</v>
      </c>
      <c r="H118" s="21">
        <v>3.5</v>
      </c>
      <c r="I118" s="22">
        <v>4.8</v>
      </c>
    </row>
    <row r="119" spans="1:9">
      <c r="A119" s="6" t="s">
        <v>420</v>
      </c>
      <c r="B119" s="55" t="s">
        <v>421</v>
      </c>
      <c r="C119" s="35">
        <v>63926</v>
      </c>
      <c r="D119" s="21">
        <v>2627.3</v>
      </c>
      <c r="E119" s="21">
        <v>2290.8000000000002</v>
      </c>
      <c r="F119" s="21">
        <v>3000.2</v>
      </c>
      <c r="G119" s="21">
        <v>4.0999999999999996</v>
      </c>
      <c r="H119" s="21">
        <v>3.6</v>
      </c>
      <c r="I119" s="22">
        <v>4.7</v>
      </c>
    </row>
    <row r="120" spans="1:9">
      <c r="A120" s="6" t="s">
        <v>504</v>
      </c>
      <c r="B120" s="55" t="s">
        <v>505</v>
      </c>
      <c r="C120" s="35">
        <v>60301</v>
      </c>
      <c r="D120" s="21">
        <v>2450.1</v>
      </c>
      <c r="E120" s="21">
        <v>2117.3000000000002</v>
      </c>
      <c r="F120" s="21">
        <v>2805</v>
      </c>
      <c r="G120" s="21">
        <v>4.0999999999999996</v>
      </c>
      <c r="H120" s="21">
        <v>3.5</v>
      </c>
      <c r="I120" s="22">
        <v>4.7</v>
      </c>
    </row>
    <row r="121" spans="1:9">
      <c r="A121" s="6" t="s">
        <v>828</v>
      </c>
      <c r="B121" s="55" t="s">
        <v>829</v>
      </c>
      <c r="C121" s="35">
        <v>53854</v>
      </c>
      <c r="D121" s="21">
        <v>2200.1</v>
      </c>
      <c r="E121" s="21">
        <v>1755.3</v>
      </c>
      <c r="F121" s="21">
        <v>2680.6</v>
      </c>
      <c r="G121" s="21">
        <v>4.0999999999999996</v>
      </c>
      <c r="H121" s="21">
        <v>3.3</v>
      </c>
      <c r="I121" s="22">
        <v>5</v>
      </c>
    </row>
    <row r="122" spans="1:9">
      <c r="A122" s="6" t="s">
        <v>508</v>
      </c>
      <c r="B122" s="55" t="s">
        <v>509</v>
      </c>
      <c r="C122" s="35">
        <v>83847</v>
      </c>
      <c r="D122" s="21">
        <v>3477.3</v>
      </c>
      <c r="E122" s="21">
        <v>2982.3</v>
      </c>
      <c r="F122" s="21">
        <v>4018.5</v>
      </c>
      <c r="G122" s="21">
        <v>4.0999999999999996</v>
      </c>
      <c r="H122" s="21">
        <v>3.6</v>
      </c>
      <c r="I122" s="22">
        <v>4.8</v>
      </c>
    </row>
    <row r="123" spans="1:9">
      <c r="A123" s="6" t="s">
        <v>804</v>
      </c>
      <c r="B123" s="55" t="s">
        <v>805</v>
      </c>
      <c r="C123" s="35">
        <v>76039</v>
      </c>
      <c r="D123" s="21">
        <v>3151.5</v>
      </c>
      <c r="E123" s="21">
        <v>2536.1999999999998</v>
      </c>
      <c r="F123" s="21">
        <v>3836.5</v>
      </c>
      <c r="G123" s="21">
        <v>4.0999999999999996</v>
      </c>
      <c r="H123" s="21">
        <v>3.3</v>
      </c>
      <c r="I123" s="22">
        <v>5</v>
      </c>
    </row>
    <row r="124" spans="1:9">
      <c r="A124" s="6" t="s">
        <v>766</v>
      </c>
      <c r="B124" s="55" t="s">
        <v>767</v>
      </c>
      <c r="C124" s="35">
        <v>96046</v>
      </c>
      <c r="D124" s="21">
        <v>3916.7</v>
      </c>
      <c r="E124" s="21">
        <v>3180</v>
      </c>
      <c r="F124" s="21">
        <v>4743.3</v>
      </c>
      <c r="G124" s="21">
        <v>4.0999999999999996</v>
      </c>
      <c r="H124" s="21">
        <v>3.3</v>
      </c>
      <c r="I124" s="22">
        <v>4.9000000000000004</v>
      </c>
    </row>
    <row r="125" spans="1:9">
      <c r="A125" s="6" t="s">
        <v>430</v>
      </c>
      <c r="B125" s="55" t="s">
        <v>431</v>
      </c>
      <c r="C125" s="35">
        <v>65893</v>
      </c>
      <c r="D125" s="21">
        <v>2680.4</v>
      </c>
      <c r="E125" s="21">
        <v>2321.1999999999998</v>
      </c>
      <c r="F125" s="21">
        <v>3061.2</v>
      </c>
      <c r="G125" s="21">
        <v>4.0999999999999996</v>
      </c>
      <c r="H125" s="21">
        <v>3.5</v>
      </c>
      <c r="I125" s="22">
        <v>4.5999999999999996</v>
      </c>
    </row>
    <row r="126" spans="1:9">
      <c r="A126" s="6" t="s">
        <v>552</v>
      </c>
      <c r="B126" s="55" t="s">
        <v>553</v>
      </c>
      <c r="C126" s="35">
        <v>160403</v>
      </c>
      <c r="D126" s="21">
        <v>6440.4</v>
      </c>
      <c r="E126" s="21">
        <v>5424.9</v>
      </c>
      <c r="F126" s="21">
        <v>7528.8</v>
      </c>
      <c r="G126" s="21">
        <v>4</v>
      </c>
      <c r="H126" s="21">
        <v>3.4</v>
      </c>
      <c r="I126" s="22">
        <v>4.7</v>
      </c>
    </row>
    <row r="127" spans="1:9">
      <c r="A127" s="6" t="s">
        <v>468</v>
      </c>
      <c r="B127" s="55" t="s">
        <v>469</v>
      </c>
      <c r="C127" s="35">
        <v>43652</v>
      </c>
      <c r="D127" s="21">
        <v>1742.5</v>
      </c>
      <c r="E127" s="21">
        <v>1496.3</v>
      </c>
      <c r="F127" s="21">
        <v>2007.9</v>
      </c>
      <c r="G127" s="21">
        <v>4</v>
      </c>
      <c r="H127" s="21">
        <v>3.4</v>
      </c>
      <c r="I127" s="22">
        <v>4.5999999999999996</v>
      </c>
    </row>
    <row r="128" spans="1:9">
      <c r="A128" s="6" t="s">
        <v>524</v>
      </c>
      <c r="B128" s="55" t="s">
        <v>525</v>
      </c>
      <c r="C128" s="35">
        <v>46559</v>
      </c>
      <c r="D128" s="21">
        <v>1871.8</v>
      </c>
      <c r="E128" s="21">
        <v>1571.2</v>
      </c>
      <c r="F128" s="21">
        <v>2196.5</v>
      </c>
      <c r="G128" s="21">
        <v>4</v>
      </c>
      <c r="H128" s="21">
        <v>3.4</v>
      </c>
      <c r="I128" s="22">
        <v>4.7</v>
      </c>
    </row>
    <row r="129" spans="1:9">
      <c r="A129" s="6" t="s">
        <v>530</v>
      </c>
      <c r="B129" s="55" t="s">
        <v>531</v>
      </c>
      <c r="C129" s="35">
        <v>47781</v>
      </c>
      <c r="D129" s="21">
        <v>1934.9</v>
      </c>
      <c r="E129" s="21">
        <v>1629.9</v>
      </c>
      <c r="F129" s="21">
        <v>2270</v>
      </c>
      <c r="G129" s="21">
        <v>4</v>
      </c>
      <c r="H129" s="21">
        <v>3.4</v>
      </c>
      <c r="I129" s="22">
        <v>4.8</v>
      </c>
    </row>
    <row r="130" spans="1:9">
      <c r="A130" s="6" t="s">
        <v>598</v>
      </c>
      <c r="B130" s="55" t="s">
        <v>599</v>
      </c>
      <c r="C130" s="35">
        <v>57227</v>
      </c>
      <c r="D130" s="21">
        <v>2306.4</v>
      </c>
      <c r="E130" s="21">
        <v>1960.7</v>
      </c>
      <c r="F130" s="21">
        <v>2680.5</v>
      </c>
      <c r="G130" s="21">
        <v>4</v>
      </c>
      <c r="H130" s="21">
        <v>3.4</v>
      </c>
      <c r="I130" s="22">
        <v>4.7</v>
      </c>
    </row>
    <row r="131" spans="1:9">
      <c r="A131" s="6" t="s">
        <v>512</v>
      </c>
      <c r="B131" s="55" t="s">
        <v>513</v>
      </c>
      <c r="C131" s="35">
        <v>166167</v>
      </c>
      <c r="D131" s="21">
        <v>6614.5</v>
      </c>
      <c r="E131" s="21">
        <v>5731</v>
      </c>
      <c r="F131" s="21">
        <v>7551.6</v>
      </c>
      <c r="G131" s="21">
        <v>4</v>
      </c>
      <c r="H131" s="21">
        <v>3.4</v>
      </c>
      <c r="I131" s="22">
        <v>4.5</v>
      </c>
    </row>
    <row r="132" spans="1:9">
      <c r="A132" s="6" t="s">
        <v>450</v>
      </c>
      <c r="B132" s="55" t="s">
        <v>451</v>
      </c>
      <c r="C132" s="35">
        <v>306195</v>
      </c>
      <c r="D132" s="21">
        <v>12193.5</v>
      </c>
      <c r="E132" s="21">
        <v>10530.4</v>
      </c>
      <c r="F132" s="21">
        <v>14004.4</v>
      </c>
      <c r="G132" s="21">
        <v>4</v>
      </c>
      <c r="H132" s="21">
        <v>3.4</v>
      </c>
      <c r="I132" s="22">
        <v>4.5999999999999996</v>
      </c>
    </row>
    <row r="133" spans="1:9">
      <c r="A133" s="6" t="s">
        <v>480</v>
      </c>
      <c r="B133" s="55" t="s">
        <v>481</v>
      </c>
      <c r="C133" s="35">
        <v>34489</v>
      </c>
      <c r="D133" s="21">
        <v>1371.4</v>
      </c>
      <c r="E133" s="21">
        <v>1139.0999999999999</v>
      </c>
      <c r="F133" s="21">
        <v>1636.8</v>
      </c>
      <c r="G133" s="21">
        <v>4</v>
      </c>
      <c r="H133" s="21">
        <v>3.3</v>
      </c>
      <c r="I133" s="22">
        <v>4.7</v>
      </c>
    </row>
    <row r="134" spans="1:9">
      <c r="A134" s="6" t="s">
        <v>690</v>
      </c>
      <c r="B134" s="55" t="s">
        <v>691</v>
      </c>
      <c r="C134" s="35">
        <v>101541</v>
      </c>
      <c r="D134" s="21">
        <v>3975.8</v>
      </c>
      <c r="E134" s="21">
        <v>3322.9</v>
      </c>
      <c r="F134" s="21">
        <v>4703</v>
      </c>
      <c r="G134" s="21">
        <v>3.9</v>
      </c>
      <c r="H134" s="21">
        <v>3.3</v>
      </c>
      <c r="I134" s="22">
        <v>4.5999999999999996</v>
      </c>
    </row>
    <row r="135" spans="1:9">
      <c r="A135" s="6" t="s">
        <v>632</v>
      </c>
      <c r="B135" s="55" t="s">
        <v>633</v>
      </c>
      <c r="C135" s="35">
        <v>95858</v>
      </c>
      <c r="D135" s="21">
        <v>3776.4</v>
      </c>
      <c r="E135" s="21">
        <v>3074.1</v>
      </c>
      <c r="F135" s="21">
        <v>4531.5</v>
      </c>
      <c r="G135" s="21">
        <v>3.9</v>
      </c>
      <c r="H135" s="21">
        <v>3.2</v>
      </c>
      <c r="I135" s="22">
        <v>4.7</v>
      </c>
    </row>
    <row r="136" spans="1:9">
      <c r="A136" s="6" t="s">
        <v>706</v>
      </c>
      <c r="B136" s="55" t="s">
        <v>707</v>
      </c>
      <c r="C136" s="35">
        <v>104723</v>
      </c>
      <c r="D136" s="21">
        <v>4117.3</v>
      </c>
      <c r="E136" s="21">
        <v>3375.9</v>
      </c>
      <c r="F136" s="21">
        <v>4982.8999999999996</v>
      </c>
      <c r="G136" s="21">
        <v>3.9</v>
      </c>
      <c r="H136" s="21">
        <v>3.2</v>
      </c>
      <c r="I136" s="22">
        <v>4.8</v>
      </c>
    </row>
    <row r="137" spans="1:9">
      <c r="A137" s="6" t="s">
        <v>560</v>
      </c>
      <c r="B137" s="55" t="s">
        <v>561</v>
      </c>
      <c r="C137" s="35">
        <v>55156</v>
      </c>
      <c r="D137" s="21">
        <v>2137.9</v>
      </c>
      <c r="E137" s="21">
        <v>1841.7</v>
      </c>
      <c r="F137" s="21">
        <v>2462.4</v>
      </c>
      <c r="G137" s="21">
        <v>3.9</v>
      </c>
      <c r="H137" s="21">
        <v>3.3</v>
      </c>
      <c r="I137" s="22">
        <v>4.5</v>
      </c>
    </row>
    <row r="138" spans="1:9">
      <c r="A138" s="6" t="s">
        <v>454</v>
      </c>
      <c r="B138" s="55" t="s">
        <v>455</v>
      </c>
      <c r="C138" s="35">
        <v>33328</v>
      </c>
      <c r="D138" s="21">
        <v>1276.9000000000001</v>
      </c>
      <c r="E138" s="21">
        <v>1075.0999999999999</v>
      </c>
      <c r="F138" s="21">
        <v>1480.1</v>
      </c>
      <c r="G138" s="21">
        <v>3.8</v>
      </c>
      <c r="H138" s="21">
        <v>3.2</v>
      </c>
      <c r="I138" s="22">
        <v>4.4000000000000004</v>
      </c>
    </row>
    <row r="139" spans="1:9">
      <c r="A139" s="6" t="s">
        <v>592</v>
      </c>
      <c r="B139" s="55" t="s">
        <v>593</v>
      </c>
      <c r="C139" s="35">
        <v>64539</v>
      </c>
      <c r="D139" s="21">
        <v>2453.5</v>
      </c>
      <c r="E139" s="21">
        <v>2114.3000000000002</v>
      </c>
      <c r="F139" s="21">
        <v>2821.6</v>
      </c>
      <c r="G139" s="21">
        <v>3.8</v>
      </c>
      <c r="H139" s="21">
        <v>3.3</v>
      </c>
      <c r="I139" s="22">
        <v>4.4000000000000004</v>
      </c>
    </row>
    <row r="140" spans="1:9">
      <c r="A140" s="6" t="s">
        <v>522</v>
      </c>
      <c r="B140" s="55" t="s">
        <v>523</v>
      </c>
      <c r="C140" s="35">
        <v>82356</v>
      </c>
      <c r="D140" s="21">
        <v>3125.4</v>
      </c>
      <c r="E140" s="21">
        <v>2717.8</v>
      </c>
      <c r="F140" s="21">
        <v>3561.6</v>
      </c>
      <c r="G140" s="21">
        <v>3.8</v>
      </c>
      <c r="H140" s="21">
        <v>3.3</v>
      </c>
      <c r="I140" s="22">
        <v>4.3</v>
      </c>
    </row>
    <row r="141" spans="1:9">
      <c r="A141" s="6" t="s">
        <v>650</v>
      </c>
      <c r="B141" s="55" t="s">
        <v>651</v>
      </c>
      <c r="C141" s="35">
        <v>158172</v>
      </c>
      <c r="D141" s="21">
        <v>5953</v>
      </c>
      <c r="E141" s="21">
        <v>5061.5</v>
      </c>
      <c r="F141" s="21">
        <v>6903.4</v>
      </c>
      <c r="G141" s="21">
        <v>3.8</v>
      </c>
      <c r="H141" s="21">
        <v>3.2</v>
      </c>
      <c r="I141" s="22">
        <v>4.4000000000000004</v>
      </c>
    </row>
    <row r="142" spans="1:9">
      <c r="A142" s="6" t="s">
        <v>528</v>
      </c>
      <c r="B142" s="55" t="s">
        <v>529</v>
      </c>
      <c r="C142" s="35">
        <v>58522</v>
      </c>
      <c r="D142" s="21">
        <v>2247</v>
      </c>
      <c r="E142" s="21">
        <v>1934</v>
      </c>
      <c r="F142" s="21">
        <v>2566.8000000000002</v>
      </c>
      <c r="G142" s="21">
        <v>3.8</v>
      </c>
      <c r="H142" s="21">
        <v>3.3</v>
      </c>
      <c r="I142" s="22">
        <v>4.4000000000000004</v>
      </c>
    </row>
    <row r="143" spans="1:9">
      <c r="A143" s="6" t="s">
        <v>542</v>
      </c>
      <c r="B143" s="55" t="s">
        <v>543</v>
      </c>
      <c r="C143" s="35">
        <v>64279</v>
      </c>
      <c r="D143" s="21">
        <v>2422.3000000000002</v>
      </c>
      <c r="E143" s="21">
        <v>2054.8000000000002</v>
      </c>
      <c r="F143" s="21">
        <v>2818.4</v>
      </c>
      <c r="G143" s="21">
        <v>3.8</v>
      </c>
      <c r="H143" s="21">
        <v>3.2</v>
      </c>
      <c r="I143" s="22">
        <v>4.4000000000000004</v>
      </c>
    </row>
    <row r="144" spans="1:9">
      <c r="A144" s="6" t="s">
        <v>566</v>
      </c>
      <c r="B144" s="55" t="s">
        <v>567</v>
      </c>
      <c r="C144" s="35">
        <v>54971</v>
      </c>
      <c r="D144" s="21">
        <v>2102.1</v>
      </c>
      <c r="E144" s="21">
        <v>1809.2</v>
      </c>
      <c r="F144" s="21">
        <v>2422.6999999999998</v>
      </c>
      <c r="G144" s="21">
        <v>3.8</v>
      </c>
      <c r="H144" s="21">
        <v>3.3</v>
      </c>
      <c r="I144" s="22">
        <v>4.4000000000000004</v>
      </c>
    </row>
    <row r="145" spans="1:9">
      <c r="A145" s="6" t="s">
        <v>498</v>
      </c>
      <c r="B145" s="55" t="s">
        <v>499</v>
      </c>
      <c r="C145" s="35">
        <v>103528</v>
      </c>
      <c r="D145" s="21">
        <v>3951.3</v>
      </c>
      <c r="E145" s="21">
        <v>3373</v>
      </c>
      <c r="F145" s="21">
        <v>4595.3</v>
      </c>
      <c r="G145" s="21">
        <v>3.8</v>
      </c>
      <c r="H145" s="21">
        <v>3.3</v>
      </c>
      <c r="I145" s="22">
        <v>4.4000000000000004</v>
      </c>
    </row>
    <row r="146" spans="1:9">
      <c r="A146" s="6" t="s">
        <v>776</v>
      </c>
      <c r="B146" s="55" t="s">
        <v>777</v>
      </c>
      <c r="C146" s="35">
        <v>101635</v>
      </c>
      <c r="D146" s="21">
        <v>3846.4</v>
      </c>
      <c r="E146" s="21">
        <v>3145.8</v>
      </c>
      <c r="F146" s="21">
        <v>4658</v>
      </c>
      <c r="G146" s="21">
        <v>3.8</v>
      </c>
      <c r="H146" s="21">
        <v>3.1</v>
      </c>
      <c r="I146" s="22">
        <v>4.5999999999999996</v>
      </c>
    </row>
    <row r="147" spans="1:9">
      <c r="A147" s="6" t="s">
        <v>624</v>
      </c>
      <c r="B147" s="55" t="s">
        <v>625</v>
      </c>
      <c r="C147" s="35">
        <v>179408</v>
      </c>
      <c r="D147" s="21">
        <v>6759.5</v>
      </c>
      <c r="E147" s="21">
        <v>5744.4</v>
      </c>
      <c r="F147" s="21">
        <v>7929.3</v>
      </c>
      <c r="G147" s="21">
        <v>3.8</v>
      </c>
      <c r="H147" s="21">
        <v>3.2</v>
      </c>
      <c r="I147" s="22">
        <v>4.4000000000000004</v>
      </c>
    </row>
    <row r="148" spans="1:9">
      <c r="A148" s="6" t="s">
        <v>760</v>
      </c>
      <c r="B148" s="55" t="s">
        <v>761</v>
      </c>
      <c r="C148" s="35">
        <v>99726</v>
      </c>
      <c r="D148" s="21">
        <v>3787.8</v>
      </c>
      <c r="E148" s="21">
        <v>3093.6</v>
      </c>
      <c r="F148" s="21">
        <v>4591.8</v>
      </c>
      <c r="G148" s="21">
        <v>3.8</v>
      </c>
      <c r="H148" s="21">
        <v>3.1</v>
      </c>
      <c r="I148" s="22">
        <v>4.5999999999999996</v>
      </c>
    </row>
    <row r="149" spans="1:9">
      <c r="A149" s="6" t="s">
        <v>392</v>
      </c>
      <c r="B149" s="55" t="s">
        <v>393</v>
      </c>
      <c r="C149" s="35">
        <v>76884</v>
      </c>
      <c r="D149" s="21">
        <v>2900.9</v>
      </c>
      <c r="E149" s="21">
        <v>2492.3000000000002</v>
      </c>
      <c r="F149" s="21">
        <v>3334.6</v>
      </c>
      <c r="G149" s="21">
        <v>3.8</v>
      </c>
      <c r="H149" s="21">
        <v>3.2</v>
      </c>
      <c r="I149" s="22">
        <v>4.3</v>
      </c>
    </row>
    <row r="150" spans="1:9">
      <c r="A150" s="6" t="s">
        <v>536</v>
      </c>
      <c r="B150" s="55" t="s">
        <v>537</v>
      </c>
      <c r="C150" s="35">
        <v>85907</v>
      </c>
      <c r="D150" s="21">
        <v>3262.1</v>
      </c>
      <c r="E150" s="21">
        <v>2777.5</v>
      </c>
      <c r="F150" s="21">
        <v>3792.8</v>
      </c>
      <c r="G150" s="21">
        <v>3.8</v>
      </c>
      <c r="H150" s="21">
        <v>3.2</v>
      </c>
      <c r="I150" s="22">
        <v>4.4000000000000004</v>
      </c>
    </row>
    <row r="151" spans="1:9">
      <c r="A151" s="6" t="s">
        <v>612</v>
      </c>
      <c r="B151" s="55" t="s">
        <v>613</v>
      </c>
      <c r="C151" s="35">
        <v>66587</v>
      </c>
      <c r="D151" s="21">
        <v>2454.6999999999998</v>
      </c>
      <c r="E151" s="21">
        <v>2114</v>
      </c>
      <c r="F151" s="21">
        <v>2828.9</v>
      </c>
      <c r="G151" s="21">
        <v>3.7</v>
      </c>
      <c r="H151" s="21">
        <v>3.2</v>
      </c>
      <c r="I151" s="22">
        <v>4.2</v>
      </c>
    </row>
    <row r="152" spans="1:9">
      <c r="A152" s="6" t="s">
        <v>540</v>
      </c>
      <c r="B152" s="55" t="s">
        <v>541</v>
      </c>
      <c r="C152" s="35">
        <v>190917</v>
      </c>
      <c r="D152" s="21">
        <v>7027</v>
      </c>
      <c r="E152" s="21">
        <v>6071.4</v>
      </c>
      <c r="F152" s="21">
        <v>8028.7</v>
      </c>
      <c r="G152" s="21">
        <v>3.7</v>
      </c>
      <c r="H152" s="21">
        <v>3.2</v>
      </c>
      <c r="I152" s="22">
        <v>4.2</v>
      </c>
    </row>
    <row r="153" spans="1:9">
      <c r="A153" s="6" t="s">
        <v>472</v>
      </c>
      <c r="B153" s="55" t="s">
        <v>473</v>
      </c>
      <c r="C153" s="35">
        <v>224580</v>
      </c>
      <c r="D153" s="21">
        <v>8234.2999999999993</v>
      </c>
      <c r="E153" s="21">
        <v>7080.6</v>
      </c>
      <c r="F153" s="21">
        <v>9524.7999999999993</v>
      </c>
      <c r="G153" s="21">
        <v>3.7</v>
      </c>
      <c r="H153" s="21">
        <v>3.2</v>
      </c>
      <c r="I153" s="22">
        <v>4.2</v>
      </c>
    </row>
    <row r="154" spans="1:9">
      <c r="A154" s="6" t="s">
        <v>774</v>
      </c>
      <c r="B154" s="55" t="s">
        <v>775</v>
      </c>
      <c r="C154" s="35">
        <v>142241</v>
      </c>
      <c r="D154" s="21">
        <v>5206.2</v>
      </c>
      <c r="E154" s="21">
        <v>4317.1000000000004</v>
      </c>
      <c r="F154" s="21">
        <v>6165.1</v>
      </c>
      <c r="G154" s="21">
        <v>3.7</v>
      </c>
      <c r="H154" s="21">
        <v>3</v>
      </c>
      <c r="I154" s="22">
        <v>4.3</v>
      </c>
    </row>
    <row r="155" spans="1:9">
      <c r="A155" s="6" t="s">
        <v>526</v>
      </c>
      <c r="B155" s="55" t="s">
        <v>527</v>
      </c>
      <c r="C155" s="35">
        <v>195659</v>
      </c>
      <c r="D155" s="21">
        <v>7176</v>
      </c>
      <c r="E155" s="21">
        <v>6160.5</v>
      </c>
      <c r="F155" s="21">
        <v>8251</v>
      </c>
      <c r="G155" s="21">
        <v>3.7</v>
      </c>
      <c r="H155" s="21">
        <v>3.1</v>
      </c>
      <c r="I155" s="22">
        <v>4.2</v>
      </c>
    </row>
    <row r="156" spans="1:9">
      <c r="A156" s="6" t="s">
        <v>438</v>
      </c>
      <c r="B156" s="55" t="s">
        <v>439</v>
      </c>
      <c r="C156" s="35">
        <v>55698</v>
      </c>
      <c r="D156" s="21">
        <v>2052.5</v>
      </c>
      <c r="E156" s="21">
        <v>1741.7</v>
      </c>
      <c r="F156" s="21">
        <v>2368.1999999999998</v>
      </c>
      <c r="G156" s="21">
        <v>3.7</v>
      </c>
      <c r="H156" s="21">
        <v>3.1</v>
      </c>
      <c r="I156" s="22">
        <v>4.3</v>
      </c>
    </row>
    <row r="157" spans="1:9">
      <c r="A157" s="6" t="s">
        <v>548</v>
      </c>
      <c r="B157" s="55" t="s">
        <v>549</v>
      </c>
      <c r="C157" s="35">
        <v>138743</v>
      </c>
      <c r="D157" s="21">
        <v>5095.6000000000004</v>
      </c>
      <c r="E157" s="21">
        <v>4418.7</v>
      </c>
      <c r="F157" s="21">
        <v>5843.2</v>
      </c>
      <c r="G157" s="21">
        <v>3.7</v>
      </c>
      <c r="H157" s="21">
        <v>3.2</v>
      </c>
      <c r="I157" s="22">
        <v>4.2</v>
      </c>
    </row>
    <row r="158" spans="1:9">
      <c r="A158" s="6" t="s">
        <v>610</v>
      </c>
      <c r="B158" s="55" t="s">
        <v>611</v>
      </c>
      <c r="C158" s="35">
        <v>103069</v>
      </c>
      <c r="D158" s="21">
        <v>3832.2</v>
      </c>
      <c r="E158" s="21">
        <v>3286.3</v>
      </c>
      <c r="F158" s="21">
        <v>4412</v>
      </c>
      <c r="G158" s="21">
        <v>3.7</v>
      </c>
      <c r="H158" s="21">
        <v>3.2</v>
      </c>
      <c r="I158" s="22">
        <v>4.3</v>
      </c>
    </row>
    <row r="159" spans="1:9">
      <c r="A159" s="6" t="s">
        <v>520</v>
      </c>
      <c r="B159" s="55" t="s">
        <v>521</v>
      </c>
      <c r="C159" s="35">
        <v>126116</v>
      </c>
      <c r="D159" s="21">
        <v>4679.7</v>
      </c>
      <c r="E159" s="21">
        <v>4054.9</v>
      </c>
      <c r="F159" s="21">
        <v>5378.5</v>
      </c>
      <c r="G159" s="21">
        <v>3.7</v>
      </c>
      <c r="H159" s="21">
        <v>3.2</v>
      </c>
      <c r="I159" s="22">
        <v>4.3</v>
      </c>
    </row>
    <row r="160" spans="1:9">
      <c r="A160" s="6" t="s">
        <v>486</v>
      </c>
      <c r="B160" s="55" t="s">
        <v>487</v>
      </c>
      <c r="C160" s="35">
        <v>56996</v>
      </c>
      <c r="D160" s="21">
        <v>2119</v>
      </c>
      <c r="E160" s="21">
        <v>1827.9</v>
      </c>
      <c r="F160" s="21">
        <v>2434.9</v>
      </c>
      <c r="G160" s="21">
        <v>3.7</v>
      </c>
      <c r="H160" s="21">
        <v>3.2</v>
      </c>
      <c r="I160" s="22">
        <v>4.3</v>
      </c>
    </row>
    <row r="161" spans="1:9">
      <c r="A161" s="6" t="s">
        <v>538</v>
      </c>
      <c r="B161" s="55" t="s">
        <v>539</v>
      </c>
      <c r="C161" s="35">
        <v>73473</v>
      </c>
      <c r="D161" s="21">
        <v>2687.8</v>
      </c>
      <c r="E161" s="21">
        <v>2310.6999999999998</v>
      </c>
      <c r="F161" s="21">
        <v>3106.7</v>
      </c>
      <c r="G161" s="21">
        <v>3.7</v>
      </c>
      <c r="H161" s="21">
        <v>3.1</v>
      </c>
      <c r="I161" s="22">
        <v>4.2</v>
      </c>
    </row>
    <row r="162" spans="1:9">
      <c r="A162" s="6" t="s">
        <v>490</v>
      </c>
      <c r="B162" s="55" t="s">
        <v>491</v>
      </c>
      <c r="C162" s="35">
        <v>52937</v>
      </c>
      <c r="D162" s="21">
        <v>1912.3</v>
      </c>
      <c r="E162" s="21">
        <v>1606.4</v>
      </c>
      <c r="F162" s="21">
        <v>2244.1</v>
      </c>
      <c r="G162" s="21">
        <v>3.6</v>
      </c>
      <c r="H162" s="21">
        <v>3</v>
      </c>
      <c r="I162" s="22">
        <v>4.2</v>
      </c>
    </row>
    <row r="163" spans="1:9">
      <c r="A163" s="6" t="s">
        <v>702</v>
      </c>
      <c r="B163" s="55" t="s">
        <v>703</v>
      </c>
      <c r="C163" s="35">
        <v>77649</v>
      </c>
      <c r="D163" s="21">
        <v>2830</v>
      </c>
      <c r="E163" s="21">
        <v>2349.4</v>
      </c>
      <c r="F163" s="21">
        <v>3413.2</v>
      </c>
      <c r="G163" s="21">
        <v>3.6</v>
      </c>
      <c r="H163" s="21">
        <v>3</v>
      </c>
      <c r="I163" s="22">
        <v>4.4000000000000004</v>
      </c>
    </row>
    <row r="164" spans="1:9">
      <c r="A164" s="6" t="s">
        <v>578</v>
      </c>
      <c r="B164" s="55" t="s">
        <v>579</v>
      </c>
      <c r="C164" s="35">
        <v>74915</v>
      </c>
      <c r="D164" s="21">
        <v>2694.7</v>
      </c>
      <c r="E164" s="21">
        <v>2314.1999999999998</v>
      </c>
      <c r="F164" s="21">
        <v>3117.7</v>
      </c>
      <c r="G164" s="21">
        <v>3.6</v>
      </c>
      <c r="H164" s="21">
        <v>3.1</v>
      </c>
      <c r="I164" s="22">
        <v>4.2</v>
      </c>
    </row>
    <row r="165" spans="1:9">
      <c r="A165" s="6" t="s">
        <v>652</v>
      </c>
      <c r="B165" s="55" t="s">
        <v>653</v>
      </c>
      <c r="C165" s="35">
        <v>46333</v>
      </c>
      <c r="D165" s="21">
        <v>1670.1</v>
      </c>
      <c r="E165" s="21">
        <v>1438.1</v>
      </c>
      <c r="F165" s="21">
        <v>1927.7</v>
      </c>
      <c r="G165" s="21">
        <v>3.6</v>
      </c>
      <c r="H165" s="21">
        <v>3.1</v>
      </c>
      <c r="I165" s="22">
        <v>4.2</v>
      </c>
    </row>
    <row r="166" spans="1:9">
      <c r="A166" s="6" t="s">
        <v>568</v>
      </c>
      <c r="B166" s="55" t="s">
        <v>569</v>
      </c>
      <c r="C166" s="35">
        <v>49070</v>
      </c>
      <c r="D166" s="21">
        <v>1777.9</v>
      </c>
      <c r="E166" s="21">
        <v>1524.5</v>
      </c>
      <c r="F166" s="21">
        <v>2060.1999999999998</v>
      </c>
      <c r="G166" s="21">
        <v>3.6</v>
      </c>
      <c r="H166" s="21">
        <v>3.1</v>
      </c>
      <c r="I166" s="22">
        <v>4.2</v>
      </c>
    </row>
    <row r="167" spans="1:9">
      <c r="A167" s="6" t="s">
        <v>734</v>
      </c>
      <c r="B167" s="55" t="s">
        <v>735</v>
      </c>
      <c r="C167" s="35">
        <v>67904</v>
      </c>
      <c r="D167" s="21">
        <v>2462.9</v>
      </c>
      <c r="E167" s="21">
        <v>1996</v>
      </c>
      <c r="F167" s="21">
        <v>3019.7</v>
      </c>
      <c r="G167" s="21">
        <v>3.6</v>
      </c>
      <c r="H167" s="21">
        <v>2.9</v>
      </c>
      <c r="I167" s="22">
        <v>4.4000000000000004</v>
      </c>
    </row>
    <row r="168" spans="1:9">
      <c r="A168" s="6" t="s">
        <v>602</v>
      </c>
      <c r="B168" s="55" t="s">
        <v>603</v>
      </c>
      <c r="C168" s="35">
        <v>83106</v>
      </c>
      <c r="D168" s="21">
        <v>2979.1</v>
      </c>
      <c r="E168" s="21">
        <v>2551.8000000000002</v>
      </c>
      <c r="F168" s="21">
        <v>3446.8</v>
      </c>
      <c r="G168" s="21">
        <v>3.6</v>
      </c>
      <c r="H168" s="21">
        <v>3.1</v>
      </c>
      <c r="I168" s="22">
        <v>4.0999999999999996</v>
      </c>
    </row>
    <row r="169" spans="1:9">
      <c r="A169" s="6" t="s">
        <v>570</v>
      </c>
      <c r="B169" s="55" t="s">
        <v>571</v>
      </c>
      <c r="C169" s="35">
        <v>44713</v>
      </c>
      <c r="D169" s="21">
        <v>1622.5</v>
      </c>
      <c r="E169" s="21">
        <v>1361.3</v>
      </c>
      <c r="F169" s="21">
        <v>1914.3</v>
      </c>
      <c r="G169" s="21">
        <v>3.6</v>
      </c>
      <c r="H169" s="21">
        <v>3</v>
      </c>
      <c r="I169" s="22">
        <v>4.3</v>
      </c>
    </row>
    <row r="170" spans="1:9">
      <c r="A170" s="6" t="s">
        <v>384</v>
      </c>
      <c r="B170" s="55" t="s">
        <v>385</v>
      </c>
      <c r="C170" s="35">
        <v>102360</v>
      </c>
      <c r="D170" s="21">
        <v>3729.5</v>
      </c>
      <c r="E170" s="21">
        <v>3152.2</v>
      </c>
      <c r="F170" s="21">
        <v>4348.6000000000004</v>
      </c>
      <c r="G170" s="21">
        <v>3.6</v>
      </c>
      <c r="H170" s="21">
        <v>3.1</v>
      </c>
      <c r="I170" s="22">
        <v>4.2</v>
      </c>
    </row>
    <row r="171" spans="1:9">
      <c r="A171" s="6" t="s">
        <v>518</v>
      </c>
      <c r="B171" s="55" t="s">
        <v>519</v>
      </c>
      <c r="C171" s="35">
        <v>53672</v>
      </c>
      <c r="D171" s="21">
        <v>1937.8</v>
      </c>
      <c r="E171" s="21">
        <v>1640</v>
      </c>
      <c r="F171" s="21">
        <v>2236.4</v>
      </c>
      <c r="G171" s="21">
        <v>3.6</v>
      </c>
      <c r="H171" s="21">
        <v>3.1</v>
      </c>
      <c r="I171" s="22">
        <v>4.2</v>
      </c>
    </row>
    <row r="172" spans="1:9">
      <c r="A172" s="6" t="s">
        <v>646</v>
      </c>
      <c r="B172" s="55" t="s">
        <v>647</v>
      </c>
      <c r="C172" s="35">
        <v>101305</v>
      </c>
      <c r="D172" s="21">
        <v>3642.7</v>
      </c>
      <c r="E172" s="21">
        <v>3097.9</v>
      </c>
      <c r="F172" s="21">
        <v>4247.8</v>
      </c>
      <c r="G172" s="21">
        <v>3.6</v>
      </c>
      <c r="H172" s="21">
        <v>3.1</v>
      </c>
      <c r="I172" s="22">
        <v>4.2</v>
      </c>
    </row>
    <row r="173" spans="1:9">
      <c r="A173" s="6" t="s">
        <v>482</v>
      </c>
      <c r="B173" s="55" t="s">
        <v>483</v>
      </c>
      <c r="C173" s="35">
        <v>59711</v>
      </c>
      <c r="D173" s="21">
        <v>2172.8000000000002</v>
      </c>
      <c r="E173" s="21">
        <v>1870.2</v>
      </c>
      <c r="F173" s="21">
        <v>2512.4</v>
      </c>
      <c r="G173" s="21">
        <v>3.6</v>
      </c>
      <c r="H173" s="21">
        <v>3.1</v>
      </c>
      <c r="I173" s="22">
        <v>4.2</v>
      </c>
    </row>
    <row r="174" spans="1:9">
      <c r="A174" s="6" t="s">
        <v>590</v>
      </c>
      <c r="B174" s="55" t="s">
        <v>591</v>
      </c>
      <c r="C174" s="35">
        <v>46159</v>
      </c>
      <c r="D174" s="21">
        <v>1676.8</v>
      </c>
      <c r="E174" s="21">
        <v>1446.2</v>
      </c>
      <c r="F174" s="21">
        <v>1914.3</v>
      </c>
      <c r="G174" s="21">
        <v>3.6</v>
      </c>
      <c r="H174" s="21">
        <v>3.1</v>
      </c>
      <c r="I174" s="22">
        <v>4.0999999999999996</v>
      </c>
    </row>
    <row r="175" spans="1:9">
      <c r="A175" s="6" t="s">
        <v>640</v>
      </c>
      <c r="B175" s="55" t="s">
        <v>641</v>
      </c>
      <c r="C175" s="35">
        <v>84696</v>
      </c>
      <c r="D175" s="21">
        <v>2935.9</v>
      </c>
      <c r="E175" s="21">
        <v>2513.5</v>
      </c>
      <c r="F175" s="21">
        <v>3394.1</v>
      </c>
      <c r="G175" s="21">
        <v>3.5</v>
      </c>
      <c r="H175" s="21">
        <v>3</v>
      </c>
      <c r="I175" s="22">
        <v>4</v>
      </c>
    </row>
    <row r="176" spans="1:9">
      <c r="A176" s="6" t="s">
        <v>730</v>
      </c>
      <c r="B176" s="55" t="s">
        <v>731</v>
      </c>
      <c r="C176" s="35">
        <v>113363</v>
      </c>
      <c r="D176" s="21">
        <v>4024.3</v>
      </c>
      <c r="E176" s="21">
        <v>3395.6</v>
      </c>
      <c r="F176" s="21">
        <v>4721</v>
      </c>
      <c r="G176" s="21">
        <v>3.5</v>
      </c>
      <c r="H176" s="21">
        <v>3</v>
      </c>
      <c r="I176" s="22">
        <v>4.2</v>
      </c>
    </row>
    <row r="177" spans="1:9">
      <c r="A177" s="6" t="s">
        <v>842</v>
      </c>
      <c r="B177" s="55" t="s">
        <v>843</v>
      </c>
      <c r="C177" s="35">
        <v>110194</v>
      </c>
      <c r="D177" s="21">
        <v>3899.5</v>
      </c>
      <c r="E177" s="21">
        <v>3182.7</v>
      </c>
      <c r="F177" s="21">
        <v>4681.7</v>
      </c>
      <c r="G177" s="21">
        <v>3.5</v>
      </c>
      <c r="H177" s="21">
        <v>2.9</v>
      </c>
      <c r="I177" s="22">
        <v>4.2</v>
      </c>
    </row>
    <row r="178" spans="1:9">
      <c r="A178" s="6" t="s">
        <v>736</v>
      </c>
      <c r="B178" s="55" t="s">
        <v>737</v>
      </c>
      <c r="C178" s="35">
        <v>37364</v>
      </c>
      <c r="D178" s="21">
        <v>1290</v>
      </c>
      <c r="E178" s="21">
        <v>1072.5999999999999</v>
      </c>
      <c r="F178" s="21">
        <v>1552.3</v>
      </c>
      <c r="G178" s="21">
        <v>3.5</v>
      </c>
      <c r="H178" s="21">
        <v>2.9</v>
      </c>
      <c r="I178" s="22">
        <v>4.2</v>
      </c>
    </row>
    <row r="179" spans="1:9">
      <c r="A179" s="6" t="s">
        <v>502</v>
      </c>
      <c r="B179" s="55" t="s">
        <v>503</v>
      </c>
      <c r="C179" s="35">
        <v>58677</v>
      </c>
      <c r="D179" s="21">
        <v>2072</v>
      </c>
      <c r="E179" s="21">
        <v>1709.9</v>
      </c>
      <c r="F179" s="21">
        <v>2486</v>
      </c>
      <c r="G179" s="21">
        <v>3.5</v>
      </c>
      <c r="H179" s="21">
        <v>2.9</v>
      </c>
      <c r="I179" s="22">
        <v>4.2</v>
      </c>
    </row>
    <row r="180" spans="1:9">
      <c r="A180" s="6" t="s">
        <v>780</v>
      </c>
      <c r="B180" s="55" t="s">
        <v>781</v>
      </c>
      <c r="C180" s="35">
        <v>61926</v>
      </c>
      <c r="D180" s="21">
        <v>2144.9</v>
      </c>
      <c r="E180" s="21">
        <v>1817.6</v>
      </c>
      <c r="F180" s="21">
        <v>2511.8000000000002</v>
      </c>
      <c r="G180" s="21">
        <v>3.5</v>
      </c>
      <c r="H180" s="21">
        <v>2.9</v>
      </c>
      <c r="I180" s="22">
        <v>4.0999999999999996</v>
      </c>
    </row>
    <row r="181" spans="1:9">
      <c r="A181" s="6" t="s">
        <v>574</v>
      </c>
      <c r="B181" s="55" t="s">
        <v>575</v>
      </c>
      <c r="C181" s="35">
        <v>76492</v>
      </c>
      <c r="D181" s="21">
        <v>2655.5</v>
      </c>
      <c r="E181" s="21">
        <v>2232.8000000000002</v>
      </c>
      <c r="F181" s="21">
        <v>3114.4</v>
      </c>
      <c r="G181" s="21">
        <v>3.5</v>
      </c>
      <c r="H181" s="21">
        <v>2.9</v>
      </c>
      <c r="I181" s="22">
        <v>4.0999999999999996</v>
      </c>
    </row>
    <row r="182" spans="1:9">
      <c r="A182" s="6" t="s">
        <v>722</v>
      </c>
      <c r="B182" s="55" t="s">
        <v>723</v>
      </c>
      <c r="C182" s="35">
        <v>106697</v>
      </c>
      <c r="D182" s="21">
        <v>3576.6</v>
      </c>
      <c r="E182" s="21">
        <v>3025.4</v>
      </c>
      <c r="F182" s="21">
        <v>4166.1000000000004</v>
      </c>
      <c r="G182" s="21">
        <v>3.4</v>
      </c>
      <c r="H182" s="21">
        <v>2.8</v>
      </c>
      <c r="I182" s="22">
        <v>3.9</v>
      </c>
    </row>
    <row r="183" spans="1:9">
      <c r="A183" s="6" t="s">
        <v>630</v>
      </c>
      <c r="B183" s="55" t="s">
        <v>631</v>
      </c>
      <c r="C183" s="35">
        <v>114572</v>
      </c>
      <c r="D183" s="21">
        <v>3851.5</v>
      </c>
      <c r="E183" s="21">
        <v>3313.6</v>
      </c>
      <c r="F183" s="21">
        <v>4433.7</v>
      </c>
      <c r="G183" s="21">
        <v>3.4</v>
      </c>
      <c r="H183" s="21">
        <v>2.9</v>
      </c>
      <c r="I183" s="22">
        <v>3.9</v>
      </c>
    </row>
    <row r="184" spans="1:9">
      <c r="A184" s="6" t="s">
        <v>594</v>
      </c>
      <c r="B184" s="55" t="s">
        <v>595</v>
      </c>
      <c r="C184" s="35">
        <v>178497</v>
      </c>
      <c r="D184" s="21">
        <v>6121.6</v>
      </c>
      <c r="E184" s="21">
        <v>5269.4</v>
      </c>
      <c r="F184" s="21">
        <v>7034.6</v>
      </c>
      <c r="G184" s="21">
        <v>3.4</v>
      </c>
      <c r="H184" s="21">
        <v>3</v>
      </c>
      <c r="I184" s="22">
        <v>3.9</v>
      </c>
    </row>
    <row r="185" spans="1:9">
      <c r="A185" s="6" t="s">
        <v>496</v>
      </c>
      <c r="B185" s="55" t="s">
        <v>497</v>
      </c>
      <c r="C185" s="35">
        <v>69383</v>
      </c>
      <c r="D185" s="21">
        <v>2372.8000000000002</v>
      </c>
      <c r="E185" s="21">
        <v>1975.8</v>
      </c>
      <c r="F185" s="21">
        <v>2804.2</v>
      </c>
      <c r="G185" s="21">
        <v>3.4</v>
      </c>
      <c r="H185" s="21">
        <v>2.8</v>
      </c>
      <c r="I185" s="22">
        <v>4</v>
      </c>
    </row>
    <row r="186" spans="1:9">
      <c r="A186" s="6" t="s">
        <v>596</v>
      </c>
      <c r="B186" s="55" t="s">
        <v>597</v>
      </c>
      <c r="C186" s="35">
        <v>58470</v>
      </c>
      <c r="D186" s="21">
        <v>1995.3</v>
      </c>
      <c r="E186" s="21">
        <v>1713.6</v>
      </c>
      <c r="F186" s="21">
        <v>2295</v>
      </c>
      <c r="G186" s="21">
        <v>3.4</v>
      </c>
      <c r="H186" s="21">
        <v>2.9</v>
      </c>
      <c r="I186" s="22">
        <v>3.9</v>
      </c>
    </row>
    <row r="187" spans="1:9">
      <c r="A187" s="6" t="s">
        <v>584</v>
      </c>
      <c r="B187" s="55" t="s">
        <v>585</v>
      </c>
      <c r="C187" s="35">
        <v>51728</v>
      </c>
      <c r="D187" s="21">
        <v>1772.3</v>
      </c>
      <c r="E187" s="21">
        <v>1524</v>
      </c>
      <c r="F187" s="21">
        <v>2031.1</v>
      </c>
      <c r="G187" s="21">
        <v>3.4</v>
      </c>
      <c r="H187" s="21">
        <v>2.9</v>
      </c>
      <c r="I187" s="22">
        <v>3.9</v>
      </c>
    </row>
    <row r="188" spans="1:9">
      <c r="A188" s="6" t="s">
        <v>616</v>
      </c>
      <c r="B188" s="55" t="s">
        <v>617</v>
      </c>
      <c r="C188" s="35">
        <v>58085</v>
      </c>
      <c r="D188" s="21">
        <v>1990.6</v>
      </c>
      <c r="E188" s="21">
        <v>1687.1</v>
      </c>
      <c r="F188" s="21">
        <v>2318.4</v>
      </c>
      <c r="G188" s="21">
        <v>3.4</v>
      </c>
      <c r="H188" s="21">
        <v>2.9</v>
      </c>
      <c r="I188" s="22">
        <v>4</v>
      </c>
    </row>
    <row r="189" spans="1:9">
      <c r="A189" s="6" t="s">
        <v>834</v>
      </c>
      <c r="B189" s="55" t="s">
        <v>835</v>
      </c>
      <c r="C189" s="35">
        <v>119635</v>
      </c>
      <c r="D189" s="21">
        <v>4043</v>
      </c>
      <c r="E189" s="21">
        <v>3357.4</v>
      </c>
      <c r="F189" s="21">
        <v>4817.3999999999996</v>
      </c>
      <c r="G189" s="21">
        <v>3.4</v>
      </c>
      <c r="H189" s="21">
        <v>2.8</v>
      </c>
      <c r="I189" s="22">
        <v>4</v>
      </c>
    </row>
    <row r="190" spans="1:9">
      <c r="A190" s="6" t="s">
        <v>586</v>
      </c>
      <c r="B190" s="55" t="s">
        <v>587</v>
      </c>
      <c r="C190" s="35">
        <v>61299</v>
      </c>
      <c r="D190" s="21">
        <v>2071.6999999999998</v>
      </c>
      <c r="E190" s="21">
        <v>1744.8</v>
      </c>
      <c r="F190" s="21">
        <v>2433.8000000000002</v>
      </c>
      <c r="G190" s="21">
        <v>3.4</v>
      </c>
      <c r="H190" s="21">
        <v>2.8</v>
      </c>
      <c r="I190" s="22">
        <v>4</v>
      </c>
    </row>
    <row r="191" spans="1:9">
      <c r="A191" s="6" t="s">
        <v>758</v>
      </c>
      <c r="B191" s="55" t="s">
        <v>759</v>
      </c>
      <c r="C191" s="35">
        <v>118437</v>
      </c>
      <c r="D191" s="21">
        <v>4050.9</v>
      </c>
      <c r="E191" s="21">
        <v>3442.8</v>
      </c>
      <c r="F191" s="21">
        <v>4680.8</v>
      </c>
      <c r="G191" s="21">
        <v>3.4</v>
      </c>
      <c r="H191" s="21">
        <v>2.9</v>
      </c>
      <c r="I191" s="22">
        <v>4</v>
      </c>
    </row>
    <row r="192" spans="1:9">
      <c r="A192" s="6" t="s">
        <v>618</v>
      </c>
      <c r="B192" s="55" t="s">
        <v>619</v>
      </c>
      <c r="C192" s="35">
        <v>103846</v>
      </c>
      <c r="D192" s="21">
        <v>3516.5</v>
      </c>
      <c r="E192" s="21">
        <v>2988</v>
      </c>
      <c r="F192" s="21">
        <v>4095.8</v>
      </c>
      <c r="G192" s="21">
        <v>3.4</v>
      </c>
      <c r="H192" s="21">
        <v>2.9</v>
      </c>
      <c r="I192" s="22">
        <v>3.9</v>
      </c>
    </row>
    <row r="193" spans="1:9">
      <c r="A193" s="6" t="s">
        <v>694</v>
      </c>
      <c r="B193" s="55" t="s">
        <v>695</v>
      </c>
      <c r="C193" s="35">
        <v>56872</v>
      </c>
      <c r="D193" s="21">
        <v>1905.8</v>
      </c>
      <c r="E193" s="21">
        <v>1611</v>
      </c>
      <c r="F193" s="21">
        <v>2231.3000000000002</v>
      </c>
      <c r="G193" s="21">
        <v>3.4</v>
      </c>
      <c r="H193" s="21">
        <v>2.8</v>
      </c>
      <c r="I193" s="22">
        <v>3.9</v>
      </c>
    </row>
    <row r="194" spans="1:9">
      <c r="A194" s="6" t="s">
        <v>534</v>
      </c>
      <c r="B194" s="55" t="s">
        <v>535</v>
      </c>
      <c r="C194" s="35">
        <v>60812</v>
      </c>
      <c r="D194" s="21">
        <v>2081.1999999999998</v>
      </c>
      <c r="E194" s="21">
        <v>1750.8</v>
      </c>
      <c r="F194" s="21">
        <v>2427.5</v>
      </c>
      <c r="G194" s="21">
        <v>3.4</v>
      </c>
      <c r="H194" s="21">
        <v>2.9</v>
      </c>
      <c r="I194" s="22">
        <v>4</v>
      </c>
    </row>
    <row r="195" spans="1:9">
      <c r="A195" s="6" t="s">
        <v>674</v>
      </c>
      <c r="B195" s="55" t="s">
        <v>675</v>
      </c>
      <c r="C195" s="35">
        <v>189174</v>
      </c>
      <c r="D195" s="21">
        <v>6409</v>
      </c>
      <c r="E195" s="21">
        <v>5474.7</v>
      </c>
      <c r="F195" s="21">
        <v>7391.1</v>
      </c>
      <c r="G195" s="21">
        <v>3.4</v>
      </c>
      <c r="H195" s="21">
        <v>2.9</v>
      </c>
      <c r="I195" s="22">
        <v>3.9</v>
      </c>
    </row>
    <row r="196" spans="1:9">
      <c r="A196" s="6" t="s">
        <v>726</v>
      </c>
      <c r="B196" s="55" t="s">
        <v>727</v>
      </c>
      <c r="C196" s="35">
        <v>63589</v>
      </c>
      <c r="D196" s="21">
        <v>2077.6999999999998</v>
      </c>
      <c r="E196" s="21">
        <v>1736.2</v>
      </c>
      <c r="F196" s="21">
        <v>2468.1999999999998</v>
      </c>
      <c r="G196" s="21">
        <v>3.3</v>
      </c>
      <c r="H196" s="21">
        <v>2.7</v>
      </c>
      <c r="I196" s="22">
        <v>3.9</v>
      </c>
    </row>
    <row r="197" spans="1:9">
      <c r="A197" s="6" t="s">
        <v>692</v>
      </c>
      <c r="B197" s="55" t="s">
        <v>693</v>
      </c>
      <c r="C197" s="35">
        <v>48009</v>
      </c>
      <c r="D197" s="21">
        <v>1561.9</v>
      </c>
      <c r="E197" s="21">
        <v>1324.7</v>
      </c>
      <c r="F197" s="21">
        <v>1816.7</v>
      </c>
      <c r="G197" s="21">
        <v>3.3</v>
      </c>
      <c r="H197" s="21">
        <v>2.8</v>
      </c>
      <c r="I197" s="22">
        <v>3.8</v>
      </c>
    </row>
    <row r="198" spans="1:9">
      <c r="A198" s="6" t="s">
        <v>636</v>
      </c>
      <c r="B198" s="55" t="s">
        <v>637</v>
      </c>
      <c r="C198" s="35">
        <v>47177</v>
      </c>
      <c r="D198" s="21">
        <v>1574.2</v>
      </c>
      <c r="E198" s="21">
        <v>1318.1</v>
      </c>
      <c r="F198" s="21">
        <v>1865.1</v>
      </c>
      <c r="G198" s="21">
        <v>3.3</v>
      </c>
      <c r="H198" s="21">
        <v>2.8</v>
      </c>
      <c r="I198" s="22">
        <v>4</v>
      </c>
    </row>
    <row r="199" spans="1:9">
      <c r="A199" s="6" t="s">
        <v>604</v>
      </c>
      <c r="B199" s="55" t="s">
        <v>605</v>
      </c>
      <c r="C199" s="35">
        <v>113365</v>
      </c>
      <c r="D199" s="21">
        <v>3765.3</v>
      </c>
      <c r="E199" s="21">
        <v>3203.8</v>
      </c>
      <c r="F199" s="21">
        <v>4353.2</v>
      </c>
      <c r="G199" s="21">
        <v>3.3</v>
      </c>
      <c r="H199" s="21">
        <v>2.8</v>
      </c>
      <c r="I199" s="22">
        <v>3.8</v>
      </c>
    </row>
    <row r="200" spans="1:9">
      <c r="A200" s="6" t="s">
        <v>718</v>
      </c>
      <c r="B200" s="55" t="s">
        <v>719</v>
      </c>
      <c r="C200" s="35">
        <v>52659</v>
      </c>
      <c r="D200" s="21">
        <v>1726.3</v>
      </c>
      <c r="E200" s="21">
        <v>1445.3</v>
      </c>
      <c r="F200" s="21">
        <v>2017.8</v>
      </c>
      <c r="G200" s="21">
        <v>3.3</v>
      </c>
      <c r="H200" s="21">
        <v>2.7</v>
      </c>
      <c r="I200" s="22">
        <v>3.8</v>
      </c>
    </row>
    <row r="201" spans="1:9">
      <c r="A201" s="6" t="s">
        <v>666</v>
      </c>
      <c r="B201" s="55" t="s">
        <v>667</v>
      </c>
      <c r="C201" s="35">
        <v>41713</v>
      </c>
      <c r="D201" s="21">
        <v>1370.9</v>
      </c>
      <c r="E201" s="21">
        <v>1158.8</v>
      </c>
      <c r="F201" s="21">
        <v>1594.3</v>
      </c>
      <c r="G201" s="21">
        <v>3.3</v>
      </c>
      <c r="H201" s="21">
        <v>2.8</v>
      </c>
      <c r="I201" s="22">
        <v>3.8</v>
      </c>
    </row>
    <row r="202" spans="1:9">
      <c r="A202" s="6" t="s">
        <v>642</v>
      </c>
      <c r="B202" s="55" t="s">
        <v>643</v>
      </c>
      <c r="C202" s="35">
        <v>53463</v>
      </c>
      <c r="D202" s="21">
        <v>1741.3</v>
      </c>
      <c r="E202" s="21">
        <v>1473.4</v>
      </c>
      <c r="F202" s="21">
        <v>2031.1</v>
      </c>
      <c r="G202" s="21">
        <v>3.3</v>
      </c>
      <c r="H202" s="21">
        <v>2.8</v>
      </c>
      <c r="I202" s="22">
        <v>3.8</v>
      </c>
    </row>
    <row r="203" spans="1:9">
      <c r="A203" s="6" t="s">
        <v>516</v>
      </c>
      <c r="B203" s="55" t="s">
        <v>517</v>
      </c>
      <c r="C203" s="35">
        <v>52531</v>
      </c>
      <c r="D203" s="21">
        <v>1750.1</v>
      </c>
      <c r="E203" s="21">
        <v>1453</v>
      </c>
      <c r="F203" s="21">
        <v>2087.4</v>
      </c>
      <c r="G203" s="21">
        <v>3.3</v>
      </c>
      <c r="H203" s="21">
        <v>2.8</v>
      </c>
      <c r="I203" s="22">
        <v>4</v>
      </c>
    </row>
    <row r="204" spans="1:9">
      <c r="A204" s="6" t="s">
        <v>614</v>
      </c>
      <c r="B204" s="55" t="s">
        <v>615</v>
      </c>
      <c r="C204" s="35">
        <v>73733</v>
      </c>
      <c r="D204" s="21">
        <v>2334.9</v>
      </c>
      <c r="E204" s="21">
        <v>1937.3</v>
      </c>
      <c r="F204" s="21">
        <v>2765.2</v>
      </c>
      <c r="G204" s="21">
        <v>3.2</v>
      </c>
      <c r="H204" s="21">
        <v>2.6</v>
      </c>
      <c r="I204" s="22">
        <v>3.8</v>
      </c>
    </row>
    <row r="205" spans="1:9">
      <c r="A205" s="6" t="s">
        <v>678</v>
      </c>
      <c r="B205" s="55" t="s">
        <v>679</v>
      </c>
      <c r="C205" s="35">
        <v>53595</v>
      </c>
      <c r="D205" s="21">
        <v>1731.4</v>
      </c>
      <c r="E205" s="21">
        <v>1463.3</v>
      </c>
      <c r="F205" s="21">
        <v>2019.1</v>
      </c>
      <c r="G205" s="21">
        <v>3.2</v>
      </c>
      <c r="H205" s="21">
        <v>2.7</v>
      </c>
      <c r="I205" s="22">
        <v>3.8</v>
      </c>
    </row>
    <row r="206" spans="1:9">
      <c r="A206" s="6" t="s">
        <v>704</v>
      </c>
      <c r="B206" s="55" t="s">
        <v>705</v>
      </c>
      <c r="C206" s="35">
        <v>74916</v>
      </c>
      <c r="D206" s="21">
        <v>2363.1</v>
      </c>
      <c r="E206" s="21">
        <v>1993.4</v>
      </c>
      <c r="F206" s="21">
        <v>2782</v>
      </c>
      <c r="G206" s="21">
        <v>3.2</v>
      </c>
      <c r="H206" s="21">
        <v>2.7</v>
      </c>
      <c r="I206" s="22">
        <v>3.7</v>
      </c>
    </row>
    <row r="207" spans="1:9">
      <c r="A207" s="6" t="s">
        <v>656</v>
      </c>
      <c r="B207" s="55" t="s">
        <v>657</v>
      </c>
      <c r="C207" s="35">
        <v>57928</v>
      </c>
      <c r="D207" s="21">
        <v>1832.8</v>
      </c>
      <c r="E207" s="21">
        <v>1528.9</v>
      </c>
      <c r="F207" s="21">
        <v>2147.6999999999998</v>
      </c>
      <c r="G207" s="21">
        <v>3.2</v>
      </c>
      <c r="H207" s="21">
        <v>2.6</v>
      </c>
      <c r="I207" s="22">
        <v>3.7</v>
      </c>
    </row>
    <row r="208" spans="1:9">
      <c r="A208" s="6" t="s">
        <v>572</v>
      </c>
      <c r="B208" s="55" t="s">
        <v>573</v>
      </c>
      <c r="C208" s="35">
        <v>62821</v>
      </c>
      <c r="D208" s="21">
        <v>1998.6</v>
      </c>
      <c r="E208" s="21">
        <v>1668</v>
      </c>
      <c r="F208" s="21">
        <v>2338.9</v>
      </c>
      <c r="G208" s="21">
        <v>3.2</v>
      </c>
      <c r="H208" s="21">
        <v>2.7</v>
      </c>
      <c r="I208" s="22">
        <v>3.7</v>
      </c>
    </row>
    <row r="209" spans="1:9">
      <c r="A209" s="6" t="s">
        <v>606</v>
      </c>
      <c r="B209" s="55" t="s">
        <v>607</v>
      </c>
      <c r="C209" s="35">
        <v>342820</v>
      </c>
      <c r="D209" s="21">
        <v>11021.6</v>
      </c>
      <c r="E209" s="21">
        <v>9437</v>
      </c>
      <c r="F209" s="21">
        <v>12743.5</v>
      </c>
      <c r="G209" s="21">
        <v>3.2</v>
      </c>
      <c r="H209" s="21">
        <v>2.8</v>
      </c>
      <c r="I209" s="22">
        <v>3.7</v>
      </c>
    </row>
    <row r="210" spans="1:9">
      <c r="A210" s="6" t="s">
        <v>710</v>
      </c>
      <c r="B210" s="55" t="s">
        <v>711</v>
      </c>
      <c r="C210" s="35">
        <v>52648</v>
      </c>
      <c r="D210" s="21">
        <v>1666</v>
      </c>
      <c r="E210" s="21">
        <v>1409.4</v>
      </c>
      <c r="F210" s="21">
        <v>1958.2</v>
      </c>
      <c r="G210" s="21">
        <v>3.2</v>
      </c>
      <c r="H210" s="21">
        <v>2.7</v>
      </c>
      <c r="I210" s="22">
        <v>3.7</v>
      </c>
    </row>
    <row r="211" spans="1:9">
      <c r="A211" s="6" t="s">
        <v>644</v>
      </c>
      <c r="B211" s="55" t="s">
        <v>645</v>
      </c>
      <c r="C211" s="35">
        <v>75600</v>
      </c>
      <c r="D211" s="21">
        <v>2396.1999999999998</v>
      </c>
      <c r="E211" s="21">
        <v>2011.4</v>
      </c>
      <c r="F211" s="21">
        <v>2809.6</v>
      </c>
      <c r="G211" s="21">
        <v>3.2</v>
      </c>
      <c r="H211" s="21">
        <v>2.7</v>
      </c>
      <c r="I211" s="22">
        <v>3.7</v>
      </c>
    </row>
    <row r="212" spans="1:9">
      <c r="A212" s="6" t="s">
        <v>670</v>
      </c>
      <c r="B212" s="55" t="s">
        <v>671</v>
      </c>
      <c r="C212" s="35">
        <v>71156</v>
      </c>
      <c r="D212" s="21">
        <v>2256.6999999999998</v>
      </c>
      <c r="E212" s="21">
        <v>1908.6</v>
      </c>
      <c r="F212" s="21">
        <v>2628.4</v>
      </c>
      <c r="G212" s="21">
        <v>3.2</v>
      </c>
      <c r="H212" s="21">
        <v>2.7</v>
      </c>
      <c r="I212" s="22">
        <v>3.7</v>
      </c>
    </row>
    <row r="213" spans="1:9">
      <c r="A213" s="6" t="s">
        <v>786</v>
      </c>
      <c r="B213" s="55" t="s">
        <v>787</v>
      </c>
      <c r="C213" s="35">
        <v>77614</v>
      </c>
      <c r="D213" s="21">
        <v>2482.1999999999998</v>
      </c>
      <c r="E213" s="21">
        <v>2079.3000000000002</v>
      </c>
      <c r="F213" s="21">
        <v>2918</v>
      </c>
      <c r="G213" s="21">
        <v>3.2</v>
      </c>
      <c r="H213" s="21">
        <v>2.7</v>
      </c>
      <c r="I213" s="22">
        <v>3.8</v>
      </c>
    </row>
    <row r="214" spans="1:9">
      <c r="A214" s="6" t="s">
        <v>628</v>
      </c>
      <c r="B214" s="55" t="s">
        <v>629</v>
      </c>
      <c r="C214" s="35">
        <v>260663</v>
      </c>
      <c r="D214" s="21">
        <v>8225.5</v>
      </c>
      <c r="E214" s="21">
        <v>6987.8</v>
      </c>
      <c r="F214" s="21">
        <v>9566</v>
      </c>
      <c r="G214" s="21">
        <v>3.2</v>
      </c>
      <c r="H214" s="21">
        <v>2.7</v>
      </c>
      <c r="I214" s="22">
        <v>3.7</v>
      </c>
    </row>
    <row r="215" spans="1:9">
      <c r="A215" s="6" t="s">
        <v>714</v>
      </c>
      <c r="B215" s="55" t="s">
        <v>715</v>
      </c>
      <c r="C215" s="35">
        <v>73954</v>
      </c>
      <c r="D215" s="21">
        <v>2256.5</v>
      </c>
      <c r="E215" s="21">
        <v>1899.8</v>
      </c>
      <c r="F215" s="21">
        <v>2624.7</v>
      </c>
      <c r="G215" s="21">
        <v>3.1</v>
      </c>
      <c r="H215" s="21">
        <v>2.6</v>
      </c>
      <c r="I215" s="22">
        <v>3.5</v>
      </c>
    </row>
    <row r="216" spans="1:9">
      <c r="A216" s="6" t="s">
        <v>680</v>
      </c>
      <c r="B216" s="55" t="s">
        <v>681</v>
      </c>
      <c r="C216" s="35">
        <v>209490</v>
      </c>
      <c r="D216" s="21">
        <v>6434.2</v>
      </c>
      <c r="E216" s="21">
        <v>5433.3</v>
      </c>
      <c r="F216" s="21">
        <v>7509.3</v>
      </c>
      <c r="G216" s="21">
        <v>3.1</v>
      </c>
      <c r="H216" s="21">
        <v>2.6</v>
      </c>
      <c r="I216" s="22">
        <v>3.6</v>
      </c>
    </row>
    <row r="217" spans="1:9">
      <c r="A217" s="6" t="s">
        <v>564</v>
      </c>
      <c r="B217" s="55" t="s">
        <v>565</v>
      </c>
      <c r="C217" s="35">
        <v>89038</v>
      </c>
      <c r="D217" s="21">
        <v>2784.7</v>
      </c>
      <c r="E217" s="21">
        <v>2328.9</v>
      </c>
      <c r="F217" s="21">
        <v>3275.9</v>
      </c>
      <c r="G217" s="21">
        <v>3.1</v>
      </c>
      <c r="H217" s="21">
        <v>2.6</v>
      </c>
      <c r="I217" s="22">
        <v>3.7</v>
      </c>
    </row>
    <row r="218" spans="1:9">
      <c r="A218" s="6" t="s">
        <v>658</v>
      </c>
      <c r="B218" s="55" t="s">
        <v>659</v>
      </c>
      <c r="C218" s="35">
        <v>1218</v>
      </c>
      <c r="D218" s="21">
        <v>37.5</v>
      </c>
      <c r="E218" s="21">
        <v>27.2</v>
      </c>
      <c r="F218" s="21">
        <v>48.6</v>
      </c>
      <c r="G218" s="21">
        <v>3.1</v>
      </c>
      <c r="H218" s="21">
        <v>2.2000000000000002</v>
      </c>
      <c r="I218" s="22">
        <v>4</v>
      </c>
    </row>
    <row r="219" spans="1:9">
      <c r="A219" s="6" t="s">
        <v>708</v>
      </c>
      <c r="B219" s="55" t="s">
        <v>709</v>
      </c>
      <c r="C219" s="35">
        <v>27415</v>
      </c>
      <c r="D219" s="21">
        <v>856.6</v>
      </c>
      <c r="E219" s="21">
        <v>706.8</v>
      </c>
      <c r="F219" s="21">
        <v>1020.7</v>
      </c>
      <c r="G219" s="21">
        <v>3.1</v>
      </c>
      <c r="H219" s="21">
        <v>2.6</v>
      </c>
      <c r="I219" s="22">
        <v>3.7</v>
      </c>
    </row>
    <row r="220" spans="1:9">
      <c r="A220" s="6" t="s">
        <v>854</v>
      </c>
      <c r="B220" s="55" t="s">
        <v>855</v>
      </c>
      <c r="C220" s="35">
        <v>113985</v>
      </c>
      <c r="D220" s="21">
        <v>3515.8</v>
      </c>
      <c r="E220" s="21">
        <v>2926.5</v>
      </c>
      <c r="F220" s="21">
        <v>4184.3</v>
      </c>
      <c r="G220" s="21">
        <v>3.1</v>
      </c>
      <c r="H220" s="21">
        <v>2.6</v>
      </c>
      <c r="I220" s="22">
        <v>3.7</v>
      </c>
    </row>
    <row r="221" spans="1:9">
      <c r="A221" s="6" t="s">
        <v>762</v>
      </c>
      <c r="B221" s="55" t="s">
        <v>763</v>
      </c>
      <c r="C221" s="35">
        <v>46915</v>
      </c>
      <c r="D221" s="21">
        <v>1468.1</v>
      </c>
      <c r="E221" s="21">
        <v>1227.8</v>
      </c>
      <c r="F221" s="21">
        <v>1716.6</v>
      </c>
      <c r="G221" s="21">
        <v>3.1</v>
      </c>
      <c r="H221" s="21">
        <v>2.6</v>
      </c>
      <c r="I221" s="22">
        <v>3.7</v>
      </c>
    </row>
    <row r="222" spans="1:9">
      <c r="A222" s="6" t="s">
        <v>698</v>
      </c>
      <c r="B222" s="55" t="s">
        <v>699</v>
      </c>
      <c r="C222" s="35">
        <v>48462</v>
      </c>
      <c r="D222" s="21">
        <v>1499.8</v>
      </c>
      <c r="E222" s="21">
        <v>1247.3</v>
      </c>
      <c r="F222" s="21">
        <v>1786.5</v>
      </c>
      <c r="G222" s="21">
        <v>3.1</v>
      </c>
      <c r="H222" s="21">
        <v>2.6</v>
      </c>
      <c r="I222" s="22">
        <v>3.7</v>
      </c>
    </row>
    <row r="223" spans="1:9">
      <c r="A223" s="6" t="s">
        <v>720</v>
      </c>
      <c r="B223" s="55" t="s">
        <v>721</v>
      </c>
      <c r="C223" s="35">
        <v>63263</v>
      </c>
      <c r="D223" s="21">
        <v>1941.7</v>
      </c>
      <c r="E223" s="21">
        <v>1632.4</v>
      </c>
      <c r="F223" s="21">
        <v>2269.3000000000002</v>
      </c>
      <c r="G223" s="21">
        <v>3.1</v>
      </c>
      <c r="H223" s="21">
        <v>2.6</v>
      </c>
      <c r="I223" s="22">
        <v>3.6</v>
      </c>
    </row>
    <row r="224" spans="1:9">
      <c r="A224" s="6" t="s">
        <v>744</v>
      </c>
      <c r="B224" s="55" t="s">
        <v>745</v>
      </c>
      <c r="C224" s="35">
        <v>104556</v>
      </c>
      <c r="D224" s="21">
        <v>3217.6</v>
      </c>
      <c r="E224" s="21">
        <v>2733.3</v>
      </c>
      <c r="F224" s="21">
        <v>3738.6</v>
      </c>
      <c r="G224" s="21">
        <v>3.1</v>
      </c>
      <c r="H224" s="21">
        <v>2.6</v>
      </c>
      <c r="I224" s="22">
        <v>3.6</v>
      </c>
    </row>
    <row r="225" spans="1:9">
      <c r="A225" s="6" t="s">
        <v>700</v>
      </c>
      <c r="B225" s="55" t="s">
        <v>701</v>
      </c>
      <c r="C225" s="35">
        <v>85407</v>
      </c>
      <c r="D225" s="21">
        <v>2551.5</v>
      </c>
      <c r="E225" s="21">
        <v>2128</v>
      </c>
      <c r="F225" s="21">
        <v>2996.9</v>
      </c>
      <c r="G225" s="21">
        <v>3</v>
      </c>
      <c r="H225" s="21">
        <v>2.5</v>
      </c>
      <c r="I225" s="22">
        <v>3.5</v>
      </c>
    </row>
    <row r="226" spans="1:9">
      <c r="A226" s="6" t="s">
        <v>648</v>
      </c>
      <c r="B226" s="55" t="s">
        <v>649</v>
      </c>
      <c r="C226" s="35">
        <v>137921</v>
      </c>
      <c r="D226" s="21">
        <v>4166.6000000000004</v>
      </c>
      <c r="E226" s="21">
        <v>3450.3</v>
      </c>
      <c r="F226" s="21">
        <v>4938.7</v>
      </c>
      <c r="G226" s="21">
        <v>3</v>
      </c>
      <c r="H226" s="21">
        <v>2.5</v>
      </c>
      <c r="I226" s="22">
        <v>3.6</v>
      </c>
    </row>
    <row r="227" spans="1:9">
      <c r="A227" s="6" t="s">
        <v>754</v>
      </c>
      <c r="B227" s="55" t="s">
        <v>755</v>
      </c>
      <c r="C227" s="35">
        <v>81787</v>
      </c>
      <c r="D227" s="21">
        <v>2465.6999999999998</v>
      </c>
      <c r="E227" s="21">
        <v>2050.4</v>
      </c>
      <c r="F227" s="21">
        <v>2902.5</v>
      </c>
      <c r="G227" s="21">
        <v>3</v>
      </c>
      <c r="H227" s="21">
        <v>2.5</v>
      </c>
      <c r="I227" s="22">
        <v>3.5</v>
      </c>
    </row>
    <row r="228" spans="1:9">
      <c r="A228" s="6" t="s">
        <v>716</v>
      </c>
      <c r="B228" s="55" t="s">
        <v>717</v>
      </c>
      <c r="C228" s="35">
        <v>70141</v>
      </c>
      <c r="D228" s="21">
        <v>2075</v>
      </c>
      <c r="E228" s="21">
        <v>1743.3</v>
      </c>
      <c r="F228" s="21">
        <v>2444.3000000000002</v>
      </c>
      <c r="G228" s="21">
        <v>3</v>
      </c>
      <c r="H228" s="21">
        <v>2.5</v>
      </c>
      <c r="I228" s="22">
        <v>3.5</v>
      </c>
    </row>
    <row r="229" spans="1:9">
      <c r="A229" s="6" t="s">
        <v>654</v>
      </c>
      <c r="B229" s="55" t="s">
        <v>655</v>
      </c>
      <c r="C229" s="35">
        <v>49580</v>
      </c>
      <c r="D229" s="21">
        <v>1491.8</v>
      </c>
      <c r="E229" s="21">
        <v>1248.5999999999999</v>
      </c>
      <c r="F229" s="21">
        <v>1752.3</v>
      </c>
      <c r="G229" s="21">
        <v>3</v>
      </c>
      <c r="H229" s="21">
        <v>2.5</v>
      </c>
      <c r="I229" s="22">
        <v>3.5</v>
      </c>
    </row>
    <row r="230" spans="1:9">
      <c r="A230" s="6" t="s">
        <v>682</v>
      </c>
      <c r="B230" s="55" t="s">
        <v>683</v>
      </c>
      <c r="C230" s="35">
        <v>89542</v>
      </c>
      <c r="D230" s="21">
        <v>2668</v>
      </c>
      <c r="E230" s="21">
        <v>2227.4</v>
      </c>
      <c r="F230" s="21">
        <v>3159.7</v>
      </c>
      <c r="G230" s="21">
        <v>3</v>
      </c>
      <c r="H230" s="21">
        <v>2.5</v>
      </c>
      <c r="I230" s="22">
        <v>3.5</v>
      </c>
    </row>
    <row r="231" spans="1:9">
      <c r="A231" s="6" t="s">
        <v>622</v>
      </c>
      <c r="B231" s="55" t="s">
        <v>623</v>
      </c>
      <c r="C231" s="35">
        <v>56909</v>
      </c>
      <c r="D231" s="21">
        <v>1707.9</v>
      </c>
      <c r="E231" s="21">
        <v>1438.4</v>
      </c>
      <c r="F231" s="21">
        <v>2004.4</v>
      </c>
      <c r="G231" s="21">
        <v>3</v>
      </c>
      <c r="H231" s="21">
        <v>2.5</v>
      </c>
      <c r="I231" s="22">
        <v>3.5</v>
      </c>
    </row>
    <row r="232" spans="1:9">
      <c r="A232" s="6" t="s">
        <v>662</v>
      </c>
      <c r="B232" s="55" t="s">
        <v>663</v>
      </c>
      <c r="C232" s="35">
        <v>28493</v>
      </c>
      <c r="D232" s="21">
        <v>868.9</v>
      </c>
      <c r="E232" s="21">
        <v>720.4</v>
      </c>
      <c r="F232" s="21">
        <v>1025.3</v>
      </c>
      <c r="G232" s="21">
        <v>3</v>
      </c>
      <c r="H232" s="21">
        <v>2.5</v>
      </c>
      <c r="I232" s="22">
        <v>3.6</v>
      </c>
    </row>
    <row r="233" spans="1:9">
      <c r="A233" s="6" t="s">
        <v>672</v>
      </c>
      <c r="B233" s="55" t="s">
        <v>673</v>
      </c>
      <c r="C233" s="35">
        <v>77652</v>
      </c>
      <c r="D233" s="21">
        <v>2295.9</v>
      </c>
      <c r="E233" s="21">
        <v>1898.9</v>
      </c>
      <c r="F233" s="21">
        <v>2709.6</v>
      </c>
      <c r="G233" s="21">
        <v>3</v>
      </c>
      <c r="H233" s="21">
        <v>2.4</v>
      </c>
      <c r="I233" s="22">
        <v>3.5</v>
      </c>
    </row>
    <row r="234" spans="1:9">
      <c r="A234" s="6" t="s">
        <v>638</v>
      </c>
      <c r="B234" s="55" t="s">
        <v>639</v>
      </c>
      <c r="C234" s="35">
        <v>65985</v>
      </c>
      <c r="D234" s="21">
        <v>1980.6</v>
      </c>
      <c r="E234" s="21">
        <v>1641.2</v>
      </c>
      <c r="F234" s="21">
        <v>2329.5</v>
      </c>
      <c r="G234" s="21">
        <v>3</v>
      </c>
      <c r="H234" s="21">
        <v>2.5</v>
      </c>
      <c r="I234" s="22">
        <v>3.5</v>
      </c>
    </row>
    <row r="235" spans="1:9">
      <c r="A235" s="6" t="s">
        <v>848</v>
      </c>
      <c r="B235" s="55" t="s">
        <v>849</v>
      </c>
      <c r="C235" s="35">
        <v>39269</v>
      </c>
      <c r="D235" s="21">
        <v>1188.5999999999999</v>
      </c>
      <c r="E235" s="21">
        <v>996.5</v>
      </c>
      <c r="F235" s="21">
        <v>1399.3</v>
      </c>
      <c r="G235" s="21">
        <v>3</v>
      </c>
      <c r="H235" s="21">
        <v>2.5</v>
      </c>
      <c r="I235" s="22">
        <v>3.6</v>
      </c>
    </row>
    <row r="236" spans="1:9">
      <c r="A236" s="6" t="s">
        <v>626</v>
      </c>
      <c r="B236" s="55" t="s">
        <v>627</v>
      </c>
      <c r="C236" s="35">
        <v>91441</v>
      </c>
      <c r="D236" s="21">
        <v>2776.5</v>
      </c>
      <c r="E236" s="21">
        <v>2331.1</v>
      </c>
      <c r="F236" s="21">
        <v>3277.9</v>
      </c>
      <c r="G236" s="21">
        <v>3</v>
      </c>
      <c r="H236" s="21">
        <v>2.5</v>
      </c>
      <c r="I236" s="22">
        <v>3.6</v>
      </c>
    </row>
    <row r="237" spans="1:9">
      <c r="A237" s="6" t="s">
        <v>746</v>
      </c>
      <c r="B237" s="55" t="s">
        <v>747</v>
      </c>
      <c r="C237" s="35">
        <v>49414</v>
      </c>
      <c r="D237" s="21">
        <v>1496</v>
      </c>
      <c r="E237" s="21">
        <v>1262.8</v>
      </c>
      <c r="F237" s="21">
        <v>1751.4</v>
      </c>
      <c r="G237" s="21">
        <v>3</v>
      </c>
      <c r="H237" s="21">
        <v>2.6</v>
      </c>
      <c r="I237" s="22">
        <v>3.5</v>
      </c>
    </row>
    <row r="238" spans="1:9">
      <c r="A238" s="6" t="s">
        <v>808</v>
      </c>
      <c r="B238" s="55" t="s">
        <v>809</v>
      </c>
      <c r="C238" s="35">
        <v>160094</v>
      </c>
      <c r="D238" s="21">
        <v>4693</v>
      </c>
      <c r="E238" s="21">
        <v>3941.8</v>
      </c>
      <c r="F238" s="21">
        <v>5504.6</v>
      </c>
      <c r="G238" s="21">
        <v>2.9</v>
      </c>
      <c r="H238" s="21">
        <v>2.5</v>
      </c>
      <c r="I238" s="22">
        <v>3.4</v>
      </c>
    </row>
    <row r="239" spans="1:9">
      <c r="A239" s="6" t="s">
        <v>686</v>
      </c>
      <c r="B239" s="55" t="s">
        <v>687</v>
      </c>
      <c r="C239" s="35">
        <v>50124</v>
      </c>
      <c r="D239" s="21">
        <v>1450.6</v>
      </c>
      <c r="E239" s="21">
        <v>1189.2</v>
      </c>
      <c r="F239" s="21">
        <v>1732.5</v>
      </c>
      <c r="G239" s="21">
        <v>2.9</v>
      </c>
      <c r="H239" s="21">
        <v>2.4</v>
      </c>
      <c r="I239" s="22">
        <v>3.5</v>
      </c>
    </row>
    <row r="240" spans="1:9">
      <c r="A240" s="6" t="s">
        <v>756</v>
      </c>
      <c r="B240" s="55" t="s">
        <v>757</v>
      </c>
      <c r="C240" s="35">
        <v>84400</v>
      </c>
      <c r="D240" s="21">
        <v>2451.3000000000002</v>
      </c>
      <c r="E240" s="21">
        <v>2032.9</v>
      </c>
      <c r="F240" s="21">
        <v>2892.4</v>
      </c>
      <c r="G240" s="21">
        <v>2.9</v>
      </c>
      <c r="H240" s="21">
        <v>2.4</v>
      </c>
      <c r="I240" s="22">
        <v>3.4</v>
      </c>
    </row>
    <row r="241" spans="1:9">
      <c r="A241" s="6" t="s">
        <v>556</v>
      </c>
      <c r="B241" s="55" t="s">
        <v>557</v>
      </c>
      <c r="C241" s="35">
        <v>51460</v>
      </c>
      <c r="D241" s="21">
        <v>1478.2</v>
      </c>
      <c r="E241" s="21">
        <v>1227.4000000000001</v>
      </c>
      <c r="F241" s="21">
        <v>1740.9</v>
      </c>
      <c r="G241" s="21">
        <v>2.9</v>
      </c>
      <c r="H241" s="21">
        <v>2.4</v>
      </c>
      <c r="I241" s="22">
        <v>3.4</v>
      </c>
    </row>
    <row r="242" spans="1:9">
      <c r="A242" s="6" t="s">
        <v>820</v>
      </c>
      <c r="B242" s="55" t="s">
        <v>821</v>
      </c>
      <c r="C242" s="35">
        <v>105957</v>
      </c>
      <c r="D242" s="21">
        <v>3116.8</v>
      </c>
      <c r="E242" s="21">
        <v>2596.9</v>
      </c>
      <c r="F242" s="21">
        <v>3696</v>
      </c>
      <c r="G242" s="21">
        <v>2.9</v>
      </c>
      <c r="H242" s="21">
        <v>2.5</v>
      </c>
      <c r="I242" s="22">
        <v>3.5</v>
      </c>
    </row>
    <row r="243" spans="1:9">
      <c r="A243" s="6" t="s">
        <v>770</v>
      </c>
      <c r="B243" s="55" t="s">
        <v>771</v>
      </c>
      <c r="C243" s="35">
        <v>44721</v>
      </c>
      <c r="D243" s="21">
        <v>1283.5999999999999</v>
      </c>
      <c r="E243" s="21">
        <v>1036.3</v>
      </c>
      <c r="F243" s="21">
        <v>1562.8</v>
      </c>
      <c r="G243" s="21">
        <v>2.9</v>
      </c>
      <c r="H243" s="21">
        <v>2.2999999999999998</v>
      </c>
      <c r="I243" s="22">
        <v>3.5</v>
      </c>
    </row>
    <row r="244" spans="1:9">
      <c r="A244" s="6" t="s">
        <v>792</v>
      </c>
      <c r="B244" s="55" t="s">
        <v>793</v>
      </c>
      <c r="C244" s="35">
        <v>38678</v>
      </c>
      <c r="D244" s="21">
        <v>1118.4000000000001</v>
      </c>
      <c r="E244" s="21">
        <v>925.2</v>
      </c>
      <c r="F244" s="21">
        <v>1328</v>
      </c>
      <c r="G244" s="21">
        <v>2.9</v>
      </c>
      <c r="H244" s="21">
        <v>2.4</v>
      </c>
      <c r="I244" s="22">
        <v>3.4</v>
      </c>
    </row>
    <row r="245" spans="1:9">
      <c r="A245" s="6" t="s">
        <v>684</v>
      </c>
      <c r="B245" s="55" t="s">
        <v>685</v>
      </c>
      <c r="C245" s="35">
        <v>60317</v>
      </c>
      <c r="D245" s="21">
        <v>1771.2</v>
      </c>
      <c r="E245" s="21">
        <v>1487.8</v>
      </c>
      <c r="F245" s="21">
        <v>2081.6</v>
      </c>
      <c r="G245" s="21">
        <v>2.9</v>
      </c>
      <c r="H245" s="21">
        <v>2.5</v>
      </c>
      <c r="I245" s="22">
        <v>3.5</v>
      </c>
    </row>
    <row r="246" spans="1:9">
      <c r="A246" s="6" t="s">
        <v>742</v>
      </c>
      <c r="B246" s="55" t="s">
        <v>743</v>
      </c>
      <c r="C246" s="35">
        <v>131542</v>
      </c>
      <c r="D246" s="21">
        <v>3854.5</v>
      </c>
      <c r="E246" s="21">
        <v>3191.8</v>
      </c>
      <c r="F246" s="21">
        <v>4560.8999999999996</v>
      </c>
      <c r="G246" s="21">
        <v>2.9</v>
      </c>
      <c r="H246" s="21">
        <v>2.4</v>
      </c>
      <c r="I246" s="22">
        <v>3.5</v>
      </c>
    </row>
    <row r="247" spans="1:9">
      <c r="A247" s="6" t="s">
        <v>802</v>
      </c>
      <c r="B247" s="55" t="s">
        <v>803</v>
      </c>
      <c r="C247" s="35">
        <v>89585</v>
      </c>
      <c r="D247" s="21">
        <v>2633</v>
      </c>
      <c r="E247" s="21">
        <v>2201.4</v>
      </c>
      <c r="F247" s="21">
        <v>3090.5</v>
      </c>
      <c r="G247" s="21">
        <v>2.9</v>
      </c>
      <c r="H247" s="21">
        <v>2.5</v>
      </c>
      <c r="I247" s="22">
        <v>3.4</v>
      </c>
    </row>
    <row r="248" spans="1:9">
      <c r="A248" s="6" t="s">
        <v>764</v>
      </c>
      <c r="B248" s="55" t="s">
        <v>765</v>
      </c>
      <c r="C248" s="35">
        <v>44002</v>
      </c>
      <c r="D248" s="21">
        <v>1269.2</v>
      </c>
      <c r="E248" s="21">
        <v>1050.0999999999999</v>
      </c>
      <c r="F248" s="21">
        <v>1503.9</v>
      </c>
      <c r="G248" s="21">
        <v>2.9</v>
      </c>
      <c r="H248" s="21">
        <v>2.4</v>
      </c>
      <c r="I248" s="22">
        <v>3.4</v>
      </c>
    </row>
    <row r="249" spans="1:9">
      <c r="A249" s="6" t="s">
        <v>816</v>
      </c>
      <c r="B249" s="55" t="s">
        <v>817</v>
      </c>
      <c r="C249" s="35">
        <v>150373</v>
      </c>
      <c r="D249" s="21">
        <v>4239.7</v>
      </c>
      <c r="E249" s="21">
        <v>3533.8</v>
      </c>
      <c r="F249" s="21">
        <v>5004.8</v>
      </c>
      <c r="G249" s="21">
        <v>2.8</v>
      </c>
      <c r="H249" s="21">
        <v>2.2999999999999998</v>
      </c>
      <c r="I249" s="22">
        <v>3.3</v>
      </c>
    </row>
    <row r="250" spans="1:9">
      <c r="A250" s="6" t="s">
        <v>768</v>
      </c>
      <c r="B250" s="55" t="s">
        <v>769</v>
      </c>
      <c r="C250" s="35">
        <v>51153</v>
      </c>
      <c r="D250" s="21">
        <v>1457.7</v>
      </c>
      <c r="E250" s="21">
        <v>1197.8</v>
      </c>
      <c r="F250" s="21">
        <v>1739.7</v>
      </c>
      <c r="G250" s="21">
        <v>2.8</v>
      </c>
      <c r="H250" s="21">
        <v>2.2999999999999998</v>
      </c>
      <c r="I250" s="22">
        <v>3.4</v>
      </c>
    </row>
    <row r="251" spans="1:9">
      <c r="A251" s="6" t="s">
        <v>724</v>
      </c>
      <c r="B251" s="55" t="s">
        <v>725</v>
      </c>
      <c r="C251" s="35">
        <v>44748</v>
      </c>
      <c r="D251" s="21">
        <v>1274.5999999999999</v>
      </c>
      <c r="E251" s="21">
        <v>1053.3</v>
      </c>
      <c r="F251" s="21">
        <v>1522.2</v>
      </c>
      <c r="G251" s="21">
        <v>2.8</v>
      </c>
      <c r="H251" s="21">
        <v>2.4</v>
      </c>
      <c r="I251" s="22">
        <v>3.4</v>
      </c>
    </row>
    <row r="252" spans="1:9">
      <c r="A252" s="6" t="s">
        <v>620</v>
      </c>
      <c r="B252" s="55" t="s">
        <v>621</v>
      </c>
      <c r="C252" s="35">
        <v>65161</v>
      </c>
      <c r="D252" s="21">
        <v>1829.2</v>
      </c>
      <c r="E252" s="21">
        <v>1484</v>
      </c>
      <c r="F252" s="21">
        <v>2210</v>
      </c>
      <c r="G252" s="21">
        <v>2.8</v>
      </c>
      <c r="H252" s="21">
        <v>2.2999999999999998</v>
      </c>
      <c r="I252" s="22">
        <v>3.4</v>
      </c>
    </row>
    <row r="253" spans="1:9">
      <c r="A253" s="6" t="s">
        <v>844</v>
      </c>
      <c r="B253" s="55" t="s">
        <v>845</v>
      </c>
      <c r="C253" s="35">
        <v>83753</v>
      </c>
      <c r="D253" s="21">
        <v>2357.9</v>
      </c>
      <c r="E253" s="21">
        <v>1964.2</v>
      </c>
      <c r="F253" s="21">
        <v>2786.3</v>
      </c>
      <c r="G253" s="21">
        <v>2.8</v>
      </c>
      <c r="H253" s="21">
        <v>2.2999999999999998</v>
      </c>
      <c r="I253" s="22">
        <v>3.3</v>
      </c>
    </row>
    <row r="254" spans="1:9">
      <c r="A254" s="6" t="s">
        <v>738</v>
      </c>
      <c r="B254" s="55" t="s">
        <v>739</v>
      </c>
      <c r="C254" s="35">
        <v>63601</v>
      </c>
      <c r="D254" s="21">
        <v>1770.7</v>
      </c>
      <c r="E254" s="21">
        <v>1464.7</v>
      </c>
      <c r="F254" s="21">
        <v>2112.5</v>
      </c>
      <c r="G254" s="21">
        <v>2.8</v>
      </c>
      <c r="H254" s="21">
        <v>2.2999999999999998</v>
      </c>
      <c r="I254" s="22">
        <v>3.3</v>
      </c>
    </row>
    <row r="255" spans="1:9">
      <c r="A255" s="6" t="s">
        <v>846</v>
      </c>
      <c r="B255" s="55" t="s">
        <v>847</v>
      </c>
      <c r="C255" s="35">
        <v>52930</v>
      </c>
      <c r="D255" s="21">
        <v>1466</v>
      </c>
      <c r="E255" s="21">
        <v>1230.8</v>
      </c>
      <c r="F255" s="21">
        <v>1725</v>
      </c>
      <c r="G255" s="21">
        <v>2.8</v>
      </c>
      <c r="H255" s="21">
        <v>2.2999999999999998</v>
      </c>
      <c r="I255" s="22">
        <v>3.3</v>
      </c>
    </row>
    <row r="256" spans="1:9">
      <c r="A256" s="6" t="s">
        <v>858</v>
      </c>
      <c r="B256" s="55" t="s">
        <v>859</v>
      </c>
      <c r="C256" s="35">
        <v>103542</v>
      </c>
      <c r="D256" s="21">
        <v>2916.7</v>
      </c>
      <c r="E256" s="21">
        <v>2436.3000000000002</v>
      </c>
      <c r="F256" s="21">
        <v>3433.3</v>
      </c>
      <c r="G256" s="21">
        <v>2.8</v>
      </c>
      <c r="H256" s="21">
        <v>2.4</v>
      </c>
      <c r="I256" s="22">
        <v>3.3</v>
      </c>
    </row>
    <row r="257" spans="1:9">
      <c r="A257" s="6" t="s">
        <v>750</v>
      </c>
      <c r="B257" s="55" t="s">
        <v>751</v>
      </c>
      <c r="C257" s="35">
        <v>54863</v>
      </c>
      <c r="D257" s="21">
        <v>1468.4</v>
      </c>
      <c r="E257" s="21">
        <v>1192.5999999999999</v>
      </c>
      <c r="F257" s="21">
        <v>1769.6</v>
      </c>
      <c r="G257" s="21">
        <v>2.7</v>
      </c>
      <c r="H257" s="21">
        <v>2.2000000000000002</v>
      </c>
      <c r="I257" s="22">
        <v>3.2</v>
      </c>
    </row>
    <row r="258" spans="1:9">
      <c r="A258" s="6" t="s">
        <v>810</v>
      </c>
      <c r="B258" s="55" t="s">
        <v>811</v>
      </c>
      <c r="C258" s="35">
        <v>54318</v>
      </c>
      <c r="D258" s="21">
        <v>1473.7</v>
      </c>
      <c r="E258" s="21">
        <v>1215.7</v>
      </c>
      <c r="F258" s="21">
        <v>1767.6</v>
      </c>
      <c r="G258" s="21">
        <v>2.7</v>
      </c>
      <c r="H258" s="21">
        <v>2.2000000000000002</v>
      </c>
      <c r="I258" s="22">
        <v>3.3</v>
      </c>
    </row>
    <row r="259" spans="1:9">
      <c r="A259" s="6" t="s">
        <v>798</v>
      </c>
      <c r="B259" s="55" t="s">
        <v>799</v>
      </c>
      <c r="C259" s="35">
        <v>43047</v>
      </c>
      <c r="D259" s="21">
        <v>1157.2</v>
      </c>
      <c r="E259" s="21">
        <v>945.8</v>
      </c>
      <c r="F259" s="21">
        <v>1397.9</v>
      </c>
      <c r="G259" s="21">
        <v>2.7</v>
      </c>
      <c r="H259" s="21">
        <v>2.2000000000000002</v>
      </c>
      <c r="I259" s="22">
        <v>3.2</v>
      </c>
    </row>
    <row r="260" spans="1:9">
      <c r="A260" s="6" t="s">
        <v>688</v>
      </c>
      <c r="B260" s="55" t="s">
        <v>689</v>
      </c>
      <c r="C260" s="35">
        <v>61164</v>
      </c>
      <c r="D260" s="21">
        <v>1633</v>
      </c>
      <c r="E260" s="21">
        <v>1296.5</v>
      </c>
      <c r="F260" s="21">
        <v>2012.7</v>
      </c>
      <c r="G260" s="21">
        <v>2.7</v>
      </c>
      <c r="H260" s="21">
        <v>2.1</v>
      </c>
      <c r="I260" s="22">
        <v>3.3</v>
      </c>
    </row>
    <row r="261" spans="1:9">
      <c r="A261" s="6" t="s">
        <v>740</v>
      </c>
      <c r="B261" s="55" t="s">
        <v>741</v>
      </c>
      <c r="C261" s="35">
        <v>70234</v>
      </c>
      <c r="D261" s="21">
        <v>1886.7</v>
      </c>
      <c r="E261" s="21">
        <v>1555.3</v>
      </c>
      <c r="F261" s="21">
        <v>2244.9</v>
      </c>
      <c r="G261" s="21">
        <v>2.7</v>
      </c>
      <c r="H261" s="21">
        <v>2.2000000000000002</v>
      </c>
      <c r="I261" s="22">
        <v>3.2</v>
      </c>
    </row>
    <row r="262" spans="1:9">
      <c r="A262" s="6" t="s">
        <v>696</v>
      </c>
      <c r="B262" s="55" t="s">
        <v>697</v>
      </c>
      <c r="C262" s="35">
        <v>65460</v>
      </c>
      <c r="D262" s="21">
        <v>1766.7</v>
      </c>
      <c r="E262" s="21">
        <v>1450.9</v>
      </c>
      <c r="F262" s="21">
        <v>2105.3000000000002</v>
      </c>
      <c r="G262" s="21">
        <v>2.7</v>
      </c>
      <c r="H262" s="21">
        <v>2.2000000000000002</v>
      </c>
      <c r="I262" s="22">
        <v>3.2</v>
      </c>
    </row>
    <row r="263" spans="1:9">
      <c r="A263" s="6" t="s">
        <v>748</v>
      </c>
      <c r="B263" s="55" t="s">
        <v>749</v>
      </c>
      <c r="C263" s="35">
        <v>88645</v>
      </c>
      <c r="D263" s="21">
        <v>2394.8000000000002</v>
      </c>
      <c r="E263" s="21">
        <v>1969.5</v>
      </c>
      <c r="F263" s="21">
        <v>2886.5</v>
      </c>
      <c r="G263" s="21">
        <v>2.7</v>
      </c>
      <c r="H263" s="21">
        <v>2.2000000000000002</v>
      </c>
      <c r="I263" s="22">
        <v>3.3</v>
      </c>
    </row>
    <row r="264" spans="1:9">
      <c r="A264" s="6" t="s">
        <v>788</v>
      </c>
      <c r="B264" s="55" t="s">
        <v>789</v>
      </c>
      <c r="C264" s="35">
        <v>86757</v>
      </c>
      <c r="D264" s="21">
        <v>2258.9</v>
      </c>
      <c r="E264" s="21">
        <v>1872.9</v>
      </c>
      <c r="F264" s="21">
        <v>2686.9</v>
      </c>
      <c r="G264" s="21">
        <v>2.6</v>
      </c>
      <c r="H264" s="21">
        <v>2.2000000000000002</v>
      </c>
      <c r="I264" s="22">
        <v>3.1</v>
      </c>
    </row>
    <row r="265" spans="1:9">
      <c r="A265" s="6" t="s">
        <v>852</v>
      </c>
      <c r="B265" s="55" t="s">
        <v>853</v>
      </c>
      <c r="C265" s="35">
        <v>36465</v>
      </c>
      <c r="D265" s="21">
        <v>937.4</v>
      </c>
      <c r="E265" s="21">
        <v>747.9</v>
      </c>
      <c r="F265" s="21">
        <v>1158.0999999999999</v>
      </c>
      <c r="G265" s="21">
        <v>2.6</v>
      </c>
      <c r="H265" s="21">
        <v>2.1</v>
      </c>
      <c r="I265" s="22">
        <v>3.2</v>
      </c>
    </row>
    <row r="266" spans="1:9">
      <c r="A266" s="6" t="s">
        <v>752</v>
      </c>
      <c r="B266" s="55" t="s">
        <v>753</v>
      </c>
      <c r="C266" s="35">
        <v>264745</v>
      </c>
      <c r="D266" s="21">
        <v>6856.7</v>
      </c>
      <c r="E266" s="21">
        <v>5572.2</v>
      </c>
      <c r="F266" s="21">
        <v>8249.2000000000007</v>
      </c>
      <c r="G266" s="21">
        <v>2.6</v>
      </c>
      <c r="H266" s="21">
        <v>2.1</v>
      </c>
      <c r="I266" s="22">
        <v>3.1</v>
      </c>
    </row>
    <row r="267" spans="1:9">
      <c r="A267" s="6" t="s">
        <v>790</v>
      </c>
      <c r="B267" s="55" t="s">
        <v>791</v>
      </c>
      <c r="C267" s="35">
        <v>68192</v>
      </c>
      <c r="D267" s="21">
        <v>1747.8</v>
      </c>
      <c r="E267" s="21">
        <v>1407.7</v>
      </c>
      <c r="F267" s="21">
        <v>2122.5</v>
      </c>
      <c r="G267" s="21">
        <v>2.6</v>
      </c>
      <c r="H267" s="21">
        <v>2.1</v>
      </c>
      <c r="I267" s="22">
        <v>3.1</v>
      </c>
    </row>
    <row r="268" spans="1:9">
      <c r="A268" s="6" t="s">
        <v>728</v>
      </c>
      <c r="B268" s="55" t="s">
        <v>729</v>
      </c>
      <c r="C268" s="35">
        <v>52736</v>
      </c>
      <c r="D268" s="21">
        <v>1377</v>
      </c>
      <c r="E268" s="21">
        <v>1100.5</v>
      </c>
      <c r="F268" s="21">
        <v>1681.2</v>
      </c>
      <c r="G268" s="21">
        <v>2.6</v>
      </c>
      <c r="H268" s="21">
        <v>2.1</v>
      </c>
      <c r="I268" s="22">
        <v>3.2</v>
      </c>
    </row>
    <row r="269" spans="1:9">
      <c r="A269" s="6" t="s">
        <v>732</v>
      </c>
      <c r="B269" s="55" t="s">
        <v>733</v>
      </c>
      <c r="C269" s="35">
        <v>77093</v>
      </c>
      <c r="D269" s="21">
        <v>2029.9</v>
      </c>
      <c r="E269" s="21">
        <v>1656.1</v>
      </c>
      <c r="F269" s="21">
        <v>2435.1</v>
      </c>
      <c r="G269" s="21">
        <v>2.6</v>
      </c>
      <c r="H269" s="21">
        <v>2.1</v>
      </c>
      <c r="I269" s="22">
        <v>3.2</v>
      </c>
    </row>
    <row r="270" spans="1:9">
      <c r="A270" s="6" t="s">
        <v>664</v>
      </c>
      <c r="B270" s="55" t="s">
        <v>665</v>
      </c>
      <c r="C270" s="35">
        <v>35479</v>
      </c>
      <c r="D270" s="21">
        <v>938.4</v>
      </c>
      <c r="E270" s="21">
        <v>767.9</v>
      </c>
      <c r="F270" s="21">
        <v>1125.5999999999999</v>
      </c>
      <c r="G270" s="21">
        <v>2.6</v>
      </c>
      <c r="H270" s="21">
        <v>2.2000000000000002</v>
      </c>
      <c r="I270" s="22">
        <v>3.2</v>
      </c>
    </row>
    <row r="271" spans="1:9">
      <c r="A271" s="6" t="s">
        <v>668</v>
      </c>
      <c r="B271" s="55" t="s">
        <v>669</v>
      </c>
      <c r="C271" s="35">
        <v>21995</v>
      </c>
      <c r="D271" s="21">
        <v>578.4</v>
      </c>
      <c r="E271" s="21">
        <v>464.4</v>
      </c>
      <c r="F271" s="21">
        <v>701.6</v>
      </c>
      <c r="G271" s="21">
        <v>2.6</v>
      </c>
      <c r="H271" s="21">
        <v>2.1</v>
      </c>
      <c r="I271" s="22">
        <v>3.2</v>
      </c>
    </row>
    <row r="272" spans="1:9">
      <c r="A272" s="6" t="s">
        <v>806</v>
      </c>
      <c r="B272" s="55" t="s">
        <v>807</v>
      </c>
      <c r="C272" s="35">
        <v>56827</v>
      </c>
      <c r="D272" s="21">
        <v>1487.3</v>
      </c>
      <c r="E272" s="21">
        <v>1229.2</v>
      </c>
      <c r="F272" s="21">
        <v>1773.1</v>
      </c>
      <c r="G272" s="21">
        <v>2.6</v>
      </c>
      <c r="H272" s="21">
        <v>2.2000000000000002</v>
      </c>
      <c r="I272" s="22">
        <v>3.1</v>
      </c>
    </row>
    <row r="273" spans="1:9">
      <c r="A273" s="6" t="s">
        <v>784</v>
      </c>
      <c r="B273" s="55" t="s">
        <v>785</v>
      </c>
      <c r="C273" s="35">
        <v>67314</v>
      </c>
      <c r="D273" s="21">
        <v>1744.5</v>
      </c>
      <c r="E273" s="21">
        <v>1438.9</v>
      </c>
      <c r="F273" s="21">
        <v>2086.4</v>
      </c>
      <c r="G273" s="21">
        <v>2.6</v>
      </c>
      <c r="H273" s="21">
        <v>2.1</v>
      </c>
      <c r="I273" s="22">
        <v>3.1</v>
      </c>
    </row>
    <row r="274" spans="1:9">
      <c r="A274" s="6" t="s">
        <v>836</v>
      </c>
      <c r="B274" s="55" t="s">
        <v>837</v>
      </c>
      <c r="C274" s="35">
        <v>46130</v>
      </c>
      <c r="D274" s="21">
        <v>1154.5</v>
      </c>
      <c r="E274" s="21">
        <v>956.8</v>
      </c>
      <c r="F274" s="21">
        <v>1364.4</v>
      </c>
      <c r="G274" s="21">
        <v>2.5</v>
      </c>
      <c r="H274" s="21">
        <v>2.1</v>
      </c>
      <c r="I274" s="22">
        <v>3</v>
      </c>
    </row>
    <row r="275" spans="1:9">
      <c r="A275" s="6" t="s">
        <v>772</v>
      </c>
      <c r="B275" s="55" t="s">
        <v>773</v>
      </c>
      <c r="C275" s="35">
        <v>79392</v>
      </c>
      <c r="D275" s="21">
        <v>2017.7</v>
      </c>
      <c r="E275" s="21">
        <v>1640.1</v>
      </c>
      <c r="F275" s="21">
        <v>2426.4</v>
      </c>
      <c r="G275" s="21">
        <v>2.5</v>
      </c>
      <c r="H275" s="21">
        <v>2.1</v>
      </c>
      <c r="I275" s="22">
        <v>3.1</v>
      </c>
    </row>
    <row r="276" spans="1:9">
      <c r="A276" s="6" t="s">
        <v>712</v>
      </c>
      <c r="B276" s="55" t="s">
        <v>713</v>
      </c>
      <c r="C276" s="35">
        <v>58680</v>
      </c>
      <c r="D276" s="21">
        <v>1449</v>
      </c>
      <c r="E276" s="21">
        <v>1151.0999999999999</v>
      </c>
      <c r="F276" s="21">
        <v>1780</v>
      </c>
      <c r="G276" s="21">
        <v>2.5</v>
      </c>
      <c r="H276" s="21">
        <v>2</v>
      </c>
      <c r="I276" s="22">
        <v>3</v>
      </c>
    </row>
    <row r="277" spans="1:9">
      <c r="A277" s="6" t="s">
        <v>824</v>
      </c>
      <c r="B277" s="55" t="s">
        <v>825</v>
      </c>
      <c r="C277" s="35">
        <v>47537</v>
      </c>
      <c r="D277" s="21">
        <v>1134.4000000000001</v>
      </c>
      <c r="E277" s="21">
        <v>911.5</v>
      </c>
      <c r="F277" s="21">
        <v>1380.5</v>
      </c>
      <c r="G277" s="21">
        <v>2.4</v>
      </c>
      <c r="H277" s="21">
        <v>1.9</v>
      </c>
      <c r="I277" s="22">
        <v>2.9</v>
      </c>
    </row>
    <row r="278" spans="1:9">
      <c r="A278" s="6" t="s">
        <v>850</v>
      </c>
      <c r="B278" s="55" t="s">
        <v>851</v>
      </c>
      <c r="C278" s="35">
        <v>44179</v>
      </c>
      <c r="D278" s="21">
        <v>1074.8</v>
      </c>
      <c r="E278" s="21">
        <v>854.5</v>
      </c>
      <c r="F278" s="21">
        <v>1322.9</v>
      </c>
      <c r="G278" s="21">
        <v>2.4</v>
      </c>
      <c r="H278" s="21">
        <v>1.9</v>
      </c>
      <c r="I278" s="22">
        <v>3</v>
      </c>
    </row>
    <row r="279" spans="1:9">
      <c r="A279" s="6" t="s">
        <v>832</v>
      </c>
      <c r="B279" s="55" t="s">
        <v>833</v>
      </c>
      <c r="C279" s="35">
        <v>72477</v>
      </c>
      <c r="D279" s="21">
        <v>1701.1</v>
      </c>
      <c r="E279" s="21">
        <v>1331.7</v>
      </c>
      <c r="F279" s="21">
        <v>2119.1999999999998</v>
      </c>
      <c r="G279" s="21">
        <v>2.2999999999999998</v>
      </c>
      <c r="H279" s="21">
        <v>1.8</v>
      </c>
      <c r="I279" s="22">
        <v>2.9</v>
      </c>
    </row>
    <row r="280" spans="1:9">
      <c r="A280" s="6" t="s">
        <v>778</v>
      </c>
      <c r="B280" s="55" t="s">
        <v>779</v>
      </c>
      <c r="C280" s="35">
        <v>76775</v>
      </c>
      <c r="D280" s="21">
        <v>1733.4</v>
      </c>
      <c r="E280" s="21">
        <v>1327.2</v>
      </c>
      <c r="F280" s="21">
        <v>2201.1999999999998</v>
      </c>
      <c r="G280" s="21">
        <v>2.2999999999999998</v>
      </c>
      <c r="H280" s="21">
        <v>1.7</v>
      </c>
      <c r="I280" s="22">
        <v>2.9</v>
      </c>
    </row>
    <row r="281" spans="1:9">
      <c r="A281" s="49" t="s">
        <v>794</v>
      </c>
      <c r="B281" s="54" t="s">
        <v>795</v>
      </c>
      <c r="C281" s="35">
        <v>61531</v>
      </c>
      <c r="D281" s="21">
        <v>1399.9</v>
      </c>
      <c r="E281" s="21">
        <v>1071.0999999999999</v>
      </c>
      <c r="F281" s="21">
        <v>1786.8</v>
      </c>
      <c r="G281" s="21">
        <v>2.2999999999999998</v>
      </c>
      <c r="H281" s="21">
        <v>1.7</v>
      </c>
      <c r="I281" s="22">
        <v>2.9</v>
      </c>
    </row>
    <row r="282" spans="1:9">
      <c r="A282" s="6" t="s">
        <v>800</v>
      </c>
      <c r="B282" s="55" t="s">
        <v>801</v>
      </c>
      <c r="C282" s="35">
        <v>75637</v>
      </c>
      <c r="D282" s="21">
        <v>1706.2</v>
      </c>
      <c r="E282" s="21">
        <v>1335.5</v>
      </c>
      <c r="F282" s="21">
        <v>2132.6999999999998</v>
      </c>
      <c r="G282" s="21">
        <v>2.2999999999999998</v>
      </c>
      <c r="H282" s="21">
        <v>1.8</v>
      </c>
      <c r="I282" s="22">
        <v>2.8</v>
      </c>
    </row>
    <row r="283" spans="1:9">
      <c r="A283" s="6" t="s">
        <v>782</v>
      </c>
      <c r="B283" s="55" t="s">
        <v>783</v>
      </c>
      <c r="C283" s="35">
        <v>45292</v>
      </c>
      <c r="D283" s="21">
        <v>1044.4000000000001</v>
      </c>
      <c r="E283" s="21">
        <v>796.6</v>
      </c>
      <c r="F283" s="21">
        <v>1331.6</v>
      </c>
      <c r="G283" s="21">
        <v>2.2999999999999998</v>
      </c>
      <c r="H283" s="21">
        <v>1.8</v>
      </c>
      <c r="I283" s="22">
        <v>2.9</v>
      </c>
    </row>
    <row r="284" spans="1:9">
      <c r="A284" s="6" t="s">
        <v>870</v>
      </c>
      <c r="B284" s="55" t="s">
        <v>871</v>
      </c>
      <c r="C284" s="35">
        <v>46895</v>
      </c>
      <c r="D284" s="21">
        <v>1097.5999999999999</v>
      </c>
      <c r="E284" s="21">
        <v>869.9</v>
      </c>
      <c r="F284" s="21">
        <v>1368</v>
      </c>
      <c r="G284" s="21">
        <v>2.2999999999999998</v>
      </c>
      <c r="H284" s="21">
        <v>1.9</v>
      </c>
      <c r="I284" s="22">
        <v>2.9</v>
      </c>
    </row>
    <row r="285" spans="1:9">
      <c r="A285" s="6" t="s">
        <v>830</v>
      </c>
      <c r="B285" s="55" t="s">
        <v>831</v>
      </c>
      <c r="C285" s="35">
        <v>67457</v>
      </c>
      <c r="D285" s="21">
        <v>1536.5</v>
      </c>
      <c r="E285" s="21">
        <v>1205.2</v>
      </c>
      <c r="F285" s="21">
        <v>1906.8</v>
      </c>
      <c r="G285" s="21">
        <v>2.2999999999999998</v>
      </c>
      <c r="H285" s="21">
        <v>1.8</v>
      </c>
      <c r="I285" s="22">
        <v>2.8</v>
      </c>
    </row>
    <row r="286" spans="1:9">
      <c r="A286" s="6" t="s">
        <v>796</v>
      </c>
      <c r="B286" s="55" t="s">
        <v>797</v>
      </c>
      <c r="C286" s="35">
        <v>63609</v>
      </c>
      <c r="D286" s="21">
        <v>1441.7</v>
      </c>
      <c r="E286" s="21">
        <v>1154.8</v>
      </c>
      <c r="F286" s="21">
        <v>1756.5</v>
      </c>
      <c r="G286" s="21">
        <v>2.2999999999999998</v>
      </c>
      <c r="H286" s="21">
        <v>1.8</v>
      </c>
      <c r="I286" s="22">
        <v>2.8</v>
      </c>
    </row>
    <row r="287" spans="1:9">
      <c r="A287" s="6" t="s">
        <v>862</v>
      </c>
      <c r="B287" s="55" t="s">
        <v>863</v>
      </c>
      <c r="C287" s="35">
        <v>45498</v>
      </c>
      <c r="D287" s="21">
        <v>1034.8</v>
      </c>
      <c r="E287" s="21">
        <v>830.5</v>
      </c>
      <c r="F287" s="21">
        <v>1262</v>
      </c>
      <c r="G287" s="21">
        <v>2.2999999999999998</v>
      </c>
      <c r="H287" s="21">
        <v>1.8</v>
      </c>
      <c r="I287" s="22">
        <v>2.8</v>
      </c>
    </row>
    <row r="288" spans="1:9">
      <c r="A288" s="6" t="s">
        <v>818</v>
      </c>
      <c r="B288" s="55" t="s">
        <v>819</v>
      </c>
      <c r="C288" s="35">
        <v>37710</v>
      </c>
      <c r="D288" s="21">
        <v>821.4</v>
      </c>
      <c r="E288" s="21">
        <v>634</v>
      </c>
      <c r="F288" s="21">
        <v>1033.7</v>
      </c>
      <c r="G288" s="21">
        <v>2.2000000000000002</v>
      </c>
      <c r="H288" s="21">
        <v>1.7</v>
      </c>
      <c r="I288" s="22">
        <v>2.7</v>
      </c>
    </row>
    <row r="289" spans="1:9">
      <c r="A289" s="49" t="s">
        <v>840</v>
      </c>
      <c r="B289" s="54" t="s">
        <v>841</v>
      </c>
      <c r="C289" s="35">
        <v>63547</v>
      </c>
      <c r="D289" s="21">
        <v>1398.2</v>
      </c>
      <c r="E289" s="21">
        <v>1115</v>
      </c>
      <c r="F289" s="21">
        <v>1712.5</v>
      </c>
      <c r="G289" s="21">
        <v>2.2000000000000002</v>
      </c>
      <c r="H289" s="21">
        <v>1.8</v>
      </c>
      <c r="I289" s="22">
        <v>2.7</v>
      </c>
    </row>
    <row r="290" spans="1:9">
      <c r="A290" s="49" t="s">
        <v>866</v>
      </c>
      <c r="B290" s="54" t="s">
        <v>867</v>
      </c>
      <c r="C290" s="35">
        <v>70065</v>
      </c>
      <c r="D290" s="21">
        <v>1557.8</v>
      </c>
      <c r="E290" s="21">
        <v>1272.7</v>
      </c>
      <c r="F290" s="21">
        <v>1869.2</v>
      </c>
      <c r="G290" s="21">
        <v>2.2000000000000002</v>
      </c>
      <c r="H290" s="21">
        <v>1.8</v>
      </c>
      <c r="I290" s="22">
        <v>2.7</v>
      </c>
    </row>
    <row r="291" spans="1:9">
      <c r="A291" s="49" t="s">
        <v>812</v>
      </c>
      <c r="B291" s="54" t="s">
        <v>813</v>
      </c>
      <c r="C291" s="35">
        <v>80244</v>
      </c>
      <c r="D291" s="21">
        <v>1790.4</v>
      </c>
      <c r="E291" s="21">
        <v>1416.9</v>
      </c>
      <c r="F291" s="21">
        <v>2202.6999999999998</v>
      </c>
      <c r="G291" s="21">
        <v>2.2000000000000002</v>
      </c>
      <c r="H291" s="21">
        <v>1.8</v>
      </c>
      <c r="I291" s="22">
        <v>2.7</v>
      </c>
    </row>
    <row r="292" spans="1:9">
      <c r="A292" s="49" t="s">
        <v>814</v>
      </c>
      <c r="B292" s="54" t="s">
        <v>815</v>
      </c>
      <c r="C292" s="35">
        <v>66497</v>
      </c>
      <c r="D292" s="21">
        <v>1440.6</v>
      </c>
      <c r="E292" s="21">
        <v>1109.3</v>
      </c>
      <c r="F292" s="21">
        <v>1819.7</v>
      </c>
      <c r="G292" s="21">
        <v>2.2000000000000002</v>
      </c>
      <c r="H292" s="21">
        <v>1.7</v>
      </c>
      <c r="I292" s="22">
        <v>2.7</v>
      </c>
    </row>
    <row r="293" spans="1:9">
      <c r="A293" s="6" t="s">
        <v>860</v>
      </c>
      <c r="B293" s="55" t="s">
        <v>861</v>
      </c>
      <c r="C293" s="35">
        <v>73894</v>
      </c>
      <c r="D293" s="21">
        <v>1629.1</v>
      </c>
      <c r="E293" s="21">
        <v>1276.7</v>
      </c>
      <c r="F293" s="21">
        <v>2031.6</v>
      </c>
      <c r="G293" s="21">
        <v>2.2000000000000002</v>
      </c>
      <c r="H293" s="21">
        <v>1.7</v>
      </c>
      <c r="I293" s="22">
        <v>2.7</v>
      </c>
    </row>
    <row r="294" spans="1:9">
      <c r="A294" s="49" t="s">
        <v>822</v>
      </c>
      <c r="B294" s="54" t="s">
        <v>823</v>
      </c>
      <c r="C294" s="35">
        <v>49553</v>
      </c>
      <c r="D294" s="21">
        <v>1016.1</v>
      </c>
      <c r="E294" s="21">
        <v>731.6</v>
      </c>
      <c r="F294" s="21">
        <v>1356</v>
      </c>
      <c r="G294" s="21">
        <v>2.1</v>
      </c>
      <c r="H294" s="21">
        <v>1.5</v>
      </c>
      <c r="I294" s="22">
        <v>2.7</v>
      </c>
    </row>
    <row r="295" spans="1:9">
      <c r="A295" s="6" t="s">
        <v>868</v>
      </c>
      <c r="B295" s="55" t="s">
        <v>869</v>
      </c>
      <c r="C295" s="35">
        <v>68950</v>
      </c>
      <c r="D295" s="21">
        <v>1423.7</v>
      </c>
      <c r="E295" s="21">
        <v>1104.4000000000001</v>
      </c>
      <c r="F295" s="21">
        <v>1792.7</v>
      </c>
      <c r="G295" s="21">
        <v>2.1</v>
      </c>
      <c r="H295" s="21">
        <v>1.6</v>
      </c>
      <c r="I295" s="22">
        <v>2.6</v>
      </c>
    </row>
    <row r="296" spans="1:9">
      <c r="A296" s="49" t="s">
        <v>838</v>
      </c>
      <c r="B296" s="54" t="s">
        <v>839</v>
      </c>
      <c r="C296" s="35">
        <v>67103</v>
      </c>
      <c r="D296" s="21">
        <v>1353.7</v>
      </c>
      <c r="E296" s="21">
        <v>1035.8</v>
      </c>
      <c r="F296" s="21">
        <v>1718.5</v>
      </c>
      <c r="G296" s="21">
        <v>2</v>
      </c>
      <c r="H296" s="21">
        <v>1.5</v>
      </c>
      <c r="I296" s="22">
        <v>2.6</v>
      </c>
    </row>
    <row r="297" spans="1:9">
      <c r="A297" s="49" t="s">
        <v>856</v>
      </c>
      <c r="B297" s="54" t="s">
        <v>857</v>
      </c>
      <c r="C297" s="35">
        <v>90644</v>
      </c>
      <c r="D297" s="21">
        <v>1795.5</v>
      </c>
      <c r="E297" s="21">
        <v>1404</v>
      </c>
      <c r="F297" s="21">
        <v>2244.4</v>
      </c>
      <c r="G297" s="21">
        <v>2</v>
      </c>
      <c r="H297" s="21">
        <v>1.5</v>
      </c>
      <c r="I297" s="22">
        <v>2.5</v>
      </c>
    </row>
    <row r="298" spans="1:9">
      <c r="A298" s="49" t="s">
        <v>864</v>
      </c>
      <c r="B298" s="54" t="s">
        <v>865</v>
      </c>
      <c r="C298" s="35">
        <v>82724</v>
      </c>
      <c r="D298" s="21">
        <v>1681.8</v>
      </c>
      <c r="E298" s="21">
        <v>1217.5</v>
      </c>
      <c r="F298" s="21">
        <v>2233.8000000000002</v>
      </c>
      <c r="G298" s="21">
        <v>2</v>
      </c>
      <c r="H298" s="21">
        <v>1.5</v>
      </c>
      <c r="I298" s="22">
        <v>2.7</v>
      </c>
    </row>
    <row r="299" spans="1:9" ht="15.95" thickBot="1">
      <c r="A299" s="50" t="s">
        <v>872</v>
      </c>
      <c r="B299" s="56" t="s">
        <v>873</v>
      </c>
      <c r="C299" s="36">
        <v>4140</v>
      </c>
      <c r="D299" s="23">
        <v>79.099999999999994</v>
      </c>
      <c r="E299" s="23">
        <v>62.9</v>
      </c>
      <c r="F299" s="23">
        <v>97.1</v>
      </c>
      <c r="G299" s="23">
        <v>1.9</v>
      </c>
      <c r="H299" s="23">
        <v>1.5</v>
      </c>
      <c r="I299" s="24">
        <v>2.2999999999999998</v>
      </c>
    </row>
  </sheetData>
  <mergeCells count="3">
    <mergeCell ref="A1:A2"/>
    <mergeCell ref="B1:B2"/>
    <mergeCell ref="C1:I1"/>
  </mergeCells>
  <pageMargins left="0.7" right="0.7" top="0.75" bottom="0.75" header="0.3" footer="0.3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095F7B6-C3B7-4DE7-890B-F23561D922B1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263</v>
      </c>
      <c r="D1" s="99"/>
      <c r="E1" s="99"/>
      <c r="F1" s="99"/>
      <c r="G1" s="99"/>
      <c r="H1" s="99"/>
      <c r="I1" s="100"/>
      <c r="J1" s="98" t="s">
        <v>264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12210085</v>
      </c>
      <c r="D3" s="30">
        <v>309652.2</v>
      </c>
      <c r="E3" s="30">
        <v>237043.4</v>
      </c>
      <c r="F3" s="30">
        <v>388728.5</v>
      </c>
      <c r="G3" s="30">
        <v>2.5</v>
      </c>
      <c r="H3" s="30">
        <v>1.9</v>
      </c>
      <c r="I3" s="31">
        <v>3.2</v>
      </c>
      <c r="J3" s="33">
        <v>13403691</v>
      </c>
      <c r="K3" s="30">
        <v>694679</v>
      </c>
      <c r="L3" s="30">
        <v>586931</v>
      </c>
      <c r="M3" s="30">
        <v>811219.5</v>
      </c>
      <c r="N3" s="30">
        <v>5.2</v>
      </c>
      <c r="O3" s="30">
        <v>4.4000000000000004</v>
      </c>
      <c r="P3" s="31">
        <v>6.1</v>
      </c>
    </row>
    <row r="4" spans="1:16">
      <c r="A4" s="7" t="s">
        <v>454</v>
      </c>
      <c r="B4" s="69" t="s">
        <v>455</v>
      </c>
      <c r="C4" s="43">
        <v>15537</v>
      </c>
      <c r="D4" s="27">
        <v>379.4</v>
      </c>
      <c r="E4" s="27">
        <v>288.3</v>
      </c>
      <c r="F4" s="27">
        <v>480.4</v>
      </c>
      <c r="G4" s="27">
        <v>2.4</v>
      </c>
      <c r="H4" s="27">
        <v>1.9</v>
      </c>
      <c r="I4" s="28">
        <v>3.1</v>
      </c>
      <c r="J4" s="34">
        <v>17791</v>
      </c>
      <c r="K4" s="27">
        <v>897.5</v>
      </c>
      <c r="L4" s="27">
        <v>741.5</v>
      </c>
      <c r="M4" s="27">
        <v>1064.0999999999999</v>
      </c>
      <c r="N4" s="27">
        <v>5</v>
      </c>
      <c r="O4" s="27">
        <v>4.2</v>
      </c>
      <c r="P4" s="28">
        <v>6</v>
      </c>
    </row>
    <row r="5" spans="1:16">
      <c r="A5" s="6" t="s">
        <v>612</v>
      </c>
      <c r="B5" s="55" t="s">
        <v>613</v>
      </c>
      <c r="C5" s="44">
        <v>32058</v>
      </c>
      <c r="D5" s="21">
        <v>739.1</v>
      </c>
      <c r="E5" s="21">
        <v>559.9</v>
      </c>
      <c r="F5" s="21">
        <v>929.2</v>
      </c>
      <c r="G5" s="21">
        <v>2.2999999999999998</v>
      </c>
      <c r="H5" s="21">
        <v>1.7</v>
      </c>
      <c r="I5" s="22">
        <v>2.9</v>
      </c>
      <c r="J5" s="35">
        <v>34529</v>
      </c>
      <c r="K5" s="21">
        <v>1715.6</v>
      </c>
      <c r="L5" s="21">
        <v>1449.4</v>
      </c>
      <c r="M5" s="21">
        <v>2007</v>
      </c>
      <c r="N5" s="21">
        <v>5</v>
      </c>
      <c r="O5" s="21">
        <v>4.2</v>
      </c>
      <c r="P5" s="22">
        <v>5.8</v>
      </c>
    </row>
    <row r="6" spans="1:16">
      <c r="A6" s="6" t="s">
        <v>348</v>
      </c>
      <c r="B6" s="55" t="s">
        <v>349</v>
      </c>
      <c r="C6" s="44">
        <v>43251</v>
      </c>
      <c r="D6" s="21">
        <v>1174.9000000000001</v>
      </c>
      <c r="E6" s="21">
        <v>909.2</v>
      </c>
      <c r="F6" s="21">
        <v>1467.1</v>
      </c>
      <c r="G6" s="21">
        <v>2.7</v>
      </c>
      <c r="H6" s="21">
        <v>2.1</v>
      </c>
      <c r="I6" s="22">
        <v>3.4</v>
      </c>
      <c r="J6" s="35">
        <v>50236</v>
      </c>
      <c r="K6" s="21">
        <v>2767.7</v>
      </c>
      <c r="L6" s="21">
        <v>2340.6</v>
      </c>
      <c r="M6" s="21">
        <v>3242.4</v>
      </c>
      <c r="N6" s="21">
        <v>5.5</v>
      </c>
      <c r="O6" s="21">
        <v>4.7</v>
      </c>
      <c r="P6" s="22">
        <v>6.5</v>
      </c>
    </row>
    <row r="7" spans="1:16">
      <c r="A7" s="6" t="s">
        <v>356</v>
      </c>
      <c r="B7" s="55" t="s">
        <v>357</v>
      </c>
      <c r="C7" s="44">
        <v>28815</v>
      </c>
      <c r="D7" s="21">
        <v>986</v>
      </c>
      <c r="E7" s="21">
        <v>750.7</v>
      </c>
      <c r="F7" s="21">
        <v>1249.8</v>
      </c>
      <c r="G7" s="21">
        <v>3.4</v>
      </c>
      <c r="H7" s="21">
        <v>2.6</v>
      </c>
      <c r="I7" s="22">
        <v>4.3</v>
      </c>
      <c r="J7" s="35">
        <v>31366</v>
      </c>
      <c r="K7" s="21">
        <v>2165.5</v>
      </c>
      <c r="L7" s="21">
        <v>1817.8</v>
      </c>
      <c r="M7" s="21">
        <v>2537</v>
      </c>
      <c r="N7" s="21">
        <v>6.9</v>
      </c>
      <c r="O7" s="21">
        <v>5.8</v>
      </c>
      <c r="P7" s="22">
        <v>8.1</v>
      </c>
    </row>
    <row r="8" spans="1:16">
      <c r="A8" s="6" t="s">
        <v>592</v>
      </c>
      <c r="B8" s="55" t="s">
        <v>593</v>
      </c>
      <c r="C8" s="44">
        <v>30627</v>
      </c>
      <c r="D8" s="21">
        <v>740.9</v>
      </c>
      <c r="E8" s="21">
        <v>562.5</v>
      </c>
      <c r="F8" s="21">
        <v>928.7</v>
      </c>
      <c r="G8" s="21">
        <v>2.4</v>
      </c>
      <c r="H8" s="21">
        <v>1.8</v>
      </c>
      <c r="I8" s="22">
        <v>3</v>
      </c>
      <c r="J8" s="35">
        <v>33912</v>
      </c>
      <c r="K8" s="21">
        <v>1712.6</v>
      </c>
      <c r="L8" s="21">
        <v>1445.4</v>
      </c>
      <c r="M8" s="21">
        <v>2016.4</v>
      </c>
      <c r="N8" s="21">
        <v>5.0999999999999996</v>
      </c>
      <c r="O8" s="21">
        <v>4.3</v>
      </c>
      <c r="P8" s="22">
        <v>5.9</v>
      </c>
    </row>
    <row r="9" spans="1:16">
      <c r="A9" s="6" t="s">
        <v>490</v>
      </c>
      <c r="B9" s="55" t="s">
        <v>491</v>
      </c>
      <c r="C9" s="44">
        <v>25143</v>
      </c>
      <c r="D9" s="21">
        <v>578.20000000000005</v>
      </c>
      <c r="E9" s="21">
        <v>444.2</v>
      </c>
      <c r="F9" s="21">
        <v>725.1</v>
      </c>
      <c r="G9" s="21">
        <v>2.2999999999999998</v>
      </c>
      <c r="H9" s="21">
        <v>1.8</v>
      </c>
      <c r="I9" s="22">
        <v>2.9</v>
      </c>
      <c r="J9" s="35">
        <v>27794</v>
      </c>
      <c r="K9" s="21">
        <v>1334.1</v>
      </c>
      <c r="L9" s="21">
        <v>1091</v>
      </c>
      <c r="M9" s="21">
        <v>1601.3</v>
      </c>
      <c r="N9" s="21">
        <v>4.8</v>
      </c>
      <c r="O9" s="21">
        <v>3.9</v>
      </c>
      <c r="P9" s="22">
        <v>5.8</v>
      </c>
    </row>
    <row r="10" spans="1:16">
      <c r="A10" s="6" t="s">
        <v>550</v>
      </c>
      <c r="B10" s="55" t="s">
        <v>551</v>
      </c>
      <c r="C10" s="44">
        <v>33507</v>
      </c>
      <c r="D10" s="21">
        <v>1174.8</v>
      </c>
      <c r="E10" s="21">
        <v>852.2</v>
      </c>
      <c r="F10" s="21">
        <v>1545.9</v>
      </c>
      <c r="G10" s="21">
        <v>3.5</v>
      </c>
      <c r="H10" s="21">
        <v>2.5</v>
      </c>
      <c r="I10" s="22">
        <v>4.5999999999999996</v>
      </c>
      <c r="J10" s="35">
        <v>37441</v>
      </c>
      <c r="K10" s="21">
        <v>2558.9</v>
      </c>
      <c r="L10" s="21">
        <v>2022.1</v>
      </c>
      <c r="M10" s="21">
        <v>3152</v>
      </c>
      <c r="N10" s="21">
        <v>6.8</v>
      </c>
      <c r="O10" s="21">
        <v>5.4</v>
      </c>
      <c r="P10" s="22">
        <v>8.4</v>
      </c>
    </row>
    <row r="11" spans="1:16">
      <c r="A11" s="6" t="s">
        <v>808</v>
      </c>
      <c r="B11" s="55" t="s">
        <v>809</v>
      </c>
      <c r="C11" s="44">
        <v>74833</v>
      </c>
      <c r="D11" s="21">
        <v>1383</v>
      </c>
      <c r="E11" s="21">
        <v>1048.4000000000001</v>
      </c>
      <c r="F11" s="21">
        <v>1750.4</v>
      </c>
      <c r="G11" s="21">
        <v>1.8</v>
      </c>
      <c r="H11" s="21">
        <v>1.4</v>
      </c>
      <c r="I11" s="22">
        <v>2.2999999999999998</v>
      </c>
      <c r="J11" s="35">
        <v>85261</v>
      </c>
      <c r="K11" s="21">
        <v>3309.9</v>
      </c>
      <c r="L11" s="21">
        <v>2714.5</v>
      </c>
      <c r="M11" s="21">
        <v>3955.3</v>
      </c>
      <c r="N11" s="21">
        <v>3.9</v>
      </c>
      <c r="O11" s="21">
        <v>3.2</v>
      </c>
      <c r="P11" s="22">
        <v>4.5999999999999996</v>
      </c>
    </row>
    <row r="12" spans="1:16">
      <c r="A12" s="6" t="s">
        <v>358</v>
      </c>
      <c r="B12" s="55" t="s">
        <v>359</v>
      </c>
      <c r="C12" s="44">
        <v>56070</v>
      </c>
      <c r="D12" s="21">
        <v>1982.4</v>
      </c>
      <c r="E12" s="21">
        <v>1497.3</v>
      </c>
      <c r="F12" s="21">
        <v>2532.5</v>
      </c>
      <c r="G12" s="21">
        <v>3.5</v>
      </c>
      <c r="H12" s="21">
        <v>2.7</v>
      </c>
      <c r="I12" s="22">
        <v>4.5</v>
      </c>
      <c r="J12" s="35">
        <v>60539</v>
      </c>
      <c r="K12" s="21">
        <v>4206.8</v>
      </c>
      <c r="L12" s="21">
        <v>3487.9</v>
      </c>
      <c r="M12" s="21">
        <v>4978</v>
      </c>
      <c r="N12" s="21">
        <v>6.9</v>
      </c>
      <c r="O12" s="21">
        <v>5.8</v>
      </c>
      <c r="P12" s="22">
        <v>8.1999999999999993</v>
      </c>
    </row>
    <row r="13" spans="1:16">
      <c r="A13" s="6" t="s">
        <v>398</v>
      </c>
      <c r="B13" s="55" t="s">
        <v>399</v>
      </c>
      <c r="C13" s="44">
        <v>37943</v>
      </c>
      <c r="D13" s="21">
        <v>1058.4000000000001</v>
      </c>
      <c r="E13" s="21">
        <v>800.1</v>
      </c>
      <c r="F13" s="21">
        <v>1339.6</v>
      </c>
      <c r="G13" s="21">
        <v>2.8</v>
      </c>
      <c r="H13" s="21">
        <v>2.1</v>
      </c>
      <c r="I13" s="22">
        <v>3.5</v>
      </c>
      <c r="J13" s="35">
        <v>42434</v>
      </c>
      <c r="K13" s="21">
        <v>2476.8000000000002</v>
      </c>
      <c r="L13" s="21">
        <v>2078.1999999999998</v>
      </c>
      <c r="M13" s="21">
        <v>2928.4</v>
      </c>
      <c r="N13" s="21">
        <v>5.8</v>
      </c>
      <c r="O13" s="21">
        <v>4.9000000000000004</v>
      </c>
      <c r="P13" s="22">
        <v>6.9</v>
      </c>
    </row>
    <row r="14" spans="1:16">
      <c r="A14" s="6" t="s">
        <v>700</v>
      </c>
      <c r="B14" s="55" t="s">
        <v>701</v>
      </c>
      <c r="C14" s="44">
        <v>41371</v>
      </c>
      <c r="D14" s="21">
        <v>780.2</v>
      </c>
      <c r="E14" s="21">
        <v>595.4</v>
      </c>
      <c r="F14" s="21">
        <v>990.8</v>
      </c>
      <c r="G14" s="21">
        <v>1.9</v>
      </c>
      <c r="H14" s="21">
        <v>1.4</v>
      </c>
      <c r="I14" s="22">
        <v>2.4</v>
      </c>
      <c r="J14" s="35">
        <v>44036</v>
      </c>
      <c r="K14" s="21">
        <v>1771.2</v>
      </c>
      <c r="L14" s="21">
        <v>1449.4</v>
      </c>
      <c r="M14" s="21">
        <v>2122.1</v>
      </c>
      <c r="N14" s="21">
        <v>4</v>
      </c>
      <c r="O14" s="21">
        <v>3.3</v>
      </c>
      <c r="P14" s="22">
        <v>4.8</v>
      </c>
    </row>
    <row r="15" spans="1:16">
      <c r="A15" s="6" t="s">
        <v>456</v>
      </c>
      <c r="B15" s="55" t="s">
        <v>457</v>
      </c>
      <c r="C15" s="44">
        <v>29859</v>
      </c>
      <c r="D15" s="21">
        <v>860.2</v>
      </c>
      <c r="E15" s="21">
        <v>660.4</v>
      </c>
      <c r="F15" s="21">
        <v>1078.8</v>
      </c>
      <c r="G15" s="21">
        <v>2.9</v>
      </c>
      <c r="H15" s="21">
        <v>2.2000000000000002</v>
      </c>
      <c r="I15" s="22">
        <v>3.6</v>
      </c>
      <c r="J15" s="35">
        <v>32042</v>
      </c>
      <c r="K15" s="21">
        <v>1919.8</v>
      </c>
      <c r="L15" s="21">
        <v>1610.7</v>
      </c>
      <c r="M15" s="21">
        <v>2232.4</v>
      </c>
      <c r="N15" s="21">
        <v>6</v>
      </c>
      <c r="O15" s="21">
        <v>5</v>
      </c>
      <c r="P15" s="22">
        <v>7</v>
      </c>
    </row>
    <row r="16" spans="1:16">
      <c r="A16" s="6" t="s">
        <v>788</v>
      </c>
      <c r="B16" s="55" t="s">
        <v>789</v>
      </c>
      <c r="C16" s="44">
        <v>41033</v>
      </c>
      <c r="D16" s="21">
        <v>669.9</v>
      </c>
      <c r="E16" s="21">
        <v>501.2</v>
      </c>
      <c r="F16" s="21">
        <v>863</v>
      </c>
      <c r="G16" s="21">
        <v>1.6</v>
      </c>
      <c r="H16" s="21">
        <v>1.2</v>
      </c>
      <c r="I16" s="22">
        <v>2.1</v>
      </c>
      <c r="J16" s="35">
        <v>45724</v>
      </c>
      <c r="K16" s="21">
        <v>1589</v>
      </c>
      <c r="L16" s="21">
        <v>1286.5999999999999</v>
      </c>
      <c r="M16" s="21">
        <v>1905.5</v>
      </c>
      <c r="N16" s="21">
        <v>3.5</v>
      </c>
      <c r="O16" s="21">
        <v>2.8</v>
      </c>
      <c r="P16" s="22">
        <v>4.2</v>
      </c>
    </row>
    <row r="17" spans="1:16">
      <c r="A17" s="6" t="s">
        <v>522</v>
      </c>
      <c r="B17" s="55" t="s">
        <v>523</v>
      </c>
      <c r="C17" s="44">
        <v>39573</v>
      </c>
      <c r="D17" s="21">
        <v>965.4</v>
      </c>
      <c r="E17" s="21">
        <v>749.5</v>
      </c>
      <c r="F17" s="21">
        <v>1205.7</v>
      </c>
      <c r="G17" s="21">
        <v>2.4</v>
      </c>
      <c r="H17" s="21">
        <v>1.9</v>
      </c>
      <c r="I17" s="22">
        <v>3</v>
      </c>
      <c r="J17" s="35">
        <v>42783</v>
      </c>
      <c r="K17" s="21">
        <v>2160</v>
      </c>
      <c r="L17" s="21">
        <v>1827.5</v>
      </c>
      <c r="M17" s="21">
        <v>2508.4</v>
      </c>
      <c r="N17" s="21">
        <v>5</v>
      </c>
      <c r="O17" s="21">
        <v>4.3</v>
      </c>
      <c r="P17" s="22">
        <v>5.9</v>
      </c>
    </row>
    <row r="18" spans="1:16">
      <c r="A18" s="6" t="s">
        <v>722</v>
      </c>
      <c r="B18" s="55" t="s">
        <v>723</v>
      </c>
      <c r="C18" s="44">
        <v>49998</v>
      </c>
      <c r="D18" s="21">
        <v>1051</v>
      </c>
      <c r="E18" s="21">
        <v>796.1</v>
      </c>
      <c r="F18" s="21">
        <v>1327.1</v>
      </c>
      <c r="G18" s="21">
        <v>2.1</v>
      </c>
      <c r="H18" s="21">
        <v>1.6</v>
      </c>
      <c r="I18" s="22">
        <v>2.7</v>
      </c>
      <c r="J18" s="35">
        <v>56699</v>
      </c>
      <c r="K18" s="21">
        <v>2525.6</v>
      </c>
      <c r="L18" s="21">
        <v>2095.5</v>
      </c>
      <c r="M18" s="21">
        <v>2994.6</v>
      </c>
      <c r="N18" s="21">
        <v>4.5</v>
      </c>
      <c r="O18" s="21">
        <v>3.7</v>
      </c>
      <c r="P18" s="22">
        <v>5.3</v>
      </c>
    </row>
    <row r="19" spans="1:16">
      <c r="A19" s="6" t="s">
        <v>492</v>
      </c>
      <c r="B19" s="55" t="s">
        <v>493</v>
      </c>
      <c r="C19" s="44">
        <v>196035</v>
      </c>
      <c r="D19" s="21">
        <v>6749.8</v>
      </c>
      <c r="E19" s="21">
        <v>4935.3999999999996</v>
      </c>
      <c r="F19" s="21">
        <v>8860.1</v>
      </c>
      <c r="G19" s="21">
        <v>3.4</v>
      </c>
      <c r="H19" s="21">
        <v>2.5</v>
      </c>
      <c r="I19" s="22">
        <v>4.5</v>
      </c>
      <c r="J19" s="35">
        <v>211932</v>
      </c>
      <c r="K19" s="21">
        <v>14475.4</v>
      </c>
      <c r="L19" s="21">
        <v>11552.4</v>
      </c>
      <c r="M19" s="21">
        <v>17563.5</v>
      </c>
      <c r="N19" s="21">
        <v>6.8</v>
      </c>
      <c r="O19" s="21">
        <v>5.5</v>
      </c>
      <c r="P19" s="22">
        <v>8.3000000000000007</v>
      </c>
    </row>
    <row r="20" spans="1:16">
      <c r="A20" s="6" t="s">
        <v>686</v>
      </c>
      <c r="B20" s="55" t="s">
        <v>687</v>
      </c>
      <c r="C20" s="44">
        <v>24257</v>
      </c>
      <c r="D20" s="21">
        <v>452.7</v>
      </c>
      <c r="E20" s="21">
        <v>341.2</v>
      </c>
      <c r="F20" s="21">
        <v>583.4</v>
      </c>
      <c r="G20" s="21">
        <v>1.9</v>
      </c>
      <c r="H20" s="21">
        <v>1.4</v>
      </c>
      <c r="I20" s="22">
        <v>2.4</v>
      </c>
      <c r="J20" s="35">
        <v>25867</v>
      </c>
      <c r="K20" s="21">
        <v>997.9</v>
      </c>
      <c r="L20" s="21">
        <v>802.9</v>
      </c>
      <c r="M20" s="21">
        <v>1198.2</v>
      </c>
      <c r="N20" s="21">
        <v>3.9</v>
      </c>
      <c r="O20" s="21">
        <v>3.1</v>
      </c>
      <c r="P20" s="22">
        <v>4.5999999999999996</v>
      </c>
    </row>
    <row r="21" spans="1:16">
      <c r="A21" s="6" t="s">
        <v>432</v>
      </c>
      <c r="B21" s="55" t="s">
        <v>433</v>
      </c>
      <c r="C21" s="44">
        <v>30124</v>
      </c>
      <c r="D21" s="21">
        <v>1026.8</v>
      </c>
      <c r="E21" s="21">
        <v>754</v>
      </c>
      <c r="F21" s="21">
        <v>1338</v>
      </c>
      <c r="G21" s="21">
        <v>3.4</v>
      </c>
      <c r="H21" s="21">
        <v>2.5</v>
      </c>
      <c r="I21" s="22">
        <v>4.4000000000000004</v>
      </c>
      <c r="J21" s="35">
        <v>31256</v>
      </c>
      <c r="K21" s="21">
        <v>2122.6</v>
      </c>
      <c r="L21" s="21">
        <v>1702</v>
      </c>
      <c r="M21" s="21">
        <v>2564.3000000000002</v>
      </c>
      <c r="N21" s="21">
        <v>6.8</v>
      </c>
      <c r="O21" s="21">
        <v>5.4</v>
      </c>
      <c r="P21" s="22">
        <v>8.1999999999999993</v>
      </c>
    </row>
    <row r="22" spans="1:16">
      <c r="A22" s="49" t="s">
        <v>284</v>
      </c>
      <c r="B22" s="54" t="s">
        <v>285</v>
      </c>
      <c r="C22" s="44">
        <v>33518</v>
      </c>
      <c r="D22" s="21">
        <v>1448.7</v>
      </c>
      <c r="E22" s="21">
        <v>1067.5</v>
      </c>
      <c r="F22" s="21">
        <v>1892.1</v>
      </c>
      <c r="G22" s="21">
        <v>4.3</v>
      </c>
      <c r="H22" s="21">
        <v>3.2</v>
      </c>
      <c r="I22" s="22">
        <v>5.6</v>
      </c>
      <c r="J22" s="35">
        <v>34973</v>
      </c>
      <c r="K22" s="21">
        <v>3010.8</v>
      </c>
      <c r="L22" s="21">
        <v>2424.9</v>
      </c>
      <c r="M22" s="21">
        <v>3636</v>
      </c>
      <c r="N22" s="21">
        <v>8.6</v>
      </c>
      <c r="O22" s="21">
        <v>6.9</v>
      </c>
      <c r="P22" s="22">
        <v>10.4</v>
      </c>
    </row>
    <row r="23" spans="1:16">
      <c r="A23" s="6" t="s">
        <v>366</v>
      </c>
      <c r="B23" s="55" t="s">
        <v>367</v>
      </c>
      <c r="C23" s="44">
        <v>19350</v>
      </c>
      <c r="D23" s="21">
        <v>647.1</v>
      </c>
      <c r="E23" s="21">
        <v>482.3</v>
      </c>
      <c r="F23" s="21">
        <v>826.5</v>
      </c>
      <c r="G23" s="21">
        <v>3.3</v>
      </c>
      <c r="H23" s="21">
        <v>2.5</v>
      </c>
      <c r="I23" s="22">
        <v>4.3</v>
      </c>
      <c r="J23" s="35">
        <v>20768</v>
      </c>
      <c r="K23" s="21">
        <v>1438.6</v>
      </c>
      <c r="L23" s="21">
        <v>1203.4000000000001</v>
      </c>
      <c r="M23" s="21">
        <v>1717.9</v>
      </c>
      <c r="N23" s="21">
        <v>6.9</v>
      </c>
      <c r="O23" s="21">
        <v>5.8</v>
      </c>
      <c r="P23" s="22">
        <v>8.3000000000000007</v>
      </c>
    </row>
    <row r="24" spans="1:16">
      <c r="A24" s="6" t="s">
        <v>400</v>
      </c>
      <c r="B24" s="55" t="s">
        <v>401</v>
      </c>
      <c r="C24" s="44">
        <v>61254</v>
      </c>
      <c r="D24" s="21">
        <v>1930.7</v>
      </c>
      <c r="E24" s="21">
        <v>1446.8</v>
      </c>
      <c r="F24" s="21">
        <v>2484.6</v>
      </c>
      <c r="G24" s="21">
        <v>3.2</v>
      </c>
      <c r="H24" s="21">
        <v>2.4</v>
      </c>
      <c r="I24" s="22">
        <v>4.0999999999999996</v>
      </c>
      <c r="J24" s="35">
        <v>65229</v>
      </c>
      <c r="K24" s="21">
        <v>4152.1000000000004</v>
      </c>
      <c r="L24" s="21">
        <v>3416.4</v>
      </c>
      <c r="M24" s="21">
        <v>4914.3</v>
      </c>
      <c r="N24" s="21">
        <v>6.4</v>
      </c>
      <c r="O24" s="21">
        <v>5.2</v>
      </c>
      <c r="P24" s="22">
        <v>7.5</v>
      </c>
    </row>
    <row r="25" spans="1:16">
      <c r="A25" s="6" t="s">
        <v>458</v>
      </c>
      <c r="B25" s="55" t="s">
        <v>459</v>
      </c>
      <c r="C25" s="44">
        <v>15999</v>
      </c>
      <c r="D25" s="21">
        <v>538.70000000000005</v>
      </c>
      <c r="E25" s="21">
        <v>405.6</v>
      </c>
      <c r="F25" s="21">
        <v>686.1</v>
      </c>
      <c r="G25" s="21">
        <v>3.4</v>
      </c>
      <c r="H25" s="21">
        <v>2.5</v>
      </c>
      <c r="I25" s="22">
        <v>4.3</v>
      </c>
      <c r="J25" s="35">
        <v>17494</v>
      </c>
      <c r="K25" s="21">
        <v>1172.9000000000001</v>
      </c>
      <c r="L25" s="21">
        <v>942.7</v>
      </c>
      <c r="M25" s="21">
        <v>1416.9</v>
      </c>
      <c r="N25" s="21">
        <v>6.7</v>
      </c>
      <c r="O25" s="21">
        <v>5.4</v>
      </c>
      <c r="P25" s="22">
        <v>8.1</v>
      </c>
    </row>
    <row r="26" spans="1:16">
      <c r="A26" s="6" t="s">
        <v>540</v>
      </c>
      <c r="B26" s="55" t="s">
        <v>541</v>
      </c>
      <c r="C26" s="44">
        <v>90842</v>
      </c>
      <c r="D26" s="21">
        <v>2111.1999999999998</v>
      </c>
      <c r="E26" s="21">
        <v>1619.3</v>
      </c>
      <c r="F26" s="21">
        <v>2641</v>
      </c>
      <c r="G26" s="21">
        <v>2.2999999999999998</v>
      </c>
      <c r="H26" s="21">
        <v>1.8</v>
      </c>
      <c r="I26" s="22">
        <v>2.9</v>
      </c>
      <c r="J26" s="35">
        <v>100075</v>
      </c>
      <c r="K26" s="21">
        <v>4915.7</v>
      </c>
      <c r="L26" s="21">
        <v>4148.8999999999996</v>
      </c>
      <c r="M26" s="21">
        <v>5723.5</v>
      </c>
      <c r="N26" s="21">
        <v>4.9000000000000004</v>
      </c>
      <c r="O26" s="21">
        <v>4.0999999999999996</v>
      </c>
      <c r="P26" s="22">
        <v>5.7</v>
      </c>
    </row>
    <row r="27" spans="1:16">
      <c r="A27" s="6" t="s">
        <v>750</v>
      </c>
      <c r="B27" s="55" t="s">
        <v>751</v>
      </c>
      <c r="C27" s="44">
        <v>26226</v>
      </c>
      <c r="D27" s="21">
        <v>442.1</v>
      </c>
      <c r="E27" s="21">
        <v>330.1</v>
      </c>
      <c r="F27" s="21">
        <v>575.1</v>
      </c>
      <c r="G27" s="21">
        <v>1.7</v>
      </c>
      <c r="H27" s="21">
        <v>1.3</v>
      </c>
      <c r="I27" s="22">
        <v>2.2000000000000002</v>
      </c>
      <c r="J27" s="35">
        <v>28637</v>
      </c>
      <c r="K27" s="21">
        <v>1026.2</v>
      </c>
      <c r="L27" s="21">
        <v>821.1</v>
      </c>
      <c r="M27" s="21">
        <v>1252.3</v>
      </c>
      <c r="N27" s="21">
        <v>3.6</v>
      </c>
      <c r="O27" s="21">
        <v>2.9</v>
      </c>
      <c r="P27" s="22">
        <v>4.4000000000000004</v>
      </c>
    </row>
    <row r="28" spans="1:16">
      <c r="A28" s="6" t="s">
        <v>402</v>
      </c>
      <c r="B28" s="55" t="s">
        <v>403</v>
      </c>
      <c r="C28" s="44">
        <v>104754</v>
      </c>
      <c r="D28" s="21">
        <v>3401.2</v>
      </c>
      <c r="E28" s="21">
        <v>2548.8000000000002</v>
      </c>
      <c r="F28" s="21">
        <v>4373.2</v>
      </c>
      <c r="G28" s="21">
        <v>3.2</v>
      </c>
      <c r="H28" s="21">
        <v>2.4</v>
      </c>
      <c r="I28" s="22">
        <v>4.2</v>
      </c>
      <c r="J28" s="35">
        <v>113354</v>
      </c>
      <c r="K28" s="21">
        <v>7286.9</v>
      </c>
      <c r="L28" s="21">
        <v>5993.6</v>
      </c>
      <c r="M28" s="21">
        <v>8656.7999999999993</v>
      </c>
      <c r="N28" s="21">
        <v>6.4</v>
      </c>
      <c r="O28" s="21">
        <v>5.3</v>
      </c>
      <c r="P28" s="22">
        <v>7.6</v>
      </c>
    </row>
    <row r="29" spans="1:16">
      <c r="A29" s="6" t="s">
        <v>702</v>
      </c>
      <c r="B29" s="55" t="s">
        <v>703</v>
      </c>
      <c r="C29" s="44">
        <v>36955</v>
      </c>
      <c r="D29" s="21">
        <v>856</v>
      </c>
      <c r="E29" s="21">
        <v>646.6</v>
      </c>
      <c r="F29" s="21">
        <v>1103.0999999999999</v>
      </c>
      <c r="G29" s="21">
        <v>2.2999999999999998</v>
      </c>
      <c r="H29" s="21">
        <v>1.7</v>
      </c>
      <c r="I29" s="22">
        <v>3</v>
      </c>
      <c r="J29" s="35">
        <v>40694</v>
      </c>
      <c r="K29" s="21">
        <v>1974</v>
      </c>
      <c r="L29" s="21">
        <v>1600.5</v>
      </c>
      <c r="M29" s="21">
        <v>2399.6</v>
      </c>
      <c r="N29" s="21">
        <v>4.9000000000000004</v>
      </c>
      <c r="O29" s="21">
        <v>3.9</v>
      </c>
      <c r="P29" s="22">
        <v>5.9</v>
      </c>
    </row>
    <row r="30" spans="1:16">
      <c r="A30" s="6" t="s">
        <v>360</v>
      </c>
      <c r="B30" s="55" t="s">
        <v>361</v>
      </c>
      <c r="C30" s="44">
        <v>36843</v>
      </c>
      <c r="D30" s="21">
        <v>1068.4000000000001</v>
      </c>
      <c r="E30" s="21">
        <v>811.2</v>
      </c>
      <c r="F30" s="21">
        <v>1356</v>
      </c>
      <c r="G30" s="21">
        <v>2.9</v>
      </c>
      <c r="H30" s="21">
        <v>2.2000000000000002</v>
      </c>
      <c r="I30" s="22">
        <v>3.7</v>
      </c>
      <c r="J30" s="35">
        <v>39866</v>
      </c>
      <c r="K30" s="21">
        <v>2347.9</v>
      </c>
      <c r="L30" s="21">
        <v>1947.4</v>
      </c>
      <c r="M30" s="21">
        <v>2809.2</v>
      </c>
      <c r="N30" s="21">
        <v>5.9</v>
      </c>
      <c r="O30" s="21">
        <v>4.9000000000000004</v>
      </c>
      <c r="P30" s="22">
        <v>7</v>
      </c>
    </row>
    <row r="31" spans="1:16">
      <c r="A31" s="6" t="s">
        <v>676</v>
      </c>
      <c r="B31" s="55" t="s">
        <v>677</v>
      </c>
      <c r="C31" s="44">
        <v>58425</v>
      </c>
      <c r="D31" s="21">
        <v>1596.7</v>
      </c>
      <c r="E31" s="21">
        <v>1202.8</v>
      </c>
      <c r="F31" s="21">
        <v>2036.9</v>
      </c>
      <c r="G31" s="21">
        <v>2.7</v>
      </c>
      <c r="H31" s="21">
        <v>2.1</v>
      </c>
      <c r="I31" s="22">
        <v>3.5</v>
      </c>
      <c r="J31" s="35">
        <v>66828</v>
      </c>
      <c r="K31" s="21">
        <v>3578.6</v>
      </c>
      <c r="L31" s="21">
        <v>2911.1</v>
      </c>
      <c r="M31" s="21">
        <v>4321.7</v>
      </c>
      <c r="N31" s="21">
        <v>5.4</v>
      </c>
      <c r="O31" s="21">
        <v>4.4000000000000004</v>
      </c>
      <c r="P31" s="22">
        <v>6.5</v>
      </c>
    </row>
    <row r="32" spans="1:16">
      <c r="A32" s="6" t="s">
        <v>852</v>
      </c>
      <c r="B32" s="55" t="s">
        <v>853</v>
      </c>
      <c r="C32" s="44">
        <v>17128</v>
      </c>
      <c r="D32" s="21">
        <v>276.39999999999998</v>
      </c>
      <c r="E32" s="21">
        <v>202.7</v>
      </c>
      <c r="F32" s="21">
        <v>362.8</v>
      </c>
      <c r="G32" s="21">
        <v>1.6</v>
      </c>
      <c r="H32" s="21">
        <v>1.2</v>
      </c>
      <c r="I32" s="22">
        <v>2.1</v>
      </c>
      <c r="J32" s="35">
        <v>19337</v>
      </c>
      <c r="K32" s="21">
        <v>661</v>
      </c>
      <c r="L32" s="21">
        <v>514.5</v>
      </c>
      <c r="M32" s="21">
        <v>827.5</v>
      </c>
      <c r="N32" s="21">
        <v>3.4</v>
      </c>
      <c r="O32" s="21">
        <v>2.7</v>
      </c>
      <c r="P32" s="22">
        <v>4.3</v>
      </c>
    </row>
    <row r="33" spans="1:16">
      <c r="A33" s="6" t="s">
        <v>630</v>
      </c>
      <c r="B33" s="55" t="s">
        <v>631</v>
      </c>
      <c r="C33" s="44">
        <v>55713</v>
      </c>
      <c r="D33" s="21">
        <v>1207.9000000000001</v>
      </c>
      <c r="E33" s="21">
        <v>928.5</v>
      </c>
      <c r="F33" s="21">
        <v>1516.5</v>
      </c>
      <c r="G33" s="21">
        <v>2.2000000000000002</v>
      </c>
      <c r="H33" s="21">
        <v>1.7</v>
      </c>
      <c r="I33" s="22">
        <v>2.7</v>
      </c>
      <c r="J33" s="35">
        <v>58859</v>
      </c>
      <c r="K33" s="21">
        <v>2643.5</v>
      </c>
      <c r="L33" s="21">
        <v>2229.6999999999998</v>
      </c>
      <c r="M33" s="21">
        <v>3107.2</v>
      </c>
      <c r="N33" s="21">
        <v>4.5</v>
      </c>
      <c r="O33" s="21">
        <v>3.8</v>
      </c>
      <c r="P33" s="22">
        <v>5.3</v>
      </c>
    </row>
    <row r="34" spans="1:16">
      <c r="A34" s="6" t="s">
        <v>552</v>
      </c>
      <c r="B34" s="55" t="s">
        <v>553</v>
      </c>
      <c r="C34" s="44">
        <v>77651</v>
      </c>
      <c r="D34" s="21">
        <v>2007.1</v>
      </c>
      <c r="E34" s="21">
        <v>1505.6</v>
      </c>
      <c r="F34" s="21">
        <v>2557.5</v>
      </c>
      <c r="G34" s="21">
        <v>2.6</v>
      </c>
      <c r="H34" s="21">
        <v>1.9</v>
      </c>
      <c r="I34" s="22">
        <v>3.3</v>
      </c>
      <c r="J34" s="35">
        <v>82752</v>
      </c>
      <c r="K34" s="21">
        <v>4433.3</v>
      </c>
      <c r="L34" s="21">
        <v>3709.7</v>
      </c>
      <c r="M34" s="21">
        <v>5254.2</v>
      </c>
      <c r="N34" s="21">
        <v>5.4</v>
      </c>
      <c r="O34" s="21">
        <v>4.5</v>
      </c>
      <c r="P34" s="22">
        <v>6.3</v>
      </c>
    </row>
    <row r="35" spans="1:16">
      <c r="A35" s="6" t="s">
        <v>614</v>
      </c>
      <c r="B35" s="55" t="s">
        <v>615</v>
      </c>
      <c r="C35" s="44">
        <v>35048</v>
      </c>
      <c r="D35" s="21">
        <v>713.3</v>
      </c>
      <c r="E35" s="21">
        <v>544.1</v>
      </c>
      <c r="F35" s="21">
        <v>909.3</v>
      </c>
      <c r="G35" s="21">
        <v>2</v>
      </c>
      <c r="H35" s="21">
        <v>1.6</v>
      </c>
      <c r="I35" s="22">
        <v>2.6</v>
      </c>
      <c r="J35" s="35">
        <v>38685</v>
      </c>
      <c r="K35" s="21">
        <v>1621.6</v>
      </c>
      <c r="L35" s="21">
        <v>1327.2</v>
      </c>
      <c r="M35" s="21">
        <v>1948.2</v>
      </c>
      <c r="N35" s="21">
        <v>4.2</v>
      </c>
      <c r="O35" s="21">
        <v>3.4</v>
      </c>
      <c r="P35" s="22">
        <v>5</v>
      </c>
    </row>
    <row r="36" spans="1:16">
      <c r="A36" s="6" t="s">
        <v>816</v>
      </c>
      <c r="B36" s="55" t="s">
        <v>817</v>
      </c>
      <c r="C36" s="44">
        <v>70130</v>
      </c>
      <c r="D36" s="21">
        <v>1245.7</v>
      </c>
      <c r="E36" s="21">
        <v>938.1</v>
      </c>
      <c r="F36" s="21">
        <v>1589.1</v>
      </c>
      <c r="G36" s="21">
        <v>1.8</v>
      </c>
      <c r="H36" s="21">
        <v>1.3</v>
      </c>
      <c r="I36" s="22">
        <v>2.2999999999999998</v>
      </c>
      <c r="J36" s="35">
        <v>80243</v>
      </c>
      <c r="K36" s="21">
        <v>2994</v>
      </c>
      <c r="L36" s="21">
        <v>2435.4</v>
      </c>
      <c r="M36" s="21">
        <v>3591.5</v>
      </c>
      <c r="N36" s="21">
        <v>3.7</v>
      </c>
      <c r="O36" s="21">
        <v>3</v>
      </c>
      <c r="P36" s="22">
        <v>4.5</v>
      </c>
    </row>
    <row r="37" spans="1:16">
      <c r="A37" s="6" t="s">
        <v>768</v>
      </c>
      <c r="B37" s="55" t="s">
        <v>769</v>
      </c>
      <c r="C37" s="44">
        <v>24161</v>
      </c>
      <c r="D37" s="21">
        <v>427.5</v>
      </c>
      <c r="E37" s="21">
        <v>317.8</v>
      </c>
      <c r="F37" s="21">
        <v>550</v>
      </c>
      <c r="G37" s="21">
        <v>1.8</v>
      </c>
      <c r="H37" s="21">
        <v>1.3</v>
      </c>
      <c r="I37" s="22">
        <v>2.2999999999999998</v>
      </c>
      <c r="J37" s="35">
        <v>26992</v>
      </c>
      <c r="K37" s="21">
        <v>1030.3</v>
      </c>
      <c r="L37" s="21">
        <v>831.8</v>
      </c>
      <c r="M37" s="21">
        <v>1247.5999999999999</v>
      </c>
      <c r="N37" s="21">
        <v>3.8</v>
      </c>
      <c r="O37" s="21">
        <v>3.1</v>
      </c>
      <c r="P37" s="22">
        <v>4.5999999999999996</v>
      </c>
    </row>
    <row r="38" spans="1:16">
      <c r="A38" s="6" t="s">
        <v>468</v>
      </c>
      <c r="B38" s="55" t="s">
        <v>469</v>
      </c>
      <c r="C38" s="44">
        <v>20503</v>
      </c>
      <c r="D38" s="21">
        <v>534.79999999999995</v>
      </c>
      <c r="E38" s="21">
        <v>410.9</v>
      </c>
      <c r="F38" s="21">
        <v>675.2</v>
      </c>
      <c r="G38" s="21">
        <v>2.6</v>
      </c>
      <c r="H38" s="21">
        <v>2</v>
      </c>
      <c r="I38" s="22">
        <v>3.3</v>
      </c>
      <c r="J38" s="35">
        <v>23149</v>
      </c>
      <c r="K38" s="21">
        <v>1207.7</v>
      </c>
      <c r="L38" s="21">
        <v>1012.1</v>
      </c>
      <c r="M38" s="21">
        <v>1432.4</v>
      </c>
      <c r="N38" s="21">
        <v>5.2</v>
      </c>
      <c r="O38" s="21">
        <v>4.4000000000000004</v>
      </c>
      <c r="P38" s="22">
        <v>6.2</v>
      </c>
    </row>
    <row r="39" spans="1:16">
      <c r="A39" s="6" t="s">
        <v>678</v>
      </c>
      <c r="B39" s="55" t="s">
        <v>679</v>
      </c>
      <c r="C39" s="44">
        <v>25603</v>
      </c>
      <c r="D39" s="21">
        <v>522.1</v>
      </c>
      <c r="E39" s="21">
        <v>396</v>
      </c>
      <c r="F39" s="21">
        <v>659.7</v>
      </c>
      <c r="G39" s="21">
        <v>2</v>
      </c>
      <c r="H39" s="21">
        <v>1.5</v>
      </c>
      <c r="I39" s="22">
        <v>2.6</v>
      </c>
      <c r="J39" s="35">
        <v>27992</v>
      </c>
      <c r="K39" s="21">
        <v>1209.3</v>
      </c>
      <c r="L39" s="21">
        <v>1001.6</v>
      </c>
      <c r="M39" s="21">
        <v>1430.7</v>
      </c>
      <c r="N39" s="21">
        <v>4.3</v>
      </c>
      <c r="O39" s="21">
        <v>3.6</v>
      </c>
      <c r="P39" s="22">
        <v>5.0999999999999996</v>
      </c>
    </row>
    <row r="40" spans="1:16">
      <c r="A40" s="6" t="s">
        <v>752</v>
      </c>
      <c r="B40" s="55" t="s">
        <v>753</v>
      </c>
      <c r="C40" s="44">
        <v>126252</v>
      </c>
      <c r="D40" s="21">
        <v>2054.1</v>
      </c>
      <c r="E40" s="21">
        <v>1540.8</v>
      </c>
      <c r="F40" s="21">
        <v>2663.1</v>
      </c>
      <c r="G40" s="21">
        <v>1.6</v>
      </c>
      <c r="H40" s="21">
        <v>1.2</v>
      </c>
      <c r="I40" s="22">
        <v>2.1</v>
      </c>
      <c r="J40" s="35">
        <v>138493</v>
      </c>
      <c r="K40" s="21">
        <v>4802.6000000000004</v>
      </c>
      <c r="L40" s="21">
        <v>3815.6</v>
      </c>
      <c r="M40" s="21">
        <v>5856.8</v>
      </c>
      <c r="N40" s="21">
        <v>3.5</v>
      </c>
      <c r="O40" s="21">
        <v>2.8</v>
      </c>
      <c r="P40" s="22">
        <v>4.2</v>
      </c>
    </row>
    <row r="41" spans="1:16">
      <c r="A41" s="49" t="s">
        <v>298</v>
      </c>
      <c r="B41" s="54" t="s">
        <v>299</v>
      </c>
      <c r="C41" s="44">
        <v>20212</v>
      </c>
      <c r="D41" s="21">
        <v>721.6</v>
      </c>
      <c r="E41" s="21">
        <v>530.29999999999995</v>
      </c>
      <c r="F41" s="21">
        <v>938</v>
      </c>
      <c r="G41" s="21">
        <v>3.6</v>
      </c>
      <c r="H41" s="21">
        <v>2.6</v>
      </c>
      <c r="I41" s="22">
        <v>4.5999999999999996</v>
      </c>
      <c r="J41" s="35">
        <v>21533</v>
      </c>
      <c r="K41" s="21">
        <v>1612</v>
      </c>
      <c r="L41" s="21">
        <v>1317.9</v>
      </c>
      <c r="M41" s="21">
        <v>1933.4</v>
      </c>
      <c r="N41" s="21">
        <v>7.5</v>
      </c>
      <c r="O41" s="21">
        <v>6.1</v>
      </c>
      <c r="P41" s="22">
        <v>9</v>
      </c>
    </row>
    <row r="42" spans="1:16">
      <c r="A42" s="6" t="s">
        <v>554</v>
      </c>
      <c r="B42" s="55" t="s">
        <v>555</v>
      </c>
      <c r="C42" s="44">
        <v>41159</v>
      </c>
      <c r="D42" s="21">
        <v>1094.3</v>
      </c>
      <c r="E42" s="21">
        <v>834.2</v>
      </c>
      <c r="F42" s="21">
        <v>1380</v>
      </c>
      <c r="G42" s="21">
        <v>2.7</v>
      </c>
      <c r="H42" s="21">
        <v>2</v>
      </c>
      <c r="I42" s="22">
        <v>3.4</v>
      </c>
      <c r="J42" s="35">
        <v>45113</v>
      </c>
      <c r="K42" s="21">
        <v>2499.5</v>
      </c>
      <c r="L42" s="21">
        <v>2106.5</v>
      </c>
      <c r="M42" s="21">
        <v>2922.1</v>
      </c>
      <c r="N42" s="21">
        <v>5.5</v>
      </c>
      <c r="O42" s="21">
        <v>4.7</v>
      </c>
      <c r="P42" s="22">
        <v>6.5</v>
      </c>
    </row>
    <row r="43" spans="1:16">
      <c r="A43" s="6" t="s">
        <v>416</v>
      </c>
      <c r="B43" s="55" t="s">
        <v>417</v>
      </c>
      <c r="C43" s="44">
        <v>46759</v>
      </c>
      <c r="D43" s="21">
        <v>1396.1</v>
      </c>
      <c r="E43" s="21">
        <v>1073</v>
      </c>
      <c r="F43" s="21">
        <v>1761.6</v>
      </c>
      <c r="G43" s="21">
        <v>3</v>
      </c>
      <c r="H43" s="21">
        <v>2.2999999999999998</v>
      </c>
      <c r="I43" s="22">
        <v>3.8</v>
      </c>
      <c r="J43" s="35">
        <v>51203</v>
      </c>
      <c r="K43" s="21">
        <v>3089.4</v>
      </c>
      <c r="L43" s="21">
        <v>2612.4</v>
      </c>
      <c r="M43" s="21">
        <v>3606.6</v>
      </c>
      <c r="N43" s="21">
        <v>6</v>
      </c>
      <c r="O43" s="21">
        <v>5.0999999999999996</v>
      </c>
      <c r="P43" s="22">
        <v>7</v>
      </c>
    </row>
    <row r="44" spans="1:16">
      <c r="A44" s="6" t="s">
        <v>836</v>
      </c>
      <c r="B44" s="55" t="s">
        <v>837</v>
      </c>
      <c r="C44" s="44">
        <v>22278</v>
      </c>
      <c r="D44" s="21">
        <v>363.6</v>
      </c>
      <c r="E44" s="21">
        <v>274.10000000000002</v>
      </c>
      <c r="F44" s="21">
        <v>464.5</v>
      </c>
      <c r="G44" s="21">
        <v>1.6</v>
      </c>
      <c r="H44" s="21">
        <v>1.2</v>
      </c>
      <c r="I44" s="22">
        <v>2.1</v>
      </c>
      <c r="J44" s="35">
        <v>23852</v>
      </c>
      <c r="K44" s="21">
        <v>790.9</v>
      </c>
      <c r="L44" s="21">
        <v>644</v>
      </c>
      <c r="M44" s="21">
        <v>949.4</v>
      </c>
      <c r="N44" s="21">
        <v>3.3</v>
      </c>
      <c r="O44" s="21">
        <v>2.7</v>
      </c>
      <c r="P44" s="22">
        <v>4</v>
      </c>
    </row>
    <row r="45" spans="1:16">
      <c r="A45" s="6" t="s">
        <v>704</v>
      </c>
      <c r="B45" s="55" t="s">
        <v>705</v>
      </c>
      <c r="C45" s="44">
        <v>34478</v>
      </c>
      <c r="D45" s="21">
        <v>697.6</v>
      </c>
      <c r="E45" s="21">
        <v>522.70000000000005</v>
      </c>
      <c r="F45" s="21">
        <v>888.9</v>
      </c>
      <c r="G45" s="21">
        <v>2</v>
      </c>
      <c r="H45" s="21">
        <v>1.5</v>
      </c>
      <c r="I45" s="22">
        <v>2.6</v>
      </c>
      <c r="J45" s="35">
        <v>40438</v>
      </c>
      <c r="K45" s="21">
        <v>1665.5</v>
      </c>
      <c r="L45" s="21">
        <v>1386.7</v>
      </c>
      <c r="M45" s="21">
        <v>2001.1</v>
      </c>
      <c r="N45" s="21">
        <v>4.0999999999999996</v>
      </c>
      <c r="O45" s="21">
        <v>3.4</v>
      </c>
      <c r="P45" s="22">
        <v>4.9000000000000004</v>
      </c>
    </row>
    <row r="46" spans="1:16">
      <c r="A46" s="6" t="s">
        <v>494</v>
      </c>
      <c r="B46" s="55" t="s">
        <v>495</v>
      </c>
      <c r="C46" s="44">
        <v>23340</v>
      </c>
      <c r="D46" s="21">
        <v>650.9</v>
      </c>
      <c r="E46" s="21">
        <v>499.2</v>
      </c>
      <c r="F46" s="21">
        <v>823.5</v>
      </c>
      <c r="G46" s="21">
        <v>2.8</v>
      </c>
      <c r="H46" s="21">
        <v>2.1</v>
      </c>
      <c r="I46" s="22">
        <v>3.5</v>
      </c>
      <c r="J46" s="35">
        <v>24902</v>
      </c>
      <c r="K46" s="21">
        <v>1458.5</v>
      </c>
      <c r="L46" s="21">
        <v>1229.8</v>
      </c>
      <c r="M46" s="21">
        <v>1708.1</v>
      </c>
      <c r="N46" s="21">
        <v>5.9</v>
      </c>
      <c r="O46" s="21">
        <v>4.9000000000000004</v>
      </c>
      <c r="P46" s="22">
        <v>6.9</v>
      </c>
    </row>
    <row r="47" spans="1:16">
      <c r="A47" s="6" t="s">
        <v>578</v>
      </c>
      <c r="B47" s="55" t="s">
        <v>579</v>
      </c>
      <c r="C47" s="44">
        <v>34683</v>
      </c>
      <c r="D47" s="21">
        <v>798.3</v>
      </c>
      <c r="E47" s="21">
        <v>612.70000000000005</v>
      </c>
      <c r="F47" s="21">
        <v>1000.8</v>
      </c>
      <c r="G47" s="21">
        <v>2.2999999999999998</v>
      </c>
      <c r="H47" s="21">
        <v>1.8</v>
      </c>
      <c r="I47" s="22">
        <v>2.9</v>
      </c>
      <c r="J47" s="35">
        <v>40232</v>
      </c>
      <c r="K47" s="21">
        <v>1896.5</v>
      </c>
      <c r="L47" s="21">
        <v>1591</v>
      </c>
      <c r="M47" s="21">
        <v>2231.6</v>
      </c>
      <c r="N47" s="21">
        <v>4.7</v>
      </c>
      <c r="O47" s="21">
        <v>4</v>
      </c>
      <c r="P47" s="22">
        <v>5.5</v>
      </c>
    </row>
    <row r="48" spans="1:16">
      <c r="A48" s="6" t="s">
        <v>434</v>
      </c>
      <c r="B48" s="55" t="s">
        <v>435</v>
      </c>
      <c r="C48" s="44">
        <v>21743</v>
      </c>
      <c r="D48" s="21">
        <v>567</v>
      </c>
      <c r="E48" s="21">
        <v>437.5</v>
      </c>
      <c r="F48" s="21">
        <v>714</v>
      </c>
      <c r="G48" s="21">
        <v>2.6</v>
      </c>
      <c r="H48" s="21">
        <v>2</v>
      </c>
      <c r="I48" s="22">
        <v>3.3</v>
      </c>
      <c r="J48" s="35">
        <v>24849</v>
      </c>
      <c r="K48" s="21">
        <v>1349.4</v>
      </c>
      <c r="L48" s="21">
        <v>1134</v>
      </c>
      <c r="M48" s="21">
        <v>1585.5</v>
      </c>
      <c r="N48" s="21">
        <v>5.4</v>
      </c>
      <c r="O48" s="21">
        <v>4.5999999999999996</v>
      </c>
      <c r="P48" s="22">
        <v>6.4</v>
      </c>
    </row>
    <row r="49" spans="1:16">
      <c r="A49" s="6" t="s">
        <v>648</v>
      </c>
      <c r="B49" s="55" t="s">
        <v>649</v>
      </c>
      <c r="C49" s="44">
        <v>66079</v>
      </c>
      <c r="D49" s="21">
        <v>1290.0999999999999</v>
      </c>
      <c r="E49" s="21">
        <v>979</v>
      </c>
      <c r="F49" s="21">
        <v>1658.5</v>
      </c>
      <c r="G49" s="21">
        <v>2</v>
      </c>
      <c r="H49" s="21">
        <v>1.5</v>
      </c>
      <c r="I49" s="22">
        <v>2.5</v>
      </c>
      <c r="J49" s="35">
        <v>71842</v>
      </c>
      <c r="K49" s="21">
        <v>2876.5</v>
      </c>
      <c r="L49" s="21">
        <v>2343.8000000000002</v>
      </c>
      <c r="M49" s="21">
        <v>3465.5</v>
      </c>
      <c r="N49" s="21">
        <v>4</v>
      </c>
      <c r="O49" s="21">
        <v>3.3</v>
      </c>
      <c r="P49" s="22">
        <v>4.8</v>
      </c>
    </row>
    <row r="50" spans="1:16">
      <c r="A50" s="6" t="s">
        <v>754</v>
      </c>
      <c r="B50" s="55" t="s">
        <v>755</v>
      </c>
      <c r="C50" s="44">
        <v>39151</v>
      </c>
      <c r="D50" s="21">
        <v>741.9</v>
      </c>
      <c r="E50" s="21">
        <v>561.20000000000005</v>
      </c>
      <c r="F50" s="21">
        <v>940.2</v>
      </c>
      <c r="G50" s="21">
        <v>1.9</v>
      </c>
      <c r="H50" s="21">
        <v>1.4</v>
      </c>
      <c r="I50" s="22">
        <v>2.4</v>
      </c>
      <c r="J50" s="35">
        <v>42636</v>
      </c>
      <c r="K50" s="21">
        <v>1723.7</v>
      </c>
      <c r="L50" s="21">
        <v>1410.6</v>
      </c>
      <c r="M50" s="21">
        <v>2058.3000000000002</v>
      </c>
      <c r="N50" s="21">
        <v>4</v>
      </c>
      <c r="O50" s="21">
        <v>3.3</v>
      </c>
      <c r="P50" s="22">
        <v>4.8</v>
      </c>
    </row>
    <row r="51" spans="1:16">
      <c r="A51" s="6" t="s">
        <v>756</v>
      </c>
      <c r="B51" s="55" t="s">
        <v>757</v>
      </c>
      <c r="C51" s="44">
        <v>40564</v>
      </c>
      <c r="D51" s="21">
        <v>749.3</v>
      </c>
      <c r="E51" s="21">
        <v>567.70000000000005</v>
      </c>
      <c r="F51" s="21">
        <v>956</v>
      </c>
      <c r="G51" s="21">
        <v>1.8</v>
      </c>
      <c r="H51" s="21">
        <v>1.4</v>
      </c>
      <c r="I51" s="22">
        <v>2.4</v>
      </c>
      <c r="J51" s="35">
        <v>43836</v>
      </c>
      <c r="K51" s="21">
        <v>1702</v>
      </c>
      <c r="L51" s="21">
        <v>1384.2</v>
      </c>
      <c r="M51" s="21">
        <v>2041.3</v>
      </c>
      <c r="N51" s="21">
        <v>3.9</v>
      </c>
      <c r="O51" s="21">
        <v>3.2</v>
      </c>
      <c r="P51" s="22">
        <v>4.7</v>
      </c>
    </row>
    <row r="52" spans="1:16">
      <c r="A52" s="6" t="s">
        <v>810</v>
      </c>
      <c r="B52" s="55" t="s">
        <v>811</v>
      </c>
      <c r="C52" s="44">
        <v>25726</v>
      </c>
      <c r="D52" s="21">
        <v>443.8</v>
      </c>
      <c r="E52" s="21">
        <v>329.8</v>
      </c>
      <c r="F52" s="21">
        <v>573.29999999999995</v>
      </c>
      <c r="G52" s="21">
        <v>1.7</v>
      </c>
      <c r="H52" s="21">
        <v>1.3</v>
      </c>
      <c r="I52" s="22">
        <v>2.2000000000000002</v>
      </c>
      <c r="J52" s="35">
        <v>28592</v>
      </c>
      <c r="K52" s="21">
        <v>1029.9000000000001</v>
      </c>
      <c r="L52" s="21">
        <v>835.2</v>
      </c>
      <c r="M52" s="21">
        <v>1248.0999999999999</v>
      </c>
      <c r="N52" s="21">
        <v>3.6</v>
      </c>
      <c r="O52" s="21">
        <v>2.9</v>
      </c>
      <c r="P52" s="22">
        <v>4.4000000000000004</v>
      </c>
    </row>
    <row r="53" spans="1:16">
      <c r="A53" s="6" t="s">
        <v>714</v>
      </c>
      <c r="B53" s="55" t="s">
        <v>715</v>
      </c>
      <c r="C53" s="44">
        <v>35715</v>
      </c>
      <c r="D53" s="21">
        <v>695.4</v>
      </c>
      <c r="E53" s="21">
        <v>531.20000000000005</v>
      </c>
      <c r="F53" s="21">
        <v>874.8</v>
      </c>
      <c r="G53" s="21">
        <v>1.9</v>
      </c>
      <c r="H53" s="21">
        <v>1.5</v>
      </c>
      <c r="I53" s="22">
        <v>2.4</v>
      </c>
      <c r="J53" s="35">
        <v>38239</v>
      </c>
      <c r="K53" s="21">
        <v>1561.1</v>
      </c>
      <c r="L53" s="21">
        <v>1294.5999999999999</v>
      </c>
      <c r="M53" s="21">
        <v>1842.7</v>
      </c>
      <c r="N53" s="21">
        <v>4.0999999999999996</v>
      </c>
      <c r="O53" s="21">
        <v>3.4</v>
      </c>
      <c r="P53" s="22">
        <v>4.8</v>
      </c>
    </row>
    <row r="54" spans="1:16">
      <c r="A54" s="6" t="s">
        <v>680</v>
      </c>
      <c r="B54" s="55" t="s">
        <v>681</v>
      </c>
      <c r="C54" s="44">
        <v>100071</v>
      </c>
      <c r="D54" s="21">
        <v>1960</v>
      </c>
      <c r="E54" s="21">
        <v>1494.5</v>
      </c>
      <c r="F54" s="21">
        <v>2477.1999999999998</v>
      </c>
      <c r="G54" s="21">
        <v>2</v>
      </c>
      <c r="H54" s="21">
        <v>1.5</v>
      </c>
      <c r="I54" s="22">
        <v>2.5</v>
      </c>
      <c r="J54" s="35">
        <v>109419</v>
      </c>
      <c r="K54" s="21">
        <v>4474.2</v>
      </c>
      <c r="L54" s="21">
        <v>3682.7</v>
      </c>
      <c r="M54" s="21">
        <v>5301.8</v>
      </c>
      <c r="N54" s="21">
        <v>4.0999999999999996</v>
      </c>
      <c r="O54" s="21">
        <v>3.4</v>
      </c>
      <c r="P54" s="22">
        <v>4.8</v>
      </c>
    </row>
    <row r="55" spans="1:16">
      <c r="A55" s="6" t="s">
        <v>594</v>
      </c>
      <c r="B55" s="55" t="s">
        <v>595</v>
      </c>
      <c r="C55" s="44">
        <v>85028</v>
      </c>
      <c r="D55" s="21">
        <v>1841.5</v>
      </c>
      <c r="E55" s="21">
        <v>1411.1</v>
      </c>
      <c r="F55" s="21">
        <v>2301.8000000000002</v>
      </c>
      <c r="G55" s="21">
        <v>2.2000000000000002</v>
      </c>
      <c r="H55" s="21">
        <v>1.7</v>
      </c>
      <c r="I55" s="22">
        <v>2.7</v>
      </c>
      <c r="J55" s="35">
        <v>93469</v>
      </c>
      <c r="K55" s="21">
        <v>4280.1000000000004</v>
      </c>
      <c r="L55" s="21">
        <v>3595.9</v>
      </c>
      <c r="M55" s="21">
        <v>4993.6000000000004</v>
      </c>
      <c r="N55" s="21">
        <v>4.5999999999999996</v>
      </c>
      <c r="O55" s="21">
        <v>3.8</v>
      </c>
      <c r="P55" s="22">
        <v>5.3</v>
      </c>
    </row>
    <row r="56" spans="1:16">
      <c r="A56" s="6" t="s">
        <v>418</v>
      </c>
      <c r="B56" s="55" t="s">
        <v>419</v>
      </c>
      <c r="C56" s="44">
        <v>25120</v>
      </c>
      <c r="D56" s="21">
        <v>783.1</v>
      </c>
      <c r="E56" s="21">
        <v>590.4</v>
      </c>
      <c r="F56" s="21">
        <v>992</v>
      </c>
      <c r="G56" s="21">
        <v>3.1</v>
      </c>
      <c r="H56" s="21">
        <v>2.4</v>
      </c>
      <c r="I56" s="22">
        <v>3.9</v>
      </c>
      <c r="J56" s="35">
        <v>27238</v>
      </c>
      <c r="K56" s="21">
        <v>1723.9</v>
      </c>
      <c r="L56" s="21">
        <v>1435.9</v>
      </c>
      <c r="M56" s="21">
        <v>2032.3</v>
      </c>
      <c r="N56" s="21">
        <v>6.3</v>
      </c>
      <c r="O56" s="21">
        <v>5.3</v>
      </c>
      <c r="P56" s="22">
        <v>7.5</v>
      </c>
    </row>
    <row r="57" spans="1:16">
      <c r="A57" s="6" t="s">
        <v>496</v>
      </c>
      <c r="B57" s="55" t="s">
        <v>497</v>
      </c>
      <c r="C57" s="44">
        <v>32024</v>
      </c>
      <c r="D57" s="21">
        <v>690.4</v>
      </c>
      <c r="E57" s="21">
        <v>526.6</v>
      </c>
      <c r="F57" s="21">
        <v>888.7</v>
      </c>
      <c r="G57" s="21">
        <v>2.2000000000000002</v>
      </c>
      <c r="H57" s="21">
        <v>1.6</v>
      </c>
      <c r="I57" s="22">
        <v>2.8</v>
      </c>
      <c r="J57" s="35">
        <v>37359</v>
      </c>
      <c r="K57" s="21">
        <v>1682.4</v>
      </c>
      <c r="L57" s="21">
        <v>1380.7</v>
      </c>
      <c r="M57" s="21">
        <v>2013.5</v>
      </c>
      <c r="N57" s="21">
        <v>4.5</v>
      </c>
      <c r="O57" s="21">
        <v>3.7</v>
      </c>
      <c r="P57" s="22">
        <v>5.4</v>
      </c>
    </row>
    <row r="58" spans="1:16">
      <c r="A58" s="6" t="s">
        <v>596</v>
      </c>
      <c r="B58" s="55" t="s">
        <v>597</v>
      </c>
      <c r="C58" s="44">
        <v>28525</v>
      </c>
      <c r="D58" s="21">
        <v>623.70000000000005</v>
      </c>
      <c r="E58" s="21">
        <v>477</v>
      </c>
      <c r="F58" s="21">
        <v>779.3</v>
      </c>
      <c r="G58" s="21">
        <v>2.2000000000000002</v>
      </c>
      <c r="H58" s="21">
        <v>1.7</v>
      </c>
      <c r="I58" s="22">
        <v>2.7</v>
      </c>
      <c r="J58" s="35">
        <v>29945</v>
      </c>
      <c r="K58" s="21">
        <v>1371.7</v>
      </c>
      <c r="L58" s="21">
        <v>1148.5999999999999</v>
      </c>
      <c r="M58" s="21">
        <v>1607.2</v>
      </c>
      <c r="N58" s="21">
        <v>4.5999999999999996</v>
      </c>
      <c r="O58" s="21">
        <v>3.8</v>
      </c>
      <c r="P58" s="22">
        <v>5.4</v>
      </c>
    </row>
    <row r="59" spans="1:16">
      <c r="A59" s="6" t="s">
        <v>872</v>
      </c>
      <c r="B59" s="55" t="s">
        <v>873</v>
      </c>
      <c r="C59" s="44">
        <v>2386</v>
      </c>
      <c r="D59" s="21">
        <v>29.8</v>
      </c>
      <c r="E59" s="21">
        <v>21.8</v>
      </c>
      <c r="F59" s="21">
        <v>39.200000000000003</v>
      </c>
      <c r="G59" s="21">
        <v>1.2</v>
      </c>
      <c r="H59" s="21">
        <v>0.9</v>
      </c>
      <c r="I59" s="22">
        <v>1.6</v>
      </c>
      <c r="J59" s="35">
        <v>1754</v>
      </c>
      <c r="K59" s="21">
        <v>49.4</v>
      </c>
      <c r="L59" s="21">
        <v>39.1</v>
      </c>
      <c r="M59" s="21">
        <v>61.5</v>
      </c>
      <c r="N59" s="21">
        <v>2.8</v>
      </c>
      <c r="O59" s="21">
        <v>2.2000000000000002</v>
      </c>
      <c r="P59" s="22">
        <v>3.5</v>
      </c>
    </row>
    <row r="60" spans="1:16">
      <c r="A60" s="6" t="s">
        <v>640</v>
      </c>
      <c r="B60" s="55" t="s">
        <v>641</v>
      </c>
      <c r="C60" s="44">
        <v>40320</v>
      </c>
      <c r="D60" s="21">
        <v>898.2</v>
      </c>
      <c r="E60" s="21">
        <v>688.3</v>
      </c>
      <c r="F60" s="21">
        <v>1127.0999999999999</v>
      </c>
      <c r="G60" s="21">
        <v>2.2000000000000002</v>
      </c>
      <c r="H60" s="21">
        <v>1.7</v>
      </c>
      <c r="I60" s="22">
        <v>2.8</v>
      </c>
      <c r="J60" s="35">
        <v>44376</v>
      </c>
      <c r="K60" s="21">
        <v>2037.8</v>
      </c>
      <c r="L60" s="21">
        <v>1711</v>
      </c>
      <c r="M60" s="21">
        <v>2398.1999999999998</v>
      </c>
      <c r="N60" s="21">
        <v>4.5999999999999996</v>
      </c>
      <c r="O60" s="21">
        <v>3.9</v>
      </c>
      <c r="P60" s="22">
        <v>5.4</v>
      </c>
    </row>
    <row r="61" spans="1:16">
      <c r="A61" s="6" t="s">
        <v>368</v>
      </c>
      <c r="B61" s="55" t="s">
        <v>369</v>
      </c>
      <c r="C61" s="44">
        <v>146363</v>
      </c>
      <c r="D61" s="21">
        <v>4491</v>
      </c>
      <c r="E61" s="21">
        <v>3404.3</v>
      </c>
      <c r="F61" s="21">
        <v>5681.4</v>
      </c>
      <c r="G61" s="21">
        <v>3.1</v>
      </c>
      <c r="H61" s="21">
        <v>2.2999999999999998</v>
      </c>
      <c r="I61" s="22">
        <v>3.9</v>
      </c>
      <c r="J61" s="35">
        <v>164006</v>
      </c>
      <c r="K61" s="21">
        <v>10067.4</v>
      </c>
      <c r="L61" s="21">
        <v>8383.1</v>
      </c>
      <c r="M61" s="21">
        <v>12011.2</v>
      </c>
      <c r="N61" s="21">
        <v>6.1</v>
      </c>
      <c r="O61" s="21">
        <v>5.0999999999999996</v>
      </c>
      <c r="P61" s="22">
        <v>7.3</v>
      </c>
    </row>
    <row r="62" spans="1:16">
      <c r="A62" s="6" t="s">
        <v>556</v>
      </c>
      <c r="B62" s="55" t="s">
        <v>557</v>
      </c>
      <c r="C62" s="44">
        <v>24162</v>
      </c>
      <c r="D62" s="21">
        <v>426.2</v>
      </c>
      <c r="E62" s="21">
        <v>324</v>
      </c>
      <c r="F62" s="21">
        <v>541.20000000000005</v>
      </c>
      <c r="G62" s="21">
        <v>1.8</v>
      </c>
      <c r="H62" s="21">
        <v>1.3</v>
      </c>
      <c r="I62" s="22">
        <v>2.2000000000000002</v>
      </c>
      <c r="J62" s="35">
        <v>27298</v>
      </c>
      <c r="K62" s="21">
        <v>1052</v>
      </c>
      <c r="L62" s="21">
        <v>851.8</v>
      </c>
      <c r="M62" s="21">
        <v>1259.2</v>
      </c>
      <c r="N62" s="21">
        <v>3.9</v>
      </c>
      <c r="O62" s="21">
        <v>3.1</v>
      </c>
      <c r="P62" s="22">
        <v>4.5999999999999996</v>
      </c>
    </row>
    <row r="63" spans="1:16">
      <c r="A63" s="6" t="s">
        <v>376</v>
      </c>
      <c r="B63" s="55" t="s">
        <v>377</v>
      </c>
      <c r="C63" s="44">
        <v>124283</v>
      </c>
      <c r="D63" s="21">
        <v>4037.9</v>
      </c>
      <c r="E63" s="21">
        <v>3037.4</v>
      </c>
      <c r="F63" s="21">
        <v>5139.8</v>
      </c>
      <c r="G63" s="21">
        <v>3.2</v>
      </c>
      <c r="H63" s="21">
        <v>2.4</v>
      </c>
      <c r="I63" s="22">
        <v>4.0999999999999996</v>
      </c>
      <c r="J63" s="35">
        <v>135327</v>
      </c>
      <c r="K63" s="21">
        <v>8855.5</v>
      </c>
      <c r="L63" s="21">
        <v>7416.6</v>
      </c>
      <c r="M63" s="21">
        <v>10451.9</v>
      </c>
      <c r="N63" s="21">
        <v>6.5</v>
      </c>
      <c r="O63" s="21">
        <v>5.5</v>
      </c>
      <c r="P63" s="22">
        <v>7.7</v>
      </c>
    </row>
    <row r="64" spans="1:16">
      <c r="A64" s="6" t="s">
        <v>580</v>
      </c>
      <c r="B64" s="55" t="s">
        <v>581</v>
      </c>
      <c r="C64" s="44">
        <v>62772</v>
      </c>
      <c r="D64" s="21">
        <v>1761.8</v>
      </c>
      <c r="E64" s="21">
        <v>1335.7</v>
      </c>
      <c r="F64" s="21">
        <v>2231.6</v>
      </c>
      <c r="G64" s="21">
        <v>2.8</v>
      </c>
      <c r="H64" s="21">
        <v>2.1</v>
      </c>
      <c r="I64" s="22">
        <v>3.6</v>
      </c>
      <c r="J64" s="35">
        <v>66576</v>
      </c>
      <c r="K64" s="21">
        <v>3869.2</v>
      </c>
      <c r="L64" s="21">
        <v>3257.1</v>
      </c>
      <c r="M64" s="21">
        <v>4552.2</v>
      </c>
      <c r="N64" s="21">
        <v>5.8</v>
      </c>
      <c r="O64" s="21">
        <v>4.9000000000000004</v>
      </c>
      <c r="P64" s="22">
        <v>6.8</v>
      </c>
    </row>
    <row r="65" spans="1:16">
      <c r="A65" s="6" t="s">
        <v>524</v>
      </c>
      <c r="B65" s="55" t="s">
        <v>525</v>
      </c>
      <c r="C65" s="44">
        <v>22663</v>
      </c>
      <c r="D65" s="21">
        <v>560.6</v>
      </c>
      <c r="E65" s="21">
        <v>423.2</v>
      </c>
      <c r="F65" s="21">
        <v>720.6</v>
      </c>
      <c r="G65" s="21">
        <v>2.5</v>
      </c>
      <c r="H65" s="21">
        <v>1.9</v>
      </c>
      <c r="I65" s="22">
        <v>3.2</v>
      </c>
      <c r="J65" s="35">
        <v>23896</v>
      </c>
      <c r="K65" s="21">
        <v>1311.2</v>
      </c>
      <c r="L65" s="21">
        <v>1073.4000000000001</v>
      </c>
      <c r="M65" s="21">
        <v>1571.4</v>
      </c>
      <c r="N65" s="21">
        <v>5.5</v>
      </c>
      <c r="O65" s="21">
        <v>4.5</v>
      </c>
      <c r="P65" s="22">
        <v>6.6</v>
      </c>
    </row>
    <row r="66" spans="1:16">
      <c r="A66" s="6" t="s">
        <v>650</v>
      </c>
      <c r="B66" s="55" t="s">
        <v>651</v>
      </c>
      <c r="C66" s="44">
        <v>73467</v>
      </c>
      <c r="D66" s="21">
        <v>1821.7</v>
      </c>
      <c r="E66" s="21">
        <v>1388.7</v>
      </c>
      <c r="F66" s="21">
        <v>2304.5</v>
      </c>
      <c r="G66" s="21">
        <v>2.5</v>
      </c>
      <c r="H66" s="21">
        <v>1.9</v>
      </c>
      <c r="I66" s="22">
        <v>3.1</v>
      </c>
      <c r="J66" s="35">
        <v>84705</v>
      </c>
      <c r="K66" s="21">
        <v>4131.2</v>
      </c>
      <c r="L66" s="21">
        <v>3454</v>
      </c>
      <c r="M66" s="21">
        <v>4897.5</v>
      </c>
      <c r="N66" s="21">
        <v>4.9000000000000004</v>
      </c>
      <c r="O66" s="21">
        <v>4.0999999999999996</v>
      </c>
      <c r="P66" s="22">
        <v>5.8</v>
      </c>
    </row>
    <row r="67" spans="1:16">
      <c r="A67" s="6" t="s">
        <v>370</v>
      </c>
      <c r="B67" s="55" t="s">
        <v>371</v>
      </c>
      <c r="C67" s="44">
        <v>69554</v>
      </c>
      <c r="D67" s="21">
        <v>2092.8000000000002</v>
      </c>
      <c r="E67" s="21">
        <v>1608.7</v>
      </c>
      <c r="F67" s="21">
        <v>2628.1</v>
      </c>
      <c r="G67" s="21">
        <v>3</v>
      </c>
      <c r="H67" s="21">
        <v>2.2999999999999998</v>
      </c>
      <c r="I67" s="22">
        <v>3.8</v>
      </c>
      <c r="J67" s="35">
        <v>74577</v>
      </c>
      <c r="K67" s="21">
        <v>4573.7</v>
      </c>
      <c r="L67" s="21">
        <v>3864.8</v>
      </c>
      <c r="M67" s="21">
        <v>5305</v>
      </c>
      <c r="N67" s="21">
        <v>6.1</v>
      </c>
      <c r="O67" s="21">
        <v>5.2</v>
      </c>
      <c r="P67" s="22">
        <v>7.1</v>
      </c>
    </row>
    <row r="68" spans="1:16">
      <c r="A68" s="6" t="s">
        <v>716</v>
      </c>
      <c r="B68" s="55" t="s">
        <v>717</v>
      </c>
      <c r="C68" s="44">
        <v>33488</v>
      </c>
      <c r="D68" s="21">
        <v>612.1</v>
      </c>
      <c r="E68" s="21">
        <v>461.7</v>
      </c>
      <c r="F68" s="21">
        <v>778.9</v>
      </c>
      <c r="G68" s="21">
        <v>1.8</v>
      </c>
      <c r="H68" s="21">
        <v>1.4</v>
      </c>
      <c r="I68" s="22">
        <v>2.2999999999999998</v>
      </c>
      <c r="J68" s="35">
        <v>36653</v>
      </c>
      <c r="K68" s="21">
        <v>1462.9</v>
      </c>
      <c r="L68" s="21">
        <v>1204.8</v>
      </c>
      <c r="M68" s="21">
        <v>1743.2</v>
      </c>
      <c r="N68" s="21">
        <v>4</v>
      </c>
      <c r="O68" s="21">
        <v>3.3</v>
      </c>
      <c r="P68" s="22">
        <v>4.8</v>
      </c>
    </row>
    <row r="69" spans="1:16">
      <c r="A69" s="6" t="s">
        <v>378</v>
      </c>
      <c r="B69" s="55" t="s">
        <v>379</v>
      </c>
      <c r="C69" s="44">
        <v>25557</v>
      </c>
      <c r="D69" s="21">
        <v>737.9</v>
      </c>
      <c r="E69" s="21">
        <v>559.6</v>
      </c>
      <c r="F69" s="21">
        <v>936.4</v>
      </c>
      <c r="G69" s="21">
        <v>2.9</v>
      </c>
      <c r="H69" s="21">
        <v>2.2000000000000002</v>
      </c>
      <c r="I69" s="22">
        <v>3.7</v>
      </c>
      <c r="J69" s="35">
        <v>27795</v>
      </c>
      <c r="K69" s="21">
        <v>1654.7</v>
      </c>
      <c r="L69" s="21">
        <v>1395.4</v>
      </c>
      <c r="M69" s="21">
        <v>1936.4</v>
      </c>
      <c r="N69" s="21">
        <v>6</v>
      </c>
      <c r="O69" s="21">
        <v>5</v>
      </c>
      <c r="P69" s="22">
        <v>7</v>
      </c>
    </row>
    <row r="70" spans="1:16">
      <c r="A70" s="6" t="s">
        <v>652</v>
      </c>
      <c r="B70" s="55" t="s">
        <v>653</v>
      </c>
      <c r="C70" s="44">
        <v>22486</v>
      </c>
      <c r="D70" s="21">
        <v>531.4</v>
      </c>
      <c r="E70" s="21">
        <v>406</v>
      </c>
      <c r="F70" s="21">
        <v>674.6</v>
      </c>
      <c r="G70" s="21">
        <v>2.4</v>
      </c>
      <c r="H70" s="21">
        <v>1.8</v>
      </c>
      <c r="I70" s="22">
        <v>3</v>
      </c>
      <c r="J70" s="35">
        <v>23847</v>
      </c>
      <c r="K70" s="21">
        <v>1138.8</v>
      </c>
      <c r="L70" s="21">
        <v>958.7</v>
      </c>
      <c r="M70" s="21">
        <v>1341.7</v>
      </c>
      <c r="N70" s="21">
        <v>4.8</v>
      </c>
      <c r="O70" s="21">
        <v>4</v>
      </c>
      <c r="P70" s="22">
        <v>5.6</v>
      </c>
    </row>
    <row r="71" spans="1:16">
      <c r="A71" s="6" t="s">
        <v>470</v>
      </c>
      <c r="B71" s="55" t="s">
        <v>471</v>
      </c>
      <c r="C71" s="44">
        <v>52129</v>
      </c>
      <c r="D71" s="21">
        <v>1501.2</v>
      </c>
      <c r="E71" s="21">
        <v>1127.4000000000001</v>
      </c>
      <c r="F71" s="21">
        <v>1922.3</v>
      </c>
      <c r="G71" s="21">
        <v>2.9</v>
      </c>
      <c r="H71" s="21">
        <v>2.2000000000000002</v>
      </c>
      <c r="I71" s="22">
        <v>3.7</v>
      </c>
      <c r="J71" s="35">
        <v>55821</v>
      </c>
      <c r="K71" s="21">
        <v>3322.8</v>
      </c>
      <c r="L71" s="21">
        <v>2772.1</v>
      </c>
      <c r="M71" s="21">
        <v>3910.6</v>
      </c>
      <c r="N71" s="21">
        <v>6</v>
      </c>
      <c r="O71" s="21">
        <v>5</v>
      </c>
      <c r="P71" s="22">
        <v>7</v>
      </c>
    </row>
    <row r="72" spans="1:16">
      <c r="A72" s="6" t="s">
        <v>798</v>
      </c>
      <c r="B72" s="55" t="s">
        <v>799</v>
      </c>
      <c r="C72" s="44">
        <v>20614</v>
      </c>
      <c r="D72" s="21">
        <v>363.3</v>
      </c>
      <c r="E72" s="21">
        <v>269.2</v>
      </c>
      <c r="F72" s="21">
        <v>472.8</v>
      </c>
      <c r="G72" s="21">
        <v>1.8</v>
      </c>
      <c r="H72" s="21">
        <v>1.3</v>
      </c>
      <c r="I72" s="22">
        <v>2.2999999999999998</v>
      </c>
      <c r="J72" s="35">
        <v>22433</v>
      </c>
      <c r="K72" s="21">
        <v>793.9</v>
      </c>
      <c r="L72" s="21">
        <v>633.29999999999995</v>
      </c>
      <c r="M72" s="21">
        <v>967.4</v>
      </c>
      <c r="N72" s="21">
        <v>3.5</v>
      </c>
      <c r="O72" s="21">
        <v>2.8</v>
      </c>
      <c r="P72" s="22">
        <v>4.3</v>
      </c>
    </row>
    <row r="73" spans="1:16">
      <c r="A73" s="6" t="s">
        <v>330</v>
      </c>
      <c r="B73" s="55" t="s">
        <v>331</v>
      </c>
      <c r="C73" s="44">
        <v>69430</v>
      </c>
      <c r="D73" s="21">
        <v>2391.1999999999998</v>
      </c>
      <c r="E73" s="21">
        <v>1808.2</v>
      </c>
      <c r="F73" s="21">
        <v>3049.5</v>
      </c>
      <c r="G73" s="21">
        <v>3.4</v>
      </c>
      <c r="H73" s="21">
        <v>2.6</v>
      </c>
      <c r="I73" s="22">
        <v>4.4000000000000004</v>
      </c>
      <c r="J73" s="35">
        <v>74351</v>
      </c>
      <c r="K73" s="21">
        <v>5251.4</v>
      </c>
      <c r="L73" s="21">
        <v>4388.3999999999996</v>
      </c>
      <c r="M73" s="21">
        <v>6198.7</v>
      </c>
      <c r="N73" s="21">
        <v>7.1</v>
      </c>
      <c r="O73" s="21">
        <v>5.9</v>
      </c>
      <c r="P73" s="22">
        <v>8.3000000000000007</v>
      </c>
    </row>
    <row r="74" spans="1:16">
      <c r="A74" s="6" t="s">
        <v>472</v>
      </c>
      <c r="B74" s="55" t="s">
        <v>473</v>
      </c>
      <c r="C74" s="44">
        <v>105425</v>
      </c>
      <c r="D74" s="21">
        <v>2478.6</v>
      </c>
      <c r="E74" s="21">
        <v>1901.9</v>
      </c>
      <c r="F74" s="21">
        <v>3119.9</v>
      </c>
      <c r="G74" s="21">
        <v>2.4</v>
      </c>
      <c r="H74" s="21">
        <v>1.8</v>
      </c>
      <c r="I74" s="22">
        <v>3</v>
      </c>
      <c r="J74" s="35">
        <v>119155</v>
      </c>
      <c r="K74" s="21">
        <v>5755.7</v>
      </c>
      <c r="L74" s="21">
        <v>4824.3999999999996</v>
      </c>
      <c r="M74" s="21">
        <v>6803.3</v>
      </c>
      <c r="N74" s="21">
        <v>4.8</v>
      </c>
      <c r="O74" s="21">
        <v>4</v>
      </c>
      <c r="P74" s="22">
        <v>5.7</v>
      </c>
    </row>
    <row r="75" spans="1:16">
      <c r="A75" s="6" t="s">
        <v>380</v>
      </c>
      <c r="B75" s="55" t="s">
        <v>381</v>
      </c>
      <c r="C75" s="44">
        <v>28990</v>
      </c>
      <c r="D75" s="21">
        <v>859.5</v>
      </c>
      <c r="E75" s="21">
        <v>662.3</v>
      </c>
      <c r="F75" s="21">
        <v>1068.4000000000001</v>
      </c>
      <c r="G75" s="21">
        <v>3</v>
      </c>
      <c r="H75" s="21">
        <v>2.2999999999999998</v>
      </c>
      <c r="I75" s="22">
        <v>3.7</v>
      </c>
      <c r="J75" s="35">
        <v>32209</v>
      </c>
      <c r="K75" s="21">
        <v>1864.4</v>
      </c>
      <c r="L75" s="21">
        <v>1571.9</v>
      </c>
      <c r="M75" s="21">
        <v>2196.3000000000002</v>
      </c>
      <c r="N75" s="21">
        <v>5.8</v>
      </c>
      <c r="O75" s="21">
        <v>4.9000000000000004</v>
      </c>
      <c r="P75" s="22">
        <v>6.8</v>
      </c>
    </row>
    <row r="76" spans="1:16">
      <c r="A76" s="6" t="s">
        <v>460</v>
      </c>
      <c r="B76" s="55" t="s">
        <v>461</v>
      </c>
      <c r="C76" s="44">
        <v>72162</v>
      </c>
      <c r="D76" s="21">
        <v>2097.1999999999998</v>
      </c>
      <c r="E76" s="21">
        <v>1584.9</v>
      </c>
      <c r="F76" s="21">
        <v>2647.1</v>
      </c>
      <c r="G76" s="21">
        <v>2.9</v>
      </c>
      <c r="H76" s="21">
        <v>2.2000000000000002</v>
      </c>
      <c r="I76" s="22">
        <v>3.7</v>
      </c>
      <c r="J76" s="35">
        <v>78271</v>
      </c>
      <c r="K76" s="21">
        <v>4728.3999999999996</v>
      </c>
      <c r="L76" s="21">
        <v>3953</v>
      </c>
      <c r="M76" s="21">
        <v>5548.2</v>
      </c>
      <c r="N76" s="21">
        <v>6</v>
      </c>
      <c r="O76" s="21">
        <v>5.0999999999999996</v>
      </c>
      <c r="P76" s="22">
        <v>7.1</v>
      </c>
    </row>
    <row r="77" spans="1:16">
      <c r="A77" s="6" t="s">
        <v>774</v>
      </c>
      <c r="B77" s="55" t="s">
        <v>775</v>
      </c>
      <c r="C77" s="44">
        <v>67968</v>
      </c>
      <c r="D77" s="21">
        <v>1603.6</v>
      </c>
      <c r="E77" s="21">
        <v>1196.2</v>
      </c>
      <c r="F77" s="21">
        <v>2048.5</v>
      </c>
      <c r="G77" s="21">
        <v>2.4</v>
      </c>
      <c r="H77" s="21">
        <v>1.8</v>
      </c>
      <c r="I77" s="22">
        <v>3</v>
      </c>
      <c r="J77" s="35">
        <v>74273</v>
      </c>
      <c r="K77" s="21">
        <v>3602.6</v>
      </c>
      <c r="L77" s="21">
        <v>2957.8</v>
      </c>
      <c r="M77" s="21">
        <v>4323.3999999999996</v>
      </c>
      <c r="N77" s="21">
        <v>4.9000000000000004</v>
      </c>
      <c r="O77" s="21">
        <v>4</v>
      </c>
      <c r="P77" s="22">
        <v>5.8</v>
      </c>
    </row>
    <row r="78" spans="1:16">
      <c r="A78" s="6" t="s">
        <v>724</v>
      </c>
      <c r="B78" s="55" t="s">
        <v>725</v>
      </c>
      <c r="C78" s="44">
        <v>21522</v>
      </c>
      <c r="D78" s="21">
        <v>408.3</v>
      </c>
      <c r="E78" s="21">
        <v>306.89999999999998</v>
      </c>
      <c r="F78" s="21">
        <v>527.1</v>
      </c>
      <c r="G78" s="21">
        <v>1.9</v>
      </c>
      <c r="H78" s="21">
        <v>1.4</v>
      </c>
      <c r="I78" s="22">
        <v>2.4</v>
      </c>
      <c r="J78" s="35">
        <v>23226</v>
      </c>
      <c r="K78" s="21">
        <v>866.3</v>
      </c>
      <c r="L78" s="21">
        <v>701</v>
      </c>
      <c r="M78" s="21">
        <v>1048.7</v>
      </c>
      <c r="N78" s="21">
        <v>3.7</v>
      </c>
      <c r="O78" s="21">
        <v>3</v>
      </c>
      <c r="P78" s="22">
        <v>4.5</v>
      </c>
    </row>
    <row r="79" spans="1:16">
      <c r="A79" s="6" t="s">
        <v>564</v>
      </c>
      <c r="B79" s="55" t="s">
        <v>565</v>
      </c>
      <c r="C79" s="44">
        <v>41331</v>
      </c>
      <c r="D79" s="21">
        <v>810.9</v>
      </c>
      <c r="E79" s="21">
        <v>617.5</v>
      </c>
      <c r="F79" s="21">
        <v>1030.7</v>
      </c>
      <c r="G79" s="21">
        <v>2</v>
      </c>
      <c r="H79" s="21">
        <v>1.5</v>
      </c>
      <c r="I79" s="22">
        <v>2.5</v>
      </c>
      <c r="J79" s="35">
        <v>47707</v>
      </c>
      <c r="K79" s="21">
        <v>1973.8</v>
      </c>
      <c r="L79" s="21">
        <v>1617.3</v>
      </c>
      <c r="M79" s="21">
        <v>2360</v>
      </c>
      <c r="N79" s="21">
        <v>4.0999999999999996</v>
      </c>
      <c r="O79" s="21">
        <v>3.4</v>
      </c>
      <c r="P79" s="22">
        <v>4.9000000000000004</v>
      </c>
    </row>
    <row r="80" spans="1:16">
      <c r="A80" s="6" t="s">
        <v>790</v>
      </c>
      <c r="B80" s="55" t="s">
        <v>791</v>
      </c>
      <c r="C80" s="44">
        <v>32119</v>
      </c>
      <c r="D80" s="21">
        <v>514.20000000000005</v>
      </c>
      <c r="E80" s="21">
        <v>382.6</v>
      </c>
      <c r="F80" s="21">
        <v>668.8</v>
      </c>
      <c r="G80" s="21">
        <v>1.6</v>
      </c>
      <c r="H80" s="21">
        <v>1.2</v>
      </c>
      <c r="I80" s="22">
        <v>2.1</v>
      </c>
      <c r="J80" s="35">
        <v>36073</v>
      </c>
      <c r="K80" s="21">
        <v>1233.7</v>
      </c>
      <c r="L80" s="21">
        <v>977.9</v>
      </c>
      <c r="M80" s="21">
        <v>1521.2</v>
      </c>
      <c r="N80" s="21">
        <v>3.4</v>
      </c>
      <c r="O80" s="21">
        <v>2.7</v>
      </c>
      <c r="P80" s="22">
        <v>4.2</v>
      </c>
    </row>
    <row r="81" spans="1:16">
      <c r="A81" s="6" t="s">
        <v>832</v>
      </c>
      <c r="B81" s="55" t="s">
        <v>833</v>
      </c>
      <c r="C81" s="44">
        <v>34520</v>
      </c>
      <c r="D81" s="21">
        <v>524.5</v>
      </c>
      <c r="E81" s="21">
        <v>380.3</v>
      </c>
      <c r="F81" s="21">
        <v>703.6</v>
      </c>
      <c r="G81" s="21">
        <v>1.5</v>
      </c>
      <c r="H81" s="21">
        <v>1.1000000000000001</v>
      </c>
      <c r="I81" s="22">
        <v>2</v>
      </c>
      <c r="J81" s="35">
        <v>37957</v>
      </c>
      <c r="K81" s="21">
        <v>1176.5999999999999</v>
      </c>
      <c r="L81" s="21">
        <v>899.1</v>
      </c>
      <c r="M81" s="21">
        <v>1490.9</v>
      </c>
      <c r="N81" s="21">
        <v>3.1</v>
      </c>
      <c r="O81" s="21">
        <v>2.4</v>
      </c>
      <c r="P81" s="22">
        <v>3.9</v>
      </c>
    </row>
    <row r="82" spans="1:16">
      <c r="A82" s="6" t="s">
        <v>300</v>
      </c>
      <c r="B82" s="55" t="s">
        <v>301</v>
      </c>
      <c r="C82" s="44">
        <v>41505</v>
      </c>
      <c r="D82" s="21">
        <v>1653.8</v>
      </c>
      <c r="E82" s="21">
        <v>1236.4000000000001</v>
      </c>
      <c r="F82" s="21">
        <v>2118.3000000000002</v>
      </c>
      <c r="G82" s="21">
        <v>4</v>
      </c>
      <c r="H82" s="21">
        <v>3</v>
      </c>
      <c r="I82" s="22">
        <v>5.0999999999999996</v>
      </c>
      <c r="J82" s="35">
        <v>45442</v>
      </c>
      <c r="K82" s="21">
        <v>3466.6</v>
      </c>
      <c r="L82" s="21">
        <v>2826.1</v>
      </c>
      <c r="M82" s="21">
        <v>4147.6000000000004</v>
      </c>
      <c r="N82" s="21">
        <v>7.6</v>
      </c>
      <c r="O82" s="21">
        <v>6.2</v>
      </c>
      <c r="P82" s="22">
        <v>9.1</v>
      </c>
    </row>
    <row r="83" spans="1:16">
      <c r="A83" s="6" t="s">
        <v>526</v>
      </c>
      <c r="B83" s="55" t="s">
        <v>527</v>
      </c>
      <c r="C83" s="44">
        <v>93292</v>
      </c>
      <c r="D83" s="21">
        <v>2211.6</v>
      </c>
      <c r="E83" s="21">
        <v>1707.9</v>
      </c>
      <c r="F83" s="21">
        <v>2772.2</v>
      </c>
      <c r="G83" s="21">
        <v>2.4</v>
      </c>
      <c r="H83" s="21">
        <v>1.8</v>
      </c>
      <c r="I83" s="22">
        <v>3</v>
      </c>
      <c r="J83" s="35">
        <v>102367</v>
      </c>
      <c r="K83" s="21">
        <v>4964.3999999999996</v>
      </c>
      <c r="L83" s="21">
        <v>4153.2</v>
      </c>
      <c r="M83" s="21">
        <v>5805</v>
      </c>
      <c r="N83" s="21">
        <v>4.8</v>
      </c>
      <c r="O83" s="21">
        <v>4.0999999999999996</v>
      </c>
      <c r="P83" s="22">
        <v>5.7</v>
      </c>
    </row>
    <row r="84" spans="1:16">
      <c r="A84" s="6" t="s">
        <v>528</v>
      </c>
      <c r="B84" s="55" t="s">
        <v>529</v>
      </c>
      <c r="C84" s="44">
        <v>28328</v>
      </c>
      <c r="D84" s="21">
        <v>704.6</v>
      </c>
      <c r="E84" s="21">
        <v>542</v>
      </c>
      <c r="F84" s="21">
        <v>886.8</v>
      </c>
      <c r="G84" s="21">
        <v>2.5</v>
      </c>
      <c r="H84" s="21">
        <v>1.9</v>
      </c>
      <c r="I84" s="22">
        <v>3.1</v>
      </c>
      <c r="J84" s="35">
        <v>30194</v>
      </c>
      <c r="K84" s="21">
        <v>1542.4</v>
      </c>
      <c r="L84" s="21">
        <v>1300.0999999999999</v>
      </c>
      <c r="M84" s="21">
        <v>1792.6</v>
      </c>
      <c r="N84" s="21">
        <v>5.0999999999999996</v>
      </c>
      <c r="O84" s="21">
        <v>4.3</v>
      </c>
      <c r="P84" s="22">
        <v>5.9</v>
      </c>
    </row>
    <row r="85" spans="1:16">
      <c r="A85" s="6" t="s">
        <v>404</v>
      </c>
      <c r="B85" s="55" t="s">
        <v>405</v>
      </c>
      <c r="C85" s="44">
        <v>66210</v>
      </c>
      <c r="D85" s="21">
        <v>1755.5</v>
      </c>
      <c r="E85" s="21">
        <v>1342.1</v>
      </c>
      <c r="F85" s="21">
        <v>2206.3000000000002</v>
      </c>
      <c r="G85" s="21">
        <v>2.7</v>
      </c>
      <c r="H85" s="21">
        <v>2</v>
      </c>
      <c r="I85" s="22">
        <v>3.3</v>
      </c>
      <c r="J85" s="35">
        <v>73705</v>
      </c>
      <c r="K85" s="21">
        <v>4077.5</v>
      </c>
      <c r="L85" s="21">
        <v>3441.7</v>
      </c>
      <c r="M85" s="21">
        <v>4776</v>
      </c>
      <c r="N85" s="21">
        <v>5.5</v>
      </c>
      <c r="O85" s="21">
        <v>4.7</v>
      </c>
      <c r="P85" s="22">
        <v>6.5</v>
      </c>
    </row>
    <row r="86" spans="1:16">
      <c r="A86" s="6" t="s">
        <v>302</v>
      </c>
      <c r="B86" s="55" t="s">
        <v>303</v>
      </c>
      <c r="C86" s="44">
        <v>24259</v>
      </c>
      <c r="D86" s="21">
        <v>740.2</v>
      </c>
      <c r="E86" s="21">
        <v>570.1</v>
      </c>
      <c r="F86" s="21">
        <v>932.9</v>
      </c>
      <c r="G86" s="21">
        <v>3.1</v>
      </c>
      <c r="H86" s="21">
        <v>2.4</v>
      </c>
      <c r="I86" s="22">
        <v>3.8</v>
      </c>
      <c r="J86" s="35">
        <v>28233</v>
      </c>
      <c r="K86" s="21">
        <v>1720</v>
      </c>
      <c r="L86" s="21">
        <v>1460.1</v>
      </c>
      <c r="M86" s="21">
        <v>2011.7</v>
      </c>
      <c r="N86" s="21">
        <v>6.1</v>
      </c>
      <c r="O86" s="21">
        <v>5.2</v>
      </c>
      <c r="P86" s="22">
        <v>7.1</v>
      </c>
    </row>
    <row r="87" spans="1:16">
      <c r="A87" s="6" t="s">
        <v>620</v>
      </c>
      <c r="B87" s="55" t="s">
        <v>621</v>
      </c>
      <c r="C87" s="44">
        <v>30967</v>
      </c>
      <c r="D87" s="21">
        <v>550.4</v>
      </c>
      <c r="E87" s="21">
        <v>409</v>
      </c>
      <c r="F87" s="21">
        <v>724.5</v>
      </c>
      <c r="G87" s="21">
        <v>1.8</v>
      </c>
      <c r="H87" s="21">
        <v>1.3</v>
      </c>
      <c r="I87" s="22">
        <v>2.2999999999999998</v>
      </c>
      <c r="J87" s="35">
        <v>34194</v>
      </c>
      <c r="K87" s="21">
        <v>1278.8</v>
      </c>
      <c r="L87" s="21">
        <v>1016.5</v>
      </c>
      <c r="M87" s="21">
        <v>1561.7</v>
      </c>
      <c r="N87" s="21">
        <v>3.7</v>
      </c>
      <c r="O87" s="21">
        <v>3</v>
      </c>
      <c r="P87" s="22">
        <v>4.5999999999999996</v>
      </c>
    </row>
    <row r="88" spans="1:16">
      <c r="A88" s="6" t="s">
        <v>838</v>
      </c>
      <c r="B88" s="55" t="s">
        <v>839</v>
      </c>
      <c r="C88" s="44">
        <v>31635</v>
      </c>
      <c r="D88" s="21">
        <v>396.4</v>
      </c>
      <c r="E88" s="21">
        <v>281.7</v>
      </c>
      <c r="F88" s="21">
        <v>540.1</v>
      </c>
      <c r="G88" s="21">
        <v>1.3</v>
      </c>
      <c r="H88" s="21">
        <v>0.9</v>
      </c>
      <c r="I88" s="22">
        <v>1.7</v>
      </c>
      <c r="J88" s="35">
        <v>35468</v>
      </c>
      <c r="K88" s="21">
        <v>957.3</v>
      </c>
      <c r="L88" s="21">
        <v>723.3</v>
      </c>
      <c r="M88" s="21">
        <v>1224.7</v>
      </c>
      <c r="N88" s="21">
        <v>2.7</v>
      </c>
      <c r="O88" s="21">
        <v>2</v>
      </c>
      <c r="P88" s="22">
        <v>3.5</v>
      </c>
    </row>
    <row r="89" spans="1:16">
      <c r="A89" s="6" t="s">
        <v>582</v>
      </c>
      <c r="B89" s="55" t="s">
        <v>583</v>
      </c>
      <c r="C89" s="44">
        <v>60681</v>
      </c>
      <c r="D89" s="21">
        <v>1707.2</v>
      </c>
      <c r="E89" s="21">
        <v>1295.4000000000001</v>
      </c>
      <c r="F89" s="21">
        <v>2162.5</v>
      </c>
      <c r="G89" s="21">
        <v>2.8</v>
      </c>
      <c r="H89" s="21">
        <v>2.1</v>
      </c>
      <c r="I89" s="22">
        <v>3.6</v>
      </c>
      <c r="J89" s="35">
        <v>71074</v>
      </c>
      <c r="K89" s="21">
        <v>3932.7</v>
      </c>
      <c r="L89" s="21">
        <v>3269.9</v>
      </c>
      <c r="M89" s="21">
        <v>4679.3999999999996</v>
      </c>
      <c r="N89" s="21">
        <v>5.5</v>
      </c>
      <c r="O89" s="21">
        <v>4.5999999999999996</v>
      </c>
      <c r="P89" s="22">
        <v>6.6</v>
      </c>
    </row>
    <row r="90" spans="1:16">
      <c r="A90" s="6" t="s">
        <v>542</v>
      </c>
      <c r="B90" s="55" t="s">
        <v>543</v>
      </c>
      <c r="C90" s="44">
        <v>30150</v>
      </c>
      <c r="D90" s="21">
        <v>730.2</v>
      </c>
      <c r="E90" s="21">
        <v>558.70000000000005</v>
      </c>
      <c r="F90" s="21">
        <v>919.2</v>
      </c>
      <c r="G90" s="21">
        <v>2.4</v>
      </c>
      <c r="H90" s="21">
        <v>1.9</v>
      </c>
      <c r="I90" s="22">
        <v>3</v>
      </c>
      <c r="J90" s="35">
        <v>34129</v>
      </c>
      <c r="K90" s="21">
        <v>1692.1</v>
      </c>
      <c r="L90" s="21">
        <v>1407.6</v>
      </c>
      <c r="M90" s="21">
        <v>2009.8</v>
      </c>
      <c r="N90" s="21">
        <v>5</v>
      </c>
      <c r="O90" s="21">
        <v>4.0999999999999996</v>
      </c>
      <c r="P90" s="22">
        <v>5.9</v>
      </c>
    </row>
    <row r="91" spans="1:16">
      <c r="A91" s="6" t="s">
        <v>818</v>
      </c>
      <c r="B91" s="55" t="s">
        <v>819</v>
      </c>
      <c r="C91" s="44">
        <v>17780</v>
      </c>
      <c r="D91" s="21">
        <v>234</v>
      </c>
      <c r="E91" s="21">
        <v>165.6</v>
      </c>
      <c r="F91" s="21">
        <v>313.5</v>
      </c>
      <c r="G91" s="21">
        <v>1.3</v>
      </c>
      <c r="H91" s="21">
        <v>0.9</v>
      </c>
      <c r="I91" s="22">
        <v>1.8</v>
      </c>
      <c r="J91" s="35">
        <v>19930</v>
      </c>
      <c r="K91" s="21">
        <v>587.4</v>
      </c>
      <c r="L91" s="21">
        <v>447.2</v>
      </c>
      <c r="M91" s="21">
        <v>749.7</v>
      </c>
      <c r="N91" s="21">
        <v>2.9</v>
      </c>
      <c r="O91" s="21">
        <v>2.2000000000000002</v>
      </c>
      <c r="P91" s="22">
        <v>3.8</v>
      </c>
    </row>
    <row r="92" spans="1:16">
      <c r="A92" s="6" t="s">
        <v>566</v>
      </c>
      <c r="B92" s="55" t="s">
        <v>567</v>
      </c>
      <c r="C92" s="44">
        <v>26353</v>
      </c>
      <c r="D92" s="21">
        <v>646.1</v>
      </c>
      <c r="E92" s="21">
        <v>496.4</v>
      </c>
      <c r="F92" s="21">
        <v>810.5</v>
      </c>
      <c r="G92" s="21">
        <v>2.5</v>
      </c>
      <c r="H92" s="21">
        <v>1.9</v>
      </c>
      <c r="I92" s="22">
        <v>3.1</v>
      </c>
      <c r="J92" s="35">
        <v>28618</v>
      </c>
      <c r="K92" s="21">
        <v>1456</v>
      </c>
      <c r="L92" s="21">
        <v>1225.2</v>
      </c>
      <c r="M92" s="21">
        <v>1705.8</v>
      </c>
      <c r="N92" s="21">
        <v>5.0999999999999996</v>
      </c>
      <c r="O92" s="21">
        <v>4.3</v>
      </c>
      <c r="P92" s="22">
        <v>6</v>
      </c>
    </row>
    <row r="93" spans="1:16">
      <c r="A93" s="6" t="s">
        <v>584</v>
      </c>
      <c r="B93" s="55" t="s">
        <v>585</v>
      </c>
      <c r="C93" s="44">
        <v>24422</v>
      </c>
      <c r="D93" s="21">
        <v>540.70000000000005</v>
      </c>
      <c r="E93" s="21">
        <v>413.4</v>
      </c>
      <c r="F93" s="21">
        <v>685.7</v>
      </c>
      <c r="G93" s="21">
        <v>2.2000000000000002</v>
      </c>
      <c r="H93" s="21">
        <v>1.7</v>
      </c>
      <c r="I93" s="22">
        <v>2.8</v>
      </c>
      <c r="J93" s="35">
        <v>27306</v>
      </c>
      <c r="K93" s="21">
        <v>1231.5</v>
      </c>
      <c r="L93" s="21">
        <v>1037.2</v>
      </c>
      <c r="M93" s="21">
        <v>1434.6</v>
      </c>
      <c r="N93" s="21">
        <v>4.5</v>
      </c>
      <c r="O93" s="21">
        <v>3.8</v>
      </c>
      <c r="P93" s="22">
        <v>5.3</v>
      </c>
    </row>
    <row r="94" spans="1:16">
      <c r="A94" s="6" t="s">
        <v>688</v>
      </c>
      <c r="B94" s="55" t="s">
        <v>689</v>
      </c>
      <c r="C94" s="44">
        <v>28622</v>
      </c>
      <c r="D94" s="21">
        <v>466</v>
      </c>
      <c r="E94" s="21">
        <v>338.9</v>
      </c>
      <c r="F94" s="21">
        <v>616.1</v>
      </c>
      <c r="G94" s="21">
        <v>1.6</v>
      </c>
      <c r="H94" s="21">
        <v>1.2</v>
      </c>
      <c r="I94" s="22">
        <v>2.2000000000000002</v>
      </c>
      <c r="J94" s="35">
        <v>32542</v>
      </c>
      <c r="K94" s="21">
        <v>1167</v>
      </c>
      <c r="L94" s="21">
        <v>903.5</v>
      </c>
      <c r="M94" s="21">
        <v>1452.2</v>
      </c>
      <c r="N94" s="21">
        <v>3.6</v>
      </c>
      <c r="O94" s="21">
        <v>2.8</v>
      </c>
      <c r="P94" s="22">
        <v>4.5</v>
      </c>
    </row>
    <row r="95" spans="1:16">
      <c r="A95" s="6" t="s">
        <v>288</v>
      </c>
      <c r="B95" s="55" t="s">
        <v>289</v>
      </c>
      <c r="C95" s="44">
        <v>24880</v>
      </c>
      <c r="D95" s="21">
        <v>889.9</v>
      </c>
      <c r="E95" s="21">
        <v>678.1</v>
      </c>
      <c r="F95" s="21">
        <v>1122.5</v>
      </c>
      <c r="G95" s="21">
        <v>3.6</v>
      </c>
      <c r="H95" s="21">
        <v>2.7</v>
      </c>
      <c r="I95" s="22">
        <v>4.5</v>
      </c>
      <c r="J95" s="35">
        <v>27308</v>
      </c>
      <c r="K95" s="21">
        <v>1960.3</v>
      </c>
      <c r="L95" s="21">
        <v>1646.3</v>
      </c>
      <c r="M95" s="21">
        <v>2309.8000000000002</v>
      </c>
      <c r="N95" s="21">
        <v>7.2</v>
      </c>
      <c r="O95" s="21">
        <v>6</v>
      </c>
      <c r="P95" s="22">
        <v>8.5</v>
      </c>
    </row>
    <row r="96" spans="1:16">
      <c r="A96" s="6" t="s">
        <v>340</v>
      </c>
      <c r="B96" s="55" t="s">
        <v>341</v>
      </c>
      <c r="C96" s="44">
        <v>27938</v>
      </c>
      <c r="D96" s="21">
        <v>881.3</v>
      </c>
      <c r="E96" s="21">
        <v>674.1</v>
      </c>
      <c r="F96" s="21">
        <v>1097</v>
      </c>
      <c r="G96" s="21">
        <v>3.2</v>
      </c>
      <c r="H96" s="21">
        <v>2.4</v>
      </c>
      <c r="I96" s="22">
        <v>3.9</v>
      </c>
      <c r="J96" s="35">
        <v>31112</v>
      </c>
      <c r="K96" s="21">
        <v>1973.9</v>
      </c>
      <c r="L96" s="21">
        <v>1666.4</v>
      </c>
      <c r="M96" s="21">
        <v>2305.9</v>
      </c>
      <c r="N96" s="21">
        <v>6.3</v>
      </c>
      <c r="O96" s="21">
        <v>5.4</v>
      </c>
      <c r="P96" s="22">
        <v>7.4</v>
      </c>
    </row>
    <row r="97" spans="1:16">
      <c r="A97" s="6" t="s">
        <v>530</v>
      </c>
      <c r="B97" s="55" t="s">
        <v>531</v>
      </c>
      <c r="C97" s="44">
        <v>23000</v>
      </c>
      <c r="D97" s="21">
        <v>606.5</v>
      </c>
      <c r="E97" s="21">
        <v>458.2</v>
      </c>
      <c r="F97" s="21">
        <v>770.1</v>
      </c>
      <c r="G97" s="21">
        <v>2.6</v>
      </c>
      <c r="H97" s="21">
        <v>2</v>
      </c>
      <c r="I97" s="22">
        <v>3.3</v>
      </c>
      <c r="J97" s="35">
        <v>24781</v>
      </c>
      <c r="K97" s="21">
        <v>1328.3</v>
      </c>
      <c r="L97" s="21">
        <v>1091.0999999999999</v>
      </c>
      <c r="M97" s="21">
        <v>1602</v>
      </c>
      <c r="N97" s="21">
        <v>5.4</v>
      </c>
      <c r="O97" s="21">
        <v>4.4000000000000004</v>
      </c>
      <c r="P97" s="22">
        <v>6.5</v>
      </c>
    </row>
    <row r="98" spans="1:16">
      <c r="A98" s="6" t="s">
        <v>568</v>
      </c>
      <c r="B98" s="55" t="s">
        <v>569</v>
      </c>
      <c r="C98" s="44">
        <v>23393</v>
      </c>
      <c r="D98" s="21">
        <v>537</v>
      </c>
      <c r="E98" s="21">
        <v>410.5</v>
      </c>
      <c r="F98" s="21">
        <v>673.7</v>
      </c>
      <c r="G98" s="21">
        <v>2.2999999999999998</v>
      </c>
      <c r="H98" s="21">
        <v>1.8</v>
      </c>
      <c r="I98" s="22">
        <v>2.9</v>
      </c>
      <c r="J98" s="35">
        <v>25677</v>
      </c>
      <c r="K98" s="21">
        <v>1241</v>
      </c>
      <c r="L98" s="21">
        <v>1038</v>
      </c>
      <c r="M98" s="21">
        <v>1456.5</v>
      </c>
      <c r="N98" s="21">
        <v>4.8</v>
      </c>
      <c r="O98" s="21">
        <v>4</v>
      </c>
      <c r="P98" s="22">
        <v>5.7</v>
      </c>
    </row>
    <row r="99" spans="1:16">
      <c r="A99" s="6" t="s">
        <v>406</v>
      </c>
      <c r="B99" s="55" t="s">
        <v>407</v>
      </c>
      <c r="C99" s="44">
        <v>44227</v>
      </c>
      <c r="D99" s="21">
        <v>1437.2</v>
      </c>
      <c r="E99" s="21">
        <v>1081.4000000000001</v>
      </c>
      <c r="F99" s="21">
        <v>1829.5</v>
      </c>
      <c r="G99" s="21">
        <v>3.2</v>
      </c>
      <c r="H99" s="21">
        <v>2.4</v>
      </c>
      <c r="I99" s="22">
        <v>4.0999999999999996</v>
      </c>
      <c r="J99" s="35">
        <v>48278</v>
      </c>
      <c r="K99" s="21">
        <v>3205.9</v>
      </c>
      <c r="L99" s="21">
        <v>2661.5</v>
      </c>
      <c r="M99" s="21">
        <v>3793.6</v>
      </c>
      <c r="N99" s="21">
        <v>6.6</v>
      </c>
      <c r="O99" s="21">
        <v>5.5</v>
      </c>
      <c r="P99" s="22">
        <v>7.9</v>
      </c>
    </row>
    <row r="100" spans="1:16">
      <c r="A100" s="6" t="s">
        <v>616</v>
      </c>
      <c r="B100" s="55" t="s">
        <v>617</v>
      </c>
      <c r="C100" s="44">
        <v>27513</v>
      </c>
      <c r="D100" s="21">
        <v>605.5</v>
      </c>
      <c r="E100" s="21">
        <v>461.8</v>
      </c>
      <c r="F100" s="21">
        <v>760.8</v>
      </c>
      <c r="G100" s="21">
        <v>2.2000000000000002</v>
      </c>
      <c r="H100" s="21">
        <v>1.7</v>
      </c>
      <c r="I100" s="22">
        <v>2.8</v>
      </c>
      <c r="J100" s="35">
        <v>30572</v>
      </c>
      <c r="K100" s="21">
        <v>1385.1</v>
      </c>
      <c r="L100" s="21">
        <v>1143.5999999999999</v>
      </c>
      <c r="M100" s="21">
        <v>1643.2</v>
      </c>
      <c r="N100" s="21">
        <v>4.5</v>
      </c>
      <c r="O100" s="21">
        <v>3.7</v>
      </c>
      <c r="P100" s="22">
        <v>5.4</v>
      </c>
    </row>
    <row r="101" spans="1:16">
      <c r="A101" s="6" t="s">
        <v>598</v>
      </c>
      <c r="B101" s="55" t="s">
        <v>599</v>
      </c>
      <c r="C101" s="44">
        <v>27737</v>
      </c>
      <c r="D101" s="21">
        <v>711.1</v>
      </c>
      <c r="E101" s="21">
        <v>539.6</v>
      </c>
      <c r="F101" s="21">
        <v>906.9</v>
      </c>
      <c r="G101" s="21">
        <v>2.6</v>
      </c>
      <c r="H101" s="21">
        <v>1.9</v>
      </c>
      <c r="I101" s="22">
        <v>3.3</v>
      </c>
      <c r="J101" s="35">
        <v>29490</v>
      </c>
      <c r="K101" s="21">
        <v>1595.2</v>
      </c>
      <c r="L101" s="21">
        <v>1337.9</v>
      </c>
      <c r="M101" s="21">
        <v>1877.1</v>
      </c>
      <c r="N101" s="21">
        <v>5.4</v>
      </c>
      <c r="O101" s="21">
        <v>4.5</v>
      </c>
      <c r="P101" s="22">
        <v>6.4</v>
      </c>
    </row>
    <row r="102" spans="1:16">
      <c r="A102" s="6" t="s">
        <v>394</v>
      </c>
      <c r="B102" s="55" t="s">
        <v>395</v>
      </c>
      <c r="C102" s="44">
        <v>18985</v>
      </c>
      <c r="D102" s="21">
        <v>518.70000000000005</v>
      </c>
      <c r="E102" s="21">
        <v>399</v>
      </c>
      <c r="F102" s="21">
        <v>650</v>
      </c>
      <c r="G102" s="21">
        <v>2.7</v>
      </c>
      <c r="H102" s="21">
        <v>2.1</v>
      </c>
      <c r="I102" s="22">
        <v>3.4</v>
      </c>
      <c r="J102" s="35">
        <v>21316</v>
      </c>
      <c r="K102" s="21">
        <v>1167.5999999999999</v>
      </c>
      <c r="L102" s="21">
        <v>991.8</v>
      </c>
      <c r="M102" s="21">
        <v>1366</v>
      </c>
      <c r="N102" s="21">
        <v>5.5</v>
      </c>
      <c r="O102" s="21">
        <v>4.7</v>
      </c>
      <c r="P102" s="22">
        <v>6.4</v>
      </c>
    </row>
    <row r="103" spans="1:16">
      <c r="A103" s="6" t="s">
        <v>544</v>
      </c>
      <c r="B103" s="55" t="s">
        <v>545</v>
      </c>
      <c r="C103" s="44">
        <v>21816</v>
      </c>
      <c r="D103" s="21">
        <v>557.1</v>
      </c>
      <c r="E103" s="21">
        <v>425.5</v>
      </c>
      <c r="F103" s="21">
        <v>699.2</v>
      </c>
      <c r="G103" s="21">
        <v>2.6</v>
      </c>
      <c r="H103" s="21">
        <v>2</v>
      </c>
      <c r="I103" s="22">
        <v>3.2</v>
      </c>
      <c r="J103" s="35">
        <v>23898</v>
      </c>
      <c r="K103" s="21">
        <v>1318.2</v>
      </c>
      <c r="L103" s="21">
        <v>1104</v>
      </c>
      <c r="M103" s="21">
        <v>1542.4</v>
      </c>
      <c r="N103" s="21">
        <v>5.5</v>
      </c>
      <c r="O103" s="21">
        <v>4.5999999999999996</v>
      </c>
      <c r="P103" s="22">
        <v>6.5</v>
      </c>
    </row>
    <row r="104" spans="1:16">
      <c r="A104" s="6" t="s">
        <v>286</v>
      </c>
      <c r="B104" s="55" t="s">
        <v>287</v>
      </c>
      <c r="C104" s="44">
        <v>24549</v>
      </c>
      <c r="D104" s="21">
        <v>892.8</v>
      </c>
      <c r="E104" s="21">
        <v>674.9</v>
      </c>
      <c r="F104" s="21">
        <v>1136.5</v>
      </c>
      <c r="G104" s="21">
        <v>3.6</v>
      </c>
      <c r="H104" s="21">
        <v>2.7</v>
      </c>
      <c r="I104" s="22">
        <v>4.5999999999999996</v>
      </c>
      <c r="J104" s="35">
        <v>27005</v>
      </c>
      <c r="K104" s="21">
        <v>1985.1</v>
      </c>
      <c r="L104" s="21">
        <v>1669</v>
      </c>
      <c r="M104" s="21">
        <v>2335.4</v>
      </c>
      <c r="N104" s="21">
        <v>7.4</v>
      </c>
      <c r="O104" s="21">
        <v>6.2</v>
      </c>
      <c r="P104" s="22">
        <v>8.6</v>
      </c>
    </row>
    <row r="105" spans="1:16">
      <c r="A105" s="6" t="s">
        <v>690</v>
      </c>
      <c r="B105" s="55" t="s">
        <v>691</v>
      </c>
      <c r="C105" s="44">
        <v>48292</v>
      </c>
      <c r="D105" s="21">
        <v>1206.8</v>
      </c>
      <c r="E105" s="21">
        <v>900.9</v>
      </c>
      <c r="F105" s="21">
        <v>1540.5</v>
      </c>
      <c r="G105" s="21">
        <v>2.5</v>
      </c>
      <c r="H105" s="21">
        <v>1.9</v>
      </c>
      <c r="I105" s="22">
        <v>3.2</v>
      </c>
      <c r="J105" s="35">
        <v>53249</v>
      </c>
      <c r="K105" s="21">
        <v>2768.9</v>
      </c>
      <c r="L105" s="21">
        <v>2301.3000000000002</v>
      </c>
      <c r="M105" s="21">
        <v>3328.8</v>
      </c>
      <c r="N105" s="21">
        <v>5.2</v>
      </c>
      <c r="O105" s="21">
        <v>4.3</v>
      </c>
      <c r="P105" s="22">
        <v>6.3</v>
      </c>
    </row>
    <row r="106" spans="1:16">
      <c r="A106" s="6" t="s">
        <v>840</v>
      </c>
      <c r="B106" s="55" t="s">
        <v>841</v>
      </c>
      <c r="C106" s="44">
        <v>30329</v>
      </c>
      <c r="D106" s="21">
        <v>434.1</v>
      </c>
      <c r="E106" s="21">
        <v>320.3</v>
      </c>
      <c r="F106" s="21">
        <v>576.20000000000005</v>
      </c>
      <c r="G106" s="21">
        <v>1.4</v>
      </c>
      <c r="H106" s="21">
        <v>1.1000000000000001</v>
      </c>
      <c r="I106" s="22">
        <v>1.9</v>
      </c>
      <c r="J106" s="35">
        <v>33218</v>
      </c>
      <c r="K106" s="21">
        <v>964.1</v>
      </c>
      <c r="L106" s="21">
        <v>753.4</v>
      </c>
      <c r="M106" s="21">
        <v>1194</v>
      </c>
      <c r="N106" s="21">
        <v>2.9</v>
      </c>
      <c r="O106" s="21">
        <v>2.2999999999999998</v>
      </c>
      <c r="P106" s="22">
        <v>3.6</v>
      </c>
    </row>
    <row r="107" spans="1:16">
      <c r="A107" s="6" t="s">
        <v>600</v>
      </c>
      <c r="B107" s="55" t="s">
        <v>601</v>
      </c>
      <c r="C107" s="44">
        <v>35371</v>
      </c>
      <c r="D107" s="21">
        <v>1060.8</v>
      </c>
      <c r="E107" s="21">
        <v>765.2</v>
      </c>
      <c r="F107" s="21">
        <v>1389.6</v>
      </c>
      <c r="G107" s="21">
        <v>3</v>
      </c>
      <c r="H107" s="21">
        <v>2.2000000000000002</v>
      </c>
      <c r="I107" s="22">
        <v>3.9</v>
      </c>
      <c r="J107" s="35">
        <v>41713</v>
      </c>
      <c r="K107" s="21">
        <v>2520.6</v>
      </c>
      <c r="L107" s="21">
        <v>1999.1</v>
      </c>
      <c r="M107" s="21">
        <v>3126.9</v>
      </c>
      <c r="N107" s="21">
        <v>6</v>
      </c>
      <c r="O107" s="21">
        <v>4.8</v>
      </c>
      <c r="P107" s="22">
        <v>7.5</v>
      </c>
    </row>
    <row r="108" spans="1:16">
      <c r="A108" s="6" t="s">
        <v>350</v>
      </c>
      <c r="B108" s="55" t="s">
        <v>351</v>
      </c>
      <c r="C108" s="44">
        <v>28571</v>
      </c>
      <c r="D108" s="21">
        <v>968.6</v>
      </c>
      <c r="E108" s="21">
        <v>715.5</v>
      </c>
      <c r="F108" s="21">
        <v>1257.9000000000001</v>
      </c>
      <c r="G108" s="21">
        <v>3.4</v>
      </c>
      <c r="H108" s="21">
        <v>2.5</v>
      </c>
      <c r="I108" s="22">
        <v>4.4000000000000004</v>
      </c>
      <c r="J108" s="35">
        <v>31005</v>
      </c>
      <c r="K108" s="21">
        <v>2144.8000000000002</v>
      </c>
      <c r="L108" s="21">
        <v>1758.2</v>
      </c>
      <c r="M108" s="21">
        <v>2549.5</v>
      </c>
      <c r="N108" s="21">
        <v>6.9</v>
      </c>
      <c r="O108" s="21">
        <v>5.7</v>
      </c>
      <c r="P108" s="22">
        <v>8.1999999999999993</v>
      </c>
    </row>
    <row r="109" spans="1:16">
      <c r="A109" s="6" t="s">
        <v>726</v>
      </c>
      <c r="B109" s="55" t="s">
        <v>727</v>
      </c>
      <c r="C109" s="44">
        <v>28377</v>
      </c>
      <c r="D109" s="21">
        <v>586.20000000000005</v>
      </c>
      <c r="E109" s="21">
        <v>436.8</v>
      </c>
      <c r="F109" s="21">
        <v>749.7</v>
      </c>
      <c r="G109" s="21">
        <v>2.1</v>
      </c>
      <c r="H109" s="21">
        <v>1.5</v>
      </c>
      <c r="I109" s="22">
        <v>2.6</v>
      </c>
      <c r="J109" s="35">
        <v>35212</v>
      </c>
      <c r="K109" s="21">
        <v>1491.5</v>
      </c>
      <c r="L109" s="21">
        <v>1228.9000000000001</v>
      </c>
      <c r="M109" s="21">
        <v>1805.3</v>
      </c>
      <c r="N109" s="21">
        <v>4.2</v>
      </c>
      <c r="O109" s="21">
        <v>3.5</v>
      </c>
      <c r="P109" s="22">
        <v>5.0999999999999996</v>
      </c>
    </row>
    <row r="110" spans="1:16">
      <c r="A110" s="6" t="s">
        <v>728</v>
      </c>
      <c r="B110" s="55" t="s">
        <v>729</v>
      </c>
      <c r="C110" s="44">
        <v>25353</v>
      </c>
      <c r="D110" s="21">
        <v>423.3</v>
      </c>
      <c r="E110" s="21">
        <v>314.60000000000002</v>
      </c>
      <c r="F110" s="21">
        <v>555.29999999999995</v>
      </c>
      <c r="G110" s="21">
        <v>1.7</v>
      </c>
      <c r="H110" s="21">
        <v>1.2</v>
      </c>
      <c r="I110" s="22">
        <v>2.2000000000000002</v>
      </c>
      <c r="J110" s="35">
        <v>27383</v>
      </c>
      <c r="K110" s="21">
        <v>953.7</v>
      </c>
      <c r="L110" s="21">
        <v>747.7</v>
      </c>
      <c r="M110" s="21">
        <v>1188.3</v>
      </c>
      <c r="N110" s="21">
        <v>3.5</v>
      </c>
      <c r="O110" s="21">
        <v>2.7</v>
      </c>
      <c r="P110" s="22">
        <v>4.3</v>
      </c>
    </row>
    <row r="111" spans="1:16">
      <c r="A111" s="6" t="s">
        <v>632</v>
      </c>
      <c r="B111" s="55" t="s">
        <v>633</v>
      </c>
      <c r="C111" s="44">
        <v>44121</v>
      </c>
      <c r="D111" s="21">
        <v>1121.4000000000001</v>
      </c>
      <c r="E111" s="21">
        <v>823.9</v>
      </c>
      <c r="F111" s="21">
        <v>1453.7</v>
      </c>
      <c r="G111" s="21">
        <v>2.5</v>
      </c>
      <c r="H111" s="21">
        <v>1.9</v>
      </c>
      <c r="I111" s="22">
        <v>3.3</v>
      </c>
      <c r="J111" s="35">
        <v>51737</v>
      </c>
      <c r="K111" s="21">
        <v>2655</v>
      </c>
      <c r="L111" s="21">
        <v>2167</v>
      </c>
      <c r="M111" s="21">
        <v>3212.7</v>
      </c>
      <c r="N111" s="21">
        <v>5.0999999999999996</v>
      </c>
      <c r="O111" s="21">
        <v>4.2</v>
      </c>
      <c r="P111" s="22">
        <v>6.2</v>
      </c>
    </row>
    <row r="112" spans="1:16">
      <c r="A112" s="6" t="s">
        <v>436</v>
      </c>
      <c r="B112" s="55" t="s">
        <v>437</v>
      </c>
      <c r="C112" s="44">
        <v>17411</v>
      </c>
      <c r="D112" s="21">
        <v>515.29999999999995</v>
      </c>
      <c r="E112" s="21">
        <v>383.7</v>
      </c>
      <c r="F112" s="21">
        <v>664.9</v>
      </c>
      <c r="G112" s="21">
        <v>3</v>
      </c>
      <c r="H112" s="21">
        <v>2.2000000000000002</v>
      </c>
      <c r="I112" s="22">
        <v>3.8</v>
      </c>
      <c r="J112" s="35">
        <v>19383</v>
      </c>
      <c r="K112" s="21">
        <v>1187.5</v>
      </c>
      <c r="L112" s="21">
        <v>969.6</v>
      </c>
      <c r="M112" s="21">
        <v>1444.2</v>
      </c>
      <c r="N112" s="21">
        <v>6.1</v>
      </c>
      <c r="O112" s="21">
        <v>5</v>
      </c>
      <c r="P112" s="22">
        <v>7.5</v>
      </c>
    </row>
    <row r="113" spans="1:16">
      <c r="A113" s="6" t="s">
        <v>820</v>
      </c>
      <c r="B113" s="55" t="s">
        <v>821</v>
      </c>
      <c r="C113" s="44">
        <v>50053</v>
      </c>
      <c r="D113" s="21">
        <v>929.2</v>
      </c>
      <c r="E113" s="21">
        <v>700</v>
      </c>
      <c r="F113" s="21">
        <v>1182.9000000000001</v>
      </c>
      <c r="G113" s="21">
        <v>1.9</v>
      </c>
      <c r="H113" s="21">
        <v>1.4</v>
      </c>
      <c r="I113" s="22">
        <v>2.4</v>
      </c>
      <c r="J113" s="35">
        <v>55904</v>
      </c>
      <c r="K113" s="21">
        <v>2187.6</v>
      </c>
      <c r="L113" s="21">
        <v>1782.3</v>
      </c>
      <c r="M113" s="21">
        <v>2640.3</v>
      </c>
      <c r="N113" s="21">
        <v>3.9</v>
      </c>
      <c r="O113" s="21">
        <v>3.2</v>
      </c>
      <c r="P113" s="22">
        <v>4.7</v>
      </c>
    </row>
    <row r="114" spans="1:16">
      <c r="A114" s="6" t="s">
        <v>822</v>
      </c>
      <c r="B114" s="55" t="s">
        <v>823</v>
      </c>
      <c r="C114" s="44">
        <v>23589</v>
      </c>
      <c r="D114" s="21">
        <v>293</v>
      </c>
      <c r="E114" s="21">
        <v>195.3</v>
      </c>
      <c r="F114" s="21">
        <v>413</v>
      </c>
      <c r="G114" s="21">
        <v>1.2</v>
      </c>
      <c r="H114" s="21">
        <v>0.8</v>
      </c>
      <c r="I114" s="22">
        <v>1.8</v>
      </c>
      <c r="J114" s="35">
        <v>25964</v>
      </c>
      <c r="K114" s="21">
        <v>723.1</v>
      </c>
      <c r="L114" s="21">
        <v>514.4</v>
      </c>
      <c r="M114" s="21">
        <v>976.3</v>
      </c>
      <c r="N114" s="21">
        <v>2.8</v>
      </c>
      <c r="O114" s="21">
        <v>2</v>
      </c>
      <c r="P114" s="22">
        <v>3.8</v>
      </c>
    </row>
    <row r="115" spans="1:16">
      <c r="A115" s="6" t="s">
        <v>294</v>
      </c>
      <c r="B115" s="55" t="s">
        <v>295</v>
      </c>
      <c r="C115" s="44">
        <v>21266</v>
      </c>
      <c r="D115" s="21">
        <v>778.9</v>
      </c>
      <c r="E115" s="21">
        <v>577.9</v>
      </c>
      <c r="F115" s="21">
        <v>1012.1</v>
      </c>
      <c r="G115" s="21">
        <v>3.7</v>
      </c>
      <c r="H115" s="21">
        <v>2.7</v>
      </c>
      <c r="I115" s="22">
        <v>4.8</v>
      </c>
      <c r="J115" s="35">
        <v>23594</v>
      </c>
      <c r="K115" s="21">
        <v>1729.6</v>
      </c>
      <c r="L115" s="21">
        <v>1406.7</v>
      </c>
      <c r="M115" s="21">
        <v>2063.6999999999998</v>
      </c>
      <c r="N115" s="21">
        <v>7.3</v>
      </c>
      <c r="O115" s="21">
        <v>6</v>
      </c>
      <c r="P115" s="22">
        <v>8.6999999999999993</v>
      </c>
    </row>
    <row r="116" spans="1:16">
      <c r="A116" s="6" t="s">
        <v>332</v>
      </c>
      <c r="B116" s="55" t="s">
        <v>333</v>
      </c>
      <c r="C116" s="44">
        <v>20893</v>
      </c>
      <c r="D116" s="21">
        <v>718.5</v>
      </c>
      <c r="E116" s="21">
        <v>538.9</v>
      </c>
      <c r="F116" s="21">
        <v>921.6</v>
      </c>
      <c r="G116" s="21">
        <v>3.4</v>
      </c>
      <c r="H116" s="21">
        <v>2.6</v>
      </c>
      <c r="I116" s="22">
        <v>4.4000000000000004</v>
      </c>
      <c r="J116" s="35">
        <v>23353</v>
      </c>
      <c r="K116" s="21">
        <v>1596.4</v>
      </c>
      <c r="L116" s="21">
        <v>1322.7</v>
      </c>
      <c r="M116" s="21">
        <v>1904.6</v>
      </c>
      <c r="N116" s="21">
        <v>6.8</v>
      </c>
      <c r="O116" s="21">
        <v>5.7</v>
      </c>
      <c r="P116" s="22">
        <v>8.1999999999999993</v>
      </c>
    </row>
    <row r="117" spans="1:16">
      <c r="A117" s="6" t="s">
        <v>344</v>
      </c>
      <c r="B117" s="55" t="s">
        <v>345</v>
      </c>
      <c r="C117" s="44">
        <v>30440</v>
      </c>
      <c r="D117" s="21">
        <v>865.1</v>
      </c>
      <c r="E117" s="21">
        <v>665.1</v>
      </c>
      <c r="F117" s="21">
        <v>1089.7</v>
      </c>
      <c r="G117" s="21">
        <v>2.8</v>
      </c>
      <c r="H117" s="21">
        <v>2.2000000000000002</v>
      </c>
      <c r="I117" s="22">
        <v>3.6</v>
      </c>
      <c r="J117" s="35">
        <v>34431</v>
      </c>
      <c r="K117" s="21">
        <v>1984.6</v>
      </c>
      <c r="L117" s="21">
        <v>1675.9</v>
      </c>
      <c r="M117" s="21">
        <v>2320.6999999999998</v>
      </c>
      <c r="N117" s="21">
        <v>5.8</v>
      </c>
      <c r="O117" s="21">
        <v>4.9000000000000004</v>
      </c>
      <c r="P117" s="22">
        <v>6.7</v>
      </c>
    </row>
    <row r="118" spans="1:16">
      <c r="A118" s="6" t="s">
        <v>730</v>
      </c>
      <c r="B118" s="55" t="s">
        <v>731</v>
      </c>
      <c r="C118" s="44">
        <v>53246</v>
      </c>
      <c r="D118" s="21">
        <v>1217.5999999999999</v>
      </c>
      <c r="E118" s="21">
        <v>925.5</v>
      </c>
      <c r="F118" s="21">
        <v>1539</v>
      </c>
      <c r="G118" s="21">
        <v>2.2999999999999998</v>
      </c>
      <c r="H118" s="21">
        <v>1.7</v>
      </c>
      <c r="I118" s="22">
        <v>2.9</v>
      </c>
      <c r="J118" s="35">
        <v>60117</v>
      </c>
      <c r="K118" s="21">
        <v>2806.7</v>
      </c>
      <c r="L118" s="21">
        <v>2318.8000000000002</v>
      </c>
      <c r="M118" s="21">
        <v>3356.1</v>
      </c>
      <c r="N118" s="21">
        <v>4.7</v>
      </c>
      <c r="O118" s="21">
        <v>3.9</v>
      </c>
      <c r="P118" s="22">
        <v>5.6</v>
      </c>
    </row>
    <row r="119" spans="1:16">
      <c r="A119" s="6" t="s">
        <v>498</v>
      </c>
      <c r="B119" s="55" t="s">
        <v>499</v>
      </c>
      <c r="C119" s="44">
        <v>49290</v>
      </c>
      <c r="D119" s="21">
        <v>1246.2</v>
      </c>
      <c r="E119" s="21">
        <v>952.6</v>
      </c>
      <c r="F119" s="21">
        <v>1568.9</v>
      </c>
      <c r="G119" s="21">
        <v>2.5</v>
      </c>
      <c r="H119" s="21">
        <v>1.9</v>
      </c>
      <c r="I119" s="22">
        <v>3.2</v>
      </c>
      <c r="J119" s="35">
        <v>54238</v>
      </c>
      <c r="K119" s="21">
        <v>2705.1</v>
      </c>
      <c r="L119" s="21">
        <v>2243.8000000000002</v>
      </c>
      <c r="M119" s="21">
        <v>3227</v>
      </c>
      <c r="N119" s="21">
        <v>5</v>
      </c>
      <c r="O119" s="21">
        <v>4.0999999999999996</v>
      </c>
      <c r="P119" s="22">
        <v>5.9</v>
      </c>
    </row>
    <row r="120" spans="1:16">
      <c r="A120" s="6" t="s">
        <v>654</v>
      </c>
      <c r="B120" s="55" t="s">
        <v>655</v>
      </c>
      <c r="C120" s="44">
        <v>23070</v>
      </c>
      <c r="D120" s="21">
        <v>421.3</v>
      </c>
      <c r="E120" s="21">
        <v>318.39999999999998</v>
      </c>
      <c r="F120" s="21">
        <v>535.1</v>
      </c>
      <c r="G120" s="21">
        <v>1.8</v>
      </c>
      <c r="H120" s="21">
        <v>1.4</v>
      </c>
      <c r="I120" s="22">
        <v>2.2999999999999998</v>
      </c>
      <c r="J120" s="35">
        <v>26510</v>
      </c>
      <c r="K120" s="21">
        <v>1070.5999999999999</v>
      </c>
      <c r="L120" s="21">
        <v>878</v>
      </c>
      <c r="M120" s="21">
        <v>1277.3</v>
      </c>
      <c r="N120" s="21">
        <v>4</v>
      </c>
      <c r="O120" s="21">
        <v>3.3</v>
      </c>
      <c r="P120" s="22">
        <v>4.8</v>
      </c>
    </row>
    <row r="121" spans="1:16">
      <c r="A121" s="6" t="s">
        <v>692</v>
      </c>
      <c r="B121" s="55" t="s">
        <v>693</v>
      </c>
      <c r="C121" s="44">
        <v>23192</v>
      </c>
      <c r="D121" s="21">
        <v>486.4</v>
      </c>
      <c r="E121" s="21">
        <v>373.2</v>
      </c>
      <c r="F121" s="21">
        <v>606.1</v>
      </c>
      <c r="G121" s="21">
        <v>2.1</v>
      </c>
      <c r="H121" s="21">
        <v>1.6</v>
      </c>
      <c r="I121" s="22">
        <v>2.6</v>
      </c>
      <c r="J121" s="35">
        <v>24817</v>
      </c>
      <c r="K121" s="21">
        <v>1075.5</v>
      </c>
      <c r="L121" s="21">
        <v>886.1</v>
      </c>
      <c r="M121" s="21">
        <v>1278.7</v>
      </c>
      <c r="N121" s="21">
        <v>4.3</v>
      </c>
      <c r="O121" s="21">
        <v>3.6</v>
      </c>
      <c r="P121" s="22">
        <v>5.2</v>
      </c>
    </row>
    <row r="122" spans="1:16">
      <c r="A122" s="6" t="s">
        <v>834</v>
      </c>
      <c r="B122" s="55" t="s">
        <v>835</v>
      </c>
      <c r="C122" s="44">
        <v>57623</v>
      </c>
      <c r="D122" s="21">
        <v>1233.7</v>
      </c>
      <c r="E122" s="21">
        <v>928.9</v>
      </c>
      <c r="F122" s="21">
        <v>1583.7</v>
      </c>
      <c r="G122" s="21">
        <v>2.1</v>
      </c>
      <c r="H122" s="21">
        <v>1.6</v>
      </c>
      <c r="I122" s="22">
        <v>2.7</v>
      </c>
      <c r="J122" s="35">
        <v>62012</v>
      </c>
      <c r="K122" s="21">
        <v>2809.3</v>
      </c>
      <c r="L122" s="21">
        <v>2299.9</v>
      </c>
      <c r="M122" s="21">
        <v>3355</v>
      </c>
      <c r="N122" s="21">
        <v>4.5</v>
      </c>
      <c r="O122" s="21">
        <v>3.7</v>
      </c>
      <c r="P122" s="22">
        <v>5.4</v>
      </c>
    </row>
    <row r="123" spans="1:16">
      <c r="A123" s="6" t="s">
        <v>656</v>
      </c>
      <c r="B123" s="55" t="s">
        <v>657</v>
      </c>
      <c r="C123" s="44">
        <v>27926</v>
      </c>
      <c r="D123" s="21">
        <v>558.79999999999995</v>
      </c>
      <c r="E123" s="21">
        <v>424.6</v>
      </c>
      <c r="F123" s="21">
        <v>710.2</v>
      </c>
      <c r="G123" s="21">
        <v>2</v>
      </c>
      <c r="H123" s="21">
        <v>1.5</v>
      </c>
      <c r="I123" s="22">
        <v>2.5</v>
      </c>
      <c r="J123" s="35">
        <v>30002</v>
      </c>
      <c r="K123" s="21">
        <v>1274</v>
      </c>
      <c r="L123" s="21">
        <v>1051.5</v>
      </c>
      <c r="M123" s="21">
        <v>1516.6</v>
      </c>
      <c r="N123" s="21">
        <v>4.2</v>
      </c>
      <c r="O123" s="21">
        <v>3.5</v>
      </c>
      <c r="P123" s="22">
        <v>5.0999999999999996</v>
      </c>
    </row>
    <row r="124" spans="1:16">
      <c r="A124" s="6" t="s">
        <v>732</v>
      </c>
      <c r="B124" s="55" t="s">
        <v>733</v>
      </c>
      <c r="C124" s="44">
        <v>36454</v>
      </c>
      <c r="D124" s="21">
        <v>608.29999999999995</v>
      </c>
      <c r="E124" s="21">
        <v>458.2</v>
      </c>
      <c r="F124" s="21">
        <v>786.3</v>
      </c>
      <c r="G124" s="21">
        <v>1.7</v>
      </c>
      <c r="H124" s="21">
        <v>1.3</v>
      </c>
      <c r="I124" s="22">
        <v>2.2000000000000002</v>
      </c>
      <c r="J124" s="35">
        <v>40639</v>
      </c>
      <c r="K124" s="21">
        <v>1421.6</v>
      </c>
      <c r="L124" s="21">
        <v>1131.4000000000001</v>
      </c>
      <c r="M124" s="21">
        <v>1728.8</v>
      </c>
      <c r="N124" s="21">
        <v>3.5</v>
      </c>
      <c r="O124" s="21">
        <v>2.8</v>
      </c>
      <c r="P124" s="22">
        <v>4.3</v>
      </c>
    </row>
    <row r="125" spans="1:16">
      <c r="A125" s="6" t="s">
        <v>842</v>
      </c>
      <c r="B125" s="55" t="s">
        <v>843</v>
      </c>
      <c r="C125" s="44">
        <v>53536</v>
      </c>
      <c r="D125" s="21">
        <v>1235</v>
      </c>
      <c r="E125" s="21">
        <v>917.1</v>
      </c>
      <c r="F125" s="21">
        <v>1583</v>
      </c>
      <c r="G125" s="21">
        <v>2.2999999999999998</v>
      </c>
      <c r="H125" s="21">
        <v>1.7</v>
      </c>
      <c r="I125" s="22">
        <v>3</v>
      </c>
      <c r="J125" s="35">
        <v>56658</v>
      </c>
      <c r="K125" s="21">
        <v>2664.5</v>
      </c>
      <c r="L125" s="21">
        <v>2150.3000000000002</v>
      </c>
      <c r="M125" s="21">
        <v>3238.3</v>
      </c>
      <c r="N125" s="21">
        <v>4.7</v>
      </c>
      <c r="O125" s="21">
        <v>3.8</v>
      </c>
      <c r="P125" s="22">
        <v>5.7</v>
      </c>
    </row>
    <row r="126" spans="1:16">
      <c r="A126" s="6" t="s">
        <v>682</v>
      </c>
      <c r="B126" s="55" t="s">
        <v>683</v>
      </c>
      <c r="C126" s="44">
        <v>43282</v>
      </c>
      <c r="D126" s="21">
        <v>819.5</v>
      </c>
      <c r="E126" s="21">
        <v>624.9</v>
      </c>
      <c r="F126" s="21">
        <v>1046.5999999999999</v>
      </c>
      <c r="G126" s="21">
        <v>1.9</v>
      </c>
      <c r="H126" s="21">
        <v>1.4</v>
      </c>
      <c r="I126" s="22">
        <v>2.4</v>
      </c>
      <c r="J126" s="35">
        <v>46260</v>
      </c>
      <c r="K126" s="21">
        <v>1848.6</v>
      </c>
      <c r="L126" s="21">
        <v>1517</v>
      </c>
      <c r="M126" s="21">
        <v>2208.6</v>
      </c>
      <c r="N126" s="21">
        <v>4</v>
      </c>
      <c r="O126" s="21">
        <v>3.3</v>
      </c>
      <c r="P126" s="22">
        <v>4.8</v>
      </c>
    </row>
    <row r="127" spans="1:16">
      <c r="A127" s="6" t="s">
        <v>352</v>
      </c>
      <c r="B127" s="55" t="s">
        <v>353</v>
      </c>
      <c r="C127" s="44">
        <v>17743</v>
      </c>
      <c r="D127" s="21">
        <v>612.6</v>
      </c>
      <c r="E127" s="21">
        <v>457.9</v>
      </c>
      <c r="F127" s="21">
        <v>792.1</v>
      </c>
      <c r="G127" s="21">
        <v>3.5</v>
      </c>
      <c r="H127" s="21">
        <v>2.6</v>
      </c>
      <c r="I127" s="22">
        <v>4.5</v>
      </c>
      <c r="J127" s="35">
        <v>18889</v>
      </c>
      <c r="K127" s="21">
        <v>1290.5</v>
      </c>
      <c r="L127" s="21">
        <v>1057.0999999999999</v>
      </c>
      <c r="M127" s="21">
        <v>1539.7</v>
      </c>
      <c r="N127" s="21">
        <v>6.8</v>
      </c>
      <c r="O127" s="21">
        <v>5.6</v>
      </c>
      <c r="P127" s="22">
        <v>8.1999999999999993</v>
      </c>
    </row>
    <row r="128" spans="1:16">
      <c r="A128" s="6" t="s">
        <v>546</v>
      </c>
      <c r="B128" s="55" t="s">
        <v>547</v>
      </c>
      <c r="C128" s="44">
        <v>28174</v>
      </c>
      <c r="D128" s="21">
        <v>824.5</v>
      </c>
      <c r="E128" s="21">
        <v>624.5</v>
      </c>
      <c r="F128" s="21">
        <v>1049.5999999999999</v>
      </c>
      <c r="G128" s="21">
        <v>2.9</v>
      </c>
      <c r="H128" s="21">
        <v>2.2000000000000002</v>
      </c>
      <c r="I128" s="22">
        <v>3.7</v>
      </c>
      <c r="J128" s="35">
        <v>29581</v>
      </c>
      <c r="K128" s="21">
        <v>1750.4</v>
      </c>
      <c r="L128" s="21">
        <v>1456.3</v>
      </c>
      <c r="M128" s="21">
        <v>2064.4</v>
      </c>
      <c r="N128" s="21">
        <v>5.9</v>
      </c>
      <c r="O128" s="21">
        <v>4.9000000000000004</v>
      </c>
      <c r="P128" s="22">
        <v>7</v>
      </c>
    </row>
    <row r="129" spans="1:16">
      <c r="A129" s="6" t="s">
        <v>306</v>
      </c>
      <c r="B129" s="55" t="s">
        <v>307</v>
      </c>
      <c r="C129" s="44">
        <v>38345</v>
      </c>
      <c r="D129" s="21">
        <v>1256.8</v>
      </c>
      <c r="E129" s="21">
        <v>963.5</v>
      </c>
      <c r="F129" s="21">
        <v>1573.2</v>
      </c>
      <c r="G129" s="21">
        <v>3.3</v>
      </c>
      <c r="H129" s="21">
        <v>2.5</v>
      </c>
      <c r="I129" s="22">
        <v>4.0999999999999996</v>
      </c>
      <c r="J129" s="35">
        <v>43362</v>
      </c>
      <c r="K129" s="21">
        <v>2822</v>
      </c>
      <c r="L129" s="21">
        <v>2358.9</v>
      </c>
      <c r="M129" s="21">
        <v>3348</v>
      </c>
      <c r="N129" s="21">
        <v>6.5</v>
      </c>
      <c r="O129" s="21">
        <v>5.4</v>
      </c>
      <c r="P129" s="22">
        <v>7.7</v>
      </c>
    </row>
    <row r="130" spans="1:16">
      <c r="A130" s="6" t="s">
        <v>658</v>
      </c>
      <c r="B130" s="55" t="s">
        <v>659</v>
      </c>
      <c r="C130" s="44">
        <v>616</v>
      </c>
      <c r="D130" s="21">
        <v>12.9</v>
      </c>
      <c r="E130" s="21">
        <v>8.9</v>
      </c>
      <c r="F130" s="21">
        <v>17.5</v>
      </c>
      <c r="G130" s="21">
        <v>2.1</v>
      </c>
      <c r="H130" s="21">
        <v>1.5</v>
      </c>
      <c r="I130" s="22">
        <v>2.8</v>
      </c>
      <c r="J130" s="35">
        <v>602</v>
      </c>
      <c r="K130" s="21">
        <v>24.6</v>
      </c>
      <c r="L130" s="21">
        <v>17.3</v>
      </c>
      <c r="M130" s="21">
        <v>32.1</v>
      </c>
      <c r="N130" s="21">
        <v>4.0999999999999996</v>
      </c>
      <c r="O130" s="21">
        <v>2.9</v>
      </c>
      <c r="P130" s="22">
        <v>5.3</v>
      </c>
    </row>
    <row r="131" spans="1:16">
      <c r="A131" s="6" t="s">
        <v>734</v>
      </c>
      <c r="B131" s="55" t="s">
        <v>735</v>
      </c>
      <c r="C131" s="44">
        <v>31550</v>
      </c>
      <c r="D131" s="21">
        <v>727.1</v>
      </c>
      <c r="E131" s="21">
        <v>527.6</v>
      </c>
      <c r="F131" s="21">
        <v>950.5</v>
      </c>
      <c r="G131" s="21">
        <v>2.2999999999999998</v>
      </c>
      <c r="H131" s="21">
        <v>1.7</v>
      </c>
      <c r="I131" s="22">
        <v>3</v>
      </c>
      <c r="J131" s="35">
        <v>36354</v>
      </c>
      <c r="K131" s="21">
        <v>1735.8</v>
      </c>
      <c r="L131" s="21">
        <v>1395.6</v>
      </c>
      <c r="M131" s="21">
        <v>2155.1</v>
      </c>
      <c r="N131" s="21">
        <v>4.8</v>
      </c>
      <c r="O131" s="21">
        <v>3.8</v>
      </c>
      <c r="P131" s="22">
        <v>5.9</v>
      </c>
    </row>
    <row r="132" spans="1:16">
      <c r="A132" s="6" t="s">
        <v>586</v>
      </c>
      <c r="B132" s="55" t="s">
        <v>587</v>
      </c>
      <c r="C132" s="44">
        <v>27583</v>
      </c>
      <c r="D132" s="21">
        <v>580.9</v>
      </c>
      <c r="E132" s="21">
        <v>436.1</v>
      </c>
      <c r="F132" s="21">
        <v>736.8</v>
      </c>
      <c r="G132" s="21">
        <v>2.1</v>
      </c>
      <c r="H132" s="21">
        <v>1.6</v>
      </c>
      <c r="I132" s="22">
        <v>2.7</v>
      </c>
      <c r="J132" s="35">
        <v>33716</v>
      </c>
      <c r="K132" s="21">
        <v>1490.8</v>
      </c>
      <c r="L132" s="21">
        <v>1239.4000000000001</v>
      </c>
      <c r="M132" s="21">
        <v>1786.8</v>
      </c>
      <c r="N132" s="21">
        <v>4.4000000000000004</v>
      </c>
      <c r="O132" s="21">
        <v>3.7</v>
      </c>
      <c r="P132" s="22">
        <v>5.3</v>
      </c>
    </row>
    <row r="133" spans="1:16">
      <c r="A133" s="6" t="s">
        <v>304</v>
      </c>
      <c r="B133" s="55" t="s">
        <v>305</v>
      </c>
      <c r="C133" s="44">
        <v>39364</v>
      </c>
      <c r="D133" s="21">
        <v>1321.4</v>
      </c>
      <c r="E133" s="21">
        <v>1003.8</v>
      </c>
      <c r="F133" s="21">
        <v>1667.6</v>
      </c>
      <c r="G133" s="21">
        <v>3.4</v>
      </c>
      <c r="H133" s="21">
        <v>2.6</v>
      </c>
      <c r="I133" s="22">
        <v>4.2</v>
      </c>
      <c r="J133" s="35">
        <v>43657</v>
      </c>
      <c r="K133" s="21">
        <v>2881.8</v>
      </c>
      <c r="L133" s="21">
        <v>2410.5</v>
      </c>
      <c r="M133" s="21">
        <v>3416.7</v>
      </c>
      <c r="N133" s="21">
        <v>6.6</v>
      </c>
      <c r="O133" s="21">
        <v>5.5</v>
      </c>
      <c r="P133" s="22">
        <v>7.8</v>
      </c>
    </row>
    <row r="134" spans="1:16">
      <c r="A134" s="6" t="s">
        <v>290</v>
      </c>
      <c r="B134" s="55" t="s">
        <v>291</v>
      </c>
      <c r="C134" s="44">
        <v>52464</v>
      </c>
      <c r="D134" s="21">
        <v>2080.5</v>
      </c>
      <c r="E134" s="21">
        <v>1541.3</v>
      </c>
      <c r="F134" s="21">
        <v>2708.8</v>
      </c>
      <c r="G134" s="21">
        <v>4</v>
      </c>
      <c r="H134" s="21">
        <v>2.9</v>
      </c>
      <c r="I134" s="22">
        <v>5.2</v>
      </c>
      <c r="J134" s="35">
        <v>54169</v>
      </c>
      <c r="K134" s="21">
        <v>4323.3</v>
      </c>
      <c r="L134" s="21">
        <v>3515.6</v>
      </c>
      <c r="M134" s="21">
        <v>5190.3999999999996</v>
      </c>
      <c r="N134" s="21">
        <v>8</v>
      </c>
      <c r="O134" s="21">
        <v>6.5</v>
      </c>
      <c r="P134" s="22">
        <v>9.6</v>
      </c>
    </row>
    <row r="135" spans="1:16">
      <c r="A135" s="49" t="s">
        <v>866</v>
      </c>
      <c r="B135" s="54" t="s">
        <v>867</v>
      </c>
      <c r="C135" s="44">
        <v>33350</v>
      </c>
      <c r="D135" s="21">
        <v>476.8</v>
      </c>
      <c r="E135" s="21">
        <v>358.1</v>
      </c>
      <c r="F135" s="21">
        <v>612.9</v>
      </c>
      <c r="G135" s="21">
        <v>1.4</v>
      </c>
      <c r="H135" s="21">
        <v>1.1000000000000001</v>
      </c>
      <c r="I135" s="22">
        <v>1.8</v>
      </c>
      <c r="J135" s="35">
        <v>36715</v>
      </c>
      <c r="K135" s="21">
        <v>1081</v>
      </c>
      <c r="L135" s="21">
        <v>860.8</v>
      </c>
      <c r="M135" s="21">
        <v>1311.5</v>
      </c>
      <c r="N135" s="21">
        <v>2.9</v>
      </c>
      <c r="O135" s="21">
        <v>2.2999999999999998</v>
      </c>
      <c r="P135" s="22">
        <v>3.6</v>
      </c>
    </row>
    <row r="136" spans="1:16">
      <c r="A136" s="6" t="s">
        <v>500</v>
      </c>
      <c r="B136" s="55" t="s">
        <v>501</v>
      </c>
      <c r="C136" s="44">
        <v>92801</v>
      </c>
      <c r="D136" s="21">
        <v>2662.4</v>
      </c>
      <c r="E136" s="21">
        <v>2039.6</v>
      </c>
      <c r="F136" s="21">
        <v>3372.4</v>
      </c>
      <c r="G136" s="21">
        <v>2.9</v>
      </c>
      <c r="H136" s="21">
        <v>2.2000000000000002</v>
      </c>
      <c r="I136" s="22">
        <v>3.6</v>
      </c>
      <c r="J136" s="35">
        <v>100608</v>
      </c>
      <c r="K136" s="21">
        <v>5815</v>
      </c>
      <c r="L136" s="21">
        <v>4878.1000000000004</v>
      </c>
      <c r="M136" s="21">
        <v>6832.2</v>
      </c>
      <c r="N136" s="21">
        <v>5.8</v>
      </c>
      <c r="O136" s="21">
        <v>4.8</v>
      </c>
      <c r="P136" s="22">
        <v>6.8</v>
      </c>
    </row>
    <row r="137" spans="1:16">
      <c r="A137" s="6" t="s">
        <v>292</v>
      </c>
      <c r="B137" s="55" t="s">
        <v>293</v>
      </c>
      <c r="C137" s="44">
        <v>31910</v>
      </c>
      <c r="D137" s="21">
        <v>1253.9000000000001</v>
      </c>
      <c r="E137" s="21">
        <v>906.8</v>
      </c>
      <c r="F137" s="21">
        <v>1654.6</v>
      </c>
      <c r="G137" s="21">
        <v>3.9</v>
      </c>
      <c r="H137" s="21">
        <v>2.8</v>
      </c>
      <c r="I137" s="22">
        <v>5.2</v>
      </c>
      <c r="J137" s="35">
        <v>36755</v>
      </c>
      <c r="K137" s="21">
        <v>2850.2</v>
      </c>
      <c r="L137" s="21">
        <v>2283.9</v>
      </c>
      <c r="M137" s="21">
        <v>3446.7</v>
      </c>
      <c r="N137" s="21">
        <v>7.8</v>
      </c>
      <c r="O137" s="21">
        <v>6.2</v>
      </c>
      <c r="P137" s="22">
        <v>9.4</v>
      </c>
    </row>
    <row r="138" spans="1:16">
      <c r="A138" s="6" t="s">
        <v>776</v>
      </c>
      <c r="B138" s="55" t="s">
        <v>777</v>
      </c>
      <c r="C138" s="44">
        <v>47663</v>
      </c>
      <c r="D138" s="21">
        <v>1148.5</v>
      </c>
      <c r="E138" s="21">
        <v>846.2</v>
      </c>
      <c r="F138" s="21">
        <v>1489.9</v>
      </c>
      <c r="G138" s="21">
        <v>2.4</v>
      </c>
      <c r="H138" s="21">
        <v>1.8</v>
      </c>
      <c r="I138" s="22">
        <v>3.1</v>
      </c>
      <c r="J138" s="35">
        <v>53972</v>
      </c>
      <c r="K138" s="21">
        <v>2697.9</v>
      </c>
      <c r="L138" s="21">
        <v>2184.1999999999998</v>
      </c>
      <c r="M138" s="21">
        <v>3311</v>
      </c>
      <c r="N138" s="21">
        <v>5</v>
      </c>
      <c r="O138" s="21">
        <v>4</v>
      </c>
      <c r="P138" s="22">
        <v>6.1</v>
      </c>
    </row>
    <row r="139" spans="1:16">
      <c r="A139" s="6" t="s">
        <v>558</v>
      </c>
      <c r="B139" s="55" t="s">
        <v>559</v>
      </c>
      <c r="C139" s="44">
        <v>31367</v>
      </c>
      <c r="D139" s="21">
        <v>852.7</v>
      </c>
      <c r="E139" s="21">
        <v>651.6</v>
      </c>
      <c r="F139" s="21">
        <v>1070</v>
      </c>
      <c r="G139" s="21">
        <v>2.7</v>
      </c>
      <c r="H139" s="21">
        <v>2.1</v>
      </c>
      <c r="I139" s="22">
        <v>3.4</v>
      </c>
      <c r="J139" s="35">
        <v>34519</v>
      </c>
      <c r="K139" s="21">
        <v>1866.9</v>
      </c>
      <c r="L139" s="21">
        <v>1567.5</v>
      </c>
      <c r="M139" s="21">
        <v>2190.9</v>
      </c>
      <c r="N139" s="21">
        <v>5.4</v>
      </c>
      <c r="O139" s="21">
        <v>4.5</v>
      </c>
      <c r="P139" s="22">
        <v>6.3</v>
      </c>
    </row>
    <row r="140" spans="1:16">
      <c r="A140" s="6" t="s">
        <v>532</v>
      </c>
      <c r="B140" s="55" t="s">
        <v>533</v>
      </c>
      <c r="C140" s="44">
        <v>153165</v>
      </c>
      <c r="D140" s="21">
        <v>4157.6000000000004</v>
      </c>
      <c r="E140" s="21">
        <v>3148.4</v>
      </c>
      <c r="F140" s="21">
        <v>5321.2</v>
      </c>
      <c r="G140" s="21">
        <v>2.7</v>
      </c>
      <c r="H140" s="21">
        <v>2.1</v>
      </c>
      <c r="I140" s="22">
        <v>3.5</v>
      </c>
      <c r="J140" s="35">
        <v>167495</v>
      </c>
      <c r="K140" s="21">
        <v>9200.2999999999993</v>
      </c>
      <c r="L140" s="21">
        <v>7686.4</v>
      </c>
      <c r="M140" s="21">
        <v>10823.7</v>
      </c>
      <c r="N140" s="21">
        <v>5.5</v>
      </c>
      <c r="O140" s="21">
        <v>4.5999999999999996</v>
      </c>
      <c r="P140" s="22">
        <v>6.5</v>
      </c>
    </row>
    <row r="141" spans="1:16">
      <c r="A141" s="6" t="s">
        <v>660</v>
      </c>
      <c r="B141" s="55" t="s">
        <v>661</v>
      </c>
      <c r="C141" s="44">
        <v>62009</v>
      </c>
      <c r="D141" s="21">
        <v>1893.8</v>
      </c>
      <c r="E141" s="21">
        <v>1400</v>
      </c>
      <c r="F141" s="21">
        <v>2457.4</v>
      </c>
      <c r="G141" s="21">
        <v>3.1</v>
      </c>
      <c r="H141" s="21">
        <v>2.2999999999999998</v>
      </c>
      <c r="I141" s="22">
        <v>4</v>
      </c>
      <c r="J141" s="35">
        <v>66284</v>
      </c>
      <c r="K141" s="21">
        <v>4156</v>
      </c>
      <c r="L141" s="21">
        <v>3386.5</v>
      </c>
      <c r="M141" s="21">
        <v>5030.2</v>
      </c>
      <c r="N141" s="21">
        <v>6.3</v>
      </c>
      <c r="O141" s="21">
        <v>5.0999999999999996</v>
      </c>
      <c r="P141" s="22">
        <v>7.6</v>
      </c>
    </row>
    <row r="142" spans="1:16">
      <c r="A142" s="6" t="s">
        <v>438</v>
      </c>
      <c r="B142" s="55" t="s">
        <v>439</v>
      </c>
      <c r="C142" s="44">
        <v>25796</v>
      </c>
      <c r="D142" s="21">
        <v>601.9</v>
      </c>
      <c r="E142" s="21">
        <v>464.5</v>
      </c>
      <c r="F142" s="21">
        <v>746.8</v>
      </c>
      <c r="G142" s="21">
        <v>2.2999999999999998</v>
      </c>
      <c r="H142" s="21">
        <v>1.8</v>
      </c>
      <c r="I142" s="22">
        <v>2.9</v>
      </c>
      <c r="J142" s="35">
        <v>29902</v>
      </c>
      <c r="K142" s="21">
        <v>1450.6</v>
      </c>
      <c r="L142" s="21">
        <v>1203.7</v>
      </c>
      <c r="M142" s="21">
        <v>1721.2</v>
      </c>
      <c r="N142" s="21">
        <v>4.9000000000000004</v>
      </c>
      <c r="O142" s="21">
        <v>4</v>
      </c>
      <c r="P142" s="22">
        <v>5.8</v>
      </c>
    </row>
    <row r="143" spans="1:16">
      <c r="A143" s="6" t="s">
        <v>706</v>
      </c>
      <c r="B143" s="55" t="s">
        <v>707</v>
      </c>
      <c r="C143" s="44">
        <v>48139</v>
      </c>
      <c r="D143" s="21">
        <v>1235</v>
      </c>
      <c r="E143" s="21">
        <v>912.9</v>
      </c>
      <c r="F143" s="21">
        <v>1594.6</v>
      </c>
      <c r="G143" s="21">
        <v>2.6</v>
      </c>
      <c r="H143" s="21">
        <v>1.9</v>
      </c>
      <c r="I143" s="22">
        <v>3.3</v>
      </c>
      <c r="J143" s="35">
        <v>56584</v>
      </c>
      <c r="K143" s="21">
        <v>2882.3</v>
      </c>
      <c r="L143" s="21">
        <v>2343.4</v>
      </c>
      <c r="M143" s="21">
        <v>3544.5</v>
      </c>
      <c r="N143" s="21">
        <v>5.0999999999999996</v>
      </c>
      <c r="O143" s="21">
        <v>4.0999999999999996</v>
      </c>
      <c r="P143" s="22">
        <v>6.3</v>
      </c>
    </row>
    <row r="144" spans="1:16">
      <c r="A144" s="6" t="s">
        <v>622</v>
      </c>
      <c r="B144" s="55" t="s">
        <v>623</v>
      </c>
      <c r="C144" s="44">
        <v>27201</v>
      </c>
      <c r="D144" s="21">
        <v>528.9</v>
      </c>
      <c r="E144" s="21">
        <v>402.9</v>
      </c>
      <c r="F144" s="21">
        <v>671.3</v>
      </c>
      <c r="G144" s="21">
        <v>1.9</v>
      </c>
      <c r="H144" s="21">
        <v>1.5</v>
      </c>
      <c r="I144" s="22">
        <v>2.5</v>
      </c>
      <c r="J144" s="35">
        <v>29708</v>
      </c>
      <c r="K144" s="21">
        <v>1178.9000000000001</v>
      </c>
      <c r="L144" s="21">
        <v>966.6</v>
      </c>
      <c r="M144" s="21">
        <v>1399</v>
      </c>
      <c r="N144" s="21">
        <v>4</v>
      </c>
      <c r="O144" s="21">
        <v>3.3</v>
      </c>
      <c r="P144" s="22">
        <v>4.7</v>
      </c>
    </row>
    <row r="145" spans="1:16">
      <c r="A145" s="6" t="s">
        <v>308</v>
      </c>
      <c r="B145" s="55" t="s">
        <v>309</v>
      </c>
      <c r="C145" s="44">
        <v>18263</v>
      </c>
      <c r="D145" s="21">
        <v>564.20000000000005</v>
      </c>
      <c r="E145" s="21">
        <v>431.1</v>
      </c>
      <c r="F145" s="21">
        <v>717.5</v>
      </c>
      <c r="G145" s="21">
        <v>3.1</v>
      </c>
      <c r="H145" s="21">
        <v>2.4</v>
      </c>
      <c r="I145" s="22">
        <v>3.9</v>
      </c>
      <c r="J145" s="35">
        <v>19589</v>
      </c>
      <c r="K145" s="21">
        <v>1254.7</v>
      </c>
      <c r="L145" s="21">
        <v>1056.8</v>
      </c>
      <c r="M145" s="21">
        <v>1476.7</v>
      </c>
      <c r="N145" s="21">
        <v>6.4</v>
      </c>
      <c r="O145" s="21">
        <v>5.4</v>
      </c>
      <c r="P145" s="22">
        <v>7.5</v>
      </c>
    </row>
    <row r="146" spans="1:16">
      <c r="A146" s="6" t="s">
        <v>324</v>
      </c>
      <c r="B146" s="55" t="s">
        <v>325</v>
      </c>
      <c r="C146" s="44">
        <v>88871</v>
      </c>
      <c r="D146" s="21">
        <v>3272.9</v>
      </c>
      <c r="E146" s="21">
        <v>2346</v>
      </c>
      <c r="F146" s="21">
        <v>4331.2</v>
      </c>
      <c r="G146" s="21">
        <v>3.7</v>
      </c>
      <c r="H146" s="21">
        <v>2.6</v>
      </c>
      <c r="I146" s="22">
        <v>4.9000000000000004</v>
      </c>
      <c r="J146" s="35">
        <v>98867</v>
      </c>
      <c r="K146" s="21">
        <v>7226.7</v>
      </c>
      <c r="L146" s="21">
        <v>5728.8</v>
      </c>
      <c r="M146" s="21">
        <v>8836.4</v>
      </c>
      <c r="N146" s="21">
        <v>7.3</v>
      </c>
      <c r="O146" s="21">
        <v>5.8</v>
      </c>
      <c r="P146" s="22">
        <v>8.9</v>
      </c>
    </row>
    <row r="147" spans="1:16">
      <c r="A147" s="6" t="s">
        <v>634</v>
      </c>
      <c r="B147" s="55" t="s">
        <v>635</v>
      </c>
      <c r="C147" s="44">
        <v>39038</v>
      </c>
      <c r="D147" s="21">
        <v>1151.9000000000001</v>
      </c>
      <c r="E147" s="21">
        <v>871.9</v>
      </c>
      <c r="F147" s="21">
        <v>1463.8</v>
      </c>
      <c r="G147" s="21">
        <v>3</v>
      </c>
      <c r="H147" s="21">
        <v>2.2000000000000002</v>
      </c>
      <c r="I147" s="22">
        <v>3.7</v>
      </c>
      <c r="J147" s="35">
        <v>39222</v>
      </c>
      <c r="K147" s="21">
        <v>2348.6</v>
      </c>
      <c r="L147" s="21">
        <v>1946.4</v>
      </c>
      <c r="M147" s="21">
        <v>2797.4</v>
      </c>
      <c r="N147" s="21">
        <v>6</v>
      </c>
      <c r="O147" s="21">
        <v>5</v>
      </c>
      <c r="P147" s="22">
        <v>7.1</v>
      </c>
    </row>
    <row r="148" spans="1:16">
      <c r="A148" s="6" t="s">
        <v>602</v>
      </c>
      <c r="B148" s="55" t="s">
        <v>603</v>
      </c>
      <c r="C148" s="44">
        <v>39824</v>
      </c>
      <c r="D148" s="21">
        <v>940.5</v>
      </c>
      <c r="E148" s="21">
        <v>719.7</v>
      </c>
      <c r="F148" s="21">
        <v>1195.4000000000001</v>
      </c>
      <c r="G148" s="21">
        <v>2.4</v>
      </c>
      <c r="H148" s="21">
        <v>1.8</v>
      </c>
      <c r="I148" s="22">
        <v>3</v>
      </c>
      <c r="J148" s="35">
        <v>43282</v>
      </c>
      <c r="K148" s="21">
        <v>2038.6</v>
      </c>
      <c r="L148" s="21">
        <v>1707.6</v>
      </c>
      <c r="M148" s="21">
        <v>2405.5</v>
      </c>
      <c r="N148" s="21">
        <v>4.7</v>
      </c>
      <c r="O148" s="21">
        <v>3.9</v>
      </c>
      <c r="P148" s="22">
        <v>5.6</v>
      </c>
    </row>
    <row r="149" spans="1:16">
      <c r="A149" s="6" t="s">
        <v>736</v>
      </c>
      <c r="B149" s="55" t="s">
        <v>737</v>
      </c>
      <c r="C149" s="44">
        <v>17842</v>
      </c>
      <c r="D149" s="21">
        <v>388.2</v>
      </c>
      <c r="E149" s="21">
        <v>289</v>
      </c>
      <c r="F149" s="21">
        <v>491.8</v>
      </c>
      <c r="G149" s="21">
        <v>2.2000000000000002</v>
      </c>
      <c r="H149" s="21">
        <v>1.6</v>
      </c>
      <c r="I149" s="22">
        <v>2.8</v>
      </c>
      <c r="J149" s="35">
        <v>19522</v>
      </c>
      <c r="K149" s="21">
        <v>901.8</v>
      </c>
      <c r="L149" s="21">
        <v>723.7</v>
      </c>
      <c r="M149" s="21">
        <v>1104</v>
      </c>
      <c r="N149" s="21">
        <v>4.5999999999999996</v>
      </c>
      <c r="O149" s="21">
        <v>3.7</v>
      </c>
      <c r="P149" s="22">
        <v>5.7</v>
      </c>
    </row>
    <row r="150" spans="1:16">
      <c r="A150" s="6" t="s">
        <v>636</v>
      </c>
      <c r="B150" s="55" t="s">
        <v>637</v>
      </c>
      <c r="C150" s="44">
        <v>22342</v>
      </c>
      <c r="D150" s="21">
        <v>471.9</v>
      </c>
      <c r="E150" s="21">
        <v>357.6</v>
      </c>
      <c r="F150" s="21">
        <v>593</v>
      </c>
      <c r="G150" s="21">
        <v>2.1</v>
      </c>
      <c r="H150" s="21">
        <v>1.6</v>
      </c>
      <c r="I150" s="22">
        <v>2.7</v>
      </c>
      <c r="J150" s="35">
        <v>24835</v>
      </c>
      <c r="K150" s="21">
        <v>1102.3</v>
      </c>
      <c r="L150" s="21">
        <v>900.1</v>
      </c>
      <c r="M150" s="21">
        <v>1330.7</v>
      </c>
      <c r="N150" s="21">
        <v>4.4000000000000004</v>
      </c>
      <c r="O150" s="21">
        <v>3.6</v>
      </c>
      <c r="P150" s="22">
        <v>5.4</v>
      </c>
    </row>
    <row r="151" spans="1:16">
      <c r="A151" s="6" t="s">
        <v>474</v>
      </c>
      <c r="B151" s="55" t="s">
        <v>475</v>
      </c>
      <c r="C151" s="44">
        <v>81851</v>
      </c>
      <c r="D151" s="21">
        <v>2798.8</v>
      </c>
      <c r="E151" s="21">
        <v>1991.2</v>
      </c>
      <c r="F151" s="21">
        <v>3723</v>
      </c>
      <c r="G151" s="21">
        <v>3.4</v>
      </c>
      <c r="H151" s="21">
        <v>2.4</v>
      </c>
      <c r="I151" s="22">
        <v>4.5</v>
      </c>
      <c r="J151" s="35">
        <v>85077</v>
      </c>
      <c r="K151" s="21">
        <v>5798.5</v>
      </c>
      <c r="L151" s="21">
        <v>4551</v>
      </c>
      <c r="M151" s="21">
        <v>7164.3</v>
      </c>
      <c r="N151" s="21">
        <v>6.8</v>
      </c>
      <c r="O151" s="21">
        <v>5.3</v>
      </c>
      <c r="P151" s="22">
        <v>8.4</v>
      </c>
    </row>
    <row r="152" spans="1:16">
      <c r="A152" s="6" t="s">
        <v>382</v>
      </c>
      <c r="B152" s="55" t="s">
        <v>383</v>
      </c>
      <c r="C152" s="44">
        <v>24841</v>
      </c>
      <c r="D152" s="21">
        <v>866</v>
      </c>
      <c r="E152" s="21">
        <v>652</v>
      </c>
      <c r="F152" s="21">
        <v>1117.8</v>
      </c>
      <c r="G152" s="21">
        <v>3.5</v>
      </c>
      <c r="H152" s="21">
        <v>2.6</v>
      </c>
      <c r="I152" s="22">
        <v>4.5</v>
      </c>
      <c r="J152" s="35">
        <v>26923</v>
      </c>
      <c r="K152" s="21">
        <v>1824.9</v>
      </c>
      <c r="L152" s="21">
        <v>1502.4</v>
      </c>
      <c r="M152" s="21">
        <v>2166</v>
      </c>
      <c r="N152" s="21">
        <v>6.8</v>
      </c>
      <c r="O152" s="21">
        <v>5.6</v>
      </c>
      <c r="P152" s="22">
        <v>8</v>
      </c>
    </row>
    <row r="153" spans="1:16">
      <c r="A153" s="6" t="s">
        <v>510</v>
      </c>
      <c r="B153" s="55" t="s">
        <v>511</v>
      </c>
      <c r="C153" s="44">
        <v>57446</v>
      </c>
      <c r="D153" s="21">
        <v>1624.3</v>
      </c>
      <c r="E153" s="21">
        <v>1237.9000000000001</v>
      </c>
      <c r="F153" s="21">
        <v>2046.8</v>
      </c>
      <c r="G153" s="21">
        <v>2.8</v>
      </c>
      <c r="H153" s="21">
        <v>2.2000000000000002</v>
      </c>
      <c r="I153" s="22">
        <v>3.6</v>
      </c>
      <c r="J153" s="35">
        <v>62244</v>
      </c>
      <c r="K153" s="21">
        <v>3620.1</v>
      </c>
      <c r="L153" s="21">
        <v>3027.6</v>
      </c>
      <c r="M153" s="21">
        <v>4287.7</v>
      </c>
      <c r="N153" s="21">
        <v>5.8</v>
      </c>
      <c r="O153" s="21">
        <v>4.9000000000000004</v>
      </c>
      <c r="P153" s="22">
        <v>6.9</v>
      </c>
    </row>
    <row r="154" spans="1:16">
      <c r="A154" s="6" t="s">
        <v>662</v>
      </c>
      <c r="B154" s="55" t="s">
        <v>663</v>
      </c>
      <c r="C154" s="44">
        <v>13656</v>
      </c>
      <c r="D154" s="21">
        <v>264.5</v>
      </c>
      <c r="E154" s="21">
        <v>199.9</v>
      </c>
      <c r="F154" s="21">
        <v>335.8</v>
      </c>
      <c r="G154" s="21">
        <v>1.9</v>
      </c>
      <c r="H154" s="21">
        <v>1.5</v>
      </c>
      <c r="I154" s="22">
        <v>2.5</v>
      </c>
      <c r="J154" s="35">
        <v>14837</v>
      </c>
      <c r="K154" s="21">
        <v>604.4</v>
      </c>
      <c r="L154" s="21">
        <v>496</v>
      </c>
      <c r="M154" s="21">
        <v>725.2</v>
      </c>
      <c r="N154" s="21">
        <v>4.0999999999999996</v>
      </c>
      <c r="O154" s="21">
        <v>3.3</v>
      </c>
      <c r="P154" s="22">
        <v>4.9000000000000004</v>
      </c>
    </row>
    <row r="155" spans="1:16">
      <c r="A155" s="6" t="s">
        <v>844</v>
      </c>
      <c r="B155" s="55" t="s">
        <v>845</v>
      </c>
      <c r="C155" s="44">
        <v>39264</v>
      </c>
      <c r="D155" s="21">
        <v>712.3</v>
      </c>
      <c r="E155" s="21">
        <v>538.5</v>
      </c>
      <c r="F155" s="21">
        <v>903.1</v>
      </c>
      <c r="G155" s="21">
        <v>1.8</v>
      </c>
      <c r="H155" s="21">
        <v>1.4</v>
      </c>
      <c r="I155" s="22">
        <v>2.2999999999999998</v>
      </c>
      <c r="J155" s="35">
        <v>44489</v>
      </c>
      <c r="K155" s="21">
        <v>1645.6</v>
      </c>
      <c r="L155" s="21">
        <v>1336.8</v>
      </c>
      <c r="M155" s="21">
        <v>1976.4</v>
      </c>
      <c r="N155" s="21">
        <v>3.7</v>
      </c>
      <c r="O155" s="21">
        <v>3</v>
      </c>
      <c r="P155" s="22">
        <v>4.4000000000000004</v>
      </c>
    </row>
    <row r="156" spans="1:16">
      <c r="A156" s="6" t="s">
        <v>570</v>
      </c>
      <c r="B156" s="55" t="s">
        <v>571</v>
      </c>
      <c r="C156" s="44">
        <v>21287</v>
      </c>
      <c r="D156" s="21">
        <v>510.5</v>
      </c>
      <c r="E156" s="21">
        <v>386.4</v>
      </c>
      <c r="F156" s="21">
        <v>652</v>
      </c>
      <c r="G156" s="21">
        <v>2.4</v>
      </c>
      <c r="H156" s="21">
        <v>1.8</v>
      </c>
      <c r="I156" s="22">
        <v>3.1</v>
      </c>
      <c r="J156" s="35">
        <v>23426</v>
      </c>
      <c r="K156" s="21">
        <v>1112</v>
      </c>
      <c r="L156" s="21">
        <v>914.4</v>
      </c>
      <c r="M156" s="21">
        <v>1345</v>
      </c>
      <c r="N156" s="21">
        <v>4.7</v>
      </c>
      <c r="O156" s="21">
        <v>3.9</v>
      </c>
      <c r="P156" s="22">
        <v>5.7</v>
      </c>
    </row>
    <row r="157" spans="1:16">
      <c r="A157" s="6" t="s">
        <v>502</v>
      </c>
      <c r="B157" s="55" t="s">
        <v>503</v>
      </c>
      <c r="C157" s="44">
        <v>28256</v>
      </c>
      <c r="D157" s="21">
        <v>639.6</v>
      </c>
      <c r="E157" s="21">
        <v>485</v>
      </c>
      <c r="F157" s="21">
        <v>831.3</v>
      </c>
      <c r="G157" s="21">
        <v>2.2999999999999998</v>
      </c>
      <c r="H157" s="21">
        <v>1.7</v>
      </c>
      <c r="I157" s="22">
        <v>2.9</v>
      </c>
      <c r="J157" s="35">
        <v>30421</v>
      </c>
      <c r="K157" s="21">
        <v>1432.5</v>
      </c>
      <c r="L157" s="21">
        <v>1159.5</v>
      </c>
      <c r="M157" s="21">
        <v>1741.6</v>
      </c>
      <c r="N157" s="21">
        <v>4.7</v>
      </c>
      <c r="O157" s="21">
        <v>3.8</v>
      </c>
      <c r="P157" s="22">
        <v>5.7</v>
      </c>
    </row>
    <row r="158" spans="1:16">
      <c r="A158" s="6" t="s">
        <v>778</v>
      </c>
      <c r="B158" s="55" t="s">
        <v>779</v>
      </c>
      <c r="C158" s="44">
        <v>36181</v>
      </c>
      <c r="D158" s="21">
        <v>508.6</v>
      </c>
      <c r="E158" s="21">
        <v>357.9</v>
      </c>
      <c r="F158" s="21">
        <v>689.3</v>
      </c>
      <c r="G158" s="21">
        <v>1.4</v>
      </c>
      <c r="H158" s="21">
        <v>1</v>
      </c>
      <c r="I158" s="22">
        <v>1.9</v>
      </c>
      <c r="J158" s="35">
        <v>40594</v>
      </c>
      <c r="K158" s="21">
        <v>1224.8</v>
      </c>
      <c r="L158" s="21">
        <v>918.6</v>
      </c>
      <c r="M158" s="21">
        <v>1569.6</v>
      </c>
      <c r="N158" s="21">
        <v>3</v>
      </c>
      <c r="O158" s="21">
        <v>2.2999999999999998</v>
      </c>
      <c r="P158" s="22">
        <v>3.9</v>
      </c>
    </row>
    <row r="159" spans="1:16">
      <c r="A159" s="6" t="s">
        <v>346</v>
      </c>
      <c r="B159" s="55" t="s">
        <v>347</v>
      </c>
      <c r="C159" s="44">
        <v>28219</v>
      </c>
      <c r="D159" s="21">
        <v>969.4</v>
      </c>
      <c r="E159" s="21">
        <v>714.1</v>
      </c>
      <c r="F159" s="21">
        <v>1266.2</v>
      </c>
      <c r="G159" s="21">
        <v>3.4</v>
      </c>
      <c r="H159" s="21">
        <v>2.5</v>
      </c>
      <c r="I159" s="22">
        <v>4.5</v>
      </c>
      <c r="J159" s="35">
        <v>31387</v>
      </c>
      <c r="K159" s="21">
        <v>2211.1</v>
      </c>
      <c r="L159" s="21">
        <v>1793.2</v>
      </c>
      <c r="M159" s="21">
        <v>2650.3</v>
      </c>
      <c r="N159" s="21">
        <v>7</v>
      </c>
      <c r="O159" s="21">
        <v>5.7</v>
      </c>
      <c r="P159" s="22">
        <v>8.4</v>
      </c>
    </row>
    <row r="160" spans="1:16">
      <c r="A160" s="6" t="s">
        <v>758</v>
      </c>
      <c r="B160" s="55" t="s">
        <v>759</v>
      </c>
      <c r="C160" s="44">
        <v>56807</v>
      </c>
      <c r="D160" s="21">
        <v>1240.9000000000001</v>
      </c>
      <c r="E160" s="21">
        <v>945</v>
      </c>
      <c r="F160" s="21">
        <v>1563.8</v>
      </c>
      <c r="G160" s="21">
        <v>2.2000000000000002</v>
      </c>
      <c r="H160" s="21">
        <v>1.7</v>
      </c>
      <c r="I160" s="22">
        <v>2.8</v>
      </c>
      <c r="J160" s="35">
        <v>61630</v>
      </c>
      <c r="K160" s="21">
        <v>2810</v>
      </c>
      <c r="L160" s="21">
        <v>2344.4</v>
      </c>
      <c r="M160" s="21">
        <v>3313.1</v>
      </c>
      <c r="N160" s="21">
        <v>4.5999999999999996</v>
      </c>
      <c r="O160" s="21">
        <v>3.8</v>
      </c>
      <c r="P160" s="22">
        <v>5.4</v>
      </c>
    </row>
    <row r="161" spans="1:16">
      <c r="A161" s="6" t="s">
        <v>824</v>
      </c>
      <c r="B161" s="55" t="s">
        <v>825</v>
      </c>
      <c r="C161" s="44">
        <v>22519</v>
      </c>
      <c r="D161" s="21">
        <v>336.1</v>
      </c>
      <c r="E161" s="21">
        <v>250</v>
      </c>
      <c r="F161" s="21">
        <v>437.4</v>
      </c>
      <c r="G161" s="21">
        <v>1.5</v>
      </c>
      <c r="H161" s="21">
        <v>1.1000000000000001</v>
      </c>
      <c r="I161" s="22">
        <v>1.9</v>
      </c>
      <c r="J161" s="35">
        <v>25018</v>
      </c>
      <c r="K161" s="21">
        <v>798.3</v>
      </c>
      <c r="L161" s="21">
        <v>623.9</v>
      </c>
      <c r="M161" s="21">
        <v>986.2</v>
      </c>
      <c r="N161" s="21">
        <v>3.2</v>
      </c>
      <c r="O161" s="21">
        <v>2.5</v>
      </c>
      <c r="P161" s="22">
        <v>3.9</v>
      </c>
    </row>
    <row r="162" spans="1:16">
      <c r="A162" s="6" t="s">
        <v>384</v>
      </c>
      <c r="B162" s="55" t="s">
        <v>385</v>
      </c>
      <c r="C162" s="44">
        <v>47791</v>
      </c>
      <c r="D162" s="21">
        <v>1124.3</v>
      </c>
      <c r="E162" s="21">
        <v>869.8</v>
      </c>
      <c r="F162" s="21">
        <v>1418.1</v>
      </c>
      <c r="G162" s="21">
        <v>2.4</v>
      </c>
      <c r="H162" s="21">
        <v>1.8</v>
      </c>
      <c r="I162" s="22">
        <v>3</v>
      </c>
      <c r="J162" s="35">
        <v>54569</v>
      </c>
      <c r="K162" s="21">
        <v>2605.1999999999998</v>
      </c>
      <c r="L162" s="21">
        <v>2156.6999999999998</v>
      </c>
      <c r="M162" s="21">
        <v>3088.3</v>
      </c>
      <c r="N162" s="21">
        <v>4.8</v>
      </c>
      <c r="O162" s="21">
        <v>4</v>
      </c>
      <c r="P162" s="22">
        <v>5.7</v>
      </c>
    </row>
    <row r="163" spans="1:16">
      <c r="A163" s="6" t="s">
        <v>420</v>
      </c>
      <c r="B163" s="55" t="s">
        <v>421</v>
      </c>
      <c r="C163" s="44">
        <v>30714</v>
      </c>
      <c r="D163" s="21">
        <v>794.9</v>
      </c>
      <c r="E163" s="21">
        <v>610</v>
      </c>
      <c r="F163" s="21">
        <v>996.4</v>
      </c>
      <c r="G163" s="21">
        <v>2.6</v>
      </c>
      <c r="H163" s="21">
        <v>2</v>
      </c>
      <c r="I163" s="22">
        <v>3.2</v>
      </c>
      <c r="J163" s="35">
        <v>33212</v>
      </c>
      <c r="K163" s="21">
        <v>1832.4</v>
      </c>
      <c r="L163" s="21">
        <v>1555.9</v>
      </c>
      <c r="M163" s="21">
        <v>2136.3000000000002</v>
      </c>
      <c r="N163" s="21">
        <v>5.5</v>
      </c>
      <c r="O163" s="21">
        <v>4.7</v>
      </c>
      <c r="P163" s="22">
        <v>6.4</v>
      </c>
    </row>
    <row r="164" spans="1:16">
      <c r="A164" s="6" t="s">
        <v>504</v>
      </c>
      <c r="B164" s="55" t="s">
        <v>505</v>
      </c>
      <c r="C164" s="44">
        <v>28865</v>
      </c>
      <c r="D164" s="21">
        <v>751</v>
      </c>
      <c r="E164" s="21">
        <v>573.79999999999995</v>
      </c>
      <c r="F164" s="21">
        <v>946.3</v>
      </c>
      <c r="G164" s="21">
        <v>2.6</v>
      </c>
      <c r="H164" s="21">
        <v>2</v>
      </c>
      <c r="I164" s="22">
        <v>3.3</v>
      </c>
      <c r="J164" s="35">
        <v>31436</v>
      </c>
      <c r="K164" s="21">
        <v>1699.2</v>
      </c>
      <c r="L164" s="21">
        <v>1432.4</v>
      </c>
      <c r="M164" s="21">
        <v>1987.8</v>
      </c>
      <c r="N164" s="21">
        <v>5.4</v>
      </c>
      <c r="O164" s="21">
        <v>4.5999999999999996</v>
      </c>
      <c r="P164" s="22">
        <v>6.3</v>
      </c>
    </row>
    <row r="165" spans="1:16">
      <c r="A165" s="6" t="s">
        <v>476</v>
      </c>
      <c r="B165" s="55" t="s">
        <v>477</v>
      </c>
      <c r="C165" s="44">
        <v>54118</v>
      </c>
      <c r="D165" s="21">
        <v>1585.3</v>
      </c>
      <c r="E165" s="21">
        <v>1167.4000000000001</v>
      </c>
      <c r="F165" s="21">
        <v>2066.5</v>
      </c>
      <c r="G165" s="21">
        <v>2.9</v>
      </c>
      <c r="H165" s="21">
        <v>2.2000000000000002</v>
      </c>
      <c r="I165" s="22">
        <v>3.8</v>
      </c>
      <c r="J165" s="35">
        <v>58566</v>
      </c>
      <c r="K165" s="21">
        <v>3595.6</v>
      </c>
      <c r="L165" s="21">
        <v>2952.3</v>
      </c>
      <c r="M165" s="21">
        <v>4277.7</v>
      </c>
      <c r="N165" s="21">
        <v>6.1</v>
      </c>
      <c r="O165" s="21">
        <v>5</v>
      </c>
      <c r="P165" s="22">
        <v>7.3</v>
      </c>
    </row>
    <row r="166" spans="1:16">
      <c r="A166" s="6" t="s">
        <v>826</v>
      </c>
      <c r="B166" s="55" t="s">
        <v>827</v>
      </c>
      <c r="C166" s="44">
        <v>49591</v>
      </c>
      <c r="D166" s="21">
        <v>1426.7</v>
      </c>
      <c r="E166" s="21">
        <v>1037.5</v>
      </c>
      <c r="F166" s="21">
        <v>1894.6</v>
      </c>
      <c r="G166" s="21">
        <v>2.9</v>
      </c>
      <c r="H166" s="21">
        <v>2.1</v>
      </c>
      <c r="I166" s="22">
        <v>3.8</v>
      </c>
      <c r="J166" s="35">
        <v>52908</v>
      </c>
      <c r="K166" s="21">
        <v>3072.2</v>
      </c>
      <c r="L166" s="21">
        <v>2355.8000000000002</v>
      </c>
      <c r="M166" s="21">
        <v>3905.7</v>
      </c>
      <c r="N166" s="21">
        <v>5.8</v>
      </c>
      <c r="O166" s="21">
        <v>4.5</v>
      </c>
      <c r="P166" s="22">
        <v>7.4</v>
      </c>
    </row>
    <row r="167" spans="1:16">
      <c r="A167" s="6" t="s">
        <v>440</v>
      </c>
      <c r="B167" s="55" t="s">
        <v>441</v>
      </c>
      <c r="C167" s="44">
        <v>25911</v>
      </c>
      <c r="D167" s="21">
        <v>756.5</v>
      </c>
      <c r="E167" s="21">
        <v>576.4</v>
      </c>
      <c r="F167" s="21">
        <v>954.9</v>
      </c>
      <c r="G167" s="21">
        <v>2.9</v>
      </c>
      <c r="H167" s="21">
        <v>2.2000000000000002</v>
      </c>
      <c r="I167" s="22">
        <v>3.7</v>
      </c>
      <c r="J167" s="35">
        <v>28671</v>
      </c>
      <c r="K167" s="21">
        <v>1613.6</v>
      </c>
      <c r="L167" s="21">
        <v>1349</v>
      </c>
      <c r="M167" s="21">
        <v>1896.6</v>
      </c>
      <c r="N167" s="21">
        <v>5.6</v>
      </c>
      <c r="O167" s="21">
        <v>4.7</v>
      </c>
      <c r="P167" s="22">
        <v>6.6</v>
      </c>
    </row>
    <row r="168" spans="1:16">
      <c r="A168" s="6" t="s">
        <v>560</v>
      </c>
      <c r="B168" s="55" t="s">
        <v>561</v>
      </c>
      <c r="C168" s="44">
        <v>26362</v>
      </c>
      <c r="D168" s="21">
        <v>661.2</v>
      </c>
      <c r="E168" s="21">
        <v>505.7</v>
      </c>
      <c r="F168" s="21">
        <v>828.7</v>
      </c>
      <c r="G168" s="21">
        <v>2.5</v>
      </c>
      <c r="H168" s="21">
        <v>1.9</v>
      </c>
      <c r="I168" s="22">
        <v>3.1</v>
      </c>
      <c r="J168" s="35">
        <v>28794</v>
      </c>
      <c r="K168" s="21">
        <v>1476.7</v>
      </c>
      <c r="L168" s="21">
        <v>1233.0999999999999</v>
      </c>
      <c r="M168" s="21">
        <v>1736.4</v>
      </c>
      <c r="N168" s="21">
        <v>5.0999999999999996</v>
      </c>
      <c r="O168" s="21">
        <v>4.3</v>
      </c>
      <c r="P168" s="22">
        <v>6</v>
      </c>
    </row>
    <row r="169" spans="1:16">
      <c r="A169" s="6" t="s">
        <v>326</v>
      </c>
      <c r="B169" s="55" t="s">
        <v>327</v>
      </c>
      <c r="C169" s="44">
        <v>36581</v>
      </c>
      <c r="D169" s="21">
        <v>1211.3</v>
      </c>
      <c r="E169" s="21">
        <v>920.4</v>
      </c>
      <c r="F169" s="21">
        <v>1545.4</v>
      </c>
      <c r="G169" s="21">
        <v>3.3</v>
      </c>
      <c r="H169" s="21">
        <v>2.5</v>
      </c>
      <c r="I169" s="22">
        <v>4.2</v>
      </c>
      <c r="J169" s="35">
        <v>39666</v>
      </c>
      <c r="K169" s="21">
        <v>2612</v>
      </c>
      <c r="L169" s="21">
        <v>2183.5</v>
      </c>
      <c r="M169" s="21">
        <v>3077.5</v>
      </c>
      <c r="N169" s="21">
        <v>6.6</v>
      </c>
      <c r="O169" s="21">
        <v>5.5</v>
      </c>
      <c r="P169" s="22">
        <v>7.8</v>
      </c>
    </row>
    <row r="170" spans="1:16">
      <c r="A170" s="6" t="s">
        <v>738</v>
      </c>
      <c r="B170" s="55" t="s">
        <v>739</v>
      </c>
      <c r="C170" s="44">
        <v>30018</v>
      </c>
      <c r="D170" s="21">
        <v>508.3</v>
      </c>
      <c r="E170" s="21">
        <v>380.5</v>
      </c>
      <c r="F170" s="21">
        <v>652.70000000000005</v>
      </c>
      <c r="G170" s="21">
        <v>1.7</v>
      </c>
      <c r="H170" s="21">
        <v>1.3</v>
      </c>
      <c r="I170" s="22">
        <v>2.2000000000000002</v>
      </c>
      <c r="J170" s="35">
        <v>33583</v>
      </c>
      <c r="K170" s="21">
        <v>1262.4000000000001</v>
      </c>
      <c r="L170" s="21">
        <v>1023.1</v>
      </c>
      <c r="M170" s="21">
        <v>1526.2</v>
      </c>
      <c r="N170" s="21">
        <v>3.8</v>
      </c>
      <c r="O170" s="21">
        <v>3</v>
      </c>
      <c r="P170" s="22">
        <v>4.5</v>
      </c>
    </row>
    <row r="171" spans="1:16">
      <c r="A171" s="6" t="s">
        <v>572</v>
      </c>
      <c r="B171" s="55" t="s">
        <v>573</v>
      </c>
      <c r="C171" s="44">
        <v>30051</v>
      </c>
      <c r="D171" s="21">
        <v>617.9</v>
      </c>
      <c r="E171" s="21">
        <v>473.5</v>
      </c>
      <c r="F171" s="21">
        <v>785.2</v>
      </c>
      <c r="G171" s="21">
        <v>2.1</v>
      </c>
      <c r="H171" s="21">
        <v>1.6</v>
      </c>
      <c r="I171" s="22">
        <v>2.6</v>
      </c>
      <c r="J171" s="35">
        <v>32770</v>
      </c>
      <c r="K171" s="21">
        <v>1380.7</v>
      </c>
      <c r="L171" s="21">
        <v>1133.5999999999999</v>
      </c>
      <c r="M171" s="21">
        <v>1649</v>
      </c>
      <c r="N171" s="21">
        <v>4.2</v>
      </c>
      <c r="O171" s="21">
        <v>3.5</v>
      </c>
      <c r="P171" s="22">
        <v>5</v>
      </c>
    </row>
    <row r="172" spans="1:16">
      <c r="A172" s="6" t="s">
        <v>396</v>
      </c>
      <c r="B172" s="55" t="s">
        <v>397</v>
      </c>
      <c r="C172" s="44">
        <v>41163</v>
      </c>
      <c r="D172" s="21">
        <v>1171.2</v>
      </c>
      <c r="E172" s="21">
        <v>906.3</v>
      </c>
      <c r="F172" s="21">
        <v>1471.3</v>
      </c>
      <c r="G172" s="21">
        <v>2.8</v>
      </c>
      <c r="H172" s="21">
        <v>2.2000000000000002</v>
      </c>
      <c r="I172" s="22">
        <v>3.6</v>
      </c>
      <c r="J172" s="35">
        <v>44224</v>
      </c>
      <c r="K172" s="21">
        <v>2552.3000000000002</v>
      </c>
      <c r="L172" s="21">
        <v>2161.8000000000002</v>
      </c>
      <c r="M172" s="21">
        <v>2961.4</v>
      </c>
      <c r="N172" s="21">
        <v>5.8</v>
      </c>
      <c r="O172" s="21">
        <v>4.9000000000000004</v>
      </c>
      <c r="P172" s="22">
        <v>6.7</v>
      </c>
    </row>
    <row r="173" spans="1:16">
      <c r="A173" s="6" t="s">
        <v>334</v>
      </c>
      <c r="B173" s="55" t="s">
        <v>335</v>
      </c>
      <c r="C173" s="44">
        <v>30431</v>
      </c>
      <c r="D173" s="21">
        <v>947.9</v>
      </c>
      <c r="E173" s="21">
        <v>710.7</v>
      </c>
      <c r="F173" s="21">
        <v>1214.7</v>
      </c>
      <c r="G173" s="21">
        <v>3.1</v>
      </c>
      <c r="H173" s="21">
        <v>2.2999999999999998</v>
      </c>
      <c r="I173" s="22">
        <v>4</v>
      </c>
      <c r="J173" s="35">
        <v>33932</v>
      </c>
      <c r="K173" s="21">
        <v>2066.9</v>
      </c>
      <c r="L173" s="21">
        <v>1676.8</v>
      </c>
      <c r="M173" s="21">
        <v>2518.6</v>
      </c>
      <c r="N173" s="21">
        <v>6.1</v>
      </c>
      <c r="O173" s="21">
        <v>4.9000000000000004</v>
      </c>
      <c r="P173" s="22">
        <v>7.4</v>
      </c>
    </row>
    <row r="174" spans="1:16">
      <c r="A174" s="6" t="s">
        <v>512</v>
      </c>
      <c r="B174" s="55" t="s">
        <v>513</v>
      </c>
      <c r="C174" s="44">
        <v>80150</v>
      </c>
      <c r="D174" s="21">
        <v>2074.8000000000002</v>
      </c>
      <c r="E174" s="21">
        <v>1606.5</v>
      </c>
      <c r="F174" s="21">
        <v>2597.1</v>
      </c>
      <c r="G174" s="21">
        <v>2.6</v>
      </c>
      <c r="H174" s="21">
        <v>2</v>
      </c>
      <c r="I174" s="22">
        <v>3.2</v>
      </c>
      <c r="J174" s="35">
        <v>86017</v>
      </c>
      <c r="K174" s="21">
        <v>4539.7</v>
      </c>
      <c r="L174" s="21">
        <v>3846.1</v>
      </c>
      <c r="M174" s="21">
        <v>5290.4</v>
      </c>
      <c r="N174" s="21">
        <v>5.3</v>
      </c>
      <c r="O174" s="21">
        <v>4.5</v>
      </c>
      <c r="P174" s="22">
        <v>6.2</v>
      </c>
    </row>
    <row r="175" spans="1:16">
      <c r="A175" s="6" t="s">
        <v>604</v>
      </c>
      <c r="B175" s="55" t="s">
        <v>605</v>
      </c>
      <c r="C175" s="44">
        <v>53799</v>
      </c>
      <c r="D175" s="21">
        <v>1125.5</v>
      </c>
      <c r="E175" s="21">
        <v>860.9</v>
      </c>
      <c r="F175" s="21">
        <v>1415.2</v>
      </c>
      <c r="G175" s="21">
        <v>2.1</v>
      </c>
      <c r="H175" s="21">
        <v>1.6</v>
      </c>
      <c r="I175" s="22">
        <v>2.6</v>
      </c>
      <c r="J175" s="35">
        <v>59566</v>
      </c>
      <c r="K175" s="21">
        <v>2639.7</v>
      </c>
      <c r="L175" s="21">
        <v>2201.3000000000002</v>
      </c>
      <c r="M175" s="21">
        <v>3096.7</v>
      </c>
      <c r="N175" s="21">
        <v>4.4000000000000004</v>
      </c>
      <c r="O175" s="21">
        <v>3.7</v>
      </c>
      <c r="P175" s="22">
        <v>5.2</v>
      </c>
    </row>
    <row r="176" spans="1:16">
      <c r="A176" s="6" t="s">
        <v>514</v>
      </c>
      <c r="B176" s="55" t="s">
        <v>515</v>
      </c>
      <c r="C176" s="44">
        <v>47867</v>
      </c>
      <c r="D176" s="21">
        <v>1274</v>
      </c>
      <c r="E176" s="21">
        <v>970.5</v>
      </c>
      <c r="F176" s="21">
        <v>1603</v>
      </c>
      <c r="G176" s="21">
        <v>2.7</v>
      </c>
      <c r="H176" s="21">
        <v>2</v>
      </c>
      <c r="I176" s="22">
        <v>3.3</v>
      </c>
      <c r="J176" s="35">
        <v>53888</v>
      </c>
      <c r="K176" s="21">
        <v>2959.7</v>
      </c>
      <c r="L176" s="21">
        <v>2462.4</v>
      </c>
      <c r="M176" s="21">
        <v>3489.3</v>
      </c>
      <c r="N176" s="21">
        <v>5.5</v>
      </c>
      <c r="O176" s="21">
        <v>4.5999999999999996</v>
      </c>
      <c r="P176" s="22">
        <v>6.5</v>
      </c>
    </row>
    <row r="177" spans="1:16">
      <c r="A177" s="6" t="s">
        <v>422</v>
      </c>
      <c r="B177" s="55" t="s">
        <v>423</v>
      </c>
      <c r="C177" s="44">
        <v>16145</v>
      </c>
      <c r="D177" s="21">
        <v>452.7</v>
      </c>
      <c r="E177" s="21">
        <v>349</v>
      </c>
      <c r="F177" s="21">
        <v>563.6</v>
      </c>
      <c r="G177" s="21">
        <v>2.8</v>
      </c>
      <c r="H177" s="21">
        <v>2.2000000000000002</v>
      </c>
      <c r="I177" s="22">
        <v>3.5</v>
      </c>
      <c r="J177" s="35">
        <v>17295</v>
      </c>
      <c r="K177" s="21">
        <v>942.1</v>
      </c>
      <c r="L177" s="21">
        <v>781</v>
      </c>
      <c r="M177" s="21">
        <v>1122.5</v>
      </c>
      <c r="N177" s="21">
        <v>5.4</v>
      </c>
      <c r="O177" s="21">
        <v>4.5</v>
      </c>
      <c r="P177" s="22">
        <v>6.5</v>
      </c>
    </row>
    <row r="178" spans="1:16">
      <c r="A178" s="6" t="s">
        <v>718</v>
      </c>
      <c r="B178" s="55" t="s">
        <v>719</v>
      </c>
      <c r="C178" s="44">
        <v>25727</v>
      </c>
      <c r="D178" s="21">
        <v>534.70000000000005</v>
      </c>
      <c r="E178" s="21">
        <v>402.5</v>
      </c>
      <c r="F178" s="21">
        <v>668.7</v>
      </c>
      <c r="G178" s="21">
        <v>2.1</v>
      </c>
      <c r="H178" s="21">
        <v>1.6</v>
      </c>
      <c r="I178" s="22">
        <v>2.6</v>
      </c>
      <c r="J178" s="35">
        <v>26932</v>
      </c>
      <c r="K178" s="21">
        <v>1191.5999999999999</v>
      </c>
      <c r="L178" s="21">
        <v>975.9</v>
      </c>
      <c r="M178" s="21">
        <v>1416.7</v>
      </c>
      <c r="N178" s="21">
        <v>4.4000000000000004</v>
      </c>
      <c r="O178" s="21">
        <v>3.6</v>
      </c>
      <c r="P178" s="22">
        <v>5.3</v>
      </c>
    </row>
    <row r="179" spans="1:16">
      <c r="A179" s="6" t="s">
        <v>606</v>
      </c>
      <c r="B179" s="55" t="s">
        <v>607</v>
      </c>
      <c r="C179" s="44">
        <v>162459</v>
      </c>
      <c r="D179" s="21">
        <v>3407.5</v>
      </c>
      <c r="E179" s="21">
        <v>2615.3000000000002</v>
      </c>
      <c r="F179" s="21">
        <v>4279.8</v>
      </c>
      <c r="G179" s="21">
        <v>2.1</v>
      </c>
      <c r="H179" s="21">
        <v>1.6</v>
      </c>
      <c r="I179" s="22">
        <v>2.6</v>
      </c>
      <c r="J179" s="35">
        <v>180361</v>
      </c>
      <c r="K179" s="21">
        <v>7614.1</v>
      </c>
      <c r="L179" s="21">
        <v>6350.4</v>
      </c>
      <c r="M179" s="21">
        <v>8967.2999999999993</v>
      </c>
      <c r="N179" s="21">
        <v>4.2</v>
      </c>
      <c r="O179" s="21">
        <v>3.5</v>
      </c>
      <c r="P179" s="22">
        <v>5</v>
      </c>
    </row>
    <row r="180" spans="1:16">
      <c r="A180" s="6" t="s">
        <v>478</v>
      </c>
      <c r="B180" s="55" t="s">
        <v>479</v>
      </c>
      <c r="C180" s="44">
        <v>85526</v>
      </c>
      <c r="D180" s="21">
        <v>2302.6</v>
      </c>
      <c r="E180" s="21">
        <v>1758.6</v>
      </c>
      <c r="F180" s="21">
        <v>2893.6</v>
      </c>
      <c r="G180" s="21">
        <v>2.7</v>
      </c>
      <c r="H180" s="21">
        <v>2.1</v>
      </c>
      <c r="I180" s="22">
        <v>3.4</v>
      </c>
      <c r="J180" s="35">
        <v>94711</v>
      </c>
      <c r="K180" s="21">
        <v>5179.8</v>
      </c>
      <c r="L180" s="21">
        <v>4394.3999999999996</v>
      </c>
      <c r="M180" s="21">
        <v>6046.3</v>
      </c>
      <c r="N180" s="21">
        <v>5.5</v>
      </c>
      <c r="O180" s="21">
        <v>4.5999999999999996</v>
      </c>
      <c r="P180" s="22">
        <v>6.4</v>
      </c>
    </row>
    <row r="181" spans="1:16">
      <c r="A181" s="6" t="s">
        <v>424</v>
      </c>
      <c r="B181" s="55" t="s">
        <v>425</v>
      </c>
      <c r="C181" s="44">
        <v>25623</v>
      </c>
      <c r="D181" s="21">
        <v>778.6</v>
      </c>
      <c r="E181" s="21">
        <v>578.70000000000005</v>
      </c>
      <c r="F181" s="21">
        <v>999.5</v>
      </c>
      <c r="G181" s="21">
        <v>3</v>
      </c>
      <c r="H181" s="21">
        <v>2.2999999999999998</v>
      </c>
      <c r="I181" s="22">
        <v>3.9</v>
      </c>
      <c r="J181" s="35">
        <v>27243</v>
      </c>
      <c r="K181" s="21">
        <v>1720.4</v>
      </c>
      <c r="L181" s="21">
        <v>1415.3</v>
      </c>
      <c r="M181" s="21">
        <v>2054.3000000000002</v>
      </c>
      <c r="N181" s="21">
        <v>6.3</v>
      </c>
      <c r="O181" s="21">
        <v>5.2</v>
      </c>
      <c r="P181" s="22">
        <v>7.5</v>
      </c>
    </row>
    <row r="182" spans="1:16">
      <c r="A182" s="6" t="s">
        <v>442</v>
      </c>
      <c r="B182" s="55" t="s">
        <v>443</v>
      </c>
      <c r="C182" s="44">
        <v>50467</v>
      </c>
      <c r="D182" s="21">
        <v>1753.7</v>
      </c>
      <c r="E182" s="21">
        <v>1273.3</v>
      </c>
      <c r="F182" s="21">
        <v>2312.1</v>
      </c>
      <c r="G182" s="21">
        <v>3.5</v>
      </c>
      <c r="H182" s="21">
        <v>2.5</v>
      </c>
      <c r="I182" s="22">
        <v>4.5999999999999996</v>
      </c>
      <c r="J182" s="35">
        <v>53884</v>
      </c>
      <c r="K182" s="21">
        <v>3746.2</v>
      </c>
      <c r="L182" s="21">
        <v>2997.5</v>
      </c>
      <c r="M182" s="21">
        <v>4541.3</v>
      </c>
      <c r="N182" s="21">
        <v>7</v>
      </c>
      <c r="O182" s="21">
        <v>5.6</v>
      </c>
      <c r="P182" s="22">
        <v>8.4</v>
      </c>
    </row>
    <row r="183" spans="1:16">
      <c r="A183" s="6" t="s">
        <v>462</v>
      </c>
      <c r="B183" s="55" t="s">
        <v>463</v>
      </c>
      <c r="C183" s="44">
        <v>29695</v>
      </c>
      <c r="D183" s="21">
        <v>875.2</v>
      </c>
      <c r="E183" s="21">
        <v>663.8</v>
      </c>
      <c r="F183" s="21">
        <v>1112.5999999999999</v>
      </c>
      <c r="G183" s="21">
        <v>2.9</v>
      </c>
      <c r="H183" s="21">
        <v>2.2000000000000002</v>
      </c>
      <c r="I183" s="22">
        <v>3.7</v>
      </c>
      <c r="J183" s="35">
        <v>32234</v>
      </c>
      <c r="K183" s="21">
        <v>2001.8</v>
      </c>
      <c r="L183" s="21">
        <v>1677.1</v>
      </c>
      <c r="M183" s="21">
        <v>2347.5</v>
      </c>
      <c r="N183" s="21">
        <v>6.2</v>
      </c>
      <c r="O183" s="21">
        <v>5.2</v>
      </c>
      <c r="P183" s="22">
        <v>7.3</v>
      </c>
    </row>
    <row r="184" spans="1:16">
      <c r="A184" s="6" t="s">
        <v>708</v>
      </c>
      <c r="B184" s="55" t="s">
        <v>709</v>
      </c>
      <c r="C184" s="44">
        <v>12947</v>
      </c>
      <c r="D184" s="21">
        <v>256.39999999999998</v>
      </c>
      <c r="E184" s="21">
        <v>192.2</v>
      </c>
      <c r="F184" s="21">
        <v>331.1</v>
      </c>
      <c r="G184" s="21">
        <v>2</v>
      </c>
      <c r="H184" s="21">
        <v>1.5</v>
      </c>
      <c r="I184" s="22">
        <v>2.6</v>
      </c>
      <c r="J184" s="35">
        <v>14468</v>
      </c>
      <c r="K184" s="21">
        <v>600.20000000000005</v>
      </c>
      <c r="L184" s="21">
        <v>485.9</v>
      </c>
      <c r="M184" s="21">
        <v>725.4</v>
      </c>
      <c r="N184" s="21">
        <v>4.0999999999999996</v>
      </c>
      <c r="O184" s="21">
        <v>3.4</v>
      </c>
      <c r="P184" s="22">
        <v>5</v>
      </c>
    </row>
    <row r="185" spans="1:16">
      <c r="A185" s="6" t="s">
        <v>426</v>
      </c>
      <c r="B185" s="55" t="s">
        <v>427</v>
      </c>
      <c r="C185" s="44">
        <v>47216</v>
      </c>
      <c r="D185" s="21">
        <v>1523.7</v>
      </c>
      <c r="E185" s="21">
        <v>1130</v>
      </c>
      <c r="F185" s="21">
        <v>1969.1</v>
      </c>
      <c r="G185" s="21">
        <v>3.2</v>
      </c>
      <c r="H185" s="21">
        <v>2.4</v>
      </c>
      <c r="I185" s="22">
        <v>4.2</v>
      </c>
      <c r="J185" s="35">
        <v>51157</v>
      </c>
      <c r="K185" s="21">
        <v>3414.6</v>
      </c>
      <c r="L185" s="21">
        <v>2795.3</v>
      </c>
      <c r="M185" s="21">
        <v>4061.8</v>
      </c>
      <c r="N185" s="21">
        <v>6.7</v>
      </c>
      <c r="O185" s="21">
        <v>5.5</v>
      </c>
      <c r="P185" s="22">
        <v>7.9</v>
      </c>
    </row>
    <row r="186" spans="1:16">
      <c r="A186" s="6" t="s">
        <v>846</v>
      </c>
      <c r="B186" s="55" t="s">
        <v>847</v>
      </c>
      <c r="C186" s="44">
        <v>24895</v>
      </c>
      <c r="D186" s="21">
        <v>441.2</v>
      </c>
      <c r="E186" s="21">
        <v>332.1</v>
      </c>
      <c r="F186" s="21">
        <v>559.29999999999995</v>
      </c>
      <c r="G186" s="21">
        <v>1.8</v>
      </c>
      <c r="H186" s="21">
        <v>1.3</v>
      </c>
      <c r="I186" s="22">
        <v>2.2000000000000002</v>
      </c>
      <c r="J186" s="35">
        <v>28035</v>
      </c>
      <c r="K186" s="21">
        <v>1024.8</v>
      </c>
      <c r="L186" s="21">
        <v>845.1</v>
      </c>
      <c r="M186" s="21">
        <v>1223.5999999999999</v>
      </c>
      <c r="N186" s="21">
        <v>3.7</v>
      </c>
      <c r="O186" s="21">
        <v>3</v>
      </c>
      <c r="P186" s="22">
        <v>4.4000000000000004</v>
      </c>
    </row>
    <row r="187" spans="1:16">
      <c r="A187" s="6" t="s">
        <v>386</v>
      </c>
      <c r="B187" s="55" t="s">
        <v>387</v>
      </c>
      <c r="C187" s="44">
        <v>20430</v>
      </c>
      <c r="D187" s="21">
        <v>700.8</v>
      </c>
      <c r="E187" s="21">
        <v>530.5</v>
      </c>
      <c r="F187" s="21">
        <v>898.6</v>
      </c>
      <c r="G187" s="21">
        <v>3.4</v>
      </c>
      <c r="H187" s="21">
        <v>2.6</v>
      </c>
      <c r="I187" s="22">
        <v>4.4000000000000004</v>
      </c>
      <c r="J187" s="35">
        <v>21750</v>
      </c>
      <c r="K187" s="21">
        <v>1448.1</v>
      </c>
      <c r="L187" s="21">
        <v>1195.8</v>
      </c>
      <c r="M187" s="21">
        <v>1717.9</v>
      </c>
      <c r="N187" s="21">
        <v>6.7</v>
      </c>
      <c r="O187" s="21">
        <v>5.5</v>
      </c>
      <c r="P187" s="22">
        <v>7.9</v>
      </c>
    </row>
    <row r="188" spans="1:16">
      <c r="A188" s="6" t="s">
        <v>464</v>
      </c>
      <c r="B188" s="55" t="s">
        <v>465</v>
      </c>
      <c r="C188" s="44">
        <v>39849</v>
      </c>
      <c r="D188" s="21">
        <v>1236.5</v>
      </c>
      <c r="E188" s="21">
        <v>931.6</v>
      </c>
      <c r="F188" s="21">
        <v>1586.3</v>
      </c>
      <c r="G188" s="21">
        <v>3.1</v>
      </c>
      <c r="H188" s="21">
        <v>2.2999999999999998</v>
      </c>
      <c r="I188" s="22">
        <v>4</v>
      </c>
      <c r="J188" s="35">
        <v>43652</v>
      </c>
      <c r="K188" s="21">
        <v>2748.6</v>
      </c>
      <c r="L188" s="21">
        <v>2272.3000000000002</v>
      </c>
      <c r="M188" s="21">
        <v>3262.6</v>
      </c>
      <c r="N188" s="21">
        <v>6.3</v>
      </c>
      <c r="O188" s="21">
        <v>5.2</v>
      </c>
      <c r="P188" s="22">
        <v>7.5</v>
      </c>
    </row>
    <row r="189" spans="1:16">
      <c r="A189" s="6" t="s">
        <v>362</v>
      </c>
      <c r="B189" s="55" t="s">
        <v>363</v>
      </c>
      <c r="C189" s="44">
        <v>55561</v>
      </c>
      <c r="D189" s="21">
        <v>1802.2</v>
      </c>
      <c r="E189" s="21">
        <v>1375.3</v>
      </c>
      <c r="F189" s="21">
        <v>2282</v>
      </c>
      <c r="G189" s="21">
        <v>3.2</v>
      </c>
      <c r="H189" s="21">
        <v>2.5</v>
      </c>
      <c r="I189" s="22">
        <v>4.0999999999999996</v>
      </c>
      <c r="J189" s="35">
        <v>60563</v>
      </c>
      <c r="K189" s="21">
        <v>3984.4</v>
      </c>
      <c r="L189" s="21">
        <v>3305.8</v>
      </c>
      <c r="M189" s="21">
        <v>4702.3999999999996</v>
      </c>
      <c r="N189" s="21">
        <v>6.6</v>
      </c>
      <c r="O189" s="21">
        <v>5.5</v>
      </c>
      <c r="P189" s="22">
        <v>7.8</v>
      </c>
    </row>
    <row r="190" spans="1:16">
      <c r="A190" s="6" t="s">
        <v>428</v>
      </c>
      <c r="B190" s="55" t="s">
        <v>429</v>
      </c>
      <c r="C190" s="44">
        <v>38828</v>
      </c>
      <c r="D190" s="21">
        <v>1171.3</v>
      </c>
      <c r="E190" s="21">
        <v>892</v>
      </c>
      <c r="F190" s="21">
        <v>1483.6</v>
      </c>
      <c r="G190" s="21">
        <v>3</v>
      </c>
      <c r="H190" s="21">
        <v>2.2999999999999998</v>
      </c>
      <c r="I190" s="22">
        <v>3.8</v>
      </c>
      <c r="J190" s="35">
        <v>41675</v>
      </c>
      <c r="K190" s="21">
        <v>2567.6</v>
      </c>
      <c r="L190" s="21">
        <v>2159.1</v>
      </c>
      <c r="M190" s="21">
        <v>3038.5</v>
      </c>
      <c r="N190" s="21">
        <v>6.2</v>
      </c>
      <c r="O190" s="21">
        <v>5.2</v>
      </c>
      <c r="P190" s="22">
        <v>7.3</v>
      </c>
    </row>
    <row r="191" spans="1:16">
      <c r="A191" s="6" t="s">
        <v>608</v>
      </c>
      <c r="B191" s="55" t="s">
        <v>609</v>
      </c>
      <c r="C191" s="44">
        <v>29325</v>
      </c>
      <c r="D191" s="21">
        <v>851</v>
      </c>
      <c r="E191" s="21">
        <v>631.9</v>
      </c>
      <c r="F191" s="21">
        <v>1099.0999999999999</v>
      </c>
      <c r="G191" s="21">
        <v>2.9</v>
      </c>
      <c r="H191" s="21">
        <v>2.2000000000000002</v>
      </c>
      <c r="I191" s="22">
        <v>3.7</v>
      </c>
      <c r="J191" s="35">
        <v>30443</v>
      </c>
      <c r="K191" s="21">
        <v>1769.8</v>
      </c>
      <c r="L191" s="21">
        <v>1446.4</v>
      </c>
      <c r="M191" s="21">
        <v>2116.1999999999998</v>
      </c>
      <c r="N191" s="21">
        <v>5.8</v>
      </c>
      <c r="O191" s="21">
        <v>4.8</v>
      </c>
      <c r="P191" s="22">
        <v>7</v>
      </c>
    </row>
    <row r="192" spans="1:16">
      <c r="A192" s="6" t="s">
        <v>780</v>
      </c>
      <c r="B192" s="55" t="s">
        <v>781</v>
      </c>
      <c r="C192" s="44">
        <v>30269</v>
      </c>
      <c r="D192" s="21">
        <v>670.1</v>
      </c>
      <c r="E192" s="21">
        <v>505.4</v>
      </c>
      <c r="F192" s="21">
        <v>852.8</v>
      </c>
      <c r="G192" s="21">
        <v>2.2000000000000002</v>
      </c>
      <c r="H192" s="21">
        <v>1.7</v>
      </c>
      <c r="I192" s="22">
        <v>2.8</v>
      </c>
      <c r="J192" s="35">
        <v>31657</v>
      </c>
      <c r="K192" s="21">
        <v>1474.8</v>
      </c>
      <c r="L192" s="21">
        <v>1224.2</v>
      </c>
      <c r="M192" s="21">
        <v>1749.8</v>
      </c>
      <c r="N192" s="21">
        <v>4.7</v>
      </c>
      <c r="O192" s="21">
        <v>3.9</v>
      </c>
      <c r="P192" s="22">
        <v>5.5</v>
      </c>
    </row>
    <row r="193" spans="1:16">
      <c r="A193" s="6" t="s">
        <v>854</v>
      </c>
      <c r="B193" s="55" t="s">
        <v>855</v>
      </c>
      <c r="C193" s="44">
        <v>54754</v>
      </c>
      <c r="D193" s="21">
        <v>1084.5999999999999</v>
      </c>
      <c r="E193" s="21">
        <v>810.9</v>
      </c>
      <c r="F193" s="21">
        <v>1386</v>
      </c>
      <c r="G193" s="21">
        <v>2</v>
      </c>
      <c r="H193" s="21">
        <v>1.5</v>
      </c>
      <c r="I193" s="22">
        <v>2.5</v>
      </c>
      <c r="J193" s="35">
        <v>59231</v>
      </c>
      <c r="K193" s="21">
        <v>2431.1999999999998</v>
      </c>
      <c r="L193" s="21">
        <v>1978.5</v>
      </c>
      <c r="M193" s="21">
        <v>2948.4</v>
      </c>
      <c r="N193" s="21">
        <v>4.0999999999999996</v>
      </c>
      <c r="O193" s="21">
        <v>3.3</v>
      </c>
      <c r="P193" s="22">
        <v>5</v>
      </c>
    </row>
    <row r="194" spans="1:16">
      <c r="A194" s="6" t="s">
        <v>342</v>
      </c>
      <c r="B194" s="55" t="s">
        <v>343</v>
      </c>
      <c r="C194" s="44">
        <v>33482</v>
      </c>
      <c r="D194" s="21">
        <v>1095.5999999999999</v>
      </c>
      <c r="E194" s="21">
        <v>827.6</v>
      </c>
      <c r="F194" s="21">
        <v>1398.4</v>
      </c>
      <c r="G194" s="21">
        <v>3.3</v>
      </c>
      <c r="H194" s="21">
        <v>2.5</v>
      </c>
      <c r="I194" s="22">
        <v>4.2</v>
      </c>
      <c r="J194" s="35">
        <v>37133</v>
      </c>
      <c r="K194" s="21">
        <v>2449.3000000000002</v>
      </c>
      <c r="L194" s="21">
        <v>2053.4</v>
      </c>
      <c r="M194" s="21">
        <v>2882.3</v>
      </c>
      <c r="N194" s="21">
        <v>6.6</v>
      </c>
      <c r="O194" s="21">
        <v>5.5</v>
      </c>
      <c r="P194" s="22">
        <v>7.8</v>
      </c>
    </row>
    <row r="195" spans="1:16">
      <c r="A195" s="6" t="s">
        <v>388</v>
      </c>
      <c r="B195" s="55" t="s">
        <v>389</v>
      </c>
      <c r="C195" s="44">
        <v>18735</v>
      </c>
      <c r="D195" s="21">
        <v>510.2</v>
      </c>
      <c r="E195" s="21">
        <v>388.1</v>
      </c>
      <c r="F195" s="21">
        <v>647.4</v>
      </c>
      <c r="G195" s="21">
        <v>2.7</v>
      </c>
      <c r="H195" s="21">
        <v>2.1</v>
      </c>
      <c r="I195" s="22">
        <v>3.5</v>
      </c>
      <c r="J195" s="35">
        <v>20021</v>
      </c>
      <c r="K195" s="21">
        <v>1170.5999999999999</v>
      </c>
      <c r="L195" s="21">
        <v>1000.6</v>
      </c>
      <c r="M195" s="21">
        <v>1364.9</v>
      </c>
      <c r="N195" s="21">
        <v>5.8</v>
      </c>
      <c r="O195" s="21">
        <v>5</v>
      </c>
      <c r="P195" s="22">
        <v>6.8</v>
      </c>
    </row>
    <row r="196" spans="1:16">
      <c r="A196" s="6" t="s">
        <v>740</v>
      </c>
      <c r="B196" s="55" t="s">
        <v>741</v>
      </c>
      <c r="C196" s="44">
        <v>33456</v>
      </c>
      <c r="D196" s="21">
        <v>568.79999999999995</v>
      </c>
      <c r="E196" s="21">
        <v>431.4</v>
      </c>
      <c r="F196" s="21">
        <v>731.9</v>
      </c>
      <c r="G196" s="21">
        <v>1.7</v>
      </c>
      <c r="H196" s="21">
        <v>1.3</v>
      </c>
      <c r="I196" s="22">
        <v>2.2000000000000002</v>
      </c>
      <c r="J196" s="35">
        <v>36778</v>
      </c>
      <c r="K196" s="21">
        <v>1317.9</v>
      </c>
      <c r="L196" s="21">
        <v>1064.9000000000001</v>
      </c>
      <c r="M196" s="21">
        <v>1582.7</v>
      </c>
      <c r="N196" s="21">
        <v>3.6</v>
      </c>
      <c r="O196" s="21">
        <v>2.9</v>
      </c>
      <c r="P196" s="22">
        <v>4.3</v>
      </c>
    </row>
    <row r="197" spans="1:16">
      <c r="A197" s="6" t="s">
        <v>664</v>
      </c>
      <c r="B197" s="55" t="s">
        <v>665</v>
      </c>
      <c r="C197" s="44">
        <v>16950</v>
      </c>
      <c r="D197" s="21">
        <v>283</v>
      </c>
      <c r="E197" s="21">
        <v>211.1</v>
      </c>
      <c r="F197" s="21">
        <v>366.4</v>
      </c>
      <c r="G197" s="21">
        <v>1.7</v>
      </c>
      <c r="H197" s="21">
        <v>1.2</v>
      </c>
      <c r="I197" s="22">
        <v>2.2000000000000002</v>
      </c>
      <c r="J197" s="35">
        <v>18529</v>
      </c>
      <c r="K197" s="21">
        <v>655.29999999999995</v>
      </c>
      <c r="L197" s="21">
        <v>520.9</v>
      </c>
      <c r="M197" s="21">
        <v>787.9</v>
      </c>
      <c r="N197" s="21">
        <v>3.5</v>
      </c>
      <c r="O197" s="21">
        <v>2.8</v>
      </c>
      <c r="P197" s="22">
        <v>4.3</v>
      </c>
    </row>
    <row r="198" spans="1:16">
      <c r="A198" s="6" t="s">
        <v>856</v>
      </c>
      <c r="B198" s="55" t="s">
        <v>857</v>
      </c>
      <c r="C198" s="44">
        <v>42445</v>
      </c>
      <c r="D198" s="21">
        <v>534</v>
      </c>
      <c r="E198" s="21">
        <v>388.8</v>
      </c>
      <c r="F198" s="21">
        <v>716.7</v>
      </c>
      <c r="G198" s="21">
        <v>1.3</v>
      </c>
      <c r="H198" s="21">
        <v>0.9</v>
      </c>
      <c r="I198" s="22">
        <v>1.7</v>
      </c>
      <c r="J198" s="35">
        <v>48199</v>
      </c>
      <c r="K198" s="21">
        <v>1261.5999999999999</v>
      </c>
      <c r="L198" s="21">
        <v>973.5</v>
      </c>
      <c r="M198" s="21">
        <v>1580.9</v>
      </c>
      <c r="N198" s="21">
        <v>2.6</v>
      </c>
      <c r="O198" s="21">
        <v>2</v>
      </c>
      <c r="P198" s="22">
        <v>3.3</v>
      </c>
    </row>
    <row r="199" spans="1:16">
      <c r="A199" s="6" t="s">
        <v>390</v>
      </c>
      <c r="B199" s="55" t="s">
        <v>391</v>
      </c>
      <c r="C199" s="44">
        <v>45542</v>
      </c>
      <c r="D199" s="21">
        <v>1551.1</v>
      </c>
      <c r="E199" s="21">
        <v>1154.9000000000001</v>
      </c>
      <c r="F199" s="21">
        <v>1993.8</v>
      </c>
      <c r="G199" s="21">
        <v>3.4</v>
      </c>
      <c r="H199" s="21">
        <v>2.5</v>
      </c>
      <c r="I199" s="22">
        <v>4.4000000000000004</v>
      </c>
      <c r="J199" s="35">
        <v>49215</v>
      </c>
      <c r="K199" s="21">
        <v>3433.7</v>
      </c>
      <c r="L199" s="21">
        <v>2820.2</v>
      </c>
      <c r="M199" s="21">
        <v>4095.4</v>
      </c>
      <c r="N199" s="21">
        <v>7</v>
      </c>
      <c r="O199" s="21">
        <v>5.7</v>
      </c>
      <c r="P199" s="22">
        <v>8.3000000000000007</v>
      </c>
    </row>
    <row r="200" spans="1:16">
      <c r="A200" s="6" t="s">
        <v>770</v>
      </c>
      <c r="B200" s="55" t="s">
        <v>771</v>
      </c>
      <c r="C200" s="44">
        <v>20951</v>
      </c>
      <c r="D200" s="21">
        <v>383.1</v>
      </c>
      <c r="E200" s="21">
        <v>283.89999999999998</v>
      </c>
      <c r="F200" s="21">
        <v>499.7</v>
      </c>
      <c r="G200" s="21">
        <v>1.8</v>
      </c>
      <c r="H200" s="21">
        <v>1.4</v>
      </c>
      <c r="I200" s="22">
        <v>2.4</v>
      </c>
      <c r="J200" s="35">
        <v>23770</v>
      </c>
      <c r="K200" s="21">
        <v>900.5</v>
      </c>
      <c r="L200" s="21">
        <v>708.2</v>
      </c>
      <c r="M200" s="21">
        <v>1111</v>
      </c>
      <c r="N200" s="21">
        <v>3.8</v>
      </c>
      <c r="O200" s="21">
        <v>3</v>
      </c>
      <c r="P200" s="22">
        <v>4.7</v>
      </c>
    </row>
    <row r="201" spans="1:16">
      <c r="A201" s="6" t="s">
        <v>444</v>
      </c>
      <c r="B201" s="55" t="s">
        <v>445</v>
      </c>
      <c r="C201" s="44">
        <v>16367</v>
      </c>
      <c r="D201" s="21">
        <v>483.4</v>
      </c>
      <c r="E201" s="21">
        <v>366.1</v>
      </c>
      <c r="F201" s="21">
        <v>606.70000000000005</v>
      </c>
      <c r="G201" s="21">
        <v>3</v>
      </c>
      <c r="H201" s="21">
        <v>2.2000000000000002</v>
      </c>
      <c r="I201" s="22">
        <v>3.7</v>
      </c>
      <c r="J201" s="35">
        <v>17534</v>
      </c>
      <c r="K201" s="21">
        <v>1044.8</v>
      </c>
      <c r="L201" s="21">
        <v>874.6</v>
      </c>
      <c r="M201" s="21">
        <v>1239.5999999999999</v>
      </c>
      <c r="N201" s="21">
        <v>6</v>
      </c>
      <c r="O201" s="21">
        <v>5</v>
      </c>
      <c r="P201" s="22">
        <v>7.1</v>
      </c>
    </row>
    <row r="202" spans="1:16">
      <c r="A202" s="6" t="s">
        <v>296</v>
      </c>
      <c r="B202" s="55" t="s">
        <v>297</v>
      </c>
      <c r="C202" s="44">
        <v>26207</v>
      </c>
      <c r="D202" s="21">
        <v>762.3</v>
      </c>
      <c r="E202" s="21">
        <v>592.1</v>
      </c>
      <c r="F202" s="21">
        <v>945.9</v>
      </c>
      <c r="G202" s="21">
        <v>2.9</v>
      </c>
      <c r="H202" s="21">
        <v>2.2999999999999998</v>
      </c>
      <c r="I202" s="22">
        <v>3.6</v>
      </c>
      <c r="J202" s="35">
        <v>30774</v>
      </c>
      <c r="K202" s="21">
        <v>1827.6</v>
      </c>
      <c r="L202" s="21">
        <v>1544.8</v>
      </c>
      <c r="M202" s="21">
        <v>2148.8000000000002</v>
      </c>
      <c r="N202" s="21">
        <v>5.9</v>
      </c>
      <c r="O202" s="21">
        <v>5</v>
      </c>
      <c r="P202" s="22">
        <v>7</v>
      </c>
    </row>
    <row r="203" spans="1:16">
      <c r="A203" s="6" t="s">
        <v>310</v>
      </c>
      <c r="B203" s="55" t="s">
        <v>311</v>
      </c>
      <c r="C203" s="44">
        <v>59758</v>
      </c>
      <c r="D203" s="21">
        <v>2039</v>
      </c>
      <c r="E203" s="21">
        <v>1553.7</v>
      </c>
      <c r="F203" s="21">
        <v>2578.1999999999998</v>
      </c>
      <c r="G203" s="21">
        <v>3.4</v>
      </c>
      <c r="H203" s="21">
        <v>2.6</v>
      </c>
      <c r="I203" s="22">
        <v>4.3</v>
      </c>
      <c r="J203" s="35">
        <v>64551</v>
      </c>
      <c r="K203" s="21">
        <v>4516</v>
      </c>
      <c r="L203" s="21">
        <v>3782.1</v>
      </c>
      <c r="M203" s="21">
        <v>5332.4</v>
      </c>
      <c r="N203" s="21">
        <v>7</v>
      </c>
      <c r="O203" s="21">
        <v>5.9</v>
      </c>
      <c r="P203" s="22">
        <v>8.3000000000000007</v>
      </c>
    </row>
    <row r="204" spans="1:16">
      <c r="A204" s="6" t="s">
        <v>710</v>
      </c>
      <c r="B204" s="55" t="s">
        <v>711</v>
      </c>
      <c r="C204" s="44">
        <v>25577</v>
      </c>
      <c r="D204" s="21">
        <v>526.5</v>
      </c>
      <c r="E204" s="21">
        <v>402.1</v>
      </c>
      <c r="F204" s="21">
        <v>665.9</v>
      </c>
      <c r="G204" s="21">
        <v>2.1</v>
      </c>
      <c r="H204" s="21">
        <v>1.6</v>
      </c>
      <c r="I204" s="22">
        <v>2.6</v>
      </c>
      <c r="J204" s="35">
        <v>27071</v>
      </c>
      <c r="K204" s="21">
        <v>1139.5</v>
      </c>
      <c r="L204" s="21">
        <v>945</v>
      </c>
      <c r="M204" s="21">
        <v>1350.5</v>
      </c>
      <c r="N204" s="21">
        <v>4.2</v>
      </c>
      <c r="O204" s="21">
        <v>3.5</v>
      </c>
      <c r="P204" s="22">
        <v>5</v>
      </c>
    </row>
    <row r="205" spans="1:16">
      <c r="A205" s="6" t="s">
        <v>792</v>
      </c>
      <c r="B205" s="55" t="s">
        <v>793</v>
      </c>
      <c r="C205" s="44">
        <v>18369</v>
      </c>
      <c r="D205" s="21">
        <v>337.7</v>
      </c>
      <c r="E205" s="21">
        <v>255.9</v>
      </c>
      <c r="F205" s="21">
        <v>428.9</v>
      </c>
      <c r="G205" s="21">
        <v>1.8</v>
      </c>
      <c r="H205" s="21">
        <v>1.4</v>
      </c>
      <c r="I205" s="22">
        <v>2.2999999999999998</v>
      </c>
      <c r="J205" s="35">
        <v>20309</v>
      </c>
      <c r="K205" s="21">
        <v>780.7</v>
      </c>
      <c r="L205" s="21">
        <v>635.79999999999995</v>
      </c>
      <c r="M205" s="21">
        <v>938.8</v>
      </c>
      <c r="N205" s="21">
        <v>3.8</v>
      </c>
      <c r="O205" s="21">
        <v>3.1</v>
      </c>
      <c r="P205" s="22">
        <v>4.5999999999999996</v>
      </c>
    </row>
    <row r="206" spans="1:16">
      <c r="A206" s="6" t="s">
        <v>794</v>
      </c>
      <c r="B206" s="55" t="s">
        <v>795</v>
      </c>
      <c r="C206" s="44">
        <v>29348</v>
      </c>
      <c r="D206" s="21">
        <v>408.5</v>
      </c>
      <c r="E206" s="21">
        <v>291.10000000000002</v>
      </c>
      <c r="F206" s="21">
        <v>556.29999999999995</v>
      </c>
      <c r="G206" s="21">
        <v>1.4</v>
      </c>
      <c r="H206" s="21">
        <v>1</v>
      </c>
      <c r="I206" s="22">
        <v>1.9</v>
      </c>
      <c r="J206" s="35">
        <v>32183</v>
      </c>
      <c r="K206" s="21">
        <v>991.4</v>
      </c>
      <c r="L206" s="21">
        <v>741.9</v>
      </c>
      <c r="M206" s="21">
        <v>1271.8</v>
      </c>
      <c r="N206" s="21">
        <v>3.1</v>
      </c>
      <c r="O206" s="21">
        <v>2.2999999999999998</v>
      </c>
      <c r="P206" s="22">
        <v>4</v>
      </c>
    </row>
    <row r="207" spans="1:16">
      <c r="A207" s="6" t="s">
        <v>666</v>
      </c>
      <c r="B207" s="55" t="s">
        <v>667</v>
      </c>
      <c r="C207" s="44">
        <v>20068</v>
      </c>
      <c r="D207" s="21">
        <v>432.7</v>
      </c>
      <c r="E207" s="21">
        <v>329.5</v>
      </c>
      <c r="F207" s="21">
        <v>543.6</v>
      </c>
      <c r="G207" s="21">
        <v>2.2000000000000002</v>
      </c>
      <c r="H207" s="21">
        <v>1.6</v>
      </c>
      <c r="I207" s="22">
        <v>2.7</v>
      </c>
      <c r="J207" s="35">
        <v>21645</v>
      </c>
      <c r="K207" s="21">
        <v>938.2</v>
      </c>
      <c r="L207" s="21">
        <v>772</v>
      </c>
      <c r="M207" s="21">
        <v>1121.8</v>
      </c>
      <c r="N207" s="21">
        <v>4.3</v>
      </c>
      <c r="O207" s="21">
        <v>3.6</v>
      </c>
      <c r="P207" s="22">
        <v>5.2</v>
      </c>
    </row>
    <row r="208" spans="1:16">
      <c r="A208" s="6" t="s">
        <v>668</v>
      </c>
      <c r="B208" s="55" t="s">
        <v>669</v>
      </c>
      <c r="C208" s="44">
        <v>10549</v>
      </c>
      <c r="D208" s="21">
        <v>173.1</v>
      </c>
      <c r="E208" s="21">
        <v>128.9</v>
      </c>
      <c r="F208" s="21">
        <v>225.8</v>
      </c>
      <c r="G208" s="21">
        <v>1.6</v>
      </c>
      <c r="H208" s="21">
        <v>1.2</v>
      </c>
      <c r="I208" s="22">
        <v>2.1</v>
      </c>
      <c r="J208" s="35">
        <v>11446</v>
      </c>
      <c r="K208" s="21">
        <v>405.3</v>
      </c>
      <c r="L208" s="21">
        <v>316.7</v>
      </c>
      <c r="M208" s="21">
        <v>497.6</v>
      </c>
      <c r="N208" s="21">
        <v>3.5</v>
      </c>
      <c r="O208" s="21">
        <v>2.8</v>
      </c>
      <c r="P208" s="22">
        <v>4.3</v>
      </c>
    </row>
    <row r="209" spans="1:16">
      <c r="A209" s="6" t="s">
        <v>446</v>
      </c>
      <c r="B209" s="55" t="s">
        <v>447</v>
      </c>
      <c r="C209" s="44">
        <v>46405</v>
      </c>
      <c r="D209" s="21">
        <v>1511.8</v>
      </c>
      <c r="E209" s="21">
        <v>1107.0999999999999</v>
      </c>
      <c r="F209" s="21">
        <v>1975.2</v>
      </c>
      <c r="G209" s="21">
        <v>3.3</v>
      </c>
      <c r="H209" s="21">
        <v>2.4</v>
      </c>
      <c r="I209" s="22">
        <v>4.3</v>
      </c>
      <c r="J209" s="35">
        <v>48306</v>
      </c>
      <c r="K209" s="21">
        <v>3288</v>
      </c>
      <c r="L209" s="21">
        <v>2689.9</v>
      </c>
      <c r="M209" s="21">
        <v>3929.9</v>
      </c>
      <c r="N209" s="21">
        <v>6.8</v>
      </c>
      <c r="O209" s="21">
        <v>5.6</v>
      </c>
      <c r="P209" s="22">
        <v>8.1</v>
      </c>
    </row>
    <row r="210" spans="1:16">
      <c r="A210" s="6" t="s">
        <v>314</v>
      </c>
      <c r="B210" s="55" t="s">
        <v>315</v>
      </c>
      <c r="C210" s="44">
        <v>64982</v>
      </c>
      <c r="D210" s="21">
        <v>2586.5</v>
      </c>
      <c r="E210" s="21">
        <v>1889</v>
      </c>
      <c r="F210" s="21">
        <v>3403.5</v>
      </c>
      <c r="G210" s="21">
        <v>4</v>
      </c>
      <c r="H210" s="21">
        <v>2.9</v>
      </c>
      <c r="I210" s="22">
        <v>5.2</v>
      </c>
      <c r="J210" s="35">
        <v>69805</v>
      </c>
      <c r="K210" s="21">
        <v>5526.6</v>
      </c>
      <c r="L210" s="21">
        <v>4450.3999999999996</v>
      </c>
      <c r="M210" s="21">
        <v>6684</v>
      </c>
      <c r="N210" s="21">
        <v>7.9</v>
      </c>
      <c r="O210" s="21">
        <v>6.4</v>
      </c>
      <c r="P210" s="22">
        <v>9.6</v>
      </c>
    </row>
    <row r="211" spans="1:16">
      <c r="A211" s="6" t="s">
        <v>448</v>
      </c>
      <c r="B211" s="55" t="s">
        <v>449</v>
      </c>
      <c r="C211" s="44">
        <v>67420</v>
      </c>
      <c r="D211" s="21">
        <v>1938.9</v>
      </c>
      <c r="E211" s="21">
        <v>1474</v>
      </c>
      <c r="F211" s="21">
        <v>2467.3000000000002</v>
      </c>
      <c r="G211" s="21">
        <v>2.9</v>
      </c>
      <c r="H211" s="21">
        <v>2.2000000000000002</v>
      </c>
      <c r="I211" s="22">
        <v>3.7</v>
      </c>
      <c r="J211" s="35">
        <v>76347</v>
      </c>
      <c r="K211" s="21">
        <v>4449.8999999999996</v>
      </c>
      <c r="L211" s="21">
        <v>3735.8</v>
      </c>
      <c r="M211" s="21">
        <v>5233.3999999999996</v>
      </c>
      <c r="N211" s="21">
        <v>5.8</v>
      </c>
      <c r="O211" s="21">
        <v>4.9000000000000004</v>
      </c>
      <c r="P211" s="22">
        <v>6.9</v>
      </c>
    </row>
    <row r="212" spans="1:16">
      <c r="A212" s="6" t="s">
        <v>684</v>
      </c>
      <c r="B212" s="55" t="s">
        <v>685</v>
      </c>
      <c r="C212" s="44">
        <v>28385</v>
      </c>
      <c r="D212" s="21">
        <v>533.20000000000005</v>
      </c>
      <c r="E212" s="21">
        <v>404.8</v>
      </c>
      <c r="F212" s="21">
        <v>679.2</v>
      </c>
      <c r="G212" s="21">
        <v>1.9</v>
      </c>
      <c r="H212" s="21">
        <v>1.4</v>
      </c>
      <c r="I212" s="22">
        <v>2.4</v>
      </c>
      <c r="J212" s="35">
        <v>31932</v>
      </c>
      <c r="K212" s="21">
        <v>1238</v>
      </c>
      <c r="L212" s="21">
        <v>1017.2</v>
      </c>
      <c r="M212" s="21">
        <v>1468.5</v>
      </c>
      <c r="N212" s="21">
        <v>3.9</v>
      </c>
      <c r="O212" s="21">
        <v>3.2</v>
      </c>
      <c r="P212" s="22">
        <v>4.5999999999999996</v>
      </c>
    </row>
    <row r="213" spans="1:16">
      <c r="A213" s="6" t="s">
        <v>562</v>
      </c>
      <c r="B213" s="55" t="s">
        <v>563</v>
      </c>
      <c r="C213" s="44">
        <v>109763</v>
      </c>
      <c r="D213" s="21">
        <v>2964.2</v>
      </c>
      <c r="E213" s="21">
        <v>2221.1999999999998</v>
      </c>
      <c r="F213" s="21">
        <v>3812.9</v>
      </c>
      <c r="G213" s="21">
        <v>2.7</v>
      </c>
      <c r="H213" s="21">
        <v>2</v>
      </c>
      <c r="I213" s="22">
        <v>3.5</v>
      </c>
      <c r="J213" s="35">
        <v>118870</v>
      </c>
      <c r="K213" s="21">
        <v>6617.8</v>
      </c>
      <c r="L213" s="21">
        <v>5503.6</v>
      </c>
      <c r="M213" s="21">
        <v>7826.1</v>
      </c>
      <c r="N213" s="21">
        <v>5.6</v>
      </c>
      <c r="O213" s="21">
        <v>4.5999999999999996</v>
      </c>
      <c r="P213" s="22">
        <v>6.6</v>
      </c>
    </row>
    <row r="214" spans="1:16">
      <c r="A214" s="6" t="s">
        <v>624</v>
      </c>
      <c r="B214" s="55" t="s">
        <v>625</v>
      </c>
      <c r="C214" s="44">
        <v>85567</v>
      </c>
      <c r="D214" s="21">
        <v>2078.9</v>
      </c>
      <c r="E214" s="21">
        <v>1573.6</v>
      </c>
      <c r="F214" s="21">
        <v>2625.6</v>
      </c>
      <c r="G214" s="21">
        <v>2.4</v>
      </c>
      <c r="H214" s="21">
        <v>1.8</v>
      </c>
      <c r="I214" s="22">
        <v>3.1</v>
      </c>
      <c r="J214" s="35">
        <v>93841</v>
      </c>
      <c r="K214" s="21">
        <v>4680.6000000000004</v>
      </c>
      <c r="L214" s="21">
        <v>3871.8</v>
      </c>
      <c r="M214" s="21">
        <v>5600.5</v>
      </c>
      <c r="N214" s="21">
        <v>5</v>
      </c>
      <c r="O214" s="21">
        <v>4.0999999999999996</v>
      </c>
      <c r="P214" s="22">
        <v>6</v>
      </c>
    </row>
    <row r="215" spans="1:16">
      <c r="A215" s="6" t="s">
        <v>828</v>
      </c>
      <c r="B215" s="55" t="s">
        <v>829</v>
      </c>
      <c r="C215" s="44">
        <v>26767</v>
      </c>
      <c r="D215" s="21">
        <v>710.9</v>
      </c>
      <c r="E215" s="21">
        <v>522.4</v>
      </c>
      <c r="F215" s="21">
        <v>915.6</v>
      </c>
      <c r="G215" s="21">
        <v>2.7</v>
      </c>
      <c r="H215" s="21">
        <v>2</v>
      </c>
      <c r="I215" s="22">
        <v>3.4</v>
      </c>
      <c r="J215" s="35">
        <v>27087</v>
      </c>
      <c r="K215" s="21">
        <v>1489.2</v>
      </c>
      <c r="L215" s="21">
        <v>1163.7</v>
      </c>
      <c r="M215" s="21">
        <v>1847.1</v>
      </c>
      <c r="N215" s="21">
        <v>5.5</v>
      </c>
      <c r="O215" s="21">
        <v>4.3</v>
      </c>
      <c r="P215" s="22">
        <v>6.8</v>
      </c>
    </row>
    <row r="216" spans="1:16">
      <c r="A216" s="6" t="s">
        <v>618</v>
      </c>
      <c r="B216" s="55" t="s">
        <v>619</v>
      </c>
      <c r="C216" s="44">
        <v>48681</v>
      </c>
      <c r="D216" s="21">
        <v>1040.4000000000001</v>
      </c>
      <c r="E216" s="21">
        <v>787.8</v>
      </c>
      <c r="F216" s="21">
        <v>1320.7</v>
      </c>
      <c r="G216" s="21">
        <v>2.1</v>
      </c>
      <c r="H216" s="21">
        <v>1.6</v>
      </c>
      <c r="I216" s="22">
        <v>2.7</v>
      </c>
      <c r="J216" s="35">
        <v>55165</v>
      </c>
      <c r="K216" s="21">
        <v>2476.1</v>
      </c>
      <c r="L216" s="21">
        <v>2073.4</v>
      </c>
      <c r="M216" s="21">
        <v>2917.2</v>
      </c>
      <c r="N216" s="21">
        <v>4.5</v>
      </c>
      <c r="O216" s="21">
        <v>3.8</v>
      </c>
      <c r="P216" s="22">
        <v>5.3</v>
      </c>
    </row>
    <row r="217" spans="1:16">
      <c r="A217" s="6" t="s">
        <v>450</v>
      </c>
      <c r="B217" s="55" t="s">
        <v>451</v>
      </c>
      <c r="C217" s="44">
        <v>145412</v>
      </c>
      <c r="D217" s="21">
        <v>3801.6</v>
      </c>
      <c r="E217" s="21">
        <v>2934.2</v>
      </c>
      <c r="F217" s="21">
        <v>4726.6000000000004</v>
      </c>
      <c r="G217" s="21">
        <v>2.6</v>
      </c>
      <c r="H217" s="21">
        <v>2</v>
      </c>
      <c r="I217" s="22">
        <v>3.3</v>
      </c>
      <c r="J217" s="35">
        <v>160783</v>
      </c>
      <c r="K217" s="21">
        <v>8391.9</v>
      </c>
      <c r="L217" s="21">
        <v>7037.1</v>
      </c>
      <c r="M217" s="21">
        <v>9938.9</v>
      </c>
      <c r="N217" s="21">
        <v>5.2</v>
      </c>
      <c r="O217" s="21">
        <v>4.4000000000000004</v>
      </c>
      <c r="P217" s="22">
        <v>6.2</v>
      </c>
    </row>
    <row r="218" spans="1:16">
      <c r="A218" s="6" t="s">
        <v>812</v>
      </c>
      <c r="B218" s="55" t="s">
        <v>813</v>
      </c>
      <c r="C218" s="44">
        <v>38326</v>
      </c>
      <c r="D218" s="21">
        <v>537.70000000000005</v>
      </c>
      <c r="E218" s="21">
        <v>397.3</v>
      </c>
      <c r="F218" s="21">
        <v>707.6</v>
      </c>
      <c r="G218" s="21">
        <v>1.4</v>
      </c>
      <c r="H218" s="21">
        <v>1</v>
      </c>
      <c r="I218" s="22">
        <v>1.8</v>
      </c>
      <c r="J218" s="35">
        <v>41918</v>
      </c>
      <c r="K218" s="21">
        <v>1252.7</v>
      </c>
      <c r="L218" s="21">
        <v>975.1</v>
      </c>
      <c r="M218" s="21">
        <v>1549</v>
      </c>
      <c r="N218" s="21">
        <v>3</v>
      </c>
      <c r="O218" s="21">
        <v>2.2999999999999998</v>
      </c>
      <c r="P218" s="22">
        <v>3.7</v>
      </c>
    </row>
    <row r="219" spans="1:16">
      <c r="A219" s="6" t="s">
        <v>642</v>
      </c>
      <c r="B219" s="55" t="s">
        <v>643</v>
      </c>
      <c r="C219" s="44">
        <v>25664</v>
      </c>
      <c r="D219" s="21">
        <v>528.9</v>
      </c>
      <c r="E219" s="21">
        <v>403.5</v>
      </c>
      <c r="F219" s="21">
        <v>667.7</v>
      </c>
      <c r="G219" s="21">
        <v>2.1</v>
      </c>
      <c r="H219" s="21">
        <v>1.6</v>
      </c>
      <c r="I219" s="22">
        <v>2.6</v>
      </c>
      <c r="J219" s="35">
        <v>27799</v>
      </c>
      <c r="K219" s="21">
        <v>1212.4000000000001</v>
      </c>
      <c r="L219" s="21">
        <v>1008</v>
      </c>
      <c r="M219" s="21">
        <v>1433.5</v>
      </c>
      <c r="N219" s="21">
        <v>4.4000000000000004</v>
      </c>
      <c r="O219" s="21">
        <v>3.6</v>
      </c>
      <c r="P219" s="22">
        <v>5.2</v>
      </c>
    </row>
    <row r="220" spans="1:16">
      <c r="A220" s="6" t="s">
        <v>742</v>
      </c>
      <c r="B220" s="55" t="s">
        <v>743</v>
      </c>
      <c r="C220" s="44">
        <v>62920</v>
      </c>
      <c r="D220" s="21">
        <v>1158.0999999999999</v>
      </c>
      <c r="E220" s="21">
        <v>876.3</v>
      </c>
      <c r="F220" s="21">
        <v>1480.6</v>
      </c>
      <c r="G220" s="21">
        <v>1.8</v>
      </c>
      <c r="H220" s="21">
        <v>1.4</v>
      </c>
      <c r="I220" s="22">
        <v>2.4</v>
      </c>
      <c r="J220" s="35">
        <v>68622</v>
      </c>
      <c r="K220" s="21">
        <v>2696.4</v>
      </c>
      <c r="L220" s="21">
        <v>2203.8000000000002</v>
      </c>
      <c r="M220" s="21">
        <v>3233.1</v>
      </c>
      <c r="N220" s="21">
        <v>3.9</v>
      </c>
      <c r="O220" s="21">
        <v>3.2</v>
      </c>
      <c r="P220" s="22">
        <v>4.7</v>
      </c>
    </row>
    <row r="221" spans="1:16">
      <c r="A221" s="6" t="s">
        <v>516</v>
      </c>
      <c r="B221" s="55" t="s">
        <v>517</v>
      </c>
      <c r="C221" s="44">
        <v>24509</v>
      </c>
      <c r="D221" s="21">
        <v>523.9</v>
      </c>
      <c r="E221" s="21">
        <v>397.5</v>
      </c>
      <c r="F221" s="21">
        <v>678.3</v>
      </c>
      <c r="G221" s="21">
        <v>2.1</v>
      </c>
      <c r="H221" s="21">
        <v>1.6</v>
      </c>
      <c r="I221" s="22">
        <v>2.8</v>
      </c>
      <c r="J221" s="35">
        <v>28022</v>
      </c>
      <c r="K221" s="21">
        <v>1226.2</v>
      </c>
      <c r="L221" s="21">
        <v>995.3</v>
      </c>
      <c r="M221" s="21">
        <v>1485.8</v>
      </c>
      <c r="N221" s="21">
        <v>4.4000000000000004</v>
      </c>
      <c r="O221" s="21">
        <v>3.6</v>
      </c>
      <c r="P221" s="22">
        <v>5.3</v>
      </c>
    </row>
    <row r="222" spans="1:16">
      <c r="A222" s="6" t="s">
        <v>354</v>
      </c>
      <c r="B222" s="55" t="s">
        <v>355</v>
      </c>
      <c r="C222" s="44">
        <v>24452</v>
      </c>
      <c r="D222" s="21">
        <v>737.2</v>
      </c>
      <c r="E222" s="21">
        <v>560.20000000000005</v>
      </c>
      <c r="F222" s="21">
        <v>930.4</v>
      </c>
      <c r="G222" s="21">
        <v>3</v>
      </c>
      <c r="H222" s="21">
        <v>2.2999999999999998</v>
      </c>
      <c r="I222" s="22">
        <v>3.8</v>
      </c>
      <c r="J222" s="35">
        <v>26506</v>
      </c>
      <c r="K222" s="21">
        <v>1578.5</v>
      </c>
      <c r="L222" s="21">
        <v>1301.5</v>
      </c>
      <c r="M222" s="21">
        <v>1894</v>
      </c>
      <c r="N222" s="21">
        <v>6</v>
      </c>
      <c r="O222" s="21">
        <v>4.9000000000000004</v>
      </c>
      <c r="P222" s="22">
        <v>7.1</v>
      </c>
    </row>
    <row r="223" spans="1:16">
      <c r="A223" s="6" t="s">
        <v>644</v>
      </c>
      <c r="B223" s="55" t="s">
        <v>645</v>
      </c>
      <c r="C223" s="44">
        <v>35793</v>
      </c>
      <c r="D223" s="21">
        <v>724.1</v>
      </c>
      <c r="E223" s="21">
        <v>554.4</v>
      </c>
      <c r="F223" s="21">
        <v>915.3</v>
      </c>
      <c r="G223" s="21">
        <v>2</v>
      </c>
      <c r="H223" s="21">
        <v>1.5</v>
      </c>
      <c r="I223" s="22">
        <v>2.6</v>
      </c>
      <c r="J223" s="35">
        <v>39807</v>
      </c>
      <c r="K223" s="21">
        <v>1672.1</v>
      </c>
      <c r="L223" s="21">
        <v>1380.8</v>
      </c>
      <c r="M223" s="21">
        <v>1992.2</v>
      </c>
      <c r="N223" s="21">
        <v>4.2</v>
      </c>
      <c r="O223" s="21">
        <v>3.5</v>
      </c>
      <c r="P223" s="22">
        <v>5</v>
      </c>
    </row>
    <row r="224" spans="1:16">
      <c r="A224" s="6" t="s">
        <v>574</v>
      </c>
      <c r="B224" s="55" t="s">
        <v>575</v>
      </c>
      <c r="C224" s="44">
        <v>36538</v>
      </c>
      <c r="D224" s="21">
        <v>805.8</v>
      </c>
      <c r="E224" s="21">
        <v>612.70000000000005</v>
      </c>
      <c r="F224" s="21">
        <v>1012</v>
      </c>
      <c r="G224" s="21">
        <v>2.2000000000000002</v>
      </c>
      <c r="H224" s="21">
        <v>1.7</v>
      </c>
      <c r="I224" s="22">
        <v>2.8</v>
      </c>
      <c r="J224" s="35">
        <v>39954</v>
      </c>
      <c r="K224" s="21">
        <v>1849.8</v>
      </c>
      <c r="L224" s="21">
        <v>1529.2</v>
      </c>
      <c r="M224" s="21">
        <v>2210.6</v>
      </c>
      <c r="N224" s="21">
        <v>4.5999999999999996</v>
      </c>
      <c r="O224" s="21">
        <v>3.8</v>
      </c>
      <c r="P224" s="22">
        <v>5.5</v>
      </c>
    </row>
    <row r="225" spans="1:16">
      <c r="A225" s="6" t="s">
        <v>800</v>
      </c>
      <c r="B225" s="55" t="s">
        <v>801</v>
      </c>
      <c r="C225" s="44">
        <v>36093</v>
      </c>
      <c r="D225" s="21">
        <v>514.79999999999995</v>
      </c>
      <c r="E225" s="21">
        <v>372.3</v>
      </c>
      <c r="F225" s="21">
        <v>690.8</v>
      </c>
      <c r="G225" s="21">
        <v>1.4</v>
      </c>
      <c r="H225" s="21">
        <v>1</v>
      </c>
      <c r="I225" s="22">
        <v>1.9</v>
      </c>
      <c r="J225" s="35">
        <v>39544</v>
      </c>
      <c r="K225" s="21">
        <v>1191.4000000000001</v>
      </c>
      <c r="L225" s="21">
        <v>907.7</v>
      </c>
      <c r="M225" s="21">
        <v>1499.6</v>
      </c>
      <c r="N225" s="21">
        <v>3</v>
      </c>
      <c r="O225" s="21">
        <v>2.2999999999999998</v>
      </c>
      <c r="P225" s="22">
        <v>3.8</v>
      </c>
    </row>
    <row r="226" spans="1:16">
      <c r="A226" s="6" t="s">
        <v>694</v>
      </c>
      <c r="B226" s="55" t="s">
        <v>695</v>
      </c>
      <c r="C226" s="44">
        <v>27155</v>
      </c>
      <c r="D226" s="21">
        <v>586.29999999999995</v>
      </c>
      <c r="E226" s="21">
        <v>446.8</v>
      </c>
      <c r="F226" s="21">
        <v>742.2</v>
      </c>
      <c r="G226" s="21">
        <v>2.2000000000000002</v>
      </c>
      <c r="H226" s="21">
        <v>1.6</v>
      </c>
      <c r="I226" s="22">
        <v>2.7</v>
      </c>
      <c r="J226" s="35">
        <v>29717</v>
      </c>
      <c r="K226" s="21">
        <v>1319.5</v>
      </c>
      <c r="L226" s="21">
        <v>1090.0999999999999</v>
      </c>
      <c r="M226" s="21">
        <v>1566.8</v>
      </c>
      <c r="N226" s="21">
        <v>4.4000000000000004</v>
      </c>
      <c r="O226" s="21">
        <v>3.7</v>
      </c>
      <c r="P226" s="22">
        <v>5.3</v>
      </c>
    </row>
    <row r="227" spans="1:16">
      <c r="A227" s="6" t="s">
        <v>534</v>
      </c>
      <c r="B227" s="55" t="s">
        <v>535</v>
      </c>
      <c r="C227" s="44">
        <v>29227</v>
      </c>
      <c r="D227" s="21">
        <v>660.1</v>
      </c>
      <c r="E227" s="21">
        <v>503.5</v>
      </c>
      <c r="F227" s="21">
        <v>835.1</v>
      </c>
      <c r="G227" s="21">
        <v>2.2999999999999998</v>
      </c>
      <c r="H227" s="21">
        <v>1.7</v>
      </c>
      <c r="I227" s="22">
        <v>2.9</v>
      </c>
      <c r="J227" s="35">
        <v>31585</v>
      </c>
      <c r="K227" s="21">
        <v>1421.1</v>
      </c>
      <c r="L227" s="21">
        <v>1168.3</v>
      </c>
      <c r="M227" s="21">
        <v>1694.1</v>
      </c>
      <c r="N227" s="21">
        <v>4.5</v>
      </c>
      <c r="O227" s="21">
        <v>3.7</v>
      </c>
      <c r="P227" s="22">
        <v>5.4</v>
      </c>
    </row>
    <row r="228" spans="1:16">
      <c r="A228" s="6" t="s">
        <v>316</v>
      </c>
      <c r="B228" s="55" t="s">
        <v>317</v>
      </c>
      <c r="C228" s="44">
        <v>33907</v>
      </c>
      <c r="D228" s="21">
        <v>1215.5</v>
      </c>
      <c r="E228" s="21">
        <v>906.2</v>
      </c>
      <c r="F228" s="21">
        <v>1568.9</v>
      </c>
      <c r="G228" s="21">
        <v>3.6</v>
      </c>
      <c r="H228" s="21">
        <v>2.7</v>
      </c>
      <c r="I228" s="22">
        <v>4.5999999999999996</v>
      </c>
      <c r="J228" s="35">
        <v>37818</v>
      </c>
      <c r="K228" s="21">
        <v>2710.6</v>
      </c>
      <c r="L228" s="21">
        <v>2227.1</v>
      </c>
      <c r="M228" s="21">
        <v>3231.1</v>
      </c>
      <c r="N228" s="21">
        <v>7.2</v>
      </c>
      <c r="O228" s="21">
        <v>5.9</v>
      </c>
      <c r="P228" s="22">
        <v>8.5</v>
      </c>
    </row>
    <row r="229" spans="1:16">
      <c r="A229" s="6" t="s">
        <v>506</v>
      </c>
      <c r="B229" s="55" t="s">
        <v>507</v>
      </c>
      <c r="C229" s="44">
        <v>44134</v>
      </c>
      <c r="D229" s="21">
        <v>1347.7</v>
      </c>
      <c r="E229" s="21">
        <v>1016.8</v>
      </c>
      <c r="F229" s="21">
        <v>1716.9</v>
      </c>
      <c r="G229" s="21">
        <v>3.1</v>
      </c>
      <c r="H229" s="21">
        <v>2.2999999999999998</v>
      </c>
      <c r="I229" s="22">
        <v>3.9</v>
      </c>
      <c r="J229" s="35">
        <v>46012</v>
      </c>
      <c r="K229" s="21">
        <v>2889.8</v>
      </c>
      <c r="L229" s="21">
        <v>2418.4</v>
      </c>
      <c r="M229" s="21">
        <v>3428.9</v>
      </c>
      <c r="N229" s="21">
        <v>6.3</v>
      </c>
      <c r="O229" s="21">
        <v>5.3</v>
      </c>
      <c r="P229" s="22">
        <v>7.5</v>
      </c>
    </row>
    <row r="230" spans="1:16">
      <c r="A230" s="6" t="s">
        <v>508</v>
      </c>
      <c r="B230" s="55" t="s">
        <v>509</v>
      </c>
      <c r="C230" s="44">
        <v>39783</v>
      </c>
      <c r="D230" s="21">
        <v>1059.3</v>
      </c>
      <c r="E230" s="21">
        <v>806.7</v>
      </c>
      <c r="F230" s="21">
        <v>1339.1</v>
      </c>
      <c r="G230" s="21">
        <v>2.7</v>
      </c>
      <c r="H230" s="21">
        <v>2</v>
      </c>
      <c r="I230" s="22">
        <v>3.4</v>
      </c>
      <c r="J230" s="35">
        <v>44064</v>
      </c>
      <c r="K230" s="21">
        <v>2418</v>
      </c>
      <c r="L230" s="21">
        <v>2031.9</v>
      </c>
      <c r="M230" s="21">
        <v>2837.6</v>
      </c>
      <c r="N230" s="21">
        <v>5.5</v>
      </c>
      <c r="O230" s="21">
        <v>4.5999999999999996</v>
      </c>
      <c r="P230" s="22">
        <v>6.4</v>
      </c>
    </row>
    <row r="231" spans="1:16">
      <c r="A231" s="6" t="s">
        <v>760</v>
      </c>
      <c r="B231" s="55" t="s">
        <v>761</v>
      </c>
      <c r="C231" s="44">
        <v>46832</v>
      </c>
      <c r="D231" s="21">
        <v>1146.3</v>
      </c>
      <c r="E231" s="21">
        <v>843.8</v>
      </c>
      <c r="F231" s="21">
        <v>1485.6</v>
      </c>
      <c r="G231" s="21">
        <v>2.4</v>
      </c>
      <c r="H231" s="21">
        <v>1.8</v>
      </c>
      <c r="I231" s="22">
        <v>3.2</v>
      </c>
      <c r="J231" s="35">
        <v>52894</v>
      </c>
      <c r="K231" s="21">
        <v>2641.5</v>
      </c>
      <c r="L231" s="21">
        <v>2135.5</v>
      </c>
      <c r="M231" s="21">
        <v>3256</v>
      </c>
      <c r="N231" s="21">
        <v>5</v>
      </c>
      <c r="O231" s="21">
        <v>4</v>
      </c>
      <c r="P231" s="22">
        <v>6.2</v>
      </c>
    </row>
    <row r="232" spans="1:16">
      <c r="A232" s="6" t="s">
        <v>762</v>
      </c>
      <c r="B232" s="55" t="s">
        <v>763</v>
      </c>
      <c r="C232" s="44">
        <v>22484</v>
      </c>
      <c r="D232" s="21">
        <v>446.9</v>
      </c>
      <c r="E232" s="21">
        <v>338.8</v>
      </c>
      <c r="F232" s="21">
        <v>566.70000000000005</v>
      </c>
      <c r="G232" s="21">
        <v>2</v>
      </c>
      <c r="H232" s="21">
        <v>1.5</v>
      </c>
      <c r="I232" s="22">
        <v>2.5</v>
      </c>
      <c r="J232" s="35">
        <v>24431</v>
      </c>
      <c r="K232" s="21">
        <v>1021.1</v>
      </c>
      <c r="L232" s="21">
        <v>836.4</v>
      </c>
      <c r="M232" s="21">
        <v>1220.0999999999999</v>
      </c>
      <c r="N232" s="21">
        <v>4.2</v>
      </c>
      <c r="O232" s="21">
        <v>3.4</v>
      </c>
      <c r="P232" s="22">
        <v>5</v>
      </c>
    </row>
    <row r="233" spans="1:16">
      <c r="A233" s="6" t="s">
        <v>868</v>
      </c>
      <c r="B233" s="55" t="s">
        <v>869</v>
      </c>
      <c r="C233" s="44">
        <v>32868</v>
      </c>
      <c r="D233" s="21">
        <v>421.8</v>
      </c>
      <c r="E233" s="21">
        <v>304.2</v>
      </c>
      <c r="F233" s="21">
        <v>563.1</v>
      </c>
      <c r="G233" s="21">
        <v>1.3</v>
      </c>
      <c r="H233" s="21">
        <v>0.9</v>
      </c>
      <c r="I233" s="22">
        <v>1.7</v>
      </c>
      <c r="J233" s="35">
        <v>36082</v>
      </c>
      <c r="K233" s="21">
        <v>1001.9</v>
      </c>
      <c r="L233" s="21">
        <v>759.7</v>
      </c>
      <c r="M233" s="21">
        <v>1271.7</v>
      </c>
      <c r="N233" s="21">
        <v>2.8</v>
      </c>
      <c r="O233" s="21">
        <v>2.1</v>
      </c>
      <c r="P233" s="22">
        <v>3.5</v>
      </c>
    </row>
    <row r="234" spans="1:16">
      <c r="A234" s="6" t="s">
        <v>372</v>
      </c>
      <c r="B234" s="55" t="s">
        <v>373</v>
      </c>
      <c r="C234" s="44">
        <v>42419</v>
      </c>
      <c r="D234" s="21">
        <v>1374</v>
      </c>
      <c r="E234" s="21">
        <v>1027.5999999999999</v>
      </c>
      <c r="F234" s="21">
        <v>1766.3</v>
      </c>
      <c r="G234" s="21">
        <v>3.2</v>
      </c>
      <c r="H234" s="21">
        <v>2.4</v>
      </c>
      <c r="I234" s="22">
        <v>4.2</v>
      </c>
      <c r="J234" s="35">
        <v>45744</v>
      </c>
      <c r="K234" s="21">
        <v>2980.9</v>
      </c>
      <c r="L234" s="21">
        <v>2464.1999999999998</v>
      </c>
      <c r="M234" s="21">
        <v>3537.9</v>
      </c>
      <c r="N234" s="21">
        <v>6.5</v>
      </c>
      <c r="O234" s="21">
        <v>5.4</v>
      </c>
      <c r="P234" s="22">
        <v>7.7</v>
      </c>
    </row>
    <row r="235" spans="1:16">
      <c r="A235" s="6" t="s">
        <v>670</v>
      </c>
      <c r="B235" s="55" t="s">
        <v>671</v>
      </c>
      <c r="C235" s="44">
        <v>34375</v>
      </c>
      <c r="D235" s="21">
        <v>695.6</v>
      </c>
      <c r="E235" s="21">
        <v>528.1</v>
      </c>
      <c r="F235" s="21">
        <v>880</v>
      </c>
      <c r="G235" s="21">
        <v>2</v>
      </c>
      <c r="H235" s="21">
        <v>1.5</v>
      </c>
      <c r="I235" s="22">
        <v>2.6</v>
      </c>
      <c r="J235" s="35">
        <v>36781</v>
      </c>
      <c r="K235" s="21">
        <v>1561.1</v>
      </c>
      <c r="L235" s="21">
        <v>1291.2</v>
      </c>
      <c r="M235" s="21">
        <v>1841.6</v>
      </c>
      <c r="N235" s="21">
        <v>4.2</v>
      </c>
      <c r="O235" s="21">
        <v>3.5</v>
      </c>
      <c r="P235" s="22">
        <v>5</v>
      </c>
    </row>
    <row r="236" spans="1:16">
      <c r="A236" s="6" t="s">
        <v>518</v>
      </c>
      <c r="B236" s="55" t="s">
        <v>519</v>
      </c>
      <c r="C236" s="44">
        <v>25863</v>
      </c>
      <c r="D236" s="21">
        <v>617.1</v>
      </c>
      <c r="E236" s="21">
        <v>473.1</v>
      </c>
      <c r="F236" s="21">
        <v>776.7</v>
      </c>
      <c r="G236" s="21">
        <v>2.4</v>
      </c>
      <c r="H236" s="21">
        <v>1.8</v>
      </c>
      <c r="I236" s="22">
        <v>3</v>
      </c>
      <c r="J236" s="35">
        <v>27809</v>
      </c>
      <c r="K236" s="21">
        <v>1320.8</v>
      </c>
      <c r="L236" s="21">
        <v>1097.3</v>
      </c>
      <c r="M236" s="21">
        <v>1560.7</v>
      </c>
      <c r="N236" s="21">
        <v>4.7</v>
      </c>
      <c r="O236" s="21">
        <v>3.9</v>
      </c>
      <c r="P236" s="22">
        <v>5.6</v>
      </c>
    </row>
    <row r="237" spans="1:16">
      <c r="A237" s="6" t="s">
        <v>466</v>
      </c>
      <c r="B237" s="55" t="s">
        <v>467</v>
      </c>
      <c r="C237" s="44">
        <v>17621</v>
      </c>
      <c r="D237" s="21">
        <v>473.9</v>
      </c>
      <c r="E237" s="21">
        <v>355.1</v>
      </c>
      <c r="F237" s="21">
        <v>608.4</v>
      </c>
      <c r="G237" s="21">
        <v>2.7</v>
      </c>
      <c r="H237" s="21">
        <v>2</v>
      </c>
      <c r="I237" s="22">
        <v>3.5</v>
      </c>
      <c r="J237" s="35">
        <v>19207</v>
      </c>
      <c r="K237" s="21">
        <v>1079.4000000000001</v>
      </c>
      <c r="L237" s="21">
        <v>891.1</v>
      </c>
      <c r="M237" s="21">
        <v>1300.4000000000001</v>
      </c>
      <c r="N237" s="21">
        <v>5.6</v>
      </c>
      <c r="O237" s="21">
        <v>4.5999999999999996</v>
      </c>
      <c r="P237" s="22">
        <v>6.8</v>
      </c>
    </row>
    <row r="238" spans="1:16">
      <c r="A238" s="6" t="s">
        <v>548</v>
      </c>
      <c r="B238" s="55" t="s">
        <v>549</v>
      </c>
      <c r="C238" s="44">
        <v>65773</v>
      </c>
      <c r="D238" s="21">
        <v>1524.6</v>
      </c>
      <c r="E238" s="21">
        <v>1171.5999999999999</v>
      </c>
      <c r="F238" s="21">
        <v>1902.5</v>
      </c>
      <c r="G238" s="21">
        <v>2.2999999999999998</v>
      </c>
      <c r="H238" s="21">
        <v>1.8</v>
      </c>
      <c r="I238" s="22">
        <v>2.9</v>
      </c>
      <c r="J238" s="35">
        <v>72970</v>
      </c>
      <c r="K238" s="21">
        <v>3571</v>
      </c>
      <c r="L238" s="21">
        <v>3008.4</v>
      </c>
      <c r="M238" s="21">
        <v>4168.3999999999996</v>
      </c>
      <c r="N238" s="21">
        <v>4.9000000000000004</v>
      </c>
      <c r="O238" s="21">
        <v>4.0999999999999996</v>
      </c>
      <c r="P238" s="22">
        <v>5.7</v>
      </c>
    </row>
    <row r="239" spans="1:16">
      <c r="A239" s="6" t="s">
        <v>452</v>
      </c>
      <c r="B239" s="55" t="s">
        <v>453</v>
      </c>
      <c r="C239" s="44">
        <v>44400</v>
      </c>
      <c r="D239" s="21">
        <v>1262.9000000000001</v>
      </c>
      <c r="E239" s="21">
        <v>964.1</v>
      </c>
      <c r="F239" s="21">
        <v>1595.7</v>
      </c>
      <c r="G239" s="21">
        <v>2.8</v>
      </c>
      <c r="H239" s="21">
        <v>2.2000000000000002</v>
      </c>
      <c r="I239" s="22">
        <v>3.6</v>
      </c>
      <c r="J239" s="35">
        <v>48190</v>
      </c>
      <c r="K239" s="21">
        <v>2834.3</v>
      </c>
      <c r="L239" s="21">
        <v>2368.5</v>
      </c>
      <c r="M239" s="21">
        <v>3315.3</v>
      </c>
      <c r="N239" s="21">
        <v>5.9</v>
      </c>
      <c r="O239" s="21">
        <v>4.9000000000000004</v>
      </c>
      <c r="P239" s="22">
        <v>6.9</v>
      </c>
    </row>
    <row r="240" spans="1:16">
      <c r="A240" s="6" t="s">
        <v>318</v>
      </c>
      <c r="B240" s="55" t="s">
        <v>319</v>
      </c>
      <c r="C240" s="44">
        <v>53154</v>
      </c>
      <c r="D240" s="21">
        <v>1988.4</v>
      </c>
      <c r="E240" s="21">
        <v>1471</v>
      </c>
      <c r="F240" s="21">
        <v>2581.4</v>
      </c>
      <c r="G240" s="21">
        <v>3.7</v>
      </c>
      <c r="H240" s="21">
        <v>2.8</v>
      </c>
      <c r="I240" s="22">
        <v>4.9000000000000004</v>
      </c>
      <c r="J240" s="35">
        <v>55428</v>
      </c>
      <c r="K240" s="21">
        <v>4194.8</v>
      </c>
      <c r="L240" s="21">
        <v>3440.2</v>
      </c>
      <c r="M240" s="21">
        <v>5003.3</v>
      </c>
      <c r="N240" s="21">
        <v>7.6</v>
      </c>
      <c r="O240" s="21">
        <v>6.2</v>
      </c>
      <c r="P240" s="22">
        <v>9</v>
      </c>
    </row>
    <row r="241" spans="1:16">
      <c r="A241" s="6" t="s">
        <v>672</v>
      </c>
      <c r="B241" s="55" t="s">
        <v>673</v>
      </c>
      <c r="C241" s="44">
        <v>36700</v>
      </c>
      <c r="D241" s="21">
        <v>692.1</v>
      </c>
      <c r="E241" s="21">
        <v>526.9</v>
      </c>
      <c r="F241" s="21">
        <v>872</v>
      </c>
      <c r="G241" s="21">
        <v>1.9</v>
      </c>
      <c r="H241" s="21">
        <v>1.4</v>
      </c>
      <c r="I241" s="22">
        <v>2.4</v>
      </c>
      <c r="J241" s="35">
        <v>40952</v>
      </c>
      <c r="K241" s="21">
        <v>1603.8</v>
      </c>
      <c r="L241" s="21">
        <v>1296.5999999999999</v>
      </c>
      <c r="M241" s="21">
        <v>1932.2</v>
      </c>
      <c r="N241" s="21">
        <v>3.9</v>
      </c>
      <c r="O241" s="21">
        <v>3.2</v>
      </c>
      <c r="P241" s="22">
        <v>4.7</v>
      </c>
    </row>
    <row r="242" spans="1:16">
      <c r="A242" s="6" t="s">
        <v>696</v>
      </c>
      <c r="B242" s="55" t="s">
        <v>697</v>
      </c>
      <c r="C242" s="44">
        <v>31076</v>
      </c>
      <c r="D242" s="21">
        <v>541.29999999999995</v>
      </c>
      <c r="E242" s="21">
        <v>408.8</v>
      </c>
      <c r="F242" s="21">
        <v>696.9</v>
      </c>
      <c r="G242" s="21">
        <v>1.7</v>
      </c>
      <c r="H242" s="21">
        <v>1.3</v>
      </c>
      <c r="I242" s="22">
        <v>2.2000000000000002</v>
      </c>
      <c r="J242" s="35">
        <v>34384</v>
      </c>
      <c r="K242" s="21">
        <v>1225.4000000000001</v>
      </c>
      <c r="L242" s="21">
        <v>984.1</v>
      </c>
      <c r="M242" s="21">
        <v>1486</v>
      </c>
      <c r="N242" s="21">
        <v>3.6</v>
      </c>
      <c r="O242" s="21">
        <v>2.9</v>
      </c>
      <c r="P242" s="22">
        <v>4.3</v>
      </c>
    </row>
    <row r="243" spans="1:16">
      <c r="A243" s="6" t="s">
        <v>336</v>
      </c>
      <c r="B243" s="55" t="s">
        <v>337</v>
      </c>
      <c r="C243" s="44">
        <v>63046</v>
      </c>
      <c r="D243" s="21">
        <v>2202.1999999999998</v>
      </c>
      <c r="E243" s="21">
        <v>1665.2</v>
      </c>
      <c r="F243" s="21">
        <v>2799.4</v>
      </c>
      <c r="G243" s="21">
        <v>3.5</v>
      </c>
      <c r="H243" s="21">
        <v>2.6</v>
      </c>
      <c r="I243" s="22">
        <v>4.4000000000000004</v>
      </c>
      <c r="J243" s="35">
        <v>70092</v>
      </c>
      <c r="K243" s="21">
        <v>4950.7</v>
      </c>
      <c r="L243" s="21">
        <v>4103</v>
      </c>
      <c r="M243" s="21">
        <v>5870</v>
      </c>
      <c r="N243" s="21">
        <v>7.1</v>
      </c>
      <c r="O243" s="21">
        <v>5.9</v>
      </c>
      <c r="P243" s="22">
        <v>8.4</v>
      </c>
    </row>
    <row r="244" spans="1:16">
      <c r="A244" s="6" t="s">
        <v>782</v>
      </c>
      <c r="B244" s="55" t="s">
        <v>783</v>
      </c>
      <c r="C244" s="44">
        <v>21709</v>
      </c>
      <c r="D244" s="21">
        <v>310.2</v>
      </c>
      <c r="E244" s="21">
        <v>216.8</v>
      </c>
      <c r="F244" s="21">
        <v>426.8</v>
      </c>
      <c r="G244" s="21">
        <v>1.4</v>
      </c>
      <c r="H244" s="21">
        <v>1</v>
      </c>
      <c r="I244" s="22">
        <v>2</v>
      </c>
      <c r="J244" s="35">
        <v>23583</v>
      </c>
      <c r="K244" s="21">
        <v>734.2</v>
      </c>
      <c r="L244" s="21">
        <v>552.9</v>
      </c>
      <c r="M244" s="21">
        <v>939.6</v>
      </c>
      <c r="N244" s="21">
        <v>3.1</v>
      </c>
      <c r="O244" s="21">
        <v>2.2999999999999998</v>
      </c>
      <c r="P244" s="22">
        <v>4</v>
      </c>
    </row>
    <row r="245" spans="1:16">
      <c r="A245" s="6" t="s">
        <v>802</v>
      </c>
      <c r="B245" s="55" t="s">
        <v>803</v>
      </c>
      <c r="C245" s="44">
        <v>42412</v>
      </c>
      <c r="D245" s="21">
        <v>795.7</v>
      </c>
      <c r="E245" s="21">
        <v>608.1</v>
      </c>
      <c r="F245" s="21">
        <v>1004.8</v>
      </c>
      <c r="G245" s="21">
        <v>1.9</v>
      </c>
      <c r="H245" s="21">
        <v>1.4</v>
      </c>
      <c r="I245" s="22">
        <v>2.4</v>
      </c>
      <c r="J245" s="35">
        <v>47173</v>
      </c>
      <c r="K245" s="21">
        <v>1837.3</v>
      </c>
      <c r="L245" s="21">
        <v>1505.1</v>
      </c>
      <c r="M245" s="21">
        <v>2201.8000000000002</v>
      </c>
      <c r="N245" s="21">
        <v>3.9</v>
      </c>
      <c r="O245" s="21">
        <v>3.2</v>
      </c>
      <c r="P245" s="22">
        <v>4.7</v>
      </c>
    </row>
    <row r="246" spans="1:16">
      <c r="A246" s="6" t="s">
        <v>408</v>
      </c>
      <c r="B246" s="55" t="s">
        <v>409</v>
      </c>
      <c r="C246" s="44">
        <v>34224</v>
      </c>
      <c r="D246" s="21">
        <v>1042</v>
      </c>
      <c r="E246" s="21">
        <v>792.1</v>
      </c>
      <c r="F246" s="21">
        <v>1317</v>
      </c>
      <c r="G246" s="21">
        <v>3</v>
      </c>
      <c r="H246" s="21">
        <v>2.2999999999999998</v>
      </c>
      <c r="I246" s="22">
        <v>3.8</v>
      </c>
      <c r="J246" s="35">
        <v>36758</v>
      </c>
      <c r="K246" s="21">
        <v>2289.4</v>
      </c>
      <c r="L246" s="21">
        <v>1932.4</v>
      </c>
      <c r="M246" s="21">
        <v>2682.5</v>
      </c>
      <c r="N246" s="21">
        <v>6.2</v>
      </c>
      <c r="O246" s="21">
        <v>5.3</v>
      </c>
      <c r="P246" s="22">
        <v>7.3</v>
      </c>
    </row>
    <row r="247" spans="1:16">
      <c r="A247" s="6" t="s">
        <v>610</v>
      </c>
      <c r="B247" s="55" t="s">
        <v>611</v>
      </c>
      <c r="C247" s="44">
        <v>50362</v>
      </c>
      <c r="D247" s="21">
        <v>1204.4000000000001</v>
      </c>
      <c r="E247" s="21">
        <v>929</v>
      </c>
      <c r="F247" s="21">
        <v>1510.6</v>
      </c>
      <c r="G247" s="21">
        <v>2.4</v>
      </c>
      <c r="H247" s="21">
        <v>1.8</v>
      </c>
      <c r="I247" s="22">
        <v>3</v>
      </c>
      <c r="J247" s="35">
        <v>52707</v>
      </c>
      <c r="K247" s="21">
        <v>2627.8</v>
      </c>
      <c r="L247" s="21">
        <v>2205</v>
      </c>
      <c r="M247" s="21">
        <v>3080.6</v>
      </c>
      <c r="N247" s="21">
        <v>5</v>
      </c>
      <c r="O247" s="21">
        <v>4.2</v>
      </c>
      <c r="P247" s="22">
        <v>5.8</v>
      </c>
    </row>
    <row r="248" spans="1:16">
      <c r="A248" s="6" t="s">
        <v>338</v>
      </c>
      <c r="B248" s="55" t="s">
        <v>339</v>
      </c>
      <c r="C248" s="44">
        <v>49714</v>
      </c>
      <c r="D248" s="21">
        <v>1771.7</v>
      </c>
      <c r="E248" s="21">
        <v>1332.6</v>
      </c>
      <c r="F248" s="21">
        <v>2275</v>
      </c>
      <c r="G248" s="21">
        <v>3.6</v>
      </c>
      <c r="H248" s="21">
        <v>2.7</v>
      </c>
      <c r="I248" s="22">
        <v>4.5999999999999996</v>
      </c>
      <c r="J248" s="35">
        <v>53179</v>
      </c>
      <c r="K248" s="21">
        <v>3816.3</v>
      </c>
      <c r="L248" s="21">
        <v>3166.8</v>
      </c>
      <c r="M248" s="21">
        <v>4527.8</v>
      </c>
      <c r="N248" s="21">
        <v>7.2</v>
      </c>
      <c r="O248" s="21">
        <v>6</v>
      </c>
      <c r="P248" s="22">
        <v>8.5</v>
      </c>
    </row>
    <row r="249" spans="1:16">
      <c r="A249" s="6" t="s">
        <v>410</v>
      </c>
      <c r="B249" s="55" t="s">
        <v>411</v>
      </c>
      <c r="C249" s="44">
        <v>17216</v>
      </c>
      <c r="D249" s="21">
        <v>518.5</v>
      </c>
      <c r="E249" s="21">
        <v>399</v>
      </c>
      <c r="F249" s="21">
        <v>656.7</v>
      </c>
      <c r="G249" s="21">
        <v>3</v>
      </c>
      <c r="H249" s="21">
        <v>2.2999999999999998</v>
      </c>
      <c r="I249" s="22">
        <v>3.8</v>
      </c>
      <c r="J249" s="35">
        <v>19019</v>
      </c>
      <c r="K249" s="21">
        <v>1149.3</v>
      </c>
      <c r="L249" s="21">
        <v>973</v>
      </c>
      <c r="M249" s="21">
        <v>1342.8</v>
      </c>
      <c r="N249" s="21">
        <v>6</v>
      </c>
      <c r="O249" s="21">
        <v>5.0999999999999996</v>
      </c>
      <c r="P249" s="22">
        <v>7.1</v>
      </c>
    </row>
    <row r="250" spans="1:16">
      <c r="A250" s="6" t="s">
        <v>764</v>
      </c>
      <c r="B250" s="55" t="s">
        <v>765</v>
      </c>
      <c r="C250" s="44">
        <v>20733</v>
      </c>
      <c r="D250" s="21">
        <v>372.4</v>
      </c>
      <c r="E250" s="21">
        <v>282.5</v>
      </c>
      <c r="F250" s="21">
        <v>471.2</v>
      </c>
      <c r="G250" s="21">
        <v>1.8</v>
      </c>
      <c r="H250" s="21">
        <v>1.4</v>
      </c>
      <c r="I250" s="22">
        <v>2.2999999999999998</v>
      </c>
      <c r="J250" s="35">
        <v>23269</v>
      </c>
      <c r="K250" s="21">
        <v>896.8</v>
      </c>
      <c r="L250" s="21">
        <v>726.4</v>
      </c>
      <c r="M250" s="21">
        <v>1077.5</v>
      </c>
      <c r="N250" s="21">
        <v>3.9</v>
      </c>
      <c r="O250" s="21">
        <v>3.1</v>
      </c>
      <c r="P250" s="22">
        <v>4.5999999999999996</v>
      </c>
    </row>
    <row r="251" spans="1:16">
      <c r="A251" s="6" t="s">
        <v>392</v>
      </c>
      <c r="B251" s="55" t="s">
        <v>393</v>
      </c>
      <c r="C251" s="44">
        <v>36109</v>
      </c>
      <c r="D251" s="21">
        <v>910.8</v>
      </c>
      <c r="E251" s="21">
        <v>698.8</v>
      </c>
      <c r="F251" s="21">
        <v>1151.5999999999999</v>
      </c>
      <c r="G251" s="21">
        <v>2.5</v>
      </c>
      <c r="H251" s="21">
        <v>1.9</v>
      </c>
      <c r="I251" s="22">
        <v>3.2</v>
      </c>
      <c r="J251" s="35">
        <v>40775</v>
      </c>
      <c r="K251" s="21">
        <v>1990.1</v>
      </c>
      <c r="L251" s="21">
        <v>1665</v>
      </c>
      <c r="M251" s="21">
        <v>2346.4</v>
      </c>
      <c r="N251" s="21">
        <v>4.9000000000000004</v>
      </c>
      <c r="O251" s="21">
        <v>4.0999999999999996</v>
      </c>
      <c r="P251" s="22">
        <v>5.8</v>
      </c>
    </row>
    <row r="252" spans="1:16">
      <c r="A252" s="6" t="s">
        <v>576</v>
      </c>
      <c r="B252" s="55" t="s">
        <v>577</v>
      </c>
      <c r="C252" s="44">
        <v>40619</v>
      </c>
      <c r="D252" s="21">
        <v>1153.3</v>
      </c>
      <c r="E252" s="21">
        <v>876.8</v>
      </c>
      <c r="F252" s="21">
        <v>1454.5</v>
      </c>
      <c r="G252" s="21">
        <v>2.8</v>
      </c>
      <c r="H252" s="21">
        <v>2.2000000000000002</v>
      </c>
      <c r="I252" s="22">
        <v>3.6</v>
      </c>
      <c r="J252" s="35">
        <v>44021</v>
      </c>
      <c r="K252" s="21">
        <v>2550.3000000000002</v>
      </c>
      <c r="L252" s="21">
        <v>2110.8000000000002</v>
      </c>
      <c r="M252" s="21">
        <v>3035.4</v>
      </c>
      <c r="N252" s="21">
        <v>5.8</v>
      </c>
      <c r="O252" s="21">
        <v>4.8</v>
      </c>
      <c r="P252" s="22">
        <v>6.9</v>
      </c>
    </row>
    <row r="253" spans="1:16">
      <c r="A253" s="49" t="s">
        <v>282</v>
      </c>
      <c r="B253" s="54" t="s">
        <v>283</v>
      </c>
      <c r="C253" s="44">
        <v>40870</v>
      </c>
      <c r="D253" s="21">
        <v>1611.2</v>
      </c>
      <c r="E253" s="21">
        <v>1219.8</v>
      </c>
      <c r="F253" s="21">
        <v>2046.9</v>
      </c>
      <c r="G253" s="21">
        <v>3.9</v>
      </c>
      <c r="H253" s="21">
        <v>3</v>
      </c>
      <c r="I253" s="22">
        <v>5</v>
      </c>
      <c r="J253" s="35">
        <v>46286</v>
      </c>
      <c r="K253" s="21">
        <v>3599.8</v>
      </c>
      <c r="L253" s="21">
        <v>3029</v>
      </c>
      <c r="M253" s="21">
        <v>4255.6000000000004</v>
      </c>
      <c r="N253" s="21">
        <v>7.8</v>
      </c>
      <c r="O253" s="21">
        <v>6.5</v>
      </c>
      <c r="P253" s="22">
        <v>9.1999999999999993</v>
      </c>
    </row>
    <row r="254" spans="1:16">
      <c r="A254" s="6" t="s">
        <v>638</v>
      </c>
      <c r="B254" s="55" t="s">
        <v>639</v>
      </c>
      <c r="C254" s="44">
        <v>31516</v>
      </c>
      <c r="D254" s="21">
        <v>583.6</v>
      </c>
      <c r="E254" s="21">
        <v>441.5</v>
      </c>
      <c r="F254" s="21">
        <v>739.4</v>
      </c>
      <c r="G254" s="21">
        <v>1.9</v>
      </c>
      <c r="H254" s="21">
        <v>1.4</v>
      </c>
      <c r="I254" s="22">
        <v>2.2999999999999998</v>
      </c>
      <c r="J254" s="35">
        <v>34469</v>
      </c>
      <c r="K254" s="21">
        <v>1397</v>
      </c>
      <c r="L254" s="21">
        <v>1137.5</v>
      </c>
      <c r="M254" s="21">
        <v>1673.5</v>
      </c>
      <c r="N254" s="21">
        <v>4.0999999999999996</v>
      </c>
      <c r="O254" s="21">
        <v>3.3</v>
      </c>
      <c r="P254" s="22">
        <v>4.9000000000000004</v>
      </c>
    </row>
    <row r="255" spans="1:16">
      <c r="A255" s="6" t="s">
        <v>698</v>
      </c>
      <c r="B255" s="55" t="s">
        <v>699</v>
      </c>
      <c r="C255" s="44">
        <v>22905</v>
      </c>
      <c r="D255" s="21">
        <v>431.1</v>
      </c>
      <c r="E255" s="21">
        <v>321.7</v>
      </c>
      <c r="F255" s="21">
        <v>552.20000000000005</v>
      </c>
      <c r="G255" s="21">
        <v>1.9</v>
      </c>
      <c r="H255" s="21">
        <v>1.4</v>
      </c>
      <c r="I255" s="22">
        <v>2.4</v>
      </c>
      <c r="J255" s="35">
        <v>25557</v>
      </c>
      <c r="K255" s="21">
        <v>1068.7</v>
      </c>
      <c r="L255" s="21">
        <v>871.2</v>
      </c>
      <c r="M255" s="21">
        <v>1286.7</v>
      </c>
      <c r="N255" s="21">
        <v>4.2</v>
      </c>
      <c r="O255" s="21">
        <v>3.4</v>
      </c>
      <c r="P255" s="22">
        <v>5</v>
      </c>
    </row>
    <row r="256" spans="1:16">
      <c r="A256" s="6" t="s">
        <v>320</v>
      </c>
      <c r="B256" s="55" t="s">
        <v>321</v>
      </c>
      <c r="C256" s="44">
        <v>32982</v>
      </c>
      <c r="D256" s="21">
        <v>1094</v>
      </c>
      <c r="E256" s="21">
        <v>829.3</v>
      </c>
      <c r="F256" s="21">
        <v>1386.5</v>
      </c>
      <c r="G256" s="21">
        <v>3.3</v>
      </c>
      <c r="H256" s="21">
        <v>2.5</v>
      </c>
      <c r="I256" s="22">
        <v>4.2</v>
      </c>
      <c r="J256" s="35">
        <v>37922</v>
      </c>
      <c r="K256" s="21">
        <v>2539</v>
      </c>
      <c r="L256" s="21">
        <v>2133.1</v>
      </c>
      <c r="M256" s="21">
        <v>2986.8</v>
      </c>
      <c r="N256" s="21">
        <v>6.7</v>
      </c>
      <c r="O256" s="21">
        <v>5.6</v>
      </c>
      <c r="P256" s="22">
        <v>7.9</v>
      </c>
    </row>
    <row r="257" spans="1:16">
      <c r="A257" s="6" t="s">
        <v>850</v>
      </c>
      <c r="B257" s="55" t="s">
        <v>851</v>
      </c>
      <c r="C257" s="44">
        <v>21007</v>
      </c>
      <c r="D257" s="21">
        <v>318.60000000000002</v>
      </c>
      <c r="E257" s="21">
        <v>231</v>
      </c>
      <c r="F257" s="21">
        <v>424.9</v>
      </c>
      <c r="G257" s="21">
        <v>1.5</v>
      </c>
      <c r="H257" s="21">
        <v>1.1000000000000001</v>
      </c>
      <c r="I257" s="22">
        <v>2</v>
      </c>
      <c r="J257" s="35">
        <v>23172</v>
      </c>
      <c r="K257" s="21">
        <v>756.2</v>
      </c>
      <c r="L257" s="21">
        <v>594</v>
      </c>
      <c r="M257" s="21">
        <v>938.4</v>
      </c>
      <c r="N257" s="21">
        <v>3.3</v>
      </c>
      <c r="O257" s="21">
        <v>2.6</v>
      </c>
      <c r="P257" s="22">
        <v>4</v>
      </c>
    </row>
    <row r="258" spans="1:16">
      <c r="A258" s="6" t="s">
        <v>588</v>
      </c>
      <c r="B258" s="55" t="s">
        <v>589</v>
      </c>
      <c r="C258" s="44">
        <v>32520</v>
      </c>
      <c r="D258" s="21">
        <v>873.4</v>
      </c>
      <c r="E258" s="21">
        <v>670.2</v>
      </c>
      <c r="F258" s="21">
        <v>1103.5</v>
      </c>
      <c r="G258" s="21">
        <v>2.7</v>
      </c>
      <c r="H258" s="21">
        <v>2.1</v>
      </c>
      <c r="I258" s="22">
        <v>3.4</v>
      </c>
      <c r="J258" s="35">
        <v>35301</v>
      </c>
      <c r="K258" s="21">
        <v>1965.2</v>
      </c>
      <c r="L258" s="21">
        <v>1623.1</v>
      </c>
      <c r="M258" s="21">
        <v>2339</v>
      </c>
      <c r="N258" s="21">
        <v>5.6</v>
      </c>
      <c r="O258" s="21">
        <v>4.5999999999999996</v>
      </c>
      <c r="P258" s="22">
        <v>6.6</v>
      </c>
    </row>
    <row r="259" spans="1:16">
      <c r="A259" s="6" t="s">
        <v>720</v>
      </c>
      <c r="B259" s="55" t="s">
        <v>721</v>
      </c>
      <c r="C259" s="44">
        <v>30055</v>
      </c>
      <c r="D259" s="21">
        <v>583.70000000000005</v>
      </c>
      <c r="E259" s="21">
        <v>445.8</v>
      </c>
      <c r="F259" s="21">
        <v>735.9</v>
      </c>
      <c r="G259" s="21">
        <v>1.9</v>
      </c>
      <c r="H259" s="21">
        <v>1.5</v>
      </c>
      <c r="I259" s="22">
        <v>2.4</v>
      </c>
      <c r="J259" s="35">
        <v>33208</v>
      </c>
      <c r="K259" s="21">
        <v>1358</v>
      </c>
      <c r="L259" s="21">
        <v>1122.4000000000001</v>
      </c>
      <c r="M259" s="21">
        <v>1610.1</v>
      </c>
      <c r="N259" s="21">
        <v>4.0999999999999996</v>
      </c>
      <c r="O259" s="21">
        <v>3.4</v>
      </c>
      <c r="P259" s="22">
        <v>4.8</v>
      </c>
    </row>
    <row r="260" spans="1:16">
      <c r="A260" s="6" t="s">
        <v>312</v>
      </c>
      <c r="B260" s="55" t="s">
        <v>313</v>
      </c>
      <c r="C260" s="44">
        <v>36420</v>
      </c>
      <c r="D260" s="21">
        <v>1221.9000000000001</v>
      </c>
      <c r="E260" s="21">
        <v>928</v>
      </c>
      <c r="F260" s="21">
        <v>1537.6</v>
      </c>
      <c r="G260" s="21">
        <v>3.4</v>
      </c>
      <c r="H260" s="21">
        <v>2.5</v>
      </c>
      <c r="I260" s="22">
        <v>4.2</v>
      </c>
      <c r="J260" s="35">
        <v>40158</v>
      </c>
      <c r="K260" s="21">
        <v>2706.7</v>
      </c>
      <c r="L260" s="21">
        <v>2268.3000000000002</v>
      </c>
      <c r="M260" s="21">
        <v>3203.8</v>
      </c>
      <c r="N260" s="21">
        <v>6.7</v>
      </c>
      <c r="O260" s="21">
        <v>5.6</v>
      </c>
      <c r="P260" s="22">
        <v>8</v>
      </c>
    </row>
    <row r="261" spans="1:16">
      <c r="A261" s="6" t="s">
        <v>374</v>
      </c>
      <c r="B261" s="55" t="s">
        <v>375</v>
      </c>
      <c r="C261" s="44">
        <v>19322</v>
      </c>
      <c r="D261" s="21">
        <v>628.1</v>
      </c>
      <c r="E261" s="21">
        <v>466.6</v>
      </c>
      <c r="F261" s="21">
        <v>804.7</v>
      </c>
      <c r="G261" s="21">
        <v>3.3</v>
      </c>
      <c r="H261" s="21">
        <v>2.4</v>
      </c>
      <c r="I261" s="22">
        <v>4.2</v>
      </c>
      <c r="J261" s="35">
        <v>21299</v>
      </c>
      <c r="K261" s="21">
        <v>1341.6</v>
      </c>
      <c r="L261" s="21">
        <v>1077.5</v>
      </c>
      <c r="M261" s="21">
        <v>1653.8</v>
      </c>
      <c r="N261" s="21">
        <v>6.3</v>
      </c>
      <c r="O261" s="21">
        <v>5.0999999999999996</v>
      </c>
      <c r="P261" s="22">
        <v>7.8</v>
      </c>
    </row>
    <row r="262" spans="1:16">
      <c r="A262" s="6" t="s">
        <v>804</v>
      </c>
      <c r="B262" s="55" t="s">
        <v>805</v>
      </c>
      <c r="C262" s="44">
        <v>38875</v>
      </c>
      <c r="D262" s="21">
        <v>1067.0999999999999</v>
      </c>
      <c r="E262" s="21">
        <v>780.6</v>
      </c>
      <c r="F262" s="21">
        <v>1390.3</v>
      </c>
      <c r="G262" s="21">
        <v>2.7</v>
      </c>
      <c r="H262" s="21">
        <v>2</v>
      </c>
      <c r="I262" s="22">
        <v>3.6</v>
      </c>
      <c r="J262" s="35">
        <v>37164</v>
      </c>
      <c r="K262" s="21">
        <v>2084.4</v>
      </c>
      <c r="L262" s="21">
        <v>1658</v>
      </c>
      <c r="M262" s="21">
        <v>2582</v>
      </c>
      <c r="N262" s="21">
        <v>5.6</v>
      </c>
      <c r="O262" s="21">
        <v>4.5</v>
      </c>
      <c r="P262" s="22">
        <v>6.9</v>
      </c>
    </row>
    <row r="263" spans="1:16">
      <c r="A263" s="6" t="s">
        <v>744</v>
      </c>
      <c r="B263" s="55" t="s">
        <v>745</v>
      </c>
      <c r="C263" s="44">
        <v>49571</v>
      </c>
      <c r="D263" s="21">
        <v>960.1</v>
      </c>
      <c r="E263" s="21">
        <v>733.2</v>
      </c>
      <c r="F263" s="21">
        <v>1209.4000000000001</v>
      </c>
      <c r="G263" s="21">
        <v>1.9</v>
      </c>
      <c r="H263" s="21">
        <v>1.5</v>
      </c>
      <c r="I263" s="22">
        <v>2.4</v>
      </c>
      <c r="J263" s="35">
        <v>54985</v>
      </c>
      <c r="K263" s="21">
        <v>2257.5</v>
      </c>
      <c r="L263" s="21">
        <v>1868.5</v>
      </c>
      <c r="M263" s="21">
        <v>2663.8</v>
      </c>
      <c r="N263" s="21">
        <v>4.0999999999999996</v>
      </c>
      <c r="O263" s="21">
        <v>3.4</v>
      </c>
      <c r="P263" s="22">
        <v>4.8</v>
      </c>
    </row>
    <row r="264" spans="1:16">
      <c r="A264" s="6" t="s">
        <v>806</v>
      </c>
      <c r="B264" s="55" t="s">
        <v>807</v>
      </c>
      <c r="C264" s="44">
        <v>26875</v>
      </c>
      <c r="D264" s="21">
        <v>439.6</v>
      </c>
      <c r="E264" s="21">
        <v>331.5</v>
      </c>
      <c r="F264" s="21">
        <v>562.5</v>
      </c>
      <c r="G264" s="21">
        <v>1.6</v>
      </c>
      <c r="H264" s="21">
        <v>1.2</v>
      </c>
      <c r="I264" s="22">
        <v>2.1</v>
      </c>
      <c r="J264" s="35">
        <v>29952</v>
      </c>
      <c r="K264" s="21">
        <v>1047.7</v>
      </c>
      <c r="L264" s="21">
        <v>846.8</v>
      </c>
      <c r="M264" s="21">
        <v>1259.7</v>
      </c>
      <c r="N264" s="21">
        <v>3.5</v>
      </c>
      <c r="O264" s="21">
        <v>2.8</v>
      </c>
      <c r="P264" s="22">
        <v>4.2</v>
      </c>
    </row>
    <row r="265" spans="1:16">
      <c r="A265" s="49" t="s">
        <v>870</v>
      </c>
      <c r="B265" s="54" t="s">
        <v>871</v>
      </c>
      <c r="C265" s="44">
        <v>22393</v>
      </c>
      <c r="D265" s="21">
        <v>338.9</v>
      </c>
      <c r="E265" s="21">
        <v>248.3</v>
      </c>
      <c r="F265" s="21">
        <v>448.1</v>
      </c>
      <c r="G265" s="21">
        <v>1.5</v>
      </c>
      <c r="H265" s="21">
        <v>1.1000000000000001</v>
      </c>
      <c r="I265" s="22">
        <v>2</v>
      </c>
      <c r="J265" s="35">
        <v>24502</v>
      </c>
      <c r="K265" s="21">
        <v>758.7</v>
      </c>
      <c r="L265" s="21">
        <v>583.4</v>
      </c>
      <c r="M265" s="21">
        <v>954.1</v>
      </c>
      <c r="N265" s="21">
        <v>3.1</v>
      </c>
      <c r="O265" s="21">
        <v>2.4</v>
      </c>
      <c r="P265" s="22">
        <v>3.9</v>
      </c>
    </row>
    <row r="266" spans="1:16">
      <c r="A266" s="6" t="s">
        <v>830</v>
      </c>
      <c r="B266" s="55" t="s">
        <v>831</v>
      </c>
      <c r="C266" s="44">
        <v>32328</v>
      </c>
      <c r="D266" s="21">
        <v>464.1</v>
      </c>
      <c r="E266" s="21">
        <v>339.9</v>
      </c>
      <c r="F266" s="21">
        <v>615.9</v>
      </c>
      <c r="G266" s="21">
        <v>1.4</v>
      </c>
      <c r="H266" s="21">
        <v>1.1000000000000001</v>
      </c>
      <c r="I266" s="22">
        <v>1.9</v>
      </c>
      <c r="J266" s="35">
        <v>35129</v>
      </c>
      <c r="K266" s="21">
        <v>1072.4000000000001</v>
      </c>
      <c r="L266" s="21">
        <v>831.1</v>
      </c>
      <c r="M266" s="21">
        <v>1343.1</v>
      </c>
      <c r="N266" s="21">
        <v>3.1</v>
      </c>
      <c r="O266" s="21">
        <v>2.4</v>
      </c>
      <c r="P266" s="22">
        <v>3.8</v>
      </c>
    </row>
    <row r="267" spans="1:16">
      <c r="A267" s="6" t="s">
        <v>364</v>
      </c>
      <c r="B267" s="55" t="s">
        <v>365</v>
      </c>
      <c r="C267" s="44">
        <v>79399</v>
      </c>
      <c r="D267" s="21">
        <v>2556.1</v>
      </c>
      <c r="E267" s="21">
        <v>1934.7</v>
      </c>
      <c r="F267" s="21">
        <v>3245.6</v>
      </c>
      <c r="G267" s="21">
        <v>3.2</v>
      </c>
      <c r="H267" s="21">
        <v>2.4</v>
      </c>
      <c r="I267" s="22">
        <v>4.0999999999999996</v>
      </c>
      <c r="J267" s="35">
        <v>85395</v>
      </c>
      <c r="K267" s="21">
        <v>5603.2</v>
      </c>
      <c r="L267" s="21">
        <v>4689.7</v>
      </c>
      <c r="M267" s="21">
        <v>6612.3</v>
      </c>
      <c r="N267" s="21">
        <v>6.6</v>
      </c>
      <c r="O267" s="21">
        <v>5.5</v>
      </c>
      <c r="P267" s="22">
        <v>7.7</v>
      </c>
    </row>
    <row r="268" spans="1:16">
      <c r="A268" s="6" t="s">
        <v>322</v>
      </c>
      <c r="B268" s="55" t="s">
        <v>323</v>
      </c>
      <c r="C268" s="44">
        <v>57821</v>
      </c>
      <c r="D268" s="21">
        <v>2059.3000000000002</v>
      </c>
      <c r="E268" s="21">
        <v>1519.3</v>
      </c>
      <c r="F268" s="21">
        <v>2680.4</v>
      </c>
      <c r="G268" s="21">
        <v>3.6</v>
      </c>
      <c r="H268" s="21">
        <v>2.6</v>
      </c>
      <c r="I268" s="22">
        <v>4.5999999999999996</v>
      </c>
      <c r="J268" s="35">
        <v>62595</v>
      </c>
      <c r="K268" s="21">
        <v>4553.5</v>
      </c>
      <c r="L268" s="21">
        <v>3713.2</v>
      </c>
      <c r="M268" s="21">
        <v>5418.9</v>
      </c>
      <c r="N268" s="21">
        <v>7.3</v>
      </c>
      <c r="O268" s="21">
        <v>5.9</v>
      </c>
      <c r="P268" s="22">
        <v>8.6999999999999993</v>
      </c>
    </row>
    <row r="269" spans="1:16">
      <c r="A269" s="6" t="s">
        <v>766</v>
      </c>
      <c r="B269" s="55" t="s">
        <v>767</v>
      </c>
      <c r="C269" s="44">
        <v>45196</v>
      </c>
      <c r="D269" s="21">
        <v>1197.0999999999999</v>
      </c>
      <c r="E269" s="21">
        <v>882.8</v>
      </c>
      <c r="F269" s="21">
        <v>1541</v>
      </c>
      <c r="G269" s="21">
        <v>2.6</v>
      </c>
      <c r="H269" s="21">
        <v>2</v>
      </c>
      <c r="I269" s="22">
        <v>3.4</v>
      </c>
      <c r="J269" s="35">
        <v>50850</v>
      </c>
      <c r="K269" s="21">
        <v>2719.6</v>
      </c>
      <c r="L269" s="21">
        <v>2181.1</v>
      </c>
      <c r="M269" s="21">
        <v>3332.2</v>
      </c>
      <c r="N269" s="21">
        <v>5.3</v>
      </c>
      <c r="O269" s="21">
        <v>4.3</v>
      </c>
      <c r="P269" s="22">
        <v>6.6</v>
      </c>
    </row>
    <row r="270" spans="1:16">
      <c r="A270" s="6" t="s">
        <v>858</v>
      </c>
      <c r="B270" s="55" t="s">
        <v>859</v>
      </c>
      <c r="C270" s="44">
        <v>47882</v>
      </c>
      <c r="D270" s="21">
        <v>841.2</v>
      </c>
      <c r="E270" s="21">
        <v>633.5</v>
      </c>
      <c r="F270" s="21">
        <v>1068.5999999999999</v>
      </c>
      <c r="G270" s="21">
        <v>1.8</v>
      </c>
      <c r="H270" s="21">
        <v>1.3</v>
      </c>
      <c r="I270" s="22">
        <v>2.2000000000000002</v>
      </c>
      <c r="J270" s="35">
        <v>55660</v>
      </c>
      <c r="K270" s="21">
        <v>2075.5</v>
      </c>
      <c r="L270" s="21">
        <v>1699.7</v>
      </c>
      <c r="M270" s="21">
        <v>2496.4</v>
      </c>
      <c r="N270" s="21">
        <v>3.7</v>
      </c>
      <c r="O270" s="21">
        <v>3.1</v>
      </c>
      <c r="P270" s="22">
        <v>4.5</v>
      </c>
    </row>
    <row r="271" spans="1:16">
      <c r="A271" s="6" t="s">
        <v>646</v>
      </c>
      <c r="B271" s="55" t="s">
        <v>647</v>
      </c>
      <c r="C271" s="44">
        <v>48697</v>
      </c>
      <c r="D271" s="21">
        <v>1129.2</v>
      </c>
      <c r="E271" s="21">
        <v>870.1</v>
      </c>
      <c r="F271" s="21">
        <v>1416.6</v>
      </c>
      <c r="G271" s="21">
        <v>2.2999999999999998</v>
      </c>
      <c r="H271" s="21">
        <v>1.8</v>
      </c>
      <c r="I271" s="22">
        <v>2.9</v>
      </c>
      <c r="J271" s="35">
        <v>52608</v>
      </c>
      <c r="K271" s="21">
        <v>2513.5</v>
      </c>
      <c r="L271" s="21">
        <v>2073.1</v>
      </c>
      <c r="M271" s="21">
        <v>2982.6</v>
      </c>
      <c r="N271" s="21">
        <v>4.8</v>
      </c>
      <c r="O271" s="21">
        <v>3.9</v>
      </c>
      <c r="P271" s="22">
        <v>5.7</v>
      </c>
    </row>
    <row r="272" spans="1:16">
      <c r="A272" s="6" t="s">
        <v>784</v>
      </c>
      <c r="B272" s="55" t="s">
        <v>785</v>
      </c>
      <c r="C272" s="44">
        <v>32175</v>
      </c>
      <c r="D272" s="21">
        <v>525.20000000000005</v>
      </c>
      <c r="E272" s="21">
        <v>396.4</v>
      </c>
      <c r="F272" s="21">
        <v>674.1</v>
      </c>
      <c r="G272" s="21">
        <v>1.6</v>
      </c>
      <c r="H272" s="21">
        <v>1.2</v>
      </c>
      <c r="I272" s="22">
        <v>2.1</v>
      </c>
      <c r="J272" s="35">
        <v>35139</v>
      </c>
      <c r="K272" s="21">
        <v>1219.2</v>
      </c>
      <c r="L272" s="21">
        <v>981.4</v>
      </c>
      <c r="M272" s="21">
        <v>1474.9</v>
      </c>
      <c r="N272" s="21">
        <v>3.5</v>
      </c>
      <c r="O272" s="21">
        <v>2.8</v>
      </c>
      <c r="P272" s="22">
        <v>4.2</v>
      </c>
    </row>
    <row r="273" spans="1:16">
      <c r="A273" s="6" t="s">
        <v>848</v>
      </c>
      <c r="B273" s="55" t="s">
        <v>849</v>
      </c>
      <c r="C273" s="44">
        <v>18982</v>
      </c>
      <c r="D273" s="21">
        <v>350.6</v>
      </c>
      <c r="E273" s="21">
        <v>260.10000000000002</v>
      </c>
      <c r="F273" s="21">
        <v>447.9</v>
      </c>
      <c r="G273" s="21">
        <v>1.8</v>
      </c>
      <c r="H273" s="21">
        <v>1.4</v>
      </c>
      <c r="I273" s="22">
        <v>2.4</v>
      </c>
      <c r="J273" s="35">
        <v>20287</v>
      </c>
      <c r="K273" s="21">
        <v>837.9</v>
      </c>
      <c r="L273" s="21">
        <v>687.3</v>
      </c>
      <c r="M273" s="21">
        <v>1001.8</v>
      </c>
      <c r="N273" s="21">
        <v>4.0999999999999996</v>
      </c>
      <c r="O273" s="21">
        <v>3.4</v>
      </c>
      <c r="P273" s="22">
        <v>4.9000000000000004</v>
      </c>
    </row>
    <row r="274" spans="1:16">
      <c r="A274" s="6" t="s">
        <v>814</v>
      </c>
      <c r="B274" s="55" t="s">
        <v>815</v>
      </c>
      <c r="C274" s="44">
        <v>31178</v>
      </c>
      <c r="D274" s="21">
        <v>414.1</v>
      </c>
      <c r="E274" s="21">
        <v>297.5</v>
      </c>
      <c r="F274" s="21">
        <v>559</v>
      </c>
      <c r="G274" s="21">
        <v>1.3</v>
      </c>
      <c r="H274" s="21">
        <v>1</v>
      </c>
      <c r="I274" s="22">
        <v>1.8</v>
      </c>
      <c r="J274" s="35">
        <v>35319</v>
      </c>
      <c r="K274" s="21">
        <v>1026.4000000000001</v>
      </c>
      <c r="L274" s="21">
        <v>777.1</v>
      </c>
      <c r="M274" s="21">
        <v>1309</v>
      </c>
      <c r="N274" s="21">
        <v>2.9</v>
      </c>
      <c r="O274" s="21">
        <v>2.2000000000000002</v>
      </c>
      <c r="P274" s="22">
        <v>3.7</v>
      </c>
    </row>
    <row r="275" spans="1:16">
      <c r="A275" s="6" t="s">
        <v>626</v>
      </c>
      <c r="B275" s="55" t="s">
        <v>627</v>
      </c>
      <c r="C275" s="44">
        <v>42694</v>
      </c>
      <c r="D275" s="21">
        <v>825.8</v>
      </c>
      <c r="E275" s="21">
        <v>629.20000000000005</v>
      </c>
      <c r="F275" s="21">
        <v>1047.0999999999999</v>
      </c>
      <c r="G275" s="21">
        <v>1.9</v>
      </c>
      <c r="H275" s="21">
        <v>1.5</v>
      </c>
      <c r="I275" s="22">
        <v>2.5</v>
      </c>
      <c r="J275" s="35">
        <v>48747</v>
      </c>
      <c r="K275" s="21">
        <v>1950.7</v>
      </c>
      <c r="L275" s="21">
        <v>1600</v>
      </c>
      <c r="M275" s="21">
        <v>2322.9</v>
      </c>
      <c r="N275" s="21">
        <v>4</v>
      </c>
      <c r="O275" s="21">
        <v>3.3</v>
      </c>
      <c r="P275" s="22">
        <v>4.8</v>
      </c>
    </row>
    <row r="276" spans="1:16">
      <c r="A276" s="6" t="s">
        <v>746</v>
      </c>
      <c r="B276" s="55" t="s">
        <v>747</v>
      </c>
      <c r="C276" s="44">
        <v>23735</v>
      </c>
      <c r="D276" s="21">
        <v>463.5</v>
      </c>
      <c r="E276" s="21">
        <v>351.8</v>
      </c>
      <c r="F276" s="21">
        <v>591</v>
      </c>
      <c r="G276" s="21">
        <v>2</v>
      </c>
      <c r="H276" s="21">
        <v>1.5</v>
      </c>
      <c r="I276" s="22">
        <v>2.5</v>
      </c>
      <c r="J276" s="35">
        <v>25679</v>
      </c>
      <c r="K276" s="21">
        <v>1032.5</v>
      </c>
      <c r="L276" s="21">
        <v>851.2</v>
      </c>
      <c r="M276" s="21">
        <v>1229.0999999999999</v>
      </c>
      <c r="N276" s="21">
        <v>4</v>
      </c>
      <c r="O276" s="21">
        <v>3.3</v>
      </c>
      <c r="P276" s="22">
        <v>4.8</v>
      </c>
    </row>
    <row r="277" spans="1:16">
      <c r="A277" s="6" t="s">
        <v>772</v>
      </c>
      <c r="B277" s="55" t="s">
        <v>773</v>
      </c>
      <c r="C277" s="44">
        <v>38310</v>
      </c>
      <c r="D277" s="21">
        <v>613.9</v>
      </c>
      <c r="E277" s="21">
        <v>460.8</v>
      </c>
      <c r="F277" s="21">
        <v>795.9</v>
      </c>
      <c r="G277" s="21">
        <v>1.6</v>
      </c>
      <c r="H277" s="21">
        <v>1.2</v>
      </c>
      <c r="I277" s="22">
        <v>2.1</v>
      </c>
      <c r="J277" s="35">
        <v>41082</v>
      </c>
      <c r="K277" s="21">
        <v>1403.8</v>
      </c>
      <c r="L277" s="21">
        <v>1123</v>
      </c>
      <c r="M277" s="21">
        <v>1710.8</v>
      </c>
      <c r="N277" s="21">
        <v>3.4</v>
      </c>
      <c r="O277" s="21">
        <v>2.7</v>
      </c>
      <c r="P277" s="22">
        <v>4.2</v>
      </c>
    </row>
    <row r="278" spans="1:16">
      <c r="A278" s="6" t="s">
        <v>480</v>
      </c>
      <c r="B278" s="55" t="s">
        <v>481</v>
      </c>
      <c r="C278" s="44">
        <v>16202</v>
      </c>
      <c r="D278" s="21">
        <v>416.2</v>
      </c>
      <c r="E278" s="21">
        <v>312.7</v>
      </c>
      <c r="F278" s="21">
        <v>537.20000000000005</v>
      </c>
      <c r="G278" s="21">
        <v>2.6</v>
      </c>
      <c r="H278" s="21">
        <v>1.9</v>
      </c>
      <c r="I278" s="22">
        <v>3.3</v>
      </c>
      <c r="J278" s="35">
        <v>18287</v>
      </c>
      <c r="K278" s="21">
        <v>955.2</v>
      </c>
      <c r="L278" s="21">
        <v>778.1</v>
      </c>
      <c r="M278" s="21">
        <v>1165.3</v>
      </c>
      <c r="N278" s="21">
        <v>5.2</v>
      </c>
      <c r="O278" s="21">
        <v>4.3</v>
      </c>
      <c r="P278" s="22">
        <v>6.4</v>
      </c>
    </row>
    <row r="279" spans="1:16">
      <c r="A279" s="6" t="s">
        <v>482</v>
      </c>
      <c r="B279" s="55" t="s">
        <v>483</v>
      </c>
      <c r="C279" s="44">
        <v>28238</v>
      </c>
      <c r="D279" s="21">
        <v>678.3</v>
      </c>
      <c r="E279" s="21">
        <v>522</v>
      </c>
      <c r="F279" s="21">
        <v>857.6</v>
      </c>
      <c r="G279" s="21">
        <v>2.4</v>
      </c>
      <c r="H279" s="21">
        <v>1.8</v>
      </c>
      <c r="I279" s="22">
        <v>3</v>
      </c>
      <c r="J279" s="35">
        <v>31473</v>
      </c>
      <c r="K279" s="21">
        <v>1494.5</v>
      </c>
      <c r="L279" s="21">
        <v>1257.5</v>
      </c>
      <c r="M279" s="21">
        <v>1755.9</v>
      </c>
      <c r="N279" s="21">
        <v>4.7</v>
      </c>
      <c r="O279" s="21">
        <v>4</v>
      </c>
      <c r="P279" s="22">
        <v>5.6</v>
      </c>
    </row>
    <row r="280" spans="1:16">
      <c r="A280" s="6" t="s">
        <v>484</v>
      </c>
      <c r="B280" s="55" t="s">
        <v>485</v>
      </c>
      <c r="C280" s="44">
        <v>25592</v>
      </c>
      <c r="D280" s="21">
        <v>711.9</v>
      </c>
      <c r="E280" s="21">
        <v>549.9</v>
      </c>
      <c r="F280" s="21">
        <v>898.6</v>
      </c>
      <c r="G280" s="21">
        <v>2.8</v>
      </c>
      <c r="H280" s="21">
        <v>2.1</v>
      </c>
      <c r="I280" s="22">
        <v>3.5</v>
      </c>
      <c r="J280" s="35">
        <v>27562</v>
      </c>
      <c r="K280" s="21">
        <v>1513.6</v>
      </c>
      <c r="L280" s="21">
        <v>1281.9000000000001</v>
      </c>
      <c r="M280" s="21">
        <v>1771.4</v>
      </c>
      <c r="N280" s="21">
        <v>5.5</v>
      </c>
      <c r="O280" s="21">
        <v>4.7</v>
      </c>
      <c r="P280" s="22">
        <v>6.4</v>
      </c>
    </row>
    <row r="281" spans="1:16">
      <c r="A281" s="6" t="s">
        <v>674</v>
      </c>
      <c r="B281" s="55" t="s">
        <v>675</v>
      </c>
      <c r="C281" s="44">
        <v>91554</v>
      </c>
      <c r="D281" s="21">
        <v>2011</v>
      </c>
      <c r="E281" s="21">
        <v>1551.1</v>
      </c>
      <c r="F281" s="21">
        <v>2524.6</v>
      </c>
      <c r="G281" s="21">
        <v>2.2000000000000002</v>
      </c>
      <c r="H281" s="21">
        <v>1.7</v>
      </c>
      <c r="I281" s="22">
        <v>2.8</v>
      </c>
      <c r="J281" s="35">
        <v>97620</v>
      </c>
      <c r="K281" s="21">
        <v>4398</v>
      </c>
      <c r="L281" s="21">
        <v>3677.7</v>
      </c>
      <c r="M281" s="21">
        <v>5160.8</v>
      </c>
      <c r="N281" s="21">
        <v>4.5</v>
      </c>
      <c r="O281" s="21">
        <v>3.8</v>
      </c>
      <c r="P281" s="22">
        <v>5.3</v>
      </c>
    </row>
    <row r="282" spans="1:16">
      <c r="A282" s="6" t="s">
        <v>712</v>
      </c>
      <c r="B282" s="55" t="s">
        <v>713</v>
      </c>
      <c r="C282" s="44">
        <v>27626</v>
      </c>
      <c r="D282" s="21">
        <v>436.7</v>
      </c>
      <c r="E282" s="21">
        <v>322.89999999999998</v>
      </c>
      <c r="F282" s="21">
        <v>577.5</v>
      </c>
      <c r="G282" s="21">
        <v>1.6</v>
      </c>
      <c r="H282" s="21">
        <v>1.2</v>
      </c>
      <c r="I282" s="22">
        <v>2.1</v>
      </c>
      <c r="J282" s="35">
        <v>31054</v>
      </c>
      <c r="K282" s="21">
        <v>1012.3</v>
      </c>
      <c r="L282" s="21">
        <v>788.4</v>
      </c>
      <c r="M282" s="21">
        <v>1258.8</v>
      </c>
      <c r="N282" s="21">
        <v>3.3</v>
      </c>
      <c r="O282" s="21">
        <v>2.5</v>
      </c>
      <c r="P282" s="22">
        <v>4.0999999999999996</v>
      </c>
    </row>
    <row r="283" spans="1:16">
      <c r="A283" s="6" t="s">
        <v>536</v>
      </c>
      <c r="B283" s="55" t="s">
        <v>537</v>
      </c>
      <c r="C283" s="44">
        <v>41127</v>
      </c>
      <c r="D283" s="21">
        <v>1015.7</v>
      </c>
      <c r="E283" s="21">
        <v>774.2</v>
      </c>
      <c r="F283" s="21">
        <v>1283.5999999999999</v>
      </c>
      <c r="G283" s="21">
        <v>2.5</v>
      </c>
      <c r="H283" s="21">
        <v>1.9</v>
      </c>
      <c r="I283" s="22">
        <v>3.1</v>
      </c>
      <c r="J283" s="35">
        <v>44780</v>
      </c>
      <c r="K283" s="21">
        <v>2246.4</v>
      </c>
      <c r="L283" s="21">
        <v>1862.6</v>
      </c>
      <c r="M283" s="21">
        <v>2684.4</v>
      </c>
      <c r="N283" s="21">
        <v>5</v>
      </c>
      <c r="O283" s="21">
        <v>4.2</v>
      </c>
      <c r="P283" s="22">
        <v>6</v>
      </c>
    </row>
    <row r="284" spans="1:16">
      <c r="A284" s="6" t="s">
        <v>786</v>
      </c>
      <c r="B284" s="55" t="s">
        <v>787</v>
      </c>
      <c r="C284" s="44">
        <v>36563</v>
      </c>
      <c r="D284" s="21">
        <v>750.1</v>
      </c>
      <c r="E284" s="21">
        <v>562.1</v>
      </c>
      <c r="F284" s="21">
        <v>957.5</v>
      </c>
      <c r="G284" s="21">
        <v>2.1</v>
      </c>
      <c r="H284" s="21">
        <v>1.5</v>
      </c>
      <c r="I284" s="22">
        <v>2.6</v>
      </c>
      <c r="J284" s="35">
        <v>41051</v>
      </c>
      <c r="K284" s="21">
        <v>1732.1</v>
      </c>
      <c r="L284" s="21">
        <v>1430.6</v>
      </c>
      <c r="M284" s="21">
        <v>2078.6</v>
      </c>
      <c r="N284" s="21">
        <v>4.2</v>
      </c>
      <c r="O284" s="21">
        <v>3.5</v>
      </c>
      <c r="P284" s="22">
        <v>5.0999999999999996</v>
      </c>
    </row>
    <row r="285" spans="1:16">
      <c r="A285" s="6" t="s">
        <v>520</v>
      </c>
      <c r="B285" s="55" t="s">
        <v>521</v>
      </c>
      <c r="C285" s="44">
        <v>60481</v>
      </c>
      <c r="D285" s="21">
        <v>1443.2</v>
      </c>
      <c r="E285" s="21">
        <v>1105.5999999999999</v>
      </c>
      <c r="F285" s="21">
        <v>1800.7</v>
      </c>
      <c r="G285" s="21">
        <v>2.4</v>
      </c>
      <c r="H285" s="21">
        <v>1.8</v>
      </c>
      <c r="I285" s="22">
        <v>3</v>
      </c>
      <c r="J285" s="35">
        <v>65635</v>
      </c>
      <c r="K285" s="21">
        <v>3236.5</v>
      </c>
      <c r="L285" s="21">
        <v>2722.8</v>
      </c>
      <c r="M285" s="21">
        <v>3792.6</v>
      </c>
      <c r="N285" s="21">
        <v>4.9000000000000004</v>
      </c>
      <c r="O285" s="21">
        <v>4.0999999999999996</v>
      </c>
      <c r="P285" s="22">
        <v>5.8</v>
      </c>
    </row>
    <row r="286" spans="1:16">
      <c r="A286" s="6" t="s">
        <v>412</v>
      </c>
      <c r="B286" s="55" t="s">
        <v>413</v>
      </c>
      <c r="C286" s="44">
        <v>75503</v>
      </c>
      <c r="D286" s="21">
        <v>2322.3000000000002</v>
      </c>
      <c r="E286" s="21">
        <v>1752.7</v>
      </c>
      <c r="F286" s="21">
        <v>2956.3</v>
      </c>
      <c r="G286" s="21">
        <v>3.1</v>
      </c>
      <c r="H286" s="21">
        <v>2.2999999999999998</v>
      </c>
      <c r="I286" s="22">
        <v>3.9</v>
      </c>
      <c r="J286" s="35">
        <v>80254</v>
      </c>
      <c r="K286" s="21">
        <v>5033.3999999999996</v>
      </c>
      <c r="L286" s="21">
        <v>4216.5</v>
      </c>
      <c r="M286" s="21">
        <v>5910.8</v>
      </c>
      <c r="N286" s="21">
        <v>6.3</v>
      </c>
      <c r="O286" s="21">
        <v>5.3</v>
      </c>
      <c r="P286" s="22">
        <v>7.4</v>
      </c>
    </row>
    <row r="287" spans="1:16">
      <c r="A287" s="6" t="s">
        <v>628</v>
      </c>
      <c r="B287" s="55" t="s">
        <v>629</v>
      </c>
      <c r="C287" s="44">
        <v>123733</v>
      </c>
      <c r="D287" s="21">
        <v>2496.6</v>
      </c>
      <c r="E287" s="21">
        <v>1913.9</v>
      </c>
      <c r="F287" s="21">
        <v>3142.9</v>
      </c>
      <c r="G287" s="21">
        <v>2</v>
      </c>
      <c r="H287" s="21">
        <v>1.5</v>
      </c>
      <c r="I287" s="22">
        <v>2.5</v>
      </c>
      <c r="J287" s="35">
        <v>136930</v>
      </c>
      <c r="K287" s="21">
        <v>5728.9</v>
      </c>
      <c r="L287" s="21">
        <v>4762</v>
      </c>
      <c r="M287" s="21">
        <v>6770.4</v>
      </c>
      <c r="N287" s="21">
        <v>4.2</v>
      </c>
      <c r="O287" s="21">
        <v>3.5</v>
      </c>
      <c r="P287" s="22">
        <v>4.9000000000000004</v>
      </c>
    </row>
    <row r="288" spans="1:16">
      <c r="A288" s="6" t="s">
        <v>796</v>
      </c>
      <c r="B288" s="55" t="s">
        <v>797</v>
      </c>
      <c r="C288" s="44">
        <v>30027</v>
      </c>
      <c r="D288" s="21">
        <v>426.3</v>
      </c>
      <c r="E288" s="21">
        <v>318.60000000000002</v>
      </c>
      <c r="F288" s="21">
        <v>555.1</v>
      </c>
      <c r="G288" s="21">
        <v>1.4</v>
      </c>
      <c r="H288" s="21">
        <v>1.1000000000000001</v>
      </c>
      <c r="I288" s="22">
        <v>1.8</v>
      </c>
      <c r="J288" s="35">
        <v>33582</v>
      </c>
      <c r="K288" s="21">
        <v>1015.3</v>
      </c>
      <c r="L288" s="21">
        <v>799.2</v>
      </c>
      <c r="M288" s="21">
        <v>1253.5</v>
      </c>
      <c r="N288" s="21">
        <v>3</v>
      </c>
      <c r="O288" s="21">
        <v>2.4</v>
      </c>
      <c r="P288" s="22">
        <v>3.7</v>
      </c>
    </row>
    <row r="289" spans="1:16">
      <c r="A289" s="6" t="s">
        <v>860</v>
      </c>
      <c r="B289" s="55" t="s">
        <v>861</v>
      </c>
      <c r="C289" s="44">
        <v>35171</v>
      </c>
      <c r="D289" s="21">
        <v>483.7</v>
      </c>
      <c r="E289" s="21">
        <v>350.4</v>
      </c>
      <c r="F289" s="21">
        <v>645.29999999999995</v>
      </c>
      <c r="G289" s="21">
        <v>1.4</v>
      </c>
      <c r="H289" s="21">
        <v>1</v>
      </c>
      <c r="I289" s="22">
        <v>1.8</v>
      </c>
      <c r="J289" s="35">
        <v>38723</v>
      </c>
      <c r="K289" s="21">
        <v>1145.4000000000001</v>
      </c>
      <c r="L289" s="21">
        <v>877.1</v>
      </c>
      <c r="M289" s="21">
        <v>1441.8</v>
      </c>
      <c r="N289" s="21">
        <v>3</v>
      </c>
      <c r="O289" s="21">
        <v>2.2999999999999998</v>
      </c>
      <c r="P289" s="22">
        <v>3.7</v>
      </c>
    </row>
    <row r="290" spans="1:16">
      <c r="A290" s="6" t="s">
        <v>328</v>
      </c>
      <c r="B290" s="55" t="s">
        <v>329</v>
      </c>
      <c r="C290" s="44">
        <v>75390</v>
      </c>
      <c r="D290" s="21">
        <v>2324.4</v>
      </c>
      <c r="E290" s="21">
        <v>1774.2</v>
      </c>
      <c r="F290" s="21">
        <v>2943.6</v>
      </c>
      <c r="G290" s="21">
        <v>3.1</v>
      </c>
      <c r="H290" s="21">
        <v>2.4</v>
      </c>
      <c r="I290" s="22">
        <v>3.9</v>
      </c>
      <c r="J290" s="35">
        <v>85104</v>
      </c>
      <c r="K290" s="21">
        <v>5433.4</v>
      </c>
      <c r="L290" s="21">
        <v>4563.5</v>
      </c>
      <c r="M290" s="21">
        <v>6371.1</v>
      </c>
      <c r="N290" s="21">
        <v>6.4</v>
      </c>
      <c r="O290" s="21">
        <v>5.4</v>
      </c>
      <c r="P290" s="22">
        <v>7.5</v>
      </c>
    </row>
    <row r="291" spans="1:16">
      <c r="A291" s="6" t="s">
        <v>862</v>
      </c>
      <c r="B291" s="55" t="s">
        <v>863</v>
      </c>
      <c r="C291" s="44">
        <v>21942</v>
      </c>
      <c r="D291" s="21">
        <v>305.2</v>
      </c>
      <c r="E291" s="21">
        <v>223.9</v>
      </c>
      <c r="F291" s="21">
        <v>400.6</v>
      </c>
      <c r="G291" s="21">
        <v>1.4</v>
      </c>
      <c r="H291" s="21">
        <v>1</v>
      </c>
      <c r="I291" s="22">
        <v>1.8</v>
      </c>
      <c r="J291" s="35">
        <v>23556</v>
      </c>
      <c r="K291" s="21">
        <v>729.6</v>
      </c>
      <c r="L291" s="21">
        <v>575.1</v>
      </c>
      <c r="M291" s="21">
        <v>896</v>
      </c>
      <c r="N291" s="21">
        <v>3.1</v>
      </c>
      <c r="O291" s="21">
        <v>2.4</v>
      </c>
      <c r="P291" s="22">
        <v>3.8</v>
      </c>
    </row>
    <row r="292" spans="1:16">
      <c r="A292" s="6" t="s">
        <v>864</v>
      </c>
      <c r="B292" s="55" t="s">
        <v>865</v>
      </c>
      <c r="C292" s="44">
        <v>39965</v>
      </c>
      <c r="D292" s="21">
        <v>506.1</v>
      </c>
      <c r="E292" s="21">
        <v>342.5</v>
      </c>
      <c r="F292" s="21">
        <v>714.3</v>
      </c>
      <c r="G292" s="21">
        <v>1.3</v>
      </c>
      <c r="H292" s="21">
        <v>0.9</v>
      </c>
      <c r="I292" s="22">
        <v>1.8</v>
      </c>
      <c r="J292" s="35">
        <v>42759</v>
      </c>
      <c r="K292" s="21">
        <v>1175.7</v>
      </c>
      <c r="L292" s="21">
        <v>843</v>
      </c>
      <c r="M292" s="21">
        <v>1578.3</v>
      </c>
      <c r="N292" s="21">
        <v>2.7</v>
      </c>
      <c r="O292" s="21">
        <v>2</v>
      </c>
      <c r="P292" s="22">
        <v>3.7</v>
      </c>
    </row>
    <row r="293" spans="1:16">
      <c r="A293" s="6" t="s">
        <v>414</v>
      </c>
      <c r="B293" s="55" t="s">
        <v>415</v>
      </c>
      <c r="C293" s="44">
        <v>53325</v>
      </c>
      <c r="D293" s="21">
        <v>1842.5</v>
      </c>
      <c r="E293" s="21">
        <v>1369.5</v>
      </c>
      <c r="F293" s="21">
        <v>2388.1999999999998</v>
      </c>
      <c r="G293" s="21">
        <v>3.5</v>
      </c>
      <c r="H293" s="21">
        <v>2.6</v>
      </c>
      <c r="I293" s="22">
        <v>4.5</v>
      </c>
      <c r="J293" s="35">
        <v>57834</v>
      </c>
      <c r="K293" s="21">
        <v>4020.6</v>
      </c>
      <c r="L293" s="21">
        <v>3271.2</v>
      </c>
      <c r="M293" s="21">
        <v>4818.6000000000004</v>
      </c>
      <c r="N293" s="21">
        <v>7</v>
      </c>
      <c r="O293" s="21">
        <v>5.7</v>
      </c>
      <c r="P293" s="22">
        <v>8.3000000000000007</v>
      </c>
    </row>
    <row r="294" spans="1:16">
      <c r="A294" s="6" t="s">
        <v>590</v>
      </c>
      <c r="B294" s="55" t="s">
        <v>591</v>
      </c>
      <c r="C294" s="44">
        <v>22205</v>
      </c>
      <c r="D294" s="21">
        <v>505.3</v>
      </c>
      <c r="E294" s="21">
        <v>388.8</v>
      </c>
      <c r="F294" s="21">
        <v>635.29999999999995</v>
      </c>
      <c r="G294" s="21">
        <v>2.2999999999999998</v>
      </c>
      <c r="H294" s="21">
        <v>1.8</v>
      </c>
      <c r="I294" s="22">
        <v>2.9</v>
      </c>
      <c r="J294" s="35">
        <v>23954</v>
      </c>
      <c r="K294" s="21">
        <v>1171.4000000000001</v>
      </c>
      <c r="L294" s="21">
        <v>987.5</v>
      </c>
      <c r="M294" s="21">
        <v>1361.9</v>
      </c>
      <c r="N294" s="21">
        <v>4.9000000000000004</v>
      </c>
      <c r="O294" s="21">
        <v>4.0999999999999996</v>
      </c>
      <c r="P294" s="22">
        <v>5.7</v>
      </c>
    </row>
    <row r="295" spans="1:16">
      <c r="A295" s="6" t="s">
        <v>486</v>
      </c>
      <c r="B295" s="55" t="s">
        <v>487</v>
      </c>
      <c r="C295" s="44">
        <v>26694</v>
      </c>
      <c r="D295" s="21">
        <v>637.70000000000005</v>
      </c>
      <c r="E295" s="21">
        <v>489.7</v>
      </c>
      <c r="F295" s="21">
        <v>803.2</v>
      </c>
      <c r="G295" s="21">
        <v>2.4</v>
      </c>
      <c r="H295" s="21">
        <v>1.8</v>
      </c>
      <c r="I295" s="22">
        <v>3</v>
      </c>
      <c r="J295" s="35">
        <v>30302</v>
      </c>
      <c r="K295" s="21">
        <v>1481.3</v>
      </c>
      <c r="L295" s="21">
        <v>1251.3</v>
      </c>
      <c r="M295" s="21">
        <v>1738.9</v>
      </c>
      <c r="N295" s="21">
        <v>4.9000000000000004</v>
      </c>
      <c r="O295" s="21">
        <v>4.0999999999999996</v>
      </c>
      <c r="P295" s="22">
        <v>5.7</v>
      </c>
    </row>
    <row r="296" spans="1:16">
      <c r="A296" s="6" t="s">
        <v>538</v>
      </c>
      <c r="B296" s="55" t="s">
        <v>539</v>
      </c>
      <c r="C296" s="44">
        <v>35062</v>
      </c>
      <c r="D296" s="21">
        <v>812.9</v>
      </c>
      <c r="E296" s="21">
        <v>621.29999999999995</v>
      </c>
      <c r="F296" s="21">
        <v>1020.3</v>
      </c>
      <c r="G296" s="21">
        <v>2.2999999999999998</v>
      </c>
      <c r="H296" s="21">
        <v>1.8</v>
      </c>
      <c r="I296" s="22">
        <v>2.9</v>
      </c>
      <c r="J296" s="35">
        <v>38411</v>
      </c>
      <c r="K296" s="21">
        <v>1875</v>
      </c>
      <c r="L296" s="21">
        <v>1571.6</v>
      </c>
      <c r="M296" s="21">
        <v>2209.3000000000002</v>
      </c>
      <c r="N296" s="21">
        <v>4.9000000000000004</v>
      </c>
      <c r="O296" s="21">
        <v>4.0999999999999996</v>
      </c>
      <c r="P296" s="22">
        <v>5.8</v>
      </c>
    </row>
    <row r="297" spans="1:16">
      <c r="A297" s="6" t="s">
        <v>430</v>
      </c>
      <c r="B297" s="55" t="s">
        <v>431</v>
      </c>
      <c r="C297" s="44">
        <v>31233</v>
      </c>
      <c r="D297" s="21">
        <v>812.5</v>
      </c>
      <c r="E297" s="21">
        <v>625.20000000000005</v>
      </c>
      <c r="F297" s="21">
        <v>1014.7</v>
      </c>
      <c r="G297" s="21">
        <v>2.6</v>
      </c>
      <c r="H297" s="21">
        <v>2</v>
      </c>
      <c r="I297" s="22">
        <v>3.2</v>
      </c>
      <c r="J297" s="35">
        <v>34660</v>
      </c>
      <c r="K297" s="21">
        <v>1867.8</v>
      </c>
      <c r="L297" s="21">
        <v>1577.4</v>
      </c>
      <c r="M297" s="21">
        <v>2172.6999999999998</v>
      </c>
      <c r="N297" s="21">
        <v>5.4</v>
      </c>
      <c r="O297" s="21">
        <v>4.5999999999999996</v>
      </c>
      <c r="P297" s="22">
        <v>6.3</v>
      </c>
    </row>
    <row r="298" spans="1:16">
      <c r="A298" s="6" t="s">
        <v>488</v>
      </c>
      <c r="B298" s="55" t="s">
        <v>489</v>
      </c>
      <c r="C298" s="44">
        <v>25957</v>
      </c>
      <c r="D298" s="21">
        <v>784.8</v>
      </c>
      <c r="E298" s="21">
        <v>600</v>
      </c>
      <c r="F298" s="21">
        <v>987.4</v>
      </c>
      <c r="G298" s="21">
        <v>3</v>
      </c>
      <c r="H298" s="21">
        <v>2.2999999999999998</v>
      </c>
      <c r="I298" s="22">
        <v>3.8</v>
      </c>
      <c r="J298" s="35">
        <v>28363</v>
      </c>
      <c r="K298" s="21">
        <v>1714.7</v>
      </c>
      <c r="L298" s="21">
        <v>1437.4</v>
      </c>
      <c r="M298" s="21">
        <v>2024.8</v>
      </c>
      <c r="N298" s="21">
        <v>6</v>
      </c>
      <c r="O298" s="21">
        <v>5.0999999999999996</v>
      </c>
      <c r="P298" s="22">
        <v>7.1</v>
      </c>
    </row>
    <row r="299" spans="1:16" ht="15.95" thickBot="1">
      <c r="A299" s="11" t="s">
        <v>748</v>
      </c>
      <c r="B299" s="68" t="s">
        <v>749</v>
      </c>
      <c r="C299" s="45">
        <v>41834</v>
      </c>
      <c r="D299" s="23">
        <v>707.7</v>
      </c>
      <c r="E299" s="23">
        <v>525.5</v>
      </c>
      <c r="F299" s="23">
        <v>921.2</v>
      </c>
      <c r="G299" s="23">
        <v>1.7</v>
      </c>
      <c r="H299" s="23">
        <v>1.3</v>
      </c>
      <c r="I299" s="24">
        <v>2.2000000000000002</v>
      </c>
      <c r="J299" s="36">
        <v>46811</v>
      </c>
      <c r="K299" s="23">
        <v>1687.1</v>
      </c>
      <c r="L299" s="23">
        <v>1357.8</v>
      </c>
      <c r="M299" s="23">
        <v>2052.4</v>
      </c>
      <c r="N299" s="23">
        <v>3.6</v>
      </c>
      <c r="O299" s="23">
        <v>2.9</v>
      </c>
      <c r="P299" s="24">
        <v>4.4000000000000004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10656F5-FCA7-4D34-8A62-23576BC09F61}">
  <dimension ref="A1:W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23" width="14.140625" style="20" customWidth="1"/>
    <col min="24" max="16384" width="8.7109375" style="2"/>
  </cols>
  <sheetData>
    <row r="1" spans="1:23">
      <c r="A1" s="102" t="s">
        <v>280</v>
      </c>
      <c r="B1" s="104" t="s">
        <v>281</v>
      </c>
      <c r="C1" s="101" t="s">
        <v>265</v>
      </c>
      <c r="D1" s="99"/>
      <c r="E1" s="99"/>
      <c r="F1" s="99"/>
      <c r="G1" s="99"/>
      <c r="H1" s="99"/>
      <c r="I1" s="100"/>
      <c r="J1" s="101" t="s">
        <v>266</v>
      </c>
      <c r="K1" s="99"/>
      <c r="L1" s="99"/>
      <c r="M1" s="99"/>
      <c r="N1" s="99"/>
      <c r="O1" s="99"/>
      <c r="P1" s="100"/>
      <c r="Q1" s="98" t="s">
        <v>267</v>
      </c>
      <c r="R1" s="99"/>
      <c r="S1" s="99"/>
      <c r="T1" s="99"/>
      <c r="U1" s="99"/>
      <c r="V1" s="99"/>
      <c r="W1" s="100"/>
    </row>
    <row r="2" spans="1:23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32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</row>
    <row r="3" spans="1:23" ht="15.95" thickBot="1">
      <c r="A3" s="29" t="s">
        <v>220</v>
      </c>
      <c r="B3" s="52" t="s">
        <v>220</v>
      </c>
      <c r="C3" s="42">
        <v>14632684</v>
      </c>
      <c r="D3" s="30">
        <v>357984.1</v>
      </c>
      <c r="E3" s="30">
        <v>263113.90000000002</v>
      </c>
      <c r="F3" s="30">
        <v>456893</v>
      </c>
      <c r="G3" s="30">
        <v>2.4</v>
      </c>
      <c r="H3" s="30">
        <v>1.8</v>
      </c>
      <c r="I3" s="31">
        <v>3.1</v>
      </c>
      <c r="J3" s="42">
        <v>5519950</v>
      </c>
      <c r="K3" s="30">
        <v>282295.5</v>
      </c>
      <c r="L3" s="30">
        <v>224128.8</v>
      </c>
      <c r="M3" s="30">
        <v>347423.5</v>
      </c>
      <c r="N3" s="30">
        <v>5.0999999999999996</v>
      </c>
      <c r="O3" s="30">
        <v>4.0999999999999996</v>
      </c>
      <c r="P3" s="31">
        <v>6.3</v>
      </c>
      <c r="Q3" s="33">
        <v>5461142</v>
      </c>
      <c r="R3" s="30">
        <v>364051.5</v>
      </c>
      <c r="S3" s="30">
        <v>292050.40000000002</v>
      </c>
      <c r="T3" s="30">
        <v>446669.2</v>
      </c>
      <c r="U3" s="30">
        <v>6.7</v>
      </c>
      <c r="V3" s="30">
        <v>5.3</v>
      </c>
      <c r="W3" s="31">
        <v>8.1999999999999993</v>
      </c>
    </row>
    <row r="4" spans="1:23">
      <c r="A4" s="7" t="s">
        <v>454</v>
      </c>
      <c r="B4" s="69" t="s">
        <v>455</v>
      </c>
      <c r="C4" s="43">
        <v>17732</v>
      </c>
      <c r="D4" s="27">
        <v>398.9</v>
      </c>
      <c r="E4" s="27">
        <v>290.60000000000002</v>
      </c>
      <c r="F4" s="27">
        <v>511.5</v>
      </c>
      <c r="G4" s="27">
        <v>2.2000000000000002</v>
      </c>
      <c r="H4" s="27">
        <v>1.6</v>
      </c>
      <c r="I4" s="28">
        <v>2.9</v>
      </c>
      <c r="J4" s="43">
        <v>7130</v>
      </c>
      <c r="K4" s="27">
        <v>341.5</v>
      </c>
      <c r="L4" s="27">
        <v>266.3</v>
      </c>
      <c r="M4" s="27">
        <v>428.4</v>
      </c>
      <c r="N4" s="27">
        <v>4.8</v>
      </c>
      <c r="O4" s="27">
        <v>3.7</v>
      </c>
      <c r="P4" s="28">
        <v>6</v>
      </c>
      <c r="Q4" s="34">
        <v>8466</v>
      </c>
      <c r="R4" s="27">
        <v>536.6</v>
      </c>
      <c r="S4" s="27">
        <v>418.4</v>
      </c>
      <c r="T4" s="27">
        <v>663.4</v>
      </c>
      <c r="U4" s="27">
        <v>6.3</v>
      </c>
      <c r="V4" s="27">
        <v>4.9000000000000004</v>
      </c>
      <c r="W4" s="28">
        <v>7.8</v>
      </c>
    </row>
    <row r="5" spans="1:23">
      <c r="A5" s="6" t="s">
        <v>612</v>
      </c>
      <c r="B5" s="55" t="s">
        <v>613</v>
      </c>
      <c r="C5" s="44">
        <v>36563</v>
      </c>
      <c r="D5" s="21">
        <v>817.3</v>
      </c>
      <c r="E5" s="21">
        <v>601.6</v>
      </c>
      <c r="F5" s="21">
        <v>1041.9000000000001</v>
      </c>
      <c r="G5" s="21">
        <v>2.2000000000000002</v>
      </c>
      <c r="H5" s="21">
        <v>1.6</v>
      </c>
      <c r="I5" s="22">
        <v>2.8</v>
      </c>
      <c r="J5" s="44">
        <v>15059</v>
      </c>
      <c r="K5" s="21">
        <v>705.1</v>
      </c>
      <c r="L5" s="21">
        <v>554.9</v>
      </c>
      <c r="M5" s="21">
        <v>870</v>
      </c>
      <c r="N5" s="21">
        <v>4.7</v>
      </c>
      <c r="O5" s="21">
        <v>3.7</v>
      </c>
      <c r="P5" s="22">
        <v>5.8</v>
      </c>
      <c r="Q5" s="35">
        <v>14965</v>
      </c>
      <c r="R5" s="21">
        <v>932.3</v>
      </c>
      <c r="S5" s="21">
        <v>741</v>
      </c>
      <c r="T5" s="21">
        <v>1145.5</v>
      </c>
      <c r="U5" s="21">
        <v>6.2</v>
      </c>
      <c r="V5" s="21">
        <v>5</v>
      </c>
      <c r="W5" s="22">
        <v>7.7</v>
      </c>
    </row>
    <row r="6" spans="1:23">
      <c r="A6" s="6" t="s">
        <v>348</v>
      </c>
      <c r="B6" s="55" t="s">
        <v>349</v>
      </c>
      <c r="C6" s="44">
        <v>44099</v>
      </c>
      <c r="D6" s="21">
        <v>1059.5</v>
      </c>
      <c r="E6" s="21">
        <v>779.9</v>
      </c>
      <c r="F6" s="21">
        <v>1349.3</v>
      </c>
      <c r="G6" s="21">
        <v>2.4</v>
      </c>
      <c r="H6" s="21">
        <v>1.8</v>
      </c>
      <c r="I6" s="22">
        <v>3.1</v>
      </c>
      <c r="J6" s="44">
        <v>22465</v>
      </c>
      <c r="K6" s="21">
        <v>1123.7</v>
      </c>
      <c r="L6" s="21">
        <v>896.6</v>
      </c>
      <c r="M6" s="21">
        <v>1385.3</v>
      </c>
      <c r="N6" s="21">
        <v>5</v>
      </c>
      <c r="O6" s="21">
        <v>4</v>
      </c>
      <c r="P6" s="22">
        <v>6.2</v>
      </c>
      <c r="Q6" s="35">
        <v>26923</v>
      </c>
      <c r="R6" s="21">
        <v>1759.4</v>
      </c>
      <c r="S6" s="21">
        <v>1408.9</v>
      </c>
      <c r="T6" s="21">
        <v>2157.6</v>
      </c>
      <c r="U6" s="21">
        <v>6.5</v>
      </c>
      <c r="V6" s="21">
        <v>5.2</v>
      </c>
      <c r="W6" s="22">
        <v>8</v>
      </c>
    </row>
    <row r="7" spans="1:23">
      <c r="A7" s="6" t="s">
        <v>356</v>
      </c>
      <c r="B7" s="55" t="s">
        <v>357</v>
      </c>
      <c r="C7" s="44">
        <v>34195</v>
      </c>
      <c r="D7" s="21">
        <v>1123.5</v>
      </c>
      <c r="E7" s="21">
        <v>829.3</v>
      </c>
      <c r="F7" s="21">
        <v>1437.5</v>
      </c>
      <c r="G7" s="21">
        <v>3.3</v>
      </c>
      <c r="H7" s="21">
        <v>2.4</v>
      </c>
      <c r="I7" s="22">
        <v>4.2</v>
      </c>
      <c r="J7" s="44">
        <v>13004</v>
      </c>
      <c r="K7" s="21">
        <v>878.6</v>
      </c>
      <c r="L7" s="21">
        <v>689.3</v>
      </c>
      <c r="M7" s="21">
        <v>1102.5</v>
      </c>
      <c r="N7" s="21">
        <v>6.8</v>
      </c>
      <c r="O7" s="21">
        <v>5.3</v>
      </c>
      <c r="P7" s="22">
        <v>8.5</v>
      </c>
      <c r="Q7" s="35">
        <v>12982</v>
      </c>
      <c r="R7" s="21">
        <v>1149.3</v>
      </c>
      <c r="S7" s="21">
        <v>903.3</v>
      </c>
      <c r="T7" s="21">
        <v>1426</v>
      </c>
      <c r="U7" s="21">
        <v>8.9</v>
      </c>
      <c r="V7" s="21">
        <v>7</v>
      </c>
      <c r="W7" s="22">
        <v>11</v>
      </c>
    </row>
    <row r="8" spans="1:23">
      <c r="A8" s="6" t="s">
        <v>592</v>
      </c>
      <c r="B8" s="55" t="s">
        <v>593</v>
      </c>
      <c r="C8" s="44">
        <v>36738</v>
      </c>
      <c r="D8" s="21">
        <v>861.2</v>
      </c>
      <c r="E8" s="21">
        <v>632.79999999999995</v>
      </c>
      <c r="F8" s="21">
        <v>1100.2</v>
      </c>
      <c r="G8" s="21">
        <v>2.2999999999999998</v>
      </c>
      <c r="H8" s="21">
        <v>1.7</v>
      </c>
      <c r="I8" s="22">
        <v>3</v>
      </c>
      <c r="J8" s="44">
        <v>13414</v>
      </c>
      <c r="K8" s="21">
        <v>661.1</v>
      </c>
      <c r="L8" s="21">
        <v>519.4</v>
      </c>
      <c r="M8" s="21">
        <v>818.5</v>
      </c>
      <c r="N8" s="21">
        <v>4.9000000000000004</v>
      </c>
      <c r="O8" s="21">
        <v>3.9</v>
      </c>
      <c r="P8" s="22">
        <v>6.1</v>
      </c>
      <c r="Q8" s="35">
        <v>14387</v>
      </c>
      <c r="R8" s="21">
        <v>931.2</v>
      </c>
      <c r="S8" s="21">
        <v>743.2</v>
      </c>
      <c r="T8" s="21">
        <v>1148</v>
      </c>
      <c r="U8" s="21">
        <v>6.5</v>
      </c>
      <c r="V8" s="21">
        <v>5.2</v>
      </c>
      <c r="W8" s="22">
        <v>8</v>
      </c>
    </row>
    <row r="9" spans="1:23">
      <c r="A9" s="6" t="s">
        <v>490</v>
      </c>
      <c r="B9" s="55" t="s">
        <v>491</v>
      </c>
      <c r="C9" s="44">
        <v>26614</v>
      </c>
      <c r="D9" s="21">
        <v>559.29999999999995</v>
      </c>
      <c r="E9" s="21">
        <v>407.1</v>
      </c>
      <c r="F9" s="21">
        <v>717.3</v>
      </c>
      <c r="G9" s="21">
        <v>2.1</v>
      </c>
      <c r="H9" s="21">
        <v>1.5</v>
      </c>
      <c r="I9" s="22">
        <v>2.7</v>
      </c>
      <c r="J9" s="44">
        <v>12310</v>
      </c>
      <c r="K9" s="21">
        <v>542.9</v>
      </c>
      <c r="L9" s="21">
        <v>424.2</v>
      </c>
      <c r="M9" s="21">
        <v>674.2</v>
      </c>
      <c r="N9" s="21">
        <v>4.4000000000000004</v>
      </c>
      <c r="O9" s="21">
        <v>3.4</v>
      </c>
      <c r="P9" s="22">
        <v>5.5</v>
      </c>
      <c r="Q9" s="35">
        <v>14013</v>
      </c>
      <c r="R9" s="21">
        <v>810.1</v>
      </c>
      <c r="S9" s="21">
        <v>626.20000000000005</v>
      </c>
      <c r="T9" s="21">
        <v>1007.1</v>
      </c>
      <c r="U9" s="21">
        <v>5.8</v>
      </c>
      <c r="V9" s="21">
        <v>4.5</v>
      </c>
      <c r="W9" s="22">
        <v>7.2</v>
      </c>
    </row>
    <row r="10" spans="1:23">
      <c r="A10" s="6" t="s">
        <v>550</v>
      </c>
      <c r="B10" s="55" t="s">
        <v>551</v>
      </c>
      <c r="C10" s="44">
        <v>50936</v>
      </c>
      <c r="D10" s="21">
        <v>1913.3</v>
      </c>
      <c r="E10" s="21">
        <v>1381.4</v>
      </c>
      <c r="F10" s="21">
        <v>2512.1</v>
      </c>
      <c r="G10" s="21">
        <v>3.8</v>
      </c>
      <c r="H10" s="21">
        <v>2.7</v>
      </c>
      <c r="I10" s="22">
        <v>4.9000000000000004</v>
      </c>
      <c r="J10" s="44">
        <v>11447</v>
      </c>
      <c r="K10" s="21">
        <v>914.3</v>
      </c>
      <c r="L10" s="21">
        <v>690.7</v>
      </c>
      <c r="M10" s="21">
        <v>1173.3</v>
      </c>
      <c r="N10" s="21">
        <v>8</v>
      </c>
      <c r="O10" s="21">
        <v>6</v>
      </c>
      <c r="P10" s="22">
        <v>10.199999999999999</v>
      </c>
      <c r="Q10" s="35">
        <v>8565</v>
      </c>
      <c r="R10" s="21">
        <v>906</v>
      </c>
      <c r="S10" s="21">
        <v>689.2</v>
      </c>
      <c r="T10" s="21">
        <v>1142.0999999999999</v>
      </c>
      <c r="U10" s="21">
        <v>10.6</v>
      </c>
      <c r="V10" s="21">
        <v>8</v>
      </c>
      <c r="W10" s="22">
        <v>13.3</v>
      </c>
    </row>
    <row r="11" spans="1:23">
      <c r="A11" s="6" t="s">
        <v>808</v>
      </c>
      <c r="B11" s="55" t="s">
        <v>809</v>
      </c>
      <c r="C11" s="44">
        <v>99436</v>
      </c>
      <c r="D11" s="21">
        <v>1846.5</v>
      </c>
      <c r="E11" s="21">
        <v>1340.9</v>
      </c>
      <c r="F11" s="21">
        <v>2380.9</v>
      </c>
      <c r="G11" s="21">
        <v>1.9</v>
      </c>
      <c r="H11" s="21">
        <v>1.3</v>
      </c>
      <c r="I11" s="22">
        <v>2.4</v>
      </c>
      <c r="J11" s="44">
        <v>30786</v>
      </c>
      <c r="K11" s="21">
        <v>1223.5999999999999</v>
      </c>
      <c r="L11" s="21">
        <v>949.4</v>
      </c>
      <c r="M11" s="21">
        <v>1522.8</v>
      </c>
      <c r="N11" s="21">
        <v>4</v>
      </c>
      <c r="O11" s="21">
        <v>3.1</v>
      </c>
      <c r="P11" s="22">
        <v>4.9000000000000004</v>
      </c>
      <c r="Q11" s="35">
        <v>29872</v>
      </c>
      <c r="R11" s="21">
        <v>1622.9</v>
      </c>
      <c r="S11" s="21">
        <v>1270.2</v>
      </c>
      <c r="T11" s="21">
        <v>2009.8</v>
      </c>
      <c r="U11" s="21">
        <v>5.4</v>
      </c>
      <c r="V11" s="21">
        <v>4.3</v>
      </c>
      <c r="W11" s="22">
        <v>6.7</v>
      </c>
    </row>
    <row r="12" spans="1:23">
      <c r="A12" s="6" t="s">
        <v>358</v>
      </c>
      <c r="B12" s="55" t="s">
        <v>359</v>
      </c>
      <c r="C12" s="44">
        <v>66071</v>
      </c>
      <c r="D12" s="21">
        <v>2208.6999999999998</v>
      </c>
      <c r="E12" s="21">
        <v>1615.4</v>
      </c>
      <c r="F12" s="21">
        <v>2850.1</v>
      </c>
      <c r="G12" s="21">
        <v>3.3</v>
      </c>
      <c r="H12" s="21">
        <v>2.4</v>
      </c>
      <c r="I12" s="22">
        <v>4.3</v>
      </c>
      <c r="J12" s="44">
        <v>26479</v>
      </c>
      <c r="K12" s="21">
        <v>1817</v>
      </c>
      <c r="L12" s="21">
        <v>1426.5</v>
      </c>
      <c r="M12" s="21">
        <v>2274</v>
      </c>
      <c r="N12" s="21">
        <v>6.9</v>
      </c>
      <c r="O12" s="21">
        <v>5.4</v>
      </c>
      <c r="P12" s="22">
        <v>8.6</v>
      </c>
      <c r="Q12" s="35">
        <v>24059</v>
      </c>
      <c r="R12" s="21">
        <v>2163.5</v>
      </c>
      <c r="S12" s="21">
        <v>1682.8</v>
      </c>
      <c r="T12" s="21">
        <v>2673.2</v>
      </c>
      <c r="U12" s="21">
        <v>9</v>
      </c>
      <c r="V12" s="21">
        <v>7</v>
      </c>
      <c r="W12" s="22">
        <v>11.1</v>
      </c>
    </row>
    <row r="13" spans="1:23">
      <c r="A13" s="6" t="s">
        <v>398</v>
      </c>
      <c r="B13" s="55" t="s">
        <v>399</v>
      </c>
      <c r="C13" s="44">
        <v>47337</v>
      </c>
      <c r="D13" s="21">
        <v>1314.4</v>
      </c>
      <c r="E13" s="21">
        <v>966</v>
      </c>
      <c r="F13" s="21">
        <v>1688.5</v>
      </c>
      <c r="G13" s="21">
        <v>2.8</v>
      </c>
      <c r="H13" s="21">
        <v>2</v>
      </c>
      <c r="I13" s="22">
        <v>3.6</v>
      </c>
      <c r="J13" s="44">
        <v>16531</v>
      </c>
      <c r="K13" s="21">
        <v>962.1</v>
      </c>
      <c r="L13" s="21">
        <v>764</v>
      </c>
      <c r="M13" s="21">
        <v>1191.5</v>
      </c>
      <c r="N13" s="21">
        <v>5.8</v>
      </c>
      <c r="O13" s="21">
        <v>4.5999999999999996</v>
      </c>
      <c r="P13" s="22">
        <v>7.2</v>
      </c>
      <c r="Q13" s="35">
        <v>16509</v>
      </c>
      <c r="R13" s="21">
        <v>1258.7</v>
      </c>
      <c r="S13" s="21">
        <v>1005.4</v>
      </c>
      <c r="T13" s="21">
        <v>1543</v>
      </c>
      <c r="U13" s="21">
        <v>7.6</v>
      </c>
      <c r="V13" s="21">
        <v>6.1</v>
      </c>
      <c r="W13" s="22">
        <v>9.3000000000000007</v>
      </c>
    </row>
    <row r="14" spans="1:23">
      <c r="A14" s="6" t="s">
        <v>700</v>
      </c>
      <c r="B14" s="55" t="s">
        <v>701</v>
      </c>
      <c r="C14" s="44">
        <v>50777</v>
      </c>
      <c r="D14" s="21">
        <v>941.4</v>
      </c>
      <c r="E14" s="21">
        <v>678.9</v>
      </c>
      <c r="F14" s="21">
        <v>1205.0999999999999</v>
      </c>
      <c r="G14" s="21">
        <v>1.9</v>
      </c>
      <c r="H14" s="21">
        <v>1.3</v>
      </c>
      <c r="I14" s="22">
        <v>2.4</v>
      </c>
      <c r="J14" s="44">
        <v>17142</v>
      </c>
      <c r="K14" s="21">
        <v>682.6</v>
      </c>
      <c r="L14" s="21">
        <v>529.70000000000005</v>
      </c>
      <c r="M14" s="21">
        <v>856.4</v>
      </c>
      <c r="N14" s="21">
        <v>4</v>
      </c>
      <c r="O14" s="21">
        <v>3.1</v>
      </c>
      <c r="P14" s="22">
        <v>5</v>
      </c>
      <c r="Q14" s="35">
        <v>17488</v>
      </c>
      <c r="R14" s="21">
        <v>927.5</v>
      </c>
      <c r="S14" s="21">
        <v>718.3</v>
      </c>
      <c r="T14" s="21">
        <v>1153.5</v>
      </c>
      <c r="U14" s="21">
        <v>5.3</v>
      </c>
      <c r="V14" s="21">
        <v>4.0999999999999996</v>
      </c>
      <c r="W14" s="22">
        <v>6.6</v>
      </c>
    </row>
    <row r="15" spans="1:23">
      <c r="A15" s="6" t="s">
        <v>456</v>
      </c>
      <c r="B15" s="55" t="s">
        <v>457</v>
      </c>
      <c r="C15" s="44">
        <v>33954</v>
      </c>
      <c r="D15" s="21">
        <v>936.4</v>
      </c>
      <c r="E15" s="21">
        <v>693.3</v>
      </c>
      <c r="F15" s="21">
        <v>1186.9000000000001</v>
      </c>
      <c r="G15" s="21">
        <v>2.8</v>
      </c>
      <c r="H15" s="21">
        <v>2</v>
      </c>
      <c r="I15" s="22">
        <v>3.5</v>
      </c>
      <c r="J15" s="44">
        <v>13955</v>
      </c>
      <c r="K15" s="21">
        <v>793.4</v>
      </c>
      <c r="L15" s="21">
        <v>626.9</v>
      </c>
      <c r="M15" s="21">
        <v>983.4</v>
      </c>
      <c r="N15" s="21">
        <v>5.7</v>
      </c>
      <c r="O15" s="21">
        <v>4.5</v>
      </c>
      <c r="P15" s="22">
        <v>7</v>
      </c>
      <c r="Q15" s="35">
        <v>13992</v>
      </c>
      <c r="R15" s="21">
        <v>1050.2</v>
      </c>
      <c r="S15" s="21">
        <v>839</v>
      </c>
      <c r="T15" s="21">
        <v>1298.8</v>
      </c>
      <c r="U15" s="21">
        <v>7.5</v>
      </c>
      <c r="V15" s="21">
        <v>6</v>
      </c>
      <c r="W15" s="22">
        <v>9.3000000000000007</v>
      </c>
    </row>
    <row r="16" spans="1:23">
      <c r="A16" s="6" t="s">
        <v>788</v>
      </c>
      <c r="B16" s="55" t="s">
        <v>789</v>
      </c>
      <c r="C16" s="44">
        <v>47673</v>
      </c>
      <c r="D16" s="21">
        <v>730.6</v>
      </c>
      <c r="E16" s="21">
        <v>518.29999999999995</v>
      </c>
      <c r="F16" s="21">
        <v>947.6</v>
      </c>
      <c r="G16" s="21">
        <v>1.5</v>
      </c>
      <c r="H16" s="21">
        <v>1.1000000000000001</v>
      </c>
      <c r="I16" s="22">
        <v>2</v>
      </c>
      <c r="J16" s="44">
        <v>18653</v>
      </c>
      <c r="K16" s="21">
        <v>616.4</v>
      </c>
      <c r="L16" s="21">
        <v>478.5</v>
      </c>
      <c r="M16" s="21">
        <v>783.9</v>
      </c>
      <c r="N16" s="21">
        <v>3.3</v>
      </c>
      <c r="O16" s="21">
        <v>2.6</v>
      </c>
      <c r="P16" s="22">
        <v>4.2</v>
      </c>
      <c r="Q16" s="35">
        <v>20431</v>
      </c>
      <c r="R16" s="21">
        <v>911.9</v>
      </c>
      <c r="S16" s="21">
        <v>699.5</v>
      </c>
      <c r="T16" s="21">
        <v>1155</v>
      </c>
      <c r="U16" s="21">
        <v>4.5</v>
      </c>
      <c r="V16" s="21">
        <v>3.4</v>
      </c>
      <c r="W16" s="22">
        <v>5.7</v>
      </c>
    </row>
    <row r="17" spans="1:23">
      <c r="A17" s="6" t="s">
        <v>522</v>
      </c>
      <c r="B17" s="55" t="s">
        <v>523</v>
      </c>
      <c r="C17" s="44">
        <v>48967</v>
      </c>
      <c r="D17" s="21">
        <v>1169.7</v>
      </c>
      <c r="E17" s="21">
        <v>862.1</v>
      </c>
      <c r="F17" s="21">
        <v>1486.1</v>
      </c>
      <c r="G17" s="21">
        <v>2.4</v>
      </c>
      <c r="H17" s="21">
        <v>1.8</v>
      </c>
      <c r="I17" s="22">
        <v>3</v>
      </c>
      <c r="J17" s="44">
        <v>16800</v>
      </c>
      <c r="K17" s="21">
        <v>847.4</v>
      </c>
      <c r="L17" s="21">
        <v>678.7</v>
      </c>
      <c r="M17" s="21">
        <v>1039.9000000000001</v>
      </c>
      <c r="N17" s="21">
        <v>5</v>
      </c>
      <c r="O17" s="21">
        <v>4</v>
      </c>
      <c r="P17" s="22">
        <v>6.2</v>
      </c>
      <c r="Q17" s="35">
        <v>16589</v>
      </c>
      <c r="R17" s="21">
        <v>1108.2</v>
      </c>
      <c r="S17" s="21">
        <v>888.3</v>
      </c>
      <c r="T17" s="21">
        <v>1355.2</v>
      </c>
      <c r="U17" s="21">
        <v>6.7</v>
      </c>
      <c r="V17" s="21">
        <v>5.4</v>
      </c>
      <c r="W17" s="22">
        <v>8.1999999999999993</v>
      </c>
    </row>
    <row r="18" spans="1:23">
      <c r="A18" s="6" t="s">
        <v>722</v>
      </c>
      <c r="B18" s="55" t="s">
        <v>723</v>
      </c>
      <c r="C18" s="44">
        <v>64246</v>
      </c>
      <c r="D18" s="21">
        <v>1345.1</v>
      </c>
      <c r="E18" s="21">
        <v>985.9</v>
      </c>
      <c r="F18" s="21">
        <v>1721.8</v>
      </c>
      <c r="G18" s="21">
        <v>2.1</v>
      </c>
      <c r="H18" s="21">
        <v>1.5</v>
      </c>
      <c r="I18" s="22">
        <v>2.7</v>
      </c>
      <c r="J18" s="44">
        <v>21036</v>
      </c>
      <c r="K18" s="21">
        <v>944.6</v>
      </c>
      <c r="L18" s="21">
        <v>735.2</v>
      </c>
      <c r="M18" s="21">
        <v>1178.5</v>
      </c>
      <c r="N18" s="21">
        <v>4.5</v>
      </c>
      <c r="O18" s="21">
        <v>3.5</v>
      </c>
      <c r="P18" s="22">
        <v>5.6</v>
      </c>
      <c r="Q18" s="35">
        <v>21415</v>
      </c>
      <c r="R18" s="21">
        <v>1286.9000000000001</v>
      </c>
      <c r="S18" s="21">
        <v>1014.8</v>
      </c>
      <c r="T18" s="21">
        <v>1596.7</v>
      </c>
      <c r="U18" s="21">
        <v>6</v>
      </c>
      <c r="V18" s="21">
        <v>4.7</v>
      </c>
      <c r="W18" s="22">
        <v>7.5</v>
      </c>
    </row>
    <row r="19" spans="1:23">
      <c r="A19" s="6" t="s">
        <v>492</v>
      </c>
      <c r="B19" s="55" t="s">
        <v>493</v>
      </c>
      <c r="C19" s="44">
        <v>253561</v>
      </c>
      <c r="D19" s="21">
        <v>8649.1</v>
      </c>
      <c r="E19" s="21">
        <v>6162.8</v>
      </c>
      <c r="F19" s="21">
        <v>11384.4</v>
      </c>
      <c r="G19" s="21">
        <v>3.4</v>
      </c>
      <c r="H19" s="21">
        <v>2.4</v>
      </c>
      <c r="I19" s="22">
        <v>4.5</v>
      </c>
      <c r="J19" s="44">
        <v>81298</v>
      </c>
      <c r="K19" s="21">
        <v>5734.3</v>
      </c>
      <c r="L19" s="21">
        <v>4394.3999999999996</v>
      </c>
      <c r="M19" s="21">
        <v>7282.8</v>
      </c>
      <c r="N19" s="21">
        <v>7.1</v>
      </c>
      <c r="O19" s="21">
        <v>5.4</v>
      </c>
      <c r="P19" s="22">
        <v>9</v>
      </c>
      <c r="Q19" s="35">
        <v>73108</v>
      </c>
      <c r="R19" s="21">
        <v>6841.9</v>
      </c>
      <c r="S19" s="21">
        <v>5172.8999999999996</v>
      </c>
      <c r="T19" s="21">
        <v>8672.7999999999993</v>
      </c>
      <c r="U19" s="21">
        <v>9.4</v>
      </c>
      <c r="V19" s="21">
        <v>7.1</v>
      </c>
      <c r="W19" s="22">
        <v>11.9</v>
      </c>
    </row>
    <row r="20" spans="1:23">
      <c r="A20" s="6" t="s">
        <v>686</v>
      </c>
      <c r="B20" s="55" t="s">
        <v>687</v>
      </c>
      <c r="C20" s="44">
        <v>27864</v>
      </c>
      <c r="D20" s="21">
        <v>484.1</v>
      </c>
      <c r="E20" s="21">
        <v>344.8</v>
      </c>
      <c r="F20" s="21">
        <v>628.4</v>
      </c>
      <c r="G20" s="21">
        <v>1.7</v>
      </c>
      <c r="H20" s="21">
        <v>1.2</v>
      </c>
      <c r="I20" s="22">
        <v>2.2999999999999998</v>
      </c>
      <c r="J20" s="44">
        <v>10983</v>
      </c>
      <c r="K20" s="21">
        <v>408</v>
      </c>
      <c r="L20" s="21">
        <v>313.5</v>
      </c>
      <c r="M20" s="21">
        <v>519.6</v>
      </c>
      <c r="N20" s="21">
        <v>3.7</v>
      </c>
      <c r="O20" s="21">
        <v>2.9</v>
      </c>
      <c r="P20" s="22">
        <v>4.7</v>
      </c>
      <c r="Q20" s="35">
        <v>11277</v>
      </c>
      <c r="R20" s="21">
        <v>558.5</v>
      </c>
      <c r="S20" s="21">
        <v>423.3</v>
      </c>
      <c r="T20" s="21">
        <v>707.1</v>
      </c>
      <c r="U20" s="21">
        <v>5</v>
      </c>
      <c r="V20" s="21">
        <v>3.8</v>
      </c>
      <c r="W20" s="22">
        <v>6.3</v>
      </c>
    </row>
    <row r="21" spans="1:23">
      <c r="A21" s="6" t="s">
        <v>432</v>
      </c>
      <c r="B21" s="55" t="s">
        <v>433</v>
      </c>
      <c r="C21" s="44">
        <v>38205</v>
      </c>
      <c r="D21" s="21">
        <v>1302.2</v>
      </c>
      <c r="E21" s="21">
        <v>925.5</v>
      </c>
      <c r="F21" s="21">
        <v>1706</v>
      </c>
      <c r="G21" s="21">
        <v>3.4</v>
      </c>
      <c r="H21" s="21">
        <v>2.4</v>
      </c>
      <c r="I21" s="22">
        <v>4.5</v>
      </c>
      <c r="J21" s="44">
        <v>12738</v>
      </c>
      <c r="K21" s="21">
        <v>892.6</v>
      </c>
      <c r="L21" s="21">
        <v>693.1</v>
      </c>
      <c r="M21" s="21">
        <v>1120.4000000000001</v>
      </c>
      <c r="N21" s="21">
        <v>7</v>
      </c>
      <c r="O21" s="21">
        <v>5.4</v>
      </c>
      <c r="P21" s="22">
        <v>8.8000000000000007</v>
      </c>
      <c r="Q21" s="35">
        <v>10437</v>
      </c>
      <c r="R21" s="21">
        <v>954.5</v>
      </c>
      <c r="S21" s="21">
        <v>732</v>
      </c>
      <c r="T21" s="21">
        <v>1198.0999999999999</v>
      </c>
      <c r="U21" s="21">
        <v>9.1</v>
      </c>
      <c r="V21" s="21">
        <v>7</v>
      </c>
      <c r="W21" s="22">
        <v>11.5</v>
      </c>
    </row>
    <row r="22" spans="1:23">
      <c r="A22" s="6" t="s">
        <v>284</v>
      </c>
      <c r="B22" s="55" t="s">
        <v>285</v>
      </c>
      <c r="C22" s="44">
        <v>38506</v>
      </c>
      <c r="D22" s="21">
        <v>1576.9</v>
      </c>
      <c r="E22" s="21">
        <v>1131</v>
      </c>
      <c r="F22" s="21">
        <v>2056.9</v>
      </c>
      <c r="G22" s="21">
        <v>4.0999999999999996</v>
      </c>
      <c r="H22" s="21">
        <v>2.9</v>
      </c>
      <c r="I22" s="22">
        <v>5.3</v>
      </c>
      <c r="J22" s="44">
        <v>15248</v>
      </c>
      <c r="K22" s="21">
        <v>1270.7</v>
      </c>
      <c r="L22" s="21">
        <v>983.7</v>
      </c>
      <c r="M22" s="21">
        <v>1596.1</v>
      </c>
      <c r="N22" s="21">
        <v>8.3000000000000007</v>
      </c>
      <c r="O22" s="21">
        <v>6.5</v>
      </c>
      <c r="P22" s="22">
        <v>10.5</v>
      </c>
      <c r="Q22" s="35">
        <v>14737</v>
      </c>
      <c r="R22" s="21">
        <v>1612</v>
      </c>
      <c r="S22" s="21">
        <v>1238.9000000000001</v>
      </c>
      <c r="T22" s="21">
        <v>2008.8</v>
      </c>
      <c r="U22" s="21">
        <v>10.9</v>
      </c>
      <c r="V22" s="21">
        <v>8.4</v>
      </c>
      <c r="W22" s="22">
        <v>13.6</v>
      </c>
    </row>
    <row r="23" spans="1:23">
      <c r="A23" s="6" t="s">
        <v>366</v>
      </c>
      <c r="B23" s="55" t="s">
        <v>367</v>
      </c>
      <c r="C23" s="44">
        <v>22863</v>
      </c>
      <c r="D23" s="21">
        <v>749.4</v>
      </c>
      <c r="E23" s="21">
        <v>559.5</v>
      </c>
      <c r="F23" s="21">
        <v>967.9</v>
      </c>
      <c r="G23" s="21">
        <v>3.3</v>
      </c>
      <c r="H23" s="21">
        <v>2.4</v>
      </c>
      <c r="I23" s="22">
        <v>4.2</v>
      </c>
      <c r="J23" s="44">
        <v>9014</v>
      </c>
      <c r="K23" s="21">
        <v>607.5</v>
      </c>
      <c r="L23" s="21">
        <v>469.3</v>
      </c>
      <c r="M23" s="21">
        <v>767.5</v>
      </c>
      <c r="N23" s="21">
        <v>6.7</v>
      </c>
      <c r="O23" s="21">
        <v>5.2</v>
      </c>
      <c r="P23" s="22">
        <v>8.5</v>
      </c>
      <c r="Q23" s="35">
        <v>8241</v>
      </c>
      <c r="R23" s="21">
        <v>728.9</v>
      </c>
      <c r="S23" s="21">
        <v>578</v>
      </c>
      <c r="T23" s="21">
        <v>899.7</v>
      </c>
      <c r="U23" s="21">
        <v>8.8000000000000007</v>
      </c>
      <c r="V23" s="21">
        <v>7</v>
      </c>
      <c r="W23" s="22">
        <v>10.9</v>
      </c>
    </row>
    <row r="24" spans="1:23">
      <c r="A24" s="6" t="s">
        <v>400</v>
      </c>
      <c r="B24" s="55" t="s">
        <v>401</v>
      </c>
      <c r="C24" s="44">
        <v>74127</v>
      </c>
      <c r="D24" s="21">
        <v>2269.6999999999998</v>
      </c>
      <c r="E24" s="21">
        <v>1641.1</v>
      </c>
      <c r="F24" s="21">
        <v>2952.2</v>
      </c>
      <c r="G24" s="21">
        <v>3.1</v>
      </c>
      <c r="H24" s="21">
        <v>2.2000000000000002</v>
      </c>
      <c r="I24" s="22">
        <v>4</v>
      </c>
      <c r="J24" s="44">
        <v>26888</v>
      </c>
      <c r="K24" s="21">
        <v>1700.1</v>
      </c>
      <c r="L24" s="21">
        <v>1338.7</v>
      </c>
      <c r="M24" s="21">
        <v>2117.3000000000002</v>
      </c>
      <c r="N24" s="21">
        <v>6.3</v>
      </c>
      <c r="O24" s="21">
        <v>5</v>
      </c>
      <c r="P24" s="22">
        <v>7.9</v>
      </c>
      <c r="Q24" s="35">
        <v>25468</v>
      </c>
      <c r="R24" s="21">
        <v>2113.1</v>
      </c>
      <c r="S24" s="21">
        <v>1643</v>
      </c>
      <c r="T24" s="21">
        <v>2632.2</v>
      </c>
      <c r="U24" s="21">
        <v>8.3000000000000007</v>
      </c>
      <c r="V24" s="21">
        <v>6.5</v>
      </c>
      <c r="W24" s="22">
        <v>10.3</v>
      </c>
    </row>
    <row r="25" spans="1:23">
      <c r="A25" s="6" t="s">
        <v>458</v>
      </c>
      <c r="B25" s="55" t="s">
        <v>459</v>
      </c>
      <c r="C25" s="44">
        <v>18426</v>
      </c>
      <c r="D25" s="21">
        <v>586.9</v>
      </c>
      <c r="E25" s="21">
        <v>435</v>
      </c>
      <c r="F25" s="21">
        <v>763.3</v>
      </c>
      <c r="G25" s="21">
        <v>3.2</v>
      </c>
      <c r="H25" s="21">
        <v>2.4</v>
      </c>
      <c r="I25" s="22">
        <v>4.0999999999999996</v>
      </c>
      <c r="J25" s="44">
        <v>7595</v>
      </c>
      <c r="K25" s="21">
        <v>492.3</v>
      </c>
      <c r="L25" s="21">
        <v>369.7</v>
      </c>
      <c r="M25" s="21">
        <v>630.5</v>
      </c>
      <c r="N25" s="21">
        <v>6.5</v>
      </c>
      <c r="O25" s="21">
        <v>4.9000000000000004</v>
      </c>
      <c r="P25" s="22">
        <v>8.3000000000000007</v>
      </c>
      <c r="Q25" s="35">
        <v>7472</v>
      </c>
      <c r="R25" s="21">
        <v>632.5</v>
      </c>
      <c r="S25" s="21">
        <v>490</v>
      </c>
      <c r="T25" s="21">
        <v>797.7</v>
      </c>
      <c r="U25" s="21">
        <v>8.5</v>
      </c>
      <c r="V25" s="21">
        <v>6.6</v>
      </c>
      <c r="W25" s="22">
        <v>10.7</v>
      </c>
    </row>
    <row r="26" spans="1:23">
      <c r="A26" s="6" t="s">
        <v>540</v>
      </c>
      <c r="B26" s="55" t="s">
        <v>541</v>
      </c>
      <c r="C26" s="44">
        <v>102066</v>
      </c>
      <c r="D26" s="21">
        <v>2223.1</v>
      </c>
      <c r="E26" s="21">
        <v>1633.4</v>
      </c>
      <c r="F26" s="21">
        <v>2836.6</v>
      </c>
      <c r="G26" s="21">
        <v>2.2000000000000002</v>
      </c>
      <c r="H26" s="21">
        <v>1.6</v>
      </c>
      <c r="I26" s="22">
        <v>2.8</v>
      </c>
      <c r="J26" s="44">
        <v>41699</v>
      </c>
      <c r="K26" s="21">
        <v>1924.6</v>
      </c>
      <c r="L26" s="21">
        <v>1533.2</v>
      </c>
      <c r="M26" s="21">
        <v>2366.6</v>
      </c>
      <c r="N26" s="21">
        <v>4.5999999999999996</v>
      </c>
      <c r="O26" s="21">
        <v>3.7</v>
      </c>
      <c r="P26" s="22">
        <v>5.7</v>
      </c>
      <c r="Q26" s="35">
        <v>47152</v>
      </c>
      <c r="R26" s="21">
        <v>2879.3</v>
      </c>
      <c r="S26" s="21">
        <v>2293.1</v>
      </c>
      <c r="T26" s="21">
        <v>3518.8</v>
      </c>
      <c r="U26" s="21">
        <v>6.1</v>
      </c>
      <c r="V26" s="21">
        <v>4.9000000000000004</v>
      </c>
      <c r="W26" s="22">
        <v>7.5</v>
      </c>
    </row>
    <row r="27" spans="1:23">
      <c r="A27" s="6" t="s">
        <v>750</v>
      </c>
      <c r="B27" s="55" t="s">
        <v>751</v>
      </c>
      <c r="C27" s="44">
        <v>33981</v>
      </c>
      <c r="D27" s="21">
        <v>579.9</v>
      </c>
      <c r="E27" s="21">
        <v>410.7</v>
      </c>
      <c r="F27" s="21">
        <v>755</v>
      </c>
      <c r="G27" s="21">
        <v>1.7</v>
      </c>
      <c r="H27" s="21">
        <v>1.2</v>
      </c>
      <c r="I27" s="22">
        <v>2.2000000000000002</v>
      </c>
      <c r="J27" s="44">
        <v>11057</v>
      </c>
      <c r="K27" s="21">
        <v>402.8</v>
      </c>
      <c r="L27" s="21">
        <v>310.10000000000002</v>
      </c>
      <c r="M27" s="21">
        <v>515.70000000000005</v>
      </c>
      <c r="N27" s="21">
        <v>3.6</v>
      </c>
      <c r="O27" s="21">
        <v>2.8</v>
      </c>
      <c r="P27" s="22">
        <v>4.7</v>
      </c>
      <c r="Q27" s="35">
        <v>9825</v>
      </c>
      <c r="R27" s="21">
        <v>485.6</v>
      </c>
      <c r="S27" s="21">
        <v>364.8</v>
      </c>
      <c r="T27" s="21">
        <v>621.4</v>
      </c>
      <c r="U27" s="21">
        <v>4.9000000000000004</v>
      </c>
      <c r="V27" s="21">
        <v>3.7</v>
      </c>
      <c r="W27" s="22">
        <v>6.3</v>
      </c>
    </row>
    <row r="28" spans="1:23">
      <c r="A28" s="6" t="s">
        <v>402</v>
      </c>
      <c r="B28" s="55" t="s">
        <v>403</v>
      </c>
      <c r="C28" s="44">
        <v>130611</v>
      </c>
      <c r="D28" s="21">
        <v>4153.5</v>
      </c>
      <c r="E28" s="21">
        <v>3008.6</v>
      </c>
      <c r="F28" s="21">
        <v>5383.8</v>
      </c>
      <c r="G28" s="21">
        <v>3.2</v>
      </c>
      <c r="H28" s="21">
        <v>2.2999999999999998</v>
      </c>
      <c r="I28" s="22">
        <v>4.0999999999999996</v>
      </c>
      <c r="J28" s="44">
        <v>46637</v>
      </c>
      <c r="K28" s="21">
        <v>3026.9</v>
      </c>
      <c r="L28" s="21">
        <v>2379.1</v>
      </c>
      <c r="M28" s="21">
        <v>3774.9</v>
      </c>
      <c r="N28" s="21">
        <v>6.5</v>
      </c>
      <c r="O28" s="21">
        <v>5.0999999999999996</v>
      </c>
      <c r="P28" s="22">
        <v>8.1</v>
      </c>
      <c r="Q28" s="35">
        <v>40860</v>
      </c>
      <c r="R28" s="21">
        <v>3507.6</v>
      </c>
      <c r="S28" s="21">
        <v>2724.4</v>
      </c>
      <c r="T28" s="21">
        <v>4344.8999999999996</v>
      </c>
      <c r="U28" s="21">
        <v>8.6</v>
      </c>
      <c r="V28" s="21">
        <v>6.7</v>
      </c>
      <c r="W28" s="22">
        <v>10.6</v>
      </c>
    </row>
    <row r="29" spans="1:23">
      <c r="A29" s="6" t="s">
        <v>702</v>
      </c>
      <c r="B29" s="55" t="s">
        <v>703</v>
      </c>
      <c r="C29" s="44">
        <v>43418</v>
      </c>
      <c r="D29" s="21">
        <v>965.2</v>
      </c>
      <c r="E29" s="21">
        <v>704.7</v>
      </c>
      <c r="F29" s="21">
        <v>1241.8</v>
      </c>
      <c r="G29" s="21">
        <v>2.2000000000000002</v>
      </c>
      <c r="H29" s="21">
        <v>1.6</v>
      </c>
      <c r="I29" s="22">
        <v>2.9</v>
      </c>
      <c r="J29" s="44">
        <v>16600</v>
      </c>
      <c r="K29" s="21">
        <v>776.8</v>
      </c>
      <c r="L29" s="21">
        <v>586.9</v>
      </c>
      <c r="M29" s="21">
        <v>991</v>
      </c>
      <c r="N29" s="21">
        <v>4.7</v>
      </c>
      <c r="O29" s="21">
        <v>3.5</v>
      </c>
      <c r="P29" s="22">
        <v>6</v>
      </c>
      <c r="Q29" s="35">
        <v>17631</v>
      </c>
      <c r="R29" s="21">
        <v>1088</v>
      </c>
      <c r="S29" s="21">
        <v>831.7</v>
      </c>
      <c r="T29" s="21">
        <v>1377.8</v>
      </c>
      <c r="U29" s="21">
        <v>6.2</v>
      </c>
      <c r="V29" s="21">
        <v>4.7</v>
      </c>
      <c r="W29" s="22">
        <v>7.8</v>
      </c>
    </row>
    <row r="30" spans="1:23">
      <c r="A30" s="6" t="s">
        <v>360</v>
      </c>
      <c r="B30" s="55" t="s">
        <v>361</v>
      </c>
      <c r="C30" s="44">
        <v>39176</v>
      </c>
      <c r="D30" s="21">
        <v>1036.2</v>
      </c>
      <c r="E30" s="21">
        <v>759.6</v>
      </c>
      <c r="F30" s="21">
        <v>1335.9</v>
      </c>
      <c r="G30" s="21">
        <v>2.6</v>
      </c>
      <c r="H30" s="21">
        <v>1.9</v>
      </c>
      <c r="I30" s="22">
        <v>3.4</v>
      </c>
      <c r="J30" s="44">
        <v>17967</v>
      </c>
      <c r="K30" s="21">
        <v>983.8</v>
      </c>
      <c r="L30" s="21">
        <v>760.6</v>
      </c>
      <c r="M30" s="21">
        <v>1242.2</v>
      </c>
      <c r="N30" s="21">
        <v>5.5</v>
      </c>
      <c r="O30" s="21">
        <v>4.2</v>
      </c>
      <c r="P30" s="22">
        <v>6.9</v>
      </c>
      <c r="Q30" s="35">
        <v>19566</v>
      </c>
      <c r="R30" s="21">
        <v>1396.3</v>
      </c>
      <c r="S30" s="21">
        <v>1098.8</v>
      </c>
      <c r="T30" s="21">
        <v>1732.9</v>
      </c>
      <c r="U30" s="21">
        <v>7.1</v>
      </c>
      <c r="V30" s="21">
        <v>5.6</v>
      </c>
      <c r="W30" s="22">
        <v>8.9</v>
      </c>
    </row>
    <row r="31" spans="1:23">
      <c r="A31" s="6" t="s">
        <v>676</v>
      </c>
      <c r="B31" s="55" t="s">
        <v>677</v>
      </c>
      <c r="C31" s="44">
        <v>82306</v>
      </c>
      <c r="D31" s="21">
        <v>2312.4</v>
      </c>
      <c r="E31" s="21">
        <v>1701.6</v>
      </c>
      <c r="F31" s="21">
        <v>2990.9</v>
      </c>
      <c r="G31" s="21">
        <v>2.8</v>
      </c>
      <c r="H31" s="21">
        <v>2.1</v>
      </c>
      <c r="I31" s="22">
        <v>3.6</v>
      </c>
      <c r="J31" s="44">
        <v>24288</v>
      </c>
      <c r="K31" s="21">
        <v>1413.7</v>
      </c>
      <c r="L31" s="21">
        <v>1087.4000000000001</v>
      </c>
      <c r="M31" s="21">
        <v>1798.6</v>
      </c>
      <c r="N31" s="21">
        <v>5.8</v>
      </c>
      <c r="O31" s="21">
        <v>4.5</v>
      </c>
      <c r="P31" s="22">
        <v>7.4</v>
      </c>
      <c r="Q31" s="35">
        <v>18659</v>
      </c>
      <c r="R31" s="21">
        <v>1449.1</v>
      </c>
      <c r="S31" s="21">
        <v>1135.5</v>
      </c>
      <c r="T31" s="21">
        <v>1806.1</v>
      </c>
      <c r="U31" s="21">
        <v>7.8</v>
      </c>
      <c r="V31" s="21">
        <v>6.1</v>
      </c>
      <c r="W31" s="22">
        <v>9.6999999999999993</v>
      </c>
    </row>
    <row r="32" spans="1:23">
      <c r="A32" s="6" t="s">
        <v>852</v>
      </c>
      <c r="B32" s="55" t="s">
        <v>853</v>
      </c>
      <c r="C32" s="44">
        <v>20508</v>
      </c>
      <c r="D32" s="21">
        <v>315.7</v>
      </c>
      <c r="E32" s="21">
        <v>223</v>
      </c>
      <c r="F32" s="21">
        <v>417.3</v>
      </c>
      <c r="G32" s="21">
        <v>1.5</v>
      </c>
      <c r="H32" s="21">
        <v>1.1000000000000001</v>
      </c>
      <c r="I32" s="22">
        <v>2</v>
      </c>
      <c r="J32" s="44">
        <v>7372</v>
      </c>
      <c r="K32" s="21">
        <v>241.3</v>
      </c>
      <c r="L32" s="21">
        <v>180.5</v>
      </c>
      <c r="M32" s="21">
        <v>316.3</v>
      </c>
      <c r="N32" s="21">
        <v>3.3</v>
      </c>
      <c r="O32" s="21">
        <v>2.4</v>
      </c>
      <c r="P32" s="22">
        <v>4.3</v>
      </c>
      <c r="Q32" s="35">
        <v>8585</v>
      </c>
      <c r="R32" s="21">
        <v>380.5</v>
      </c>
      <c r="S32" s="21">
        <v>286.2</v>
      </c>
      <c r="T32" s="21">
        <v>496.3</v>
      </c>
      <c r="U32" s="21">
        <v>4.4000000000000004</v>
      </c>
      <c r="V32" s="21">
        <v>3.3</v>
      </c>
      <c r="W32" s="22">
        <v>5.8</v>
      </c>
    </row>
    <row r="33" spans="1:23">
      <c r="A33" s="6" t="s">
        <v>630</v>
      </c>
      <c r="B33" s="55" t="s">
        <v>631</v>
      </c>
      <c r="C33" s="44">
        <v>74049</v>
      </c>
      <c r="D33" s="21">
        <v>1602.9</v>
      </c>
      <c r="E33" s="21">
        <v>1174</v>
      </c>
      <c r="F33" s="21">
        <v>2056.9</v>
      </c>
      <c r="G33" s="21">
        <v>2.2000000000000002</v>
      </c>
      <c r="H33" s="21">
        <v>1.6</v>
      </c>
      <c r="I33" s="22">
        <v>2.8</v>
      </c>
      <c r="J33" s="44">
        <v>21024</v>
      </c>
      <c r="K33" s="21">
        <v>984</v>
      </c>
      <c r="L33" s="21">
        <v>792.8</v>
      </c>
      <c r="M33" s="21">
        <v>1200.5999999999999</v>
      </c>
      <c r="N33" s="21">
        <v>4.7</v>
      </c>
      <c r="O33" s="21">
        <v>3.8</v>
      </c>
      <c r="P33" s="22">
        <v>5.7</v>
      </c>
      <c r="Q33" s="35">
        <v>19499</v>
      </c>
      <c r="R33" s="21">
        <v>1264.5</v>
      </c>
      <c r="S33" s="21">
        <v>1012.8</v>
      </c>
      <c r="T33" s="21">
        <v>1551.3</v>
      </c>
      <c r="U33" s="21">
        <v>6.5</v>
      </c>
      <c r="V33" s="21">
        <v>5.2</v>
      </c>
      <c r="W33" s="22">
        <v>8</v>
      </c>
    </row>
    <row r="34" spans="1:23">
      <c r="A34" s="6" t="s">
        <v>552</v>
      </c>
      <c r="B34" s="55" t="s">
        <v>553</v>
      </c>
      <c r="C34" s="44">
        <v>98117</v>
      </c>
      <c r="D34" s="21">
        <v>2509.4</v>
      </c>
      <c r="E34" s="21">
        <v>1825.1</v>
      </c>
      <c r="F34" s="21">
        <v>3241.4</v>
      </c>
      <c r="G34" s="21">
        <v>2.6</v>
      </c>
      <c r="H34" s="21">
        <v>1.9</v>
      </c>
      <c r="I34" s="22">
        <v>3.3</v>
      </c>
      <c r="J34" s="44">
        <v>32285</v>
      </c>
      <c r="K34" s="21">
        <v>1745</v>
      </c>
      <c r="L34" s="21">
        <v>1385.4</v>
      </c>
      <c r="M34" s="21">
        <v>2164.1999999999998</v>
      </c>
      <c r="N34" s="21">
        <v>5.4</v>
      </c>
      <c r="O34" s="21">
        <v>4.3</v>
      </c>
      <c r="P34" s="22">
        <v>6.7</v>
      </c>
      <c r="Q34" s="35">
        <v>30001</v>
      </c>
      <c r="R34" s="21">
        <v>2185.9</v>
      </c>
      <c r="S34" s="21">
        <v>1725.6</v>
      </c>
      <c r="T34" s="21">
        <v>2694.2</v>
      </c>
      <c r="U34" s="21">
        <v>7.3</v>
      </c>
      <c r="V34" s="21">
        <v>5.8</v>
      </c>
      <c r="W34" s="22">
        <v>9</v>
      </c>
    </row>
    <row r="35" spans="1:23">
      <c r="A35" s="6" t="s">
        <v>614</v>
      </c>
      <c r="B35" s="55" t="s">
        <v>615</v>
      </c>
      <c r="C35" s="44">
        <v>37776</v>
      </c>
      <c r="D35" s="21">
        <v>695.3</v>
      </c>
      <c r="E35" s="21">
        <v>499.3</v>
      </c>
      <c r="F35" s="21">
        <v>894.3</v>
      </c>
      <c r="G35" s="21">
        <v>1.8</v>
      </c>
      <c r="H35" s="21">
        <v>1.3</v>
      </c>
      <c r="I35" s="22">
        <v>2.4</v>
      </c>
      <c r="J35" s="44">
        <v>16729</v>
      </c>
      <c r="K35" s="21">
        <v>651</v>
      </c>
      <c r="L35" s="21">
        <v>506.9</v>
      </c>
      <c r="M35" s="21">
        <v>817.3</v>
      </c>
      <c r="N35" s="21">
        <v>3.9</v>
      </c>
      <c r="O35" s="21">
        <v>3</v>
      </c>
      <c r="P35" s="22">
        <v>4.9000000000000004</v>
      </c>
      <c r="Q35" s="35">
        <v>19228</v>
      </c>
      <c r="R35" s="21">
        <v>988.6</v>
      </c>
      <c r="S35" s="21">
        <v>759.7</v>
      </c>
      <c r="T35" s="21">
        <v>1238.7</v>
      </c>
      <c r="U35" s="21">
        <v>5.0999999999999996</v>
      </c>
      <c r="V35" s="21">
        <v>4</v>
      </c>
      <c r="W35" s="22">
        <v>6.4</v>
      </c>
    </row>
    <row r="36" spans="1:23">
      <c r="A36" s="6" t="s">
        <v>816</v>
      </c>
      <c r="B36" s="55" t="s">
        <v>817</v>
      </c>
      <c r="C36" s="44">
        <v>90389</v>
      </c>
      <c r="D36" s="21">
        <v>1573.2</v>
      </c>
      <c r="E36" s="21">
        <v>1134.5</v>
      </c>
      <c r="F36" s="21">
        <v>2026.3</v>
      </c>
      <c r="G36" s="21">
        <v>1.7</v>
      </c>
      <c r="H36" s="21">
        <v>1.3</v>
      </c>
      <c r="I36" s="22">
        <v>2.2000000000000002</v>
      </c>
      <c r="J36" s="44">
        <v>28586</v>
      </c>
      <c r="K36" s="21">
        <v>1076.0999999999999</v>
      </c>
      <c r="L36" s="21">
        <v>837.7</v>
      </c>
      <c r="M36" s="21">
        <v>1356.4</v>
      </c>
      <c r="N36" s="21">
        <v>3.8</v>
      </c>
      <c r="O36" s="21">
        <v>2.9</v>
      </c>
      <c r="P36" s="22">
        <v>4.7</v>
      </c>
      <c r="Q36" s="35">
        <v>31398</v>
      </c>
      <c r="R36" s="21">
        <v>1590.5</v>
      </c>
      <c r="S36" s="21">
        <v>1231.5999999999999</v>
      </c>
      <c r="T36" s="21">
        <v>2005.2</v>
      </c>
      <c r="U36" s="21">
        <v>5.0999999999999996</v>
      </c>
      <c r="V36" s="21">
        <v>3.9</v>
      </c>
      <c r="W36" s="22">
        <v>6.4</v>
      </c>
    </row>
    <row r="37" spans="1:23">
      <c r="A37" s="6" t="s">
        <v>768</v>
      </c>
      <c r="B37" s="55" t="s">
        <v>769</v>
      </c>
      <c r="C37" s="44">
        <v>27491</v>
      </c>
      <c r="D37" s="21">
        <v>456.3</v>
      </c>
      <c r="E37" s="21">
        <v>327.2</v>
      </c>
      <c r="F37" s="21">
        <v>590.6</v>
      </c>
      <c r="G37" s="21">
        <v>1.7</v>
      </c>
      <c r="H37" s="21">
        <v>1.2</v>
      </c>
      <c r="I37" s="22">
        <v>2.1</v>
      </c>
      <c r="J37" s="44">
        <v>11134</v>
      </c>
      <c r="K37" s="21">
        <v>395.5</v>
      </c>
      <c r="L37" s="21">
        <v>303.7</v>
      </c>
      <c r="M37" s="21">
        <v>504.5</v>
      </c>
      <c r="N37" s="21">
        <v>3.6</v>
      </c>
      <c r="O37" s="21">
        <v>2.7</v>
      </c>
      <c r="P37" s="22">
        <v>4.5</v>
      </c>
      <c r="Q37" s="35">
        <v>12528</v>
      </c>
      <c r="R37" s="21">
        <v>605.9</v>
      </c>
      <c r="S37" s="21">
        <v>463.9</v>
      </c>
      <c r="T37" s="21">
        <v>772.6</v>
      </c>
      <c r="U37" s="21">
        <v>4.8</v>
      </c>
      <c r="V37" s="21">
        <v>3.7</v>
      </c>
      <c r="W37" s="22">
        <v>6.2</v>
      </c>
    </row>
    <row r="38" spans="1:23">
      <c r="A38" s="6" t="s">
        <v>468</v>
      </c>
      <c r="B38" s="55" t="s">
        <v>469</v>
      </c>
      <c r="C38" s="44">
        <v>25951</v>
      </c>
      <c r="D38" s="21">
        <v>649.9</v>
      </c>
      <c r="E38" s="21">
        <v>476.9</v>
      </c>
      <c r="F38" s="21">
        <v>833.5</v>
      </c>
      <c r="G38" s="21">
        <v>2.5</v>
      </c>
      <c r="H38" s="21">
        <v>1.8</v>
      </c>
      <c r="I38" s="22">
        <v>3.2</v>
      </c>
      <c r="J38" s="44">
        <v>8554</v>
      </c>
      <c r="K38" s="21">
        <v>452.3</v>
      </c>
      <c r="L38" s="21">
        <v>356.3</v>
      </c>
      <c r="M38" s="21">
        <v>564.29999999999995</v>
      </c>
      <c r="N38" s="21">
        <v>5.3</v>
      </c>
      <c r="O38" s="21">
        <v>4.2</v>
      </c>
      <c r="P38" s="22">
        <v>6.6</v>
      </c>
      <c r="Q38" s="35">
        <v>9147</v>
      </c>
      <c r="R38" s="21">
        <v>640.20000000000005</v>
      </c>
      <c r="S38" s="21">
        <v>508.4</v>
      </c>
      <c r="T38" s="21">
        <v>783.5</v>
      </c>
      <c r="U38" s="21">
        <v>7</v>
      </c>
      <c r="V38" s="21">
        <v>5.6</v>
      </c>
      <c r="W38" s="22">
        <v>8.6</v>
      </c>
    </row>
    <row r="39" spans="1:23">
      <c r="A39" s="6" t="s">
        <v>678</v>
      </c>
      <c r="B39" s="55" t="s">
        <v>679</v>
      </c>
      <c r="C39" s="44">
        <v>28772</v>
      </c>
      <c r="D39" s="21">
        <v>544.79999999999995</v>
      </c>
      <c r="E39" s="21">
        <v>394.9</v>
      </c>
      <c r="F39" s="21">
        <v>699.4</v>
      </c>
      <c r="G39" s="21">
        <v>1.9</v>
      </c>
      <c r="H39" s="21">
        <v>1.4</v>
      </c>
      <c r="I39" s="22">
        <v>2.4</v>
      </c>
      <c r="J39" s="44">
        <v>11937</v>
      </c>
      <c r="K39" s="21">
        <v>486.2</v>
      </c>
      <c r="L39" s="21">
        <v>380.3</v>
      </c>
      <c r="M39" s="21">
        <v>606.4</v>
      </c>
      <c r="N39" s="21">
        <v>4.0999999999999996</v>
      </c>
      <c r="O39" s="21">
        <v>3.2</v>
      </c>
      <c r="P39" s="22">
        <v>5.0999999999999996</v>
      </c>
      <c r="Q39" s="35">
        <v>12886</v>
      </c>
      <c r="R39" s="21">
        <v>700.3</v>
      </c>
      <c r="S39" s="21">
        <v>550.9</v>
      </c>
      <c r="T39" s="21">
        <v>872.7</v>
      </c>
      <c r="U39" s="21">
        <v>5.4</v>
      </c>
      <c r="V39" s="21">
        <v>4.3</v>
      </c>
      <c r="W39" s="22">
        <v>6.8</v>
      </c>
    </row>
    <row r="40" spans="1:23">
      <c r="A40" s="6" t="s">
        <v>752</v>
      </c>
      <c r="B40" s="55" t="s">
        <v>753</v>
      </c>
      <c r="C40" s="44">
        <v>154210</v>
      </c>
      <c r="D40" s="21">
        <v>2419.1</v>
      </c>
      <c r="E40" s="21">
        <v>1711.2</v>
      </c>
      <c r="F40" s="21">
        <v>3161.6</v>
      </c>
      <c r="G40" s="21">
        <v>1.6</v>
      </c>
      <c r="H40" s="21">
        <v>1.1000000000000001</v>
      </c>
      <c r="I40" s="22">
        <v>2.1</v>
      </c>
      <c r="J40" s="44">
        <v>53842</v>
      </c>
      <c r="K40" s="21">
        <v>1833.3</v>
      </c>
      <c r="L40" s="21">
        <v>1408.9</v>
      </c>
      <c r="M40" s="21">
        <v>2343.1</v>
      </c>
      <c r="N40" s="21">
        <v>3.4</v>
      </c>
      <c r="O40" s="21">
        <v>2.6</v>
      </c>
      <c r="P40" s="22">
        <v>4.4000000000000004</v>
      </c>
      <c r="Q40" s="35">
        <v>56693</v>
      </c>
      <c r="R40" s="21">
        <v>2604.3000000000002</v>
      </c>
      <c r="S40" s="21">
        <v>1952.5</v>
      </c>
      <c r="T40" s="21">
        <v>3335.2</v>
      </c>
      <c r="U40" s="21">
        <v>4.5999999999999996</v>
      </c>
      <c r="V40" s="21">
        <v>3.4</v>
      </c>
      <c r="W40" s="22">
        <v>5.9</v>
      </c>
    </row>
    <row r="41" spans="1:23">
      <c r="A41" s="6" t="s">
        <v>298</v>
      </c>
      <c r="B41" s="55" t="s">
        <v>299</v>
      </c>
      <c r="C41" s="44">
        <v>23873</v>
      </c>
      <c r="D41" s="21">
        <v>846.1</v>
      </c>
      <c r="E41" s="21">
        <v>605.9</v>
      </c>
      <c r="F41" s="21">
        <v>1108.4000000000001</v>
      </c>
      <c r="G41" s="21">
        <v>3.5</v>
      </c>
      <c r="H41" s="21">
        <v>2.5</v>
      </c>
      <c r="I41" s="22">
        <v>4.5999999999999996</v>
      </c>
      <c r="J41" s="44">
        <v>9348</v>
      </c>
      <c r="K41" s="21">
        <v>681.4</v>
      </c>
      <c r="L41" s="21">
        <v>533.5</v>
      </c>
      <c r="M41" s="21">
        <v>849.3</v>
      </c>
      <c r="N41" s="21">
        <v>7.3</v>
      </c>
      <c r="O41" s="21">
        <v>5.7</v>
      </c>
      <c r="P41" s="22">
        <v>9.1</v>
      </c>
      <c r="Q41" s="35">
        <v>8524</v>
      </c>
      <c r="R41" s="21">
        <v>806.1</v>
      </c>
      <c r="S41" s="21">
        <v>623.1</v>
      </c>
      <c r="T41" s="21">
        <v>998.2</v>
      </c>
      <c r="U41" s="21">
        <v>9.5</v>
      </c>
      <c r="V41" s="21">
        <v>7.3</v>
      </c>
      <c r="W41" s="22">
        <v>11.7</v>
      </c>
    </row>
    <row r="42" spans="1:23">
      <c r="A42" s="6" t="s">
        <v>554</v>
      </c>
      <c r="B42" s="55" t="s">
        <v>555</v>
      </c>
      <c r="C42" s="44">
        <v>49772</v>
      </c>
      <c r="D42" s="21">
        <v>1287.3</v>
      </c>
      <c r="E42" s="21">
        <v>945.4</v>
      </c>
      <c r="F42" s="21">
        <v>1645.5</v>
      </c>
      <c r="G42" s="21">
        <v>2.6</v>
      </c>
      <c r="H42" s="21">
        <v>1.9</v>
      </c>
      <c r="I42" s="22">
        <v>3.3</v>
      </c>
      <c r="J42" s="44">
        <v>18314</v>
      </c>
      <c r="K42" s="21">
        <v>988.1</v>
      </c>
      <c r="L42" s="21">
        <v>782.4</v>
      </c>
      <c r="M42" s="21">
        <v>1226</v>
      </c>
      <c r="N42" s="21">
        <v>5.4</v>
      </c>
      <c r="O42" s="21">
        <v>4.3</v>
      </c>
      <c r="P42" s="22">
        <v>6.7</v>
      </c>
      <c r="Q42" s="35">
        <v>18186</v>
      </c>
      <c r="R42" s="21">
        <v>1318.4</v>
      </c>
      <c r="S42" s="21">
        <v>1051.8</v>
      </c>
      <c r="T42" s="21">
        <v>1625.2</v>
      </c>
      <c r="U42" s="21">
        <v>7.2</v>
      </c>
      <c r="V42" s="21">
        <v>5.8</v>
      </c>
      <c r="W42" s="22">
        <v>8.9</v>
      </c>
    </row>
    <row r="43" spans="1:23">
      <c r="A43" s="6" t="s">
        <v>416</v>
      </c>
      <c r="B43" s="55" t="s">
        <v>417</v>
      </c>
      <c r="C43" s="44">
        <v>56672</v>
      </c>
      <c r="D43" s="21">
        <v>1631.4</v>
      </c>
      <c r="E43" s="21">
        <v>1200.5</v>
      </c>
      <c r="F43" s="21">
        <v>2077.6</v>
      </c>
      <c r="G43" s="21">
        <v>2.9</v>
      </c>
      <c r="H43" s="21">
        <v>2.1</v>
      </c>
      <c r="I43" s="22">
        <v>3.7</v>
      </c>
      <c r="J43" s="44">
        <v>21650</v>
      </c>
      <c r="K43" s="21">
        <v>1296.9000000000001</v>
      </c>
      <c r="L43" s="21">
        <v>1028</v>
      </c>
      <c r="M43" s="21">
        <v>1602.6</v>
      </c>
      <c r="N43" s="21">
        <v>6</v>
      </c>
      <c r="O43" s="21">
        <v>4.7</v>
      </c>
      <c r="P43" s="22">
        <v>7.4</v>
      </c>
      <c r="Q43" s="35">
        <v>19640</v>
      </c>
      <c r="R43" s="21">
        <v>1557.1</v>
      </c>
      <c r="S43" s="21">
        <v>1232.9000000000001</v>
      </c>
      <c r="T43" s="21">
        <v>1918.8</v>
      </c>
      <c r="U43" s="21">
        <v>7.9</v>
      </c>
      <c r="V43" s="21">
        <v>6.3</v>
      </c>
      <c r="W43" s="22">
        <v>9.8000000000000007</v>
      </c>
    </row>
    <row r="44" spans="1:23">
      <c r="A44" s="6" t="s">
        <v>836</v>
      </c>
      <c r="B44" s="55" t="s">
        <v>837</v>
      </c>
      <c r="C44" s="44">
        <v>28765</v>
      </c>
      <c r="D44" s="21">
        <v>457</v>
      </c>
      <c r="E44" s="21">
        <v>327.10000000000002</v>
      </c>
      <c r="F44" s="21">
        <v>596.1</v>
      </c>
      <c r="G44" s="21">
        <v>1.6</v>
      </c>
      <c r="H44" s="21">
        <v>1.1000000000000001</v>
      </c>
      <c r="I44" s="22">
        <v>2.1</v>
      </c>
      <c r="J44" s="44">
        <v>8780</v>
      </c>
      <c r="K44" s="21">
        <v>298</v>
      </c>
      <c r="L44" s="21">
        <v>232.7</v>
      </c>
      <c r="M44" s="21">
        <v>371.3</v>
      </c>
      <c r="N44" s="21">
        <v>3.4</v>
      </c>
      <c r="O44" s="21">
        <v>2.7</v>
      </c>
      <c r="P44" s="22">
        <v>4.2</v>
      </c>
      <c r="Q44" s="35">
        <v>8585</v>
      </c>
      <c r="R44" s="21">
        <v>399.4</v>
      </c>
      <c r="S44" s="21">
        <v>310</v>
      </c>
      <c r="T44" s="21">
        <v>499.9</v>
      </c>
      <c r="U44" s="21">
        <v>4.7</v>
      </c>
      <c r="V44" s="21">
        <v>3.6</v>
      </c>
      <c r="W44" s="22">
        <v>5.8</v>
      </c>
    </row>
    <row r="45" spans="1:23">
      <c r="A45" s="6" t="s">
        <v>704</v>
      </c>
      <c r="B45" s="55" t="s">
        <v>705</v>
      </c>
      <c r="C45" s="44">
        <v>48604</v>
      </c>
      <c r="D45" s="21">
        <v>1020.3</v>
      </c>
      <c r="E45" s="21">
        <v>740</v>
      </c>
      <c r="F45" s="21">
        <v>1327.1</v>
      </c>
      <c r="G45" s="21">
        <v>2.1</v>
      </c>
      <c r="H45" s="21">
        <v>1.5</v>
      </c>
      <c r="I45" s="22">
        <v>2.7</v>
      </c>
      <c r="J45" s="44">
        <v>14003</v>
      </c>
      <c r="K45" s="21">
        <v>621.4</v>
      </c>
      <c r="L45" s="21">
        <v>489.7</v>
      </c>
      <c r="M45" s="21">
        <v>770.1</v>
      </c>
      <c r="N45" s="21">
        <v>4.4000000000000004</v>
      </c>
      <c r="O45" s="21">
        <v>3.5</v>
      </c>
      <c r="P45" s="22">
        <v>5.5</v>
      </c>
      <c r="Q45" s="35">
        <v>12309</v>
      </c>
      <c r="R45" s="21">
        <v>721.5</v>
      </c>
      <c r="S45" s="21">
        <v>570.6</v>
      </c>
      <c r="T45" s="21">
        <v>894.1</v>
      </c>
      <c r="U45" s="21">
        <v>5.9</v>
      </c>
      <c r="V45" s="21">
        <v>4.5999999999999996</v>
      </c>
      <c r="W45" s="22">
        <v>7.3</v>
      </c>
    </row>
    <row r="46" spans="1:23">
      <c r="A46" s="6" t="s">
        <v>494</v>
      </c>
      <c r="B46" s="55" t="s">
        <v>495</v>
      </c>
      <c r="C46" s="44">
        <v>27416</v>
      </c>
      <c r="D46" s="21">
        <v>746.4</v>
      </c>
      <c r="E46" s="21">
        <v>555.29999999999995</v>
      </c>
      <c r="F46" s="21">
        <v>952.4</v>
      </c>
      <c r="G46" s="21">
        <v>2.7</v>
      </c>
      <c r="H46" s="21">
        <v>2</v>
      </c>
      <c r="I46" s="22">
        <v>3.5</v>
      </c>
      <c r="J46" s="44">
        <v>10572</v>
      </c>
      <c r="K46" s="21">
        <v>600.6</v>
      </c>
      <c r="L46" s="21">
        <v>472.7</v>
      </c>
      <c r="M46" s="21">
        <v>748</v>
      </c>
      <c r="N46" s="21">
        <v>5.7</v>
      </c>
      <c r="O46" s="21">
        <v>4.5</v>
      </c>
      <c r="P46" s="22">
        <v>7.1</v>
      </c>
      <c r="Q46" s="35">
        <v>10254</v>
      </c>
      <c r="R46" s="21">
        <v>762.4</v>
      </c>
      <c r="S46" s="21">
        <v>610.29999999999995</v>
      </c>
      <c r="T46" s="21">
        <v>938.9</v>
      </c>
      <c r="U46" s="21">
        <v>7.4</v>
      </c>
      <c r="V46" s="21">
        <v>6</v>
      </c>
      <c r="W46" s="22">
        <v>9.1999999999999993</v>
      </c>
    </row>
    <row r="47" spans="1:23">
      <c r="A47" s="6" t="s">
        <v>578</v>
      </c>
      <c r="B47" s="55" t="s">
        <v>579</v>
      </c>
      <c r="C47" s="44">
        <v>38721</v>
      </c>
      <c r="D47" s="21">
        <v>809.3</v>
      </c>
      <c r="E47" s="21">
        <v>593.1</v>
      </c>
      <c r="F47" s="21">
        <v>1027.5999999999999</v>
      </c>
      <c r="G47" s="21">
        <v>2.1</v>
      </c>
      <c r="H47" s="21">
        <v>1.5</v>
      </c>
      <c r="I47" s="22">
        <v>2.7</v>
      </c>
      <c r="J47" s="44">
        <v>17414</v>
      </c>
      <c r="K47" s="21">
        <v>774.2</v>
      </c>
      <c r="L47" s="21">
        <v>615.1</v>
      </c>
      <c r="M47" s="21">
        <v>954.2</v>
      </c>
      <c r="N47" s="21">
        <v>4.4000000000000004</v>
      </c>
      <c r="O47" s="21">
        <v>3.5</v>
      </c>
      <c r="P47" s="22">
        <v>5.5</v>
      </c>
      <c r="Q47" s="35">
        <v>18780</v>
      </c>
      <c r="R47" s="21">
        <v>1111.2</v>
      </c>
      <c r="S47" s="21">
        <v>876.6</v>
      </c>
      <c r="T47" s="21">
        <v>1377.6</v>
      </c>
      <c r="U47" s="21">
        <v>5.9</v>
      </c>
      <c r="V47" s="21">
        <v>4.7</v>
      </c>
      <c r="W47" s="22">
        <v>7.3</v>
      </c>
    </row>
    <row r="48" spans="1:23">
      <c r="A48" s="6" t="s">
        <v>434</v>
      </c>
      <c r="B48" s="55" t="s">
        <v>435</v>
      </c>
      <c r="C48" s="44">
        <v>23278</v>
      </c>
      <c r="D48" s="21">
        <v>554.6</v>
      </c>
      <c r="E48" s="21">
        <v>408.7</v>
      </c>
      <c r="F48" s="21">
        <v>706.4</v>
      </c>
      <c r="G48" s="21">
        <v>2.4</v>
      </c>
      <c r="H48" s="21">
        <v>1.8</v>
      </c>
      <c r="I48" s="22">
        <v>3</v>
      </c>
      <c r="J48" s="44">
        <v>10535</v>
      </c>
      <c r="K48" s="21">
        <v>530</v>
      </c>
      <c r="L48" s="21">
        <v>416.5</v>
      </c>
      <c r="M48" s="21">
        <v>654.9</v>
      </c>
      <c r="N48" s="21">
        <v>5</v>
      </c>
      <c r="O48" s="21">
        <v>4</v>
      </c>
      <c r="P48" s="22">
        <v>6.2</v>
      </c>
      <c r="Q48" s="35">
        <v>12779</v>
      </c>
      <c r="R48" s="21">
        <v>831.8</v>
      </c>
      <c r="S48" s="21">
        <v>656.6</v>
      </c>
      <c r="T48" s="21">
        <v>1024.5999999999999</v>
      </c>
      <c r="U48" s="21">
        <v>6.5</v>
      </c>
      <c r="V48" s="21">
        <v>5.0999999999999996</v>
      </c>
      <c r="W48" s="22">
        <v>8</v>
      </c>
    </row>
    <row r="49" spans="1:23">
      <c r="A49" s="6" t="s">
        <v>648</v>
      </c>
      <c r="B49" s="55" t="s">
        <v>649</v>
      </c>
      <c r="C49" s="44">
        <v>80465</v>
      </c>
      <c r="D49" s="21">
        <v>1506.5</v>
      </c>
      <c r="E49" s="21">
        <v>1082.3</v>
      </c>
      <c r="F49" s="21">
        <v>1938.1</v>
      </c>
      <c r="G49" s="21">
        <v>1.9</v>
      </c>
      <c r="H49" s="21">
        <v>1.3</v>
      </c>
      <c r="I49" s="22">
        <v>2.4</v>
      </c>
      <c r="J49" s="44">
        <v>29309</v>
      </c>
      <c r="K49" s="21">
        <v>1169.5</v>
      </c>
      <c r="L49" s="21">
        <v>905.9</v>
      </c>
      <c r="M49" s="21">
        <v>1476.6</v>
      </c>
      <c r="N49" s="21">
        <v>4</v>
      </c>
      <c r="O49" s="21">
        <v>3.1</v>
      </c>
      <c r="P49" s="22">
        <v>5</v>
      </c>
      <c r="Q49" s="35">
        <v>28147</v>
      </c>
      <c r="R49" s="21">
        <v>1490.7</v>
      </c>
      <c r="S49" s="21">
        <v>1155.7</v>
      </c>
      <c r="T49" s="21">
        <v>1879.7</v>
      </c>
      <c r="U49" s="21">
        <v>5.3</v>
      </c>
      <c r="V49" s="21">
        <v>4.0999999999999996</v>
      </c>
      <c r="W49" s="22">
        <v>6.7</v>
      </c>
    </row>
    <row r="50" spans="1:23">
      <c r="A50" s="6" t="s">
        <v>754</v>
      </c>
      <c r="B50" s="55" t="s">
        <v>755</v>
      </c>
      <c r="C50" s="44">
        <v>45204</v>
      </c>
      <c r="D50" s="21">
        <v>819.5</v>
      </c>
      <c r="E50" s="21">
        <v>591.4</v>
      </c>
      <c r="F50" s="21">
        <v>1053.0999999999999</v>
      </c>
      <c r="G50" s="21">
        <v>1.8</v>
      </c>
      <c r="H50" s="21">
        <v>1.3</v>
      </c>
      <c r="I50" s="22">
        <v>2.2999999999999998</v>
      </c>
      <c r="J50" s="44">
        <v>18473</v>
      </c>
      <c r="K50" s="21">
        <v>712.2</v>
      </c>
      <c r="L50" s="21">
        <v>555.6</v>
      </c>
      <c r="M50" s="21">
        <v>894.4</v>
      </c>
      <c r="N50" s="21">
        <v>3.9</v>
      </c>
      <c r="O50" s="21">
        <v>3</v>
      </c>
      <c r="P50" s="22">
        <v>4.8</v>
      </c>
      <c r="Q50" s="35">
        <v>18110</v>
      </c>
      <c r="R50" s="21">
        <v>934</v>
      </c>
      <c r="S50" s="21">
        <v>720.9</v>
      </c>
      <c r="T50" s="21">
        <v>1173.5999999999999</v>
      </c>
      <c r="U50" s="21">
        <v>5.2</v>
      </c>
      <c r="V50" s="21">
        <v>4</v>
      </c>
      <c r="W50" s="22">
        <v>6.5</v>
      </c>
    </row>
    <row r="51" spans="1:23">
      <c r="A51" s="6" t="s">
        <v>756</v>
      </c>
      <c r="B51" s="55" t="s">
        <v>757</v>
      </c>
      <c r="C51" s="44">
        <v>48066</v>
      </c>
      <c r="D51" s="21">
        <v>847.5</v>
      </c>
      <c r="E51" s="21">
        <v>610</v>
      </c>
      <c r="F51" s="21">
        <v>1090.3</v>
      </c>
      <c r="G51" s="21">
        <v>1.8</v>
      </c>
      <c r="H51" s="21">
        <v>1.3</v>
      </c>
      <c r="I51" s="22">
        <v>2.2999999999999998</v>
      </c>
      <c r="J51" s="44">
        <v>17329</v>
      </c>
      <c r="K51" s="21">
        <v>653.1</v>
      </c>
      <c r="L51" s="21">
        <v>504.5</v>
      </c>
      <c r="M51" s="21">
        <v>822.3</v>
      </c>
      <c r="N51" s="21">
        <v>3.8</v>
      </c>
      <c r="O51" s="21">
        <v>2.9</v>
      </c>
      <c r="P51" s="22">
        <v>4.7</v>
      </c>
      <c r="Q51" s="35">
        <v>19005</v>
      </c>
      <c r="R51" s="21">
        <v>950.8</v>
      </c>
      <c r="S51" s="21">
        <v>732.1</v>
      </c>
      <c r="T51" s="21">
        <v>1193.9000000000001</v>
      </c>
      <c r="U51" s="21">
        <v>5</v>
      </c>
      <c r="V51" s="21">
        <v>3.9</v>
      </c>
      <c r="W51" s="22">
        <v>6.3</v>
      </c>
    </row>
    <row r="52" spans="1:23">
      <c r="A52" s="6" t="s">
        <v>810</v>
      </c>
      <c r="B52" s="55" t="s">
        <v>811</v>
      </c>
      <c r="C52" s="44">
        <v>30194</v>
      </c>
      <c r="D52" s="21">
        <v>482.6</v>
      </c>
      <c r="E52" s="21">
        <v>343.6</v>
      </c>
      <c r="F52" s="21">
        <v>630.1</v>
      </c>
      <c r="G52" s="21">
        <v>1.6</v>
      </c>
      <c r="H52" s="21">
        <v>1.1000000000000001</v>
      </c>
      <c r="I52" s="22">
        <v>2.1</v>
      </c>
      <c r="J52" s="44">
        <v>11176</v>
      </c>
      <c r="K52" s="21">
        <v>387.1</v>
      </c>
      <c r="L52" s="21">
        <v>297.60000000000002</v>
      </c>
      <c r="M52" s="21">
        <v>494.6</v>
      </c>
      <c r="N52" s="21">
        <v>3.5</v>
      </c>
      <c r="O52" s="21">
        <v>2.7</v>
      </c>
      <c r="P52" s="22">
        <v>4.4000000000000004</v>
      </c>
      <c r="Q52" s="35">
        <v>12948</v>
      </c>
      <c r="R52" s="21">
        <v>604</v>
      </c>
      <c r="S52" s="21">
        <v>467.1</v>
      </c>
      <c r="T52" s="21">
        <v>766.8</v>
      </c>
      <c r="U52" s="21">
        <v>4.7</v>
      </c>
      <c r="V52" s="21">
        <v>3.6</v>
      </c>
      <c r="W52" s="22">
        <v>5.9</v>
      </c>
    </row>
    <row r="53" spans="1:23">
      <c r="A53" s="6" t="s">
        <v>714</v>
      </c>
      <c r="B53" s="55" t="s">
        <v>715</v>
      </c>
      <c r="C53" s="44">
        <v>43745</v>
      </c>
      <c r="D53" s="21">
        <v>830.9</v>
      </c>
      <c r="E53" s="21">
        <v>605</v>
      </c>
      <c r="F53" s="21">
        <v>1059.5999999999999</v>
      </c>
      <c r="G53" s="21">
        <v>1.9</v>
      </c>
      <c r="H53" s="21">
        <v>1.4</v>
      </c>
      <c r="I53" s="22">
        <v>2.4</v>
      </c>
      <c r="J53" s="44">
        <v>15118</v>
      </c>
      <c r="K53" s="21">
        <v>611.70000000000005</v>
      </c>
      <c r="L53" s="21">
        <v>483.8</v>
      </c>
      <c r="M53" s="21">
        <v>753.8</v>
      </c>
      <c r="N53" s="21">
        <v>4</v>
      </c>
      <c r="O53" s="21">
        <v>3.2</v>
      </c>
      <c r="P53" s="22">
        <v>5</v>
      </c>
      <c r="Q53" s="35">
        <v>15091</v>
      </c>
      <c r="R53" s="21">
        <v>813.9</v>
      </c>
      <c r="S53" s="21">
        <v>638.6</v>
      </c>
      <c r="T53" s="21">
        <v>1008.2</v>
      </c>
      <c r="U53" s="21">
        <v>5.4</v>
      </c>
      <c r="V53" s="21">
        <v>4.2</v>
      </c>
      <c r="W53" s="22">
        <v>6.7</v>
      </c>
    </row>
    <row r="54" spans="1:23">
      <c r="A54" s="6" t="s">
        <v>680</v>
      </c>
      <c r="B54" s="55" t="s">
        <v>681</v>
      </c>
      <c r="C54" s="44">
        <v>114577</v>
      </c>
      <c r="D54" s="21">
        <v>2097.9</v>
      </c>
      <c r="E54" s="21">
        <v>1516.7</v>
      </c>
      <c r="F54" s="21">
        <v>2698.6</v>
      </c>
      <c r="G54" s="21">
        <v>1.8</v>
      </c>
      <c r="H54" s="21">
        <v>1.3</v>
      </c>
      <c r="I54" s="22">
        <v>2.4</v>
      </c>
      <c r="J54" s="44">
        <v>45543</v>
      </c>
      <c r="K54" s="21">
        <v>1762.2</v>
      </c>
      <c r="L54" s="21">
        <v>1387.5</v>
      </c>
      <c r="M54" s="21">
        <v>2190.8000000000002</v>
      </c>
      <c r="N54" s="21">
        <v>3.9</v>
      </c>
      <c r="O54" s="21">
        <v>3</v>
      </c>
      <c r="P54" s="22">
        <v>4.8</v>
      </c>
      <c r="Q54" s="35">
        <v>49370</v>
      </c>
      <c r="R54" s="21">
        <v>2574</v>
      </c>
      <c r="S54" s="21">
        <v>2018.2</v>
      </c>
      <c r="T54" s="21">
        <v>3205.3</v>
      </c>
      <c r="U54" s="21">
        <v>5.2</v>
      </c>
      <c r="V54" s="21">
        <v>4.0999999999999996</v>
      </c>
      <c r="W54" s="22">
        <v>6.5</v>
      </c>
    </row>
    <row r="55" spans="1:23">
      <c r="A55" s="6" t="s">
        <v>594</v>
      </c>
      <c r="B55" s="55" t="s">
        <v>595</v>
      </c>
      <c r="C55" s="44">
        <v>98214</v>
      </c>
      <c r="D55" s="21">
        <v>2035.7</v>
      </c>
      <c r="E55" s="21">
        <v>1482.3</v>
      </c>
      <c r="F55" s="21">
        <v>2608.8000000000002</v>
      </c>
      <c r="G55" s="21">
        <v>2.1</v>
      </c>
      <c r="H55" s="21">
        <v>1.5</v>
      </c>
      <c r="I55" s="22">
        <v>2.7</v>
      </c>
      <c r="J55" s="44">
        <v>39819</v>
      </c>
      <c r="K55" s="21">
        <v>1734.7</v>
      </c>
      <c r="L55" s="21">
        <v>1386.5</v>
      </c>
      <c r="M55" s="21">
        <v>2135.9</v>
      </c>
      <c r="N55" s="21">
        <v>4.4000000000000004</v>
      </c>
      <c r="O55" s="21">
        <v>3.5</v>
      </c>
      <c r="P55" s="22">
        <v>5.4</v>
      </c>
      <c r="Q55" s="35">
        <v>40464</v>
      </c>
      <c r="R55" s="21">
        <v>2351.1999999999998</v>
      </c>
      <c r="S55" s="21">
        <v>1870</v>
      </c>
      <c r="T55" s="21">
        <v>2894.3</v>
      </c>
      <c r="U55" s="21">
        <v>5.8</v>
      </c>
      <c r="V55" s="21">
        <v>4.5999999999999996</v>
      </c>
      <c r="W55" s="22">
        <v>7.2</v>
      </c>
    </row>
    <row r="56" spans="1:23">
      <c r="A56" s="6" t="s">
        <v>418</v>
      </c>
      <c r="B56" s="55" t="s">
        <v>419</v>
      </c>
      <c r="C56" s="44">
        <v>28672</v>
      </c>
      <c r="D56" s="21">
        <v>842.2</v>
      </c>
      <c r="E56" s="21">
        <v>620.1</v>
      </c>
      <c r="F56" s="21">
        <v>1083.3</v>
      </c>
      <c r="G56" s="21">
        <v>2.9</v>
      </c>
      <c r="H56" s="21">
        <v>2.2000000000000002</v>
      </c>
      <c r="I56" s="22">
        <v>3.8</v>
      </c>
      <c r="J56" s="44">
        <v>12048</v>
      </c>
      <c r="K56" s="21">
        <v>729.2</v>
      </c>
      <c r="L56" s="21">
        <v>575.5</v>
      </c>
      <c r="M56" s="21">
        <v>907.6</v>
      </c>
      <c r="N56" s="21">
        <v>6.1</v>
      </c>
      <c r="O56" s="21">
        <v>4.8</v>
      </c>
      <c r="P56" s="22">
        <v>7.5</v>
      </c>
      <c r="Q56" s="35">
        <v>11638</v>
      </c>
      <c r="R56" s="21">
        <v>935.5</v>
      </c>
      <c r="S56" s="21">
        <v>738.9</v>
      </c>
      <c r="T56" s="21">
        <v>1153.9000000000001</v>
      </c>
      <c r="U56" s="21">
        <v>8</v>
      </c>
      <c r="V56" s="21">
        <v>6.3</v>
      </c>
      <c r="W56" s="22">
        <v>9.9</v>
      </c>
    </row>
    <row r="57" spans="1:23">
      <c r="A57" s="6" t="s">
        <v>496</v>
      </c>
      <c r="B57" s="55" t="s">
        <v>497</v>
      </c>
      <c r="C57" s="44">
        <v>33656</v>
      </c>
      <c r="D57" s="21">
        <v>653.1</v>
      </c>
      <c r="E57" s="21">
        <v>472.9</v>
      </c>
      <c r="F57" s="21">
        <v>843</v>
      </c>
      <c r="G57" s="21">
        <v>1.9</v>
      </c>
      <c r="H57" s="21">
        <v>1.4</v>
      </c>
      <c r="I57" s="22">
        <v>2.5</v>
      </c>
      <c r="J57" s="44">
        <v>16715</v>
      </c>
      <c r="K57" s="21">
        <v>682.9</v>
      </c>
      <c r="L57" s="21">
        <v>531.5</v>
      </c>
      <c r="M57" s="21">
        <v>852.4</v>
      </c>
      <c r="N57" s="21">
        <v>4.0999999999999996</v>
      </c>
      <c r="O57" s="21">
        <v>3.2</v>
      </c>
      <c r="P57" s="22">
        <v>5.0999999999999996</v>
      </c>
      <c r="Q57" s="35">
        <v>19012</v>
      </c>
      <c r="R57" s="21">
        <v>1036.8</v>
      </c>
      <c r="S57" s="21">
        <v>795.9</v>
      </c>
      <c r="T57" s="21">
        <v>1293.3</v>
      </c>
      <c r="U57" s="21">
        <v>5.5</v>
      </c>
      <c r="V57" s="21">
        <v>4.2</v>
      </c>
      <c r="W57" s="22">
        <v>6.8</v>
      </c>
    </row>
    <row r="58" spans="1:23">
      <c r="A58" s="6" t="s">
        <v>596</v>
      </c>
      <c r="B58" s="55" t="s">
        <v>597</v>
      </c>
      <c r="C58" s="44">
        <v>33193</v>
      </c>
      <c r="D58" s="21">
        <v>691</v>
      </c>
      <c r="E58" s="21">
        <v>503.3</v>
      </c>
      <c r="F58" s="21">
        <v>884.9</v>
      </c>
      <c r="G58" s="21">
        <v>2.1</v>
      </c>
      <c r="H58" s="21">
        <v>1.5</v>
      </c>
      <c r="I58" s="22">
        <v>2.7</v>
      </c>
      <c r="J58" s="44">
        <v>12688</v>
      </c>
      <c r="K58" s="21">
        <v>561.6</v>
      </c>
      <c r="L58" s="21">
        <v>449</v>
      </c>
      <c r="M58" s="21">
        <v>688.3</v>
      </c>
      <c r="N58" s="21">
        <v>4.4000000000000004</v>
      </c>
      <c r="O58" s="21">
        <v>3.5</v>
      </c>
      <c r="P58" s="22">
        <v>5.4</v>
      </c>
      <c r="Q58" s="35">
        <v>12589</v>
      </c>
      <c r="R58" s="21">
        <v>742.8</v>
      </c>
      <c r="S58" s="21">
        <v>589.70000000000005</v>
      </c>
      <c r="T58" s="21">
        <v>910.1</v>
      </c>
      <c r="U58" s="21">
        <v>5.9</v>
      </c>
      <c r="V58" s="21">
        <v>4.7</v>
      </c>
      <c r="W58" s="22">
        <v>7.2</v>
      </c>
    </row>
    <row r="59" spans="1:23">
      <c r="A59" s="6" t="s">
        <v>872</v>
      </c>
      <c r="B59" s="55" t="s">
        <v>873</v>
      </c>
      <c r="C59" s="44">
        <v>2741</v>
      </c>
      <c r="D59" s="21">
        <v>34.200000000000003</v>
      </c>
      <c r="E59" s="21">
        <v>23.5</v>
      </c>
      <c r="F59" s="21">
        <v>45.9</v>
      </c>
      <c r="G59" s="21">
        <v>1.2</v>
      </c>
      <c r="H59" s="21">
        <v>0.9</v>
      </c>
      <c r="I59" s="22">
        <v>1.7</v>
      </c>
      <c r="J59" s="44">
        <v>786</v>
      </c>
      <c r="K59" s="21">
        <v>21.5</v>
      </c>
      <c r="L59" s="21">
        <v>16.3</v>
      </c>
      <c r="M59" s="21">
        <v>27.3</v>
      </c>
      <c r="N59" s="21">
        <v>2.7</v>
      </c>
      <c r="O59" s="21">
        <v>2.1</v>
      </c>
      <c r="P59" s="22">
        <v>3.5</v>
      </c>
      <c r="Q59" s="35">
        <v>613</v>
      </c>
      <c r="R59" s="21">
        <v>23.4</v>
      </c>
      <c r="S59" s="21">
        <v>17.5</v>
      </c>
      <c r="T59" s="21">
        <v>30.3</v>
      </c>
      <c r="U59" s="21">
        <v>3.8</v>
      </c>
      <c r="V59" s="21">
        <v>2.9</v>
      </c>
      <c r="W59" s="22">
        <v>4.9000000000000004</v>
      </c>
    </row>
    <row r="60" spans="1:23">
      <c r="A60" s="6" t="s">
        <v>640</v>
      </c>
      <c r="B60" s="55" t="s">
        <v>641</v>
      </c>
      <c r="C60" s="44">
        <v>48651</v>
      </c>
      <c r="D60" s="21">
        <v>1033.0999999999999</v>
      </c>
      <c r="E60" s="21">
        <v>755.8</v>
      </c>
      <c r="F60" s="21">
        <v>1314.9</v>
      </c>
      <c r="G60" s="21">
        <v>2.1</v>
      </c>
      <c r="H60" s="21">
        <v>1.6</v>
      </c>
      <c r="I60" s="22">
        <v>2.7</v>
      </c>
      <c r="J60" s="44">
        <v>17200</v>
      </c>
      <c r="K60" s="21">
        <v>778.3</v>
      </c>
      <c r="L60" s="21">
        <v>613</v>
      </c>
      <c r="M60" s="21">
        <v>958.6</v>
      </c>
      <c r="N60" s="21">
        <v>4.5</v>
      </c>
      <c r="O60" s="21">
        <v>3.6</v>
      </c>
      <c r="P60" s="22">
        <v>5.6</v>
      </c>
      <c r="Q60" s="35">
        <v>18845</v>
      </c>
      <c r="R60" s="21">
        <v>1124.5</v>
      </c>
      <c r="S60" s="21">
        <v>890.5</v>
      </c>
      <c r="T60" s="21">
        <v>1380.6</v>
      </c>
      <c r="U60" s="21">
        <v>6</v>
      </c>
      <c r="V60" s="21">
        <v>4.7</v>
      </c>
      <c r="W60" s="22">
        <v>7.3</v>
      </c>
    </row>
    <row r="61" spans="1:23">
      <c r="A61" s="6" t="s">
        <v>368</v>
      </c>
      <c r="B61" s="55" t="s">
        <v>369</v>
      </c>
      <c r="C61" s="44">
        <v>158763</v>
      </c>
      <c r="D61" s="21">
        <v>4424.8999999999996</v>
      </c>
      <c r="E61" s="21">
        <v>3283.6</v>
      </c>
      <c r="F61" s="21">
        <v>5712.7</v>
      </c>
      <c r="G61" s="21">
        <v>2.8</v>
      </c>
      <c r="H61" s="21">
        <v>2.1</v>
      </c>
      <c r="I61" s="22">
        <v>3.6</v>
      </c>
      <c r="J61" s="44">
        <v>75165</v>
      </c>
      <c r="K61" s="21">
        <v>4332.5</v>
      </c>
      <c r="L61" s="21">
        <v>3353.9</v>
      </c>
      <c r="M61" s="21">
        <v>5462.3</v>
      </c>
      <c r="N61" s="21">
        <v>5.8</v>
      </c>
      <c r="O61" s="21">
        <v>4.5</v>
      </c>
      <c r="P61" s="22">
        <v>7.3</v>
      </c>
      <c r="Q61" s="35">
        <v>76441</v>
      </c>
      <c r="R61" s="21">
        <v>5800.9</v>
      </c>
      <c r="S61" s="21">
        <v>4590.7</v>
      </c>
      <c r="T61" s="21">
        <v>7162.6</v>
      </c>
      <c r="U61" s="21">
        <v>7.6</v>
      </c>
      <c r="V61" s="21">
        <v>6</v>
      </c>
      <c r="W61" s="22">
        <v>9.4</v>
      </c>
    </row>
    <row r="62" spans="1:23">
      <c r="A62" s="6" t="s">
        <v>556</v>
      </c>
      <c r="B62" s="55" t="s">
        <v>557</v>
      </c>
      <c r="C62" s="44">
        <v>26286</v>
      </c>
      <c r="D62" s="21">
        <v>438.6</v>
      </c>
      <c r="E62" s="21">
        <v>312.8</v>
      </c>
      <c r="F62" s="21">
        <v>573.6</v>
      </c>
      <c r="G62" s="21">
        <v>1.7</v>
      </c>
      <c r="H62" s="21">
        <v>1.2</v>
      </c>
      <c r="I62" s="22">
        <v>2.2000000000000002</v>
      </c>
      <c r="J62" s="44">
        <v>12001</v>
      </c>
      <c r="K62" s="21">
        <v>422.1</v>
      </c>
      <c r="L62" s="21">
        <v>331.1</v>
      </c>
      <c r="M62" s="21">
        <v>522.9</v>
      </c>
      <c r="N62" s="21">
        <v>3.5</v>
      </c>
      <c r="O62" s="21">
        <v>2.8</v>
      </c>
      <c r="P62" s="22">
        <v>4.4000000000000004</v>
      </c>
      <c r="Q62" s="35">
        <v>13173</v>
      </c>
      <c r="R62" s="21">
        <v>617.5</v>
      </c>
      <c r="S62" s="21">
        <v>473.2</v>
      </c>
      <c r="T62" s="21">
        <v>774.4</v>
      </c>
      <c r="U62" s="21">
        <v>4.7</v>
      </c>
      <c r="V62" s="21">
        <v>3.6</v>
      </c>
      <c r="W62" s="22">
        <v>5.9</v>
      </c>
    </row>
    <row r="63" spans="1:23">
      <c r="A63" s="6" t="s">
        <v>376</v>
      </c>
      <c r="B63" s="55" t="s">
        <v>377</v>
      </c>
      <c r="C63" s="44">
        <v>141872</v>
      </c>
      <c r="D63" s="21">
        <v>4352.2</v>
      </c>
      <c r="E63" s="21">
        <v>3198.7</v>
      </c>
      <c r="F63" s="21">
        <v>5621.1</v>
      </c>
      <c r="G63" s="21">
        <v>3.1</v>
      </c>
      <c r="H63" s="21">
        <v>2.2999999999999998</v>
      </c>
      <c r="I63" s="22">
        <v>4</v>
      </c>
      <c r="J63" s="44">
        <v>61802</v>
      </c>
      <c r="K63" s="21">
        <v>3897.4</v>
      </c>
      <c r="L63" s="21">
        <v>3064.8</v>
      </c>
      <c r="M63" s="21">
        <v>4863.5</v>
      </c>
      <c r="N63" s="21">
        <v>6.3</v>
      </c>
      <c r="O63" s="21">
        <v>5</v>
      </c>
      <c r="P63" s="22">
        <v>7.9</v>
      </c>
      <c r="Q63" s="35">
        <v>55936</v>
      </c>
      <c r="R63" s="21">
        <v>4643.8</v>
      </c>
      <c r="S63" s="21">
        <v>3640.2</v>
      </c>
      <c r="T63" s="21">
        <v>5710.2</v>
      </c>
      <c r="U63" s="21">
        <v>8.3000000000000007</v>
      </c>
      <c r="V63" s="21">
        <v>6.5</v>
      </c>
      <c r="W63" s="22">
        <v>10.199999999999999</v>
      </c>
    </row>
    <row r="64" spans="1:23">
      <c r="A64" s="6" t="s">
        <v>580</v>
      </c>
      <c r="B64" s="55" t="s">
        <v>581</v>
      </c>
      <c r="C64" s="44">
        <v>78048</v>
      </c>
      <c r="D64" s="21">
        <v>2156.8000000000002</v>
      </c>
      <c r="E64" s="21">
        <v>1584.1</v>
      </c>
      <c r="F64" s="21">
        <v>2752.9</v>
      </c>
      <c r="G64" s="21">
        <v>2.8</v>
      </c>
      <c r="H64" s="21">
        <v>2</v>
      </c>
      <c r="I64" s="22">
        <v>3.5</v>
      </c>
      <c r="J64" s="44">
        <v>25858</v>
      </c>
      <c r="K64" s="21">
        <v>1506.6</v>
      </c>
      <c r="L64" s="21">
        <v>1185.3</v>
      </c>
      <c r="M64" s="21">
        <v>1885.4</v>
      </c>
      <c r="N64" s="21">
        <v>5.8</v>
      </c>
      <c r="O64" s="21">
        <v>4.5999999999999996</v>
      </c>
      <c r="P64" s="22">
        <v>7.3</v>
      </c>
      <c r="Q64" s="35">
        <v>25442</v>
      </c>
      <c r="R64" s="21">
        <v>1967.5</v>
      </c>
      <c r="S64" s="21">
        <v>1553.1</v>
      </c>
      <c r="T64" s="21">
        <v>2431.1</v>
      </c>
      <c r="U64" s="21">
        <v>7.7</v>
      </c>
      <c r="V64" s="21">
        <v>6.1</v>
      </c>
      <c r="W64" s="22">
        <v>9.6</v>
      </c>
    </row>
    <row r="65" spans="1:23">
      <c r="A65" s="6" t="s">
        <v>524</v>
      </c>
      <c r="B65" s="55" t="s">
        <v>525</v>
      </c>
      <c r="C65" s="44">
        <v>29822</v>
      </c>
      <c r="D65" s="21">
        <v>794.3</v>
      </c>
      <c r="E65" s="21">
        <v>583.1</v>
      </c>
      <c r="F65" s="21">
        <v>1020.6</v>
      </c>
      <c r="G65" s="21">
        <v>2.7</v>
      </c>
      <c r="H65" s="21">
        <v>2</v>
      </c>
      <c r="I65" s="22">
        <v>3.4</v>
      </c>
      <c r="J65" s="44">
        <v>9274</v>
      </c>
      <c r="K65" s="21">
        <v>522.4</v>
      </c>
      <c r="L65" s="21">
        <v>404.8</v>
      </c>
      <c r="M65" s="21">
        <v>661.2</v>
      </c>
      <c r="N65" s="21">
        <v>5.6</v>
      </c>
      <c r="O65" s="21">
        <v>4.4000000000000004</v>
      </c>
      <c r="P65" s="22">
        <v>7.1</v>
      </c>
      <c r="Q65" s="35">
        <v>7463</v>
      </c>
      <c r="R65" s="21">
        <v>555.1</v>
      </c>
      <c r="S65" s="21">
        <v>436.5</v>
      </c>
      <c r="T65" s="21">
        <v>686.9</v>
      </c>
      <c r="U65" s="21">
        <v>7.4</v>
      </c>
      <c r="V65" s="21">
        <v>5.8</v>
      </c>
      <c r="W65" s="22">
        <v>9.1999999999999993</v>
      </c>
    </row>
    <row r="66" spans="1:23">
      <c r="A66" s="6" t="s">
        <v>650</v>
      </c>
      <c r="B66" s="55" t="s">
        <v>651</v>
      </c>
      <c r="C66" s="44">
        <v>101438</v>
      </c>
      <c r="D66" s="21">
        <v>2526.6</v>
      </c>
      <c r="E66" s="21">
        <v>1856.3</v>
      </c>
      <c r="F66" s="21">
        <v>3235.1</v>
      </c>
      <c r="G66" s="21">
        <v>2.5</v>
      </c>
      <c r="H66" s="21">
        <v>1.8</v>
      </c>
      <c r="I66" s="22">
        <v>3.2</v>
      </c>
      <c r="J66" s="44">
        <v>30108</v>
      </c>
      <c r="K66" s="21">
        <v>1578.3</v>
      </c>
      <c r="L66" s="21">
        <v>1237.2</v>
      </c>
      <c r="M66" s="21">
        <v>1970.9</v>
      </c>
      <c r="N66" s="21">
        <v>5.2</v>
      </c>
      <c r="O66" s="21">
        <v>4.0999999999999996</v>
      </c>
      <c r="P66" s="22">
        <v>6.5</v>
      </c>
      <c r="Q66" s="35">
        <v>26626</v>
      </c>
      <c r="R66" s="21">
        <v>1848.1</v>
      </c>
      <c r="S66" s="21">
        <v>1474.6</v>
      </c>
      <c r="T66" s="21">
        <v>2276.6</v>
      </c>
      <c r="U66" s="21">
        <v>6.9</v>
      </c>
      <c r="V66" s="21">
        <v>5.5</v>
      </c>
      <c r="W66" s="22">
        <v>8.6</v>
      </c>
    </row>
    <row r="67" spans="1:23">
      <c r="A67" s="6" t="s">
        <v>370</v>
      </c>
      <c r="B67" s="55" t="s">
        <v>371</v>
      </c>
      <c r="C67" s="44">
        <v>76780</v>
      </c>
      <c r="D67" s="21">
        <v>2166.6999999999998</v>
      </c>
      <c r="E67" s="21">
        <v>1602.3</v>
      </c>
      <c r="F67" s="21">
        <v>2752.3</v>
      </c>
      <c r="G67" s="21">
        <v>2.8</v>
      </c>
      <c r="H67" s="21">
        <v>2.1</v>
      </c>
      <c r="I67" s="22">
        <v>3.6</v>
      </c>
      <c r="J67" s="44">
        <v>34757</v>
      </c>
      <c r="K67" s="21">
        <v>2017.2</v>
      </c>
      <c r="L67" s="21">
        <v>1603.8</v>
      </c>
      <c r="M67" s="21">
        <v>2500.9</v>
      </c>
      <c r="N67" s="21">
        <v>5.8</v>
      </c>
      <c r="O67" s="21">
        <v>4.5999999999999996</v>
      </c>
      <c r="P67" s="22">
        <v>7.2</v>
      </c>
      <c r="Q67" s="35">
        <v>32594</v>
      </c>
      <c r="R67" s="21">
        <v>2482.5</v>
      </c>
      <c r="S67" s="21">
        <v>1988.8</v>
      </c>
      <c r="T67" s="21">
        <v>3047.9</v>
      </c>
      <c r="U67" s="21">
        <v>7.6</v>
      </c>
      <c r="V67" s="21">
        <v>6.1</v>
      </c>
      <c r="W67" s="22">
        <v>9.4</v>
      </c>
    </row>
    <row r="68" spans="1:23">
      <c r="A68" s="6" t="s">
        <v>716</v>
      </c>
      <c r="B68" s="55" t="s">
        <v>717</v>
      </c>
      <c r="C68" s="44">
        <v>41518</v>
      </c>
      <c r="D68" s="21">
        <v>759.6</v>
      </c>
      <c r="E68" s="21">
        <v>545.79999999999995</v>
      </c>
      <c r="F68" s="21">
        <v>974.4</v>
      </c>
      <c r="G68" s="21">
        <v>1.8</v>
      </c>
      <c r="H68" s="21">
        <v>1.3</v>
      </c>
      <c r="I68" s="22">
        <v>2.2999999999999998</v>
      </c>
      <c r="J68" s="44">
        <v>14445</v>
      </c>
      <c r="K68" s="21">
        <v>567.1</v>
      </c>
      <c r="L68" s="21">
        <v>442</v>
      </c>
      <c r="M68" s="21">
        <v>706.5</v>
      </c>
      <c r="N68" s="21">
        <v>3.9</v>
      </c>
      <c r="O68" s="21">
        <v>3.1</v>
      </c>
      <c r="P68" s="22">
        <v>4.9000000000000004</v>
      </c>
      <c r="Q68" s="35">
        <v>14178</v>
      </c>
      <c r="R68" s="21">
        <v>748.3</v>
      </c>
      <c r="S68" s="21">
        <v>586</v>
      </c>
      <c r="T68" s="21">
        <v>934</v>
      </c>
      <c r="U68" s="21">
        <v>5.3</v>
      </c>
      <c r="V68" s="21">
        <v>4.0999999999999996</v>
      </c>
      <c r="W68" s="22">
        <v>6.6</v>
      </c>
    </row>
    <row r="69" spans="1:23">
      <c r="A69" s="6" t="s">
        <v>378</v>
      </c>
      <c r="B69" s="55" t="s">
        <v>379</v>
      </c>
      <c r="C69" s="44">
        <v>29555</v>
      </c>
      <c r="D69" s="21">
        <v>814.8</v>
      </c>
      <c r="E69" s="21">
        <v>595.20000000000005</v>
      </c>
      <c r="F69" s="21">
        <v>1053.5</v>
      </c>
      <c r="G69" s="21">
        <v>2.8</v>
      </c>
      <c r="H69" s="21">
        <v>2</v>
      </c>
      <c r="I69" s="22">
        <v>3.6</v>
      </c>
      <c r="J69" s="44">
        <v>12111</v>
      </c>
      <c r="K69" s="21">
        <v>695.2</v>
      </c>
      <c r="L69" s="21">
        <v>553</v>
      </c>
      <c r="M69" s="21">
        <v>852.8</v>
      </c>
      <c r="N69" s="21">
        <v>5.7</v>
      </c>
      <c r="O69" s="21">
        <v>4.5999999999999996</v>
      </c>
      <c r="P69" s="22">
        <v>7</v>
      </c>
      <c r="Q69" s="35">
        <v>11686</v>
      </c>
      <c r="R69" s="21">
        <v>882.6</v>
      </c>
      <c r="S69" s="21">
        <v>697.3</v>
      </c>
      <c r="T69" s="21">
        <v>1084.5</v>
      </c>
      <c r="U69" s="21">
        <v>7.6</v>
      </c>
      <c r="V69" s="21">
        <v>6</v>
      </c>
      <c r="W69" s="22">
        <v>9.3000000000000007</v>
      </c>
    </row>
    <row r="70" spans="1:23">
      <c r="A70" s="6" t="s">
        <v>652</v>
      </c>
      <c r="B70" s="55" t="s">
        <v>653</v>
      </c>
      <c r="C70" s="44">
        <v>29578</v>
      </c>
      <c r="D70" s="21">
        <v>694</v>
      </c>
      <c r="E70" s="21">
        <v>510.6</v>
      </c>
      <c r="F70" s="21">
        <v>884.1</v>
      </c>
      <c r="G70" s="21">
        <v>2.2999999999999998</v>
      </c>
      <c r="H70" s="21">
        <v>1.7</v>
      </c>
      <c r="I70" s="22">
        <v>3</v>
      </c>
      <c r="J70" s="44">
        <v>8457</v>
      </c>
      <c r="K70" s="21">
        <v>422.5</v>
      </c>
      <c r="L70" s="21">
        <v>332.3</v>
      </c>
      <c r="M70" s="21">
        <v>524.6</v>
      </c>
      <c r="N70" s="21">
        <v>5</v>
      </c>
      <c r="O70" s="21">
        <v>3.9</v>
      </c>
      <c r="P70" s="22">
        <v>6.2</v>
      </c>
      <c r="Q70" s="35">
        <v>8298</v>
      </c>
      <c r="R70" s="21">
        <v>553.6</v>
      </c>
      <c r="S70" s="21">
        <v>440.1</v>
      </c>
      <c r="T70" s="21">
        <v>680.6</v>
      </c>
      <c r="U70" s="21">
        <v>6.7</v>
      </c>
      <c r="V70" s="21">
        <v>5.3</v>
      </c>
      <c r="W70" s="22">
        <v>8.1999999999999993</v>
      </c>
    </row>
    <row r="71" spans="1:23">
      <c r="A71" s="6" t="s">
        <v>470</v>
      </c>
      <c r="B71" s="55" t="s">
        <v>471</v>
      </c>
      <c r="C71" s="44">
        <v>63433</v>
      </c>
      <c r="D71" s="21">
        <v>1783.2</v>
      </c>
      <c r="E71" s="21">
        <v>1301.7</v>
      </c>
      <c r="F71" s="21">
        <v>2315</v>
      </c>
      <c r="G71" s="21">
        <v>2.8</v>
      </c>
      <c r="H71" s="21">
        <v>2.1</v>
      </c>
      <c r="I71" s="22">
        <v>3.6</v>
      </c>
      <c r="J71" s="44">
        <v>22093</v>
      </c>
      <c r="K71" s="21">
        <v>1302.5999999999999</v>
      </c>
      <c r="L71" s="21">
        <v>1028.8</v>
      </c>
      <c r="M71" s="21">
        <v>1617.3</v>
      </c>
      <c r="N71" s="21">
        <v>5.9</v>
      </c>
      <c r="O71" s="21">
        <v>4.7</v>
      </c>
      <c r="P71" s="22">
        <v>7.3</v>
      </c>
      <c r="Q71" s="35">
        <v>22424</v>
      </c>
      <c r="R71" s="21">
        <v>1738.2</v>
      </c>
      <c r="S71" s="21">
        <v>1367.5</v>
      </c>
      <c r="T71" s="21">
        <v>2159.1</v>
      </c>
      <c r="U71" s="21">
        <v>7.8</v>
      </c>
      <c r="V71" s="21">
        <v>6.1</v>
      </c>
      <c r="W71" s="22">
        <v>9.6</v>
      </c>
    </row>
    <row r="72" spans="1:23">
      <c r="A72" s="6" t="s">
        <v>798</v>
      </c>
      <c r="B72" s="55" t="s">
        <v>799</v>
      </c>
      <c r="C72" s="44">
        <v>22016</v>
      </c>
      <c r="D72" s="21">
        <v>342.6</v>
      </c>
      <c r="E72" s="21">
        <v>242.7</v>
      </c>
      <c r="F72" s="21">
        <v>447</v>
      </c>
      <c r="G72" s="21">
        <v>1.6</v>
      </c>
      <c r="H72" s="21">
        <v>1.1000000000000001</v>
      </c>
      <c r="I72" s="22">
        <v>2</v>
      </c>
      <c r="J72" s="44">
        <v>10360</v>
      </c>
      <c r="K72" s="21">
        <v>338.6</v>
      </c>
      <c r="L72" s="21">
        <v>259.60000000000002</v>
      </c>
      <c r="M72" s="21">
        <v>433.8</v>
      </c>
      <c r="N72" s="21">
        <v>3.3</v>
      </c>
      <c r="O72" s="21">
        <v>2.5</v>
      </c>
      <c r="P72" s="22">
        <v>4.2</v>
      </c>
      <c r="Q72" s="35">
        <v>10671</v>
      </c>
      <c r="R72" s="21">
        <v>476</v>
      </c>
      <c r="S72" s="21">
        <v>359.2</v>
      </c>
      <c r="T72" s="21">
        <v>610.70000000000005</v>
      </c>
      <c r="U72" s="21">
        <v>4.5</v>
      </c>
      <c r="V72" s="21">
        <v>3.4</v>
      </c>
      <c r="W72" s="22">
        <v>5.7</v>
      </c>
    </row>
    <row r="73" spans="1:23">
      <c r="A73" s="6" t="s">
        <v>330</v>
      </c>
      <c r="B73" s="55" t="s">
        <v>331</v>
      </c>
      <c r="C73" s="44">
        <v>81090</v>
      </c>
      <c r="D73" s="21">
        <v>2717.9</v>
      </c>
      <c r="E73" s="21">
        <v>1981.5</v>
      </c>
      <c r="F73" s="21">
        <v>3492.1</v>
      </c>
      <c r="G73" s="21">
        <v>3.4</v>
      </c>
      <c r="H73" s="21">
        <v>2.4</v>
      </c>
      <c r="I73" s="22">
        <v>4.3</v>
      </c>
      <c r="J73" s="44">
        <v>32843</v>
      </c>
      <c r="K73" s="21">
        <v>2252.6999999999998</v>
      </c>
      <c r="L73" s="21">
        <v>1780.5</v>
      </c>
      <c r="M73" s="21">
        <v>2796.8</v>
      </c>
      <c r="N73" s="21">
        <v>6.9</v>
      </c>
      <c r="O73" s="21">
        <v>5.4</v>
      </c>
      <c r="P73" s="22">
        <v>8.5</v>
      </c>
      <c r="Q73" s="35">
        <v>29848</v>
      </c>
      <c r="R73" s="21">
        <v>2672</v>
      </c>
      <c r="S73" s="21">
        <v>2100.6</v>
      </c>
      <c r="T73" s="21">
        <v>3288.8</v>
      </c>
      <c r="U73" s="21">
        <v>9</v>
      </c>
      <c r="V73" s="21">
        <v>7</v>
      </c>
      <c r="W73" s="22">
        <v>11</v>
      </c>
    </row>
    <row r="74" spans="1:23">
      <c r="A74" s="6" t="s">
        <v>472</v>
      </c>
      <c r="B74" s="55" t="s">
        <v>473</v>
      </c>
      <c r="C74" s="44">
        <v>105534</v>
      </c>
      <c r="D74" s="21">
        <v>2207.6</v>
      </c>
      <c r="E74" s="21">
        <v>1605.2</v>
      </c>
      <c r="F74" s="21">
        <v>2816.2</v>
      </c>
      <c r="G74" s="21">
        <v>2.1</v>
      </c>
      <c r="H74" s="21">
        <v>1.5</v>
      </c>
      <c r="I74" s="22">
        <v>2.7</v>
      </c>
      <c r="J74" s="44">
        <v>56288</v>
      </c>
      <c r="K74" s="21">
        <v>2440.5</v>
      </c>
      <c r="L74" s="21">
        <v>1941.2</v>
      </c>
      <c r="M74" s="21">
        <v>3003.8</v>
      </c>
      <c r="N74" s="21">
        <v>4.3</v>
      </c>
      <c r="O74" s="21">
        <v>3.4</v>
      </c>
      <c r="P74" s="22">
        <v>5.3</v>
      </c>
      <c r="Q74" s="35">
        <v>62758</v>
      </c>
      <c r="R74" s="21">
        <v>3586.2</v>
      </c>
      <c r="S74" s="21">
        <v>2824.3</v>
      </c>
      <c r="T74" s="21">
        <v>4421.8</v>
      </c>
      <c r="U74" s="21">
        <v>5.7</v>
      </c>
      <c r="V74" s="21">
        <v>4.5</v>
      </c>
      <c r="W74" s="22">
        <v>7</v>
      </c>
    </row>
    <row r="75" spans="1:23">
      <c r="A75" s="6" t="s">
        <v>380</v>
      </c>
      <c r="B75" s="55" t="s">
        <v>381</v>
      </c>
      <c r="C75" s="44">
        <v>31463</v>
      </c>
      <c r="D75" s="21">
        <v>839.9</v>
      </c>
      <c r="E75" s="21">
        <v>620.9</v>
      </c>
      <c r="F75" s="21">
        <v>1074.5999999999999</v>
      </c>
      <c r="G75" s="21">
        <v>2.7</v>
      </c>
      <c r="H75" s="21">
        <v>2</v>
      </c>
      <c r="I75" s="22">
        <v>3.4</v>
      </c>
      <c r="J75" s="44">
        <v>14938</v>
      </c>
      <c r="K75" s="21">
        <v>818.9</v>
      </c>
      <c r="L75" s="21">
        <v>647</v>
      </c>
      <c r="M75" s="21">
        <v>1010.1</v>
      </c>
      <c r="N75" s="21">
        <v>5.5</v>
      </c>
      <c r="O75" s="21">
        <v>4.3</v>
      </c>
      <c r="P75" s="22">
        <v>6.8</v>
      </c>
      <c r="Q75" s="35">
        <v>14798</v>
      </c>
      <c r="R75" s="21">
        <v>1065.0999999999999</v>
      </c>
      <c r="S75" s="21">
        <v>849.8</v>
      </c>
      <c r="T75" s="21">
        <v>1305.0999999999999</v>
      </c>
      <c r="U75" s="21">
        <v>7.2</v>
      </c>
      <c r="V75" s="21">
        <v>5.7</v>
      </c>
      <c r="W75" s="22">
        <v>8.8000000000000007</v>
      </c>
    </row>
    <row r="76" spans="1:23">
      <c r="A76" s="6" t="s">
        <v>460</v>
      </c>
      <c r="B76" s="55" t="s">
        <v>461</v>
      </c>
      <c r="C76" s="44">
        <v>83358</v>
      </c>
      <c r="D76" s="21">
        <v>2313.1</v>
      </c>
      <c r="E76" s="21">
        <v>1696.9</v>
      </c>
      <c r="F76" s="21">
        <v>2966.3</v>
      </c>
      <c r="G76" s="21">
        <v>2.8</v>
      </c>
      <c r="H76" s="21">
        <v>2</v>
      </c>
      <c r="I76" s="22">
        <v>3.6</v>
      </c>
      <c r="J76" s="44">
        <v>32676</v>
      </c>
      <c r="K76" s="21">
        <v>1892.3</v>
      </c>
      <c r="L76" s="21">
        <v>1498</v>
      </c>
      <c r="M76" s="21">
        <v>2353.6999999999998</v>
      </c>
      <c r="N76" s="21">
        <v>5.8</v>
      </c>
      <c r="O76" s="21">
        <v>4.5999999999999996</v>
      </c>
      <c r="P76" s="22">
        <v>7.2</v>
      </c>
      <c r="Q76" s="35">
        <v>34399</v>
      </c>
      <c r="R76" s="21">
        <v>2620.1</v>
      </c>
      <c r="S76" s="21">
        <v>2087.6</v>
      </c>
      <c r="T76" s="21">
        <v>3219.2</v>
      </c>
      <c r="U76" s="21">
        <v>7.6</v>
      </c>
      <c r="V76" s="21">
        <v>6.1</v>
      </c>
      <c r="W76" s="22">
        <v>9.4</v>
      </c>
    </row>
    <row r="77" spans="1:23">
      <c r="A77" s="6" t="s">
        <v>774</v>
      </c>
      <c r="B77" s="55" t="s">
        <v>775</v>
      </c>
      <c r="C77" s="44">
        <v>93596</v>
      </c>
      <c r="D77" s="21">
        <v>2300.5</v>
      </c>
      <c r="E77" s="21">
        <v>1681.5</v>
      </c>
      <c r="F77" s="21">
        <v>2980.6</v>
      </c>
      <c r="G77" s="21">
        <v>2.5</v>
      </c>
      <c r="H77" s="21">
        <v>1.8</v>
      </c>
      <c r="I77" s="22">
        <v>3.2</v>
      </c>
      <c r="J77" s="44">
        <v>26972</v>
      </c>
      <c r="K77" s="21">
        <v>1394.7</v>
      </c>
      <c r="L77" s="21">
        <v>1071</v>
      </c>
      <c r="M77" s="21">
        <v>1766.3</v>
      </c>
      <c r="N77" s="21">
        <v>5.2</v>
      </c>
      <c r="O77" s="21">
        <v>4</v>
      </c>
      <c r="P77" s="22">
        <v>6.5</v>
      </c>
      <c r="Q77" s="35">
        <v>21673</v>
      </c>
      <c r="R77" s="21">
        <v>1511</v>
      </c>
      <c r="S77" s="21">
        <v>1192.8</v>
      </c>
      <c r="T77" s="21">
        <v>1873.7</v>
      </c>
      <c r="U77" s="21">
        <v>7</v>
      </c>
      <c r="V77" s="21">
        <v>5.5</v>
      </c>
      <c r="W77" s="22">
        <v>8.6</v>
      </c>
    </row>
    <row r="78" spans="1:23">
      <c r="A78" s="6" t="s">
        <v>724</v>
      </c>
      <c r="B78" s="55" t="s">
        <v>725</v>
      </c>
      <c r="C78" s="44">
        <v>25155</v>
      </c>
      <c r="D78" s="21">
        <v>430.4</v>
      </c>
      <c r="E78" s="21">
        <v>307.7</v>
      </c>
      <c r="F78" s="21">
        <v>556</v>
      </c>
      <c r="G78" s="21">
        <v>1.7</v>
      </c>
      <c r="H78" s="21">
        <v>1.2</v>
      </c>
      <c r="I78" s="22">
        <v>2.2000000000000002</v>
      </c>
      <c r="J78" s="44">
        <v>9674</v>
      </c>
      <c r="K78" s="21">
        <v>357.6</v>
      </c>
      <c r="L78" s="21">
        <v>275.7</v>
      </c>
      <c r="M78" s="21">
        <v>454.1</v>
      </c>
      <c r="N78" s="21">
        <v>3.7</v>
      </c>
      <c r="O78" s="21">
        <v>2.8</v>
      </c>
      <c r="P78" s="22">
        <v>4.7</v>
      </c>
      <c r="Q78" s="35">
        <v>9919</v>
      </c>
      <c r="R78" s="21">
        <v>486.5</v>
      </c>
      <c r="S78" s="21">
        <v>370.6</v>
      </c>
      <c r="T78" s="21">
        <v>615.6</v>
      </c>
      <c r="U78" s="21">
        <v>4.9000000000000004</v>
      </c>
      <c r="V78" s="21">
        <v>3.7</v>
      </c>
      <c r="W78" s="22">
        <v>6.2</v>
      </c>
    </row>
    <row r="79" spans="1:23">
      <c r="A79" s="6" t="s">
        <v>564</v>
      </c>
      <c r="B79" s="55" t="s">
        <v>565</v>
      </c>
      <c r="C79" s="44">
        <v>41285</v>
      </c>
      <c r="D79" s="21">
        <v>723.6</v>
      </c>
      <c r="E79" s="21">
        <v>517</v>
      </c>
      <c r="F79" s="21">
        <v>930.6</v>
      </c>
      <c r="G79" s="21">
        <v>1.8</v>
      </c>
      <c r="H79" s="21">
        <v>1.3</v>
      </c>
      <c r="I79" s="22">
        <v>2.2999999999999998</v>
      </c>
      <c r="J79" s="44">
        <v>21704</v>
      </c>
      <c r="K79" s="21">
        <v>792.4</v>
      </c>
      <c r="L79" s="21">
        <v>621.70000000000005</v>
      </c>
      <c r="M79" s="21">
        <v>988.8</v>
      </c>
      <c r="N79" s="21">
        <v>3.7</v>
      </c>
      <c r="O79" s="21">
        <v>2.9</v>
      </c>
      <c r="P79" s="22">
        <v>4.5999999999999996</v>
      </c>
      <c r="Q79" s="35">
        <v>26049</v>
      </c>
      <c r="R79" s="21">
        <v>1268.7</v>
      </c>
      <c r="S79" s="21">
        <v>974</v>
      </c>
      <c r="T79" s="21">
        <v>1582.1</v>
      </c>
      <c r="U79" s="21">
        <v>4.9000000000000004</v>
      </c>
      <c r="V79" s="21">
        <v>3.7</v>
      </c>
      <c r="W79" s="22">
        <v>6.1</v>
      </c>
    </row>
    <row r="80" spans="1:23">
      <c r="A80" s="6" t="s">
        <v>790</v>
      </c>
      <c r="B80" s="55" t="s">
        <v>791</v>
      </c>
      <c r="C80" s="44">
        <v>36499</v>
      </c>
      <c r="D80" s="21">
        <v>548.4</v>
      </c>
      <c r="E80" s="21">
        <v>385.9</v>
      </c>
      <c r="F80" s="21">
        <v>718.3</v>
      </c>
      <c r="G80" s="21">
        <v>1.5</v>
      </c>
      <c r="H80" s="21">
        <v>1.1000000000000001</v>
      </c>
      <c r="I80" s="22">
        <v>2</v>
      </c>
      <c r="J80" s="44">
        <v>14981</v>
      </c>
      <c r="K80" s="21">
        <v>477.6</v>
      </c>
      <c r="L80" s="21">
        <v>363.8</v>
      </c>
      <c r="M80" s="21">
        <v>616.20000000000005</v>
      </c>
      <c r="N80" s="21">
        <v>3.2</v>
      </c>
      <c r="O80" s="21">
        <v>2.4</v>
      </c>
      <c r="P80" s="22">
        <v>4.0999999999999996</v>
      </c>
      <c r="Q80" s="35">
        <v>16712</v>
      </c>
      <c r="R80" s="21">
        <v>721.8</v>
      </c>
      <c r="S80" s="21">
        <v>541.5</v>
      </c>
      <c r="T80" s="21">
        <v>930.6</v>
      </c>
      <c r="U80" s="21">
        <v>4.3</v>
      </c>
      <c r="V80" s="21">
        <v>3.2</v>
      </c>
      <c r="W80" s="22">
        <v>5.6</v>
      </c>
    </row>
    <row r="81" spans="1:23">
      <c r="A81" s="6" t="s">
        <v>832</v>
      </c>
      <c r="B81" s="55" t="s">
        <v>833</v>
      </c>
      <c r="C81" s="44">
        <v>42811</v>
      </c>
      <c r="D81" s="21">
        <v>615.5</v>
      </c>
      <c r="E81" s="21">
        <v>425.7</v>
      </c>
      <c r="F81" s="21">
        <v>822.6</v>
      </c>
      <c r="G81" s="21">
        <v>1.4</v>
      </c>
      <c r="H81" s="21">
        <v>1</v>
      </c>
      <c r="I81" s="22">
        <v>1.9</v>
      </c>
      <c r="J81" s="44">
        <v>14611</v>
      </c>
      <c r="K81" s="21">
        <v>452.9</v>
      </c>
      <c r="L81" s="21">
        <v>335.5</v>
      </c>
      <c r="M81" s="21">
        <v>604</v>
      </c>
      <c r="N81" s="21">
        <v>3.1</v>
      </c>
      <c r="O81" s="21">
        <v>2.2999999999999998</v>
      </c>
      <c r="P81" s="22">
        <v>4.0999999999999996</v>
      </c>
      <c r="Q81" s="35">
        <v>15055</v>
      </c>
      <c r="R81" s="21">
        <v>632.70000000000005</v>
      </c>
      <c r="S81" s="21">
        <v>462.3</v>
      </c>
      <c r="T81" s="21">
        <v>829.1</v>
      </c>
      <c r="U81" s="21">
        <v>4.2</v>
      </c>
      <c r="V81" s="21">
        <v>3.1</v>
      </c>
      <c r="W81" s="22">
        <v>5.5</v>
      </c>
    </row>
    <row r="82" spans="1:23">
      <c r="A82" s="6" t="s">
        <v>300</v>
      </c>
      <c r="B82" s="55" t="s">
        <v>301</v>
      </c>
      <c r="C82" s="44">
        <v>41211</v>
      </c>
      <c r="D82" s="21">
        <v>1438.8</v>
      </c>
      <c r="E82" s="21">
        <v>1053.4000000000001</v>
      </c>
      <c r="F82" s="21">
        <v>1860.1</v>
      </c>
      <c r="G82" s="21">
        <v>3.5</v>
      </c>
      <c r="H82" s="21">
        <v>2.6</v>
      </c>
      <c r="I82" s="22">
        <v>4.5</v>
      </c>
      <c r="J82" s="44">
        <v>23219</v>
      </c>
      <c r="K82" s="21">
        <v>1636.4</v>
      </c>
      <c r="L82" s="21">
        <v>1279.7</v>
      </c>
      <c r="M82" s="21">
        <v>2055.5</v>
      </c>
      <c r="N82" s="21">
        <v>7</v>
      </c>
      <c r="O82" s="21">
        <v>5.5</v>
      </c>
      <c r="P82" s="22">
        <v>8.9</v>
      </c>
      <c r="Q82" s="35">
        <v>22517</v>
      </c>
      <c r="R82" s="21">
        <v>2045.2</v>
      </c>
      <c r="S82" s="21">
        <v>1594.6</v>
      </c>
      <c r="T82" s="21">
        <v>2525.6</v>
      </c>
      <c r="U82" s="21">
        <v>9.1</v>
      </c>
      <c r="V82" s="21">
        <v>7.1</v>
      </c>
      <c r="W82" s="22">
        <v>11.2</v>
      </c>
    </row>
    <row r="83" spans="1:23">
      <c r="A83" s="6" t="s">
        <v>526</v>
      </c>
      <c r="B83" s="55" t="s">
        <v>527</v>
      </c>
      <c r="C83" s="44">
        <v>99255</v>
      </c>
      <c r="D83" s="21">
        <v>2129.4</v>
      </c>
      <c r="E83" s="21">
        <v>1562.2</v>
      </c>
      <c r="F83" s="21">
        <v>2713.4</v>
      </c>
      <c r="G83" s="21">
        <v>2.1</v>
      </c>
      <c r="H83" s="21">
        <v>1.6</v>
      </c>
      <c r="I83" s="22">
        <v>2.7</v>
      </c>
      <c r="J83" s="44">
        <v>47595</v>
      </c>
      <c r="K83" s="21">
        <v>2134</v>
      </c>
      <c r="L83" s="21">
        <v>1700.2</v>
      </c>
      <c r="M83" s="21">
        <v>2621.9</v>
      </c>
      <c r="N83" s="21">
        <v>4.5</v>
      </c>
      <c r="O83" s="21">
        <v>3.6</v>
      </c>
      <c r="P83" s="22">
        <v>5.5</v>
      </c>
      <c r="Q83" s="35">
        <v>48809</v>
      </c>
      <c r="R83" s="21">
        <v>2912.6</v>
      </c>
      <c r="S83" s="21">
        <v>2304.3000000000002</v>
      </c>
      <c r="T83" s="21">
        <v>3585.3</v>
      </c>
      <c r="U83" s="21">
        <v>6</v>
      </c>
      <c r="V83" s="21">
        <v>4.7</v>
      </c>
      <c r="W83" s="22">
        <v>7.3</v>
      </c>
    </row>
    <row r="84" spans="1:23">
      <c r="A84" s="6" t="s">
        <v>528</v>
      </c>
      <c r="B84" s="55" t="s">
        <v>529</v>
      </c>
      <c r="C84" s="44">
        <v>33528</v>
      </c>
      <c r="D84" s="21">
        <v>797.7</v>
      </c>
      <c r="E84" s="21">
        <v>584.9</v>
      </c>
      <c r="F84" s="21">
        <v>1013</v>
      </c>
      <c r="G84" s="21">
        <v>2.4</v>
      </c>
      <c r="H84" s="21">
        <v>1.7</v>
      </c>
      <c r="I84" s="22">
        <v>3</v>
      </c>
      <c r="J84" s="44">
        <v>12831</v>
      </c>
      <c r="K84" s="21">
        <v>641.6</v>
      </c>
      <c r="L84" s="21">
        <v>513</v>
      </c>
      <c r="M84" s="21">
        <v>791</v>
      </c>
      <c r="N84" s="21">
        <v>5</v>
      </c>
      <c r="O84" s="21">
        <v>4</v>
      </c>
      <c r="P84" s="22">
        <v>6.2</v>
      </c>
      <c r="Q84" s="35">
        <v>12163</v>
      </c>
      <c r="R84" s="21">
        <v>807.7</v>
      </c>
      <c r="S84" s="21">
        <v>641.29999999999995</v>
      </c>
      <c r="T84" s="21">
        <v>993.9</v>
      </c>
      <c r="U84" s="21">
        <v>6.6</v>
      </c>
      <c r="V84" s="21">
        <v>5.3</v>
      </c>
      <c r="W84" s="22">
        <v>8.1999999999999993</v>
      </c>
    </row>
    <row r="85" spans="1:23">
      <c r="A85" s="6" t="s">
        <v>404</v>
      </c>
      <c r="B85" s="55" t="s">
        <v>405</v>
      </c>
      <c r="C85" s="44">
        <v>67566</v>
      </c>
      <c r="D85" s="21">
        <v>1628.2</v>
      </c>
      <c r="E85" s="21">
        <v>1198.4000000000001</v>
      </c>
      <c r="F85" s="21">
        <v>2075.1</v>
      </c>
      <c r="G85" s="21">
        <v>2.4</v>
      </c>
      <c r="H85" s="21">
        <v>1.8</v>
      </c>
      <c r="I85" s="22">
        <v>3.1</v>
      </c>
      <c r="J85" s="44">
        <v>34171</v>
      </c>
      <c r="K85" s="21">
        <v>1704.6</v>
      </c>
      <c r="L85" s="21">
        <v>1353.8</v>
      </c>
      <c r="M85" s="21">
        <v>2107.5</v>
      </c>
      <c r="N85" s="21">
        <v>5</v>
      </c>
      <c r="O85" s="21">
        <v>4</v>
      </c>
      <c r="P85" s="22">
        <v>6.2</v>
      </c>
      <c r="Q85" s="35">
        <v>38178</v>
      </c>
      <c r="R85" s="21">
        <v>2500.3000000000002</v>
      </c>
      <c r="S85" s="21">
        <v>1993.2</v>
      </c>
      <c r="T85" s="21">
        <v>3072.1</v>
      </c>
      <c r="U85" s="21">
        <v>6.5</v>
      </c>
      <c r="V85" s="21">
        <v>5.2</v>
      </c>
      <c r="W85" s="22">
        <v>8</v>
      </c>
    </row>
    <row r="86" spans="1:23">
      <c r="A86" s="6" t="s">
        <v>302</v>
      </c>
      <c r="B86" s="55" t="s">
        <v>303</v>
      </c>
      <c r="C86" s="44">
        <v>26567</v>
      </c>
      <c r="D86" s="21">
        <v>728</v>
      </c>
      <c r="E86" s="21">
        <v>537.29999999999995</v>
      </c>
      <c r="F86" s="21">
        <v>931</v>
      </c>
      <c r="G86" s="21">
        <v>2.7</v>
      </c>
      <c r="H86" s="21">
        <v>2</v>
      </c>
      <c r="I86" s="22">
        <v>3.5</v>
      </c>
      <c r="J86" s="44">
        <v>11847</v>
      </c>
      <c r="K86" s="21">
        <v>671.9</v>
      </c>
      <c r="L86" s="21">
        <v>537.1</v>
      </c>
      <c r="M86" s="21">
        <v>825.5</v>
      </c>
      <c r="N86" s="21">
        <v>5.7</v>
      </c>
      <c r="O86" s="21">
        <v>4.5</v>
      </c>
      <c r="P86" s="22">
        <v>7</v>
      </c>
      <c r="Q86" s="35">
        <v>14078</v>
      </c>
      <c r="R86" s="21">
        <v>1060.3</v>
      </c>
      <c r="S86" s="21">
        <v>849.3</v>
      </c>
      <c r="T86" s="21">
        <v>1289.0999999999999</v>
      </c>
      <c r="U86" s="21">
        <v>7.5</v>
      </c>
      <c r="V86" s="21">
        <v>6</v>
      </c>
      <c r="W86" s="22">
        <v>9.1999999999999993</v>
      </c>
    </row>
    <row r="87" spans="1:23">
      <c r="A87" s="6" t="s">
        <v>620</v>
      </c>
      <c r="B87" s="55" t="s">
        <v>621</v>
      </c>
      <c r="C87" s="44">
        <v>36556</v>
      </c>
      <c r="D87" s="21">
        <v>616.9</v>
      </c>
      <c r="E87" s="21">
        <v>435</v>
      </c>
      <c r="F87" s="21">
        <v>810.4</v>
      </c>
      <c r="G87" s="21">
        <v>1.7</v>
      </c>
      <c r="H87" s="21">
        <v>1.2</v>
      </c>
      <c r="I87" s="22">
        <v>2.2000000000000002</v>
      </c>
      <c r="J87" s="44">
        <v>13921</v>
      </c>
      <c r="K87" s="21">
        <v>505.2</v>
      </c>
      <c r="L87" s="21">
        <v>383.9</v>
      </c>
      <c r="M87" s="21">
        <v>649.29999999999995</v>
      </c>
      <c r="N87" s="21">
        <v>3.6</v>
      </c>
      <c r="O87" s="21">
        <v>2.8</v>
      </c>
      <c r="P87" s="22">
        <v>4.7</v>
      </c>
      <c r="Q87" s="35">
        <v>14684</v>
      </c>
      <c r="R87" s="21">
        <v>707.1</v>
      </c>
      <c r="S87" s="21">
        <v>533</v>
      </c>
      <c r="T87" s="21">
        <v>896.9</v>
      </c>
      <c r="U87" s="21">
        <v>4.8</v>
      </c>
      <c r="V87" s="21">
        <v>3.6</v>
      </c>
      <c r="W87" s="22">
        <v>6.1</v>
      </c>
    </row>
    <row r="88" spans="1:23">
      <c r="A88" s="6" t="s">
        <v>838</v>
      </c>
      <c r="B88" s="55" t="s">
        <v>839</v>
      </c>
      <c r="C88" s="44">
        <v>40990</v>
      </c>
      <c r="D88" s="21">
        <v>500</v>
      </c>
      <c r="E88" s="21">
        <v>336.3</v>
      </c>
      <c r="F88" s="21">
        <v>678.6</v>
      </c>
      <c r="G88" s="21">
        <v>1.2</v>
      </c>
      <c r="H88" s="21">
        <v>0.8</v>
      </c>
      <c r="I88" s="22">
        <v>1.7</v>
      </c>
      <c r="J88" s="44">
        <v>12312</v>
      </c>
      <c r="K88" s="21">
        <v>334.9</v>
      </c>
      <c r="L88" s="21">
        <v>246</v>
      </c>
      <c r="M88" s="21">
        <v>444.6</v>
      </c>
      <c r="N88" s="21">
        <v>2.7</v>
      </c>
      <c r="O88" s="21">
        <v>2</v>
      </c>
      <c r="P88" s="22">
        <v>3.6</v>
      </c>
      <c r="Q88" s="35">
        <v>13801</v>
      </c>
      <c r="R88" s="21">
        <v>518.70000000000005</v>
      </c>
      <c r="S88" s="21">
        <v>375.7</v>
      </c>
      <c r="T88" s="21">
        <v>687.5</v>
      </c>
      <c r="U88" s="21">
        <v>3.8</v>
      </c>
      <c r="V88" s="21">
        <v>2.7</v>
      </c>
      <c r="W88" s="22">
        <v>5</v>
      </c>
    </row>
    <row r="89" spans="1:23">
      <c r="A89" s="6" t="s">
        <v>582</v>
      </c>
      <c r="B89" s="55" t="s">
        <v>583</v>
      </c>
      <c r="C89" s="44">
        <v>83718</v>
      </c>
      <c r="D89" s="21">
        <v>2369.6</v>
      </c>
      <c r="E89" s="21">
        <v>1731.9</v>
      </c>
      <c r="F89" s="21">
        <v>3033.6</v>
      </c>
      <c r="G89" s="21">
        <v>2.8</v>
      </c>
      <c r="H89" s="21">
        <v>2.1</v>
      </c>
      <c r="I89" s="22">
        <v>3.6</v>
      </c>
      <c r="J89" s="44">
        <v>25076</v>
      </c>
      <c r="K89" s="21">
        <v>1470.7</v>
      </c>
      <c r="L89" s="21">
        <v>1153.0999999999999</v>
      </c>
      <c r="M89" s="21">
        <v>1839.7</v>
      </c>
      <c r="N89" s="21">
        <v>5.9</v>
      </c>
      <c r="O89" s="21">
        <v>4.5999999999999996</v>
      </c>
      <c r="P89" s="22">
        <v>7.3</v>
      </c>
      <c r="Q89" s="35">
        <v>22961</v>
      </c>
      <c r="R89" s="21">
        <v>1799.6</v>
      </c>
      <c r="S89" s="21">
        <v>1417.5</v>
      </c>
      <c r="T89" s="21">
        <v>2222.6</v>
      </c>
      <c r="U89" s="21">
        <v>7.8</v>
      </c>
      <c r="V89" s="21">
        <v>6.2</v>
      </c>
      <c r="W89" s="22">
        <v>9.6999999999999993</v>
      </c>
    </row>
    <row r="90" spans="1:23">
      <c r="A90" s="6" t="s">
        <v>542</v>
      </c>
      <c r="B90" s="55" t="s">
        <v>543</v>
      </c>
      <c r="C90" s="44">
        <v>36629</v>
      </c>
      <c r="D90" s="21">
        <v>844.1</v>
      </c>
      <c r="E90" s="21">
        <v>624.20000000000005</v>
      </c>
      <c r="F90" s="21">
        <v>1079.3</v>
      </c>
      <c r="G90" s="21">
        <v>2.2999999999999998</v>
      </c>
      <c r="H90" s="21">
        <v>1.7</v>
      </c>
      <c r="I90" s="22">
        <v>2.9</v>
      </c>
      <c r="J90" s="44">
        <v>13120</v>
      </c>
      <c r="K90" s="21">
        <v>638.29999999999995</v>
      </c>
      <c r="L90" s="21">
        <v>496.9</v>
      </c>
      <c r="M90" s="21">
        <v>793.7</v>
      </c>
      <c r="N90" s="21">
        <v>4.9000000000000004</v>
      </c>
      <c r="O90" s="21">
        <v>3.8</v>
      </c>
      <c r="P90" s="22">
        <v>6</v>
      </c>
      <c r="Q90" s="35">
        <v>14530</v>
      </c>
      <c r="R90" s="21">
        <v>940</v>
      </c>
      <c r="S90" s="21">
        <v>737.1</v>
      </c>
      <c r="T90" s="21">
        <v>1156.4000000000001</v>
      </c>
      <c r="U90" s="21">
        <v>6.5</v>
      </c>
      <c r="V90" s="21">
        <v>5.0999999999999996</v>
      </c>
      <c r="W90" s="22">
        <v>8</v>
      </c>
    </row>
    <row r="91" spans="1:23">
      <c r="A91" s="6" t="s">
        <v>818</v>
      </c>
      <c r="B91" s="55" t="s">
        <v>819</v>
      </c>
      <c r="C91" s="44">
        <v>22624</v>
      </c>
      <c r="D91" s="21">
        <v>298.2</v>
      </c>
      <c r="E91" s="21">
        <v>201.9</v>
      </c>
      <c r="F91" s="21">
        <v>403.3</v>
      </c>
      <c r="G91" s="21">
        <v>1.3</v>
      </c>
      <c r="H91" s="21">
        <v>0.9</v>
      </c>
      <c r="I91" s="22">
        <v>1.8</v>
      </c>
      <c r="J91" s="44">
        <v>7177</v>
      </c>
      <c r="K91" s="21">
        <v>210</v>
      </c>
      <c r="L91" s="21">
        <v>153.9</v>
      </c>
      <c r="M91" s="21">
        <v>280.39999999999998</v>
      </c>
      <c r="N91" s="21">
        <v>2.9</v>
      </c>
      <c r="O91" s="21">
        <v>2.1</v>
      </c>
      <c r="P91" s="22">
        <v>3.9</v>
      </c>
      <c r="Q91" s="35">
        <v>7909</v>
      </c>
      <c r="R91" s="21">
        <v>313.10000000000002</v>
      </c>
      <c r="S91" s="21">
        <v>227.4</v>
      </c>
      <c r="T91" s="21">
        <v>408.6</v>
      </c>
      <c r="U91" s="21">
        <v>4</v>
      </c>
      <c r="V91" s="21">
        <v>2.9</v>
      </c>
      <c r="W91" s="22">
        <v>5.2</v>
      </c>
    </row>
    <row r="92" spans="1:23">
      <c r="A92" s="6" t="s">
        <v>566</v>
      </c>
      <c r="B92" s="55" t="s">
        <v>567</v>
      </c>
      <c r="C92" s="44">
        <v>30717</v>
      </c>
      <c r="D92" s="21">
        <v>719.8</v>
      </c>
      <c r="E92" s="21">
        <v>529.1</v>
      </c>
      <c r="F92" s="21">
        <v>918.8</v>
      </c>
      <c r="G92" s="21">
        <v>2.2999999999999998</v>
      </c>
      <c r="H92" s="21">
        <v>1.7</v>
      </c>
      <c r="I92" s="22">
        <v>3</v>
      </c>
      <c r="J92" s="44">
        <v>11966</v>
      </c>
      <c r="K92" s="21">
        <v>587.5</v>
      </c>
      <c r="L92" s="21">
        <v>466.5</v>
      </c>
      <c r="M92" s="21">
        <v>725.3</v>
      </c>
      <c r="N92" s="21">
        <v>4.9000000000000004</v>
      </c>
      <c r="O92" s="21">
        <v>3.9</v>
      </c>
      <c r="P92" s="22">
        <v>6.1</v>
      </c>
      <c r="Q92" s="35">
        <v>12288</v>
      </c>
      <c r="R92" s="21">
        <v>794.7</v>
      </c>
      <c r="S92" s="21">
        <v>635.79999999999995</v>
      </c>
      <c r="T92" s="21">
        <v>975.7</v>
      </c>
      <c r="U92" s="21">
        <v>6.5</v>
      </c>
      <c r="V92" s="21">
        <v>5.2</v>
      </c>
      <c r="W92" s="22">
        <v>7.9</v>
      </c>
    </row>
    <row r="93" spans="1:23">
      <c r="A93" s="6" t="s">
        <v>584</v>
      </c>
      <c r="B93" s="55" t="s">
        <v>585</v>
      </c>
      <c r="C93" s="44">
        <v>28996</v>
      </c>
      <c r="D93" s="21">
        <v>599.1</v>
      </c>
      <c r="E93" s="21">
        <v>435.5</v>
      </c>
      <c r="F93" s="21">
        <v>764.9</v>
      </c>
      <c r="G93" s="21">
        <v>2.1</v>
      </c>
      <c r="H93" s="21">
        <v>1.5</v>
      </c>
      <c r="I93" s="22">
        <v>2.6</v>
      </c>
      <c r="J93" s="44">
        <v>10837</v>
      </c>
      <c r="K93" s="21">
        <v>473.7</v>
      </c>
      <c r="L93" s="21">
        <v>377.4</v>
      </c>
      <c r="M93" s="21">
        <v>583.9</v>
      </c>
      <c r="N93" s="21">
        <v>4.4000000000000004</v>
      </c>
      <c r="O93" s="21">
        <v>3.5</v>
      </c>
      <c r="P93" s="22">
        <v>5.4</v>
      </c>
      <c r="Q93" s="35">
        <v>11895</v>
      </c>
      <c r="R93" s="21">
        <v>699.5</v>
      </c>
      <c r="S93" s="21">
        <v>552.79999999999995</v>
      </c>
      <c r="T93" s="21">
        <v>858.3</v>
      </c>
      <c r="U93" s="21">
        <v>5.9</v>
      </c>
      <c r="V93" s="21">
        <v>4.5999999999999996</v>
      </c>
      <c r="W93" s="22">
        <v>7.2</v>
      </c>
    </row>
    <row r="94" spans="1:23">
      <c r="A94" s="6" t="s">
        <v>688</v>
      </c>
      <c r="B94" s="55" t="s">
        <v>689</v>
      </c>
      <c r="C94" s="44">
        <v>31299</v>
      </c>
      <c r="D94" s="21">
        <v>475.8</v>
      </c>
      <c r="E94" s="21">
        <v>331.4</v>
      </c>
      <c r="F94" s="21">
        <v>629.5</v>
      </c>
      <c r="G94" s="21">
        <v>1.5</v>
      </c>
      <c r="H94" s="21">
        <v>1.1000000000000001</v>
      </c>
      <c r="I94" s="22">
        <v>2</v>
      </c>
      <c r="J94" s="44">
        <v>13670</v>
      </c>
      <c r="K94" s="21">
        <v>445.1</v>
      </c>
      <c r="L94" s="21">
        <v>333.1</v>
      </c>
      <c r="M94" s="21">
        <v>589.9</v>
      </c>
      <c r="N94" s="21">
        <v>3.3</v>
      </c>
      <c r="O94" s="21">
        <v>2.4</v>
      </c>
      <c r="P94" s="22">
        <v>4.3</v>
      </c>
      <c r="Q94" s="35">
        <v>16195</v>
      </c>
      <c r="R94" s="21">
        <v>712</v>
      </c>
      <c r="S94" s="21">
        <v>525.20000000000005</v>
      </c>
      <c r="T94" s="21">
        <v>924.7</v>
      </c>
      <c r="U94" s="21">
        <v>4.4000000000000004</v>
      </c>
      <c r="V94" s="21">
        <v>3.2</v>
      </c>
      <c r="W94" s="22">
        <v>5.7</v>
      </c>
    </row>
    <row r="95" spans="1:23">
      <c r="A95" s="6" t="s">
        <v>288</v>
      </c>
      <c r="B95" s="55" t="s">
        <v>289</v>
      </c>
      <c r="C95" s="44">
        <v>27680</v>
      </c>
      <c r="D95" s="21">
        <v>924.3</v>
      </c>
      <c r="E95" s="21">
        <v>681.7</v>
      </c>
      <c r="F95" s="21">
        <v>1192.8</v>
      </c>
      <c r="G95" s="21">
        <v>3.3</v>
      </c>
      <c r="H95" s="21">
        <v>2.5</v>
      </c>
      <c r="I95" s="22">
        <v>4.3</v>
      </c>
      <c r="J95" s="44">
        <v>12139</v>
      </c>
      <c r="K95" s="21">
        <v>829.5</v>
      </c>
      <c r="L95" s="21">
        <v>649.29999999999995</v>
      </c>
      <c r="M95" s="21">
        <v>1041.9000000000001</v>
      </c>
      <c r="N95" s="21">
        <v>6.8</v>
      </c>
      <c r="O95" s="21">
        <v>5.3</v>
      </c>
      <c r="P95" s="22">
        <v>8.6</v>
      </c>
      <c r="Q95" s="35">
        <v>12369</v>
      </c>
      <c r="R95" s="21">
        <v>1096.3</v>
      </c>
      <c r="S95" s="21">
        <v>873.4</v>
      </c>
      <c r="T95" s="21">
        <v>1350.6</v>
      </c>
      <c r="U95" s="21">
        <v>8.9</v>
      </c>
      <c r="V95" s="21">
        <v>7.1</v>
      </c>
      <c r="W95" s="22">
        <v>10.9</v>
      </c>
    </row>
    <row r="96" spans="1:23">
      <c r="A96" s="6" t="s">
        <v>340</v>
      </c>
      <c r="B96" s="55" t="s">
        <v>341</v>
      </c>
      <c r="C96" s="44">
        <v>30147</v>
      </c>
      <c r="D96" s="21">
        <v>865.1</v>
      </c>
      <c r="E96" s="21">
        <v>639.5</v>
      </c>
      <c r="F96" s="21">
        <v>1104.4000000000001</v>
      </c>
      <c r="G96" s="21">
        <v>2.9</v>
      </c>
      <c r="H96" s="21">
        <v>2.1</v>
      </c>
      <c r="I96" s="22">
        <v>3.7</v>
      </c>
      <c r="J96" s="44">
        <v>13904</v>
      </c>
      <c r="K96" s="21">
        <v>826.7</v>
      </c>
      <c r="L96" s="21">
        <v>652.9</v>
      </c>
      <c r="M96" s="21">
        <v>1026.5</v>
      </c>
      <c r="N96" s="21">
        <v>5.9</v>
      </c>
      <c r="O96" s="21">
        <v>4.7</v>
      </c>
      <c r="P96" s="22">
        <v>7.4</v>
      </c>
      <c r="Q96" s="35">
        <v>14999</v>
      </c>
      <c r="R96" s="21">
        <v>1163.3</v>
      </c>
      <c r="S96" s="21">
        <v>930.7</v>
      </c>
      <c r="T96" s="21">
        <v>1421.8</v>
      </c>
      <c r="U96" s="21">
        <v>7.8</v>
      </c>
      <c r="V96" s="21">
        <v>6.2</v>
      </c>
      <c r="W96" s="22">
        <v>9.5</v>
      </c>
    </row>
    <row r="97" spans="1:23">
      <c r="A97" s="6" t="s">
        <v>530</v>
      </c>
      <c r="B97" s="55" t="s">
        <v>531</v>
      </c>
      <c r="C97" s="44">
        <v>24812</v>
      </c>
      <c r="D97" s="21">
        <v>600.20000000000005</v>
      </c>
      <c r="E97" s="21">
        <v>445.1</v>
      </c>
      <c r="F97" s="21">
        <v>777.5</v>
      </c>
      <c r="G97" s="21">
        <v>2.4</v>
      </c>
      <c r="H97" s="21">
        <v>1.8</v>
      </c>
      <c r="I97" s="22">
        <v>3.1</v>
      </c>
      <c r="J97" s="44">
        <v>11554</v>
      </c>
      <c r="K97" s="21">
        <v>578.9</v>
      </c>
      <c r="L97" s="21">
        <v>444.1</v>
      </c>
      <c r="M97" s="21">
        <v>731.6</v>
      </c>
      <c r="N97" s="21">
        <v>5</v>
      </c>
      <c r="O97" s="21">
        <v>3.8</v>
      </c>
      <c r="P97" s="22">
        <v>6.3</v>
      </c>
      <c r="Q97" s="35">
        <v>11415</v>
      </c>
      <c r="R97" s="21">
        <v>755.8</v>
      </c>
      <c r="S97" s="21">
        <v>587.5</v>
      </c>
      <c r="T97" s="21">
        <v>948.1</v>
      </c>
      <c r="U97" s="21">
        <v>6.6</v>
      </c>
      <c r="V97" s="21">
        <v>5.0999999999999996</v>
      </c>
      <c r="W97" s="22">
        <v>8.3000000000000007</v>
      </c>
    </row>
    <row r="98" spans="1:23">
      <c r="A98" s="6" t="s">
        <v>568</v>
      </c>
      <c r="B98" s="55" t="s">
        <v>569</v>
      </c>
      <c r="C98" s="44">
        <v>24253</v>
      </c>
      <c r="D98" s="21">
        <v>505</v>
      </c>
      <c r="E98" s="21">
        <v>370.5</v>
      </c>
      <c r="F98" s="21">
        <v>643.20000000000005</v>
      </c>
      <c r="G98" s="21">
        <v>2.1</v>
      </c>
      <c r="H98" s="21">
        <v>1.5</v>
      </c>
      <c r="I98" s="22">
        <v>2.7</v>
      </c>
      <c r="J98" s="44">
        <v>12149</v>
      </c>
      <c r="K98" s="21">
        <v>530.70000000000005</v>
      </c>
      <c r="L98" s="21">
        <v>418.7</v>
      </c>
      <c r="M98" s="21">
        <v>652.29999999999995</v>
      </c>
      <c r="N98" s="21">
        <v>4.4000000000000004</v>
      </c>
      <c r="O98" s="21">
        <v>3.4</v>
      </c>
      <c r="P98" s="22">
        <v>5.4</v>
      </c>
      <c r="Q98" s="35">
        <v>12668</v>
      </c>
      <c r="R98" s="21">
        <v>742.2</v>
      </c>
      <c r="S98" s="21">
        <v>586.9</v>
      </c>
      <c r="T98" s="21">
        <v>914.6</v>
      </c>
      <c r="U98" s="21">
        <v>5.9</v>
      </c>
      <c r="V98" s="21">
        <v>4.5999999999999996</v>
      </c>
      <c r="W98" s="22">
        <v>7.2</v>
      </c>
    </row>
    <row r="99" spans="1:23">
      <c r="A99" s="6" t="s">
        <v>406</v>
      </c>
      <c r="B99" s="55" t="s">
        <v>407</v>
      </c>
      <c r="C99" s="44">
        <v>51184</v>
      </c>
      <c r="D99" s="21">
        <v>1576.1</v>
      </c>
      <c r="E99" s="21">
        <v>1162.2</v>
      </c>
      <c r="F99" s="21">
        <v>2026.7</v>
      </c>
      <c r="G99" s="21">
        <v>3.1</v>
      </c>
      <c r="H99" s="21">
        <v>2.2999999999999998</v>
      </c>
      <c r="I99" s="22">
        <v>4</v>
      </c>
      <c r="J99" s="44">
        <v>21131</v>
      </c>
      <c r="K99" s="21">
        <v>1355.6</v>
      </c>
      <c r="L99" s="21">
        <v>1059</v>
      </c>
      <c r="M99" s="21">
        <v>1692.6</v>
      </c>
      <c r="N99" s="21">
        <v>6.4</v>
      </c>
      <c r="O99" s="21">
        <v>5</v>
      </c>
      <c r="P99" s="22">
        <v>8</v>
      </c>
      <c r="Q99" s="35">
        <v>20190</v>
      </c>
      <c r="R99" s="21">
        <v>1711.3</v>
      </c>
      <c r="S99" s="21">
        <v>1346.8</v>
      </c>
      <c r="T99" s="21">
        <v>2116.1999999999998</v>
      </c>
      <c r="U99" s="21">
        <v>8.5</v>
      </c>
      <c r="V99" s="21">
        <v>6.7</v>
      </c>
      <c r="W99" s="22">
        <v>10.5</v>
      </c>
    </row>
    <row r="100" spans="1:23">
      <c r="A100" s="6" t="s">
        <v>616</v>
      </c>
      <c r="B100" s="55" t="s">
        <v>617</v>
      </c>
      <c r="C100" s="44">
        <v>31979</v>
      </c>
      <c r="D100" s="21">
        <v>661.1</v>
      </c>
      <c r="E100" s="21">
        <v>483.7</v>
      </c>
      <c r="F100" s="21">
        <v>847</v>
      </c>
      <c r="G100" s="21">
        <v>2.1</v>
      </c>
      <c r="H100" s="21">
        <v>1.5</v>
      </c>
      <c r="I100" s="22">
        <v>2.6</v>
      </c>
      <c r="J100" s="44">
        <v>12883</v>
      </c>
      <c r="K100" s="21">
        <v>561.20000000000005</v>
      </c>
      <c r="L100" s="21">
        <v>438.8</v>
      </c>
      <c r="M100" s="21">
        <v>693</v>
      </c>
      <c r="N100" s="21">
        <v>4.4000000000000004</v>
      </c>
      <c r="O100" s="21">
        <v>3.4</v>
      </c>
      <c r="P100" s="22">
        <v>5.4</v>
      </c>
      <c r="Q100" s="35">
        <v>13223</v>
      </c>
      <c r="R100" s="21">
        <v>768.4</v>
      </c>
      <c r="S100" s="21">
        <v>606.6</v>
      </c>
      <c r="T100" s="21">
        <v>945.5</v>
      </c>
      <c r="U100" s="21">
        <v>5.8</v>
      </c>
      <c r="V100" s="21">
        <v>4.5999999999999996</v>
      </c>
      <c r="W100" s="22">
        <v>7.2</v>
      </c>
    </row>
    <row r="101" spans="1:23">
      <c r="A101" s="6" t="s">
        <v>598</v>
      </c>
      <c r="B101" s="55" t="s">
        <v>599</v>
      </c>
      <c r="C101" s="44">
        <v>33836</v>
      </c>
      <c r="D101" s="21">
        <v>859.9</v>
      </c>
      <c r="E101" s="21">
        <v>627.70000000000005</v>
      </c>
      <c r="F101" s="21">
        <v>1106.5</v>
      </c>
      <c r="G101" s="21">
        <v>2.5</v>
      </c>
      <c r="H101" s="21">
        <v>1.9</v>
      </c>
      <c r="I101" s="22">
        <v>3.3</v>
      </c>
      <c r="J101" s="44">
        <v>11927</v>
      </c>
      <c r="K101" s="21">
        <v>637.29999999999995</v>
      </c>
      <c r="L101" s="21">
        <v>505.4</v>
      </c>
      <c r="M101" s="21">
        <v>792.3</v>
      </c>
      <c r="N101" s="21">
        <v>5.3</v>
      </c>
      <c r="O101" s="21">
        <v>4.2</v>
      </c>
      <c r="P101" s="22">
        <v>6.6</v>
      </c>
      <c r="Q101" s="35">
        <v>11464</v>
      </c>
      <c r="R101" s="21">
        <v>809.1</v>
      </c>
      <c r="S101" s="21">
        <v>639</v>
      </c>
      <c r="T101" s="21">
        <v>1003.3</v>
      </c>
      <c r="U101" s="21">
        <v>7.1</v>
      </c>
      <c r="V101" s="21">
        <v>5.6</v>
      </c>
      <c r="W101" s="22">
        <v>8.8000000000000007</v>
      </c>
    </row>
    <row r="102" spans="1:23">
      <c r="A102" s="6" t="s">
        <v>394</v>
      </c>
      <c r="B102" s="55" t="s">
        <v>395</v>
      </c>
      <c r="C102" s="44">
        <v>21704</v>
      </c>
      <c r="D102" s="21">
        <v>551.4</v>
      </c>
      <c r="E102" s="21">
        <v>405.3</v>
      </c>
      <c r="F102" s="21">
        <v>701.1</v>
      </c>
      <c r="G102" s="21">
        <v>2.5</v>
      </c>
      <c r="H102" s="21">
        <v>1.9</v>
      </c>
      <c r="I102" s="22">
        <v>3.2</v>
      </c>
      <c r="J102" s="44">
        <v>9271</v>
      </c>
      <c r="K102" s="21">
        <v>490.1</v>
      </c>
      <c r="L102" s="21">
        <v>392.2</v>
      </c>
      <c r="M102" s="21">
        <v>604</v>
      </c>
      <c r="N102" s="21">
        <v>5.3</v>
      </c>
      <c r="O102" s="21">
        <v>4.2</v>
      </c>
      <c r="P102" s="22">
        <v>6.5</v>
      </c>
      <c r="Q102" s="35">
        <v>9326</v>
      </c>
      <c r="R102" s="21">
        <v>644.70000000000005</v>
      </c>
      <c r="S102" s="21">
        <v>514.6</v>
      </c>
      <c r="T102" s="21">
        <v>784.7</v>
      </c>
      <c r="U102" s="21">
        <v>6.9</v>
      </c>
      <c r="V102" s="21">
        <v>5.5</v>
      </c>
      <c r="W102" s="22">
        <v>8.4</v>
      </c>
    </row>
    <row r="103" spans="1:23">
      <c r="A103" s="6" t="s">
        <v>544</v>
      </c>
      <c r="B103" s="55" t="s">
        <v>545</v>
      </c>
      <c r="C103" s="44">
        <v>26994</v>
      </c>
      <c r="D103" s="21">
        <v>698.7</v>
      </c>
      <c r="E103" s="21">
        <v>514.29999999999995</v>
      </c>
      <c r="F103" s="21">
        <v>888.7</v>
      </c>
      <c r="G103" s="21">
        <v>2.6</v>
      </c>
      <c r="H103" s="21">
        <v>1.9</v>
      </c>
      <c r="I103" s="22">
        <v>3.3</v>
      </c>
      <c r="J103" s="44">
        <v>9329</v>
      </c>
      <c r="K103" s="21">
        <v>507.2</v>
      </c>
      <c r="L103" s="21">
        <v>402.8</v>
      </c>
      <c r="M103" s="21">
        <v>629.29999999999995</v>
      </c>
      <c r="N103" s="21">
        <v>5.4</v>
      </c>
      <c r="O103" s="21">
        <v>4.3</v>
      </c>
      <c r="P103" s="22">
        <v>6.7</v>
      </c>
      <c r="Q103" s="35">
        <v>9391</v>
      </c>
      <c r="R103" s="21">
        <v>669.4</v>
      </c>
      <c r="S103" s="21">
        <v>535.20000000000005</v>
      </c>
      <c r="T103" s="21">
        <v>823.5</v>
      </c>
      <c r="U103" s="21">
        <v>7.1</v>
      </c>
      <c r="V103" s="21">
        <v>5.7</v>
      </c>
      <c r="W103" s="22">
        <v>8.8000000000000007</v>
      </c>
    </row>
    <row r="104" spans="1:23">
      <c r="A104" s="6" t="s">
        <v>286</v>
      </c>
      <c r="B104" s="55" t="s">
        <v>287</v>
      </c>
      <c r="C104" s="44">
        <v>26612</v>
      </c>
      <c r="D104" s="21">
        <v>906.3</v>
      </c>
      <c r="E104" s="21">
        <v>663</v>
      </c>
      <c r="F104" s="21">
        <v>1175.5999999999999</v>
      </c>
      <c r="G104" s="21">
        <v>3.4</v>
      </c>
      <c r="H104" s="21">
        <v>2.5</v>
      </c>
      <c r="I104" s="22">
        <v>4.4000000000000004</v>
      </c>
      <c r="J104" s="44">
        <v>12503</v>
      </c>
      <c r="K104" s="21">
        <v>863.1</v>
      </c>
      <c r="L104" s="21">
        <v>677.6</v>
      </c>
      <c r="M104" s="21">
        <v>1075.8</v>
      </c>
      <c r="N104" s="21">
        <v>6.9</v>
      </c>
      <c r="O104" s="21">
        <v>5.4</v>
      </c>
      <c r="P104" s="22">
        <v>8.6</v>
      </c>
      <c r="Q104" s="35">
        <v>12439</v>
      </c>
      <c r="R104" s="21">
        <v>1108.5</v>
      </c>
      <c r="S104" s="21">
        <v>866.3</v>
      </c>
      <c r="T104" s="21">
        <v>1360.9</v>
      </c>
      <c r="U104" s="21">
        <v>8.9</v>
      </c>
      <c r="V104" s="21">
        <v>7</v>
      </c>
      <c r="W104" s="22">
        <v>10.9</v>
      </c>
    </row>
    <row r="105" spans="1:23">
      <c r="A105" s="6" t="s">
        <v>690</v>
      </c>
      <c r="B105" s="55" t="s">
        <v>691</v>
      </c>
      <c r="C105" s="44">
        <v>69307</v>
      </c>
      <c r="D105" s="21">
        <v>1854.5</v>
      </c>
      <c r="E105" s="21">
        <v>1358.4</v>
      </c>
      <c r="F105" s="21">
        <v>2399</v>
      </c>
      <c r="G105" s="21">
        <v>2.7</v>
      </c>
      <c r="H105" s="21">
        <v>2</v>
      </c>
      <c r="I105" s="22">
        <v>3.5</v>
      </c>
      <c r="J105" s="44">
        <v>17993</v>
      </c>
      <c r="K105" s="21">
        <v>1035.5999999999999</v>
      </c>
      <c r="L105" s="21">
        <v>805.7</v>
      </c>
      <c r="M105" s="21">
        <v>1305.3</v>
      </c>
      <c r="N105" s="21">
        <v>5.8</v>
      </c>
      <c r="O105" s="21">
        <v>4.5</v>
      </c>
      <c r="P105" s="22">
        <v>7.3</v>
      </c>
      <c r="Q105" s="35">
        <v>14241</v>
      </c>
      <c r="R105" s="21">
        <v>1085.7</v>
      </c>
      <c r="S105" s="21">
        <v>856.4</v>
      </c>
      <c r="T105" s="21">
        <v>1340</v>
      </c>
      <c r="U105" s="21">
        <v>7.6</v>
      </c>
      <c r="V105" s="21">
        <v>6</v>
      </c>
      <c r="W105" s="22">
        <v>9.4</v>
      </c>
    </row>
    <row r="106" spans="1:23">
      <c r="A106" s="6" t="s">
        <v>840</v>
      </c>
      <c r="B106" s="55" t="s">
        <v>841</v>
      </c>
      <c r="C106" s="44">
        <v>37495</v>
      </c>
      <c r="D106" s="21">
        <v>500.5</v>
      </c>
      <c r="E106" s="21">
        <v>347.2</v>
      </c>
      <c r="F106" s="21">
        <v>662.6</v>
      </c>
      <c r="G106" s="21">
        <v>1.3</v>
      </c>
      <c r="H106" s="21">
        <v>0.9</v>
      </c>
      <c r="I106" s="22">
        <v>1.8</v>
      </c>
      <c r="J106" s="44">
        <v>12706</v>
      </c>
      <c r="K106" s="21">
        <v>370.4</v>
      </c>
      <c r="L106" s="21">
        <v>281.2</v>
      </c>
      <c r="M106" s="21">
        <v>482.8</v>
      </c>
      <c r="N106" s="21">
        <v>2.9</v>
      </c>
      <c r="O106" s="21">
        <v>2.2000000000000002</v>
      </c>
      <c r="P106" s="22">
        <v>3.8</v>
      </c>
      <c r="Q106" s="35">
        <v>13346</v>
      </c>
      <c r="R106" s="21">
        <v>527.29999999999995</v>
      </c>
      <c r="S106" s="21">
        <v>391.4</v>
      </c>
      <c r="T106" s="21">
        <v>682.4</v>
      </c>
      <c r="U106" s="21">
        <v>4</v>
      </c>
      <c r="V106" s="21">
        <v>2.9</v>
      </c>
      <c r="W106" s="22">
        <v>5.0999999999999996</v>
      </c>
    </row>
    <row r="107" spans="1:23">
      <c r="A107" s="6" t="s">
        <v>600</v>
      </c>
      <c r="B107" s="55" t="s">
        <v>601</v>
      </c>
      <c r="C107" s="44">
        <v>54484</v>
      </c>
      <c r="D107" s="21">
        <v>1801.9</v>
      </c>
      <c r="E107" s="21">
        <v>1291.0999999999999</v>
      </c>
      <c r="F107" s="21">
        <v>2376.3000000000002</v>
      </c>
      <c r="G107" s="21">
        <v>3.3</v>
      </c>
      <c r="H107" s="21">
        <v>2.4</v>
      </c>
      <c r="I107" s="22">
        <v>4.4000000000000004</v>
      </c>
      <c r="J107" s="44">
        <v>13867</v>
      </c>
      <c r="K107" s="21">
        <v>962</v>
      </c>
      <c r="L107" s="21">
        <v>737.5</v>
      </c>
      <c r="M107" s="21">
        <v>1224.0999999999999</v>
      </c>
      <c r="N107" s="21">
        <v>6.9</v>
      </c>
      <c r="O107" s="21">
        <v>5.3</v>
      </c>
      <c r="P107" s="22">
        <v>8.8000000000000007</v>
      </c>
      <c r="Q107" s="35">
        <v>8733</v>
      </c>
      <c r="R107" s="21">
        <v>817.6</v>
      </c>
      <c r="S107" s="21">
        <v>623.5</v>
      </c>
      <c r="T107" s="21">
        <v>1029.0999999999999</v>
      </c>
      <c r="U107" s="21">
        <v>9.4</v>
      </c>
      <c r="V107" s="21">
        <v>7.1</v>
      </c>
      <c r="W107" s="22">
        <v>11.8</v>
      </c>
    </row>
    <row r="108" spans="1:23">
      <c r="A108" s="6" t="s">
        <v>350</v>
      </c>
      <c r="B108" s="55" t="s">
        <v>351</v>
      </c>
      <c r="C108" s="44">
        <v>34197</v>
      </c>
      <c r="D108" s="21">
        <v>1136.5</v>
      </c>
      <c r="E108" s="21">
        <v>815.2</v>
      </c>
      <c r="F108" s="21">
        <v>1490.8</v>
      </c>
      <c r="G108" s="21">
        <v>3.3</v>
      </c>
      <c r="H108" s="21">
        <v>2.4</v>
      </c>
      <c r="I108" s="22">
        <v>4.4000000000000004</v>
      </c>
      <c r="J108" s="44">
        <v>14234</v>
      </c>
      <c r="K108" s="21">
        <v>984.1</v>
      </c>
      <c r="L108" s="21">
        <v>770</v>
      </c>
      <c r="M108" s="21">
        <v>1223.4000000000001</v>
      </c>
      <c r="N108" s="21">
        <v>6.9</v>
      </c>
      <c r="O108" s="21">
        <v>5.4</v>
      </c>
      <c r="P108" s="22">
        <v>8.6</v>
      </c>
      <c r="Q108" s="35">
        <v>11145</v>
      </c>
      <c r="R108" s="21">
        <v>992.8</v>
      </c>
      <c r="S108" s="21">
        <v>765.2</v>
      </c>
      <c r="T108" s="21">
        <v>1241.4000000000001</v>
      </c>
      <c r="U108" s="21">
        <v>8.9</v>
      </c>
      <c r="V108" s="21">
        <v>6.9</v>
      </c>
      <c r="W108" s="22">
        <v>11.1</v>
      </c>
    </row>
    <row r="109" spans="1:23">
      <c r="A109" s="6" t="s">
        <v>726</v>
      </c>
      <c r="B109" s="55" t="s">
        <v>727</v>
      </c>
      <c r="C109" s="44">
        <v>43090</v>
      </c>
      <c r="D109" s="21">
        <v>948.8</v>
      </c>
      <c r="E109" s="21">
        <v>685.3</v>
      </c>
      <c r="F109" s="21">
        <v>1239.5999999999999</v>
      </c>
      <c r="G109" s="21">
        <v>2.2000000000000002</v>
      </c>
      <c r="H109" s="21">
        <v>1.6</v>
      </c>
      <c r="I109" s="22">
        <v>2.9</v>
      </c>
      <c r="J109" s="44">
        <v>11321</v>
      </c>
      <c r="K109" s="21">
        <v>542.70000000000005</v>
      </c>
      <c r="L109" s="21">
        <v>424.7</v>
      </c>
      <c r="M109" s="21">
        <v>679.5</v>
      </c>
      <c r="N109" s="21">
        <v>4.8</v>
      </c>
      <c r="O109" s="21">
        <v>3.8</v>
      </c>
      <c r="P109" s="22">
        <v>6</v>
      </c>
      <c r="Q109" s="35">
        <v>9178</v>
      </c>
      <c r="R109" s="21">
        <v>586.20000000000005</v>
      </c>
      <c r="S109" s="21">
        <v>462.1</v>
      </c>
      <c r="T109" s="21">
        <v>728.6</v>
      </c>
      <c r="U109" s="21">
        <v>6.4</v>
      </c>
      <c r="V109" s="21">
        <v>5</v>
      </c>
      <c r="W109" s="22">
        <v>7.9</v>
      </c>
    </row>
    <row r="110" spans="1:23">
      <c r="A110" s="6" t="s">
        <v>728</v>
      </c>
      <c r="B110" s="55" t="s">
        <v>729</v>
      </c>
      <c r="C110" s="44">
        <v>29012</v>
      </c>
      <c r="D110" s="21">
        <v>449.1</v>
      </c>
      <c r="E110" s="21">
        <v>311.10000000000002</v>
      </c>
      <c r="F110" s="21">
        <v>594.9</v>
      </c>
      <c r="G110" s="21">
        <v>1.5</v>
      </c>
      <c r="H110" s="21">
        <v>1.1000000000000001</v>
      </c>
      <c r="I110" s="22">
        <v>2.1</v>
      </c>
      <c r="J110" s="44">
        <v>11637</v>
      </c>
      <c r="K110" s="21">
        <v>390.4</v>
      </c>
      <c r="L110" s="21">
        <v>294</v>
      </c>
      <c r="M110" s="21">
        <v>506.8</v>
      </c>
      <c r="N110" s="21">
        <v>3.4</v>
      </c>
      <c r="O110" s="21">
        <v>2.5</v>
      </c>
      <c r="P110" s="22">
        <v>4.4000000000000004</v>
      </c>
      <c r="Q110" s="35">
        <v>12087</v>
      </c>
      <c r="R110" s="21">
        <v>537.5</v>
      </c>
      <c r="S110" s="21">
        <v>400.7</v>
      </c>
      <c r="T110" s="21">
        <v>696.5</v>
      </c>
      <c r="U110" s="21">
        <v>4.4000000000000004</v>
      </c>
      <c r="V110" s="21">
        <v>3.3</v>
      </c>
      <c r="W110" s="22">
        <v>5.8</v>
      </c>
    </row>
    <row r="111" spans="1:23">
      <c r="A111" s="6" t="s">
        <v>632</v>
      </c>
      <c r="B111" s="55" t="s">
        <v>633</v>
      </c>
      <c r="C111" s="44">
        <v>66107</v>
      </c>
      <c r="D111" s="21">
        <v>1826.9</v>
      </c>
      <c r="E111" s="21">
        <v>1318.3</v>
      </c>
      <c r="F111" s="21">
        <v>2365.1</v>
      </c>
      <c r="G111" s="21">
        <v>2.8</v>
      </c>
      <c r="H111" s="21">
        <v>2</v>
      </c>
      <c r="I111" s="22">
        <v>3.6</v>
      </c>
      <c r="J111" s="44">
        <v>17039</v>
      </c>
      <c r="K111" s="21">
        <v>968.8</v>
      </c>
      <c r="L111" s="21">
        <v>757.6</v>
      </c>
      <c r="M111" s="21">
        <v>1212.5999999999999</v>
      </c>
      <c r="N111" s="21">
        <v>5.7</v>
      </c>
      <c r="O111" s="21">
        <v>4.4000000000000004</v>
      </c>
      <c r="P111" s="22">
        <v>7.1</v>
      </c>
      <c r="Q111" s="35">
        <v>12712</v>
      </c>
      <c r="R111" s="21">
        <v>980.7</v>
      </c>
      <c r="S111" s="21">
        <v>760.5</v>
      </c>
      <c r="T111" s="21">
        <v>1228.3</v>
      </c>
      <c r="U111" s="21">
        <v>7.7</v>
      </c>
      <c r="V111" s="21">
        <v>6</v>
      </c>
      <c r="W111" s="22">
        <v>9.6999999999999993</v>
      </c>
    </row>
    <row r="112" spans="1:23">
      <c r="A112" s="6" t="s">
        <v>436</v>
      </c>
      <c r="B112" s="55" t="s">
        <v>437</v>
      </c>
      <c r="C112" s="44">
        <v>22687</v>
      </c>
      <c r="D112" s="21">
        <v>686.3</v>
      </c>
      <c r="E112" s="21">
        <v>506.8</v>
      </c>
      <c r="F112" s="21">
        <v>897.5</v>
      </c>
      <c r="G112" s="21">
        <v>3</v>
      </c>
      <c r="H112" s="21">
        <v>2.2000000000000002</v>
      </c>
      <c r="I112" s="22">
        <v>4</v>
      </c>
      <c r="J112" s="44">
        <v>7686</v>
      </c>
      <c r="K112" s="21">
        <v>482.7</v>
      </c>
      <c r="L112" s="21">
        <v>364</v>
      </c>
      <c r="M112" s="21">
        <v>619.20000000000005</v>
      </c>
      <c r="N112" s="21">
        <v>6.3</v>
      </c>
      <c r="O112" s="21">
        <v>4.7</v>
      </c>
      <c r="P112" s="22">
        <v>8.1</v>
      </c>
      <c r="Q112" s="35">
        <v>6421</v>
      </c>
      <c r="R112" s="21">
        <v>533.70000000000005</v>
      </c>
      <c r="S112" s="21">
        <v>415.8</v>
      </c>
      <c r="T112" s="21">
        <v>665.6</v>
      </c>
      <c r="U112" s="21">
        <v>8.3000000000000007</v>
      </c>
      <c r="V112" s="21">
        <v>6.5</v>
      </c>
      <c r="W112" s="22">
        <v>10.4</v>
      </c>
    </row>
    <row r="113" spans="1:23">
      <c r="A113" s="6" t="s">
        <v>820</v>
      </c>
      <c r="B113" s="55" t="s">
        <v>821</v>
      </c>
      <c r="C113" s="44">
        <v>63370</v>
      </c>
      <c r="D113" s="21">
        <v>1162.3</v>
      </c>
      <c r="E113" s="21">
        <v>844.9</v>
      </c>
      <c r="F113" s="21">
        <v>1501.8</v>
      </c>
      <c r="G113" s="21">
        <v>1.8</v>
      </c>
      <c r="H113" s="21">
        <v>1.3</v>
      </c>
      <c r="I113" s="22">
        <v>2.4</v>
      </c>
      <c r="J113" s="44">
        <v>22441</v>
      </c>
      <c r="K113" s="21">
        <v>883.7</v>
      </c>
      <c r="L113" s="21">
        <v>680.9</v>
      </c>
      <c r="M113" s="21">
        <v>1107.5</v>
      </c>
      <c r="N113" s="21">
        <v>3.9</v>
      </c>
      <c r="O113" s="21">
        <v>3</v>
      </c>
      <c r="P113" s="22">
        <v>4.9000000000000004</v>
      </c>
      <c r="Q113" s="35">
        <v>20146</v>
      </c>
      <c r="R113" s="21">
        <v>1070.9000000000001</v>
      </c>
      <c r="S113" s="21">
        <v>826.9</v>
      </c>
      <c r="T113" s="21">
        <v>1343.1</v>
      </c>
      <c r="U113" s="21">
        <v>5.3</v>
      </c>
      <c r="V113" s="21">
        <v>4.0999999999999996</v>
      </c>
      <c r="W113" s="22">
        <v>6.7</v>
      </c>
    </row>
    <row r="114" spans="1:23">
      <c r="A114" s="6" t="s">
        <v>822</v>
      </c>
      <c r="B114" s="55" t="s">
        <v>823</v>
      </c>
      <c r="C114" s="44">
        <v>28292</v>
      </c>
      <c r="D114" s="21">
        <v>342.3</v>
      </c>
      <c r="E114" s="21">
        <v>214.9</v>
      </c>
      <c r="F114" s="21">
        <v>485.7</v>
      </c>
      <c r="G114" s="21">
        <v>1.2</v>
      </c>
      <c r="H114" s="21">
        <v>0.8</v>
      </c>
      <c r="I114" s="22">
        <v>1.7</v>
      </c>
      <c r="J114" s="44">
        <v>9844</v>
      </c>
      <c r="K114" s="21">
        <v>261.60000000000002</v>
      </c>
      <c r="L114" s="21">
        <v>179.9</v>
      </c>
      <c r="M114" s="21">
        <v>365.3</v>
      </c>
      <c r="N114" s="21">
        <v>2.7</v>
      </c>
      <c r="O114" s="21">
        <v>1.8</v>
      </c>
      <c r="P114" s="22">
        <v>3.7</v>
      </c>
      <c r="Q114" s="35">
        <v>11417</v>
      </c>
      <c r="R114" s="21">
        <v>412.3</v>
      </c>
      <c r="S114" s="21">
        <v>280.2</v>
      </c>
      <c r="T114" s="21">
        <v>566</v>
      </c>
      <c r="U114" s="21">
        <v>3.6</v>
      </c>
      <c r="V114" s="21">
        <v>2.5</v>
      </c>
      <c r="W114" s="22">
        <v>5</v>
      </c>
    </row>
    <row r="115" spans="1:23">
      <c r="A115" s="6" t="s">
        <v>294</v>
      </c>
      <c r="B115" s="55" t="s">
        <v>295</v>
      </c>
      <c r="C115" s="44">
        <v>25212</v>
      </c>
      <c r="D115" s="21">
        <v>889.9</v>
      </c>
      <c r="E115" s="21">
        <v>635.4</v>
      </c>
      <c r="F115" s="21">
        <v>1160</v>
      </c>
      <c r="G115" s="21">
        <v>3.5</v>
      </c>
      <c r="H115" s="21">
        <v>2.5</v>
      </c>
      <c r="I115" s="22">
        <v>4.5999999999999996</v>
      </c>
      <c r="J115" s="44">
        <v>10622</v>
      </c>
      <c r="K115" s="21">
        <v>762.3</v>
      </c>
      <c r="L115" s="21">
        <v>596.79999999999995</v>
      </c>
      <c r="M115" s="21">
        <v>948.4</v>
      </c>
      <c r="N115" s="21">
        <v>7.2</v>
      </c>
      <c r="O115" s="21">
        <v>5.6</v>
      </c>
      <c r="P115" s="22">
        <v>8.9</v>
      </c>
      <c r="Q115" s="35">
        <v>9026</v>
      </c>
      <c r="R115" s="21">
        <v>856.2</v>
      </c>
      <c r="S115" s="21">
        <v>663.7</v>
      </c>
      <c r="T115" s="21">
        <v>1065.5999999999999</v>
      </c>
      <c r="U115" s="21">
        <v>9.5</v>
      </c>
      <c r="V115" s="21">
        <v>7.4</v>
      </c>
      <c r="W115" s="22">
        <v>11.8</v>
      </c>
    </row>
    <row r="116" spans="1:23">
      <c r="A116" s="6" t="s">
        <v>332</v>
      </c>
      <c r="B116" s="55" t="s">
        <v>333</v>
      </c>
      <c r="C116" s="44">
        <v>25027</v>
      </c>
      <c r="D116" s="21">
        <v>819.8</v>
      </c>
      <c r="E116" s="21">
        <v>594.20000000000005</v>
      </c>
      <c r="F116" s="21">
        <v>1059.3</v>
      </c>
      <c r="G116" s="21">
        <v>3.3</v>
      </c>
      <c r="H116" s="21">
        <v>2.4</v>
      </c>
      <c r="I116" s="22">
        <v>4.2</v>
      </c>
      <c r="J116" s="44">
        <v>9921</v>
      </c>
      <c r="K116" s="21">
        <v>665.3</v>
      </c>
      <c r="L116" s="21">
        <v>524.29999999999995</v>
      </c>
      <c r="M116" s="21">
        <v>830.2</v>
      </c>
      <c r="N116" s="21">
        <v>6.7</v>
      </c>
      <c r="O116" s="21">
        <v>5.3</v>
      </c>
      <c r="P116" s="22">
        <v>8.4</v>
      </c>
      <c r="Q116" s="35">
        <v>9298</v>
      </c>
      <c r="R116" s="21">
        <v>829.8</v>
      </c>
      <c r="S116" s="21">
        <v>647.20000000000005</v>
      </c>
      <c r="T116" s="21">
        <v>1022.6</v>
      </c>
      <c r="U116" s="21">
        <v>8.9</v>
      </c>
      <c r="V116" s="21">
        <v>7</v>
      </c>
      <c r="W116" s="22">
        <v>11</v>
      </c>
    </row>
    <row r="117" spans="1:23">
      <c r="A117" s="6" t="s">
        <v>344</v>
      </c>
      <c r="B117" s="55" t="s">
        <v>345</v>
      </c>
      <c r="C117" s="44">
        <v>33107</v>
      </c>
      <c r="D117" s="21">
        <v>864.8</v>
      </c>
      <c r="E117" s="21">
        <v>630.79999999999995</v>
      </c>
      <c r="F117" s="21">
        <v>1115.3</v>
      </c>
      <c r="G117" s="21">
        <v>2.6</v>
      </c>
      <c r="H117" s="21">
        <v>1.9</v>
      </c>
      <c r="I117" s="22">
        <v>3.4</v>
      </c>
      <c r="J117" s="44">
        <v>15232</v>
      </c>
      <c r="K117" s="21">
        <v>816.9</v>
      </c>
      <c r="L117" s="21">
        <v>653.5</v>
      </c>
      <c r="M117" s="21">
        <v>995.6</v>
      </c>
      <c r="N117" s="21">
        <v>5.4</v>
      </c>
      <c r="O117" s="21">
        <v>4.3</v>
      </c>
      <c r="P117" s="22">
        <v>6.5</v>
      </c>
      <c r="Q117" s="35">
        <v>16532</v>
      </c>
      <c r="R117" s="21">
        <v>1168</v>
      </c>
      <c r="S117" s="21">
        <v>934.6</v>
      </c>
      <c r="T117" s="21">
        <v>1432.7</v>
      </c>
      <c r="U117" s="21">
        <v>7.1</v>
      </c>
      <c r="V117" s="21">
        <v>5.7</v>
      </c>
      <c r="W117" s="22">
        <v>8.6999999999999993</v>
      </c>
    </row>
    <row r="118" spans="1:23">
      <c r="A118" s="6" t="s">
        <v>730</v>
      </c>
      <c r="B118" s="55" t="s">
        <v>731</v>
      </c>
      <c r="C118" s="44">
        <v>65654</v>
      </c>
      <c r="D118" s="21">
        <v>1434.6</v>
      </c>
      <c r="E118" s="21">
        <v>1055.7</v>
      </c>
      <c r="F118" s="21">
        <v>1829.5</v>
      </c>
      <c r="G118" s="21">
        <v>2.2000000000000002</v>
      </c>
      <c r="H118" s="21">
        <v>1.6</v>
      </c>
      <c r="I118" s="22">
        <v>2.8</v>
      </c>
      <c r="J118" s="44">
        <v>23452</v>
      </c>
      <c r="K118" s="21">
        <v>1086.5999999999999</v>
      </c>
      <c r="L118" s="21">
        <v>836.7</v>
      </c>
      <c r="M118" s="21">
        <v>1362.3</v>
      </c>
      <c r="N118" s="21">
        <v>4.5999999999999996</v>
      </c>
      <c r="O118" s="21">
        <v>3.6</v>
      </c>
      <c r="P118" s="22">
        <v>5.8</v>
      </c>
      <c r="Q118" s="35">
        <v>24257</v>
      </c>
      <c r="R118" s="21">
        <v>1503.2</v>
      </c>
      <c r="S118" s="21">
        <v>1182.7</v>
      </c>
      <c r="T118" s="21">
        <v>1873.3</v>
      </c>
      <c r="U118" s="21">
        <v>6.2</v>
      </c>
      <c r="V118" s="21">
        <v>4.9000000000000004</v>
      </c>
      <c r="W118" s="22">
        <v>7.7</v>
      </c>
    </row>
    <row r="119" spans="1:23">
      <c r="A119" s="6" t="s">
        <v>498</v>
      </c>
      <c r="B119" s="55" t="s">
        <v>499</v>
      </c>
      <c r="C119" s="44">
        <v>52012</v>
      </c>
      <c r="D119" s="21">
        <v>1171.8</v>
      </c>
      <c r="E119" s="21">
        <v>861.3</v>
      </c>
      <c r="F119" s="21">
        <v>1506.2</v>
      </c>
      <c r="G119" s="21">
        <v>2.2999999999999998</v>
      </c>
      <c r="H119" s="21">
        <v>1.7</v>
      </c>
      <c r="I119" s="22">
        <v>2.9</v>
      </c>
      <c r="J119" s="44">
        <v>25429</v>
      </c>
      <c r="K119" s="21">
        <v>1178.8</v>
      </c>
      <c r="L119" s="21">
        <v>925.1</v>
      </c>
      <c r="M119" s="21">
        <v>1469.8</v>
      </c>
      <c r="N119" s="21">
        <v>4.5999999999999996</v>
      </c>
      <c r="O119" s="21">
        <v>3.6</v>
      </c>
      <c r="P119" s="22">
        <v>5.8</v>
      </c>
      <c r="Q119" s="35">
        <v>26087</v>
      </c>
      <c r="R119" s="21">
        <v>1600.7</v>
      </c>
      <c r="S119" s="21">
        <v>1252.5</v>
      </c>
      <c r="T119" s="21">
        <v>1987.7</v>
      </c>
      <c r="U119" s="21">
        <v>6.1</v>
      </c>
      <c r="V119" s="21">
        <v>4.8</v>
      </c>
      <c r="W119" s="22">
        <v>7.6</v>
      </c>
    </row>
    <row r="120" spans="1:23">
      <c r="A120" s="6" t="s">
        <v>654</v>
      </c>
      <c r="B120" s="55" t="s">
        <v>655</v>
      </c>
      <c r="C120" s="44">
        <v>29128</v>
      </c>
      <c r="D120" s="21">
        <v>535.5</v>
      </c>
      <c r="E120" s="21">
        <v>384.6</v>
      </c>
      <c r="F120" s="21">
        <v>686.3</v>
      </c>
      <c r="G120" s="21">
        <v>1.8</v>
      </c>
      <c r="H120" s="21">
        <v>1.3</v>
      </c>
      <c r="I120" s="22">
        <v>2.4</v>
      </c>
      <c r="J120" s="44">
        <v>9785</v>
      </c>
      <c r="K120" s="21">
        <v>385.6</v>
      </c>
      <c r="L120" s="21">
        <v>303</v>
      </c>
      <c r="M120" s="21">
        <v>482.5</v>
      </c>
      <c r="N120" s="21">
        <v>3.9</v>
      </c>
      <c r="O120" s="21">
        <v>3.1</v>
      </c>
      <c r="P120" s="22">
        <v>4.9000000000000004</v>
      </c>
      <c r="Q120" s="35">
        <v>10667</v>
      </c>
      <c r="R120" s="21">
        <v>570.79999999999995</v>
      </c>
      <c r="S120" s="21">
        <v>441.1</v>
      </c>
      <c r="T120" s="21">
        <v>711.4</v>
      </c>
      <c r="U120" s="21">
        <v>5.4</v>
      </c>
      <c r="V120" s="21">
        <v>4.0999999999999996</v>
      </c>
      <c r="W120" s="22">
        <v>6.7</v>
      </c>
    </row>
    <row r="121" spans="1:23">
      <c r="A121" s="6" t="s">
        <v>692</v>
      </c>
      <c r="B121" s="55" t="s">
        <v>693</v>
      </c>
      <c r="C121" s="44">
        <v>26713</v>
      </c>
      <c r="D121" s="21">
        <v>532.9</v>
      </c>
      <c r="E121" s="21">
        <v>390.8</v>
      </c>
      <c r="F121" s="21">
        <v>677.7</v>
      </c>
      <c r="G121" s="21">
        <v>2</v>
      </c>
      <c r="H121" s="21">
        <v>1.5</v>
      </c>
      <c r="I121" s="22">
        <v>2.5</v>
      </c>
      <c r="J121" s="44">
        <v>11141</v>
      </c>
      <c r="K121" s="21">
        <v>462.4</v>
      </c>
      <c r="L121" s="21">
        <v>363.2</v>
      </c>
      <c r="M121" s="21">
        <v>570.1</v>
      </c>
      <c r="N121" s="21">
        <v>4.2</v>
      </c>
      <c r="O121" s="21">
        <v>3.3</v>
      </c>
      <c r="P121" s="22">
        <v>5.0999999999999996</v>
      </c>
      <c r="Q121" s="35">
        <v>10155</v>
      </c>
      <c r="R121" s="21">
        <v>566.6</v>
      </c>
      <c r="S121" s="21">
        <v>444.6</v>
      </c>
      <c r="T121" s="21">
        <v>701.8</v>
      </c>
      <c r="U121" s="21">
        <v>5.6</v>
      </c>
      <c r="V121" s="21">
        <v>4.4000000000000004</v>
      </c>
      <c r="W121" s="22">
        <v>6.9</v>
      </c>
    </row>
    <row r="122" spans="1:23">
      <c r="A122" s="6" t="s">
        <v>834</v>
      </c>
      <c r="B122" s="55" t="s">
        <v>835</v>
      </c>
      <c r="C122" s="44">
        <v>76437</v>
      </c>
      <c r="D122" s="21">
        <v>1686</v>
      </c>
      <c r="E122" s="21">
        <v>1235.9000000000001</v>
      </c>
      <c r="F122" s="21">
        <v>2181</v>
      </c>
      <c r="G122" s="21">
        <v>2.2000000000000002</v>
      </c>
      <c r="H122" s="21">
        <v>1.6</v>
      </c>
      <c r="I122" s="22">
        <v>2.9</v>
      </c>
      <c r="J122" s="44">
        <v>22586</v>
      </c>
      <c r="K122" s="21">
        <v>1057.5</v>
      </c>
      <c r="L122" s="21">
        <v>803.7</v>
      </c>
      <c r="M122" s="21">
        <v>1339.1</v>
      </c>
      <c r="N122" s="21">
        <v>4.7</v>
      </c>
      <c r="O122" s="21">
        <v>3.6</v>
      </c>
      <c r="P122" s="22">
        <v>5.9</v>
      </c>
      <c r="Q122" s="35">
        <v>20612</v>
      </c>
      <c r="R122" s="21">
        <v>1299.5</v>
      </c>
      <c r="S122" s="21">
        <v>1014.1</v>
      </c>
      <c r="T122" s="21">
        <v>1618.8</v>
      </c>
      <c r="U122" s="21">
        <v>6.3</v>
      </c>
      <c r="V122" s="21">
        <v>4.9000000000000004</v>
      </c>
      <c r="W122" s="22">
        <v>7.9</v>
      </c>
    </row>
    <row r="123" spans="1:23">
      <c r="A123" s="6" t="s">
        <v>656</v>
      </c>
      <c r="B123" s="55" t="s">
        <v>657</v>
      </c>
      <c r="C123" s="44">
        <v>31307</v>
      </c>
      <c r="D123" s="21">
        <v>590.4</v>
      </c>
      <c r="E123" s="21">
        <v>426.1</v>
      </c>
      <c r="F123" s="21">
        <v>756</v>
      </c>
      <c r="G123" s="21">
        <v>1.9</v>
      </c>
      <c r="H123" s="21">
        <v>1.4</v>
      </c>
      <c r="I123" s="22">
        <v>2.4</v>
      </c>
      <c r="J123" s="44">
        <v>13230</v>
      </c>
      <c r="K123" s="21">
        <v>532.1</v>
      </c>
      <c r="L123" s="21">
        <v>414.1</v>
      </c>
      <c r="M123" s="21">
        <v>664</v>
      </c>
      <c r="N123" s="21">
        <v>4</v>
      </c>
      <c r="O123" s="21">
        <v>3.1</v>
      </c>
      <c r="P123" s="22">
        <v>5</v>
      </c>
      <c r="Q123" s="35">
        <v>13391</v>
      </c>
      <c r="R123" s="21">
        <v>710.2</v>
      </c>
      <c r="S123" s="21">
        <v>551</v>
      </c>
      <c r="T123" s="21">
        <v>887.5</v>
      </c>
      <c r="U123" s="21">
        <v>5.3</v>
      </c>
      <c r="V123" s="21">
        <v>4.0999999999999996</v>
      </c>
      <c r="W123" s="22">
        <v>6.6</v>
      </c>
    </row>
    <row r="124" spans="1:23">
      <c r="A124" s="6" t="s">
        <v>732</v>
      </c>
      <c r="B124" s="55" t="s">
        <v>733</v>
      </c>
      <c r="C124" s="44">
        <v>41372</v>
      </c>
      <c r="D124" s="21">
        <v>638.20000000000005</v>
      </c>
      <c r="E124" s="21">
        <v>450.9</v>
      </c>
      <c r="F124" s="21">
        <v>832.2</v>
      </c>
      <c r="G124" s="21">
        <v>1.5</v>
      </c>
      <c r="H124" s="21">
        <v>1.1000000000000001</v>
      </c>
      <c r="I124" s="22">
        <v>2</v>
      </c>
      <c r="J124" s="44">
        <v>17044</v>
      </c>
      <c r="K124" s="21">
        <v>563.1</v>
      </c>
      <c r="L124" s="21">
        <v>433.9</v>
      </c>
      <c r="M124" s="21">
        <v>722</v>
      </c>
      <c r="N124" s="21">
        <v>3.3</v>
      </c>
      <c r="O124" s="21">
        <v>2.5</v>
      </c>
      <c r="P124" s="22">
        <v>4.2</v>
      </c>
      <c r="Q124" s="35">
        <v>18677</v>
      </c>
      <c r="R124" s="21">
        <v>828.6</v>
      </c>
      <c r="S124" s="21">
        <v>624.6</v>
      </c>
      <c r="T124" s="21">
        <v>1061.5</v>
      </c>
      <c r="U124" s="21">
        <v>4.4000000000000004</v>
      </c>
      <c r="V124" s="21">
        <v>3.3</v>
      </c>
      <c r="W124" s="22">
        <v>5.7</v>
      </c>
    </row>
    <row r="125" spans="1:23">
      <c r="A125" s="6" t="s">
        <v>842</v>
      </c>
      <c r="B125" s="55" t="s">
        <v>843</v>
      </c>
      <c r="C125" s="44">
        <v>73570</v>
      </c>
      <c r="D125" s="21">
        <v>1762.1</v>
      </c>
      <c r="E125" s="21">
        <v>1290.0999999999999</v>
      </c>
      <c r="F125" s="21">
        <v>2292.9</v>
      </c>
      <c r="G125" s="21">
        <v>2.4</v>
      </c>
      <c r="H125" s="21">
        <v>1.8</v>
      </c>
      <c r="I125" s="22">
        <v>3.1</v>
      </c>
      <c r="J125" s="44">
        <v>20411</v>
      </c>
      <c r="K125" s="21">
        <v>1042.5</v>
      </c>
      <c r="L125" s="21">
        <v>784.2</v>
      </c>
      <c r="M125" s="21">
        <v>1339.2</v>
      </c>
      <c r="N125" s="21">
        <v>5.0999999999999996</v>
      </c>
      <c r="O125" s="21">
        <v>3.8</v>
      </c>
      <c r="P125" s="22">
        <v>6.6</v>
      </c>
      <c r="Q125" s="35">
        <v>16213</v>
      </c>
      <c r="R125" s="21">
        <v>1094.9000000000001</v>
      </c>
      <c r="S125" s="21">
        <v>855.5</v>
      </c>
      <c r="T125" s="21">
        <v>1372.5</v>
      </c>
      <c r="U125" s="21">
        <v>6.8</v>
      </c>
      <c r="V125" s="21">
        <v>5.3</v>
      </c>
      <c r="W125" s="22">
        <v>8.5</v>
      </c>
    </row>
    <row r="126" spans="1:23">
      <c r="A126" s="6" t="s">
        <v>682</v>
      </c>
      <c r="B126" s="55" t="s">
        <v>683</v>
      </c>
      <c r="C126" s="44">
        <v>50477</v>
      </c>
      <c r="D126" s="21">
        <v>911.6</v>
      </c>
      <c r="E126" s="21">
        <v>655.8</v>
      </c>
      <c r="F126" s="21">
        <v>1170.4000000000001</v>
      </c>
      <c r="G126" s="21">
        <v>1.8</v>
      </c>
      <c r="H126" s="21">
        <v>1.3</v>
      </c>
      <c r="I126" s="22">
        <v>2.2999999999999998</v>
      </c>
      <c r="J126" s="44">
        <v>19264</v>
      </c>
      <c r="K126" s="21">
        <v>744.9</v>
      </c>
      <c r="L126" s="21">
        <v>583.29999999999995</v>
      </c>
      <c r="M126" s="21">
        <v>936.5</v>
      </c>
      <c r="N126" s="21">
        <v>3.9</v>
      </c>
      <c r="O126" s="21">
        <v>3</v>
      </c>
      <c r="P126" s="22">
        <v>4.9000000000000004</v>
      </c>
      <c r="Q126" s="35">
        <v>19801</v>
      </c>
      <c r="R126" s="21">
        <v>1011.6</v>
      </c>
      <c r="S126" s="21">
        <v>778.6</v>
      </c>
      <c r="T126" s="21">
        <v>1268</v>
      </c>
      <c r="U126" s="21">
        <v>5.0999999999999996</v>
      </c>
      <c r="V126" s="21">
        <v>3.9</v>
      </c>
      <c r="W126" s="22">
        <v>6.4</v>
      </c>
    </row>
    <row r="127" spans="1:23">
      <c r="A127" s="6" t="s">
        <v>352</v>
      </c>
      <c r="B127" s="55" t="s">
        <v>353</v>
      </c>
      <c r="C127" s="44">
        <v>21144</v>
      </c>
      <c r="D127" s="21">
        <v>693.9</v>
      </c>
      <c r="E127" s="21">
        <v>498.6</v>
      </c>
      <c r="F127" s="21">
        <v>898.7</v>
      </c>
      <c r="G127" s="21">
        <v>3.3</v>
      </c>
      <c r="H127" s="21">
        <v>2.4</v>
      </c>
      <c r="I127" s="22">
        <v>4.3</v>
      </c>
      <c r="J127" s="44">
        <v>7860</v>
      </c>
      <c r="K127" s="21">
        <v>531.79999999999995</v>
      </c>
      <c r="L127" s="21">
        <v>418.5</v>
      </c>
      <c r="M127" s="21">
        <v>661.9</v>
      </c>
      <c r="N127" s="21">
        <v>6.8</v>
      </c>
      <c r="O127" s="21">
        <v>5.3</v>
      </c>
      <c r="P127" s="22">
        <v>8.4</v>
      </c>
      <c r="Q127" s="35">
        <v>7628</v>
      </c>
      <c r="R127" s="21">
        <v>677.4</v>
      </c>
      <c r="S127" s="21">
        <v>526.4</v>
      </c>
      <c r="T127" s="21">
        <v>838</v>
      </c>
      <c r="U127" s="21">
        <v>8.9</v>
      </c>
      <c r="V127" s="21">
        <v>6.9</v>
      </c>
      <c r="W127" s="22">
        <v>11</v>
      </c>
    </row>
    <row r="128" spans="1:23">
      <c r="A128" s="6" t="s">
        <v>546</v>
      </c>
      <c r="B128" s="55" t="s">
        <v>547</v>
      </c>
      <c r="C128" s="44">
        <v>33773</v>
      </c>
      <c r="D128" s="21">
        <v>948.5</v>
      </c>
      <c r="E128" s="21">
        <v>693.2</v>
      </c>
      <c r="F128" s="21">
        <v>1225.5999999999999</v>
      </c>
      <c r="G128" s="21">
        <v>2.8</v>
      </c>
      <c r="H128" s="21">
        <v>2.1</v>
      </c>
      <c r="I128" s="22">
        <v>3.6</v>
      </c>
      <c r="J128" s="44">
        <v>12217</v>
      </c>
      <c r="K128" s="21">
        <v>718.6</v>
      </c>
      <c r="L128" s="21">
        <v>566</v>
      </c>
      <c r="M128" s="21">
        <v>895.5</v>
      </c>
      <c r="N128" s="21">
        <v>5.9</v>
      </c>
      <c r="O128" s="21">
        <v>4.5999999999999996</v>
      </c>
      <c r="P128" s="22">
        <v>7.3</v>
      </c>
      <c r="Q128" s="35">
        <v>11765</v>
      </c>
      <c r="R128" s="21">
        <v>907.8</v>
      </c>
      <c r="S128" s="21">
        <v>709.4</v>
      </c>
      <c r="T128" s="21">
        <v>1123.5999999999999</v>
      </c>
      <c r="U128" s="21">
        <v>7.7</v>
      </c>
      <c r="V128" s="21">
        <v>6</v>
      </c>
      <c r="W128" s="22">
        <v>9.6</v>
      </c>
    </row>
    <row r="129" spans="1:23">
      <c r="A129" s="6" t="s">
        <v>306</v>
      </c>
      <c r="B129" s="55" t="s">
        <v>307</v>
      </c>
      <c r="C129" s="44">
        <v>38964</v>
      </c>
      <c r="D129" s="21">
        <v>1129.5</v>
      </c>
      <c r="E129" s="21">
        <v>842</v>
      </c>
      <c r="F129" s="21">
        <v>1452.5</v>
      </c>
      <c r="G129" s="21">
        <v>2.9</v>
      </c>
      <c r="H129" s="21">
        <v>2.2000000000000002</v>
      </c>
      <c r="I129" s="22">
        <v>3.7</v>
      </c>
      <c r="J129" s="44">
        <v>20625</v>
      </c>
      <c r="K129" s="21">
        <v>1228.5999999999999</v>
      </c>
      <c r="L129" s="21">
        <v>958.1</v>
      </c>
      <c r="M129" s="21">
        <v>1539.4</v>
      </c>
      <c r="N129" s="21">
        <v>6</v>
      </c>
      <c r="O129" s="21">
        <v>4.5999999999999996</v>
      </c>
      <c r="P129" s="22">
        <v>7.5</v>
      </c>
      <c r="Q129" s="35">
        <v>22118</v>
      </c>
      <c r="R129" s="21">
        <v>1720.7</v>
      </c>
      <c r="S129" s="21">
        <v>1377</v>
      </c>
      <c r="T129" s="21">
        <v>2106.6</v>
      </c>
      <c r="U129" s="21">
        <v>7.8</v>
      </c>
      <c r="V129" s="21">
        <v>6.2</v>
      </c>
      <c r="W129" s="22">
        <v>9.5</v>
      </c>
    </row>
    <row r="130" spans="1:23">
      <c r="A130" s="6" t="s">
        <v>658</v>
      </c>
      <c r="B130" s="55" t="s">
        <v>659</v>
      </c>
      <c r="C130" s="44">
        <v>622</v>
      </c>
      <c r="D130" s="21">
        <v>11.1</v>
      </c>
      <c r="E130" s="21">
        <v>7.3</v>
      </c>
      <c r="F130" s="21">
        <v>15.3</v>
      </c>
      <c r="G130" s="21">
        <v>1.8</v>
      </c>
      <c r="H130" s="21">
        <v>1.2</v>
      </c>
      <c r="I130" s="22">
        <v>2.5</v>
      </c>
      <c r="J130" s="44">
        <v>242</v>
      </c>
      <c r="K130" s="21">
        <v>9.1999999999999993</v>
      </c>
      <c r="L130" s="21">
        <v>6.3</v>
      </c>
      <c r="M130" s="21">
        <v>12.3</v>
      </c>
      <c r="N130" s="21">
        <v>3.8</v>
      </c>
      <c r="O130" s="21">
        <v>2.6</v>
      </c>
      <c r="P130" s="22">
        <v>5.0999999999999996</v>
      </c>
      <c r="Q130" s="35">
        <v>354</v>
      </c>
      <c r="R130" s="21">
        <v>17.2</v>
      </c>
      <c r="S130" s="21">
        <v>11.8</v>
      </c>
      <c r="T130" s="21">
        <v>23</v>
      </c>
      <c r="U130" s="21">
        <v>4.8</v>
      </c>
      <c r="V130" s="21">
        <v>3.3</v>
      </c>
      <c r="W130" s="22">
        <v>6.5</v>
      </c>
    </row>
    <row r="131" spans="1:23">
      <c r="A131" s="6" t="s">
        <v>734</v>
      </c>
      <c r="B131" s="55" t="s">
        <v>735</v>
      </c>
      <c r="C131" s="44">
        <v>46274</v>
      </c>
      <c r="D131" s="21">
        <v>1153</v>
      </c>
      <c r="E131" s="21">
        <v>818.5</v>
      </c>
      <c r="F131" s="21">
        <v>1534.3</v>
      </c>
      <c r="G131" s="21">
        <v>2.5</v>
      </c>
      <c r="H131" s="21">
        <v>1.8</v>
      </c>
      <c r="I131" s="22">
        <v>3.3</v>
      </c>
      <c r="J131" s="44">
        <v>12397</v>
      </c>
      <c r="K131" s="21">
        <v>649.4</v>
      </c>
      <c r="L131" s="21">
        <v>498.1</v>
      </c>
      <c r="M131" s="21">
        <v>830.5</v>
      </c>
      <c r="N131" s="21">
        <v>5.2</v>
      </c>
      <c r="O131" s="21">
        <v>4</v>
      </c>
      <c r="P131" s="22">
        <v>6.7</v>
      </c>
      <c r="Q131" s="35">
        <v>9233</v>
      </c>
      <c r="R131" s="21">
        <v>660.5</v>
      </c>
      <c r="S131" s="21">
        <v>505.8</v>
      </c>
      <c r="T131" s="21">
        <v>836.3</v>
      </c>
      <c r="U131" s="21">
        <v>7.2</v>
      </c>
      <c r="V131" s="21">
        <v>5.5</v>
      </c>
      <c r="W131" s="22">
        <v>9.1</v>
      </c>
    </row>
    <row r="132" spans="1:23">
      <c r="A132" s="6" t="s">
        <v>586</v>
      </c>
      <c r="B132" s="55" t="s">
        <v>587</v>
      </c>
      <c r="C132" s="44">
        <v>38985</v>
      </c>
      <c r="D132" s="21">
        <v>859.8</v>
      </c>
      <c r="E132" s="21">
        <v>622.4</v>
      </c>
      <c r="F132" s="21">
        <v>1123.2</v>
      </c>
      <c r="G132" s="21">
        <v>2.2000000000000002</v>
      </c>
      <c r="H132" s="21">
        <v>1.6</v>
      </c>
      <c r="I132" s="22">
        <v>2.9</v>
      </c>
      <c r="J132" s="44">
        <v>11859</v>
      </c>
      <c r="K132" s="21">
        <v>558.70000000000005</v>
      </c>
      <c r="L132" s="21">
        <v>446.1</v>
      </c>
      <c r="M132" s="21">
        <v>685.6</v>
      </c>
      <c r="N132" s="21">
        <v>4.7</v>
      </c>
      <c r="O132" s="21">
        <v>3.8</v>
      </c>
      <c r="P132" s="22">
        <v>5.8</v>
      </c>
      <c r="Q132" s="35">
        <v>10455</v>
      </c>
      <c r="R132" s="21">
        <v>653.20000000000005</v>
      </c>
      <c r="S132" s="21">
        <v>516.9</v>
      </c>
      <c r="T132" s="21">
        <v>806.4</v>
      </c>
      <c r="U132" s="21">
        <v>6.2</v>
      </c>
      <c r="V132" s="21">
        <v>4.9000000000000004</v>
      </c>
      <c r="W132" s="22">
        <v>7.7</v>
      </c>
    </row>
    <row r="133" spans="1:23">
      <c r="A133" s="6" t="s">
        <v>304</v>
      </c>
      <c r="B133" s="55" t="s">
        <v>305</v>
      </c>
      <c r="C133" s="44">
        <v>41539</v>
      </c>
      <c r="D133" s="21">
        <v>1243.5999999999999</v>
      </c>
      <c r="E133" s="21">
        <v>920.1</v>
      </c>
      <c r="F133" s="21">
        <v>1599.5</v>
      </c>
      <c r="G133" s="21">
        <v>3</v>
      </c>
      <c r="H133" s="21">
        <v>2.2000000000000002</v>
      </c>
      <c r="I133" s="22">
        <v>3.9</v>
      </c>
      <c r="J133" s="44">
        <v>19802</v>
      </c>
      <c r="K133" s="21">
        <v>1220.4000000000001</v>
      </c>
      <c r="L133" s="21">
        <v>954.6</v>
      </c>
      <c r="M133" s="21">
        <v>1526.7</v>
      </c>
      <c r="N133" s="21">
        <v>6.2</v>
      </c>
      <c r="O133" s="21">
        <v>4.8</v>
      </c>
      <c r="P133" s="22">
        <v>7.7</v>
      </c>
      <c r="Q133" s="35">
        <v>21680</v>
      </c>
      <c r="R133" s="21">
        <v>1739.2</v>
      </c>
      <c r="S133" s="21">
        <v>1383</v>
      </c>
      <c r="T133" s="21">
        <v>2140.8000000000002</v>
      </c>
      <c r="U133" s="21">
        <v>8</v>
      </c>
      <c r="V133" s="21">
        <v>6.4</v>
      </c>
      <c r="W133" s="22">
        <v>9.9</v>
      </c>
    </row>
    <row r="134" spans="1:23">
      <c r="A134" s="6" t="s">
        <v>290</v>
      </c>
      <c r="B134" s="55" t="s">
        <v>291</v>
      </c>
      <c r="C134" s="44">
        <v>63934</v>
      </c>
      <c r="D134" s="21">
        <v>2509.3000000000002</v>
      </c>
      <c r="E134" s="21">
        <v>1802.5</v>
      </c>
      <c r="F134" s="21">
        <v>3272.8</v>
      </c>
      <c r="G134" s="21">
        <v>3.9</v>
      </c>
      <c r="H134" s="21">
        <v>2.8</v>
      </c>
      <c r="I134" s="22">
        <v>5.0999999999999996</v>
      </c>
      <c r="J134" s="44">
        <v>23609</v>
      </c>
      <c r="K134" s="21">
        <v>1891.9</v>
      </c>
      <c r="L134" s="21">
        <v>1474.1</v>
      </c>
      <c r="M134" s="21">
        <v>2375.8000000000002</v>
      </c>
      <c r="N134" s="21">
        <v>8</v>
      </c>
      <c r="O134" s="21">
        <v>6.2</v>
      </c>
      <c r="P134" s="22">
        <v>10.1</v>
      </c>
      <c r="Q134" s="35">
        <v>19090</v>
      </c>
      <c r="R134" s="21">
        <v>2002.7</v>
      </c>
      <c r="S134" s="21">
        <v>1539.5</v>
      </c>
      <c r="T134" s="21">
        <v>2492.5</v>
      </c>
      <c r="U134" s="21">
        <v>10.5</v>
      </c>
      <c r="V134" s="21">
        <v>8.1</v>
      </c>
      <c r="W134" s="22">
        <v>13.1</v>
      </c>
    </row>
    <row r="135" spans="1:23">
      <c r="A135" s="6" t="s">
        <v>866</v>
      </c>
      <c r="B135" s="55" t="s">
        <v>867</v>
      </c>
      <c r="C135" s="44">
        <v>44139</v>
      </c>
      <c r="D135" s="21">
        <v>616.29999999999995</v>
      </c>
      <c r="E135" s="21">
        <v>431.8</v>
      </c>
      <c r="F135" s="21">
        <v>806</v>
      </c>
      <c r="G135" s="21">
        <v>1.4</v>
      </c>
      <c r="H135" s="21">
        <v>1</v>
      </c>
      <c r="I135" s="22">
        <v>1.8</v>
      </c>
      <c r="J135" s="44">
        <v>13176</v>
      </c>
      <c r="K135" s="21">
        <v>405.7</v>
      </c>
      <c r="L135" s="21">
        <v>314.10000000000002</v>
      </c>
      <c r="M135" s="21">
        <v>515.20000000000005</v>
      </c>
      <c r="N135" s="21">
        <v>3.1</v>
      </c>
      <c r="O135" s="21">
        <v>2.4</v>
      </c>
      <c r="P135" s="22">
        <v>3.9</v>
      </c>
      <c r="Q135" s="35">
        <v>12750</v>
      </c>
      <c r="R135" s="21">
        <v>535.79999999999995</v>
      </c>
      <c r="S135" s="21">
        <v>406</v>
      </c>
      <c r="T135" s="21">
        <v>682.6</v>
      </c>
      <c r="U135" s="21">
        <v>4.2</v>
      </c>
      <c r="V135" s="21">
        <v>3.2</v>
      </c>
      <c r="W135" s="22">
        <v>5.4</v>
      </c>
    </row>
    <row r="136" spans="1:23">
      <c r="A136" s="6" t="s">
        <v>500</v>
      </c>
      <c r="B136" s="55" t="s">
        <v>501</v>
      </c>
      <c r="C136" s="44">
        <v>112433</v>
      </c>
      <c r="D136" s="21">
        <v>3106.8</v>
      </c>
      <c r="E136" s="21">
        <v>2275.6999999999998</v>
      </c>
      <c r="F136" s="21">
        <v>3965.3</v>
      </c>
      <c r="G136" s="21">
        <v>2.8</v>
      </c>
      <c r="H136" s="21">
        <v>2</v>
      </c>
      <c r="I136" s="22">
        <v>3.5</v>
      </c>
      <c r="J136" s="44">
        <v>41680</v>
      </c>
      <c r="K136" s="21">
        <v>2387.3000000000002</v>
      </c>
      <c r="L136" s="21">
        <v>1895.7</v>
      </c>
      <c r="M136" s="21">
        <v>2957.9</v>
      </c>
      <c r="N136" s="21">
        <v>5.7</v>
      </c>
      <c r="O136" s="21">
        <v>4.5</v>
      </c>
      <c r="P136" s="22">
        <v>7.1</v>
      </c>
      <c r="Q136" s="35">
        <v>39296</v>
      </c>
      <c r="R136" s="21">
        <v>2983.3</v>
      </c>
      <c r="S136" s="21">
        <v>2372.9</v>
      </c>
      <c r="T136" s="21">
        <v>3671.7</v>
      </c>
      <c r="U136" s="21">
        <v>7.6</v>
      </c>
      <c r="V136" s="21">
        <v>6</v>
      </c>
      <c r="W136" s="22">
        <v>9.3000000000000007</v>
      </c>
    </row>
    <row r="137" spans="1:23">
      <c r="A137" s="6" t="s">
        <v>292</v>
      </c>
      <c r="B137" s="55" t="s">
        <v>293</v>
      </c>
      <c r="C137" s="44">
        <v>40505</v>
      </c>
      <c r="D137" s="21">
        <v>1578</v>
      </c>
      <c r="E137" s="21">
        <v>1122.9000000000001</v>
      </c>
      <c r="F137" s="21">
        <v>2084.9</v>
      </c>
      <c r="G137" s="21">
        <v>3.9</v>
      </c>
      <c r="H137" s="21">
        <v>2.8</v>
      </c>
      <c r="I137" s="22">
        <v>5.0999999999999996</v>
      </c>
      <c r="J137" s="44">
        <v>16300</v>
      </c>
      <c r="K137" s="21">
        <v>1298.8</v>
      </c>
      <c r="L137" s="21">
        <v>999.5</v>
      </c>
      <c r="M137" s="21">
        <v>1635.3</v>
      </c>
      <c r="N137" s="21">
        <v>8</v>
      </c>
      <c r="O137" s="21">
        <v>6.1</v>
      </c>
      <c r="P137" s="22">
        <v>10</v>
      </c>
      <c r="Q137" s="35">
        <v>11860</v>
      </c>
      <c r="R137" s="21">
        <v>1227.3</v>
      </c>
      <c r="S137" s="21">
        <v>924.2</v>
      </c>
      <c r="T137" s="21">
        <v>1549.5</v>
      </c>
      <c r="U137" s="21">
        <v>10.3</v>
      </c>
      <c r="V137" s="21">
        <v>7.8</v>
      </c>
      <c r="W137" s="22">
        <v>13.1</v>
      </c>
    </row>
    <row r="138" spans="1:23">
      <c r="A138" s="6" t="s">
        <v>776</v>
      </c>
      <c r="B138" s="55" t="s">
        <v>777</v>
      </c>
      <c r="C138" s="44">
        <v>71621</v>
      </c>
      <c r="D138" s="21">
        <v>1909.8</v>
      </c>
      <c r="E138" s="21">
        <v>1381.8</v>
      </c>
      <c r="F138" s="21">
        <v>2508.9</v>
      </c>
      <c r="G138" s="21">
        <v>2.7</v>
      </c>
      <c r="H138" s="21">
        <v>1.9</v>
      </c>
      <c r="I138" s="22">
        <v>3.5</v>
      </c>
      <c r="J138" s="44">
        <v>17855</v>
      </c>
      <c r="K138" s="21">
        <v>1005.6</v>
      </c>
      <c r="L138" s="21">
        <v>770</v>
      </c>
      <c r="M138" s="21">
        <v>1286</v>
      </c>
      <c r="N138" s="21">
        <v>5.6</v>
      </c>
      <c r="O138" s="21">
        <v>4.3</v>
      </c>
      <c r="P138" s="22">
        <v>7.2</v>
      </c>
      <c r="Q138" s="35">
        <v>12159</v>
      </c>
      <c r="R138" s="21">
        <v>931</v>
      </c>
      <c r="S138" s="21">
        <v>719.1</v>
      </c>
      <c r="T138" s="21">
        <v>1167.8</v>
      </c>
      <c r="U138" s="21">
        <v>7.7</v>
      </c>
      <c r="V138" s="21">
        <v>5.9</v>
      </c>
      <c r="W138" s="22">
        <v>9.6</v>
      </c>
    </row>
    <row r="139" spans="1:23">
      <c r="A139" s="6" t="s">
        <v>558</v>
      </c>
      <c r="B139" s="55" t="s">
        <v>559</v>
      </c>
      <c r="C139" s="44">
        <v>35445</v>
      </c>
      <c r="D139" s="21">
        <v>883.8</v>
      </c>
      <c r="E139" s="21">
        <v>648.6</v>
      </c>
      <c r="F139" s="21">
        <v>1130.5</v>
      </c>
      <c r="G139" s="21">
        <v>2.5</v>
      </c>
      <c r="H139" s="21">
        <v>1.8</v>
      </c>
      <c r="I139" s="22">
        <v>3.2</v>
      </c>
      <c r="J139" s="44">
        <v>15274</v>
      </c>
      <c r="K139" s="21">
        <v>793.5</v>
      </c>
      <c r="L139" s="21">
        <v>625.20000000000005</v>
      </c>
      <c r="M139" s="21">
        <v>986</v>
      </c>
      <c r="N139" s="21">
        <v>5.2</v>
      </c>
      <c r="O139" s="21">
        <v>4.0999999999999996</v>
      </c>
      <c r="P139" s="22">
        <v>6.5</v>
      </c>
      <c r="Q139" s="35">
        <v>15167</v>
      </c>
      <c r="R139" s="21">
        <v>1042.3</v>
      </c>
      <c r="S139" s="21">
        <v>828</v>
      </c>
      <c r="T139" s="21">
        <v>1283.7</v>
      </c>
      <c r="U139" s="21">
        <v>6.9</v>
      </c>
      <c r="V139" s="21">
        <v>5.5</v>
      </c>
      <c r="W139" s="22">
        <v>8.5</v>
      </c>
    </row>
    <row r="140" spans="1:23">
      <c r="A140" s="6" t="s">
        <v>532</v>
      </c>
      <c r="B140" s="55" t="s">
        <v>533</v>
      </c>
      <c r="C140" s="44">
        <v>188815</v>
      </c>
      <c r="D140" s="21">
        <v>4936.8999999999996</v>
      </c>
      <c r="E140" s="21">
        <v>3576.3</v>
      </c>
      <c r="F140" s="21">
        <v>6370.1</v>
      </c>
      <c r="G140" s="21">
        <v>2.6</v>
      </c>
      <c r="H140" s="21">
        <v>1.9</v>
      </c>
      <c r="I140" s="22">
        <v>3.4</v>
      </c>
      <c r="J140" s="44">
        <v>66726</v>
      </c>
      <c r="K140" s="21">
        <v>3667.3</v>
      </c>
      <c r="L140" s="21">
        <v>2924.7</v>
      </c>
      <c r="M140" s="21">
        <v>4533</v>
      </c>
      <c r="N140" s="21">
        <v>5.5</v>
      </c>
      <c r="O140" s="21">
        <v>4.4000000000000004</v>
      </c>
      <c r="P140" s="22">
        <v>6.8</v>
      </c>
      <c r="Q140" s="35">
        <v>65119</v>
      </c>
      <c r="R140" s="21">
        <v>4753.6000000000004</v>
      </c>
      <c r="S140" s="21">
        <v>3756.8</v>
      </c>
      <c r="T140" s="21">
        <v>5901.6</v>
      </c>
      <c r="U140" s="21">
        <v>7.3</v>
      </c>
      <c r="V140" s="21">
        <v>5.8</v>
      </c>
      <c r="W140" s="22">
        <v>9.1</v>
      </c>
    </row>
    <row r="141" spans="1:23">
      <c r="A141" s="6" t="s">
        <v>660</v>
      </c>
      <c r="B141" s="55" t="s">
        <v>661</v>
      </c>
      <c r="C141" s="44">
        <v>81670</v>
      </c>
      <c r="D141" s="21">
        <v>2584.6999999999998</v>
      </c>
      <c r="E141" s="21">
        <v>1877.5</v>
      </c>
      <c r="F141" s="21">
        <v>3367.6</v>
      </c>
      <c r="G141" s="21">
        <v>3.2</v>
      </c>
      <c r="H141" s="21">
        <v>2.2999999999999998</v>
      </c>
      <c r="I141" s="22">
        <v>4.0999999999999996</v>
      </c>
      <c r="J141" s="44">
        <v>26613</v>
      </c>
      <c r="K141" s="21">
        <v>1745.4</v>
      </c>
      <c r="L141" s="21">
        <v>1341.6</v>
      </c>
      <c r="M141" s="21">
        <v>2228</v>
      </c>
      <c r="N141" s="21">
        <v>6.6</v>
      </c>
      <c r="O141" s="21">
        <v>5</v>
      </c>
      <c r="P141" s="22">
        <v>8.4</v>
      </c>
      <c r="Q141" s="35">
        <v>20010</v>
      </c>
      <c r="R141" s="21">
        <v>1719.7</v>
      </c>
      <c r="S141" s="21">
        <v>1324.4</v>
      </c>
      <c r="T141" s="21">
        <v>2163.8000000000002</v>
      </c>
      <c r="U141" s="21">
        <v>8.6</v>
      </c>
      <c r="V141" s="21">
        <v>6.6</v>
      </c>
      <c r="W141" s="22">
        <v>10.8</v>
      </c>
    </row>
    <row r="142" spans="1:23">
      <c r="A142" s="6" t="s">
        <v>438</v>
      </c>
      <c r="B142" s="55" t="s">
        <v>439</v>
      </c>
      <c r="C142" s="44">
        <v>28037</v>
      </c>
      <c r="D142" s="21">
        <v>591.4</v>
      </c>
      <c r="E142" s="21">
        <v>433.8</v>
      </c>
      <c r="F142" s="21">
        <v>757.4</v>
      </c>
      <c r="G142" s="21">
        <v>2.1</v>
      </c>
      <c r="H142" s="21">
        <v>1.5</v>
      </c>
      <c r="I142" s="22">
        <v>2.7</v>
      </c>
      <c r="J142" s="44">
        <v>12763</v>
      </c>
      <c r="K142" s="21">
        <v>570.4</v>
      </c>
      <c r="L142" s="21">
        <v>451.5</v>
      </c>
      <c r="M142" s="21">
        <v>700.5</v>
      </c>
      <c r="N142" s="21">
        <v>4.5</v>
      </c>
      <c r="O142" s="21">
        <v>3.5</v>
      </c>
      <c r="P142" s="22">
        <v>5.5</v>
      </c>
      <c r="Q142" s="35">
        <v>14898</v>
      </c>
      <c r="R142" s="21">
        <v>890.8</v>
      </c>
      <c r="S142" s="21">
        <v>704.9</v>
      </c>
      <c r="T142" s="21">
        <v>1096.2</v>
      </c>
      <c r="U142" s="21">
        <v>6</v>
      </c>
      <c r="V142" s="21">
        <v>4.7</v>
      </c>
      <c r="W142" s="22">
        <v>7.4</v>
      </c>
    </row>
    <row r="143" spans="1:23">
      <c r="A143" s="6" t="s">
        <v>706</v>
      </c>
      <c r="B143" s="55" t="s">
        <v>707</v>
      </c>
      <c r="C143" s="44">
        <v>73616</v>
      </c>
      <c r="D143" s="21">
        <v>2026.3</v>
      </c>
      <c r="E143" s="21">
        <v>1468.9</v>
      </c>
      <c r="F143" s="21">
        <v>2658.1</v>
      </c>
      <c r="G143" s="21">
        <v>2.8</v>
      </c>
      <c r="H143" s="21">
        <v>2</v>
      </c>
      <c r="I143" s="22">
        <v>3.6</v>
      </c>
      <c r="J143" s="44">
        <v>17897</v>
      </c>
      <c r="K143" s="21">
        <v>1035</v>
      </c>
      <c r="L143" s="21">
        <v>799.4</v>
      </c>
      <c r="M143" s="21">
        <v>1313.7</v>
      </c>
      <c r="N143" s="21">
        <v>5.8</v>
      </c>
      <c r="O143" s="21">
        <v>4.5</v>
      </c>
      <c r="P143" s="22">
        <v>7.3</v>
      </c>
      <c r="Q143" s="35">
        <v>13210</v>
      </c>
      <c r="R143" s="21">
        <v>1055.9000000000001</v>
      </c>
      <c r="S143" s="21">
        <v>820.5</v>
      </c>
      <c r="T143" s="21">
        <v>1314</v>
      </c>
      <c r="U143" s="21">
        <v>8</v>
      </c>
      <c r="V143" s="21">
        <v>6.2</v>
      </c>
      <c r="W143" s="22">
        <v>9.9</v>
      </c>
    </row>
    <row r="144" spans="1:23">
      <c r="A144" s="6" t="s">
        <v>622</v>
      </c>
      <c r="B144" s="55" t="s">
        <v>623</v>
      </c>
      <c r="C144" s="44">
        <v>30022</v>
      </c>
      <c r="D144" s="21">
        <v>524.20000000000005</v>
      </c>
      <c r="E144" s="21">
        <v>376.8</v>
      </c>
      <c r="F144" s="21">
        <v>675.5</v>
      </c>
      <c r="G144" s="21">
        <v>1.7</v>
      </c>
      <c r="H144" s="21">
        <v>1.3</v>
      </c>
      <c r="I144" s="22">
        <v>2.2999999999999998</v>
      </c>
      <c r="J144" s="44">
        <v>12426</v>
      </c>
      <c r="K144" s="21">
        <v>462.8</v>
      </c>
      <c r="L144" s="21">
        <v>365.6</v>
      </c>
      <c r="M144" s="21">
        <v>575.9</v>
      </c>
      <c r="N144" s="21">
        <v>3.7</v>
      </c>
      <c r="O144" s="21">
        <v>2.9</v>
      </c>
      <c r="P144" s="22">
        <v>4.5999999999999996</v>
      </c>
      <c r="Q144" s="35">
        <v>14461</v>
      </c>
      <c r="R144" s="21">
        <v>720.9</v>
      </c>
      <c r="S144" s="21">
        <v>555.9</v>
      </c>
      <c r="T144" s="21">
        <v>900.7</v>
      </c>
      <c r="U144" s="21">
        <v>5</v>
      </c>
      <c r="V144" s="21">
        <v>3.8</v>
      </c>
      <c r="W144" s="22">
        <v>6.2</v>
      </c>
    </row>
    <row r="145" spans="1:23">
      <c r="A145" s="6" t="s">
        <v>308</v>
      </c>
      <c r="B145" s="55" t="s">
        <v>309</v>
      </c>
      <c r="C145" s="44">
        <v>21977</v>
      </c>
      <c r="D145" s="21">
        <v>667.5</v>
      </c>
      <c r="E145" s="21">
        <v>484.7</v>
      </c>
      <c r="F145" s="21">
        <v>862.4</v>
      </c>
      <c r="G145" s="21">
        <v>3</v>
      </c>
      <c r="H145" s="21">
        <v>2.2000000000000002</v>
      </c>
      <c r="I145" s="22">
        <v>3.9</v>
      </c>
      <c r="J145" s="44">
        <v>8066</v>
      </c>
      <c r="K145" s="21">
        <v>505.1</v>
      </c>
      <c r="L145" s="21">
        <v>404.5</v>
      </c>
      <c r="M145" s="21">
        <v>619.6</v>
      </c>
      <c r="N145" s="21">
        <v>6.3</v>
      </c>
      <c r="O145" s="21">
        <v>5</v>
      </c>
      <c r="P145" s="22">
        <v>7.7</v>
      </c>
      <c r="Q145" s="35">
        <v>7809</v>
      </c>
      <c r="R145" s="21">
        <v>646.20000000000005</v>
      </c>
      <c r="S145" s="21">
        <v>513.79999999999995</v>
      </c>
      <c r="T145" s="21">
        <v>790.1</v>
      </c>
      <c r="U145" s="21">
        <v>8.3000000000000007</v>
      </c>
      <c r="V145" s="21">
        <v>6.6</v>
      </c>
      <c r="W145" s="22">
        <v>10.1</v>
      </c>
    </row>
    <row r="146" spans="1:23">
      <c r="A146" s="6" t="s">
        <v>324</v>
      </c>
      <c r="B146" s="55" t="s">
        <v>325</v>
      </c>
      <c r="C146" s="44">
        <v>109706</v>
      </c>
      <c r="D146" s="21">
        <v>3921.5</v>
      </c>
      <c r="E146" s="21">
        <v>2738.2</v>
      </c>
      <c r="F146" s="21">
        <v>5221.1000000000004</v>
      </c>
      <c r="G146" s="21">
        <v>3.6</v>
      </c>
      <c r="H146" s="21">
        <v>2.5</v>
      </c>
      <c r="I146" s="22">
        <v>4.8</v>
      </c>
      <c r="J146" s="44">
        <v>43456</v>
      </c>
      <c r="K146" s="21">
        <v>3216.5</v>
      </c>
      <c r="L146" s="21">
        <v>2471.3000000000002</v>
      </c>
      <c r="M146" s="21">
        <v>4072.5</v>
      </c>
      <c r="N146" s="21">
        <v>7.4</v>
      </c>
      <c r="O146" s="21">
        <v>5.7</v>
      </c>
      <c r="P146" s="22">
        <v>9.4</v>
      </c>
      <c r="Q146" s="35">
        <v>34576</v>
      </c>
      <c r="R146" s="21">
        <v>3361.5</v>
      </c>
      <c r="S146" s="21">
        <v>2520.4</v>
      </c>
      <c r="T146" s="21">
        <v>4267.3</v>
      </c>
      <c r="U146" s="21">
        <v>9.6999999999999993</v>
      </c>
      <c r="V146" s="21">
        <v>7.3</v>
      </c>
      <c r="W146" s="22">
        <v>12.3</v>
      </c>
    </row>
    <row r="147" spans="1:23">
      <c r="A147" s="6" t="s">
        <v>634</v>
      </c>
      <c r="B147" s="55" t="s">
        <v>635</v>
      </c>
      <c r="C147" s="44">
        <v>51067</v>
      </c>
      <c r="D147" s="21">
        <v>1519.1</v>
      </c>
      <c r="E147" s="21">
        <v>1119.7</v>
      </c>
      <c r="F147" s="21">
        <v>1945.2</v>
      </c>
      <c r="G147" s="21">
        <v>3</v>
      </c>
      <c r="H147" s="21">
        <v>2.2000000000000002</v>
      </c>
      <c r="I147" s="22">
        <v>3.8</v>
      </c>
      <c r="J147" s="44">
        <v>14555</v>
      </c>
      <c r="K147" s="21">
        <v>924</v>
      </c>
      <c r="L147" s="21">
        <v>718.5</v>
      </c>
      <c r="M147" s="21">
        <v>1164.3</v>
      </c>
      <c r="N147" s="21">
        <v>6.3</v>
      </c>
      <c r="O147" s="21">
        <v>4.9000000000000004</v>
      </c>
      <c r="P147" s="22">
        <v>8</v>
      </c>
      <c r="Q147" s="35">
        <v>12638</v>
      </c>
      <c r="R147" s="21">
        <v>1057.5</v>
      </c>
      <c r="S147" s="21">
        <v>829.7</v>
      </c>
      <c r="T147" s="21">
        <v>1312.7</v>
      </c>
      <c r="U147" s="21">
        <v>8.4</v>
      </c>
      <c r="V147" s="21">
        <v>6.6</v>
      </c>
      <c r="W147" s="22">
        <v>10.4</v>
      </c>
    </row>
    <row r="148" spans="1:23">
      <c r="A148" s="6" t="s">
        <v>602</v>
      </c>
      <c r="B148" s="55" t="s">
        <v>603</v>
      </c>
      <c r="C148" s="44">
        <v>47494</v>
      </c>
      <c r="D148" s="21">
        <v>1045.4000000000001</v>
      </c>
      <c r="E148" s="21">
        <v>762</v>
      </c>
      <c r="F148" s="21">
        <v>1330</v>
      </c>
      <c r="G148" s="21">
        <v>2.2000000000000002</v>
      </c>
      <c r="H148" s="21">
        <v>1.6</v>
      </c>
      <c r="I148" s="22">
        <v>2.8</v>
      </c>
      <c r="J148" s="44">
        <v>17097</v>
      </c>
      <c r="K148" s="21">
        <v>799.5</v>
      </c>
      <c r="L148" s="21">
        <v>629.5</v>
      </c>
      <c r="M148" s="21">
        <v>991.4</v>
      </c>
      <c r="N148" s="21">
        <v>4.7</v>
      </c>
      <c r="O148" s="21">
        <v>3.7</v>
      </c>
      <c r="P148" s="22">
        <v>5.8</v>
      </c>
      <c r="Q148" s="35">
        <v>18515</v>
      </c>
      <c r="R148" s="21">
        <v>1134.2</v>
      </c>
      <c r="S148" s="21">
        <v>894.9</v>
      </c>
      <c r="T148" s="21">
        <v>1398.5</v>
      </c>
      <c r="U148" s="21">
        <v>6.1</v>
      </c>
      <c r="V148" s="21">
        <v>4.8</v>
      </c>
      <c r="W148" s="22">
        <v>7.6</v>
      </c>
    </row>
    <row r="149" spans="1:23">
      <c r="A149" s="6" t="s">
        <v>736</v>
      </c>
      <c r="B149" s="55" t="s">
        <v>737</v>
      </c>
      <c r="C149" s="44">
        <v>19440</v>
      </c>
      <c r="D149" s="21">
        <v>399.5</v>
      </c>
      <c r="E149" s="21">
        <v>291.8</v>
      </c>
      <c r="F149" s="21">
        <v>515.4</v>
      </c>
      <c r="G149" s="21">
        <v>2.1</v>
      </c>
      <c r="H149" s="21">
        <v>1.5</v>
      </c>
      <c r="I149" s="22">
        <v>2.7</v>
      </c>
      <c r="J149" s="44">
        <v>8650</v>
      </c>
      <c r="K149" s="21">
        <v>368.1</v>
      </c>
      <c r="L149" s="21">
        <v>280.2</v>
      </c>
      <c r="M149" s="21">
        <v>468.2</v>
      </c>
      <c r="N149" s="21">
        <v>4.3</v>
      </c>
      <c r="O149" s="21">
        <v>3.2</v>
      </c>
      <c r="P149" s="22">
        <v>5.4</v>
      </c>
      <c r="Q149" s="35">
        <v>9274</v>
      </c>
      <c r="R149" s="21">
        <v>522.29999999999995</v>
      </c>
      <c r="S149" s="21">
        <v>399.4</v>
      </c>
      <c r="T149" s="21">
        <v>660.1</v>
      </c>
      <c r="U149" s="21">
        <v>5.6</v>
      </c>
      <c r="V149" s="21">
        <v>4.3</v>
      </c>
      <c r="W149" s="22">
        <v>7.1</v>
      </c>
    </row>
    <row r="150" spans="1:23">
      <c r="A150" s="6" t="s">
        <v>636</v>
      </c>
      <c r="B150" s="55" t="s">
        <v>637</v>
      </c>
      <c r="C150" s="44">
        <v>23357</v>
      </c>
      <c r="D150" s="21">
        <v>444.7</v>
      </c>
      <c r="E150" s="21">
        <v>323.60000000000002</v>
      </c>
      <c r="F150" s="21">
        <v>579.70000000000005</v>
      </c>
      <c r="G150" s="21">
        <v>1.9</v>
      </c>
      <c r="H150" s="21">
        <v>1.4</v>
      </c>
      <c r="I150" s="22">
        <v>2.5</v>
      </c>
      <c r="J150" s="44">
        <v>11253</v>
      </c>
      <c r="K150" s="21">
        <v>452.3</v>
      </c>
      <c r="L150" s="21">
        <v>348.5</v>
      </c>
      <c r="M150" s="21">
        <v>564.1</v>
      </c>
      <c r="N150" s="21">
        <v>4</v>
      </c>
      <c r="O150" s="21">
        <v>3.1</v>
      </c>
      <c r="P150" s="22">
        <v>5</v>
      </c>
      <c r="Q150" s="35">
        <v>12567</v>
      </c>
      <c r="R150" s="21">
        <v>677.2</v>
      </c>
      <c r="S150" s="21">
        <v>521.4</v>
      </c>
      <c r="T150" s="21">
        <v>844.4</v>
      </c>
      <c r="U150" s="21">
        <v>5.4</v>
      </c>
      <c r="V150" s="21">
        <v>4.0999999999999996</v>
      </c>
      <c r="W150" s="22">
        <v>6.7</v>
      </c>
    </row>
    <row r="151" spans="1:23">
      <c r="A151" s="6" t="s">
        <v>474</v>
      </c>
      <c r="B151" s="55" t="s">
        <v>475</v>
      </c>
      <c r="C151" s="44">
        <v>111834</v>
      </c>
      <c r="D151" s="21">
        <v>3970</v>
      </c>
      <c r="E151" s="21">
        <v>2765.1</v>
      </c>
      <c r="F151" s="21">
        <v>5270.5</v>
      </c>
      <c r="G151" s="21">
        <v>3.5</v>
      </c>
      <c r="H151" s="21">
        <v>2.5</v>
      </c>
      <c r="I151" s="22">
        <v>4.7</v>
      </c>
      <c r="J151" s="44">
        <v>31931</v>
      </c>
      <c r="K151" s="21">
        <v>2350.1999999999998</v>
      </c>
      <c r="L151" s="21">
        <v>1781.9</v>
      </c>
      <c r="M151" s="21">
        <v>3009.1</v>
      </c>
      <c r="N151" s="21">
        <v>7.4</v>
      </c>
      <c r="O151" s="21">
        <v>5.6</v>
      </c>
      <c r="P151" s="22">
        <v>9.4</v>
      </c>
      <c r="Q151" s="35">
        <v>23163</v>
      </c>
      <c r="R151" s="21">
        <v>2277.1</v>
      </c>
      <c r="S151" s="21">
        <v>1697.9</v>
      </c>
      <c r="T151" s="21">
        <v>2909.2</v>
      </c>
      <c r="U151" s="21">
        <v>9.8000000000000007</v>
      </c>
      <c r="V151" s="21">
        <v>7.3</v>
      </c>
      <c r="W151" s="22">
        <v>12.6</v>
      </c>
    </row>
    <row r="152" spans="1:23">
      <c r="A152" s="6" t="s">
        <v>382</v>
      </c>
      <c r="B152" s="55" t="s">
        <v>383</v>
      </c>
      <c r="C152" s="44">
        <v>29318</v>
      </c>
      <c r="D152" s="21">
        <v>959.8</v>
      </c>
      <c r="E152" s="21">
        <v>696.9</v>
      </c>
      <c r="F152" s="21">
        <v>1239.9000000000001</v>
      </c>
      <c r="G152" s="21">
        <v>3.3</v>
      </c>
      <c r="H152" s="21">
        <v>2.4</v>
      </c>
      <c r="I152" s="22">
        <v>4.2</v>
      </c>
      <c r="J152" s="44">
        <v>11727</v>
      </c>
      <c r="K152" s="21">
        <v>787.8</v>
      </c>
      <c r="L152" s="21">
        <v>616.9</v>
      </c>
      <c r="M152" s="21">
        <v>986.1</v>
      </c>
      <c r="N152" s="21">
        <v>6.7</v>
      </c>
      <c r="O152" s="21">
        <v>5.3</v>
      </c>
      <c r="P152" s="22">
        <v>8.4</v>
      </c>
      <c r="Q152" s="35">
        <v>10719</v>
      </c>
      <c r="R152" s="21">
        <v>943.3</v>
      </c>
      <c r="S152" s="21">
        <v>735.7</v>
      </c>
      <c r="T152" s="21">
        <v>1166.4000000000001</v>
      </c>
      <c r="U152" s="21">
        <v>8.8000000000000007</v>
      </c>
      <c r="V152" s="21">
        <v>6.9</v>
      </c>
      <c r="W152" s="22">
        <v>10.9</v>
      </c>
    </row>
    <row r="153" spans="1:23">
      <c r="A153" s="6" t="s">
        <v>510</v>
      </c>
      <c r="B153" s="55" t="s">
        <v>511</v>
      </c>
      <c r="C153" s="44">
        <v>71621</v>
      </c>
      <c r="D153" s="21">
        <v>2000.7</v>
      </c>
      <c r="E153" s="21">
        <v>1479.1</v>
      </c>
      <c r="F153" s="21">
        <v>2553.5</v>
      </c>
      <c r="G153" s="21">
        <v>2.8</v>
      </c>
      <c r="H153" s="21">
        <v>2.1</v>
      </c>
      <c r="I153" s="22">
        <v>3.6</v>
      </c>
      <c r="J153" s="44">
        <v>24980</v>
      </c>
      <c r="K153" s="21">
        <v>1466.9</v>
      </c>
      <c r="L153" s="21">
        <v>1154</v>
      </c>
      <c r="M153" s="21">
        <v>1825.7</v>
      </c>
      <c r="N153" s="21">
        <v>5.9</v>
      </c>
      <c r="O153" s="21">
        <v>4.5999999999999996</v>
      </c>
      <c r="P153" s="22">
        <v>7.3</v>
      </c>
      <c r="Q153" s="35">
        <v>23089</v>
      </c>
      <c r="R153" s="21">
        <v>1776.8</v>
      </c>
      <c r="S153" s="21">
        <v>1421.7</v>
      </c>
      <c r="T153" s="21">
        <v>2183.3000000000002</v>
      </c>
      <c r="U153" s="21">
        <v>7.7</v>
      </c>
      <c r="V153" s="21">
        <v>6.2</v>
      </c>
      <c r="W153" s="22">
        <v>9.5</v>
      </c>
    </row>
    <row r="154" spans="1:23">
      <c r="A154" s="6" t="s">
        <v>662</v>
      </c>
      <c r="B154" s="55" t="s">
        <v>663</v>
      </c>
      <c r="C154" s="44">
        <v>15441</v>
      </c>
      <c r="D154" s="21">
        <v>282.8</v>
      </c>
      <c r="E154" s="21">
        <v>203.3</v>
      </c>
      <c r="F154" s="21">
        <v>364</v>
      </c>
      <c r="G154" s="21">
        <v>1.8</v>
      </c>
      <c r="H154" s="21">
        <v>1.3</v>
      </c>
      <c r="I154" s="22">
        <v>2.4</v>
      </c>
      <c r="J154" s="44">
        <v>6656</v>
      </c>
      <c r="K154" s="21">
        <v>258.39999999999998</v>
      </c>
      <c r="L154" s="21">
        <v>200.6</v>
      </c>
      <c r="M154" s="21">
        <v>323.7</v>
      </c>
      <c r="N154" s="21">
        <v>3.9</v>
      </c>
      <c r="O154" s="21">
        <v>3</v>
      </c>
      <c r="P154" s="22">
        <v>4.9000000000000004</v>
      </c>
      <c r="Q154" s="35">
        <v>6396</v>
      </c>
      <c r="R154" s="21">
        <v>327.7</v>
      </c>
      <c r="S154" s="21">
        <v>253.8</v>
      </c>
      <c r="T154" s="21">
        <v>411</v>
      </c>
      <c r="U154" s="21">
        <v>5.0999999999999996</v>
      </c>
      <c r="V154" s="21">
        <v>4</v>
      </c>
      <c r="W154" s="22">
        <v>6.4</v>
      </c>
    </row>
    <row r="155" spans="1:23">
      <c r="A155" s="6" t="s">
        <v>844</v>
      </c>
      <c r="B155" s="55" t="s">
        <v>845</v>
      </c>
      <c r="C155" s="44">
        <v>54863</v>
      </c>
      <c r="D155" s="21">
        <v>1015.3</v>
      </c>
      <c r="E155" s="21">
        <v>737.7</v>
      </c>
      <c r="F155" s="21">
        <v>1312.1</v>
      </c>
      <c r="G155" s="21">
        <v>1.9</v>
      </c>
      <c r="H155" s="21">
        <v>1.3</v>
      </c>
      <c r="I155" s="22">
        <v>2.4</v>
      </c>
      <c r="J155" s="44">
        <v>15630</v>
      </c>
      <c r="K155" s="21">
        <v>626.9</v>
      </c>
      <c r="L155" s="21">
        <v>482</v>
      </c>
      <c r="M155" s="21">
        <v>780</v>
      </c>
      <c r="N155" s="21">
        <v>4</v>
      </c>
      <c r="O155" s="21">
        <v>3.1</v>
      </c>
      <c r="P155" s="22">
        <v>5</v>
      </c>
      <c r="Q155" s="35">
        <v>13260</v>
      </c>
      <c r="R155" s="21">
        <v>715.7</v>
      </c>
      <c r="S155" s="21">
        <v>559.9</v>
      </c>
      <c r="T155" s="21">
        <v>888.9</v>
      </c>
      <c r="U155" s="21">
        <v>5.4</v>
      </c>
      <c r="V155" s="21">
        <v>4.2</v>
      </c>
      <c r="W155" s="22">
        <v>6.7</v>
      </c>
    </row>
    <row r="156" spans="1:23">
      <c r="A156" s="6" t="s">
        <v>570</v>
      </c>
      <c r="B156" s="55" t="s">
        <v>571</v>
      </c>
      <c r="C156" s="44">
        <v>23565</v>
      </c>
      <c r="D156" s="21">
        <v>514</v>
      </c>
      <c r="E156" s="21">
        <v>374.6</v>
      </c>
      <c r="F156" s="21">
        <v>665.4</v>
      </c>
      <c r="G156" s="21">
        <v>2.2000000000000002</v>
      </c>
      <c r="H156" s="21">
        <v>1.6</v>
      </c>
      <c r="I156" s="22">
        <v>2.8</v>
      </c>
      <c r="J156" s="44">
        <v>10520</v>
      </c>
      <c r="K156" s="21">
        <v>472.5</v>
      </c>
      <c r="L156" s="21">
        <v>363.2</v>
      </c>
      <c r="M156" s="21">
        <v>598</v>
      </c>
      <c r="N156" s="21">
        <v>4.5</v>
      </c>
      <c r="O156" s="21">
        <v>3.5</v>
      </c>
      <c r="P156" s="22">
        <v>5.7</v>
      </c>
      <c r="Q156" s="35">
        <v>10628</v>
      </c>
      <c r="R156" s="21">
        <v>636</v>
      </c>
      <c r="S156" s="21">
        <v>491</v>
      </c>
      <c r="T156" s="21">
        <v>795.2</v>
      </c>
      <c r="U156" s="21">
        <v>6</v>
      </c>
      <c r="V156" s="21">
        <v>4.5999999999999996</v>
      </c>
      <c r="W156" s="22">
        <v>7.5</v>
      </c>
    </row>
    <row r="157" spans="1:23">
      <c r="A157" s="6" t="s">
        <v>502</v>
      </c>
      <c r="B157" s="55" t="s">
        <v>503</v>
      </c>
      <c r="C157" s="44">
        <v>30329</v>
      </c>
      <c r="D157" s="21">
        <v>633.79999999999995</v>
      </c>
      <c r="E157" s="21">
        <v>457</v>
      </c>
      <c r="F157" s="21">
        <v>821.6</v>
      </c>
      <c r="G157" s="21">
        <v>2.1</v>
      </c>
      <c r="H157" s="21">
        <v>1.5</v>
      </c>
      <c r="I157" s="22">
        <v>2.7</v>
      </c>
      <c r="J157" s="44">
        <v>14017</v>
      </c>
      <c r="K157" s="21">
        <v>611.4</v>
      </c>
      <c r="L157" s="21">
        <v>469.4</v>
      </c>
      <c r="M157" s="21">
        <v>769.4</v>
      </c>
      <c r="N157" s="21">
        <v>4.4000000000000004</v>
      </c>
      <c r="O157" s="21">
        <v>3.3</v>
      </c>
      <c r="P157" s="22">
        <v>5.5</v>
      </c>
      <c r="Q157" s="35">
        <v>14331</v>
      </c>
      <c r="R157" s="21">
        <v>826.9</v>
      </c>
      <c r="S157" s="21">
        <v>626.79999999999995</v>
      </c>
      <c r="T157" s="21">
        <v>1046.7</v>
      </c>
      <c r="U157" s="21">
        <v>5.8</v>
      </c>
      <c r="V157" s="21">
        <v>4.4000000000000004</v>
      </c>
      <c r="W157" s="22">
        <v>7.3</v>
      </c>
    </row>
    <row r="158" spans="1:23">
      <c r="A158" s="6" t="s">
        <v>778</v>
      </c>
      <c r="B158" s="55" t="s">
        <v>779</v>
      </c>
      <c r="C158" s="44">
        <v>43159</v>
      </c>
      <c r="D158" s="21">
        <v>577.29999999999995</v>
      </c>
      <c r="E158" s="21">
        <v>387.5</v>
      </c>
      <c r="F158" s="21">
        <v>782.6</v>
      </c>
      <c r="G158" s="21">
        <v>1.3</v>
      </c>
      <c r="H158" s="21">
        <v>0.9</v>
      </c>
      <c r="I158" s="22">
        <v>1.8</v>
      </c>
      <c r="J158" s="44">
        <v>15836</v>
      </c>
      <c r="K158" s="21">
        <v>459.6</v>
      </c>
      <c r="L158" s="21">
        <v>335.9</v>
      </c>
      <c r="M158" s="21">
        <v>615.9</v>
      </c>
      <c r="N158" s="21">
        <v>2.9</v>
      </c>
      <c r="O158" s="21">
        <v>2.1</v>
      </c>
      <c r="P158" s="22">
        <v>3.9</v>
      </c>
      <c r="Q158" s="35">
        <v>17780</v>
      </c>
      <c r="R158" s="21">
        <v>696.5</v>
      </c>
      <c r="S158" s="21">
        <v>500.4</v>
      </c>
      <c r="T158" s="21">
        <v>918.8</v>
      </c>
      <c r="U158" s="21">
        <v>3.9</v>
      </c>
      <c r="V158" s="21">
        <v>2.8</v>
      </c>
      <c r="W158" s="22">
        <v>5.2</v>
      </c>
    </row>
    <row r="159" spans="1:23">
      <c r="A159" s="6" t="s">
        <v>346</v>
      </c>
      <c r="B159" s="55" t="s">
        <v>347</v>
      </c>
      <c r="C159" s="44">
        <v>33625</v>
      </c>
      <c r="D159" s="21">
        <v>1138.9000000000001</v>
      </c>
      <c r="E159" s="21">
        <v>809.4</v>
      </c>
      <c r="F159" s="21">
        <v>1485.9</v>
      </c>
      <c r="G159" s="21">
        <v>3.4</v>
      </c>
      <c r="H159" s="21">
        <v>2.4</v>
      </c>
      <c r="I159" s="22">
        <v>4.4000000000000004</v>
      </c>
      <c r="J159" s="44">
        <v>14248</v>
      </c>
      <c r="K159" s="21">
        <v>984.9</v>
      </c>
      <c r="L159" s="21">
        <v>766.9</v>
      </c>
      <c r="M159" s="21">
        <v>1233.0999999999999</v>
      </c>
      <c r="N159" s="21">
        <v>6.9</v>
      </c>
      <c r="O159" s="21">
        <v>5.4</v>
      </c>
      <c r="P159" s="22">
        <v>8.6999999999999993</v>
      </c>
      <c r="Q159" s="35">
        <v>11733</v>
      </c>
      <c r="R159" s="21">
        <v>1056.7</v>
      </c>
      <c r="S159" s="21">
        <v>815.5</v>
      </c>
      <c r="T159" s="21">
        <v>1326.8</v>
      </c>
      <c r="U159" s="21">
        <v>9</v>
      </c>
      <c r="V159" s="21">
        <v>7</v>
      </c>
      <c r="W159" s="22">
        <v>11.3</v>
      </c>
    </row>
    <row r="160" spans="1:23">
      <c r="A160" s="6" t="s">
        <v>758</v>
      </c>
      <c r="B160" s="55" t="s">
        <v>759</v>
      </c>
      <c r="C160" s="44">
        <v>74932</v>
      </c>
      <c r="D160" s="21">
        <v>1672.7</v>
      </c>
      <c r="E160" s="21">
        <v>1231.2</v>
      </c>
      <c r="F160" s="21">
        <v>2125.1999999999998</v>
      </c>
      <c r="G160" s="21">
        <v>2.2000000000000002</v>
      </c>
      <c r="H160" s="21">
        <v>1.6</v>
      </c>
      <c r="I160" s="22">
        <v>2.8</v>
      </c>
      <c r="J160" s="44">
        <v>24005</v>
      </c>
      <c r="K160" s="21">
        <v>1146.4000000000001</v>
      </c>
      <c r="L160" s="21">
        <v>898.1</v>
      </c>
      <c r="M160" s="21">
        <v>1419.6</v>
      </c>
      <c r="N160" s="21">
        <v>4.8</v>
      </c>
      <c r="O160" s="21">
        <v>3.7</v>
      </c>
      <c r="P160" s="22">
        <v>5.9</v>
      </c>
      <c r="Q160" s="35">
        <v>19500</v>
      </c>
      <c r="R160" s="21">
        <v>1231.8</v>
      </c>
      <c r="S160" s="21">
        <v>975</v>
      </c>
      <c r="T160" s="21">
        <v>1523</v>
      </c>
      <c r="U160" s="21">
        <v>6.3</v>
      </c>
      <c r="V160" s="21">
        <v>5</v>
      </c>
      <c r="W160" s="22">
        <v>7.8</v>
      </c>
    </row>
    <row r="161" spans="1:23">
      <c r="A161" s="6" t="s">
        <v>824</v>
      </c>
      <c r="B161" s="55" t="s">
        <v>825</v>
      </c>
      <c r="C161" s="44">
        <v>25748</v>
      </c>
      <c r="D161" s="21">
        <v>357.6</v>
      </c>
      <c r="E161" s="21">
        <v>250.8</v>
      </c>
      <c r="F161" s="21">
        <v>470.8</v>
      </c>
      <c r="G161" s="21">
        <v>1.4</v>
      </c>
      <c r="H161" s="21">
        <v>1</v>
      </c>
      <c r="I161" s="22">
        <v>1.8</v>
      </c>
      <c r="J161" s="44">
        <v>10122</v>
      </c>
      <c r="K161" s="21">
        <v>301.3</v>
      </c>
      <c r="L161" s="21">
        <v>229.7</v>
      </c>
      <c r="M161" s="21">
        <v>390.5</v>
      </c>
      <c r="N161" s="21">
        <v>3</v>
      </c>
      <c r="O161" s="21">
        <v>2.2999999999999998</v>
      </c>
      <c r="P161" s="22">
        <v>3.9</v>
      </c>
      <c r="Q161" s="35">
        <v>11667</v>
      </c>
      <c r="R161" s="21">
        <v>475.5</v>
      </c>
      <c r="S161" s="21">
        <v>354.5</v>
      </c>
      <c r="T161" s="21">
        <v>614</v>
      </c>
      <c r="U161" s="21">
        <v>4.0999999999999996</v>
      </c>
      <c r="V161" s="21">
        <v>3</v>
      </c>
      <c r="W161" s="22">
        <v>5.3</v>
      </c>
    </row>
    <row r="162" spans="1:23">
      <c r="A162" s="6" t="s">
        <v>384</v>
      </c>
      <c r="B162" s="55" t="s">
        <v>385</v>
      </c>
      <c r="C162" s="44">
        <v>48334</v>
      </c>
      <c r="D162" s="21">
        <v>995.1</v>
      </c>
      <c r="E162" s="21">
        <v>722.5</v>
      </c>
      <c r="F162" s="21">
        <v>1268.2</v>
      </c>
      <c r="G162" s="21">
        <v>2.1</v>
      </c>
      <c r="H162" s="21">
        <v>1.5</v>
      </c>
      <c r="I162" s="22">
        <v>2.6</v>
      </c>
      <c r="J162" s="44">
        <v>24719</v>
      </c>
      <c r="K162" s="21">
        <v>1065.4000000000001</v>
      </c>
      <c r="L162" s="21">
        <v>842.7</v>
      </c>
      <c r="M162" s="21">
        <v>1311.4</v>
      </c>
      <c r="N162" s="21">
        <v>4.3</v>
      </c>
      <c r="O162" s="21">
        <v>3.4</v>
      </c>
      <c r="P162" s="22">
        <v>5.3</v>
      </c>
      <c r="Q162" s="35">
        <v>29307</v>
      </c>
      <c r="R162" s="21">
        <v>1669</v>
      </c>
      <c r="S162" s="21">
        <v>1305.4000000000001</v>
      </c>
      <c r="T162" s="21">
        <v>2067.1</v>
      </c>
      <c r="U162" s="21">
        <v>5.7</v>
      </c>
      <c r="V162" s="21">
        <v>4.5</v>
      </c>
      <c r="W162" s="22">
        <v>7.1</v>
      </c>
    </row>
    <row r="163" spans="1:23">
      <c r="A163" s="6" t="s">
        <v>420</v>
      </c>
      <c r="B163" s="55" t="s">
        <v>421</v>
      </c>
      <c r="C163" s="44">
        <v>34463</v>
      </c>
      <c r="D163" s="21">
        <v>861.1</v>
      </c>
      <c r="E163" s="21">
        <v>637.20000000000005</v>
      </c>
      <c r="F163" s="21">
        <v>1095.5</v>
      </c>
      <c r="G163" s="21">
        <v>2.5</v>
      </c>
      <c r="H163" s="21">
        <v>1.8</v>
      </c>
      <c r="I163" s="22">
        <v>3.2</v>
      </c>
      <c r="J163" s="44">
        <v>14801</v>
      </c>
      <c r="K163" s="21">
        <v>763.1</v>
      </c>
      <c r="L163" s="21">
        <v>610</v>
      </c>
      <c r="M163" s="21">
        <v>935.3</v>
      </c>
      <c r="N163" s="21">
        <v>5.2</v>
      </c>
      <c r="O163" s="21">
        <v>4.0999999999999996</v>
      </c>
      <c r="P163" s="22">
        <v>6.3</v>
      </c>
      <c r="Q163" s="35">
        <v>14662</v>
      </c>
      <c r="R163" s="21">
        <v>1003.1</v>
      </c>
      <c r="S163" s="21">
        <v>804.4</v>
      </c>
      <c r="T163" s="21">
        <v>1231.8</v>
      </c>
      <c r="U163" s="21">
        <v>6.8</v>
      </c>
      <c r="V163" s="21">
        <v>5.5</v>
      </c>
      <c r="W163" s="22">
        <v>8.4</v>
      </c>
    </row>
    <row r="164" spans="1:23">
      <c r="A164" s="6" t="s">
        <v>504</v>
      </c>
      <c r="B164" s="55" t="s">
        <v>505</v>
      </c>
      <c r="C164" s="44">
        <v>32569</v>
      </c>
      <c r="D164" s="21">
        <v>797.3</v>
      </c>
      <c r="E164" s="21">
        <v>589.6</v>
      </c>
      <c r="F164" s="21">
        <v>1019.4</v>
      </c>
      <c r="G164" s="21">
        <v>2.4</v>
      </c>
      <c r="H164" s="21">
        <v>1.8</v>
      </c>
      <c r="I164" s="22">
        <v>3.1</v>
      </c>
      <c r="J164" s="44">
        <v>13698</v>
      </c>
      <c r="K164" s="21">
        <v>703.6</v>
      </c>
      <c r="L164" s="21">
        <v>554.5</v>
      </c>
      <c r="M164" s="21">
        <v>872.8</v>
      </c>
      <c r="N164" s="21">
        <v>5.0999999999999996</v>
      </c>
      <c r="O164" s="21">
        <v>4</v>
      </c>
      <c r="P164" s="22">
        <v>6.4</v>
      </c>
      <c r="Q164" s="35">
        <v>14034</v>
      </c>
      <c r="R164" s="21">
        <v>949.3</v>
      </c>
      <c r="S164" s="21">
        <v>757.1</v>
      </c>
      <c r="T164" s="21">
        <v>1160.2</v>
      </c>
      <c r="U164" s="21">
        <v>6.8</v>
      </c>
      <c r="V164" s="21">
        <v>5.4</v>
      </c>
      <c r="W164" s="22">
        <v>8.3000000000000007</v>
      </c>
    </row>
    <row r="165" spans="1:23">
      <c r="A165" s="6" t="s">
        <v>476</v>
      </c>
      <c r="B165" s="55" t="s">
        <v>477</v>
      </c>
      <c r="C165" s="44">
        <v>65280</v>
      </c>
      <c r="D165" s="21">
        <v>1878.8</v>
      </c>
      <c r="E165" s="21">
        <v>1346.7</v>
      </c>
      <c r="F165" s="21">
        <v>2453.9</v>
      </c>
      <c r="G165" s="21">
        <v>2.9</v>
      </c>
      <c r="H165" s="21">
        <v>2.1</v>
      </c>
      <c r="I165" s="22">
        <v>3.8</v>
      </c>
      <c r="J165" s="44">
        <v>25124</v>
      </c>
      <c r="K165" s="21">
        <v>1517.3</v>
      </c>
      <c r="L165" s="21">
        <v>1187.8</v>
      </c>
      <c r="M165" s="21">
        <v>1898.8</v>
      </c>
      <c r="N165" s="21">
        <v>6</v>
      </c>
      <c r="O165" s="21">
        <v>4.7</v>
      </c>
      <c r="P165" s="22">
        <v>7.6</v>
      </c>
      <c r="Q165" s="35">
        <v>22280</v>
      </c>
      <c r="R165" s="21">
        <v>1784.8</v>
      </c>
      <c r="S165" s="21">
        <v>1380.7</v>
      </c>
      <c r="T165" s="21">
        <v>2246.9</v>
      </c>
      <c r="U165" s="21">
        <v>8</v>
      </c>
      <c r="V165" s="21">
        <v>6.2</v>
      </c>
      <c r="W165" s="22">
        <v>10.1</v>
      </c>
    </row>
    <row r="166" spans="1:23">
      <c r="A166" s="6" t="s">
        <v>826</v>
      </c>
      <c r="B166" s="55" t="s">
        <v>827</v>
      </c>
      <c r="C166" s="44">
        <v>74291</v>
      </c>
      <c r="D166" s="21">
        <v>2369.4</v>
      </c>
      <c r="E166" s="21">
        <v>1705.5</v>
      </c>
      <c r="F166" s="21">
        <v>3187.6</v>
      </c>
      <c r="G166" s="21">
        <v>3.2</v>
      </c>
      <c r="H166" s="21">
        <v>2.2999999999999998</v>
      </c>
      <c r="I166" s="22">
        <v>4.3</v>
      </c>
      <c r="J166" s="44">
        <v>17650</v>
      </c>
      <c r="K166" s="21">
        <v>1182.3</v>
      </c>
      <c r="L166" s="21">
        <v>870.7</v>
      </c>
      <c r="M166" s="21">
        <v>1551.1</v>
      </c>
      <c r="N166" s="21">
        <v>6.7</v>
      </c>
      <c r="O166" s="21">
        <v>4.9000000000000004</v>
      </c>
      <c r="P166" s="22">
        <v>8.8000000000000007</v>
      </c>
      <c r="Q166" s="35">
        <v>10558</v>
      </c>
      <c r="R166" s="21">
        <v>947.2</v>
      </c>
      <c r="S166" s="21">
        <v>711.2</v>
      </c>
      <c r="T166" s="21">
        <v>1213.7</v>
      </c>
      <c r="U166" s="21">
        <v>9</v>
      </c>
      <c r="V166" s="21">
        <v>6.7</v>
      </c>
      <c r="W166" s="22">
        <v>11.5</v>
      </c>
    </row>
    <row r="167" spans="1:23">
      <c r="A167" s="6" t="s">
        <v>440</v>
      </c>
      <c r="B167" s="55" t="s">
        <v>441</v>
      </c>
      <c r="C167" s="44">
        <v>27781</v>
      </c>
      <c r="D167" s="21">
        <v>711</v>
      </c>
      <c r="E167" s="21">
        <v>525.5</v>
      </c>
      <c r="F167" s="21">
        <v>907.1</v>
      </c>
      <c r="G167" s="21">
        <v>2.6</v>
      </c>
      <c r="H167" s="21">
        <v>1.9</v>
      </c>
      <c r="I167" s="22">
        <v>3.3</v>
      </c>
      <c r="J167" s="44">
        <v>12971</v>
      </c>
      <c r="K167" s="21">
        <v>691.5</v>
      </c>
      <c r="L167" s="21">
        <v>540.4</v>
      </c>
      <c r="M167" s="21">
        <v>865.2</v>
      </c>
      <c r="N167" s="21">
        <v>5.3</v>
      </c>
      <c r="O167" s="21">
        <v>4.2</v>
      </c>
      <c r="P167" s="22">
        <v>6.7</v>
      </c>
      <c r="Q167" s="35">
        <v>13830</v>
      </c>
      <c r="R167" s="21">
        <v>967.6</v>
      </c>
      <c r="S167" s="21">
        <v>770.7</v>
      </c>
      <c r="T167" s="21">
        <v>1192.3</v>
      </c>
      <c r="U167" s="21">
        <v>7</v>
      </c>
      <c r="V167" s="21">
        <v>5.6</v>
      </c>
      <c r="W167" s="22">
        <v>8.6</v>
      </c>
    </row>
    <row r="168" spans="1:23">
      <c r="A168" s="6" t="s">
        <v>560</v>
      </c>
      <c r="B168" s="55" t="s">
        <v>561</v>
      </c>
      <c r="C168" s="44">
        <v>28721</v>
      </c>
      <c r="D168" s="21">
        <v>664.6</v>
      </c>
      <c r="E168" s="21">
        <v>490.2</v>
      </c>
      <c r="F168" s="21">
        <v>849.4</v>
      </c>
      <c r="G168" s="21">
        <v>2.2999999999999998</v>
      </c>
      <c r="H168" s="21">
        <v>1.7</v>
      </c>
      <c r="I168" s="22">
        <v>3</v>
      </c>
      <c r="J168" s="44">
        <v>12940</v>
      </c>
      <c r="K168" s="21">
        <v>621.4</v>
      </c>
      <c r="L168" s="21">
        <v>487.7</v>
      </c>
      <c r="M168" s="21">
        <v>765.7</v>
      </c>
      <c r="N168" s="21">
        <v>4.8</v>
      </c>
      <c r="O168" s="21">
        <v>3.8</v>
      </c>
      <c r="P168" s="22">
        <v>5.9</v>
      </c>
      <c r="Q168" s="35">
        <v>13495</v>
      </c>
      <c r="R168" s="21">
        <v>851.9</v>
      </c>
      <c r="S168" s="21">
        <v>682</v>
      </c>
      <c r="T168" s="21">
        <v>1047.8</v>
      </c>
      <c r="U168" s="21">
        <v>6.3</v>
      </c>
      <c r="V168" s="21">
        <v>5.0999999999999996</v>
      </c>
      <c r="W168" s="22">
        <v>7.8</v>
      </c>
    </row>
    <row r="169" spans="1:23">
      <c r="A169" s="6" t="s">
        <v>326</v>
      </c>
      <c r="B169" s="55" t="s">
        <v>327</v>
      </c>
      <c r="C169" s="44">
        <v>41657</v>
      </c>
      <c r="D169" s="21">
        <v>1294.5</v>
      </c>
      <c r="E169" s="21">
        <v>938.3</v>
      </c>
      <c r="F169" s="21">
        <v>1655.7</v>
      </c>
      <c r="G169" s="21">
        <v>3.1</v>
      </c>
      <c r="H169" s="21">
        <v>2.2999999999999998</v>
      </c>
      <c r="I169" s="22">
        <v>4</v>
      </c>
      <c r="J169" s="44">
        <v>17579</v>
      </c>
      <c r="K169" s="21">
        <v>1120.3</v>
      </c>
      <c r="L169" s="21">
        <v>889.8</v>
      </c>
      <c r="M169" s="21">
        <v>1382.5</v>
      </c>
      <c r="N169" s="21">
        <v>6.4</v>
      </c>
      <c r="O169" s="21">
        <v>5.0999999999999996</v>
      </c>
      <c r="P169" s="22">
        <v>7.9</v>
      </c>
      <c r="Q169" s="35">
        <v>17011</v>
      </c>
      <c r="R169" s="21">
        <v>1408.4</v>
      </c>
      <c r="S169" s="21">
        <v>1120.9000000000001</v>
      </c>
      <c r="T169" s="21">
        <v>1723.7</v>
      </c>
      <c r="U169" s="21">
        <v>8.3000000000000007</v>
      </c>
      <c r="V169" s="21">
        <v>6.6</v>
      </c>
      <c r="W169" s="22">
        <v>10.1</v>
      </c>
    </row>
    <row r="170" spans="1:23">
      <c r="A170" s="6" t="s">
        <v>738</v>
      </c>
      <c r="B170" s="55" t="s">
        <v>739</v>
      </c>
      <c r="C170" s="44">
        <v>36148</v>
      </c>
      <c r="D170" s="21">
        <v>603.29999999999995</v>
      </c>
      <c r="E170" s="21">
        <v>430.5</v>
      </c>
      <c r="F170" s="21">
        <v>777.4</v>
      </c>
      <c r="G170" s="21">
        <v>1.7</v>
      </c>
      <c r="H170" s="21">
        <v>1.2</v>
      </c>
      <c r="I170" s="22">
        <v>2.2000000000000002</v>
      </c>
      <c r="J170" s="44">
        <v>13070</v>
      </c>
      <c r="K170" s="21">
        <v>467</v>
      </c>
      <c r="L170" s="21">
        <v>363</v>
      </c>
      <c r="M170" s="21">
        <v>590.70000000000005</v>
      </c>
      <c r="N170" s="21">
        <v>3.6</v>
      </c>
      <c r="O170" s="21">
        <v>2.8</v>
      </c>
      <c r="P170" s="22">
        <v>4.5</v>
      </c>
      <c r="Q170" s="35">
        <v>14383</v>
      </c>
      <c r="R170" s="21">
        <v>700.5</v>
      </c>
      <c r="S170" s="21">
        <v>537.20000000000005</v>
      </c>
      <c r="T170" s="21">
        <v>888.7</v>
      </c>
      <c r="U170" s="21">
        <v>4.9000000000000004</v>
      </c>
      <c r="V170" s="21">
        <v>3.7</v>
      </c>
      <c r="W170" s="22">
        <v>6.2</v>
      </c>
    </row>
    <row r="171" spans="1:23">
      <c r="A171" s="6" t="s">
        <v>572</v>
      </c>
      <c r="B171" s="55" t="s">
        <v>573</v>
      </c>
      <c r="C171" s="44">
        <v>33544</v>
      </c>
      <c r="D171" s="21">
        <v>633.29999999999995</v>
      </c>
      <c r="E171" s="21">
        <v>455.6</v>
      </c>
      <c r="F171" s="21">
        <v>814.6</v>
      </c>
      <c r="G171" s="21">
        <v>1.9</v>
      </c>
      <c r="H171" s="21">
        <v>1.4</v>
      </c>
      <c r="I171" s="22">
        <v>2.4</v>
      </c>
      <c r="J171" s="44">
        <v>14023</v>
      </c>
      <c r="K171" s="21">
        <v>562.5</v>
      </c>
      <c r="L171" s="21">
        <v>437.7</v>
      </c>
      <c r="M171" s="21">
        <v>705.1</v>
      </c>
      <c r="N171" s="21">
        <v>4</v>
      </c>
      <c r="O171" s="21">
        <v>3.1</v>
      </c>
      <c r="P171" s="22">
        <v>5</v>
      </c>
      <c r="Q171" s="35">
        <v>15254</v>
      </c>
      <c r="R171" s="21">
        <v>802.7</v>
      </c>
      <c r="S171" s="21">
        <v>623.4</v>
      </c>
      <c r="T171" s="21">
        <v>998.2</v>
      </c>
      <c r="U171" s="21">
        <v>5.3</v>
      </c>
      <c r="V171" s="21">
        <v>4.0999999999999996</v>
      </c>
      <c r="W171" s="22">
        <v>6.5</v>
      </c>
    </row>
    <row r="172" spans="1:23">
      <c r="A172" s="6" t="s">
        <v>396</v>
      </c>
      <c r="B172" s="55" t="s">
        <v>397</v>
      </c>
      <c r="C172" s="44">
        <v>46121</v>
      </c>
      <c r="D172" s="21">
        <v>1223.5</v>
      </c>
      <c r="E172" s="21">
        <v>907.1</v>
      </c>
      <c r="F172" s="21">
        <v>1553.8</v>
      </c>
      <c r="G172" s="21">
        <v>2.7</v>
      </c>
      <c r="H172" s="21">
        <v>2</v>
      </c>
      <c r="I172" s="22">
        <v>3.4</v>
      </c>
      <c r="J172" s="44">
        <v>19997</v>
      </c>
      <c r="K172" s="21">
        <v>1100.8</v>
      </c>
      <c r="L172" s="21">
        <v>878.2</v>
      </c>
      <c r="M172" s="21">
        <v>1351.4</v>
      </c>
      <c r="N172" s="21">
        <v>5.5</v>
      </c>
      <c r="O172" s="21">
        <v>4.4000000000000004</v>
      </c>
      <c r="P172" s="22">
        <v>6.8</v>
      </c>
      <c r="Q172" s="35">
        <v>19269</v>
      </c>
      <c r="R172" s="21">
        <v>1399.2</v>
      </c>
      <c r="S172" s="21">
        <v>1120.2</v>
      </c>
      <c r="T172" s="21">
        <v>1723.9</v>
      </c>
      <c r="U172" s="21">
        <v>7.3</v>
      </c>
      <c r="V172" s="21">
        <v>5.8</v>
      </c>
      <c r="W172" s="22">
        <v>8.9</v>
      </c>
    </row>
    <row r="173" spans="1:23">
      <c r="A173" s="6" t="s">
        <v>334</v>
      </c>
      <c r="B173" s="55" t="s">
        <v>335</v>
      </c>
      <c r="C173" s="44">
        <v>28283</v>
      </c>
      <c r="D173" s="21">
        <v>752.4</v>
      </c>
      <c r="E173" s="21">
        <v>550.79999999999995</v>
      </c>
      <c r="F173" s="21">
        <v>982.9</v>
      </c>
      <c r="G173" s="21">
        <v>2.7</v>
      </c>
      <c r="H173" s="21">
        <v>1.9</v>
      </c>
      <c r="I173" s="22">
        <v>3.5</v>
      </c>
      <c r="J173" s="44">
        <v>17228</v>
      </c>
      <c r="K173" s="21">
        <v>928.1</v>
      </c>
      <c r="L173" s="21">
        <v>706.8</v>
      </c>
      <c r="M173" s="21">
        <v>1177.5</v>
      </c>
      <c r="N173" s="21">
        <v>5.4</v>
      </c>
      <c r="O173" s="21">
        <v>4.0999999999999996</v>
      </c>
      <c r="P173" s="22">
        <v>6.8</v>
      </c>
      <c r="Q173" s="35">
        <v>18852</v>
      </c>
      <c r="R173" s="21">
        <v>1334.3</v>
      </c>
      <c r="S173" s="21">
        <v>1039.4000000000001</v>
      </c>
      <c r="T173" s="21">
        <v>1663.9</v>
      </c>
      <c r="U173" s="21">
        <v>7.1</v>
      </c>
      <c r="V173" s="21">
        <v>5.5</v>
      </c>
      <c r="W173" s="22">
        <v>8.8000000000000007</v>
      </c>
    </row>
    <row r="174" spans="1:23">
      <c r="A174" s="6" t="s">
        <v>512</v>
      </c>
      <c r="B174" s="55" t="s">
        <v>513</v>
      </c>
      <c r="C174" s="44">
        <v>97320</v>
      </c>
      <c r="D174" s="21">
        <v>2437.5</v>
      </c>
      <c r="E174" s="21">
        <v>1802.2</v>
      </c>
      <c r="F174" s="21">
        <v>3096.9</v>
      </c>
      <c r="G174" s="21">
        <v>2.5</v>
      </c>
      <c r="H174" s="21">
        <v>1.9</v>
      </c>
      <c r="I174" s="22">
        <v>3.2</v>
      </c>
      <c r="J174" s="44">
        <v>35237</v>
      </c>
      <c r="K174" s="21">
        <v>1857.7</v>
      </c>
      <c r="L174" s="21">
        <v>1484.4</v>
      </c>
      <c r="M174" s="21">
        <v>2285.5</v>
      </c>
      <c r="N174" s="21">
        <v>5.3</v>
      </c>
      <c r="O174" s="21">
        <v>4.2</v>
      </c>
      <c r="P174" s="22">
        <v>6.5</v>
      </c>
      <c r="Q174" s="35">
        <v>33610</v>
      </c>
      <c r="R174" s="21">
        <v>2319.4</v>
      </c>
      <c r="S174" s="21">
        <v>1858.1</v>
      </c>
      <c r="T174" s="21">
        <v>2842.1</v>
      </c>
      <c r="U174" s="21">
        <v>6.9</v>
      </c>
      <c r="V174" s="21">
        <v>5.5</v>
      </c>
      <c r="W174" s="22">
        <v>8.5</v>
      </c>
    </row>
    <row r="175" spans="1:23">
      <c r="A175" s="6" t="s">
        <v>604</v>
      </c>
      <c r="B175" s="55" t="s">
        <v>605</v>
      </c>
      <c r="C175" s="44">
        <v>59415</v>
      </c>
      <c r="D175" s="21">
        <v>1151.4000000000001</v>
      </c>
      <c r="E175" s="21">
        <v>836.2</v>
      </c>
      <c r="F175" s="21">
        <v>1471.2</v>
      </c>
      <c r="G175" s="21">
        <v>1.9</v>
      </c>
      <c r="H175" s="21">
        <v>1.4</v>
      </c>
      <c r="I175" s="22">
        <v>2.5</v>
      </c>
      <c r="J175" s="44">
        <v>24949</v>
      </c>
      <c r="K175" s="21">
        <v>1028.2</v>
      </c>
      <c r="L175" s="21">
        <v>821.2</v>
      </c>
      <c r="M175" s="21">
        <v>1267.9000000000001</v>
      </c>
      <c r="N175" s="21">
        <v>4.0999999999999996</v>
      </c>
      <c r="O175" s="21">
        <v>3.3</v>
      </c>
      <c r="P175" s="22">
        <v>5.0999999999999996</v>
      </c>
      <c r="Q175" s="35">
        <v>29001</v>
      </c>
      <c r="R175" s="21">
        <v>1585.6</v>
      </c>
      <c r="S175" s="21">
        <v>1247.8</v>
      </c>
      <c r="T175" s="21">
        <v>1963.8</v>
      </c>
      <c r="U175" s="21">
        <v>5.5</v>
      </c>
      <c r="V175" s="21">
        <v>4.3</v>
      </c>
      <c r="W175" s="22">
        <v>6.8</v>
      </c>
    </row>
    <row r="176" spans="1:23">
      <c r="A176" s="6" t="s">
        <v>514</v>
      </c>
      <c r="B176" s="55" t="s">
        <v>515</v>
      </c>
      <c r="C176" s="44">
        <v>56233</v>
      </c>
      <c r="D176" s="21">
        <v>1421.5</v>
      </c>
      <c r="E176" s="21">
        <v>1041.9000000000001</v>
      </c>
      <c r="F176" s="21">
        <v>1817.1</v>
      </c>
      <c r="G176" s="21">
        <v>2.5</v>
      </c>
      <c r="H176" s="21">
        <v>1.9</v>
      </c>
      <c r="I176" s="22">
        <v>3.2</v>
      </c>
      <c r="J176" s="44">
        <v>23933</v>
      </c>
      <c r="K176" s="21">
        <v>1286.7</v>
      </c>
      <c r="L176" s="21">
        <v>1016.5</v>
      </c>
      <c r="M176" s="21">
        <v>1598.5</v>
      </c>
      <c r="N176" s="21">
        <v>5.4</v>
      </c>
      <c r="O176" s="21">
        <v>4.2</v>
      </c>
      <c r="P176" s="22">
        <v>6.7</v>
      </c>
      <c r="Q176" s="35">
        <v>21589</v>
      </c>
      <c r="R176" s="21">
        <v>1525.6</v>
      </c>
      <c r="S176" s="21">
        <v>1218</v>
      </c>
      <c r="T176" s="21">
        <v>1874</v>
      </c>
      <c r="U176" s="21">
        <v>7.1</v>
      </c>
      <c r="V176" s="21">
        <v>5.6</v>
      </c>
      <c r="W176" s="22">
        <v>8.6999999999999993</v>
      </c>
    </row>
    <row r="177" spans="1:23">
      <c r="A177" s="6" t="s">
        <v>422</v>
      </c>
      <c r="B177" s="55" t="s">
        <v>423</v>
      </c>
      <c r="C177" s="44">
        <v>18459</v>
      </c>
      <c r="D177" s="21">
        <v>471.8</v>
      </c>
      <c r="E177" s="21">
        <v>349.4</v>
      </c>
      <c r="F177" s="21">
        <v>604.20000000000005</v>
      </c>
      <c r="G177" s="21">
        <v>2.6</v>
      </c>
      <c r="H177" s="21">
        <v>1.9</v>
      </c>
      <c r="I177" s="22">
        <v>3.3</v>
      </c>
      <c r="J177" s="44">
        <v>7399</v>
      </c>
      <c r="K177" s="21">
        <v>390.5</v>
      </c>
      <c r="L177" s="21">
        <v>307.5</v>
      </c>
      <c r="M177" s="21">
        <v>484.5</v>
      </c>
      <c r="N177" s="21">
        <v>5.3</v>
      </c>
      <c r="O177" s="21">
        <v>4.2</v>
      </c>
      <c r="P177" s="22">
        <v>6.5</v>
      </c>
      <c r="Q177" s="35">
        <v>7582</v>
      </c>
      <c r="R177" s="21">
        <v>532.5</v>
      </c>
      <c r="S177" s="21">
        <v>422.4</v>
      </c>
      <c r="T177" s="21">
        <v>654.29999999999995</v>
      </c>
      <c r="U177" s="21">
        <v>7</v>
      </c>
      <c r="V177" s="21">
        <v>5.6</v>
      </c>
      <c r="W177" s="22">
        <v>8.6</v>
      </c>
    </row>
    <row r="178" spans="1:23">
      <c r="A178" s="6" t="s">
        <v>718</v>
      </c>
      <c r="B178" s="55" t="s">
        <v>719</v>
      </c>
      <c r="C178" s="44">
        <v>30156</v>
      </c>
      <c r="D178" s="21">
        <v>611.20000000000005</v>
      </c>
      <c r="E178" s="21">
        <v>447.1</v>
      </c>
      <c r="F178" s="21">
        <v>778.8</v>
      </c>
      <c r="G178" s="21">
        <v>2</v>
      </c>
      <c r="H178" s="21">
        <v>1.5</v>
      </c>
      <c r="I178" s="22">
        <v>2.6</v>
      </c>
      <c r="J178" s="44">
        <v>11579</v>
      </c>
      <c r="K178" s="21">
        <v>497.3</v>
      </c>
      <c r="L178" s="21">
        <v>387.1</v>
      </c>
      <c r="M178" s="21">
        <v>617.70000000000005</v>
      </c>
      <c r="N178" s="21">
        <v>4.3</v>
      </c>
      <c r="O178" s="21">
        <v>3.3</v>
      </c>
      <c r="P178" s="22">
        <v>5.3</v>
      </c>
      <c r="Q178" s="35">
        <v>10924</v>
      </c>
      <c r="R178" s="21">
        <v>617.70000000000005</v>
      </c>
      <c r="S178" s="21">
        <v>480.4</v>
      </c>
      <c r="T178" s="21">
        <v>770.8</v>
      </c>
      <c r="U178" s="21">
        <v>5.7</v>
      </c>
      <c r="V178" s="21">
        <v>4.4000000000000004</v>
      </c>
      <c r="W178" s="22">
        <v>7.1</v>
      </c>
    </row>
    <row r="179" spans="1:23">
      <c r="A179" s="6" t="s">
        <v>606</v>
      </c>
      <c r="B179" s="55" t="s">
        <v>607</v>
      </c>
      <c r="C179" s="44">
        <v>177617</v>
      </c>
      <c r="D179" s="21">
        <v>3372.7</v>
      </c>
      <c r="E179" s="21">
        <v>2450.5</v>
      </c>
      <c r="F179" s="21">
        <v>4294.6000000000004</v>
      </c>
      <c r="G179" s="21">
        <v>1.9</v>
      </c>
      <c r="H179" s="21">
        <v>1.4</v>
      </c>
      <c r="I179" s="22">
        <v>2.4</v>
      </c>
      <c r="J179" s="44">
        <v>82115</v>
      </c>
      <c r="K179" s="21">
        <v>3226.1</v>
      </c>
      <c r="L179" s="21">
        <v>2574.6</v>
      </c>
      <c r="M179" s="21">
        <v>3958.5</v>
      </c>
      <c r="N179" s="21">
        <v>3.9</v>
      </c>
      <c r="O179" s="21">
        <v>3.1</v>
      </c>
      <c r="P179" s="22">
        <v>4.8</v>
      </c>
      <c r="Q179" s="35">
        <v>83088</v>
      </c>
      <c r="R179" s="21">
        <v>4422.8</v>
      </c>
      <c r="S179" s="21">
        <v>3470.1</v>
      </c>
      <c r="T179" s="21">
        <v>5449.6</v>
      </c>
      <c r="U179" s="21">
        <v>5.3</v>
      </c>
      <c r="V179" s="21">
        <v>4.2</v>
      </c>
      <c r="W179" s="22">
        <v>6.6</v>
      </c>
    </row>
    <row r="180" spans="1:23">
      <c r="A180" s="6" t="s">
        <v>478</v>
      </c>
      <c r="B180" s="55" t="s">
        <v>479</v>
      </c>
      <c r="C180" s="44">
        <v>92039</v>
      </c>
      <c r="D180" s="21">
        <v>2279.4</v>
      </c>
      <c r="E180" s="21">
        <v>1676.2</v>
      </c>
      <c r="F180" s="21">
        <v>2918.4</v>
      </c>
      <c r="G180" s="21">
        <v>2.5</v>
      </c>
      <c r="H180" s="21">
        <v>1.8</v>
      </c>
      <c r="I180" s="22">
        <v>3.2</v>
      </c>
      <c r="J180" s="44">
        <v>45809</v>
      </c>
      <c r="K180" s="21">
        <v>2341.1</v>
      </c>
      <c r="L180" s="21">
        <v>1851.8</v>
      </c>
      <c r="M180" s="21">
        <v>2884.8</v>
      </c>
      <c r="N180" s="21">
        <v>5.0999999999999996</v>
      </c>
      <c r="O180" s="21">
        <v>4</v>
      </c>
      <c r="P180" s="22">
        <v>6.3</v>
      </c>
      <c r="Q180" s="35">
        <v>42389</v>
      </c>
      <c r="R180" s="21">
        <v>2861.9</v>
      </c>
      <c r="S180" s="21">
        <v>2288.1999999999998</v>
      </c>
      <c r="T180" s="21">
        <v>3504.8</v>
      </c>
      <c r="U180" s="21">
        <v>6.8</v>
      </c>
      <c r="V180" s="21">
        <v>5.4</v>
      </c>
      <c r="W180" s="22">
        <v>8.3000000000000007</v>
      </c>
    </row>
    <row r="181" spans="1:23">
      <c r="A181" s="6" t="s">
        <v>424</v>
      </c>
      <c r="B181" s="55" t="s">
        <v>425</v>
      </c>
      <c r="C181" s="44">
        <v>30893</v>
      </c>
      <c r="D181" s="21">
        <v>913.2</v>
      </c>
      <c r="E181" s="21">
        <v>659.1</v>
      </c>
      <c r="F181" s="21">
        <v>1182</v>
      </c>
      <c r="G181" s="21">
        <v>3</v>
      </c>
      <c r="H181" s="21">
        <v>2.1</v>
      </c>
      <c r="I181" s="22">
        <v>3.8</v>
      </c>
      <c r="J181" s="44">
        <v>10944</v>
      </c>
      <c r="K181" s="21">
        <v>675.7</v>
      </c>
      <c r="L181" s="21">
        <v>530.20000000000005</v>
      </c>
      <c r="M181" s="21">
        <v>841.1</v>
      </c>
      <c r="N181" s="21">
        <v>6.2</v>
      </c>
      <c r="O181" s="21">
        <v>4.8</v>
      </c>
      <c r="P181" s="22">
        <v>7.7</v>
      </c>
      <c r="Q181" s="35">
        <v>11029</v>
      </c>
      <c r="R181" s="21">
        <v>910.2</v>
      </c>
      <c r="S181" s="21">
        <v>708.4</v>
      </c>
      <c r="T181" s="21">
        <v>1127.9000000000001</v>
      </c>
      <c r="U181" s="21">
        <v>8.3000000000000007</v>
      </c>
      <c r="V181" s="21">
        <v>6.4</v>
      </c>
      <c r="W181" s="22">
        <v>10.199999999999999</v>
      </c>
    </row>
    <row r="182" spans="1:23">
      <c r="A182" s="6" t="s">
        <v>442</v>
      </c>
      <c r="B182" s="55" t="s">
        <v>443</v>
      </c>
      <c r="C182" s="44">
        <v>65189</v>
      </c>
      <c r="D182" s="21">
        <v>2257.8000000000002</v>
      </c>
      <c r="E182" s="21">
        <v>1606.3</v>
      </c>
      <c r="F182" s="21">
        <v>2976.8</v>
      </c>
      <c r="G182" s="21">
        <v>3.5</v>
      </c>
      <c r="H182" s="21">
        <v>2.5</v>
      </c>
      <c r="I182" s="22">
        <v>4.5999999999999996</v>
      </c>
      <c r="J182" s="44">
        <v>21096</v>
      </c>
      <c r="K182" s="21">
        <v>1524.7</v>
      </c>
      <c r="L182" s="21">
        <v>1168.4000000000001</v>
      </c>
      <c r="M182" s="21">
        <v>1935.2</v>
      </c>
      <c r="N182" s="21">
        <v>7.2</v>
      </c>
      <c r="O182" s="21">
        <v>5.5</v>
      </c>
      <c r="P182" s="22">
        <v>9.1999999999999993</v>
      </c>
      <c r="Q182" s="35">
        <v>18066</v>
      </c>
      <c r="R182" s="21">
        <v>1717.3</v>
      </c>
      <c r="S182" s="21">
        <v>1294</v>
      </c>
      <c r="T182" s="21">
        <v>2176.8000000000002</v>
      </c>
      <c r="U182" s="21">
        <v>9.5</v>
      </c>
      <c r="V182" s="21">
        <v>7.2</v>
      </c>
      <c r="W182" s="22">
        <v>12</v>
      </c>
    </row>
    <row r="183" spans="1:23">
      <c r="A183" s="6" t="s">
        <v>462</v>
      </c>
      <c r="B183" s="55" t="s">
        <v>463</v>
      </c>
      <c r="C183" s="44">
        <v>35088</v>
      </c>
      <c r="D183" s="21">
        <v>1012.2</v>
      </c>
      <c r="E183" s="21">
        <v>745.6</v>
      </c>
      <c r="F183" s="21">
        <v>1293.2</v>
      </c>
      <c r="G183" s="21">
        <v>2.9</v>
      </c>
      <c r="H183" s="21">
        <v>2.1</v>
      </c>
      <c r="I183" s="22">
        <v>3.7</v>
      </c>
      <c r="J183" s="44">
        <v>13634</v>
      </c>
      <c r="K183" s="21">
        <v>822.2</v>
      </c>
      <c r="L183" s="21">
        <v>643.20000000000005</v>
      </c>
      <c r="M183" s="21">
        <v>1029.3</v>
      </c>
      <c r="N183" s="21">
        <v>6</v>
      </c>
      <c r="O183" s="21">
        <v>4.7</v>
      </c>
      <c r="P183" s="22">
        <v>7.5</v>
      </c>
      <c r="Q183" s="35">
        <v>13207</v>
      </c>
      <c r="R183" s="21">
        <v>1042.7</v>
      </c>
      <c r="S183" s="21">
        <v>830.2</v>
      </c>
      <c r="T183" s="21">
        <v>1285</v>
      </c>
      <c r="U183" s="21">
        <v>7.9</v>
      </c>
      <c r="V183" s="21">
        <v>6.3</v>
      </c>
      <c r="W183" s="22">
        <v>9.6999999999999993</v>
      </c>
    </row>
    <row r="184" spans="1:23">
      <c r="A184" s="6" t="s">
        <v>708</v>
      </c>
      <c r="B184" s="55" t="s">
        <v>709</v>
      </c>
      <c r="C184" s="44">
        <v>14809</v>
      </c>
      <c r="D184" s="21">
        <v>274</v>
      </c>
      <c r="E184" s="21">
        <v>196.8</v>
      </c>
      <c r="F184" s="21">
        <v>353</v>
      </c>
      <c r="G184" s="21">
        <v>1.9</v>
      </c>
      <c r="H184" s="21">
        <v>1.3</v>
      </c>
      <c r="I184" s="22">
        <v>2.4</v>
      </c>
      <c r="J184" s="44">
        <v>5963</v>
      </c>
      <c r="K184" s="21">
        <v>233.7</v>
      </c>
      <c r="L184" s="21">
        <v>177.3</v>
      </c>
      <c r="M184" s="21">
        <v>297.8</v>
      </c>
      <c r="N184" s="21">
        <v>3.9</v>
      </c>
      <c r="O184" s="21">
        <v>3</v>
      </c>
      <c r="P184" s="22">
        <v>5</v>
      </c>
      <c r="Q184" s="35">
        <v>6643</v>
      </c>
      <c r="R184" s="21">
        <v>348.9</v>
      </c>
      <c r="S184" s="21">
        <v>267.89999999999998</v>
      </c>
      <c r="T184" s="21">
        <v>440.3</v>
      </c>
      <c r="U184" s="21">
        <v>5.3</v>
      </c>
      <c r="V184" s="21">
        <v>4</v>
      </c>
      <c r="W184" s="22">
        <v>6.6</v>
      </c>
    </row>
    <row r="185" spans="1:23">
      <c r="A185" s="6" t="s">
        <v>426</v>
      </c>
      <c r="B185" s="55" t="s">
        <v>427</v>
      </c>
      <c r="C185" s="44">
        <v>58811</v>
      </c>
      <c r="D185" s="21">
        <v>1909.4</v>
      </c>
      <c r="E185" s="21">
        <v>1377.1</v>
      </c>
      <c r="F185" s="21">
        <v>2485.1</v>
      </c>
      <c r="G185" s="21">
        <v>3.2</v>
      </c>
      <c r="H185" s="21">
        <v>2.2999999999999998</v>
      </c>
      <c r="I185" s="22">
        <v>4.2</v>
      </c>
      <c r="J185" s="44">
        <v>20452</v>
      </c>
      <c r="K185" s="21">
        <v>1362.5</v>
      </c>
      <c r="L185" s="21">
        <v>1070.5999999999999</v>
      </c>
      <c r="M185" s="21">
        <v>1700.1</v>
      </c>
      <c r="N185" s="21">
        <v>6.7</v>
      </c>
      <c r="O185" s="21">
        <v>5.2</v>
      </c>
      <c r="P185" s="22">
        <v>8.3000000000000007</v>
      </c>
      <c r="Q185" s="35">
        <v>19110</v>
      </c>
      <c r="R185" s="21">
        <v>1666.3</v>
      </c>
      <c r="S185" s="21">
        <v>1293.9000000000001</v>
      </c>
      <c r="T185" s="21">
        <v>2075.1999999999998</v>
      </c>
      <c r="U185" s="21">
        <v>8.6999999999999993</v>
      </c>
      <c r="V185" s="21">
        <v>6.8</v>
      </c>
      <c r="W185" s="22">
        <v>10.9</v>
      </c>
    </row>
    <row r="186" spans="1:23">
      <c r="A186" s="6" t="s">
        <v>846</v>
      </c>
      <c r="B186" s="55" t="s">
        <v>847</v>
      </c>
      <c r="C186" s="44">
        <v>32920</v>
      </c>
      <c r="D186" s="21">
        <v>586</v>
      </c>
      <c r="E186" s="21">
        <v>422.1</v>
      </c>
      <c r="F186" s="21">
        <v>760.8</v>
      </c>
      <c r="G186" s="21">
        <v>1.8</v>
      </c>
      <c r="H186" s="21">
        <v>1.3</v>
      </c>
      <c r="I186" s="22">
        <v>2.2999999999999998</v>
      </c>
      <c r="J186" s="44">
        <v>10291</v>
      </c>
      <c r="K186" s="21">
        <v>387.2</v>
      </c>
      <c r="L186" s="21">
        <v>301.7</v>
      </c>
      <c r="M186" s="21">
        <v>484.2</v>
      </c>
      <c r="N186" s="21">
        <v>3.8</v>
      </c>
      <c r="O186" s="21">
        <v>2.9</v>
      </c>
      <c r="P186" s="22">
        <v>4.7</v>
      </c>
      <c r="Q186" s="35">
        <v>9719</v>
      </c>
      <c r="R186" s="21">
        <v>492.7</v>
      </c>
      <c r="S186" s="21">
        <v>385.3</v>
      </c>
      <c r="T186" s="21">
        <v>617</v>
      </c>
      <c r="U186" s="21">
        <v>5.0999999999999996</v>
      </c>
      <c r="V186" s="21">
        <v>4</v>
      </c>
      <c r="W186" s="22">
        <v>6.3</v>
      </c>
    </row>
    <row r="187" spans="1:23">
      <c r="A187" s="6" t="s">
        <v>386</v>
      </c>
      <c r="B187" s="55" t="s">
        <v>387</v>
      </c>
      <c r="C187" s="44">
        <v>23871</v>
      </c>
      <c r="D187" s="21">
        <v>773.6</v>
      </c>
      <c r="E187" s="21">
        <v>560.9</v>
      </c>
      <c r="F187" s="21">
        <v>988.1</v>
      </c>
      <c r="G187" s="21">
        <v>3.2</v>
      </c>
      <c r="H187" s="21">
        <v>2.2999999999999998</v>
      </c>
      <c r="I187" s="22">
        <v>4.0999999999999996</v>
      </c>
      <c r="J187" s="44">
        <v>9685</v>
      </c>
      <c r="K187" s="21">
        <v>638.79999999999995</v>
      </c>
      <c r="L187" s="21">
        <v>501.6</v>
      </c>
      <c r="M187" s="21">
        <v>797.3</v>
      </c>
      <c r="N187" s="21">
        <v>6.6</v>
      </c>
      <c r="O187" s="21">
        <v>5.2</v>
      </c>
      <c r="P187" s="22">
        <v>8.1999999999999993</v>
      </c>
      <c r="Q187" s="35">
        <v>8624</v>
      </c>
      <c r="R187" s="21">
        <v>736.4</v>
      </c>
      <c r="S187" s="21">
        <v>579.9</v>
      </c>
      <c r="T187" s="21">
        <v>915</v>
      </c>
      <c r="U187" s="21">
        <v>8.5</v>
      </c>
      <c r="V187" s="21">
        <v>6.7</v>
      </c>
      <c r="W187" s="22">
        <v>10.6</v>
      </c>
    </row>
    <row r="188" spans="1:23">
      <c r="A188" s="6" t="s">
        <v>464</v>
      </c>
      <c r="B188" s="55" t="s">
        <v>465</v>
      </c>
      <c r="C188" s="44">
        <v>51333</v>
      </c>
      <c r="D188" s="21">
        <v>1601</v>
      </c>
      <c r="E188" s="21">
        <v>1156.8</v>
      </c>
      <c r="F188" s="21">
        <v>2061.1999999999998</v>
      </c>
      <c r="G188" s="21">
        <v>3.1</v>
      </c>
      <c r="H188" s="21">
        <v>2.2999999999999998</v>
      </c>
      <c r="I188" s="22">
        <v>4</v>
      </c>
      <c r="J188" s="44">
        <v>16725</v>
      </c>
      <c r="K188" s="21">
        <v>1082.4000000000001</v>
      </c>
      <c r="L188" s="21">
        <v>850.9</v>
      </c>
      <c r="M188" s="21">
        <v>1347.9</v>
      </c>
      <c r="N188" s="21">
        <v>6.5</v>
      </c>
      <c r="O188" s="21">
        <v>5.0999999999999996</v>
      </c>
      <c r="P188" s="22">
        <v>8.1</v>
      </c>
      <c r="Q188" s="35">
        <v>15443</v>
      </c>
      <c r="R188" s="21">
        <v>1301.7</v>
      </c>
      <c r="S188" s="21">
        <v>1020.7</v>
      </c>
      <c r="T188" s="21">
        <v>1611.3</v>
      </c>
      <c r="U188" s="21">
        <v>8.4</v>
      </c>
      <c r="V188" s="21">
        <v>6.6</v>
      </c>
      <c r="W188" s="22">
        <v>10.4</v>
      </c>
    </row>
    <row r="189" spans="1:23">
      <c r="A189" s="6" t="s">
        <v>362</v>
      </c>
      <c r="B189" s="55" t="s">
        <v>363</v>
      </c>
      <c r="C189" s="44">
        <v>64785</v>
      </c>
      <c r="D189" s="21">
        <v>1983.3</v>
      </c>
      <c r="E189" s="21">
        <v>1450.3</v>
      </c>
      <c r="F189" s="21">
        <v>2522.1</v>
      </c>
      <c r="G189" s="21">
        <v>3.1</v>
      </c>
      <c r="H189" s="21">
        <v>2.2000000000000002</v>
      </c>
      <c r="I189" s="22">
        <v>3.9</v>
      </c>
      <c r="J189" s="44">
        <v>25680</v>
      </c>
      <c r="K189" s="21">
        <v>1651.1</v>
      </c>
      <c r="L189" s="21">
        <v>1305.0999999999999</v>
      </c>
      <c r="M189" s="21">
        <v>2054.8000000000002</v>
      </c>
      <c r="N189" s="21">
        <v>6.4</v>
      </c>
      <c r="O189" s="21">
        <v>5.0999999999999996</v>
      </c>
      <c r="P189" s="22">
        <v>8</v>
      </c>
      <c r="Q189" s="35">
        <v>25659</v>
      </c>
      <c r="R189" s="21">
        <v>2152.3000000000002</v>
      </c>
      <c r="S189" s="21">
        <v>1711.1</v>
      </c>
      <c r="T189" s="21">
        <v>2645.5</v>
      </c>
      <c r="U189" s="21">
        <v>8.4</v>
      </c>
      <c r="V189" s="21">
        <v>6.7</v>
      </c>
      <c r="W189" s="22">
        <v>10.3</v>
      </c>
    </row>
    <row r="190" spans="1:23">
      <c r="A190" s="6" t="s">
        <v>428</v>
      </c>
      <c r="B190" s="55" t="s">
        <v>429</v>
      </c>
      <c r="C190" s="44">
        <v>48543</v>
      </c>
      <c r="D190" s="21">
        <v>1437.8</v>
      </c>
      <c r="E190" s="21">
        <v>1062.0999999999999</v>
      </c>
      <c r="F190" s="21">
        <v>1851.7</v>
      </c>
      <c r="G190" s="21">
        <v>3</v>
      </c>
      <c r="H190" s="21">
        <v>2.2000000000000002</v>
      </c>
      <c r="I190" s="22">
        <v>3.8</v>
      </c>
      <c r="J190" s="44">
        <v>16462</v>
      </c>
      <c r="K190" s="21">
        <v>1021.6</v>
      </c>
      <c r="L190" s="21">
        <v>805</v>
      </c>
      <c r="M190" s="21">
        <v>1280.5999999999999</v>
      </c>
      <c r="N190" s="21">
        <v>6.2</v>
      </c>
      <c r="O190" s="21">
        <v>4.9000000000000004</v>
      </c>
      <c r="P190" s="22">
        <v>7.8</v>
      </c>
      <c r="Q190" s="35">
        <v>15498</v>
      </c>
      <c r="R190" s="21">
        <v>1279.5</v>
      </c>
      <c r="S190" s="21">
        <v>1016.5</v>
      </c>
      <c r="T190" s="21">
        <v>1566.5</v>
      </c>
      <c r="U190" s="21">
        <v>8.3000000000000007</v>
      </c>
      <c r="V190" s="21">
        <v>6.6</v>
      </c>
      <c r="W190" s="22">
        <v>10.1</v>
      </c>
    </row>
    <row r="191" spans="1:23">
      <c r="A191" s="6" t="s">
        <v>608</v>
      </c>
      <c r="B191" s="55" t="s">
        <v>609</v>
      </c>
      <c r="C191" s="44">
        <v>36546</v>
      </c>
      <c r="D191" s="21">
        <v>1037.4000000000001</v>
      </c>
      <c r="E191" s="21">
        <v>749.4</v>
      </c>
      <c r="F191" s="21">
        <v>1342.5</v>
      </c>
      <c r="G191" s="21">
        <v>2.8</v>
      </c>
      <c r="H191" s="21">
        <v>2.1</v>
      </c>
      <c r="I191" s="22">
        <v>3.7</v>
      </c>
      <c r="J191" s="44">
        <v>12308</v>
      </c>
      <c r="K191" s="21">
        <v>728</v>
      </c>
      <c r="L191" s="21">
        <v>567.70000000000005</v>
      </c>
      <c r="M191" s="21">
        <v>912.6</v>
      </c>
      <c r="N191" s="21">
        <v>5.9</v>
      </c>
      <c r="O191" s="21">
        <v>4.5999999999999996</v>
      </c>
      <c r="P191" s="22">
        <v>7.4</v>
      </c>
      <c r="Q191" s="35">
        <v>10914</v>
      </c>
      <c r="R191" s="21">
        <v>855.5</v>
      </c>
      <c r="S191" s="21">
        <v>666.9</v>
      </c>
      <c r="T191" s="21">
        <v>1071.0999999999999</v>
      </c>
      <c r="U191" s="21">
        <v>7.8</v>
      </c>
      <c r="V191" s="21">
        <v>6.1</v>
      </c>
      <c r="W191" s="22">
        <v>9.8000000000000007</v>
      </c>
    </row>
    <row r="192" spans="1:23">
      <c r="A192" s="6" t="s">
        <v>780</v>
      </c>
      <c r="B192" s="55" t="s">
        <v>781</v>
      </c>
      <c r="C192" s="44">
        <v>39699</v>
      </c>
      <c r="D192" s="21">
        <v>894.2</v>
      </c>
      <c r="E192" s="21">
        <v>656.2</v>
      </c>
      <c r="F192" s="21">
        <v>1152.5999999999999</v>
      </c>
      <c r="G192" s="21">
        <v>2.2999999999999998</v>
      </c>
      <c r="H192" s="21">
        <v>1.7</v>
      </c>
      <c r="I192" s="22">
        <v>2.9</v>
      </c>
      <c r="J192" s="44">
        <v>11334</v>
      </c>
      <c r="K192" s="21">
        <v>547.70000000000005</v>
      </c>
      <c r="L192" s="21">
        <v>422.9</v>
      </c>
      <c r="M192" s="21">
        <v>686.8</v>
      </c>
      <c r="N192" s="21">
        <v>4.8</v>
      </c>
      <c r="O192" s="21">
        <v>3.7</v>
      </c>
      <c r="P192" s="22">
        <v>6.1</v>
      </c>
      <c r="Q192" s="35">
        <v>10893</v>
      </c>
      <c r="R192" s="21">
        <v>703</v>
      </c>
      <c r="S192" s="21">
        <v>558.4</v>
      </c>
      <c r="T192" s="21">
        <v>867</v>
      </c>
      <c r="U192" s="21">
        <v>6.5</v>
      </c>
      <c r="V192" s="21">
        <v>5.0999999999999996</v>
      </c>
      <c r="W192" s="22">
        <v>8</v>
      </c>
    </row>
    <row r="193" spans="1:23">
      <c r="A193" s="6" t="s">
        <v>854</v>
      </c>
      <c r="B193" s="55" t="s">
        <v>855</v>
      </c>
      <c r="C193" s="44">
        <v>73621</v>
      </c>
      <c r="D193" s="21">
        <v>1487.8</v>
      </c>
      <c r="E193" s="21">
        <v>1091</v>
      </c>
      <c r="F193" s="21">
        <v>1928.2</v>
      </c>
      <c r="G193" s="21">
        <v>2</v>
      </c>
      <c r="H193" s="21">
        <v>1.5</v>
      </c>
      <c r="I193" s="22">
        <v>2.6</v>
      </c>
      <c r="J193" s="44">
        <v>21874</v>
      </c>
      <c r="K193" s="21">
        <v>946.5</v>
      </c>
      <c r="L193" s="21">
        <v>721.3</v>
      </c>
      <c r="M193" s="21">
        <v>1198</v>
      </c>
      <c r="N193" s="21">
        <v>4.3</v>
      </c>
      <c r="O193" s="21">
        <v>3.3</v>
      </c>
      <c r="P193" s="22">
        <v>5.5</v>
      </c>
      <c r="Q193" s="35">
        <v>18490</v>
      </c>
      <c r="R193" s="21">
        <v>1081.5</v>
      </c>
      <c r="S193" s="21">
        <v>839.7</v>
      </c>
      <c r="T193" s="21">
        <v>1357.2</v>
      </c>
      <c r="U193" s="21">
        <v>5.8</v>
      </c>
      <c r="V193" s="21">
        <v>4.5</v>
      </c>
      <c r="W193" s="22">
        <v>7.3</v>
      </c>
    </row>
    <row r="194" spans="1:23">
      <c r="A194" s="6" t="s">
        <v>342</v>
      </c>
      <c r="B194" s="55" t="s">
        <v>343</v>
      </c>
      <c r="C194" s="44">
        <v>37131</v>
      </c>
      <c r="D194" s="21">
        <v>1135.9000000000001</v>
      </c>
      <c r="E194" s="21">
        <v>827.1</v>
      </c>
      <c r="F194" s="21">
        <v>1460</v>
      </c>
      <c r="G194" s="21">
        <v>3.1</v>
      </c>
      <c r="H194" s="21">
        <v>2.2000000000000002</v>
      </c>
      <c r="I194" s="22">
        <v>3.9</v>
      </c>
      <c r="J194" s="44">
        <v>17013</v>
      </c>
      <c r="K194" s="21">
        <v>1067.3</v>
      </c>
      <c r="L194" s="21">
        <v>845.3</v>
      </c>
      <c r="M194" s="21">
        <v>1322.9</v>
      </c>
      <c r="N194" s="21">
        <v>6.3</v>
      </c>
      <c r="O194" s="21">
        <v>5</v>
      </c>
      <c r="P194" s="22">
        <v>7.8</v>
      </c>
      <c r="Q194" s="35">
        <v>16471</v>
      </c>
      <c r="R194" s="21">
        <v>1341.7</v>
      </c>
      <c r="S194" s="21">
        <v>1061.7</v>
      </c>
      <c r="T194" s="21">
        <v>1645.4</v>
      </c>
      <c r="U194" s="21">
        <v>8.1</v>
      </c>
      <c r="V194" s="21">
        <v>6.4</v>
      </c>
      <c r="W194" s="22">
        <v>10</v>
      </c>
    </row>
    <row r="195" spans="1:23">
      <c r="A195" s="6" t="s">
        <v>388</v>
      </c>
      <c r="B195" s="55" t="s">
        <v>389</v>
      </c>
      <c r="C195" s="44">
        <v>21887</v>
      </c>
      <c r="D195" s="21">
        <v>592.1</v>
      </c>
      <c r="E195" s="21">
        <v>434.7</v>
      </c>
      <c r="F195" s="21">
        <v>761.6</v>
      </c>
      <c r="G195" s="21">
        <v>2.7</v>
      </c>
      <c r="H195" s="21">
        <v>2</v>
      </c>
      <c r="I195" s="22">
        <v>3.5</v>
      </c>
      <c r="J195" s="44">
        <v>9152</v>
      </c>
      <c r="K195" s="21">
        <v>520.1</v>
      </c>
      <c r="L195" s="21">
        <v>418.6</v>
      </c>
      <c r="M195" s="21">
        <v>635.6</v>
      </c>
      <c r="N195" s="21">
        <v>5.7</v>
      </c>
      <c r="O195" s="21">
        <v>4.5999999999999996</v>
      </c>
      <c r="P195" s="22">
        <v>6.9</v>
      </c>
      <c r="Q195" s="35">
        <v>7717</v>
      </c>
      <c r="R195" s="21">
        <v>568.6</v>
      </c>
      <c r="S195" s="21">
        <v>454.3</v>
      </c>
      <c r="T195" s="21">
        <v>695.2</v>
      </c>
      <c r="U195" s="21">
        <v>7.4</v>
      </c>
      <c r="V195" s="21">
        <v>5.9</v>
      </c>
      <c r="W195" s="22">
        <v>9</v>
      </c>
    </row>
    <row r="196" spans="1:23">
      <c r="A196" s="6" t="s">
        <v>740</v>
      </c>
      <c r="B196" s="55" t="s">
        <v>741</v>
      </c>
      <c r="C196" s="44">
        <v>41430</v>
      </c>
      <c r="D196" s="21">
        <v>679.8</v>
      </c>
      <c r="E196" s="21">
        <v>484.2</v>
      </c>
      <c r="F196" s="21">
        <v>882.6</v>
      </c>
      <c r="G196" s="21">
        <v>1.6</v>
      </c>
      <c r="H196" s="21">
        <v>1.2</v>
      </c>
      <c r="I196" s="22">
        <v>2.1</v>
      </c>
      <c r="J196" s="44">
        <v>13825</v>
      </c>
      <c r="K196" s="21">
        <v>490.1</v>
      </c>
      <c r="L196" s="21">
        <v>379.8</v>
      </c>
      <c r="M196" s="21">
        <v>621.29999999999995</v>
      </c>
      <c r="N196" s="21">
        <v>3.5</v>
      </c>
      <c r="O196" s="21">
        <v>2.7</v>
      </c>
      <c r="P196" s="22">
        <v>4.5</v>
      </c>
      <c r="Q196" s="35">
        <v>14979</v>
      </c>
      <c r="R196" s="21">
        <v>716.8</v>
      </c>
      <c r="S196" s="21">
        <v>548.6</v>
      </c>
      <c r="T196" s="21">
        <v>906.5</v>
      </c>
      <c r="U196" s="21">
        <v>4.8</v>
      </c>
      <c r="V196" s="21">
        <v>3.7</v>
      </c>
      <c r="W196" s="22">
        <v>6.1</v>
      </c>
    </row>
    <row r="197" spans="1:23">
      <c r="A197" s="6" t="s">
        <v>664</v>
      </c>
      <c r="B197" s="55" t="s">
        <v>665</v>
      </c>
      <c r="C197" s="44">
        <v>18985</v>
      </c>
      <c r="D197" s="21">
        <v>293.5</v>
      </c>
      <c r="E197" s="21">
        <v>205.9</v>
      </c>
      <c r="F197" s="21">
        <v>383.4</v>
      </c>
      <c r="G197" s="21">
        <v>1.5</v>
      </c>
      <c r="H197" s="21">
        <v>1.1000000000000001</v>
      </c>
      <c r="I197" s="22">
        <v>2</v>
      </c>
      <c r="J197" s="44">
        <v>8113</v>
      </c>
      <c r="K197" s="21">
        <v>269.3</v>
      </c>
      <c r="L197" s="21">
        <v>208.3</v>
      </c>
      <c r="M197" s="21">
        <v>342.5</v>
      </c>
      <c r="N197" s="21">
        <v>3.3</v>
      </c>
      <c r="O197" s="21">
        <v>2.6</v>
      </c>
      <c r="P197" s="22">
        <v>4.2</v>
      </c>
      <c r="Q197" s="35">
        <v>8381</v>
      </c>
      <c r="R197" s="21">
        <v>375.6</v>
      </c>
      <c r="S197" s="21">
        <v>284.2</v>
      </c>
      <c r="T197" s="21">
        <v>475.3</v>
      </c>
      <c r="U197" s="21">
        <v>4.5</v>
      </c>
      <c r="V197" s="21">
        <v>3.4</v>
      </c>
      <c r="W197" s="22">
        <v>5.7</v>
      </c>
    </row>
    <row r="198" spans="1:23">
      <c r="A198" s="6" t="s">
        <v>856</v>
      </c>
      <c r="B198" s="55" t="s">
        <v>857</v>
      </c>
      <c r="C198" s="44">
        <v>57258</v>
      </c>
      <c r="D198" s="21">
        <v>705.2</v>
      </c>
      <c r="E198" s="21">
        <v>484</v>
      </c>
      <c r="F198" s="21">
        <v>950.1</v>
      </c>
      <c r="G198" s="21">
        <v>1.2</v>
      </c>
      <c r="H198" s="21">
        <v>0.8</v>
      </c>
      <c r="I198" s="22">
        <v>1.7</v>
      </c>
      <c r="J198" s="44">
        <v>16759</v>
      </c>
      <c r="K198" s="21">
        <v>461.5</v>
      </c>
      <c r="L198" s="21">
        <v>346.3</v>
      </c>
      <c r="M198" s="21">
        <v>601.20000000000005</v>
      </c>
      <c r="N198" s="21">
        <v>2.8</v>
      </c>
      <c r="O198" s="21">
        <v>2.1</v>
      </c>
      <c r="P198" s="22">
        <v>3.6</v>
      </c>
      <c r="Q198" s="35">
        <v>16627</v>
      </c>
      <c r="R198" s="21">
        <v>628.9</v>
      </c>
      <c r="S198" s="21">
        <v>462.8</v>
      </c>
      <c r="T198" s="21">
        <v>819.5</v>
      </c>
      <c r="U198" s="21">
        <v>3.8</v>
      </c>
      <c r="V198" s="21">
        <v>2.8</v>
      </c>
      <c r="W198" s="22">
        <v>4.9000000000000004</v>
      </c>
    </row>
    <row r="199" spans="1:23">
      <c r="A199" s="6" t="s">
        <v>390</v>
      </c>
      <c r="B199" s="55" t="s">
        <v>391</v>
      </c>
      <c r="C199" s="44">
        <v>56187</v>
      </c>
      <c r="D199" s="21">
        <v>1908.3</v>
      </c>
      <c r="E199" s="21">
        <v>1389</v>
      </c>
      <c r="F199" s="21">
        <v>2459.9</v>
      </c>
      <c r="G199" s="21">
        <v>3.4</v>
      </c>
      <c r="H199" s="21">
        <v>2.5</v>
      </c>
      <c r="I199" s="22">
        <v>4.4000000000000004</v>
      </c>
      <c r="J199" s="44">
        <v>20865</v>
      </c>
      <c r="K199" s="21">
        <v>1456.6</v>
      </c>
      <c r="L199" s="21">
        <v>1142.4000000000001</v>
      </c>
      <c r="M199" s="21">
        <v>1830</v>
      </c>
      <c r="N199" s="21">
        <v>7</v>
      </c>
      <c r="O199" s="21">
        <v>5.5</v>
      </c>
      <c r="P199" s="22">
        <v>8.8000000000000007</v>
      </c>
      <c r="Q199" s="35">
        <v>17705</v>
      </c>
      <c r="R199" s="21">
        <v>1620</v>
      </c>
      <c r="S199" s="21">
        <v>1260.5999999999999</v>
      </c>
      <c r="T199" s="21">
        <v>2000.1</v>
      </c>
      <c r="U199" s="21">
        <v>9.1</v>
      </c>
      <c r="V199" s="21">
        <v>7.1</v>
      </c>
      <c r="W199" s="22">
        <v>11.3</v>
      </c>
    </row>
    <row r="200" spans="1:23">
      <c r="A200" s="6" t="s">
        <v>770</v>
      </c>
      <c r="B200" s="55" t="s">
        <v>771</v>
      </c>
      <c r="C200" s="44">
        <v>23971</v>
      </c>
      <c r="D200" s="21">
        <v>409.4</v>
      </c>
      <c r="E200" s="21">
        <v>291.5</v>
      </c>
      <c r="F200" s="21">
        <v>536.9</v>
      </c>
      <c r="G200" s="21">
        <v>1.7</v>
      </c>
      <c r="H200" s="21">
        <v>1.2</v>
      </c>
      <c r="I200" s="22">
        <v>2.2000000000000002</v>
      </c>
      <c r="J200" s="44">
        <v>9661</v>
      </c>
      <c r="K200" s="21">
        <v>348.1</v>
      </c>
      <c r="L200" s="21">
        <v>261.2</v>
      </c>
      <c r="M200" s="21">
        <v>455</v>
      </c>
      <c r="N200" s="21">
        <v>3.6</v>
      </c>
      <c r="O200" s="21">
        <v>2.7</v>
      </c>
      <c r="P200" s="22">
        <v>4.7</v>
      </c>
      <c r="Q200" s="35">
        <v>11089</v>
      </c>
      <c r="R200" s="21">
        <v>526.1</v>
      </c>
      <c r="S200" s="21">
        <v>394.9</v>
      </c>
      <c r="T200" s="21">
        <v>676.9</v>
      </c>
      <c r="U200" s="21">
        <v>4.7</v>
      </c>
      <c r="V200" s="21">
        <v>3.6</v>
      </c>
      <c r="W200" s="22">
        <v>6.1</v>
      </c>
    </row>
    <row r="201" spans="1:23">
      <c r="A201" s="6" t="s">
        <v>444</v>
      </c>
      <c r="B201" s="55" t="s">
        <v>445</v>
      </c>
      <c r="C201" s="44">
        <v>19690</v>
      </c>
      <c r="D201" s="21">
        <v>558.6</v>
      </c>
      <c r="E201" s="21">
        <v>413.6</v>
      </c>
      <c r="F201" s="21">
        <v>717.2</v>
      </c>
      <c r="G201" s="21">
        <v>2.8</v>
      </c>
      <c r="H201" s="21">
        <v>2.1</v>
      </c>
      <c r="I201" s="22">
        <v>3.6</v>
      </c>
      <c r="J201" s="44">
        <v>7502</v>
      </c>
      <c r="K201" s="21">
        <v>443.2</v>
      </c>
      <c r="L201" s="21">
        <v>349</v>
      </c>
      <c r="M201" s="21">
        <v>551.5</v>
      </c>
      <c r="N201" s="21">
        <v>5.9</v>
      </c>
      <c r="O201" s="21">
        <v>4.7</v>
      </c>
      <c r="P201" s="22">
        <v>7.4</v>
      </c>
      <c r="Q201" s="35">
        <v>6709</v>
      </c>
      <c r="R201" s="21">
        <v>526.5</v>
      </c>
      <c r="S201" s="21">
        <v>419.4</v>
      </c>
      <c r="T201" s="21">
        <v>645.5</v>
      </c>
      <c r="U201" s="21">
        <v>7.8</v>
      </c>
      <c r="V201" s="21">
        <v>6.3</v>
      </c>
      <c r="W201" s="22">
        <v>9.6</v>
      </c>
    </row>
    <row r="202" spans="1:23">
      <c r="A202" s="6" t="s">
        <v>296</v>
      </c>
      <c r="B202" s="55" t="s">
        <v>297</v>
      </c>
      <c r="C202" s="44">
        <v>25715</v>
      </c>
      <c r="D202" s="21">
        <v>655.5</v>
      </c>
      <c r="E202" s="21">
        <v>484.4</v>
      </c>
      <c r="F202" s="21">
        <v>836.1</v>
      </c>
      <c r="G202" s="21">
        <v>2.5</v>
      </c>
      <c r="H202" s="21">
        <v>1.9</v>
      </c>
      <c r="I202" s="22">
        <v>3.3</v>
      </c>
      <c r="J202" s="44">
        <v>14197</v>
      </c>
      <c r="K202" s="21">
        <v>749.2</v>
      </c>
      <c r="L202" s="21">
        <v>599.70000000000005</v>
      </c>
      <c r="M202" s="21">
        <v>922.7</v>
      </c>
      <c r="N202" s="21">
        <v>5.3</v>
      </c>
      <c r="O202" s="21">
        <v>4.2</v>
      </c>
      <c r="P202" s="22">
        <v>6.5</v>
      </c>
      <c r="Q202" s="35">
        <v>17069</v>
      </c>
      <c r="R202" s="21">
        <v>1185.2</v>
      </c>
      <c r="S202" s="21">
        <v>950</v>
      </c>
      <c r="T202" s="21">
        <v>1450.6</v>
      </c>
      <c r="U202" s="21">
        <v>6.9</v>
      </c>
      <c r="V202" s="21">
        <v>5.6</v>
      </c>
      <c r="W202" s="22">
        <v>8.5</v>
      </c>
    </row>
    <row r="203" spans="1:23">
      <c r="A203" s="6" t="s">
        <v>310</v>
      </c>
      <c r="B203" s="55" t="s">
        <v>311</v>
      </c>
      <c r="C203" s="44">
        <v>69952</v>
      </c>
      <c r="D203" s="21">
        <v>2318.8000000000002</v>
      </c>
      <c r="E203" s="21">
        <v>1692.5</v>
      </c>
      <c r="F203" s="21">
        <v>2976.2</v>
      </c>
      <c r="G203" s="21">
        <v>3.3</v>
      </c>
      <c r="H203" s="21">
        <v>2.4</v>
      </c>
      <c r="I203" s="22">
        <v>4.3</v>
      </c>
      <c r="J203" s="44">
        <v>27657</v>
      </c>
      <c r="K203" s="21">
        <v>1878.2</v>
      </c>
      <c r="L203" s="21">
        <v>1494.7</v>
      </c>
      <c r="M203" s="21">
        <v>2322</v>
      </c>
      <c r="N203" s="21">
        <v>6.8</v>
      </c>
      <c r="O203" s="21">
        <v>5.4</v>
      </c>
      <c r="P203" s="22">
        <v>8.4</v>
      </c>
      <c r="Q203" s="35">
        <v>26700</v>
      </c>
      <c r="R203" s="21">
        <v>2357.9</v>
      </c>
      <c r="S203" s="21">
        <v>1869.7</v>
      </c>
      <c r="T203" s="21">
        <v>2882.3</v>
      </c>
      <c r="U203" s="21">
        <v>8.8000000000000007</v>
      </c>
      <c r="V203" s="21">
        <v>7</v>
      </c>
      <c r="W203" s="22">
        <v>10.8</v>
      </c>
    </row>
    <row r="204" spans="1:23">
      <c r="A204" s="6" t="s">
        <v>710</v>
      </c>
      <c r="B204" s="55" t="s">
        <v>711</v>
      </c>
      <c r="C204" s="44">
        <v>30898</v>
      </c>
      <c r="D204" s="21">
        <v>601.5</v>
      </c>
      <c r="E204" s="21">
        <v>436.3</v>
      </c>
      <c r="F204" s="21">
        <v>770.2</v>
      </c>
      <c r="G204" s="21">
        <v>1.9</v>
      </c>
      <c r="H204" s="21">
        <v>1.4</v>
      </c>
      <c r="I204" s="22">
        <v>2.5</v>
      </c>
      <c r="J204" s="44">
        <v>10313</v>
      </c>
      <c r="K204" s="21">
        <v>429.9</v>
      </c>
      <c r="L204" s="21">
        <v>336.3</v>
      </c>
      <c r="M204" s="21">
        <v>533.5</v>
      </c>
      <c r="N204" s="21">
        <v>4.2</v>
      </c>
      <c r="O204" s="21">
        <v>3.3</v>
      </c>
      <c r="P204" s="22">
        <v>5.2</v>
      </c>
      <c r="Q204" s="35">
        <v>11437</v>
      </c>
      <c r="R204" s="21">
        <v>634.6</v>
      </c>
      <c r="S204" s="21">
        <v>500.1</v>
      </c>
      <c r="T204" s="21">
        <v>786.2</v>
      </c>
      <c r="U204" s="21">
        <v>5.5</v>
      </c>
      <c r="V204" s="21">
        <v>4.4000000000000004</v>
      </c>
      <c r="W204" s="22">
        <v>6.9</v>
      </c>
    </row>
    <row r="205" spans="1:23">
      <c r="A205" s="6" t="s">
        <v>792</v>
      </c>
      <c r="B205" s="55" t="s">
        <v>793</v>
      </c>
      <c r="C205" s="44">
        <v>22867</v>
      </c>
      <c r="D205" s="21">
        <v>404.8</v>
      </c>
      <c r="E205" s="21">
        <v>292.39999999999998</v>
      </c>
      <c r="F205" s="21">
        <v>518.6</v>
      </c>
      <c r="G205" s="21">
        <v>1.8</v>
      </c>
      <c r="H205" s="21">
        <v>1.3</v>
      </c>
      <c r="I205" s="22">
        <v>2.2999999999999998</v>
      </c>
      <c r="J205" s="44">
        <v>7553</v>
      </c>
      <c r="K205" s="21">
        <v>289.7</v>
      </c>
      <c r="L205" s="21">
        <v>225</v>
      </c>
      <c r="M205" s="21">
        <v>364</v>
      </c>
      <c r="N205" s="21">
        <v>3.8</v>
      </c>
      <c r="O205" s="21">
        <v>3</v>
      </c>
      <c r="P205" s="22">
        <v>4.8</v>
      </c>
      <c r="Q205" s="35">
        <v>8258</v>
      </c>
      <c r="R205" s="21">
        <v>423.8</v>
      </c>
      <c r="S205" s="21">
        <v>326.10000000000002</v>
      </c>
      <c r="T205" s="21">
        <v>532.1</v>
      </c>
      <c r="U205" s="21">
        <v>5.0999999999999996</v>
      </c>
      <c r="V205" s="21">
        <v>3.9</v>
      </c>
      <c r="W205" s="22">
        <v>6.4</v>
      </c>
    </row>
    <row r="206" spans="1:23">
      <c r="A206" s="6" t="s">
        <v>794</v>
      </c>
      <c r="B206" s="55" t="s">
        <v>795</v>
      </c>
      <c r="C206" s="44">
        <v>33660</v>
      </c>
      <c r="D206" s="21">
        <v>439.7</v>
      </c>
      <c r="E206" s="21">
        <v>297.39999999999998</v>
      </c>
      <c r="F206" s="21">
        <v>598.9</v>
      </c>
      <c r="G206" s="21">
        <v>1.3</v>
      </c>
      <c r="H206" s="21">
        <v>0.9</v>
      </c>
      <c r="I206" s="22">
        <v>1.8</v>
      </c>
      <c r="J206" s="44">
        <v>13337</v>
      </c>
      <c r="K206" s="21">
        <v>382.3</v>
      </c>
      <c r="L206" s="21">
        <v>280.5</v>
      </c>
      <c r="M206" s="21">
        <v>510.8</v>
      </c>
      <c r="N206" s="21">
        <v>2.9</v>
      </c>
      <c r="O206" s="21">
        <v>2.1</v>
      </c>
      <c r="P206" s="22">
        <v>3.8</v>
      </c>
      <c r="Q206" s="35">
        <v>14534</v>
      </c>
      <c r="R206" s="21">
        <v>577.79999999999995</v>
      </c>
      <c r="S206" s="21">
        <v>412.2</v>
      </c>
      <c r="T206" s="21">
        <v>766.7</v>
      </c>
      <c r="U206" s="21">
        <v>4</v>
      </c>
      <c r="V206" s="21">
        <v>2.8</v>
      </c>
      <c r="W206" s="22">
        <v>5.3</v>
      </c>
    </row>
    <row r="207" spans="1:23">
      <c r="A207" s="6" t="s">
        <v>666</v>
      </c>
      <c r="B207" s="55" t="s">
        <v>667</v>
      </c>
      <c r="C207" s="44">
        <v>25589</v>
      </c>
      <c r="D207" s="21">
        <v>537.29999999999995</v>
      </c>
      <c r="E207" s="21">
        <v>391.5</v>
      </c>
      <c r="F207" s="21">
        <v>694.9</v>
      </c>
      <c r="G207" s="21">
        <v>2.1</v>
      </c>
      <c r="H207" s="21">
        <v>1.5</v>
      </c>
      <c r="I207" s="22">
        <v>2.7</v>
      </c>
      <c r="J207" s="44">
        <v>8003</v>
      </c>
      <c r="K207" s="21">
        <v>363.7</v>
      </c>
      <c r="L207" s="21">
        <v>284.2</v>
      </c>
      <c r="M207" s="21">
        <v>452.1</v>
      </c>
      <c r="N207" s="21">
        <v>4.5</v>
      </c>
      <c r="O207" s="21">
        <v>3.6</v>
      </c>
      <c r="P207" s="22">
        <v>5.6</v>
      </c>
      <c r="Q207" s="35">
        <v>8121</v>
      </c>
      <c r="R207" s="21">
        <v>469.9</v>
      </c>
      <c r="S207" s="21">
        <v>372</v>
      </c>
      <c r="T207" s="21">
        <v>574.9</v>
      </c>
      <c r="U207" s="21">
        <v>5.8</v>
      </c>
      <c r="V207" s="21">
        <v>4.5999999999999996</v>
      </c>
      <c r="W207" s="22">
        <v>7.1</v>
      </c>
    </row>
    <row r="208" spans="1:23">
      <c r="A208" s="6" t="s">
        <v>668</v>
      </c>
      <c r="B208" s="55" t="s">
        <v>669</v>
      </c>
      <c r="C208" s="44">
        <v>11046</v>
      </c>
      <c r="D208" s="21">
        <v>165.8</v>
      </c>
      <c r="E208" s="21">
        <v>115.2</v>
      </c>
      <c r="F208" s="21">
        <v>218.7</v>
      </c>
      <c r="G208" s="21">
        <v>1.5</v>
      </c>
      <c r="H208" s="21">
        <v>1</v>
      </c>
      <c r="I208" s="22">
        <v>2</v>
      </c>
      <c r="J208" s="44">
        <v>5097</v>
      </c>
      <c r="K208" s="21">
        <v>161.9</v>
      </c>
      <c r="L208" s="21">
        <v>124</v>
      </c>
      <c r="M208" s="21">
        <v>208.3</v>
      </c>
      <c r="N208" s="21">
        <v>3.2</v>
      </c>
      <c r="O208" s="21">
        <v>2.4</v>
      </c>
      <c r="P208" s="22">
        <v>4.0999999999999996</v>
      </c>
      <c r="Q208" s="35">
        <v>5852</v>
      </c>
      <c r="R208" s="21">
        <v>250.7</v>
      </c>
      <c r="S208" s="21">
        <v>186.4</v>
      </c>
      <c r="T208" s="21">
        <v>321.7</v>
      </c>
      <c r="U208" s="21">
        <v>4.3</v>
      </c>
      <c r="V208" s="21">
        <v>3.2</v>
      </c>
      <c r="W208" s="22">
        <v>5.5</v>
      </c>
    </row>
    <row r="209" spans="1:23">
      <c r="A209" s="6" t="s">
        <v>446</v>
      </c>
      <c r="B209" s="55" t="s">
        <v>447</v>
      </c>
      <c r="C209" s="44">
        <v>57767</v>
      </c>
      <c r="D209" s="21">
        <v>1890.2</v>
      </c>
      <c r="E209" s="21">
        <v>1359.5</v>
      </c>
      <c r="F209" s="21">
        <v>2468.4</v>
      </c>
      <c r="G209" s="21">
        <v>3.3</v>
      </c>
      <c r="H209" s="21">
        <v>2.4</v>
      </c>
      <c r="I209" s="22">
        <v>4.3</v>
      </c>
      <c r="J209" s="44">
        <v>19240</v>
      </c>
      <c r="K209" s="21">
        <v>1317</v>
      </c>
      <c r="L209" s="21">
        <v>1023.3</v>
      </c>
      <c r="M209" s="21">
        <v>1651.6</v>
      </c>
      <c r="N209" s="21">
        <v>6.8</v>
      </c>
      <c r="O209" s="21">
        <v>5.3</v>
      </c>
      <c r="P209" s="22">
        <v>8.6</v>
      </c>
      <c r="Q209" s="35">
        <v>17704</v>
      </c>
      <c r="R209" s="21">
        <v>1592.7</v>
      </c>
      <c r="S209" s="21">
        <v>1224.5999999999999</v>
      </c>
      <c r="T209" s="21">
        <v>1989.8</v>
      </c>
      <c r="U209" s="21">
        <v>9</v>
      </c>
      <c r="V209" s="21">
        <v>6.9</v>
      </c>
      <c r="W209" s="22">
        <v>11.2</v>
      </c>
    </row>
    <row r="210" spans="1:23">
      <c r="A210" s="6" t="s">
        <v>314</v>
      </c>
      <c r="B210" s="55" t="s">
        <v>315</v>
      </c>
      <c r="C210" s="44">
        <v>83546</v>
      </c>
      <c r="D210" s="21">
        <v>3301.4</v>
      </c>
      <c r="E210" s="21">
        <v>2352.6999999999998</v>
      </c>
      <c r="F210" s="21">
        <v>4343.1000000000004</v>
      </c>
      <c r="G210" s="21">
        <v>4</v>
      </c>
      <c r="H210" s="21">
        <v>2.8</v>
      </c>
      <c r="I210" s="22">
        <v>5.2</v>
      </c>
      <c r="J210" s="44">
        <v>26940</v>
      </c>
      <c r="K210" s="21">
        <v>2210.8000000000002</v>
      </c>
      <c r="L210" s="21">
        <v>1695.1</v>
      </c>
      <c r="M210" s="21">
        <v>2800.2</v>
      </c>
      <c r="N210" s="21">
        <v>8.1999999999999993</v>
      </c>
      <c r="O210" s="21">
        <v>6.3</v>
      </c>
      <c r="P210" s="22">
        <v>10.4</v>
      </c>
      <c r="Q210" s="35">
        <v>24301</v>
      </c>
      <c r="R210" s="21">
        <v>2600.8000000000002</v>
      </c>
      <c r="S210" s="21">
        <v>1964.3</v>
      </c>
      <c r="T210" s="21">
        <v>3278.4</v>
      </c>
      <c r="U210" s="21">
        <v>10.7</v>
      </c>
      <c r="V210" s="21">
        <v>8.1</v>
      </c>
      <c r="W210" s="22">
        <v>13.5</v>
      </c>
    </row>
    <row r="211" spans="1:23">
      <c r="A211" s="6" t="s">
        <v>448</v>
      </c>
      <c r="B211" s="55" t="s">
        <v>449</v>
      </c>
      <c r="C211" s="44">
        <v>75904</v>
      </c>
      <c r="D211" s="21">
        <v>2020.5</v>
      </c>
      <c r="E211" s="21">
        <v>1474.8</v>
      </c>
      <c r="F211" s="21">
        <v>2601.8000000000002</v>
      </c>
      <c r="G211" s="21">
        <v>2.7</v>
      </c>
      <c r="H211" s="21">
        <v>1.9</v>
      </c>
      <c r="I211" s="22">
        <v>3.4</v>
      </c>
      <c r="J211" s="44">
        <v>33690</v>
      </c>
      <c r="K211" s="21">
        <v>1866.9</v>
      </c>
      <c r="L211" s="21">
        <v>1484</v>
      </c>
      <c r="M211" s="21">
        <v>2315.1999999999998</v>
      </c>
      <c r="N211" s="21">
        <v>5.5</v>
      </c>
      <c r="O211" s="21">
        <v>4.4000000000000004</v>
      </c>
      <c r="P211" s="22">
        <v>6.9</v>
      </c>
      <c r="Q211" s="35">
        <v>34173</v>
      </c>
      <c r="R211" s="21">
        <v>2501.3000000000002</v>
      </c>
      <c r="S211" s="21">
        <v>1973.1</v>
      </c>
      <c r="T211" s="21">
        <v>3094.2</v>
      </c>
      <c r="U211" s="21">
        <v>7.3</v>
      </c>
      <c r="V211" s="21">
        <v>5.8</v>
      </c>
      <c r="W211" s="22">
        <v>9.1</v>
      </c>
    </row>
    <row r="212" spans="1:23">
      <c r="A212" s="6" t="s">
        <v>684</v>
      </c>
      <c r="B212" s="55" t="s">
        <v>685</v>
      </c>
      <c r="C212" s="44">
        <v>33125</v>
      </c>
      <c r="D212" s="21">
        <v>574.79999999999995</v>
      </c>
      <c r="E212" s="21">
        <v>413</v>
      </c>
      <c r="F212" s="21">
        <v>738.6</v>
      </c>
      <c r="G212" s="21">
        <v>1.7</v>
      </c>
      <c r="H212" s="21">
        <v>1.2</v>
      </c>
      <c r="I212" s="22">
        <v>2.2000000000000002</v>
      </c>
      <c r="J212" s="44">
        <v>12668</v>
      </c>
      <c r="K212" s="21">
        <v>473.8</v>
      </c>
      <c r="L212" s="21">
        <v>373.3</v>
      </c>
      <c r="M212" s="21">
        <v>591.5</v>
      </c>
      <c r="N212" s="21">
        <v>3.7</v>
      </c>
      <c r="O212" s="21">
        <v>2.9</v>
      </c>
      <c r="P212" s="22">
        <v>4.7</v>
      </c>
      <c r="Q212" s="35">
        <v>14524</v>
      </c>
      <c r="R212" s="21">
        <v>722.6</v>
      </c>
      <c r="S212" s="21">
        <v>557</v>
      </c>
      <c r="T212" s="21">
        <v>900.8</v>
      </c>
      <c r="U212" s="21">
        <v>5</v>
      </c>
      <c r="V212" s="21">
        <v>3.8</v>
      </c>
      <c r="W212" s="22">
        <v>6.2</v>
      </c>
    </row>
    <row r="213" spans="1:23">
      <c r="A213" s="6" t="s">
        <v>562</v>
      </c>
      <c r="B213" s="55" t="s">
        <v>563</v>
      </c>
      <c r="C213" s="44">
        <v>130872</v>
      </c>
      <c r="D213" s="21">
        <v>3394.7</v>
      </c>
      <c r="E213" s="21">
        <v>2458.1999999999998</v>
      </c>
      <c r="F213" s="21">
        <v>4396.3999999999996</v>
      </c>
      <c r="G213" s="21">
        <v>2.6</v>
      </c>
      <c r="H213" s="21">
        <v>1.9</v>
      </c>
      <c r="I213" s="22">
        <v>3.4</v>
      </c>
      <c r="J213" s="44">
        <v>48542</v>
      </c>
      <c r="K213" s="21">
        <v>2608.6999999999998</v>
      </c>
      <c r="L213" s="21">
        <v>2063.4</v>
      </c>
      <c r="M213" s="21">
        <v>3249.2</v>
      </c>
      <c r="N213" s="21">
        <v>5.4</v>
      </c>
      <c r="O213" s="21">
        <v>4.3</v>
      </c>
      <c r="P213" s="22">
        <v>6.7</v>
      </c>
      <c r="Q213" s="35">
        <v>49219</v>
      </c>
      <c r="R213" s="21">
        <v>3578.6</v>
      </c>
      <c r="S213" s="21">
        <v>2805.2</v>
      </c>
      <c r="T213" s="21">
        <v>4467.2</v>
      </c>
      <c r="U213" s="21">
        <v>7.3</v>
      </c>
      <c r="V213" s="21">
        <v>5.7</v>
      </c>
      <c r="W213" s="22">
        <v>9.1</v>
      </c>
    </row>
    <row r="214" spans="1:23">
      <c r="A214" s="6" t="s">
        <v>624</v>
      </c>
      <c r="B214" s="55" t="s">
        <v>625</v>
      </c>
      <c r="C214" s="44">
        <v>91612</v>
      </c>
      <c r="D214" s="21">
        <v>2025.5</v>
      </c>
      <c r="E214" s="21">
        <v>1487.6</v>
      </c>
      <c r="F214" s="21">
        <v>2601.8000000000002</v>
      </c>
      <c r="G214" s="21">
        <v>2.2000000000000002</v>
      </c>
      <c r="H214" s="21">
        <v>1.6</v>
      </c>
      <c r="I214" s="22">
        <v>2.8</v>
      </c>
      <c r="J214" s="44">
        <v>42433</v>
      </c>
      <c r="K214" s="21">
        <v>1952.2</v>
      </c>
      <c r="L214" s="21">
        <v>1508.9</v>
      </c>
      <c r="M214" s="21">
        <v>2447.1999999999998</v>
      </c>
      <c r="N214" s="21">
        <v>4.5999999999999996</v>
      </c>
      <c r="O214" s="21">
        <v>3.6</v>
      </c>
      <c r="P214" s="22">
        <v>5.8</v>
      </c>
      <c r="Q214" s="35">
        <v>45363</v>
      </c>
      <c r="R214" s="21">
        <v>2781.7</v>
      </c>
      <c r="S214" s="21">
        <v>2189.4</v>
      </c>
      <c r="T214" s="21">
        <v>3447.4</v>
      </c>
      <c r="U214" s="21">
        <v>6.1</v>
      </c>
      <c r="V214" s="21">
        <v>4.8</v>
      </c>
      <c r="W214" s="22">
        <v>7.6</v>
      </c>
    </row>
    <row r="215" spans="1:23">
      <c r="A215" s="6" t="s">
        <v>828</v>
      </c>
      <c r="B215" s="55" t="s">
        <v>829</v>
      </c>
      <c r="C215" s="44">
        <v>37506</v>
      </c>
      <c r="D215" s="21">
        <v>1069.3</v>
      </c>
      <c r="E215" s="21">
        <v>788.9</v>
      </c>
      <c r="F215" s="21">
        <v>1406.6</v>
      </c>
      <c r="G215" s="21">
        <v>2.9</v>
      </c>
      <c r="H215" s="21">
        <v>2.1</v>
      </c>
      <c r="I215" s="22">
        <v>3.8</v>
      </c>
      <c r="J215" s="44">
        <v>9643</v>
      </c>
      <c r="K215" s="21">
        <v>588.9</v>
      </c>
      <c r="L215" s="21">
        <v>437.1</v>
      </c>
      <c r="M215" s="21">
        <v>772.5</v>
      </c>
      <c r="N215" s="21">
        <v>6.1</v>
      </c>
      <c r="O215" s="21">
        <v>4.5</v>
      </c>
      <c r="P215" s="22">
        <v>8</v>
      </c>
      <c r="Q215" s="35">
        <v>6705</v>
      </c>
      <c r="R215" s="21">
        <v>541.79999999999995</v>
      </c>
      <c r="S215" s="21">
        <v>416.2</v>
      </c>
      <c r="T215" s="21">
        <v>683.7</v>
      </c>
      <c r="U215" s="21">
        <v>8.1</v>
      </c>
      <c r="V215" s="21">
        <v>6.2</v>
      </c>
      <c r="W215" s="22">
        <v>10.199999999999999</v>
      </c>
    </row>
    <row r="216" spans="1:23">
      <c r="A216" s="6" t="s">
        <v>618</v>
      </c>
      <c r="B216" s="55" t="s">
        <v>619</v>
      </c>
      <c r="C216" s="44">
        <v>56821</v>
      </c>
      <c r="D216" s="21">
        <v>1140.2</v>
      </c>
      <c r="E216" s="21">
        <v>826.6</v>
      </c>
      <c r="F216" s="21">
        <v>1467.2</v>
      </c>
      <c r="G216" s="21">
        <v>2</v>
      </c>
      <c r="H216" s="21">
        <v>1.5</v>
      </c>
      <c r="I216" s="22">
        <v>2.6</v>
      </c>
      <c r="J216" s="44">
        <v>21817</v>
      </c>
      <c r="K216" s="21">
        <v>931.6</v>
      </c>
      <c r="L216" s="21">
        <v>736.2</v>
      </c>
      <c r="M216" s="21">
        <v>1161.7</v>
      </c>
      <c r="N216" s="21">
        <v>4.3</v>
      </c>
      <c r="O216" s="21">
        <v>3.4</v>
      </c>
      <c r="P216" s="22">
        <v>5.3</v>
      </c>
      <c r="Q216" s="35">
        <v>25208</v>
      </c>
      <c r="R216" s="21">
        <v>1444.6</v>
      </c>
      <c r="S216" s="21">
        <v>1140.8</v>
      </c>
      <c r="T216" s="21">
        <v>1794.5</v>
      </c>
      <c r="U216" s="21">
        <v>5.7</v>
      </c>
      <c r="V216" s="21">
        <v>4.5</v>
      </c>
      <c r="W216" s="22">
        <v>7.1</v>
      </c>
    </row>
    <row r="217" spans="1:23">
      <c r="A217" s="6" t="s">
        <v>450</v>
      </c>
      <c r="B217" s="55" t="s">
        <v>451</v>
      </c>
      <c r="C217" s="44">
        <v>156615</v>
      </c>
      <c r="D217" s="21">
        <v>3658.7</v>
      </c>
      <c r="E217" s="21">
        <v>2704.7</v>
      </c>
      <c r="F217" s="21">
        <v>4672.7</v>
      </c>
      <c r="G217" s="21">
        <v>2.2999999999999998</v>
      </c>
      <c r="H217" s="21">
        <v>1.7</v>
      </c>
      <c r="I217" s="22">
        <v>3</v>
      </c>
      <c r="J217" s="44">
        <v>72977</v>
      </c>
      <c r="K217" s="21">
        <v>3560.2</v>
      </c>
      <c r="L217" s="21">
        <v>2819.8</v>
      </c>
      <c r="M217" s="21">
        <v>4408.3999999999996</v>
      </c>
      <c r="N217" s="21">
        <v>4.9000000000000004</v>
      </c>
      <c r="O217" s="21">
        <v>3.9</v>
      </c>
      <c r="P217" s="22">
        <v>6</v>
      </c>
      <c r="Q217" s="35">
        <v>76603</v>
      </c>
      <c r="R217" s="21">
        <v>4974.7</v>
      </c>
      <c r="S217" s="21">
        <v>3980.8</v>
      </c>
      <c r="T217" s="21">
        <v>6108.3</v>
      </c>
      <c r="U217" s="21">
        <v>6.5</v>
      </c>
      <c r="V217" s="21">
        <v>5.2</v>
      </c>
      <c r="W217" s="22">
        <v>8</v>
      </c>
    </row>
    <row r="218" spans="1:23">
      <c r="A218" s="6" t="s">
        <v>812</v>
      </c>
      <c r="B218" s="55" t="s">
        <v>813</v>
      </c>
      <c r="C218" s="44">
        <v>46045</v>
      </c>
      <c r="D218" s="21">
        <v>608.6</v>
      </c>
      <c r="E218" s="21">
        <v>417.5</v>
      </c>
      <c r="F218" s="21">
        <v>810.8</v>
      </c>
      <c r="G218" s="21">
        <v>1.3</v>
      </c>
      <c r="H218" s="21">
        <v>0.9</v>
      </c>
      <c r="I218" s="22">
        <v>1.8</v>
      </c>
      <c r="J218" s="44">
        <v>16325</v>
      </c>
      <c r="K218" s="21">
        <v>476</v>
      </c>
      <c r="L218" s="21">
        <v>359.6</v>
      </c>
      <c r="M218" s="21">
        <v>620.20000000000005</v>
      </c>
      <c r="N218" s="21">
        <v>2.9</v>
      </c>
      <c r="O218" s="21">
        <v>2.2000000000000002</v>
      </c>
      <c r="P218" s="22">
        <v>3.8</v>
      </c>
      <c r="Q218" s="35">
        <v>17874</v>
      </c>
      <c r="R218" s="21">
        <v>705.8</v>
      </c>
      <c r="S218" s="21">
        <v>520.9</v>
      </c>
      <c r="T218" s="21">
        <v>915.7</v>
      </c>
      <c r="U218" s="21">
        <v>3.9</v>
      </c>
      <c r="V218" s="21">
        <v>2.9</v>
      </c>
      <c r="W218" s="22">
        <v>5.0999999999999996</v>
      </c>
    </row>
    <row r="219" spans="1:23">
      <c r="A219" s="6" t="s">
        <v>642</v>
      </c>
      <c r="B219" s="55" t="s">
        <v>643</v>
      </c>
      <c r="C219" s="44">
        <v>31424</v>
      </c>
      <c r="D219" s="21">
        <v>640.4</v>
      </c>
      <c r="E219" s="21">
        <v>466.3</v>
      </c>
      <c r="F219" s="21">
        <v>815.8</v>
      </c>
      <c r="G219" s="21">
        <v>2</v>
      </c>
      <c r="H219" s="21">
        <v>1.5</v>
      </c>
      <c r="I219" s="22">
        <v>2.6</v>
      </c>
      <c r="J219" s="44">
        <v>11452</v>
      </c>
      <c r="K219" s="21">
        <v>495.9</v>
      </c>
      <c r="L219" s="21">
        <v>391.3</v>
      </c>
      <c r="M219" s="21">
        <v>614.70000000000005</v>
      </c>
      <c r="N219" s="21">
        <v>4.3</v>
      </c>
      <c r="O219" s="21">
        <v>3.4</v>
      </c>
      <c r="P219" s="22">
        <v>5.4</v>
      </c>
      <c r="Q219" s="35">
        <v>10587</v>
      </c>
      <c r="R219" s="21">
        <v>605.1</v>
      </c>
      <c r="S219" s="21">
        <v>470.6</v>
      </c>
      <c r="T219" s="21">
        <v>751.1</v>
      </c>
      <c r="U219" s="21">
        <v>5.7</v>
      </c>
      <c r="V219" s="21">
        <v>4.4000000000000004</v>
      </c>
      <c r="W219" s="22">
        <v>7.1</v>
      </c>
    </row>
    <row r="220" spans="1:23">
      <c r="A220" s="6" t="s">
        <v>742</v>
      </c>
      <c r="B220" s="55" t="s">
        <v>743</v>
      </c>
      <c r="C220" s="44">
        <v>74440</v>
      </c>
      <c r="D220" s="21">
        <v>1316.9</v>
      </c>
      <c r="E220" s="21">
        <v>946.1</v>
      </c>
      <c r="F220" s="21">
        <v>1691.4</v>
      </c>
      <c r="G220" s="21">
        <v>1.8</v>
      </c>
      <c r="H220" s="21">
        <v>1.3</v>
      </c>
      <c r="I220" s="22">
        <v>2.2999999999999998</v>
      </c>
      <c r="J220" s="44">
        <v>27194</v>
      </c>
      <c r="K220" s="21">
        <v>1030.2</v>
      </c>
      <c r="L220" s="21">
        <v>794.9</v>
      </c>
      <c r="M220" s="21">
        <v>1301.7</v>
      </c>
      <c r="N220" s="21">
        <v>3.8</v>
      </c>
      <c r="O220" s="21">
        <v>2.9</v>
      </c>
      <c r="P220" s="22">
        <v>4.8</v>
      </c>
      <c r="Q220" s="35">
        <v>29908</v>
      </c>
      <c r="R220" s="21">
        <v>1507.4</v>
      </c>
      <c r="S220" s="21">
        <v>1163.9000000000001</v>
      </c>
      <c r="T220" s="21">
        <v>1898.7</v>
      </c>
      <c r="U220" s="21">
        <v>5</v>
      </c>
      <c r="V220" s="21">
        <v>3.9</v>
      </c>
      <c r="W220" s="22">
        <v>6.3</v>
      </c>
    </row>
    <row r="221" spans="1:23">
      <c r="A221" s="6" t="s">
        <v>516</v>
      </c>
      <c r="B221" s="55" t="s">
        <v>517</v>
      </c>
      <c r="C221" s="44">
        <v>25971</v>
      </c>
      <c r="D221" s="21">
        <v>499.4</v>
      </c>
      <c r="E221" s="21">
        <v>360.1</v>
      </c>
      <c r="F221" s="21">
        <v>651.20000000000005</v>
      </c>
      <c r="G221" s="21">
        <v>1.9</v>
      </c>
      <c r="H221" s="21">
        <v>1.4</v>
      </c>
      <c r="I221" s="22">
        <v>2.5</v>
      </c>
      <c r="J221" s="44">
        <v>13141</v>
      </c>
      <c r="K221" s="21">
        <v>528.70000000000005</v>
      </c>
      <c r="L221" s="21">
        <v>409.6</v>
      </c>
      <c r="M221" s="21">
        <v>665.4</v>
      </c>
      <c r="N221" s="21">
        <v>4</v>
      </c>
      <c r="O221" s="21">
        <v>3.1</v>
      </c>
      <c r="P221" s="22">
        <v>5.0999999999999996</v>
      </c>
      <c r="Q221" s="35">
        <v>13419</v>
      </c>
      <c r="R221" s="21">
        <v>721.9</v>
      </c>
      <c r="S221" s="21">
        <v>554.20000000000005</v>
      </c>
      <c r="T221" s="21">
        <v>905.5</v>
      </c>
      <c r="U221" s="21">
        <v>5.4</v>
      </c>
      <c r="V221" s="21">
        <v>4.0999999999999996</v>
      </c>
      <c r="W221" s="22">
        <v>6.7</v>
      </c>
    </row>
    <row r="222" spans="1:23">
      <c r="A222" s="6" t="s">
        <v>354</v>
      </c>
      <c r="B222" s="55" t="s">
        <v>355</v>
      </c>
      <c r="C222" s="44">
        <v>26929</v>
      </c>
      <c r="D222" s="21">
        <v>739.3</v>
      </c>
      <c r="E222" s="21">
        <v>545.29999999999995</v>
      </c>
      <c r="F222" s="21">
        <v>946.3</v>
      </c>
      <c r="G222" s="21">
        <v>2.7</v>
      </c>
      <c r="H222" s="21">
        <v>2</v>
      </c>
      <c r="I222" s="22">
        <v>3.5</v>
      </c>
      <c r="J222" s="44">
        <v>11550</v>
      </c>
      <c r="K222" s="21">
        <v>656.4</v>
      </c>
      <c r="L222" s="21">
        <v>504.2</v>
      </c>
      <c r="M222" s="21">
        <v>829.2</v>
      </c>
      <c r="N222" s="21">
        <v>5.7</v>
      </c>
      <c r="O222" s="21">
        <v>4.4000000000000004</v>
      </c>
      <c r="P222" s="22">
        <v>7.2</v>
      </c>
      <c r="Q222" s="35">
        <v>12479</v>
      </c>
      <c r="R222" s="21">
        <v>920</v>
      </c>
      <c r="S222" s="21">
        <v>720.4</v>
      </c>
      <c r="T222" s="21">
        <v>1147.5999999999999</v>
      </c>
      <c r="U222" s="21">
        <v>7.4</v>
      </c>
      <c r="V222" s="21">
        <v>5.8</v>
      </c>
      <c r="W222" s="22">
        <v>9.1999999999999993</v>
      </c>
    </row>
    <row r="223" spans="1:23">
      <c r="A223" s="6" t="s">
        <v>644</v>
      </c>
      <c r="B223" s="55" t="s">
        <v>645</v>
      </c>
      <c r="C223" s="44">
        <v>40495</v>
      </c>
      <c r="D223" s="21">
        <v>764.1</v>
      </c>
      <c r="E223" s="21">
        <v>552.4</v>
      </c>
      <c r="F223" s="21">
        <v>975.7</v>
      </c>
      <c r="G223" s="21">
        <v>1.9</v>
      </c>
      <c r="H223" s="21">
        <v>1.4</v>
      </c>
      <c r="I223" s="22">
        <v>2.4</v>
      </c>
      <c r="J223" s="44">
        <v>17261</v>
      </c>
      <c r="K223" s="21">
        <v>690.4</v>
      </c>
      <c r="L223" s="21">
        <v>541.1</v>
      </c>
      <c r="M223" s="21">
        <v>861.5</v>
      </c>
      <c r="N223" s="21">
        <v>4</v>
      </c>
      <c r="O223" s="21">
        <v>3.1</v>
      </c>
      <c r="P223" s="22">
        <v>5</v>
      </c>
      <c r="Q223" s="35">
        <v>17844</v>
      </c>
      <c r="R223" s="21">
        <v>941.8</v>
      </c>
      <c r="S223" s="21">
        <v>729.8</v>
      </c>
      <c r="T223" s="21">
        <v>1176.9000000000001</v>
      </c>
      <c r="U223" s="21">
        <v>5.3</v>
      </c>
      <c r="V223" s="21">
        <v>4.0999999999999996</v>
      </c>
      <c r="W223" s="22">
        <v>6.6</v>
      </c>
    </row>
    <row r="224" spans="1:23">
      <c r="A224" s="6" t="s">
        <v>574</v>
      </c>
      <c r="B224" s="55" t="s">
        <v>575</v>
      </c>
      <c r="C224" s="44">
        <v>39720</v>
      </c>
      <c r="D224" s="21">
        <v>807.4</v>
      </c>
      <c r="E224" s="21">
        <v>589.29999999999995</v>
      </c>
      <c r="F224" s="21">
        <v>1036.2</v>
      </c>
      <c r="G224" s="21">
        <v>2</v>
      </c>
      <c r="H224" s="21">
        <v>1.5</v>
      </c>
      <c r="I224" s="22">
        <v>2.6</v>
      </c>
      <c r="J224" s="44">
        <v>17459</v>
      </c>
      <c r="K224" s="21">
        <v>750.8</v>
      </c>
      <c r="L224" s="21">
        <v>589</v>
      </c>
      <c r="M224" s="21">
        <v>928.9</v>
      </c>
      <c r="N224" s="21">
        <v>4.3</v>
      </c>
      <c r="O224" s="21">
        <v>3.4</v>
      </c>
      <c r="P224" s="22">
        <v>5.3</v>
      </c>
      <c r="Q224" s="35">
        <v>19313</v>
      </c>
      <c r="R224" s="21">
        <v>1097.3</v>
      </c>
      <c r="S224" s="21">
        <v>856.8</v>
      </c>
      <c r="T224" s="21">
        <v>1369.2</v>
      </c>
      <c r="U224" s="21">
        <v>5.7</v>
      </c>
      <c r="V224" s="21">
        <v>4.4000000000000004</v>
      </c>
      <c r="W224" s="22">
        <v>7.1</v>
      </c>
    </row>
    <row r="225" spans="1:23">
      <c r="A225" s="6" t="s">
        <v>800</v>
      </c>
      <c r="B225" s="55" t="s">
        <v>801</v>
      </c>
      <c r="C225" s="44">
        <v>42613</v>
      </c>
      <c r="D225" s="21">
        <v>569.5</v>
      </c>
      <c r="E225" s="21">
        <v>389.5</v>
      </c>
      <c r="F225" s="21">
        <v>760.4</v>
      </c>
      <c r="G225" s="21">
        <v>1.3</v>
      </c>
      <c r="H225" s="21">
        <v>0.9</v>
      </c>
      <c r="I225" s="22">
        <v>1.8</v>
      </c>
      <c r="J225" s="44">
        <v>15559</v>
      </c>
      <c r="K225" s="21">
        <v>451.5</v>
      </c>
      <c r="L225" s="21">
        <v>336.7</v>
      </c>
      <c r="M225" s="21">
        <v>596</v>
      </c>
      <c r="N225" s="21">
        <v>2.9</v>
      </c>
      <c r="O225" s="21">
        <v>2.2000000000000002</v>
      </c>
      <c r="P225" s="22">
        <v>3.8</v>
      </c>
      <c r="Q225" s="35">
        <v>17465</v>
      </c>
      <c r="R225" s="21">
        <v>685.2</v>
      </c>
      <c r="S225" s="21">
        <v>498.7</v>
      </c>
      <c r="T225" s="21">
        <v>894.3</v>
      </c>
      <c r="U225" s="21">
        <v>3.9</v>
      </c>
      <c r="V225" s="21">
        <v>2.9</v>
      </c>
      <c r="W225" s="22">
        <v>5.0999999999999996</v>
      </c>
    </row>
    <row r="226" spans="1:23">
      <c r="A226" s="6" t="s">
        <v>694</v>
      </c>
      <c r="B226" s="55" t="s">
        <v>695</v>
      </c>
      <c r="C226" s="44">
        <v>31300</v>
      </c>
      <c r="D226" s="21">
        <v>627.9</v>
      </c>
      <c r="E226" s="21">
        <v>458.6</v>
      </c>
      <c r="F226" s="21">
        <v>803</v>
      </c>
      <c r="G226" s="21">
        <v>2</v>
      </c>
      <c r="H226" s="21">
        <v>1.5</v>
      </c>
      <c r="I226" s="22">
        <v>2.6</v>
      </c>
      <c r="J226" s="44">
        <v>12766</v>
      </c>
      <c r="K226" s="21">
        <v>547.79999999999995</v>
      </c>
      <c r="L226" s="21">
        <v>426.3</v>
      </c>
      <c r="M226" s="21">
        <v>680.4</v>
      </c>
      <c r="N226" s="21">
        <v>4.3</v>
      </c>
      <c r="O226" s="21">
        <v>3.3</v>
      </c>
      <c r="P226" s="22">
        <v>5.3</v>
      </c>
      <c r="Q226" s="35">
        <v>12806</v>
      </c>
      <c r="R226" s="21">
        <v>730.2</v>
      </c>
      <c r="S226" s="21">
        <v>572.6</v>
      </c>
      <c r="T226" s="21">
        <v>910</v>
      </c>
      <c r="U226" s="21">
        <v>5.7</v>
      </c>
      <c r="V226" s="21">
        <v>4.5</v>
      </c>
      <c r="W226" s="22">
        <v>7.1</v>
      </c>
    </row>
    <row r="227" spans="1:23">
      <c r="A227" s="6" t="s">
        <v>534</v>
      </c>
      <c r="B227" s="55" t="s">
        <v>535</v>
      </c>
      <c r="C227" s="44">
        <v>31245</v>
      </c>
      <c r="D227" s="21">
        <v>621.29999999999995</v>
      </c>
      <c r="E227" s="21">
        <v>450.1</v>
      </c>
      <c r="F227" s="21">
        <v>795.2</v>
      </c>
      <c r="G227" s="21">
        <v>2</v>
      </c>
      <c r="H227" s="21">
        <v>1.4</v>
      </c>
      <c r="I227" s="22">
        <v>2.5</v>
      </c>
      <c r="J227" s="44">
        <v>14105</v>
      </c>
      <c r="K227" s="21">
        <v>594.6</v>
      </c>
      <c r="L227" s="21">
        <v>466.4</v>
      </c>
      <c r="M227" s="21">
        <v>735.8</v>
      </c>
      <c r="N227" s="21">
        <v>4.2</v>
      </c>
      <c r="O227" s="21">
        <v>3.3</v>
      </c>
      <c r="P227" s="22">
        <v>5.2</v>
      </c>
      <c r="Q227" s="35">
        <v>15462</v>
      </c>
      <c r="R227" s="21">
        <v>865.3</v>
      </c>
      <c r="S227" s="21">
        <v>671</v>
      </c>
      <c r="T227" s="21">
        <v>1074.8</v>
      </c>
      <c r="U227" s="21">
        <v>5.6</v>
      </c>
      <c r="V227" s="21">
        <v>4.3</v>
      </c>
      <c r="W227" s="22">
        <v>7</v>
      </c>
    </row>
    <row r="228" spans="1:23">
      <c r="A228" s="6" t="s">
        <v>316</v>
      </c>
      <c r="B228" s="55" t="s">
        <v>317</v>
      </c>
      <c r="C228" s="44">
        <v>39186</v>
      </c>
      <c r="D228" s="21">
        <v>1328.8</v>
      </c>
      <c r="E228" s="21">
        <v>964.9</v>
      </c>
      <c r="F228" s="21">
        <v>1718.3</v>
      </c>
      <c r="G228" s="21">
        <v>3.4</v>
      </c>
      <c r="H228" s="21">
        <v>2.5</v>
      </c>
      <c r="I228" s="22">
        <v>4.4000000000000004</v>
      </c>
      <c r="J228" s="44">
        <v>17449</v>
      </c>
      <c r="K228" s="21">
        <v>1216.4000000000001</v>
      </c>
      <c r="L228" s="21">
        <v>954</v>
      </c>
      <c r="M228" s="21">
        <v>1524.9</v>
      </c>
      <c r="N228" s="21">
        <v>7</v>
      </c>
      <c r="O228" s="21">
        <v>5.5</v>
      </c>
      <c r="P228" s="22">
        <v>8.6999999999999993</v>
      </c>
      <c r="Q228" s="35">
        <v>15090</v>
      </c>
      <c r="R228" s="21">
        <v>1380.9</v>
      </c>
      <c r="S228" s="21">
        <v>1079.7</v>
      </c>
      <c r="T228" s="21">
        <v>1705</v>
      </c>
      <c r="U228" s="21">
        <v>9.1999999999999993</v>
      </c>
      <c r="V228" s="21">
        <v>7.2</v>
      </c>
      <c r="W228" s="22">
        <v>11.3</v>
      </c>
    </row>
    <row r="229" spans="1:23">
      <c r="A229" s="6" t="s">
        <v>506</v>
      </c>
      <c r="B229" s="55" t="s">
        <v>507</v>
      </c>
      <c r="C229" s="44">
        <v>54591</v>
      </c>
      <c r="D229" s="21">
        <v>1648.5</v>
      </c>
      <c r="E229" s="21">
        <v>1211.8</v>
      </c>
      <c r="F229" s="21">
        <v>2124.9</v>
      </c>
      <c r="G229" s="21">
        <v>3</v>
      </c>
      <c r="H229" s="21">
        <v>2.2000000000000002</v>
      </c>
      <c r="I229" s="22">
        <v>3.9</v>
      </c>
      <c r="J229" s="44">
        <v>18749</v>
      </c>
      <c r="K229" s="21">
        <v>1181.5</v>
      </c>
      <c r="L229" s="21">
        <v>927.3</v>
      </c>
      <c r="M229" s="21">
        <v>1481.5</v>
      </c>
      <c r="N229" s="21">
        <v>6.3</v>
      </c>
      <c r="O229" s="21">
        <v>4.9000000000000004</v>
      </c>
      <c r="P229" s="22">
        <v>7.9</v>
      </c>
      <c r="Q229" s="35">
        <v>16806</v>
      </c>
      <c r="R229" s="21">
        <v>1407.5</v>
      </c>
      <c r="S229" s="21">
        <v>1103.2</v>
      </c>
      <c r="T229" s="21">
        <v>1731</v>
      </c>
      <c r="U229" s="21">
        <v>8.4</v>
      </c>
      <c r="V229" s="21">
        <v>6.6</v>
      </c>
      <c r="W229" s="22">
        <v>10.3</v>
      </c>
    </row>
    <row r="230" spans="1:23">
      <c r="A230" s="6" t="s">
        <v>508</v>
      </c>
      <c r="B230" s="55" t="s">
        <v>509</v>
      </c>
      <c r="C230" s="44">
        <v>48038</v>
      </c>
      <c r="D230" s="21">
        <v>1229.4000000000001</v>
      </c>
      <c r="E230" s="21">
        <v>902.4</v>
      </c>
      <c r="F230" s="21">
        <v>1580</v>
      </c>
      <c r="G230" s="21">
        <v>2.6</v>
      </c>
      <c r="H230" s="21">
        <v>1.9</v>
      </c>
      <c r="I230" s="22">
        <v>3.3</v>
      </c>
      <c r="J230" s="44">
        <v>17307</v>
      </c>
      <c r="K230" s="21">
        <v>933.7</v>
      </c>
      <c r="L230" s="21">
        <v>744.9</v>
      </c>
      <c r="M230" s="21">
        <v>1150</v>
      </c>
      <c r="N230" s="21">
        <v>5.4</v>
      </c>
      <c r="O230" s="21">
        <v>4.3</v>
      </c>
      <c r="P230" s="22">
        <v>6.6</v>
      </c>
      <c r="Q230" s="35">
        <v>18502</v>
      </c>
      <c r="R230" s="21">
        <v>1314.1</v>
      </c>
      <c r="S230" s="21">
        <v>1048.4000000000001</v>
      </c>
      <c r="T230" s="21">
        <v>1605.5</v>
      </c>
      <c r="U230" s="21">
        <v>7.1</v>
      </c>
      <c r="V230" s="21">
        <v>5.7</v>
      </c>
      <c r="W230" s="22">
        <v>8.6999999999999993</v>
      </c>
    </row>
    <row r="231" spans="1:23">
      <c r="A231" s="6" t="s">
        <v>760</v>
      </c>
      <c r="B231" s="55" t="s">
        <v>761</v>
      </c>
      <c r="C231" s="44">
        <v>71044</v>
      </c>
      <c r="D231" s="21">
        <v>1903.3</v>
      </c>
      <c r="E231" s="21">
        <v>1381.1</v>
      </c>
      <c r="F231" s="21">
        <v>2503.3000000000002</v>
      </c>
      <c r="G231" s="21">
        <v>2.7</v>
      </c>
      <c r="H231" s="21">
        <v>1.9</v>
      </c>
      <c r="I231" s="22">
        <v>3.5</v>
      </c>
      <c r="J231" s="44">
        <v>17134</v>
      </c>
      <c r="K231" s="21">
        <v>983.6</v>
      </c>
      <c r="L231" s="21">
        <v>758.3</v>
      </c>
      <c r="M231" s="21">
        <v>1250.5999999999999</v>
      </c>
      <c r="N231" s="21">
        <v>5.7</v>
      </c>
      <c r="O231" s="21">
        <v>4.4000000000000004</v>
      </c>
      <c r="P231" s="22">
        <v>7.3</v>
      </c>
      <c r="Q231" s="35">
        <v>11548</v>
      </c>
      <c r="R231" s="21">
        <v>901</v>
      </c>
      <c r="S231" s="21">
        <v>700.1</v>
      </c>
      <c r="T231" s="21">
        <v>1122</v>
      </c>
      <c r="U231" s="21">
        <v>7.8</v>
      </c>
      <c r="V231" s="21">
        <v>6.1</v>
      </c>
      <c r="W231" s="22">
        <v>9.6999999999999993</v>
      </c>
    </row>
    <row r="232" spans="1:23">
      <c r="A232" s="6" t="s">
        <v>762</v>
      </c>
      <c r="B232" s="55" t="s">
        <v>763</v>
      </c>
      <c r="C232" s="44">
        <v>27731</v>
      </c>
      <c r="D232" s="21">
        <v>535</v>
      </c>
      <c r="E232" s="21">
        <v>387.2</v>
      </c>
      <c r="F232" s="21">
        <v>688.5</v>
      </c>
      <c r="G232" s="21">
        <v>1.9</v>
      </c>
      <c r="H232" s="21">
        <v>1.4</v>
      </c>
      <c r="I232" s="22">
        <v>2.5</v>
      </c>
      <c r="J232" s="44">
        <v>9124</v>
      </c>
      <c r="K232" s="21">
        <v>376.2</v>
      </c>
      <c r="L232" s="21">
        <v>291.10000000000002</v>
      </c>
      <c r="M232" s="21">
        <v>471</v>
      </c>
      <c r="N232" s="21">
        <v>4.0999999999999996</v>
      </c>
      <c r="O232" s="21">
        <v>3.2</v>
      </c>
      <c r="P232" s="22">
        <v>5.2</v>
      </c>
      <c r="Q232" s="35">
        <v>10060</v>
      </c>
      <c r="R232" s="21">
        <v>556.79999999999995</v>
      </c>
      <c r="S232" s="21">
        <v>432.1</v>
      </c>
      <c r="T232" s="21">
        <v>690.7</v>
      </c>
      <c r="U232" s="21">
        <v>5.5</v>
      </c>
      <c r="V232" s="21">
        <v>4.3</v>
      </c>
      <c r="W232" s="22">
        <v>6.9</v>
      </c>
    </row>
    <row r="233" spans="1:23">
      <c r="A233" s="6" t="s">
        <v>868</v>
      </c>
      <c r="B233" s="55" t="s">
        <v>869</v>
      </c>
      <c r="C233" s="44">
        <v>42399</v>
      </c>
      <c r="D233" s="21">
        <v>533.20000000000005</v>
      </c>
      <c r="E233" s="21">
        <v>364.2</v>
      </c>
      <c r="F233" s="21">
        <v>714</v>
      </c>
      <c r="G233" s="21">
        <v>1.3</v>
      </c>
      <c r="H233" s="21">
        <v>0.9</v>
      </c>
      <c r="I233" s="22">
        <v>1.7</v>
      </c>
      <c r="J233" s="44">
        <v>12675</v>
      </c>
      <c r="K233" s="21">
        <v>356.2</v>
      </c>
      <c r="L233" s="21">
        <v>263.5</v>
      </c>
      <c r="M233" s="21">
        <v>471.5</v>
      </c>
      <c r="N233" s="21">
        <v>2.8</v>
      </c>
      <c r="O233" s="21">
        <v>2.1</v>
      </c>
      <c r="P233" s="22">
        <v>3.7</v>
      </c>
      <c r="Q233" s="35">
        <v>13876</v>
      </c>
      <c r="R233" s="21">
        <v>534.29999999999995</v>
      </c>
      <c r="S233" s="21">
        <v>389.1</v>
      </c>
      <c r="T233" s="21">
        <v>704.2</v>
      </c>
      <c r="U233" s="21">
        <v>3.9</v>
      </c>
      <c r="V233" s="21">
        <v>2.8</v>
      </c>
      <c r="W233" s="22">
        <v>5.0999999999999996</v>
      </c>
    </row>
    <row r="234" spans="1:23">
      <c r="A234" s="6" t="s">
        <v>372</v>
      </c>
      <c r="B234" s="55" t="s">
        <v>373</v>
      </c>
      <c r="C234" s="44">
        <v>49342</v>
      </c>
      <c r="D234" s="21">
        <v>1511.5</v>
      </c>
      <c r="E234" s="21">
        <v>1091.0999999999999</v>
      </c>
      <c r="F234" s="21">
        <v>1958.7</v>
      </c>
      <c r="G234" s="21">
        <v>3.1</v>
      </c>
      <c r="H234" s="21">
        <v>2.2000000000000002</v>
      </c>
      <c r="I234" s="22">
        <v>4</v>
      </c>
      <c r="J234" s="44">
        <v>19552</v>
      </c>
      <c r="K234" s="21">
        <v>1243.5999999999999</v>
      </c>
      <c r="L234" s="21">
        <v>976.9</v>
      </c>
      <c r="M234" s="21">
        <v>1547.4</v>
      </c>
      <c r="N234" s="21">
        <v>6.4</v>
      </c>
      <c r="O234" s="21">
        <v>5</v>
      </c>
      <c r="P234" s="22">
        <v>7.9</v>
      </c>
      <c r="Q234" s="35">
        <v>19269</v>
      </c>
      <c r="R234" s="21">
        <v>1599.8</v>
      </c>
      <c r="S234" s="21">
        <v>1243.2</v>
      </c>
      <c r="T234" s="21">
        <v>1980</v>
      </c>
      <c r="U234" s="21">
        <v>8.3000000000000007</v>
      </c>
      <c r="V234" s="21">
        <v>6.5</v>
      </c>
      <c r="W234" s="22">
        <v>10.3</v>
      </c>
    </row>
    <row r="235" spans="1:23">
      <c r="A235" s="6" t="s">
        <v>670</v>
      </c>
      <c r="B235" s="55" t="s">
        <v>671</v>
      </c>
      <c r="C235" s="44">
        <v>38092</v>
      </c>
      <c r="D235" s="21">
        <v>714.4</v>
      </c>
      <c r="E235" s="21">
        <v>518</v>
      </c>
      <c r="F235" s="21">
        <v>913.4</v>
      </c>
      <c r="G235" s="21">
        <v>1.9</v>
      </c>
      <c r="H235" s="21">
        <v>1.4</v>
      </c>
      <c r="I235" s="22">
        <v>2.4</v>
      </c>
      <c r="J235" s="44">
        <v>15929</v>
      </c>
      <c r="K235" s="21">
        <v>632.70000000000005</v>
      </c>
      <c r="L235" s="21">
        <v>499.5</v>
      </c>
      <c r="M235" s="21">
        <v>782.8</v>
      </c>
      <c r="N235" s="21">
        <v>4</v>
      </c>
      <c r="O235" s="21">
        <v>3.1</v>
      </c>
      <c r="P235" s="22">
        <v>4.9000000000000004</v>
      </c>
      <c r="Q235" s="35">
        <v>17135</v>
      </c>
      <c r="R235" s="21">
        <v>909.6</v>
      </c>
      <c r="S235" s="21">
        <v>711.1</v>
      </c>
      <c r="T235" s="21">
        <v>1133.5</v>
      </c>
      <c r="U235" s="21">
        <v>5.3</v>
      </c>
      <c r="V235" s="21">
        <v>4.2</v>
      </c>
      <c r="W235" s="22">
        <v>6.6</v>
      </c>
    </row>
    <row r="236" spans="1:23">
      <c r="A236" s="6" t="s">
        <v>518</v>
      </c>
      <c r="B236" s="55" t="s">
        <v>519</v>
      </c>
      <c r="C236" s="44">
        <v>27513</v>
      </c>
      <c r="D236" s="21">
        <v>580.9</v>
      </c>
      <c r="E236" s="21">
        <v>424.5</v>
      </c>
      <c r="F236" s="21">
        <v>743.4</v>
      </c>
      <c r="G236" s="21">
        <v>2.1</v>
      </c>
      <c r="H236" s="21">
        <v>1.5</v>
      </c>
      <c r="I236" s="22">
        <v>2.7</v>
      </c>
      <c r="J236" s="44">
        <v>12649</v>
      </c>
      <c r="K236" s="21">
        <v>562.1</v>
      </c>
      <c r="L236" s="21">
        <v>444.4</v>
      </c>
      <c r="M236" s="21">
        <v>696.7</v>
      </c>
      <c r="N236" s="21">
        <v>4.4000000000000004</v>
      </c>
      <c r="O236" s="21">
        <v>3.5</v>
      </c>
      <c r="P236" s="22">
        <v>5.5</v>
      </c>
      <c r="Q236" s="35">
        <v>13510</v>
      </c>
      <c r="R236" s="21">
        <v>794.8</v>
      </c>
      <c r="S236" s="21">
        <v>623.1</v>
      </c>
      <c r="T236" s="21">
        <v>977.1</v>
      </c>
      <c r="U236" s="21">
        <v>5.9</v>
      </c>
      <c r="V236" s="21">
        <v>4.5999999999999996</v>
      </c>
      <c r="W236" s="22">
        <v>7.2</v>
      </c>
    </row>
    <row r="237" spans="1:23">
      <c r="A237" s="6" t="s">
        <v>466</v>
      </c>
      <c r="B237" s="55" t="s">
        <v>467</v>
      </c>
      <c r="C237" s="44">
        <v>22449</v>
      </c>
      <c r="D237" s="21">
        <v>606.79999999999995</v>
      </c>
      <c r="E237" s="21">
        <v>447.1</v>
      </c>
      <c r="F237" s="21">
        <v>787.3</v>
      </c>
      <c r="G237" s="21">
        <v>2.7</v>
      </c>
      <c r="H237" s="21">
        <v>2</v>
      </c>
      <c r="I237" s="22">
        <v>3.5</v>
      </c>
      <c r="J237" s="44">
        <v>7459</v>
      </c>
      <c r="K237" s="21">
        <v>421.4</v>
      </c>
      <c r="L237" s="21">
        <v>324.39999999999998</v>
      </c>
      <c r="M237" s="21">
        <v>531.20000000000005</v>
      </c>
      <c r="N237" s="21">
        <v>5.6</v>
      </c>
      <c r="O237" s="21">
        <v>4.3</v>
      </c>
      <c r="P237" s="22">
        <v>7.1</v>
      </c>
      <c r="Q237" s="35">
        <v>6920</v>
      </c>
      <c r="R237" s="21">
        <v>525.1</v>
      </c>
      <c r="S237" s="21">
        <v>414.1</v>
      </c>
      <c r="T237" s="21">
        <v>643.9</v>
      </c>
      <c r="U237" s="21">
        <v>7.6</v>
      </c>
      <c r="V237" s="21">
        <v>6</v>
      </c>
      <c r="W237" s="22">
        <v>9.3000000000000007</v>
      </c>
    </row>
    <row r="238" spans="1:23">
      <c r="A238" s="6" t="s">
        <v>548</v>
      </c>
      <c r="B238" s="55" t="s">
        <v>549</v>
      </c>
      <c r="C238" s="44">
        <v>77508</v>
      </c>
      <c r="D238" s="21">
        <v>1722.1</v>
      </c>
      <c r="E238" s="21">
        <v>1260.3</v>
      </c>
      <c r="F238" s="21">
        <v>2203.5</v>
      </c>
      <c r="G238" s="21">
        <v>2.2000000000000002</v>
      </c>
      <c r="H238" s="21">
        <v>1.6</v>
      </c>
      <c r="I238" s="22">
        <v>2.8</v>
      </c>
      <c r="J238" s="44">
        <v>29827</v>
      </c>
      <c r="K238" s="21">
        <v>1400.1</v>
      </c>
      <c r="L238" s="21">
        <v>1122.9000000000001</v>
      </c>
      <c r="M238" s="21">
        <v>1718.7</v>
      </c>
      <c r="N238" s="21">
        <v>4.7</v>
      </c>
      <c r="O238" s="21">
        <v>3.8</v>
      </c>
      <c r="P238" s="22">
        <v>5.8</v>
      </c>
      <c r="Q238" s="35">
        <v>31408</v>
      </c>
      <c r="R238" s="21">
        <v>1973.4</v>
      </c>
      <c r="S238" s="21">
        <v>1581.8</v>
      </c>
      <c r="T238" s="21">
        <v>2405</v>
      </c>
      <c r="U238" s="21">
        <v>6.3</v>
      </c>
      <c r="V238" s="21">
        <v>5</v>
      </c>
      <c r="W238" s="22">
        <v>7.7</v>
      </c>
    </row>
    <row r="239" spans="1:23">
      <c r="A239" s="6" t="s">
        <v>452</v>
      </c>
      <c r="B239" s="55" t="s">
        <v>453</v>
      </c>
      <c r="C239" s="44">
        <v>52283</v>
      </c>
      <c r="D239" s="21">
        <v>1442.6</v>
      </c>
      <c r="E239" s="21">
        <v>1056</v>
      </c>
      <c r="F239" s="21">
        <v>1851.2</v>
      </c>
      <c r="G239" s="21">
        <v>2.8</v>
      </c>
      <c r="H239" s="21">
        <v>2</v>
      </c>
      <c r="I239" s="22">
        <v>3.5</v>
      </c>
      <c r="J239" s="44">
        <v>21630</v>
      </c>
      <c r="K239" s="21">
        <v>1244.8</v>
      </c>
      <c r="L239" s="21">
        <v>991.7</v>
      </c>
      <c r="M239" s="21">
        <v>1534.2</v>
      </c>
      <c r="N239" s="21">
        <v>5.8</v>
      </c>
      <c r="O239" s="21">
        <v>4.5999999999999996</v>
      </c>
      <c r="P239" s="22">
        <v>7.1</v>
      </c>
      <c r="Q239" s="35">
        <v>18677</v>
      </c>
      <c r="R239" s="21">
        <v>1409.8</v>
      </c>
      <c r="S239" s="21">
        <v>1120.2</v>
      </c>
      <c r="T239" s="21">
        <v>1740.1</v>
      </c>
      <c r="U239" s="21">
        <v>7.5</v>
      </c>
      <c r="V239" s="21">
        <v>6</v>
      </c>
      <c r="W239" s="22">
        <v>9.3000000000000007</v>
      </c>
    </row>
    <row r="240" spans="1:23">
      <c r="A240" s="6" t="s">
        <v>318</v>
      </c>
      <c r="B240" s="55" t="s">
        <v>319</v>
      </c>
      <c r="C240" s="44">
        <v>62552</v>
      </c>
      <c r="D240" s="21">
        <v>2252.3000000000002</v>
      </c>
      <c r="E240" s="21">
        <v>1624</v>
      </c>
      <c r="F240" s="21">
        <v>2944.8</v>
      </c>
      <c r="G240" s="21">
        <v>3.6</v>
      </c>
      <c r="H240" s="21">
        <v>2.6</v>
      </c>
      <c r="I240" s="22">
        <v>4.7</v>
      </c>
      <c r="J240" s="44">
        <v>23876</v>
      </c>
      <c r="K240" s="21">
        <v>1777.1</v>
      </c>
      <c r="L240" s="21">
        <v>1382.7</v>
      </c>
      <c r="M240" s="21">
        <v>2231.4</v>
      </c>
      <c r="N240" s="21">
        <v>7.4</v>
      </c>
      <c r="O240" s="21">
        <v>5.8</v>
      </c>
      <c r="P240" s="22">
        <v>9.3000000000000007</v>
      </c>
      <c r="Q240" s="35">
        <v>22154</v>
      </c>
      <c r="R240" s="21">
        <v>2153.9</v>
      </c>
      <c r="S240" s="21">
        <v>1650.5</v>
      </c>
      <c r="T240" s="21">
        <v>2689.7</v>
      </c>
      <c r="U240" s="21">
        <v>9.6999999999999993</v>
      </c>
      <c r="V240" s="21">
        <v>7.5</v>
      </c>
      <c r="W240" s="22">
        <v>12.1</v>
      </c>
    </row>
    <row r="241" spans="1:23">
      <c r="A241" s="6" t="s">
        <v>672</v>
      </c>
      <c r="B241" s="55" t="s">
        <v>673</v>
      </c>
      <c r="C241" s="44">
        <v>40555</v>
      </c>
      <c r="D241" s="21">
        <v>693.2</v>
      </c>
      <c r="E241" s="21">
        <v>495.7</v>
      </c>
      <c r="F241" s="21">
        <v>901.9</v>
      </c>
      <c r="G241" s="21">
        <v>1.7</v>
      </c>
      <c r="H241" s="21">
        <v>1.2</v>
      </c>
      <c r="I241" s="22">
        <v>2.2000000000000002</v>
      </c>
      <c r="J241" s="44">
        <v>17455</v>
      </c>
      <c r="K241" s="21">
        <v>636.5</v>
      </c>
      <c r="L241" s="21">
        <v>494</v>
      </c>
      <c r="M241" s="21">
        <v>794.4</v>
      </c>
      <c r="N241" s="21">
        <v>3.6</v>
      </c>
      <c r="O241" s="21">
        <v>2.8</v>
      </c>
      <c r="P241" s="22">
        <v>4.5999999999999996</v>
      </c>
      <c r="Q241" s="35">
        <v>19642</v>
      </c>
      <c r="R241" s="21">
        <v>966.2</v>
      </c>
      <c r="S241" s="21">
        <v>743.3</v>
      </c>
      <c r="T241" s="21">
        <v>1215.3</v>
      </c>
      <c r="U241" s="21">
        <v>4.9000000000000004</v>
      </c>
      <c r="V241" s="21">
        <v>3.8</v>
      </c>
      <c r="W241" s="22">
        <v>6.2</v>
      </c>
    </row>
    <row r="242" spans="1:23">
      <c r="A242" s="6" t="s">
        <v>696</v>
      </c>
      <c r="B242" s="55" t="s">
        <v>697</v>
      </c>
      <c r="C242" s="44">
        <v>35464</v>
      </c>
      <c r="D242" s="21">
        <v>567.9</v>
      </c>
      <c r="E242" s="21">
        <v>401.8</v>
      </c>
      <c r="F242" s="21">
        <v>737.6</v>
      </c>
      <c r="G242" s="21">
        <v>1.6</v>
      </c>
      <c r="H242" s="21">
        <v>1.1000000000000001</v>
      </c>
      <c r="I242" s="22">
        <v>2.1</v>
      </c>
      <c r="J242" s="44">
        <v>15032</v>
      </c>
      <c r="K242" s="21">
        <v>510.1</v>
      </c>
      <c r="L242" s="21">
        <v>395.5</v>
      </c>
      <c r="M242" s="21">
        <v>647</v>
      </c>
      <c r="N242" s="21">
        <v>3.4</v>
      </c>
      <c r="O242" s="21">
        <v>2.6</v>
      </c>
      <c r="P242" s="22">
        <v>4.3</v>
      </c>
      <c r="Q242" s="35">
        <v>14964</v>
      </c>
      <c r="R242" s="21">
        <v>688.7</v>
      </c>
      <c r="S242" s="21">
        <v>522.70000000000005</v>
      </c>
      <c r="T242" s="21">
        <v>876.9</v>
      </c>
      <c r="U242" s="21">
        <v>4.5999999999999996</v>
      </c>
      <c r="V242" s="21">
        <v>3.5</v>
      </c>
      <c r="W242" s="22">
        <v>5.9</v>
      </c>
    </row>
    <row r="243" spans="1:23">
      <c r="A243" s="6" t="s">
        <v>336</v>
      </c>
      <c r="B243" s="55" t="s">
        <v>337</v>
      </c>
      <c r="C243" s="44">
        <v>73293</v>
      </c>
      <c r="D243" s="21">
        <v>2451.1</v>
      </c>
      <c r="E243" s="21">
        <v>1783.1</v>
      </c>
      <c r="F243" s="21">
        <v>3174.5</v>
      </c>
      <c r="G243" s="21">
        <v>3.3</v>
      </c>
      <c r="H243" s="21">
        <v>2.4</v>
      </c>
      <c r="I243" s="22">
        <v>4.3</v>
      </c>
      <c r="J243" s="44">
        <v>32132</v>
      </c>
      <c r="K243" s="21">
        <v>2209.8000000000002</v>
      </c>
      <c r="L243" s="21">
        <v>1734.6</v>
      </c>
      <c r="M243" s="21">
        <v>2757.7</v>
      </c>
      <c r="N243" s="21">
        <v>6.9</v>
      </c>
      <c r="O243" s="21">
        <v>5.4</v>
      </c>
      <c r="P243" s="22">
        <v>8.6</v>
      </c>
      <c r="Q243" s="35">
        <v>27713</v>
      </c>
      <c r="R243" s="21">
        <v>2491.9</v>
      </c>
      <c r="S243" s="21">
        <v>1938.4</v>
      </c>
      <c r="T243" s="21">
        <v>3062</v>
      </c>
      <c r="U243" s="21">
        <v>9</v>
      </c>
      <c r="V243" s="21">
        <v>7</v>
      </c>
      <c r="W243" s="22">
        <v>11</v>
      </c>
    </row>
    <row r="244" spans="1:23">
      <c r="A244" s="6" t="s">
        <v>782</v>
      </c>
      <c r="B244" s="55" t="s">
        <v>783</v>
      </c>
      <c r="C244" s="44">
        <v>26053</v>
      </c>
      <c r="D244" s="21">
        <v>360.4</v>
      </c>
      <c r="E244" s="21">
        <v>242.4</v>
      </c>
      <c r="F244" s="21">
        <v>492.3</v>
      </c>
      <c r="G244" s="21">
        <v>1.4</v>
      </c>
      <c r="H244" s="21">
        <v>0.9</v>
      </c>
      <c r="I244" s="22">
        <v>1.9</v>
      </c>
      <c r="J244" s="44">
        <v>8835</v>
      </c>
      <c r="K244" s="21">
        <v>264.39999999999998</v>
      </c>
      <c r="L244" s="21">
        <v>191.9</v>
      </c>
      <c r="M244" s="21">
        <v>352.7</v>
      </c>
      <c r="N244" s="21">
        <v>3</v>
      </c>
      <c r="O244" s="21">
        <v>2.2000000000000002</v>
      </c>
      <c r="P244" s="22">
        <v>4</v>
      </c>
      <c r="Q244" s="35">
        <v>10404</v>
      </c>
      <c r="R244" s="21">
        <v>419.6</v>
      </c>
      <c r="S244" s="21">
        <v>301.7</v>
      </c>
      <c r="T244" s="21">
        <v>555.29999999999995</v>
      </c>
      <c r="U244" s="21">
        <v>4</v>
      </c>
      <c r="V244" s="21">
        <v>2.9</v>
      </c>
      <c r="W244" s="22">
        <v>5.3</v>
      </c>
    </row>
    <row r="245" spans="1:23">
      <c r="A245" s="6" t="s">
        <v>802</v>
      </c>
      <c r="B245" s="55" t="s">
        <v>803</v>
      </c>
      <c r="C245" s="44">
        <v>56695</v>
      </c>
      <c r="D245" s="21">
        <v>1067.8</v>
      </c>
      <c r="E245" s="21">
        <v>774.4</v>
      </c>
      <c r="F245" s="21">
        <v>1361.9</v>
      </c>
      <c r="G245" s="21">
        <v>1.9</v>
      </c>
      <c r="H245" s="21">
        <v>1.4</v>
      </c>
      <c r="I245" s="22">
        <v>2.4</v>
      </c>
      <c r="J245" s="44">
        <v>16649</v>
      </c>
      <c r="K245" s="21">
        <v>674.7</v>
      </c>
      <c r="L245" s="21">
        <v>528.20000000000005</v>
      </c>
      <c r="M245" s="21">
        <v>839.3</v>
      </c>
      <c r="N245" s="21">
        <v>4.0999999999999996</v>
      </c>
      <c r="O245" s="21">
        <v>3.2</v>
      </c>
      <c r="P245" s="22">
        <v>5</v>
      </c>
      <c r="Q245" s="35">
        <v>16241</v>
      </c>
      <c r="R245" s="21">
        <v>890.5</v>
      </c>
      <c r="S245" s="21">
        <v>692.3</v>
      </c>
      <c r="T245" s="21">
        <v>1116.2</v>
      </c>
      <c r="U245" s="21">
        <v>5.5</v>
      </c>
      <c r="V245" s="21">
        <v>4.3</v>
      </c>
      <c r="W245" s="22">
        <v>6.9</v>
      </c>
    </row>
    <row r="246" spans="1:23">
      <c r="A246" s="6" t="s">
        <v>408</v>
      </c>
      <c r="B246" s="55" t="s">
        <v>409</v>
      </c>
      <c r="C246" s="44">
        <v>40575</v>
      </c>
      <c r="D246" s="21">
        <v>1198.0999999999999</v>
      </c>
      <c r="E246" s="21">
        <v>881.6</v>
      </c>
      <c r="F246" s="21">
        <v>1526.4</v>
      </c>
      <c r="G246" s="21">
        <v>3</v>
      </c>
      <c r="H246" s="21">
        <v>2.2000000000000002</v>
      </c>
      <c r="I246" s="22">
        <v>3.8</v>
      </c>
      <c r="J246" s="44">
        <v>15392</v>
      </c>
      <c r="K246" s="21">
        <v>934.8</v>
      </c>
      <c r="L246" s="21">
        <v>737.9</v>
      </c>
      <c r="M246" s="21">
        <v>1163.9000000000001</v>
      </c>
      <c r="N246" s="21">
        <v>6.1</v>
      </c>
      <c r="O246" s="21">
        <v>4.8</v>
      </c>
      <c r="P246" s="22">
        <v>7.6</v>
      </c>
      <c r="Q246" s="35">
        <v>15015</v>
      </c>
      <c r="R246" s="21">
        <v>1198.5</v>
      </c>
      <c r="S246" s="21">
        <v>956.5</v>
      </c>
      <c r="T246" s="21">
        <v>1473.8</v>
      </c>
      <c r="U246" s="21">
        <v>8</v>
      </c>
      <c r="V246" s="21">
        <v>6.4</v>
      </c>
      <c r="W246" s="22">
        <v>9.8000000000000007</v>
      </c>
    </row>
    <row r="247" spans="1:23">
      <c r="A247" s="6" t="s">
        <v>610</v>
      </c>
      <c r="B247" s="55" t="s">
        <v>611</v>
      </c>
      <c r="C247" s="44">
        <v>63301</v>
      </c>
      <c r="D247" s="21">
        <v>1511.9</v>
      </c>
      <c r="E247" s="21">
        <v>1111.5</v>
      </c>
      <c r="F247" s="21">
        <v>1932.8</v>
      </c>
      <c r="G247" s="21">
        <v>2.4</v>
      </c>
      <c r="H247" s="21">
        <v>1.8</v>
      </c>
      <c r="I247" s="22">
        <v>3.1</v>
      </c>
      <c r="J247" s="44">
        <v>20880</v>
      </c>
      <c r="K247" s="21">
        <v>1054.7</v>
      </c>
      <c r="L247" s="21">
        <v>843.8</v>
      </c>
      <c r="M247" s="21">
        <v>1290.7</v>
      </c>
      <c r="N247" s="21">
        <v>5.0999999999999996</v>
      </c>
      <c r="O247" s="21">
        <v>4</v>
      </c>
      <c r="P247" s="22">
        <v>6.2</v>
      </c>
      <c r="Q247" s="35">
        <v>18888</v>
      </c>
      <c r="R247" s="21">
        <v>1265.5999999999999</v>
      </c>
      <c r="S247" s="21">
        <v>1006.4</v>
      </c>
      <c r="T247" s="21">
        <v>1556.5</v>
      </c>
      <c r="U247" s="21">
        <v>6.7</v>
      </c>
      <c r="V247" s="21">
        <v>5.3</v>
      </c>
      <c r="W247" s="22">
        <v>8.1999999999999993</v>
      </c>
    </row>
    <row r="248" spans="1:23">
      <c r="A248" s="6" t="s">
        <v>338</v>
      </c>
      <c r="B248" s="55" t="s">
        <v>339</v>
      </c>
      <c r="C248" s="44">
        <v>60724</v>
      </c>
      <c r="D248" s="21">
        <v>2109.1</v>
      </c>
      <c r="E248" s="21">
        <v>1532.6</v>
      </c>
      <c r="F248" s="21">
        <v>2730.1</v>
      </c>
      <c r="G248" s="21">
        <v>3.5</v>
      </c>
      <c r="H248" s="21">
        <v>2.5</v>
      </c>
      <c r="I248" s="22">
        <v>4.5</v>
      </c>
      <c r="J248" s="44">
        <v>22155</v>
      </c>
      <c r="K248" s="21">
        <v>1594.4</v>
      </c>
      <c r="L248" s="21">
        <v>1253.9000000000001</v>
      </c>
      <c r="M248" s="21">
        <v>1990.4</v>
      </c>
      <c r="N248" s="21">
        <v>7.2</v>
      </c>
      <c r="O248" s="21">
        <v>5.7</v>
      </c>
      <c r="P248" s="22">
        <v>9</v>
      </c>
      <c r="Q248" s="35">
        <v>20014</v>
      </c>
      <c r="R248" s="21">
        <v>1884.6</v>
      </c>
      <c r="S248" s="21">
        <v>1460.5</v>
      </c>
      <c r="T248" s="21">
        <v>2329.6</v>
      </c>
      <c r="U248" s="21">
        <v>9.4</v>
      </c>
      <c r="V248" s="21">
        <v>7.3</v>
      </c>
      <c r="W248" s="22">
        <v>11.6</v>
      </c>
    </row>
    <row r="249" spans="1:23">
      <c r="A249" s="6" t="s">
        <v>410</v>
      </c>
      <c r="B249" s="55" t="s">
        <v>411</v>
      </c>
      <c r="C249" s="44">
        <v>20553</v>
      </c>
      <c r="D249" s="21">
        <v>590.5</v>
      </c>
      <c r="E249" s="21">
        <v>435.5</v>
      </c>
      <c r="F249" s="21">
        <v>746.6</v>
      </c>
      <c r="G249" s="21">
        <v>2.9</v>
      </c>
      <c r="H249" s="21">
        <v>2.1</v>
      </c>
      <c r="I249" s="22">
        <v>3.6</v>
      </c>
      <c r="J249" s="44">
        <v>8253</v>
      </c>
      <c r="K249" s="21">
        <v>496.8</v>
      </c>
      <c r="L249" s="21">
        <v>391.9</v>
      </c>
      <c r="M249" s="21">
        <v>616.29999999999995</v>
      </c>
      <c r="N249" s="21">
        <v>6</v>
      </c>
      <c r="O249" s="21">
        <v>4.7</v>
      </c>
      <c r="P249" s="22">
        <v>7.5</v>
      </c>
      <c r="Q249" s="35">
        <v>7429</v>
      </c>
      <c r="R249" s="21">
        <v>580.5</v>
      </c>
      <c r="S249" s="21">
        <v>462</v>
      </c>
      <c r="T249" s="21">
        <v>719.6</v>
      </c>
      <c r="U249" s="21">
        <v>7.8</v>
      </c>
      <c r="V249" s="21">
        <v>6.2</v>
      </c>
      <c r="W249" s="22">
        <v>9.6999999999999993</v>
      </c>
    </row>
    <row r="250" spans="1:23">
      <c r="A250" s="6" t="s">
        <v>764</v>
      </c>
      <c r="B250" s="55" t="s">
        <v>765</v>
      </c>
      <c r="C250" s="44">
        <v>24626</v>
      </c>
      <c r="D250" s="21">
        <v>424.7</v>
      </c>
      <c r="E250" s="21">
        <v>304.7</v>
      </c>
      <c r="F250" s="21">
        <v>544.9</v>
      </c>
      <c r="G250" s="21">
        <v>1.7</v>
      </c>
      <c r="H250" s="21">
        <v>1.2</v>
      </c>
      <c r="I250" s="22">
        <v>2.2000000000000002</v>
      </c>
      <c r="J250" s="44">
        <v>9103</v>
      </c>
      <c r="K250" s="21">
        <v>338.3</v>
      </c>
      <c r="L250" s="21">
        <v>262.10000000000002</v>
      </c>
      <c r="M250" s="21">
        <v>423.9</v>
      </c>
      <c r="N250" s="21">
        <v>3.7</v>
      </c>
      <c r="O250" s="21">
        <v>2.9</v>
      </c>
      <c r="P250" s="22">
        <v>4.7</v>
      </c>
      <c r="Q250" s="35">
        <v>10273</v>
      </c>
      <c r="R250" s="21">
        <v>506.3</v>
      </c>
      <c r="S250" s="21">
        <v>388.1</v>
      </c>
      <c r="T250" s="21">
        <v>635.70000000000005</v>
      </c>
      <c r="U250" s="21">
        <v>4.9000000000000004</v>
      </c>
      <c r="V250" s="21">
        <v>3.8</v>
      </c>
      <c r="W250" s="22">
        <v>6.2</v>
      </c>
    </row>
    <row r="251" spans="1:23">
      <c r="A251" s="6" t="s">
        <v>392</v>
      </c>
      <c r="B251" s="55" t="s">
        <v>393</v>
      </c>
      <c r="C251" s="44">
        <v>38327</v>
      </c>
      <c r="D251" s="21">
        <v>840.4</v>
      </c>
      <c r="E251" s="21">
        <v>615.29999999999995</v>
      </c>
      <c r="F251" s="21">
        <v>1070</v>
      </c>
      <c r="G251" s="21">
        <v>2.2000000000000002</v>
      </c>
      <c r="H251" s="21">
        <v>1.6</v>
      </c>
      <c r="I251" s="22">
        <v>2.8</v>
      </c>
      <c r="J251" s="44">
        <v>18825</v>
      </c>
      <c r="K251" s="21">
        <v>860.6</v>
      </c>
      <c r="L251" s="21">
        <v>687.2</v>
      </c>
      <c r="M251" s="21">
        <v>1054.3</v>
      </c>
      <c r="N251" s="21">
        <v>4.5999999999999996</v>
      </c>
      <c r="O251" s="21">
        <v>3.7</v>
      </c>
      <c r="P251" s="22">
        <v>5.6</v>
      </c>
      <c r="Q251" s="35">
        <v>19732</v>
      </c>
      <c r="R251" s="21">
        <v>1199.9000000000001</v>
      </c>
      <c r="S251" s="21">
        <v>947</v>
      </c>
      <c r="T251" s="21">
        <v>1472.6</v>
      </c>
      <c r="U251" s="21">
        <v>6.1</v>
      </c>
      <c r="V251" s="21">
        <v>4.8</v>
      </c>
      <c r="W251" s="22">
        <v>7.5</v>
      </c>
    </row>
    <row r="252" spans="1:23">
      <c r="A252" s="6" t="s">
        <v>576</v>
      </c>
      <c r="B252" s="55" t="s">
        <v>577</v>
      </c>
      <c r="C252" s="44">
        <v>49646</v>
      </c>
      <c r="D252" s="21">
        <v>1375.6</v>
      </c>
      <c r="E252" s="21">
        <v>1010.4</v>
      </c>
      <c r="F252" s="21">
        <v>1763.5</v>
      </c>
      <c r="G252" s="21">
        <v>2.8</v>
      </c>
      <c r="H252" s="21">
        <v>2</v>
      </c>
      <c r="I252" s="22">
        <v>3.6</v>
      </c>
      <c r="J252" s="44">
        <v>18300</v>
      </c>
      <c r="K252" s="21">
        <v>1059</v>
      </c>
      <c r="L252" s="21">
        <v>827.5</v>
      </c>
      <c r="M252" s="21">
        <v>1319.9</v>
      </c>
      <c r="N252" s="21">
        <v>5.8</v>
      </c>
      <c r="O252" s="21">
        <v>4.5</v>
      </c>
      <c r="P252" s="22">
        <v>7.2</v>
      </c>
      <c r="Q252" s="35">
        <v>16694</v>
      </c>
      <c r="R252" s="21">
        <v>1269</v>
      </c>
      <c r="S252" s="21">
        <v>1004.8</v>
      </c>
      <c r="T252" s="21">
        <v>1560.8</v>
      </c>
      <c r="U252" s="21">
        <v>7.6</v>
      </c>
      <c r="V252" s="21">
        <v>6</v>
      </c>
      <c r="W252" s="22">
        <v>9.3000000000000007</v>
      </c>
    </row>
    <row r="253" spans="1:23">
      <c r="A253" s="6" t="s">
        <v>282</v>
      </c>
      <c r="B253" s="55" t="s">
        <v>283</v>
      </c>
      <c r="C253" s="44">
        <v>40976</v>
      </c>
      <c r="D253" s="21">
        <v>1424.5</v>
      </c>
      <c r="E253" s="21">
        <v>1051.4000000000001</v>
      </c>
      <c r="F253" s="21">
        <v>1838.4</v>
      </c>
      <c r="G253" s="21">
        <v>3.5</v>
      </c>
      <c r="H253" s="21">
        <v>2.6</v>
      </c>
      <c r="I253" s="22">
        <v>4.5</v>
      </c>
      <c r="J253" s="44">
        <v>21676</v>
      </c>
      <c r="K253" s="21">
        <v>1540.6</v>
      </c>
      <c r="L253" s="21">
        <v>1219.8</v>
      </c>
      <c r="M253" s="21">
        <v>1932.2</v>
      </c>
      <c r="N253" s="21">
        <v>7.1</v>
      </c>
      <c r="O253" s="21">
        <v>5.6</v>
      </c>
      <c r="P253" s="22">
        <v>8.9</v>
      </c>
      <c r="Q253" s="35">
        <v>24504</v>
      </c>
      <c r="R253" s="21">
        <v>2245.9</v>
      </c>
      <c r="S253" s="21">
        <v>1778.7</v>
      </c>
      <c r="T253" s="21">
        <v>2748.5</v>
      </c>
      <c r="U253" s="21">
        <v>9.1999999999999993</v>
      </c>
      <c r="V253" s="21">
        <v>7.3</v>
      </c>
      <c r="W253" s="22">
        <v>11.2</v>
      </c>
    </row>
    <row r="254" spans="1:23">
      <c r="A254" s="6" t="s">
        <v>638</v>
      </c>
      <c r="B254" s="55" t="s">
        <v>639</v>
      </c>
      <c r="C254" s="44">
        <v>36290</v>
      </c>
      <c r="D254" s="21">
        <v>649.6</v>
      </c>
      <c r="E254" s="21">
        <v>466.9</v>
      </c>
      <c r="F254" s="21">
        <v>834.6</v>
      </c>
      <c r="G254" s="21">
        <v>1.8</v>
      </c>
      <c r="H254" s="21">
        <v>1.3</v>
      </c>
      <c r="I254" s="22">
        <v>2.2999999999999998</v>
      </c>
      <c r="J254" s="44">
        <v>14142</v>
      </c>
      <c r="K254" s="21">
        <v>537</v>
      </c>
      <c r="L254" s="21">
        <v>419.7</v>
      </c>
      <c r="M254" s="21">
        <v>673.5</v>
      </c>
      <c r="N254" s="21">
        <v>3.8</v>
      </c>
      <c r="O254" s="21">
        <v>3</v>
      </c>
      <c r="P254" s="22">
        <v>4.8</v>
      </c>
      <c r="Q254" s="35">
        <v>15553</v>
      </c>
      <c r="R254" s="21">
        <v>794</v>
      </c>
      <c r="S254" s="21">
        <v>614.9</v>
      </c>
      <c r="T254" s="21">
        <v>998.6</v>
      </c>
      <c r="U254" s="21">
        <v>5.0999999999999996</v>
      </c>
      <c r="V254" s="21">
        <v>4</v>
      </c>
      <c r="W254" s="22">
        <v>6.4</v>
      </c>
    </row>
    <row r="255" spans="1:23">
      <c r="A255" s="6" t="s">
        <v>698</v>
      </c>
      <c r="B255" s="55" t="s">
        <v>699</v>
      </c>
      <c r="C255" s="44">
        <v>26080</v>
      </c>
      <c r="D255" s="21">
        <v>478.9</v>
      </c>
      <c r="E255" s="21">
        <v>345.8</v>
      </c>
      <c r="F255" s="21">
        <v>614.20000000000005</v>
      </c>
      <c r="G255" s="21">
        <v>1.8</v>
      </c>
      <c r="H255" s="21">
        <v>1.3</v>
      </c>
      <c r="I255" s="22">
        <v>2.4</v>
      </c>
      <c r="J255" s="44">
        <v>10925</v>
      </c>
      <c r="K255" s="21">
        <v>425.7</v>
      </c>
      <c r="L255" s="21">
        <v>330.9</v>
      </c>
      <c r="M255" s="21">
        <v>536</v>
      </c>
      <c r="N255" s="21">
        <v>3.9</v>
      </c>
      <c r="O255" s="21">
        <v>3</v>
      </c>
      <c r="P255" s="22">
        <v>4.9000000000000004</v>
      </c>
      <c r="Q255" s="35">
        <v>11457</v>
      </c>
      <c r="R255" s="21">
        <v>595.29999999999995</v>
      </c>
      <c r="S255" s="21">
        <v>458.7</v>
      </c>
      <c r="T255" s="21">
        <v>753.1</v>
      </c>
      <c r="U255" s="21">
        <v>5.2</v>
      </c>
      <c r="V255" s="21">
        <v>4</v>
      </c>
      <c r="W255" s="22">
        <v>6.6</v>
      </c>
    </row>
    <row r="256" spans="1:23">
      <c r="A256" s="6" t="s">
        <v>320</v>
      </c>
      <c r="B256" s="55" t="s">
        <v>321</v>
      </c>
      <c r="C256" s="44">
        <v>36862</v>
      </c>
      <c r="D256" s="21">
        <v>1130.8</v>
      </c>
      <c r="E256" s="21">
        <v>826.5</v>
      </c>
      <c r="F256" s="21">
        <v>1452.5</v>
      </c>
      <c r="G256" s="21">
        <v>3.1</v>
      </c>
      <c r="H256" s="21">
        <v>2.2000000000000002</v>
      </c>
      <c r="I256" s="22">
        <v>3.9</v>
      </c>
      <c r="J256" s="44">
        <v>16757</v>
      </c>
      <c r="K256" s="21">
        <v>1060.0999999999999</v>
      </c>
      <c r="L256" s="21">
        <v>840.8</v>
      </c>
      <c r="M256" s="21">
        <v>1314.5</v>
      </c>
      <c r="N256" s="21">
        <v>6.3</v>
      </c>
      <c r="O256" s="21">
        <v>5</v>
      </c>
      <c r="P256" s="22">
        <v>7.8</v>
      </c>
      <c r="Q256" s="35">
        <v>17285</v>
      </c>
      <c r="R256" s="21">
        <v>1442.1</v>
      </c>
      <c r="S256" s="21">
        <v>1139</v>
      </c>
      <c r="T256" s="21">
        <v>1765.2</v>
      </c>
      <c r="U256" s="21">
        <v>8.3000000000000007</v>
      </c>
      <c r="V256" s="21">
        <v>6.6</v>
      </c>
      <c r="W256" s="22">
        <v>10.199999999999999</v>
      </c>
    </row>
    <row r="257" spans="1:23">
      <c r="A257" s="6" t="s">
        <v>850</v>
      </c>
      <c r="B257" s="55" t="s">
        <v>851</v>
      </c>
      <c r="C257" s="44">
        <v>26435</v>
      </c>
      <c r="D257" s="21">
        <v>394.7</v>
      </c>
      <c r="E257" s="21">
        <v>274.89999999999998</v>
      </c>
      <c r="F257" s="21">
        <v>520.70000000000005</v>
      </c>
      <c r="G257" s="21">
        <v>1.5</v>
      </c>
      <c r="H257" s="21">
        <v>1</v>
      </c>
      <c r="I257" s="22">
        <v>2</v>
      </c>
      <c r="J257" s="44">
        <v>8724</v>
      </c>
      <c r="K257" s="21">
        <v>284.7</v>
      </c>
      <c r="L257" s="21">
        <v>213.5</v>
      </c>
      <c r="M257" s="21">
        <v>372.3</v>
      </c>
      <c r="N257" s="21">
        <v>3.3</v>
      </c>
      <c r="O257" s="21">
        <v>2.4</v>
      </c>
      <c r="P257" s="22">
        <v>4.3</v>
      </c>
      <c r="Q257" s="35">
        <v>9020</v>
      </c>
      <c r="R257" s="21">
        <v>395.4</v>
      </c>
      <c r="S257" s="21">
        <v>298.3</v>
      </c>
      <c r="T257" s="21">
        <v>512.6</v>
      </c>
      <c r="U257" s="21">
        <v>4.4000000000000004</v>
      </c>
      <c r="V257" s="21">
        <v>3.3</v>
      </c>
      <c r="W257" s="22">
        <v>5.7</v>
      </c>
    </row>
    <row r="258" spans="1:23">
      <c r="A258" s="6" t="s">
        <v>588</v>
      </c>
      <c r="B258" s="55" t="s">
        <v>589</v>
      </c>
      <c r="C258" s="44">
        <v>43305</v>
      </c>
      <c r="D258" s="21">
        <v>1190</v>
      </c>
      <c r="E258" s="21">
        <v>888.1</v>
      </c>
      <c r="F258" s="21">
        <v>1521.7</v>
      </c>
      <c r="G258" s="21">
        <v>2.7</v>
      </c>
      <c r="H258" s="21">
        <v>2.1</v>
      </c>
      <c r="I258" s="22">
        <v>3.5</v>
      </c>
      <c r="J258" s="44">
        <v>12864</v>
      </c>
      <c r="K258" s="21">
        <v>751.5</v>
      </c>
      <c r="L258" s="21">
        <v>582.5</v>
      </c>
      <c r="M258" s="21">
        <v>947</v>
      </c>
      <c r="N258" s="21">
        <v>5.8</v>
      </c>
      <c r="O258" s="21">
        <v>4.5</v>
      </c>
      <c r="P258" s="22">
        <v>7.4</v>
      </c>
      <c r="Q258" s="35">
        <v>11652</v>
      </c>
      <c r="R258" s="21">
        <v>897.1</v>
      </c>
      <c r="S258" s="21">
        <v>713.4</v>
      </c>
      <c r="T258" s="21">
        <v>1108</v>
      </c>
      <c r="U258" s="21">
        <v>7.7</v>
      </c>
      <c r="V258" s="21">
        <v>6.1</v>
      </c>
      <c r="W258" s="22">
        <v>9.5</v>
      </c>
    </row>
    <row r="259" spans="1:23">
      <c r="A259" s="6" t="s">
        <v>720</v>
      </c>
      <c r="B259" s="55" t="s">
        <v>721</v>
      </c>
      <c r="C259" s="44">
        <v>36685</v>
      </c>
      <c r="D259" s="21">
        <v>688</v>
      </c>
      <c r="E259" s="21">
        <v>498.6</v>
      </c>
      <c r="F259" s="21">
        <v>880.3</v>
      </c>
      <c r="G259" s="21">
        <v>1.9</v>
      </c>
      <c r="H259" s="21">
        <v>1.4</v>
      </c>
      <c r="I259" s="22">
        <v>2.4</v>
      </c>
      <c r="J259" s="44">
        <v>12792</v>
      </c>
      <c r="K259" s="21">
        <v>513.9</v>
      </c>
      <c r="L259" s="21">
        <v>404.4</v>
      </c>
      <c r="M259" s="21">
        <v>639.1</v>
      </c>
      <c r="N259" s="21">
        <v>4</v>
      </c>
      <c r="O259" s="21">
        <v>3.2</v>
      </c>
      <c r="P259" s="22">
        <v>5</v>
      </c>
      <c r="Q259" s="35">
        <v>13786</v>
      </c>
      <c r="R259" s="21">
        <v>739.7</v>
      </c>
      <c r="S259" s="21">
        <v>576.5</v>
      </c>
      <c r="T259" s="21">
        <v>922.7</v>
      </c>
      <c r="U259" s="21">
        <v>5.4</v>
      </c>
      <c r="V259" s="21">
        <v>4.2</v>
      </c>
      <c r="W259" s="22">
        <v>6.7</v>
      </c>
    </row>
    <row r="260" spans="1:23">
      <c r="A260" s="6" t="s">
        <v>312</v>
      </c>
      <c r="B260" s="55" t="s">
        <v>313</v>
      </c>
      <c r="C260" s="44">
        <v>38344</v>
      </c>
      <c r="D260" s="21">
        <v>1158.4000000000001</v>
      </c>
      <c r="E260" s="21">
        <v>851</v>
      </c>
      <c r="F260" s="21">
        <v>1496</v>
      </c>
      <c r="G260" s="21">
        <v>3</v>
      </c>
      <c r="H260" s="21">
        <v>2.2000000000000002</v>
      </c>
      <c r="I260" s="22">
        <v>3.9</v>
      </c>
      <c r="J260" s="44">
        <v>18019</v>
      </c>
      <c r="K260" s="21">
        <v>1125.2</v>
      </c>
      <c r="L260" s="21">
        <v>889.9</v>
      </c>
      <c r="M260" s="21">
        <v>1402.8</v>
      </c>
      <c r="N260" s="21">
        <v>6.2</v>
      </c>
      <c r="O260" s="21">
        <v>4.9000000000000004</v>
      </c>
      <c r="P260" s="22">
        <v>7.8</v>
      </c>
      <c r="Q260" s="35">
        <v>20215</v>
      </c>
      <c r="R260" s="21">
        <v>1645</v>
      </c>
      <c r="S260" s="21">
        <v>1301.5</v>
      </c>
      <c r="T260" s="21">
        <v>2013.5</v>
      </c>
      <c r="U260" s="21">
        <v>8.1</v>
      </c>
      <c r="V260" s="21">
        <v>6.4</v>
      </c>
      <c r="W260" s="22">
        <v>10</v>
      </c>
    </row>
    <row r="261" spans="1:23">
      <c r="A261" s="6" t="s">
        <v>374</v>
      </c>
      <c r="B261" s="55" t="s">
        <v>375</v>
      </c>
      <c r="C261" s="44">
        <v>19931</v>
      </c>
      <c r="D261" s="21">
        <v>571.29999999999995</v>
      </c>
      <c r="E261" s="21">
        <v>419.5</v>
      </c>
      <c r="F261" s="21">
        <v>758.1</v>
      </c>
      <c r="G261" s="21">
        <v>2.9</v>
      </c>
      <c r="H261" s="21">
        <v>2.1</v>
      </c>
      <c r="I261" s="22">
        <v>3.8</v>
      </c>
      <c r="J261" s="44">
        <v>10421</v>
      </c>
      <c r="K261" s="21">
        <v>612.20000000000005</v>
      </c>
      <c r="L261" s="21">
        <v>462.6</v>
      </c>
      <c r="M261" s="21">
        <v>788.4</v>
      </c>
      <c r="N261" s="21">
        <v>5.9</v>
      </c>
      <c r="O261" s="21">
        <v>4.4000000000000004</v>
      </c>
      <c r="P261" s="22">
        <v>7.6</v>
      </c>
      <c r="Q261" s="35">
        <v>10269</v>
      </c>
      <c r="R261" s="21">
        <v>786.2</v>
      </c>
      <c r="S261" s="21">
        <v>611.1</v>
      </c>
      <c r="T261" s="21">
        <v>986.9</v>
      </c>
      <c r="U261" s="21">
        <v>7.7</v>
      </c>
      <c r="V261" s="21">
        <v>6</v>
      </c>
      <c r="W261" s="22">
        <v>9.6</v>
      </c>
    </row>
    <row r="262" spans="1:23">
      <c r="A262" s="6" t="s">
        <v>804</v>
      </c>
      <c r="B262" s="55" t="s">
        <v>805</v>
      </c>
      <c r="C262" s="44">
        <v>56480</v>
      </c>
      <c r="D262" s="21">
        <v>1698.8</v>
      </c>
      <c r="E262" s="21">
        <v>1228.5</v>
      </c>
      <c r="F262" s="21">
        <v>2220.3000000000002</v>
      </c>
      <c r="G262" s="21">
        <v>3</v>
      </c>
      <c r="H262" s="21">
        <v>2.2000000000000002</v>
      </c>
      <c r="I262" s="22">
        <v>3.9</v>
      </c>
      <c r="J262" s="44">
        <v>12025</v>
      </c>
      <c r="K262" s="21">
        <v>787.9</v>
      </c>
      <c r="L262" s="21">
        <v>604</v>
      </c>
      <c r="M262" s="21">
        <v>1004.8</v>
      </c>
      <c r="N262" s="21">
        <v>6.6</v>
      </c>
      <c r="O262" s="21">
        <v>5</v>
      </c>
      <c r="P262" s="22">
        <v>8.4</v>
      </c>
      <c r="Q262" s="35">
        <v>7534</v>
      </c>
      <c r="R262" s="21">
        <v>664.8</v>
      </c>
      <c r="S262" s="21">
        <v>510.7</v>
      </c>
      <c r="T262" s="21">
        <v>833.3</v>
      </c>
      <c r="U262" s="21">
        <v>8.8000000000000007</v>
      </c>
      <c r="V262" s="21">
        <v>6.8</v>
      </c>
      <c r="W262" s="22">
        <v>11.1</v>
      </c>
    </row>
    <row r="263" spans="1:23">
      <c r="A263" s="6" t="s">
        <v>744</v>
      </c>
      <c r="B263" s="55" t="s">
        <v>745</v>
      </c>
      <c r="C263" s="44">
        <v>62041</v>
      </c>
      <c r="D263" s="21">
        <v>1164.3</v>
      </c>
      <c r="E263" s="21">
        <v>845.4</v>
      </c>
      <c r="F263" s="21">
        <v>1491.4</v>
      </c>
      <c r="G263" s="21">
        <v>1.9</v>
      </c>
      <c r="H263" s="21">
        <v>1.4</v>
      </c>
      <c r="I263" s="22">
        <v>2.4</v>
      </c>
      <c r="J263" s="44">
        <v>21150</v>
      </c>
      <c r="K263" s="21">
        <v>870</v>
      </c>
      <c r="L263" s="21">
        <v>685.7</v>
      </c>
      <c r="M263" s="21">
        <v>1078.5</v>
      </c>
      <c r="N263" s="21">
        <v>4.0999999999999996</v>
      </c>
      <c r="O263" s="21">
        <v>3.2</v>
      </c>
      <c r="P263" s="22">
        <v>5.0999999999999996</v>
      </c>
      <c r="Q263" s="35">
        <v>21365</v>
      </c>
      <c r="R263" s="21">
        <v>1183.3</v>
      </c>
      <c r="S263" s="21">
        <v>935.6</v>
      </c>
      <c r="T263" s="21">
        <v>1466.6</v>
      </c>
      <c r="U263" s="21">
        <v>5.5</v>
      </c>
      <c r="V263" s="21">
        <v>4.4000000000000004</v>
      </c>
      <c r="W263" s="22">
        <v>6.9</v>
      </c>
    </row>
    <row r="264" spans="1:23">
      <c r="A264" s="6" t="s">
        <v>806</v>
      </c>
      <c r="B264" s="55" t="s">
        <v>807</v>
      </c>
      <c r="C264" s="44">
        <v>32803</v>
      </c>
      <c r="D264" s="21">
        <v>513.9</v>
      </c>
      <c r="E264" s="21">
        <v>365.7</v>
      </c>
      <c r="F264" s="21">
        <v>664.9</v>
      </c>
      <c r="G264" s="21">
        <v>1.6</v>
      </c>
      <c r="H264" s="21">
        <v>1.1000000000000001</v>
      </c>
      <c r="I264" s="22">
        <v>2</v>
      </c>
      <c r="J264" s="44">
        <v>11204</v>
      </c>
      <c r="K264" s="21">
        <v>382.8</v>
      </c>
      <c r="L264" s="21">
        <v>297.3</v>
      </c>
      <c r="M264" s="21">
        <v>485</v>
      </c>
      <c r="N264" s="21">
        <v>3.4</v>
      </c>
      <c r="O264" s="21">
        <v>2.7</v>
      </c>
      <c r="P264" s="22">
        <v>4.3</v>
      </c>
      <c r="Q264" s="35">
        <v>12820</v>
      </c>
      <c r="R264" s="21">
        <v>590.6</v>
      </c>
      <c r="S264" s="21">
        <v>450.2</v>
      </c>
      <c r="T264" s="21">
        <v>748.9</v>
      </c>
      <c r="U264" s="21">
        <v>4.5999999999999996</v>
      </c>
      <c r="V264" s="21">
        <v>3.5</v>
      </c>
      <c r="W264" s="22">
        <v>5.8</v>
      </c>
    </row>
    <row r="265" spans="1:23">
      <c r="A265" s="6" t="s">
        <v>870</v>
      </c>
      <c r="B265" s="55" t="s">
        <v>871</v>
      </c>
      <c r="C265" s="44">
        <v>26566</v>
      </c>
      <c r="D265" s="21">
        <v>375.4</v>
      </c>
      <c r="E265" s="21">
        <v>259.5</v>
      </c>
      <c r="F265" s="21">
        <v>501.5</v>
      </c>
      <c r="G265" s="21">
        <v>1.4</v>
      </c>
      <c r="H265" s="21">
        <v>1</v>
      </c>
      <c r="I265" s="22">
        <v>1.9</v>
      </c>
      <c r="J265" s="44">
        <v>9951</v>
      </c>
      <c r="K265" s="21">
        <v>300.8</v>
      </c>
      <c r="L265" s="21">
        <v>223.7</v>
      </c>
      <c r="M265" s="21">
        <v>395.8</v>
      </c>
      <c r="N265" s="21">
        <v>3</v>
      </c>
      <c r="O265" s="21">
        <v>2.2000000000000002</v>
      </c>
      <c r="P265" s="22">
        <v>4</v>
      </c>
      <c r="Q265" s="35">
        <v>10378</v>
      </c>
      <c r="R265" s="21">
        <v>421.4</v>
      </c>
      <c r="S265" s="21">
        <v>309.3</v>
      </c>
      <c r="T265" s="21">
        <v>558.1</v>
      </c>
      <c r="U265" s="21">
        <v>4.0999999999999996</v>
      </c>
      <c r="V265" s="21">
        <v>3</v>
      </c>
      <c r="W265" s="22">
        <v>5.4</v>
      </c>
    </row>
    <row r="266" spans="1:23">
      <c r="A266" s="6" t="s">
        <v>830</v>
      </c>
      <c r="B266" s="55" t="s">
        <v>831</v>
      </c>
      <c r="C266" s="44">
        <v>37676</v>
      </c>
      <c r="D266" s="21">
        <v>509.1</v>
      </c>
      <c r="E266" s="21">
        <v>348.2</v>
      </c>
      <c r="F266" s="21">
        <v>683.6</v>
      </c>
      <c r="G266" s="21">
        <v>1.4</v>
      </c>
      <c r="H266" s="21">
        <v>0.9</v>
      </c>
      <c r="I266" s="22">
        <v>1.8</v>
      </c>
      <c r="J266" s="44">
        <v>14351</v>
      </c>
      <c r="K266" s="21">
        <v>419.7</v>
      </c>
      <c r="L266" s="21">
        <v>313.8</v>
      </c>
      <c r="M266" s="21">
        <v>552.4</v>
      </c>
      <c r="N266" s="21">
        <v>2.9</v>
      </c>
      <c r="O266" s="21">
        <v>2.2000000000000002</v>
      </c>
      <c r="P266" s="22">
        <v>3.8</v>
      </c>
      <c r="Q266" s="35">
        <v>15430</v>
      </c>
      <c r="R266" s="21">
        <v>607.70000000000005</v>
      </c>
      <c r="S266" s="21">
        <v>445.9</v>
      </c>
      <c r="T266" s="21">
        <v>794.5</v>
      </c>
      <c r="U266" s="21">
        <v>3.9</v>
      </c>
      <c r="V266" s="21">
        <v>2.9</v>
      </c>
      <c r="W266" s="22">
        <v>5.0999999999999996</v>
      </c>
    </row>
    <row r="267" spans="1:23">
      <c r="A267" s="6" t="s">
        <v>364</v>
      </c>
      <c r="B267" s="55" t="s">
        <v>365</v>
      </c>
      <c r="C267" s="44">
        <v>94573</v>
      </c>
      <c r="D267" s="21">
        <v>2962.9</v>
      </c>
      <c r="E267" s="21">
        <v>2162.5</v>
      </c>
      <c r="F267" s="21">
        <v>3818.6</v>
      </c>
      <c r="G267" s="21">
        <v>3.1</v>
      </c>
      <c r="H267" s="21">
        <v>2.2999999999999998</v>
      </c>
      <c r="I267" s="22">
        <v>4</v>
      </c>
      <c r="J267" s="44">
        <v>36461</v>
      </c>
      <c r="K267" s="21">
        <v>2350.1999999999998</v>
      </c>
      <c r="L267" s="21">
        <v>1860.7</v>
      </c>
      <c r="M267" s="21">
        <v>2915</v>
      </c>
      <c r="N267" s="21">
        <v>6.4</v>
      </c>
      <c r="O267" s="21">
        <v>5.0999999999999996</v>
      </c>
      <c r="P267" s="22">
        <v>8</v>
      </c>
      <c r="Q267" s="35">
        <v>33760</v>
      </c>
      <c r="R267" s="21">
        <v>2846.2</v>
      </c>
      <c r="S267" s="21">
        <v>2245.1999999999998</v>
      </c>
      <c r="T267" s="21">
        <v>3485.2</v>
      </c>
      <c r="U267" s="21">
        <v>8.4</v>
      </c>
      <c r="V267" s="21">
        <v>6.7</v>
      </c>
      <c r="W267" s="22">
        <v>10.3</v>
      </c>
    </row>
    <row r="268" spans="1:23">
      <c r="A268" s="6" t="s">
        <v>322</v>
      </c>
      <c r="B268" s="55" t="s">
        <v>323</v>
      </c>
      <c r="C268" s="44">
        <v>69828</v>
      </c>
      <c r="D268" s="21">
        <v>2429.9</v>
      </c>
      <c r="E268" s="21">
        <v>1741.7</v>
      </c>
      <c r="F268" s="21">
        <v>3177</v>
      </c>
      <c r="G268" s="21">
        <v>3.5</v>
      </c>
      <c r="H268" s="21">
        <v>2.5</v>
      </c>
      <c r="I268" s="22">
        <v>4.5</v>
      </c>
      <c r="J268" s="44">
        <v>25036</v>
      </c>
      <c r="K268" s="21">
        <v>1791.1</v>
      </c>
      <c r="L268" s="21">
        <v>1401.5</v>
      </c>
      <c r="M268" s="21">
        <v>2233.8000000000002</v>
      </c>
      <c r="N268" s="21">
        <v>7.2</v>
      </c>
      <c r="O268" s="21">
        <v>5.6</v>
      </c>
      <c r="P268" s="22">
        <v>8.9</v>
      </c>
      <c r="Q268" s="35">
        <v>25552</v>
      </c>
      <c r="R268" s="21">
        <v>2391.8000000000002</v>
      </c>
      <c r="S268" s="21">
        <v>1847.1</v>
      </c>
      <c r="T268" s="21">
        <v>2981.9</v>
      </c>
      <c r="U268" s="21">
        <v>9.4</v>
      </c>
      <c r="V268" s="21">
        <v>7.2</v>
      </c>
      <c r="W268" s="22">
        <v>11.7</v>
      </c>
    </row>
    <row r="269" spans="1:23">
      <c r="A269" s="6" t="s">
        <v>766</v>
      </c>
      <c r="B269" s="55" t="s">
        <v>767</v>
      </c>
      <c r="C269" s="44">
        <v>65979</v>
      </c>
      <c r="D269" s="21">
        <v>1849.4</v>
      </c>
      <c r="E269" s="21">
        <v>1358.4</v>
      </c>
      <c r="F269" s="21">
        <v>2428.9</v>
      </c>
      <c r="G269" s="21">
        <v>2.8</v>
      </c>
      <c r="H269" s="21">
        <v>2.1</v>
      </c>
      <c r="I269" s="22">
        <v>3.7</v>
      </c>
      <c r="J269" s="44">
        <v>16796</v>
      </c>
      <c r="K269" s="21">
        <v>1003.1</v>
      </c>
      <c r="L269" s="21">
        <v>758.5</v>
      </c>
      <c r="M269" s="21">
        <v>1293.0999999999999</v>
      </c>
      <c r="N269" s="21">
        <v>6</v>
      </c>
      <c r="O269" s="21">
        <v>4.5</v>
      </c>
      <c r="P269" s="22">
        <v>7.7</v>
      </c>
      <c r="Q269" s="35">
        <v>13271</v>
      </c>
      <c r="R269" s="21">
        <v>1064.2</v>
      </c>
      <c r="S269" s="21">
        <v>827.2</v>
      </c>
      <c r="T269" s="21">
        <v>1335.9</v>
      </c>
      <c r="U269" s="21">
        <v>8</v>
      </c>
      <c r="V269" s="21">
        <v>6.2</v>
      </c>
      <c r="W269" s="22">
        <v>10.1</v>
      </c>
    </row>
    <row r="270" spans="1:23">
      <c r="A270" s="6" t="s">
        <v>858</v>
      </c>
      <c r="B270" s="55" t="s">
        <v>859</v>
      </c>
      <c r="C270" s="44">
        <v>69991</v>
      </c>
      <c r="D270" s="21">
        <v>1305.4000000000001</v>
      </c>
      <c r="E270" s="21">
        <v>946.7</v>
      </c>
      <c r="F270" s="21">
        <v>1696.2</v>
      </c>
      <c r="G270" s="21">
        <v>1.9</v>
      </c>
      <c r="H270" s="21">
        <v>1.4</v>
      </c>
      <c r="I270" s="22">
        <v>2.4</v>
      </c>
      <c r="J270" s="44">
        <v>17891</v>
      </c>
      <c r="K270" s="21">
        <v>733.6</v>
      </c>
      <c r="L270" s="21">
        <v>566.5</v>
      </c>
      <c r="M270" s="21">
        <v>917.6</v>
      </c>
      <c r="N270" s="21">
        <v>4.0999999999999996</v>
      </c>
      <c r="O270" s="21">
        <v>3.2</v>
      </c>
      <c r="P270" s="22">
        <v>5.0999999999999996</v>
      </c>
      <c r="Q270" s="35">
        <v>15660</v>
      </c>
      <c r="R270" s="21">
        <v>877.7</v>
      </c>
      <c r="S270" s="21">
        <v>688.9</v>
      </c>
      <c r="T270" s="21">
        <v>1087.7</v>
      </c>
      <c r="U270" s="21">
        <v>5.6</v>
      </c>
      <c r="V270" s="21">
        <v>4.4000000000000004</v>
      </c>
      <c r="W270" s="22">
        <v>6.9</v>
      </c>
    </row>
    <row r="271" spans="1:23">
      <c r="A271" s="6" t="s">
        <v>646</v>
      </c>
      <c r="B271" s="55" t="s">
        <v>647</v>
      </c>
      <c r="C271" s="44">
        <v>58620</v>
      </c>
      <c r="D271" s="21">
        <v>1292.7</v>
      </c>
      <c r="E271" s="21">
        <v>943.3</v>
      </c>
      <c r="F271" s="21">
        <v>1662</v>
      </c>
      <c r="G271" s="21">
        <v>2.2000000000000002</v>
      </c>
      <c r="H271" s="21">
        <v>1.6</v>
      </c>
      <c r="I271" s="22">
        <v>2.8</v>
      </c>
      <c r="J271" s="44">
        <v>21276</v>
      </c>
      <c r="K271" s="21">
        <v>999.1</v>
      </c>
      <c r="L271" s="21">
        <v>786</v>
      </c>
      <c r="M271" s="21">
        <v>1240.9000000000001</v>
      </c>
      <c r="N271" s="21">
        <v>4.7</v>
      </c>
      <c r="O271" s="21">
        <v>3.7</v>
      </c>
      <c r="P271" s="22">
        <v>5.8</v>
      </c>
      <c r="Q271" s="35">
        <v>21409</v>
      </c>
      <c r="R271" s="21">
        <v>1350.8</v>
      </c>
      <c r="S271" s="21">
        <v>1069.7</v>
      </c>
      <c r="T271" s="21">
        <v>1666.4</v>
      </c>
      <c r="U271" s="21">
        <v>6.3</v>
      </c>
      <c r="V271" s="21">
        <v>5</v>
      </c>
      <c r="W271" s="22">
        <v>7.8</v>
      </c>
    </row>
    <row r="272" spans="1:23">
      <c r="A272" s="6" t="s">
        <v>784</v>
      </c>
      <c r="B272" s="55" t="s">
        <v>785</v>
      </c>
      <c r="C272" s="44">
        <v>37875</v>
      </c>
      <c r="D272" s="21">
        <v>580</v>
      </c>
      <c r="E272" s="21">
        <v>410.4</v>
      </c>
      <c r="F272" s="21">
        <v>751.9</v>
      </c>
      <c r="G272" s="21">
        <v>1.5</v>
      </c>
      <c r="H272" s="21">
        <v>1.1000000000000001</v>
      </c>
      <c r="I272" s="22">
        <v>2</v>
      </c>
      <c r="J272" s="44">
        <v>13962</v>
      </c>
      <c r="K272" s="21">
        <v>468.3</v>
      </c>
      <c r="L272" s="21">
        <v>363.1</v>
      </c>
      <c r="M272" s="21">
        <v>594.1</v>
      </c>
      <c r="N272" s="21">
        <v>3.4</v>
      </c>
      <c r="O272" s="21">
        <v>2.6</v>
      </c>
      <c r="P272" s="22">
        <v>4.3</v>
      </c>
      <c r="Q272" s="35">
        <v>15477</v>
      </c>
      <c r="R272" s="21">
        <v>696.2</v>
      </c>
      <c r="S272" s="21">
        <v>528.4</v>
      </c>
      <c r="T272" s="21">
        <v>885.7</v>
      </c>
      <c r="U272" s="21">
        <v>4.5</v>
      </c>
      <c r="V272" s="21">
        <v>3.4</v>
      </c>
      <c r="W272" s="22">
        <v>5.7</v>
      </c>
    </row>
    <row r="273" spans="1:23">
      <c r="A273" s="6" t="s">
        <v>848</v>
      </c>
      <c r="B273" s="55" t="s">
        <v>849</v>
      </c>
      <c r="C273" s="44">
        <v>25423</v>
      </c>
      <c r="D273" s="21">
        <v>498.6</v>
      </c>
      <c r="E273" s="21">
        <v>363.8</v>
      </c>
      <c r="F273" s="21">
        <v>638.5</v>
      </c>
      <c r="G273" s="21">
        <v>2</v>
      </c>
      <c r="H273" s="21">
        <v>1.4</v>
      </c>
      <c r="I273" s="22">
        <v>2.5</v>
      </c>
      <c r="J273" s="44">
        <v>7009</v>
      </c>
      <c r="K273" s="21">
        <v>297.3</v>
      </c>
      <c r="L273" s="21">
        <v>228.7</v>
      </c>
      <c r="M273" s="21">
        <v>373</v>
      </c>
      <c r="N273" s="21">
        <v>4.2</v>
      </c>
      <c r="O273" s="21">
        <v>3.3</v>
      </c>
      <c r="P273" s="22">
        <v>5.3</v>
      </c>
      <c r="Q273" s="35">
        <v>6837</v>
      </c>
      <c r="R273" s="21">
        <v>392.6</v>
      </c>
      <c r="S273" s="21">
        <v>306.3</v>
      </c>
      <c r="T273" s="21">
        <v>489.3</v>
      </c>
      <c r="U273" s="21">
        <v>5.7</v>
      </c>
      <c r="V273" s="21">
        <v>4.5</v>
      </c>
      <c r="W273" s="22">
        <v>7.2</v>
      </c>
    </row>
    <row r="274" spans="1:23">
      <c r="A274" s="6" t="s">
        <v>814</v>
      </c>
      <c r="B274" s="55" t="s">
        <v>815</v>
      </c>
      <c r="C274" s="44">
        <v>36789</v>
      </c>
      <c r="D274" s="21">
        <v>457.5</v>
      </c>
      <c r="E274" s="21">
        <v>310.89999999999998</v>
      </c>
      <c r="F274" s="21">
        <v>619.4</v>
      </c>
      <c r="G274" s="21">
        <v>1.2</v>
      </c>
      <c r="H274" s="21">
        <v>0.8</v>
      </c>
      <c r="I274" s="22">
        <v>1.7</v>
      </c>
      <c r="J274" s="44">
        <v>13373</v>
      </c>
      <c r="K274" s="21">
        <v>369.9</v>
      </c>
      <c r="L274" s="21">
        <v>273.3</v>
      </c>
      <c r="M274" s="21">
        <v>492.3</v>
      </c>
      <c r="N274" s="21">
        <v>2.8</v>
      </c>
      <c r="O274" s="21">
        <v>2</v>
      </c>
      <c r="P274" s="22">
        <v>3.7</v>
      </c>
      <c r="Q274" s="35">
        <v>16335</v>
      </c>
      <c r="R274" s="21">
        <v>613.1</v>
      </c>
      <c r="S274" s="21">
        <v>444.4</v>
      </c>
      <c r="T274" s="21">
        <v>808.2</v>
      </c>
      <c r="U274" s="21">
        <v>3.8</v>
      </c>
      <c r="V274" s="21">
        <v>2.7</v>
      </c>
      <c r="W274" s="22">
        <v>4.9000000000000004</v>
      </c>
    </row>
    <row r="275" spans="1:23">
      <c r="A275" s="6" t="s">
        <v>626</v>
      </c>
      <c r="B275" s="55" t="s">
        <v>627</v>
      </c>
      <c r="C275" s="44">
        <v>46097</v>
      </c>
      <c r="D275" s="21">
        <v>808.3</v>
      </c>
      <c r="E275" s="21">
        <v>581.1</v>
      </c>
      <c r="F275" s="21">
        <v>1041.8</v>
      </c>
      <c r="G275" s="21">
        <v>1.8</v>
      </c>
      <c r="H275" s="21">
        <v>1.3</v>
      </c>
      <c r="I275" s="22">
        <v>2.2999999999999998</v>
      </c>
      <c r="J275" s="44">
        <v>21424</v>
      </c>
      <c r="K275" s="21">
        <v>790.3</v>
      </c>
      <c r="L275" s="21">
        <v>618.4</v>
      </c>
      <c r="M275" s="21">
        <v>988.6</v>
      </c>
      <c r="N275" s="21">
        <v>3.7</v>
      </c>
      <c r="O275" s="21">
        <v>2.9</v>
      </c>
      <c r="P275" s="22">
        <v>4.5999999999999996</v>
      </c>
      <c r="Q275" s="35">
        <v>23920</v>
      </c>
      <c r="R275" s="21">
        <v>1178</v>
      </c>
      <c r="S275" s="21">
        <v>906.3</v>
      </c>
      <c r="T275" s="21">
        <v>1474.3</v>
      </c>
      <c r="U275" s="21">
        <v>4.9000000000000004</v>
      </c>
      <c r="V275" s="21">
        <v>3.8</v>
      </c>
      <c r="W275" s="22">
        <v>6.2</v>
      </c>
    </row>
    <row r="276" spans="1:23">
      <c r="A276" s="6" t="s">
        <v>746</v>
      </c>
      <c r="B276" s="55" t="s">
        <v>747</v>
      </c>
      <c r="C276" s="44">
        <v>29519</v>
      </c>
      <c r="D276" s="21">
        <v>556.4</v>
      </c>
      <c r="E276" s="21">
        <v>400</v>
      </c>
      <c r="F276" s="21">
        <v>712.8</v>
      </c>
      <c r="G276" s="21">
        <v>1.9</v>
      </c>
      <c r="H276" s="21">
        <v>1.4</v>
      </c>
      <c r="I276" s="22">
        <v>2.4</v>
      </c>
      <c r="J276" s="44">
        <v>9845</v>
      </c>
      <c r="K276" s="21">
        <v>395.8</v>
      </c>
      <c r="L276" s="21">
        <v>308.5</v>
      </c>
      <c r="M276" s="21">
        <v>492.6</v>
      </c>
      <c r="N276" s="21">
        <v>4</v>
      </c>
      <c r="O276" s="21">
        <v>3.1</v>
      </c>
      <c r="P276" s="22">
        <v>5</v>
      </c>
      <c r="Q276" s="35">
        <v>10050</v>
      </c>
      <c r="R276" s="21">
        <v>543.79999999999995</v>
      </c>
      <c r="S276" s="21">
        <v>424.9</v>
      </c>
      <c r="T276" s="21">
        <v>672.4</v>
      </c>
      <c r="U276" s="21">
        <v>5.4</v>
      </c>
      <c r="V276" s="21">
        <v>4.2</v>
      </c>
      <c r="W276" s="22">
        <v>6.7</v>
      </c>
    </row>
    <row r="277" spans="1:23">
      <c r="A277" s="6" t="s">
        <v>772</v>
      </c>
      <c r="B277" s="55" t="s">
        <v>773</v>
      </c>
      <c r="C277" s="44">
        <v>45831</v>
      </c>
      <c r="D277" s="21">
        <v>709.7</v>
      </c>
      <c r="E277" s="21">
        <v>499.3</v>
      </c>
      <c r="F277" s="21">
        <v>929.8</v>
      </c>
      <c r="G277" s="21">
        <v>1.5</v>
      </c>
      <c r="H277" s="21">
        <v>1.1000000000000001</v>
      </c>
      <c r="I277" s="22">
        <v>2</v>
      </c>
      <c r="J277" s="44">
        <v>16911</v>
      </c>
      <c r="K277" s="21">
        <v>567</v>
      </c>
      <c r="L277" s="21">
        <v>434.3</v>
      </c>
      <c r="M277" s="21">
        <v>728</v>
      </c>
      <c r="N277" s="21">
        <v>3.4</v>
      </c>
      <c r="O277" s="21">
        <v>2.6</v>
      </c>
      <c r="P277" s="22">
        <v>4.3</v>
      </c>
      <c r="Q277" s="35">
        <v>16650</v>
      </c>
      <c r="R277" s="21">
        <v>741</v>
      </c>
      <c r="S277" s="21">
        <v>559.9</v>
      </c>
      <c r="T277" s="21">
        <v>946.8</v>
      </c>
      <c r="U277" s="21">
        <v>4.5</v>
      </c>
      <c r="V277" s="21">
        <v>3.4</v>
      </c>
      <c r="W277" s="22">
        <v>5.7</v>
      </c>
    </row>
    <row r="278" spans="1:23">
      <c r="A278" s="6" t="s">
        <v>480</v>
      </c>
      <c r="B278" s="55" t="s">
        <v>481</v>
      </c>
      <c r="C278" s="44">
        <v>17002</v>
      </c>
      <c r="D278" s="21">
        <v>393.5</v>
      </c>
      <c r="E278" s="21">
        <v>287.5</v>
      </c>
      <c r="F278" s="21">
        <v>510</v>
      </c>
      <c r="G278" s="21">
        <v>2.2999999999999998</v>
      </c>
      <c r="H278" s="21">
        <v>1.7</v>
      </c>
      <c r="I278" s="22">
        <v>3</v>
      </c>
      <c r="J278" s="44">
        <v>8608</v>
      </c>
      <c r="K278" s="21">
        <v>411.5</v>
      </c>
      <c r="L278" s="21">
        <v>314.10000000000002</v>
      </c>
      <c r="M278" s="21">
        <v>525.70000000000005</v>
      </c>
      <c r="N278" s="21">
        <v>4.8</v>
      </c>
      <c r="O278" s="21">
        <v>3.6</v>
      </c>
      <c r="P278" s="22">
        <v>6.1</v>
      </c>
      <c r="Q278" s="35">
        <v>8879</v>
      </c>
      <c r="R278" s="21">
        <v>566.5</v>
      </c>
      <c r="S278" s="21">
        <v>438.4</v>
      </c>
      <c r="T278" s="21">
        <v>711.7</v>
      </c>
      <c r="U278" s="21">
        <v>6.4</v>
      </c>
      <c r="V278" s="21">
        <v>4.9000000000000004</v>
      </c>
      <c r="W278" s="22">
        <v>8</v>
      </c>
    </row>
    <row r="279" spans="1:23">
      <c r="A279" s="6" t="s">
        <v>482</v>
      </c>
      <c r="B279" s="55" t="s">
        <v>483</v>
      </c>
      <c r="C279" s="44">
        <v>32265</v>
      </c>
      <c r="D279" s="21">
        <v>704.6</v>
      </c>
      <c r="E279" s="21">
        <v>513.79999999999995</v>
      </c>
      <c r="F279" s="21">
        <v>912.4</v>
      </c>
      <c r="G279" s="21">
        <v>2.2000000000000002</v>
      </c>
      <c r="H279" s="21">
        <v>1.6</v>
      </c>
      <c r="I279" s="22">
        <v>2.8</v>
      </c>
      <c r="J279" s="44">
        <v>13644</v>
      </c>
      <c r="K279" s="21">
        <v>626.20000000000005</v>
      </c>
      <c r="L279" s="21">
        <v>500.8</v>
      </c>
      <c r="M279" s="21">
        <v>768</v>
      </c>
      <c r="N279" s="21">
        <v>4.5999999999999996</v>
      </c>
      <c r="O279" s="21">
        <v>3.7</v>
      </c>
      <c r="P279" s="22">
        <v>5.6</v>
      </c>
      <c r="Q279" s="35">
        <v>13802</v>
      </c>
      <c r="R279" s="21">
        <v>842.1</v>
      </c>
      <c r="S279" s="21">
        <v>670.4</v>
      </c>
      <c r="T279" s="21">
        <v>1029.3</v>
      </c>
      <c r="U279" s="21">
        <v>6.1</v>
      </c>
      <c r="V279" s="21">
        <v>4.9000000000000004</v>
      </c>
      <c r="W279" s="22">
        <v>7.5</v>
      </c>
    </row>
    <row r="280" spans="1:23">
      <c r="A280" s="6" t="s">
        <v>484</v>
      </c>
      <c r="B280" s="55" t="s">
        <v>485</v>
      </c>
      <c r="C280" s="44">
        <v>27635</v>
      </c>
      <c r="D280" s="21">
        <v>689</v>
      </c>
      <c r="E280" s="21">
        <v>508.4</v>
      </c>
      <c r="F280" s="21">
        <v>876.9</v>
      </c>
      <c r="G280" s="21">
        <v>2.5</v>
      </c>
      <c r="H280" s="21">
        <v>1.8</v>
      </c>
      <c r="I280" s="22">
        <v>3.2</v>
      </c>
      <c r="J280" s="44">
        <v>12824</v>
      </c>
      <c r="K280" s="21">
        <v>669.1</v>
      </c>
      <c r="L280" s="21">
        <v>524</v>
      </c>
      <c r="M280" s="21">
        <v>826.7</v>
      </c>
      <c r="N280" s="21">
        <v>5.2</v>
      </c>
      <c r="O280" s="21">
        <v>4.0999999999999996</v>
      </c>
      <c r="P280" s="22">
        <v>6.4</v>
      </c>
      <c r="Q280" s="35">
        <v>12695</v>
      </c>
      <c r="R280" s="21">
        <v>867.3</v>
      </c>
      <c r="S280" s="21">
        <v>689.2</v>
      </c>
      <c r="T280" s="21">
        <v>1077.7</v>
      </c>
      <c r="U280" s="21">
        <v>6.8</v>
      </c>
      <c r="V280" s="21">
        <v>5.4</v>
      </c>
      <c r="W280" s="22">
        <v>8.5</v>
      </c>
    </row>
    <row r="281" spans="1:23">
      <c r="A281" s="6" t="s">
        <v>674</v>
      </c>
      <c r="B281" s="55" t="s">
        <v>675</v>
      </c>
      <c r="C281" s="44">
        <v>112198</v>
      </c>
      <c r="D281" s="21">
        <v>2386.6</v>
      </c>
      <c r="E281" s="21">
        <v>1749.9</v>
      </c>
      <c r="F281" s="21">
        <v>3037.2</v>
      </c>
      <c r="G281" s="21">
        <v>2.1</v>
      </c>
      <c r="H281" s="21">
        <v>1.6</v>
      </c>
      <c r="I281" s="22">
        <v>2.7</v>
      </c>
      <c r="J281" s="44">
        <v>39009</v>
      </c>
      <c r="K281" s="21">
        <v>1761.2</v>
      </c>
      <c r="L281" s="21">
        <v>1402.7</v>
      </c>
      <c r="M281" s="21">
        <v>2165.6999999999998</v>
      </c>
      <c r="N281" s="21">
        <v>4.5</v>
      </c>
      <c r="O281" s="21">
        <v>3.6</v>
      </c>
      <c r="P281" s="22">
        <v>5.6</v>
      </c>
      <c r="Q281" s="35">
        <v>37967</v>
      </c>
      <c r="R281" s="21">
        <v>2261.1999999999998</v>
      </c>
      <c r="S281" s="21">
        <v>1792</v>
      </c>
      <c r="T281" s="21">
        <v>2791.7</v>
      </c>
      <c r="U281" s="21">
        <v>6</v>
      </c>
      <c r="V281" s="21">
        <v>4.7</v>
      </c>
      <c r="W281" s="22">
        <v>7.4</v>
      </c>
    </row>
    <row r="282" spans="1:23">
      <c r="A282" s="6" t="s">
        <v>712</v>
      </c>
      <c r="B282" s="55" t="s">
        <v>713</v>
      </c>
      <c r="C282" s="44">
        <v>31705</v>
      </c>
      <c r="D282" s="21">
        <v>461.6</v>
      </c>
      <c r="E282" s="21">
        <v>320.39999999999998</v>
      </c>
      <c r="F282" s="21">
        <v>612.79999999999995</v>
      </c>
      <c r="G282" s="21">
        <v>1.5</v>
      </c>
      <c r="H282" s="21">
        <v>1</v>
      </c>
      <c r="I282" s="22">
        <v>1.9</v>
      </c>
      <c r="J282" s="44">
        <v>12843</v>
      </c>
      <c r="K282" s="21">
        <v>397.5</v>
      </c>
      <c r="L282" s="21">
        <v>300.39999999999998</v>
      </c>
      <c r="M282" s="21">
        <v>516.5</v>
      </c>
      <c r="N282" s="21">
        <v>3.1</v>
      </c>
      <c r="O282" s="21">
        <v>2.2999999999999998</v>
      </c>
      <c r="P282" s="22">
        <v>4</v>
      </c>
      <c r="Q282" s="35">
        <v>14132</v>
      </c>
      <c r="R282" s="21">
        <v>589.9</v>
      </c>
      <c r="S282" s="21">
        <v>435</v>
      </c>
      <c r="T282" s="21">
        <v>762</v>
      </c>
      <c r="U282" s="21">
        <v>4.2</v>
      </c>
      <c r="V282" s="21">
        <v>3.1</v>
      </c>
      <c r="W282" s="22">
        <v>5.4</v>
      </c>
    </row>
    <row r="283" spans="1:23">
      <c r="A283" s="6" t="s">
        <v>536</v>
      </c>
      <c r="B283" s="55" t="s">
        <v>537</v>
      </c>
      <c r="C283" s="44">
        <v>46369</v>
      </c>
      <c r="D283" s="21">
        <v>1050.5</v>
      </c>
      <c r="E283" s="21">
        <v>768.7</v>
      </c>
      <c r="F283" s="21">
        <v>1347.1</v>
      </c>
      <c r="G283" s="21">
        <v>2.2999999999999998</v>
      </c>
      <c r="H283" s="21">
        <v>1.7</v>
      </c>
      <c r="I283" s="22">
        <v>2.9</v>
      </c>
      <c r="J283" s="44">
        <v>18471</v>
      </c>
      <c r="K283" s="21">
        <v>881.5</v>
      </c>
      <c r="L283" s="21">
        <v>685.6</v>
      </c>
      <c r="M283" s="21">
        <v>1105.0999999999999</v>
      </c>
      <c r="N283" s="21">
        <v>4.8</v>
      </c>
      <c r="O283" s="21">
        <v>3.7</v>
      </c>
      <c r="P283" s="22">
        <v>6</v>
      </c>
      <c r="Q283" s="35">
        <v>21067</v>
      </c>
      <c r="R283" s="21">
        <v>1330.1</v>
      </c>
      <c r="S283" s="21">
        <v>1044.4000000000001</v>
      </c>
      <c r="T283" s="21">
        <v>1642.9</v>
      </c>
      <c r="U283" s="21">
        <v>6.3</v>
      </c>
      <c r="V283" s="21">
        <v>5</v>
      </c>
      <c r="W283" s="22">
        <v>7.8</v>
      </c>
    </row>
    <row r="284" spans="1:23">
      <c r="A284" s="6" t="s">
        <v>786</v>
      </c>
      <c r="B284" s="55" t="s">
        <v>787</v>
      </c>
      <c r="C284" s="44">
        <v>51086</v>
      </c>
      <c r="D284" s="21">
        <v>1092.5</v>
      </c>
      <c r="E284" s="21">
        <v>792</v>
      </c>
      <c r="F284" s="21">
        <v>1414.7</v>
      </c>
      <c r="G284" s="21">
        <v>2.1</v>
      </c>
      <c r="H284" s="21">
        <v>1.6</v>
      </c>
      <c r="I284" s="22">
        <v>2.8</v>
      </c>
      <c r="J284" s="44">
        <v>14362</v>
      </c>
      <c r="K284" s="21">
        <v>651.29999999999995</v>
      </c>
      <c r="L284" s="21">
        <v>507.3</v>
      </c>
      <c r="M284" s="21">
        <v>812.3</v>
      </c>
      <c r="N284" s="21">
        <v>4.5</v>
      </c>
      <c r="O284" s="21">
        <v>3.5</v>
      </c>
      <c r="P284" s="22">
        <v>5.7</v>
      </c>
      <c r="Q284" s="35">
        <v>12166</v>
      </c>
      <c r="R284" s="21">
        <v>738.4</v>
      </c>
      <c r="S284" s="21">
        <v>583.70000000000005</v>
      </c>
      <c r="T284" s="21">
        <v>918.1</v>
      </c>
      <c r="U284" s="21">
        <v>6.1</v>
      </c>
      <c r="V284" s="21">
        <v>4.8</v>
      </c>
      <c r="W284" s="22">
        <v>7.5</v>
      </c>
    </row>
    <row r="285" spans="1:23">
      <c r="A285" s="6" t="s">
        <v>520</v>
      </c>
      <c r="B285" s="55" t="s">
        <v>521</v>
      </c>
      <c r="C285" s="44">
        <v>64971</v>
      </c>
      <c r="D285" s="21">
        <v>1432.6</v>
      </c>
      <c r="E285" s="21">
        <v>1057.0999999999999</v>
      </c>
      <c r="F285" s="21">
        <v>1824.5</v>
      </c>
      <c r="G285" s="21">
        <v>2.2000000000000002</v>
      </c>
      <c r="H285" s="21">
        <v>1.6</v>
      </c>
      <c r="I285" s="22">
        <v>2.8</v>
      </c>
      <c r="J285" s="44">
        <v>30133</v>
      </c>
      <c r="K285" s="21">
        <v>1371.7</v>
      </c>
      <c r="L285" s="21">
        <v>1095.8</v>
      </c>
      <c r="M285" s="21">
        <v>1676</v>
      </c>
      <c r="N285" s="21">
        <v>4.5999999999999996</v>
      </c>
      <c r="O285" s="21">
        <v>3.6</v>
      </c>
      <c r="P285" s="22">
        <v>5.6</v>
      </c>
      <c r="Q285" s="35">
        <v>31012</v>
      </c>
      <c r="R285" s="21">
        <v>1875.4</v>
      </c>
      <c r="S285" s="21">
        <v>1492.7</v>
      </c>
      <c r="T285" s="21">
        <v>2309</v>
      </c>
      <c r="U285" s="21">
        <v>6</v>
      </c>
      <c r="V285" s="21">
        <v>4.8</v>
      </c>
      <c r="W285" s="22">
        <v>7.4</v>
      </c>
    </row>
    <row r="286" spans="1:23">
      <c r="A286" s="6" t="s">
        <v>412</v>
      </c>
      <c r="B286" s="55" t="s">
        <v>413</v>
      </c>
      <c r="C286" s="44">
        <v>89270</v>
      </c>
      <c r="D286" s="21">
        <v>2640.4</v>
      </c>
      <c r="E286" s="21">
        <v>1922.9</v>
      </c>
      <c r="F286" s="21">
        <v>3399.6</v>
      </c>
      <c r="G286" s="21">
        <v>3</v>
      </c>
      <c r="H286" s="21">
        <v>2.2000000000000002</v>
      </c>
      <c r="I286" s="22">
        <v>3.8</v>
      </c>
      <c r="J286" s="44">
        <v>33686</v>
      </c>
      <c r="K286" s="21">
        <v>2076.3000000000002</v>
      </c>
      <c r="L286" s="21">
        <v>1647.6</v>
      </c>
      <c r="M286" s="21">
        <v>2561.1</v>
      </c>
      <c r="N286" s="21">
        <v>6.2</v>
      </c>
      <c r="O286" s="21">
        <v>4.9000000000000004</v>
      </c>
      <c r="P286" s="22">
        <v>7.6</v>
      </c>
      <c r="Q286" s="35">
        <v>32801</v>
      </c>
      <c r="R286" s="21">
        <v>2639</v>
      </c>
      <c r="S286" s="21">
        <v>2090.3000000000002</v>
      </c>
      <c r="T286" s="21">
        <v>3258</v>
      </c>
      <c r="U286" s="21">
        <v>8</v>
      </c>
      <c r="V286" s="21">
        <v>6.4</v>
      </c>
      <c r="W286" s="22">
        <v>9.9</v>
      </c>
    </row>
    <row r="287" spans="1:23">
      <c r="A287" s="6" t="s">
        <v>628</v>
      </c>
      <c r="B287" s="55" t="s">
        <v>629</v>
      </c>
      <c r="C287" s="44">
        <v>140512</v>
      </c>
      <c r="D287" s="21">
        <v>2637.2</v>
      </c>
      <c r="E287" s="21">
        <v>1907.4</v>
      </c>
      <c r="F287" s="21">
        <v>3362.4</v>
      </c>
      <c r="G287" s="21">
        <v>1.9</v>
      </c>
      <c r="H287" s="21">
        <v>1.4</v>
      </c>
      <c r="I287" s="22">
        <v>2.4</v>
      </c>
      <c r="J287" s="44">
        <v>58485</v>
      </c>
      <c r="K287" s="21">
        <v>2325.3000000000002</v>
      </c>
      <c r="L287" s="21">
        <v>1843.1</v>
      </c>
      <c r="M287" s="21">
        <v>2865.3</v>
      </c>
      <c r="N287" s="21">
        <v>4</v>
      </c>
      <c r="O287" s="21">
        <v>3.2</v>
      </c>
      <c r="P287" s="22">
        <v>4.9000000000000004</v>
      </c>
      <c r="Q287" s="35">
        <v>61666</v>
      </c>
      <c r="R287" s="21">
        <v>3263.1</v>
      </c>
      <c r="S287" s="21">
        <v>2540.5</v>
      </c>
      <c r="T287" s="21">
        <v>4026.9</v>
      </c>
      <c r="U287" s="21">
        <v>5.3</v>
      </c>
      <c r="V287" s="21">
        <v>4.0999999999999996</v>
      </c>
      <c r="W287" s="22">
        <v>6.5</v>
      </c>
    </row>
    <row r="288" spans="1:23">
      <c r="A288" s="6" t="s">
        <v>796</v>
      </c>
      <c r="B288" s="55" t="s">
        <v>797</v>
      </c>
      <c r="C288" s="44">
        <v>35097</v>
      </c>
      <c r="D288" s="21">
        <v>466</v>
      </c>
      <c r="E288" s="21">
        <v>323.60000000000002</v>
      </c>
      <c r="F288" s="21">
        <v>617.1</v>
      </c>
      <c r="G288" s="21">
        <v>1.3</v>
      </c>
      <c r="H288" s="21">
        <v>0.9</v>
      </c>
      <c r="I288" s="22">
        <v>1.8</v>
      </c>
      <c r="J288" s="44">
        <v>13521</v>
      </c>
      <c r="K288" s="21">
        <v>389</v>
      </c>
      <c r="L288" s="21">
        <v>296.5</v>
      </c>
      <c r="M288" s="21">
        <v>502.9</v>
      </c>
      <c r="N288" s="21">
        <v>2.9</v>
      </c>
      <c r="O288" s="21">
        <v>2.2000000000000002</v>
      </c>
      <c r="P288" s="22">
        <v>3.7</v>
      </c>
      <c r="Q288" s="35">
        <v>14991</v>
      </c>
      <c r="R288" s="21">
        <v>586.70000000000005</v>
      </c>
      <c r="S288" s="21">
        <v>435.6</v>
      </c>
      <c r="T288" s="21">
        <v>757.8</v>
      </c>
      <c r="U288" s="21">
        <v>3.9</v>
      </c>
      <c r="V288" s="21">
        <v>2.9</v>
      </c>
      <c r="W288" s="22">
        <v>5.0999999999999996</v>
      </c>
    </row>
    <row r="289" spans="1:23">
      <c r="A289" s="6" t="s">
        <v>860</v>
      </c>
      <c r="B289" s="55" t="s">
        <v>861</v>
      </c>
      <c r="C289" s="44">
        <v>43925</v>
      </c>
      <c r="D289" s="21">
        <v>582</v>
      </c>
      <c r="E289" s="21">
        <v>400.2</v>
      </c>
      <c r="F289" s="21">
        <v>775.3</v>
      </c>
      <c r="G289" s="21">
        <v>1.3</v>
      </c>
      <c r="H289" s="21">
        <v>0.9</v>
      </c>
      <c r="I289" s="22">
        <v>1.8</v>
      </c>
      <c r="J289" s="44">
        <v>14271</v>
      </c>
      <c r="K289" s="21">
        <v>421</v>
      </c>
      <c r="L289" s="21">
        <v>313.2</v>
      </c>
      <c r="M289" s="21">
        <v>560.70000000000005</v>
      </c>
      <c r="N289" s="21">
        <v>2.9</v>
      </c>
      <c r="O289" s="21">
        <v>2.2000000000000002</v>
      </c>
      <c r="P289" s="22">
        <v>3.9</v>
      </c>
      <c r="Q289" s="35">
        <v>15698</v>
      </c>
      <c r="R289" s="21">
        <v>626.1</v>
      </c>
      <c r="S289" s="21">
        <v>458.6</v>
      </c>
      <c r="T289" s="21">
        <v>822.1</v>
      </c>
      <c r="U289" s="21">
        <v>4</v>
      </c>
      <c r="V289" s="21">
        <v>2.9</v>
      </c>
      <c r="W289" s="22">
        <v>5.2</v>
      </c>
    </row>
    <row r="290" spans="1:23">
      <c r="A290" s="6" t="s">
        <v>328</v>
      </c>
      <c r="B290" s="55" t="s">
        <v>329</v>
      </c>
      <c r="C290" s="44">
        <v>86380</v>
      </c>
      <c r="D290" s="21">
        <v>2537.1</v>
      </c>
      <c r="E290" s="21">
        <v>1848.8</v>
      </c>
      <c r="F290" s="21">
        <v>3263.1</v>
      </c>
      <c r="G290" s="21">
        <v>2.9</v>
      </c>
      <c r="H290" s="21">
        <v>2.1</v>
      </c>
      <c r="I290" s="22">
        <v>3.8</v>
      </c>
      <c r="J290" s="44">
        <v>37755</v>
      </c>
      <c r="K290" s="21">
        <v>2294.1999999999998</v>
      </c>
      <c r="L290" s="21">
        <v>1832.5</v>
      </c>
      <c r="M290" s="21">
        <v>2818.7</v>
      </c>
      <c r="N290" s="21">
        <v>6.1</v>
      </c>
      <c r="O290" s="21">
        <v>4.9000000000000004</v>
      </c>
      <c r="P290" s="22">
        <v>7.5</v>
      </c>
      <c r="Q290" s="35">
        <v>36359</v>
      </c>
      <c r="R290" s="21">
        <v>2926.5</v>
      </c>
      <c r="S290" s="21">
        <v>2329.9</v>
      </c>
      <c r="T290" s="21">
        <v>3590.2</v>
      </c>
      <c r="U290" s="21">
        <v>8</v>
      </c>
      <c r="V290" s="21">
        <v>6.4</v>
      </c>
      <c r="W290" s="22">
        <v>9.9</v>
      </c>
    </row>
    <row r="291" spans="1:23">
      <c r="A291" s="6" t="s">
        <v>862</v>
      </c>
      <c r="B291" s="55" t="s">
        <v>863</v>
      </c>
      <c r="C291" s="44">
        <v>27437</v>
      </c>
      <c r="D291" s="21">
        <v>383.7</v>
      </c>
      <c r="E291" s="21">
        <v>268.7</v>
      </c>
      <c r="F291" s="21">
        <v>504.8</v>
      </c>
      <c r="G291" s="21">
        <v>1.4</v>
      </c>
      <c r="H291" s="21">
        <v>1</v>
      </c>
      <c r="I291" s="22">
        <v>1.8</v>
      </c>
      <c r="J291" s="44">
        <v>8776</v>
      </c>
      <c r="K291" s="21">
        <v>266.89999999999998</v>
      </c>
      <c r="L291" s="21">
        <v>202.5</v>
      </c>
      <c r="M291" s="21">
        <v>348.7</v>
      </c>
      <c r="N291" s="21">
        <v>3</v>
      </c>
      <c r="O291" s="21">
        <v>2.2999999999999998</v>
      </c>
      <c r="P291" s="22">
        <v>4</v>
      </c>
      <c r="Q291" s="35">
        <v>9285</v>
      </c>
      <c r="R291" s="21">
        <v>384.2</v>
      </c>
      <c r="S291" s="21">
        <v>289</v>
      </c>
      <c r="T291" s="21">
        <v>494.4</v>
      </c>
      <c r="U291" s="21">
        <v>4.0999999999999996</v>
      </c>
      <c r="V291" s="21">
        <v>3.1</v>
      </c>
      <c r="W291" s="22">
        <v>5.3</v>
      </c>
    </row>
    <row r="292" spans="1:23">
      <c r="A292" s="6" t="s">
        <v>864</v>
      </c>
      <c r="B292" s="55" t="s">
        <v>865</v>
      </c>
      <c r="C292" s="44">
        <v>50205</v>
      </c>
      <c r="D292" s="21">
        <v>622.6</v>
      </c>
      <c r="E292" s="21">
        <v>400.5</v>
      </c>
      <c r="F292" s="21">
        <v>875.1</v>
      </c>
      <c r="G292" s="21">
        <v>1.2</v>
      </c>
      <c r="H292" s="21">
        <v>0.8</v>
      </c>
      <c r="I292" s="22">
        <v>1.7</v>
      </c>
      <c r="J292" s="44">
        <v>15685</v>
      </c>
      <c r="K292" s="21">
        <v>429.7</v>
      </c>
      <c r="L292" s="21">
        <v>299.10000000000002</v>
      </c>
      <c r="M292" s="21">
        <v>595.4</v>
      </c>
      <c r="N292" s="21">
        <v>2.7</v>
      </c>
      <c r="O292" s="21">
        <v>1.9</v>
      </c>
      <c r="P292" s="22">
        <v>3.8</v>
      </c>
      <c r="Q292" s="35">
        <v>16834</v>
      </c>
      <c r="R292" s="21">
        <v>629.5</v>
      </c>
      <c r="S292" s="21">
        <v>431.9</v>
      </c>
      <c r="T292" s="21">
        <v>857.4</v>
      </c>
      <c r="U292" s="21">
        <v>3.7</v>
      </c>
      <c r="V292" s="21">
        <v>2.6</v>
      </c>
      <c r="W292" s="22">
        <v>5.0999999999999996</v>
      </c>
    </row>
    <row r="293" spans="1:23">
      <c r="A293" s="6" t="s">
        <v>414</v>
      </c>
      <c r="B293" s="55" t="s">
        <v>415</v>
      </c>
      <c r="C293" s="44">
        <v>66051</v>
      </c>
      <c r="D293" s="21">
        <v>2225.5</v>
      </c>
      <c r="E293" s="21">
        <v>1601.7</v>
      </c>
      <c r="F293" s="21">
        <v>2893.6</v>
      </c>
      <c r="G293" s="21">
        <v>3.4</v>
      </c>
      <c r="H293" s="21">
        <v>2.4</v>
      </c>
      <c r="I293" s="22">
        <v>4.4000000000000004</v>
      </c>
      <c r="J293" s="44">
        <v>23364</v>
      </c>
      <c r="K293" s="21">
        <v>1643.8</v>
      </c>
      <c r="L293" s="21">
        <v>1276</v>
      </c>
      <c r="M293" s="21">
        <v>2068.8000000000002</v>
      </c>
      <c r="N293" s="21">
        <v>7</v>
      </c>
      <c r="O293" s="21">
        <v>5.5</v>
      </c>
      <c r="P293" s="22">
        <v>8.9</v>
      </c>
      <c r="Q293" s="35">
        <v>21744</v>
      </c>
      <c r="R293" s="21">
        <v>1993.9</v>
      </c>
      <c r="S293" s="21">
        <v>1533.9</v>
      </c>
      <c r="T293" s="21">
        <v>2493.5</v>
      </c>
      <c r="U293" s="21">
        <v>9.1999999999999993</v>
      </c>
      <c r="V293" s="21">
        <v>7.1</v>
      </c>
      <c r="W293" s="22">
        <v>11.5</v>
      </c>
    </row>
    <row r="294" spans="1:23">
      <c r="A294" s="6" t="s">
        <v>590</v>
      </c>
      <c r="B294" s="55" t="s">
        <v>591</v>
      </c>
      <c r="C294" s="44">
        <v>26747</v>
      </c>
      <c r="D294" s="21">
        <v>598.20000000000005</v>
      </c>
      <c r="E294" s="21">
        <v>440.2</v>
      </c>
      <c r="F294" s="21">
        <v>763.2</v>
      </c>
      <c r="G294" s="21">
        <v>2.2000000000000002</v>
      </c>
      <c r="H294" s="21">
        <v>1.6</v>
      </c>
      <c r="I294" s="22">
        <v>2.9</v>
      </c>
      <c r="J294" s="44">
        <v>9674</v>
      </c>
      <c r="K294" s="21">
        <v>461.5</v>
      </c>
      <c r="L294" s="21">
        <v>370.4</v>
      </c>
      <c r="M294" s="21">
        <v>564.79999999999995</v>
      </c>
      <c r="N294" s="21">
        <v>4.8</v>
      </c>
      <c r="O294" s="21">
        <v>3.8</v>
      </c>
      <c r="P294" s="22">
        <v>5.8</v>
      </c>
      <c r="Q294" s="35">
        <v>9738</v>
      </c>
      <c r="R294" s="21">
        <v>617.1</v>
      </c>
      <c r="S294" s="21">
        <v>491.5</v>
      </c>
      <c r="T294" s="21">
        <v>757.5</v>
      </c>
      <c r="U294" s="21">
        <v>6.3</v>
      </c>
      <c r="V294" s="21">
        <v>5</v>
      </c>
      <c r="W294" s="22">
        <v>7.8</v>
      </c>
    </row>
    <row r="295" spans="1:23">
      <c r="A295" s="6" t="s">
        <v>486</v>
      </c>
      <c r="B295" s="55" t="s">
        <v>487</v>
      </c>
      <c r="C295" s="44">
        <v>30883</v>
      </c>
      <c r="D295" s="21">
        <v>677.4</v>
      </c>
      <c r="E295" s="21">
        <v>495.6</v>
      </c>
      <c r="F295" s="21">
        <v>861.4</v>
      </c>
      <c r="G295" s="21">
        <v>2.2000000000000002</v>
      </c>
      <c r="H295" s="21">
        <v>1.6</v>
      </c>
      <c r="I295" s="22">
        <v>2.8</v>
      </c>
      <c r="J295" s="44">
        <v>11960</v>
      </c>
      <c r="K295" s="21">
        <v>559.6</v>
      </c>
      <c r="L295" s="21">
        <v>449</v>
      </c>
      <c r="M295" s="21">
        <v>686.5</v>
      </c>
      <c r="N295" s="21">
        <v>4.7</v>
      </c>
      <c r="O295" s="21">
        <v>3.8</v>
      </c>
      <c r="P295" s="22">
        <v>5.7</v>
      </c>
      <c r="Q295" s="35">
        <v>14153</v>
      </c>
      <c r="R295" s="21">
        <v>882.1</v>
      </c>
      <c r="S295" s="21">
        <v>697.6</v>
      </c>
      <c r="T295" s="21">
        <v>1082.2</v>
      </c>
      <c r="U295" s="21">
        <v>6.2</v>
      </c>
      <c r="V295" s="21">
        <v>4.9000000000000004</v>
      </c>
      <c r="W295" s="22">
        <v>7.6</v>
      </c>
    </row>
    <row r="296" spans="1:23">
      <c r="A296" s="6" t="s">
        <v>538</v>
      </c>
      <c r="B296" s="55" t="s">
        <v>539</v>
      </c>
      <c r="C296" s="44">
        <v>38112</v>
      </c>
      <c r="D296" s="21">
        <v>820.3</v>
      </c>
      <c r="E296" s="21">
        <v>600</v>
      </c>
      <c r="F296" s="21">
        <v>1045.5</v>
      </c>
      <c r="G296" s="21">
        <v>2.2000000000000002</v>
      </c>
      <c r="H296" s="21">
        <v>1.6</v>
      </c>
      <c r="I296" s="22">
        <v>2.7</v>
      </c>
      <c r="J296" s="44">
        <v>17060</v>
      </c>
      <c r="K296" s="21">
        <v>772.2</v>
      </c>
      <c r="L296" s="21">
        <v>609.1</v>
      </c>
      <c r="M296" s="21">
        <v>951.4</v>
      </c>
      <c r="N296" s="21">
        <v>4.5</v>
      </c>
      <c r="O296" s="21">
        <v>3.6</v>
      </c>
      <c r="P296" s="22">
        <v>5.6</v>
      </c>
      <c r="Q296" s="35">
        <v>18301</v>
      </c>
      <c r="R296" s="21">
        <v>1095.4000000000001</v>
      </c>
      <c r="S296" s="21">
        <v>865.3</v>
      </c>
      <c r="T296" s="21">
        <v>1349.1</v>
      </c>
      <c r="U296" s="21">
        <v>6</v>
      </c>
      <c r="V296" s="21">
        <v>4.7</v>
      </c>
      <c r="W296" s="22">
        <v>7.4</v>
      </c>
    </row>
    <row r="297" spans="1:23">
      <c r="A297" s="6" t="s">
        <v>430</v>
      </c>
      <c r="B297" s="55" t="s">
        <v>431</v>
      </c>
      <c r="C297" s="44">
        <v>32202</v>
      </c>
      <c r="D297" s="21">
        <v>755.4</v>
      </c>
      <c r="E297" s="21">
        <v>557.29999999999995</v>
      </c>
      <c r="F297" s="21">
        <v>962.5</v>
      </c>
      <c r="G297" s="21">
        <v>2.2999999999999998</v>
      </c>
      <c r="H297" s="21">
        <v>1.7</v>
      </c>
      <c r="I297" s="22">
        <v>3</v>
      </c>
      <c r="J297" s="44">
        <v>16602</v>
      </c>
      <c r="K297" s="21">
        <v>814.7</v>
      </c>
      <c r="L297" s="21">
        <v>649.70000000000005</v>
      </c>
      <c r="M297" s="21">
        <v>996.6</v>
      </c>
      <c r="N297" s="21">
        <v>4.9000000000000004</v>
      </c>
      <c r="O297" s="21">
        <v>3.9</v>
      </c>
      <c r="P297" s="22">
        <v>6</v>
      </c>
      <c r="Q297" s="35">
        <v>17089</v>
      </c>
      <c r="R297" s="21">
        <v>1110.3</v>
      </c>
      <c r="S297" s="21">
        <v>885.2</v>
      </c>
      <c r="T297" s="21">
        <v>1362.5</v>
      </c>
      <c r="U297" s="21">
        <v>6.5</v>
      </c>
      <c r="V297" s="21">
        <v>5.2</v>
      </c>
      <c r="W297" s="22">
        <v>8</v>
      </c>
    </row>
    <row r="298" spans="1:23">
      <c r="A298" s="6" t="s">
        <v>488</v>
      </c>
      <c r="B298" s="55" t="s">
        <v>489</v>
      </c>
      <c r="C298" s="44">
        <v>27893</v>
      </c>
      <c r="D298" s="21">
        <v>759.4</v>
      </c>
      <c r="E298" s="21">
        <v>562</v>
      </c>
      <c r="F298" s="21">
        <v>967.9</v>
      </c>
      <c r="G298" s="21">
        <v>2.7</v>
      </c>
      <c r="H298" s="21">
        <v>2</v>
      </c>
      <c r="I298" s="22">
        <v>3.5</v>
      </c>
      <c r="J298" s="44">
        <v>12392</v>
      </c>
      <c r="K298" s="21">
        <v>703.5</v>
      </c>
      <c r="L298" s="21">
        <v>547.6</v>
      </c>
      <c r="M298" s="21">
        <v>877</v>
      </c>
      <c r="N298" s="21">
        <v>5.7</v>
      </c>
      <c r="O298" s="21">
        <v>4.4000000000000004</v>
      </c>
      <c r="P298" s="22">
        <v>7.1</v>
      </c>
      <c r="Q298" s="35">
        <v>14035</v>
      </c>
      <c r="R298" s="21">
        <v>1036.5999999999999</v>
      </c>
      <c r="S298" s="21">
        <v>821.9</v>
      </c>
      <c r="T298" s="21">
        <v>1284.8</v>
      </c>
      <c r="U298" s="21">
        <v>7.4</v>
      </c>
      <c r="V298" s="21">
        <v>5.9</v>
      </c>
      <c r="W298" s="22">
        <v>9.1999999999999993</v>
      </c>
    </row>
    <row r="299" spans="1:23" ht="15.95" thickBot="1">
      <c r="A299" s="11" t="s">
        <v>748</v>
      </c>
      <c r="B299" s="68" t="s">
        <v>749</v>
      </c>
      <c r="C299" s="45">
        <v>48427</v>
      </c>
      <c r="D299" s="23">
        <v>768.7</v>
      </c>
      <c r="E299" s="23">
        <v>544.9</v>
      </c>
      <c r="F299" s="23">
        <v>1002.9</v>
      </c>
      <c r="G299" s="23">
        <v>1.6</v>
      </c>
      <c r="H299" s="23">
        <v>1.1000000000000001</v>
      </c>
      <c r="I299" s="24">
        <v>2.1</v>
      </c>
      <c r="J299" s="45">
        <v>19280</v>
      </c>
      <c r="K299" s="23">
        <v>654.1</v>
      </c>
      <c r="L299" s="23">
        <v>500</v>
      </c>
      <c r="M299" s="23">
        <v>842.5</v>
      </c>
      <c r="N299" s="23">
        <v>3.4</v>
      </c>
      <c r="O299" s="23">
        <v>2.6</v>
      </c>
      <c r="P299" s="24">
        <v>4.4000000000000004</v>
      </c>
      <c r="Q299" s="36">
        <v>20938</v>
      </c>
      <c r="R299" s="23">
        <v>972</v>
      </c>
      <c r="S299" s="23">
        <v>741.8</v>
      </c>
      <c r="T299" s="23">
        <v>1240.3</v>
      </c>
      <c r="U299" s="23">
        <v>4.5999999999999996</v>
      </c>
      <c r="V299" s="23">
        <v>3.5</v>
      </c>
      <c r="W299" s="24">
        <v>5.9</v>
      </c>
    </row>
  </sheetData>
  <mergeCells count="5">
    <mergeCell ref="A1:A2"/>
    <mergeCell ref="B1:B2"/>
    <mergeCell ref="C1:I1"/>
    <mergeCell ref="J1:P1"/>
    <mergeCell ref="Q1:W1"/>
  </mergeCells>
  <pageMargins left="0.7" right="0.7" top="0.75" bottom="0.75" header="0.3" footer="0.3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09AAFA-B8EB-46E6-A8BE-8F1F0F0E08A5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268</v>
      </c>
      <c r="D1" s="99"/>
      <c r="E1" s="99"/>
      <c r="F1" s="99"/>
      <c r="G1" s="99"/>
      <c r="H1" s="99"/>
      <c r="I1" s="100"/>
      <c r="J1" s="98" t="s">
        <v>269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18065766.100000001</v>
      </c>
      <c r="D3" s="30">
        <v>835294.7</v>
      </c>
      <c r="E3" s="30">
        <v>708026.8</v>
      </c>
      <c r="F3" s="30">
        <v>975626.8</v>
      </c>
      <c r="G3" s="30">
        <v>4.5999999999999996</v>
      </c>
      <c r="H3" s="30">
        <v>3.9</v>
      </c>
      <c r="I3" s="31">
        <v>5.4</v>
      </c>
      <c r="J3" s="33">
        <v>7548009.9000000004</v>
      </c>
      <c r="K3" s="30">
        <v>169036.5</v>
      </c>
      <c r="L3" s="30">
        <v>123471.1</v>
      </c>
      <c r="M3" s="30">
        <v>221521.4</v>
      </c>
      <c r="N3" s="30">
        <v>2.2000000000000002</v>
      </c>
      <c r="O3" s="30">
        <v>1.6</v>
      </c>
      <c r="P3" s="31">
        <v>2.9</v>
      </c>
    </row>
    <row r="4" spans="1:16">
      <c r="A4" s="7" t="s">
        <v>454</v>
      </c>
      <c r="B4" s="69" t="s">
        <v>455</v>
      </c>
      <c r="C4" s="43">
        <v>24901.200000000001</v>
      </c>
      <c r="D4" s="27">
        <v>1087.9000000000001</v>
      </c>
      <c r="E4" s="27">
        <v>905.8</v>
      </c>
      <c r="F4" s="27">
        <v>1280.0999999999999</v>
      </c>
      <c r="G4" s="27">
        <v>4.4000000000000004</v>
      </c>
      <c r="H4" s="27">
        <v>3.6</v>
      </c>
      <c r="I4" s="28">
        <v>5.0999999999999996</v>
      </c>
      <c r="J4" s="34">
        <v>8426.7999999999993</v>
      </c>
      <c r="K4" s="27">
        <v>189</v>
      </c>
      <c r="L4" s="27">
        <v>135.6</v>
      </c>
      <c r="M4" s="27">
        <v>251.3</v>
      </c>
      <c r="N4" s="27">
        <v>2.2000000000000002</v>
      </c>
      <c r="O4" s="27">
        <v>1.6</v>
      </c>
      <c r="P4" s="28">
        <v>3</v>
      </c>
    </row>
    <row r="5" spans="1:16">
      <c r="A5" s="6" t="s">
        <v>612</v>
      </c>
      <c r="B5" s="55" t="s">
        <v>613</v>
      </c>
      <c r="C5" s="44">
        <v>48958.5</v>
      </c>
      <c r="D5" s="21">
        <v>2078.4</v>
      </c>
      <c r="E5" s="21">
        <v>1759.4</v>
      </c>
      <c r="F5" s="21">
        <v>2438.5</v>
      </c>
      <c r="G5" s="21">
        <v>4.2</v>
      </c>
      <c r="H5" s="21">
        <v>3.6</v>
      </c>
      <c r="I5" s="22">
        <v>5</v>
      </c>
      <c r="J5" s="35">
        <v>17628.5</v>
      </c>
      <c r="K5" s="21">
        <v>376.3</v>
      </c>
      <c r="L5" s="21">
        <v>278.2</v>
      </c>
      <c r="M5" s="21">
        <v>491.7</v>
      </c>
      <c r="N5" s="21">
        <v>2.1</v>
      </c>
      <c r="O5" s="21">
        <v>1.6</v>
      </c>
      <c r="P5" s="22">
        <v>2.8</v>
      </c>
    </row>
    <row r="6" spans="1:16">
      <c r="A6" s="6" t="s">
        <v>348</v>
      </c>
      <c r="B6" s="55" t="s">
        <v>349</v>
      </c>
      <c r="C6" s="44">
        <v>70076.3</v>
      </c>
      <c r="D6" s="21">
        <v>3353.7</v>
      </c>
      <c r="E6" s="21">
        <v>2859.4</v>
      </c>
      <c r="F6" s="21">
        <v>3902.1</v>
      </c>
      <c r="G6" s="21">
        <v>4.8</v>
      </c>
      <c r="H6" s="21">
        <v>4.0999999999999996</v>
      </c>
      <c r="I6" s="22">
        <v>5.6</v>
      </c>
      <c r="J6" s="35">
        <v>23410.7</v>
      </c>
      <c r="K6" s="21">
        <v>589</v>
      </c>
      <c r="L6" s="21">
        <v>436</v>
      </c>
      <c r="M6" s="21">
        <v>762.1</v>
      </c>
      <c r="N6" s="21">
        <v>2.5</v>
      </c>
      <c r="O6" s="21">
        <v>1.9</v>
      </c>
      <c r="P6" s="22">
        <v>3.3</v>
      </c>
    </row>
    <row r="7" spans="1:16">
      <c r="A7" s="6" t="s">
        <v>356</v>
      </c>
      <c r="B7" s="55" t="s">
        <v>357</v>
      </c>
      <c r="C7" s="44">
        <v>49990.3</v>
      </c>
      <c r="D7" s="21">
        <v>2860.4</v>
      </c>
      <c r="E7" s="21">
        <v>2415.1999999999998</v>
      </c>
      <c r="F7" s="21">
        <v>3331.7</v>
      </c>
      <c r="G7" s="21">
        <v>5.7</v>
      </c>
      <c r="H7" s="21">
        <v>4.8</v>
      </c>
      <c r="I7" s="22">
        <v>6.7</v>
      </c>
      <c r="J7" s="35">
        <v>10190.700000000001</v>
      </c>
      <c r="K7" s="21">
        <v>291.10000000000002</v>
      </c>
      <c r="L7" s="21">
        <v>211.3</v>
      </c>
      <c r="M7" s="21">
        <v>392.7</v>
      </c>
      <c r="N7" s="21">
        <v>2.9</v>
      </c>
      <c r="O7" s="21">
        <v>2.1</v>
      </c>
      <c r="P7" s="22">
        <v>3.9</v>
      </c>
    </row>
    <row r="8" spans="1:16">
      <c r="A8" s="6" t="s">
        <v>592</v>
      </c>
      <c r="B8" s="55" t="s">
        <v>593</v>
      </c>
      <c r="C8" s="44">
        <v>46801.5</v>
      </c>
      <c r="D8" s="21">
        <v>2053.1</v>
      </c>
      <c r="E8" s="21">
        <v>1740.9</v>
      </c>
      <c r="F8" s="21">
        <v>2410.6</v>
      </c>
      <c r="G8" s="21">
        <v>4.4000000000000004</v>
      </c>
      <c r="H8" s="21">
        <v>3.7</v>
      </c>
      <c r="I8" s="22">
        <v>5.2</v>
      </c>
      <c r="J8" s="35">
        <v>17737.5</v>
      </c>
      <c r="K8" s="21">
        <v>400.4</v>
      </c>
      <c r="L8" s="21">
        <v>295.39999999999998</v>
      </c>
      <c r="M8" s="21">
        <v>528.29999999999995</v>
      </c>
      <c r="N8" s="21">
        <v>2.2999999999999998</v>
      </c>
      <c r="O8" s="21">
        <v>1.7</v>
      </c>
      <c r="P8" s="22">
        <v>3</v>
      </c>
    </row>
    <row r="9" spans="1:16">
      <c r="A9" s="6" t="s">
        <v>490</v>
      </c>
      <c r="B9" s="55" t="s">
        <v>491</v>
      </c>
      <c r="C9" s="44">
        <v>37856.800000000003</v>
      </c>
      <c r="D9" s="21">
        <v>1585.3</v>
      </c>
      <c r="E9" s="21">
        <v>1308.5999999999999</v>
      </c>
      <c r="F9" s="21">
        <v>1893.8</v>
      </c>
      <c r="G9" s="21">
        <v>4.2</v>
      </c>
      <c r="H9" s="21">
        <v>3.5</v>
      </c>
      <c r="I9" s="22">
        <v>5</v>
      </c>
      <c r="J9" s="35">
        <v>15080.2</v>
      </c>
      <c r="K9" s="21">
        <v>326.89999999999998</v>
      </c>
      <c r="L9" s="21">
        <v>236.1</v>
      </c>
      <c r="M9" s="21">
        <v>430.4</v>
      </c>
      <c r="N9" s="21">
        <v>2.2000000000000002</v>
      </c>
      <c r="O9" s="21">
        <v>1.6</v>
      </c>
      <c r="P9" s="22">
        <v>2.9</v>
      </c>
    </row>
    <row r="10" spans="1:16">
      <c r="A10" s="6" t="s">
        <v>550</v>
      </c>
      <c r="B10" s="55" t="s">
        <v>551</v>
      </c>
      <c r="C10" s="44">
        <v>52845</v>
      </c>
      <c r="D10" s="21">
        <v>3195.4</v>
      </c>
      <c r="E10" s="21">
        <v>2552.3000000000002</v>
      </c>
      <c r="F10" s="21">
        <v>3913</v>
      </c>
      <c r="G10" s="21">
        <v>6</v>
      </c>
      <c r="H10" s="21">
        <v>4.8</v>
      </c>
      <c r="I10" s="22">
        <v>7.4</v>
      </c>
      <c r="J10" s="35">
        <v>18103</v>
      </c>
      <c r="K10" s="21">
        <v>538.29999999999995</v>
      </c>
      <c r="L10" s="21">
        <v>361.5</v>
      </c>
      <c r="M10" s="21">
        <v>763.6</v>
      </c>
      <c r="N10" s="21">
        <v>3</v>
      </c>
      <c r="O10" s="21">
        <v>2</v>
      </c>
      <c r="P10" s="22">
        <v>4.2</v>
      </c>
    </row>
    <row r="11" spans="1:16">
      <c r="A11" s="6" t="s">
        <v>808</v>
      </c>
      <c r="B11" s="55" t="s">
        <v>809</v>
      </c>
      <c r="C11" s="44">
        <v>88460.800000000003</v>
      </c>
      <c r="D11" s="21">
        <v>3336.1</v>
      </c>
      <c r="E11" s="21">
        <v>2750.8</v>
      </c>
      <c r="F11" s="21">
        <v>3981.8</v>
      </c>
      <c r="G11" s="21">
        <v>3.8</v>
      </c>
      <c r="H11" s="21">
        <v>3.1</v>
      </c>
      <c r="I11" s="22">
        <v>4.5</v>
      </c>
      <c r="J11" s="35">
        <v>71633.2</v>
      </c>
      <c r="K11" s="21">
        <v>1356.8</v>
      </c>
      <c r="L11" s="21">
        <v>982.7</v>
      </c>
      <c r="M11" s="21">
        <v>1792.9</v>
      </c>
      <c r="N11" s="21">
        <v>1.9</v>
      </c>
      <c r="O11" s="21">
        <v>1.4</v>
      </c>
      <c r="P11" s="22">
        <v>2.5</v>
      </c>
    </row>
    <row r="12" spans="1:16">
      <c r="A12" s="6" t="s">
        <v>358</v>
      </c>
      <c r="B12" s="55" t="s">
        <v>359</v>
      </c>
      <c r="C12" s="44">
        <v>93297.4</v>
      </c>
      <c r="D12" s="21">
        <v>5476.3</v>
      </c>
      <c r="E12" s="21">
        <v>4572.8</v>
      </c>
      <c r="F12" s="21">
        <v>6474.7</v>
      </c>
      <c r="G12" s="21">
        <v>5.9</v>
      </c>
      <c r="H12" s="21">
        <v>4.9000000000000004</v>
      </c>
      <c r="I12" s="22">
        <v>6.9</v>
      </c>
      <c r="J12" s="35">
        <v>23311.599999999999</v>
      </c>
      <c r="K12" s="21">
        <v>712.9</v>
      </c>
      <c r="L12" s="21">
        <v>511.9</v>
      </c>
      <c r="M12" s="21">
        <v>959.6</v>
      </c>
      <c r="N12" s="21">
        <v>3.1</v>
      </c>
      <c r="O12" s="21">
        <v>2.2000000000000002</v>
      </c>
      <c r="P12" s="22">
        <v>4.0999999999999996</v>
      </c>
    </row>
    <row r="13" spans="1:16">
      <c r="A13" s="6" t="s">
        <v>398</v>
      </c>
      <c r="B13" s="55" t="s">
        <v>399</v>
      </c>
      <c r="C13" s="44">
        <v>64628.9</v>
      </c>
      <c r="D13" s="21">
        <v>3158</v>
      </c>
      <c r="E13" s="21">
        <v>2653.9</v>
      </c>
      <c r="F13" s="21">
        <v>3710.1</v>
      </c>
      <c r="G13" s="21">
        <v>4.9000000000000004</v>
      </c>
      <c r="H13" s="21">
        <v>4.0999999999999996</v>
      </c>
      <c r="I13" s="22">
        <v>5.7</v>
      </c>
      <c r="J13" s="35">
        <v>15748.1</v>
      </c>
      <c r="K13" s="21">
        <v>377.2</v>
      </c>
      <c r="L13" s="21">
        <v>272.39999999999998</v>
      </c>
      <c r="M13" s="21">
        <v>499.7</v>
      </c>
      <c r="N13" s="21">
        <v>2.4</v>
      </c>
      <c r="O13" s="21">
        <v>1.7</v>
      </c>
      <c r="P13" s="22">
        <v>3.2</v>
      </c>
    </row>
    <row r="14" spans="1:16">
      <c r="A14" s="6" t="s">
        <v>700</v>
      </c>
      <c r="B14" s="55" t="s">
        <v>701</v>
      </c>
      <c r="C14" s="44">
        <v>58842.8</v>
      </c>
      <c r="D14" s="21">
        <v>2095</v>
      </c>
      <c r="E14" s="21">
        <v>1696.5</v>
      </c>
      <c r="F14" s="21">
        <v>2504.1999999999998</v>
      </c>
      <c r="G14" s="21">
        <v>3.6</v>
      </c>
      <c r="H14" s="21">
        <v>2.9</v>
      </c>
      <c r="I14" s="22">
        <v>4.3</v>
      </c>
      <c r="J14" s="35">
        <v>26564.2</v>
      </c>
      <c r="K14" s="21">
        <v>456.5</v>
      </c>
      <c r="L14" s="21">
        <v>328.7</v>
      </c>
      <c r="M14" s="21">
        <v>601.6</v>
      </c>
      <c r="N14" s="21">
        <v>1.7</v>
      </c>
      <c r="O14" s="21">
        <v>1.2</v>
      </c>
      <c r="P14" s="22">
        <v>2.2999999999999998</v>
      </c>
    </row>
    <row r="15" spans="1:16">
      <c r="A15" s="6" t="s">
        <v>456</v>
      </c>
      <c r="B15" s="55" t="s">
        <v>457</v>
      </c>
      <c r="C15" s="44">
        <v>47390.2</v>
      </c>
      <c r="D15" s="21">
        <v>2401.1999999999998</v>
      </c>
      <c r="E15" s="21">
        <v>2040.7</v>
      </c>
      <c r="F15" s="21">
        <v>2788.1</v>
      </c>
      <c r="G15" s="21">
        <v>5.0999999999999996</v>
      </c>
      <c r="H15" s="21">
        <v>4.3</v>
      </c>
      <c r="I15" s="22">
        <v>5.9</v>
      </c>
      <c r="J15" s="35">
        <v>14510.8</v>
      </c>
      <c r="K15" s="21">
        <v>378.9</v>
      </c>
      <c r="L15" s="21">
        <v>276.60000000000002</v>
      </c>
      <c r="M15" s="21">
        <v>499.9</v>
      </c>
      <c r="N15" s="21">
        <v>2.6</v>
      </c>
      <c r="O15" s="21">
        <v>1.9</v>
      </c>
      <c r="P15" s="22">
        <v>3.4</v>
      </c>
    </row>
    <row r="16" spans="1:16">
      <c r="A16" s="6" t="s">
        <v>788</v>
      </c>
      <c r="B16" s="55" t="s">
        <v>789</v>
      </c>
      <c r="C16" s="44">
        <v>52987.1</v>
      </c>
      <c r="D16" s="21">
        <v>1714.2</v>
      </c>
      <c r="E16" s="21">
        <v>1387.4</v>
      </c>
      <c r="F16" s="21">
        <v>2081.1</v>
      </c>
      <c r="G16" s="21">
        <v>3.2</v>
      </c>
      <c r="H16" s="21">
        <v>2.6</v>
      </c>
      <c r="I16" s="22">
        <v>3.9</v>
      </c>
      <c r="J16" s="35">
        <v>33769.9</v>
      </c>
      <c r="K16" s="21">
        <v>544.70000000000005</v>
      </c>
      <c r="L16" s="21">
        <v>393.1</v>
      </c>
      <c r="M16" s="21">
        <v>718</v>
      </c>
      <c r="N16" s="21">
        <v>1.6</v>
      </c>
      <c r="O16" s="21">
        <v>1.2</v>
      </c>
      <c r="P16" s="22">
        <v>2.1</v>
      </c>
    </row>
    <row r="17" spans="1:16">
      <c r="A17" s="6" t="s">
        <v>522</v>
      </c>
      <c r="B17" s="55" t="s">
        <v>523</v>
      </c>
      <c r="C17" s="44">
        <v>56436.1</v>
      </c>
      <c r="D17" s="21">
        <v>2524.5</v>
      </c>
      <c r="E17" s="21">
        <v>2142.5</v>
      </c>
      <c r="F17" s="21">
        <v>2926</v>
      </c>
      <c r="G17" s="21">
        <v>4.5</v>
      </c>
      <c r="H17" s="21">
        <v>3.8</v>
      </c>
      <c r="I17" s="22">
        <v>5.2</v>
      </c>
      <c r="J17" s="35">
        <v>25919.9</v>
      </c>
      <c r="K17" s="21">
        <v>601</v>
      </c>
      <c r="L17" s="21">
        <v>440.7</v>
      </c>
      <c r="M17" s="21">
        <v>790.3</v>
      </c>
      <c r="N17" s="21">
        <v>2.2999999999999998</v>
      </c>
      <c r="O17" s="21">
        <v>1.7</v>
      </c>
      <c r="P17" s="22">
        <v>3</v>
      </c>
    </row>
    <row r="18" spans="1:16">
      <c r="A18" s="6" t="s">
        <v>722</v>
      </c>
      <c r="B18" s="55" t="s">
        <v>723</v>
      </c>
      <c r="C18" s="44">
        <v>80483.199999999997</v>
      </c>
      <c r="D18" s="21">
        <v>3094.7</v>
      </c>
      <c r="E18" s="21">
        <v>2571.8000000000002</v>
      </c>
      <c r="F18" s="21">
        <v>3651.9</v>
      </c>
      <c r="G18" s="21">
        <v>3.8</v>
      </c>
      <c r="H18" s="21">
        <v>3.2</v>
      </c>
      <c r="I18" s="22">
        <v>4.5</v>
      </c>
      <c r="J18" s="35">
        <v>26213.8</v>
      </c>
      <c r="K18" s="21">
        <v>481.9</v>
      </c>
      <c r="L18" s="21">
        <v>347</v>
      </c>
      <c r="M18" s="21">
        <v>637.4</v>
      </c>
      <c r="N18" s="21">
        <v>1.8</v>
      </c>
      <c r="O18" s="21">
        <v>1.3</v>
      </c>
      <c r="P18" s="22">
        <v>2.4</v>
      </c>
    </row>
    <row r="19" spans="1:16">
      <c r="A19" s="6" t="s">
        <v>492</v>
      </c>
      <c r="B19" s="55" t="s">
        <v>493</v>
      </c>
      <c r="C19" s="44">
        <v>309893.90000000002</v>
      </c>
      <c r="D19" s="21">
        <v>18234.400000000001</v>
      </c>
      <c r="E19" s="21">
        <v>14622.5</v>
      </c>
      <c r="F19" s="21">
        <v>22177</v>
      </c>
      <c r="G19" s="21">
        <v>5.9</v>
      </c>
      <c r="H19" s="21">
        <v>4.7</v>
      </c>
      <c r="I19" s="22">
        <v>7.2</v>
      </c>
      <c r="J19" s="35">
        <v>98073.1</v>
      </c>
      <c r="K19" s="21">
        <v>2990.8</v>
      </c>
      <c r="L19" s="21">
        <v>2077.6</v>
      </c>
      <c r="M19" s="21">
        <v>4118.7</v>
      </c>
      <c r="N19" s="21">
        <v>3</v>
      </c>
      <c r="O19" s="21">
        <v>2.1</v>
      </c>
      <c r="P19" s="22">
        <v>4.2</v>
      </c>
    </row>
    <row r="20" spans="1:16">
      <c r="A20" s="6" t="s">
        <v>686</v>
      </c>
      <c r="B20" s="55" t="s">
        <v>687</v>
      </c>
      <c r="C20" s="44">
        <v>37485.5</v>
      </c>
      <c r="D20" s="21">
        <v>1244.2</v>
      </c>
      <c r="E20" s="21">
        <v>1003.1</v>
      </c>
      <c r="F20" s="21">
        <v>1506.4</v>
      </c>
      <c r="G20" s="21">
        <v>3.3</v>
      </c>
      <c r="H20" s="21">
        <v>2.7</v>
      </c>
      <c r="I20" s="22">
        <v>4</v>
      </c>
      <c r="J20" s="35">
        <v>12638.5</v>
      </c>
      <c r="K20" s="21">
        <v>206.4</v>
      </c>
      <c r="L20" s="21">
        <v>147.19999999999999</v>
      </c>
      <c r="M20" s="21">
        <v>275.5</v>
      </c>
      <c r="N20" s="21">
        <v>1.6</v>
      </c>
      <c r="O20" s="21">
        <v>1.2</v>
      </c>
      <c r="P20" s="22">
        <v>2.2000000000000002</v>
      </c>
    </row>
    <row r="21" spans="1:16">
      <c r="A21" s="6" t="s">
        <v>432</v>
      </c>
      <c r="B21" s="55" t="s">
        <v>433</v>
      </c>
      <c r="C21" s="44">
        <v>47762.8</v>
      </c>
      <c r="D21" s="21">
        <v>2734.8</v>
      </c>
      <c r="E21" s="21">
        <v>2214.5</v>
      </c>
      <c r="F21" s="21">
        <v>3298</v>
      </c>
      <c r="G21" s="21">
        <v>5.7</v>
      </c>
      <c r="H21" s="21">
        <v>4.5999999999999996</v>
      </c>
      <c r="I21" s="22">
        <v>6.9</v>
      </c>
      <c r="J21" s="35">
        <v>13617.2</v>
      </c>
      <c r="K21" s="21">
        <v>414.6</v>
      </c>
      <c r="L21" s="21">
        <v>289.39999999999998</v>
      </c>
      <c r="M21" s="21">
        <v>571.20000000000005</v>
      </c>
      <c r="N21" s="21">
        <v>3</v>
      </c>
      <c r="O21" s="21">
        <v>2.1</v>
      </c>
      <c r="P21" s="22">
        <v>4.2</v>
      </c>
    </row>
    <row r="22" spans="1:16">
      <c r="A22" s="6" t="s">
        <v>284</v>
      </c>
      <c r="B22" s="55" t="s">
        <v>285</v>
      </c>
      <c r="C22" s="44">
        <v>55965.7</v>
      </c>
      <c r="D22" s="21">
        <v>3991</v>
      </c>
      <c r="E22" s="21">
        <v>3226.1</v>
      </c>
      <c r="F22" s="21">
        <v>4797.7</v>
      </c>
      <c r="G22" s="21">
        <v>7.1</v>
      </c>
      <c r="H22" s="21">
        <v>5.8</v>
      </c>
      <c r="I22" s="22">
        <v>8.6</v>
      </c>
      <c r="J22" s="35">
        <v>12525.3</v>
      </c>
      <c r="K22" s="21">
        <v>468.5</v>
      </c>
      <c r="L22" s="21">
        <v>327.5</v>
      </c>
      <c r="M22" s="21">
        <v>644.5</v>
      </c>
      <c r="N22" s="21">
        <v>3.7</v>
      </c>
      <c r="O22" s="21">
        <v>2.6</v>
      </c>
      <c r="P22" s="22">
        <v>5.0999999999999996</v>
      </c>
    </row>
    <row r="23" spans="1:16">
      <c r="A23" s="6" t="s">
        <v>366</v>
      </c>
      <c r="B23" s="55" t="s">
        <v>367</v>
      </c>
      <c r="C23" s="44">
        <v>32729.5</v>
      </c>
      <c r="D23" s="21">
        <v>1871.6</v>
      </c>
      <c r="E23" s="21">
        <v>1556.5</v>
      </c>
      <c r="F23" s="21">
        <v>2203.5</v>
      </c>
      <c r="G23" s="21">
        <v>5.7</v>
      </c>
      <c r="H23" s="21">
        <v>4.8</v>
      </c>
      <c r="I23" s="22">
        <v>6.7</v>
      </c>
      <c r="J23" s="35">
        <v>7388.5</v>
      </c>
      <c r="K23" s="21">
        <v>214.2</v>
      </c>
      <c r="L23" s="21">
        <v>155.80000000000001</v>
      </c>
      <c r="M23" s="21">
        <v>289.7</v>
      </c>
      <c r="N23" s="21">
        <v>2.9</v>
      </c>
      <c r="O23" s="21">
        <v>2.1</v>
      </c>
      <c r="P23" s="22">
        <v>3.9</v>
      </c>
    </row>
    <row r="24" spans="1:16">
      <c r="A24" s="6" t="s">
        <v>400</v>
      </c>
      <c r="B24" s="55" t="s">
        <v>401</v>
      </c>
      <c r="C24" s="44">
        <v>96347.199999999997</v>
      </c>
      <c r="D24" s="21">
        <v>5227.5</v>
      </c>
      <c r="E24" s="21">
        <v>4329.8999999999996</v>
      </c>
      <c r="F24" s="21">
        <v>6207.9</v>
      </c>
      <c r="G24" s="21">
        <v>5.4</v>
      </c>
      <c r="H24" s="21">
        <v>4.5</v>
      </c>
      <c r="I24" s="22">
        <v>6.4</v>
      </c>
      <c r="J24" s="35">
        <v>30135.8</v>
      </c>
      <c r="K24" s="21">
        <v>855.4</v>
      </c>
      <c r="L24" s="21">
        <v>608.6</v>
      </c>
      <c r="M24" s="21">
        <v>1155.9000000000001</v>
      </c>
      <c r="N24" s="21">
        <v>2.8</v>
      </c>
      <c r="O24" s="21">
        <v>2</v>
      </c>
      <c r="P24" s="22">
        <v>3.8</v>
      </c>
    </row>
    <row r="25" spans="1:16">
      <c r="A25" s="6" t="s">
        <v>458</v>
      </c>
      <c r="B25" s="55" t="s">
        <v>459</v>
      </c>
      <c r="C25" s="44">
        <v>27807.1</v>
      </c>
      <c r="D25" s="21">
        <v>1543.5</v>
      </c>
      <c r="E25" s="21">
        <v>1257.4000000000001</v>
      </c>
      <c r="F25" s="21">
        <v>1847.6</v>
      </c>
      <c r="G25" s="21">
        <v>5.6</v>
      </c>
      <c r="H25" s="21">
        <v>4.5</v>
      </c>
      <c r="I25" s="22">
        <v>6.6</v>
      </c>
      <c r="J25" s="35">
        <v>5685.9</v>
      </c>
      <c r="K25" s="21">
        <v>168.1</v>
      </c>
      <c r="L25" s="21">
        <v>120.2</v>
      </c>
      <c r="M25" s="21">
        <v>227.3</v>
      </c>
      <c r="N25" s="21">
        <v>3</v>
      </c>
      <c r="O25" s="21">
        <v>2.1</v>
      </c>
      <c r="P25" s="22">
        <v>4</v>
      </c>
    </row>
    <row r="26" spans="1:16">
      <c r="A26" s="6" t="s">
        <v>540</v>
      </c>
      <c r="B26" s="55" t="s">
        <v>541</v>
      </c>
      <c r="C26" s="44">
        <v>136401.5</v>
      </c>
      <c r="D26" s="21">
        <v>5846.6</v>
      </c>
      <c r="E26" s="21">
        <v>4947.3</v>
      </c>
      <c r="F26" s="21">
        <v>6820.4</v>
      </c>
      <c r="G26" s="21">
        <v>4.3</v>
      </c>
      <c r="H26" s="21">
        <v>3.6</v>
      </c>
      <c r="I26" s="22">
        <v>5</v>
      </c>
      <c r="J26" s="35">
        <v>54515.5</v>
      </c>
      <c r="K26" s="21">
        <v>1180.3</v>
      </c>
      <c r="L26" s="21">
        <v>868.5</v>
      </c>
      <c r="M26" s="21">
        <v>1533.2</v>
      </c>
      <c r="N26" s="21">
        <v>2.2000000000000002</v>
      </c>
      <c r="O26" s="21">
        <v>1.6</v>
      </c>
      <c r="P26" s="22">
        <v>2.8</v>
      </c>
    </row>
    <row r="27" spans="1:16">
      <c r="A27" s="6" t="s">
        <v>750</v>
      </c>
      <c r="B27" s="55" t="s">
        <v>751</v>
      </c>
      <c r="C27" s="44">
        <v>37427.800000000003</v>
      </c>
      <c r="D27" s="21">
        <v>1196.8</v>
      </c>
      <c r="E27" s="21">
        <v>952.3</v>
      </c>
      <c r="F27" s="21">
        <v>1463.5</v>
      </c>
      <c r="G27" s="21">
        <v>3.2</v>
      </c>
      <c r="H27" s="21">
        <v>2.5</v>
      </c>
      <c r="I27" s="22">
        <v>3.9</v>
      </c>
      <c r="J27" s="35">
        <v>17435.2</v>
      </c>
      <c r="K27" s="21">
        <v>271.5</v>
      </c>
      <c r="L27" s="21">
        <v>192.7</v>
      </c>
      <c r="M27" s="21">
        <v>364.3</v>
      </c>
      <c r="N27" s="21">
        <v>1.6</v>
      </c>
      <c r="O27" s="21">
        <v>1.1000000000000001</v>
      </c>
      <c r="P27" s="22">
        <v>2.1</v>
      </c>
    </row>
    <row r="28" spans="1:16">
      <c r="A28" s="6" t="s">
        <v>402</v>
      </c>
      <c r="B28" s="55" t="s">
        <v>403</v>
      </c>
      <c r="C28" s="44">
        <v>164204.20000000001</v>
      </c>
      <c r="D28" s="21">
        <v>9074.7999999999993</v>
      </c>
      <c r="E28" s="21">
        <v>7509.9</v>
      </c>
      <c r="F28" s="21">
        <v>10801.8</v>
      </c>
      <c r="G28" s="21">
        <v>5.5</v>
      </c>
      <c r="H28" s="21">
        <v>4.5999999999999996</v>
      </c>
      <c r="I28" s="22">
        <v>6.6</v>
      </c>
      <c r="J28" s="35">
        <v>53903.8</v>
      </c>
      <c r="K28" s="21">
        <v>1613.2</v>
      </c>
      <c r="L28" s="21">
        <v>1144.9000000000001</v>
      </c>
      <c r="M28" s="21">
        <v>2174.9</v>
      </c>
      <c r="N28" s="21">
        <v>3</v>
      </c>
      <c r="O28" s="21">
        <v>2.1</v>
      </c>
      <c r="P28" s="22">
        <v>4</v>
      </c>
    </row>
    <row r="29" spans="1:16">
      <c r="A29" s="6" t="s">
        <v>702</v>
      </c>
      <c r="B29" s="55" t="s">
        <v>703</v>
      </c>
      <c r="C29" s="44">
        <v>59571.1</v>
      </c>
      <c r="D29" s="21">
        <v>2452.9</v>
      </c>
      <c r="E29" s="21">
        <v>2005.2</v>
      </c>
      <c r="F29" s="21">
        <v>2993.2</v>
      </c>
      <c r="G29" s="21">
        <v>4.0999999999999996</v>
      </c>
      <c r="H29" s="21">
        <v>3.4</v>
      </c>
      <c r="I29" s="22">
        <v>5</v>
      </c>
      <c r="J29" s="35">
        <v>18077.900000000001</v>
      </c>
      <c r="K29" s="21">
        <v>377.1</v>
      </c>
      <c r="L29" s="21">
        <v>272.39999999999998</v>
      </c>
      <c r="M29" s="21">
        <v>506.1</v>
      </c>
      <c r="N29" s="21">
        <v>2.1</v>
      </c>
      <c r="O29" s="21">
        <v>1.5</v>
      </c>
      <c r="P29" s="22">
        <v>2.8</v>
      </c>
    </row>
    <row r="30" spans="1:16">
      <c r="A30" s="6" t="s">
        <v>360</v>
      </c>
      <c r="B30" s="55" t="s">
        <v>361</v>
      </c>
      <c r="C30" s="44">
        <v>60213.5</v>
      </c>
      <c r="D30" s="21">
        <v>2985.8</v>
      </c>
      <c r="E30" s="21">
        <v>2502.6999999999998</v>
      </c>
      <c r="F30" s="21">
        <v>3553.8</v>
      </c>
      <c r="G30" s="21">
        <v>5</v>
      </c>
      <c r="H30" s="21">
        <v>4.2</v>
      </c>
      <c r="I30" s="22">
        <v>5.9</v>
      </c>
      <c r="J30" s="35">
        <v>16495.5</v>
      </c>
      <c r="K30" s="21">
        <v>430.5</v>
      </c>
      <c r="L30" s="21">
        <v>316.5</v>
      </c>
      <c r="M30" s="21">
        <v>577.6</v>
      </c>
      <c r="N30" s="21">
        <v>2.6</v>
      </c>
      <c r="O30" s="21">
        <v>1.9</v>
      </c>
      <c r="P30" s="22">
        <v>3.5</v>
      </c>
    </row>
    <row r="31" spans="1:16">
      <c r="A31" s="6" t="s">
        <v>676</v>
      </c>
      <c r="B31" s="55" t="s">
        <v>677</v>
      </c>
      <c r="C31" s="44">
        <v>84416.2</v>
      </c>
      <c r="D31" s="21">
        <v>4116.6000000000004</v>
      </c>
      <c r="E31" s="21">
        <v>3381.7</v>
      </c>
      <c r="F31" s="21">
        <v>4926.3</v>
      </c>
      <c r="G31" s="21">
        <v>4.9000000000000004</v>
      </c>
      <c r="H31" s="21">
        <v>4</v>
      </c>
      <c r="I31" s="22">
        <v>5.8</v>
      </c>
      <c r="J31" s="35">
        <v>40836.800000000003</v>
      </c>
      <c r="K31" s="21">
        <v>1058.5999999999999</v>
      </c>
      <c r="L31" s="21">
        <v>764.9</v>
      </c>
      <c r="M31" s="21">
        <v>1442.2</v>
      </c>
      <c r="N31" s="21">
        <v>2.6</v>
      </c>
      <c r="O31" s="21">
        <v>1.9</v>
      </c>
      <c r="P31" s="22">
        <v>3.5</v>
      </c>
    </row>
    <row r="32" spans="1:16">
      <c r="A32" s="6" t="s">
        <v>852</v>
      </c>
      <c r="B32" s="55" t="s">
        <v>853</v>
      </c>
      <c r="C32" s="44">
        <v>25482.799999999999</v>
      </c>
      <c r="D32" s="21">
        <v>773.3</v>
      </c>
      <c r="E32" s="21">
        <v>603.29999999999995</v>
      </c>
      <c r="F32" s="21">
        <v>972.2</v>
      </c>
      <c r="G32" s="21">
        <v>3</v>
      </c>
      <c r="H32" s="21">
        <v>2.4</v>
      </c>
      <c r="I32" s="22">
        <v>3.8</v>
      </c>
      <c r="J32" s="35">
        <v>10982.2</v>
      </c>
      <c r="K32" s="21">
        <v>164.1</v>
      </c>
      <c r="L32" s="21">
        <v>116.6</v>
      </c>
      <c r="M32" s="21">
        <v>220.7</v>
      </c>
      <c r="N32" s="21">
        <v>1.5</v>
      </c>
      <c r="O32" s="21">
        <v>1.1000000000000001</v>
      </c>
      <c r="P32" s="22">
        <v>2</v>
      </c>
    </row>
    <row r="33" spans="1:16">
      <c r="A33" s="6" t="s">
        <v>630</v>
      </c>
      <c r="B33" s="55" t="s">
        <v>631</v>
      </c>
      <c r="C33" s="44">
        <v>65486.2</v>
      </c>
      <c r="D33" s="21">
        <v>2802</v>
      </c>
      <c r="E33" s="21">
        <v>2386</v>
      </c>
      <c r="F33" s="21">
        <v>3261</v>
      </c>
      <c r="G33" s="21">
        <v>4.3</v>
      </c>
      <c r="H33" s="21">
        <v>3.6</v>
      </c>
      <c r="I33" s="22">
        <v>5</v>
      </c>
      <c r="J33" s="35">
        <v>49085.8</v>
      </c>
      <c r="K33" s="21">
        <v>1049.4000000000001</v>
      </c>
      <c r="L33" s="21">
        <v>756.7</v>
      </c>
      <c r="M33" s="21">
        <v>1396</v>
      </c>
      <c r="N33" s="21">
        <v>2.1</v>
      </c>
      <c r="O33" s="21">
        <v>1.5</v>
      </c>
      <c r="P33" s="22">
        <v>2.8</v>
      </c>
    </row>
    <row r="34" spans="1:16">
      <c r="A34" s="6" t="s">
        <v>552</v>
      </c>
      <c r="B34" s="55" t="s">
        <v>553</v>
      </c>
      <c r="C34" s="44">
        <v>105886.3</v>
      </c>
      <c r="D34" s="21">
        <v>5095</v>
      </c>
      <c r="E34" s="21">
        <v>4230.5</v>
      </c>
      <c r="F34" s="21">
        <v>6030.8</v>
      </c>
      <c r="G34" s="21">
        <v>4.8</v>
      </c>
      <c r="H34" s="21">
        <v>4</v>
      </c>
      <c r="I34" s="22">
        <v>5.7</v>
      </c>
      <c r="J34" s="35">
        <v>54516.7</v>
      </c>
      <c r="K34" s="21">
        <v>1345.4</v>
      </c>
      <c r="L34" s="21">
        <v>969.6</v>
      </c>
      <c r="M34" s="21">
        <v>1802.2</v>
      </c>
      <c r="N34" s="21">
        <v>2.5</v>
      </c>
      <c r="O34" s="21">
        <v>1.8</v>
      </c>
      <c r="P34" s="22">
        <v>3.3</v>
      </c>
    </row>
    <row r="35" spans="1:16">
      <c r="A35" s="6" t="s">
        <v>614</v>
      </c>
      <c r="B35" s="55" t="s">
        <v>615</v>
      </c>
      <c r="C35" s="44">
        <v>55722</v>
      </c>
      <c r="D35" s="21">
        <v>2006.9</v>
      </c>
      <c r="E35" s="21">
        <v>1628.7</v>
      </c>
      <c r="F35" s="21">
        <v>2415.4</v>
      </c>
      <c r="G35" s="21">
        <v>3.6</v>
      </c>
      <c r="H35" s="21">
        <v>2.9</v>
      </c>
      <c r="I35" s="22">
        <v>4.3</v>
      </c>
      <c r="J35" s="35">
        <v>18011</v>
      </c>
      <c r="K35" s="21">
        <v>328</v>
      </c>
      <c r="L35" s="21">
        <v>236.7</v>
      </c>
      <c r="M35" s="21">
        <v>432.9</v>
      </c>
      <c r="N35" s="21">
        <v>1.8</v>
      </c>
      <c r="O35" s="21">
        <v>1.3</v>
      </c>
      <c r="P35" s="22">
        <v>2.4</v>
      </c>
    </row>
    <row r="36" spans="1:16">
      <c r="A36" s="6" t="s">
        <v>816</v>
      </c>
      <c r="B36" s="55" t="s">
        <v>817</v>
      </c>
      <c r="C36" s="44">
        <v>95921.2</v>
      </c>
      <c r="D36" s="21">
        <v>3319.5</v>
      </c>
      <c r="E36" s="21">
        <v>2708.2</v>
      </c>
      <c r="F36" s="21">
        <v>3996.8</v>
      </c>
      <c r="G36" s="21">
        <v>3.5</v>
      </c>
      <c r="H36" s="21">
        <v>2.8</v>
      </c>
      <c r="I36" s="22">
        <v>4.2</v>
      </c>
      <c r="J36" s="35">
        <v>54451.8</v>
      </c>
      <c r="K36" s="21">
        <v>920.2</v>
      </c>
      <c r="L36" s="21">
        <v>656.9</v>
      </c>
      <c r="M36" s="21">
        <v>1207.3</v>
      </c>
      <c r="N36" s="21">
        <v>1.7</v>
      </c>
      <c r="O36" s="21">
        <v>1.2</v>
      </c>
      <c r="P36" s="22">
        <v>2.2000000000000002</v>
      </c>
    </row>
    <row r="37" spans="1:16">
      <c r="A37" s="6" t="s">
        <v>768</v>
      </c>
      <c r="B37" s="55" t="s">
        <v>769</v>
      </c>
      <c r="C37" s="44">
        <v>34545.199999999997</v>
      </c>
      <c r="D37" s="21">
        <v>1183</v>
      </c>
      <c r="E37" s="21">
        <v>951.5</v>
      </c>
      <c r="F37" s="21">
        <v>1440.2</v>
      </c>
      <c r="G37" s="21">
        <v>3.4</v>
      </c>
      <c r="H37" s="21">
        <v>2.8</v>
      </c>
      <c r="I37" s="22">
        <v>4.2</v>
      </c>
      <c r="J37" s="35">
        <v>16607.8</v>
      </c>
      <c r="K37" s="21">
        <v>274.8</v>
      </c>
      <c r="L37" s="21">
        <v>196.7</v>
      </c>
      <c r="M37" s="21">
        <v>360.9</v>
      </c>
      <c r="N37" s="21">
        <v>1.7</v>
      </c>
      <c r="O37" s="21">
        <v>1.2</v>
      </c>
      <c r="P37" s="22">
        <v>2.2000000000000002</v>
      </c>
    </row>
    <row r="38" spans="1:16">
      <c r="A38" s="6" t="s">
        <v>468</v>
      </c>
      <c r="B38" s="55" t="s">
        <v>469</v>
      </c>
      <c r="C38" s="44">
        <v>34682.199999999997</v>
      </c>
      <c r="D38" s="21">
        <v>1547.5</v>
      </c>
      <c r="E38" s="21">
        <v>1307.7</v>
      </c>
      <c r="F38" s="21">
        <v>1801</v>
      </c>
      <c r="G38" s="21">
        <v>4.5</v>
      </c>
      <c r="H38" s="21">
        <v>3.8</v>
      </c>
      <c r="I38" s="22">
        <v>5.2</v>
      </c>
      <c r="J38" s="35">
        <v>8969.7999999999993</v>
      </c>
      <c r="K38" s="21">
        <v>195</v>
      </c>
      <c r="L38" s="21">
        <v>142.69999999999999</v>
      </c>
      <c r="M38" s="21">
        <v>262</v>
      </c>
      <c r="N38" s="21">
        <v>2.2000000000000002</v>
      </c>
      <c r="O38" s="21">
        <v>1.6</v>
      </c>
      <c r="P38" s="22">
        <v>2.9</v>
      </c>
    </row>
    <row r="39" spans="1:16">
      <c r="A39" s="6" t="s">
        <v>678</v>
      </c>
      <c r="B39" s="55" t="s">
        <v>679</v>
      </c>
      <c r="C39" s="44">
        <v>38572.6</v>
      </c>
      <c r="D39" s="21">
        <v>1461.3</v>
      </c>
      <c r="E39" s="21">
        <v>1214.2</v>
      </c>
      <c r="F39" s="21">
        <v>1736.5</v>
      </c>
      <c r="G39" s="21">
        <v>3.8</v>
      </c>
      <c r="H39" s="21">
        <v>3.1</v>
      </c>
      <c r="I39" s="22">
        <v>4.5</v>
      </c>
      <c r="J39" s="35">
        <v>15022.4</v>
      </c>
      <c r="K39" s="21">
        <v>270.10000000000002</v>
      </c>
      <c r="L39" s="21">
        <v>197</v>
      </c>
      <c r="M39" s="21">
        <v>352.9</v>
      </c>
      <c r="N39" s="21">
        <v>1.8</v>
      </c>
      <c r="O39" s="21">
        <v>1.3</v>
      </c>
      <c r="P39" s="22">
        <v>2.2999999999999998</v>
      </c>
    </row>
    <row r="40" spans="1:16">
      <c r="A40" s="6" t="s">
        <v>752</v>
      </c>
      <c r="B40" s="55" t="s">
        <v>753</v>
      </c>
      <c r="C40" s="44">
        <v>162596.4</v>
      </c>
      <c r="D40" s="21">
        <v>5254.3</v>
      </c>
      <c r="E40" s="21">
        <v>4156.3999999999996</v>
      </c>
      <c r="F40" s="21">
        <v>6446.7</v>
      </c>
      <c r="G40" s="21">
        <v>3.2</v>
      </c>
      <c r="H40" s="21">
        <v>2.6</v>
      </c>
      <c r="I40" s="22">
        <v>4</v>
      </c>
      <c r="J40" s="35">
        <v>102148.6</v>
      </c>
      <c r="K40" s="21">
        <v>1602.4</v>
      </c>
      <c r="L40" s="21">
        <v>1136.5</v>
      </c>
      <c r="M40" s="21">
        <v>2131.8000000000002</v>
      </c>
      <c r="N40" s="21">
        <v>1.6</v>
      </c>
      <c r="O40" s="21">
        <v>1.1000000000000001</v>
      </c>
      <c r="P40" s="22">
        <v>2.1</v>
      </c>
    </row>
    <row r="41" spans="1:16">
      <c r="A41" s="6" t="s">
        <v>298</v>
      </c>
      <c r="B41" s="55" t="s">
        <v>299</v>
      </c>
      <c r="C41" s="44">
        <v>33056.199999999997</v>
      </c>
      <c r="D41" s="21">
        <v>2046.3</v>
      </c>
      <c r="E41" s="21">
        <v>1675.7</v>
      </c>
      <c r="F41" s="21">
        <v>2462.6</v>
      </c>
      <c r="G41" s="21">
        <v>6.2</v>
      </c>
      <c r="H41" s="21">
        <v>5.0999999999999996</v>
      </c>
      <c r="I41" s="22">
        <v>7.4</v>
      </c>
      <c r="J41" s="35">
        <v>8688.7999999999993</v>
      </c>
      <c r="K41" s="21">
        <v>287.39999999999998</v>
      </c>
      <c r="L41" s="21">
        <v>201.7</v>
      </c>
      <c r="M41" s="21">
        <v>393</v>
      </c>
      <c r="N41" s="21">
        <v>3.3</v>
      </c>
      <c r="O41" s="21">
        <v>2.2999999999999998</v>
      </c>
      <c r="P41" s="22">
        <v>4.5</v>
      </c>
    </row>
    <row r="42" spans="1:16">
      <c r="A42" s="6" t="s">
        <v>554</v>
      </c>
      <c r="B42" s="55" t="s">
        <v>555</v>
      </c>
      <c r="C42" s="44">
        <v>62660.4</v>
      </c>
      <c r="D42" s="21">
        <v>3015.1</v>
      </c>
      <c r="E42" s="21">
        <v>2544.4</v>
      </c>
      <c r="F42" s="21">
        <v>3529.9</v>
      </c>
      <c r="G42" s="21">
        <v>4.8</v>
      </c>
      <c r="H42" s="21">
        <v>4.0999999999999996</v>
      </c>
      <c r="I42" s="22">
        <v>5.6</v>
      </c>
      <c r="J42" s="35">
        <v>23611.599999999999</v>
      </c>
      <c r="K42" s="21">
        <v>578.70000000000005</v>
      </c>
      <c r="L42" s="21">
        <v>419.9</v>
      </c>
      <c r="M42" s="21">
        <v>766.2</v>
      </c>
      <c r="N42" s="21">
        <v>2.5</v>
      </c>
      <c r="O42" s="21">
        <v>1.8</v>
      </c>
      <c r="P42" s="22">
        <v>3.2</v>
      </c>
    </row>
    <row r="43" spans="1:16">
      <c r="A43" s="6" t="s">
        <v>416</v>
      </c>
      <c r="B43" s="55" t="s">
        <v>417</v>
      </c>
      <c r="C43" s="44">
        <v>69874.399999999994</v>
      </c>
      <c r="D43" s="21">
        <v>3699.6</v>
      </c>
      <c r="E43" s="21">
        <v>3135.7</v>
      </c>
      <c r="F43" s="21">
        <v>4319.5</v>
      </c>
      <c r="G43" s="21">
        <v>5.3</v>
      </c>
      <c r="H43" s="21">
        <v>4.5</v>
      </c>
      <c r="I43" s="22">
        <v>6.2</v>
      </c>
      <c r="J43" s="35">
        <v>28087.599999999999</v>
      </c>
      <c r="K43" s="21">
        <v>785.9</v>
      </c>
      <c r="L43" s="21">
        <v>571.9</v>
      </c>
      <c r="M43" s="21">
        <v>1046</v>
      </c>
      <c r="N43" s="21">
        <v>2.8</v>
      </c>
      <c r="O43" s="21">
        <v>2</v>
      </c>
      <c r="P43" s="22">
        <v>3.7</v>
      </c>
    </row>
    <row r="44" spans="1:16">
      <c r="A44" s="6" t="s">
        <v>836</v>
      </c>
      <c r="B44" s="55" t="s">
        <v>837</v>
      </c>
      <c r="C44" s="44">
        <v>21402.6</v>
      </c>
      <c r="D44" s="21">
        <v>723.6</v>
      </c>
      <c r="E44" s="21">
        <v>596.4</v>
      </c>
      <c r="F44" s="21">
        <v>869.9</v>
      </c>
      <c r="G44" s="21">
        <v>3.4</v>
      </c>
      <c r="H44" s="21">
        <v>2.8</v>
      </c>
      <c r="I44" s="22">
        <v>4.0999999999999996</v>
      </c>
      <c r="J44" s="35">
        <v>24727.4</v>
      </c>
      <c r="K44" s="21">
        <v>430.8</v>
      </c>
      <c r="L44" s="21">
        <v>311.8</v>
      </c>
      <c r="M44" s="21">
        <v>571.1</v>
      </c>
      <c r="N44" s="21">
        <v>1.7</v>
      </c>
      <c r="O44" s="21">
        <v>1.3</v>
      </c>
      <c r="P44" s="22">
        <v>2.2999999999999998</v>
      </c>
    </row>
    <row r="45" spans="1:16">
      <c r="A45" s="6" t="s">
        <v>704</v>
      </c>
      <c r="B45" s="55" t="s">
        <v>705</v>
      </c>
      <c r="C45" s="44">
        <v>35809.4</v>
      </c>
      <c r="D45" s="21">
        <v>1484.4</v>
      </c>
      <c r="E45" s="21">
        <v>1242.7</v>
      </c>
      <c r="F45" s="21">
        <v>1756.5</v>
      </c>
      <c r="G45" s="21">
        <v>4.0999999999999996</v>
      </c>
      <c r="H45" s="21">
        <v>3.5</v>
      </c>
      <c r="I45" s="22">
        <v>4.9000000000000004</v>
      </c>
      <c r="J45" s="35">
        <v>39106.6</v>
      </c>
      <c r="K45" s="21">
        <v>878.7</v>
      </c>
      <c r="L45" s="21">
        <v>643.1</v>
      </c>
      <c r="M45" s="21">
        <v>1169.2</v>
      </c>
      <c r="N45" s="21">
        <v>2.2000000000000002</v>
      </c>
      <c r="O45" s="21">
        <v>1.6</v>
      </c>
      <c r="P45" s="22">
        <v>3</v>
      </c>
    </row>
    <row r="46" spans="1:16">
      <c r="A46" s="6" t="s">
        <v>494</v>
      </c>
      <c r="B46" s="55" t="s">
        <v>495</v>
      </c>
      <c r="C46" s="44">
        <v>39406</v>
      </c>
      <c r="D46" s="21">
        <v>1893.5</v>
      </c>
      <c r="E46" s="21">
        <v>1613.6</v>
      </c>
      <c r="F46" s="21">
        <v>2196.4</v>
      </c>
      <c r="G46" s="21">
        <v>4.8</v>
      </c>
      <c r="H46" s="21">
        <v>4.0999999999999996</v>
      </c>
      <c r="I46" s="22">
        <v>5.6</v>
      </c>
      <c r="J46" s="35">
        <v>8836</v>
      </c>
      <c r="K46" s="21">
        <v>215.9</v>
      </c>
      <c r="L46" s="21">
        <v>158.4</v>
      </c>
      <c r="M46" s="21">
        <v>287</v>
      </c>
      <c r="N46" s="21">
        <v>2.4</v>
      </c>
      <c r="O46" s="21">
        <v>1.8</v>
      </c>
      <c r="P46" s="22">
        <v>3.2</v>
      </c>
    </row>
    <row r="47" spans="1:16">
      <c r="A47" s="6" t="s">
        <v>578</v>
      </c>
      <c r="B47" s="55" t="s">
        <v>579</v>
      </c>
      <c r="C47" s="44">
        <v>51271.7</v>
      </c>
      <c r="D47" s="21">
        <v>2178.1999999999998</v>
      </c>
      <c r="E47" s="21">
        <v>1836.5</v>
      </c>
      <c r="F47" s="21">
        <v>2566.6</v>
      </c>
      <c r="G47" s="21">
        <v>4.2</v>
      </c>
      <c r="H47" s="21">
        <v>3.6</v>
      </c>
      <c r="I47" s="22">
        <v>5</v>
      </c>
      <c r="J47" s="35">
        <v>23643.3</v>
      </c>
      <c r="K47" s="21">
        <v>516.6</v>
      </c>
      <c r="L47" s="21">
        <v>378.6</v>
      </c>
      <c r="M47" s="21">
        <v>672.5</v>
      </c>
      <c r="N47" s="21">
        <v>2.2000000000000002</v>
      </c>
      <c r="O47" s="21">
        <v>1.6</v>
      </c>
      <c r="P47" s="22">
        <v>2.8</v>
      </c>
    </row>
    <row r="48" spans="1:16">
      <c r="A48" s="6" t="s">
        <v>434</v>
      </c>
      <c r="B48" s="55" t="s">
        <v>435</v>
      </c>
      <c r="C48" s="44">
        <v>39767.5</v>
      </c>
      <c r="D48" s="21">
        <v>1769.2</v>
      </c>
      <c r="E48" s="21">
        <v>1501.7</v>
      </c>
      <c r="F48" s="21">
        <v>2061.6</v>
      </c>
      <c r="G48" s="21">
        <v>4.4000000000000004</v>
      </c>
      <c r="H48" s="21">
        <v>3.8</v>
      </c>
      <c r="I48" s="22">
        <v>5.2</v>
      </c>
      <c r="J48" s="35">
        <v>6824.5</v>
      </c>
      <c r="K48" s="21">
        <v>147.19999999999999</v>
      </c>
      <c r="L48" s="21">
        <v>107.9</v>
      </c>
      <c r="M48" s="21">
        <v>191.9</v>
      </c>
      <c r="N48" s="21">
        <v>2.2000000000000002</v>
      </c>
      <c r="O48" s="21">
        <v>1.6</v>
      </c>
      <c r="P48" s="22">
        <v>2.8</v>
      </c>
    </row>
    <row r="49" spans="1:16">
      <c r="A49" s="6" t="s">
        <v>648</v>
      </c>
      <c r="B49" s="55" t="s">
        <v>649</v>
      </c>
      <c r="C49" s="44">
        <v>98564.1</v>
      </c>
      <c r="D49" s="21">
        <v>3474.4</v>
      </c>
      <c r="E49" s="21">
        <v>2820.3</v>
      </c>
      <c r="F49" s="21">
        <v>4170</v>
      </c>
      <c r="G49" s="21">
        <v>3.5</v>
      </c>
      <c r="H49" s="21">
        <v>2.9</v>
      </c>
      <c r="I49" s="22">
        <v>4.2</v>
      </c>
      <c r="J49" s="35">
        <v>39356.9</v>
      </c>
      <c r="K49" s="21">
        <v>692.2</v>
      </c>
      <c r="L49" s="21">
        <v>499.2</v>
      </c>
      <c r="M49" s="21">
        <v>906.9</v>
      </c>
      <c r="N49" s="21">
        <v>1.8</v>
      </c>
      <c r="O49" s="21">
        <v>1.3</v>
      </c>
      <c r="P49" s="22">
        <v>2.2999999999999998</v>
      </c>
    </row>
    <row r="50" spans="1:16">
      <c r="A50" s="6" t="s">
        <v>754</v>
      </c>
      <c r="B50" s="55" t="s">
        <v>755</v>
      </c>
      <c r="C50" s="44">
        <v>58234.7</v>
      </c>
      <c r="D50" s="21">
        <v>2054.9</v>
      </c>
      <c r="E50" s="21">
        <v>1684.1</v>
      </c>
      <c r="F50" s="21">
        <v>2468.4</v>
      </c>
      <c r="G50" s="21">
        <v>3.5</v>
      </c>
      <c r="H50" s="21">
        <v>2.9</v>
      </c>
      <c r="I50" s="22">
        <v>4.2</v>
      </c>
      <c r="J50" s="35">
        <v>23552.3</v>
      </c>
      <c r="K50" s="21">
        <v>410.7</v>
      </c>
      <c r="L50" s="21">
        <v>297.8</v>
      </c>
      <c r="M50" s="21">
        <v>537.4</v>
      </c>
      <c r="N50" s="21">
        <v>1.7</v>
      </c>
      <c r="O50" s="21">
        <v>1.3</v>
      </c>
      <c r="P50" s="22">
        <v>2.2999999999999998</v>
      </c>
    </row>
    <row r="51" spans="1:16">
      <c r="A51" s="6" t="s">
        <v>756</v>
      </c>
      <c r="B51" s="55" t="s">
        <v>757</v>
      </c>
      <c r="C51" s="44">
        <v>60417.7</v>
      </c>
      <c r="D51" s="21">
        <v>2055.1</v>
      </c>
      <c r="E51" s="21">
        <v>1667.5</v>
      </c>
      <c r="F51" s="21">
        <v>2465.5</v>
      </c>
      <c r="G51" s="21">
        <v>3.4</v>
      </c>
      <c r="H51" s="21">
        <v>2.8</v>
      </c>
      <c r="I51" s="22">
        <v>4.0999999999999996</v>
      </c>
      <c r="J51" s="35">
        <v>23982.3</v>
      </c>
      <c r="K51" s="21">
        <v>396.2</v>
      </c>
      <c r="L51" s="21">
        <v>285.60000000000002</v>
      </c>
      <c r="M51" s="21">
        <v>519.70000000000005</v>
      </c>
      <c r="N51" s="21">
        <v>1.7</v>
      </c>
      <c r="O51" s="21">
        <v>1.2</v>
      </c>
      <c r="P51" s="22">
        <v>2.2000000000000002</v>
      </c>
    </row>
    <row r="52" spans="1:16">
      <c r="A52" s="6" t="s">
        <v>810</v>
      </c>
      <c r="B52" s="55" t="s">
        <v>811</v>
      </c>
      <c r="C52" s="44">
        <v>32970.800000000003</v>
      </c>
      <c r="D52" s="21">
        <v>1118.9000000000001</v>
      </c>
      <c r="E52" s="21">
        <v>901.2</v>
      </c>
      <c r="F52" s="21">
        <v>1370.1</v>
      </c>
      <c r="G52" s="21">
        <v>3.4</v>
      </c>
      <c r="H52" s="21">
        <v>2.7</v>
      </c>
      <c r="I52" s="22">
        <v>4.2</v>
      </c>
      <c r="J52" s="35">
        <v>21347.200000000001</v>
      </c>
      <c r="K52" s="21">
        <v>354.8</v>
      </c>
      <c r="L52" s="21">
        <v>255.2</v>
      </c>
      <c r="M52" s="21">
        <v>467.6</v>
      </c>
      <c r="N52" s="21">
        <v>1.7</v>
      </c>
      <c r="O52" s="21">
        <v>1.2</v>
      </c>
      <c r="P52" s="22">
        <v>2.2000000000000002</v>
      </c>
    </row>
    <row r="53" spans="1:16">
      <c r="A53" s="6" t="s">
        <v>714</v>
      </c>
      <c r="B53" s="55" t="s">
        <v>715</v>
      </c>
      <c r="C53" s="44">
        <v>50672.4</v>
      </c>
      <c r="D53" s="21">
        <v>1829.1</v>
      </c>
      <c r="E53" s="21">
        <v>1518.8</v>
      </c>
      <c r="F53" s="21">
        <v>2162.6</v>
      </c>
      <c r="G53" s="21">
        <v>3.6</v>
      </c>
      <c r="H53" s="21">
        <v>3</v>
      </c>
      <c r="I53" s="22">
        <v>4.3</v>
      </c>
      <c r="J53" s="35">
        <v>23281.599999999999</v>
      </c>
      <c r="K53" s="21">
        <v>427.4</v>
      </c>
      <c r="L53" s="21">
        <v>310.60000000000002</v>
      </c>
      <c r="M53" s="21">
        <v>558.29999999999995</v>
      </c>
      <c r="N53" s="21">
        <v>1.8</v>
      </c>
      <c r="O53" s="21">
        <v>1.3</v>
      </c>
      <c r="P53" s="22">
        <v>2.4</v>
      </c>
    </row>
    <row r="54" spans="1:16">
      <c r="A54" s="6" t="s">
        <v>680</v>
      </c>
      <c r="B54" s="55" t="s">
        <v>681</v>
      </c>
      <c r="C54" s="44">
        <v>136125.70000000001</v>
      </c>
      <c r="D54" s="21">
        <v>5070.7</v>
      </c>
      <c r="E54" s="21">
        <v>4192.3</v>
      </c>
      <c r="F54" s="21">
        <v>6029.8</v>
      </c>
      <c r="G54" s="21">
        <v>3.7</v>
      </c>
      <c r="H54" s="21">
        <v>3.1</v>
      </c>
      <c r="I54" s="22">
        <v>4.4000000000000004</v>
      </c>
      <c r="J54" s="35">
        <v>73364.3</v>
      </c>
      <c r="K54" s="21">
        <v>1363.5</v>
      </c>
      <c r="L54" s="21">
        <v>991</v>
      </c>
      <c r="M54" s="21">
        <v>1767.6</v>
      </c>
      <c r="N54" s="21">
        <v>1.9</v>
      </c>
      <c r="O54" s="21">
        <v>1.4</v>
      </c>
      <c r="P54" s="22">
        <v>2.4</v>
      </c>
    </row>
    <row r="55" spans="1:16">
      <c r="A55" s="6" t="s">
        <v>594</v>
      </c>
      <c r="B55" s="55" t="s">
        <v>595</v>
      </c>
      <c r="C55" s="44">
        <v>119727.6</v>
      </c>
      <c r="D55" s="21">
        <v>4908.7</v>
      </c>
      <c r="E55" s="21">
        <v>4130.7</v>
      </c>
      <c r="F55" s="21">
        <v>5753.9</v>
      </c>
      <c r="G55" s="21">
        <v>4.0999999999999996</v>
      </c>
      <c r="H55" s="21">
        <v>3.5</v>
      </c>
      <c r="I55" s="22">
        <v>4.8</v>
      </c>
      <c r="J55" s="35">
        <v>58769.4</v>
      </c>
      <c r="K55" s="21">
        <v>1212.9000000000001</v>
      </c>
      <c r="L55" s="21">
        <v>890.8</v>
      </c>
      <c r="M55" s="21">
        <v>1567.3</v>
      </c>
      <c r="N55" s="21">
        <v>2.1</v>
      </c>
      <c r="O55" s="21">
        <v>1.5</v>
      </c>
      <c r="P55" s="22">
        <v>2.7</v>
      </c>
    </row>
    <row r="56" spans="1:16">
      <c r="A56" s="6" t="s">
        <v>418</v>
      </c>
      <c r="B56" s="55" t="s">
        <v>419</v>
      </c>
      <c r="C56" s="44">
        <v>39902.6</v>
      </c>
      <c r="D56" s="21">
        <v>2158.6</v>
      </c>
      <c r="E56" s="21">
        <v>1805.6</v>
      </c>
      <c r="F56" s="21">
        <v>2536.1</v>
      </c>
      <c r="G56" s="21">
        <v>5.4</v>
      </c>
      <c r="H56" s="21">
        <v>4.5</v>
      </c>
      <c r="I56" s="22">
        <v>6.4</v>
      </c>
      <c r="J56" s="35">
        <v>12455.4</v>
      </c>
      <c r="K56" s="21">
        <v>348.4</v>
      </c>
      <c r="L56" s="21">
        <v>254.5</v>
      </c>
      <c r="M56" s="21">
        <v>461.6</v>
      </c>
      <c r="N56" s="21">
        <v>2.8</v>
      </c>
      <c r="O56" s="21">
        <v>2</v>
      </c>
      <c r="P56" s="22">
        <v>3.7</v>
      </c>
    </row>
    <row r="57" spans="1:16">
      <c r="A57" s="6" t="s">
        <v>496</v>
      </c>
      <c r="B57" s="55" t="s">
        <v>497</v>
      </c>
      <c r="C57" s="44">
        <v>43552.9</v>
      </c>
      <c r="D57" s="21">
        <v>1813.3</v>
      </c>
      <c r="E57" s="21">
        <v>1497.4</v>
      </c>
      <c r="F57" s="21">
        <v>2183.5</v>
      </c>
      <c r="G57" s="21">
        <v>4.2</v>
      </c>
      <c r="H57" s="21">
        <v>3.4</v>
      </c>
      <c r="I57" s="22">
        <v>5</v>
      </c>
      <c r="J57" s="35">
        <v>25830.1</v>
      </c>
      <c r="K57" s="21">
        <v>559.5</v>
      </c>
      <c r="L57" s="21">
        <v>402.9</v>
      </c>
      <c r="M57" s="21">
        <v>744.1</v>
      </c>
      <c r="N57" s="21">
        <v>2.2000000000000002</v>
      </c>
      <c r="O57" s="21">
        <v>1.6</v>
      </c>
      <c r="P57" s="22">
        <v>2.9</v>
      </c>
    </row>
    <row r="58" spans="1:16">
      <c r="A58" s="6" t="s">
        <v>596</v>
      </c>
      <c r="B58" s="55" t="s">
        <v>597</v>
      </c>
      <c r="C58" s="44">
        <v>40755.199999999997</v>
      </c>
      <c r="D58" s="21">
        <v>1637.3</v>
      </c>
      <c r="E58" s="21">
        <v>1377.4</v>
      </c>
      <c r="F58" s="21">
        <v>1920.3</v>
      </c>
      <c r="G58" s="21">
        <v>4</v>
      </c>
      <c r="H58" s="21">
        <v>3.4</v>
      </c>
      <c r="I58" s="22">
        <v>4.7</v>
      </c>
      <c r="J58" s="35">
        <v>17714.8</v>
      </c>
      <c r="K58" s="21">
        <v>358</v>
      </c>
      <c r="L58" s="21">
        <v>260.5</v>
      </c>
      <c r="M58" s="21">
        <v>465.6</v>
      </c>
      <c r="N58" s="21">
        <v>2</v>
      </c>
      <c r="O58" s="21">
        <v>1.5</v>
      </c>
      <c r="P58" s="22">
        <v>2.6</v>
      </c>
    </row>
    <row r="59" spans="1:16">
      <c r="A59" s="49" t="s">
        <v>872</v>
      </c>
      <c r="B59" s="54" t="s">
        <v>873</v>
      </c>
      <c r="C59" s="44">
        <v>1291.8</v>
      </c>
      <c r="D59" s="21">
        <v>36</v>
      </c>
      <c r="E59" s="21">
        <v>28.9</v>
      </c>
      <c r="F59" s="21">
        <v>44.3</v>
      </c>
      <c r="G59" s="21">
        <v>2.8</v>
      </c>
      <c r="H59" s="21">
        <v>2.2000000000000002</v>
      </c>
      <c r="I59" s="22">
        <v>3.4</v>
      </c>
      <c r="J59" s="35">
        <v>2848.2</v>
      </c>
      <c r="K59" s="21">
        <v>43.1</v>
      </c>
      <c r="L59" s="21">
        <v>31.3</v>
      </c>
      <c r="M59" s="21">
        <v>58</v>
      </c>
      <c r="N59" s="21">
        <v>1.5</v>
      </c>
      <c r="O59" s="21">
        <v>1.1000000000000001</v>
      </c>
      <c r="P59" s="22">
        <v>2</v>
      </c>
    </row>
    <row r="60" spans="1:16">
      <c r="A60" s="6" t="s">
        <v>640</v>
      </c>
      <c r="B60" s="55" t="s">
        <v>641</v>
      </c>
      <c r="C60" s="44">
        <v>59977.4</v>
      </c>
      <c r="D60" s="21">
        <v>2426.9</v>
      </c>
      <c r="E60" s="21">
        <v>2044.5</v>
      </c>
      <c r="F60" s="21">
        <v>2852.2</v>
      </c>
      <c r="G60" s="21">
        <v>4</v>
      </c>
      <c r="H60" s="21">
        <v>3.4</v>
      </c>
      <c r="I60" s="22">
        <v>4.8</v>
      </c>
      <c r="J60" s="35">
        <v>24718.6</v>
      </c>
      <c r="K60" s="21">
        <v>509</v>
      </c>
      <c r="L60" s="21">
        <v>374.5</v>
      </c>
      <c r="M60" s="21">
        <v>665.8</v>
      </c>
      <c r="N60" s="21">
        <v>2.1</v>
      </c>
      <c r="O60" s="21">
        <v>1.5</v>
      </c>
      <c r="P60" s="22">
        <v>2.7</v>
      </c>
    </row>
    <row r="61" spans="1:16">
      <c r="A61" s="6" t="s">
        <v>368</v>
      </c>
      <c r="B61" s="55" t="s">
        <v>369</v>
      </c>
      <c r="C61" s="44">
        <v>220945.9</v>
      </c>
      <c r="D61" s="21">
        <v>11967</v>
      </c>
      <c r="E61" s="21">
        <v>9981.6</v>
      </c>
      <c r="F61" s="21">
        <v>14177</v>
      </c>
      <c r="G61" s="21">
        <v>5.4</v>
      </c>
      <c r="H61" s="21">
        <v>4.5</v>
      </c>
      <c r="I61" s="22">
        <v>6.4</v>
      </c>
      <c r="J61" s="35">
        <v>89423.1</v>
      </c>
      <c r="K61" s="21">
        <v>2591.3000000000002</v>
      </c>
      <c r="L61" s="21">
        <v>1904.5</v>
      </c>
      <c r="M61" s="21">
        <v>3475.7</v>
      </c>
      <c r="N61" s="21">
        <v>2.9</v>
      </c>
      <c r="O61" s="21">
        <v>2.1</v>
      </c>
      <c r="P61" s="22">
        <v>3.9</v>
      </c>
    </row>
    <row r="62" spans="1:16">
      <c r="A62" s="6" t="s">
        <v>556</v>
      </c>
      <c r="B62" s="55" t="s">
        <v>557</v>
      </c>
      <c r="C62" s="44">
        <v>31292.3</v>
      </c>
      <c r="D62" s="21">
        <v>1114</v>
      </c>
      <c r="E62" s="21">
        <v>906.3</v>
      </c>
      <c r="F62" s="21">
        <v>1338.6</v>
      </c>
      <c r="G62" s="21">
        <v>3.6</v>
      </c>
      <c r="H62" s="21">
        <v>2.9</v>
      </c>
      <c r="I62" s="22">
        <v>4.3</v>
      </c>
      <c r="J62" s="35">
        <v>20167.7</v>
      </c>
      <c r="K62" s="21">
        <v>364.2</v>
      </c>
      <c r="L62" s="21">
        <v>263.8</v>
      </c>
      <c r="M62" s="21">
        <v>481.8</v>
      </c>
      <c r="N62" s="21">
        <v>1.8</v>
      </c>
      <c r="O62" s="21">
        <v>1.3</v>
      </c>
      <c r="P62" s="22">
        <v>2.4</v>
      </c>
    </row>
    <row r="63" spans="1:16">
      <c r="A63" s="6" t="s">
        <v>376</v>
      </c>
      <c r="B63" s="55" t="s">
        <v>377</v>
      </c>
      <c r="C63" s="44">
        <v>197782</v>
      </c>
      <c r="D63" s="21">
        <v>11077.8</v>
      </c>
      <c r="E63" s="21">
        <v>9215</v>
      </c>
      <c r="F63" s="21">
        <v>13042.6</v>
      </c>
      <c r="G63" s="21">
        <v>5.6</v>
      </c>
      <c r="H63" s="21">
        <v>4.7</v>
      </c>
      <c r="I63" s="22">
        <v>6.6</v>
      </c>
      <c r="J63" s="35">
        <v>61828</v>
      </c>
      <c r="K63" s="21">
        <v>1815.6</v>
      </c>
      <c r="L63" s="21">
        <v>1325.8</v>
      </c>
      <c r="M63" s="21">
        <v>2422</v>
      </c>
      <c r="N63" s="21">
        <v>2.9</v>
      </c>
      <c r="O63" s="21">
        <v>2.1</v>
      </c>
      <c r="P63" s="22">
        <v>3.9</v>
      </c>
    </row>
    <row r="64" spans="1:16">
      <c r="A64" s="6" t="s">
        <v>580</v>
      </c>
      <c r="B64" s="55" t="s">
        <v>581</v>
      </c>
      <c r="C64" s="44">
        <v>97861.4</v>
      </c>
      <c r="D64" s="21">
        <v>4851.3</v>
      </c>
      <c r="E64" s="21">
        <v>4072.9</v>
      </c>
      <c r="F64" s="21">
        <v>5689.9</v>
      </c>
      <c r="G64" s="21">
        <v>5</v>
      </c>
      <c r="H64" s="21">
        <v>4.2</v>
      </c>
      <c r="I64" s="22">
        <v>5.8</v>
      </c>
      <c r="J64" s="35">
        <v>31486.6</v>
      </c>
      <c r="K64" s="21">
        <v>779.7</v>
      </c>
      <c r="L64" s="21">
        <v>562.4</v>
      </c>
      <c r="M64" s="21">
        <v>1045.9000000000001</v>
      </c>
      <c r="N64" s="21">
        <v>2.5</v>
      </c>
      <c r="O64" s="21">
        <v>1.8</v>
      </c>
      <c r="P64" s="22">
        <v>3.3</v>
      </c>
    </row>
    <row r="65" spans="1:16">
      <c r="A65" s="6" t="s">
        <v>524</v>
      </c>
      <c r="B65" s="55" t="s">
        <v>525</v>
      </c>
      <c r="C65" s="44">
        <v>36406.6</v>
      </c>
      <c r="D65" s="21">
        <v>1643.6</v>
      </c>
      <c r="E65" s="21">
        <v>1358.3</v>
      </c>
      <c r="F65" s="21">
        <v>1945.1</v>
      </c>
      <c r="G65" s="21">
        <v>4.5</v>
      </c>
      <c r="H65" s="21">
        <v>3.7</v>
      </c>
      <c r="I65" s="22">
        <v>5.3</v>
      </c>
      <c r="J65" s="35">
        <v>10152.4</v>
      </c>
      <c r="K65" s="21">
        <v>228.1</v>
      </c>
      <c r="L65" s="21">
        <v>164.3</v>
      </c>
      <c r="M65" s="21">
        <v>309.10000000000002</v>
      </c>
      <c r="N65" s="21">
        <v>2.2000000000000002</v>
      </c>
      <c r="O65" s="21">
        <v>1.6</v>
      </c>
      <c r="P65" s="22">
        <v>3</v>
      </c>
    </row>
    <row r="66" spans="1:16">
      <c r="A66" s="6" t="s">
        <v>650</v>
      </c>
      <c r="B66" s="55" t="s">
        <v>651</v>
      </c>
      <c r="C66" s="44">
        <v>103408.2</v>
      </c>
      <c r="D66" s="21">
        <v>4661</v>
      </c>
      <c r="E66" s="21">
        <v>3907.9</v>
      </c>
      <c r="F66" s="21">
        <v>5474.6</v>
      </c>
      <c r="G66" s="21">
        <v>4.5</v>
      </c>
      <c r="H66" s="21">
        <v>3.8</v>
      </c>
      <c r="I66" s="22">
        <v>5.3</v>
      </c>
      <c r="J66" s="35">
        <v>54763.8</v>
      </c>
      <c r="K66" s="21">
        <v>1292</v>
      </c>
      <c r="L66" s="21">
        <v>936.3</v>
      </c>
      <c r="M66" s="21">
        <v>1728.8</v>
      </c>
      <c r="N66" s="21">
        <v>2.4</v>
      </c>
      <c r="O66" s="21">
        <v>1.7</v>
      </c>
      <c r="P66" s="22">
        <v>3.2</v>
      </c>
    </row>
    <row r="67" spans="1:16">
      <c r="A67" s="6" t="s">
        <v>370</v>
      </c>
      <c r="B67" s="55" t="s">
        <v>371</v>
      </c>
      <c r="C67" s="44">
        <v>107701.1</v>
      </c>
      <c r="D67" s="21">
        <v>5646.5</v>
      </c>
      <c r="E67" s="21">
        <v>4808</v>
      </c>
      <c r="F67" s="21">
        <v>6539.7</v>
      </c>
      <c r="G67" s="21">
        <v>5.2</v>
      </c>
      <c r="H67" s="21">
        <v>4.5</v>
      </c>
      <c r="I67" s="22">
        <v>6.1</v>
      </c>
      <c r="J67" s="35">
        <v>36429.9</v>
      </c>
      <c r="K67" s="21">
        <v>1020</v>
      </c>
      <c r="L67" s="21">
        <v>749.7</v>
      </c>
      <c r="M67" s="21">
        <v>1343.7</v>
      </c>
      <c r="N67" s="21">
        <v>2.8</v>
      </c>
      <c r="O67" s="21">
        <v>2.1</v>
      </c>
      <c r="P67" s="22">
        <v>3.7</v>
      </c>
    </row>
    <row r="68" spans="1:16">
      <c r="A68" s="6" t="s">
        <v>716</v>
      </c>
      <c r="B68" s="55" t="s">
        <v>717</v>
      </c>
      <c r="C68" s="44">
        <v>45994.400000000001</v>
      </c>
      <c r="D68" s="21">
        <v>1643.3</v>
      </c>
      <c r="E68" s="21">
        <v>1345.1</v>
      </c>
      <c r="F68" s="21">
        <v>1968.4</v>
      </c>
      <c r="G68" s="21">
        <v>3.6</v>
      </c>
      <c r="H68" s="21">
        <v>2.9</v>
      </c>
      <c r="I68" s="22">
        <v>4.3</v>
      </c>
      <c r="J68" s="35">
        <v>24146.6</v>
      </c>
      <c r="K68" s="21">
        <v>431.8</v>
      </c>
      <c r="L68" s="21">
        <v>314.3</v>
      </c>
      <c r="M68" s="21">
        <v>567.29999999999995</v>
      </c>
      <c r="N68" s="21">
        <v>1.8</v>
      </c>
      <c r="O68" s="21">
        <v>1.3</v>
      </c>
      <c r="P68" s="22">
        <v>2.2999999999999998</v>
      </c>
    </row>
    <row r="69" spans="1:16">
      <c r="A69" s="6" t="s">
        <v>378</v>
      </c>
      <c r="B69" s="55" t="s">
        <v>379</v>
      </c>
      <c r="C69" s="44">
        <v>39351.800000000003</v>
      </c>
      <c r="D69" s="21">
        <v>2022.3</v>
      </c>
      <c r="E69" s="21">
        <v>1695.1</v>
      </c>
      <c r="F69" s="21">
        <v>2375.6999999999998</v>
      </c>
      <c r="G69" s="21">
        <v>5.0999999999999996</v>
      </c>
      <c r="H69" s="21">
        <v>4.3</v>
      </c>
      <c r="I69" s="22">
        <v>6</v>
      </c>
      <c r="J69" s="35">
        <v>14000.2</v>
      </c>
      <c r="K69" s="21">
        <v>370.3</v>
      </c>
      <c r="L69" s="21">
        <v>270.8</v>
      </c>
      <c r="M69" s="21">
        <v>492.3</v>
      </c>
      <c r="N69" s="21">
        <v>2.6</v>
      </c>
      <c r="O69" s="21">
        <v>1.9</v>
      </c>
      <c r="P69" s="22">
        <v>3.5</v>
      </c>
    </row>
    <row r="70" spans="1:16">
      <c r="A70" s="6" t="s">
        <v>652</v>
      </c>
      <c r="B70" s="55" t="s">
        <v>653</v>
      </c>
      <c r="C70" s="44">
        <v>34799.699999999997</v>
      </c>
      <c r="D70" s="21">
        <v>1436.6</v>
      </c>
      <c r="E70" s="21">
        <v>1213.5</v>
      </c>
      <c r="F70" s="21">
        <v>1678.8</v>
      </c>
      <c r="G70" s="21">
        <v>4.0999999999999996</v>
      </c>
      <c r="H70" s="21">
        <v>3.5</v>
      </c>
      <c r="I70" s="22">
        <v>4.8</v>
      </c>
      <c r="J70" s="35">
        <v>11533.3</v>
      </c>
      <c r="K70" s="21">
        <v>233.6</v>
      </c>
      <c r="L70" s="21">
        <v>168.8</v>
      </c>
      <c r="M70" s="21">
        <v>314.8</v>
      </c>
      <c r="N70" s="21">
        <v>2</v>
      </c>
      <c r="O70" s="21">
        <v>1.5</v>
      </c>
      <c r="P70" s="22">
        <v>2.7</v>
      </c>
    </row>
    <row r="71" spans="1:16">
      <c r="A71" s="6" t="s">
        <v>470</v>
      </c>
      <c r="B71" s="55" t="s">
        <v>471</v>
      </c>
      <c r="C71" s="44">
        <v>79908.600000000006</v>
      </c>
      <c r="D71" s="21">
        <v>4099.7</v>
      </c>
      <c r="E71" s="21">
        <v>3418.8</v>
      </c>
      <c r="F71" s="21">
        <v>4840.3</v>
      </c>
      <c r="G71" s="21">
        <v>5.0999999999999996</v>
      </c>
      <c r="H71" s="21">
        <v>4.3</v>
      </c>
      <c r="I71" s="22">
        <v>6.1</v>
      </c>
      <c r="J71" s="35">
        <v>28041.4</v>
      </c>
      <c r="K71" s="21">
        <v>724.3</v>
      </c>
      <c r="L71" s="21">
        <v>520.29999999999995</v>
      </c>
      <c r="M71" s="21">
        <v>967.5</v>
      </c>
      <c r="N71" s="21">
        <v>2.6</v>
      </c>
      <c r="O71" s="21">
        <v>1.9</v>
      </c>
      <c r="P71" s="22">
        <v>3.5</v>
      </c>
    </row>
    <row r="72" spans="1:16">
      <c r="A72" s="6" t="s">
        <v>798</v>
      </c>
      <c r="B72" s="55" t="s">
        <v>799</v>
      </c>
      <c r="C72" s="44">
        <v>25994.1</v>
      </c>
      <c r="D72" s="21">
        <v>865.4</v>
      </c>
      <c r="E72" s="21">
        <v>690.8</v>
      </c>
      <c r="F72" s="21">
        <v>1074.0999999999999</v>
      </c>
      <c r="G72" s="21">
        <v>3.3</v>
      </c>
      <c r="H72" s="21">
        <v>2.7</v>
      </c>
      <c r="I72" s="22">
        <v>4.0999999999999996</v>
      </c>
      <c r="J72" s="35">
        <v>17052.900000000001</v>
      </c>
      <c r="K72" s="21">
        <v>291.8</v>
      </c>
      <c r="L72" s="21">
        <v>208</v>
      </c>
      <c r="M72" s="21">
        <v>390.7</v>
      </c>
      <c r="N72" s="21">
        <v>1.7</v>
      </c>
      <c r="O72" s="21">
        <v>1.2</v>
      </c>
      <c r="P72" s="22">
        <v>2.2999999999999998</v>
      </c>
    </row>
    <row r="73" spans="1:16">
      <c r="A73" s="6" t="s">
        <v>330</v>
      </c>
      <c r="B73" s="55" t="s">
        <v>331</v>
      </c>
      <c r="C73" s="44">
        <v>114978</v>
      </c>
      <c r="D73" s="21">
        <v>6747</v>
      </c>
      <c r="E73" s="21">
        <v>5664.3</v>
      </c>
      <c r="F73" s="21">
        <v>7950.5</v>
      </c>
      <c r="G73" s="21">
        <v>5.9</v>
      </c>
      <c r="H73" s="21">
        <v>4.9000000000000004</v>
      </c>
      <c r="I73" s="22">
        <v>6.9</v>
      </c>
      <c r="J73" s="35">
        <v>28803</v>
      </c>
      <c r="K73" s="21">
        <v>895.6</v>
      </c>
      <c r="L73" s="21">
        <v>647.29999999999995</v>
      </c>
      <c r="M73" s="21">
        <v>1199.9000000000001</v>
      </c>
      <c r="N73" s="21">
        <v>3.1</v>
      </c>
      <c r="O73" s="21">
        <v>2.2000000000000002</v>
      </c>
      <c r="P73" s="22">
        <v>4.2</v>
      </c>
    </row>
    <row r="74" spans="1:16">
      <c r="A74" s="6" t="s">
        <v>472</v>
      </c>
      <c r="B74" s="55" t="s">
        <v>473</v>
      </c>
      <c r="C74" s="44">
        <v>154296.20000000001</v>
      </c>
      <c r="D74" s="21">
        <v>6636.9</v>
      </c>
      <c r="E74" s="21">
        <v>5606.8</v>
      </c>
      <c r="F74" s="21">
        <v>7825.1</v>
      </c>
      <c r="G74" s="21">
        <v>4.3</v>
      </c>
      <c r="H74" s="21">
        <v>3.6</v>
      </c>
      <c r="I74" s="22">
        <v>5.0999999999999996</v>
      </c>
      <c r="J74" s="35">
        <v>70283.8</v>
      </c>
      <c r="K74" s="21">
        <v>1597.3</v>
      </c>
      <c r="L74" s="21">
        <v>1174.5</v>
      </c>
      <c r="M74" s="21">
        <v>2089.6</v>
      </c>
      <c r="N74" s="21">
        <v>2.2999999999999998</v>
      </c>
      <c r="O74" s="21">
        <v>1.7</v>
      </c>
      <c r="P74" s="22">
        <v>3</v>
      </c>
    </row>
    <row r="75" spans="1:16">
      <c r="A75" s="6" t="s">
        <v>380</v>
      </c>
      <c r="B75" s="55" t="s">
        <v>381</v>
      </c>
      <c r="C75" s="44">
        <v>45411.199999999997</v>
      </c>
      <c r="D75" s="21">
        <v>2295.1</v>
      </c>
      <c r="E75" s="21">
        <v>1949.4</v>
      </c>
      <c r="F75" s="21">
        <v>2674.4</v>
      </c>
      <c r="G75" s="21">
        <v>5.0999999999999996</v>
      </c>
      <c r="H75" s="21">
        <v>4.3</v>
      </c>
      <c r="I75" s="22">
        <v>5.9</v>
      </c>
      <c r="J75" s="35">
        <v>15787.8</v>
      </c>
      <c r="K75" s="21">
        <v>428.8</v>
      </c>
      <c r="L75" s="21">
        <v>318</v>
      </c>
      <c r="M75" s="21">
        <v>564.6</v>
      </c>
      <c r="N75" s="21">
        <v>2.7</v>
      </c>
      <c r="O75" s="21">
        <v>2</v>
      </c>
      <c r="P75" s="22">
        <v>3.6</v>
      </c>
    </row>
    <row r="76" spans="1:16">
      <c r="A76" s="6" t="s">
        <v>460</v>
      </c>
      <c r="B76" s="55" t="s">
        <v>461</v>
      </c>
      <c r="C76" s="44">
        <v>119770.7</v>
      </c>
      <c r="D76" s="21">
        <v>6052.5</v>
      </c>
      <c r="E76" s="21">
        <v>5103.5</v>
      </c>
      <c r="F76" s="21">
        <v>7087</v>
      </c>
      <c r="G76" s="21">
        <v>5.0999999999999996</v>
      </c>
      <c r="H76" s="21">
        <v>4.3</v>
      </c>
      <c r="I76" s="22">
        <v>5.9</v>
      </c>
      <c r="J76" s="35">
        <v>30662.3</v>
      </c>
      <c r="K76" s="21">
        <v>773</v>
      </c>
      <c r="L76" s="21">
        <v>557.6</v>
      </c>
      <c r="M76" s="21">
        <v>1020.6</v>
      </c>
      <c r="N76" s="21">
        <v>2.5</v>
      </c>
      <c r="O76" s="21">
        <v>1.8</v>
      </c>
      <c r="P76" s="22">
        <v>3.3</v>
      </c>
    </row>
    <row r="77" spans="1:16">
      <c r="A77" s="6" t="s">
        <v>774</v>
      </c>
      <c r="B77" s="55" t="s">
        <v>775</v>
      </c>
      <c r="C77" s="44">
        <v>87604</v>
      </c>
      <c r="D77" s="21">
        <v>3911.8</v>
      </c>
      <c r="E77" s="21">
        <v>3213</v>
      </c>
      <c r="F77" s="21">
        <v>4687.7</v>
      </c>
      <c r="G77" s="21">
        <v>4.5</v>
      </c>
      <c r="H77" s="21">
        <v>3.7</v>
      </c>
      <c r="I77" s="22">
        <v>5.4</v>
      </c>
      <c r="J77" s="35">
        <v>54637</v>
      </c>
      <c r="K77" s="21">
        <v>1294.4000000000001</v>
      </c>
      <c r="L77" s="21">
        <v>937.4</v>
      </c>
      <c r="M77" s="21">
        <v>1750.6</v>
      </c>
      <c r="N77" s="21">
        <v>2.4</v>
      </c>
      <c r="O77" s="21">
        <v>1.7</v>
      </c>
      <c r="P77" s="22">
        <v>3.2</v>
      </c>
    </row>
    <row r="78" spans="1:16">
      <c r="A78" s="6" t="s">
        <v>724</v>
      </c>
      <c r="B78" s="55" t="s">
        <v>725</v>
      </c>
      <c r="C78" s="44">
        <v>30705</v>
      </c>
      <c r="D78" s="21">
        <v>1039.7</v>
      </c>
      <c r="E78" s="21">
        <v>839.9</v>
      </c>
      <c r="F78" s="21">
        <v>1265.0999999999999</v>
      </c>
      <c r="G78" s="21">
        <v>3.4</v>
      </c>
      <c r="H78" s="21">
        <v>2.7</v>
      </c>
      <c r="I78" s="22">
        <v>4.0999999999999996</v>
      </c>
      <c r="J78" s="35">
        <v>14043</v>
      </c>
      <c r="K78" s="21">
        <v>234.9</v>
      </c>
      <c r="L78" s="21">
        <v>168.9</v>
      </c>
      <c r="M78" s="21">
        <v>314.2</v>
      </c>
      <c r="N78" s="21">
        <v>1.7</v>
      </c>
      <c r="O78" s="21">
        <v>1.2</v>
      </c>
      <c r="P78" s="22">
        <v>2.2000000000000002</v>
      </c>
    </row>
    <row r="79" spans="1:16">
      <c r="A79" s="6" t="s">
        <v>564</v>
      </c>
      <c r="B79" s="55" t="s">
        <v>565</v>
      </c>
      <c r="C79" s="44">
        <v>59107.3</v>
      </c>
      <c r="D79" s="21">
        <v>2196.5</v>
      </c>
      <c r="E79" s="21">
        <v>1794.3</v>
      </c>
      <c r="F79" s="21">
        <v>2633.8</v>
      </c>
      <c r="G79" s="21">
        <v>3.7</v>
      </c>
      <c r="H79" s="21">
        <v>3</v>
      </c>
      <c r="I79" s="22">
        <v>4.5</v>
      </c>
      <c r="J79" s="35">
        <v>29930.7</v>
      </c>
      <c r="K79" s="21">
        <v>588.20000000000005</v>
      </c>
      <c r="L79" s="21">
        <v>431.2</v>
      </c>
      <c r="M79" s="21">
        <v>778</v>
      </c>
      <c r="N79" s="21">
        <v>2</v>
      </c>
      <c r="O79" s="21">
        <v>1.4</v>
      </c>
      <c r="P79" s="22">
        <v>2.6</v>
      </c>
    </row>
    <row r="80" spans="1:16">
      <c r="A80" s="6" t="s">
        <v>790</v>
      </c>
      <c r="B80" s="55" t="s">
        <v>791</v>
      </c>
      <c r="C80" s="44">
        <v>42186.7</v>
      </c>
      <c r="D80" s="21">
        <v>1338.8</v>
      </c>
      <c r="E80" s="21">
        <v>1045.8</v>
      </c>
      <c r="F80" s="21">
        <v>1655.8</v>
      </c>
      <c r="G80" s="21">
        <v>3.2</v>
      </c>
      <c r="H80" s="21">
        <v>2.5</v>
      </c>
      <c r="I80" s="22">
        <v>3.9</v>
      </c>
      <c r="J80" s="35">
        <v>26005.3</v>
      </c>
      <c r="K80" s="21">
        <v>409</v>
      </c>
      <c r="L80" s="21">
        <v>290.39999999999998</v>
      </c>
      <c r="M80" s="21">
        <v>544.4</v>
      </c>
      <c r="N80" s="21">
        <v>1.6</v>
      </c>
      <c r="O80" s="21">
        <v>1.1000000000000001</v>
      </c>
      <c r="P80" s="22">
        <v>2.1</v>
      </c>
    </row>
    <row r="81" spans="1:16">
      <c r="A81" s="6" t="s">
        <v>832</v>
      </c>
      <c r="B81" s="55" t="s">
        <v>833</v>
      </c>
      <c r="C81" s="44">
        <v>47609.4</v>
      </c>
      <c r="D81" s="21">
        <v>1355.9</v>
      </c>
      <c r="E81" s="21">
        <v>1032.3</v>
      </c>
      <c r="F81" s="21">
        <v>1712.3</v>
      </c>
      <c r="G81" s="21">
        <v>2.8</v>
      </c>
      <c r="H81" s="21">
        <v>2.2000000000000002</v>
      </c>
      <c r="I81" s="22">
        <v>3.6</v>
      </c>
      <c r="J81" s="35">
        <v>24867.599999999999</v>
      </c>
      <c r="K81" s="21">
        <v>345.2</v>
      </c>
      <c r="L81" s="21">
        <v>240.4</v>
      </c>
      <c r="M81" s="21">
        <v>471.3</v>
      </c>
      <c r="N81" s="21">
        <v>1.4</v>
      </c>
      <c r="O81" s="21">
        <v>1</v>
      </c>
      <c r="P81" s="22">
        <v>1.9</v>
      </c>
    </row>
    <row r="82" spans="1:16">
      <c r="A82" s="6" t="s">
        <v>300</v>
      </c>
      <c r="B82" s="55" t="s">
        <v>301</v>
      </c>
      <c r="C82" s="44">
        <v>69546.2</v>
      </c>
      <c r="D82" s="21">
        <v>4511.5</v>
      </c>
      <c r="E82" s="21">
        <v>3716.5</v>
      </c>
      <c r="F82" s="21">
        <v>5369.8</v>
      </c>
      <c r="G82" s="21">
        <v>6.5</v>
      </c>
      <c r="H82" s="21">
        <v>5.3</v>
      </c>
      <c r="I82" s="22">
        <v>7.7</v>
      </c>
      <c r="J82" s="35">
        <v>17400.8</v>
      </c>
      <c r="K82" s="21">
        <v>608.9</v>
      </c>
      <c r="L82" s="21">
        <v>439.9</v>
      </c>
      <c r="M82" s="21">
        <v>816.1</v>
      </c>
      <c r="N82" s="21">
        <v>3.5</v>
      </c>
      <c r="O82" s="21">
        <v>2.5</v>
      </c>
      <c r="P82" s="22">
        <v>4.7</v>
      </c>
    </row>
    <row r="83" spans="1:16">
      <c r="A83" s="6" t="s">
        <v>526</v>
      </c>
      <c r="B83" s="55" t="s">
        <v>527</v>
      </c>
      <c r="C83" s="44">
        <v>140843</v>
      </c>
      <c r="D83" s="21">
        <v>5984</v>
      </c>
      <c r="E83" s="21">
        <v>5039.3999999999996</v>
      </c>
      <c r="F83" s="21">
        <v>7002</v>
      </c>
      <c r="G83" s="21">
        <v>4.2</v>
      </c>
      <c r="H83" s="21">
        <v>3.6</v>
      </c>
      <c r="I83" s="22">
        <v>5</v>
      </c>
      <c r="J83" s="35">
        <v>54816</v>
      </c>
      <c r="K83" s="21">
        <v>1192</v>
      </c>
      <c r="L83" s="21">
        <v>877.1</v>
      </c>
      <c r="M83" s="21">
        <v>1539.3</v>
      </c>
      <c r="N83" s="21">
        <v>2.2000000000000002</v>
      </c>
      <c r="O83" s="21">
        <v>1.6</v>
      </c>
      <c r="P83" s="22">
        <v>2.8</v>
      </c>
    </row>
    <row r="84" spans="1:16">
      <c r="A84" s="6" t="s">
        <v>528</v>
      </c>
      <c r="B84" s="55" t="s">
        <v>529</v>
      </c>
      <c r="C84" s="44">
        <v>43069.599999999999</v>
      </c>
      <c r="D84" s="21">
        <v>1904.6</v>
      </c>
      <c r="E84" s="21">
        <v>1617</v>
      </c>
      <c r="F84" s="21">
        <v>2206</v>
      </c>
      <c r="G84" s="21">
        <v>4.4000000000000004</v>
      </c>
      <c r="H84" s="21">
        <v>3.8</v>
      </c>
      <c r="I84" s="22">
        <v>5.0999999999999996</v>
      </c>
      <c r="J84" s="35">
        <v>15452.4</v>
      </c>
      <c r="K84" s="21">
        <v>342.4</v>
      </c>
      <c r="L84" s="21">
        <v>247.5</v>
      </c>
      <c r="M84" s="21">
        <v>449.1</v>
      </c>
      <c r="N84" s="21">
        <v>2.2000000000000002</v>
      </c>
      <c r="O84" s="21">
        <v>1.6</v>
      </c>
      <c r="P84" s="22">
        <v>2.9</v>
      </c>
    </row>
    <row r="85" spans="1:16">
      <c r="A85" s="6" t="s">
        <v>404</v>
      </c>
      <c r="B85" s="55" t="s">
        <v>405</v>
      </c>
      <c r="C85" s="44">
        <v>102259.4</v>
      </c>
      <c r="D85" s="21">
        <v>4889.1000000000004</v>
      </c>
      <c r="E85" s="21">
        <v>4151.3999999999996</v>
      </c>
      <c r="F85" s="21">
        <v>5719.9</v>
      </c>
      <c r="G85" s="21">
        <v>4.8</v>
      </c>
      <c r="H85" s="21">
        <v>4.0999999999999996</v>
      </c>
      <c r="I85" s="22">
        <v>5.6</v>
      </c>
      <c r="J85" s="35">
        <v>37655.599999999999</v>
      </c>
      <c r="K85" s="21">
        <v>944</v>
      </c>
      <c r="L85" s="21">
        <v>693</v>
      </c>
      <c r="M85" s="21">
        <v>1233.5999999999999</v>
      </c>
      <c r="N85" s="21">
        <v>2.5</v>
      </c>
      <c r="O85" s="21">
        <v>1.8</v>
      </c>
      <c r="P85" s="22">
        <v>3.3</v>
      </c>
    </row>
    <row r="86" spans="1:16">
      <c r="A86" s="6" t="s">
        <v>302</v>
      </c>
      <c r="B86" s="55" t="s">
        <v>303</v>
      </c>
      <c r="C86" s="44">
        <v>37617.300000000003</v>
      </c>
      <c r="D86" s="21">
        <v>2032.7</v>
      </c>
      <c r="E86" s="21">
        <v>1732.4</v>
      </c>
      <c r="F86" s="21">
        <v>2350.8000000000002</v>
      </c>
      <c r="G86" s="21">
        <v>5.4</v>
      </c>
      <c r="H86" s="21">
        <v>4.5999999999999996</v>
      </c>
      <c r="I86" s="22">
        <v>6.2</v>
      </c>
      <c r="J86" s="35">
        <v>14874.7</v>
      </c>
      <c r="K86" s="21">
        <v>427.5</v>
      </c>
      <c r="L86" s="21">
        <v>317.10000000000002</v>
      </c>
      <c r="M86" s="21">
        <v>564.20000000000005</v>
      </c>
      <c r="N86" s="21">
        <v>2.9</v>
      </c>
      <c r="O86" s="21">
        <v>2.1</v>
      </c>
      <c r="P86" s="22">
        <v>3.8</v>
      </c>
    </row>
    <row r="87" spans="1:16">
      <c r="A87" s="6" t="s">
        <v>620</v>
      </c>
      <c r="B87" s="55" t="s">
        <v>621</v>
      </c>
      <c r="C87" s="44">
        <v>46700.4</v>
      </c>
      <c r="D87" s="21">
        <v>1534.2</v>
      </c>
      <c r="E87" s="21">
        <v>1220.3</v>
      </c>
      <c r="F87" s="21">
        <v>1879.6</v>
      </c>
      <c r="G87" s="21">
        <v>3.3</v>
      </c>
      <c r="H87" s="21">
        <v>2.6</v>
      </c>
      <c r="I87" s="22">
        <v>4</v>
      </c>
      <c r="J87" s="35">
        <v>18460.599999999999</v>
      </c>
      <c r="K87" s="21">
        <v>295</v>
      </c>
      <c r="L87" s="21">
        <v>211.4</v>
      </c>
      <c r="M87" s="21">
        <v>391.6</v>
      </c>
      <c r="N87" s="21">
        <v>1.6</v>
      </c>
      <c r="O87" s="21">
        <v>1.1000000000000001</v>
      </c>
      <c r="P87" s="22">
        <v>2.1</v>
      </c>
    </row>
    <row r="88" spans="1:16">
      <c r="A88" s="6" t="s">
        <v>838</v>
      </c>
      <c r="B88" s="55" t="s">
        <v>839</v>
      </c>
      <c r="C88" s="44">
        <v>33852.800000000003</v>
      </c>
      <c r="D88" s="21">
        <v>930.8</v>
      </c>
      <c r="E88" s="21">
        <v>695.3</v>
      </c>
      <c r="F88" s="21">
        <v>1198.9000000000001</v>
      </c>
      <c r="G88" s="21">
        <v>2.7</v>
      </c>
      <c r="H88" s="21">
        <v>2.1</v>
      </c>
      <c r="I88" s="22">
        <v>3.5</v>
      </c>
      <c r="J88" s="35">
        <v>33250.199999999997</v>
      </c>
      <c r="K88" s="21">
        <v>422.9</v>
      </c>
      <c r="L88" s="21">
        <v>292.3</v>
      </c>
      <c r="M88" s="21">
        <v>584.5</v>
      </c>
      <c r="N88" s="21">
        <v>1.3</v>
      </c>
      <c r="O88" s="21">
        <v>0.9</v>
      </c>
      <c r="P88" s="22">
        <v>1.8</v>
      </c>
    </row>
    <row r="89" spans="1:16">
      <c r="A89" s="6" t="s">
        <v>582</v>
      </c>
      <c r="B89" s="55" t="s">
        <v>583</v>
      </c>
      <c r="C89" s="44">
        <v>90828.2</v>
      </c>
      <c r="D89" s="21">
        <v>4570.1000000000004</v>
      </c>
      <c r="E89" s="21">
        <v>3810.6</v>
      </c>
      <c r="F89" s="21">
        <v>5394.4</v>
      </c>
      <c r="G89" s="21">
        <v>5</v>
      </c>
      <c r="H89" s="21">
        <v>4.2</v>
      </c>
      <c r="I89" s="22">
        <v>5.9</v>
      </c>
      <c r="J89" s="35">
        <v>40926.800000000003</v>
      </c>
      <c r="K89" s="21">
        <v>1069.8</v>
      </c>
      <c r="L89" s="21">
        <v>768.4</v>
      </c>
      <c r="M89" s="21">
        <v>1442.2</v>
      </c>
      <c r="N89" s="21">
        <v>2.6</v>
      </c>
      <c r="O89" s="21">
        <v>1.9</v>
      </c>
      <c r="P89" s="22">
        <v>3.5</v>
      </c>
    </row>
    <row r="90" spans="1:16">
      <c r="A90" s="6" t="s">
        <v>542</v>
      </c>
      <c r="B90" s="55" t="s">
        <v>543</v>
      </c>
      <c r="C90" s="44">
        <v>47327.4</v>
      </c>
      <c r="D90" s="21">
        <v>2055.4</v>
      </c>
      <c r="E90" s="21">
        <v>1715.2</v>
      </c>
      <c r="F90" s="21">
        <v>2416.1999999999998</v>
      </c>
      <c r="G90" s="21">
        <v>4.3</v>
      </c>
      <c r="H90" s="21">
        <v>3.6</v>
      </c>
      <c r="I90" s="22">
        <v>5.0999999999999996</v>
      </c>
      <c r="J90" s="35">
        <v>16951.599999999999</v>
      </c>
      <c r="K90" s="21">
        <v>366.9</v>
      </c>
      <c r="L90" s="21">
        <v>268.3</v>
      </c>
      <c r="M90" s="21">
        <v>487.6</v>
      </c>
      <c r="N90" s="21">
        <v>2.2000000000000002</v>
      </c>
      <c r="O90" s="21">
        <v>1.6</v>
      </c>
      <c r="P90" s="22">
        <v>2.9</v>
      </c>
    </row>
    <row r="91" spans="1:16">
      <c r="A91" s="6" t="s">
        <v>818</v>
      </c>
      <c r="B91" s="55" t="s">
        <v>819</v>
      </c>
      <c r="C91" s="44">
        <v>22733.8</v>
      </c>
      <c r="D91" s="21">
        <v>626.4</v>
      </c>
      <c r="E91" s="21">
        <v>470.6</v>
      </c>
      <c r="F91" s="21">
        <v>804.9</v>
      </c>
      <c r="G91" s="21">
        <v>2.8</v>
      </c>
      <c r="H91" s="21">
        <v>2.1</v>
      </c>
      <c r="I91" s="22">
        <v>3.5</v>
      </c>
      <c r="J91" s="35">
        <v>14976.2</v>
      </c>
      <c r="K91" s="21">
        <v>195</v>
      </c>
      <c r="L91" s="21">
        <v>134.6</v>
      </c>
      <c r="M91" s="21">
        <v>266.2</v>
      </c>
      <c r="N91" s="21">
        <v>1.3</v>
      </c>
      <c r="O91" s="21">
        <v>0.9</v>
      </c>
      <c r="P91" s="22">
        <v>1.8</v>
      </c>
    </row>
    <row r="92" spans="1:16">
      <c r="A92" s="6" t="s">
        <v>566</v>
      </c>
      <c r="B92" s="55" t="s">
        <v>567</v>
      </c>
      <c r="C92" s="44">
        <v>42840.7</v>
      </c>
      <c r="D92" s="21">
        <v>1844.1</v>
      </c>
      <c r="E92" s="21">
        <v>1561.2</v>
      </c>
      <c r="F92" s="21">
        <v>2158</v>
      </c>
      <c r="G92" s="21">
        <v>4.3</v>
      </c>
      <c r="H92" s="21">
        <v>3.6</v>
      </c>
      <c r="I92" s="22">
        <v>5</v>
      </c>
      <c r="J92" s="35">
        <v>12130.3</v>
      </c>
      <c r="K92" s="21">
        <v>258</v>
      </c>
      <c r="L92" s="21">
        <v>187</v>
      </c>
      <c r="M92" s="21">
        <v>337</v>
      </c>
      <c r="N92" s="21">
        <v>2.1</v>
      </c>
      <c r="O92" s="21">
        <v>1.5</v>
      </c>
      <c r="P92" s="22">
        <v>2.8</v>
      </c>
    </row>
    <row r="93" spans="1:16">
      <c r="A93" s="6" t="s">
        <v>584</v>
      </c>
      <c r="B93" s="55" t="s">
        <v>585</v>
      </c>
      <c r="C93" s="44">
        <v>34769.4</v>
      </c>
      <c r="D93" s="21">
        <v>1410</v>
      </c>
      <c r="E93" s="21">
        <v>1186.9000000000001</v>
      </c>
      <c r="F93" s="21">
        <v>1649.7</v>
      </c>
      <c r="G93" s="21">
        <v>4.0999999999999996</v>
      </c>
      <c r="H93" s="21">
        <v>3.4</v>
      </c>
      <c r="I93" s="22">
        <v>4.7</v>
      </c>
      <c r="J93" s="35">
        <v>16958.599999999999</v>
      </c>
      <c r="K93" s="21">
        <v>362.2</v>
      </c>
      <c r="L93" s="21">
        <v>264.2</v>
      </c>
      <c r="M93" s="21">
        <v>470.4</v>
      </c>
      <c r="N93" s="21">
        <v>2.1</v>
      </c>
      <c r="O93" s="21">
        <v>1.6</v>
      </c>
      <c r="P93" s="22">
        <v>2.8</v>
      </c>
    </row>
    <row r="94" spans="1:16">
      <c r="A94" s="6" t="s">
        <v>688</v>
      </c>
      <c r="B94" s="55" t="s">
        <v>689</v>
      </c>
      <c r="C94" s="44">
        <v>42802.5</v>
      </c>
      <c r="D94" s="21">
        <v>1360.4</v>
      </c>
      <c r="E94" s="21">
        <v>1055.4000000000001</v>
      </c>
      <c r="F94" s="21">
        <v>1702.8</v>
      </c>
      <c r="G94" s="21">
        <v>3.2</v>
      </c>
      <c r="H94" s="21">
        <v>2.5</v>
      </c>
      <c r="I94" s="22">
        <v>4</v>
      </c>
      <c r="J94" s="35">
        <v>18361.5</v>
      </c>
      <c r="K94" s="21">
        <v>272.60000000000002</v>
      </c>
      <c r="L94" s="21">
        <v>192.3</v>
      </c>
      <c r="M94" s="21">
        <v>365.6</v>
      </c>
      <c r="N94" s="21">
        <v>1.5</v>
      </c>
      <c r="O94" s="21">
        <v>1</v>
      </c>
      <c r="P94" s="22">
        <v>2</v>
      </c>
    </row>
    <row r="95" spans="1:16">
      <c r="A95" s="6" t="s">
        <v>288</v>
      </c>
      <c r="B95" s="55" t="s">
        <v>289</v>
      </c>
      <c r="C95" s="44">
        <v>43460.2</v>
      </c>
      <c r="D95" s="21">
        <v>2579.9</v>
      </c>
      <c r="E95" s="21">
        <v>2171.5</v>
      </c>
      <c r="F95" s="21">
        <v>3005.3</v>
      </c>
      <c r="G95" s="21">
        <v>5.9</v>
      </c>
      <c r="H95" s="21">
        <v>5</v>
      </c>
      <c r="I95" s="22">
        <v>6.9</v>
      </c>
      <c r="J95" s="35">
        <v>8727.7999999999993</v>
      </c>
      <c r="K95" s="21">
        <v>270.3</v>
      </c>
      <c r="L95" s="21">
        <v>197.4</v>
      </c>
      <c r="M95" s="21">
        <v>365.6</v>
      </c>
      <c r="N95" s="21">
        <v>3.1</v>
      </c>
      <c r="O95" s="21">
        <v>2.2999999999999998</v>
      </c>
      <c r="P95" s="22">
        <v>4.2</v>
      </c>
    </row>
    <row r="96" spans="1:16">
      <c r="A96" s="6" t="s">
        <v>340</v>
      </c>
      <c r="B96" s="55" t="s">
        <v>341</v>
      </c>
      <c r="C96" s="44">
        <v>43995.5</v>
      </c>
      <c r="D96" s="21">
        <v>2417.1</v>
      </c>
      <c r="E96" s="21">
        <v>2046.5</v>
      </c>
      <c r="F96" s="21">
        <v>2798.4</v>
      </c>
      <c r="G96" s="21">
        <v>5.5</v>
      </c>
      <c r="H96" s="21">
        <v>4.7</v>
      </c>
      <c r="I96" s="22">
        <v>6.4</v>
      </c>
      <c r="J96" s="35">
        <v>15054.5</v>
      </c>
      <c r="K96" s="21">
        <v>438.2</v>
      </c>
      <c r="L96" s="21">
        <v>324.10000000000002</v>
      </c>
      <c r="M96" s="21">
        <v>579.79999999999995</v>
      </c>
      <c r="N96" s="21">
        <v>2.9</v>
      </c>
      <c r="O96" s="21">
        <v>2.2000000000000002</v>
      </c>
      <c r="P96" s="22">
        <v>3.9</v>
      </c>
    </row>
    <row r="97" spans="1:16">
      <c r="A97" s="6" t="s">
        <v>530</v>
      </c>
      <c r="B97" s="55" t="s">
        <v>531</v>
      </c>
      <c r="C97" s="44">
        <v>34317.599999999999</v>
      </c>
      <c r="D97" s="21">
        <v>1605.6</v>
      </c>
      <c r="E97" s="21">
        <v>1334.4</v>
      </c>
      <c r="F97" s="21">
        <v>1917.5</v>
      </c>
      <c r="G97" s="21">
        <v>4.7</v>
      </c>
      <c r="H97" s="21">
        <v>3.9</v>
      </c>
      <c r="I97" s="22">
        <v>5.6</v>
      </c>
      <c r="J97" s="35">
        <v>13463.4</v>
      </c>
      <c r="K97" s="21">
        <v>329.3</v>
      </c>
      <c r="L97" s="21">
        <v>236.1</v>
      </c>
      <c r="M97" s="21">
        <v>441.4</v>
      </c>
      <c r="N97" s="21">
        <v>2.4</v>
      </c>
      <c r="O97" s="21">
        <v>1.8</v>
      </c>
      <c r="P97" s="22">
        <v>3.3</v>
      </c>
    </row>
    <row r="98" spans="1:16">
      <c r="A98" s="6" t="s">
        <v>568</v>
      </c>
      <c r="B98" s="55" t="s">
        <v>569</v>
      </c>
      <c r="C98" s="44">
        <v>33415.599999999999</v>
      </c>
      <c r="D98" s="21">
        <v>1441.4</v>
      </c>
      <c r="E98" s="21">
        <v>1213.2</v>
      </c>
      <c r="F98" s="21">
        <v>1697.4</v>
      </c>
      <c r="G98" s="21">
        <v>4.3</v>
      </c>
      <c r="H98" s="21">
        <v>3.6</v>
      </c>
      <c r="I98" s="22">
        <v>5.0999999999999996</v>
      </c>
      <c r="J98" s="35">
        <v>15654.4</v>
      </c>
      <c r="K98" s="21">
        <v>336.5</v>
      </c>
      <c r="L98" s="21">
        <v>248</v>
      </c>
      <c r="M98" s="21">
        <v>435.9</v>
      </c>
      <c r="N98" s="21">
        <v>2.1</v>
      </c>
      <c r="O98" s="21">
        <v>1.6</v>
      </c>
      <c r="P98" s="22">
        <v>2.8</v>
      </c>
    </row>
    <row r="99" spans="1:16">
      <c r="A99" s="6" t="s">
        <v>406</v>
      </c>
      <c r="B99" s="55" t="s">
        <v>407</v>
      </c>
      <c r="C99" s="44">
        <v>72811</v>
      </c>
      <c r="D99" s="21">
        <v>4093.1</v>
      </c>
      <c r="E99" s="21">
        <v>3412.6</v>
      </c>
      <c r="F99" s="21">
        <v>4821.7</v>
      </c>
      <c r="G99" s="21">
        <v>5.6</v>
      </c>
      <c r="H99" s="21">
        <v>4.7</v>
      </c>
      <c r="I99" s="22">
        <v>6.6</v>
      </c>
      <c r="J99" s="35">
        <v>19694</v>
      </c>
      <c r="K99" s="21">
        <v>549.9</v>
      </c>
      <c r="L99" s="21">
        <v>400.4</v>
      </c>
      <c r="M99" s="21">
        <v>734.8</v>
      </c>
      <c r="N99" s="21">
        <v>2.8</v>
      </c>
      <c r="O99" s="21">
        <v>2</v>
      </c>
      <c r="P99" s="22">
        <v>3.7</v>
      </c>
    </row>
    <row r="100" spans="1:16">
      <c r="A100" s="6" t="s">
        <v>616</v>
      </c>
      <c r="B100" s="55" t="s">
        <v>617</v>
      </c>
      <c r="C100" s="44">
        <v>42235.3</v>
      </c>
      <c r="D100" s="21">
        <v>1672.6</v>
      </c>
      <c r="E100" s="21">
        <v>1381.6</v>
      </c>
      <c r="F100" s="21">
        <v>1979.2</v>
      </c>
      <c r="G100" s="21">
        <v>4</v>
      </c>
      <c r="H100" s="21">
        <v>3.3</v>
      </c>
      <c r="I100" s="22">
        <v>4.7</v>
      </c>
      <c r="J100" s="35">
        <v>15849.7</v>
      </c>
      <c r="K100" s="21">
        <v>318.10000000000002</v>
      </c>
      <c r="L100" s="21">
        <v>232.8</v>
      </c>
      <c r="M100" s="21">
        <v>415.3</v>
      </c>
      <c r="N100" s="21">
        <v>2</v>
      </c>
      <c r="O100" s="21">
        <v>1.5</v>
      </c>
      <c r="P100" s="22">
        <v>2.6</v>
      </c>
    </row>
    <row r="101" spans="1:16">
      <c r="A101" s="6" t="s">
        <v>598</v>
      </c>
      <c r="B101" s="55" t="s">
        <v>599</v>
      </c>
      <c r="C101" s="44">
        <v>43747.5</v>
      </c>
      <c r="D101" s="21">
        <v>1997.9</v>
      </c>
      <c r="E101" s="21">
        <v>1676.6</v>
      </c>
      <c r="F101" s="21">
        <v>2354.6</v>
      </c>
      <c r="G101" s="21">
        <v>4.5999999999999996</v>
      </c>
      <c r="H101" s="21">
        <v>3.8</v>
      </c>
      <c r="I101" s="22">
        <v>5.4</v>
      </c>
      <c r="J101" s="35">
        <v>13479.5</v>
      </c>
      <c r="K101" s="21">
        <v>308.39999999999998</v>
      </c>
      <c r="L101" s="21">
        <v>222.8</v>
      </c>
      <c r="M101" s="21">
        <v>409.9</v>
      </c>
      <c r="N101" s="21">
        <v>2.2999999999999998</v>
      </c>
      <c r="O101" s="21">
        <v>1.7</v>
      </c>
      <c r="P101" s="22">
        <v>3</v>
      </c>
    </row>
    <row r="102" spans="1:16">
      <c r="A102" s="6" t="s">
        <v>394</v>
      </c>
      <c r="B102" s="55" t="s">
        <v>395</v>
      </c>
      <c r="C102" s="44">
        <v>30873.3</v>
      </c>
      <c r="D102" s="21">
        <v>1458.6</v>
      </c>
      <c r="E102" s="21">
        <v>1240.9000000000001</v>
      </c>
      <c r="F102" s="21">
        <v>1689.2</v>
      </c>
      <c r="G102" s="21">
        <v>4.7</v>
      </c>
      <c r="H102" s="21">
        <v>4</v>
      </c>
      <c r="I102" s="22">
        <v>5.5</v>
      </c>
      <c r="J102" s="35">
        <v>9427.7000000000007</v>
      </c>
      <c r="K102" s="21">
        <v>227.7</v>
      </c>
      <c r="L102" s="21">
        <v>167.8</v>
      </c>
      <c r="M102" s="21">
        <v>297.89999999999998</v>
      </c>
      <c r="N102" s="21">
        <v>2.4</v>
      </c>
      <c r="O102" s="21">
        <v>1.8</v>
      </c>
      <c r="P102" s="22">
        <v>3.2</v>
      </c>
    </row>
    <row r="103" spans="1:16">
      <c r="A103" s="6" t="s">
        <v>544</v>
      </c>
      <c r="B103" s="55" t="s">
        <v>545</v>
      </c>
      <c r="C103" s="44">
        <v>35790.199999999997</v>
      </c>
      <c r="D103" s="21">
        <v>1647.4</v>
      </c>
      <c r="E103" s="21">
        <v>1396</v>
      </c>
      <c r="F103" s="21">
        <v>1917.5</v>
      </c>
      <c r="G103" s="21">
        <v>4.5999999999999996</v>
      </c>
      <c r="H103" s="21">
        <v>3.9</v>
      </c>
      <c r="I103" s="22">
        <v>5.4</v>
      </c>
      <c r="J103" s="35">
        <v>9923.7999999999993</v>
      </c>
      <c r="K103" s="21">
        <v>227.9</v>
      </c>
      <c r="L103" s="21">
        <v>164.9</v>
      </c>
      <c r="M103" s="21">
        <v>301.39999999999998</v>
      </c>
      <c r="N103" s="21">
        <v>2.2999999999999998</v>
      </c>
      <c r="O103" s="21">
        <v>1.7</v>
      </c>
      <c r="P103" s="22">
        <v>3</v>
      </c>
    </row>
    <row r="104" spans="1:16">
      <c r="A104" s="6" t="s">
        <v>286</v>
      </c>
      <c r="B104" s="55" t="s">
        <v>287</v>
      </c>
      <c r="C104" s="44">
        <v>43337.8</v>
      </c>
      <c r="D104" s="21">
        <v>2619</v>
      </c>
      <c r="E104" s="21">
        <v>2192.1</v>
      </c>
      <c r="F104" s="21">
        <v>3068.4</v>
      </c>
      <c r="G104" s="21">
        <v>6</v>
      </c>
      <c r="H104" s="21">
        <v>5.0999999999999996</v>
      </c>
      <c r="I104" s="22">
        <v>7.1</v>
      </c>
      <c r="J104" s="35">
        <v>8216.2000000000007</v>
      </c>
      <c r="K104" s="21">
        <v>259</v>
      </c>
      <c r="L104" s="21">
        <v>188.6</v>
      </c>
      <c r="M104" s="21">
        <v>348.7</v>
      </c>
      <c r="N104" s="21">
        <v>3.2</v>
      </c>
      <c r="O104" s="21">
        <v>2.2999999999999998</v>
      </c>
      <c r="P104" s="22">
        <v>4.2</v>
      </c>
    </row>
    <row r="105" spans="1:16">
      <c r="A105" s="6" t="s">
        <v>690</v>
      </c>
      <c r="B105" s="55" t="s">
        <v>691</v>
      </c>
      <c r="C105" s="44">
        <v>64328.6</v>
      </c>
      <c r="D105" s="21">
        <v>3073.1</v>
      </c>
      <c r="E105" s="21">
        <v>2545.1</v>
      </c>
      <c r="F105" s="21">
        <v>3655.7</v>
      </c>
      <c r="G105" s="21">
        <v>4.8</v>
      </c>
      <c r="H105" s="21">
        <v>4</v>
      </c>
      <c r="I105" s="22">
        <v>5.7</v>
      </c>
      <c r="J105" s="35">
        <v>37212.400000000001</v>
      </c>
      <c r="K105" s="21">
        <v>902.7</v>
      </c>
      <c r="L105" s="21">
        <v>646.4</v>
      </c>
      <c r="M105" s="21">
        <v>1230.4000000000001</v>
      </c>
      <c r="N105" s="21">
        <v>2.4</v>
      </c>
      <c r="O105" s="21">
        <v>1.7</v>
      </c>
      <c r="P105" s="22">
        <v>3.3</v>
      </c>
    </row>
    <row r="106" spans="1:16">
      <c r="A106" s="6" t="s">
        <v>840</v>
      </c>
      <c r="B106" s="55" t="s">
        <v>841</v>
      </c>
      <c r="C106" s="44">
        <v>35920.9</v>
      </c>
      <c r="D106" s="21">
        <v>1020.1</v>
      </c>
      <c r="E106" s="21">
        <v>791.3</v>
      </c>
      <c r="F106" s="21">
        <v>1276.0999999999999</v>
      </c>
      <c r="G106" s="21">
        <v>2.8</v>
      </c>
      <c r="H106" s="21">
        <v>2.2000000000000002</v>
      </c>
      <c r="I106" s="22">
        <v>3.6</v>
      </c>
      <c r="J106" s="35">
        <v>27626.1</v>
      </c>
      <c r="K106" s="21">
        <v>378.1</v>
      </c>
      <c r="L106" s="21">
        <v>265.3</v>
      </c>
      <c r="M106" s="21">
        <v>509.4</v>
      </c>
      <c r="N106" s="21">
        <v>1.4</v>
      </c>
      <c r="O106" s="21">
        <v>1</v>
      </c>
      <c r="P106" s="22">
        <v>1.8</v>
      </c>
    </row>
    <row r="107" spans="1:16">
      <c r="A107" s="6" t="s">
        <v>600</v>
      </c>
      <c r="B107" s="55" t="s">
        <v>601</v>
      </c>
      <c r="C107" s="44">
        <v>48142.2</v>
      </c>
      <c r="D107" s="21">
        <v>2719.9</v>
      </c>
      <c r="E107" s="21">
        <v>2165.6999999999998</v>
      </c>
      <c r="F107" s="21">
        <v>3337</v>
      </c>
      <c r="G107" s="21">
        <v>5.6</v>
      </c>
      <c r="H107" s="21">
        <v>4.5</v>
      </c>
      <c r="I107" s="22">
        <v>6.9</v>
      </c>
      <c r="J107" s="35">
        <v>28941.8</v>
      </c>
      <c r="K107" s="21">
        <v>861.5</v>
      </c>
      <c r="L107" s="21">
        <v>595</v>
      </c>
      <c r="M107" s="21">
        <v>1205.5999999999999</v>
      </c>
      <c r="N107" s="21">
        <v>3</v>
      </c>
      <c r="O107" s="21">
        <v>2.1</v>
      </c>
      <c r="P107" s="22">
        <v>4.2</v>
      </c>
    </row>
    <row r="108" spans="1:16">
      <c r="A108" s="6" t="s">
        <v>350</v>
      </c>
      <c r="B108" s="55" t="s">
        <v>351</v>
      </c>
      <c r="C108" s="44">
        <v>47868.2</v>
      </c>
      <c r="D108" s="21">
        <v>2767.1</v>
      </c>
      <c r="E108" s="21">
        <v>2276.9</v>
      </c>
      <c r="F108" s="21">
        <v>3306.2</v>
      </c>
      <c r="G108" s="21">
        <v>5.8</v>
      </c>
      <c r="H108" s="21">
        <v>4.8</v>
      </c>
      <c r="I108" s="22">
        <v>6.9</v>
      </c>
      <c r="J108" s="35">
        <v>11707.8</v>
      </c>
      <c r="K108" s="21">
        <v>346.4</v>
      </c>
      <c r="L108" s="21">
        <v>244.9</v>
      </c>
      <c r="M108" s="21">
        <v>473.3</v>
      </c>
      <c r="N108" s="21">
        <v>3</v>
      </c>
      <c r="O108" s="21">
        <v>2.1</v>
      </c>
      <c r="P108" s="22">
        <v>4</v>
      </c>
    </row>
    <row r="109" spans="1:16">
      <c r="A109" s="6" t="s">
        <v>726</v>
      </c>
      <c r="B109" s="55" t="s">
        <v>727</v>
      </c>
      <c r="C109" s="44">
        <v>33305</v>
      </c>
      <c r="D109" s="21">
        <v>1428.7</v>
      </c>
      <c r="E109" s="21">
        <v>1184.2</v>
      </c>
      <c r="F109" s="21">
        <v>1698.8</v>
      </c>
      <c r="G109" s="21">
        <v>4.3</v>
      </c>
      <c r="H109" s="21">
        <v>3.6</v>
      </c>
      <c r="I109" s="22">
        <v>5.0999999999999996</v>
      </c>
      <c r="J109" s="35">
        <v>30284</v>
      </c>
      <c r="K109" s="21">
        <v>649</v>
      </c>
      <c r="L109" s="21">
        <v>460.4</v>
      </c>
      <c r="M109" s="21">
        <v>882.7</v>
      </c>
      <c r="N109" s="21">
        <v>2.1</v>
      </c>
      <c r="O109" s="21">
        <v>1.5</v>
      </c>
      <c r="P109" s="22">
        <v>2.9</v>
      </c>
    </row>
    <row r="110" spans="1:16">
      <c r="A110" s="6" t="s">
        <v>728</v>
      </c>
      <c r="B110" s="55" t="s">
        <v>729</v>
      </c>
      <c r="C110" s="44">
        <v>34242.699999999997</v>
      </c>
      <c r="D110" s="21">
        <v>1085.8</v>
      </c>
      <c r="E110" s="21">
        <v>840.1</v>
      </c>
      <c r="F110" s="21">
        <v>1348.4</v>
      </c>
      <c r="G110" s="21">
        <v>3.2</v>
      </c>
      <c r="H110" s="21">
        <v>2.5</v>
      </c>
      <c r="I110" s="22">
        <v>3.9</v>
      </c>
      <c r="J110" s="35">
        <v>18493.3</v>
      </c>
      <c r="K110" s="21">
        <v>291.3</v>
      </c>
      <c r="L110" s="21">
        <v>202.3</v>
      </c>
      <c r="M110" s="21">
        <v>392.9</v>
      </c>
      <c r="N110" s="21">
        <v>1.6</v>
      </c>
      <c r="O110" s="21">
        <v>1.1000000000000001</v>
      </c>
      <c r="P110" s="22">
        <v>2.1</v>
      </c>
    </row>
    <row r="111" spans="1:16">
      <c r="A111" s="6" t="s">
        <v>632</v>
      </c>
      <c r="B111" s="55" t="s">
        <v>633</v>
      </c>
      <c r="C111" s="44">
        <v>54982.6</v>
      </c>
      <c r="D111" s="21">
        <v>2676.4</v>
      </c>
      <c r="E111" s="21">
        <v>2179.4</v>
      </c>
      <c r="F111" s="21">
        <v>3206.9</v>
      </c>
      <c r="G111" s="21">
        <v>4.9000000000000004</v>
      </c>
      <c r="H111" s="21">
        <v>4</v>
      </c>
      <c r="I111" s="22">
        <v>5.8</v>
      </c>
      <c r="J111" s="35">
        <v>40875.4</v>
      </c>
      <c r="K111" s="21">
        <v>1100</v>
      </c>
      <c r="L111" s="21">
        <v>779.4</v>
      </c>
      <c r="M111" s="21">
        <v>1501.5</v>
      </c>
      <c r="N111" s="21">
        <v>2.7</v>
      </c>
      <c r="O111" s="21">
        <v>1.9</v>
      </c>
      <c r="P111" s="22">
        <v>3.7</v>
      </c>
    </row>
    <row r="112" spans="1:16">
      <c r="A112" s="6" t="s">
        <v>436</v>
      </c>
      <c r="B112" s="55" t="s">
        <v>437</v>
      </c>
      <c r="C112" s="44">
        <v>29941.599999999999</v>
      </c>
      <c r="D112" s="21">
        <v>1523.1</v>
      </c>
      <c r="E112" s="21">
        <v>1247.5999999999999</v>
      </c>
      <c r="F112" s="21">
        <v>1828.5</v>
      </c>
      <c r="G112" s="21">
        <v>5.0999999999999996</v>
      </c>
      <c r="H112" s="21">
        <v>4.2</v>
      </c>
      <c r="I112" s="22">
        <v>6.1</v>
      </c>
      <c r="J112" s="35">
        <v>6852.4</v>
      </c>
      <c r="K112" s="21">
        <v>179.7</v>
      </c>
      <c r="L112" s="21">
        <v>128.9</v>
      </c>
      <c r="M112" s="21">
        <v>245.8</v>
      </c>
      <c r="N112" s="21">
        <v>2.6</v>
      </c>
      <c r="O112" s="21">
        <v>1.9</v>
      </c>
      <c r="P112" s="22">
        <v>3.6</v>
      </c>
    </row>
    <row r="113" spans="1:16">
      <c r="A113" s="6" t="s">
        <v>820</v>
      </c>
      <c r="B113" s="55" t="s">
        <v>821</v>
      </c>
      <c r="C113" s="44">
        <v>65663.8</v>
      </c>
      <c r="D113" s="21">
        <v>2391.6999999999998</v>
      </c>
      <c r="E113" s="21">
        <v>1968.5</v>
      </c>
      <c r="F113" s="21">
        <v>2892.4</v>
      </c>
      <c r="G113" s="21">
        <v>3.6</v>
      </c>
      <c r="H113" s="21">
        <v>3</v>
      </c>
      <c r="I113" s="22">
        <v>4.4000000000000004</v>
      </c>
      <c r="J113" s="35">
        <v>40293.199999999997</v>
      </c>
      <c r="K113" s="21">
        <v>725.1</v>
      </c>
      <c r="L113" s="21">
        <v>524.9</v>
      </c>
      <c r="M113" s="21">
        <v>966</v>
      </c>
      <c r="N113" s="21">
        <v>1.8</v>
      </c>
      <c r="O113" s="21">
        <v>1.3</v>
      </c>
      <c r="P113" s="22">
        <v>2.4</v>
      </c>
    </row>
    <row r="114" spans="1:16">
      <c r="A114" s="6" t="s">
        <v>822</v>
      </c>
      <c r="B114" s="55" t="s">
        <v>823</v>
      </c>
      <c r="C114" s="44">
        <v>29952.2</v>
      </c>
      <c r="D114" s="21">
        <v>781.1</v>
      </c>
      <c r="E114" s="21">
        <v>541.9</v>
      </c>
      <c r="F114" s="21">
        <v>1057.8</v>
      </c>
      <c r="G114" s="21">
        <v>2.6</v>
      </c>
      <c r="H114" s="21">
        <v>1.8</v>
      </c>
      <c r="I114" s="22">
        <v>3.5</v>
      </c>
      <c r="J114" s="35">
        <v>19600.8</v>
      </c>
      <c r="K114" s="21">
        <v>235</v>
      </c>
      <c r="L114" s="21">
        <v>153.6</v>
      </c>
      <c r="M114" s="21">
        <v>336.5</v>
      </c>
      <c r="N114" s="21">
        <v>1.2</v>
      </c>
      <c r="O114" s="21">
        <v>0.8</v>
      </c>
      <c r="P114" s="22">
        <v>1.7</v>
      </c>
    </row>
    <row r="115" spans="1:16">
      <c r="A115" s="6" t="s">
        <v>294</v>
      </c>
      <c r="B115" s="55" t="s">
        <v>295</v>
      </c>
      <c r="C115" s="44">
        <v>35639.4</v>
      </c>
      <c r="D115" s="21">
        <v>2212.8000000000002</v>
      </c>
      <c r="E115" s="21">
        <v>1821.1</v>
      </c>
      <c r="F115" s="21">
        <v>2634.9</v>
      </c>
      <c r="G115" s="21">
        <v>6.2</v>
      </c>
      <c r="H115" s="21">
        <v>5.0999999999999996</v>
      </c>
      <c r="I115" s="22">
        <v>7.4</v>
      </c>
      <c r="J115" s="35">
        <v>9220.6</v>
      </c>
      <c r="K115" s="21">
        <v>295.60000000000002</v>
      </c>
      <c r="L115" s="21">
        <v>207.4</v>
      </c>
      <c r="M115" s="21">
        <v>401.2</v>
      </c>
      <c r="N115" s="21">
        <v>3.2</v>
      </c>
      <c r="O115" s="21">
        <v>2.2000000000000002</v>
      </c>
      <c r="P115" s="22">
        <v>4.4000000000000004</v>
      </c>
    </row>
    <row r="116" spans="1:16">
      <c r="A116" s="6" t="s">
        <v>332</v>
      </c>
      <c r="B116" s="55" t="s">
        <v>333</v>
      </c>
      <c r="C116" s="44">
        <v>32123.1</v>
      </c>
      <c r="D116" s="21">
        <v>1921.4</v>
      </c>
      <c r="E116" s="21">
        <v>1590.9</v>
      </c>
      <c r="F116" s="21">
        <v>2280.4</v>
      </c>
      <c r="G116" s="21">
        <v>6</v>
      </c>
      <c r="H116" s="21">
        <v>5</v>
      </c>
      <c r="I116" s="22">
        <v>7.1</v>
      </c>
      <c r="J116" s="35">
        <v>12122.9</v>
      </c>
      <c r="K116" s="21">
        <v>393.5</v>
      </c>
      <c r="L116" s="21">
        <v>283.2</v>
      </c>
      <c r="M116" s="21">
        <v>533.6</v>
      </c>
      <c r="N116" s="21">
        <v>3.2</v>
      </c>
      <c r="O116" s="21">
        <v>2.2999999999999998</v>
      </c>
      <c r="P116" s="22">
        <v>4.4000000000000004</v>
      </c>
    </row>
    <row r="117" spans="1:16">
      <c r="A117" s="6" t="s">
        <v>344</v>
      </c>
      <c r="B117" s="55" t="s">
        <v>345</v>
      </c>
      <c r="C117" s="44">
        <v>48524</v>
      </c>
      <c r="D117" s="21">
        <v>2423.1</v>
      </c>
      <c r="E117" s="21">
        <v>2054.6</v>
      </c>
      <c r="F117" s="21">
        <v>2845.9</v>
      </c>
      <c r="G117" s="21">
        <v>5</v>
      </c>
      <c r="H117" s="21">
        <v>4.2</v>
      </c>
      <c r="I117" s="22">
        <v>5.9</v>
      </c>
      <c r="J117" s="35">
        <v>16347</v>
      </c>
      <c r="K117" s="21">
        <v>426.7</v>
      </c>
      <c r="L117" s="21">
        <v>314.2</v>
      </c>
      <c r="M117" s="21">
        <v>556.29999999999995</v>
      </c>
      <c r="N117" s="21">
        <v>2.6</v>
      </c>
      <c r="O117" s="21">
        <v>1.9</v>
      </c>
      <c r="P117" s="22">
        <v>3.4</v>
      </c>
    </row>
    <row r="118" spans="1:16">
      <c r="A118" s="6" t="s">
        <v>730</v>
      </c>
      <c r="B118" s="55" t="s">
        <v>731</v>
      </c>
      <c r="C118" s="44">
        <v>88993.9</v>
      </c>
      <c r="D118" s="21">
        <v>3555.2</v>
      </c>
      <c r="E118" s="21">
        <v>2963.5</v>
      </c>
      <c r="F118" s="21">
        <v>4226.7</v>
      </c>
      <c r="G118" s="21">
        <v>4</v>
      </c>
      <c r="H118" s="21">
        <v>3.3</v>
      </c>
      <c r="I118" s="22">
        <v>4.7</v>
      </c>
      <c r="J118" s="35">
        <v>24369.1</v>
      </c>
      <c r="K118" s="21">
        <v>469.2</v>
      </c>
      <c r="L118" s="21">
        <v>340.5</v>
      </c>
      <c r="M118" s="21">
        <v>623.6</v>
      </c>
      <c r="N118" s="21">
        <v>1.9</v>
      </c>
      <c r="O118" s="21">
        <v>1.4</v>
      </c>
      <c r="P118" s="22">
        <v>2.6</v>
      </c>
    </row>
    <row r="119" spans="1:16">
      <c r="A119" s="6" t="s">
        <v>498</v>
      </c>
      <c r="B119" s="55" t="s">
        <v>499</v>
      </c>
      <c r="C119" s="44">
        <v>69782.7</v>
      </c>
      <c r="D119" s="21">
        <v>3126.6</v>
      </c>
      <c r="E119" s="21">
        <v>2629.5</v>
      </c>
      <c r="F119" s="21">
        <v>3704.2</v>
      </c>
      <c r="G119" s="21">
        <v>4.5</v>
      </c>
      <c r="H119" s="21">
        <v>3.8</v>
      </c>
      <c r="I119" s="22">
        <v>5.3</v>
      </c>
      <c r="J119" s="35">
        <v>33745.300000000003</v>
      </c>
      <c r="K119" s="21">
        <v>824.8</v>
      </c>
      <c r="L119" s="21">
        <v>605.70000000000005</v>
      </c>
      <c r="M119" s="21">
        <v>1094.5</v>
      </c>
      <c r="N119" s="21">
        <v>2.4</v>
      </c>
      <c r="O119" s="21">
        <v>1.8</v>
      </c>
      <c r="P119" s="22">
        <v>3.2</v>
      </c>
    </row>
    <row r="120" spans="1:16">
      <c r="A120" s="6" t="s">
        <v>654</v>
      </c>
      <c r="B120" s="55" t="s">
        <v>655</v>
      </c>
      <c r="C120" s="44">
        <v>33034.699999999997</v>
      </c>
      <c r="D120" s="21">
        <v>1202.2</v>
      </c>
      <c r="E120" s="21">
        <v>984.1</v>
      </c>
      <c r="F120" s="21">
        <v>1436.6</v>
      </c>
      <c r="G120" s="21">
        <v>3.6</v>
      </c>
      <c r="H120" s="21">
        <v>3</v>
      </c>
      <c r="I120" s="22">
        <v>4.3</v>
      </c>
      <c r="J120" s="35">
        <v>16545.3</v>
      </c>
      <c r="K120" s="21">
        <v>289.60000000000002</v>
      </c>
      <c r="L120" s="21">
        <v>209.4</v>
      </c>
      <c r="M120" s="21">
        <v>383.2</v>
      </c>
      <c r="N120" s="21">
        <v>1.8</v>
      </c>
      <c r="O120" s="21">
        <v>1.3</v>
      </c>
      <c r="P120" s="22">
        <v>2.2999999999999998</v>
      </c>
    </row>
    <row r="121" spans="1:16">
      <c r="A121" s="6" t="s">
        <v>692</v>
      </c>
      <c r="B121" s="55" t="s">
        <v>693</v>
      </c>
      <c r="C121" s="44">
        <v>31554.2</v>
      </c>
      <c r="D121" s="21">
        <v>1224.5</v>
      </c>
      <c r="E121" s="21">
        <v>1013.6</v>
      </c>
      <c r="F121" s="21">
        <v>1449.6</v>
      </c>
      <c r="G121" s="21">
        <v>3.9</v>
      </c>
      <c r="H121" s="21">
        <v>3.2</v>
      </c>
      <c r="I121" s="22">
        <v>4.5999999999999996</v>
      </c>
      <c r="J121" s="35">
        <v>16454.8</v>
      </c>
      <c r="K121" s="21">
        <v>337.4</v>
      </c>
      <c r="L121" s="21">
        <v>245.9</v>
      </c>
      <c r="M121" s="21">
        <v>439.6</v>
      </c>
      <c r="N121" s="21">
        <v>2.1</v>
      </c>
      <c r="O121" s="21">
        <v>1.5</v>
      </c>
      <c r="P121" s="22">
        <v>2.7</v>
      </c>
    </row>
    <row r="122" spans="1:16">
      <c r="A122" s="6" t="s">
        <v>834</v>
      </c>
      <c r="B122" s="55" t="s">
        <v>835</v>
      </c>
      <c r="C122" s="44">
        <v>83702.3</v>
      </c>
      <c r="D122" s="21">
        <v>3326.1</v>
      </c>
      <c r="E122" s="21">
        <v>2719.4</v>
      </c>
      <c r="F122" s="21">
        <v>3990</v>
      </c>
      <c r="G122" s="21">
        <v>4</v>
      </c>
      <c r="H122" s="21">
        <v>3.2</v>
      </c>
      <c r="I122" s="22">
        <v>4.8</v>
      </c>
      <c r="J122" s="35">
        <v>35932.699999999997</v>
      </c>
      <c r="K122" s="21">
        <v>716.9</v>
      </c>
      <c r="L122" s="21">
        <v>514.9</v>
      </c>
      <c r="M122" s="21">
        <v>963.2</v>
      </c>
      <c r="N122" s="21">
        <v>2</v>
      </c>
      <c r="O122" s="21">
        <v>1.4</v>
      </c>
      <c r="P122" s="22">
        <v>2.7</v>
      </c>
    </row>
    <row r="123" spans="1:16">
      <c r="A123" s="6" t="s">
        <v>656</v>
      </c>
      <c r="B123" s="55" t="s">
        <v>657</v>
      </c>
      <c r="C123" s="44">
        <v>43224.4</v>
      </c>
      <c r="D123" s="21">
        <v>1568.6</v>
      </c>
      <c r="E123" s="21">
        <v>1280.8</v>
      </c>
      <c r="F123" s="21">
        <v>1871.3</v>
      </c>
      <c r="G123" s="21">
        <v>3.6</v>
      </c>
      <c r="H123" s="21">
        <v>3</v>
      </c>
      <c r="I123" s="22">
        <v>4.3</v>
      </c>
      <c r="J123" s="35">
        <v>14703.6</v>
      </c>
      <c r="K123" s="21">
        <v>264.2</v>
      </c>
      <c r="L123" s="21">
        <v>191.6</v>
      </c>
      <c r="M123" s="21">
        <v>344.7</v>
      </c>
      <c r="N123" s="21">
        <v>1.8</v>
      </c>
      <c r="O123" s="21">
        <v>1.3</v>
      </c>
      <c r="P123" s="22">
        <v>2.2999999999999998</v>
      </c>
    </row>
    <row r="124" spans="1:16">
      <c r="A124" s="6" t="s">
        <v>732</v>
      </c>
      <c r="B124" s="55" t="s">
        <v>733</v>
      </c>
      <c r="C124" s="44">
        <v>49807.8</v>
      </c>
      <c r="D124" s="21">
        <v>1598.2</v>
      </c>
      <c r="E124" s="21">
        <v>1272.0999999999999</v>
      </c>
      <c r="F124" s="21">
        <v>1962.8</v>
      </c>
      <c r="G124" s="21">
        <v>3.2</v>
      </c>
      <c r="H124" s="21">
        <v>2.6</v>
      </c>
      <c r="I124" s="22">
        <v>3.9</v>
      </c>
      <c r="J124" s="35">
        <v>27285.200000000001</v>
      </c>
      <c r="K124" s="21">
        <v>431.7</v>
      </c>
      <c r="L124" s="21">
        <v>308.39999999999998</v>
      </c>
      <c r="M124" s="21">
        <v>574.20000000000005</v>
      </c>
      <c r="N124" s="21">
        <v>1.6</v>
      </c>
      <c r="O124" s="21">
        <v>1.1000000000000001</v>
      </c>
      <c r="P124" s="22">
        <v>2.1</v>
      </c>
    </row>
    <row r="125" spans="1:16">
      <c r="A125" s="6" t="s">
        <v>842</v>
      </c>
      <c r="B125" s="55" t="s">
        <v>843</v>
      </c>
      <c r="C125" s="44">
        <v>72100.7</v>
      </c>
      <c r="D125" s="21">
        <v>3058.1</v>
      </c>
      <c r="E125" s="21">
        <v>2468.6</v>
      </c>
      <c r="F125" s="21">
        <v>3715.9</v>
      </c>
      <c r="G125" s="21">
        <v>4.2</v>
      </c>
      <c r="H125" s="21">
        <v>3.4</v>
      </c>
      <c r="I125" s="22">
        <v>5.2</v>
      </c>
      <c r="J125" s="35">
        <v>38093.300000000003</v>
      </c>
      <c r="K125" s="21">
        <v>841.3</v>
      </c>
      <c r="L125" s="21">
        <v>603.20000000000005</v>
      </c>
      <c r="M125" s="21">
        <v>1152.5</v>
      </c>
      <c r="N125" s="21">
        <v>2.2000000000000002</v>
      </c>
      <c r="O125" s="21">
        <v>1.6</v>
      </c>
      <c r="P125" s="22">
        <v>3</v>
      </c>
    </row>
    <row r="126" spans="1:16">
      <c r="A126" s="6" t="s">
        <v>682</v>
      </c>
      <c r="B126" s="55" t="s">
        <v>683</v>
      </c>
      <c r="C126" s="44">
        <v>62634.400000000001</v>
      </c>
      <c r="D126" s="21">
        <v>2199.6999999999998</v>
      </c>
      <c r="E126" s="21">
        <v>1795.3</v>
      </c>
      <c r="F126" s="21">
        <v>2647</v>
      </c>
      <c r="G126" s="21">
        <v>3.5</v>
      </c>
      <c r="H126" s="21">
        <v>2.9</v>
      </c>
      <c r="I126" s="22">
        <v>4.2</v>
      </c>
      <c r="J126" s="35">
        <v>26907.599999999999</v>
      </c>
      <c r="K126" s="21">
        <v>468.3</v>
      </c>
      <c r="L126" s="21">
        <v>339.2</v>
      </c>
      <c r="M126" s="21">
        <v>620.4</v>
      </c>
      <c r="N126" s="21">
        <v>1.7</v>
      </c>
      <c r="O126" s="21">
        <v>1.3</v>
      </c>
      <c r="P126" s="22">
        <v>2.2999999999999998</v>
      </c>
    </row>
    <row r="127" spans="1:16">
      <c r="A127" s="6" t="s">
        <v>352</v>
      </c>
      <c r="B127" s="55" t="s">
        <v>353</v>
      </c>
      <c r="C127" s="44">
        <v>28824.5</v>
      </c>
      <c r="D127" s="21">
        <v>1666.8</v>
      </c>
      <c r="E127" s="21">
        <v>1377.7</v>
      </c>
      <c r="F127" s="21">
        <v>1988.8</v>
      </c>
      <c r="G127" s="21">
        <v>5.8</v>
      </c>
      <c r="H127" s="21">
        <v>4.8</v>
      </c>
      <c r="I127" s="22">
        <v>6.9</v>
      </c>
      <c r="J127" s="35">
        <v>7807.5</v>
      </c>
      <c r="K127" s="21">
        <v>236.3</v>
      </c>
      <c r="L127" s="21">
        <v>167</v>
      </c>
      <c r="M127" s="21">
        <v>321.8</v>
      </c>
      <c r="N127" s="21">
        <v>3</v>
      </c>
      <c r="O127" s="21">
        <v>2.1</v>
      </c>
      <c r="P127" s="22">
        <v>4.0999999999999996</v>
      </c>
    </row>
    <row r="128" spans="1:16">
      <c r="A128" s="6" t="s">
        <v>546</v>
      </c>
      <c r="B128" s="55" t="s">
        <v>547</v>
      </c>
      <c r="C128" s="44">
        <v>44779.9</v>
      </c>
      <c r="D128" s="21">
        <v>2244.6999999999998</v>
      </c>
      <c r="E128" s="21">
        <v>1873.6</v>
      </c>
      <c r="F128" s="21">
        <v>2658.6</v>
      </c>
      <c r="G128" s="21">
        <v>5</v>
      </c>
      <c r="H128" s="21">
        <v>4.2</v>
      </c>
      <c r="I128" s="22">
        <v>5.9</v>
      </c>
      <c r="J128" s="35">
        <v>12975.1</v>
      </c>
      <c r="K128" s="21">
        <v>330.2</v>
      </c>
      <c r="L128" s="21">
        <v>237.8</v>
      </c>
      <c r="M128" s="21">
        <v>442.7</v>
      </c>
      <c r="N128" s="21">
        <v>2.5</v>
      </c>
      <c r="O128" s="21">
        <v>1.8</v>
      </c>
      <c r="P128" s="22">
        <v>3.4</v>
      </c>
    </row>
    <row r="129" spans="1:16">
      <c r="A129" s="6" t="s">
        <v>306</v>
      </c>
      <c r="B129" s="55" t="s">
        <v>307</v>
      </c>
      <c r="C129" s="44">
        <v>59951.3</v>
      </c>
      <c r="D129" s="21">
        <v>3417.2</v>
      </c>
      <c r="E129" s="21">
        <v>2878.4</v>
      </c>
      <c r="F129" s="21">
        <v>4010.4</v>
      </c>
      <c r="G129" s="21">
        <v>5.7</v>
      </c>
      <c r="H129" s="21">
        <v>4.8</v>
      </c>
      <c r="I129" s="22">
        <v>6.7</v>
      </c>
      <c r="J129" s="35">
        <v>21755.7</v>
      </c>
      <c r="K129" s="21">
        <v>661.6</v>
      </c>
      <c r="L129" s="21">
        <v>490.8</v>
      </c>
      <c r="M129" s="21">
        <v>880.2</v>
      </c>
      <c r="N129" s="21">
        <v>3</v>
      </c>
      <c r="O129" s="21">
        <v>2.2999999999999998</v>
      </c>
      <c r="P129" s="22">
        <v>4</v>
      </c>
    </row>
    <row r="130" spans="1:16">
      <c r="A130" s="6" t="s">
        <v>658</v>
      </c>
      <c r="B130" s="55" t="s">
        <v>659</v>
      </c>
      <c r="C130" s="44">
        <v>808.4</v>
      </c>
      <c r="D130" s="21">
        <v>29.3</v>
      </c>
      <c r="E130" s="21">
        <v>21.2</v>
      </c>
      <c r="F130" s="21">
        <v>38.299999999999997</v>
      </c>
      <c r="G130" s="21">
        <v>3.6</v>
      </c>
      <c r="H130" s="21">
        <v>2.6</v>
      </c>
      <c r="I130" s="22">
        <v>4.7</v>
      </c>
      <c r="J130" s="35">
        <v>409.6</v>
      </c>
      <c r="K130" s="21">
        <v>8.1999999999999993</v>
      </c>
      <c r="L130" s="21">
        <v>5.3</v>
      </c>
      <c r="M130" s="21">
        <v>11.5</v>
      </c>
      <c r="N130" s="21">
        <v>2</v>
      </c>
      <c r="O130" s="21">
        <v>1.3</v>
      </c>
      <c r="P130" s="22">
        <v>2.8</v>
      </c>
    </row>
    <row r="131" spans="1:16">
      <c r="A131" s="6" t="s">
        <v>734</v>
      </c>
      <c r="B131" s="55" t="s">
        <v>735</v>
      </c>
      <c r="C131" s="44">
        <v>38500.5</v>
      </c>
      <c r="D131" s="21">
        <v>1763.5</v>
      </c>
      <c r="E131" s="21">
        <v>1414.5</v>
      </c>
      <c r="F131" s="21">
        <v>2163.5</v>
      </c>
      <c r="G131" s="21">
        <v>4.5999999999999996</v>
      </c>
      <c r="H131" s="21">
        <v>3.7</v>
      </c>
      <c r="I131" s="22">
        <v>5.6</v>
      </c>
      <c r="J131" s="35">
        <v>29403.5</v>
      </c>
      <c r="K131" s="21">
        <v>699.4</v>
      </c>
      <c r="L131" s="21">
        <v>492.1</v>
      </c>
      <c r="M131" s="21">
        <v>967.7</v>
      </c>
      <c r="N131" s="21">
        <v>2.4</v>
      </c>
      <c r="O131" s="21">
        <v>1.7</v>
      </c>
      <c r="P131" s="22">
        <v>3.3</v>
      </c>
    </row>
    <row r="132" spans="1:16">
      <c r="A132" s="6" t="s">
        <v>586</v>
      </c>
      <c r="B132" s="55" t="s">
        <v>587</v>
      </c>
      <c r="C132" s="44">
        <v>27946.2</v>
      </c>
      <c r="D132" s="21">
        <v>1293.7</v>
      </c>
      <c r="E132" s="21">
        <v>1085.9000000000001</v>
      </c>
      <c r="F132" s="21">
        <v>1522.7</v>
      </c>
      <c r="G132" s="21">
        <v>4.5999999999999996</v>
      </c>
      <c r="H132" s="21">
        <v>3.9</v>
      </c>
      <c r="I132" s="22">
        <v>5.4</v>
      </c>
      <c r="J132" s="35">
        <v>33352.800000000003</v>
      </c>
      <c r="K132" s="21">
        <v>778</v>
      </c>
      <c r="L132" s="21">
        <v>560.5</v>
      </c>
      <c r="M132" s="21">
        <v>1034.4000000000001</v>
      </c>
      <c r="N132" s="21">
        <v>2.2999999999999998</v>
      </c>
      <c r="O132" s="21">
        <v>1.7</v>
      </c>
      <c r="P132" s="22">
        <v>3.1</v>
      </c>
    </row>
    <row r="133" spans="1:16">
      <c r="A133" s="6" t="s">
        <v>304</v>
      </c>
      <c r="B133" s="55" t="s">
        <v>305</v>
      </c>
      <c r="C133" s="44">
        <v>65175.9</v>
      </c>
      <c r="D133" s="21">
        <v>3670.8</v>
      </c>
      <c r="E133" s="21">
        <v>3083.4</v>
      </c>
      <c r="F133" s="21">
        <v>4289.7</v>
      </c>
      <c r="G133" s="21">
        <v>5.6</v>
      </c>
      <c r="H133" s="21">
        <v>4.7</v>
      </c>
      <c r="I133" s="22">
        <v>6.6</v>
      </c>
      <c r="J133" s="35">
        <v>17845.099999999999</v>
      </c>
      <c r="K133" s="21">
        <v>532.4</v>
      </c>
      <c r="L133" s="21">
        <v>392.8</v>
      </c>
      <c r="M133" s="21">
        <v>709.3</v>
      </c>
      <c r="N133" s="21">
        <v>3</v>
      </c>
      <c r="O133" s="21">
        <v>2.2000000000000002</v>
      </c>
      <c r="P133" s="22">
        <v>4</v>
      </c>
    </row>
    <row r="134" spans="1:16">
      <c r="A134" s="6" t="s">
        <v>290</v>
      </c>
      <c r="B134" s="55" t="s">
        <v>291</v>
      </c>
      <c r="C134" s="44">
        <v>88709.9</v>
      </c>
      <c r="D134" s="21">
        <v>5797.1</v>
      </c>
      <c r="E134" s="21">
        <v>4747</v>
      </c>
      <c r="F134" s="21">
        <v>6928.1</v>
      </c>
      <c r="G134" s="21">
        <v>6.5</v>
      </c>
      <c r="H134" s="21">
        <v>5.4</v>
      </c>
      <c r="I134" s="22">
        <v>7.8</v>
      </c>
      <c r="J134" s="35">
        <v>17923.099999999999</v>
      </c>
      <c r="K134" s="21">
        <v>606.70000000000005</v>
      </c>
      <c r="L134" s="21">
        <v>424.9</v>
      </c>
      <c r="M134" s="21">
        <v>833.4</v>
      </c>
      <c r="N134" s="21">
        <v>3.4</v>
      </c>
      <c r="O134" s="21">
        <v>2.4</v>
      </c>
      <c r="P134" s="22">
        <v>4.5999999999999996</v>
      </c>
    </row>
    <row r="135" spans="1:16">
      <c r="A135" s="6" t="s">
        <v>866</v>
      </c>
      <c r="B135" s="55" t="s">
        <v>867</v>
      </c>
      <c r="C135" s="44">
        <v>37239.5</v>
      </c>
      <c r="D135" s="21">
        <v>1093.5999999999999</v>
      </c>
      <c r="E135" s="21">
        <v>873.6</v>
      </c>
      <c r="F135" s="21">
        <v>1339.4</v>
      </c>
      <c r="G135" s="21">
        <v>2.9</v>
      </c>
      <c r="H135" s="21">
        <v>2.2999999999999998</v>
      </c>
      <c r="I135" s="22">
        <v>3.6</v>
      </c>
      <c r="J135" s="35">
        <v>32825.5</v>
      </c>
      <c r="K135" s="21">
        <v>464.2</v>
      </c>
      <c r="L135" s="21">
        <v>329.1</v>
      </c>
      <c r="M135" s="21">
        <v>620.9</v>
      </c>
      <c r="N135" s="21">
        <v>1.4</v>
      </c>
      <c r="O135" s="21">
        <v>1</v>
      </c>
      <c r="P135" s="22">
        <v>1.9</v>
      </c>
    </row>
    <row r="136" spans="1:16">
      <c r="A136" s="6" t="s">
        <v>500</v>
      </c>
      <c r="B136" s="55" t="s">
        <v>501</v>
      </c>
      <c r="C136" s="44">
        <v>142521.4</v>
      </c>
      <c r="D136" s="21">
        <v>7150.8</v>
      </c>
      <c r="E136" s="21">
        <v>6027.9</v>
      </c>
      <c r="F136" s="21">
        <v>8382.2000000000007</v>
      </c>
      <c r="G136" s="21">
        <v>5</v>
      </c>
      <c r="H136" s="21">
        <v>4.2</v>
      </c>
      <c r="I136" s="22">
        <v>5.9</v>
      </c>
      <c r="J136" s="35">
        <v>50887.6</v>
      </c>
      <c r="K136" s="21">
        <v>1326.6</v>
      </c>
      <c r="L136" s="21">
        <v>960.3</v>
      </c>
      <c r="M136" s="21">
        <v>1756.2</v>
      </c>
      <c r="N136" s="21">
        <v>2.6</v>
      </c>
      <c r="O136" s="21">
        <v>1.9</v>
      </c>
      <c r="P136" s="22">
        <v>3.5</v>
      </c>
    </row>
    <row r="137" spans="1:16">
      <c r="A137" s="6" t="s">
        <v>292</v>
      </c>
      <c r="B137" s="55" t="s">
        <v>293</v>
      </c>
      <c r="C137" s="44">
        <v>56715</v>
      </c>
      <c r="D137" s="21">
        <v>3702.1</v>
      </c>
      <c r="E137" s="21">
        <v>2977.9</v>
      </c>
      <c r="F137" s="21">
        <v>4487.8</v>
      </c>
      <c r="G137" s="21">
        <v>6.5</v>
      </c>
      <c r="H137" s="21">
        <v>5.3</v>
      </c>
      <c r="I137" s="22">
        <v>7.9</v>
      </c>
      <c r="J137" s="35">
        <v>11950</v>
      </c>
      <c r="K137" s="21">
        <v>402</v>
      </c>
      <c r="L137" s="21">
        <v>278.5</v>
      </c>
      <c r="M137" s="21">
        <v>563</v>
      </c>
      <c r="N137" s="21">
        <v>3.4</v>
      </c>
      <c r="O137" s="21">
        <v>2.2999999999999998</v>
      </c>
      <c r="P137" s="22">
        <v>4.7</v>
      </c>
    </row>
    <row r="138" spans="1:16">
      <c r="A138" s="6" t="s">
        <v>776</v>
      </c>
      <c r="B138" s="55" t="s">
        <v>777</v>
      </c>
      <c r="C138" s="44">
        <v>59274.8</v>
      </c>
      <c r="D138" s="21">
        <v>2801.1</v>
      </c>
      <c r="E138" s="21">
        <v>2282.3000000000002</v>
      </c>
      <c r="F138" s="21">
        <v>3402.9</v>
      </c>
      <c r="G138" s="21">
        <v>4.7</v>
      </c>
      <c r="H138" s="21">
        <v>3.9</v>
      </c>
      <c r="I138" s="22">
        <v>5.7</v>
      </c>
      <c r="J138" s="35">
        <v>42360.2</v>
      </c>
      <c r="K138" s="21">
        <v>1045.3</v>
      </c>
      <c r="L138" s="21">
        <v>743.6</v>
      </c>
      <c r="M138" s="21">
        <v>1441.2</v>
      </c>
      <c r="N138" s="21">
        <v>2.5</v>
      </c>
      <c r="O138" s="21">
        <v>1.8</v>
      </c>
      <c r="P138" s="22">
        <v>3.4</v>
      </c>
    </row>
    <row r="139" spans="1:16">
      <c r="A139" s="6" t="s">
        <v>558</v>
      </c>
      <c r="B139" s="55" t="s">
        <v>559</v>
      </c>
      <c r="C139" s="44">
        <v>45279.199999999997</v>
      </c>
      <c r="D139" s="21">
        <v>2188.6</v>
      </c>
      <c r="E139" s="21">
        <v>1836.1</v>
      </c>
      <c r="F139" s="21">
        <v>2581.3000000000002</v>
      </c>
      <c r="G139" s="21">
        <v>4.8</v>
      </c>
      <c r="H139" s="21">
        <v>4.0999999999999996</v>
      </c>
      <c r="I139" s="22">
        <v>5.7</v>
      </c>
      <c r="J139" s="35">
        <v>20606.8</v>
      </c>
      <c r="K139" s="21">
        <v>531</v>
      </c>
      <c r="L139" s="21">
        <v>389.3</v>
      </c>
      <c r="M139" s="21">
        <v>700.4</v>
      </c>
      <c r="N139" s="21">
        <v>2.6</v>
      </c>
      <c r="O139" s="21">
        <v>1.9</v>
      </c>
      <c r="P139" s="22">
        <v>3.4</v>
      </c>
    </row>
    <row r="140" spans="1:16">
      <c r="A140" s="6" t="s">
        <v>532</v>
      </c>
      <c r="B140" s="55" t="s">
        <v>533</v>
      </c>
      <c r="C140" s="44">
        <v>232651.2</v>
      </c>
      <c r="D140" s="21">
        <v>11201.7</v>
      </c>
      <c r="E140" s="21">
        <v>9374</v>
      </c>
      <c r="F140" s="21">
        <v>13204.8</v>
      </c>
      <c r="G140" s="21">
        <v>4.8</v>
      </c>
      <c r="H140" s="21">
        <v>4</v>
      </c>
      <c r="I140" s="22">
        <v>5.7</v>
      </c>
      <c r="J140" s="35">
        <v>88008.8</v>
      </c>
      <c r="K140" s="21">
        <v>2156.1</v>
      </c>
      <c r="L140" s="21">
        <v>1543</v>
      </c>
      <c r="M140" s="21">
        <v>2881.6</v>
      </c>
      <c r="N140" s="21">
        <v>2.4</v>
      </c>
      <c r="O140" s="21">
        <v>1.8</v>
      </c>
      <c r="P140" s="22">
        <v>3.3</v>
      </c>
    </row>
    <row r="141" spans="1:16">
      <c r="A141" s="6" t="s">
        <v>660</v>
      </c>
      <c r="B141" s="55" t="s">
        <v>661</v>
      </c>
      <c r="C141" s="44">
        <v>102272</v>
      </c>
      <c r="D141" s="21">
        <v>5347.7</v>
      </c>
      <c r="E141" s="21">
        <v>4347.3999999999996</v>
      </c>
      <c r="F141" s="21">
        <v>6455.7</v>
      </c>
      <c r="G141" s="21">
        <v>5.2</v>
      </c>
      <c r="H141" s="21">
        <v>4.3</v>
      </c>
      <c r="I141" s="22">
        <v>6.3</v>
      </c>
      <c r="J141" s="35">
        <v>26021</v>
      </c>
      <c r="K141" s="21">
        <v>702.2</v>
      </c>
      <c r="L141" s="21">
        <v>499.4</v>
      </c>
      <c r="M141" s="21">
        <v>956.7</v>
      </c>
      <c r="N141" s="21">
        <v>2.7</v>
      </c>
      <c r="O141" s="21">
        <v>1.9</v>
      </c>
      <c r="P141" s="22">
        <v>3.7</v>
      </c>
    </row>
    <row r="142" spans="1:16">
      <c r="A142" s="6" t="s">
        <v>438</v>
      </c>
      <c r="B142" s="55" t="s">
        <v>439</v>
      </c>
      <c r="C142" s="44">
        <v>36245</v>
      </c>
      <c r="D142" s="21">
        <v>1605.8</v>
      </c>
      <c r="E142" s="21">
        <v>1345.3</v>
      </c>
      <c r="F142" s="21">
        <v>1894.8</v>
      </c>
      <c r="G142" s="21">
        <v>4.4000000000000004</v>
      </c>
      <c r="H142" s="21">
        <v>3.7</v>
      </c>
      <c r="I142" s="22">
        <v>5.2</v>
      </c>
      <c r="J142" s="35">
        <v>19453</v>
      </c>
      <c r="K142" s="21">
        <v>446.7</v>
      </c>
      <c r="L142" s="21">
        <v>325</v>
      </c>
      <c r="M142" s="21">
        <v>584.5</v>
      </c>
      <c r="N142" s="21">
        <v>2.2999999999999998</v>
      </c>
      <c r="O142" s="21">
        <v>1.7</v>
      </c>
      <c r="P142" s="22">
        <v>3</v>
      </c>
    </row>
    <row r="143" spans="1:16">
      <c r="A143" s="6" t="s">
        <v>706</v>
      </c>
      <c r="B143" s="55" t="s">
        <v>707</v>
      </c>
      <c r="C143" s="44">
        <v>63042.1</v>
      </c>
      <c r="D143" s="21">
        <v>3063.3</v>
      </c>
      <c r="E143" s="21">
        <v>2495.6999999999998</v>
      </c>
      <c r="F143" s="21">
        <v>3711.2</v>
      </c>
      <c r="G143" s="21">
        <v>4.9000000000000004</v>
      </c>
      <c r="H143" s="21">
        <v>4</v>
      </c>
      <c r="I143" s="22">
        <v>5.9</v>
      </c>
      <c r="J143" s="35">
        <v>41680.9</v>
      </c>
      <c r="K143" s="21">
        <v>1054</v>
      </c>
      <c r="L143" s="21">
        <v>744.8</v>
      </c>
      <c r="M143" s="21">
        <v>1450.9</v>
      </c>
      <c r="N143" s="21">
        <v>2.5</v>
      </c>
      <c r="O143" s="21">
        <v>1.8</v>
      </c>
      <c r="P143" s="22">
        <v>3.5</v>
      </c>
    </row>
    <row r="144" spans="1:16">
      <c r="A144" s="6" t="s">
        <v>622</v>
      </c>
      <c r="B144" s="55" t="s">
        <v>623</v>
      </c>
      <c r="C144" s="44">
        <v>39650</v>
      </c>
      <c r="D144" s="21">
        <v>1405.8</v>
      </c>
      <c r="E144" s="21">
        <v>1157.0999999999999</v>
      </c>
      <c r="F144" s="21">
        <v>1676.2</v>
      </c>
      <c r="G144" s="21">
        <v>3.5</v>
      </c>
      <c r="H144" s="21">
        <v>2.9</v>
      </c>
      <c r="I144" s="22">
        <v>4.2</v>
      </c>
      <c r="J144" s="35">
        <v>17259</v>
      </c>
      <c r="K144" s="21">
        <v>302</v>
      </c>
      <c r="L144" s="21">
        <v>217.8</v>
      </c>
      <c r="M144" s="21">
        <v>394.3</v>
      </c>
      <c r="N144" s="21">
        <v>1.8</v>
      </c>
      <c r="O144" s="21">
        <v>1.3</v>
      </c>
      <c r="P144" s="22">
        <v>2.2999999999999998</v>
      </c>
    </row>
    <row r="145" spans="1:16">
      <c r="A145" s="6" t="s">
        <v>308</v>
      </c>
      <c r="B145" s="55" t="s">
        <v>309</v>
      </c>
      <c r="C145" s="44">
        <v>28790.7</v>
      </c>
      <c r="D145" s="21">
        <v>1557.3</v>
      </c>
      <c r="E145" s="21">
        <v>1313.3</v>
      </c>
      <c r="F145" s="21">
        <v>1821.2</v>
      </c>
      <c r="G145" s="21">
        <v>5.4</v>
      </c>
      <c r="H145" s="21">
        <v>4.5999999999999996</v>
      </c>
      <c r="I145" s="22">
        <v>6.3</v>
      </c>
      <c r="J145" s="35">
        <v>9061.2999999999993</v>
      </c>
      <c r="K145" s="21">
        <v>261.60000000000002</v>
      </c>
      <c r="L145" s="21">
        <v>188.6</v>
      </c>
      <c r="M145" s="21">
        <v>350.7</v>
      </c>
      <c r="N145" s="21">
        <v>2.9</v>
      </c>
      <c r="O145" s="21">
        <v>2.1</v>
      </c>
      <c r="P145" s="22">
        <v>3.9</v>
      </c>
    </row>
    <row r="146" spans="1:16">
      <c r="A146" s="6" t="s">
        <v>324</v>
      </c>
      <c r="B146" s="55" t="s">
        <v>325</v>
      </c>
      <c r="C146" s="44">
        <v>143770</v>
      </c>
      <c r="D146" s="21">
        <v>9060.4</v>
      </c>
      <c r="E146" s="21">
        <v>7191.3</v>
      </c>
      <c r="F146" s="21">
        <v>11099</v>
      </c>
      <c r="G146" s="21">
        <v>6.3</v>
      </c>
      <c r="H146" s="21">
        <v>5</v>
      </c>
      <c r="I146" s="22">
        <v>7.7</v>
      </c>
      <c r="J146" s="35">
        <v>43968</v>
      </c>
      <c r="K146" s="21">
        <v>1439.1</v>
      </c>
      <c r="L146" s="21">
        <v>990.1</v>
      </c>
      <c r="M146" s="21">
        <v>2009.3</v>
      </c>
      <c r="N146" s="21">
        <v>3.3</v>
      </c>
      <c r="O146" s="21">
        <v>2.2999999999999998</v>
      </c>
      <c r="P146" s="22">
        <v>4.5999999999999996</v>
      </c>
    </row>
    <row r="147" spans="1:16">
      <c r="A147" s="6" t="s">
        <v>634</v>
      </c>
      <c r="B147" s="55" t="s">
        <v>635</v>
      </c>
      <c r="C147" s="44">
        <v>60412.1</v>
      </c>
      <c r="D147" s="21">
        <v>3051.1</v>
      </c>
      <c r="E147" s="21">
        <v>2527.1</v>
      </c>
      <c r="F147" s="21">
        <v>3603.1</v>
      </c>
      <c r="G147" s="21">
        <v>5.0999999999999996</v>
      </c>
      <c r="H147" s="21">
        <v>4.2</v>
      </c>
      <c r="I147" s="22">
        <v>6</v>
      </c>
      <c r="J147" s="35">
        <v>17847.900000000001</v>
      </c>
      <c r="K147" s="21">
        <v>449.4</v>
      </c>
      <c r="L147" s="21">
        <v>319.8</v>
      </c>
      <c r="M147" s="21">
        <v>609.79999999999995</v>
      </c>
      <c r="N147" s="21">
        <v>2.5</v>
      </c>
      <c r="O147" s="21">
        <v>1.8</v>
      </c>
      <c r="P147" s="22">
        <v>3.4</v>
      </c>
    </row>
    <row r="148" spans="1:16">
      <c r="A148" s="6" t="s">
        <v>602</v>
      </c>
      <c r="B148" s="55" t="s">
        <v>603</v>
      </c>
      <c r="C148" s="44">
        <v>61120.3</v>
      </c>
      <c r="D148" s="21">
        <v>2519.4</v>
      </c>
      <c r="E148" s="21">
        <v>2112</v>
      </c>
      <c r="F148" s="21">
        <v>2960.1</v>
      </c>
      <c r="G148" s="21">
        <v>4.0999999999999996</v>
      </c>
      <c r="H148" s="21">
        <v>3.5</v>
      </c>
      <c r="I148" s="22">
        <v>4.8</v>
      </c>
      <c r="J148" s="35">
        <v>21985.7</v>
      </c>
      <c r="K148" s="21">
        <v>459.8</v>
      </c>
      <c r="L148" s="21">
        <v>334.2</v>
      </c>
      <c r="M148" s="21">
        <v>603.4</v>
      </c>
      <c r="N148" s="21">
        <v>2.1</v>
      </c>
      <c r="O148" s="21">
        <v>1.5</v>
      </c>
      <c r="P148" s="22">
        <v>2.7</v>
      </c>
    </row>
    <row r="149" spans="1:16">
      <c r="A149" s="6" t="s">
        <v>736</v>
      </c>
      <c r="B149" s="55" t="s">
        <v>737</v>
      </c>
      <c r="C149" s="44">
        <v>28429.7</v>
      </c>
      <c r="D149" s="21">
        <v>1110.4000000000001</v>
      </c>
      <c r="E149" s="21">
        <v>909.1</v>
      </c>
      <c r="F149" s="21">
        <v>1357.4</v>
      </c>
      <c r="G149" s="21">
        <v>3.9</v>
      </c>
      <c r="H149" s="21">
        <v>3.2</v>
      </c>
      <c r="I149" s="22">
        <v>4.8</v>
      </c>
      <c r="J149" s="35">
        <v>8934.2999999999993</v>
      </c>
      <c r="K149" s="21">
        <v>179.6</v>
      </c>
      <c r="L149" s="21">
        <v>129.1</v>
      </c>
      <c r="M149" s="21">
        <v>239.3</v>
      </c>
      <c r="N149" s="21">
        <v>2</v>
      </c>
      <c r="O149" s="21">
        <v>1.4</v>
      </c>
      <c r="P149" s="22">
        <v>2.7</v>
      </c>
    </row>
    <row r="150" spans="1:16">
      <c r="A150" s="6" t="s">
        <v>636</v>
      </c>
      <c r="B150" s="55" t="s">
        <v>637</v>
      </c>
      <c r="C150" s="44">
        <v>28951.200000000001</v>
      </c>
      <c r="D150" s="21">
        <v>1192.9000000000001</v>
      </c>
      <c r="E150" s="21">
        <v>990.2</v>
      </c>
      <c r="F150" s="21">
        <v>1439.2</v>
      </c>
      <c r="G150" s="21">
        <v>4.0999999999999996</v>
      </c>
      <c r="H150" s="21">
        <v>3.4</v>
      </c>
      <c r="I150" s="22">
        <v>5</v>
      </c>
      <c r="J150" s="35">
        <v>18225.8</v>
      </c>
      <c r="K150" s="21">
        <v>381.2</v>
      </c>
      <c r="L150" s="21">
        <v>277.3</v>
      </c>
      <c r="M150" s="21">
        <v>509.1</v>
      </c>
      <c r="N150" s="21">
        <v>2.1</v>
      </c>
      <c r="O150" s="21">
        <v>1.5</v>
      </c>
      <c r="P150" s="22">
        <v>2.8</v>
      </c>
    </row>
    <row r="151" spans="1:16">
      <c r="A151" s="6" t="s">
        <v>474</v>
      </c>
      <c r="B151" s="55" t="s">
        <v>475</v>
      </c>
      <c r="C151" s="44">
        <v>121236.4</v>
      </c>
      <c r="D151" s="21">
        <v>7199.7</v>
      </c>
      <c r="E151" s="21">
        <v>5653.1</v>
      </c>
      <c r="F151" s="21">
        <v>8894.7000000000007</v>
      </c>
      <c r="G151" s="21">
        <v>5.9</v>
      </c>
      <c r="H151" s="21">
        <v>4.7</v>
      </c>
      <c r="I151" s="22">
        <v>7.3</v>
      </c>
      <c r="J151" s="35">
        <v>45691.6</v>
      </c>
      <c r="K151" s="21">
        <v>1397.6</v>
      </c>
      <c r="L151" s="21">
        <v>946.6</v>
      </c>
      <c r="M151" s="21">
        <v>1968</v>
      </c>
      <c r="N151" s="21">
        <v>3.1</v>
      </c>
      <c r="O151" s="21">
        <v>2.1</v>
      </c>
      <c r="P151" s="22">
        <v>4.3</v>
      </c>
    </row>
    <row r="152" spans="1:16">
      <c r="A152" s="6" t="s">
        <v>382</v>
      </c>
      <c r="B152" s="55" t="s">
        <v>383</v>
      </c>
      <c r="C152" s="44">
        <v>42210.9</v>
      </c>
      <c r="D152" s="21">
        <v>2407.6</v>
      </c>
      <c r="E152" s="21">
        <v>2006.8</v>
      </c>
      <c r="F152" s="21">
        <v>2852.4</v>
      </c>
      <c r="G152" s="21">
        <v>5.7</v>
      </c>
      <c r="H152" s="21">
        <v>4.8</v>
      </c>
      <c r="I152" s="22">
        <v>6.8</v>
      </c>
      <c r="J152" s="35">
        <v>9553.1</v>
      </c>
      <c r="K152" s="21">
        <v>283.3</v>
      </c>
      <c r="L152" s="21">
        <v>201.6</v>
      </c>
      <c r="M152" s="21">
        <v>380.6</v>
      </c>
      <c r="N152" s="21">
        <v>3</v>
      </c>
      <c r="O152" s="21">
        <v>2.1</v>
      </c>
      <c r="P152" s="22">
        <v>4</v>
      </c>
    </row>
    <row r="153" spans="1:16">
      <c r="A153" s="6" t="s">
        <v>510</v>
      </c>
      <c r="B153" s="55" t="s">
        <v>511</v>
      </c>
      <c r="C153" s="44">
        <v>94367.9</v>
      </c>
      <c r="D153" s="21">
        <v>4627.8999999999996</v>
      </c>
      <c r="E153" s="21">
        <v>3909.1</v>
      </c>
      <c r="F153" s="21">
        <v>5418.1</v>
      </c>
      <c r="G153" s="21">
        <v>4.9000000000000004</v>
      </c>
      <c r="H153" s="21">
        <v>4.0999999999999996</v>
      </c>
      <c r="I153" s="22">
        <v>5.7</v>
      </c>
      <c r="J153" s="35">
        <v>25322.1</v>
      </c>
      <c r="K153" s="21">
        <v>616.5</v>
      </c>
      <c r="L153" s="21">
        <v>444.6</v>
      </c>
      <c r="M153" s="21">
        <v>820.1</v>
      </c>
      <c r="N153" s="21">
        <v>2.4</v>
      </c>
      <c r="O153" s="21">
        <v>1.8</v>
      </c>
      <c r="P153" s="22">
        <v>3.2</v>
      </c>
    </row>
    <row r="154" spans="1:16">
      <c r="A154" s="6" t="s">
        <v>662</v>
      </c>
      <c r="B154" s="55" t="s">
        <v>663</v>
      </c>
      <c r="C154" s="44">
        <v>20075.3</v>
      </c>
      <c r="D154" s="21">
        <v>718.9</v>
      </c>
      <c r="E154" s="21">
        <v>583</v>
      </c>
      <c r="F154" s="21">
        <v>863.4</v>
      </c>
      <c r="G154" s="21">
        <v>3.6</v>
      </c>
      <c r="H154" s="21">
        <v>2.9</v>
      </c>
      <c r="I154" s="22">
        <v>4.3</v>
      </c>
      <c r="J154" s="35">
        <v>8417.7000000000007</v>
      </c>
      <c r="K154" s="21">
        <v>150</v>
      </c>
      <c r="L154" s="21">
        <v>108.3</v>
      </c>
      <c r="M154" s="21">
        <v>196.1</v>
      </c>
      <c r="N154" s="21">
        <v>1.8</v>
      </c>
      <c r="O154" s="21">
        <v>1.3</v>
      </c>
      <c r="P154" s="22">
        <v>2.2999999999999998</v>
      </c>
    </row>
    <row r="155" spans="1:16">
      <c r="A155" s="6" t="s">
        <v>844</v>
      </c>
      <c r="B155" s="55" t="s">
        <v>845</v>
      </c>
      <c r="C155" s="44">
        <v>47946.5</v>
      </c>
      <c r="D155" s="21">
        <v>1708.5</v>
      </c>
      <c r="E155" s="21">
        <v>1388.5</v>
      </c>
      <c r="F155" s="21">
        <v>2054.8000000000002</v>
      </c>
      <c r="G155" s="21">
        <v>3.6</v>
      </c>
      <c r="H155" s="21">
        <v>2.9</v>
      </c>
      <c r="I155" s="22">
        <v>4.3</v>
      </c>
      <c r="J155" s="35">
        <v>35806.5</v>
      </c>
      <c r="K155" s="21">
        <v>649.4</v>
      </c>
      <c r="L155" s="21">
        <v>464.7</v>
      </c>
      <c r="M155" s="21">
        <v>858.6</v>
      </c>
      <c r="N155" s="21">
        <v>1.8</v>
      </c>
      <c r="O155" s="21">
        <v>1.3</v>
      </c>
      <c r="P155" s="22">
        <v>2.4</v>
      </c>
    </row>
    <row r="156" spans="1:16">
      <c r="A156" s="6" t="s">
        <v>570</v>
      </c>
      <c r="B156" s="55" t="s">
        <v>571</v>
      </c>
      <c r="C156" s="44">
        <v>31229.7</v>
      </c>
      <c r="D156" s="21">
        <v>1314.8</v>
      </c>
      <c r="E156" s="21">
        <v>1089.4000000000001</v>
      </c>
      <c r="F156" s="21">
        <v>1575.5</v>
      </c>
      <c r="G156" s="21">
        <v>4.2</v>
      </c>
      <c r="H156" s="21">
        <v>3.5</v>
      </c>
      <c r="I156" s="22">
        <v>5</v>
      </c>
      <c r="J156" s="35">
        <v>13483.3</v>
      </c>
      <c r="K156" s="21">
        <v>307.7</v>
      </c>
      <c r="L156" s="21">
        <v>223.6</v>
      </c>
      <c r="M156" s="21">
        <v>411.4</v>
      </c>
      <c r="N156" s="21">
        <v>2.2999999999999998</v>
      </c>
      <c r="O156" s="21">
        <v>1.7</v>
      </c>
      <c r="P156" s="22">
        <v>3.1</v>
      </c>
    </row>
    <row r="157" spans="1:16">
      <c r="A157" s="6" t="s">
        <v>502</v>
      </c>
      <c r="B157" s="55" t="s">
        <v>503</v>
      </c>
      <c r="C157" s="44">
        <v>42066.2</v>
      </c>
      <c r="D157" s="21">
        <v>1722.3</v>
      </c>
      <c r="E157" s="21">
        <v>1411</v>
      </c>
      <c r="F157" s="21">
        <v>2091.6</v>
      </c>
      <c r="G157" s="21">
        <v>4.0999999999999996</v>
      </c>
      <c r="H157" s="21">
        <v>3.4</v>
      </c>
      <c r="I157" s="22">
        <v>5</v>
      </c>
      <c r="J157" s="35">
        <v>16610.8</v>
      </c>
      <c r="K157" s="21">
        <v>349.7</v>
      </c>
      <c r="L157" s="21">
        <v>252.1</v>
      </c>
      <c r="M157" s="21">
        <v>470.1</v>
      </c>
      <c r="N157" s="21">
        <v>2.1</v>
      </c>
      <c r="O157" s="21">
        <v>1.5</v>
      </c>
      <c r="P157" s="22">
        <v>2.8</v>
      </c>
    </row>
    <row r="158" spans="1:16">
      <c r="A158" s="6" t="s">
        <v>778</v>
      </c>
      <c r="B158" s="55" t="s">
        <v>779</v>
      </c>
      <c r="C158" s="44">
        <v>49248.4</v>
      </c>
      <c r="D158" s="21">
        <v>1364.9</v>
      </c>
      <c r="E158" s="21">
        <v>1019.6</v>
      </c>
      <c r="F158" s="21">
        <v>1757</v>
      </c>
      <c r="G158" s="21">
        <v>2.8</v>
      </c>
      <c r="H158" s="21">
        <v>2.1</v>
      </c>
      <c r="I158" s="22">
        <v>3.6</v>
      </c>
      <c r="J158" s="35">
        <v>27526.6</v>
      </c>
      <c r="K158" s="21">
        <v>368.5</v>
      </c>
      <c r="L158" s="21">
        <v>254.1</v>
      </c>
      <c r="M158" s="21">
        <v>508.1</v>
      </c>
      <c r="N158" s="21">
        <v>1.3</v>
      </c>
      <c r="O158" s="21">
        <v>0.9</v>
      </c>
      <c r="P158" s="22">
        <v>1.8</v>
      </c>
    </row>
    <row r="159" spans="1:16">
      <c r="A159" s="6" t="s">
        <v>346</v>
      </c>
      <c r="B159" s="55" t="s">
        <v>347</v>
      </c>
      <c r="C159" s="44">
        <v>47709</v>
      </c>
      <c r="D159" s="21">
        <v>2806.3</v>
      </c>
      <c r="E159" s="21">
        <v>2297.4</v>
      </c>
      <c r="F159" s="21">
        <v>3354.6</v>
      </c>
      <c r="G159" s="21">
        <v>5.9</v>
      </c>
      <c r="H159" s="21">
        <v>4.8</v>
      </c>
      <c r="I159" s="22">
        <v>7</v>
      </c>
      <c r="J159" s="35">
        <v>11897</v>
      </c>
      <c r="K159" s="21">
        <v>374.2</v>
      </c>
      <c r="L159" s="21">
        <v>262.7</v>
      </c>
      <c r="M159" s="21">
        <v>509.6</v>
      </c>
      <c r="N159" s="21">
        <v>3.1</v>
      </c>
      <c r="O159" s="21">
        <v>2.2000000000000002</v>
      </c>
      <c r="P159" s="22">
        <v>4.3</v>
      </c>
    </row>
    <row r="160" spans="1:16">
      <c r="A160" s="6" t="s">
        <v>758</v>
      </c>
      <c r="B160" s="55" t="s">
        <v>759</v>
      </c>
      <c r="C160" s="44">
        <v>81629.399999999994</v>
      </c>
      <c r="D160" s="21">
        <v>3307.1</v>
      </c>
      <c r="E160" s="21">
        <v>2760.5</v>
      </c>
      <c r="F160" s="21">
        <v>3884.6</v>
      </c>
      <c r="G160" s="21">
        <v>4.0999999999999996</v>
      </c>
      <c r="H160" s="21">
        <v>3.4</v>
      </c>
      <c r="I160" s="22">
        <v>4.8</v>
      </c>
      <c r="J160" s="35">
        <v>36807.599999999999</v>
      </c>
      <c r="K160" s="21">
        <v>743.7</v>
      </c>
      <c r="L160" s="21">
        <v>535.79999999999995</v>
      </c>
      <c r="M160" s="21">
        <v>991.2</v>
      </c>
      <c r="N160" s="21">
        <v>2</v>
      </c>
      <c r="O160" s="21">
        <v>1.5</v>
      </c>
      <c r="P160" s="22">
        <v>2.7</v>
      </c>
    </row>
    <row r="161" spans="1:16">
      <c r="A161" s="6" t="s">
        <v>824</v>
      </c>
      <c r="B161" s="55" t="s">
        <v>825</v>
      </c>
      <c r="C161" s="44">
        <v>27691.4</v>
      </c>
      <c r="D161" s="21">
        <v>840.3</v>
      </c>
      <c r="E161" s="21">
        <v>656.3</v>
      </c>
      <c r="F161" s="21">
        <v>1046.4000000000001</v>
      </c>
      <c r="G161" s="21">
        <v>3</v>
      </c>
      <c r="H161" s="21">
        <v>2.4</v>
      </c>
      <c r="I161" s="22">
        <v>3.8</v>
      </c>
      <c r="J161" s="35">
        <v>19845.599999999999</v>
      </c>
      <c r="K161" s="21">
        <v>294.10000000000002</v>
      </c>
      <c r="L161" s="21">
        <v>207.7</v>
      </c>
      <c r="M161" s="21">
        <v>395</v>
      </c>
      <c r="N161" s="21">
        <v>1.5</v>
      </c>
      <c r="O161" s="21">
        <v>1</v>
      </c>
      <c r="P161" s="22">
        <v>2</v>
      </c>
    </row>
    <row r="162" spans="1:16">
      <c r="A162" s="6" t="s">
        <v>384</v>
      </c>
      <c r="B162" s="55" t="s">
        <v>385</v>
      </c>
      <c r="C162" s="44">
        <v>71647.199999999997</v>
      </c>
      <c r="D162" s="21">
        <v>3058.1</v>
      </c>
      <c r="E162" s="21">
        <v>2520.1999999999998</v>
      </c>
      <c r="F162" s="21">
        <v>3633.8</v>
      </c>
      <c r="G162" s="21">
        <v>4.3</v>
      </c>
      <c r="H162" s="21">
        <v>3.5</v>
      </c>
      <c r="I162" s="22">
        <v>5.0999999999999996</v>
      </c>
      <c r="J162" s="35">
        <v>30712.799999999999</v>
      </c>
      <c r="K162" s="21">
        <v>671.4</v>
      </c>
      <c r="L162" s="21">
        <v>491.7</v>
      </c>
      <c r="M162" s="21">
        <v>875.6</v>
      </c>
      <c r="N162" s="21">
        <v>2.2000000000000002</v>
      </c>
      <c r="O162" s="21">
        <v>1.6</v>
      </c>
      <c r="P162" s="22">
        <v>2.9</v>
      </c>
    </row>
    <row r="163" spans="1:16">
      <c r="A163" s="6" t="s">
        <v>420</v>
      </c>
      <c r="B163" s="55" t="s">
        <v>421</v>
      </c>
      <c r="C163" s="44">
        <v>46050.400000000001</v>
      </c>
      <c r="D163" s="21">
        <v>2180</v>
      </c>
      <c r="E163" s="21">
        <v>1870.1</v>
      </c>
      <c r="F163" s="21">
        <v>2531</v>
      </c>
      <c r="G163" s="21">
        <v>4.7</v>
      </c>
      <c r="H163" s="21">
        <v>4.0999999999999996</v>
      </c>
      <c r="I163" s="22">
        <v>5.5</v>
      </c>
      <c r="J163" s="35">
        <v>17875.599999999999</v>
      </c>
      <c r="K163" s="21">
        <v>447.2</v>
      </c>
      <c r="L163" s="21">
        <v>329.7</v>
      </c>
      <c r="M163" s="21">
        <v>585.20000000000005</v>
      </c>
      <c r="N163" s="21">
        <v>2.5</v>
      </c>
      <c r="O163" s="21">
        <v>1.8</v>
      </c>
      <c r="P163" s="22">
        <v>3.3</v>
      </c>
    </row>
    <row r="164" spans="1:16">
      <c r="A164" s="6" t="s">
        <v>504</v>
      </c>
      <c r="B164" s="55" t="s">
        <v>505</v>
      </c>
      <c r="C164" s="44">
        <v>45515.1</v>
      </c>
      <c r="D164" s="21">
        <v>2103.5</v>
      </c>
      <c r="E164" s="21">
        <v>1780.8</v>
      </c>
      <c r="F164" s="21">
        <v>2446.9</v>
      </c>
      <c r="G164" s="21">
        <v>4.5999999999999996</v>
      </c>
      <c r="H164" s="21">
        <v>3.9</v>
      </c>
      <c r="I164" s="22">
        <v>5.4</v>
      </c>
      <c r="J164" s="35">
        <v>14785.9</v>
      </c>
      <c r="K164" s="21">
        <v>346.6</v>
      </c>
      <c r="L164" s="21">
        <v>255.7</v>
      </c>
      <c r="M164" s="21">
        <v>456.5</v>
      </c>
      <c r="N164" s="21">
        <v>2.2999999999999998</v>
      </c>
      <c r="O164" s="21">
        <v>1.7</v>
      </c>
      <c r="P164" s="22">
        <v>3.1</v>
      </c>
    </row>
    <row r="165" spans="1:16">
      <c r="A165" s="6" t="s">
        <v>476</v>
      </c>
      <c r="B165" s="55" t="s">
        <v>477</v>
      </c>
      <c r="C165" s="44">
        <v>81439.5</v>
      </c>
      <c r="D165" s="21">
        <v>4329.1000000000004</v>
      </c>
      <c r="E165" s="21">
        <v>3557.8</v>
      </c>
      <c r="F165" s="21">
        <v>5171.2</v>
      </c>
      <c r="G165" s="21">
        <v>5.3</v>
      </c>
      <c r="H165" s="21">
        <v>4.4000000000000004</v>
      </c>
      <c r="I165" s="22">
        <v>6.3</v>
      </c>
      <c r="J165" s="35">
        <v>31244.5</v>
      </c>
      <c r="K165" s="21">
        <v>851.8</v>
      </c>
      <c r="L165" s="21">
        <v>606.79999999999995</v>
      </c>
      <c r="M165" s="21">
        <v>1156.3</v>
      </c>
      <c r="N165" s="21">
        <v>2.7</v>
      </c>
      <c r="O165" s="21">
        <v>1.9</v>
      </c>
      <c r="P165" s="22">
        <v>3.7</v>
      </c>
    </row>
    <row r="166" spans="1:16">
      <c r="A166" s="6" t="s">
        <v>826</v>
      </c>
      <c r="B166" s="55" t="s">
        <v>827</v>
      </c>
      <c r="C166" s="44">
        <v>74619.399999999994</v>
      </c>
      <c r="D166" s="21">
        <v>3767.3</v>
      </c>
      <c r="E166" s="21">
        <v>2944.7</v>
      </c>
      <c r="F166" s="21">
        <v>4741.8999999999996</v>
      </c>
      <c r="G166" s="21">
        <v>5</v>
      </c>
      <c r="H166" s="21">
        <v>3.9</v>
      </c>
      <c r="I166" s="22">
        <v>6.4</v>
      </c>
      <c r="J166" s="35">
        <v>27879.599999999999</v>
      </c>
      <c r="K166" s="21">
        <v>731.6</v>
      </c>
      <c r="L166" s="21">
        <v>502.8</v>
      </c>
      <c r="M166" s="21">
        <v>1031.9000000000001</v>
      </c>
      <c r="N166" s="21">
        <v>2.6</v>
      </c>
      <c r="O166" s="21">
        <v>1.8</v>
      </c>
      <c r="P166" s="22">
        <v>3.7</v>
      </c>
    </row>
    <row r="167" spans="1:16">
      <c r="A167" s="6" t="s">
        <v>440</v>
      </c>
      <c r="B167" s="55" t="s">
        <v>441</v>
      </c>
      <c r="C167" s="44">
        <v>39911.300000000003</v>
      </c>
      <c r="D167" s="21">
        <v>1985.9</v>
      </c>
      <c r="E167" s="21">
        <v>1677.2</v>
      </c>
      <c r="F167" s="21">
        <v>2323.1</v>
      </c>
      <c r="G167" s="21">
        <v>5</v>
      </c>
      <c r="H167" s="21">
        <v>4.2</v>
      </c>
      <c r="I167" s="22">
        <v>5.8</v>
      </c>
      <c r="J167" s="35">
        <v>14670.7</v>
      </c>
      <c r="K167" s="21">
        <v>384.2</v>
      </c>
      <c r="L167" s="21">
        <v>279.5</v>
      </c>
      <c r="M167" s="21">
        <v>507</v>
      </c>
      <c r="N167" s="21">
        <v>2.6</v>
      </c>
      <c r="O167" s="21">
        <v>1.9</v>
      </c>
      <c r="P167" s="22">
        <v>3.5</v>
      </c>
    </row>
    <row r="168" spans="1:16">
      <c r="A168" s="6" t="s">
        <v>560</v>
      </c>
      <c r="B168" s="55" t="s">
        <v>561</v>
      </c>
      <c r="C168" s="44">
        <v>41555.300000000003</v>
      </c>
      <c r="D168" s="21">
        <v>1828.2</v>
      </c>
      <c r="E168" s="21">
        <v>1546.3</v>
      </c>
      <c r="F168" s="21">
        <v>2144.8000000000002</v>
      </c>
      <c r="G168" s="21">
        <v>4.4000000000000004</v>
      </c>
      <c r="H168" s="21">
        <v>3.7</v>
      </c>
      <c r="I168" s="22">
        <v>5.2</v>
      </c>
      <c r="J168" s="35">
        <v>13600.7</v>
      </c>
      <c r="K168" s="21">
        <v>309.7</v>
      </c>
      <c r="L168" s="21">
        <v>228.3</v>
      </c>
      <c r="M168" s="21">
        <v>404.4</v>
      </c>
      <c r="N168" s="21">
        <v>2.2999999999999998</v>
      </c>
      <c r="O168" s="21">
        <v>1.7</v>
      </c>
      <c r="P168" s="22">
        <v>3</v>
      </c>
    </row>
    <row r="169" spans="1:16">
      <c r="A169" s="6" t="s">
        <v>326</v>
      </c>
      <c r="B169" s="55" t="s">
        <v>327</v>
      </c>
      <c r="C169" s="44">
        <v>62243.1</v>
      </c>
      <c r="D169" s="21">
        <v>3418.9</v>
      </c>
      <c r="E169" s="21">
        <v>2881.2</v>
      </c>
      <c r="F169" s="21">
        <v>4013.8</v>
      </c>
      <c r="G169" s="21">
        <v>5.5</v>
      </c>
      <c r="H169" s="21">
        <v>4.5999999999999996</v>
      </c>
      <c r="I169" s="22">
        <v>6.4</v>
      </c>
      <c r="J169" s="35">
        <v>14003.9</v>
      </c>
      <c r="K169" s="21">
        <v>404.4</v>
      </c>
      <c r="L169" s="21">
        <v>290.3</v>
      </c>
      <c r="M169" s="21">
        <v>537.4</v>
      </c>
      <c r="N169" s="21">
        <v>2.9</v>
      </c>
      <c r="O169" s="21">
        <v>2.1</v>
      </c>
      <c r="P169" s="22">
        <v>3.8</v>
      </c>
    </row>
    <row r="170" spans="1:16">
      <c r="A170" s="6" t="s">
        <v>738</v>
      </c>
      <c r="B170" s="55" t="s">
        <v>739</v>
      </c>
      <c r="C170" s="44">
        <v>40323.800000000003</v>
      </c>
      <c r="D170" s="21">
        <v>1382.7</v>
      </c>
      <c r="E170" s="21">
        <v>1112.5999999999999</v>
      </c>
      <c r="F170" s="21">
        <v>1673.3</v>
      </c>
      <c r="G170" s="21">
        <v>3.4</v>
      </c>
      <c r="H170" s="21">
        <v>2.8</v>
      </c>
      <c r="I170" s="22">
        <v>4.0999999999999996</v>
      </c>
      <c r="J170" s="35">
        <v>23277.200000000001</v>
      </c>
      <c r="K170" s="21">
        <v>388</v>
      </c>
      <c r="L170" s="21">
        <v>280.39999999999998</v>
      </c>
      <c r="M170" s="21">
        <v>513.5</v>
      </c>
      <c r="N170" s="21">
        <v>1.7</v>
      </c>
      <c r="O170" s="21">
        <v>1.2</v>
      </c>
      <c r="P170" s="22">
        <v>2.2000000000000002</v>
      </c>
    </row>
    <row r="171" spans="1:16">
      <c r="A171" s="6" t="s">
        <v>572</v>
      </c>
      <c r="B171" s="55" t="s">
        <v>573</v>
      </c>
      <c r="C171" s="44">
        <v>46042.6</v>
      </c>
      <c r="D171" s="21">
        <v>1697.1</v>
      </c>
      <c r="E171" s="21">
        <v>1383.1</v>
      </c>
      <c r="F171" s="21">
        <v>2024.8</v>
      </c>
      <c r="G171" s="21">
        <v>3.7</v>
      </c>
      <c r="H171" s="21">
        <v>3</v>
      </c>
      <c r="I171" s="22">
        <v>4.4000000000000004</v>
      </c>
      <c r="J171" s="35">
        <v>16778.400000000001</v>
      </c>
      <c r="K171" s="21">
        <v>301.5</v>
      </c>
      <c r="L171" s="21">
        <v>218.2</v>
      </c>
      <c r="M171" s="21">
        <v>396.3</v>
      </c>
      <c r="N171" s="21">
        <v>1.8</v>
      </c>
      <c r="O171" s="21">
        <v>1.3</v>
      </c>
      <c r="P171" s="22">
        <v>2.4</v>
      </c>
    </row>
    <row r="172" spans="1:16">
      <c r="A172" s="6" t="s">
        <v>396</v>
      </c>
      <c r="B172" s="55" t="s">
        <v>397</v>
      </c>
      <c r="C172" s="44">
        <v>67158.2</v>
      </c>
      <c r="D172" s="21">
        <v>3267.6</v>
      </c>
      <c r="E172" s="21">
        <v>2802</v>
      </c>
      <c r="F172" s="21">
        <v>3769.7</v>
      </c>
      <c r="G172" s="21">
        <v>4.9000000000000004</v>
      </c>
      <c r="H172" s="21">
        <v>4.2</v>
      </c>
      <c r="I172" s="22">
        <v>5.6</v>
      </c>
      <c r="J172" s="35">
        <v>18228.8</v>
      </c>
      <c r="K172" s="21">
        <v>455.9</v>
      </c>
      <c r="L172" s="21">
        <v>335.4</v>
      </c>
      <c r="M172" s="21">
        <v>599.4</v>
      </c>
      <c r="N172" s="21">
        <v>2.5</v>
      </c>
      <c r="O172" s="21">
        <v>1.8</v>
      </c>
      <c r="P172" s="22">
        <v>3.3</v>
      </c>
    </row>
    <row r="173" spans="1:16">
      <c r="A173" s="6" t="s">
        <v>334</v>
      </c>
      <c r="B173" s="55" t="s">
        <v>335</v>
      </c>
      <c r="C173" s="44">
        <v>47356.4</v>
      </c>
      <c r="D173" s="21">
        <v>2517.1999999999998</v>
      </c>
      <c r="E173" s="21">
        <v>2058.1999999999998</v>
      </c>
      <c r="F173" s="21">
        <v>3045.7</v>
      </c>
      <c r="G173" s="21">
        <v>5.3</v>
      </c>
      <c r="H173" s="21">
        <v>4.3</v>
      </c>
      <c r="I173" s="22">
        <v>6.4</v>
      </c>
      <c r="J173" s="35">
        <v>17006.599999999999</v>
      </c>
      <c r="K173" s="21">
        <v>497.6</v>
      </c>
      <c r="L173" s="21">
        <v>364.8</v>
      </c>
      <c r="M173" s="21">
        <v>667.2</v>
      </c>
      <c r="N173" s="21">
        <v>2.9</v>
      </c>
      <c r="O173" s="21">
        <v>2.1</v>
      </c>
      <c r="P173" s="22">
        <v>3.9</v>
      </c>
    </row>
    <row r="174" spans="1:16">
      <c r="A174" s="6" t="s">
        <v>512</v>
      </c>
      <c r="B174" s="55" t="s">
        <v>513</v>
      </c>
      <c r="C174" s="44">
        <v>126337.4</v>
      </c>
      <c r="D174" s="21">
        <v>5692.5</v>
      </c>
      <c r="E174" s="21">
        <v>4842.3</v>
      </c>
      <c r="F174" s="21">
        <v>6585.9</v>
      </c>
      <c r="G174" s="21">
        <v>4.5</v>
      </c>
      <c r="H174" s="21">
        <v>3.8</v>
      </c>
      <c r="I174" s="22">
        <v>5.2</v>
      </c>
      <c r="J174" s="35">
        <v>39829.599999999999</v>
      </c>
      <c r="K174" s="21">
        <v>922</v>
      </c>
      <c r="L174" s="21">
        <v>675.6</v>
      </c>
      <c r="M174" s="21">
        <v>1213.9000000000001</v>
      </c>
      <c r="N174" s="21">
        <v>2.2999999999999998</v>
      </c>
      <c r="O174" s="21">
        <v>1.7</v>
      </c>
      <c r="P174" s="22">
        <v>3</v>
      </c>
    </row>
    <row r="175" spans="1:16">
      <c r="A175" s="6" t="s">
        <v>604</v>
      </c>
      <c r="B175" s="55" t="s">
        <v>605</v>
      </c>
      <c r="C175" s="44">
        <v>77933.100000000006</v>
      </c>
      <c r="D175" s="21">
        <v>3060.9</v>
      </c>
      <c r="E175" s="21">
        <v>2558.8000000000002</v>
      </c>
      <c r="F175" s="21">
        <v>3607.8</v>
      </c>
      <c r="G175" s="21">
        <v>3.9</v>
      </c>
      <c r="H175" s="21">
        <v>3.3</v>
      </c>
      <c r="I175" s="22">
        <v>4.5999999999999996</v>
      </c>
      <c r="J175" s="35">
        <v>35431.9</v>
      </c>
      <c r="K175" s="21">
        <v>704.3</v>
      </c>
      <c r="L175" s="21">
        <v>513.4</v>
      </c>
      <c r="M175" s="21">
        <v>909.2</v>
      </c>
      <c r="N175" s="21">
        <v>2</v>
      </c>
      <c r="O175" s="21">
        <v>1.4</v>
      </c>
      <c r="P175" s="22">
        <v>2.6</v>
      </c>
    </row>
    <row r="176" spans="1:16">
      <c r="A176" s="6" t="s">
        <v>514</v>
      </c>
      <c r="B176" s="55" t="s">
        <v>515</v>
      </c>
      <c r="C176" s="44">
        <v>74436.7</v>
      </c>
      <c r="D176" s="21">
        <v>3581.1</v>
      </c>
      <c r="E176" s="21">
        <v>2999.1</v>
      </c>
      <c r="F176" s="21">
        <v>4224.6000000000004</v>
      </c>
      <c r="G176" s="21">
        <v>4.8</v>
      </c>
      <c r="H176" s="21">
        <v>4</v>
      </c>
      <c r="I176" s="22">
        <v>5.7</v>
      </c>
      <c r="J176" s="35">
        <v>27318.3</v>
      </c>
      <c r="K176" s="21">
        <v>652.6</v>
      </c>
      <c r="L176" s="21">
        <v>473.1</v>
      </c>
      <c r="M176" s="21">
        <v>859.8</v>
      </c>
      <c r="N176" s="21">
        <v>2.4</v>
      </c>
      <c r="O176" s="21">
        <v>1.7</v>
      </c>
      <c r="P176" s="22">
        <v>3.1</v>
      </c>
    </row>
    <row r="177" spans="1:16">
      <c r="A177" s="6" t="s">
        <v>422</v>
      </c>
      <c r="B177" s="55" t="s">
        <v>423</v>
      </c>
      <c r="C177" s="44">
        <v>26377.9</v>
      </c>
      <c r="D177" s="21">
        <v>1227.8</v>
      </c>
      <c r="E177" s="21">
        <v>1039.4000000000001</v>
      </c>
      <c r="F177" s="21">
        <v>1427</v>
      </c>
      <c r="G177" s="21">
        <v>4.7</v>
      </c>
      <c r="H177" s="21">
        <v>3.9</v>
      </c>
      <c r="I177" s="22">
        <v>5.4</v>
      </c>
      <c r="J177" s="35">
        <v>7062.1</v>
      </c>
      <c r="K177" s="21">
        <v>167</v>
      </c>
      <c r="L177" s="21">
        <v>122.1</v>
      </c>
      <c r="M177" s="21">
        <v>223.6</v>
      </c>
      <c r="N177" s="21">
        <v>2.4</v>
      </c>
      <c r="O177" s="21">
        <v>1.7</v>
      </c>
      <c r="P177" s="22">
        <v>3.2</v>
      </c>
    </row>
    <row r="178" spans="1:16">
      <c r="A178" s="6" t="s">
        <v>718</v>
      </c>
      <c r="B178" s="55" t="s">
        <v>719</v>
      </c>
      <c r="C178" s="44">
        <v>38725.4</v>
      </c>
      <c r="D178" s="21">
        <v>1464.9</v>
      </c>
      <c r="E178" s="21">
        <v>1200.2</v>
      </c>
      <c r="F178" s="21">
        <v>1745.2</v>
      </c>
      <c r="G178" s="21">
        <v>3.8</v>
      </c>
      <c r="H178" s="21">
        <v>3.1</v>
      </c>
      <c r="I178" s="22">
        <v>4.5</v>
      </c>
      <c r="J178" s="35">
        <v>13933.6</v>
      </c>
      <c r="K178" s="21">
        <v>261.39999999999998</v>
      </c>
      <c r="L178" s="21">
        <v>187.3</v>
      </c>
      <c r="M178" s="21">
        <v>344</v>
      </c>
      <c r="N178" s="21">
        <v>1.9</v>
      </c>
      <c r="O178" s="21">
        <v>1.3</v>
      </c>
      <c r="P178" s="22">
        <v>2.5</v>
      </c>
    </row>
    <row r="179" spans="1:16">
      <c r="A179" s="6" t="s">
        <v>606</v>
      </c>
      <c r="B179" s="55" t="s">
        <v>607</v>
      </c>
      <c r="C179" s="44">
        <v>216085.2</v>
      </c>
      <c r="D179" s="21">
        <v>8396.5</v>
      </c>
      <c r="E179" s="21">
        <v>7029.7</v>
      </c>
      <c r="F179" s="21">
        <v>9897.2000000000007</v>
      </c>
      <c r="G179" s="21">
        <v>3.9</v>
      </c>
      <c r="H179" s="21">
        <v>3.3</v>
      </c>
      <c r="I179" s="22">
        <v>4.5999999999999996</v>
      </c>
      <c r="J179" s="35">
        <v>126734.8</v>
      </c>
      <c r="K179" s="21">
        <v>2625.1</v>
      </c>
      <c r="L179" s="21">
        <v>1937.3</v>
      </c>
      <c r="M179" s="21">
        <v>3407.8</v>
      </c>
      <c r="N179" s="21">
        <v>2.1</v>
      </c>
      <c r="O179" s="21">
        <v>1.5</v>
      </c>
      <c r="P179" s="22">
        <v>2.7</v>
      </c>
    </row>
    <row r="180" spans="1:16">
      <c r="A180" s="6" t="s">
        <v>478</v>
      </c>
      <c r="B180" s="55" t="s">
        <v>479</v>
      </c>
      <c r="C180" s="44">
        <v>127141.9</v>
      </c>
      <c r="D180" s="21">
        <v>6117.4</v>
      </c>
      <c r="E180" s="21">
        <v>5177.8999999999996</v>
      </c>
      <c r="F180" s="21">
        <v>7164</v>
      </c>
      <c r="G180" s="21">
        <v>4.8</v>
      </c>
      <c r="H180" s="21">
        <v>4.0999999999999996</v>
      </c>
      <c r="I180" s="22">
        <v>5.6</v>
      </c>
      <c r="J180" s="35">
        <v>53095.1</v>
      </c>
      <c r="K180" s="21">
        <v>1365</v>
      </c>
      <c r="L180" s="21">
        <v>1004</v>
      </c>
      <c r="M180" s="21">
        <v>1784.4</v>
      </c>
      <c r="N180" s="21">
        <v>2.6</v>
      </c>
      <c r="O180" s="21">
        <v>1.9</v>
      </c>
      <c r="P180" s="22">
        <v>3.4</v>
      </c>
    </row>
    <row r="181" spans="1:16">
      <c r="A181" s="6" t="s">
        <v>424</v>
      </c>
      <c r="B181" s="55" t="s">
        <v>425</v>
      </c>
      <c r="C181" s="44">
        <v>36311.4</v>
      </c>
      <c r="D181" s="21">
        <v>2008.1</v>
      </c>
      <c r="E181" s="21">
        <v>1653.1</v>
      </c>
      <c r="F181" s="21">
        <v>2395.1999999999998</v>
      </c>
      <c r="G181" s="21">
        <v>5.5</v>
      </c>
      <c r="H181" s="21">
        <v>4.5999999999999996</v>
      </c>
      <c r="I181" s="22">
        <v>6.6</v>
      </c>
      <c r="J181" s="35">
        <v>16554.599999999999</v>
      </c>
      <c r="K181" s="21">
        <v>491</v>
      </c>
      <c r="L181" s="21">
        <v>351</v>
      </c>
      <c r="M181" s="21">
        <v>661.6</v>
      </c>
      <c r="N181" s="21">
        <v>3</v>
      </c>
      <c r="O181" s="21">
        <v>2.1</v>
      </c>
      <c r="P181" s="22">
        <v>4</v>
      </c>
    </row>
    <row r="182" spans="1:16">
      <c r="A182" s="6" t="s">
        <v>442</v>
      </c>
      <c r="B182" s="55" t="s">
        <v>443</v>
      </c>
      <c r="C182" s="44">
        <v>79762.7</v>
      </c>
      <c r="D182" s="21">
        <v>4750.5</v>
      </c>
      <c r="E182" s="21">
        <v>3802.9</v>
      </c>
      <c r="F182" s="21">
        <v>5778.6</v>
      </c>
      <c r="G182" s="21">
        <v>6</v>
      </c>
      <c r="H182" s="21">
        <v>4.8</v>
      </c>
      <c r="I182" s="22">
        <v>7.2</v>
      </c>
      <c r="J182" s="35">
        <v>24588.3</v>
      </c>
      <c r="K182" s="21">
        <v>749.3</v>
      </c>
      <c r="L182" s="21">
        <v>518</v>
      </c>
      <c r="M182" s="21">
        <v>1037</v>
      </c>
      <c r="N182" s="21">
        <v>3</v>
      </c>
      <c r="O182" s="21">
        <v>2.1</v>
      </c>
      <c r="P182" s="22">
        <v>4.2</v>
      </c>
    </row>
    <row r="183" spans="1:16">
      <c r="A183" s="6" t="s">
        <v>462</v>
      </c>
      <c r="B183" s="55" t="s">
        <v>463</v>
      </c>
      <c r="C183" s="44">
        <v>49896.9</v>
      </c>
      <c r="D183" s="21">
        <v>2567.6999999999998</v>
      </c>
      <c r="E183" s="21">
        <v>2164.5</v>
      </c>
      <c r="F183" s="21">
        <v>2998.3</v>
      </c>
      <c r="G183" s="21">
        <v>5.0999999999999996</v>
      </c>
      <c r="H183" s="21">
        <v>4.3</v>
      </c>
      <c r="I183" s="22">
        <v>6</v>
      </c>
      <c r="J183" s="35">
        <v>12032.1</v>
      </c>
      <c r="K183" s="21">
        <v>309.3</v>
      </c>
      <c r="L183" s="21">
        <v>224.4</v>
      </c>
      <c r="M183" s="21">
        <v>414.6</v>
      </c>
      <c r="N183" s="21">
        <v>2.6</v>
      </c>
      <c r="O183" s="21">
        <v>1.9</v>
      </c>
      <c r="P183" s="22">
        <v>3.4</v>
      </c>
    </row>
    <row r="184" spans="1:16">
      <c r="A184" s="6" t="s">
        <v>708</v>
      </c>
      <c r="B184" s="55" t="s">
        <v>709</v>
      </c>
      <c r="C184" s="44">
        <v>20090</v>
      </c>
      <c r="D184" s="21">
        <v>726.6</v>
      </c>
      <c r="E184" s="21">
        <v>585.5</v>
      </c>
      <c r="F184" s="21">
        <v>879.1</v>
      </c>
      <c r="G184" s="21">
        <v>3.6</v>
      </c>
      <c r="H184" s="21">
        <v>2.9</v>
      </c>
      <c r="I184" s="22">
        <v>4.4000000000000004</v>
      </c>
      <c r="J184" s="35">
        <v>7325</v>
      </c>
      <c r="K184" s="21">
        <v>130</v>
      </c>
      <c r="L184" s="21">
        <v>93.4</v>
      </c>
      <c r="M184" s="21">
        <v>171.8</v>
      </c>
      <c r="N184" s="21">
        <v>1.8</v>
      </c>
      <c r="O184" s="21">
        <v>1.3</v>
      </c>
      <c r="P184" s="22">
        <v>2.2999999999999998</v>
      </c>
    </row>
    <row r="185" spans="1:16">
      <c r="A185" s="6" t="s">
        <v>426</v>
      </c>
      <c r="B185" s="55" t="s">
        <v>427</v>
      </c>
      <c r="C185" s="44">
        <v>77925.3</v>
      </c>
      <c r="D185" s="21">
        <v>4332.7</v>
      </c>
      <c r="E185" s="21">
        <v>3583.8</v>
      </c>
      <c r="F185" s="21">
        <v>5172.7</v>
      </c>
      <c r="G185" s="21">
        <v>5.6</v>
      </c>
      <c r="H185" s="21">
        <v>4.5999999999999996</v>
      </c>
      <c r="I185" s="22">
        <v>6.6</v>
      </c>
      <c r="J185" s="35">
        <v>20447.7</v>
      </c>
      <c r="K185" s="21">
        <v>605.5</v>
      </c>
      <c r="L185" s="21">
        <v>428.8</v>
      </c>
      <c r="M185" s="21">
        <v>819.5</v>
      </c>
      <c r="N185" s="21">
        <v>3</v>
      </c>
      <c r="O185" s="21">
        <v>2.1</v>
      </c>
      <c r="P185" s="22">
        <v>4</v>
      </c>
    </row>
    <row r="186" spans="1:16">
      <c r="A186" s="6" t="s">
        <v>846</v>
      </c>
      <c r="B186" s="55" t="s">
        <v>847</v>
      </c>
      <c r="C186" s="44">
        <v>27090.3</v>
      </c>
      <c r="D186" s="21">
        <v>967.2</v>
      </c>
      <c r="E186" s="21">
        <v>797.2</v>
      </c>
      <c r="F186" s="21">
        <v>1156.5999999999999</v>
      </c>
      <c r="G186" s="21">
        <v>3.6</v>
      </c>
      <c r="H186" s="21">
        <v>2.9</v>
      </c>
      <c r="I186" s="22">
        <v>4.3</v>
      </c>
      <c r="J186" s="35">
        <v>25839.7</v>
      </c>
      <c r="K186" s="21">
        <v>498.8</v>
      </c>
      <c r="L186" s="21">
        <v>362</v>
      </c>
      <c r="M186" s="21">
        <v>656.1</v>
      </c>
      <c r="N186" s="21">
        <v>1.9</v>
      </c>
      <c r="O186" s="21">
        <v>1.4</v>
      </c>
      <c r="P186" s="22">
        <v>2.5</v>
      </c>
    </row>
    <row r="187" spans="1:16">
      <c r="A187" s="6" t="s">
        <v>386</v>
      </c>
      <c r="B187" s="55" t="s">
        <v>387</v>
      </c>
      <c r="C187" s="44">
        <v>32537.1</v>
      </c>
      <c r="D187" s="21">
        <v>1846.1</v>
      </c>
      <c r="E187" s="21">
        <v>1537</v>
      </c>
      <c r="F187" s="21">
        <v>2185.4</v>
      </c>
      <c r="G187" s="21">
        <v>5.7</v>
      </c>
      <c r="H187" s="21">
        <v>4.7</v>
      </c>
      <c r="I187" s="22">
        <v>6.7</v>
      </c>
      <c r="J187" s="35">
        <v>9642.9</v>
      </c>
      <c r="K187" s="21">
        <v>302.7</v>
      </c>
      <c r="L187" s="21">
        <v>216</v>
      </c>
      <c r="M187" s="21">
        <v>407</v>
      </c>
      <c r="N187" s="21">
        <v>3.1</v>
      </c>
      <c r="O187" s="21">
        <v>2.2000000000000002</v>
      </c>
      <c r="P187" s="22">
        <v>4.2</v>
      </c>
    </row>
    <row r="188" spans="1:16">
      <c r="A188" s="6" t="s">
        <v>464</v>
      </c>
      <c r="B188" s="55" t="s">
        <v>465</v>
      </c>
      <c r="C188" s="44">
        <v>64654.2</v>
      </c>
      <c r="D188" s="21">
        <v>3466.9</v>
      </c>
      <c r="E188" s="21">
        <v>2891.1</v>
      </c>
      <c r="F188" s="21">
        <v>4104.5</v>
      </c>
      <c r="G188" s="21">
        <v>5.4</v>
      </c>
      <c r="H188" s="21">
        <v>4.5</v>
      </c>
      <c r="I188" s="22">
        <v>6.3</v>
      </c>
      <c r="J188" s="35">
        <v>18846.8</v>
      </c>
      <c r="K188" s="21">
        <v>518.1</v>
      </c>
      <c r="L188" s="21">
        <v>365.6</v>
      </c>
      <c r="M188" s="21">
        <v>700.9</v>
      </c>
      <c r="N188" s="21">
        <v>2.7</v>
      </c>
      <c r="O188" s="21">
        <v>1.9</v>
      </c>
      <c r="P188" s="22">
        <v>3.7</v>
      </c>
    </row>
    <row r="189" spans="1:16">
      <c r="A189" s="6" t="s">
        <v>362</v>
      </c>
      <c r="B189" s="55" t="s">
        <v>363</v>
      </c>
      <c r="C189" s="44">
        <v>89714.1</v>
      </c>
      <c r="D189" s="21">
        <v>5043.3999999999996</v>
      </c>
      <c r="E189" s="21">
        <v>4232.7</v>
      </c>
      <c r="F189" s="21">
        <v>5908.8</v>
      </c>
      <c r="G189" s="21">
        <v>5.6</v>
      </c>
      <c r="H189" s="21">
        <v>4.7</v>
      </c>
      <c r="I189" s="22">
        <v>6.6</v>
      </c>
      <c r="J189" s="35">
        <v>26409.9</v>
      </c>
      <c r="K189" s="21">
        <v>743.2</v>
      </c>
      <c r="L189" s="21">
        <v>532.79999999999995</v>
      </c>
      <c r="M189" s="21">
        <v>994.5</v>
      </c>
      <c r="N189" s="21">
        <v>2.8</v>
      </c>
      <c r="O189" s="21">
        <v>2</v>
      </c>
      <c r="P189" s="22">
        <v>3.8</v>
      </c>
    </row>
    <row r="190" spans="1:16">
      <c r="A190" s="6" t="s">
        <v>428</v>
      </c>
      <c r="B190" s="55" t="s">
        <v>429</v>
      </c>
      <c r="C190" s="44">
        <v>59698.7</v>
      </c>
      <c r="D190" s="21">
        <v>3173.3</v>
      </c>
      <c r="E190" s="21">
        <v>2663.3</v>
      </c>
      <c r="F190" s="21">
        <v>3705</v>
      </c>
      <c r="G190" s="21">
        <v>5.3</v>
      </c>
      <c r="H190" s="21">
        <v>4.5</v>
      </c>
      <c r="I190" s="22">
        <v>6.2</v>
      </c>
      <c r="J190" s="35">
        <v>20804.3</v>
      </c>
      <c r="K190" s="21">
        <v>565.6</v>
      </c>
      <c r="L190" s="21">
        <v>410.4</v>
      </c>
      <c r="M190" s="21">
        <v>761</v>
      </c>
      <c r="N190" s="21">
        <v>2.7</v>
      </c>
      <c r="O190" s="21">
        <v>2</v>
      </c>
      <c r="P190" s="22">
        <v>3.7</v>
      </c>
    </row>
    <row r="191" spans="1:16">
      <c r="A191" s="6" t="s">
        <v>608</v>
      </c>
      <c r="B191" s="55" t="s">
        <v>609</v>
      </c>
      <c r="C191" s="44">
        <v>43733</v>
      </c>
      <c r="D191" s="21">
        <v>2204.6</v>
      </c>
      <c r="E191" s="21">
        <v>1811.2</v>
      </c>
      <c r="F191" s="21">
        <v>2632.7</v>
      </c>
      <c r="G191" s="21">
        <v>5</v>
      </c>
      <c r="H191" s="21">
        <v>4.0999999999999996</v>
      </c>
      <c r="I191" s="22">
        <v>6</v>
      </c>
      <c r="J191" s="35">
        <v>16035</v>
      </c>
      <c r="K191" s="21">
        <v>416.3</v>
      </c>
      <c r="L191" s="21">
        <v>293.39999999999998</v>
      </c>
      <c r="M191" s="21">
        <v>561.1</v>
      </c>
      <c r="N191" s="21">
        <v>2.6</v>
      </c>
      <c r="O191" s="21">
        <v>1.8</v>
      </c>
      <c r="P191" s="22">
        <v>3.5</v>
      </c>
    </row>
    <row r="192" spans="1:16">
      <c r="A192" s="6" t="s">
        <v>780</v>
      </c>
      <c r="B192" s="55" t="s">
        <v>781</v>
      </c>
      <c r="C192" s="44">
        <v>40972.9</v>
      </c>
      <c r="D192" s="21">
        <v>1707.6</v>
      </c>
      <c r="E192" s="21">
        <v>1423.2</v>
      </c>
      <c r="F192" s="21">
        <v>2023.4</v>
      </c>
      <c r="G192" s="21">
        <v>4.2</v>
      </c>
      <c r="H192" s="21">
        <v>3.5</v>
      </c>
      <c r="I192" s="22">
        <v>4.9000000000000004</v>
      </c>
      <c r="J192" s="35">
        <v>20953.099999999999</v>
      </c>
      <c r="K192" s="21">
        <v>437.3</v>
      </c>
      <c r="L192" s="21">
        <v>316.2</v>
      </c>
      <c r="M192" s="21">
        <v>585.6</v>
      </c>
      <c r="N192" s="21">
        <v>2.1</v>
      </c>
      <c r="O192" s="21">
        <v>1.5</v>
      </c>
      <c r="P192" s="22">
        <v>2.8</v>
      </c>
    </row>
    <row r="193" spans="1:16">
      <c r="A193" s="6" t="s">
        <v>854</v>
      </c>
      <c r="B193" s="55" t="s">
        <v>855</v>
      </c>
      <c r="C193" s="44">
        <v>74783.399999999994</v>
      </c>
      <c r="D193" s="21">
        <v>2791</v>
      </c>
      <c r="E193" s="21">
        <v>2293.3000000000002</v>
      </c>
      <c r="F193" s="21">
        <v>3380.2</v>
      </c>
      <c r="G193" s="21">
        <v>3.7</v>
      </c>
      <c r="H193" s="21">
        <v>3.1</v>
      </c>
      <c r="I193" s="22">
        <v>4.5</v>
      </c>
      <c r="J193" s="35">
        <v>39201.599999999999</v>
      </c>
      <c r="K193" s="21">
        <v>724.7</v>
      </c>
      <c r="L193" s="21">
        <v>517.6</v>
      </c>
      <c r="M193" s="21">
        <v>980.1</v>
      </c>
      <c r="N193" s="21">
        <v>1.8</v>
      </c>
      <c r="O193" s="21">
        <v>1.3</v>
      </c>
      <c r="P193" s="22">
        <v>2.5</v>
      </c>
    </row>
    <row r="194" spans="1:16">
      <c r="A194" s="6" t="s">
        <v>342</v>
      </c>
      <c r="B194" s="55" t="s">
        <v>343</v>
      </c>
      <c r="C194" s="44">
        <v>55350.7</v>
      </c>
      <c r="D194" s="21">
        <v>3094</v>
      </c>
      <c r="E194" s="21">
        <v>2607.1999999999998</v>
      </c>
      <c r="F194" s="21">
        <v>3638.9</v>
      </c>
      <c r="G194" s="21">
        <v>5.6</v>
      </c>
      <c r="H194" s="21">
        <v>4.7</v>
      </c>
      <c r="I194" s="22">
        <v>6.6</v>
      </c>
      <c r="J194" s="35">
        <v>15264.3</v>
      </c>
      <c r="K194" s="21">
        <v>450.9</v>
      </c>
      <c r="L194" s="21">
        <v>328.5</v>
      </c>
      <c r="M194" s="21">
        <v>600.6</v>
      </c>
      <c r="N194" s="21">
        <v>3</v>
      </c>
      <c r="O194" s="21">
        <v>2.2000000000000002</v>
      </c>
      <c r="P194" s="22">
        <v>3.9</v>
      </c>
    </row>
    <row r="195" spans="1:16">
      <c r="A195" s="6" t="s">
        <v>388</v>
      </c>
      <c r="B195" s="55" t="s">
        <v>389</v>
      </c>
      <c r="C195" s="44">
        <v>30180.9</v>
      </c>
      <c r="D195" s="21">
        <v>1467.4</v>
      </c>
      <c r="E195" s="21">
        <v>1247.3</v>
      </c>
      <c r="F195" s="21">
        <v>1713.9</v>
      </c>
      <c r="G195" s="21">
        <v>4.9000000000000004</v>
      </c>
      <c r="H195" s="21">
        <v>4.0999999999999996</v>
      </c>
      <c r="I195" s="22">
        <v>5.7</v>
      </c>
      <c r="J195" s="35">
        <v>8575.1</v>
      </c>
      <c r="K195" s="21">
        <v>213.4</v>
      </c>
      <c r="L195" s="21">
        <v>156.69999999999999</v>
      </c>
      <c r="M195" s="21">
        <v>280.8</v>
      </c>
      <c r="N195" s="21">
        <v>2.5</v>
      </c>
      <c r="O195" s="21">
        <v>1.8</v>
      </c>
      <c r="P195" s="22">
        <v>3.3</v>
      </c>
    </row>
    <row r="196" spans="1:16">
      <c r="A196" s="6" t="s">
        <v>740</v>
      </c>
      <c r="B196" s="55" t="s">
        <v>741</v>
      </c>
      <c r="C196" s="44">
        <v>45011.5</v>
      </c>
      <c r="D196" s="21">
        <v>1480.2</v>
      </c>
      <c r="E196" s="21">
        <v>1194.3</v>
      </c>
      <c r="F196" s="21">
        <v>1791.7</v>
      </c>
      <c r="G196" s="21">
        <v>3.3</v>
      </c>
      <c r="H196" s="21">
        <v>2.7</v>
      </c>
      <c r="I196" s="22">
        <v>4</v>
      </c>
      <c r="J196" s="35">
        <v>25222.5</v>
      </c>
      <c r="K196" s="21">
        <v>406.5</v>
      </c>
      <c r="L196" s="21">
        <v>290.7</v>
      </c>
      <c r="M196" s="21">
        <v>536.5</v>
      </c>
      <c r="N196" s="21">
        <v>1.6</v>
      </c>
      <c r="O196" s="21">
        <v>1.2</v>
      </c>
      <c r="P196" s="22">
        <v>2.1</v>
      </c>
    </row>
    <row r="197" spans="1:16">
      <c r="A197" s="6" t="s">
        <v>664</v>
      </c>
      <c r="B197" s="55" t="s">
        <v>665</v>
      </c>
      <c r="C197" s="44">
        <v>22217.200000000001</v>
      </c>
      <c r="D197" s="21">
        <v>720.6</v>
      </c>
      <c r="E197" s="21">
        <v>572.79999999999995</v>
      </c>
      <c r="F197" s="21">
        <v>878.4</v>
      </c>
      <c r="G197" s="21">
        <v>3.2</v>
      </c>
      <c r="H197" s="21">
        <v>2.6</v>
      </c>
      <c r="I197" s="22">
        <v>4</v>
      </c>
      <c r="J197" s="35">
        <v>13261.8</v>
      </c>
      <c r="K197" s="21">
        <v>217.8</v>
      </c>
      <c r="L197" s="21">
        <v>156.80000000000001</v>
      </c>
      <c r="M197" s="21">
        <v>288.89999999999998</v>
      </c>
      <c r="N197" s="21">
        <v>1.6</v>
      </c>
      <c r="O197" s="21">
        <v>1.2</v>
      </c>
      <c r="P197" s="22">
        <v>2.2000000000000002</v>
      </c>
    </row>
    <row r="198" spans="1:16">
      <c r="A198" s="6" t="s">
        <v>856</v>
      </c>
      <c r="B198" s="55" t="s">
        <v>857</v>
      </c>
      <c r="C198" s="44">
        <v>37813.4</v>
      </c>
      <c r="D198" s="21">
        <v>1080.5</v>
      </c>
      <c r="E198" s="21">
        <v>827.4</v>
      </c>
      <c r="F198" s="21">
        <v>1361.4</v>
      </c>
      <c r="G198" s="21">
        <v>2.9</v>
      </c>
      <c r="H198" s="21">
        <v>2.2000000000000002</v>
      </c>
      <c r="I198" s="22">
        <v>3.6</v>
      </c>
      <c r="J198" s="35">
        <v>52830.6</v>
      </c>
      <c r="K198" s="21">
        <v>715.1</v>
      </c>
      <c r="L198" s="21">
        <v>496.6</v>
      </c>
      <c r="M198" s="21">
        <v>975.9</v>
      </c>
      <c r="N198" s="21">
        <v>1.4</v>
      </c>
      <c r="O198" s="21">
        <v>0.9</v>
      </c>
      <c r="P198" s="22">
        <v>1.8</v>
      </c>
    </row>
    <row r="199" spans="1:16">
      <c r="A199" s="6" t="s">
        <v>390</v>
      </c>
      <c r="B199" s="55" t="s">
        <v>391</v>
      </c>
      <c r="C199" s="44">
        <v>73902.7</v>
      </c>
      <c r="D199" s="21">
        <v>4332.1000000000004</v>
      </c>
      <c r="E199" s="21">
        <v>3592.2</v>
      </c>
      <c r="F199" s="21">
        <v>5154.6000000000004</v>
      </c>
      <c r="G199" s="21">
        <v>5.9</v>
      </c>
      <c r="H199" s="21">
        <v>4.9000000000000004</v>
      </c>
      <c r="I199" s="22">
        <v>7</v>
      </c>
      <c r="J199" s="35">
        <v>20854.3</v>
      </c>
      <c r="K199" s="21">
        <v>652.70000000000005</v>
      </c>
      <c r="L199" s="21">
        <v>461</v>
      </c>
      <c r="M199" s="21">
        <v>882</v>
      </c>
      <c r="N199" s="21">
        <v>3.1</v>
      </c>
      <c r="O199" s="21">
        <v>2.2000000000000002</v>
      </c>
      <c r="P199" s="22">
        <v>4.2</v>
      </c>
    </row>
    <row r="200" spans="1:16">
      <c r="A200" s="6" t="s">
        <v>770</v>
      </c>
      <c r="B200" s="55" t="s">
        <v>771</v>
      </c>
      <c r="C200" s="44">
        <v>36427.599999999999</v>
      </c>
      <c r="D200" s="21">
        <v>1156.5999999999999</v>
      </c>
      <c r="E200" s="21">
        <v>918.3</v>
      </c>
      <c r="F200" s="21">
        <v>1427.3</v>
      </c>
      <c r="G200" s="21">
        <v>3.2</v>
      </c>
      <c r="H200" s="21">
        <v>2.5</v>
      </c>
      <c r="I200" s="22">
        <v>3.9</v>
      </c>
      <c r="J200" s="35">
        <v>8293.4</v>
      </c>
      <c r="K200" s="21">
        <v>127</v>
      </c>
      <c r="L200" s="21">
        <v>90.7</v>
      </c>
      <c r="M200" s="21">
        <v>168.2</v>
      </c>
      <c r="N200" s="21">
        <v>1.5</v>
      </c>
      <c r="O200" s="21">
        <v>1.1000000000000001</v>
      </c>
      <c r="P200" s="22">
        <v>2</v>
      </c>
    </row>
    <row r="201" spans="1:16">
      <c r="A201" s="6" t="s">
        <v>444</v>
      </c>
      <c r="B201" s="55" t="s">
        <v>445</v>
      </c>
      <c r="C201" s="44">
        <v>24657.599999999999</v>
      </c>
      <c r="D201" s="21">
        <v>1276.8</v>
      </c>
      <c r="E201" s="21">
        <v>1072.2</v>
      </c>
      <c r="F201" s="21">
        <v>1497.5</v>
      </c>
      <c r="G201" s="21">
        <v>5.2</v>
      </c>
      <c r="H201" s="21">
        <v>4.3</v>
      </c>
      <c r="I201" s="22">
        <v>6.1</v>
      </c>
      <c r="J201" s="35">
        <v>9243.4</v>
      </c>
      <c r="K201" s="21">
        <v>251.4</v>
      </c>
      <c r="L201" s="21">
        <v>184.5</v>
      </c>
      <c r="M201" s="21">
        <v>335.5</v>
      </c>
      <c r="N201" s="21">
        <v>2.7</v>
      </c>
      <c r="O201" s="21">
        <v>2</v>
      </c>
      <c r="P201" s="22">
        <v>3.6</v>
      </c>
    </row>
    <row r="202" spans="1:16">
      <c r="A202" s="6" t="s">
        <v>296</v>
      </c>
      <c r="B202" s="55" t="s">
        <v>297</v>
      </c>
      <c r="C202" s="44">
        <v>40357.800000000003</v>
      </c>
      <c r="D202" s="21">
        <v>2128.6999999999998</v>
      </c>
      <c r="E202" s="21">
        <v>1819</v>
      </c>
      <c r="F202" s="21">
        <v>2484.3000000000002</v>
      </c>
      <c r="G202" s="21">
        <v>5.3</v>
      </c>
      <c r="H202" s="21">
        <v>4.5</v>
      </c>
      <c r="I202" s="22">
        <v>6.2</v>
      </c>
      <c r="J202" s="35">
        <v>16623.2</v>
      </c>
      <c r="K202" s="21">
        <v>461.2</v>
      </c>
      <c r="L202" s="21">
        <v>339.7</v>
      </c>
      <c r="M202" s="21">
        <v>605.29999999999995</v>
      </c>
      <c r="N202" s="21">
        <v>2.8</v>
      </c>
      <c r="O202" s="21">
        <v>2</v>
      </c>
      <c r="P202" s="22">
        <v>3.6</v>
      </c>
    </row>
    <row r="203" spans="1:16">
      <c r="A203" s="6" t="s">
        <v>310</v>
      </c>
      <c r="B203" s="55" t="s">
        <v>311</v>
      </c>
      <c r="C203" s="44">
        <v>100334.39999999999</v>
      </c>
      <c r="D203" s="21">
        <v>5831.6</v>
      </c>
      <c r="E203" s="21">
        <v>4914.3999999999996</v>
      </c>
      <c r="F203" s="21">
        <v>6855</v>
      </c>
      <c r="G203" s="21">
        <v>5.8</v>
      </c>
      <c r="H203" s="21">
        <v>4.9000000000000004</v>
      </c>
      <c r="I203" s="22">
        <v>6.8</v>
      </c>
      <c r="J203" s="35">
        <v>23974.6</v>
      </c>
      <c r="K203" s="21">
        <v>723.3</v>
      </c>
      <c r="L203" s="21">
        <v>522.29999999999995</v>
      </c>
      <c r="M203" s="21">
        <v>964.8</v>
      </c>
      <c r="N203" s="21">
        <v>3</v>
      </c>
      <c r="O203" s="21">
        <v>2.2000000000000002</v>
      </c>
      <c r="P203" s="22">
        <v>4</v>
      </c>
    </row>
    <row r="204" spans="1:16">
      <c r="A204" s="6" t="s">
        <v>710</v>
      </c>
      <c r="B204" s="55" t="s">
        <v>711</v>
      </c>
      <c r="C204" s="44">
        <v>36133.1</v>
      </c>
      <c r="D204" s="21">
        <v>1358.3</v>
      </c>
      <c r="E204" s="21">
        <v>1124.5</v>
      </c>
      <c r="F204" s="21">
        <v>1615.8</v>
      </c>
      <c r="G204" s="21">
        <v>3.8</v>
      </c>
      <c r="H204" s="21">
        <v>3.1</v>
      </c>
      <c r="I204" s="22">
        <v>4.5</v>
      </c>
      <c r="J204" s="35">
        <v>16514.900000000001</v>
      </c>
      <c r="K204" s="21">
        <v>307.7</v>
      </c>
      <c r="L204" s="21">
        <v>223.1</v>
      </c>
      <c r="M204" s="21">
        <v>404.2</v>
      </c>
      <c r="N204" s="21">
        <v>1.9</v>
      </c>
      <c r="O204" s="21">
        <v>1.4</v>
      </c>
      <c r="P204" s="22">
        <v>2.4</v>
      </c>
    </row>
    <row r="205" spans="1:16">
      <c r="A205" s="6" t="s">
        <v>792</v>
      </c>
      <c r="B205" s="55" t="s">
        <v>793</v>
      </c>
      <c r="C205" s="44">
        <v>26305.3</v>
      </c>
      <c r="D205" s="21">
        <v>911.2</v>
      </c>
      <c r="E205" s="21">
        <v>739.5</v>
      </c>
      <c r="F205" s="21">
        <v>1102.5999999999999</v>
      </c>
      <c r="G205" s="21">
        <v>3.5</v>
      </c>
      <c r="H205" s="21">
        <v>2.8</v>
      </c>
      <c r="I205" s="22">
        <v>4.2</v>
      </c>
      <c r="J205" s="35">
        <v>12372.7</v>
      </c>
      <c r="K205" s="21">
        <v>207.2</v>
      </c>
      <c r="L205" s="21">
        <v>149.6</v>
      </c>
      <c r="M205" s="21">
        <v>276</v>
      </c>
      <c r="N205" s="21">
        <v>1.7</v>
      </c>
      <c r="O205" s="21">
        <v>1.2</v>
      </c>
      <c r="P205" s="22">
        <v>2.2000000000000002</v>
      </c>
    </row>
    <row r="206" spans="1:16">
      <c r="A206" s="6" t="s">
        <v>794</v>
      </c>
      <c r="B206" s="55" t="s">
        <v>795</v>
      </c>
      <c r="C206" s="44">
        <v>36117.699999999997</v>
      </c>
      <c r="D206" s="21">
        <v>1052.4000000000001</v>
      </c>
      <c r="E206" s="21">
        <v>782.8</v>
      </c>
      <c r="F206" s="21">
        <v>1349.6</v>
      </c>
      <c r="G206" s="21">
        <v>2.9</v>
      </c>
      <c r="H206" s="21">
        <v>2.2000000000000002</v>
      </c>
      <c r="I206" s="22">
        <v>3.7</v>
      </c>
      <c r="J206" s="35">
        <v>25413.3</v>
      </c>
      <c r="K206" s="21">
        <v>347.5</v>
      </c>
      <c r="L206" s="21">
        <v>237.6</v>
      </c>
      <c r="M206" s="21">
        <v>486.1</v>
      </c>
      <c r="N206" s="21">
        <v>1.4</v>
      </c>
      <c r="O206" s="21">
        <v>0.9</v>
      </c>
      <c r="P206" s="22">
        <v>1.9</v>
      </c>
    </row>
    <row r="207" spans="1:16">
      <c r="A207" s="6" t="s">
        <v>666</v>
      </c>
      <c r="B207" s="55" t="s">
        <v>667</v>
      </c>
      <c r="C207" s="44">
        <v>31582.5</v>
      </c>
      <c r="D207" s="21">
        <v>1184.5</v>
      </c>
      <c r="E207" s="21">
        <v>983.5</v>
      </c>
      <c r="F207" s="21">
        <v>1399.4</v>
      </c>
      <c r="G207" s="21">
        <v>3.8</v>
      </c>
      <c r="H207" s="21">
        <v>3.1</v>
      </c>
      <c r="I207" s="22">
        <v>4.4000000000000004</v>
      </c>
      <c r="J207" s="35">
        <v>10130.5</v>
      </c>
      <c r="K207" s="21">
        <v>186.4</v>
      </c>
      <c r="L207" s="21">
        <v>135</v>
      </c>
      <c r="M207" s="21">
        <v>246.2</v>
      </c>
      <c r="N207" s="21">
        <v>1.8</v>
      </c>
      <c r="O207" s="21">
        <v>1.3</v>
      </c>
      <c r="P207" s="22">
        <v>2.4</v>
      </c>
    </row>
    <row r="208" spans="1:16">
      <c r="A208" s="6" t="s">
        <v>668</v>
      </c>
      <c r="B208" s="55" t="s">
        <v>669</v>
      </c>
      <c r="C208" s="44">
        <v>13231.9</v>
      </c>
      <c r="D208" s="21">
        <v>432.9</v>
      </c>
      <c r="E208" s="21">
        <v>338.8</v>
      </c>
      <c r="F208" s="21">
        <v>535.79999999999995</v>
      </c>
      <c r="G208" s="21">
        <v>3.3</v>
      </c>
      <c r="H208" s="21">
        <v>2.6</v>
      </c>
      <c r="I208" s="22">
        <v>4</v>
      </c>
      <c r="J208" s="35">
        <v>8763.1</v>
      </c>
      <c r="K208" s="21">
        <v>145.5</v>
      </c>
      <c r="L208" s="21">
        <v>101.7</v>
      </c>
      <c r="M208" s="21">
        <v>194.3</v>
      </c>
      <c r="N208" s="21">
        <v>1.7</v>
      </c>
      <c r="O208" s="21">
        <v>1.2</v>
      </c>
      <c r="P208" s="22">
        <v>2.2000000000000002</v>
      </c>
    </row>
    <row r="209" spans="1:16">
      <c r="A209" s="6" t="s">
        <v>446</v>
      </c>
      <c r="B209" s="55" t="s">
        <v>447</v>
      </c>
      <c r="C209" s="44">
        <v>73417.899999999994</v>
      </c>
      <c r="D209" s="21">
        <v>4189.3</v>
      </c>
      <c r="E209" s="21">
        <v>3425.2</v>
      </c>
      <c r="F209" s="21">
        <v>5030.7</v>
      </c>
      <c r="G209" s="21">
        <v>5.7</v>
      </c>
      <c r="H209" s="21">
        <v>4.7</v>
      </c>
      <c r="I209" s="22">
        <v>6.9</v>
      </c>
      <c r="J209" s="35">
        <v>21293.1</v>
      </c>
      <c r="K209" s="21">
        <v>610.5</v>
      </c>
      <c r="L209" s="21">
        <v>427</v>
      </c>
      <c r="M209" s="21">
        <v>837.1</v>
      </c>
      <c r="N209" s="21">
        <v>2.9</v>
      </c>
      <c r="O209" s="21">
        <v>2</v>
      </c>
      <c r="P209" s="22">
        <v>3.9</v>
      </c>
    </row>
    <row r="210" spans="1:16">
      <c r="A210" s="6" t="s">
        <v>314</v>
      </c>
      <c r="B210" s="55" t="s">
        <v>315</v>
      </c>
      <c r="C210" s="44">
        <v>113104.6</v>
      </c>
      <c r="D210" s="21">
        <v>7409</v>
      </c>
      <c r="E210" s="21">
        <v>5977.8</v>
      </c>
      <c r="F210" s="21">
        <v>8963.4</v>
      </c>
      <c r="G210" s="21">
        <v>6.6</v>
      </c>
      <c r="H210" s="21">
        <v>5.3</v>
      </c>
      <c r="I210" s="22">
        <v>7.9</v>
      </c>
      <c r="J210" s="35">
        <v>21682.400000000001</v>
      </c>
      <c r="K210" s="21">
        <v>704</v>
      </c>
      <c r="L210" s="21">
        <v>481.6</v>
      </c>
      <c r="M210" s="21">
        <v>991.7</v>
      </c>
      <c r="N210" s="21">
        <v>3.2</v>
      </c>
      <c r="O210" s="21">
        <v>2.2000000000000002</v>
      </c>
      <c r="P210" s="22">
        <v>4.5999999999999996</v>
      </c>
    </row>
    <row r="211" spans="1:16">
      <c r="A211" s="6" t="s">
        <v>448</v>
      </c>
      <c r="B211" s="55" t="s">
        <v>449</v>
      </c>
      <c r="C211" s="44">
        <v>105967.8</v>
      </c>
      <c r="D211" s="21">
        <v>5381.7</v>
      </c>
      <c r="E211" s="21">
        <v>4526.6000000000004</v>
      </c>
      <c r="F211" s="21">
        <v>6352.2</v>
      </c>
      <c r="G211" s="21">
        <v>5.0999999999999996</v>
      </c>
      <c r="H211" s="21">
        <v>4.3</v>
      </c>
      <c r="I211" s="22">
        <v>6</v>
      </c>
      <c r="J211" s="35">
        <v>37799.199999999997</v>
      </c>
      <c r="K211" s="21">
        <v>1007</v>
      </c>
      <c r="L211" s="21">
        <v>732.5</v>
      </c>
      <c r="M211" s="21">
        <v>1334.3</v>
      </c>
      <c r="N211" s="21">
        <v>2.7</v>
      </c>
      <c r="O211" s="21">
        <v>1.9</v>
      </c>
      <c r="P211" s="22">
        <v>3.5</v>
      </c>
    </row>
    <row r="212" spans="1:16">
      <c r="A212" s="6" t="s">
        <v>684</v>
      </c>
      <c r="B212" s="55" t="s">
        <v>685</v>
      </c>
      <c r="C212" s="44">
        <v>39721.199999999997</v>
      </c>
      <c r="D212" s="21">
        <v>1411.1</v>
      </c>
      <c r="E212" s="21">
        <v>1155.9000000000001</v>
      </c>
      <c r="F212" s="21">
        <v>1686.6</v>
      </c>
      <c r="G212" s="21">
        <v>3.6</v>
      </c>
      <c r="H212" s="21">
        <v>2.9</v>
      </c>
      <c r="I212" s="22">
        <v>4.2</v>
      </c>
      <c r="J212" s="35">
        <v>20595.8</v>
      </c>
      <c r="K212" s="21">
        <v>360.1</v>
      </c>
      <c r="L212" s="21">
        <v>260.7</v>
      </c>
      <c r="M212" s="21">
        <v>474.1</v>
      </c>
      <c r="N212" s="21">
        <v>1.7</v>
      </c>
      <c r="O212" s="21">
        <v>1.3</v>
      </c>
      <c r="P212" s="22">
        <v>2.2999999999999998</v>
      </c>
    </row>
    <row r="213" spans="1:16">
      <c r="A213" s="6" t="s">
        <v>562</v>
      </c>
      <c r="B213" s="55" t="s">
        <v>563</v>
      </c>
      <c r="C213" s="44">
        <v>164965.70000000001</v>
      </c>
      <c r="D213" s="21">
        <v>8003.7</v>
      </c>
      <c r="E213" s="21">
        <v>6637.2</v>
      </c>
      <c r="F213" s="21">
        <v>9494.2999999999993</v>
      </c>
      <c r="G213" s="21">
        <v>4.9000000000000004</v>
      </c>
      <c r="H213" s="21">
        <v>4</v>
      </c>
      <c r="I213" s="22">
        <v>5.8</v>
      </c>
      <c r="J213" s="35">
        <v>63667.3</v>
      </c>
      <c r="K213" s="21">
        <v>1578.3</v>
      </c>
      <c r="L213" s="21">
        <v>1135.2</v>
      </c>
      <c r="M213" s="21">
        <v>2113.8000000000002</v>
      </c>
      <c r="N213" s="21">
        <v>2.5</v>
      </c>
      <c r="O213" s="21">
        <v>1.8</v>
      </c>
      <c r="P213" s="22">
        <v>3.3</v>
      </c>
    </row>
    <row r="214" spans="1:16">
      <c r="A214" s="6" t="s">
        <v>624</v>
      </c>
      <c r="B214" s="55" t="s">
        <v>625</v>
      </c>
      <c r="C214" s="44">
        <v>122854.9</v>
      </c>
      <c r="D214" s="21">
        <v>5437.6</v>
      </c>
      <c r="E214" s="21">
        <v>4537.5</v>
      </c>
      <c r="F214" s="21">
        <v>6497</v>
      </c>
      <c r="G214" s="21">
        <v>4.4000000000000004</v>
      </c>
      <c r="H214" s="21">
        <v>3.7</v>
      </c>
      <c r="I214" s="22">
        <v>5.3</v>
      </c>
      <c r="J214" s="35">
        <v>56553.1</v>
      </c>
      <c r="K214" s="21">
        <v>1321.9</v>
      </c>
      <c r="L214" s="21">
        <v>968.4</v>
      </c>
      <c r="M214" s="21">
        <v>1748.9</v>
      </c>
      <c r="N214" s="21">
        <v>2.2999999999999998</v>
      </c>
      <c r="O214" s="21">
        <v>1.7</v>
      </c>
      <c r="P214" s="22">
        <v>3.1</v>
      </c>
    </row>
    <row r="215" spans="1:16">
      <c r="A215" s="6" t="s">
        <v>828</v>
      </c>
      <c r="B215" s="55" t="s">
        <v>829</v>
      </c>
      <c r="C215" s="44">
        <v>39602.6</v>
      </c>
      <c r="D215" s="21">
        <v>1869.8</v>
      </c>
      <c r="E215" s="21">
        <v>1489.3</v>
      </c>
      <c r="F215" s="21">
        <v>2294.3000000000002</v>
      </c>
      <c r="G215" s="21">
        <v>4.7</v>
      </c>
      <c r="H215" s="21">
        <v>3.8</v>
      </c>
      <c r="I215" s="22">
        <v>5.8</v>
      </c>
      <c r="J215" s="35">
        <v>14251.4</v>
      </c>
      <c r="K215" s="21">
        <v>330.3</v>
      </c>
      <c r="L215" s="21">
        <v>231.7</v>
      </c>
      <c r="M215" s="21">
        <v>462.1</v>
      </c>
      <c r="N215" s="21">
        <v>2.2999999999999998</v>
      </c>
      <c r="O215" s="21">
        <v>1.6</v>
      </c>
      <c r="P215" s="22">
        <v>3.2</v>
      </c>
    </row>
    <row r="216" spans="1:16">
      <c r="A216" s="6" t="s">
        <v>618</v>
      </c>
      <c r="B216" s="55" t="s">
        <v>619</v>
      </c>
      <c r="C216" s="44">
        <v>71845.8</v>
      </c>
      <c r="D216" s="21">
        <v>2896</v>
      </c>
      <c r="E216" s="21">
        <v>2404.8000000000002</v>
      </c>
      <c r="F216" s="21">
        <v>3432.7</v>
      </c>
      <c r="G216" s="21">
        <v>4</v>
      </c>
      <c r="H216" s="21">
        <v>3.3</v>
      </c>
      <c r="I216" s="22">
        <v>4.8</v>
      </c>
      <c r="J216" s="35">
        <v>32000.2</v>
      </c>
      <c r="K216" s="21">
        <v>620.5</v>
      </c>
      <c r="L216" s="21">
        <v>452.6</v>
      </c>
      <c r="M216" s="21">
        <v>805.6</v>
      </c>
      <c r="N216" s="21">
        <v>1.9</v>
      </c>
      <c r="O216" s="21">
        <v>1.4</v>
      </c>
      <c r="P216" s="22">
        <v>2.5</v>
      </c>
    </row>
    <row r="217" spans="1:16">
      <c r="A217" s="6" t="s">
        <v>450</v>
      </c>
      <c r="B217" s="55" t="s">
        <v>451</v>
      </c>
      <c r="C217" s="44">
        <v>196047</v>
      </c>
      <c r="D217" s="21">
        <v>9408.6</v>
      </c>
      <c r="E217" s="21">
        <v>7999.1</v>
      </c>
      <c r="F217" s="21">
        <v>11024.1</v>
      </c>
      <c r="G217" s="21">
        <v>4.8</v>
      </c>
      <c r="H217" s="21">
        <v>4.0999999999999996</v>
      </c>
      <c r="I217" s="22">
        <v>5.6</v>
      </c>
      <c r="J217" s="35">
        <v>110148</v>
      </c>
      <c r="K217" s="21">
        <v>2785</v>
      </c>
      <c r="L217" s="21">
        <v>2036.2</v>
      </c>
      <c r="M217" s="21">
        <v>3672.4</v>
      </c>
      <c r="N217" s="21">
        <v>2.5</v>
      </c>
      <c r="O217" s="21">
        <v>1.8</v>
      </c>
      <c r="P217" s="22">
        <v>3.3</v>
      </c>
    </row>
    <row r="218" spans="1:16">
      <c r="A218" s="6" t="s">
        <v>812</v>
      </c>
      <c r="B218" s="55" t="s">
        <v>813</v>
      </c>
      <c r="C218" s="44">
        <v>44558.6</v>
      </c>
      <c r="D218" s="21">
        <v>1297</v>
      </c>
      <c r="E218" s="21">
        <v>995.9</v>
      </c>
      <c r="F218" s="21">
        <v>1627.8</v>
      </c>
      <c r="G218" s="21">
        <v>2.9</v>
      </c>
      <c r="H218" s="21">
        <v>2.2000000000000002</v>
      </c>
      <c r="I218" s="22">
        <v>3.7</v>
      </c>
      <c r="J218" s="35">
        <v>35685.4</v>
      </c>
      <c r="K218" s="21">
        <v>493.4</v>
      </c>
      <c r="L218" s="21">
        <v>340.4</v>
      </c>
      <c r="M218" s="21">
        <v>668.3</v>
      </c>
      <c r="N218" s="21">
        <v>1.4</v>
      </c>
      <c r="O218" s="21">
        <v>1</v>
      </c>
      <c r="P218" s="22">
        <v>1.9</v>
      </c>
    </row>
    <row r="219" spans="1:16">
      <c r="A219" s="6" t="s">
        <v>642</v>
      </c>
      <c r="B219" s="55" t="s">
        <v>643</v>
      </c>
      <c r="C219" s="44">
        <v>38426.9</v>
      </c>
      <c r="D219" s="21">
        <v>1458.6</v>
      </c>
      <c r="E219" s="21">
        <v>1214.8</v>
      </c>
      <c r="F219" s="21">
        <v>1721.9</v>
      </c>
      <c r="G219" s="21">
        <v>3.8</v>
      </c>
      <c r="H219" s="21">
        <v>3.2</v>
      </c>
      <c r="I219" s="22">
        <v>4.5</v>
      </c>
      <c r="J219" s="35">
        <v>15036.1</v>
      </c>
      <c r="K219" s="21">
        <v>282.8</v>
      </c>
      <c r="L219" s="21">
        <v>204.9</v>
      </c>
      <c r="M219" s="21">
        <v>373.2</v>
      </c>
      <c r="N219" s="21">
        <v>1.9</v>
      </c>
      <c r="O219" s="21">
        <v>1.4</v>
      </c>
      <c r="P219" s="22">
        <v>2.5</v>
      </c>
    </row>
    <row r="220" spans="1:16">
      <c r="A220" s="6" t="s">
        <v>742</v>
      </c>
      <c r="B220" s="55" t="s">
        <v>743</v>
      </c>
      <c r="C220" s="44">
        <v>94706.8</v>
      </c>
      <c r="D220" s="21">
        <v>3239.6</v>
      </c>
      <c r="E220" s="21">
        <v>2631.1</v>
      </c>
      <c r="F220" s="21">
        <v>3888.1</v>
      </c>
      <c r="G220" s="21">
        <v>3.4</v>
      </c>
      <c r="H220" s="21">
        <v>2.8</v>
      </c>
      <c r="I220" s="22">
        <v>4.0999999999999996</v>
      </c>
      <c r="J220" s="35">
        <v>36835.199999999997</v>
      </c>
      <c r="K220" s="21">
        <v>615</v>
      </c>
      <c r="L220" s="21">
        <v>445.4</v>
      </c>
      <c r="M220" s="21">
        <v>807.7</v>
      </c>
      <c r="N220" s="21">
        <v>1.7</v>
      </c>
      <c r="O220" s="21">
        <v>1.2</v>
      </c>
      <c r="P220" s="22">
        <v>2.2000000000000002</v>
      </c>
    </row>
    <row r="221" spans="1:16">
      <c r="A221" s="6" t="s">
        <v>516</v>
      </c>
      <c r="B221" s="55" t="s">
        <v>517</v>
      </c>
      <c r="C221" s="44">
        <v>31911.7</v>
      </c>
      <c r="D221" s="21">
        <v>1308.8</v>
      </c>
      <c r="E221" s="21">
        <v>1076.5999999999999</v>
      </c>
      <c r="F221" s="21">
        <v>1585.7</v>
      </c>
      <c r="G221" s="21">
        <v>4.0999999999999996</v>
      </c>
      <c r="H221" s="21">
        <v>3.4</v>
      </c>
      <c r="I221" s="22">
        <v>5</v>
      </c>
      <c r="J221" s="35">
        <v>20619.3</v>
      </c>
      <c r="K221" s="21">
        <v>441.3</v>
      </c>
      <c r="L221" s="21">
        <v>321.39999999999998</v>
      </c>
      <c r="M221" s="21">
        <v>593.5</v>
      </c>
      <c r="N221" s="21">
        <v>2.1</v>
      </c>
      <c r="O221" s="21">
        <v>1.6</v>
      </c>
      <c r="P221" s="22">
        <v>2.9</v>
      </c>
    </row>
    <row r="222" spans="1:16">
      <c r="A222" s="6" t="s">
        <v>354</v>
      </c>
      <c r="B222" s="55" t="s">
        <v>355</v>
      </c>
      <c r="C222" s="44">
        <v>41994.5</v>
      </c>
      <c r="D222" s="21">
        <v>2084.8000000000002</v>
      </c>
      <c r="E222" s="21">
        <v>1735.8</v>
      </c>
      <c r="F222" s="21">
        <v>2456.6</v>
      </c>
      <c r="G222" s="21">
        <v>5</v>
      </c>
      <c r="H222" s="21">
        <v>4.0999999999999996</v>
      </c>
      <c r="I222" s="22">
        <v>5.8</v>
      </c>
      <c r="J222" s="35">
        <v>8963.5</v>
      </c>
      <c r="K222" s="21">
        <v>230.9</v>
      </c>
      <c r="L222" s="21">
        <v>167.5</v>
      </c>
      <c r="M222" s="21">
        <v>313.3</v>
      </c>
      <c r="N222" s="21">
        <v>2.6</v>
      </c>
      <c r="O222" s="21">
        <v>1.9</v>
      </c>
      <c r="P222" s="22">
        <v>3.5</v>
      </c>
    </row>
    <row r="223" spans="1:16">
      <c r="A223" s="6" t="s">
        <v>644</v>
      </c>
      <c r="B223" s="55" t="s">
        <v>645</v>
      </c>
      <c r="C223" s="44">
        <v>54414.5</v>
      </c>
      <c r="D223" s="21">
        <v>2001.6</v>
      </c>
      <c r="E223" s="21">
        <v>1639.7</v>
      </c>
      <c r="F223" s="21">
        <v>2388.9</v>
      </c>
      <c r="G223" s="21">
        <v>3.7</v>
      </c>
      <c r="H223" s="21">
        <v>3</v>
      </c>
      <c r="I223" s="22">
        <v>4.4000000000000004</v>
      </c>
      <c r="J223" s="35">
        <v>21185.5</v>
      </c>
      <c r="K223" s="21">
        <v>394.6</v>
      </c>
      <c r="L223" s="21">
        <v>285.89999999999998</v>
      </c>
      <c r="M223" s="21">
        <v>515.5</v>
      </c>
      <c r="N223" s="21">
        <v>1.9</v>
      </c>
      <c r="O223" s="21">
        <v>1.3</v>
      </c>
      <c r="P223" s="22">
        <v>2.4</v>
      </c>
    </row>
    <row r="224" spans="1:16">
      <c r="A224" s="6" t="s">
        <v>574</v>
      </c>
      <c r="B224" s="55" t="s">
        <v>575</v>
      </c>
      <c r="C224" s="44">
        <v>54367</v>
      </c>
      <c r="D224" s="21">
        <v>2200.6999999999998</v>
      </c>
      <c r="E224" s="21">
        <v>1824.9</v>
      </c>
      <c r="F224" s="21">
        <v>2624.5</v>
      </c>
      <c r="G224" s="21">
        <v>4</v>
      </c>
      <c r="H224" s="21">
        <v>3.4</v>
      </c>
      <c r="I224" s="22">
        <v>4.8</v>
      </c>
      <c r="J224" s="35">
        <v>22125</v>
      </c>
      <c r="K224" s="21">
        <v>454.8</v>
      </c>
      <c r="L224" s="21">
        <v>331.1</v>
      </c>
      <c r="M224" s="21">
        <v>598.20000000000005</v>
      </c>
      <c r="N224" s="21">
        <v>2.1</v>
      </c>
      <c r="O224" s="21">
        <v>1.5</v>
      </c>
      <c r="P224" s="22">
        <v>2.7</v>
      </c>
    </row>
    <row r="225" spans="1:16">
      <c r="A225" s="6" t="s">
        <v>800</v>
      </c>
      <c r="B225" s="55" t="s">
        <v>801</v>
      </c>
      <c r="C225" s="44">
        <v>44098.8</v>
      </c>
      <c r="D225" s="21">
        <v>1258.5999999999999</v>
      </c>
      <c r="E225" s="21">
        <v>957.9</v>
      </c>
      <c r="F225" s="21">
        <v>1596</v>
      </c>
      <c r="G225" s="21">
        <v>2.9</v>
      </c>
      <c r="H225" s="21">
        <v>2.2000000000000002</v>
      </c>
      <c r="I225" s="22">
        <v>3.6</v>
      </c>
      <c r="J225" s="35">
        <v>31538.2</v>
      </c>
      <c r="K225" s="21">
        <v>447.6</v>
      </c>
      <c r="L225" s="21">
        <v>311.10000000000002</v>
      </c>
      <c r="M225" s="21">
        <v>609.70000000000005</v>
      </c>
      <c r="N225" s="21">
        <v>1.4</v>
      </c>
      <c r="O225" s="21">
        <v>1</v>
      </c>
      <c r="P225" s="22">
        <v>1.9</v>
      </c>
    </row>
    <row r="226" spans="1:16">
      <c r="A226" s="6" t="s">
        <v>694</v>
      </c>
      <c r="B226" s="55" t="s">
        <v>695</v>
      </c>
      <c r="C226" s="44">
        <v>41078.300000000003</v>
      </c>
      <c r="D226" s="21">
        <v>1602.6</v>
      </c>
      <c r="E226" s="21">
        <v>1328.4</v>
      </c>
      <c r="F226" s="21">
        <v>1907</v>
      </c>
      <c r="G226" s="21">
        <v>3.9</v>
      </c>
      <c r="H226" s="21">
        <v>3.2</v>
      </c>
      <c r="I226" s="22">
        <v>4.5999999999999996</v>
      </c>
      <c r="J226" s="35">
        <v>15793.7</v>
      </c>
      <c r="K226" s="21">
        <v>303.2</v>
      </c>
      <c r="L226" s="21">
        <v>221.3</v>
      </c>
      <c r="M226" s="21">
        <v>396.2</v>
      </c>
      <c r="N226" s="21">
        <v>1.9</v>
      </c>
      <c r="O226" s="21">
        <v>1.4</v>
      </c>
      <c r="P226" s="22">
        <v>2.5</v>
      </c>
    </row>
    <row r="227" spans="1:16">
      <c r="A227" s="6" t="s">
        <v>534</v>
      </c>
      <c r="B227" s="55" t="s">
        <v>535</v>
      </c>
      <c r="C227" s="44">
        <v>45132.800000000003</v>
      </c>
      <c r="D227" s="21">
        <v>1775.4</v>
      </c>
      <c r="E227" s="21">
        <v>1464.7</v>
      </c>
      <c r="F227" s="21">
        <v>2112.6999999999998</v>
      </c>
      <c r="G227" s="21">
        <v>3.9</v>
      </c>
      <c r="H227" s="21">
        <v>3.2</v>
      </c>
      <c r="I227" s="22">
        <v>4.7</v>
      </c>
      <c r="J227" s="35">
        <v>15679.2</v>
      </c>
      <c r="K227" s="21">
        <v>305.8</v>
      </c>
      <c r="L227" s="21">
        <v>220.3</v>
      </c>
      <c r="M227" s="21">
        <v>399.2</v>
      </c>
      <c r="N227" s="21">
        <v>2</v>
      </c>
      <c r="O227" s="21">
        <v>1.4</v>
      </c>
      <c r="P227" s="22">
        <v>2.5</v>
      </c>
    </row>
    <row r="228" spans="1:16">
      <c r="A228" s="6" t="s">
        <v>316</v>
      </c>
      <c r="B228" s="55" t="s">
        <v>317</v>
      </c>
      <c r="C228" s="44">
        <v>56634.8</v>
      </c>
      <c r="D228" s="21">
        <v>3461.1</v>
      </c>
      <c r="E228" s="21">
        <v>2863.5</v>
      </c>
      <c r="F228" s="21">
        <v>4114.6000000000004</v>
      </c>
      <c r="G228" s="21">
        <v>6.1</v>
      </c>
      <c r="H228" s="21">
        <v>5.0999999999999996</v>
      </c>
      <c r="I228" s="22">
        <v>7.3</v>
      </c>
      <c r="J228" s="35">
        <v>15090.2</v>
      </c>
      <c r="K228" s="21">
        <v>465.1</v>
      </c>
      <c r="L228" s="21">
        <v>329.9</v>
      </c>
      <c r="M228" s="21">
        <v>628</v>
      </c>
      <c r="N228" s="21">
        <v>3.1</v>
      </c>
      <c r="O228" s="21">
        <v>2.2000000000000002</v>
      </c>
      <c r="P228" s="22">
        <v>4.2</v>
      </c>
    </row>
    <row r="229" spans="1:16">
      <c r="A229" s="6" t="s">
        <v>506</v>
      </c>
      <c r="B229" s="55" t="s">
        <v>507</v>
      </c>
      <c r="C229" s="44">
        <v>67934.2</v>
      </c>
      <c r="D229" s="21">
        <v>3625.9</v>
      </c>
      <c r="E229" s="21">
        <v>3018.7</v>
      </c>
      <c r="F229" s="21">
        <v>4277.3999999999996</v>
      </c>
      <c r="G229" s="21">
        <v>5.3</v>
      </c>
      <c r="H229" s="21">
        <v>4.4000000000000004</v>
      </c>
      <c r="I229" s="22">
        <v>6.3</v>
      </c>
      <c r="J229" s="35">
        <v>22211.8</v>
      </c>
      <c r="K229" s="21">
        <v>611.6</v>
      </c>
      <c r="L229" s="21">
        <v>442.2</v>
      </c>
      <c r="M229" s="21">
        <v>824.3</v>
      </c>
      <c r="N229" s="21">
        <v>2.8</v>
      </c>
      <c r="O229" s="21">
        <v>2</v>
      </c>
      <c r="P229" s="22">
        <v>3.7</v>
      </c>
    </row>
    <row r="230" spans="1:16">
      <c r="A230" s="6" t="s">
        <v>508</v>
      </c>
      <c r="B230" s="55" t="s">
        <v>509</v>
      </c>
      <c r="C230" s="44">
        <v>64678.2</v>
      </c>
      <c r="D230" s="21">
        <v>3020.5</v>
      </c>
      <c r="E230" s="21">
        <v>2550.1</v>
      </c>
      <c r="F230" s="21">
        <v>3544.6</v>
      </c>
      <c r="G230" s="21">
        <v>4.7</v>
      </c>
      <c r="H230" s="21">
        <v>3.9</v>
      </c>
      <c r="I230" s="22">
        <v>5.5</v>
      </c>
      <c r="J230" s="35">
        <v>19168.8</v>
      </c>
      <c r="K230" s="21">
        <v>456.8</v>
      </c>
      <c r="L230" s="21">
        <v>331.2</v>
      </c>
      <c r="M230" s="21">
        <v>602.6</v>
      </c>
      <c r="N230" s="21">
        <v>2.4</v>
      </c>
      <c r="O230" s="21">
        <v>1.7</v>
      </c>
      <c r="P230" s="22">
        <v>3.1</v>
      </c>
    </row>
    <row r="231" spans="1:16">
      <c r="A231" s="6" t="s">
        <v>760</v>
      </c>
      <c r="B231" s="55" t="s">
        <v>761</v>
      </c>
      <c r="C231" s="44">
        <v>57586.3</v>
      </c>
      <c r="D231" s="21">
        <v>2762.5</v>
      </c>
      <c r="E231" s="21">
        <v>2248.4</v>
      </c>
      <c r="F231" s="21">
        <v>3356.8</v>
      </c>
      <c r="G231" s="21">
        <v>4.8</v>
      </c>
      <c r="H231" s="21">
        <v>3.9</v>
      </c>
      <c r="I231" s="22">
        <v>5.8</v>
      </c>
      <c r="J231" s="35">
        <v>42139.7</v>
      </c>
      <c r="K231" s="21">
        <v>1025.4000000000001</v>
      </c>
      <c r="L231" s="21">
        <v>722.3</v>
      </c>
      <c r="M231" s="21">
        <v>1409.7</v>
      </c>
      <c r="N231" s="21">
        <v>2.4</v>
      </c>
      <c r="O231" s="21">
        <v>1.7</v>
      </c>
      <c r="P231" s="22">
        <v>3.3</v>
      </c>
    </row>
    <row r="232" spans="1:16">
      <c r="A232" s="6" t="s">
        <v>762</v>
      </c>
      <c r="B232" s="55" t="s">
        <v>763</v>
      </c>
      <c r="C232" s="44">
        <v>33860.400000000001</v>
      </c>
      <c r="D232" s="21">
        <v>1235.3</v>
      </c>
      <c r="E232" s="21">
        <v>1012.6</v>
      </c>
      <c r="F232" s="21">
        <v>1469.6</v>
      </c>
      <c r="G232" s="21">
        <v>3.6</v>
      </c>
      <c r="H232" s="21">
        <v>3</v>
      </c>
      <c r="I232" s="22">
        <v>4.3</v>
      </c>
      <c r="J232" s="35">
        <v>13054.6</v>
      </c>
      <c r="K232" s="21">
        <v>232.8</v>
      </c>
      <c r="L232" s="21">
        <v>166.1</v>
      </c>
      <c r="M232" s="21">
        <v>307.3</v>
      </c>
      <c r="N232" s="21">
        <v>1.8</v>
      </c>
      <c r="O232" s="21">
        <v>1.3</v>
      </c>
      <c r="P232" s="22">
        <v>2.4</v>
      </c>
    </row>
    <row r="233" spans="1:16">
      <c r="A233" s="6" t="s">
        <v>868</v>
      </c>
      <c r="B233" s="55" t="s">
        <v>869</v>
      </c>
      <c r="C233" s="44">
        <v>34695.300000000003</v>
      </c>
      <c r="D233" s="21">
        <v>975.6</v>
      </c>
      <c r="E233" s="21">
        <v>737.2</v>
      </c>
      <c r="F233" s="21">
        <v>1244.9000000000001</v>
      </c>
      <c r="G233" s="21">
        <v>2.8</v>
      </c>
      <c r="H233" s="21">
        <v>2.1</v>
      </c>
      <c r="I233" s="22">
        <v>3.6</v>
      </c>
      <c r="J233" s="35">
        <v>34254.699999999997</v>
      </c>
      <c r="K233" s="21">
        <v>448.1</v>
      </c>
      <c r="L233" s="21">
        <v>309.60000000000002</v>
      </c>
      <c r="M233" s="21">
        <v>616.29999999999995</v>
      </c>
      <c r="N233" s="21">
        <v>1.3</v>
      </c>
      <c r="O233" s="21">
        <v>0.9</v>
      </c>
      <c r="P233" s="22">
        <v>1.8</v>
      </c>
    </row>
    <row r="234" spans="1:16">
      <c r="A234" s="6" t="s">
        <v>372</v>
      </c>
      <c r="B234" s="55" t="s">
        <v>373</v>
      </c>
      <c r="C234" s="44">
        <v>68273.100000000006</v>
      </c>
      <c r="D234" s="21">
        <v>3782.9</v>
      </c>
      <c r="E234" s="21">
        <v>3134.3</v>
      </c>
      <c r="F234" s="21">
        <v>4500.8999999999996</v>
      </c>
      <c r="G234" s="21">
        <v>5.5</v>
      </c>
      <c r="H234" s="21">
        <v>4.5999999999999996</v>
      </c>
      <c r="I234" s="22">
        <v>6.6</v>
      </c>
      <c r="J234" s="35">
        <v>19889.900000000001</v>
      </c>
      <c r="K234" s="21">
        <v>572</v>
      </c>
      <c r="L234" s="21">
        <v>406.8</v>
      </c>
      <c r="M234" s="21">
        <v>772.6</v>
      </c>
      <c r="N234" s="21">
        <v>2.9</v>
      </c>
      <c r="O234" s="21">
        <v>2</v>
      </c>
      <c r="P234" s="22">
        <v>3.9</v>
      </c>
    </row>
    <row r="235" spans="1:16">
      <c r="A235" s="6" t="s">
        <v>670</v>
      </c>
      <c r="B235" s="55" t="s">
        <v>671</v>
      </c>
      <c r="C235" s="44">
        <v>48059.1</v>
      </c>
      <c r="D235" s="21">
        <v>1817</v>
      </c>
      <c r="E235" s="21">
        <v>1503.6</v>
      </c>
      <c r="F235" s="21">
        <v>2152.6999999999998</v>
      </c>
      <c r="G235" s="21">
        <v>3.8</v>
      </c>
      <c r="H235" s="21">
        <v>3.1</v>
      </c>
      <c r="I235" s="22">
        <v>4.5</v>
      </c>
      <c r="J235" s="35">
        <v>23096.9</v>
      </c>
      <c r="K235" s="21">
        <v>439.7</v>
      </c>
      <c r="L235" s="21">
        <v>320.39999999999998</v>
      </c>
      <c r="M235" s="21">
        <v>570.5</v>
      </c>
      <c r="N235" s="21">
        <v>1.9</v>
      </c>
      <c r="O235" s="21">
        <v>1.4</v>
      </c>
      <c r="P235" s="22">
        <v>2.5</v>
      </c>
    </row>
    <row r="236" spans="1:16">
      <c r="A236" s="6" t="s">
        <v>518</v>
      </c>
      <c r="B236" s="55" t="s">
        <v>519</v>
      </c>
      <c r="C236" s="44">
        <v>40098.5</v>
      </c>
      <c r="D236" s="21">
        <v>1652.6</v>
      </c>
      <c r="E236" s="21">
        <v>1368.3</v>
      </c>
      <c r="F236" s="21">
        <v>1942.8</v>
      </c>
      <c r="G236" s="21">
        <v>4.0999999999999996</v>
      </c>
      <c r="H236" s="21">
        <v>3.4</v>
      </c>
      <c r="I236" s="22">
        <v>4.8</v>
      </c>
      <c r="J236" s="35">
        <v>13573.5</v>
      </c>
      <c r="K236" s="21">
        <v>285.2</v>
      </c>
      <c r="L236" s="21">
        <v>206.1</v>
      </c>
      <c r="M236" s="21">
        <v>372.3</v>
      </c>
      <c r="N236" s="21">
        <v>2.1</v>
      </c>
      <c r="O236" s="21">
        <v>1.5</v>
      </c>
      <c r="P236" s="22">
        <v>2.7</v>
      </c>
    </row>
    <row r="237" spans="1:16">
      <c r="A237" s="6" t="s">
        <v>466</v>
      </c>
      <c r="B237" s="55" t="s">
        <v>467</v>
      </c>
      <c r="C237" s="44">
        <v>28079.4</v>
      </c>
      <c r="D237" s="21">
        <v>1345.8</v>
      </c>
      <c r="E237" s="21">
        <v>1117</v>
      </c>
      <c r="F237" s="21">
        <v>1599.9</v>
      </c>
      <c r="G237" s="21">
        <v>4.8</v>
      </c>
      <c r="H237" s="21">
        <v>4</v>
      </c>
      <c r="I237" s="22">
        <v>5.7</v>
      </c>
      <c r="J237" s="35">
        <v>8748.6</v>
      </c>
      <c r="K237" s="21">
        <v>207.6</v>
      </c>
      <c r="L237" s="21">
        <v>151</v>
      </c>
      <c r="M237" s="21">
        <v>281.10000000000002</v>
      </c>
      <c r="N237" s="21">
        <v>2.4</v>
      </c>
      <c r="O237" s="21">
        <v>1.7</v>
      </c>
      <c r="P237" s="22">
        <v>3.2</v>
      </c>
    </row>
    <row r="238" spans="1:16">
      <c r="A238" s="6" t="s">
        <v>548</v>
      </c>
      <c r="B238" s="55" t="s">
        <v>549</v>
      </c>
      <c r="C238" s="44">
        <v>93789.2</v>
      </c>
      <c r="D238" s="21">
        <v>4096.5</v>
      </c>
      <c r="E238" s="21">
        <v>3465.2</v>
      </c>
      <c r="F238" s="21">
        <v>4794.5</v>
      </c>
      <c r="G238" s="21">
        <v>4.4000000000000004</v>
      </c>
      <c r="H238" s="21">
        <v>3.7</v>
      </c>
      <c r="I238" s="22">
        <v>5.0999999999999996</v>
      </c>
      <c r="J238" s="35">
        <v>44953.8</v>
      </c>
      <c r="K238" s="21">
        <v>999.1</v>
      </c>
      <c r="L238" s="21">
        <v>730.7</v>
      </c>
      <c r="M238" s="21">
        <v>1301.3</v>
      </c>
      <c r="N238" s="21">
        <v>2.2000000000000002</v>
      </c>
      <c r="O238" s="21">
        <v>1.6</v>
      </c>
      <c r="P238" s="22">
        <v>2.9</v>
      </c>
    </row>
    <row r="239" spans="1:16">
      <c r="A239" s="6" t="s">
        <v>452</v>
      </c>
      <c r="B239" s="55" t="s">
        <v>453</v>
      </c>
      <c r="C239" s="44">
        <v>69566</v>
      </c>
      <c r="D239" s="21">
        <v>3507.8</v>
      </c>
      <c r="E239" s="21">
        <v>2954.9</v>
      </c>
      <c r="F239" s="21">
        <v>4113.3</v>
      </c>
      <c r="G239" s="21">
        <v>5</v>
      </c>
      <c r="H239" s="21">
        <v>4.2</v>
      </c>
      <c r="I239" s="22">
        <v>5.9</v>
      </c>
      <c r="J239" s="35">
        <v>23024</v>
      </c>
      <c r="K239" s="21">
        <v>589.4</v>
      </c>
      <c r="L239" s="21">
        <v>422.8</v>
      </c>
      <c r="M239" s="21">
        <v>775.4</v>
      </c>
      <c r="N239" s="21">
        <v>2.6</v>
      </c>
      <c r="O239" s="21">
        <v>1.8</v>
      </c>
      <c r="P239" s="22">
        <v>3.4</v>
      </c>
    </row>
    <row r="240" spans="1:16">
      <c r="A240" s="6" t="s">
        <v>318</v>
      </c>
      <c r="B240" s="55" t="s">
        <v>319</v>
      </c>
      <c r="C240" s="44">
        <v>90386.3</v>
      </c>
      <c r="D240" s="21">
        <v>5610.1</v>
      </c>
      <c r="E240" s="21">
        <v>4627</v>
      </c>
      <c r="F240" s="21">
        <v>6704.7</v>
      </c>
      <c r="G240" s="21">
        <v>6.2</v>
      </c>
      <c r="H240" s="21">
        <v>5.0999999999999996</v>
      </c>
      <c r="I240" s="22">
        <v>7.4</v>
      </c>
      <c r="J240" s="35">
        <v>18195.7</v>
      </c>
      <c r="K240" s="21">
        <v>573.1</v>
      </c>
      <c r="L240" s="21">
        <v>402.7</v>
      </c>
      <c r="M240" s="21">
        <v>783.4</v>
      </c>
      <c r="N240" s="21">
        <v>3.1</v>
      </c>
      <c r="O240" s="21">
        <v>2.2000000000000002</v>
      </c>
      <c r="P240" s="22">
        <v>4.3</v>
      </c>
    </row>
    <row r="241" spans="1:16">
      <c r="A241" s="6" t="s">
        <v>672</v>
      </c>
      <c r="B241" s="55" t="s">
        <v>673</v>
      </c>
      <c r="C241" s="44">
        <v>48614.7</v>
      </c>
      <c r="D241" s="21">
        <v>1773.7</v>
      </c>
      <c r="E241" s="21">
        <v>1438.1</v>
      </c>
      <c r="F241" s="21">
        <v>2141.6</v>
      </c>
      <c r="G241" s="21">
        <v>3.6</v>
      </c>
      <c r="H241" s="21">
        <v>3</v>
      </c>
      <c r="I241" s="22">
        <v>4.4000000000000004</v>
      </c>
      <c r="J241" s="35">
        <v>29037.3</v>
      </c>
      <c r="K241" s="21">
        <v>522.20000000000005</v>
      </c>
      <c r="L241" s="21">
        <v>378.4</v>
      </c>
      <c r="M241" s="21">
        <v>689.3</v>
      </c>
      <c r="N241" s="21">
        <v>1.8</v>
      </c>
      <c r="O241" s="21">
        <v>1.3</v>
      </c>
      <c r="P241" s="22">
        <v>2.4</v>
      </c>
    </row>
    <row r="242" spans="1:16">
      <c r="A242" s="6" t="s">
        <v>696</v>
      </c>
      <c r="B242" s="55" t="s">
        <v>697</v>
      </c>
      <c r="C242" s="44">
        <v>40384.400000000001</v>
      </c>
      <c r="D242" s="21">
        <v>1342.7</v>
      </c>
      <c r="E242" s="21">
        <v>1068.5999999999999</v>
      </c>
      <c r="F242" s="21">
        <v>1637.2</v>
      </c>
      <c r="G242" s="21">
        <v>3.3</v>
      </c>
      <c r="H242" s="21">
        <v>2.6</v>
      </c>
      <c r="I242" s="22">
        <v>4.0999999999999996</v>
      </c>
      <c r="J242" s="35">
        <v>25075.599999999999</v>
      </c>
      <c r="K242" s="21">
        <v>424</v>
      </c>
      <c r="L242" s="21">
        <v>303.7</v>
      </c>
      <c r="M242" s="21">
        <v>560.5</v>
      </c>
      <c r="N242" s="21">
        <v>1.7</v>
      </c>
      <c r="O242" s="21">
        <v>1.2</v>
      </c>
      <c r="P242" s="22">
        <v>2.2000000000000002</v>
      </c>
    </row>
    <row r="243" spans="1:16">
      <c r="A243" s="6" t="s">
        <v>336</v>
      </c>
      <c r="B243" s="55" t="s">
        <v>337</v>
      </c>
      <c r="C243" s="44">
        <v>107000</v>
      </c>
      <c r="D243" s="21">
        <v>6358.1</v>
      </c>
      <c r="E243" s="21">
        <v>5290.5</v>
      </c>
      <c r="F243" s="21">
        <v>7525.2</v>
      </c>
      <c r="G243" s="21">
        <v>5.9</v>
      </c>
      <c r="H243" s="21">
        <v>4.9000000000000004</v>
      </c>
      <c r="I243" s="22">
        <v>7</v>
      </c>
      <c r="J243" s="35">
        <v>26138</v>
      </c>
      <c r="K243" s="21">
        <v>794.8</v>
      </c>
      <c r="L243" s="21">
        <v>567.29999999999995</v>
      </c>
      <c r="M243" s="21">
        <v>1074.5</v>
      </c>
      <c r="N243" s="21">
        <v>3</v>
      </c>
      <c r="O243" s="21">
        <v>2.2000000000000002</v>
      </c>
      <c r="P243" s="22">
        <v>4.0999999999999996</v>
      </c>
    </row>
    <row r="244" spans="1:16">
      <c r="A244" s="6" t="s">
        <v>782</v>
      </c>
      <c r="B244" s="55" t="s">
        <v>783</v>
      </c>
      <c r="C244" s="44">
        <v>28828.1</v>
      </c>
      <c r="D244" s="21">
        <v>819.7</v>
      </c>
      <c r="E244" s="21">
        <v>611.4</v>
      </c>
      <c r="F244" s="21">
        <v>1058.4000000000001</v>
      </c>
      <c r="G244" s="21">
        <v>2.8</v>
      </c>
      <c r="H244" s="21">
        <v>2.1</v>
      </c>
      <c r="I244" s="22">
        <v>3.7</v>
      </c>
      <c r="J244" s="35">
        <v>16463.900000000001</v>
      </c>
      <c r="K244" s="21">
        <v>224.7</v>
      </c>
      <c r="L244" s="21">
        <v>155.1</v>
      </c>
      <c r="M244" s="21">
        <v>312</v>
      </c>
      <c r="N244" s="21">
        <v>1.4</v>
      </c>
      <c r="O244" s="21">
        <v>0.9</v>
      </c>
      <c r="P244" s="22">
        <v>1.9</v>
      </c>
    </row>
    <row r="245" spans="1:16">
      <c r="A245" s="6" t="s">
        <v>802</v>
      </c>
      <c r="B245" s="55" t="s">
        <v>803</v>
      </c>
      <c r="C245" s="44">
        <v>59759.3</v>
      </c>
      <c r="D245" s="21">
        <v>2107.6999999999998</v>
      </c>
      <c r="E245" s="21">
        <v>1727.7</v>
      </c>
      <c r="F245" s="21">
        <v>2506.9</v>
      </c>
      <c r="G245" s="21">
        <v>3.5</v>
      </c>
      <c r="H245" s="21">
        <v>2.9</v>
      </c>
      <c r="I245" s="22">
        <v>4.2</v>
      </c>
      <c r="J245" s="35">
        <v>29825.7</v>
      </c>
      <c r="K245" s="21">
        <v>525.29999999999995</v>
      </c>
      <c r="L245" s="21">
        <v>377.7</v>
      </c>
      <c r="M245" s="21">
        <v>692.6</v>
      </c>
      <c r="N245" s="21">
        <v>1.8</v>
      </c>
      <c r="O245" s="21">
        <v>1.3</v>
      </c>
      <c r="P245" s="22">
        <v>2.2999999999999998</v>
      </c>
    </row>
    <row r="246" spans="1:16">
      <c r="A246" s="6" t="s">
        <v>408</v>
      </c>
      <c r="B246" s="55" t="s">
        <v>409</v>
      </c>
      <c r="C246" s="44">
        <v>56091.5</v>
      </c>
      <c r="D246" s="21">
        <v>2926.7</v>
      </c>
      <c r="E246" s="21">
        <v>2479.9</v>
      </c>
      <c r="F246" s="21">
        <v>3405.7</v>
      </c>
      <c r="G246" s="21">
        <v>5.2</v>
      </c>
      <c r="H246" s="21">
        <v>4.4000000000000004</v>
      </c>
      <c r="I246" s="22">
        <v>6.1</v>
      </c>
      <c r="J246" s="35">
        <v>14890.5</v>
      </c>
      <c r="K246" s="21">
        <v>404.7</v>
      </c>
      <c r="L246" s="21">
        <v>295.89999999999998</v>
      </c>
      <c r="M246" s="21">
        <v>541.6</v>
      </c>
      <c r="N246" s="21">
        <v>2.7</v>
      </c>
      <c r="O246" s="21">
        <v>2</v>
      </c>
      <c r="P246" s="22">
        <v>3.6</v>
      </c>
    </row>
    <row r="247" spans="1:16">
      <c r="A247" s="6" t="s">
        <v>610</v>
      </c>
      <c r="B247" s="55" t="s">
        <v>611</v>
      </c>
      <c r="C247" s="44">
        <v>78849.5</v>
      </c>
      <c r="D247" s="21">
        <v>3329.5</v>
      </c>
      <c r="E247" s="21">
        <v>2823.1</v>
      </c>
      <c r="F247" s="21">
        <v>3878.8</v>
      </c>
      <c r="G247" s="21">
        <v>4.2</v>
      </c>
      <c r="H247" s="21">
        <v>3.6</v>
      </c>
      <c r="I247" s="22">
        <v>4.9000000000000004</v>
      </c>
      <c r="J247" s="35">
        <v>24219.5</v>
      </c>
      <c r="K247" s="21">
        <v>502.8</v>
      </c>
      <c r="L247" s="21">
        <v>361.3</v>
      </c>
      <c r="M247" s="21">
        <v>663.3</v>
      </c>
      <c r="N247" s="21">
        <v>2.1</v>
      </c>
      <c r="O247" s="21">
        <v>1.5</v>
      </c>
      <c r="P247" s="22">
        <v>2.7</v>
      </c>
    </row>
    <row r="248" spans="1:16">
      <c r="A248" s="6" t="s">
        <v>338</v>
      </c>
      <c r="B248" s="55" t="s">
        <v>339</v>
      </c>
      <c r="C248" s="44">
        <v>83130.7</v>
      </c>
      <c r="D248" s="21">
        <v>4983.1000000000004</v>
      </c>
      <c r="E248" s="21">
        <v>4149.6000000000004</v>
      </c>
      <c r="F248" s="21">
        <v>5902</v>
      </c>
      <c r="G248" s="21">
        <v>6</v>
      </c>
      <c r="H248" s="21">
        <v>5</v>
      </c>
      <c r="I248" s="22">
        <v>7.1</v>
      </c>
      <c r="J248" s="35">
        <v>19762.3</v>
      </c>
      <c r="K248" s="21">
        <v>604.9</v>
      </c>
      <c r="L248" s="21">
        <v>428.7</v>
      </c>
      <c r="M248" s="21">
        <v>824.9</v>
      </c>
      <c r="N248" s="21">
        <v>3.1</v>
      </c>
      <c r="O248" s="21">
        <v>2.2000000000000002</v>
      </c>
      <c r="P248" s="22">
        <v>4.2</v>
      </c>
    </row>
    <row r="249" spans="1:16">
      <c r="A249" s="6" t="s">
        <v>410</v>
      </c>
      <c r="B249" s="55" t="s">
        <v>411</v>
      </c>
      <c r="C249" s="44">
        <v>29774.2</v>
      </c>
      <c r="D249" s="21">
        <v>1505.4</v>
      </c>
      <c r="E249" s="21">
        <v>1279.8</v>
      </c>
      <c r="F249" s="21">
        <v>1746.5</v>
      </c>
      <c r="G249" s="21">
        <v>5.0999999999999996</v>
      </c>
      <c r="H249" s="21">
        <v>4.3</v>
      </c>
      <c r="I249" s="22">
        <v>5.9</v>
      </c>
      <c r="J249" s="35">
        <v>6460.8</v>
      </c>
      <c r="K249" s="21">
        <v>162.4</v>
      </c>
      <c r="L249" s="21">
        <v>117.2</v>
      </c>
      <c r="M249" s="21">
        <v>217.2</v>
      </c>
      <c r="N249" s="21">
        <v>2.5</v>
      </c>
      <c r="O249" s="21">
        <v>1.8</v>
      </c>
      <c r="P249" s="22">
        <v>3.4</v>
      </c>
    </row>
    <row r="250" spans="1:16">
      <c r="A250" s="6" t="s">
        <v>764</v>
      </c>
      <c r="B250" s="55" t="s">
        <v>765</v>
      </c>
      <c r="C250" s="44">
        <v>28698.2</v>
      </c>
      <c r="D250" s="21">
        <v>1000.3</v>
      </c>
      <c r="E250" s="21">
        <v>807.9</v>
      </c>
      <c r="F250" s="21">
        <v>1207.9000000000001</v>
      </c>
      <c r="G250" s="21">
        <v>3.5</v>
      </c>
      <c r="H250" s="21">
        <v>2.8</v>
      </c>
      <c r="I250" s="22">
        <v>4.2</v>
      </c>
      <c r="J250" s="35">
        <v>15303.8</v>
      </c>
      <c r="K250" s="21">
        <v>268.89999999999998</v>
      </c>
      <c r="L250" s="21">
        <v>192.3</v>
      </c>
      <c r="M250" s="21">
        <v>354.9</v>
      </c>
      <c r="N250" s="21">
        <v>1.8</v>
      </c>
      <c r="O250" s="21">
        <v>1.3</v>
      </c>
      <c r="P250" s="22">
        <v>2.2999999999999998</v>
      </c>
    </row>
    <row r="251" spans="1:16">
      <c r="A251" s="6" t="s">
        <v>392</v>
      </c>
      <c r="B251" s="55" t="s">
        <v>393</v>
      </c>
      <c r="C251" s="44">
        <v>52539.199999999997</v>
      </c>
      <c r="D251" s="21">
        <v>2333.1</v>
      </c>
      <c r="E251" s="21">
        <v>1972.2</v>
      </c>
      <c r="F251" s="21">
        <v>2738.8</v>
      </c>
      <c r="G251" s="21">
        <v>4.4000000000000004</v>
      </c>
      <c r="H251" s="21">
        <v>3.8</v>
      </c>
      <c r="I251" s="22">
        <v>5.2</v>
      </c>
      <c r="J251" s="35">
        <v>24344.799999999999</v>
      </c>
      <c r="K251" s="21">
        <v>567.79999999999995</v>
      </c>
      <c r="L251" s="21">
        <v>416.1</v>
      </c>
      <c r="M251" s="21">
        <v>744</v>
      </c>
      <c r="N251" s="21">
        <v>2.2999999999999998</v>
      </c>
      <c r="O251" s="21">
        <v>1.7</v>
      </c>
      <c r="P251" s="22">
        <v>3.1</v>
      </c>
    </row>
    <row r="252" spans="1:16">
      <c r="A252" s="6" t="s">
        <v>576</v>
      </c>
      <c r="B252" s="55" t="s">
        <v>577</v>
      </c>
      <c r="C252" s="44">
        <v>64517.599999999999</v>
      </c>
      <c r="D252" s="21">
        <v>3199.2</v>
      </c>
      <c r="E252" s="21">
        <v>2674.4</v>
      </c>
      <c r="F252" s="21">
        <v>3780.6</v>
      </c>
      <c r="G252" s="21">
        <v>5</v>
      </c>
      <c r="H252" s="21">
        <v>4.0999999999999996</v>
      </c>
      <c r="I252" s="22">
        <v>5.9</v>
      </c>
      <c r="J252" s="35">
        <v>20122.400000000001</v>
      </c>
      <c r="K252" s="21">
        <v>504.4</v>
      </c>
      <c r="L252" s="21">
        <v>363.5</v>
      </c>
      <c r="M252" s="21">
        <v>672.7</v>
      </c>
      <c r="N252" s="21">
        <v>2.5</v>
      </c>
      <c r="O252" s="21">
        <v>1.8</v>
      </c>
      <c r="P252" s="22">
        <v>3.3</v>
      </c>
    </row>
    <row r="253" spans="1:16">
      <c r="A253" s="49" t="s">
        <v>282</v>
      </c>
      <c r="B253" s="54" t="s">
        <v>283</v>
      </c>
      <c r="C253" s="44">
        <v>71494.399999999994</v>
      </c>
      <c r="D253" s="21">
        <v>4671.3999999999996</v>
      </c>
      <c r="E253" s="21">
        <v>3914.8</v>
      </c>
      <c r="F253" s="21">
        <v>5451.4</v>
      </c>
      <c r="G253" s="21">
        <v>6.5</v>
      </c>
      <c r="H253" s="21">
        <v>5.5</v>
      </c>
      <c r="I253" s="22">
        <v>7.6</v>
      </c>
      <c r="J253" s="35">
        <v>15661.6</v>
      </c>
      <c r="K253" s="21">
        <v>539.5</v>
      </c>
      <c r="L253" s="21">
        <v>395.5</v>
      </c>
      <c r="M253" s="21">
        <v>724.5</v>
      </c>
      <c r="N253" s="21">
        <v>3.4</v>
      </c>
      <c r="O253" s="21">
        <v>2.5</v>
      </c>
      <c r="P253" s="22">
        <v>4.5999999999999996</v>
      </c>
    </row>
    <row r="254" spans="1:16">
      <c r="A254" s="6" t="s">
        <v>638</v>
      </c>
      <c r="B254" s="55" t="s">
        <v>639</v>
      </c>
      <c r="C254" s="44">
        <v>43981.3</v>
      </c>
      <c r="D254" s="21">
        <v>1590.4</v>
      </c>
      <c r="E254" s="21">
        <v>1284.5</v>
      </c>
      <c r="F254" s="21">
        <v>1910.3</v>
      </c>
      <c r="G254" s="21">
        <v>3.6</v>
      </c>
      <c r="H254" s="21">
        <v>2.9</v>
      </c>
      <c r="I254" s="22">
        <v>4.3</v>
      </c>
      <c r="J254" s="35">
        <v>22003.7</v>
      </c>
      <c r="K254" s="21">
        <v>390.2</v>
      </c>
      <c r="L254" s="21">
        <v>278.5</v>
      </c>
      <c r="M254" s="21">
        <v>511.4</v>
      </c>
      <c r="N254" s="21">
        <v>1.8</v>
      </c>
      <c r="O254" s="21">
        <v>1.3</v>
      </c>
      <c r="P254" s="22">
        <v>2.2999999999999998</v>
      </c>
    </row>
    <row r="255" spans="1:16">
      <c r="A255" s="6" t="s">
        <v>698</v>
      </c>
      <c r="B255" s="55" t="s">
        <v>699</v>
      </c>
      <c r="C255" s="44">
        <v>32452.9</v>
      </c>
      <c r="D255" s="21">
        <v>1205.9000000000001</v>
      </c>
      <c r="E255" s="21">
        <v>979.4</v>
      </c>
      <c r="F255" s="21">
        <v>1467.6</v>
      </c>
      <c r="G255" s="21">
        <v>3.7</v>
      </c>
      <c r="H255" s="21">
        <v>3</v>
      </c>
      <c r="I255" s="22">
        <v>4.5</v>
      </c>
      <c r="J255" s="35">
        <v>16009.1</v>
      </c>
      <c r="K255" s="21">
        <v>293.89999999999998</v>
      </c>
      <c r="L255" s="21">
        <v>212.8</v>
      </c>
      <c r="M255" s="21">
        <v>387.2</v>
      </c>
      <c r="N255" s="21">
        <v>1.8</v>
      </c>
      <c r="O255" s="21">
        <v>1.3</v>
      </c>
      <c r="P255" s="22">
        <v>2.4</v>
      </c>
    </row>
    <row r="256" spans="1:16">
      <c r="A256" s="6" t="s">
        <v>320</v>
      </c>
      <c r="B256" s="55" t="s">
        <v>321</v>
      </c>
      <c r="C256" s="44">
        <v>54354.5</v>
      </c>
      <c r="D256" s="21">
        <v>3134</v>
      </c>
      <c r="E256" s="21">
        <v>2637.3</v>
      </c>
      <c r="F256" s="21">
        <v>3670</v>
      </c>
      <c r="G256" s="21">
        <v>5.8</v>
      </c>
      <c r="H256" s="21">
        <v>4.9000000000000004</v>
      </c>
      <c r="I256" s="22">
        <v>6.8</v>
      </c>
      <c r="J256" s="35">
        <v>16549.5</v>
      </c>
      <c r="K256" s="21">
        <v>499</v>
      </c>
      <c r="L256" s="21">
        <v>363.5</v>
      </c>
      <c r="M256" s="21">
        <v>666.3</v>
      </c>
      <c r="N256" s="21">
        <v>3</v>
      </c>
      <c r="O256" s="21">
        <v>2.2000000000000002</v>
      </c>
      <c r="P256" s="22">
        <v>4</v>
      </c>
    </row>
    <row r="257" spans="1:16">
      <c r="A257" s="6" t="s">
        <v>850</v>
      </c>
      <c r="B257" s="55" t="s">
        <v>851</v>
      </c>
      <c r="C257" s="44">
        <v>27227.599999999999</v>
      </c>
      <c r="D257" s="21">
        <v>825.7</v>
      </c>
      <c r="E257" s="21">
        <v>642.1</v>
      </c>
      <c r="F257" s="21">
        <v>1034.3</v>
      </c>
      <c r="G257" s="21">
        <v>3</v>
      </c>
      <c r="H257" s="21">
        <v>2.4</v>
      </c>
      <c r="I257" s="22">
        <v>3.8</v>
      </c>
      <c r="J257" s="35">
        <v>16951.400000000001</v>
      </c>
      <c r="K257" s="21">
        <v>249.1</v>
      </c>
      <c r="L257" s="21">
        <v>176.7</v>
      </c>
      <c r="M257" s="21">
        <v>337.5</v>
      </c>
      <c r="N257" s="21">
        <v>1.5</v>
      </c>
      <c r="O257" s="21">
        <v>1</v>
      </c>
      <c r="P257" s="22">
        <v>2</v>
      </c>
    </row>
    <row r="258" spans="1:16">
      <c r="A258" s="6" t="s">
        <v>588</v>
      </c>
      <c r="B258" s="55" t="s">
        <v>589</v>
      </c>
      <c r="C258" s="44">
        <v>54300.1</v>
      </c>
      <c r="D258" s="21">
        <v>2538.1999999999998</v>
      </c>
      <c r="E258" s="21">
        <v>2129.9</v>
      </c>
      <c r="F258" s="21">
        <v>2975.3</v>
      </c>
      <c r="G258" s="21">
        <v>4.7</v>
      </c>
      <c r="H258" s="21">
        <v>3.9</v>
      </c>
      <c r="I258" s="22">
        <v>5.5</v>
      </c>
      <c r="J258" s="35">
        <v>13520.9</v>
      </c>
      <c r="K258" s="21">
        <v>300.39999999999998</v>
      </c>
      <c r="L258" s="21">
        <v>211.2</v>
      </c>
      <c r="M258" s="21">
        <v>409.8</v>
      </c>
      <c r="N258" s="21">
        <v>2.2000000000000002</v>
      </c>
      <c r="O258" s="21">
        <v>1.6</v>
      </c>
      <c r="P258" s="22">
        <v>3</v>
      </c>
    </row>
    <row r="259" spans="1:16">
      <c r="A259" s="6" t="s">
        <v>720</v>
      </c>
      <c r="B259" s="55" t="s">
        <v>721</v>
      </c>
      <c r="C259" s="44">
        <v>44816.800000000003</v>
      </c>
      <c r="D259" s="21">
        <v>1616.3</v>
      </c>
      <c r="E259" s="21">
        <v>1333.3</v>
      </c>
      <c r="F259" s="21">
        <v>1917</v>
      </c>
      <c r="G259" s="21">
        <v>3.6</v>
      </c>
      <c r="H259" s="21">
        <v>3</v>
      </c>
      <c r="I259" s="22">
        <v>4.3</v>
      </c>
      <c r="J259" s="35">
        <v>18446.2</v>
      </c>
      <c r="K259" s="21">
        <v>325.39999999999998</v>
      </c>
      <c r="L259" s="21">
        <v>236</v>
      </c>
      <c r="M259" s="21">
        <v>425.5</v>
      </c>
      <c r="N259" s="21">
        <v>1.8</v>
      </c>
      <c r="O259" s="21">
        <v>1.3</v>
      </c>
      <c r="P259" s="22">
        <v>2.2999999999999998</v>
      </c>
    </row>
    <row r="260" spans="1:16">
      <c r="A260" s="6" t="s">
        <v>312</v>
      </c>
      <c r="B260" s="55" t="s">
        <v>313</v>
      </c>
      <c r="C260" s="44">
        <v>58444.2</v>
      </c>
      <c r="D260" s="21">
        <v>3375.1</v>
      </c>
      <c r="E260" s="21">
        <v>2819.5</v>
      </c>
      <c r="F260" s="21">
        <v>3960.6</v>
      </c>
      <c r="G260" s="21">
        <v>5.8</v>
      </c>
      <c r="H260" s="21">
        <v>4.8</v>
      </c>
      <c r="I260" s="22">
        <v>6.8</v>
      </c>
      <c r="J260" s="35">
        <v>18133.8</v>
      </c>
      <c r="K260" s="21">
        <v>553.5</v>
      </c>
      <c r="L260" s="21">
        <v>405.8</v>
      </c>
      <c r="M260" s="21">
        <v>736.2</v>
      </c>
      <c r="N260" s="21">
        <v>3.1</v>
      </c>
      <c r="O260" s="21">
        <v>2.2000000000000002</v>
      </c>
      <c r="P260" s="22">
        <v>4.0999999999999996</v>
      </c>
    </row>
    <row r="261" spans="1:16">
      <c r="A261" s="6" t="s">
        <v>374</v>
      </c>
      <c r="B261" s="55" t="s">
        <v>375</v>
      </c>
      <c r="C261" s="44">
        <v>30379.4</v>
      </c>
      <c r="D261" s="21">
        <v>1664.2</v>
      </c>
      <c r="E261" s="21">
        <v>1352</v>
      </c>
      <c r="F261" s="21">
        <v>2035.7</v>
      </c>
      <c r="G261" s="21">
        <v>5.5</v>
      </c>
      <c r="H261" s="21">
        <v>4.5</v>
      </c>
      <c r="I261" s="22">
        <v>6.7</v>
      </c>
      <c r="J261" s="35">
        <v>10241.6</v>
      </c>
      <c r="K261" s="21">
        <v>305.5</v>
      </c>
      <c r="L261" s="21">
        <v>222.4</v>
      </c>
      <c r="M261" s="21">
        <v>413.3</v>
      </c>
      <c r="N261" s="21">
        <v>3</v>
      </c>
      <c r="O261" s="21">
        <v>2.2000000000000002</v>
      </c>
      <c r="P261" s="22">
        <v>4</v>
      </c>
    </row>
    <row r="262" spans="1:16">
      <c r="A262" s="6" t="s">
        <v>804</v>
      </c>
      <c r="B262" s="55" t="s">
        <v>805</v>
      </c>
      <c r="C262" s="44">
        <v>52152.6</v>
      </c>
      <c r="D262" s="21">
        <v>2568.6999999999998</v>
      </c>
      <c r="E262" s="21">
        <v>2058.9</v>
      </c>
      <c r="F262" s="21">
        <v>3137.2</v>
      </c>
      <c r="G262" s="21">
        <v>4.9000000000000004</v>
      </c>
      <c r="H262" s="21">
        <v>3.9</v>
      </c>
      <c r="I262" s="22">
        <v>6</v>
      </c>
      <c r="J262" s="35">
        <v>23886.400000000001</v>
      </c>
      <c r="K262" s="21">
        <v>582.79999999999995</v>
      </c>
      <c r="L262" s="21">
        <v>399.8</v>
      </c>
      <c r="M262" s="21">
        <v>810.7</v>
      </c>
      <c r="N262" s="21">
        <v>2.4</v>
      </c>
      <c r="O262" s="21">
        <v>1.7</v>
      </c>
      <c r="P262" s="22">
        <v>3.4</v>
      </c>
    </row>
    <row r="263" spans="1:16">
      <c r="A263" s="6" t="s">
        <v>744</v>
      </c>
      <c r="B263" s="55" t="s">
        <v>745</v>
      </c>
      <c r="C263" s="44">
        <v>66494.5</v>
      </c>
      <c r="D263" s="21">
        <v>2527.1</v>
      </c>
      <c r="E263" s="21">
        <v>2099.3000000000002</v>
      </c>
      <c r="F263" s="21">
        <v>2984.9</v>
      </c>
      <c r="G263" s="21">
        <v>3.8</v>
      </c>
      <c r="H263" s="21">
        <v>3.2</v>
      </c>
      <c r="I263" s="22">
        <v>4.5</v>
      </c>
      <c r="J263" s="35">
        <v>38061.5</v>
      </c>
      <c r="K263" s="21">
        <v>690.6</v>
      </c>
      <c r="L263" s="21">
        <v>496.1</v>
      </c>
      <c r="M263" s="21">
        <v>899.1</v>
      </c>
      <c r="N263" s="21">
        <v>1.8</v>
      </c>
      <c r="O263" s="21">
        <v>1.3</v>
      </c>
      <c r="P263" s="22">
        <v>2.4</v>
      </c>
    </row>
    <row r="264" spans="1:16">
      <c r="A264" s="6" t="s">
        <v>806</v>
      </c>
      <c r="B264" s="55" t="s">
        <v>807</v>
      </c>
      <c r="C264" s="44">
        <v>34815.1</v>
      </c>
      <c r="D264" s="21">
        <v>1135.8</v>
      </c>
      <c r="E264" s="21">
        <v>913.5</v>
      </c>
      <c r="F264" s="21">
        <v>1381.7</v>
      </c>
      <c r="G264" s="21">
        <v>3.3</v>
      </c>
      <c r="H264" s="21">
        <v>2.6</v>
      </c>
      <c r="I264" s="22">
        <v>4</v>
      </c>
      <c r="J264" s="35">
        <v>22011.9</v>
      </c>
      <c r="K264" s="21">
        <v>351.5</v>
      </c>
      <c r="L264" s="21">
        <v>252.1</v>
      </c>
      <c r="M264" s="21">
        <v>466</v>
      </c>
      <c r="N264" s="21">
        <v>1.6</v>
      </c>
      <c r="O264" s="21">
        <v>1.1000000000000001</v>
      </c>
      <c r="P264" s="22">
        <v>2.1</v>
      </c>
    </row>
    <row r="265" spans="1:16">
      <c r="A265" s="6" t="s">
        <v>870</v>
      </c>
      <c r="B265" s="55" t="s">
        <v>871</v>
      </c>
      <c r="C265" s="44">
        <v>30820.7</v>
      </c>
      <c r="D265" s="21">
        <v>869.9</v>
      </c>
      <c r="E265" s="21">
        <v>664.7</v>
      </c>
      <c r="F265" s="21">
        <v>1104</v>
      </c>
      <c r="G265" s="21">
        <v>2.8</v>
      </c>
      <c r="H265" s="21">
        <v>2.2000000000000002</v>
      </c>
      <c r="I265" s="22">
        <v>3.6</v>
      </c>
      <c r="J265" s="35">
        <v>16074.3</v>
      </c>
      <c r="K265" s="21">
        <v>227.7</v>
      </c>
      <c r="L265" s="21">
        <v>157</v>
      </c>
      <c r="M265" s="21">
        <v>311.5</v>
      </c>
      <c r="N265" s="21">
        <v>1.4</v>
      </c>
      <c r="O265" s="21">
        <v>1</v>
      </c>
      <c r="P265" s="22">
        <v>1.9</v>
      </c>
    </row>
    <row r="266" spans="1:16">
      <c r="A266" s="6" t="s">
        <v>830</v>
      </c>
      <c r="B266" s="55" t="s">
        <v>831</v>
      </c>
      <c r="C266" s="44">
        <v>39512.1</v>
      </c>
      <c r="D266" s="21">
        <v>1136.5999999999999</v>
      </c>
      <c r="E266" s="21">
        <v>861.9</v>
      </c>
      <c r="F266" s="21">
        <v>1437.9</v>
      </c>
      <c r="G266" s="21">
        <v>2.9</v>
      </c>
      <c r="H266" s="21">
        <v>2.2000000000000002</v>
      </c>
      <c r="I266" s="22">
        <v>3.6</v>
      </c>
      <c r="J266" s="35">
        <v>27944.9</v>
      </c>
      <c r="K266" s="21">
        <v>399.9</v>
      </c>
      <c r="L266" s="21">
        <v>274.5</v>
      </c>
      <c r="M266" s="21">
        <v>544.20000000000005</v>
      </c>
      <c r="N266" s="21">
        <v>1.4</v>
      </c>
      <c r="O266" s="21">
        <v>1</v>
      </c>
      <c r="P266" s="22">
        <v>1.9</v>
      </c>
    </row>
    <row r="267" spans="1:16">
      <c r="A267" s="6" t="s">
        <v>364</v>
      </c>
      <c r="B267" s="55" t="s">
        <v>365</v>
      </c>
      <c r="C267" s="44">
        <v>131581.79999999999</v>
      </c>
      <c r="D267" s="21">
        <v>7209</v>
      </c>
      <c r="E267" s="21">
        <v>6051</v>
      </c>
      <c r="F267" s="21">
        <v>8479</v>
      </c>
      <c r="G267" s="21">
        <v>5.5</v>
      </c>
      <c r="H267" s="21">
        <v>4.5999999999999996</v>
      </c>
      <c r="I267" s="22">
        <v>6.4</v>
      </c>
      <c r="J267" s="35">
        <v>33212.199999999997</v>
      </c>
      <c r="K267" s="21">
        <v>950.2</v>
      </c>
      <c r="L267" s="21">
        <v>685.2</v>
      </c>
      <c r="M267" s="21">
        <v>1272.7</v>
      </c>
      <c r="N267" s="21">
        <v>2.9</v>
      </c>
      <c r="O267" s="21">
        <v>2.1</v>
      </c>
      <c r="P267" s="22">
        <v>3.8</v>
      </c>
    </row>
    <row r="268" spans="1:16">
      <c r="A268" s="6" t="s">
        <v>322</v>
      </c>
      <c r="B268" s="55" t="s">
        <v>323</v>
      </c>
      <c r="C268" s="44">
        <v>97516.800000000003</v>
      </c>
      <c r="D268" s="21">
        <v>5911</v>
      </c>
      <c r="E268" s="21">
        <v>4873.2</v>
      </c>
      <c r="F268" s="21">
        <v>7035.9</v>
      </c>
      <c r="G268" s="21">
        <v>6.1</v>
      </c>
      <c r="H268" s="21">
        <v>5</v>
      </c>
      <c r="I268" s="22">
        <v>7.2</v>
      </c>
      <c r="J268" s="35">
        <v>22899.200000000001</v>
      </c>
      <c r="K268" s="21">
        <v>701.8</v>
      </c>
      <c r="L268" s="21">
        <v>490.7</v>
      </c>
      <c r="M268" s="21">
        <v>959.6</v>
      </c>
      <c r="N268" s="21">
        <v>3.1</v>
      </c>
      <c r="O268" s="21">
        <v>2.1</v>
      </c>
      <c r="P268" s="22">
        <v>4.2</v>
      </c>
    </row>
    <row r="269" spans="1:16">
      <c r="A269" s="6" t="s">
        <v>766</v>
      </c>
      <c r="B269" s="55" t="s">
        <v>767</v>
      </c>
      <c r="C269" s="44">
        <v>65036.3</v>
      </c>
      <c r="D269" s="21">
        <v>3143.3</v>
      </c>
      <c r="E269" s="21">
        <v>2543.1999999999998</v>
      </c>
      <c r="F269" s="21">
        <v>3838.9</v>
      </c>
      <c r="G269" s="21">
        <v>4.8</v>
      </c>
      <c r="H269" s="21">
        <v>3.9</v>
      </c>
      <c r="I269" s="22">
        <v>5.9</v>
      </c>
      <c r="J269" s="35">
        <v>31009.7</v>
      </c>
      <c r="K269" s="21">
        <v>773.4</v>
      </c>
      <c r="L269" s="21">
        <v>551</v>
      </c>
      <c r="M269" s="21">
        <v>1070.3</v>
      </c>
      <c r="N269" s="21">
        <v>2.5</v>
      </c>
      <c r="O269" s="21">
        <v>1.8</v>
      </c>
      <c r="P269" s="22">
        <v>3.5</v>
      </c>
    </row>
    <row r="270" spans="1:16">
      <c r="A270" s="6" t="s">
        <v>858</v>
      </c>
      <c r="B270" s="55" t="s">
        <v>859</v>
      </c>
      <c r="C270" s="44">
        <v>52005.8</v>
      </c>
      <c r="D270" s="21">
        <v>1964.1</v>
      </c>
      <c r="E270" s="21">
        <v>1624</v>
      </c>
      <c r="F270" s="21">
        <v>2345.1</v>
      </c>
      <c r="G270" s="21">
        <v>3.8</v>
      </c>
      <c r="H270" s="21">
        <v>3.1</v>
      </c>
      <c r="I270" s="22">
        <v>4.5</v>
      </c>
      <c r="J270" s="35">
        <v>51536.2</v>
      </c>
      <c r="K270" s="21">
        <v>952.6</v>
      </c>
      <c r="L270" s="21">
        <v>687.2</v>
      </c>
      <c r="M270" s="21">
        <v>1278.4000000000001</v>
      </c>
      <c r="N270" s="21">
        <v>1.8</v>
      </c>
      <c r="O270" s="21">
        <v>1.3</v>
      </c>
      <c r="P270" s="22">
        <v>2.5</v>
      </c>
    </row>
    <row r="271" spans="1:16">
      <c r="A271" s="6" t="s">
        <v>646</v>
      </c>
      <c r="B271" s="55" t="s">
        <v>647</v>
      </c>
      <c r="C271" s="44">
        <v>71256.899999999994</v>
      </c>
      <c r="D271" s="21">
        <v>3024.6</v>
      </c>
      <c r="E271" s="21">
        <v>2521.1999999999998</v>
      </c>
      <c r="F271" s="21">
        <v>3601.4</v>
      </c>
      <c r="G271" s="21">
        <v>4.2</v>
      </c>
      <c r="H271" s="21">
        <v>3.5</v>
      </c>
      <c r="I271" s="22">
        <v>5.0999999999999996</v>
      </c>
      <c r="J271" s="35">
        <v>30048.1</v>
      </c>
      <c r="K271" s="21">
        <v>618.1</v>
      </c>
      <c r="L271" s="21">
        <v>444.5</v>
      </c>
      <c r="M271" s="21">
        <v>815.4</v>
      </c>
      <c r="N271" s="21">
        <v>2.1</v>
      </c>
      <c r="O271" s="21">
        <v>1.5</v>
      </c>
      <c r="P271" s="22">
        <v>2.7</v>
      </c>
    </row>
    <row r="272" spans="1:16">
      <c r="A272" s="6" t="s">
        <v>784</v>
      </c>
      <c r="B272" s="55" t="s">
        <v>785</v>
      </c>
      <c r="C272" s="44">
        <v>39926.400000000001</v>
      </c>
      <c r="D272" s="21">
        <v>1308.5</v>
      </c>
      <c r="E272" s="21">
        <v>1043.7</v>
      </c>
      <c r="F272" s="21">
        <v>1594.5</v>
      </c>
      <c r="G272" s="21">
        <v>3.3</v>
      </c>
      <c r="H272" s="21">
        <v>2.6</v>
      </c>
      <c r="I272" s="22">
        <v>4</v>
      </c>
      <c r="J272" s="35">
        <v>27387.599999999999</v>
      </c>
      <c r="K272" s="21">
        <v>436</v>
      </c>
      <c r="L272" s="21">
        <v>310.60000000000002</v>
      </c>
      <c r="M272" s="21">
        <v>578.79999999999995</v>
      </c>
      <c r="N272" s="21">
        <v>1.6</v>
      </c>
      <c r="O272" s="21">
        <v>1.1000000000000001</v>
      </c>
      <c r="P272" s="22">
        <v>2.1</v>
      </c>
    </row>
    <row r="273" spans="1:16">
      <c r="A273" s="6" t="s">
        <v>848</v>
      </c>
      <c r="B273" s="55" t="s">
        <v>849</v>
      </c>
      <c r="C273" s="44">
        <v>26397.599999999999</v>
      </c>
      <c r="D273" s="21">
        <v>956.7</v>
      </c>
      <c r="E273" s="21">
        <v>786.8</v>
      </c>
      <c r="F273" s="21">
        <v>1142.0999999999999</v>
      </c>
      <c r="G273" s="21">
        <v>3.6</v>
      </c>
      <c r="H273" s="21">
        <v>3</v>
      </c>
      <c r="I273" s="22">
        <v>4.3</v>
      </c>
      <c r="J273" s="35">
        <v>12871.4</v>
      </c>
      <c r="K273" s="21">
        <v>231.8</v>
      </c>
      <c r="L273" s="21">
        <v>166.7</v>
      </c>
      <c r="M273" s="21">
        <v>309.3</v>
      </c>
      <c r="N273" s="21">
        <v>1.8</v>
      </c>
      <c r="O273" s="21">
        <v>1.3</v>
      </c>
      <c r="P273" s="22">
        <v>2.4</v>
      </c>
    </row>
    <row r="274" spans="1:16">
      <c r="A274" s="6" t="s">
        <v>814</v>
      </c>
      <c r="B274" s="55" t="s">
        <v>815</v>
      </c>
      <c r="C274" s="44">
        <v>36314.199999999997</v>
      </c>
      <c r="D274" s="21">
        <v>1036.3</v>
      </c>
      <c r="E274" s="21">
        <v>777.1</v>
      </c>
      <c r="F274" s="21">
        <v>1323</v>
      </c>
      <c r="G274" s="21">
        <v>2.9</v>
      </c>
      <c r="H274" s="21">
        <v>2.1</v>
      </c>
      <c r="I274" s="22">
        <v>3.6</v>
      </c>
      <c r="J274" s="35">
        <v>30182.799999999999</v>
      </c>
      <c r="K274" s="21">
        <v>404.3</v>
      </c>
      <c r="L274" s="21">
        <v>276.89999999999998</v>
      </c>
      <c r="M274" s="21">
        <v>558.5</v>
      </c>
      <c r="N274" s="21">
        <v>1.3</v>
      </c>
      <c r="O274" s="21">
        <v>0.9</v>
      </c>
      <c r="P274" s="22">
        <v>1.9</v>
      </c>
    </row>
    <row r="275" spans="1:16">
      <c r="A275" s="6" t="s">
        <v>626</v>
      </c>
      <c r="B275" s="55" t="s">
        <v>627</v>
      </c>
      <c r="C275" s="44">
        <v>62572</v>
      </c>
      <c r="D275" s="21">
        <v>2249.4</v>
      </c>
      <c r="E275" s="21">
        <v>1844.7</v>
      </c>
      <c r="F275" s="21">
        <v>2703.3</v>
      </c>
      <c r="G275" s="21">
        <v>3.6</v>
      </c>
      <c r="H275" s="21">
        <v>2.9</v>
      </c>
      <c r="I275" s="22">
        <v>4.3</v>
      </c>
      <c r="J275" s="35">
        <v>28869</v>
      </c>
      <c r="K275" s="21">
        <v>527.1</v>
      </c>
      <c r="L275" s="21">
        <v>384.3</v>
      </c>
      <c r="M275" s="21">
        <v>694.8</v>
      </c>
      <c r="N275" s="21">
        <v>1.8</v>
      </c>
      <c r="O275" s="21">
        <v>1.3</v>
      </c>
      <c r="P275" s="22">
        <v>2.4</v>
      </c>
    </row>
    <row r="276" spans="1:16">
      <c r="A276" s="6" t="s">
        <v>746</v>
      </c>
      <c r="B276" s="55" t="s">
        <v>747</v>
      </c>
      <c r="C276" s="44">
        <v>32922.6</v>
      </c>
      <c r="D276" s="21">
        <v>1195.5</v>
      </c>
      <c r="E276" s="21">
        <v>981.5</v>
      </c>
      <c r="F276" s="21">
        <v>1424</v>
      </c>
      <c r="G276" s="21">
        <v>3.6</v>
      </c>
      <c r="H276" s="21">
        <v>3</v>
      </c>
      <c r="I276" s="22">
        <v>4.3</v>
      </c>
      <c r="J276" s="35">
        <v>16491.400000000001</v>
      </c>
      <c r="K276" s="21">
        <v>300.39999999999998</v>
      </c>
      <c r="L276" s="21">
        <v>218.5</v>
      </c>
      <c r="M276" s="21">
        <v>395.5</v>
      </c>
      <c r="N276" s="21">
        <v>1.8</v>
      </c>
      <c r="O276" s="21">
        <v>1.3</v>
      </c>
      <c r="P276" s="22">
        <v>2.4</v>
      </c>
    </row>
    <row r="277" spans="1:16">
      <c r="A277" s="6" t="s">
        <v>772</v>
      </c>
      <c r="B277" s="55" t="s">
        <v>773</v>
      </c>
      <c r="C277" s="44">
        <v>51793.9</v>
      </c>
      <c r="D277" s="21">
        <v>1602.5</v>
      </c>
      <c r="E277" s="21">
        <v>1268</v>
      </c>
      <c r="F277" s="21">
        <v>1968.1</v>
      </c>
      <c r="G277" s="21">
        <v>3.1</v>
      </c>
      <c r="H277" s="21">
        <v>2.4</v>
      </c>
      <c r="I277" s="22">
        <v>3.8</v>
      </c>
      <c r="J277" s="35">
        <v>27598.1</v>
      </c>
      <c r="K277" s="21">
        <v>415.1</v>
      </c>
      <c r="L277" s="21">
        <v>292.89999999999998</v>
      </c>
      <c r="M277" s="21">
        <v>552.1</v>
      </c>
      <c r="N277" s="21">
        <v>1.5</v>
      </c>
      <c r="O277" s="21">
        <v>1.1000000000000001</v>
      </c>
      <c r="P277" s="22">
        <v>2</v>
      </c>
    </row>
    <row r="278" spans="1:16">
      <c r="A278" s="6" t="s">
        <v>480</v>
      </c>
      <c r="B278" s="55" t="s">
        <v>481</v>
      </c>
      <c r="C278" s="44">
        <v>22625.200000000001</v>
      </c>
      <c r="D278" s="21">
        <v>1071.9000000000001</v>
      </c>
      <c r="E278" s="21">
        <v>877.1</v>
      </c>
      <c r="F278" s="21">
        <v>1297.8</v>
      </c>
      <c r="G278" s="21">
        <v>4.7</v>
      </c>
      <c r="H278" s="21">
        <v>3.9</v>
      </c>
      <c r="I278" s="22">
        <v>5.7</v>
      </c>
      <c r="J278" s="35">
        <v>11863.8</v>
      </c>
      <c r="K278" s="21">
        <v>299.5</v>
      </c>
      <c r="L278" s="21">
        <v>216.4</v>
      </c>
      <c r="M278" s="21">
        <v>403.6</v>
      </c>
      <c r="N278" s="21">
        <v>2.5</v>
      </c>
      <c r="O278" s="21">
        <v>1.8</v>
      </c>
      <c r="P278" s="22">
        <v>3.4</v>
      </c>
    </row>
    <row r="279" spans="1:16">
      <c r="A279" s="6" t="s">
        <v>482</v>
      </c>
      <c r="B279" s="55" t="s">
        <v>483</v>
      </c>
      <c r="C279" s="44">
        <v>42762.9</v>
      </c>
      <c r="D279" s="21">
        <v>1802.6</v>
      </c>
      <c r="E279" s="21">
        <v>1519.3</v>
      </c>
      <c r="F279" s="21">
        <v>2118.6999999999998</v>
      </c>
      <c r="G279" s="21">
        <v>4.2</v>
      </c>
      <c r="H279" s="21">
        <v>3.6</v>
      </c>
      <c r="I279" s="22">
        <v>5</v>
      </c>
      <c r="J279" s="35">
        <v>16948.099999999999</v>
      </c>
      <c r="K279" s="21">
        <v>370.2</v>
      </c>
      <c r="L279" s="21">
        <v>274.5</v>
      </c>
      <c r="M279" s="21">
        <v>481.2</v>
      </c>
      <c r="N279" s="21">
        <v>2.2000000000000002</v>
      </c>
      <c r="O279" s="21">
        <v>1.6</v>
      </c>
      <c r="P279" s="22">
        <v>2.8</v>
      </c>
    </row>
    <row r="280" spans="1:16">
      <c r="A280" s="6" t="s">
        <v>484</v>
      </c>
      <c r="B280" s="55" t="s">
        <v>485</v>
      </c>
      <c r="C280" s="44">
        <v>38494.300000000003</v>
      </c>
      <c r="D280" s="21">
        <v>1862.9</v>
      </c>
      <c r="E280" s="21">
        <v>1586</v>
      </c>
      <c r="F280" s="21">
        <v>2178</v>
      </c>
      <c r="G280" s="21">
        <v>4.8</v>
      </c>
      <c r="H280" s="21">
        <v>4.0999999999999996</v>
      </c>
      <c r="I280" s="22">
        <v>5.7</v>
      </c>
      <c r="J280" s="35">
        <v>14659.7</v>
      </c>
      <c r="K280" s="21">
        <v>362.6</v>
      </c>
      <c r="L280" s="21">
        <v>265.60000000000002</v>
      </c>
      <c r="M280" s="21">
        <v>476.5</v>
      </c>
      <c r="N280" s="21">
        <v>2.5</v>
      </c>
      <c r="O280" s="21">
        <v>1.8</v>
      </c>
      <c r="P280" s="22">
        <v>3.3</v>
      </c>
    </row>
    <row r="281" spans="1:16">
      <c r="A281" s="6" t="s">
        <v>674</v>
      </c>
      <c r="B281" s="55" t="s">
        <v>675</v>
      </c>
      <c r="C281" s="44">
        <v>135167</v>
      </c>
      <c r="D281" s="21">
        <v>5326.4</v>
      </c>
      <c r="E281" s="21">
        <v>4463.8999999999996</v>
      </c>
      <c r="F281" s="21">
        <v>6241.2</v>
      </c>
      <c r="G281" s="21">
        <v>3.9</v>
      </c>
      <c r="H281" s="21">
        <v>3.3</v>
      </c>
      <c r="I281" s="22">
        <v>4.5999999999999996</v>
      </c>
      <c r="J281" s="35">
        <v>54007</v>
      </c>
      <c r="K281" s="21">
        <v>1082.5</v>
      </c>
      <c r="L281" s="21">
        <v>785.5</v>
      </c>
      <c r="M281" s="21">
        <v>1410.4</v>
      </c>
      <c r="N281" s="21">
        <v>2</v>
      </c>
      <c r="O281" s="21">
        <v>1.5</v>
      </c>
      <c r="P281" s="22">
        <v>2.6</v>
      </c>
    </row>
    <row r="282" spans="1:16">
      <c r="A282" s="6" t="s">
        <v>712</v>
      </c>
      <c r="B282" s="55" t="s">
        <v>713</v>
      </c>
      <c r="C282" s="44">
        <v>37026.6</v>
      </c>
      <c r="D282" s="21">
        <v>1115</v>
      </c>
      <c r="E282" s="21">
        <v>864.6</v>
      </c>
      <c r="F282" s="21">
        <v>1391.1</v>
      </c>
      <c r="G282" s="21">
        <v>3</v>
      </c>
      <c r="H282" s="21">
        <v>2.2999999999999998</v>
      </c>
      <c r="I282" s="22">
        <v>3.8</v>
      </c>
      <c r="J282" s="35">
        <v>21653.4</v>
      </c>
      <c r="K282" s="21">
        <v>334</v>
      </c>
      <c r="L282" s="21">
        <v>234.6</v>
      </c>
      <c r="M282" s="21">
        <v>447.5</v>
      </c>
      <c r="N282" s="21">
        <v>1.5</v>
      </c>
      <c r="O282" s="21">
        <v>1.1000000000000001</v>
      </c>
      <c r="P282" s="22">
        <v>2.1</v>
      </c>
    </row>
    <row r="283" spans="1:16">
      <c r="A283" s="6" t="s">
        <v>536</v>
      </c>
      <c r="B283" s="55" t="s">
        <v>537</v>
      </c>
      <c r="C283" s="44">
        <v>64139</v>
      </c>
      <c r="D283" s="21">
        <v>2776.7</v>
      </c>
      <c r="E283" s="21">
        <v>2331.5</v>
      </c>
      <c r="F283" s="21">
        <v>3279.1</v>
      </c>
      <c r="G283" s="21">
        <v>4.3</v>
      </c>
      <c r="H283" s="21">
        <v>3.6</v>
      </c>
      <c r="I283" s="22">
        <v>5.0999999999999996</v>
      </c>
      <c r="J283" s="35">
        <v>21768</v>
      </c>
      <c r="K283" s="21">
        <v>485.4</v>
      </c>
      <c r="L283" s="21">
        <v>354.6</v>
      </c>
      <c r="M283" s="21">
        <v>643.1</v>
      </c>
      <c r="N283" s="21">
        <v>2.2000000000000002</v>
      </c>
      <c r="O283" s="21">
        <v>1.6</v>
      </c>
      <c r="P283" s="22">
        <v>3</v>
      </c>
    </row>
    <row r="284" spans="1:16">
      <c r="A284" s="6" t="s">
        <v>786</v>
      </c>
      <c r="B284" s="55" t="s">
        <v>787</v>
      </c>
      <c r="C284" s="44">
        <v>39413.9</v>
      </c>
      <c r="D284" s="21">
        <v>1654</v>
      </c>
      <c r="E284" s="21">
        <v>1376.5</v>
      </c>
      <c r="F284" s="21">
        <v>1957.1</v>
      </c>
      <c r="G284" s="21">
        <v>4.2</v>
      </c>
      <c r="H284" s="21">
        <v>3.5</v>
      </c>
      <c r="I284" s="22">
        <v>5</v>
      </c>
      <c r="J284" s="35">
        <v>38200.1</v>
      </c>
      <c r="K284" s="21">
        <v>828.2</v>
      </c>
      <c r="L284" s="21">
        <v>595.70000000000005</v>
      </c>
      <c r="M284" s="21">
        <v>1106.2</v>
      </c>
      <c r="N284" s="21">
        <v>2.2000000000000002</v>
      </c>
      <c r="O284" s="21">
        <v>1.6</v>
      </c>
      <c r="P284" s="22">
        <v>2.9</v>
      </c>
    </row>
    <row r="285" spans="1:16">
      <c r="A285" s="6" t="s">
        <v>520</v>
      </c>
      <c r="B285" s="55" t="s">
        <v>521</v>
      </c>
      <c r="C285" s="44">
        <v>85631.4</v>
      </c>
      <c r="D285" s="21">
        <v>3737.5</v>
      </c>
      <c r="E285" s="21">
        <v>3183.1</v>
      </c>
      <c r="F285" s="21">
        <v>4371.8</v>
      </c>
      <c r="G285" s="21">
        <v>4.4000000000000004</v>
      </c>
      <c r="H285" s="21">
        <v>3.7</v>
      </c>
      <c r="I285" s="22">
        <v>5.0999999999999996</v>
      </c>
      <c r="J285" s="35">
        <v>40484.6</v>
      </c>
      <c r="K285" s="21">
        <v>942.2</v>
      </c>
      <c r="L285" s="21">
        <v>696.3</v>
      </c>
      <c r="M285" s="21">
        <v>1224</v>
      </c>
      <c r="N285" s="21">
        <v>2.2999999999999998</v>
      </c>
      <c r="O285" s="21">
        <v>1.7</v>
      </c>
      <c r="P285" s="22">
        <v>3</v>
      </c>
    </row>
    <row r="286" spans="1:16">
      <c r="A286" s="6" t="s">
        <v>412</v>
      </c>
      <c r="B286" s="55" t="s">
        <v>413</v>
      </c>
      <c r="C286" s="44">
        <v>122904.4</v>
      </c>
      <c r="D286" s="21">
        <v>6474</v>
      </c>
      <c r="E286" s="21">
        <v>5446.6</v>
      </c>
      <c r="F286" s="21">
        <v>7619.7</v>
      </c>
      <c r="G286" s="21">
        <v>5.3</v>
      </c>
      <c r="H286" s="21">
        <v>4.4000000000000004</v>
      </c>
      <c r="I286" s="22">
        <v>6.2</v>
      </c>
      <c r="J286" s="35">
        <v>32852.6</v>
      </c>
      <c r="K286" s="21">
        <v>881.7</v>
      </c>
      <c r="L286" s="21">
        <v>630.20000000000005</v>
      </c>
      <c r="M286" s="21">
        <v>1176.3</v>
      </c>
      <c r="N286" s="21">
        <v>2.7</v>
      </c>
      <c r="O286" s="21">
        <v>1.9</v>
      </c>
      <c r="P286" s="22">
        <v>3.6</v>
      </c>
    </row>
    <row r="287" spans="1:16">
      <c r="A287" s="6" t="s">
        <v>628</v>
      </c>
      <c r="B287" s="55" t="s">
        <v>629</v>
      </c>
      <c r="C287" s="44">
        <v>173523.7</v>
      </c>
      <c r="D287" s="21">
        <v>6557.1</v>
      </c>
      <c r="E287" s="21">
        <v>5441</v>
      </c>
      <c r="F287" s="21">
        <v>7775.2</v>
      </c>
      <c r="G287" s="21">
        <v>3.8</v>
      </c>
      <c r="H287" s="21">
        <v>3.1</v>
      </c>
      <c r="I287" s="22">
        <v>4.5</v>
      </c>
      <c r="J287" s="35">
        <v>87139.3</v>
      </c>
      <c r="K287" s="21">
        <v>1668.5</v>
      </c>
      <c r="L287" s="21">
        <v>1224.7</v>
      </c>
      <c r="M287" s="21">
        <v>2174.8000000000002</v>
      </c>
      <c r="N287" s="21">
        <v>1.9</v>
      </c>
      <c r="O287" s="21">
        <v>1.4</v>
      </c>
      <c r="P287" s="22">
        <v>2.5</v>
      </c>
    </row>
    <row r="288" spans="1:16">
      <c r="A288" s="6" t="s">
        <v>796</v>
      </c>
      <c r="B288" s="55" t="s">
        <v>797</v>
      </c>
      <c r="C288" s="44">
        <v>34396.5</v>
      </c>
      <c r="D288" s="21">
        <v>1018.7</v>
      </c>
      <c r="E288" s="21">
        <v>790.7</v>
      </c>
      <c r="F288" s="21">
        <v>1266.4000000000001</v>
      </c>
      <c r="G288" s="21">
        <v>3</v>
      </c>
      <c r="H288" s="21">
        <v>2.2999999999999998</v>
      </c>
      <c r="I288" s="22">
        <v>3.7</v>
      </c>
      <c r="J288" s="35">
        <v>29212.5</v>
      </c>
      <c r="K288" s="21">
        <v>423</v>
      </c>
      <c r="L288" s="21">
        <v>295.60000000000002</v>
      </c>
      <c r="M288" s="21">
        <v>565.79999999999995</v>
      </c>
      <c r="N288" s="21">
        <v>1.4</v>
      </c>
      <c r="O288" s="21">
        <v>1</v>
      </c>
      <c r="P288" s="22">
        <v>1.9</v>
      </c>
    </row>
    <row r="289" spans="1:16">
      <c r="A289" s="6" t="s">
        <v>860</v>
      </c>
      <c r="B289" s="55" t="s">
        <v>861</v>
      </c>
      <c r="C289" s="44">
        <v>42982.8</v>
      </c>
      <c r="D289" s="21">
        <v>1222.0999999999999</v>
      </c>
      <c r="E289" s="21">
        <v>932.2</v>
      </c>
      <c r="F289" s="21">
        <v>1547.2</v>
      </c>
      <c r="G289" s="21">
        <v>2.8</v>
      </c>
      <c r="H289" s="21">
        <v>2.2000000000000002</v>
      </c>
      <c r="I289" s="22">
        <v>3.6</v>
      </c>
      <c r="J289" s="35">
        <v>30911.200000000001</v>
      </c>
      <c r="K289" s="21">
        <v>406.9</v>
      </c>
      <c r="L289" s="21">
        <v>282.60000000000002</v>
      </c>
      <c r="M289" s="21">
        <v>556.9</v>
      </c>
      <c r="N289" s="21">
        <v>1.3</v>
      </c>
      <c r="O289" s="21">
        <v>0.9</v>
      </c>
      <c r="P289" s="22">
        <v>1.8</v>
      </c>
    </row>
    <row r="290" spans="1:16">
      <c r="A290" s="6" t="s">
        <v>328</v>
      </c>
      <c r="B290" s="55" t="s">
        <v>329</v>
      </c>
      <c r="C290" s="44">
        <v>114325.3</v>
      </c>
      <c r="D290" s="21">
        <v>6410</v>
      </c>
      <c r="E290" s="21">
        <v>5419.8</v>
      </c>
      <c r="F290" s="21">
        <v>7540.9</v>
      </c>
      <c r="G290" s="21">
        <v>5.6</v>
      </c>
      <c r="H290" s="21">
        <v>4.7</v>
      </c>
      <c r="I290" s="22">
        <v>6.6</v>
      </c>
      <c r="J290" s="35">
        <v>46168.7</v>
      </c>
      <c r="K290" s="21">
        <v>1347.8</v>
      </c>
      <c r="L290" s="21">
        <v>979.5</v>
      </c>
      <c r="M290" s="21">
        <v>1791</v>
      </c>
      <c r="N290" s="21">
        <v>2.9</v>
      </c>
      <c r="O290" s="21">
        <v>2.1</v>
      </c>
      <c r="P290" s="22">
        <v>3.9</v>
      </c>
    </row>
    <row r="291" spans="1:16">
      <c r="A291" s="6" t="s">
        <v>862</v>
      </c>
      <c r="B291" s="55" t="s">
        <v>863</v>
      </c>
      <c r="C291" s="44">
        <v>27298.799999999999</v>
      </c>
      <c r="D291" s="21">
        <v>783</v>
      </c>
      <c r="E291" s="21">
        <v>612.1</v>
      </c>
      <c r="F291" s="21">
        <v>975.5</v>
      </c>
      <c r="G291" s="21">
        <v>2.9</v>
      </c>
      <c r="H291" s="21">
        <v>2.2000000000000002</v>
      </c>
      <c r="I291" s="22">
        <v>3.6</v>
      </c>
      <c r="J291" s="35">
        <v>18199.2</v>
      </c>
      <c r="K291" s="21">
        <v>251.9</v>
      </c>
      <c r="L291" s="21">
        <v>177.7</v>
      </c>
      <c r="M291" s="21">
        <v>337.9</v>
      </c>
      <c r="N291" s="21">
        <v>1.4</v>
      </c>
      <c r="O291" s="21">
        <v>1</v>
      </c>
      <c r="P291" s="22">
        <v>1.9</v>
      </c>
    </row>
    <row r="292" spans="1:16">
      <c r="A292" s="6" t="s">
        <v>864</v>
      </c>
      <c r="B292" s="55" t="s">
        <v>865</v>
      </c>
      <c r="C292" s="44">
        <v>46906.7</v>
      </c>
      <c r="D292" s="21">
        <v>1243.3</v>
      </c>
      <c r="E292" s="21">
        <v>874.3</v>
      </c>
      <c r="F292" s="21">
        <v>1672.2</v>
      </c>
      <c r="G292" s="21">
        <v>2.7</v>
      </c>
      <c r="H292" s="21">
        <v>1.9</v>
      </c>
      <c r="I292" s="22">
        <v>3.6</v>
      </c>
      <c r="J292" s="35">
        <v>35817.300000000003</v>
      </c>
      <c r="K292" s="21">
        <v>438.5</v>
      </c>
      <c r="L292" s="21">
        <v>288.8</v>
      </c>
      <c r="M292" s="21">
        <v>625.9</v>
      </c>
      <c r="N292" s="21">
        <v>1.2</v>
      </c>
      <c r="O292" s="21">
        <v>0.8</v>
      </c>
      <c r="P292" s="22">
        <v>1.7</v>
      </c>
    </row>
    <row r="293" spans="1:16">
      <c r="A293" s="6" t="s">
        <v>414</v>
      </c>
      <c r="B293" s="55" t="s">
        <v>415</v>
      </c>
      <c r="C293" s="44">
        <v>87856.9</v>
      </c>
      <c r="D293" s="21">
        <v>5164.8</v>
      </c>
      <c r="E293" s="21">
        <v>4236.6000000000004</v>
      </c>
      <c r="F293" s="21">
        <v>6191.2</v>
      </c>
      <c r="G293" s="21">
        <v>5.9</v>
      </c>
      <c r="H293" s="21">
        <v>4.8</v>
      </c>
      <c r="I293" s="22">
        <v>7</v>
      </c>
      <c r="J293" s="35">
        <v>23302.1</v>
      </c>
      <c r="K293" s="21">
        <v>698.3</v>
      </c>
      <c r="L293" s="21">
        <v>488</v>
      </c>
      <c r="M293" s="21">
        <v>953.1</v>
      </c>
      <c r="N293" s="21">
        <v>3</v>
      </c>
      <c r="O293" s="21">
        <v>2.1</v>
      </c>
      <c r="P293" s="22">
        <v>4.0999999999999996</v>
      </c>
    </row>
    <row r="294" spans="1:16">
      <c r="A294" s="6" t="s">
        <v>590</v>
      </c>
      <c r="B294" s="55" t="s">
        <v>591</v>
      </c>
      <c r="C294" s="44">
        <v>32298.2</v>
      </c>
      <c r="D294" s="21">
        <v>1376.5</v>
      </c>
      <c r="E294" s="21">
        <v>1169</v>
      </c>
      <c r="F294" s="21">
        <v>1603.7</v>
      </c>
      <c r="G294" s="21">
        <v>4.3</v>
      </c>
      <c r="H294" s="21">
        <v>3.6</v>
      </c>
      <c r="I294" s="22">
        <v>5</v>
      </c>
      <c r="J294" s="35">
        <v>13860.8</v>
      </c>
      <c r="K294" s="21">
        <v>300.2</v>
      </c>
      <c r="L294" s="21">
        <v>219.5</v>
      </c>
      <c r="M294" s="21">
        <v>392.6</v>
      </c>
      <c r="N294" s="21">
        <v>2.2000000000000002</v>
      </c>
      <c r="O294" s="21">
        <v>1.6</v>
      </c>
      <c r="P294" s="22">
        <v>2.8</v>
      </c>
    </row>
    <row r="295" spans="1:16">
      <c r="A295" s="6" t="s">
        <v>486</v>
      </c>
      <c r="B295" s="55" t="s">
        <v>487</v>
      </c>
      <c r="C295" s="44">
        <v>40590.800000000003</v>
      </c>
      <c r="D295" s="21">
        <v>1759.3</v>
      </c>
      <c r="E295" s="21">
        <v>1493.3</v>
      </c>
      <c r="F295" s="21">
        <v>2055.1999999999998</v>
      </c>
      <c r="G295" s="21">
        <v>4.3</v>
      </c>
      <c r="H295" s="21">
        <v>3.7</v>
      </c>
      <c r="I295" s="22">
        <v>5.0999999999999996</v>
      </c>
      <c r="J295" s="35">
        <v>16405.2</v>
      </c>
      <c r="K295" s="21">
        <v>359.7</v>
      </c>
      <c r="L295" s="21">
        <v>262.8</v>
      </c>
      <c r="M295" s="21">
        <v>473.6</v>
      </c>
      <c r="N295" s="21">
        <v>2.2000000000000002</v>
      </c>
      <c r="O295" s="21">
        <v>1.6</v>
      </c>
      <c r="P295" s="22">
        <v>2.9</v>
      </c>
    </row>
    <row r="296" spans="1:16">
      <c r="A296" s="6" t="s">
        <v>538</v>
      </c>
      <c r="B296" s="55" t="s">
        <v>539</v>
      </c>
      <c r="C296" s="44">
        <v>50207.8</v>
      </c>
      <c r="D296" s="21">
        <v>2176.8000000000002</v>
      </c>
      <c r="E296" s="21">
        <v>1835.1</v>
      </c>
      <c r="F296" s="21">
        <v>2562.6</v>
      </c>
      <c r="G296" s="21">
        <v>4.3</v>
      </c>
      <c r="H296" s="21">
        <v>3.7</v>
      </c>
      <c r="I296" s="22">
        <v>5.0999999999999996</v>
      </c>
      <c r="J296" s="35">
        <v>23265.200000000001</v>
      </c>
      <c r="K296" s="21">
        <v>511</v>
      </c>
      <c r="L296" s="21">
        <v>375.9</v>
      </c>
      <c r="M296" s="21">
        <v>670.3</v>
      </c>
      <c r="N296" s="21">
        <v>2.2000000000000002</v>
      </c>
      <c r="O296" s="21">
        <v>1.6</v>
      </c>
      <c r="P296" s="22">
        <v>2.9</v>
      </c>
    </row>
    <row r="297" spans="1:16">
      <c r="A297" s="6" t="s">
        <v>430</v>
      </c>
      <c r="B297" s="55" t="s">
        <v>431</v>
      </c>
      <c r="C297" s="44">
        <v>49406.7</v>
      </c>
      <c r="D297" s="21">
        <v>2292.8000000000002</v>
      </c>
      <c r="E297" s="21">
        <v>1954.7</v>
      </c>
      <c r="F297" s="21">
        <v>2668.3</v>
      </c>
      <c r="G297" s="21">
        <v>4.5999999999999996</v>
      </c>
      <c r="H297" s="21">
        <v>4</v>
      </c>
      <c r="I297" s="22">
        <v>5.4</v>
      </c>
      <c r="J297" s="35">
        <v>16486.3</v>
      </c>
      <c r="K297" s="21">
        <v>387.6</v>
      </c>
      <c r="L297" s="21">
        <v>283.89999999999998</v>
      </c>
      <c r="M297" s="21">
        <v>503</v>
      </c>
      <c r="N297" s="21">
        <v>2.4</v>
      </c>
      <c r="O297" s="21">
        <v>1.7</v>
      </c>
      <c r="P297" s="22">
        <v>3.1</v>
      </c>
    </row>
    <row r="298" spans="1:16">
      <c r="A298" s="6" t="s">
        <v>488</v>
      </c>
      <c r="B298" s="55" t="s">
        <v>489</v>
      </c>
      <c r="C298" s="44">
        <v>41548.300000000003</v>
      </c>
      <c r="D298" s="21">
        <v>2153.1</v>
      </c>
      <c r="E298" s="21">
        <v>1804.3</v>
      </c>
      <c r="F298" s="21">
        <v>2548.8000000000002</v>
      </c>
      <c r="G298" s="21">
        <v>5.2</v>
      </c>
      <c r="H298" s="21">
        <v>4.3</v>
      </c>
      <c r="I298" s="22">
        <v>6.1</v>
      </c>
      <c r="J298" s="35">
        <v>12771.7</v>
      </c>
      <c r="K298" s="21">
        <v>346.4</v>
      </c>
      <c r="L298" s="21">
        <v>253.1</v>
      </c>
      <c r="M298" s="21">
        <v>459</v>
      </c>
      <c r="N298" s="21">
        <v>2.7</v>
      </c>
      <c r="O298" s="21">
        <v>2</v>
      </c>
      <c r="P298" s="22">
        <v>3.6</v>
      </c>
    </row>
    <row r="299" spans="1:16" ht="15.95" thickBot="1">
      <c r="A299" s="11" t="s">
        <v>748</v>
      </c>
      <c r="B299" s="68" t="s">
        <v>749</v>
      </c>
      <c r="C299" s="45">
        <v>57198.6</v>
      </c>
      <c r="D299" s="23">
        <v>1881.6</v>
      </c>
      <c r="E299" s="23">
        <v>1501.3</v>
      </c>
      <c r="F299" s="23">
        <v>2312.4</v>
      </c>
      <c r="G299" s="23">
        <v>3.3</v>
      </c>
      <c r="H299" s="23">
        <v>2.6</v>
      </c>
      <c r="I299" s="24">
        <v>4</v>
      </c>
      <c r="J299" s="36">
        <v>31446.400000000001</v>
      </c>
      <c r="K299" s="23">
        <v>513.20000000000005</v>
      </c>
      <c r="L299" s="23">
        <v>368.1</v>
      </c>
      <c r="M299" s="23">
        <v>677.9</v>
      </c>
      <c r="N299" s="23">
        <v>1.6</v>
      </c>
      <c r="O299" s="23">
        <v>1.2</v>
      </c>
      <c r="P299" s="24">
        <v>2.2000000000000002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14B596-EBE0-46DB-87F4-6BCFE9CD3E92}">
  <dimension ref="A1:AK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37" width="14.140625" style="20" customWidth="1"/>
    <col min="38" max="16384" width="8.7109375" style="2"/>
  </cols>
  <sheetData>
    <row r="1" spans="1:37">
      <c r="A1" s="102" t="s">
        <v>280</v>
      </c>
      <c r="B1" s="104" t="s">
        <v>281</v>
      </c>
      <c r="C1" s="101" t="s">
        <v>270</v>
      </c>
      <c r="D1" s="99"/>
      <c r="E1" s="99"/>
      <c r="F1" s="99"/>
      <c r="G1" s="99"/>
      <c r="H1" s="99"/>
      <c r="I1" s="100"/>
      <c r="J1" s="101" t="s">
        <v>271</v>
      </c>
      <c r="K1" s="99"/>
      <c r="L1" s="99"/>
      <c r="M1" s="99"/>
      <c r="N1" s="99"/>
      <c r="O1" s="99"/>
      <c r="P1" s="100"/>
      <c r="Q1" s="101" t="s">
        <v>272</v>
      </c>
      <c r="R1" s="99"/>
      <c r="S1" s="99"/>
      <c r="T1" s="99"/>
      <c r="U1" s="99"/>
      <c r="V1" s="99"/>
      <c r="W1" s="100"/>
      <c r="X1" s="101" t="s">
        <v>273</v>
      </c>
      <c r="Y1" s="99"/>
      <c r="Z1" s="99"/>
      <c r="AA1" s="99"/>
      <c r="AB1" s="99"/>
      <c r="AC1" s="99"/>
      <c r="AD1" s="100"/>
      <c r="AE1" s="98" t="s">
        <v>274</v>
      </c>
      <c r="AF1" s="99"/>
      <c r="AG1" s="99"/>
      <c r="AH1" s="99"/>
      <c r="AI1" s="99"/>
      <c r="AJ1" s="99"/>
      <c r="AK1" s="100"/>
    </row>
    <row r="2" spans="1:37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41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  <c r="X2" s="41" t="s">
        <v>180</v>
      </c>
      <c r="Y2" s="25" t="s">
        <v>182</v>
      </c>
      <c r="Z2" s="25" t="s">
        <v>184</v>
      </c>
      <c r="AA2" s="25" t="s">
        <v>186</v>
      </c>
      <c r="AB2" s="25" t="s">
        <v>188</v>
      </c>
      <c r="AC2" s="25" t="s">
        <v>190</v>
      </c>
      <c r="AD2" s="26" t="s">
        <v>192</v>
      </c>
      <c r="AE2" s="32" t="s">
        <v>180</v>
      </c>
      <c r="AF2" s="25" t="s">
        <v>182</v>
      </c>
      <c r="AG2" s="25" t="s">
        <v>184</v>
      </c>
      <c r="AH2" s="25" t="s">
        <v>186</v>
      </c>
      <c r="AI2" s="25" t="s">
        <v>188</v>
      </c>
      <c r="AJ2" s="25" t="s">
        <v>190</v>
      </c>
      <c r="AK2" s="26" t="s">
        <v>192</v>
      </c>
    </row>
    <row r="3" spans="1:37" ht="15.95" thickBot="1">
      <c r="A3" s="29" t="s">
        <v>220</v>
      </c>
      <c r="B3" s="52" t="s">
        <v>220</v>
      </c>
      <c r="C3" s="42">
        <v>5730740.7999999998</v>
      </c>
      <c r="D3" s="30">
        <v>113553.1</v>
      </c>
      <c r="E3" s="30">
        <v>72859.3</v>
      </c>
      <c r="F3" s="30">
        <v>161292.29999999999</v>
      </c>
      <c r="G3" s="30">
        <v>2</v>
      </c>
      <c r="H3" s="30">
        <v>1.3</v>
      </c>
      <c r="I3" s="31">
        <v>2.8</v>
      </c>
      <c r="J3" s="42">
        <v>5586887.2000000002</v>
      </c>
      <c r="K3" s="30">
        <v>171080.7</v>
      </c>
      <c r="L3" s="30">
        <v>123208.1</v>
      </c>
      <c r="M3" s="30">
        <v>221211.5</v>
      </c>
      <c r="N3" s="30">
        <v>3.1</v>
      </c>
      <c r="O3" s="30">
        <v>2.2000000000000002</v>
      </c>
      <c r="P3" s="31">
        <v>4</v>
      </c>
      <c r="Q3" s="42">
        <v>5318697.5999999996</v>
      </c>
      <c r="R3" s="30">
        <v>198117.4</v>
      </c>
      <c r="S3" s="30">
        <v>144419.5</v>
      </c>
      <c r="T3" s="30">
        <v>257793.1</v>
      </c>
      <c r="U3" s="30">
        <v>3.7</v>
      </c>
      <c r="V3" s="30">
        <v>2.7</v>
      </c>
      <c r="W3" s="31">
        <v>4.8</v>
      </c>
      <c r="X3" s="42">
        <v>4766095.7</v>
      </c>
      <c r="Y3" s="30">
        <v>246447.5</v>
      </c>
      <c r="Z3" s="30">
        <v>182536.3</v>
      </c>
      <c r="AA3" s="30">
        <v>326262.7</v>
      </c>
      <c r="AB3" s="30">
        <v>5.2</v>
      </c>
      <c r="AC3" s="30">
        <v>3.8</v>
      </c>
      <c r="AD3" s="31">
        <v>6.8</v>
      </c>
      <c r="AE3" s="33">
        <v>4211354.5999999996</v>
      </c>
      <c r="AF3" s="30">
        <v>275132.5</v>
      </c>
      <c r="AG3" s="30">
        <v>203320</v>
      </c>
      <c r="AH3" s="30">
        <v>355499.1</v>
      </c>
      <c r="AI3" s="30">
        <v>6.5</v>
      </c>
      <c r="AJ3" s="30">
        <v>4.8</v>
      </c>
      <c r="AK3" s="31">
        <v>8.4</v>
      </c>
    </row>
    <row r="4" spans="1:37">
      <c r="A4" s="7" t="s">
        <v>454</v>
      </c>
      <c r="B4" s="69" t="s">
        <v>455</v>
      </c>
      <c r="C4" s="43">
        <v>5617.6</v>
      </c>
      <c r="D4" s="27">
        <v>117.9</v>
      </c>
      <c r="E4" s="27">
        <v>75.599999999999994</v>
      </c>
      <c r="F4" s="27">
        <v>168.6</v>
      </c>
      <c r="G4" s="27">
        <v>2.1</v>
      </c>
      <c r="H4" s="27">
        <v>1.3</v>
      </c>
      <c r="I4" s="28">
        <v>3</v>
      </c>
      <c r="J4" s="43">
        <v>8560.7999999999993</v>
      </c>
      <c r="K4" s="27">
        <v>271.89999999999998</v>
      </c>
      <c r="L4" s="27">
        <v>195</v>
      </c>
      <c r="M4" s="27">
        <v>351.9</v>
      </c>
      <c r="N4" s="27">
        <v>3.2</v>
      </c>
      <c r="O4" s="27">
        <v>2.2999999999999998</v>
      </c>
      <c r="P4" s="28">
        <v>4.0999999999999996</v>
      </c>
      <c r="Q4" s="43">
        <v>9771.2999999999993</v>
      </c>
      <c r="R4" s="27">
        <v>375.9</v>
      </c>
      <c r="S4" s="27">
        <v>270</v>
      </c>
      <c r="T4" s="27">
        <v>489.4</v>
      </c>
      <c r="U4" s="27">
        <v>3.8</v>
      </c>
      <c r="V4" s="27">
        <v>2.8</v>
      </c>
      <c r="W4" s="28">
        <v>5</v>
      </c>
      <c r="X4" s="43">
        <v>8702.2999999999993</v>
      </c>
      <c r="Y4" s="27">
        <v>466.3</v>
      </c>
      <c r="Z4" s="27">
        <v>346.2</v>
      </c>
      <c r="AA4" s="27">
        <v>605.9</v>
      </c>
      <c r="AB4" s="27">
        <v>5.4</v>
      </c>
      <c r="AC4" s="27">
        <v>4</v>
      </c>
      <c r="AD4" s="28">
        <v>7</v>
      </c>
      <c r="AE4" s="34">
        <v>675.9</v>
      </c>
      <c r="AF4" s="27">
        <v>44.9</v>
      </c>
      <c r="AG4" s="27">
        <v>33</v>
      </c>
      <c r="AH4" s="27">
        <v>58.3</v>
      </c>
      <c r="AI4" s="27">
        <v>6.6</v>
      </c>
      <c r="AJ4" s="27">
        <v>4.9000000000000004</v>
      </c>
      <c r="AK4" s="28">
        <v>8.6</v>
      </c>
    </row>
    <row r="5" spans="1:37">
      <c r="A5" s="6" t="s">
        <v>612</v>
      </c>
      <c r="B5" s="55" t="s">
        <v>613</v>
      </c>
      <c r="C5" s="44">
        <v>15352</v>
      </c>
      <c r="D5" s="21">
        <v>317.8</v>
      </c>
      <c r="E5" s="21">
        <v>202.8</v>
      </c>
      <c r="F5" s="21">
        <v>452.2</v>
      </c>
      <c r="G5" s="21">
        <v>2.1</v>
      </c>
      <c r="H5" s="21">
        <v>1.3</v>
      </c>
      <c r="I5" s="22">
        <v>2.9</v>
      </c>
      <c r="J5" s="44">
        <v>16938.900000000001</v>
      </c>
      <c r="K5" s="21">
        <v>531.4</v>
      </c>
      <c r="L5" s="21">
        <v>383.2</v>
      </c>
      <c r="M5" s="21">
        <v>688.3</v>
      </c>
      <c r="N5" s="21">
        <v>3.1</v>
      </c>
      <c r="O5" s="21">
        <v>2.2999999999999998</v>
      </c>
      <c r="P5" s="22">
        <v>4.0999999999999996</v>
      </c>
      <c r="Q5" s="44">
        <v>18741.099999999999</v>
      </c>
      <c r="R5" s="21">
        <v>712.1</v>
      </c>
      <c r="S5" s="21">
        <v>519.6</v>
      </c>
      <c r="T5" s="21">
        <v>927.6</v>
      </c>
      <c r="U5" s="21">
        <v>3.8</v>
      </c>
      <c r="V5" s="21">
        <v>2.8</v>
      </c>
      <c r="W5" s="22">
        <v>4.9000000000000004</v>
      </c>
      <c r="X5" s="44">
        <v>10150.5</v>
      </c>
      <c r="Y5" s="21">
        <v>538.1</v>
      </c>
      <c r="Z5" s="21">
        <v>397</v>
      </c>
      <c r="AA5" s="21">
        <v>713.3</v>
      </c>
      <c r="AB5" s="21">
        <v>5.3</v>
      </c>
      <c r="AC5" s="21">
        <v>3.9</v>
      </c>
      <c r="AD5" s="22">
        <v>7</v>
      </c>
      <c r="AE5" s="35">
        <v>5404.5</v>
      </c>
      <c r="AF5" s="21">
        <v>355.3</v>
      </c>
      <c r="AG5" s="21">
        <v>260.60000000000002</v>
      </c>
      <c r="AH5" s="21">
        <v>459.8</v>
      </c>
      <c r="AI5" s="21">
        <v>6.6</v>
      </c>
      <c r="AJ5" s="21">
        <v>4.8</v>
      </c>
      <c r="AK5" s="22">
        <v>8.5</v>
      </c>
    </row>
    <row r="6" spans="1:37">
      <c r="A6" s="6" t="s">
        <v>348</v>
      </c>
      <c r="B6" s="55" t="s">
        <v>349</v>
      </c>
      <c r="C6" s="44">
        <v>14160.5</v>
      </c>
      <c r="D6" s="21">
        <v>324.60000000000002</v>
      </c>
      <c r="E6" s="21">
        <v>207.6</v>
      </c>
      <c r="F6" s="21">
        <v>460.2</v>
      </c>
      <c r="G6" s="21">
        <v>2.2999999999999998</v>
      </c>
      <c r="H6" s="21">
        <v>1.5</v>
      </c>
      <c r="I6" s="22">
        <v>3.3</v>
      </c>
      <c r="J6" s="44">
        <v>28364.400000000001</v>
      </c>
      <c r="K6" s="21">
        <v>984.1</v>
      </c>
      <c r="L6" s="21">
        <v>717.9</v>
      </c>
      <c r="M6" s="21">
        <v>1268.5</v>
      </c>
      <c r="N6" s="21">
        <v>3.5</v>
      </c>
      <c r="O6" s="21">
        <v>2.5</v>
      </c>
      <c r="P6" s="22">
        <v>4.5</v>
      </c>
      <c r="Q6" s="44">
        <v>28167.7</v>
      </c>
      <c r="R6" s="21">
        <v>1183.4000000000001</v>
      </c>
      <c r="S6" s="21">
        <v>856.4</v>
      </c>
      <c r="T6" s="21">
        <v>1531.1</v>
      </c>
      <c r="U6" s="21">
        <v>4.2</v>
      </c>
      <c r="V6" s="21">
        <v>3</v>
      </c>
      <c r="W6" s="22">
        <v>5.4</v>
      </c>
      <c r="X6" s="44">
        <v>14409.1</v>
      </c>
      <c r="Y6" s="21">
        <v>843</v>
      </c>
      <c r="Z6" s="21">
        <v>628.20000000000005</v>
      </c>
      <c r="AA6" s="21">
        <v>1105.9000000000001</v>
      </c>
      <c r="AB6" s="21">
        <v>5.9</v>
      </c>
      <c r="AC6" s="21">
        <v>4.4000000000000004</v>
      </c>
      <c r="AD6" s="22">
        <v>7.7</v>
      </c>
      <c r="AE6" s="35">
        <v>8385.2000000000007</v>
      </c>
      <c r="AF6" s="21">
        <v>607.70000000000005</v>
      </c>
      <c r="AG6" s="21">
        <v>445.8</v>
      </c>
      <c r="AH6" s="21">
        <v>783.6</v>
      </c>
      <c r="AI6" s="21">
        <v>7.2</v>
      </c>
      <c r="AJ6" s="21">
        <v>5.3</v>
      </c>
      <c r="AK6" s="22">
        <v>9.3000000000000007</v>
      </c>
    </row>
    <row r="7" spans="1:37">
      <c r="A7" s="6" t="s">
        <v>356</v>
      </c>
      <c r="B7" s="55" t="s">
        <v>357</v>
      </c>
      <c r="C7" s="44">
        <v>4371.6000000000004</v>
      </c>
      <c r="D7" s="21">
        <v>101.4</v>
      </c>
      <c r="E7" s="21">
        <v>65.2</v>
      </c>
      <c r="F7" s="21">
        <v>145</v>
      </c>
      <c r="G7" s="21">
        <v>2.2999999999999998</v>
      </c>
      <c r="H7" s="21">
        <v>1.5</v>
      </c>
      <c r="I7" s="22">
        <v>3.3</v>
      </c>
      <c r="J7" s="44">
        <v>7078</v>
      </c>
      <c r="K7" s="21">
        <v>248.4</v>
      </c>
      <c r="L7" s="21">
        <v>178.4</v>
      </c>
      <c r="M7" s="21">
        <v>323.2</v>
      </c>
      <c r="N7" s="21">
        <v>3.5</v>
      </c>
      <c r="O7" s="21">
        <v>2.5</v>
      </c>
      <c r="P7" s="22">
        <v>4.5999999999999996</v>
      </c>
      <c r="Q7" s="44">
        <v>17003</v>
      </c>
      <c r="R7" s="21">
        <v>722.2</v>
      </c>
      <c r="S7" s="21">
        <v>522.79999999999995</v>
      </c>
      <c r="T7" s="21">
        <v>941.6</v>
      </c>
      <c r="U7" s="21">
        <v>4.2</v>
      </c>
      <c r="V7" s="21">
        <v>3.1</v>
      </c>
      <c r="W7" s="22">
        <v>5.5</v>
      </c>
      <c r="X7" s="44">
        <v>17267.7</v>
      </c>
      <c r="Y7" s="21">
        <v>1021.1</v>
      </c>
      <c r="Z7" s="21">
        <v>752.4</v>
      </c>
      <c r="AA7" s="21">
        <v>1334.5</v>
      </c>
      <c r="AB7" s="21">
        <v>5.9</v>
      </c>
      <c r="AC7" s="21">
        <v>4.4000000000000004</v>
      </c>
      <c r="AD7" s="22">
        <v>7.7</v>
      </c>
      <c r="AE7" s="35">
        <v>14460.7</v>
      </c>
      <c r="AF7" s="21">
        <v>1058.4000000000001</v>
      </c>
      <c r="AG7" s="21">
        <v>787.7</v>
      </c>
      <c r="AH7" s="21">
        <v>1356.9</v>
      </c>
      <c r="AI7" s="21">
        <v>7.3</v>
      </c>
      <c r="AJ7" s="21">
        <v>5.4</v>
      </c>
      <c r="AK7" s="22">
        <v>9.4</v>
      </c>
    </row>
    <row r="8" spans="1:37">
      <c r="A8" s="6" t="s">
        <v>592</v>
      </c>
      <c r="B8" s="55" t="s">
        <v>593</v>
      </c>
      <c r="C8" s="44">
        <v>9031.4</v>
      </c>
      <c r="D8" s="21">
        <v>181.5</v>
      </c>
      <c r="E8" s="21">
        <v>115.8</v>
      </c>
      <c r="F8" s="21">
        <v>258.60000000000002</v>
      </c>
      <c r="G8" s="21">
        <v>2</v>
      </c>
      <c r="H8" s="21">
        <v>1.3</v>
      </c>
      <c r="I8" s="22">
        <v>2.9</v>
      </c>
      <c r="J8" s="44">
        <v>16408.7</v>
      </c>
      <c r="K8" s="21">
        <v>500.1</v>
      </c>
      <c r="L8" s="21">
        <v>359.9</v>
      </c>
      <c r="M8" s="21">
        <v>646.5</v>
      </c>
      <c r="N8" s="21">
        <v>3</v>
      </c>
      <c r="O8" s="21">
        <v>2.2000000000000002</v>
      </c>
      <c r="P8" s="22">
        <v>3.9</v>
      </c>
      <c r="Q8" s="44">
        <v>22167.3</v>
      </c>
      <c r="R8" s="21">
        <v>818.6</v>
      </c>
      <c r="S8" s="21">
        <v>597.20000000000005</v>
      </c>
      <c r="T8" s="21">
        <v>1064</v>
      </c>
      <c r="U8" s="21">
        <v>3.7</v>
      </c>
      <c r="V8" s="21">
        <v>2.7</v>
      </c>
      <c r="W8" s="22">
        <v>4.8</v>
      </c>
      <c r="X8" s="44">
        <v>10460.9</v>
      </c>
      <c r="Y8" s="21">
        <v>539.29999999999995</v>
      </c>
      <c r="Z8" s="21">
        <v>398</v>
      </c>
      <c r="AA8" s="21">
        <v>717.1</v>
      </c>
      <c r="AB8" s="21">
        <v>5.2</v>
      </c>
      <c r="AC8" s="21">
        <v>3.8</v>
      </c>
      <c r="AD8" s="22">
        <v>6.9</v>
      </c>
      <c r="AE8" s="35">
        <v>6470.7</v>
      </c>
      <c r="AF8" s="21">
        <v>414</v>
      </c>
      <c r="AG8" s="21">
        <v>302.39999999999998</v>
      </c>
      <c r="AH8" s="21">
        <v>538</v>
      </c>
      <c r="AI8" s="21">
        <v>6.4</v>
      </c>
      <c r="AJ8" s="21">
        <v>4.7</v>
      </c>
      <c r="AK8" s="22">
        <v>8.3000000000000007</v>
      </c>
    </row>
    <row r="9" spans="1:37">
      <c r="A9" s="6" t="s">
        <v>490</v>
      </c>
      <c r="B9" s="55" t="s">
        <v>491</v>
      </c>
      <c r="C9" s="44">
        <v>10292.299999999999</v>
      </c>
      <c r="D9" s="21">
        <v>224.8</v>
      </c>
      <c r="E9" s="21">
        <v>145.30000000000001</v>
      </c>
      <c r="F9" s="21">
        <v>320.39999999999998</v>
      </c>
      <c r="G9" s="21">
        <v>2.2000000000000002</v>
      </c>
      <c r="H9" s="21">
        <v>1.4</v>
      </c>
      <c r="I9" s="22">
        <v>3.1</v>
      </c>
      <c r="J9" s="44">
        <v>19449</v>
      </c>
      <c r="K9" s="21">
        <v>643.1</v>
      </c>
      <c r="L9" s="21">
        <v>463.6</v>
      </c>
      <c r="M9" s="21">
        <v>830.5</v>
      </c>
      <c r="N9" s="21">
        <v>3.3</v>
      </c>
      <c r="O9" s="21">
        <v>2.4</v>
      </c>
      <c r="P9" s="22">
        <v>4.3</v>
      </c>
      <c r="Q9" s="44">
        <v>15827.2</v>
      </c>
      <c r="R9" s="21">
        <v>633.6</v>
      </c>
      <c r="S9" s="21">
        <v>458.9</v>
      </c>
      <c r="T9" s="21">
        <v>825.3</v>
      </c>
      <c r="U9" s="21">
        <v>4</v>
      </c>
      <c r="V9" s="21">
        <v>2.9</v>
      </c>
      <c r="W9" s="22">
        <v>5.2</v>
      </c>
      <c r="X9" s="44">
        <v>7368.5</v>
      </c>
      <c r="Y9" s="21">
        <v>410.8</v>
      </c>
      <c r="Z9" s="21">
        <v>305.60000000000002</v>
      </c>
      <c r="AA9" s="21">
        <v>534.5</v>
      </c>
      <c r="AB9" s="21">
        <v>5.6</v>
      </c>
      <c r="AC9" s="21">
        <v>4.0999999999999996</v>
      </c>
      <c r="AD9" s="22">
        <v>7.3</v>
      </c>
      <c r="AE9" s="35">
        <v>0</v>
      </c>
      <c r="AF9" s="21" t="s">
        <v>874</v>
      </c>
      <c r="AG9" s="21" t="s">
        <v>874</v>
      </c>
      <c r="AH9" s="21" t="s">
        <v>874</v>
      </c>
      <c r="AI9" s="21" t="s">
        <v>874</v>
      </c>
      <c r="AJ9" s="21" t="s">
        <v>874</v>
      </c>
      <c r="AK9" s="22" t="s">
        <v>874</v>
      </c>
    </row>
    <row r="10" spans="1:37">
      <c r="A10" s="6" t="s">
        <v>550</v>
      </c>
      <c r="B10" s="55" t="s">
        <v>551</v>
      </c>
      <c r="C10" s="44">
        <v>0</v>
      </c>
      <c r="D10" s="21" t="s">
        <v>874</v>
      </c>
      <c r="E10" s="21" t="s">
        <v>874</v>
      </c>
      <c r="F10" s="21" t="s">
        <v>874</v>
      </c>
      <c r="G10" s="21" t="s">
        <v>874</v>
      </c>
      <c r="H10" s="21" t="s">
        <v>874</v>
      </c>
      <c r="I10" s="22" t="s">
        <v>874</v>
      </c>
      <c r="J10" s="44">
        <v>0</v>
      </c>
      <c r="K10" s="21" t="s">
        <v>874</v>
      </c>
      <c r="L10" s="21" t="s">
        <v>874</v>
      </c>
      <c r="M10" s="21" t="s">
        <v>874</v>
      </c>
      <c r="N10" s="21" t="s">
        <v>874</v>
      </c>
      <c r="O10" s="21" t="s">
        <v>874</v>
      </c>
      <c r="P10" s="22" t="s">
        <v>874</v>
      </c>
      <c r="Q10" s="44">
        <v>6448.9</v>
      </c>
      <c r="R10" s="21">
        <v>220.1</v>
      </c>
      <c r="S10" s="21">
        <v>158.9</v>
      </c>
      <c r="T10" s="21">
        <v>289.10000000000002</v>
      </c>
      <c r="U10" s="21">
        <v>3.4</v>
      </c>
      <c r="V10" s="21">
        <v>2.5</v>
      </c>
      <c r="W10" s="22">
        <v>4.5</v>
      </c>
      <c r="X10" s="44">
        <v>27049.7</v>
      </c>
      <c r="Y10" s="21">
        <v>1291.5999999999999</v>
      </c>
      <c r="Z10" s="21">
        <v>941.2</v>
      </c>
      <c r="AA10" s="21">
        <v>1719.2</v>
      </c>
      <c r="AB10" s="21">
        <v>4.8</v>
      </c>
      <c r="AC10" s="21">
        <v>3.5</v>
      </c>
      <c r="AD10" s="22">
        <v>6.4</v>
      </c>
      <c r="AE10" s="35">
        <v>37449.5</v>
      </c>
      <c r="AF10" s="21">
        <v>2222</v>
      </c>
      <c r="AG10" s="21">
        <v>1617.5</v>
      </c>
      <c r="AH10" s="21">
        <v>2889.3</v>
      </c>
      <c r="AI10" s="21">
        <v>5.9</v>
      </c>
      <c r="AJ10" s="21">
        <v>4.3</v>
      </c>
      <c r="AK10" s="22">
        <v>7.7</v>
      </c>
    </row>
    <row r="11" spans="1:37">
      <c r="A11" s="6" t="s">
        <v>808</v>
      </c>
      <c r="B11" s="55" t="s">
        <v>809</v>
      </c>
      <c r="C11" s="44">
        <v>32313.4</v>
      </c>
      <c r="D11" s="21">
        <v>546.29999999999995</v>
      </c>
      <c r="E11" s="21">
        <v>349.6</v>
      </c>
      <c r="F11" s="21">
        <v>779.2</v>
      </c>
      <c r="G11" s="21">
        <v>1.7</v>
      </c>
      <c r="H11" s="21">
        <v>1.1000000000000001</v>
      </c>
      <c r="I11" s="22">
        <v>2.4</v>
      </c>
      <c r="J11" s="44">
        <v>54446.400000000001</v>
      </c>
      <c r="K11" s="21">
        <v>1399.3</v>
      </c>
      <c r="L11" s="21">
        <v>995.5</v>
      </c>
      <c r="M11" s="21">
        <v>1822.4</v>
      </c>
      <c r="N11" s="21">
        <v>2.6</v>
      </c>
      <c r="O11" s="21">
        <v>1.8</v>
      </c>
      <c r="P11" s="22">
        <v>3.3</v>
      </c>
      <c r="Q11" s="44">
        <v>40216.199999999997</v>
      </c>
      <c r="R11" s="21">
        <v>1253.5</v>
      </c>
      <c r="S11" s="21">
        <v>908.6</v>
      </c>
      <c r="T11" s="21">
        <v>1649</v>
      </c>
      <c r="U11" s="21">
        <v>3.1</v>
      </c>
      <c r="V11" s="21">
        <v>2.2999999999999998</v>
      </c>
      <c r="W11" s="22">
        <v>4.0999999999999996</v>
      </c>
      <c r="X11" s="44">
        <v>28555.3</v>
      </c>
      <c r="Y11" s="21">
        <v>1246.0999999999999</v>
      </c>
      <c r="Z11" s="21">
        <v>908.6</v>
      </c>
      <c r="AA11" s="21">
        <v>1681.5</v>
      </c>
      <c r="AB11" s="21">
        <v>4.4000000000000004</v>
      </c>
      <c r="AC11" s="21">
        <v>3.2</v>
      </c>
      <c r="AD11" s="22">
        <v>5.9</v>
      </c>
      <c r="AE11" s="35">
        <v>4562.7</v>
      </c>
      <c r="AF11" s="21">
        <v>247.7</v>
      </c>
      <c r="AG11" s="21">
        <v>179.6</v>
      </c>
      <c r="AH11" s="21">
        <v>325.8</v>
      </c>
      <c r="AI11" s="21">
        <v>5.4</v>
      </c>
      <c r="AJ11" s="21">
        <v>3.9</v>
      </c>
      <c r="AK11" s="22">
        <v>7.1</v>
      </c>
    </row>
    <row r="12" spans="1:37">
      <c r="A12" s="6" t="s">
        <v>358</v>
      </c>
      <c r="B12" s="55" t="s">
        <v>359</v>
      </c>
      <c r="C12" s="44">
        <v>7041.7</v>
      </c>
      <c r="D12" s="21">
        <v>156.4</v>
      </c>
      <c r="E12" s="21">
        <v>99.9</v>
      </c>
      <c r="F12" s="21">
        <v>223.9</v>
      </c>
      <c r="G12" s="21">
        <v>2.2000000000000002</v>
      </c>
      <c r="H12" s="21">
        <v>1.4</v>
      </c>
      <c r="I12" s="22">
        <v>3.2</v>
      </c>
      <c r="J12" s="44">
        <v>16372.9</v>
      </c>
      <c r="K12" s="21">
        <v>551</v>
      </c>
      <c r="L12" s="21">
        <v>397.6</v>
      </c>
      <c r="M12" s="21">
        <v>714.2</v>
      </c>
      <c r="N12" s="21">
        <v>3.4</v>
      </c>
      <c r="O12" s="21">
        <v>2.4</v>
      </c>
      <c r="P12" s="22">
        <v>4.4000000000000004</v>
      </c>
      <c r="Q12" s="44">
        <v>22908.9</v>
      </c>
      <c r="R12" s="21">
        <v>933.6</v>
      </c>
      <c r="S12" s="21">
        <v>677.6</v>
      </c>
      <c r="T12" s="21">
        <v>1213.5999999999999</v>
      </c>
      <c r="U12" s="21">
        <v>4.0999999999999996</v>
      </c>
      <c r="V12" s="21">
        <v>3</v>
      </c>
      <c r="W12" s="22">
        <v>5.3</v>
      </c>
      <c r="X12" s="44">
        <v>29415.5</v>
      </c>
      <c r="Y12" s="21">
        <v>1671.2</v>
      </c>
      <c r="Z12" s="21">
        <v>1238.5999999999999</v>
      </c>
      <c r="AA12" s="21">
        <v>2195</v>
      </c>
      <c r="AB12" s="21">
        <v>5.7</v>
      </c>
      <c r="AC12" s="21">
        <v>4.2</v>
      </c>
      <c r="AD12" s="22">
        <v>7.5</v>
      </c>
      <c r="AE12" s="35">
        <v>40870</v>
      </c>
      <c r="AF12" s="21">
        <v>2877</v>
      </c>
      <c r="AG12" s="21">
        <v>2127.1</v>
      </c>
      <c r="AH12" s="21">
        <v>3697.3</v>
      </c>
      <c r="AI12" s="21">
        <v>7</v>
      </c>
      <c r="AJ12" s="21">
        <v>5.2</v>
      </c>
      <c r="AK12" s="22">
        <v>9</v>
      </c>
    </row>
    <row r="13" spans="1:37">
      <c r="A13" s="6" t="s">
        <v>398</v>
      </c>
      <c r="B13" s="55" t="s">
        <v>399</v>
      </c>
      <c r="C13" s="44">
        <v>20008.7</v>
      </c>
      <c r="D13" s="21">
        <v>430.8</v>
      </c>
      <c r="E13" s="21">
        <v>274.60000000000002</v>
      </c>
      <c r="F13" s="21">
        <v>618.4</v>
      </c>
      <c r="G13" s="21">
        <v>2.2000000000000002</v>
      </c>
      <c r="H13" s="21">
        <v>1.4</v>
      </c>
      <c r="I13" s="22">
        <v>3.1</v>
      </c>
      <c r="J13" s="44">
        <v>12675.8</v>
      </c>
      <c r="K13" s="21">
        <v>413.2</v>
      </c>
      <c r="L13" s="21">
        <v>297.39999999999998</v>
      </c>
      <c r="M13" s="21">
        <v>533.1</v>
      </c>
      <c r="N13" s="21">
        <v>3.3</v>
      </c>
      <c r="O13" s="21">
        <v>2.2999999999999998</v>
      </c>
      <c r="P13" s="22">
        <v>4.2</v>
      </c>
      <c r="Q13" s="44">
        <v>9851</v>
      </c>
      <c r="R13" s="21">
        <v>389</v>
      </c>
      <c r="S13" s="21">
        <v>282.39999999999998</v>
      </c>
      <c r="T13" s="21">
        <v>501.9</v>
      </c>
      <c r="U13" s="21">
        <v>3.9</v>
      </c>
      <c r="V13" s="21">
        <v>2.9</v>
      </c>
      <c r="W13" s="22">
        <v>5.0999999999999996</v>
      </c>
      <c r="X13" s="44">
        <v>21190.6</v>
      </c>
      <c r="Y13" s="21">
        <v>1166.3</v>
      </c>
      <c r="Z13" s="21">
        <v>866.5</v>
      </c>
      <c r="AA13" s="21">
        <v>1526.6</v>
      </c>
      <c r="AB13" s="21">
        <v>5.5</v>
      </c>
      <c r="AC13" s="21">
        <v>4.0999999999999996</v>
      </c>
      <c r="AD13" s="22">
        <v>7.2</v>
      </c>
      <c r="AE13" s="35">
        <v>16650.900000000001</v>
      </c>
      <c r="AF13" s="21">
        <v>1135.9000000000001</v>
      </c>
      <c r="AG13" s="21">
        <v>840.2</v>
      </c>
      <c r="AH13" s="21">
        <v>1469.4</v>
      </c>
      <c r="AI13" s="21">
        <v>6.8</v>
      </c>
      <c r="AJ13" s="21">
        <v>5</v>
      </c>
      <c r="AK13" s="22">
        <v>8.8000000000000007</v>
      </c>
    </row>
    <row r="14" spans="1:37">
      <c r="A14" s="6" t="s">
        <v>700</v>
      </c>
      <c r="B14" s="55" t="s">
        <v>701</v>
      </c>
      <c r="C14" s="44">
        <v>36524.400000000001</v>
      </c>
      <c r="D14" s="21">
        <v>721.7</v>
      </c>
      <c r="E14" s="21">
        <v>465.3</v>
      </c>
      <c r="F14" s="21">
        <v>1027.4000000000001</v>
      </c>
      <c r="G14" s="21">
        <v>2</v>
      </c>
      <c r="H14" s="21">
        <v>1.3</v>
      </c>
      <c r="I14" s="22">
        <v>2.8</v>
      </c>
      <c r="J14" s="44">
        <v>23787.200000000001</v>
      </c>
      <c r="K14" s="21">
        <v>712.7</v>
      </c>
      <c r="L14" s="21">
        <v>511.8</v>
      </c>
      <c r="M14" s="21">
        <v>920.5</v>
      </c>
      <c r="N14" s="21">
        <v>3</v>
      </c>
      <c r="O14" s="21">
        <v>2.2000000000000002</v>
      </c>
      <c r="P14" s="22">
        <v>3.9</v>
      </c>
      <c r="Q14" s="44">
        <v>11415.6</v>
      </c>
      <c r="R14" s="21">
        <v>414.4</v>
      </c>
      <c r="S14" s="21">
        <v>301.7</v>
      </c>
      <c r="T14" s="21">
        <v>538.70000000000005</v>
      </c>
      <c r="U14" s="21">
        <v>3.6</v>
      </c>
      <c r="V14" s="21">
        <v>2.6</v>
      </c>
      <c r="W14" s="22">
        <v>4.7</v>
      </c>
      <c r="X14" s="44">
        <v>12910.1</v>
      </c>
      <c r="Y14" s="21">
        <v>654.20000000000005</v>
      </c>
      <c r="Z14" s="21">
        <v>485.1</v>
      </c>
      <c r="AA14" s="21">
        <v>864.9</v>
      </c>
      <c r="AB14" s="21">
        <v>5.0999999999999996</v>
      </c>
      <c r="AC14" s="21">
        <v>3.8</v>
      </c>
      <c r="AD14" s="22">
        <v>6.7</v>
      </c>
      <c r="AE14" s="35">
        <v>769.6</v>
      </c>
      <c r="AF14" s="21">
        <v>48.4</v>
      </c>
      <c r="AG14" s="21">
        <v>35.700000000000003</v>
      </c>
      <c r="AH14" s="21">
        <v>62.8</v>
      </c>
      <c r="AI14" s="21">
        <v>6.3</v>
      </c>
      <c r="AJ14" s="21">
        <v>4.5999999999999996</v>
      </c>
      <c r="AK14" s="22">
        <v>8.1999999999999993</v>
      </c>
    </row>
    <row r="15" spans="1:37">
      <c r="A15" s="6" t="s">
        <v>456</v>
      </c>
      <c r="B15" s="55" t="s">
        <v>457</v>
      </c>
      <c r="C15" s="44">
        <v>4876.5</v>
      </c>
      <c r="D15" s="21">
        <v>105.7</v>
      </c>
      <c r="E15" s="21">
        <v>67.900000000000006</v>
      </c>
      <c r="F15" s="21">
        <v>150.9</v>
      </c>
      <c r="G15" s="21">
        <v>2.2000000000000002</v>
      </c>
      <c r="H15" s="21">
        <v>1.4</v>
      </c>
      <c r="I15" s="22">
        <v>3.1</v>
      </c>
      <c r="J15" s="44">
        <v>17789.8</v>
      </c>
      <c r="K15" s="21">
        <v>584.20000000000005</v>
      </c>
      <c r="L15" s="21">
        <v>421.3</v>
      </c>
      <c r="M15" s="21">
        <v>758.5</v>
      </c>
      <c r="N15" s="21">
        <v>3.3</v>
      </c>
      <c r="O15" s="21">
        <v>2.4</v>
      </c>
      <c r="P15" s="22">
        <v>4.3</v>
      </c>
      <c r="Q15" s="44">
        <v>14930.9</v>
      </c>
      <c r="R15" s="21">
        <v>593.70000000000005</v>
      </c>
      <c r="S15" s="21">
        <v>431.1</v>
      </c>
      <c r="T15" s="21">
        <v>773</v>
      </c>
      <c r="U15" s="21">
        <v>4</v>
      </c>
      <c r="V15" s="21">
        <v>2.9</v>
      </c>
      <c r="W15" s="22">
        <v>5.2</v>
      </c>
      <c r="X15" s="44">
        <v>13002.4</v>
      </c>
      <c r="Y15" s="21">
        <v>720.5</v>
      </c>
      <c r="Z15" s="21">
        <v>534.4</v>
      </c>
      <c r="AA15" s="21">
        <v>946.5</v>
      </c>
      <c r="AB15" s="21">
        <v>5.5</v>
      </c>
      <c r="AC15" s="21">
        <v>4.0999999999999996</v>
      </c>
      <c r="AD15" s="22">
        <v>7.3</v>
      </c>
      <c r="AE15" s="35">
        <v>11301.4</v>
      </c>
      <c r="AF15" s="21">
        <v>775.9</v>
      </c>
      <c r="AG15" s="21">
        <v>574.9</v>
      </c>
      <c r="AH15" s="21">
        <v>999.4</v>
      </c>
      <c r="AI15" s="21">
        <v>6.9</v>
      </c>
      <c r="AJ15" s="21">
        <v>5.0999999999999996</v>
      </c>
      <c r="AK15" s="22">
        <v>8.8000000000000007</v>
      </c>
    </row>
    <row r="16" spans="1:37">
      <c r="A16" s="6" t="s">
        <v>788</v>
      </c>
      <c r="B16" s="55" t="s">
        <v>789</v>
      </c>
      <c r="C16" s="44">
        <v>41083.4</v>
      </c>
      <c r="D16" s="21">
        <v>722.7</v>
      </c>
      <c r="E16" s="21">
        <v>459.1</v>
      </c>
      <c r="F16" s="21">
        <v>1025.2</v>
      </c>
      <c r="G16" s="21">
        <v>1.8</v>
      </c>
      <c r="H16" s="21">
        <v>1.1000000000000001</v>
      </c>
      <c r="I16" s="22">
        <v>2.5</v>
      </c>
      <c r="J16" s="44">
        <v>18687.7</v>
      </c>
      <c r="K16" s="21">
        <v>499</v>
      </c>
      <c r="L16" s="21">
        <v>358.2</v>
      </c>
      <c r="M16" s="21">
        <v>645.70000000000005</v>
      </c>
      <c r="N16" s="21">
        <v>2.7</v>
      </c>
      <c r="O16" s="21">
        <v>1.9</v>
      </c>
      <c r="P16" s="22">
        <v>3.5</v>
      </c>
      <c r="Q16" s="44">
        <v>16570.7</v>
      </c>
      <c r="R16" s="21">
        <v>536.5</v>
      </c>
      <c r="S16" s="21">
        <v>386.8</v>
      </c>
      <c r="T16" s="21">
        <v>702.4</v>
      </c>
      <c r="U16" s="21">
        <v>3.2</v>
      </c>
      <c r="V16" s="21">
        <v>2.2999999999999998</v>
      </c>
      <c r="W16" s="22">
        <v>4.2</v>
      </c>
      <c r="X16" s="44">
        <v>7780.2</v>
      </c>
      <c r="Y16" s="21">
        <v>352.3</v>
      </c>
      <c r="Z16" s="21">
        <v>258.89999999999998</v>
      </c>
      <c r="AA16" s="21">
        <v>468.4</v>
      </c>
      <c r="AB16" s="21">
        <v>4.5</v>
      </c>
      <c r="AC16" s="21">
        <v>3.3</v>
      </c>
      <c r="AD16" s="22">
        <v>6</v>
      </c>
      <c r="AE16" s="35">
        <v>2635</v>
      </c>
      <c r="AF16" s="21">
        <v>148.4</v>
      </c>
      <c r="AG16" s="21">
        <v>107.4</v>
      </c>
      <c r="AH16" s="21">
        <v>196.2</v>
      </c>
      <c r="AI16" s="21">
        <v>5.6</v>
      </c>
      <c r="AJ16" s="21">
        <v>4.0999999999999996</v>
      </c>
      <c r="AK16" s="22">
        <v>7.4</v>
      </c>
    </row>
    <row r="17" spans="1:37">
      <c r="A17" s="6" t="s">
        <v>522</v>
      </c>
      <c r="B17" s="55" t="s">
        <v>523</v>
      </c>
      <c r="C17" s="44">
        <v>18214.099999999999</v>
      </c>
      <c r="D17" s="21">
        <v>371.9</v>
      </c>
      <c r="E17" s="21">
        <v>240.7</v>
      </c>
      <c r="F17" s="21">
        <v>529.6</v>
      </c>
      <c r="G17" s="21">
        <v>2</v>
      </c>
      <c r="H17" s="21">
        <v>1.3</v>
      </c>
      <c r="I17" s="22">
        <v>2.9</v>
      </c>
      <c r="J17" s="44">
        <v>22601.7</v>
      </c>
      <c r="K17" s="21">
        <v>699.7</v>
      </c>
      <c r="L17" s="21">
        <v>503.2</v>
      </c>
      <c r="M17" s="21">
        <v>900.2</v>
      </c>
      <c r="N17" s="21">
        <v>3.1</v>
      </c>
      <c r="O17" s="21">
        <v>2.2000000000000002</v>
      </c>
      <c r="P17" s="22">
        <v>4</v>
      </c>
      <c r="Q17" s="44">
        <v>15736.6</v>
      </c>
      <c r="R17" s="21">
        <v>590.29999999999995</v>
      </c>
      <c r="S17" s="21">
        <v>429.5</v>
      </c>
      <c r="T17" s="21">
        <v>763.7</v>
      </c>
      <c r="U17" s="21">
        <v>3.8</v>
      </c>
      <c r="V17" s="21">
        <v>2.7</v>
      </c>
      <c r="W17" s="22">
        <v>4.9000000000000004</v>
      </c>
      <c r="X17" s="44">
        <v>16806.099999999999</v>
      </c>
      <c r="Y17" s="21">
        <v>879.4</v>
      </c>
      <c r="Z17" s="21">
        <v>651.70000000000005</v>
      </c>
      <c r="AA17" s="21">
        <v>1154.7</v>
      </c>
      <c r="AB17" s="21">
        <v>5.2</v>
      </c>
      <c r="AC17" s="21">
        <v>3.9</v>
      </c>
      <c r="AD17" s="22">
        <v>6.9</v>
      </c>
      <c r="AE17" s="35">
        <v>8997.5</v>
      </c>
      <c r="AF17" s="21">
        <v>584.1</v>
      </c>
      <c r="AG17" s="21">
        <v>432.7</v>
      </c>
      <c r="AH17" s="21">
        <v>755.9</v>
      </c>
      <c r="AI17" s="21">
        <v>6.5</v>
      </c>
      <c r="AJ17" s="21">
        <v>4.8</v>
      </c>
      <c r="AK17" s="22">
        <v>8.4</v>
      </c>
    </row>
    <row r="18" spans="1:37">
      <c r="A18" s="6" t="s">
        <v>722</v>
      </c>
      <c r="B18" s="55" t="s">
        <v>723</v>
      </c>
      <c r="C18" s="44">
        <v>32819.1</v>
      </c>
      <c r="D18" s="21">
        <v>651</v>
      </c>
      <c r="E18" s="21">
        <v>411.9</v>
      </c>
      <c r="F18" s="21">
        <v>931.9</v>
      </c>
      <c r="G18" s="21">
        <v>2</v>
      </c>
      <c r="H18" s="21">
        <v>1.3</v>
      </c>
      <c r="I18" s="22">
        <v>2.8</v>
      </c>
      <c r="J18" s="44">
        <v>26831</v>
      </c>
      <c r="K18" s="21">
        <v>806.9</v>
      </c>
      <c r="L18" s="21">
        <v>579.79999999999995</v>
      </c>
      <c r="M18" s="21">
        <v>1046.3</v>
      </c>
      <c r="N18" s="21">
        <v>3</v>
      </c>
      <c r="O18" s="21">
        <v>2.2000000000000002</v>
      </c>
      <c r="P18" s="22">
        <v>3.9</v>
      </c>
      <c r="Q18" s="44">
        <v>23437.200000000001</v>
      </c>
      <c r="R18" s="21">
        <v>853.9</v>
      </c>
      <c r="S18" s="21">
        <v>622.6</v>
      </c>
      <c r="T18" s="21">
        <v>1113</v>
      </c>
      <c r="U18" s="21">
        <v>3.6</v>
      </c>
      <c r="V18" s="21">
        <v>2.7</v>
      </c>
      <c r="W18" s="22">
        <v>4.7</v>
      </c>
      <c r="X18" s="44">
        <v>18441.5</v>
      </c>
      <c r="Y18" s="21">
        <v>938.4</v>
      </c>
      <c r="Z18" s="21">
        <v>688.8</v>
      </c>
      <c r="AA18" s="21">
        <v>1249.7</v>
      </c>
      <c r="AB18" s="21">
        <v>5.0999999999999996</v>
      </c>
      <c r="AC18" s="21">
        <v>3.7</v>
      </c>
      <c r="AD18" s="22">
        <v>6.8</v>
      </c>
      <c r="AE18" s="35">
        <v>5168.1000000000004</v>
      </c>
      <c r="AF18" s="21">
        <v>326.39999999999998</v>
      </c>
      <c r="AG18" s="21">
        <v>238.7</v>
      </c>
      <c r="AH18" s="21">
        <v>424.5</v>
      </c>
      <c r="AI18" s="21">
        <v>6.3</v>
      </c>
      <c r="AJ18" s="21">
        <v>4.5999999999999996</v>
      </c>
      <c r="AK18" s="22">
        <v>8.1999999999999993</v>
      </c>
    </row>
    <row r="19" spans="1:37">
      <c r="A19" s="6" t="s">
        <v>492</v>
      </c>
      <c r="B19" s="55" t="s">
        <v>493</v>
      </c>
      <c r="C19" s="44">
        <v>17644.5</v>
      </c>
      <c r="D19" s="21">
        <v>345.8</v>
      </c>
      <c r="E19" s="21">
        <v>219</v>
      </c>
      <c r="F19" s="21">
        <v>495.3</v>
      </c>
      <c r="G19" s="21">
        <v>2</v>
      </c>
      <c r="H19" s="21">
        <v>1.2</v>
      </c>
      <c r="I19" s="22">
        <v>2.8</v>
      </c>
      <c r="J19" s="44">
        <v>28687.3</v>
      </c>
      <c r="K19" s="21">
        <v>852.9</v>
      </c>
      <c r="L19" s="21">
        <v>611.70000000000005</v>
      </c>
      <c r="M19" s="21">
        <v>1111.0999999999999</v>
      </c>
      <c r="N19" s="21">
        <v>3</v>
      </c>
      <c r="O19" s="21">
        <v>2.1</v>
      </c>
      <c r="P19" s="22">
        <v>3.9</v>
      </c>
      <c r="Q19" s="44">
        <v>54099.9</v>
      </c>
      <c r="R19" s="21">
        <v>1949.1</v>
      </c>
      <c r="S19" s="21">
        <v>1413.8</v>
      </c>
      <c r="T19" s="21">
        <v>2547.6999999999998</v>
      </c>
      <c r="U19" s="21">
        <v>3.6</v>
      </c>
      <c r="V19" s="21">
        <v>2.6</v>
      </c>
      <c r="W19" s="22">
        <v>4.7</v>
      </c>
      <c r="X19" s="44">
        <v>93936.7</v>
      </c>
      <c r="Y19" s="21">
        <v>4729</v>
      </c>
      <c r="Z19" s="21">
        <v>3476.4</v>
      </c>
      <c r="AA19" s="21">
        <v>6292.4</v>
      </c>
      <c r="AB19" s="21">
        <v>5</v>
      </c>
      <c r="AC19" s="21">
        <v>3.7</v>
      </c>
      <c r="AD19" s="22">
        <v>6.7</v>
      </c>
      <c r="AE19" s="35">
        <v>213598.6</v>
      </c>
      <c r="AF19" s="21">
        <v>13348.5</v>
      </c>
      <c r="AG19" s="21">
        <v>9785.4</v>
      </c>
      <c r="AH19" s="21">
        <v>17328.8</v>
      </c>
      <c r="AI19" s="21">
        <v>6.2</v>
      </c>
      <c r="AJ19" s="21">
        <v>4.5999999999999996</v>
      </c>
      <c r="AK19" s="22">
        <v>8.1</v>
      </c>
    </row>
    <row r="20" spans="1:37">
      <c r="A20" s="6" t="s">
        <v>686</v>
      </c>
      <c r="B20" s="55" t="s">
        <v>687</v>
      </c>
      <c r="C20" s="44">
        <v>19191.8</v>
      </c>
      <c r="D20" s="21">
        <v>395.1</v>
      </c>
      <c r="E20" s="21">
        <v>251.1</v>
      </c>
      <c r="F20" s="21">
        <v>562</v>
      </c>
      <c r="G20" s="21">
        <v>2.1</v>
      </c>
      <c r="H20" s="21">
        <v>1.3</v>
      </c>
      <c r="I20" s="22">
        <v>2.9</v>
      </c>
      <c r="J20" s="44">
        <v>18876.599999999999</v>
      </c>
      <c r="K20" s="21">
        <v>588.9</v>
      </c>
      <c r="L20" s="21">
        <v>424.7</v>
      </c>
      <c r="M20" s="21">
        <v>759.7</v>
      </c>
      <c r="N20" s="21">
        <v>3.1</v>
      </c>
      <c r="O20" s="21">
        <v>2.2000000000000002</v>
      </c>
      <c r="P20" s="22">
        <v>4</v>
      </c>
      <c r="Q20" s="44">
        <v>11328</v>
      </c>
      <c r="R20" s="21">
        <v>428.2</v>
      </c>
      <c r="S20" s="21">
        <v>311.89999999999998</v>
      </c>
      <c r="T20" s="21">
        <v>555.6</v>
      </c>
      <c r="U20" s="21">
        <v>3.8</v>
      </c>
      <c r="V20" s="21">
        <v>2.8</v>
      </c>
      <c r="W20" s="22">
        <v>4.9000000000000004</v>
      </c>
      <c r="X20" s="44">
        <v>727.6</v>
      </c>
      <c r="Y20" s="21">
        <v>38.4</v>
      </c>
      <c r="Z20" s="21">
        <v>28.3</v>
      </c>
      <c r="AA20" s="21">
        <v>50.9</v>
      </c>
      <c r="AB20" s="21">
        <v>5.3</v>
      </c>
      <c r="AC20" s="21">
        <v>3.9</v>
      </c>
      <c r="AD20" s="22">
        <v>7</v>
      </c>
      <c r="AE20" s="35">
        <v>0</v>
      </c>
      <c r="AF20" s="21" t="s">
        <v>874</v>
      </c>
      <c r="AG20" s="21" t="s">
        <v>874</v>
      </c>
      <c r="AH20" s="21" t="s">
        <v>874</v>
      </c>
      <c r="AI20" s="21" t="s">
        <v>874</v>
      </c>
      <c r="AJ20" s="21" t="s">
        <v>874</v>
      </c>
      <c r="AK20" s="22" t="s">
        <v>874</v>
      </c>
    </row>
    <row r="21" spans="1:37">
      <c r="A21" s="6" t="s">
        <v>432</v>
      </c>
      <c r="B21" s="55" t="s">
        <v>433</v>
      </c>
      <c r="C21" s="44">
        <v>2961.7</v>
      </c>
      <c r="D21" s="21">
        <v>60.2</v>
      </c>
      <c r="E21" s="21">
        <v>38.6</v>
      </c>
      <c r="F21" s="21">
        <v>86.3</v>
      </c>
      <c r="G21" s="21">
        <v>2</v>
      </c>
      <c r="H21" s="21">
        <v>1.3</v>
      </c>
      <c r="I21" s="22">
        <v>2.9</v>
      </c>
      <c r="J21" s="44">
        <v>12769.3</v>
      </c>
      <c r="K21" s="21">
        <v>393.9</v>
      </c>
      <c r="L21" s="21">
        <v>282.39999999999998</v>
      </c>
      <c r="M21" s="21">
        <v>512.4</v>
      </c>
      <c r="N21" s="21">
        <v>3.1</v>
      </c>
      <c r="O21" s="21">
        <v>2.2000000000000002</v>
      </c>
      <c r="P21" s="22">
        <v>4</v>
      </c>
      <c r="Q21" s="44">
        <v>4995.5</v>
      </c>
      <c r="R21" s="21">
        <v>186.7</v>
      </c>
      <c r="S21" s="21">
        <v>135.5</v>
      </c>
      <c r="T21" s="21">
        <v>242.7</v>
      </c>
      <c r="U21" s="21">
        <v>3.7</v>
      </c>
      <c r="V21" s="21">
        <v>2.7</v>
      </c>
      <c r="W21" s="22">
        <v>4.9000000000000004</v>
      </c>
      <c r="X21" s="44">
        <v>9893.2000000000007</v>
      </c>
      <c r="Y21" s="21">
        <v>516.4</v>
      </c>
      <c r="Z21" s="21">
        <v>381.4</v>
      </c>
      <c r="AA21" s="21">
        <v>681.8</v>
      </c>
      <c r="AB21" s="21">
        <v>5.2</v>
      </c>
      <c r="AC21" s="21">
        <v>3.9</v>
      </c>
      <c r="AD21" s="22">
        <v>6.9</v>
      </c>
      <c r="AE21" s="35">
        <v>30760.3</v>
      </c>
      <c r="AF21" s="21">
        <v>1992.1</v>
      </c>
      <c r="AG21" s="21">
        <v>1466</v>
      </c>
      <c r="AH21" s="21">
        <v>2570.6999999999998</v>
      </c>
      <c r="AI21" s="21">
        <v>6.5</v>
      </c>
      <c r="AJ21" s="21">
        <v>4.8</v>
      </c>
      <c r="AK21" s="22">
        <v>8.4</v>
      </c>
    </row>
    <row r="22" spans="1:37">
      <c r="A22" s="6" t="s">
        <v>284</v>
      </c>
      <c r="B22" s="55" t="s">
        <v>285</v>
      </c>
      <c r="C22" s="44">
        <v>0</v>
      </c>
      <c r="D22" s="21" t="s">
        <v>874</v>
      </c>
      <c r="E22" s="21" t="s">
        <v>874</v>
      </c>
      <c r="F22" s="21" t="s">
        <v>874</v>
      </c>
      <c r="G22" s="21" t="s">
        <v>874</v>
      </c>
      <c r="H22" s="21" t="s">
        <v>874</v>
      </c>
      <c r="I22" s="22" t="s">
        <v>874</v>
      </c>
      <c r="J22" s="44">
        <v>2520.1999999999998</v>
      </c>
      <c r="K22" s="21">
        <v>89.3</v>
      </c>
      <c r="L22" s="21">
        <v>63.9</v>
      </c>
      <c r="M22" s="21">
        <v>116.3</v>
      </c>
      <c r="N22" s="21">
        <v>3.5</v>
      </c>
      <c r="O22" s="21">
        <v>2.5</v>
      </c>
      <c r="P22" s="22">
        <v>4.5999999999999996</v>
      </c>
      <c r="Q22" s="44">
        <v>5096.2</v>
      </c>
      <c r="R22" s="21">
        <v>218.6</v>
      </c>
      <c r="S22" s="21">
        <v>157.30000000000001</v>
      </c>
      <c r="T22" s="21">
        <v>285.10000000000002</v>
      </c>
      <c r="U22" s="21">
        <v>4.3</v>
      </c>
      <c r="V22" s="21">
        <v>3.1</v>
      </c>
      <c r="W22" s="22">
        <v>5.6</v>
      </c>
      <c r="X22" s="44">
        <v>24184.6</v>
      </c>
      <c r="Y22" s="21">
        <v>1443</v>
      </c>
      <c r="Z22" s="21">
        <v>1075.5999999999999</v>
      </c>
      <c r="AA22" s="21">
        <v>1867.5</v>
      </c>
      <c r="AB22" s="21">
        <v>6</v>
      </c>
      <c r="AC22" s="21">
        <v>4.4000000000000004</v>
      </c>
      <c r="AD22" s="22">
        <v>7.7</v>
      </c>
      <c r="AE22" s="35">
        <v>36690</v>
      </c>
      <c r="AF22" s="21">
        <v>2708.6</v>
      </c>
      <c r="AG22" s="21">
        <v>2017.5</v>
      </c>
      <c r="AH22" s="21">
        <v>3456.8</v>
      </c>
      <c r="AI22" s="21">
        <v>7.4</v>
      </c>
      <c r="AJ22" s="21">
        <v>5.5</v>
      </c>
      <c r="AK22" s="22">
        <v>9.4</v>
      </c>
    </row>
    <row r="23" spans="1:37">
      <c r="A23" s="6" t="s">
        <v>366</v>
      </c>
      <c r="B23" s="55" t="s">
        <v>367</v>
      </c>
      <c r="C23" s="44">
        <v>844.4</v>
      </c>
      <c r="D23" s="21">
        <v>18.899999999999999</v>
      </c>
      <c r="E23" s="21">
        <v>12</v>
      </c>
      <c r="F23" s="21">
        <v>27</v>
      </c>
      <c r="G23" s="21">
        <v>2.2000000000000002</v>
      </c>
      <c r="H23" s="21">
        <v>1.4</v>
      </c>
      <c r="I23" s="22">
        <v>3.2</v>
      </c>
      <c r="J23" s="44">
        <v>5760.6</v>
      </c>
      <c r="K23" s="21">
        <v>195.1</v>
      </c>
      <c r="L23" s="21">
        <v>142</v>
      </c>
      <c r="M23" s="21">
        <v>251.6</v>
      </c>
      <c r="N23" s="21">
        <v>3.4</v>
      </c>
      <c r="O23" s="21">
        <v>2.5</v>
      </c>
      <c r="P23" s="22">
        <v>4.4000000000000004</v>
      </c>
      <c r="Q23" s="44">
        <v>9470.7000000000007</v>
      </c>
      <c r="R23" s="21">
        <v>388.5</v>
      </c>
      <c r="S23" s="21">
        <v>282.5</v>
      </c>
      <c r="T23" s="21">
        <v>502.9</v>
      </c>
      <c r="U23" s="21">
        <v>4.0999999999999996</v>
      </c>
      <c r="V23" s="21">
        <v>3</v>
      </c>
      <c r="W23" s="22">
        <v>5.3</v>
      </c>
      <c r="X23" s="44">
        <v>16105</v>
      </c>
      <c r="Y23" s="21">
        <v>920.9</v>
      </c>
      <c r="Z23" s="21">
        <v>681.3</v>
      </c>
      <c r="AA23" s="21">
        <v>1212.9000000000001</v>
      </c>
      <c r="AB23" s="21">
        <v>5.7</v>
      </c>
      <c r="AC23" s="21">
        <v>4.2</v>
      </c>
      <c r="AD23" s="22">
        <v>7.5</v>
      </c>
      <c r="AE23" s="35">
        <v>7937.3</v>
      </c>
      <c r="AF23" s="21">
        <v>562.29999999999995</v>
      </c>
      <c r="AG23" s="21">
        <v>413.4</v>
      </c>
      <c r="AH23" s="21">
        <v>724.7</v>
      </c>
      <c r="AI23" s="21">
        <v>7.1</v>
      </c>
      <c r="AJ23" s="21">
        <v>5.2</v>
      </c>
      <c r="AK23" s="22">
        <v>9.1</v>
      </c>
    </row>
    <row r="24" spans="1:37">
      <c r="A24" s="6" t="s">
        <v>400</v>
      </c>
      <c r="B24" s="55" t="s">
        <v>401</v>
      </c>
      <c r="C24" s="44">
        <v>20307.099999999999</v>
      </c>
      <c r="D24" s="21">
        <v>430.1</v>
      </c>
      <c r="E24" s="21">
        <v>276.10000000000002</v>
      </c>
      <c r="F24" s="21">
        <v>615.9</v>
      </c>
      <c r="G24" s="21">
        <v>2.1</v>
      </c>
      <c r="H24" s="21">
        <v>1.4</v>
      </c>
      <c r="I24" s="22">
        <v>3</v>
      </c>
      <c r="J24" s="44">
        <v>20665.900000000001</v>
      </c>
      <c r="K24" s="21">
        <v>663.4</v>
      </c>
      <c r="L24" s="21">
        <v>478.3</v>
      </c>
      <c r="M24" s="21">
        <v>857.7</v>
      </c>
      <c r="N24" s="21">
        <v>3.2</v>
      </c>
      <c r="O24" s="21">
        <v>2.2999999999999998</v>
      </c>
      <c r="P24" s="22">
        <v>4.2</v>
      </c>
      <c r="Q24" s="44">
        <v>17497.099999999999</v>
      </c>
      <c r="R24" s="21">
        <v>680.4</v>
      </c>
      <c r="S24" s="21">
        <v>495.7</v>
      </c>
      <c r="T24" s="21">
        <v>882.1</v>
      </c>
      <c r="U24" s="21">
        <v>3.9</v>
      </c>
      <c r="V24" s="21">
        <v>2.8</v>
      </c>
      <c r="W24" s="22">
        <v>5</v>
      </c>
      <c r="X24" s="44">
        <v>20434.099999999999</v>
      </c>
      <c r="Y24" s="21">
        <v>1108.5</v>
      </c>
      <c r="Z24" s="21">
        <v>821.8</v>
      </c>
      <c r="AA24" s="21">
        <v>1459.4</v>
      </c>
      <c r="AB24" s="21">
        <v>5.4</v>
      </c>
      <c r="AC24" s="21">
        <v>4</v>
      </c>
      <c r="AD24" s="22">
        <v>7.1</v>
      </c>
      <c r="AE24" s="35">
        <v>47578.8</v>
      </c>
      <c r="AF24" s="21">
        <v>3200.4</v>
      </c>
      <c r="AG24" s="21">
        <v>2362.3000000000002</v>
      </c>
      <c r="AH24" s="21">
        <v>4130.5</v>
      </c>
      <c r="AI24" s="21">
        <v>6.7</v>
      </c>
      <c r="AJ24" s="21">
        <v>5</v>
      </c>
      <c r="AK24" s="22">
        <v>8.6999999999999993</v>
      </c>
    </row>
    <row r="25" spans="1:37">
      <c r="A25" s="6" t="s">
        <v>458</v>
      </c>
      <c r="B25" s="55" t="s">
        <v>459</v>
      </c>
      <c r="C25" s="44">
        <v>1305.2</v>
      </c>
      <c r="D25" s="21">
        <v>30.1</v>
      </c>
      <c r="E25" s="21">
        <v>19.5</v>
      </c>
      <c r="F25" s="21">
        <v>43.3</v>
      </c>
      <c r="G25" s="21">
        <v>2.2999999999999998</v>
      </c>
      <c r="H25" s="21">
        <v>1.5</v>
      </c>
      <c r="I25" s="22">
        <v>3.3</v>
      </c>
      <c r="J25" s="44">
        <v>6255</v>
      </c>
      <c r="K25" s="21">
        <v>218.6</v>
      </c>
      <c r="L25" s="21">
        <v>155.1</v>
      </c>
      <c r="M25" s="21">
        <v>287</v>
      </c>
      <c r="N25" s="21">
        <v>3.5</v>
      </c>
      <c r="O25" s="21">
        <v>2.5</v>
      </c>
      <c r="P25" s="22">
        <v>4.5999999999999996</v>
      </c>
      <c r="Q25" s="44">
        <v>6633.7</v>
      </c>
      <c r="R25" s="21">
        <v>280.5</v>
      </c>
      <c r="S25" s="21">
        <v>202</v>
      </c>
      <c r="T25" s="21">
        <v>369.9</v>
      </c>
      <c r="U25" s="21">
        <v>4.2</v>
      </c>
      <c r="V25" s="21">
        <v>3</v>
      </c>
      <c r="W25" s="22">
        <v>5.6</v>
      </c>
      <c r="X25" s="44">
        <v>15969.7</v>
      </c>
      <c r="Y25" s="21">
        <v>939.9</v>
      </c>
      <c r="Z25" s="21">
        <v>686.8</v>
      </c>
      <c r="AA25" s="21">
        <v>1224.0999999999999</v>
      </c>
      <c r="AB25" s="21">
        <v>5.9</v>
      </c>
      <c r="AC25" s="21">
        <v>4.3</v>
      </c>
      <c r="AD25" s="22">
        <v>7.7</v>
      </c>
      <c r="AE25" s="35">
        <v>3329.4</v>
      </c>
      <c r="AF25" s="21">
        <v>242.4</v>
      </c>
      <c r="AG25" s="21">
        <v>179.9</v>
      </c>
      <c r="AH25" s="21">
        <v>310.60000000000002</v>
      </c>
      <c r="AI25" s="21">
        <v>7.3</v>
      </c>
      <c r="AJ25" s="21">
        <v>5.4</v>
      </c>
      <c r="AK25" s="22">
        <v>9.3000000000000007</v>
      </c>
    </row>
    <row r="26" spans="1:37">
      <c r="A26" s="6" t="s">
        <v>540</v>
      </c>
      <c r="B26" s="55" t="s">
        <v>541</v>
      </c>
      <c r="C26" s="44">
        <v>50324.6</v>
      </c>
      <c r="D26" s="21">
        <v>1041.5999999999999</v>
      </c>
      <c r="E26" s="21">
        <v>666.3</v>
      </c>
      <c r="F26" s="21">
        <v>1481.7</v>
      </c>
      <c r="G26" s="21">
        <v>2.1</v>
      </c>
      <c r="H26" s="21">
        <v>1.3</v>
      </c>
      <c r="I26" s="22">
        <v>2.9</v>
      </c>
      <c r="J26" s="44">
        <v>49139.6</v>
      </c>
      <c r="K26" s="21">
        <v>1541</v>
      </c>
      <c r="L26" s="21">
        <v>1115</v>
      </c>
      <c r="M26" s="21">
        <v>1988.6</v>
      </c>
      <c r="N26" s="21">
        <v>3.1</v>
      </c>
      <c r="O26" s="21">
        <v>2.2999999999999998</v>
      </c>
      <c r="P26" s="22">
        <v>4</v>
      </c>
      <c r="Q26" s="44">
        <v>41605.699999999997</v>
      </c>
      <c r="R26" s="21">
        <v>1580.5</v>
      </c>
      <c r="S26" s="21">
        <v>1145.7</v>
      </c>
      <c r="T26" s="21">
        <v>2053.1999999999998</v>
      </c>
      <c r="U26" s="21">
        <v>3.8</v>
      </c>
      <c r="V26" s="21">
        <v>2.8</v>
      </c>
      <c r="W26" s="22">
        <v>4.9000000000000004</v>
      </c>
      <c r="X26" s="44">
        <v>32320.1</v>
      </c>
      <c r="Y26" s="21">
        <v>1712.3</v>
      </c>
      <c r="Z26" s="21">
        <v>1271.5</v>
      </c>
      <c r="AA26" s="21">
        <v>2259</v>
      </c>
      <c r="AB26" s="21">
        <v>5.3</v>
      </c>
      <c r="AC26" s="21">
        <v>3.9</v>
      </c>
      <c r="AD26" s="22">
        <v>7</v>
      </c>
      <c r="AE26" s="35">
        <v>17527</v>
      </c>
      <c r="AF26" s="21">
        <v>1151.5999999999999</v>
      </c>
      <c r="AG26" s="21">
        <v>844.9</v>
      </c>
      <c r="AH26" s="21">
        <v>1494.4</v>
      </c>
      <c r="AI26" s="21">
        <v>6.6</v>
      </c>
      <c r="AJ26" s="21">
        <v>4.8</v>
      </c>
      <c r="AK26" s="22">
        <v>8.5</v>
      </c>
    </row>
    <row r="27" spans="1:37">
      <c r="A27" s="6" t="s">
        <v>750</v>
      </c>
      <c r="B27" s="55" t="s">
        <v>751</v>
      </c>
      <c r="C27" s="44">
        <v>27142.400000000001</v>
      </c>
      <c r="D27" s="21">
        <v>534.5</v>
      </c>
      <c r="E27" s="21">
        <v>345.8</v>
      </c>
      <c r="F27" s="21">
        <v>760.9</v>
      </c>
      <c r="G27" s="21">
        <v>2</v>
      </c>
      <c r="H27" s="21">
        <v>1.3</v>
      </c>
      <c r="I27" s="22">
        <v>2.8</v>
      </c>
      <c r="J27" s="44">
        <v>14881.1</v>
      </c>
      <c r="K27" s="21">
        <v>444.6</v>
      </c>
      <c r="L27" s="21">
        <v>319.7</v>
      </c>
      <c r="M27" s="21">
        <v>576.4</v>
      </c>
      <c r="N27" s="21">
        <v>3</v>
      </c>
      <c r="O27" s="21">
        <v>2.1</v>
      </c>
      <c r="P27" s="22">
        <v>3.9</v>
      </c>
      <c r="Q27" s="44">
        <v>11134.9</v>
      </c>
      <c r="R27" s="21">
        <v>403.1</v>
      </c>
      <c r="S27" s="21">
        <v>293.8</v>
      </c>
      <c r="T27" s="21">
        <v>524.5</v>
      </c>
      <c r="U27" s="21">
        <v>3.6</v>
      </c>
      <c r="V27" s="21">
        <v>2.6</v>
      </c>
      <c r="W27" s="22">
        <v>4.7</v>
      </c>
      <c r="X27" s="44">
        <v>1704.6</v>
      </c>
      <c r="Y27" s="21">
        <v>86.2</v>
      </c>
      <c r="Z27" s="21">
        <v>63.8</v>
      </c>
      <c r="AA27" s="21">
        <v>114.2</v>
      </c>
      <c r="AB27" s="21">
        <v>5.0999999999999996</v>
      </c>
      <c r="AC27" s="21">
        <v>3.7</v>
      </c>
      <c r="AD27" s="22">
        <v>6.7</v>
      </c>
      <c r="AE27" s="35">
        <v>0</v>
      </c>
      <c r="AF27" s="21" t="s">
        <v>874</v>
      </c>
      <c r="AG27" s="21" t="s">
        <v>874</v>
      </c>
      <c r="AH27" s="21" t="s">
        <v>874</v>
      </c>
      <c r="AI27" s="21" t="s">
        <v>874</v>
      </c>
      <c r="AJ27" s="21" t="s">
        <v>874</v>
      </c>
      <c r="AK27" s="22" t="s">
        <v>874</v>
      </c>
    </row>
    <row r="28" spans="1:37">
      <c r="A28" s="6" t="s">
        <v>402</v>
      </c>
      <c r="B28" s="55" t="s">
        <v>403</v>
      </c>
      <c r="C28" s="44">
        <v>25513.599999999999</v>
      </c>
      <c r="D28" s="21">
        <v>528.5</v>
      </c>
      <c r="E28" s="21">
        <v>339.7</v>
      </c>
      <c r="F28" s="21">
        <v>755.6</v>
      </c>
      <c r="G28" s="21">
        <v>2.1</v>
      </c>
      <c r="H28" s="21">
        <v>1.3</v>
      </c>
      <c r="I28" s="22">
        <v>3</v>
      </c>
      <c r="J28" s="44">
        <v>30766.3</v>
      </c>
      <c r="K28" s="21">
        <v>966.2</v>
      </c>
      <c r="L28" s="21">
        <v>694.9</v>
      </c>
      <c r="M28" s="21">
        <v>1252.4000000000001</v>
      </c>
      <c r="N28" s="21">
        <v>3.1</v>
      </c>
      <c r="O28" s="21">
        <v>2.2999999999999998</v>
      </c>
      <c r="P28" s="22">
        <v>4.0999999999999996</v>
      </c>
      <c r="Q28" s="44">
        <v>31684.6</v>
      </c>
      <c r="R28" s="21">
        <v>1205.8</v>
      </c>
      <c r="S28" s="21">
        <v>878.1</v>
      </c>
      <c r="T28" s="21">
        <v>1563.7</v>
      </c>
      <c r="U28" s="21">
        <v>3.8</v>
      </c>
      <c r="V28" s="21">
        <v>2.8</v>
      </c>
      <c r="W28" s="22">
        <v>4.9000000000000004</v>
      </c>
      <c r="X28" s="44">
        <v>46018.400000000001</v>
      </c>
      <c r="Y28" s="21">
        <v>2444.3000000000002</v>
      </c>
      <c r="Z28" s="21">
        <v>1810.8</v>
      </c>
      <c r="AA28" s="21">
        <v>3223.7</v>
      </c>
      <c r="AB28" s="21">
        <v>5.3</v>
      </c>
      <c r="AC28" s="21">
        <v>3.9</v>
      </c>
      <c r="AD28" s="22">
        <v>7</v>
      </c>
      <c r="AE28" s="35">
        <v>84125</v>
      </c>
      <c r="AF28" s="21">
        <v>5543.2</v>
      </c>
      <c r="AG28" s="21">
        <v>4091.7</v>
      </c>
      <c r="AH28" s="21">
        <v>7153.8</v>
      </c>
      <c r="AI28" s="21">
        <v>6.6</v>
      </c>
      <c r="AJ28" s="21">
        <v>4.9000000000000004</v>
      </c>
      <c r="AK28" s="22">
        <v>8.5</v>
      </c>
    </row>
    <row r="29" spans="1:37">
      <c r="A29" s="6" t="s">
        <v>702</v>
      </c>
      <c r="B29" s="55" t="s">
        <v>703</v>
      </c>
      <c r="C29" s="44">
        <v>15625.4</v>
      </c>
      <c r="D29" s="21">
        <v>342.8</v>
      </c>
      <c r="E29" s="21">
        <v>219.7</v>
      </c>
      <c r="F29" s="21">
        <v>493.9</v>
      </c>
      <c r="G29" s="21">
        <v>2.2000000000000002</v>
      </c>
      <c r="H29" s="21">
        <v>1.4</v>
      </c>
      <c r="I29" s="22">
        <v>3.2</v>
      </c>
      <c r="J29" s="44">
        <v>24189.1</v>
      </c>
      <c r="K29" s="21">
        <v>804.3</v>
      </c>
      <c r="L29" s="21">
        <v>577.70000000000005</v>
      </c>
      <c r="M29" s="21">
        <v>1055.5</v>
      </c>
      <c r="N29" s="21">
        <v>3.3</v>
      </c>
      <c r="O29" s="21">
        <v>2.4</v>
      </c>
      <c r="P29" s="22">
        <v>4.4000000000000004</v>
      </c>
      <c r="Q29" s="44">
        <v>28757.599999999999</v>
      </c>
      <c r="R29" s="21">
        <v>1157.5</v>
      </c>
      <c r="S29" s="21">
        <v>838.8</v>
      </c>
      <c r="T29" s="21">
        <v>1535.1</v>
      </c>
      <c r="U29" s="21">
        <v>4</v>
      </c>
      <c r="V29" s="21">
        <v>2.9</v>
      </c>
      <c r="W29" s="22">
        <v>5.3</v>
      </c>
      <c r="X29" s="44">
        <v>7890.3</v>
      </c>
      <c r="Y29" s="21">
        <v>442.9</v>
      </c>
      <c r="Z29" s="21">
        <v>321.39999999999998</v>
      </c>
      <c r="AA29" s="21">
        <v>587.6</v>
      </c>
      <c r="AB29" s="21">
        <v>5.6</v>
      </c>
      <c r="AC29" s="21">
        <v>4.0999999999999996</v>
      </c>
      <c r="AD29" s="22">
        <v>7.4</v>
      </c>
      <c r="AE29" s="35">
        <v>1186.5999999999999</v>
      </c>
      <c r="AF29" s="21">
        <v>82.5</v>
      </c>
      <c r="AG29" s="21">
        <v>60.3</v>
      </c>
      <c r="AH29" s="21">
        <v>106.1</v>
      </c>
      <c r="AI29" s="21">
        <v>7</v>
      </c>
      <c r="AJ29" s="21">
        <v>5.0999999999999996</v>
      </c>
      <c r="AK29" s="22">
        <v>8.9</v>
      </c>
    </row>
    <row r="30" spans="1:37">
      <c r="A30" s="6" t="s">
        <v>360</v>
      </c>
      <c r="B30" s="55" t="s">
        <v>361</v>
      </c>
      <c r="C30" s="44">
        <v>2596.5</v>
      </c>
      <c r="D30" s="21">
        <v>59.4</v>
      </c>
      <c r="E30" s="21">
        <v>38.200000000000003</v>
      </c>
      <c r="F30" s="21">
        <v>84.3</v>
      </c>
      <c r="G30" s="21">
        <v>2.2999999999999998</v>
      </c>
      <c r="H30" s="21">
        <v>1.5</v>
      </c>
      <c r="I30" s="22">
        <v>3.2</v>
      </c>
      <c r="J30" s="44">
        <v>16882.8</v>
      </c>
      <c r="K30" s="21">
        <v>584.4</v>
      </c>
      <c r="L30" s="21">
        <v>426.7</v>
      </c>
      <c r="M30" s="21">
        <v>749.8</v>
      </c>
      <c r="N30" s="21">
        <v>3.5</v>
      </c>
      <c r="O30" s="21">
        <v>2.5</v>
      </c>
      <c r="P30" s="22">
        <v>4.4000000000000004</v>
      </c>
      <c r="Q30" s="44">
        <v>39030.800000000003</v>
      </c>
      <c r="R30" s="21">
        <v>1636.4</v>
      </c>
      <c r="S30" s="21">
        <v>1188.2</v>
      </c>
      <c r="T30" s="21">
        <v>2114.6</v>
      </c>
      <c r="U30" s="21">
        <v>4.2</v>
      </c>
      <c r="V30" s="21">
        <v>3</v>
      </c>
      <c r="W30" s="22">
        <v>5.4</v>
      </c>
      <c r="X30" s="44">
        <v>12971.2</v>
      </c>
      <c r="Y30" s="21">
        <v>757.8</v>
      </c>
      <c r="Z30" s="21">
        <v>564.1</v>
      </c>
      <c r="AA30" s="21">
        <v>996.4</v>
      </c>
      <c r="AB30" s="21">
        <v>5.8</v>
      </c>
      <c r="AC30" s="21">
        <v>4.3</v>
      </c>
      <c r="AD30" s="22">
        <v>7.7</v>
      </c>
      <c r="AE30" s="35">
        <v>5227.6000000000004</v>
      </c>
      <c r="AF30" s="21">
        <v>378.4</v>
      </c>
      <c r="AG30" s="21">
        <v>276.60000000000002</v>
      </c>
      <c r="AH30" s="21">
        <v>489.1</v>
      </c>
      <c r="AI30" s="21">
        <v>7.2</v>
      </c>
      <c r="AJ30" s="21">
        <v>5.3</v>
      </c>
      <c r="AK30" s="22">
        <v>9.4</v>
      </c>
    </row>
    <row r="31" spans="1:37">
      <c r="A31" s="6" t="s">
        <v>676</v>
      </c>
      <c r="B31" s="55" t="s">
        <v>677</v>
      </c>
      <c r="C31" s="44">
        <v>0</v>
      </c>
      <c r="D31" s="21" t="s">
        <v>874</v>
      </c>
      <c r="E31" s="21" t="s">
        <v>874</v>
      </c>
      <c r="F31" s="21" t="s">
        <v>874</v>
      </c>
      <c r="G31" s="21" t="s">
        <v>874</v>
      </c>
      <c r="H31" s="21" t="s">
        <v>874</v>
      </c>
      <c r="I31" s="22" t="s">
        <v>874</v>
      </c>
      <c r="J31" s="44">
        <v>11789.9</v>
      </c>
      <c r="K31" s="21">
        <v>314.60000000000002</v>
      </c>
      <c r="L31" s="21">
        <v>224.8</v>
      </c>
      <c r="M31" s="21">
        <v>410.2</v>
      </c>
      <c r="N31" s="21">
        <v>2.7</v>
      </c>
      <c r="O31" s="21">
        <v>1.9</v>
      </c>
      <c r="P31" s="22">
        <v>3.5</v>
      </c>
      <c r="Q31" s="44">
        <v>41637.9</v>
      </c>
      <c r="R31" s="21">
        <v>1347.7</v>
      </c>
      <c r="S31" s="21">
        <v>979.8</v>
      </c>
      <c r="T31" s="21">
        <v>1762.6</v>
      </c>
      <c r="U31" s="21">
        <v>3.2</v>
      </c>
      <c r="V31" s="21">
        <v>2.4</v>
      </c>
      <c r="W31" s="22">
        <v>4.2</v>
      </c>
      <c r="X31" s="44">
        <v>48537.7</v>
      </c>
      <c r="Y31" s="21">
        <v>2200.1</v>
      </c>
      <c r="Z31" s="21">
        <v>1604.9</v>
      </c>
      <c r="AA31" s="21">
        <v>2960.9</v>
      </c>
      <c r="AB31" s="21">
        <v>4.5</v>
      </c>
      <c r="AC31" s="21">
        <v>3.3</v>
      </c>
      <c r="AD31" s="22">
        <v>6.1</v>
      </c>
      <c r="AE31" s="35">
        <v>23287.5</v>
      </c>
      <c r="AF31" s="21">
        <v>1312.9</v>
      </c>
      <c r="AG31" s="21">
        <v>956.8</v>
      </c>
      <c r="AH31" s="21">
        <v>1715.9</v>
      </c>
      <c r="AI31" s="21">
        <v>5.6</v>
      </c>
      <c r="AJ31" s="21">
        <v>4.0999999999999996</v>
      </c>
      <c r="AK31" s="22">
        <v>7.4</v>
      </c>
    </row>
    <row r="32" spans="1:37">
      <c r="A32" s="6" t="s">
        <v>852</v>
      </c>
      <c r="B32" s="55" t="s">
        <v>853</v>
      </c>
      <c r="C32" s="44">
        <v>20408.3</v>
      </c>
      <c r="D32" s="21">
        <v>389</v>
      </c>
      <c r="E32" s="21">
        <v>244.8</v>
      </c>
      <c r="F32" s="21">
        <v>559.20000000000005</v>
      </c>
      <c r="G32" s="21">
        <v>1.9</v>
      </c>
      <c r="H32" s="21">
        <v>1.2</v>
      </c>
      <c r="I32" s="22">
        <v>2.7</v>
      </c>
      <c r="J32" s="44">
        <v>6614.5</v>
      </c>
      <c r="K32" s="21">
        <v>191.4</v>
      </c>
      <c r="L32" s="21">
        <v>137.30000000000001</v>
      </c>
      <c r="M32" s="21">
        <v>249.7</v>
      </c>
      <c r="N32" s="21">
        <v>2.9</v>
      </c>
      <c r="O32" s="21">
        <v>2.1</v>
      </c>
      <c r="P32" s="22">
        <v>3.8</v>
      </c>
      <c r="Q32" s="44">
        <v>7579.6</v>
      </c>
      <c r="R32" s="21">
        <v>265.7</v>
      </c>
      <c r="S32" s="21">
        <v>192.5</v>
      </c>
      <c r="T32" s="21">
        <v>352.6</v>
      </c>
      <c r="U32" s="21">
        <v>3.5</v>
      </c>
      <c r="V32" s="21">
        <v>2.5</v>
      </c>
      <c r="W32" s="22">
        <v>4.7</v>
      </c>
      <c r="X32" s="44">
        <v>1862.6</v>
      </c>
      <c r="Y32" s="21">
        <v>91.3</v>
      </c>
      <c r="Z32" s="21">
        <v>66</v>
      </c>
      <c r="AA32" s="21">
        <v>123.2</v>
      </c>
      <c r="AB32" s="21">
        <v>4.9000000000000004</v>
      </c>
      <c r="AC32" s="21">
        <v>3.5</v>
      </c>
      <c r="AD32" s="22">
        <v>6.6</v>
      </c>
      <c r="AE32" s="35">
        <v>0</v>
      </c>
      <c r="AF32" s="21" t="s">
        <v>874</v>
      </c>
      <c r="AG32" s="21" t="s">
        <v>874</v>
      </c>
      <c r="AH32" s="21" t="s">
        <v>874</v>
      </c>
      <c r="AI32" s="21" t="s">
        <v>874</v>
      </c>
      <c r="AJ32" s="21" t="s">
        <v>874</v>
      </c>
      <c r="AK32" s="22" t="s">
        <v>874</v>
      </c>
    </row>
    <row r="33" spans="1:37">
      <c r="A33" s="6" t="s">
        <v>630</v>
      </c>
      <c r="B33" s="55" t="s">
        <v>631</v>
      </c>
      <c r="C33" s="44">
        <v>19961.900000000001</v>
      </c>
      <c r="D33" s="21">
        <v>347.5</v>
      </c>
      <c r="E33" s="21">
        <v>225.6</v>
      </c>
      <c r="F33" s="21">
        <v>494.6</v>
      </c>
      <c r="G33" s="21">
        <v>1.7</v>
      </c>
      <c r="H33" s="21">
        <v>1.1000000000000001</v>
      </c>
      <c r="I33" s="22">
        <v>2.5</v>
      </c>
      <c r="J33" s="44">
        <v>31549.9</v>
      </c>
      <c r="K33" s="21">
        <v>834.1</v>
      </c>
      <c r="L33" s="21">
        <v>595.6</v>
      </c>
      <c r="M33" s="21">
        <v>1081.3</v>
      </c>
      <c r="N33" s="21">
        <v>2.6</v>
      </c>
      <c r="O33" s="21">
        <v>1.9</v>
      </c>
      <c r="P33" s="22">
        <v>3.4</v>
      </c>
      <c r="Q33" s="44">
        <v>27753.1</v>
      </c>
      <c r="R33" s="21">
        <v>889.9</v>
      </c>
      <c r="S33" s="21">
        <v>644.1</v>
      </c>
      <c r="T33" s="21">
        <v>1171</v>
      </c>
      <c r="U33" s="21">
        <v>3.2</v>
      </c>
      <c r="V33" s="21">
        <v>2.2999999999999998</v>
      </c>
      <c r="W33" s="22">
        <v>4.2</v>
      </c>
      <c r="X33" s="44">
        <v>17255.7</v>
      </c>
      <c r="Y33" s="21">
        <v>773.6</v>
      </c>
      <c r="Z33" s="21">
        <v>570.1</v>
      </c>
      <c r="AA33" s="21">
        <v>1025.0999999999999</v>
      </c>
      <c r="AB33" s="21">
        <v>4.5</v>
      </c>
      <c r="AC33" s="21">
        <v>3.3</v>
      </c>
      <c r="AD33" s="22">
        <v>5.9</v>
      </c>
      <c r="AE33" s="35">
        <v>18051.400000000001</v>
      </c>
      <c r="AF33" s="21">
        <v>1006.3</v>
      </c>
      <c r="AG33" s="21">
        <v>734.7</v>
      </c>
      <c r="AH33" s="21">
        <v>1318.1</v>
      </c>
      <c r="AI33" s="21">
        <v>5.6</v>
      </c>
      <c r="AJ33" s="21">
        <v>4.0999999999999996</v>
      </c>
      <c r="AK33" s="22">
        <v>7.3</v>
      </c>
    </row>
    <row r="34" spans="1:37">
      <c r="A34" s="6" t="s">
        <v>552</v>
      </c>
      <c r="B34" s="55" t="s">
        <v>553</v>
      </c>
      <c r="C34" s="44">
        <v>21585.1</v>
      </c>
      <c r="D34" s="21">
        <v>388.3</v>
      </c>
      <c r="E34" s="21">
        <v>249</v>
      </c>
      <c r="F34" s="21">
        <v>553.20000000000005</v>
      </c>
      <c r="G34" s="21">
        <v>1.8</v>
      </c>
      <c r="H34" s="21">
        <v>1.2</v>
      </c>
      <c r="I34" s="22">
        <v>2.6</v>
      </c>
      <c r="J34" s="44">
        <v>29219.1</v>
      </c>
      <c r="K34" s="21">
        <v>797.4</v>
      </c>
      <c r="L34" s="21">
        <v>569.29999999999995</v>
      </c>
      <c r="M34" s="21">
        <v>1031.9000000000001</v>
      </c>
      <c r="N34" s="21">
        <v>2.7</v>
      </c>
      <c r="O34" s="21">
        <v>1.9</v>
      </c>
      <c r="P34" s="22">
        <v>3.5</v>
      </c>
      <c r="Q34" s="44">
        <v>25313.8</v>
      </c>
      <c r="R34" s="21">
        <v>837.6</v>
      </c>
      <c r="S34" s="21">
        <v>605.6</v>
      </c>
      <c r="T34" s="21">
        <v>1091.8</v>
      </c>
      <c r="U34" s="21">
        <v>3.3</v>
      </c>
      <c r="V34" s="21">
        <v>2.4</v>
      </c>
      <c r="W34" s="22">
        <v>4.3</v>
      </c>
      <c r="X34" s="44">
        <v>38041.9</v>
      </c>
      <c r="Y34" s="21">
        <v>1759.4</v>
      </c>
      <c r="Z34" s="21">
        <v>1301.5</v>
      </c>
      <c r="AA34" s="21">
        <v>2322</v>
      </c>
      <c r="AB34" s="21">
        <v>4.5999999999999996</v>
      </c>
      <c r="AC34" s="21">
        <v>3.4</v>
      </c>
      <c r="AD34" s="22">
        <v>6.1</v>
      </c>
      <c r="AE34" s="35">
        <v>46243</v>
      </c>
      <c r="AF34" s="21">
        <v>2657.7</v>
      </c>
      <c r="AG34" s="21">
        <v>1946.9</v>
      </c>
      <c r="AH34" s="21">
        <v>3478.8</v>
      </c>
      <c r="AI34" s="21">
        <v>5.7</v>
      </c>
      <c r="AJ34" s="21">
        <v>4.2</v>
      </c>
      <c r="AK34" s="22">
        <v>7.5</v>
      </c>
    </row>
    <row r="35" spans="1:37">
      <c r="A35" s="6" t="s">
        <v>614</v>
      </c>
      <c r="B35" s="55" t="s">
        <v>615</v>
      </c>
      <c r="C35" s="44">
        <v>25070.1</v>
      </c>
      <c r="D35" s="21">
        <v>539</v>
      </c>
      <c r="E35" s="21">
        <v>342.8</v>
      </c>
      <c r="F35" s="21">
        <v>767.7</v>
      </c>
      <c r="G35" s="21">
        <v>2.1</v>
      </c>
      <c r="H35" s="21">
        <v>1.4</v>
      </c>
      <c r="I35" s="22">
        <v>3.1</v>
      </c>
      <c r="J35" s="44">
        <v>25745</v>
      </c>
      <c r="K35" s="21">
        <v>838.3</v>
      </c>
      <c r="L35" s="21">
        <v>607.9</v>
      </c>
      <c r="M35" s="21">
        <v>1085.2</v>
      </c>
      <c r="N35" s="21">
        <v>3.3</v>
      </c>
      <c r="O35" s="21">
        <v>2.4</v>
      </c>
      <c r="P35" s="22">
        <v>4.2</v>
      </c>
      <c r="Q35" s="44">
        <v>19462.099999999999</v>
      </c>
      <c r="R35" s="21">
        <v>767.6</v>
      </c>
      <c r="S35" s="21">
        <v>556.5</v>
      </c>
      <c r="T35" s="21">
        <v>998</v>
      </c>
      <c r="U35" s="21">
        <v>3.9</v>
      </c>
      <c r="V35" s="21">
        <v>2.9</v>
      </c>
      <c r="W35" s="22">
        <v>5.0999999999999996</v>
      </c>
      <c r="X35" s="44">
        <v>3455.8</v>
      </c>
      <c r="Y35" s="21">
        <v>190</v>
      </c>
      <c r="Z35" s="21">
        <v>140.6</v>
      </c>
      <c r="AA35" s="21">
        <v>251.1</v>
      </c>
      <c r="AB35" s="21">
        <v>5.5</v>
      </c>
      <c r="AC35" s="21">
        <v>4.0999999999999996</v>
      </c>
      <c r="AD35" s="22">
        <v>7.3</v>
      </c>
      <c r="AE35" s="35">
        <v>0</v>
      </c>
      <c r="AF35" s="21" t="s">
        <v>874</v>
      </c>
      <c r="AG35" s="21" t="s">
        <v>874</v>
      </c>
      <c r="AH35" s="21" t="s">
        <v>874</v>
      </c>
      <c r="AI35" s="21" t="s">
        <v>874</v>
      </c>
      <c r="AJ35" s="21" t="s">
        <v>874</v>
      </c>
      <c r="AK35" s="22" t="s">
        <v>874</v>
      </c>
    </row>
    <row r="36" spans="1:37">
      <c r="A36" s="6" t="s">
        <v>816</v>
      </c>
      <c r="B36" s="55" t="s">
        <v>817</v>
      </c>
      <c r="C36" s="44">
        <v>63583.7</v>
      </c>
      <c r="D36" s="21">
        <v>1153.5</v>
      </c>
      <c r="E36" s="21">
        <v>729.4</v>
      </c>
      <c r="F36" s="21">
        <v>1652.3</v>
      </c>
      <c r="G36" s="21">
        <v>1.8</v>
      </c>
      <c r="H36" s="21">
        <v>1.1000000000000001</v>
      </c>
      <c r="I36" s="22">
        <v>2.6</v>
      </c>
      <c r="J36" s="44">
        <v>42407.1</v>
      </c>
      <c r="K36" s="21">
        <v>1168.2</v>
      </c>
      <c r="L36" s="21">
        <v>837.6</v>
      </c>
      <c r="M36" s="21">
        <v>1516.2</v>
      </c>
      <c r="N36" s="21">
        <v>2.8</v>
      </c>
      <c r="O36" s="21">
        <v>2</v>
      </c>
      <c r="P36" s="22">
        <v>3.6</v>
      </c>
      <c r="Q36" s="44">
        <v>18836</v>
      </c>
      <c r="R36" s="21">
        <v>629</v>
      </c>
      <c r="S36" s="21">
        <v>457.8</v>
      </c>
      <c r="T36" s="21">
        <v>825.4</v>
      </c>
      <c r="U36" s="21">
        <v>3.3</v>
      </c>
      <c r="V36" s="21">
        <v>2.4</v>
      </c>
      <c r="W36" s="22">
        <v>4.4000000000000004</v>
      </c>
      <c r="X36" s="44">
        <v>17095.8</v>
      </c>
      <c r="Y36" s="21">
        <v>798.5</v>
      </c>
      <c r="Z36" s="21">
        <v>583.29999999999995</v>
      </c>
      <c r="AA36" s="21">
        <v>1073.2</v>
      </c>
      <c r="AB36" s="21">
        <v>4.7</v>
      </c>
      <c r="AC36" s="21">
        <v>3.4</v>
      </c>
      <c r="AD36" s="22">
        <v>6.3</v>
      </c>
      <c r="AE36" s="35">
        <v>8450.4</v>
      </c>
      <c r="AF36" s="21">
        <v>490.5</v>
      </c>
      <c r="AG36" s="21">
        <v>356.4</v>
      </c>
      <c r="AH36" s="21">
        <v>643.6</v>
      </c>
      <c r="AI36" s="21">
        <v>5.8</v>
      </c>
      <c r="AJ36" s="21">
        <v>4.2</v>
      </c>
      <c r="AK36" s="22">
        <v>7.6</v>
      </c>
    </row>
    <row r="37" spans="1:37">
      <c r="A37" s="6" t="s">
        <v>768</v>
      </c>
      <c r="B37" s="55" t="s">
        <v>769</v>
      </c>
      <c r="C37" s="44">
        <v>25063.4</v>
      </c>
      <c r="D37" s="21">
        <v>500.2</v>
      </c>
      <c r="E37" s="21">
        <v>316.60000000000002</v>
      </c>
      <c r="F37" s="21">
        <v>711.6</v>
      </c>
      <c r="G37" s="21">
        <v>2</v>
      </c>
      <c r="H37" s="21">
        <v>1.3</v>
      </c>
      <c r="I37" s="22">
        <v>2.8</v>
      </c>
      <c r="J37" s="44">
        <v>14004.7</v>
      </c>
      <c r="K37" s="21">
        <v>423.9</v>
      </c>
      <c r="L37" s="21">
        <v>306.5</v>
      </c>
      <c r="M37" s="21">
        <v>548.9</v>
      </c>
      <c r="N37" s="21">
        <v>3</v>
      </c>
      <c r="O37" s="21">
        <v>2.2000000000000002</v>
      </c>
      <c r="P37" s="22">
        <v>3.9</v>
      </c>
      <c r="Q37" s="44">
        <v>6482.1</v>
      </c>
      <c r="R37" s="21">
        <v>237.7</v>
      </c>
      <c r="S37" s="21">
        <v>173.6</v>
      </c>
      <c r="T37" s="21">
        <v>312.39999999999998</v>
      </c>
      <c r="U37" s="21">
        <v>3.7</v>
      </c>
      <c r="V37" s="21">
        <v>2.7</v>
      </c>
      <c r="W37" s="22">
        <v>4.8</v>
      </c>
      <c r="X37" s="44">
        <v>4861.8</v>
      </c>
      <c r="Y37" s="21">
        <v>248.9</v>
      </c>
      <c r="Z37" s="21">
        <v>181.9</v>
      </c>
      <c r="AA37" s="21">
        <v>332.7</v>
      </c>
      <c r="AB37" s="21">
        <v>5.0999999999999996</v>
      </c>
      <c r="AC37" s="21">
        <v>3.7</v>
      </c>
      <c r="AD37" s="22">
        <v>6.8</v>
      </c>
      <c r="AE37" s="35">
        <v>740.9</v>
      </c>
      <c r="AF37" s="21">
        <v>47.1</v>
      </c>
      <c r="AG37" s="21">
        <v>34.200000000000003</v>
      </c>
      <c r="AH37" s="21">
        <v>61.5</v>
      </c>
      <c r="AI37" s="21">
        <v>6.4</v>
      </c>
      <c r="AJ37" s="21">
        <v>4.5999999999999996</v>
      </c>
      <c r="AK37" s="22">
        <v>8.3000000000000007</v>
      </c>
    </row>
    <row r="38" spans="1:37">
      <c r="A38" s="6" t="s">
        <v>468</v>
      </c>
      <c r="B38" s="55" t="s">
        <v>469</v>
      </c>
      <c r="C38" s="44">
        <v>7602</v>
      </c>
      <c r="D38" s="21">
        <v>165.1</v>
      </c>
      <c r="E38" s="21">
        <v>105.5</v>
      </c>
      <c r="F38" s="21">
        <v>235.2</v>
      </c>
      <c r="G38" s="21">
        <v>2.2000000000000002</v>
      </c>
      <c r="H38" s="21">
        <v>1.4</v>
      </c>
      <c r="I38" s="22">
        <v>3.1</v>
      </c>
      <c r="J38" s="44">
        <v>10342.9</v>
      </c>
      <c r="K38" s="21">
        <v>340.4</v>
      </c>
      <c r="L38" s="21">
        <v>247.4</v>
      </c>
      <c r="M38" s="21">
        <v>435.7</v>
      </c>
      <c r="N38" s="21">
        <v>3.3</v>
      </c>
      <c r="O38" s="21">
        <v>2.4</v>
      </c>
      <c r="P38" s="22">
        <v>4.2</v>
      </c>
      <c r="Q38" s="44">
        <v>14051</v>
      </c>
      <c r="R38" s="21">
        <v>560.20000000000005</v>
      </c>
      <c r="S38" s="21">
        <v>406</v>
      </c>
      <c r="T38" s="21">
        <v>719.9</v>
      </c>
      <c r="U38" s="21">
        <v>4</v>
      </c>
      <c r="V38" s="21">
        <v>2.9</v>
      </c>
      <c r="W38" s="22">
        <v>5.0999999999999996</v>
      </c>
      <c r="X38" s="44">
        <v>9518.7999999999993</v>
      </c>
      <c r="Y38" s="21">
        <v>529.29999999999995</v>
      </c>
      <c r="Z38" s="21">
        <v>393.2</v>
      </c>
      <c r="AA38" s="21">
        <v>696</v>
      </c>
      <c r="AB38" s="21">
        <v>5.6</v>
      </c>
      <c r="AC38" s="21">
        <v>4.0999999999999996</v>
      </c>
      <c r="AD38" s="22">
        <v>7.3</v>
      </c>
      <c r="AE38" s="35">
        <v>2137.4</v>
      </c>
      <c r="AF38" s="21">
        <v>147.4</v>
      </c>
      <c r="AG38" s="21">
        <v>108</v>
      </c>
      <c r="AH38" s="21">
        <v>191.4</v>
      </c>
      <c r="AI38" s="21">
        <v>6.9</v>
      </c>
      <c r="AJ38" s="21">
        <v>5.0999999999999996</v>
      </c>
      <c r="AK38" s="22">
        <v>9</v>
      </c>
    </row>
    <row r="39" spans="1:37">
      <c r="A39" s="6" t="s">
        <v>678</v>
      </c>
      <c r="B39" s="55" t="s">
        <v>679</v>
      </c>
      <c r="C39" s="44">
        <v>20348</v>
      </c>
      <c r="D39" s="21">
        <v>411.9</v>
      </c>
      <c r="E39" s="21">
        <v>261.2</v>
      </c>
      <c r="F39" s="21">
        <v>584</v>
      </c>
      <c r="G39" s="21">
        <v>2</v>
      </c>
      <c r="H39" s="21">
        <v>1.3</v>
      </c>
      <c r="I39" s="22">
        <v>2.9</v>
      </c>
      <c r="J39" s="44">
        <v>12955</v>
      </c>
      <c r="K39" s="21">
        <v>397.5</v>
      </c>
      <c r="L39" s="21">
        <v>287.10000000000002</v>
      </c>
      <c r="M39" s="21">
        <v>512.70000000000005</v>
      </c>
      <c r="N39" s="21">
        <v>3.1</v>
      </c>
      <c r="O39" s="21">
        <v>2.2000000000000002</v>
      </c>
      <c r="P39" s="22">
        <v>4</v>
      </c>
      <c r="Q39" s="44">
        <v>11130</v>
      </c>
      <c r="R39" s="21">
        <v>413.8</v>
      </c>
      <c r="S39" s="21">
        <v>301.89999999999998</v>
      </c>
      <c r="T39" s="21">
        <v>539.6</v>
      </c>
      <c r="U39" s="21">
        <v>3.7</v>
      </c>
      <c r="V39" s="21">
        <v>2.7</v>
      </c>
      <c r="W39" s="22">
        <v>4.8</v>
      </c>
      <c r="X39" s="44">
        <v>6557.5</v>
      </c>
      <c r="Y39" s="21">
        <v>340.4</v>
      </c>
      <c r="Z39" s="21">
        <v>249.9</v>
      </c>
      <c r="AA39" s="21">
        <v>453.6</v>
      </c>
      <c r="AB39" s="21">
        <v>5.2</v>
      </c>
      <c r="AC39" s="21">
        <v>3.8</v>
      </c>
      <c r="AD39" s="22">
        <v>6.9</v>
      </c>
      <c r="AE39" s="35">
        <v>2604.4</v>
      </c>
      <c r="AF39" s="21">
        <v>167.7</v>
      </c>
      <c r="AG39" s="21">
        <v>121.8</v>
      </c>
      <c r="AH39" s="21">
        <v>218.5</v>
      </c>
      <c r="AI39" s="21">
        <v>6.4</v>
      </c>
      <c r="AJ39" s="21">
        <v>4.7</v>
      </c>
      <c r="AK39" s="22">
        <v>8.4</v>
      </c>
    </row>
    <row r="40" spans="1:37">
      <c r="A40" s="6" t="s">
        <v>752</v>
      </c>
      <c r="B40" s="55" t="s">
        <v>753</v>
      </c>
      <c r="C40" s="44">
        <v>140172.9</v>
      </c>
      <c r="D40" s="21">
        <v>2697</v>
      </c>
      <c r="E40" s="21">
        <v>1740.1</v>
      </c>
      <c r="F40" s="21">
        <v>3824.9</v>
      </c>
      <c r="G40" s="21">
        <v>1.9</v>
      </c>
      <c r="H40" s="21">
        <v>1.2</v>
      </c>
      <c r="I40" s="22">
        <v>2.7</v>
      </c>
      <c r="J40" s="44">
        <v>74603.100000000006</v>
      </c>
      <c r="K40" s="21">
        <v>2178.4</v>
      </c>
      <c r="L40" s="21">
        <v>1561.2</v>
      </c>
      <c r="M40" s="21">
        <v>2823.4</v>
      </c>
      <c r="N40" s="21">
        <v>2.9</v>
      </c>
      <c r="O40" s="21">
        <v>2.1</v>
      </c>
      <c r="P40" s="22">
        <v>3.8</v>
      </c>
      <c r="Q40" s="44">
        <v>35180.199999999997</v>
      </c>
      <c r="R40" s="21">
        <v>1245.0999999999999</v>
      </c>
      <c r="S40" s="21">
        <v>904.6</v>
      </c>
      <c r="T40" s="21">
        <v>1627.5</v>
      </c>
      <c r="U40" s="21">
        <v>3.5</v>
      </c>
      <c r="V40" s="21">
        <v>2.6</v>
      </c>
      <c r="W40" s="22">
        <v>4.5999999999999996</v>
      </c>
      <c r="X40" s="44">
        <v>14355.1</v>
      </c>
      <c r="Y40" s="21">
        <v>709.6</v>
      </c>
      <c r="Z40" s="21">
        <v>524.5</v>
      </c>
      <c r="AA40" s="21">
        <v>946.5</v>
      </c>
      <c r="AB40" s="21">
        <v>4.9000000000000004</v>
      </c>
      <c r="AC40" s="21">
        <v>3.7</v>
      </c>
      <c r="AD40" s="22">
        <v>6.6</v>
      </c>
      <c r="AE40" s="35">
        <v>433.6</v>
      </c>
      <c r="AF40" s="21">
        <v>26.6</v>
      </c>
      <c r="AG40" s="21">
        <v>19.5</v>
      </c>
      <c r="AH40" s="21">
        <v>34.700000000000003</v>
      </c>
      <c r="AI40" s="21">
        <v>6.1</v>
      </c>
      <c r="AJ40" s="21">
        <v>4.5</v>
      </c>
      <c r="AK40" s="22">
        <v>8</v>
      </c>
    </row>
    <row r="41" spans="1:37">
      <c r="A41" s="6" t="s">
        <v>298</v>
      </c>
      <c r="B41" s="55" t="s">
        <v>299</v>
      </c>
      <c r="C41" s="44">
        <v>831.2</v>
      </c>
      <c r="D41" s="21">
        <v>18.100000000000001</v>
      </c>
      <c r="E41" s="21">
        <v>11.6</v>
      </c>
      <c r="F41" s="21">
        <v>25.9</v>
      </c>
      <c r="G41" s="21">
        <v>2.2000000000000002</v>
      </c>
      <c r="H41" s="21">
        <v>1.4</v>
      </c>
      <c r="I41" s="22">
        <v>3.1</v>
      </c>
      <c r="J41" s="44">
        <v>6906.1</v>
      </c>
      <c r="K41" s="21">
        <v>228.3</v>
      </c>
      <c r="L41" s="21">
        <v>165.7</v>
      </c>
      <c r="M41" s="21">
        <v>293.39999999999998</v>
      </c>
      <c r="N41" s="21">
        <v>3.3</v>
      </c>
      <c r="O41" s="21">
        <v>2.4</v>
      </c>
      <c r="P41" s="22">
        <v>4.2</v>
      </c>
      <c r="Q41" s="44">
        <v>4545.1000000000004</v>
      </c>
      <c r="R41" s="21">
        <v>182</v>
      </c>
      <c r="S41" s="21">
        <v>132.30000000000001</v>
      </c>
      <c r="T41" s="21">
        <v>233.8</v>
      </c>
      <c r="U41" s="21">
        <v>4</v>
      </c>
      <c r="V41" s="21">
        <v>2.9</v>
      </c>
      <c r="W41" s="22">
        <v>5.0999999999999996</v>
      </c>
      <c r="X41" s="44">
        <v>9920.2999999999993</v>
      </c>
      <c r="Y41" s="21">
        <v>553.6</v>
      </c>
      <c r="Z41" s="21">
        <v>412.6</v>
      </c>
      <c r="AA41" s="21">
        <v>723.6</v>
      </c>
      <c r="AB41" s="21">
        <v>5.6</v>
      </c>
      <c r="AC41" s="21">
        <v>4.2</v>
      </c>
      <c r="AD41" s="22">
        <v>7.3</v>
      </c>
      <c r="AE41" s="35">
        <v>19542.3</v>
      </c>
      <c r="AF41" s="21">
        <v>1351.6</v>
      </c>
      <c r="AG41" s="21">
        <v>997.1</v>
      </c>
      <c r="AH41" s="21">
        <v>1748.3</v>
      </c>
      <c r="AI41" s="21">
        <v>6.9</v>
      </c>
      <c r="AJ41" s="21">
        <v>5.0999999999999996</v>
      </c>
      <c r="AK41" s="22">
        <v>8.9</v>
      </c>
    </row>
    <row r="42" spans="1:37">
      <c r="A42" s="6" t="s">
        <v>554</v>
      </c>
      <c r="B42" s="55" t="s">
        <v>555</v>
      </c>
      <c r="C42" s="44">
        <v>15160.9</v>
      </c>
      <c r="D42" s="21">
        <v>307.89999999999998</v>
      </c>
      <c r="E42" s="21">
        <v>197.5</v>
      </c>
      <c r="F42" s="21">
        <v>438.7</v>
      </c>
      <c r="G42" s="21">
        <v>2</v>
      </c>
      <c r="H42" s="21">
        <v>1.3</v>
      </c>
      <c r="I42" s="22">
        <v>2.9</v>
      </c>
      <c r="J42" s="44">
        <v>18099.2</v>
      </c>
      <c r="K42" s="21">
        <v>557.1</v>
      </c>
      <c r="L42" s="21">
        <v>401.9</v>
      </c>
      <c r="M42" s="21">
        <v>723.6</v>
      </c>
      <c r="N42" s="21">
        <v>3.1</v>
      </c>
      <c r="O42" s="21">
        <v>2.2000000000000002</v>
      </c>
      <c r="P42" s="22">
        <v>4</v>
      </c>
      <c r="Q42" s="44">
        <v>17082</v>
      </c>
      <c r="R42" s="21">
        <v>636.9</v>
      </c>
      <c r="S42" s="21">
        <v>464</v>
      </c>
      <c r="T42" s="21">
        <v>829.3</v>
      </c>
      <c r="U42" s="21">
        <v>3.7</v>
      </c>
      <c r="V42" s="21">
        <v>2.7</v>
      </c>
      <c r="W42" s="22">
        <v>4.9000000000000004</v>
      </c>
      <c r="X42" s="44">
        <v>18130.3</v>
      </c>
      <c r="Y42" s="21">
        <v>943.3</v>
      </c>
      <c r="Z42" s="21">
        <v>698.4</v>
      </c>
      <c r="AA42" s="21">
        <v>1249.0999999999999</v>
      </c>
      <c r="AB42" s="21">
        <v>5.2</v>
      </c>
      <c r="AC42" s="21">
        <v>3.9</v>
      </c>
      <c r="AD42" s="22">
        <v>6.9</v>
      </c>
      <c r="AE42" s="35">
        <v>17799.599999999999</v>
      </c>
      <c r="AF42" s="21">
        <v>1148.5999999999999</v>
      </c>
      <c r="AG42" s="21">
        <v>846.2</v>
      </c>
      <c r="AH42" s="21">
        <v>1487.9</v>
      </c>
      <c r="AI42" s="21">
        <v>6.5</v>
      </c>
      <c r="AJ42" s="21">
        <v>4.8</v>
      </c>
      <c r="AK42" s="22">
        <v>8.4</v>
      </c>
    </row>
    <row r="43" spans="1:37">
      <c r="A43" s="6" t="s">
        <v>416</v>
      </c>
      <c r="B43" s="55" t="s">
        <v>417</v>
      </c>
      <c r="C43" s="44">
        <v>7525</v>
      </c>
      <c r="D43" s="21">
        <v>158.9</v>
      </c>
      <c r="E43" s="21">
        <v>102.8</v>
      </c>
      <c r="F43" s="21">
        <v>226.4</v>
      </c>
      <c r="G43" s="21">
        <v>2.1</v>
      </c>
      <c r="H43" s="21">
        <v>1.4</v>
      </c>
      <c r="I43" s="22">
        <v>3</v>
      </c>
      <c r="J43" s="44">
        <v>22213.8</v>
      </c>
      <c r="K43" s="21">
        <v>710.9</v>
      </c>
      <c r="L43" s="21">
        <v>512.20000000000005</v>
      </c>
      <c r="M43" s="21">
        <v>919.5</v>
      </c>
      <c r="N43" s="21">
        <v>3.2</v>
      </c>
      <c r="O43" s="21">
        <v>2.2999999999999998</v>
      </c>
      <c r="P43" s="22">
        <v>4.0999999999999996</v>
      </c>
      <c r="Q43" s="44">
        <v>24455.9</v>
      </c>
      <c r="R43" s="21">
        <v>948.1</v>
      </c>
      <c r="S43" s="21">
        <v>691.1</v>
      </c>
      <c r="T43" s="21">
        <v>1234.0999999999999</v>
      </c>
      <c r="U43" s="21">
        <v>3.9</v>
      </c>
      <c r="V43" s="21">
        <v>2.8</v>
      </c>
      <c r="W43" s="22">
        <v>5</v>
      </c>
      <c r="X43" s="44">
        <v>20526</v>
      </c>
      <c r="Y43" s="21">
        <v>1109.7</v>
      </c>
      <c r="Z43" s="21">
        <v>823.3</v>
      </c>
      <c r="AA43" s="21">
        <v>1459.9</v>
      </c>
      <c r="AB43" s="21">
        <v>5.4</v>
      </c>
      <c r="AC43" s="21">
        <v>4</v>
      </c>
      <c r="AD43" s="22">
        <v>7.1</v>
      </c>
      <c r="AE43" s="35">
        <v>23241.3</v>
      </c>
      <c r="AF43" s="21">
        <v>1557.8</v>
      </c>
      <c r="AG43" s="21">
        <v>1155.2</v>
      </c>
      <c r="AH43" s="21">
        <v>2005.6</v>
      </c>
      <c r="AI43" s="21">
        <v>6.7</v>
      </c>
      <c r="AJ43" s="21">
        <v>5</v>
      </c>
      <c r="AK43" s="22">
        <v>8.6</v>
      </c>
    </row>
    <row r="44" spans="1:37">
      <c r="A44" s="6" t="s">
        <v>836</v>
      </c>
      <c r="B44" s="55" t="s">
        <v>837</v>
      </c>
      <c r="C44" s="44">
        <v>12990.2</v>
      </c>
      <c r="D44" s="21">
        <v>196.2</v>
      </c>
      <c r="E44" s="21">
        <v>125.9</v>
      </c>
      <c r="F44" s="21">
        <v>279.39999999999998</v>
      </c>
      <c r="G44" s="21">
        <v>1.5</v>
      </c>
      <c r="H44" s="21">
        <v>1</v>
      </c>
      <c r="I44" s="22">
        <v>2.2000000000000002</v>
      </c>
      <c r="J44" s="44">
        <v>11691.9</v>
      </c>
      <c r="K44" s="21">
        <v>268.7</v>
      </c>
      <c r="L44" s="21">
        <v>191</v>
      </c>
      <c r="M44" s="21">
        <v>351.9</v>
      </c>
      <c r="N44" s="21">
        <v>2.2999999999999998</v>
      </c>
      <c r="O44" s="21">
        <v>1.6</v>
      </c>
      <c r="P44" s="22">
        <v>3</v>
      </c>
      <c r="Q44" s="44">
        <v>14754.3</v>
      </c>
      <c r="R44" s="21">
        <v>411.6</v>
      </c>
      <c r="S44" s="21">
        <v>296.7</v>
      </c>
      <c r="T44" s="21">
        <v>547.9</v>
      </c>
      <c r="U44" s="21">
        <v>2.8</v>
      </c>
      <c r="V44" s="21">
        <v>2</v>
      </c>
      <c r="W44" s="22">
        <v>3.7</v>
      </c>
      <c r="X44" s="44">
        <v>5025.3999999999996</v>
      </c>
      <c r="Y44" s="21">
        <v>196.6</v>
      </c>
      <c r="Z44" s="21">
        <v>143</v>
      </c>
      <c r="AA44" s="21">
        <v>265.60000000000002</v>
      </c>
      <c r="AB44" s="21">
        <v>3.9</v>
      </c>
      <c r="AC44" s="21">
        <v>2.8</v>
      </c>
      <c r="AD44" s="22">
        <v>5.3</v>
      </c>
      <c r="AE44" s="35">
        <v>1668.2</v>
      </c>
      <c r="AF44" s="21">
        <v>81.3</v>
      </c>
      <c r="AG44" s="21">
        <v>58.2</v>
      </c>
      <c r="AH44" s="21">
        <v>108</v>
      </c>
      <c r="AI44" s="21">
        <v>4.9000000000000004</v>
      </c>
      <c r="AJ44" s="21">
        <v>3.5</v>
      </c>
      <c r="AK44" s="22">
        <v>6.5</v>
      </c>
    </row>
    <row r="45" spans="1:37">
      <c r="A45" s="6" t="s">
        <v>704</v>
      </c>
      <c r="B45" s="55" t="s">
        <v>705</v>
      </c>
      <c r="C45" s="44">
        <v>12780.3</v>
      </c>
      <c r="D45" s="21">
        <v>195.6</v>
      </c>
      <c r="E45" s="21">
        <v>125.4</v>
      </c>
      <c r="F45" s="21">
        <v>278.89999999999998</v>
      </c>
      <c r="G45" s="21">
        <v>1.5</v>
      </c>
      <c r="H45" s="21">
        <v>1</v>
      </c>
      <c r="I45" s="22">
        <v>2.2000000000000002</v>
      </c>
      <c r="J45" s="44">
        <v>12213.2</v>
      </c>
      <c r="K45" s="21">
        <v>284.5</v>
      </c>
      <c r="L45" s="21">
        <v>202.5</v>
      </c>
      <c r="M45" s="21">
        <v>371.5</v>
      </c>
      <c r="N45" s="21">
        <v>2.2999999999999998</v>
      </c>
      <c r="O45" s="21">
        <v>1.7</v>
      </c>
      <c r="P45" s="22">
        <v>3</v>
      </c>
      <c r="Q45" s="44">
        <v>18493.400000000001</v>
      </c>
      <c r="R45" s="21">
        <v>523</v>
      </c>
      <c r="S45" s="21">
        <v>378.5</v>
      </c>
      <c r="T45" s="21">
        <v>697.4</v>
      </c>
      <c r="U45" s="21">
        <v>2.8</v>
      </c>
      <c r="V45" s="21">
        <v>2</v>
      </c>
      <c r="W45" s="22">
        <v>3.8</v>
      </c>
      <c r="X45" s="44">
        <v>19816.400000000001</v>
      </c>
      <c r="Y45" s="21">
        <v>785.9</v>
      </c>
      <c r="Z45" s="21">
        <v>573.1</v>
      </c>
      <c r="AA45" s="21">
        <v>1062.5999999999999</v>
      </c>
      <c r="AB45" s="21">
        <v>4</v>
      </c>
      <c r="AC45" s="21">
        <v>2.9</v>
      </c>
      <c r="AD45" s="22">
        <v>5.4</v>
      </c>
      <c r="AE45" s="35">
        <v>11612.7</v>
      </c>
      <c r="AF45" s="21">
        <v>574.1</v>
      </c>
      <c r="AG45" s="21">
        <v>410.7</v>
      </c>
      <c r="AH45" s="21">
        <v>762.4</v>
      </c>
      <c r="AI45" s="21">
        <v>4.9000000000000004</v>
      </c>
      <c r="AJ45" s="21">
        <v>3.5</v>
      </c>
      <c r="AK45" s="22">
        <v>6.6</v>
      </c>
    </row>
    <row r="46" spans="1:37">
      <c r="A46" s="6" t="s">
        <v>494</v>
      </c>
      <c r="B46" s="55" t="s">
        <v>495</v>
      </c>
      <c r="C46" s="44">
        <v>6455.7</v>
      </c>
      <c r="D46" s="21">
        <v>142.1</v>
      </c>
      <c r="E46" s="21">
        <v>90.7</v>
      </c>
      <c r="F46" s="21">
        <v>203.5</v>
      </c>
      <c r="G46" s="21">
        <v>2.2000000000000002</v>
      </c>
      <c r="H46" s="21">
        <v>1.4</v>
      </c>
      <c r="I46" s="22">
        <v>3.2</v>
      </c>
      <c r="J46" s="44">
        <v>10673.3</v>
      </c>
      <c r="K46" s="21">
        <v>355.8</v>
      </c>
      <c r="L46" s="21">
        <v>256.60000000000002</v>
      </c>
      <c r="M46" s="21">
        <v>460.8</v>
      </c>
      <c r="N46" s="21">
        <v>3.3</v>
      </c>
      <c r="O46" s="21">
        <v>2.4</v>
      </c>
      <c r="P46" s="22">
        <v>4.3</v>
      </c>
      <c r="Q46" s="44">
        <v>13449.2</v>
      </c>
      <c r="R46" s="21">
        <v>542.79999999999995</v>
      </c>
      <c r="S46" s="21">
        <v>394.6</v>
      </c>
      <c r="T46" s="21">
        <v>704.9</v>
      </c>
      <c r="U46" s="21">
        <v>4</v>
      </c>
      <c r="V46" s="21">
        <v>2.9</v>
      </c>
      <c r="W46" s="22">
        <v>5.2</v>
      </c>
      <c r="X46" s="44">
        <v>12075.8</v>
      </c>
      <c r="Y46" s="21">
        <v>679.3</v>
      </c>
      <c r="Z46" s="21">
        <v>502.1</v>
      </c>
      <c r="AA46" s="21">
        <v>892</v>
      </c>
      <c r="AB46" s="21">
        <v>5.6</v>
      </c>
      <c r="AC46" s="21">
        <v>4.2</v>
      </c>
      <c r="AD46" s="22">
        <v>7.4</v>
      </c>
      <c r="AE46" s="35">
        <v>5588</v>
      </c>
      <c r="AF46" s="21">
        <v>389.4</v>
      </c>
      <c r="AG46" s="21">
        <v>287.8</v>
      </c>
      <c r="AH46" s="21">
        <v>501.4</v>
      </c>
      <c r="AI46" s="21">
        <v>7</v>
      </c>
      <c r="AJ46" s="21">
        <v>5.2</v>
      </c>
      <c r="AK46" s="22">
        <v>9</v>
      </c>
    </row>
    <row r="47" spans="1:37">
      <c r="A47" s="6" t="s">
        <v>578</v>
      </c>
      <c r="B47" s="55" t="s">
        <v>579</v>
      </c>
      <c r="C47" s="44">
        <v>17470.2</v>
      </c>
      <c r="D47" s="21">
        <v>356.3</v>
      </c>
      <c r="E47" s="21">
        <v>228</v>
      </c>
      <c r="F47" s="21">
        <v>506.6</v>
      </c>
      <c r="G47" s="21">
        <v>2</v>
      </c>
      <c r="H47" s="21">
        <v>1.3</v>
      </c>
      <c r="I47" s="22">
        <v>2.9</v>
      </c>
      <c r="J47" s="44">
        <v>23236.5</v>
      </c>
      <c r="K47" s="21">
        <v>718.2</v>
      </c>
      <c r="L47" s="21">
        <v>519.4</v>
      </c>
      <c r="M47" s="21">
        <v>933.1</v>
      </c>
      <c r="N47" s="21">
        <v>3.1</v>
      </c>
      <c r="O47" s="21">
        <v>2.2000000000000002</v>
      </c>
      <c r="P47" s="22">
        <v>4</v>
      </c>
      <c r="Q47" s="44">
        <v>18530.2</v>
      </c>
      <c r="R47" s="21">
        <v>693.8</v>
      </c>
      <c r="S47" s="21">
        <v>502.6</v>
      </c>
      <c r="T47" s="21">
        <v>907.3</v>
      </c>
      <c r="U47" s="21">
        <v>3.7</v>
      </c>
      <c r="V47" s="21">
        <v>2.7</v>
      </c>
      <c r="W47" s="22">
        <v>4.9000000000000004</v>
      </c>
      <c r="X47" s="44">
        <v>7109.7</v>
      </c>
      <c r="Y47" s="21">
        <v>371.4</v>
      </c>
      <c r="Z47" s="21">
        <v>275.3</v>
      </c>
      <c r="AA47" s="21">
        <v>490.6</v>
      </c>
      <c r="AB47" s="21">
        <v>5.2</v>
      </c>
      <c r="AC47" s="21">
        <v>3.9</v>
      </c>
      <c r="AD47" s="22">
        <v>6.9</v>
      </c>
      <c r="AE47" s="35">
        <v>8568.4</v>
      </c>
      <c r="AF47" s="21">
        <v>555.1</v>
      </c>
      <c r="AG47" s="21">
        <v>408.3</v>
      </c>
      <c r="AH47" s="21">
        <v>722.1</v>
      </c>
      <c r="AI47" s="21">
        <v>6.5</v>
      </c>
      <c r="AJ47" s="21">
        <v>4.8</v>
      </c>
      <c r="AK47" s="22">
        <v>8.4</v>
      </c>
    </row>
    <row r="48" spans="1:37">
      <c r="A48" s="6" t="s">
        <v>434</v>
      </c>
      <c r="B48" s="55" t="s">
        <v>435</v>
      </c>
      <c r="C48" s="44">
        <v>10081.200000000001</v>
      </c>
      <c r="D48" s="21">
        <v>237.1</v>
      </c>
      <c r="E48" s="21">
        <v>150.9</v>
      </c>
      <c r="F48" s="21">
        <v>340</v>
      </c>
      <c r="G48" s="21">
        <v>2.4</v>
      </c>
      <c r="H48" s="21">
        <v>1.5</v>
      </c>
      <c r="I48" s="22">
        <v>3.4</v>
      </c>
      <c r="J48" s="44">
        <v>14646.8</v>
      </c>
      <c r="K48" s="21">
        <v>521</v>
      </c>
      <c r="L48" s="21">
        <v>377.3</v>
      </c>
      <c r="M48" s="21">
        <v>675.5</v>
      </c>
      <c r="N48" s="21">
        <v>3.6</v>
      </c>
      <c r="O48" s="21">
        <v>2.6</v>
      </c>
      <c r="P48" s="22">
        <v>4.5999999999999996</v>
      </c>
      <c r="Q48" s="44">
        <v>12143.3</v>
      </c>
      <c r="R48" s="21">
        <v>522.79999999999995</v>
      </c>
      <c r="S48" s="21">
        <v>378.4</v>
      </c>
      <c r="T48" s="21">
        <v>678.1</v>
      </c>
      <c r="U48" s="21">
        <v>4.3</v>
      </c>
      <c r="V48" s="21">
        <v>3.1</v>
      </c>
      <c r="W48" s="22">
        <v>5.6</v>
      </c>
      <c r="X48" s="44">
        <v>5992.2</v>
      </c>
      <c r="Y48" s="21">
        <v>359</v>
      </c>
      <c r="Z48" s="21">
        <v>265.39999999999998</v>
      </c>
      <c r="AA48" s="21">
        <v>471.5</v>
      </c>
      <c r="AB48" s="21">
        <v>6</v>
      </c>
      <c r="AC48" s="21">
        <v>4.4000000000000004</v>
      </c>
      <c r="AD48" s="22">
        <v>7.9</v>
      </c>
      <c r="AE48" s="35">
        <v>3728.5</v>
      </c>
      <c r="AF48" s="21">
        <v>276.39999999999998</v>
      </c>
      <c r="AG48" s="21">
        <v>203.5</v>
      </c>
      <c r="AH48" s="21">
        <v>355.8</v>
      </c>
      <c r="AI48" s="21">
        <v>7.4</v>
      </c>
      <c r="AJ48" s="21">
        <v>5.5</v>
      </c>
      <c r="AK48" s="22">
        <v>9.5</v>
      </c>
    </row>
    <row r="49" spans="1:37">
      <c r="A49" s="6" t="s">
        <v>648</v>
      </c>
      <c r="B49" s="55" t="s">
        <v>649</v>
      </c>
      <c r="C49" s="44">
        <v>67712.899999999994</v>
      </c>
      <c r="D49" s="21">
        <v>1415.6</v>
      </c>
      <c r="E49" s="21">
        <v>910.2</v>
      </c>
      <c r="F49" s="21">
        <v>2016.7</v>
      </c>
      <c r="G49" s="21">
        <v>2.1</v>
      </c>
      <c r="H49" s="21">
        <v>1.3</v>
      </c>
      <c r="I49" s="22">
        <v>3</v>
      </c>
      <c r="J49" s="44">
        <v>32491.9</v>
      </c>
      <c r="K49" s="21">
        <v>1029.9000000000001</v>
      </c>
      <c r="L49" s="21">
        <v>743.4</v>
      </c>
      <c r="M49" s="21">
        <v>1329</v>
      </c>
      <c r="N49" s="21">
        <v>3.2</v>
      </c>
      <c r="O49" s="21">
        <v>2.2999999999999998</v>
      </c>
      <c r="P49" s="22">
        <v>4.0999999999999996</v>
      </c>
      <c r="Q49" s="44">
        <v>21646.799999999999</v>
      </c>
      <c r="R49" s="21">
        <v>831.4</v>
      </c>
      <c r="S49" s="21">
        <v>606.9</v>
      </c>
      <c r="T49" s="21">
        <v>1080</v>
      </c>
      <c r="U49" s="21">
        <v>3.8</v>
      </c>
      <c r="V49" s="21">
        <v>2.8</v>
      </c>
      <c r="W49" s="22">
        <v>5</v>
      </c>
      <c r="X49" s="44">
        <v>13848.1</v>
      </c>
      <c r="Y49" s="21">
        <v>742.1</v>
      </c>
      <c r="Z49" s="21">
        <v>550.20000000000005</v>
      </c>
      <c r="AA49" s="21">
        <v>982</v>
      </c>
      <c r="AB49" s="21">
        <v>5.4</v>
      </c>
      <c r="AC49" s="21">
        <v>4</v>
      </c>
      <c r="AD49" s="22">
        <v>7.1</v>
      </c>
      <c r="AE49" s="35">
        <v>2221.4</v>
      </c>
      <c r="AF49" s="21">
        <v>147.6</v>
      </c>
      <c r="AG49" s="21">
        <v>108.6</v>
      </c>
      <c r="AH49" s="21">
        <v>191.1</v>
      </c>
      <c r="AI49" s="21">
        <v>6.6</v>
      </c>
      <c r="AJ49" s="21">
        <v>4.9000000000000004</v>
      </c>
      <c r="AK49" s="22">
        <v>8.6</v>
      </c>
    </row>
    <row r="50" spans="1:37">
      <c r="A50" s="6" t="s">
        <v>754</v>
      </c>
      <c r="B50" s="55" t="s">
        <v>755</v>
      </c>
      <c r="C50" s="44">
        <v>31491.599999999999</v>
      </c>
      <c r="D50" s="21">
        <v>626</v>
      </c>
      <c r="E50" s="21">
        <v>395.7</v>
      </c>
      <c r="F50" s="21">
        <v>890.4</v>
      </c>
      <c r="G50" s="21">
        <v>2</v>
      </c>
      <c r="H50" s="21">
        <v>1.3</v>
      </c>
      <c r="I50" s="22">
        <v>2.8</v>
      </c>
      <c r="J50" s="44">
        <v>26685.200000000001</v>
      </c>
      <c r="K50" s="21">
        <v>804.5</v>
      </c>
      <c r="L50" s="21">
        <v>579</v>
      </c>
      <c r="M50" s="21">
        <v>1039.8</v>
      </c>
      <c r="N50" s="21">
        <v>3</v>
      </c>
      <c r="O50" s="21">
        <v>2.2000000000000002</v>
      </c>
      <c r="P50" s="22">
        <v>3.9</v>
      </c>
      <c r="Q50" s="44">
        <v>13723.9</v>
      </c>
      <c r="R50" s="21">
        <v>501.4</v>
      </c>
      <c r="S50" s="21">
        <v>366.3</v>
      </c>
      <c r="T50" s="21">
        <v>655.4</v>
      </c>
      <c r="U50" s="21">
        <v>3.7</v>
      </c>
      <c r="V50" s="21">
        <v>2.7</v>
      </c>
      <c r="W50" s="22">
        <v>4.8</v>
      </c>
      <c r="X50" s="44">
        <v>7504.3</v>
      </c>
      <c r="Y50" s="21">
        <v>383</v>
      </c>
      <c r="Z50" s="21">
        <v>280.10000000000002</v>
      </c>
      <c r="AA50" s="21">
        <v>511.9</v>
      </c>
      <c r="AB50" s="21">
        <v>5.0999999999999996</v>
      </c>
      <c r="AC50" s="21">
        <v>3.7</v>
      </c>
      <c r="AD50" s="22">
        <v>6.8</v>
      </c>
      <c r="AE50" s="35">
        <v>2381.9</v>
      </c>
      <c r="AF50" s="21">
        <v>150.9</v>
      </c>
      <c r="AG50" s="21">
        <v>109.8</v>
      </c>
      <c r="AH50" s="21">
        <v>196.4</v>
      </c>
      <c r="AI50" s="21">
        <v>6.3</v>
      </c>
      <c r="AJ50" s="21">
        <v>4.5999999999999996</v>
      </c>
      <c r="AK50" s="22">
        <v>8.1999999999999993</v>
      </c>
    </row>
    <row r="51" spans="1:37">
      <c r="A51" s="6" t="s">
        <v>756</v>
      </c>
      <c r="B51" s="55" t="s">
        <v>757</v>
      </c>
      <c r="C51" s="44">
        <v>34445.699999999997</v>
      </c>
      <c r="D51" s="21">
        <v>671.3</v>
      </c>
      <c r="E51" s="21">
        <v>426.3</v>
      </c>
      <c r="F51" s="21">
        <v>957.4</v>
      </c>
      <c r="G51" s="21">
        <v>1.9</v>
      </c>
      <c r="H51" s="21">
        <v>1.2</v>
      </c>
      <c r="I51" s="22">
        <v>2.8</v>
      </c>
      <c r="J51" s="44">
        <v>26070.6</v>
      </c>
      <c r="K51" s="21">
        <v>770.5</v>
      </c>
      <c r="L51" s="21">
        <v>554.29999999999995</v>
      </c>
      <c r="M51" s="21">
        <v>997.2</v>
      </c>
      <c r="N51" s="21">
        <v>3</v>
      </c>
      <c r="O51" s="21">
        <v>2.1</v>
      </c>
      <c r="P51" s="22">
        <v>3.8</v>
      </c>
      <c r="Q51" s="44">
        <v>13584.9</v>
      </c>
      <c r="R51" s="21">
        <v>486.6</v>
      </c>
      <c r="S51" s="21">
        <v>354.2</v>
      </c>
      <c r="T51" s="21">
        <v>633.29999999999995</v>
      </c>
      <c r="U51" s="21">
        <v>3.6</v>
      </c>
      <c r="V51" s="21">
        <v>2.6</v>
      </c>
      <c r="W51" s="22">
        <v>4.7</v>
      </c>
      <c r="X51" s="44">
        <v>9677</v>
      </c>
      <c r="Y51" s="21">
        <v>484.2</v>
      </c>
      <c r="Z51" s="21">
        <v>356.6</v>
      </c>
      <c r="AA51" s="21">
        <v>644.4</v>
      </c>
      <c r="AB51" s="21">
        <v>5</v>
      </c>
      <c r="AC51" s="21">
        <v>3.7</v>
      </c>
      <c r="AD51" s="22">
        <v>6.7</v>
      </c>
      <c r="AE51" s="35">
        <v>621.79999999999995</v>
      </c>
      <c r="AF51" s="21">
        <v>38.6</v>
      </c>
      <c r="AG51" s="21">
        <v>28.1</v>
      </c>
      <c r="AH51" s="21">
        <v>50.4</v>
      </c>
      <c r="AI51" s="21">
        <v>6.2</v>
      </c>
      <c r="AJ51" s="21">
        <v>4.5</v>
      </c>
      <c r="AK51" s="22">
        <v>8.1</v>
      </c>
    </row>
    <row r="52" spans="1:37">
      <c r="A52" s="6" t="s">
        <v>810</v>
      </c>
      <c r="B52" s="55" t="s">
        <v>811</v>
      </c>
      <c r="C52" s="44">
        <v>28984.2</v>
      </c>
      <c r="D52" s="21">
        <v>505</v>
      </c>
      <c r="E52" s="21">
        <v>319.7</v>
      </c>
      <c r="F52" s="21">
        <v>720.2</v>
      </c>
      <c r="G52" s="21">
        <v>1.7</v>
      </c>
      <c r="H52" s="21">
        <v>1.1000000000000001</v>
      </c>
      <c r="I52" s="22">
        <v>2.5</v>
      </c>
      <c r="J52" s="44">
        <v>7879.5</v>
      </c>
      <c r="K52" s="21">
        <v>208.5</v>
      </c>
      <c r="L52" s="21">
        <v>149.5</v>
      </c>
      <c r="M52" s="21">
        <v>271</v>
      </c>
      <c r="N52" s="21">
        <v>2.6</v>
      </c>
      <c r="O52" s="21">
        <v>1.9</v>
      </c>
      <c r="P52" s="22">
        <v>3.4</v>
      </c>
      <c r="Q52" s="44">
        <v>5816.4</v>
      </c>
      <c r="R52" s="21">
        <v>186.6</v>
      </c>
      <c r="S52" s="21">
        <v>134.69999999999999</v>
      </c>
      <c r="T52" s="21">
        <v>244.7</v>
      </c>
      <c r="U52" s="21">
        <v>3.2</v>
      </c>
      <c r="V52" s="21">
        <v>2.2999999999999998</v>
      </c>
      <c r="W52" s="22">
        <v>4.2</v>
      </c>
      <c r="X52" s="44">
        <v>6954.5</v>
      </c>
      <c r="Y52" s="21">
        <v>312.2</v>
      </c>
      <c r="Z52" s="21">
        <v>228.3</v>
      </c>
      <c r="AA52" s="21">
        <v>416.7</v>
      </c>
      <c r="AB52" s="21">
        <v>4.5</v>
      </c>
      <c r="AC52" s="21">
        <v>3.3</v>
      </c>
      <c r="AD52" s="22">
        <v>6</v>
      </c>
      <c r="AE52" s="35">
        <v>4683.3999999999996</v>
      </c>
      <c r="AF52" s="21">
        <v>261.5</v>
      </c>
      <c r="AG52" s="21">
        <v>188.9</v>
      </c>
      <c r="AH52" s="21">
        <v>346.2</v>
      </c>
      <c r="AI52" s="21">
        <v>5.6</v>
      </c>
      <c r="AJ52" s="21">
        <v>4</v>
      </c>
      <c r="AK52" s="22">
        <v>7.4</v>
      </c>
    </row>
    <row r="53" spans="1:37">
      <c r="A53" s="6" t="s">
        <v>714</v>
      </c>
      <c r="B53" s="55" t="s">
        <v>715</v>
      </c>
      <c r="C53" s="44">
        <v>23717.8</v>
      </c>
      <c r="D53" s="21">
        <v>453.6</v>
      </c>
      <c r="E53" s="21">
        <v>289.2</v>
      </c>
      <c r="F53" s="21">
        <v>645.1</v>
      </c>
      <c r="G53" s="21">
        <v>1.9</v>
      </c>
      <c r="H53" s="21">
        <v>1.2</v>
      </c>
      <c r="I53" s="22">
        <v>2.7</v>
      </c>
      <c r="J53" s="44">
        <v>25367.8</v>
      </c>
      <c r="K53" s="21">
        <v>736.2</v>
      </c>
      <c r="L53" s="21">
        <v>527.5</v>
      </c>
      <c r="M53" s="21">
        <v>949.6</v>
      </c>
      <c r="N53" s="21">
        <v>2.9</v>
      </c>
      <c r="O53" s="21">
        <v>2.1</v>
      </c>
      <c r="P53" s="22">
        <v>3.7</v>
      </c>
      <c r="Q53" s="44">
        <v>14688.9</v>
      </c>
      <c r="R53" s="21">
        <v>516.79999999999995</v>
      </c>
      <c r="S53" s="21">
        <v>376.9</v>
      </c>
      <c r="T53" s="21">
        <v>673</v>
      </c>
      <c r="U53" s="21">
        <v>3.5</v>
      </c>
      <c r="V53" s="21">
        <v>2.6</v>
      </c>
      <c r="W53" s="22">
        <v>4.5999999999999996</v>
      </c>
      <c r="X53" s="44">
        <v>6029.8</v>
      </c>
      <c r="Y53" s="21">
        <v>296.5</v>
      </c>
      <c r="Z53" s="21">
        <v>218.1</v>
      </c>
      <c r="AA53" s="21">
        <v>395.6</v>
      </c>
      <c r="AB53" s="21">
        <v>4.9000000000000004</v>
      </c>
      <c r="AC53" s="21">
        <v>3.6</v>
      </c>
      <c r="AD53" s="22">
        <v>6.6</v>
      </c>
      <c r="AE53" s="35">
        <v>4149.6000000000004</v>
      </c>
      <c r="AF53" s="21">
        <v>253.4</v>
      </c>
      <c r="AG53" s="21">
        <v>184.5</v>
      </c>
      <c r="AH53" s="21">
        <v>330.7</v>
      </c>
      <c r="AI53" s="21">
        <v>6.1</v>
      </c>
      <c r="AJ53" s="21">
        <v>4.4000000000000004</v>
      </c>
      <c r="AK53" s="22">
        <v>8</v>
      </c>
    </row>
    <row r="54" spans="1:37">
      <c r="A54" s="6" t="s">
        <v>680</v>
      </c>
      <c r="B54" s="55" t="s">
        <v>681</v>
      </c>
      <c r="C54" s="44">
        <v>91890.2</v>
      </c>
      <c r="D54" s="21">
        <v>1806.6</v>
      </c>
      <c r="E54" s="21">
        <v>1151.0999999999999</v>
      </c>
      <c r="F54" s="21">
        <v>2559.6999999999998</v>
      </c>
      <c r="G54" s="21">
        <v>2</v>
      </c>
      <c r="H54" s="21">
        <v>1.3</v>
      </c>
      <c r="I54" s="22">
        <v>2.8</v>
      </c>
      <c r="J54" s="44">
        <v>50700.4</v>
      </c>
      <c r="K54" s="21">
        <v>1512.1</v>
      </c>
      <c r="L54" s="21">
        <v>1088.5999999999999</v>
      </c>
      <c r="M54" s="21">
        <v>1955.1</v>
      </c>
      <c r="N54" s="21">
        <v>3</v>
      </c>
      <c r="O54" s="21">
        <v>2.1</v>
      </c>
      <c r="P54" s="22">
        <v>3.9</v>
      </c>
      <c r="Q54" s="44">
        <v>29005.4</v>
      </c>
      <c r="R54" s="21">
        <v>1048.5</v>
      </c>
      <c r="S54" s="21">
        <v>763.2</v>
      </c>
      <c r="T54" s="21">
        <v>1368.9</v>
      </c>
      <c r="U54" s="21">
        <v>3.6</v>
      </c>
      <c r="V54" s="21">
        <v>2.6</v>
      </c>
      <c r="W54" s="22">
        <v>4.7</v>
      </c>
      <c r="X54" s="44">
        <v>25271.4</v>
      </c>
      <c r="Y54" s="21">
        <v>1275.8</v>
      </c>
      <c r="Z54" s="21">
        <v>941.1</v>
      </c>
      <c r="AA54" s="21">
        <v>1699.1</v>
      </c>
      <c r="AB54" s="21">
        <v>5</v>
      </c>
      <c r="AC54" s="21">
        <v>3.7</v>
      </c>
      <c r="AD54" s="22">
        <v>6.7</v>
      </c>
      <c r="AE54" s="35">
        <v>12622.6</v>
      </c>
      <c r="AF54" s="21">
        <v>791.2</v>
      </c>
      <c r="AG54" s="21">
        <v>576.4</v>
      </c>
      <c r="AH54" s="21">
        <v>1032.2</v>
      </c>
      <c r="AI54" s="21">
        <v>6.3</v>
      </c>
      <c r="AJ54" s="21">
        <v>4.5999999999999996</v>
      </c>
      <c r="AK54" s="22">
        <v>8.1999999999999993</v>
      </c>
    </row>
    <row r="55" spans="1:37">
      <c r="A55" s="6" t="s">
        <v>594</v>
      </c>
      <c r="B55" s="55" t="s">
        <v>595</v>
      </c>
      <c r="C55" s="44">
        <v>62413.5</v>
      </c>
      <c r="D55" s="21">
        <v>1234.9000000000001</v>
      </c>
      <c r="E55" s="21">
        <v>791.8</v>
      </c>
      <c r="F55" s="21">
        <v>1748.1</v>
      </c>
      <c r="G55" s="21">
        <v>2</v>
      </c>
      <c r="H55" s="21">
        <v>1.3</v>
      </c>
      <c r="I55" s="22">
        <v>2.8</v>
      </c>
      <c r="J55" s="44">
        <v>41045.5</v>
      </c>
      <c r="K55" s="21">
        <v>1231.2</v>
      </c>
      <c r="L55" s="21">
        <v>886.8</v>
      </c>
      <c r="M55" s="21">
        <v>1586.2</v>
      </c>
      <c r="N55" s="21">
        <v>3</v>
      </c>
      <c r="O55" s="21">
        <v>2.2000000000000002</v>
      </c>
      <c r="P55" s="22">
        <v>3.9</v>
      </c>
      <c r="Q55" s="44">
        <v>28351.8</v>
      </c>
      <c r="R55" s="21">
        <v>1030.5999999999999</v>
      </c>
      <c r="S55" s="21">
        <v>748.7</v>
      </c>
      <c r="T55" s="21">
        <v>1342</v>
      </c>
      <c r="U55" s="21">
        <v>3.6</v>
      </c>
      <c r="V55" s="21">
        <v>2.6</v>
      </c>
      <c r="W55" s="22">
        <v>4.7</v>
      </c>
      <c r="X55" s="44">
        <v>25707.200000000001</v>
      </c>
      <c r="Y55" s="21">
        <v>1304.2</v>
      </c>
      <c r="Z55" s="21">
        <v>967.7</v>
      </c>
      <c r="AA55" s="21">
        <v>1726</v>
      </c>
      <c r="AB55" s="21">
        <v>5.0999999999999996</v>
      </c>
      <c r="AC55" s="21">
        <v>3.8</v>
      </c>
      <c r="AD55" s="22">
        <v>6.7</v>
      </c>
      <c r="AE55" s="35">
        <v>20979.1</v>
      </c>
      <c r="AF55" s="21">
        <v>1320.8</v>
      </c>
      <c r="AG55" s="21">
        <v>970.1</v>
      </c>
      <c r="AH55" s="21">
        <v>1720.3</v>
      </c>
      <c r="AI55" s="21">
        <v>6.3</v>
      </c>
      <c r="AJ55" s="21">
        <v>4.5999999999999996</v>
      </c>
      <c r="AK55" s="22">
        <v>8.1999999999999993</v>
      </c>
    </row>
    <row r="56" spans="1:37">
      <c r="A56" s="6" t="s">
        <v>418</v>
      </c>
      <c r="B56" s="55" t="s">
        <v>419</v>
      </c>
      <c r="C56" s="44">
        <v>9162.1</v>
      </c>
      <c r="D56" s="21">
        <v>201.7</v>
      </c>
      <c r="E56" s="21">
        <v>129.4</v>
      </c>
      <c r="F56" s="21">
        <v>287.5</v>
      </c>
      <c r="G56" s="21">
        <v>2.2000000000000002</v>
      </c>
      <c r="H56" s="21">
        <v>1.4</v>
      </c>
      <c r="I56" s="22">
        <v>3.1</v>
      </c>
      <c r="J56" s="44">
        <v>7870.4</v>
      </c>
      <c r="K56" s="21">
        <v>262.60000000000002</v>
      </c>
      <c r="L56" s="21">
        <v>190.3</v>
      </c>
      <c r="M56" s="21">
        <v>340.1</v>
      </c>
      <c r="N56" s="21">
        <v>3.3</v>
      </c>
      <c r="O56" s="21">
        <v>2.4</v>
      </c>
      <c r="P56" s="22">
        <v>4.3</v>
      </c>
      <c r="Q56" s="44">
        <v>8100.9</v>
      </c>
      <c r="R56" s="21">
        <v>327.3</v>
      </c>
      <c r="S56" s="21">
        <v>237.9</v>
      </c>
      <c r="T56" s="21">
        <v>426.2</v>
      </c>
      <c r="U56" s="21">
        <v>4</v>
      </c>
      <c r="V56" s="21">
        <v>2.9</v>
      </c>
      <c r="W56" s="22">
        <v>5.3</v>
      </c>
      <c r="X56" s="44">
        <v>13711.3</v>
      </c>
      <c r="Y56" s="21">
        <v>772.3</v>
      </c>
      <c r="Z56" s="21">
        <v>572.79999999999995</v>
      </c>
      <c r="AA56" s="21">
        <v>1019</v>
      </c>
      <c r="AB56" s="21">
        <v>5.6</v>
      </c>
      <c r="AC56" s="21">
        <v>4.2</v>
      </c>
      <c r="AD56" s="22">
        <v>7.4</v>
      </c>
      <c r="AE56" s="35">
        <v>13513.2</v>
      </c>
      <c r="AF56" s="21">
        <v>943.1</v>
      </c>
      <c r="AG56" s="21">
        <v>695.5</v>
      </c>
      <c r="AH56" s="21">
        <v>1214.8</v>
      </c>
      <c r="AI56" s="21">
        <v>7</v>
      </c>
      <c r="AJ56" s="21">
        <v>5.0999999999999996</v>
      </c>
      <c r="AK56" s="22">
        <v>9</v>
      </c>
    </row>
    <row r="57" spans="1:37">
      <c r="A57" s="6" t="s">
        <v>496</v>
      </c>
      <c r="B57" s="55" t="s">
        <v>497</v>
      </c>
      <c r="C57" s="44">
        <v>16705.3</v>
      </c>
      <c r="D57" s="21">
        <v>358.9</v>
      </c>
      <c r="E57" s="21">
        <v>234.3</v>
      </c>
      <c r="F57" s="21">
        <v>505.5</v>
      </c>
      <c r="G57" s="21">
        <v>2.1</v>
      </c>
      <c r="H57" s="21">
        <v>1.4</v>
      </c>
      <c r="I57" s="22">
        <v>3</v>
      </c>
      <c r="J57" s="44">
        <v>21276.799999999999</v>
      </c>
      <c r="K57" s="21">
        <v>692.7</v>
      </c>
      <c r="L57" s="21">
        <v>500.8</v>
      </c>
      <c r="M57" s="21">
        <v>893.3</v>
      </c>
      <c r="N57" s="21">
        <v>3.3</v>
      </c>
      <c r="O57" s="21">
        <v>2.4</v>
      </c>
      <c r="P57" s="22">
        <v>4.2</v>
      </c>
      <c r="Q57" s="44">
        <v>26048.6</v>
      </c>
      <c r="R57" s="21">
        <v>1027.0999999999999</v>
      </c>
      <c r="S57" s="21">
        <v>744.3</v>
      </c>
      <c r="T57" s="21">
        <v>1341.6</v>
      </c>
      <c r="U57" s="21">
        <v>3.9</v>
      </c>
      <c r="V57" s="21">
        <v>2.9</v>
      </c>
      <c r="W57" s="22">
        <v>5.2</v>
      </c>
      <c r="X57" s="44">
        <v>5352.3</v>
      </c>
      <c r="Y57" s="21">
        <v>294</v>
      </c>
      <c r="Z57" s="21">
        <v>218.2</v>
      </c>
      <c r="AA57" s="21">
        <v>385.1</v>
      </c>
      <c r="AB57" s="21">
        <v>5.5</v>
      </c>
      <c r="AC57" s="21">
        <v>4.0999999999999996</v>
      </c>
      <c r="AD57" s="22">
        <v>7.2</v>
      </c>
      <c r="AE57" s="35">
        <v>0</v>
      </c>
      <c r="AF57" s="21" t="s">
        <v>874</v>
      </c>
      <c r="AG57" s="21" t="s">
        <v>874</v>
      </c>
      <c r="AH57" s="21" t="s">
        <v>874</v>
      </c>
      <c r="AI57" s="21" t="s">
        <v>874</v>
      </c>
      <c r="AJ57" s="21" t="s">
        <v>874</v>
      </c>
      <c r="AK57" s="22" t="s">
        <v>874</v>
      </c>
    </row>
    <row r="58" spans="1:37">
      <c r="A58" s="6" t="s">
        <v>596</v>
      </c>
      <c r="B58" s="55" t="s">
        <v>597</v>
      </c>
      <c r="C58" s="44">
        <v>18259.2</v>
      </c>
      <c r="D58" s="21">
        <v>358.5</v>
      </c>
      <c r="E58" s="21">
        <v>229.8</v>
      </c>
      <c r="F58" s="21">
        <v>508.8</v>
      </c>
      <c r="G58" s="21">
        <v>2</v>
      </c>
      <c r="H58" s="21">
        <v>1.3</v>
      </c>
      <c r="I58" s="22">
        <v>2.8</v>
      </c>
      <c r="J58" s="44">
        <v>17105.599999999999</v>
      </c>
      <c r="K58" s="21">
        <v>509.1</v>
      </c>
      <c r="L58" s="21">
        <v>367.1</v>
      </c>
      <c r="M58" s="21">
        <v>653.1</v>
      </c>
      <c r="N58" s="21">
        <v>3</v>
      </c>
      <c r="O58" s="21">
        <v>2.1</v>
      </c>
      <c r="P58" s="22">
        <v>3.8</v>
      </c>
      <c r="Q58" s="44">
        <v>7379.4</v>
      </c>
      <c r="R58" s="21">
        <v>266.2</v>
      </c>
      <c r="S58" s="21">
        <v>192.5</v>
      </c>
      <c r="T58" s="21">
        <v>343.5</v>
      </c>
      <c r="U58" s="21">
        <v>3.6</v>
      </c>
      <c r="V58" s="21">
        <v>2.6</v>
      </c>
      <c r="W58" s="22">
        <v>4.7</v>
      </c>
      <c r="X58" s="44">
        <v>10008.700000000001</v>
      </c>
      <c r="Y58" s="21">
        <v>504.1</v>
      </c>
      <c r="Z58" s="21">
        <v>374.3</v>
      </c>
      <c r="AA58" s="21">
        <v>664.4</v>
      </c>
      <c r="AB58" s="21">
        <v>5</v>
      </c>
      <c r="AC58" s="21">
        <v>3.7</v>
      </c>
      <c r="AD58" s="22">
        <v>6.6</v>
      </c>
      <c r="AE58" s="35">
        <v>5717.2</v>
      </c>
      <c r="AF58" s="21">
        <v>357.5</v>
      </c>
      <c r="AG58" s="21">
        <v>261.5</v>
      </c>
      <c r="AH58" s="21">
        <v>466.4</v>
      </c>
      <c r="AI58" s="21">
        <v>6.3</v>
      </c>
      <c r="AJ58" s="21">
        <v>4.5999999999999996</v>
      </c>
      <c r="AK58" s="22">
        <v>8.1999999999999993</v>
      </c>
    </row>
    <row r="59" spans="1:37">
      <c r="A59" s="6" t="s">
        <v>872</v>
      </c>
      <c r="B59" s="55" t="s">
        <v>873</v>
      </c>
      <c r="C59" s="44">
        <v>1740.5</v>
      </c>
      <c r="D59" s="21">
        <v>21.7</v>
      </c>
      <c r="E59" s="21">
        <v>13.7</v>
      </c>
      <c r="F59" s="21">
        <v>31.2</v>
      </c>
      <c r="G59" s="21">
        <v>1.2</v>
      </c>
      <c r="H59" s="21">
        <v>0.8</v>
      </c>
      <c r="I59" s="22">
        <v>1.8</v>
      </c>
      <c r="J59" s="44">
        <v>497.3</v>
      </c>
      <c r="K59" s="21">
        <v>9.5</v>
      </c>
      <c r="L59" s="21">
        <v>6.6</v>
      </c>
      <c r="M59" s="21">
        <v>12.6</v>
      </c>
      <c r="N59" s="21">
        <v>1.9</v>
      </c>
      <c r="O59" s="21">
        <v>1.3</v>
      </c>
      <c r="P59" s="22">
        <v>2.5</v>
      </c>
      <c r="Q59" s="44">
        <v>1478.3</v>
      </c>
      <c r="R59" s="21">
        <v>34.200000000000003</v>
      </c>
      <c r="S59" s="21">
        <v>24.4</v>
      </c>
      <c r="T59" s="21">
        <v>46.6</v>
      </c>
      <c r="U59" s="21">
        <v>2.2999999999999998</v>
      </c>
      <c r="V59" s="21">
        <v>1.6</v>
      </c>
      <c r="W59" s="22">
        <v>3.2</v>
      </c>
      <c r="X59" s="44">
        <v>423.8</v>
      </c>
      <c r="Y59" s="21">
        <v>13.8</v>
      </c>
      <c r="Z59" s="21">
        <v>10</v>
      </c>
      <c r="AA59" s="21">
        <v>18.899999999999999</v>
      </c>
      <c r="AB59" s="21">
        <v>3.3</v>
      </c>
      <c r="AC59" s="21">
        <v>2.4</v>
      </c>
      <c r="AD59" s="22">
        <v>4.5</v>
      </c>
      <c r="AE59" s="35">
        <v>0</v>
      </c>
      <c r="AF59" s="21" t="s">
        <v>874</v>
      </c>
      <c r="AG59" s="21" t="s">
        <v>874</v>
      </c>
      <c r="AH59" s="21" t="s">
        <v>874</v>
      </c>
      <c r="AI59" s="21" t="s">
        <v>874</v>
      </c>
      <c r="AJ59" s="21" t="s">
        <v>874</v>
      </c>
      <c r="AK59" s="22" t="s">
        <v>874</v>
      </c>
    </row>
    <row r="60" spans="1:37">
      <c r="A60" s="6" t="s">
        <v>640</v>
      </c>
      <c r="B60" s="55" t="s">
        <v>641</v>
      </c>
      <c r="C60" s="44">
        <v>22426.1</v>
      </c>
      <c r="D60" s="21">
        <v>448.4</v>
      </c>
      <c r="E60" s="21">
        <v>286</v>
      </c>
      <c r="F60" s="21">
        <v>639.6</v>
      </c>
      <c r="G60" s="21">
        <v>2</v>
      </c>
      <c r="H60" s="21">
        <v>1.3</v>
      </c>
      <c r="I60" s="22">
        <v>2.9</v>
      </c>
      <c r="J60" s="44">
        <v>20658.099999999999</v>
      </c>
      <c r="K60" s="21">
        <v>626.5</v>
      </c>
      <c r="L60" s="21">
        <v>450.7</v>
      </c>
      <c r="M60" s="21">
        <v>809.4</v>
      </c>
      <c r="N60" s="21">
        <v>3</v>
      </c>
      <c r="O60" s="21">
        <v>2.2000000000000002</v>
      </c>
      <c r="P60" s="22">
        <v>3.9</v>
      </c>
      <c r="Q60" s="44">
        <v>24098.9</v>
      </c>
      <c r="R60" s="21">
        <v>885.6</v>
      </c>
      <c r="S60" s="21">
        <v>646.4</v>
      </c>
      <c r="T60" s="21">
        <v>1154.5999999999999</v>
      </c>
      <c r="U60" s="21">
        <v>3.7</v>
      </c>
      <c r="V60" s="21">
        <v>2.7</v>
      </c>
      <c r="W60" s="22">
        <v>4.8</v>
      </c>
      <c r="X60" s="44">
        <v>11308.1</v>
      </c>
      <c r="Y60" s="21">
        <v>580.29999999999995</v>
      </c>
      <c r="Z60" s="21">
        <v>428.2</v>
      </c>
      <c r="AA60" s="21">
        <v>771.9</v>
      </c>
      <c r="AB60" s="21">
        <v>5.0999999999999996</v>
      </c>
      <c r="AC60" s="21">
        <v>3.8</v>
      </c>
      <c r="AD60" s="22">
        <v>6.8</v>
      </c>
      <c r="AE60" s="35">
        <v>6204.8</v>
      </c>
      <c r="AF60" s="21">
        <v>395.2</v>
      </c>
      <c r="AG60" s="21">
        <v>288.8</v>
      </c>
      <c r="AH60" s="21">
        <v>513.70000000000005</v>
      </c>
      <c r="AI60" s="21">
        <v>6.4</v>
      </c>
      <c r="AJ60" s="21">
        <v>4.7</v>
      </c>
      <c r="AK60" s="22">
        <v>8.3000000000000007</v>
      </c>
    </row>
    <row r="61" spans="1:37">
      <c r="A61" s="6" t="s">
        <v>368</v>
      </c>
      <c r="B61" s="55" t="s">
        <v>369</v>
      </c>
      <c r="C61" s="44">
        <v>3933.4</v>
      </c>
      <c r="D61" s="21">
        <v>82.4</v>
      </c>
      <c r="E61" s="21">
        <v>52.8</v>
      </c>
      <c r="F61" s="21">
        <v>117.2</v>
      </c>
      <c r="G61" s="21">
        <v>2.1</v>
      </c>
      <c r="H61" s="21">
        <v>1.3</v>
      </c>
      <c r="I61" s="22">
        <v>3</v>
      </c>
      <c r="J61" s="44">
        <v>43895.1</v>
      </c>
      <c r="K61" s="21">
        <v>1393.7</v>
      </c>
      <c r="L61" s="21">
        <v>1008.5</v>
      </c>
      <c r="M61" s="21">
        <v>1797</v>
      </c>
      <c r="N61" s="21">
        <v>3.2</v>
      </c>
      <c r="O61" s="21">
        <v>2.2999999999999998</v>
      </c>
      <c r="P61" s="22">
        <v>4.0999999999999996</v>
      </c>
      <c r="Q61" s="44">
        <v>94973.7</v>
      </c>
      <c r="R61" s="21">
        <v>3653.3</v>
      </c>
      <c r="S61" s="21">
        <v>2653.9</v>
      </c>
      <c r="T61" s="21">
        <v>4746.3</v>
      </c>
      <c r="U61" s="21">
        <v>3.8</v>
      </c>
      <c r="V61" s="21">
        <v>2.8</v>
      </c>
      <c r="W61" s="22">
        <v>5</v>
      </c>
      <c r="X61" s="44">
        <v>133331.5</v>
      </c>
      <c r="Y61" s="21">
        <v>7151.7</v>
      </c>
      <c r="Z61" s="21">
        <v>5326.4</v>
      </c>
      <c r="AA61" s="21">
        <v>9380.4</v>
      </c>
      <c r="AB61" s="21">
        <v>5.4</v>
      </c>
      <c r="AC61" s="21">
        <v>4</v>
      </c>
      <c r="AD61" s="22">
        <v>7</v>
      </c>
      <c r="AE61" s="35">
        <v>34235.300000000003</v>
      </c>
      <c r="AF61" s="21">
        <v>2277.1999999999998</v>
      </c>
      <c r="AG61" s="21">
        <v>1679.3</v>
      </c>
      <c r="AH61" s="21">
        <v>2949.6</v>
      </c>
      <c r="AI61" s="21">
        <v>6.7</v>
      </c>
      <c r="AJ61" s="21">
        <v>4.9000000000000004</v>
      </c>
      <c r="AK61" s="22">
        <v>8.6</v>
      </c>
    </row>
    <row r="62" spans="1:37">
      <c r="A62" s="6" t="s">
        <v>556</v>
      </c>
      <c r="B62" s="55" t="s">
        <v>557</v>
      </c>
      <c r="C62" s="44">
        <v>16446.400000000001</v>
      </c>
      <c r="D62" s="21">
        <v>325.2</v>
      </c>
      <c r="E62" s="21">
        <v>209.4</v>
      </c>
      <c r="F62" s="21">
        <v>458.5</v>
      </c>
      <c r="G62" s="21">
        <v>2</v>
      </c>
      <c r="H62" s="21">
        <v>1.3</v>
      </c>
      <c r="I62" s="22">
        <v>2.8</v>
      </c>
      <c r="J62" s="44">
        <v>21411</v>
      </c>
      <c r="K62" s="21">
        <v>641.9</v>
      </c>
      <c r="L62" s="21">
        <v>467.5</v>
      </c>
      <c r="M62" s="21">
        <v>821.5</v>
      </c>
      <c r="N62" s="21">
        <v>3</v>
      </c>
      <c r="O62" s="21">
        <v>2.2000000000000002</v>
      </c>
      <c r="P62" s="22">
        <v>3.8</v>
      </c>
      <c r="Q62" s="44">
        <v>12433.4</v>
      </c>
      <c r="R62" s="21">
        <v>451.8</v>
      </c>
      <c r="S62" s="21">
        <v>327</v>
      </c>
      <c r="T62" s="21">
        <v>585.70000000000005</v>
      </c>
      <c r="U62" s="21">
        <v>3.6</v>
      </c>
      <c r="V62" s="21">
        <v>2.6</v>
      </c>
      <c r="W62" s="22">
        <v>4.7</v>
      </c>
      <c r="X62" s="44">
        <v>1169.2</v>
      </c>
      <c r="Y62" s="21">
        <v>59.3</v>
      </c>
      <c r="Z62" s="21">
        <v>44.2</v>
      </c>
      <c r="AA62" s="21">
        <v>78</v>
      </c>
      <c r="AB62" s="21">
        <v>5.0999999999999996</v>
      </c>
      <c r="AC62" s="21">
        <v>3.8</v>
      </c>
      <c r="AD62" s="22">
        <v>6.7</v>
      </c>
      <c r="AE62" s="35">
        <v>0</v>
      </c>
      <c r="AF62" s="21" t="s">
        <v>874</v>
      </c>
      <c r="AG62" s="21" t="s">
        <v>874</v>
      </c>
      <c r="AH62" s="21" t="s">
        <v>874</v>
      </c>
      <c r="AI62" s="21" t="s">
        <v>874</v>
      </c>
      <c r="AJ62" s="21" t="s">
        <v>874</v>
      </c>
      <c r="AK62" s="22" t="s">
        <v>874</v>
      </c>
    </row>
    <row r="63" spans="1:37">
      <c r="A63" s="6" t="s">
        <v>376</v>
      </c>
      <c r="B63" s="55" t="s">
        <v>377</v>
      </c>
      <c r="C63" s="44">
        <v>30797.200000000001</v>
      </c>
      <c r="D63" s="21">
        <v>667.2</v>
      </c>
      <c r="E63" s="21">
        <v>426</v>
      </c>
      <c r="F63" s="21">
        <v>950.2</v>
      </c>
      <c r="G63" s="21">
        <v>2.2000000000000002</v>
      </c>
      <c r="H63" s="21">
        <v>1.4</v>
      </c>
      <c r="I63" s="22">
        <v>3.1</v>
      </c>
      <c r="J63" s="44">
        <v>32818</v>
      </c>
      <c r="K63" s="21">
        <v>1077.4000000000001</v>
      </c>
      <c r="L63" s="21">
        <v>779.7</v>
      </c>
      <c r="M63" s="21">
        <v>1390.1</v>
      </c>
      <c r="N63" s="21">
        <v>3.3</v>
      </c>
      <c r="O63" s="21">
        <v>2.4</v>
      </c>
      <c r="P63" s="22">
        <v>4.2</v>
      </c>
      <c r="Q63" s="44">
        <v>46396.2</v>
      </c>
      <c r="R63" s="21">
        <v>1845</v>
      </c>
      <c r="S63" s="21">
        <v>1345.7</v>
      </c>
      <c r="T63" s="21">
        <v>2395</v>
      </c>
      <c r="U63" s="21">
        <v>4</v>
      </c>
      <c r="V63" s="21">
        <v>2.9</v>
      </c>
      <c r="W63" s="22">
        <v>5.2</v>
      </c>
      <c r="X63" s="44">
        <v>73765.399999999994</v>
      </c>
      <c r="Y63" s="21">
        <v>4090.8</v>
      </c>
      <c r="Z63" s="21">
        <v>3031.1</v>
      </c>
      <c r="AA63" s="21">
        <v>5395.1</v>
      </c>
      <c r="AB63" s="21">
        <v>5.5</v>
      </c>
      <c r="AC63" s="21">
        <v>4.0999999999999996</v>
      </c>
      <c r="AD63" s="22">
        <v>7.3</v>
      </c>
      <c r="AE63" s="35">
        <v>75833.2</v>
      </c>
      <c r="AF63" s="21">
        <v>5213</v>
      </c>
      <c r="AG63" s="21">
        <v>3841</v>
      </c>
      <c r="AH63" s="21">
        <v>6722.1</v>
      </c>
      <c r="AI63" s="21">
        <v>6.9</v>
      </c>
      <c r="AJ63" s="21">
        <v>5.0999999999999996</v>
      </c>
      <c r="AK63" s="22">
        <v>8.9</v>
      </c>
    </row>
    <row r="64" spans="1:37">
      <c r="A64" s="6" t="s">
        <v>580</v>
      </c>
      <c r="B64" s="55" t="s">
        <v>581</v>
      </c>
      <c r="C64" s="44">
        <v>16070.9</v>
      </c>
      <c r="D64" s="21">
        <v>326</v>
      </c>
      <c r="E64" s="21">
        <v>208.3</v>
      </c>
      <c r="F64" s="21">
        <v>466.3</v>
      </c>
      <c r="G64" s="21">
        <v>2</v>
      </c>
      <c r="H64" s="21">
        <v>1.3</v>
      </c>
      <c r="I64" s="22">
        <v>2.9</v>
      </c>
      <c r="J64" s="44">
        <v>23952.3</v>
      </c>
      <c r="K64" s="21">
        <v>736.7</v>
      </c>
      <c r="L64" s="21">
        <v>531</v>
      </c>
      <c r="M64" s="21">
        <v>957.1</v>
      </c>
      <c r="N64" s="21">
        <v>3.1</v>
      </c>
      <c r="O64" s="21">
        <v>2.2000000000000002</v>
      </c>
      <c r="P64" s="22">
        <v>4</v>
      </c>
      <c r="Q64" s="44">
        <v>30059.4</v>
      </c>
      <c r="R64" s="21">
        <v>1120</v>
      </c>
      <c r="S64" s="21">
        <v>814.7</v>
      </c>
      <c r="T64" s="21">
        <v>1461.8</v>
      </c>
      <c r="U64" s="21">
        <v>3.7</v>
      </c>
      <c r="V64" s="21">
        <v>2.7</v>
      </c>
      <c r="W64" s="22">
        <v>4.9000000000000004</v>
      </c>
      <c r="X64" s="44">
        <v>30021.7</v>
      </c>
      <c r="Y64" s="21">
        <v>1561.5</v>
      </c>
      <c r="Z64" s="21">
        <v>1152.8</v>
      </c>
      <c r="AA64" s="21">
        <v>2071</v>
      </c>
      <c r="AB64" s="21">
        <v>5.2</v>
      </c>
      <c r="AC64" s="21">
        <v>3.8</v>
      </c>
      <c r="AD64" s="22">
        <v>6.9</v>
      </c>
      <c r="AE64" s="35">
        <v>29243.7</v>
      </c>
      <c r="AF64" s="21">
        <v>1886.8</v>
      </c>
      <c r="AG64" s="21">
        <v>1385.2</v>
      </c>
      <c r="AH64" s="21">
        <v>2443.1999999999998</v>
      </c>
      <c r="AI64" s="21">
        <v>6.5</v>
      </c>
      <c r="AJ64" s="21">
        <v>4.7</v>
      </c>
      <c r="AK64" s="22">
        <v>8.4</v>
      </c>
    </row>
    <row r="65" spans="1:37">
      <c r="A65" s="6" t="s">
        <v>524</v>
      </c>
      <c r="B65" s="55" t="s">
        <v>525</v>
      </c>
      <c r="C65" s="44">
        <v>9072.6</v>
      </c>
      <c r="D65" s="21">
        <v>188.4</v>
      </c>
      <c r="E65" s="21">
        <v>122.2</v>
      </c>
      <c r="F65" s="21">
        <v>271.39999999999998</v>
      </c>
      <c r="G65" s="21">
        <v>2.1</v>
      </c>
      <c r="H65" s="21">
        <v>1.3</v>
      </c>
      <c r="I65" s="22">
        <v>3</v>
      </c>
      <c r="J65" s="44">
        <v>4903</v>
      </c>
      <c r="K65" s="21">
        <v>154.19999999999999</v>
      </c>
      <c r="L65" s="21">
        <v>110.2</v>
      </c>
      <c r="M65" s="21">
        <v>200.6</v>
      </c>
      <c r="N65" s="21">
        <v>3.1</v>
      </c>
      <c r="O65" s="21">
        <v>2.2000000000000002</v>
      </c>
      <c r="P65" s="22">
        <v>4.0999999999999996</v>
      </c>
      <c r="Q65" s="44">
        <v>14439.3</v>
      </c>
      <c r="R65" s="21">
        <v>550.1</v>
      </c>
      <c r="S65" s="21">
        <v>396.3</v>
      </c>
      <c r="T65" s="21">
        <v>716</v>
      </c>
      <c r="U65" s="21">
        <v>3.8</v>
      </c>
      <c r="V65" s="21">
        <v>2.7</v>
      </c>
      <c r="W65" s="22">
        <v>5</v>
      </c>
      <c r="X65" s="44">
        <v>16927</v>
      </c>
      <c r="Y65" s="21">
        <v>898.9</v>
      </c>
      <c r="Z65" s="21">
        <v>667</v>
      </c>
      <c r="AA65" s="21">
        <v>1173.8</v>
      </c>
      <c r="AB65" s="21">
        <v>5.3</v>
      </c>
      <c r="AC65" s="21">
        <v>3.9</v>
      </c>
      <c r="AD65" s="22">
        <v>6.9</v>
      </c>
      <c r="AE65" s="35">
        <v>1217.0999999999999</v>
      </c>
      <c r="AF65" s="21">
        <v>80.099999999999994</v>
      </c>
      <c r="AG65" s="21">
        <v>59.2</v>
      </c>
      <c r="AH65" s="21">
        <v>103.2</v>
      </c>
      <c r="AI65" s="21">
        <v>6.6</v>
      </c>
      <c r="AJ65" s="21">
        <v>4.9000000000000004</v>
      </c>
      <c r="AK65" s="22">
        <v>8.5</v>
      </c>
    </row>
    <row r="66" spans="1:37">
      <c r="A66" s="6" t="s">
        <v>650</v>
      </c>
      <c r="B66" s="55" t="s">
        <v>651</v>
      </c>
      <c r="C66" s="44">
        <v>21628.400000000001</v>
      </c>
      <c r="D66" s="21">
        <v>391</v>
      </c>
      <c r="E66" s="21">
        <v>250.3</v>
      </c>
      <c r="F66" s="21">
        <v>555.1</v>
      </c>
      <c r="G66" s="21">
        <v>1.8</v>
      </c>
      <c r="H66" s="21">
        <v>1.2</v>
      </c>
      <c r="I66" s="22">
        <v>2.6</v>
      </c>
      <c r="J66" s="44">
        <v>31146.400000000001</v>
      </c>
      <c r="K66" s="21">
        <v>855.2</v>
      </c>
      <c r="L66" s="21">
        <v>610.9</v>
      </c>
      <c r="M66" s="21">
        <v>1114.5999999999999</v>
      </c>
      <c r="N66" s="21">
        <v>2.7</v>
      </c>
      <c r="O66" s="21">
        <v>2</v>
      </c>
      <c r="P66" s="22">
        <v>3.6</v>
      </c>
      <c r="Q66" s="44">
        <v>36255.4</v>
      </c>
      <c r="R66" s="21">
        <v>1207.0999999999999</v>
      </c>
      <c r="S66" s="21">
        <v>878.9</v>
      </c>
      <c r="T66" s="21">
        <v>1578.5</v>
      </c>
      <c r="U66" s="21">
        <v>3.3</v>
      </c>
      <c r="V66" s="21">
        <v>2.4</v>
      </c>
      <c r="W66" s="22">
        <v>4.4000000000000004</v>
      </c>
      <c r="X66" s="44">
        <v>44465.8</v>
      </c>
      <c r="Y66" s="21">
        <v>2071.1</v>
      </c>
      <c r="Z66" s="21">
        <v>1520.8</v>
      </c>
      <c r="AA66" s="21">
        <v>2771.9</v>
      </c>
      <c r="AB66" s="21">
        <v>4.7</v>
      </c>
      <c r="AC66" s="21">
        <v>3.4</v>
      </c>
      <c r="AD66" s="22">
        <v>6.2</v>
      </c>
      <c r="AE66" s="35">
        <v>24675.9</v>
      </c>
      <c r="AF66" s="21">
        <v>1428.7</v>
      </c>
      <c r="AG66" s="21">
        <v>1044.3</v>
      </c>
      <c r="AH66" s="21">
        <v>1865.1</v>
      </c>
      <c r="AI66" s="21">
        <v>5.8</v>
      </c>
      <c r="AJ66" s="21">
        <v>4.2</v>
      </c>
      <c r="AK66" s="22">
        <v>7.6</v>
      </c>
    </row>
    <row r="67" spans="1:37">
      <c r="A67" s="6" t="s">
        <v>370</v>
      </c>
      <c r="B67" s="55" t="s">
        <v>371</v>
      </c>
      <c r="C67" s="44">
        <v>21319.8</v>
      </c>
      <c r="D67" s="21">
        <v>477.1</v>
      </c>
      <c r="E67" s="21">
        <v>306.5</v>
      </c>
      <c r="F67" s="21">
        <v>680.4</v>
      </c>
      <c r="G67" s="21">
        <v>2.2000000000000002</v>
      </c>
      <c r="H67" s="21">
        <v>1.4</v>
      </c>
      <c r="I67" s="22">
        <v>3.2</v>
      </c>
      <c r="J67" s="44">
        <v>28573.1</v>
      </c>
      <c r="K67" s="21">
        <v>968.2</v>
      </c>
      <c r="L67" s="21">
        <v>699.8</v>
      </c>
      <c r="M67" s="21">
        <v>1250.7</v>
      </c>
      <c r="N67" s="21">
        <v>3.4</v>
      </c>
      <c r="O67" s="21">
        <v>2.4</v>
      </c>
      <c r="P67" s="22">
        <v>4.4000000000000004</v>
      </c>
      <c r="Q67" s="44">
        <v>31143.7</v>
      </c>
      <c r="R67" s="21">
        <v>1278</v>
      </c>
      <c r="S67" s="21">
        <v>930.3</v>
      </c>
      <c r="T67" s="21">
        <v>1664.2</v>
      </c>
      <c r="U67" s="21">
        <v>4.0999999999999996</v>
      </c>
      <c r="V67" s="21">
        <v>3</v>
      </c>
      <c r="W67" s="22">
        <v>5.3</v>
      </c>
      <c r="X67" s="44">
        <v>38359.4</v>
      </c>
      <c r="Y67" s="21">
        <v>2192.3000000000002</v>
      </c>
      <c r="Z67" s="21">
        <v>1626.4</v>
      </c>
      <c r="AA67" s="21">
        <v>2861.4</v>
      </c>
      <c r="AB67" s="21">
        <v>5.7</v>
      </c>
      <c r="AC67" s="21">
        <v>4.2</v>
      </c>
      <c r="AD67" s="22">
        <v>7.5</v>
      </c>
      <c r="AE67" s="35">
        <v>24735</v>
      </c>
      <c r="AF67" s="21">
        <v>1750.9</v>
      </c>
      <c r="AG67" s="21">
        <v>1305.3</v>
      </c>
      <c r="AH67" s="21">
        <v>2246</v>
      </c>
      <c r="AI67" s="21">
        <v>7.1</v>
      </c>
      <c r="AJ67" s="21">
        <v>5.3</v>
      </c>
      <c r="AK67" s="22">
        <v>9.1</v>
      </c>
    </row>
    <row r="68" spans="1:37">
      <c r="A68" s="6" t="s">
        <v>716</v>
      </c>
      <c r="B68" s="55" t="s">
        <v>717</v>
      </c>
      <c r="C68" s="44">
        <v>30946.6</v>
      </c>
      <c r="D68" s="21">
        <v>600.20000000000005</v>
      </c>
      <c r="E68" s="21">
        <v>385</v>
      </c>
      <c r="F68" s="21">
        <v>852.9</v>
      </c>
      <c r="G68" s="21">
        <v>1.9</v>
      </c>
      <c r="H68" s="21">
        <v>1.2</v>
      </c>
      <c r="I68" s="22">
        <v>2.8</v>
      </c>
      <c r="J68" s="44">
        <v>13542.2</v>
      </c>
      <c r="K68" s="21">
        <v>398.5</v>
      </c>
      <c r="L68" s="21">
        <v>285.60000000000002</v>
      </c>
      <c r="M68" s="21">
        <v>514.79999999999995</v>
      </c>
      <c r="N68" s="21">
        <v>2.9</v>
      </c>
      <c r="O68" s="21">
        <v>2.1</v>
      </c>
      <c r="P68" s="22">
        <v>3.8</v>
      </c>
      <c r="Q68" s="44">
        <v>15535.9</v>
      </c>
      <c r="R68" s="21">
        <v>554.1</v>
      </c>
      <c r="S68" s="21">
        <v>405.2</v>
      </c>
      <c r="T68" s="21">
        <v>724</v>
      </c>
      <c r="U68" s="21">
        <v>3.6</v>
      </c>
      <c r="V68" s="21">
        <v>2.6</v>
      </c>
      <c r="W68" s="22">
        <v>4.7</v>
      </c>
      <c r="X68" s="44">
        <v>8596.9</v>
      </c>
      <c r="Y68" s="21">
        <v>428.3</v>
      </c>
      <c r="Z68" s="21">
        <v>315.5</v>
      </c>
      <c r="AA68" s="21">
        <v>572.20000000000005</v>
      </c>
      <c r="AB68" s="21">
        <v>5</v>
      </c>
      <c r="AC68" s="21">
        <v>3.7</v>
      </c>
      <c r="AD68" s="22">
        <v>6.7</v>
      </c>
      <c r="AE68" s="35">
        <v>1519.4</v>
      </c>
      <c r="AF68" s="21">
        <v>94</v>
      </c>
      <c r="AG68" s="21">
        <v>68.7</v>
      </c>
      <c r="AH68" s="21">
        <v>122.1</v>
      </c>
      <c r="AI68" s="21">
        <v>6.2</v>
      </c>
      <c r="AJ68" s="21">
        <v>4.5</v>
      </c>
      <c r="AK68" s="22">
        <v>8</v>
      </c>
    </row>
    <row r="69" spans="1:37">
      <c r="A69" s="6" t="s">
        <v>378</v>
      </c>
      <c r="B69" s="55" t="s">
        <v>379</v>
      </c>
      <c r="C69" s="44">
        <v>12108.4</v>
      </c>
      <c r="D69" s="21">
        <v>263</v>
      </c>
      <c r="E69" s="21">
        <v>168.4</v>
      </c>
      <c r="F69" s="21">
        <v>372.8</v>
      </c>
      <c r="G69" s="21">
        <v>2.2000000000000002</v>
      </c>
      <c r="H69" s="21">
        <v>1.4</v>
      </c>
      <c r="I69" s="22">
        <v>3.1</v>
      </c>
      <c r="J69" s="44">
        <v>8282.1</v>
      </c>
      <c r="K69" s="21">
        <v>272.60000000000002</v>
      </c>
      <c r="L69" s="21">
        <v>197.4</v>
      </c>
      <c r="M69" s="21">
        <v>349.8</v>
      </c>
      <c r="N69" s="21">
        <v>3.3</v>
      </c>
      <c r="O69" s="21">
        <v>2.4</v>
      </c>
      <c r="P69" s="22">
        <v>4.2</v>
      </c>
      <c r="Q69" s="44">
        <v>10217.6</v>
      </c>
      <c r="R69" s="21">
        <v>407.4</v>
      </c>
      <c r="S69" s="21">
        <v>296.89999999999998</v>
      </c>
      <c r="T69" s="21">
        <v>526.1</v>
      </c>
      <c r="U69" s="21">
        <v>4</v>
      </c>
      <c r="V69" s="21">
        <v>2.9</v>
      </c>
      <c r="W69" s="22">
        <v>5.0999999999999996</v>
      </c>
      <c r="X69" s="44">
        <v>8837.9</v>
      </c>
      <c r="Y69" s="21">
        <v>491.3</v>
      </c>
      <c r="Z69" s="21">
        <v>365.2</v>
      </c>
      <c r="AA69" s="21">
        <v>646.70000000000005</v>
      </c>
      <c r="AB69" s="21">
        <v>5.6</v>
      </c>
      <c r="AC69" s="21">
        <v>4.0999999999999996</v>
      </c>
      <c r="AD69" s="22">
        <v>7.3</v>
      </c>
      <c r="AE69" s="35">
        <v>13906</v>
      </c>
      <c r="AF69" s="21">
        <v>958.3</v>
      </c>
      <c r="AG69" s="21">
        <v>704.9</v>
      </c>
      <c r="AH69" s="21">
        <v>1239.0999999999999</v>
      </c>
      <c r="AI69" s="21">
        <v>6.9</v>
      </c>
      <c r="AJ69" s="21">
        <v>5.0999999999999996</v>
      </c>
      <c r="AK69" s="22">
        <v>8.9</v>
      </c>
    </row>
    <row r="70" spans="1:37">
      <c r="A70" s="6" t="s">
        <v>652</v>
      </c>
      <c r="B70" s="55" t="s">
        <v>653</v>
      </c>
      <c r="C70" s="44">
        <v>10101.799999999999</v>
      </c>
      <c r="D70" s="21">
        <v>198.3</v>
      </c>
      <c r="E70" s="21">
        <v>126.9</v>
      </c>
      <c r="F70" s="21">
        <v>284.10000000000002</v>
      </c>
      <c r="G70" s="21">
        <v>2</v>
      </c>
      <c r="H70" s="21">
        <v>1.3</v>
      </c>
      <c r="I70" s="22">
        <v>2.8</v>
      </c>
      <c r="J70" s="44">
        <v>9775.9</v>
      </c>
      <c r="K70" s="21">
        <v>291</v>
      </c>
      <c r="L70" s="21">
        <v>208.7</v>
      </c>
      <c r="M70" s="21">
        <v>377.4</v>
      </c>
      <c r="N70" s="21">
        <v>3</v>
      </c>
      <c r="O70" s="21">
        <v>2.1</v>
      </c>
      <c r="P70" s="22">
        <v>3.9</v>
      </c>
      <c r="Q70" s="44">
        <v>13989.8</v>
      </c>
      <c r="R70" s="21">
        <v>504.6</v>
      </c>
      <c r="S70" s="21">
        <v>366.4</v>
      </c>
      <c r="T70" s="21">
        <v>653.70000000000005</v>
      </c>
      <c r="U70" s="21">
        <v>3.6</v>
      </c>
      <c r="V70" s="21">
        <v>2.6</v>
      </c>
      <c r="W70" s="22">
        <v>4.7</v>
      </c>
      <c r="X70" s="44">
        <v>8498.1</v>
      </c>
      <c r="Y70" s="21">
        <v>428.1</v>
      </c>
      <c r="Z70" s="21">
        <v>316.2</v>
      </c>
      <c r="AA70" s="21">
        <v>565.29999999999995</v>
      </c>
      <c r="AB70" s="21">
        <v>5</v>
      </c>
      <c r="AC70" s="21">
        <v>3.7</v>
      </c>
      <c r="AD70" s="22">
        <v>6.7</v>
      </c>
      <c r="AE70" s="35">
        <v>3967.3</v>
      </c>
      <c r="AF70" s="21">
        <v>248.1</v>
      </c>
      <c r="AG70" s="21">
        <v>182.4</v>
      </c>
      <c r="AH70" s="21">
        <v>321.7</v>
      </c>
      <c r="AI70" s="21">
        <v>6.3</v>
      </c>
      <c r="AJ70" s="21">
        <v>4.5999999999999996</v>
      </c>
      <c r="AK70" s="22">
        <v>8.1</v>
      </c>
    </row>
    <row r="71" spans="1:37">
      <c r="A71" s="6" t="s">
        <v>470</v>
      </c>
      <c r="B71" s="55" t="s">
        <v>471</v>
      </c>
      <c r="C71" s="44">
        <v>28816.2</v>
      </c>
      <c r="D71" s="21">
        <v>613</v>
      </c>
      <c r="E71" s="21">
        <v>395.2</v>
      </c>
      <c r="F71" s="21">
        <v>875.5</v>
      </c>
      <c r="G71" s="21">
        <v>2.1</v>
      </c>
      <c r="H71" s="21">
        <v>1.4</v>
      </c>
      <c r="I71" s="22">
        <v>3</v>
      </c>
      <c r="J71" s="44">
        <v>9792.1</v>
      </c>
      <c r="K71" s="21">
        <v>315.7</v>
      </c>
      <c r="L71" s="21">
        <v>228.1</v>
      </c>
      <c r="M71" s="21">
        <v>408.7</v>
      </c>
      <c r="N71" s="21">
        <v>3.2</v>
      </c>
      <c r="O71" s="21">
        <v>2.2999999999999998</v>
      </c>
      <c r="P71" s="22">
        <v>4.2</v>
      </c>
      <c r="Q71" s="44">
        <v>19168.900000000001</v>
      </c>
      <c r="R71" s="21">
        <v>748.6</v>
      </c>
      <c r="S71" s="21">
        <v>544.79999999999995</v>
      </c>
      <c r="T71" s="21">
        <v>973</v>
      </c>
      <c r="U71" s="21">
        <v>3.9</v>
      </c>
      <c r="V71" s="21">
        <v>2.8</v>
      </c>
      <c r="W71" s="22">
        <v>5.0999999999999996</v>
      </c>
      <c r="X71" s="44">
        <v>18453.900000000001</v>
      </c>
      <c r="Y71" s="21">
        <v>1005.1</v>
      </c>
      <c r="Z71" s="21">
        <v>745.4</v>
      </c>
      <c r="AA71" s="21">
        <v>1326.4</v>
      </c>
      <c r="AB71" s="21">
        <v>5.4</v>
      </c>
      <c r="AC71" s="21">
        <v>4</v>
      </c>
      <c r="AD71" s="22">
        <v>7.2</v>
      </c>
      <c r="AE71" s="35">
        <v>31719</v>
      </c>
      <c r="AF71" s="21">
        <v>2141.6</v>
      </c>
      <c r="AG71" s="21">
        <v>1580.7</v>
      </c>
      <c r="AH71" s="21">
        <v>2764.5</v>
      </c>
      <c r="AI71" s="21">
        <v>6.8</v>
      </c>
      <c r="AJ71" s="21">
        <v>5</v>
      </c>
      <c r="AK71" s="22">
        <v>8.6999999999999993</v>
      </c>
    </row>
    <row r="72" spans="1:37">
      <c r="A72" s="6" t="s">
        <v>798</v>
      </c>
      <c r="B72" s="55" t="s">
        <v>799</v>
      </c>
      <c r="C72" s="44">
        <v>16930.900000000001</v>
      </c>
      <c r="D72" s="21">
        <v>319.60000000000002</v>
      </c>
      <c r="E72" s="21">
        <v>204</v>
      </c>
      <c r="F72" s="21">
        <v>456.7</v>
      </c>
      <c r="G72" s="21">
        <v>1.9</v>
      </c>
      <c r="H72" s="21">
        <v>1.2</v>
      </c>
      <c r="I72" s="22">
        <v>2.7</v>
      </c>
      <c r="J72" s="44">
        <v>14169.4</v>
      </c>
      <c r="K72" s="21">
        <v>406.1</v>
      </c>
      <c r="L72" s="21">
        <v>292</v>
      </c>
      <c r="M72" s="21">
        <v>530</v>
      </c>
      <c r="N72" s="21">
        <v>2.9</v>
      </c>
      <c r="O72" s="21">
        <v>2.1</v>
      </c>
      <c r="P72" s="22">
        <v>3.7</v>
      </c>
      <c r="Q72" s="44">
        <v>11301.7</v>
      </c>
      <c r="R72" s="21">
        <v>392.6</v>
      </c>
      <c r="S72" s="21">
        <v>284.3</v>
      </c>
      <c r="T72" s="21">
        <v>518.70000000000005</v>
      </c>
      <c r="U72" s="21">
        <v>3.5</v>
      </c>
      <c r="V72" s="21">
        <v>2.5</v>
      </c>
      <c r="W72" s="22">
        <v>4.5999999999999996</v>
      </c>
      <c r="X72" s="44">
        <v>0</v>
      </c>
      <c r="Y72" s="21" t="s">
        <v>874</v>
      </c>
      <c r="Z72" s="21" t="s">
        <v>874</v>
      </c>
      <c r="AA72" s="21" t="s">
        <v>874</v>
      </c>
      <c r="AB72" s="21" t="s">
        <v>874</v>
      </c>
      <c r="AC72" s="21" t="s">
        <v>874</v>
      </c>
      <c r="AD72" s="22" t="s">
        <v>874</v>
      </c>
      <c r="AE72" s="35">
        <v>645</v>
      </c>
      <c r="AF72" s="21">
        <v>38.9</v>
      </c>
      <c r="AG72" s="21">
        <v>28.3</v>
      </c>
      <c r="AH72" s="21">
        <v>51</v>
      </c>
      <c r="AI72" s="21">
        <v>6</v>
      </c>
      <c r="AJ72" s="21">
        <v>4.4000000000000004</v>
      </c>
      <c r="AK72" s="22">
        <v>7.9</v>
      </c>
    </row>
    <row r="73" spans="1:37">
      <c r="A73" s="6" t="s">
        <v>330</v>
      </c>
      <c r="B73" s="55" t="s">
        <v>331</v>
      </c>
      <c r="C73" s="44">
        <v>11984.6</v>
      </c>
      <c r="D73" s="21">
        <v>273.10000000000002</v>
      </c>
      <c r="E73" s="21">
        <v>175.8</v>
      </c>
      <c r="F73" s="21">
        <v>391.9</v>
      </c>
      <c r="G73" s="21">
        <v>2.2999999999999998</v>
      </c>
      <c r="H73" s="21">
        <v>1.5</v>
      </c>
      <c r="I73" s="22">
        <v>3.3</v>
      </c>
      <c r="J73" s="44">
        <v>22804.799999999999</v>
      </c>
      <c r="K73" s="21">
        <v>786.7</v>
      </c>
      <c r="L73" s="21">
        <v>565.70000000000005</v>
      </c>
      <c r="M73" s="21">
        <v>1018.5</v>
      </c>
      <c r="N73" s="21">
        <v>3.4</v>
      </c>
      <c r="O73" s="21">
        <v>2.5</v>
      </c>
      <c r="P73" s="22">
        <v>4.5</v>
      </c>
      <c r="Q73" s="44">
        <v>27111.1</v>
      </c>
      <c r="R73" s="21">
        <v>1132.4000000000001</v>
      </c>
      <c r="S73" s="21">
        <v>822.5</v>
      </c>
      <c r="T73" s="21">
        <v>1473.1</v>
      </c>
      <c r="U73" s="21">
        <v>4.2</v>
      </c>
      <c r="V73" s="21">
        <v>3</v>
      </c>
      <c r="W73" s="22">
        <v>5.4</v>
      </c>
      <c r="X73" s="44">
        <v>32185.5</v>
      </c>
      <c r="Y73" s="21">
        <v>1871.9</v>
      </c>
      <c r="Z73" s="21">
        <v>1385.4</v>
      </c>
      <c r="AA73" s="21">
        <v>2440.8000000000002</v>
      </c>
      <c r="AB73" s="21">
        <v>5.8</v>
      </c>
      <c r="AC73" s="21">
        <v>4.3</v>
      </c>
      <c r="AD73" s="22">
        <v>7.6</v>
      </c>
      <c r="AE73" s="35">
        <v>49694.9</v>
      </c>
      <c r="AF73" s="21">
        <v>3578.5</v>
      </c>
      <c r="AG73" s="21">
        <v>2670.9</v>
      </c>
      <c r="AH73" s="21">
        <v>4584.3999999999996</v>
      </c>
      <c r="AI73" s="21">
        <v>7.2</v>
      </c>
      <c r="AJ73" s="21">
        <v>5.4</v>
      </c>
      <c r="AK73" s="22">
        <v>9.1999999999999993</v>
      </c>
    </row>
    <row r="74" spans="1:37">
      <c r="A74" s="6" t="s">
        <v>472</v>
      </c>
      <c r="B74" s="55" t="s">
        <v>473</v>
      </c>
      <c r="C74" s="44">
        <v>50649.9</v>
      </c>
      <c r="D74" s="21">
        <v>1085.5</v>
      </c>
      <c r="E74" s="21">
        <v>695.8</v>
      </c>
      <c r="F74" s="21">
        <v>1537.3</v>
      </c>
      <c r="G74" s="21">
        <v>2.1</v>
      </c>
      <c r="H74" s="21">
        <v>1.4</v>
      </c>
      <c r="I74" s="22">
        <v>3</v>
      </c>
      <c r="J74" s="44">
        <v>61358.5</v>
      </c>
      <c r="K74" s="21">
        <v>1992</v>
      </c>
      <c r="L74" s="21">
        <v>1448.2</v>
      </c>
      <c r="M74" s="21">
        <v>2565</v>
      </c>
      <c r="N74" s="21">
        <v>3.2</v>
      </c>
      <c r="O74" s="21">
        <v>2.4</v>
      </c>
      <c r="P74" s="22">
        <v>4.2</v>
      </c>
      <c r="Q74" s="44">
        <v>73627.8</v>
      </c>
      <c r="R74" s="21">
        <v>2895.4</v>
      </c>
      <c r="S74" s="21">
        <v>2097.1</v>
      </c>
      <c r="T74" s="21">
        <v>3767.7</v>
      </c>
      <c r="U74" s="21">
        <v>3.9</v>
      </c>
      <c r="V74" s="21">
        <v>2.8</v>
      </c>
      <c r="W74" s="22">
        <v>5.0999999999999996</v>
      </c>
      <c r="X74" s="44">
        <v>29303.8</v>
      </c>
      <c r="Y74" s="21">
        <v>1606.3</v>
      </c>
      <c r="Z74" s="21">
        <v>1196.2</v>
      </c>
      <c r="AA74" s="21">
        <v>2108.1</v>
      </c>
      <c r="AB74" s="21">
        <v>5.5</v>
      </c>
      <c r="AC74" s="21">
        <v>4.0999999999999996</v>
      </c>
      <c r="AD74" s="22">
        <v>7.2</v>
      </c>
      <c r="AE74" s="35">
        <v>9640.1</v>
      </c>
      <c r="AF74" s="21">
        <v>655.1</v>
      </c>
      <c r="AG74" s="21">
        <v>481.1</v>
      </c>
      <c r="AH74" s="21">
        <v>849.4</v>
      </c>
      <c r="AI74" s="21">
        <v>6.8</v>
      </c>
      <c r="AJ74" s="21">
        <v>5</v>
      </c>
      <c r="AK74" s="22">
        <v>8.8000000000000007</v>
      </c>
    </row>
    <row r="75" spans="1:37">
      <c r="A75" s="6" t="s">
        <v>380</v>
      </c>
      <c r="B75" s="55" t="s">
        <v>381</v>
      </c>
      <c r="C75" s="44">
        <v>5106.8</v>
      </c>
      <c r="D75" s="21">
        <v>113.2</v>
      </c>
      <c r="E75" s="21">
        <v>72.599999999999994</v>
      </c>
      <c r="F75" s="21">
        <v>160.30000000000001</v>
      </c>
      <c r="G75" s="21">
        <v>2.2000000000000002</v>
      </c>
      <c r="H75" s="21">
        <v>1.4</v>
      </c>
      <c r="I75" s="22">
        <v>3.1</v>
      </c>
      <c r="J75" s="44">
        <v>16918</v>
      </c>
      <c r="K75" s="21">
        <v>568.4</v>
      </c>
      <c r="L75" s="21">
        <v>411.3</v>
      </c>
      <c r="M75" s="21">
        <v>731.6</v>
      </c>
      <c r="N75" s="21">
        <v>3.4</v>
      </c>
      <c r="O75" s="21">
        <v>2.4</v>
      </c>
      <c r="P75" s="22">
        <v>4.3</v>
      </c>
      <c r="Q75" s="44">
        <v>18621.7</v>
      </c>
      <c r="R75" s="21">
        <v>757.9</v>
      </c>
      <c r="S75" s="21">
        <v>552.4</v>
      </c>
      <c r="T75" s="21">
        <v>983.2</v>
      </c>
      <c r="U75" s="21">
        <v>4.0999999999999996</v>
      </c>
      <c r="V75" s="21">
        <v>3</v>
      </c>
      <c r="W75" s="22">
        <v>5.3</v>
      </c>
      <c r="X75" s="44">
        <v>11898.7</v>
      </c>
      <c r="Y75" s="21">
        <v>675.4</v>
      </c>
      <c r="Z75" s="21">
        <v>500</v>
      </c>
      <c r="AA75" s="21">
        <v>891.5</v>
      </c>
      <c r="AB75" s="21">
        <v>5.7</v>
      </c>
      <c r="AC75" s="21">
        <v>4.2</v>
      </c>
      <c r="AD75" s="22">
        <v>7.5</v>
      </c>
      <c r="AE75" s="35">
        <v>8653.9</v>
      </c>
      <c r="AF75" s="21">
        <v>609</v>
      </c>
      <c r="AG75" s="21">
        <v>445.4</v>
      </c>
      <c r="AH75" s="21">
        <v>787.3</v>
      </c>
      <c r="AI75" s="21">
        <v>7</v>
      </c>
      <c r="AJ75" s="21">
        <v>5.0999999999999996</v>
      </c>
      <c r="AK75" s="22">
        <v>9.1</v>
      </c>
    </row>
    <row r="76" spans="1:37">
      <c r="A76" s="6" t="s">
        <v>460</v>
      </c>
      <c r="B76" s="55" t="s">
        <v>461</v>
      </c>
      <c r="C76" s="44">
        <v>31082.2</v>
      </c>
      <c r="D76" s="21">
        <v>681.8</v>
      </c>
      <c r="E76" s="21">
        <v>436.1</v>
      </c>
      <c r="F76" s="21">
        <v>977.2</v>
      </c>
      <c r="G76" s="21">
        <v>2.2000000000000002</v>
      </c>
      <c r="H76" s="21">
        <v>1.4</v>
      </c>
      <c r="I76" s="22">
        <v>3.1</v>
      </c>
      <c r="J76" s="44">
        <v>28172.3</v>
      </c>
      <c r="K76" s="21">
        <v>935.6</v>
      </c>
      <c r="L76" s="21">
        <v>674.8</v>
      </c>
      <c r="M76" s="21">
        <v>1215.7</v>
      </c>
      <c r="N76" s="21">
        <v>3.3</v>
      </c>
      <c r="O76" s="21">
        <v>2.4</v>
      </c>
      <c r="P76" s="22">
        <v>4.3</v>
      </c>
      <c r="Q76" s="44">
        <v>22617.5</v>
      </c>
      <c r="R76" s="21">
        <v>909.5</v>
      </c>
      <c r="S76" s="21">
        <v>659.9</v>
      </c>
      <c r="T76" s="21">
        <v>1183</v>
      </c>
      <c r="U76" s="21">
        <v>4</v>
      </c>
      <c r="V76" s="21">
        <v>2.9</v>
      </c>
      <c r="W76" s="22">
        <v>5.2</v>
      </c>
      <c r="X76" s="44">
        <v>34381.300000000003</v>
      </c>
      <c r="Y76" s="21">
        <v>1926.3</v>
      </c>
      <c r="Z76" s="21">
        <v>1426</v>
      </c>
      <c r="AA76" s="21">
        <v>2528.1999999999998</v>
      </c>
      <c r="AB76" s="21">
        <v>5.6</v>
      </c>
      <c r="AC76" s="21">
        <v>4.0999999999999996</v>
      </c>
      <c r="AD76" s="22">
        <v>7.4</v>
      </c>
      <c r="AE76" s="35">
        <v>34179.599999999999</v>
      </c>
      <c r="AF76" s="21">
        <v>2372.3000000000002</v>
      </c>
      <c r="AG76" s="21">
        <v>1754.7</v>
      </c>
      <c r="AH76" s="21">
        <v>3055</v>
      </c>
      <c r="AI76" s="21">
        <v>6.9</v>
      </c>
      <c r="AJ76" s="21">
        <v>5.0999999999999996</v>
      </c>
      <c r="AK76" s="22">
        <v>8.9</v>
      </c>
    </row>
    <row r="77" spans="1:37">
      <c r="A77" s="6" t="s">
        <v>774</v>
      </c>
      <c r="B77" s="55" t="s">
        <v>775</v>
      </c>
      <c r="C77" s="44">
        <v>9168.7000000000007</v>
      </c>
      <c r="D77" s="21">
        <v>152.19999999999999</v>
      </c>
      <c r="E77" s="21">
        <v>96.7</v>
      </c>
      <c r="F77" s="21">
        <v>216.9</v>
      </c>
      <c r="G77" s="21">
        <v>1.7</v>
      </c>
      <c r="H77" s="21">
        <v>1.1000000000000001</v>
      </c>
      <c r="I77" s="22">
        <v>2.4</v>
      </c>
      <c r="J77" s="44">
        <v>24251.5</v>
      </c>
      <c r="K77" s="21">
        <v>612</v>
      </c>
      <c r="L77" s="21">
        <v>436.3</v>
      </c>
      <c r="M77" s="21">
        <v>795.9</v>
      </c>
      <c r="N77" s="21">
        <v>2.5</v>
      </c>
      <c r="O77" s="21">
        <v>1.8</v>
      </c>
      <c r="P77" s="22">
        <v>3.3</v>
      </c>
      <c r="Q77" s="44">
        <v>37608.6</v>
      </c>
      <c r="R77" s="21">
        <v>1151.4000000000001</v>
      </c>
      <c r="S77" s="21">
        <v>838.3</v>
      </c>
      <c r="T77" s="21">
        <v>1507.7</v>
      </c>
      <c r="U77" s="21">
        <v>3.1</v>
      </c>
      <c r="V77" s="21">
        <v>2.2000000000000002</v>
      </c>
      <c r="W77" s="22">
        <v>4</v>
      </c>
      <c r="X77" s="44">
        <v>48810.5</v>
      </c>
      <c r="Y77" s="21">
        <v>2094.3000000000002</v>
      </c>
      <c r="Z77" s="21">
        <v>1518.5</v>
      </c>
      <c r="AA77" s="21">
        <v>2837.4</v>
      </c>
      <c r="AB77" s="21">
        <v>4.3</v>
      </c>
      <c r="AC77" s="21">
        <v>3.1</v>
      </c>
      <c r="AD77" s="22">
        <v>5.8</v>
      </c>
      <c r="AE77" s="35">
        <v>22401.599999999999</v>
      </c>
      <c r="AF77" s="21">
        <v>1196.4000000000001</v>
      </c>
      <c r="AG77" s="21">
        <v>866.4</v>
      </c>
      <c r="AH77" s="21">
        <v>1573.2</v>
      </c>
      <c r="AI77" s="21">
        <v>5.3</v>
      </c>
      <c r="AJ77" s="21">
        <v>3.9</v>
      </c>
      <c r="AK77" s="22">
        <v>7</v>
      </c>
    </row>
    <row r="78" spans="1:37">
      <c r="A78" s="6" t="s">
        <v>724</v>
      </c>
      <c r="B78" s="55" t="s">
        <v>725</v>
      </c>
      <c r="C78" s="44">
        <v>16237.6</v>
      </c>
      <c r="D78" s="21">
        <v>316.5</v>
      </c>
      <c r="E78" s="21">
        <v>201.3</v>
      </c>
      <c r="F78" s="21">
        <v>451.3</v>
      </c>
      <c r="G78" s="21">
        <v>1.9</v>
      </c>
      <c r="H78" s="21">
        <v>1.2</v>
      </c>
      <c r="I78" s="22">
        <v>2.8</v>
      </c>
      <c r="J78" s="44">
        <v>13484.1</v>
      </c>
      <c r="K78" s="21">
        <v>398.7</v>
      </c>
      <c r="L78" s="21">
        <v>286.8</v>
      </c>
      <c r="M78" s="21">
        <v>518</v>
      </c>
      <c r="N78" s="21">
        <v>3</v>
      </c>
      <c r="O78" s="21">
        <v>2.1</v>
      </c>
      <c r="P78" s="22">
        <v>3.8</v>
      </c>
      <c r="Q78" s="44">
        <v>13554.2</v>
      </c>
      <c r="R78" s="21">
        <v>485.7</v>
      </c>
      <c r="S78" s="21">
        <v>353.1</v>
      </c>
      <c r="T78" s="21">
        <v>634.1</v>
      </c>
      <c r="U78" s="21">
        <v>3.6</v>
      </c>
      <c r="V78" s="21">
        <v>2.6</v>
      </c>
      <c r="W78" s="22">
        <v>4.7</v>
      </c>
      <c r="X78" s="44">
        <v>1472.1</v>
      </c>
      <c r="Y78" s="21">
        <v>73.7</v>
      </c>
      <c r="Z78" s="21">
        <v>54.5</v>
      </c>
      <c r="AA78" s="21">
        <v>98</v>
      </c>
      <c r="AB78" s="21">
        <v>5</v>
      </c>
      <c r="AC78" s="21">
        <v>3.7</v>
      </c>
      <c r="AD78" s="22">
        <v>6.7</v>
      </c>
      <c r="AE78" s="35">
        <v>0</v>
      </c>
      <c r="AF78" s="21" t="s">
        <v>874</v>
      </c>
      <c r="AG78" s="21" t="s">
        <v>874</v>
      </c>
      <c r="AH78" s="21" t="s">
        <v>874</v>
      </c>
      <c r="AI78" s="21" t="s">
        <v>874</v>
      </c>
      <c r="AJ78" s="21" t="s">
        <v>874</v>
      </c>
      <c r="AK78" s="22" t="s">
        <v>874</v>
      </c>
    </row>
    <row r="79" spans="1:37">
      <c r="A79" s="6" t="s">
        <v>564</v>
      </c>
      <c r="B79" s="55" t="s">
        <v>565</v>
      </c>
      <c r="C79" s="44">
        <v>29759.5</v>
      </c>
      <c r="D79" s="21">
        <v>612.20000000000005</v>
      </c>
      <c r="E79" s="21">
        <v>391.7</v>
      </c>
      <c r="F79" s="21">
        <v>866.1</v>
      </c>
      <c r="G79" s="21">
        <v>2.1</v>
      </c>
      <c r="H79" s="21">
        <v>1.3</v>
      </c>
      <c r="I79" s="22">
        <v>2.9</v>
      </c>
      <c r="J79" s="44">
        <v>25323.8</v>
      </c>
      <c r="K79" s="21">
        <v>789.4</v>
      </c>
      <c r="L79" s="21">
        <v>572.6</v>
      </c>
      <c r="M79" s="21">
        <v>1016.2</v>
      </c>
      <c r="N79" s="21">
        <v>3.1</v>
      </c>
      <c r="O79" s="21">
        <v>2.2999999999999998</v>
      </c>
      <c r="P79" s="22">
        <v>4</v>
      </c>
      <c r="Q79" s="44">
        <v>27201.200000000001</v>
      </c>
      <c r="R79" s="21">
        <v>1027.3</v>
      </c>
      <c r="S79" s="21">
        <v>740.7</v>
      </c>
      <c r="T79" s="21">
        <v>1339.7</v>
      </c>
      <c r="U79" s="21">
        <v>3.8</v>
      </c>
      <c r="V79" s="21">
        <v>2.7</v>
      </c>
      <c r="W79" s="22">
        <v>4.9000000000000004</v>
      </c>
      <c r="X79" s="44">
        <v>6753.5</v>
      </c>
      <c r="Y79" s="21">
        <v>355.7</v>
      </c>
      <c r="Z79" s="21">
        <v>264.3</v>
      </c>
      <c r="AA79" s="21">
        <v>467.3</v>
      </c>
      <c r="AB79" s="21">
        <v>5.3</v>
      </c>
      <c r="AC79" s="21">
        <v>3.9</v>
      </c>
      <c r="AD79" s="22">
        <v>6.9</v>
      </c>
      <c r="AE79" s="35">
        <v>0</v>
      </c>
      <c r="AF79" s="21" t="s">
        <v>874</v>
      </c>
      <c r="AG79" s="21" t="s">
        <v>874</v>
      </c>
      <c r="AH79" s="21" t="s">
        <v>874</v>
      </c>
      <c r="AI79" s="21" t="s">
        <v>874</v>
      </c>
      <c r="AJ79" s="21" t="s">
        <v>874</v>
      </c>
      <c r="AK79" s="22" t="s">
        <v>874</v>
      </c>
    </row>
    <row r="80" spans="1:37">
      <c r="A80" s="6" t="s">
        <v>790</v>
      </c>
      <c r="B80" s="55" t="s">
        <v>791</v>
      </c>
      <c r="C80" s="44">
        <v>36004.400000000001</v>
      </c>
      <c r="D80" s="21">
        <v>685.1</v>
      </c>
      <c r="E80" s="21">
        <v>437</v>
      </c>
      <c r="F80" s="21">
        <v>974.6</v>
      </c>
      <c r="G80" s="21">
        <v>1.9</v>
      </c>
      <c r="H80" s="21">
        <v>1.2</v>
      </c>
      <c r="I80" s="22">
        <v>2.7</v>
      </c>
      <c r="J80" s="44">
        <v>19704.3</v>
      </c>
      <c r="K80" s="21">
        <v>569</v>
      </c>
      <c r="L80" s="21">
        <v>408.7</v>
      </c>
      <c r="M80" s="21">
        <v>738.7</v>
      </c>
      <c r="N80" s="21">
        <v>2.9</v>
      </c>
      <c r="O80" s="21">
        <v>2.1</v>
      </c>
      <c r="P80" s="22">
        <v>3.7</v>
      </c>
      <c r="Q80" s="44">
        <v>8381.5</v>
      </c>
      <c r="R80" s="21">
        <v>293.3</v>
      </c>
      <c r="S80" s="21">
        <v>212.4</v>
      </c>
      <c r="T80" s="21">
        <v>384.9</v>
      </c>
      <c r="U80" s="21">
        <v>3.5</v>
      </c>
      <c r="V80" s="21">
        <v>2.5</v>
      </c>
      <c r="W80" s="22">
        <v>4.5999999999999996</v>
      </c>
      <c r="X80" s="44">
        <v>4101.7</v>
      </c>
      <c r="Y80" s="21">
        <v>200.5</v>
      </c>
      <c r="Z80" s="21">
        <v>147.5</v>
      </c>
      <c r="AA80" s="21">
        <v>267.10000000000002</v>
      </c>
      <c r="AB80" s="21">
        <v>4.9000000000000004</v>
      </c>
      <c r="AC80" s="21">
        <v>3.6</v>
      </c>
      <c r="AD80" s="22">
        <v>6.5</v>
      </c>
      <c r="AE80" s="35">
        <v>0</v>
      </c>
      <c r="AF80" s="21" t="s">
        <v>874</v>
      </c>
      <c r="AG80" s="21" t="s">
        <v>874</v>
      </c>
      <c r="AH80" s="21" t="s">
        <v>874</v>
      </c>
      <c r="AI80" s="21" t="s">
        <v>874</v>
      </c>
      <c r="AJ80" s="21" t="s">
        <v>874</v>
      </c>
      <c r="AK80" s="22" t="s">
        <v>874</v>
      </c>
    </row>
    <row r="81" spans="1:37">
      <c r="A81" s="6" t="s">
        <v>832</v>
      </c>
      <c r="B81" s="55" t="s">
        <v>833</v>
      </c>
      <c r="C81" s="44">
        <v>47137.5</v>
      </c>
      <c r="D81" s="21">
        <v>884.4</v>
      </c>
      <c r="E81" s="21">
        <v>562.1</v>
      </c>
      <c r="F81" s="21">
        <v>1262.5</v>
      </c>
      <c r="G81" s="21">
        <v>1.9</v>
      </c>
      <c r="H81" s="21">
        <v>1.2</v>
      </c>
      <c r="I81" s="22">
        <v>2.7</v>
      </c>
      <c r="J81" s="44">
        <v>15462.2</v>
      </c>
      <c r="K81" s="21">
        <v>440.4</v>
      </c>
      <c r="L81" s="21">
        <v>315.7</v>
      </c>
      <c r="M81" s="21">
        <v>570.1</v>
      </c>
      <c r="N81" s="21">
        <v>2.8</v>
      </c>
      <c r="O81" s="21">
        <v>2</v>
      </c>
      <c r="P81" s="22">
        <v>3.7</v>
      </c>
      <c r="Q81" s="44">
        <v>7313.4</v>
      </c>
      <c r="R81" s="21">
        <v>252.5</v>
      </c>
      <c r="S81" s="21">
        <v>184</v>
      </c>
      <c r="T81" s="21">
        <v>330.7</v>
      </c>
      <c r="U81" s="21">
        <v>3.5</v>
      </c>
      <c r="V81" s="21">
        <v>2.5</v>
      </c>
      <c r="W81" s="22">
        <v>4.5</v>
      </c>
      <c r="X81" s="44">
        <v>2563.9</v>
      </c>
      <c r="Y81" s="21">
        <v>123.8</v>
      </c>
      <c r="Z81" s="21">
        <v>91</v>
      </c>
      <c r="AA81" s="21">
        <v>165.8</v>
      </c>
      <c r="AB81" s="21">
        <v>4.8</v>
      </c>
      <c r="AC81" s="21">
        <v>3.5</v>
      </c>
      <c r="AD81" s="22">
        <v>6.5</v>
      </c>
      <c r="AE81" s="35">
        <v>0</v>
      </c>
      <c r="AF81" s="21" t="s">
        <v>874</v>
      </c>
      <c r="AG81" s="21" t="s">
        <v>874</v>
      </c>
      <c r="AH81" s="21" t="s">
        <v>874</v>
      </c>
      <c r="AI81" s="21" t="s">
        <v>874</v>
      </c>
      <c r="AJ81" s="21" t="s">
        <v>874</v>
      </c>
      <c r="AK81" s="22" t="s">
        <v>874</v>
      </c>
    </row>
    <row r="82" spans="1:37">
      <c r="A82" s="6" t="s">
        <v>300</v>
      </c>
      <c r="B82" s="55" t="s">
        <v>301</v>
      </c>
      <c r="C82" s="44">
        <v>3699.6</v>
      </c>
      <c r="D82" s="21">
        <v>87.5</v>
      </c>
      <c r="E82" s="21">
        <v>56</v>
      </c>
      <c r="F82" s="21">
        <v>124.9</v>
      </c>
      <c r="G82" s="21">
        <v>2.4</v>
      </c>
      <c r="H82" s="21">
        <v>1.5</v>
      </c>
      <c r="I82" s="22">
        <v>3.4</v>
      </c>
      <c r="J82" s="44">
        <v>10758.5</v>
      </c>
      <c r="K82" s="21">
        <v>384.9</v>
      </c>
      <c r="L82" s="21">
        <v>279.39999999999998</v>
      </c>
      <c r="M82" s="21">
        <v>500.1</v>
      </c>
      <c r="N82" s="21">
        <v>3.6</v>
      </c>
      <c r="O82" s="21">
        <v>2.6</v>
      </c>
      <c r="P82" s="22">
        <v>4.5999999999999996</v>
      </c>
      <c r="Q82" s="44">
        <v>10089.299999999999</v>
      </c>
      <c r="R82" s="21">
        <v>437</v>
      </c>
      <c r="S82" s="21">
        <v>316.5</v>
      </c>
      <c r="T82" s="21">
        <v>569.79999999999995</v>
      </c>
      <c r="U82" s="21">
        <v>4.3</v>
      </c>
      <c r="V82" s="21">
        <v>3.1</v>
      </c>
      <c r="W82" s="22">
        <v>5.6</v>
      </c>
      <c r="X82" s="44">
        <v>31112.9</v>
      </c>
      <c r="Y82" s="21">
        <v>1876</v>
      </c>
      <c r="Z82" s="21">
        <v>1386.5</v>
      </c>
      <c r="AA82" s="21">
        <v>2452</v>
      </c>
      <c r="AB82" s="21">
        <v>6</v>
      </c>
      <c r="AC82" s="21">
        <v>4.5</v>
      </c>
      <c r="AD82" s="22">
        <v>7.9</v>
      </c>
      <c r="AE82" s="35">
        <v>31286.6</v>
      </c>
      <c r="AF82" s="21">
        <v>2335</v>
      </c>
      <c r="AG82" s="21">
        <v>1731.3</v>
      </c>
      <c r="AH82" s="21">
        <v>2992.3</v>
      </c>
      <c r="AI82" s="21">
        <v>7.5</v>
      </c>
      <c r="AJ82" s="21">
        <v>5.5</v>
      </c>
      <c r="AK82" s="22">
        <v>9.6</v>
      </c>
    </row>
    <row r="83" spans="1:37">
      <c r="A83" s="6" t="s">
        <v>526</v>
      </c>
      <c r="B83" s="55" t="s">
        <v>527</v>
      </c>
      <c r="C83" s="44">
        <v>63911</v>
      </c>
      <c r="D83" s="21">
        <v>1409.8</v>
      </c>
      <c r="E83" s="21">
        <v>902.8</v>
      </c>
      <c r="F83" s="21">
        <v>2000.4</v>
      </c>
      <c r="G83" s="21">
        <v>2.2000000000000002</v>
      </c>
      <c r="H83" s="21">
        <v>1.4</v>
      </c>
      <c r="I83" s="22">
        <v>3.1</v>
      </c>
      <c r="J83" s="44">
        <v>54563.4</v>
      </c>
      <c r="K83" s="21">
        <v>1823.2</v>
      </c>
      <c r="L83" s="21">
        <v>1326.1</v>
      </c>
      <c r="M83" s="21">
        <v>2360.6999999999998</v>
      </c>
      <c r="N83" s="21">
        <v>3.3</v>
      </c>
      <c r="O83" s="21">
        <v>2.4</v>
      </c>
      <c r="P83" s="22">
        <v>4.3</v>
      </c>
      <c r="Q83" s="44">
        <v>36812.1</v>
      </c>
      <c r="R83" s="21">
        <v>1489.6</v>
      </c>
      <c r="S83" s="21">
        <v>1082</v>
      </c>
      <c r="T83" s="21">
        <v>1940.3</v>
      </c>
      <c r="U83" s="21">
        <v>4</v>
      </c>
      <c r="V83" s="21">
        <v>2.9</v>
      </c>
      <c r="W83" s="22">
        <v>5.3</v>
      </c>
      <c r="X83" s="44">
        <v>27242.7</v>
      </c>
      <c r="Y83" s="21">
        <v>1536.1</v>
      </c>
      <c r="Z83" s="21">
        <v>1142.0999999999999</v>
      </c>
      <c r="AA83" s="21">
        <v>2020</v>
      </c>
      <c r="AB83" s="21">
        <v>5.6</v>
      </c>
      <c r="AC83" s="21">
        <v>4.2</v>
      </c>
      <c r="AD83" s="22">
        <v>7.4</v>
      </c>
      <c r="AE83" s="35">
        <v>13129.9</v>
      </c>
      <c r="AF83" s="21">
        <v>917.3</v>
      </c>
      <c r="AG83" s="21">
        <v>677.5</v>
      </c>
      <c r="AH83" s="21">
        <v>1181.0999999999999</v>
      </c>
      <c r="AI83" s="21">
        <v>7</v>
      </c>
      <c r="AJ83" s="21">
        <v>5.2</v>
      </c>
      <c r="AK83" s="22">
        <v>9</v>
      </c>
    </row>
    <row r="84" spans="1:37">
      <c r="A84" s="6" t="s">
        <v>528</v>
      </c>
      <c r="B84" s="55" t="s">
        <v>529</v>
      </c>
      <c r="C84" s="44">
        <v>14844.9</v>
      </c>
      <c r="D84" s="21">
        <v>310.2</v>
      </c>
      <c r="E84" s="21">
        <v>199.6</v>
      </c>
      <c r="F84" s="21">
        <v>445.1</v>
      </c>
      <c r="G84" s="21">
        <v>2.1</v>
      </c>
      <c r="H84" s="21">
        <v>1.3</v>
      </c>
      <c r="I84" s="22">
        <v>3</v>
      </c>
      <c r="J84" s="44">
        <v>14245.5</v>
      </c>
      <c r="K84" s="21">
        <v>450.8</v>
      </c>
      <c r="L84" s="21">
        <v>322.60000000000002</v>
      </c>
      <c r="M84" s="21">
        <v>583.29999999999995</v>
      </c>
      <c r="N84" s="21">
        <v>3.2</v>
      </c>
      <c r="O84" s="21">
        <v>2.2999999999999998</v>
      </c>
      <c r="P84" s="22">
        <v>4.0999999999999996</v>
      </c>
      <c r="Q84" s="44">
        <v>12396.3</v>
      </c>
      <c r="R84" s="21">
        <v>475.1</v>
      </c>
      <c r="S84" s="21">
        <v>343.3</v>
      </c>
      <c r="T84" s="21">
        <v>619.29999999999995</v>
      </c>
      <c r="U84" s="21">
        <v>3.8</v>
      </c>
      <c r="V84" s="21">
        <v>2.8</v>
      </c>
      <c r="W84" s="22">
        <v>5</v>
      </c>
      <c r="X84" s="44">
        <v>9155.9</v>
      </c>
      <c r="Y84" s="21">
        <v>489.1</v>
      </c>
      <c r="Z84" s="21">
        <v>362.7</v>
      </c>
      <c r="AA84" s="21">
        <v>638</v>
      </c>
      <c r="AB84" s="21">
        <v>5.3</v>
      </c>
      <c r="AC84" s="21">
        <v>4</v>
      </c>
      <c r="AD84" s="22">
        <v>7</v>
      </c>
      <c r="AE84" s="35">
        <v>7879.4</v>
      </c>
      <c r="AF84" s="21">
        <v>521.79999999999995</v>
      </c>
      <c r="AG84" s="21">
        <v>387</v>
      </c>
      <c r="AH84" s="21">
        <v>672.2</v>
      </c>
      <c r="AI84" s="21">
        <v>6.6</v>
      </c>
      <c r="AJ84" s="21">
        <v>4.9000000000000004</v>
      </c>
      <c r="AK84" s="22">
        <v>8.5</v>
      </c>
    </row>
    <row r="85" spans="1:37">
      <c r="A85" s="6" t="s">
        <v>404</v>
      </c>
      <c r="B85" s="55" t="s">
        <v>405</v>
      </c>
      <c r="C85" s="44">
        <v>30912.400000000001</v>
      </c>
      <c r="D85" s="21">
        <v>690.1</v>
      </c>
      <c r="E85" s="21">
        <v>443.7</v>
      </c>
      <c r="F85" s="21">
        <v>982.5</v>
      </c>
      <c r="G85" s="21">
        <v>2.2000000000000002</v>
      </c>
      <c r="H85" s="21">
        <v>1.4</v>
      </c>
      <c r="I85" s="22">
        <v>3.2</v>
      </c>
      <c r="J85" s="44">
        <v>23598</v>
      </c>
      <c r="K85" s="21">
        <v>797.5</v>
      </c>
      <c r="L85" s="21">
        <v>578.79999999999995</v>
      </c>
      <c r="M85" s="21">
        <v>1032.2</v>
      </c>
      <c r="N85" s="21">
        <v>3.4</v>
      </c>
      <c r="O85" s="21">
        <v>2.5</v>
      </c>
      <c r="P85" s="22">
        <v>4.4000000000000004</v>
      </c>
      <c r="Q85" s="44">
        <v>43806.2</v>
      </c>
      <c r="R85" s="21">
        <v>1792.2</v>
      </c>
      <c r="S85" s="21">
        <v>1299.0999999999999</v>
      </c>
      <c r="T85" s="21">
        <v>2336.1</v>
      </c>
      <c r="U85" s="21">
        <v>4.0999999999999996</v>
      </c>
      <c r="V85" s="21">
        <v>3</v>
      </c>
      <c r="W85" s="22">
        <v>5.3</v>
      </c>
      <c r="X85" s="44">
        <v>28080.2</v>
      </c>
      <c r="Y85" s="21">
        <v>1599.6</v>
      </c>
      <c r="Z85" s="21">
        <v>1190.4000000000001</v>
      </c>
      <c r="AA85" s="21">
        <v>2089.1999999999998</v>
      </c>
      <c r="AB85" s="21">
        <v>5.7</v>
      </c>
      <c r="AC85" s="21">
        <v>4.2</v>
      </c>
      <c r="AD85" s="22">
        <v>7.4</v>
      </c>
      <c r="AE85" s="35">
        <v>13518.2</v>
      </c>
      <c r="AF85" s="21">
        <v>953.6</v>
      </c>
      <c r="AG85" s="21">
        <v>706.2</v>
      </c>
      <c r="AH85" s="21">
        <v>1229.5999999999999</v>
      </c>
      <c r="AI85" s="21">
        <v>7.1</v>
      </c>
      <c r="AJ85" s="21">
        <v>5.2</v>
      </c>
      <c r="AK85" s="22">
        <v>9.1</v>
      </c>
    </row>
    <row r="86" spans="1:37">
      <c r="A86" s="6" t="s">
        <v>302</v>
      </c>
      <c r="B86" s="55" t="s">
        <v>303</v>
      </c>
      <c r="C86" s="44">
        <v>6818.8</v>
      </c>
      <c r="D86" s="21">
        <v>153.1</v>
      </c>
      <c r="E86" s="21">
        <v>98.3</v>
      </c>
      <c r="F86" s="21">
        <v>217.8</v>
      </c>
      <c r="G86" s="21">
        <v>2.2000000000000002</v>
      </c>
      <c r="H86" s="21">
        <v>1.4</v>
      </c>
      <c r="I86" s="22">
        <v>3.2</v>
      </c>
      <c r="J86" s="44">
        <v>7582.5</v>
      </c>
      <c r="K86" s="21">
        <v>257.7</v>
      </c>
      <c r="L86" s="21">
        <v>187.8</v>
      </c>
      <c r="M86" s="21">
        <v>330.6</v>
      </c>
      <c r="N86" s="21">
        <v>3.4</v>
      </c>
      <c r="O86" s="21">
        <v>2.5</v>
      </c>
      <c r="P86" s="22">
        <v>4.4000000000000004</v>
      </c>
      <c r="Q86" s="44">
        <v>15310.1</v>
      </c>
      <c r="R86" s="21">
        <v>630.20000000000005</v>
      </c>
      <c r="S86" s="21">
        <v>454.8</v>
      </c>
      <c r="T86" s="21">
        <v>815.4</v>
      </c>
      <c r="U86" s="21">
        <v>4.0999999999999996</v>
      </c>
      <c r="V86" s="21">
        <v>3</v>
      </c>
      <c r="W86" s="22">
        <v>5.3</v>
      </c>
      <c r="X86" s="44">
        <v>14489.4</v>
      </c>
      <c r="Y86" s="21">
        <v>830.5</v>
      </c>
      <c r="Z86" s="21">
        <v>620.5</v>
      </c>
      <c r="AA86" s="21">
        <v>1083.4000000000001</v>
      </c>
      <c r="AB86" s="21">
        <v>5.7</v>
      </c>
      <c r="AC86" s="21">
        <v>4.3</v>
      </c>
      <c r="AD86" s="22">
        <v>7.5</v>
      </c>
      <c r="AE86" s="35">
        <v>8291.1</v>
      </c>
      <c r="AF86" s="21">
        <v>588.79999999999995</v>
      </c>
      <c r="AG86" s="21">
        <v>435.3</v>
      </c>
      <c r="AH86" s="21">
        <v>761.1</v>
      </c>
      <c r="AI86" s="21">
        <v>7.1</v>
      </c>
      <c r="AJ86" s="21">
        <v>5.2</v>
      </c>
      <c r="AK86" s="22">
        <v>9.1999999999999993</v>
      </c>
    </row>
    <row r="87" spans="1:37">
      <c r="A87" s="6" t="s">
        <v>620</v>
      </c>
      <c r="B87" s="55" t="s">
        <v>621</v>
      </c>
      <c r="C87" s="44">
        <v>38087.699999999997</v>
      </c>
      <c r="D87" s="21">
        <v>794.1</v>
      </c>
      <c r="E87" s="21">
        <v>509.2</v>
      </c>
      <c r="F87" s="21">
        <v>1125.4000000000001</v>
      </c>
      <c r="G87" s="21">
        <v>2.1</v>
      </c>
      <c r="H87" s="21">
        <v>1.3</v>
      </c>
      <c r="I87" s="22">
        <v>3</v>
      </c>
      <c r="J87" s="44">
        <v>13442.9</v>
      </c>
      <c r="K87" s="21">
        <v>424.7</v>
      </c>
      <c r="L87" s="21">
        <v>307.10000000000002</v>
      </c>
      <c r="M87" s="21">
        <v>544.4</v>
      </c>
      <c r="N87" s="21">
        <v>3.2</v>
      </c>
      <c r="O87" s="21">
        <v>2.2999999999999998</v>
      </c>
      <c r="P87" s="22">
        <v>4</v>
      </c>
      <c r="Q87" s="44">
        <v>8227.6</v>
      </c>
      <c r="R87" s="21">
        <v>315</v>
      </c>
      <c r="S87" s="21">
        <v>228.1</v>
      </c>
      <c r="T87" s="21">
        <v>406.2</v>
      </c>
      <c r="U87" s="21">
        <v>3.8</v>
      </c>
      <c r="V87" s="21">
        <v>2.8</v>
      </c>
      <c r="W87" s="22">
        <v>4.9000000000000004</v>
      </c>
      <c r="X87" s="44">
        <v>4859.2</v>
      </c>
      <c r="Y87" s="21">
        <v>259.5</v>
      </c>
      <c r="Z87" s="21">
        <v>193.1</v>
      </c>
      <c r="AA87" s="21">
        <v>341.7</v>
      </c>
      <c r="AB87" s="21">
        <v>5.3</v>
      </c>
      <c r="AC87" s="21">
        <v>4</v>
      </c>
      <c r="AD87" s="22">
        <v>7</v>
      </c>
      <c r="AE87" s="35">
        <v>543.70000000000005</v>
      </c>
      <c r="AF87" s="21">
        <v>36</v>
      </c>
      <c r="AG87" s="21">
        <v>26.4</v>
      </c>
      <c r="AH87" s="21">
        <v>46.8</v>
      </c>
      <c r="AI87" s="21">
        <v>6.6</v>
      </c>
      <c r="AJ87" s="21">
        <v>4.9000000000000004</v>
      </c>
      <c r="AK87" s="22">
        <v>8.6</v>
      </c>
    </row>
    <row r="88" spans="1:37">
      <c r="A88" s="6" t="s">
        <v>838</v>
      </c>
      <c r="B88" s="55" t="s">
        <v>839</v>
      </c>
      <c r="C88" s="44">
        <v>48607.3</v>
      </c>
      <c r="D88" s="21">
        <v>801</v>
      </c>
      <c r="E88" s="21">
        <v>514.9</v>
      </c>
      <c r="F88" s="21">
        <v>1134.3</v>
      </c>
      <c r="G88" s="21">
        <v>1.6</v>
      </c>
      <c r="H88" s="21">
        <v>1.1000000000000001</v>
      </c>
      <c r="I88" s="22">
        <v>2.2999999999999998</v>
      </c>
      <c r="J88" s="44">
        <v>9201.6</v>
      </c>
      <c r="K88" s="21">
        <v>230.4</v>
      </c>
      <c r="L88" s="21">
        <v>164.6</v>
      </c>
      <c r="M88" s="21">
        <v>298.7</v>
      </c>
      <c r="N88" s="21">
        <v>2.5</v>
      </c>
      <c r="O88" s="21">
        <v>1.8</v>
      </c>
      <c r="P88" s="22">
        <v>3.2</v>
      </c>
      <c r="Q88" s="44">
        <v>6010.4</v>
      </c>
      <c r="R88" s="21">
        <v>182.6</v>
      </c>
      <c r="S88" s="21">
        <v>131.9</v>
      </c>
      <c r="T88" s="21">
        <v>240.9</v>
      </c>
      <c r="U88" s="21">
        <v>3</v>
      </c>
      <c r="V88" s="21">
        <v>2.2000000000000002</v>
      </c>
      <c r="W88" s="22">
        <v>4</v>
      </c>
      <c r="X88" s="44">
        <v>3283.7</v>
      </c>
      <c r="Y88" s="21">
        <v>139.6</v>
      </c>
      <c r="Z88" s="21">
        <v>102.8</v>
      </c>
      <c r="AA88" s="21">
        <v>187.2</v>
      </c>
      <c r="AB88" s="21">
        <v>4.3</v>
      </c>
      <c r="AC88" s="21">
        <v>3.1</v>
      </c>
      <c r="AD88" s="22">
        <v>5.7</v>
      </c>
      <c r="AE88" s="35">
        <v>0</v>
      </c>
      <c r="AF88" s="21" t="s">
        <v>874</v>
      </c>
      <c r="AG88" s="21" t="s">
        <v>874</v>
      </c>
      <c r="AH88" s="21" t="s">
        <v>874</v>
      </c>
      <c r="AI88" s="21" t="s">
        <v>874</v>
      </c>
      <c r="AJ88" s="21" t="s">
        <v>874</v>
      </c>
      <c r="AK88" s="22" t="s">
        <v>874</v>
      </c>
    </row>
    <row r="89" spans="1:37">
      <c r="A89" s="6" t="s">
        <v>582</v>
      </c>
      <c r="B89" s="55" t="s">
        <v>583</v>
      </c>
      <c r="C89" s="44">
        <v>9473.7999999999993</v>
      </c>
      <c r="D89" s="21">
        <v>177.4</v>
      </c>
      <c r="E89" s="21">
        <v>113.7</v>
      </c>
      <c r="F89" s="21">
        <v>252.8</v>
      </c>
      <c r="G89" s="21">
        <v>1.9</v>
      </c>
      <c r="H89" s="21">
        <v>1.2</v>
      </c>
      <c r="I89" s="22">
        <v>2.7</v>
      </c>
      <c r="J89" s="44">
        <v>25470.2</v>
      </c>
      <c r="K89" s="21">
        <v>724</v>
      </c>
      <c r="L89" s="21">
        <v>517.70000000000005</v>
      </c>
      <c r="M89" s="21">
        <v>943.7</v>
      </c>
      <c r="N89" s="21">
        <v>2.8</v>
      </c>
      <c r="O89" s="21">
        <v>2</v>
      </c>
      <c r="P89" s="22">
        <v>3.7</v>
      </c>
      <c r="Q89" s="44">
        <v>24731.599999999999</v>
      </c>
      <c r="R89" s="21">
        <v>852.2</v>
      </c>
      <c r="S89" s="21">
        <v>620</v>
      </c>
      <c r="T89" s="21">
        <v>1111.9000000000001</v>
      </c>
      <c r="U89" s="21">
        <v>3.4</v>
      </c>
      <c r="V89" s="21">
        <v>2.5</v>
      </c>
      <c r="W89" s="22">
        <v>4.5</v>
      </c>
      <c r="X89" s="44">
        <v>36559.4</v>
      </c>
      <c r="Y89" s="21">
        <v>1761</v>
      </c>
      <c r="Z89" s="21">
        <v>1295.9000000000001</v>
      </c>
      <c r="AA89" s="21">
        <v>2343.6999999999998</v>
      </c>
      <c r="AB89" s="21">
        <v>4.8</v>
      </c>
      <c r="AC89" s="21">
        <v>3.5</v>
      </c>
      <c r="AD89" s="22">
        <v>6.4</v>
      </c>
      <c r="AE89" s="35">
        <v>35520.1</v>
      </c>
      <c r="AF89" s="21">
        <v>2125.3000000000002</v>
      </c>
      <c r="AG89" s="21">
        <v>1559</v>
      </c>
      <c r="AH89" s="21">
        <v>2767.2</v>
      </c>
      <c r="AI89" s="21">
        <v>6</v>
      </c>
      <c r="AJ89" s="21">
        <v>4.4000000000000004</v>
      </c>
      <c r="AK89" s="22">
        <v>7.8</v>
      </c>
    </row>
    <row r="90" spans="1:37">
      <c r="A90" s="6" t="s">
        <v>542</v>
      </c>
      <c r="B90" s="55" t="s">
        <v>543</v>
      </c>
      <c r="C90" s="44">
        <v>13969.8</v>
      </c>
      <c r="D90" s="21">
        <v>308.2</v>
      </c>
      <c r="E90" s="21">
        <v>199</v>
      </c>
      <c r="F90" s="21">
        <v>438.1</v>
      </c>
      <c r="G90" s="21">
        <v>2.2000000000000002</v>
      </c>
      <c r="H90" s="21">
        <v>1.4</v>
      </c>
      <c r="I90" s="22">
        <v>3.1</v>
      </c>
      <c r="J90" s="44">
        <v>19850.2</v>
      </c>
      <c r="K90" s="21">
        <v>663.6</v>
      </c>
      <c r="L90" s="21">
        <v>481</v>
      </c>
      <c r="M90" s="21">
        <v>856.2</v>
      </c>
      <c r="N90" s="21">
        <v>3.3</v>
      </c>
      <c r="O90" s="21">
        <v>2.4</v>
      </c>
      <c r="P90" s="22">
        <v>4.3</v>
      </c>
      <c r="Q90" s="44">
        <v>17345.099999999999</v>
      </c>
      <c r="R90" s="21">
        <v>702.2</v>
      </c>
      <c r="S90" s="21">
        <v>512.5</v>
      </c>
      <c r="T90" s="21">
        <v>910.2</v>
      </c>
      <c r="U90" s="21">
        <v>4</v>
      </c>
      <c r="V90" s="21">
        <v>3</v>
      </c>
      <c r="W90" s="22">
        <v>5.2</v>
      </c>
      <c r="X90" s="44">
        <v>12496.2</v>
      </c>
      <c r="Y90" s="21">
        <v>705.1</v>
      </c>
      <c r="Z90" s="21">
        <v>523.29999999999995</v>
      </c>
      <c r="AA90" s="21">
        <v>929.1</v>
      </c>
      <c r="AB90" s="21">
        <v>5.6</v>
      </c>
      <c r="AC90" s="21">
        <v>4.2</v>
      </c>
      <c r="AD90" s="22">
        <v>7.4</v>
      </c>
      <c r="AE90" s="35">
        <v>617.70000000000005</v>
      </c>
      <c r="AF90" s="21">
        <v>43.2</v>
      </c>
      <c r="AG90" s="21">
        <v>31.8</v>
      </c>
      <c r="AH90" s="21">
        <v>55.7</v>
      </c>
      <c r="AI90" s="21">
        <v>7</v>
      </c>
      <c r="AJ90" s="21">
        <v>5.2</v>
      </c>
      <c r="AK90" s="22">
        <v>9</v>
      </c>
    </row>
    <row r="91" spans="1:37">
      <c r="A91" s="6" t="s">
        <v>818</v>
      </c>
      <c r="B91" s="55" t="s">
        <v>819</v>
      </c>
      <c r="C91" s="44">
        <v>26502.1</v>
      </c>
      <c r="D91" s="21">
        <v>470.4</v>
      </c>
      <c r="E91" s="21">
        <v>301</v>
      </c>
      <c r="F91" s="21">
        <v>668.5</v>
      </c>
      <c r="G91" s="21">
        <v>1.8</v>
      </c>
      <c r="H91" s="21">
        <v>1.1000000000000001</v>
      </c>
      <c r="I91" s="22">
        <v>2.5</v>
      </c>
      <c r="J91" s="44">
        <v>7352.8</v>
      </c>
      <c r="K91" s="21">
        <v>198.2</v>
      </c>
      <c r="L91" s="21">
        <v>143.30000000000001</v>
      </c>
      <c r="M91" s="21">
        <v>254.2</v>
      </c>
      <c r="N91" s="21">
        <v>2.7</v>
      </c>
      <c r="O91" s="21">
        <v>1.9</v>
      </c>
      <c r="P91" s="22">
        <v>3.5</v>
      </c>
      <c r="Q91" s="44">
        <v>1799.9</v>
      </c>
      <c r="R91" s="21">
        <v>58.8</v>
      </c>
      <c r="S91" s="21">
        <v>42.7</v>
      </c>
      <c r="T91" s="21">
        <v>77.099999999999994</v>
      </c>
      <c r="U91" s="21">
        <v>3.3</v>
      </c>
      <c r="V91" s="21">
        <v>2.4</v>
      </c>
      <c r="W91" s="22">
        <v>4.3</v>
      </c>
      <c r="X91" s="44">
        <v>2055.1</v>
      </c>
      <c r="Y91" s="21">
        <v>94</v>
      </c>
      <c r="Z91" s="21">
        <v>68.8</v>
      </c>
      <c r="AA91" s="21">
        <v>125.9</v>
      </c>
      <c r="AB91" s="21">
        <v>4.5999999999999996</v>
      </c>
      <c r="AC91" s="21">
        <v>3.3</v>
      </c>
      <c r="AD91" s="22">
        <v>6.1</v>
      </c>
      <c r="AE91" s="35">
        <v>0</v>
      </c>
      <c r="AF91" s="21" t="s">
        <v>874</v>
      </c>
      <c r="AG91" s="21" t="s">
        <v>874</v>
      </c>
      <c r="AH91" s="21" t="s">
        <v>874</v>
      </c>
      <c r="AI91" s="21" t="s">
        <v>874</v>
      </c>
      <c r="AJ91" s="21" t="s">
        <v>874</v>
      </c>
      <c r="AK91" s="22" t="s">
        <v>874</v>
      </c>
    </row>
    <row r="92" spans="1:37">
      <c r="A92" s="6" t="s">
        <v>566</v>
      </c>
      <c r="B92" s="55" t="s">
        <v>567</v>
      </c>
      <c r="C92" s="44">
        <v>15058.3</v>
      </c>
      <c r="D92" s="21">
        <v>316.8</v>
      </c>
      <c r="E92" s="21">
        <v>201.4</v>
      </c>
      <c r="F92" s="21">
        <v>451.7</v>
      </c>
      <c r="G92" s="21">
        <v>2.1</v>
      </c>
      <c r="H92" s="21">
        <v>1.3</v>
      </c>
      <c r="I92" s="22">
        <v>3</v>
      </c>
      <c r="J92" s="44">
        <v>14413.7</v>
      </c>
      <c r="K92" s="21">
        <v>459.4</v>
      </c>
      <c r="L92" s="21">
        <v>331.7</v>
      </c>
      <c r="M92" s="21">
        <v>593.20000000000005</v>
      </c>
      <c r="N92" s="21">
        <v>3.2</v>
      </c>
      <c r="O92" s="21">
        <v>2.2999999999999998</v>
      </c>
      <c r="P92" s="22">
        <v>4.0999999999999996</v>
      </c>
      <c r="Q92" s="44">
        <v>9652.1</v>
      </c>
      <c r="R92" s="21">
        <v>372.7</v>
      </c>
      <c r="S92" s="21">
        <v>271.3</v>
      </c>
      <c r="T92" s="21">
        <v>483</v>
      </c>
      <c r="U92" s="21">
        <v>3.9</v>
      </c>
      <c r="V92" s="21">
        <v>2.8</v>
      </c>
      <c r="W92" s="22">
        <v>5</v>
      </c>
      <c r="X92" s="44">
        <v>8159.8</v>
      </c>
      <c r="Y92" s="21">
        <v>439.6</v>
      </c>
      <c r="Z92" s="21">
        <v>324.3</v>
      </c>
      <c r="AA92" s="21">
        <v>580.79999999999995</v>
      </c>
      <c r="AB92" s="21">
        <v>5.4</v>
      </c>
      <c r="AC92" s="21">
        <v>4</v>
      </c>
      <c r="AD92" s="22">
        <v>7.1</v>
      </c>
      <c r="AE92" s="35">
        <v>7687.1</v>
      </c>
      <c r="AF92" s="21">
        <v>513.5</v>
      </c>
      <c r="AG92" s="21">
        <v>376.3</v>
      </c>
      <c r="AH92" s="21">
        <v>664.6</v>
      </c>
      <c r="AI92" s="21">
        <v>6.7</v>
      </c>
      <c r="AJ92" s="21">
        <v>4.9000000000000004</v>
      </c>
      <c r="AK92" s="22">
        <v>8.6</v>
      </c>
    </row>
    <row r="93" spans="1:37">
      <c r="A93" s="6" t="s">
        <v>584</v>
      </c>
      <c r="B93" s="55" t="s">
        <v>585</v>
      </c>
      <c r="C93" s="44">
        <v>15631.1</v>
      </c>
      <c r="D93" s="21">
        <v>309.10000000000002</v>
      </c>
      <c r="E93" s="21">
        <v>198.6</v>
      </c>
      <c r="F93" s="21">
        <v>438.4</v>
      </c>
      <c r="G93" s="21">
        <v>2</v>
      </c>
      <c r="H93" s="21">
        <v>1.3</v>
      </c>
      <c r="I93" s="22">
        <v>2.8</v>
      </c>
      <c r="J93" s="44">
        <v>12248.4</v>
      </c>
      <c r="K93" s="21">
        <v>367.1</v>
      </c>
      <c r="L93" s="21">
        <v>263.60000000000002</v>
      </c>
      <c r="M93" s="21">
        <v>473.9</v>
      </c>
      <c r="N93" s="21">
        <v>3</v>
      </c>
      <c r="O93" s="21">
        <v>2.2000000000000002</v>
      </c>
      <c r="P93" s="22">
        <v>3.9</v>
      </c>
      <c r="Q93" s="44">
        <v>11540.9</v>
      </c>
      <c r="R93" s="21">
        <v>419.2</v>
      </c>
      <c r="S93" s="21">
        <v>303.3</v>
      </c>
      <c r="T93" s="21">
        <v>545.9</v>
      </c>
      <c r="U93" s="21">
        <v>3.6</v>
      </c>
      <c r="V93" s="21">
        <v>2.6</v>
      </c>
      <c r="W93" s="22">
        <v>4.7</v>
      </c>
      <c r="X93" s="44">
        <v>7955.9</v>
      </c>
      <c r="Y93" s="21">
        <v>403.2</v>
      </c>
      <c r="Z93" s="21">
        <v>298.89999999999998</v>
      </c>
      <c r="AA93" s="21">
        <v>529.4</v>
      </c>
      <c r="AB93" s="21">
        <v>5.0999999999999996</v>
      </c>
      <c r="AC93" s="21">
        <v>3.8</v>
      </c>
      <c r="AD93" s="22">
        <v>6.7</v>
      </c>
      <c r="AE93" s="35">
        <v>4351.8</v>
      </c>
      <c r="AF93" s="21">
        <v>273.7</v>
      </c>
      <c r="AG93" s="21">
        <v>201.7</v>
      </c>
      <c r="AH93" s="21">
        <v>355.8</v>
      </c>
      <c r="AI93" s="21">
        <v>6.3</v>
      </c>
      <c r="AJ93" s="21">
        <v>4.5999999999999996</v>
      </c>
      <c r="AK93" s="22">
        <v>8.1999999999999993</v>
      </c>
    </row>
    <row r="94" spans="1:37">
      <c r="A94" s="6" t="s">
        <v>688</v>
      </c>
      <c r="B94" s="55" t="s">
        <v>689</v>
      </c>
      <c r="C94" s="44">
        <v>38225.4</v>
      </c>
      <c r="D94" s="21">
        <v>797.5</v>
      </c>
      <c r="E94" s="21">
        <v>508.1</v>
      </c>
      <c r="F94" s="21">
        <v>1131.5999999999999</v>
      </c>
      <c r="G94" s="21">
        <v>2.1</v>
      </c>
      <c r="H94" s="21">
        <v>1.3</v>
      </c>
      <c r="I94" s="22">
        <v>3</v>
      </c>
      <c r="J94" s="44">
        <v>13376.3</v>
      </c>
      <c r="K94" s="21">
        <v>422.8</v>
      </c>
      <c r="L94" s="21">
        <v>306.89999999999998</v>
      </c>
      <c r="M94" s="21">
        <v>546.9</v>
      </c>
      <c r="N94" s="21">
        <v>3.2</v>
      </c>
      <c r="O94" s="21">
        <v>2.2999999999999998</v>
      </c>
      <c r="P94" s="22">
        <v>4.0999999999999996</v>
      </c>
      <c r="Q94" s="44">
        <v>6482.5</v>
      </c>
      <c r="R94" s="21">
        <v>248.2</v>
      </c>
      <c r="S94" s="21">
        <v>180.2</v>
      </c>
      <c r="T94" s="21">
        <v>323.39999999999998</v>
      </c>
      <c r="U94" s="21">
        <v>3.8</v>
      </c>
      <c r="V94" s="21">
        <v>2.8</v>
      </c>
      <c r="W94" s="22">
        <v>5</v>
      </c>
      <c r="X94" s="44">
        <v>3079.9</v>
      </c>
      <c r="Y94" s="21">
        <v>164.4</v>
      </c>
      <c r="Z94" s="21">
        <v>121.5</v>
      </c>
      <c r="AA94" s="21">
        <v>218.2</v>
      </c>
      <c r="AB94" s="21">
        <v>5.3</v>
      </c>
      <c r="AC94" s="21">
        <v>3.9</v>
      </c>
      <c r="AD94" s="22">
        <v>7.1</v>
      </c>
      <c r="AE94" s="35">
        <v>0</v>
      </c>
      <c r="AF94" s="21" t="s">
        <v>874</v>
      </c>
      <c r="AG94" s="21" t="s">
        <v>874</v>
      </c>
      <c r="AH94" s="21" t="s">
        <v>874</v>
      </c>
      <c r="AI94" s="21" t="s">
        <v>874</v>
      </c>
      <c r="AJ94" s="21" t="s">
        <v>874</v>
      </c>
      <c r="AK94" s="22" t="s">
        <v>874</v>
      </c>
    </row>
    <row r="95" spans="1:37">
      <c r="A95" s="6" t="s">
        <v>288</v>
      </c>
      <c r="B95" s="55" t="s">
        <v>289</v>
      </c>
      <c r="C95" s="44">
        <v>0</v>
      </c>
      <c r="D95" s="21" t="s">
        <v>874</v>
      </c>
      <c r="E95" s="21" t="s">
        <v>874</v>
      </c>
      <c r="F95" s="21" t="s">
        <v>874</v>
      </c>
      <c r="G95" s="21" t="s">
        <v>874</v>
      </c>
      <c r="H95" s="21" t="s">
        <v>874</v>
      </c>
      <c r="I95" s="22" t="s">
        <v>874</v>
      </c>
      <c r="J95" s="44">
        <v>6775.1</v>
      </c>
      <c r="K95" s="21">
        <v>243.8</v>
      </c>
      <c r="L95" s="21">
        <v>175.8</v>
      </c>
      <c r="M95" s="21">
        <v>316</v>
      </c>
      <c r="N95" s="21">
        <v>3.6</v>
      </c>
      <c r="O95" s="21">
        <v>2.6</v>
      </c>
      <c r="P95" s="22">
        <v>4.7</v>
      </c>
      <c r="Q95" s="44">
        <v>16003.4</v>
      </c>
      <c r="R95" s="21">
        <v>697</v>
      </c>
      <c r="S95" s="21">
        <v>502.4</v>
      </c>
      <c r="T95" s="21">
        <v>905</v>
      </c>
      <c r="U95" s="21">
        <v>4.4000000000000004</v>
      </c>
      <c r="V95" s="21">
        <v>3.1</v>
      </c>
      <c r="W95" s="22">
        <v>5.7</v>
      </c>
      <c r="X95" s="44">
        <v>20492.2</v>
      </c>
      <c r="Y95" s="21">
        <v>1241.2</v>
      </c>
      <c r="Z95" s="21">
        <v>925.4</v>
      </c>
      <c r="AA95" s="21">
        <v>1609.5</v>
      </c>
      <c r="AB95" s="21">
        <v>6.1</v>
      </c>
      <c r="AC95" s="21">
        <v>4.5</v>
      </c>
      <c r="AD95" s="22">
        <v>7.9</v>
      </c>
      <c r="AE95" s="35">
        <v>8917.4</v>
      </c>
      <c r="AF95" s="21">
        <v>668.3</v>
      </c>
      <c r="AG95" s="21">
        <v>499.3</v>
      </c>
      <c r="AH95" s="21">
        <v>857.3</v>
      </c>
      <c r="AI95" s="21">
        <v>7.5</v>
      </c>
      <c r="AJ95" s="21">
        <v>5.6</v>
      </c>
      <c r="AK95" s="22">
        <v>9.6</v>
      </c>
    </row>
    <row r="96" spans="1:37">
      <c r="A96" s="6" t="s">
        <v>340</v>
      </c>
      <c r="B96" s="55" t="s">
        <v>341</v>
      </c>
      <c r="C96" s="44">
        <v>3216.5</v>
      </c>
      <c r="D96" s="21">
        <v>72</v>
      </c>
      <c r="E96" s="21">
        <v>45.9</v>
      </c>
      <c r="F96" s="21">
        <v>102.3</v>
      </c>
      <c r="G96" s="21">
        <v>2.2000000000000002</v>
      </c>
      <c r="H96" s="21">
        <v>1.4</v>
      </c>
      <c r="I96" s="22">
        <v>3.2</v>
      </c>
      <c r="J96" s="44">
        <v>12884.3</v>
      </c>
      <c r="K96" s="21">
        <v>436.4</v>
      </c>
      <c r="L96" s="21">
        <v>317.3</v>
      </c>
      <c r="M96" s="21">
        <v>562.5</v>
      </c>
      <c r="N96" s="21">
        <v>3.4</v>
      </c>
      <c r="O96" s="21">
        <v>2.5</v>
      </c>
      <c r="P96" s="22">
        <v>4.4000000000000004</v>
      </c>
      <c r="Q96" s="44">
        <v>15664.4</v>
      </c>
      <c r="R96" s="21">
        <v>642.6</v>
      </c>
      <c r="S96" s="21">
        <v>467</v>
      </c>
      <c r="T96" s="21">
        <v>832.3</v>
      </c>
      <c r="U96" s="21">
        <v>4.0999999999999996</v>
      </c>
      <c r="V96" s="21">
        <v>3</v>
      </c>
      <c r="W96" s="22">
        <v>5.3</v>
      </c>
      <c r="X96" s="44">
        <v>16678.099999999999</v>
      </c>
      <c r="Y96" s="21">
        <v>953.2</v>
      </c>
      <c r="Z96" s="21">
        <v>711.5</v>
      </c>
      <c r="AA96" s="21">
        <v>1250.0999999999999</v>
      </c>
      <c r="AB96" s="21">
        <v>5.7</v>
      </c>
      <c r="AC96" s="21">
        <v>4.3</v>
      </c>
      <c r="AD96" s="22">
        <v>7.5</v>
      </c>
      <c r="AE96" s="35">
        <v>10606.6</v>
      </c>
      <c r="AF96" s="21">
        <v>751</v>
      </c>
      <c r="AG96" s="21">
        <v>554.20000000000005</v>
      </c>
      <c r="AH96" s="21">
        <v>966.8</v>
      </c>
      <c r="AI96" s="21">
        <v>7.1</v>
      </c>
      <c r="AJ96" s="21">
        <v>5.2</v>
      </c>
      <c r="AK96" s="22">
        <v>9.1</v>
      </c>
    </row>
    <row r="97" spans="1:37">
      <c r="A97" s="6" t="s">
        <v>530</v>
      </c>
      <c r="B97" s="55" t="s">
        <v>531</v>
      </c>
      <c r="C97" s="44">
        <v>0</v>
      </c>
      <c r="D97" s="21" t="s">
        <v>874</v>
      </c>
      <c r="E97" s="21" t="s">
        <v>874</v>
      </c>
      <c r="F97" s="21" t="s">
        <v>874</v>
      </c>
      <c r="G97" s="21" t="s">
        <v>874</v>
      </c>
      <c r="H97" s="21" t="s">
        <v>874</v>
      </c>
      <c r="I97" s="22" t="s">
        <v>874</v>
      </c>
      <c r="J97" s="44">
        <v>15151.2</v>
      </c>
      <c r="K97" s="21">
        <v>488.7</v>
      </c>
      <c r="L97" s="21">
        <v>353.6</v>
      </c>
      <c r="M97" s="21">
        <v>635.5</v>
      </c>
      <c r="N97" s="21">
        <v>3.2</v>
      </c>
      <c r="O97" s="21">
        <v>2.2999999999999998</v>
      </c>
      <c r="P97" s="22">
        <v>4.2</v>
      </c>
      <c r="Q97" s="44">
        <v>22129.599999999999</v>
      </c>
      <c r="R97" s="21">
        <v>864.6</v>
      </c>
      <c r="S97" s="21">
        <v>626.5</v>
      </c>
      <c r="T97" s="21">
        <v>1127.7</v>
      </c>
      <c r="U97" s="21">
        <v>3.9</v>
      </c>
      <c r="V97" s="21">
        <v>2.8</v>
      </c>
      <c r="W97" s="22">
        <v>5.0999999999999996</v>
      </c>
      <c r="X97" s="44">
        <v>9763.6</v>
      </c>
      <c r="Y97" s="21">
        <v>531.79999999999995</v>
      </c>
      <c r="Z97" s="21">
        <v>394.9</v>
      </c>
      <c r="AA97" s="21">
        <v>699</v>
      </c>
      <c r="AB97" s="21">
        <v>5.4</v>
      </c>
      <c r="AC97" s="21">
        <v>4</v>
      </c>
      <c r="AD97" s="22">
        <v>7.2</v>
      </c>
      <c r="AE97" s="35">
        <v>736.6</v>
      </c>
      <c r="AF97" s="21">
        <v>49.7</v>
      </c>
      <c r="AG97" s="21">
        <v>36.799999999999997</v>
      </c>
      <c r="AH97" s="21">
        <v>64.099999999999994</v>
      </c>
      <c r="AI97" s="21">
        <v>6.8</v>
      </c>
      <c r="AJ97" s="21">
        <v>5</v>
      </c>
      <c r="AK97" s="22">
        <v>8.6999999999999993</v>
      </c>
    </row>
    <row r="98" spans="1:37">
      <c r="A98" s="6" t="s">
        <v>568</v>
      </c>
      <c r="B98" s="55" t="s">
        <v>569</v>
      </c>
      <c r="C98" s="44">
        <v>13155.9</v>
      </c>
      <c r="D98" s="21">
        <v>280.39999999999998</v>
      </c>
      <c r="E98" s="21">
        <v>179.5</v>
      </c>
      <c r="F98" s="21">
        <v>396.6</v>
      </c>
      <c r="G98" s="21">
        <v>2.1</v>
      </c>
      <c r="H98" s="21">
        <v>1.4</v>
      </c>
      <c r="I98" s="22">
        <v>3</v>
      </c>
      <c r="J98" s="44">
        <v>14929.2</v>
      </c>
      <c r="K98" s="21">
        <v>482.3</v>
      </c>
      <c r="L98" s="21">
        <v>350.5</v>
      </c>
      <c r="M98" s="21">
        <v>624.70000000000005</v>
      </c>
      <c r="N98" s="21">
        <v>3.2</v>
      </c>
      <c r="O98" s="21">
        <v>2.2999999999999998</v>
      </c>
      <c r="P98" s="22">
        <v>4.2</v>
      </c>
      <c r="Q98" s="44">
        <v>11006.9</v>
      </c>
      <c r="R98" s="21">
        <v>430.7</v>
      </c>
      <c r="S98" s="21">
        <v>313</v>
      </c>
      <c r="T98" s="21">
        <v>563.70000000000005</v>
      </c>
      <c r="U98" s="21">
        <v>3.9</v>
      </c>
      <c r="V98" s="21">
        <v>2.8</v>
      </c>
      <c r="W98" s="22">
        <v>5.0999999999999996</v>
      </c>
      <c r="X98" s="44">
        <v>6910.8</v>
      </c>
      <c r="Y98" s="21">
        <v>377</v>
      </c>
      <c r="Z98" s="21">
        <v>278.7</v>
      </c>
      <c r="AA98" s="21">
        <v>499.3</v>
      </c>
      <c r="AB98" s="21">
        <v>5.5</v>
      </c>
      <c r="AC98" s="21">
        <v>4</v>
      </c>
      <c r="AD98" s="22">
        <v>7.2</v>
      </c>
      <c r="AE98" s="35">
        <v>3067.2</v>
      </c>
      <c r="AF98" s="21">
        <v>207.4</v>
      </c>
      <c r="AG98" s="21">
        <v>152.1</v>
      </c>
      <c r="AH98" s="21">
        <v>268.39999999999998</v>
      </c>
      <c r="AI98" s="21">
        <v>6.8</v>
      </c>
      <c r="AJ98" s="21">
        <v>5</v>
      </c>
      <c r="AK98" s="22">
        <v>8.8000000000000007</v>
      </c>
    </row>
    <row r="99" spans="1:37">
      <c r="A99" s="6" t="s">
        <v>406</v>
      </c>
      <c r="B99" s="55" t="s">
        <v>407</v>
      </c>
      <c r="C99" s="44">
        <v>10712.4</v>
      </c>
      <c r="D99" s="21">
        <v>238.7</v>
      </c>
      <c r="E99" s="21">
        <v>152.9</v>
      </c>
      <c r="F99" s="21">
        <v>340</v>
      </c>
      <c r="G99" s="21">
        <v>2.2000000000000002</v>
      </c>
      <c r="H99" s="21">
        <v>1.4</v>
      </c>
      <c r="I99" s="22">
        <v>3.2</v>
      </c>
      <c r="J99" s="44">
        <v>15005.5</v>
      </c>
      <c r="K99" s="21">
        <v>506.6</v>
      </c>
      <c r="L99" s="21">
        <v>367.7</v>
      </c>
      <c r="M99" s="21">
        <v>655.1</v>
      </c>
      <c r="N99" s="21">
        <v>3.4</v>
      </c>
      <c r="O99" s="21">
        <v>2.5</v>
      </c>
      <c r="P99" s="22">
        <v>4.4000000000000004</v>
      </c>
      <c r="Q99" s="44">
        <v>15263.7</v>
      </c>
      <c r="R99" s="21">
        <v>624</v>
      </c>
      <c r="S99" s="21">
        <v>453.8</v>
      </c>
      <c r="T99" s="21">
        <v>813.1</v>
      </c>
      <c r="U99" s="21">
        <v>4.0999999999999996</v>
      </c>
      <c r="V99" s="21">
        <v>3</v>
      </c>
      <c r="W99" s="22">
        <v>5.3</v>
      </c>
      <c r="X99" s="44">
        <v>26705.7</v>
      </c>
      <c r="Y99" s="21">
        <v>1521.8</v>
      </c>
      <c r="Z99" s="21">
        <v>1122.0999999999999</v>
      </c>
      <c r="AA99" s="21">
        <v>2007.9</v>
      </c>
      <c r="AB99" s="21">
        <v>5.7</v>
      </c>
      <c r="AC99" s="21">
        <v>4.2</v>
      </c>
      <c r="AD99" s="22">
        <v>7.5</v>
      </c>
      <c r="AE99" s="35">
        <v>24817.8</v>
      </c>
      <c r="AF99" s="21">
        <v>1752</v>
      </c>
      <c r="AG99" s="21">
        <v>1287.2</v>
      </c>
      <c r="AH99" s="21">
        <v>2254.4</v>
      </c>
      <c r="AI99" s="21">
        <v>7.1</v>
      </c>
      <c r="AJ99" s="21">
        <v>5.2</v>
      </c>
      <c r="AK99" s="22">
        <v>9.1</v>
      </c>
    </row>
    <row r="100" spans="1:37">
      <c r="A100" s="6" t="s">
        <v>616</v>
      </c>
      <c r="B100" s="55" t="s">
        <v>617</v>
      </c>
      <c r="C100" s="44">
        <v>18549.599999999999</v>
      </c>
      <c r="D100" s="21">
        <v>389.3</v>
      </c>
      <c r="E100" s="21">
        <v>247.7</v>
      </c>
      <c r="F100" s="21">
        <v>551.4</v>
      </c>
      <c r="G100" s="21">
        <v>2.1</v>
      </c>
      <c r="H100" s="21">
        <v>1.3</v>
      </c>
      <c r="I100" s="22">
        <v>3</v>
      </c>
      <c r="J100" s="44">
        <v>16143.7</v>
      </c>
      <c r="K100" s="21">
        <v>513.6</v>
      </c>
      <c r="L100" s="21">
        <v>370.2</v>
      </c>
      <c r="M100" s="21">
        <v>661.7</v>
      </c>
      <c r="N100" s="21">
        <v>3.2</v>
      </c>
      <c r="O100" s="21">
        <v>2.2999999999999998</v>
      </c>
      <c r="P100" s="22">
        <v>4.0999999999999996</v>
      </c>
      <c r="Q100" s="44">
        <v>12027.6</v>
      </c>
      <c r="R100" s="21">
        <v>463.6</v>
      </c>
      <c r="S100" s="21">
        <v>338.5</v>
      </c>
      <c r="T100" s="21">
        <v>603</v>
      </c>
      <c r="U100" s="21">
        <v>3.9</v>
      </c>
      <c r="V100" s="21">
        <v>2.8</v>
      </c>
      <c r="W100" s="22">
        <v>5</v>
      </c>
      <c r="X100" s="44">
        <v>10359.799999999999</v>
      </c>
      <c r="Y100" s="21">
        <v>557.20000000000005</v>
      </c>
      <c r="Z100" s="21">
        <v>410.7</v>
      </c>
      <c r="AA100" s="21">
        <v>739.3</v>
      </c>
      <c r="AB100" s="21">
        <v>5.4</v>
      </c>
      <c r="AC100" s="21">
        <v>4</v>
      </c>
      <c r="AD100" s="22">
        <v>7.1</v>
      </c>
      <c r="AE100" s="35">
        <v>1004.3</v>
      </c>
      <c r="AF100" s="21">
        <v>67</v>
      </c>
      <c r="AG100" s="21">
        <v>49</v>
      </c>
      <c r="AH100" s="21">
        <v>86.9</v>
      </c>
      <c r="AI100" s="21">
        <v>6.7</v>
      </c>
      <c r="AJ100" s="21">
        <v>4.9000000000000004</v>
      </c>
      <c r="AK100" s="22">
        <v>8.6999999999999993</v>
      </c>
    </row>
    <row r="101" spans="1:37">
      <c r="A101" s="6" t="s">
        <v>598</v>
      </c>
      <c r="B101" s="55" t="s">
        <v>599</v>
      </c>
      <c r="C101" s="44">
        <v>14337.8</v>
      </c>
      <c r="D101" s="21">
        <v>295.3</v>
      </c>
      <c r="E101" s="21">
        <v>188.4</v>
      </c>
      <c r="F101" s="21">
        <v>422.5</v>
      </c>
      <c r="G101" s="21">
        <v>2.1</v>
      </c>
      <c r="H101" s="21">
        <v>1.3</v>
      </c>
      <c r="I101" s="22">
        <v>2.9</v>
      </c>
      <c r="J101" s="44">
        <v>11111.3</v>
      </c>
      <c r="K101" s="21">
        <v>346.8</v>
      </c>
      <c r="L101" s="21">
        <v>250.3</v>
      </c>
      <c r="M101" s="21">
        <v>450.4</v>
      </c>
      <c r="N101" s="21">
        <v>3.1</v>
      </c>
      <c r="O101" s="21">
        <v>2.2999999999999998</v>
      </c>
      <c r="P101" s="22">
        <v>4.0999999999999996</v>
      </c>
      <c r="Q101" s="44">
        <v>12278.2</v>
      </c>
      <c r="R101" s="21">
        <v>464.3</v>
      </c>
      <c r="S101" s="21">
        <v>337.9</v>
      </c>
      <c r="T101" s="21">
        <v>606.1</v>
      </c>
      <c r="U101" s="21">
        <v>3.8</v>
      </c>
      <c r="V101" s="21">
        <v>2.8</v>
      </c>
      <c r="W101" s="22">
        <v>4.9000000000000004</v>
      </c>
      <c r="X101" s="44">
        <v>6010.3</v>
      </c>
      <c r="Y101" s="21">
        <v>317.2</v>
      </c>
      <c r="Z101" s="21">
        <v>233.9</v>
      </c>
      <c r="AA101" s="21">
        <v>420.5</v>
      </c>
      <c r="AB101" s="21">
        <v>5.3</v>
      </c>
      <c r="AC101" s="21">
        <v>3.9</v>
      </c>
      <c r="AD101" s="22">
        <v>7</v>
      </c>
      <c r="AE101" s="35">
        <v>13489.4</v>
      </c>
      <c r="AF101" s="21">
        <v>882.8</v>
      </c>
      <c r="AG101" s="21">
        <v>647.70000000000005</v>
      </c>
      <c r="AH101" s="21">
        <v>1141.7</v>
      </c>
      <c r="AI101" s="21">
        <v>6.5</v>
      </c>
      <c r="AJ101" s="21">
        <v>4.8</v>
      </c>
      <c r="AK101" s="22">
        <v>8.5</v>
      </c>
    </row>
    <row r="102" spans="1:37">
      <c r="A102" s="6" t="s">
        <v>394</v>
      </c>
      <c r="B102" s="55" t="s">
        <v>395</v>
      </c>
      <c r="C102" s="44">
        <v>9929.6</v>
      </c>
      <c r="D102" s="21">
        <v>221.5</v>
      </c>
      <c r="E102" s="21">
        <v>141.69999999999999</v>
      </c>
      <c r="F102" s="21">
        <v>316.89999999999998</v>
      </c>
      <c r="G102" s="21">
        <v>2.2000000000000002</v>
      </c>
      <c r="H102" s="21">
        <v>1.4</v>
      </c>
      <c r="I102" s="22">
        <v>3.2</v>
      </c>
      <c r="J102" s="44">
        <v>7890.6</v>
      </c>
      <c r="K102" s="21">
        <v>266.5</v>
      </c>
      <c r="L102" s="21">
        <v>192.3</v>
      </c>
      <c r="M102" s="21">
        <v>343.5</v>
      </c>
      <c r="N102" s="21">
        <v>3.4</v>
      </c>
      <c r="O102" s="21">
        <v>2.4</v>
      </c>
      <c r="P102" s="22">
        <v>4.4000000000000004</v>
      </c>
      <c r="Q102" s="44">
        <v>9026.6</v>
      </c>
      <c r="R102" s="21">
        <v>369.3</v>
      </c>
      <c r="S102" s="21">
        <v>268.3</v>
      </c>
      <c r="T102" s="21">
        <v>478</v>
      </c>
      <c r="U102" s="21">
        <v>4.0999999999999996</v>
      </c>
      <c r="V102" s="21">
        <v>3</v>
      </c>
      <c r="W102" s="22">
        <v>5.3</v>
      </c>
      <c r="X102" s="44">
        <v>8889.2999999999993</v>
      </c>
      <c r="Y102" s="21">
        <v>506.6</v>
      </c>
      <c r="Z102" s="21">
        <v>376.9</v>
      </c>
      <c r="AA102" s="21">
        <v>661.4</v>
      </c>
      <c r="AB102" s="21">
        <v>5.7</v>
      </c>
      <c r="AC102" s="21">
        <v>4.2</v>
      </c>
      <c r="AD102" s="22">
        <v>7.4</v>
      </c>
      <c r="AE102" s="35">
        <v>4564.8</v>
      </c>
      <c r="AF102" s="21">
        <v>322.3</v>
      </c>
      <c r="AG102" s="21">
        <v>239.4</v>
      </c>
      <c r="AH102" s="21">
        <v>415.1</v>
      </c>
      <c r="AI102" s="21">
        <v>7.1</v>
      </c>
      <c r="AJ102" s="21">
        <v>5.2</v>
      </c>
      <c r="AK102" s="22">
        <v>9.1</v>
      </c>
    </row>
    <row r="103" spans="1:37">
      <c r="A103" s="6" t="s">
        <v>544</v>
      </c>
      <c r="B103" s="55" t="s">
        <v>545</v>
      </c>
      <c r="C103" s="44">
        <v>7820.7</v>
      </c>
      <c r="D103" s="21">
        <v>160.9</v>
      </c>
      <c r="E103" s="21">
        <v>102.8</v>
      </c>
      <c r="F103" s="21">
        <v>231</v>
      </c>
      <c r="G103" s="21">
        <v>2.1</v>
      </c>
      <c r="H103" s="21">
        <v>1.3</v>
      </c>
      <c r="I103" s="22">
        <v>3</v>
      </c>
      <c r="J103" s="44">
        <v>11745.8</v>
      </c>
      <c r="K103" s="21">
        <v>366</v>
      </c>
      <c r="L103" s="21">
        <v>261.5</v>
      </c>
      <c r="M103" s="21">
        <v>474</v>
      </c>
      <c r="N103" s="21">
        <v>3.1</v>
      </c>
      <c r="O103" s="21">
        <v>2.2000000000000002</v>
      </c>
      <c r="P103" s="22">
        <v>4</v>
      </c>
      <c r="Q103" s="44">
        <v>8057.9</v>
      </c>
      <c r="R103" s="21">
        <v>304.10000000000002</v>
      </c>
      <c r="S103" s="21">
        <v>219.5</v>
      </c>
      <c r="T103" s="21">
        <v>394.7</v>
      </c>
      <c r="U103" s="21">
        <v>3.8</v>
      </c>
      <c r="V103" s="21">
        <v>2.7</v>
      </c>
      <c r="W103" s="22">
        <v>4.9000000000000004</v>
      </c>
      <c r="X103" s="44">
        <v>10754.4</v>
      </c>
      <c r="Y103" s="21">
        <v>565.79999999999995</v>
      </c>
      <c r="Z103" s="21">
        <v>418.9</v>
      </c>
      <c r="AA103" s="21">
        <v>742.2</v>
      </c>
      <c r="AB103" s="21">
        <v>5.3</v>
      </c>
      <c r="AC103" s="21">
        <v>3.9</v>
      </c>
      <c r="AD103" s="22">
        <v>6.9</v>
      </c>
      <c r="AE103" s="35">
        <v>7335.2</v>
      </c>
      <c r="AF103" s="21">
        <v>478.5</v>
      </c>
      <c r="AG103" s="21">
        <v>354.3</v>
      </c>
      <c r="AH103" s="21">
        <v>618.20000000000005</v>
      </c>
      <c r="AI103" s="21">
        <v>6.5</v>
      </c>
      <c r="AJ103" s="21">
        <v>4.8</v>
      </c>
      <c r="AK103" s="22">
        <v>8.4</v>
      </c>
    </row>
    <row r="104" spans="1:37">
      <c r="A104" s="6" t="s">
        <v>286</v>
      </c>
      <c r="B104" s="55" t="s">
        <v>287</v>
      </c>
      <c r="C104" s="44">
        <v>2059.9</v>
      </c>
      <c r="D104" s="21">
        <v>48.5</v>
      </c>
      <c r="E104" s="21">
        <v>31</v>
      </c>
      <c r="F104" s="21">
        <v>69.2</v>
      </c>
      <c r="G104" s="21">
        <v>2.4</v>
      </c>
      <c r="H104" s="21">
        <v>1.5</v>
      </c>
      <c r="I104" s="22">
        <v>3.4</v>
      </c>
      <c r="J104" s="44">
        <v>4550.2</v>
      </c>
      <c r="K104" s="21">
        <v>161.9</v>
      </c>
      <c r="L104" s="21">
        <v>117.8</v>
      </c>
      <c r="M104" s="21">
        <v>207.9</v>
      </c>
      <c r="N104" s="21">
        <v>3.6</v>
      </c>
      <c r="O104" s="21">
        <v>2.6</v>
      </c>
      <c r="P104" s="22">
        <v>4.5999999999999996</v>
      </c>
      <c r="Q104" s="44">
        <v>15576.5</v>
      </c>
      <c r="R104" s="21">
        <v>671.1</v>
      </c>
      <c r="S104" s="21">
        <v>486.2</v>
      </c>
      <c r="T104" s="21">
        <v>866.6</v>
      </c>
      <c r="U104" s="21">
        <v>4.3</v>
      </c>
      <c r="V104" s="21">
        <v>3.1</v>
      </c>
      <c r="W104" s="22">
        <v>5.6</v>
      </c>
      <c r="X104" s="44">
        <v>12899.6</v>
      </c>
      <c r="Y104" s="21">
        <v>773.6</v>
      </c>
      <c r="Z104" s="21">
        <v>578.70000000000005</v>
      </c>
      <c r="AA104" s="21">
        <v>1012</v>
      </c>
      <c r="AB104" s="21">
        <v>6</v>
      </c>
      <c r="AC104" s="21">
        <v>4.5</v>
      </c>
      <c r="AD104" s="22">
        <v>7.8</v>
      </c>
      <c r="AE104" s="35">
        <v>16467.8</v>
      </c>
      <c r="AF104" s="21">
        <v>1222.8</v>
      </c>
      <c r="AG104" s="21">
        <v>901.9</v>
      </c>
      <c r="AH104" s="21">
        <v>1579.9</v>
      </c>
      <c r="AI104" s="21">
        <v>7.4</v>
      </c>
      <c r="AJ104" s="21">
        <v>5.5</v>
      </c>
      <c r="AK104" s="22">
        <v>9.6</v>
      </c>
    </row>
    <row r="105" spans="1:37">
      <c r="A105" s="6" t="s">
        <v>690</v>
      </c>
      <c r="B105" s="55" t="s">
        <v>691</v>
      </c>
      <c r="C105" s="44">
        <v>2362.4</v>
      </c>
      <c r="D105" s="21">
        <v>39.700000000000003</v>
      </c>
      <c r="E105" s="21">
        <v>25.4</v>
      </c>
      <c r="F105" s="21">
        <v>56.3</v>
      </c>
      <c r="G105" s="21">
        <v>1.7</v>
      </c>
      <c r="H105" s="21">
        <v>1.1000000000000001</v>
      </c>
      <c r="I105" s="22">
        <v>2.4</v>
      </c>
      <c r="J105" s="44">
        <v>15598.2</v>
      </c>
      <c r="K105" s="21">
        <v>398.8</v>
      </c>
      <c r="L105" s="21">
        <v>285.10000000000002</v>
      </c>
      <c r="M105" s="21">
        <v>517.9</v>
      </c>
      <c r="N105" s="21">
        <v>2.6</v>
      </c>
      <c r="O105" s="21">
        <v>1.8</v>
      </c>
      <c r="P105" s="22">
        <v>3.3</v>
      </c>
      <c r="Q105" s="44">
        <v>25908.2</v>
      </c>
      <c r="R105" s="21">
        <v>803.6</v>
      </c>
      <c r="S105" s="21">
        <v>586.20000000000005</v>
      </c>
      <c r="T105" s="21">
        <v>1052.9000000000001</v>
      </c>
      <c r="U105" s="21">
        <v>3.1</v>
      </c>
      <c r="V105" s="21">
        <v>2.2999999999999998</v>
      </c>
      <c r="W105" s="22">
        <v>4.0999999999999996</v>
      </c>
      <c r="X105" s="44">
        <v>36202.400000000001</v>
      </c>
      <c r="Y105" s="21">
        <v>1572.8</v>
      </c>
      <c r="Z105" s="21">
        <v>1148.3</v>
      </c>
      <c r="AA105" s="21">
        <v>2115.1</v>
      </c>
      <c r="AB105" s="21">
        <v>4.3</v>
      </c>
      <c r="AC105" s="21">
        <v>3.2</v>
      </c>
      <c r="AD105" s="22">
        <v>5.8</v>
      </c>
      <c r="AE105" s="35">
        <v>21469.7</v>
      </c>
      <c r="AF105" s="21">
        <v>1160.7</v>
      </c>
      <c r="AG105" s="21">
        <v>843.1</v>
      </c>
      <c r="AH105" s="21">
        <v>1521.8</v>
      </c>
      <c r="AI105" s="21">
        <v>5.4</v>
      </c>
      <c r="AJ105" s="21">
        <v>3.9</v>
      </c>
      <c r="AK105" s="22">
        <v>7.1</v>
      </c>
    </row>
    <row r="106" spans="1:37">
      <c r="A106" s="6" t="s">
        <v>840</v>
      </c>
      <c r="B106" s="55" t="s">
        <v>841</v>
      </c>
      <c r="C106" s="44">
        <v>37858.1</v>
      </c>
      <c r="D106" s="21">
        <v>635.29999999999995</v>
      </c>
      <c r="E106" s="21">
        <v>403.9</v>
      </c>
      <c r="F106" s="21">
        <v>898.9</v>
      </c>
      <c r="G106" s="21">
        <v>1.7</v>
      </c>
      <c r="H106" s="21">
        <v>1.1000000000000001</v>
      </c>
      <c r="I106" s="22">
        <v>2.4</v>
      </c>
      <c r="J106" s="44">
        <v>14572.8</v>
      </c>
      <c r="K106" s="21">
        <v>371.6</v>
      </c>
      <c r="L106" s="21">
        <v>265.60000000000002</v>
      </c>
      <c r="M106" s="21">
        <v>480</v>
      </c>
      <c r="N106" s="21">
        <v>2.5</v>
      </c>
      <c r="O106" s="21">
        <v>1.8</v>
      </c>
      <c r="P106" s="22">
        <v>3.3</v>
      </c>
      <c r="Q106" s="44">
        <v>8247.5</v>
      </c>
      <c r="R106" s="21">
        <v>255.1</v>
      </c>
      <c r="S106" s="21">
        <v>184.3</v>
      </c>
      <c r="T106" s="21">
        <v>334.7</v>
      </c>
      <c r="U106" s="21">
        <v>3.1</v>
      </c>
      <c r="V106" s="21">
        <v>2.2000000000000002</v>
      </c>
      <c r="W106" s="22">
        <v>4.0999999999999996</v>
      </c>
      <c r="X106" s="44">
        <v>1746.2</v>
      </c>
      <c r="Y106" s="21">
        <v>75.599999999999994</v>
      </c>
      <c r="Z106" s="21">
        <v>55.6</v>
      </c>
      <c r="AA106" s="21">
        <v>101.2</v>
      </c>
      <c r="AB106" s="21">
        <v>4.3</v>
      </c>
      <c r="AC106" s="21">
        <v>3.2</v>
      </c>
      <c r="AD106" s="22">
        <v>5.8</v>
      </c>
      <c r="AE106" s="35">
        <v>1122.4000000000001</v>
      </c>
      <c r="AF106" s="21">
        <v>60.5</v>
      </c>
      <c r="AG106" s="21">
        <v>43.6</v>
      </c>
      <c r="AH106" s="21">
        <v>80.3</v>
      </c>
      <c r="AI106" s="21">
        <v>5.4</v>
      </c>
      <c r="AJ106" s="21">
        <v>3.9</v>
      </c>
      <c r="AK106" s="22">
        <v>7.2</v>
      </c>
    </row>
    <row r="107" spans="1:37">
      <c r="A107" s="6" t="s">
        <v>600</v>
      </c>
      <c r="B107" s="55" t="s">
        <v>601</v>
      </c>
      <c r="C107" s="44">
        <v>0</v>
      </c>
      <c r="D107" s="21" t="s">
        <v>874</v>
      </c>
      <c r="E107" s="21" t="s">
        <v>874</v>
      </c>
      <c r="F107" s="21" t="s">
        <v>874</v>
      </c>
      <c r="G107" s="21" t="s">
        <v>874</v>
      </c>
      <c r="H107" s="21" t="s">
        <v>874</v>
      </c>
      <c r="I107" s="22" t="s">
        <v>874</v>
      </c>
      <c r="J107" s="44">
        <v>0</v>
      </c>
      <c r="K107" s="21" t="s">
        <v>874</v>
      </c>
      <c r="L107" s="21" t="s">
        <v>874</v>
      </c>
      <c r="M107" s="21" t="s">
        <v>874</v>
      </c>
      <c r="N107" s="21" t="s">
        <v>874</v>
      </c>
      <c r="O107" s="21" t="s">
        <v>874</v>
      </c>
      <c r="P107" s="22" t="s">
        <v>874</v>
      </c>
      <c r="Q107" s="44">
        <v>5539.4</v>
      </c>
      <c r="R107" s="21">
        <v>168.6</v>
      </c>
      <c r="S107" s="21">
        <v>122.4</v>
      </c>
      <c r="T107" s="21">
        <v>222.8</v>
      </c>
      <c r="U107" s="21">
        <v>3</v>
      </c>
      <c r="V107" s="21">
        <v>2.2000000000000002</v>
      </c>
      <c r="W107" s="22">
        <v>4</v>
      </c>
      <c r="X107" s="44">
        <v>36705.599999999999</v>
      </c>
      <c r="Y107" s="21">
        <v>1564.8</v>
      </c>
      <c r="Z107" s="21">
        <v>1135.5999999999999</v>
      </c>
      <c r="AA107" s="21">
        <v>2090.6999999999998</v>
      </c>
      <c r="AB107" s="21">
        <v>4.3</v>
      </c>
      <c r="AC107" s="21">
        <v>3.1</v>
      </c>
      <c r="AD107" s="22">
        <v>5.7</v>
      </c>
      <c r="AE107" s="35">
        <v>34839</v>
      </c>
      <c r="AF107" s="21">
        <v>1848.1</v>
      </c>
      <c r="AG107" s="21">
        <v>1342.4</v>
      </c>
      <c r="AH107" s="21">
        <v>2416.1</v>
      </c>
      <c r="AI107" s="21">
        <v>5.3</v>
      </c>
      <c r="AJ107" s="21">
        <v>3.9</v>
      </c>
      <c r="AK107" s="22">
        <v>6.9</v>
      </c>
    </row>
    <row r="108" spans="1:37">
      <c r="A108" s="6" t="s">
        <v>350</v>
      </c>
      <c r="B108" s="55" t="s">
        <v>351</v>
      </c>
      <c r="C108" s="44">
        <v>6152.9</v>
      </c>
      <c r="D108" s="21">
        <v>135.69999999999999</v>
      </c>
      <c r="E108" s="21">
        <v>86.3</v>
      </c>
      <c r="F108" s="21">
        <v>193.7</v>
      </c>
      <c r="G108" s="21">
        <v>2.2000000000000002</v>
      </c>
      <c r="H108" s="21">
        <v>1.4</v>
      </c>
      <c r="I108" s="22">
        <v>3.1</v>
      </c>
      <c r="J108" s="44">
        <v>11082.6</v>
      </c>
      <c r="K108" s="21">
        <v>370.4</v>
      </c>
      <c r="L108" s="21">
        <v>268.5</v>
      </c>
      <c r="M108" s="21">
        <v>478.5</v>
      </c>
      <c r="N108" s="21">
        <v>3.3</v>
      </c>
      <c r="O108" s="21">
        <v>2.4</v>
      </c>
      <c r="P108" s="22">
        <v>4.3</v>
      </c>
      <c r="Q108" s="44">
        <v>8272</v>
      </c>
      <c r="R108" s="21">
        <v>334.8</v>
      </c>
      <c r="S108" s="21">
        <v>243.3</v>
      </c>
      <c r="T108" s="21">
        <v>434.1</v>
      </c>
      <c r="U108" s="21">
        <v>4</v>
      </c>
      <c r="V108" s="21">
        <v>2.9</v>
      </c>
      <c r="W108" s="22">
        <v>5.2</v>
      </c>
      <c r="X108" s="44">
        <v>8181.5</v>
      </c>
      <c r="Y108" s="21">
        <v>461.8</v>
      </c>
      <c r="Z108" s="21">
        <v>341.6</v>
      </c>
      <c r="AA108" s="21">
        <v>608.6</v>
      </c>
      <c r="AB108" s="21">
        <v>5.6</v>
      </c>
      <c r="AC108" s="21">
        <v>4.2</v>
      </c>
      <c r="AD108" s="22">
        <v>7.4</v>
      </c>
      <c r="AE108" s="35">
        <v>25886.9</v>
      </c>
      <c r="AF108" s="21">
        <v>1810.7</v>
      </c>
      <c r="AG108" s="21">
        <v>1331.9</v>
      </c>
      <c r="AH108" s="21">
        <v>2330.9</v>
      </c>
      <c r="AI108" s="21">
        <v>7</v>
      </c>
      <c r="AJ108" s="21">
        <v>5.0999999999999996</v>
      </c>
      <c r="AK108" s="22">
        <v>9</v>
      </c>
    </row>
    <row r="109" spans="1:37">
      <c r="A109" s="6" t="s">
        <v>726</v>
      </c>
      <c r="B109" s="55" t="s">
        <v>727</v>
      </c>
      <c r="C109" s="44">
        <v>2278.5</v>
      </c>
      <c r="D109" s="21">
        <v>33.5</v>
      </c>
      <c r="E109" s="21">
        <v>21.2</v>
      </c>
      <c r="F109" s="21">
        <v>48</v>
      </c>
      <c r="G109" s="21">
        <v>1.5</v>
      </c>
      <c r="H109" s="21">
        <v>0.9</v>
      </c>
      <c r="I109" s="22">
        <v>2.1</v>
      </c>
      <c r="J109" s="44">
        <v>13604.6</v>
      </c>
      <c r="K109" s="21">
        <v>304.39999999999998</v>
      </c>
      <c r="L109" s="21">
        <v>216.3</v>
      </c>
      <c r="M109" s="21">
        <v>396.9</v>
      </c>
      <c r="N109" s="21">
        <v>2.2000000000000002</v>
      </c>
      <c r="O109" s="21">
        <v>1.6</v>
      </c>
      <c r="P109" s="22">
        <v>2.9</v>
      </c>
      <c r="Q109" s="44">
        <v>17310.099999999999</v>
      </c>
      <c r="R109" s="21">
        <v>470.2</v>
      </c>
      <c r="S109" s="21">
        <v>339.4</v>
      </c>
      <c r="T109" s="21">
        <v>624</v>
      </c>
      <c r="U109" s="21">
        <v>2.7</v>
      </c>
      <c r="V109" s="21">
        <v>2</v>
      </c>
      <c r="W109" s="22">
        <v>3.6</v>
      </c>
      <c r="X109" s="44">
        <v>18553</v>
      </c>
      <c r="Y109" s="21">
        <v>707</v>
      </c>
      <c r="Z109" s="21">
        <v>513.4</v>
      </c>
      <c r="AA109" s="21">
        <v>953.2</v>
      </c>
      <c r="AB109" s="21">
        <v>3.8</v>
      </c>
      <c r="AC109" s="21">
        <v>2.8</v>
      </c>
      <c r="AD109" s="22">
        <v>5.0999999999999996</v>
      </c>
      <c r="AE109" s="35">
        <v>11842.8</v>
      </c>
      <c r="AF109" s="21">
        <v>562.6</v>
      </c>
      <c r="AG109" s="21">
        <v>401.2</v>
      </c>
      <c r="AH109" s="21">
        <v>750.3</v>
      </c>
      <c r="AI109" s="21">
        <v>4.8</v>
      </c>
      <c r="AJ109" s="21">
        <v>3.4</v>
      </c>
      <c r="AK109" s="22">
        <v>6.3</v>
      </c>
    </row>
    <row r="110" spans="1:37">
      <c r="A110" s="6" t="s">
        <v>728</v>
      </c>
      <c r="B110" s="55" t="s">
        <v>729</v>
      </c>
      <c r="C110" s="44">
        <v>27414</v>
      </c>
      <c r="D110" s="21">
        <v>548.20000000000005</v>
      </c>
      <c r="E110" s="21">
        <v>354.3</v>
      </c>
      <c r="F110" s="21">
        <v>775.8</v>
      </c>
      <c r="G110" s="21">
        <v>2</v>
      </c>
      <c r="H110" s="21">
        <v>1.3</v>
      </c>
      <c r="I110" s="22">
        <v>2.8</v>
      </c>
      <c r="J110" s="44">
        <v>20153.7</v>
      </c>
      <c r="K110" s="21">
        <v>611.1</v>
      </c>
      <c r="L110" s="21">
        <v>440.4</v>
      </c>
      <c r="M110" s="21">
        <v>792.4</v>
      </c>
      <c r="N110" s="21">
        <v>3</v>
      </c>
      <c r="O110" s="21">
        <v>2.2000000000000002</v>
      </c>
      <c r="P110" s="22">
        <v>3.9</v>
      </c>
      <c r="Q110" s="44">
        <v>3250.5</v>
      </c>
      <c r="R110" s="21">
        <v>119.4</v>
      </c>
      <c r="S110" s="21">
        <v>86.7</v>
      </c>
      <c r="T110" s="21">
        <v>155.6</v>
      </c>
      <c r="U110" s="21">
        <v>3.7</v>
      </c>
      <c r="V110" s="21">
        <v>2.7</v>
      </c>
      <c r="W110" s="22">
        <v>4.8</v>
      </c>
      <c r="X110" s="44">
        <v>1917.8</v>
      </c>
      <c r="Y110" s="21">
        <v>98.3</v>
      </c>
      <c r="Z110" s="21">
        <v>72.900000000000006</v>
      </c>
      <c r="AA110" s="21">
        <v>129.80000000000001</v>
      </c>
      <c r="AB110" s="21">
        <v>5.0999999999999996</v>
      </c>
      <c r="AC110" s="21">
        <v>3.8</v>
      </c>
      <c r="AD110" s="22">
        <v>6.8</v>
      </c>
      <c r="AE110" s="35">
        <v>0</v>
      </c>
      <c r="AF110" s="21" t="s">
        <v>874</v>
      </c>
      <c r="AG110" s="21" t="s">
        <v>874</v>
      </c>
      <c r="AH110" s="21" t="s">
        <v>874</v>
      </c>
      <c r="AI110" s="21" t="s">
        <v>874</v>
      </c>
      <c r="AJ110" s="21" t="s">
        <v>874</v>
      </c>
      <c r="AK110" s="22" t="s">
        <v>874</v>
      </c>
    </row>
    <row r="111" spans="1:37">
      <c r="A111" s="6" t="s">
        <v>632</v>
      </c>
      <c r="B111" s="55" t="s">
        <v>633</v>
      </c>
      <c r="C111" s="44">
        <v>3888.7</v>
      </c>
      <c r="D111" s="21">
        <v>61.9</v>
      </c>
      <c r="E111" s="21">
        <v>39.6</v>
      </c>
      <c r="F111" s="21">
        <v>88.7</v>
      </c>
      <c r="G111" s="21">
        <v>1.6</v>
      </c>
      <c r="H111" s="21">
        <v>1</v>
      </c>
      <c r="I111" s="22">
        <v>2.2999999999999998</v>
      </c>
      <c r="J111" s="44">
        <v>11012.8</v>
      </c>
      <c r="K111" s="21">
        <v>266.5</v>
      </c>
      <c r="L111" s="21">
        <v>188.4</v>
      </c>
      <c r="M111" s="21">
        <v>352.2</v>
      </c>
      <c r="N111" s="21">
        <v>2.4</v>
      </c>
      <c r="O111" s="21">
        <v>1.7</v>
      </c>
      <c r="P111" s="22">
        <v>3.2</v>
      </c>
      <c r="Q111" s="44">
        <v>17878.5</v>
      </c>
      <c r="R111" s="21">
        <v>525</v>
      </c>
      <c r="S111" s="21">
        <v>377.7</v>
      </c>
      <c r="T111" s="21">
        <v>699.5</v>
      </c>
      <c r="U111" s="21">
        <v>2.9</v>
      </c>
      <c r="V111" s="21">
        <v>2.1</v>
      </c>
      <c r="W111" s="22">
        <v>3.9</v>
      </c>
      <c r="X111" s="44">
        <v>30471.599999999999</v>
      </c>
      <c r="Y111" s="21">
        <v>1253.4000000000001</v>
      </c>
      <c r="Z111" s="21">
        <v>908.4</v>
      </c>
      <c r="AA111" s="21">
        <v>1673.1</v>
      </c>
      <c r="AB111" s="21">
        <v>4.0999999999999996</v>
      </c>
      <c r="AC111" s="21">
        <v>3</v>
      </c>
      <c r="AD111" s="22">
        <v>5.5</v>
      </c>
      <c r="AE111" s="35">
        <v>32606.400000000001</v>
      </c>
      <c r="AF111" s="21">
        <v>1669.7</v>
      </c>
      <c r="AG111" s="21">
        <v>1207.3</v>
      </c>
      <c r="AH111" s="21">
        <v>2184.6</v>
      </c>
      <c r="AI111" s="21">
        <v>5.0999999999999996</v>
      </c>
      <c r="AJ111" s="21">
        <v>3.7</v>
      </c>
      <c r="AK111" s="22">
        <v>6.7</v>
      </c>
    </row>
    <row r="112" spans="1:37">
      <c r="A112" s="6" t="s">
        <v>436</v>
      </c>
      <c r="B112" s="55" t="s">
        <v>437</v>
      </c>
      <c r="C112" s="44">
        <v>2308.3000000000002</v>
      </c>
      <c r="D112" s="21">
        <v>50.6</v>
      </c>
      <c r="E112" s="21">
        <v>32.4</v>
      </c>
      <c r="F112" s="21">
        <v>72.8</v>
      </c>
      <c r="G112" s="21">
        <v>2.2000000000000002</v>
      </c>
      <c r="H112" s="21">
        <v>1.4</v>
      </c>
      <c r="I112" s="22">
        <v>3.2</v>
      </c>
      <c r="J112" s="44">
        <v>4862</v>
      </c>
      <c r="K112" s="21">
        <v>161.5</v>
      </c>
      <c r="L112" s="21">
        <v>115.8</v>
      </c>
      <c r="M112" s="21">
        <v>209.4</v>
      </c>
      <c r="N112" s="21">
        <v>3.3</v>
      </c>
      <c r="O112" s="21">
        <v>2.4</v>
      </c>
      <c r="P112" s="22">
        <v>4.3</v>
      </c>
      <c r="Q112" s="44">
        <v>11379.4</v>
      </c>
      <c r="R112" s="21">
        <v>457.9</v>
      </c>
      <c r="S112" s="21">
        <v>331.8</v>
      </c>
      <c r="T112" s="21">
        <v>593</v>
      </c>
      <c r="U112" s="21">
        <v>4</v>
      </c>
      <c r="V112" s="21">
        <v>2.9</v>
      </c>
      <c r="W112" s="22">
        <v>5.2</v>
      </c>
      <c r="X112" s="44">
        <v>17525.099999999999</v>
      </c>
      <c r="Y112" s="21">
        <v>982.7</v>
      </c>
      <c r="Z112" s="21">
        <v>727.6</v>
      </c>
      <c r="AA112" s="21">
        <v>1284.0999999999999</v>
      </c>
      <c r="AB112" s="21">
        <v>5.6</v>
      </c>
      <c r="AC112" s="21">
        <v>4.2</v>
      </c>
      <c r="AD112" s="22">
        <v>7.3</v>
      </c>
      <c r="AE112" s="35">
        <v>719.2</v>
      </c>
      <c r="AF112" s="21">
        <v>50</v>
      </c>
      <c r="AG112" s="21">
        <v>37.1</v>
      </c>
      <c r="AH112" s="21">
        <v>64.2</v>
      </c>
      <c r="AI112" s="21">
        <v>6.9</v>
      </c>
      <c r="AJ112" s="21">
        <v>5.2</v>
      </c>
      <c r="AK112" s="22">
        <v>8.9</v>
      </c>
    </row>
    <row r="113" spans="1:37">
      <c r="A113" s="6" t="s">
        <v>820</v>
      </c>
      <c r="B113" s="55" t="s">
        <v>821</v>
      </c>
      <c r="C113" s="44">
        <v>21530.1</v>
      </c>
      <c r="D113" s="21">
        <v>379.1</v>
      </c>
      <c r="E113" s="21">
        <v>241.5</v>
      </c>
      <c r="F113" s="21">
        <v>545</v>
      </c>
      <c r="G113" s="21">
        <v>1.8</v>
      </c>
      <c r="H113" s="21">
        <v>1.1000000000000001</v>
      </c>
      <c r="I113" s="22">
        <v>2.5</v>
      </c>
      <c r="J113" s="44">
        <v>34890.9</v>
      </c>
      <c r="K113" s="21">
        <v>933.4</v>
      </c>
      <c r="L113" s="21">
        <v>666.1</v>
      </c>
      <c r="M113" s="21">
        <v>1217.4000000000001</v>
      </c>
      <c r="N113" s="21">
        <v>2.7</v>
      </c>
      <c r="O113" s="21">
        <v>1.9</v>
      </c>
      <c r="P113" s="22">
        <v>3.5</v>
      </c>
      <c r="Q113" s="44">
        <v>35604.800000000003</v>
      </c>
      <c r="R113" s="21">
        <v>1154.8</v>
      </c>
      <c r="S113" s="21">
        <v>838.8</v>
      </c>
      <c r="T113" s="21">
        <v>1514.2</v>
      </c>
      <c r="U113" s="21">
        <v>3.2</v>
      </c>
      <c r="V113" s="21">
        <v>2.4</v>
      </c>
      <c r="W113" s="22">
        <v>4.3</v>
      </c>
      <c r="X113" s="44">
        <v>12384</v>
      </c>
      <c r="Y113" s="21">
        <v>562.20000000000005</v>
      </c>
      <c r="Z113" s="21">
        <v>410.4</v>
      </c>
      <c r="AA113" s="21">
        <v>756.8</v>
      </c>
      <c r="AB113" s="21">
        <v>4.5</v>
      </c>
      <c r="AC113" s="21">
        <v>3.3</v>
      </c>
      <c r="AD113" s="22">
        <v>6.1</v>
      </c>
      <c r="AE113" s="35">
        <v>1547.2</v>
      </c>
      <c r="AF113" s="21">
        <v>87.3</v>
      </c>
      <c r="AG113" s="21">
        <v>63.5</v>
      </c>
      <c r="AH113" s="21">
        <v>114.6</v>
      </c>
      <c r="AI113" s="21">
        <v>5.6</v>
      </c>
      <c r="AJ113" s="21">
        <v>4.0999999999999996</v>
      </c>
      <c r="AK113" s="22">
        <v>7.4</v>
      </c>
    </row>
    <row r="114" spans="1:37">
      <c r="A114" s="6" t="s">
        <v>822</v>
      </c>
      <c r="B114" s="55" t="s">
        <v>823</v>
      </c>
      <c r="C114" s="44">
        <v>42519.7</v>
      </c>
      <c r="D114" s="21">
        <v>801.8</v>
      </c>
      <c r="E114" s="21">
        <v>510.6</v>
      </c>
      <c r="F114" s="21">
        <v>1137.5</v>
      </c>
      <c r="G114" s="21">
        <v>1.9</v>
      </c>
      <c r="H114" s="21">
        <v>1.2</v>
      </c>
      <c r="I114" s="22">
        <v>2.7</v>
      </c>
      <c r="J114" s="44">
        <v>4896.3</v>
      </c>
      <c r="K114" s="21">
        <v>140.1</v>
      </c>
      <c r="L114" s="21">
        <v>100.9</v>
      </c>
      <c r="M114" s="21">
        <v>180.3</v>
      </c>
      <c r="N114" s="21">
        <v>2.9</v>
      </c>
      <c r="O114" s="21">
        <v>2.1</v>
      </c>
      <c r="P114" s="22">
        <v>3.7</v>
      </c>
      <c r="Q114" s="44">
        <v>2137</v>
      </c>
      <c r="R114" s="21">
        <v>74.099999999999994</v>
      </c>
      <c r="S114" s="21">
        <v>54</v>
      </c>
      <c r="T114" s="21">
        <v>97.1</v>
      </c>
      <c r="U114" s="21">
        <v>3.5</v>
      </c>
      <c r="V114" s="21">
        <v>2.5</v>
      </c>
      <c r="W114" s="22">
        <v>4.5</v>
      </c>
      <c r="X114" s="44">
        <v>0</v>
      </c>
      <c r="Y114" s="21" t="s">
        <v>874</v>
      </c>
      <c r="Z114" s="21" t="s">
        <v>874</v>
      </c>
      <c r="AA114" s="21" t="s">
        <v>874</v>
      </c>
      <c r="AB114" s="21" t="s">
        <v>874</v>
      </c>
      <c r="AC114" s="21" t="s">
        <v>874</v>
      </c>
      <c r="AD114" s="22" t="s">
        <v>874</v>
      </c>
      <c r="AE114" s="35">
        <v>0</v>
      </c>
      <c r="AF114" s="21" t="s">
        <v>874</v>
      </c>
      <c r="AG114" s="21" t="s">
        <v>874</v>
      </c>
      <c r="AH114" s="21" t="s">
        <v>874</v>
      </c>
      <c r="AI114" s="21" t="s">
        <v>874</v>
      </c>
      <c r="AJ114" s="21" t="s">
        <v>874</v>
      </c>
      <c r="AK114" s="22" t="s">
        <v>874</v>
      </c>
    </row>
    <row r="115" spans="1:37">
      <c r="A115" s="6" t="s">
        <v>294</v>
      </c>
      <c r="B115" s="55" t="s">
        <v>295</v>
      </c>
      <c r="C115" s="44">
        <v>5215.7</v>
      </c>
      <c r="D115" s="21">
        <v>122.3</v>
      </c>
      <c r="E115" s="21">
        <v>79.099999999999994</v>
      </c>
      <c r="F115" s="21">
        <v>175.1</v>
      </c>
      <c r="G115" s="21">
        <v>2.2999999999999998</v>
      </c>
      <c r="H115" s="21">
        <v>1.5</v>
      </c>
      <c r="I115" s="22">
        <v>3.4</v>
      </c>
      <c r="J115" s="44">
        <v>8561.7999999999993</v>
      </c>
      <c r="K115" s="21">
        <v>303.89999999999998</v>
      </c>
      <c r="L115" s="21">
        <v>218.3</v>
      </c>
      <c r="M115" s="21">
        <v>393.8</v>
      </c>
      <c r="N115" s="21">
        <v>3.5</v>
      </c>
      <c r="O115" s="21">
        <v>2.5</v>
      </c>
      <c r="P115" s="22">
        <v>4.5999999999999996</v>
      </c>
      <c r="Q115" s="44">
        <v>4275.8999999999996</v>
      </c>
      <c r="R115" s="21">
        <v>183.8</v>
      </c>
      <c r="S115" s="21">
        <v>133.19999999999999</v>
      </c>
      <c r="T115" s="21">
        <v>239.3</v>
      </c>
      <c r="U115" s="21">
        <v>4.3</v>
      </c>
      <c r="V115" s="21">
        <v>3.1</v>
      </c>
      <c r="W115" s="22">
        <v>5.6</v>
      </c>
      <c r="X115" s="44">
        <v>6051.7</v>
      </c>
      <c r="Y115" s="21">
        <v>362</v>
      </c>
      <c r="Z115" s="21">
        <v>268.2</v>
      </c>
      <c r="AA115" s="21">
        <v>472.4</v>
      </c>
      <c r="AB115" s="21">
        <v>6</v>
      </c>
      <c r="AC115" s="21">
        <v>4.4000000000000004</v>
      </c>
      <c r="AD115" s="22">
        <v>7.8</v>
      </c>
      <c r="AE115" s="35">
        <v>20754.900000000001</v>
      </c>
      <c r="AF115" s="21">
        <v>1536.4</v>
      </c>
      <c r="AG115" s="21">
        <v>1147.4000000000001</v>
      </c>
      <c r="AH115" s="21">
        <v>1965</v>
      </c>
      <c r="AI115" s="21">
        <v>7.4</v>
      </c>
      <c r="AJ115" s="21">
        <v>5.5</v>
      </c>
      <c r="AK115" s="22">
        <v>9.5</v>
      </c>
    </row>
    <row r="116" spans="1:37">
      <c r="A116" s="6" t="s">
        <v>332</v>
      </c>
      <c r="B116" s="55" t="s">
        <v>333</v>
      </c>
      <c r="C116" s="44">
        <v>0</v>
      </c>
      <c r="D116" s="21" t="s">
        <v>874</v>
      </c>
      <c r="E116" s="21" t="s">
        <v>874</v>
      </c>
      <c r="F116" s="21" t="s">
        <v>874</v>
      </c>
      <c r="G116" s="21" t="s">
        <v>874</v>
      </c>
      <c r="H116" s="21" t="s">
        <v>874</v>
      </c>
      <c r="I116" s="22" t="s">
        <v>874</v>
      </c>
      <c r="J116" s="44">
        <v>6253.3</v>
      </c>
      <c r="K116" s="21">
        <v>195.4</v>
      </c>
      <c r="L116" s="21">
        <v>139.80000000000001</v>
      </c>
      <c r="M116" s="21">
        <v>252.4</v>
      </c>
      <c r="N116" s="21">
        <v>3.1</v>
      </c>
      <c r="O116" s="21">
        <v>2.2000000000000002</v>
      </c>
      <c r="P116" s="22">
        <v>4</v>
      </c>
      <c r="Q116" s="44">
        <v>7067.1</v>
      </c>
      <c r="R116" s="21">
        <v>267.60000000000002</v>
      </c>
      <c r="S116" s="21">
        <v>193.6</v>
      </c>
      <c r="T116" s="21">
        <v>348.7</v>
      </c>
      <c r="U116" s="21">
        <v>3.8</v>
      </c>
      <c r="V116" s="21">
        <v>2.7</v>
      </c>
      <c r="W116" s="22">
        <v>4.9000000000000004</v>
      </c>
      <c r="X116" s="44">
        <v>13630.8</v>
      </c>
      <c r="Y116" s="21">
        <v>719.7</v>
      </c>
      <c r="Z116" s="21">
        <v>534.1</v>
      </c>
      <c r="AA116" s="21">
        <v>940.8</v>
      </c>
      <c r="AB116" s="21">
        <v>5.3</v>
      </c>
      <c r="AC116" s="21">
        <v>3.9</v>
      </c>
      <c r="AD116" s="22">
        <v>6.9</v>
      </c>
      <c r="AE116" s="35">
        <v>17294.900000000001</v>
      </c>
      <c r="AF116" s="21">
        <v>1132.3</v>
      </c>
      <c r="AG116" s="21">
        <v>838.4</v>
      </c>
      <c r="AH116" s="21">
        <v>1463.1</v>
      </c>
      <c r="AI116" s="21">
        <v>6.5</v>
      </c>
      <c r="AJ116" s="21">
        <v>4.8</v>
      </c>
      <c r="AK116" s="22">
        <v>8.5</v>
      </c>
    </row>
    <row r="117" spans="1:37">
      <c r="A117" s="6" t="s">
        <v>344</v>
      </c>
      <c r="B117" s="55" t="s">
        <v>345</v>
      </c>
      <c r="C117" s="44">
        <v>15227.8</v>
      </c>
      <c r="D117" s="21">
        <v>347.7</v>
      </c>
      <c r="E117" s="21">
        <v>222.8</v>
      </c>
      <c r="F117" s="21">
        <v>493.2</v>
      </c>
      <c r="G117" s="21">
        <v>2.2999999999999998</v>
      </c>
      <c r="H117" s="21">
        <v>1.5</v>
      </c>
      <c r="I117" s="22">
        <v>3.2</v>
      </c>
      <c r="J117" s="44">
        <v>16716.8</v>
      </c>
      <c r="K117" s="21">
        <v>578.1</v>
      </c>
      <c r="L117" s="21">
        <v>420.6</v>
      </c>
      <c r="M117" s="21">
        <v>741.4</v>
      </c>
      <c r="N117" s="21">
        <v>3.5</v>
      </c>
      <c r="O117" s="21">
        <v>2.5</v>
      </c>
      <c r="P117" s="22">
        <v>4.4000000000000004</v>
      </c>
      <c r="Q117" s="44">
        <v>12179.2</v>
      </c>
      <c r="R117" s="21">
        <v>510.1</v>
      </c>
      <c r="S117" s="21">
        <v>370.4</v>
      </c>
      <c r="T117" s="21">
        <v>659.1</v>
      </c>
      <c r="U117" s="21">
        <v>4.2</v>
      </c>
      <c r="V117" s="21">
        <v>3</v>
      </c>
      <c r="W117" s="22">
        <v>5.4</v>
      </c>
      <c r="X117" s="44">
        <v>6164.7</v>
      </c>
      <c r="Y117" s="21">
        <v>359.7</v>
      </c>
      <c r="Z117" s="21">
        <v>267.89999999999998</v>
      </c>
      <c r="AA117" s="21">
        <v>472.4</v>
      </c>
      <c r="AB117" s="21">
        <v>5.8</v>
      </c>
      <c r="AC117" s="21">
        <v>4.3</v>
      </c>
      <c r="AD117" s="22">
        <v>7.7</v>
      </c>
      <c r="AE117" s="35">
        <v>14582.6</v>
      </c>
      <c r="AF117" s="21">
        <v>1054.0999999999999</v>
      </c>
      <c r="AG117" s="21">
        <v>773.9</v>
      </c>
      <c r="AH117" s="21">
        <v>1359.9</v>
      </c>
      <c r="AI117" s="21">
        <v>7.2</v>
      </c>
      <c r="AJ117" s="21">
        <v>5.3</v>
      </c>
      <c r="AK117" s="22">
        <v>9.3000000000000007</v>
      </c>
    </row>
    <row r="118" spans="1:37">
      <c r="A118" s="6" t="s">
        <v>730</v>
      </c>
      <c r="B118" s="55" t="s">
        <v>731</v>
      </c>
      <c r="C118" s="44">
        <v>29032.799999999999</v>
      </c>
      <c r="D118" s="21">
        <v>594</v>
      </c>
      <c r="E118" s="21">
        <v>374.3</v>
      </c>
      <c r="F118" s="21">
        <v>853.7</v>
      </c>
      <c r="G118" s="21">
        <v>2</v>
      </c>
      <c r="H118" s="21">
        <v>1.3</v>
      </c>
      <c r="I118" s="22">
        <v>2.9</v>
      </c>
      <c r="J118" s="44">
        <v>31011.1</v>
      </c>
      <c r="K118" s="21">
        <v>962</v>
      </c>
      <c r="L118" s="21">
        <v>692.9</v>
      </c>
      <c r="M118" s="21">
        <v>1252.5</v>
      </c>
      <c r="N118" s="21">
        <v>3.1</v>
      </c>
      <c r="O118" s="21">
        <v>2.2000000000000002</v>
      </c>
      <c r="P118" s="22">
        <v>4</v>
      </c>
      <c r="Q118" s="44">
        <v>27746.9</v>
      </c>
      <c r="R118" s="21">
        <v>1042.5999999999999</v>
      </c>
      <c r="S118" s="21">
        <v>758.1</v>
      </c>
      <c r="T118" s="21">
        <v>1368.4</v>
      </c>
      <c r="U118" s="21">
        <v>3.8</v>
      </c>
      <c r="V118" s="21">
        <v>2.7</v>
      </c>
      <c r="W118" s="22">
        <v>4.9000000000000004</v>
      </c>
      <c r="X118" s="44">
        <v>18930.3</v>
      </c>
      <c r="Y118" s="21">
        <v>993.4</v>
      </c>
      <c r="Z118" s="21">
        <v>722.5</v>
      </c>
      <c r="AA118" s="21">
        <v>1326.1</v>
      </c>
      <c r="AB118" s="21">
        <v>5.2</v>
      </c>
      <c r="AC118" s="21">
        <v>3.8</v>
      </c>
      <c r="AD118" s="22">
        <v>7</v>
      </c>
      <c r="AE118" s="35">
        <v>6641.9</v>
      </c>
      <c r="AF118" s="21">
        <v>432.4</v>
      </c>
      <c r="AG118" s="21">
        <v>314.39999999999998</v>
      </c>
      <c r="AH118" s="21">
        <v>561.70000000000005</v>
      </c>
      <c r="AI118" s="21">
        <v>6.5</v>
      </c>
      <c r="AJ118" s="21">
        <v>4.7</v>
      </c>
      <c r="AK118" s="22">
        <v>8.5</v>
      </c>
    </row>
    <row r="119" spans="1:37">
      <c r="A119" s="6" t="s">
        <v>498</v>
      </c>
      <c r="B119" s="55" t="s">
        <v>499</v>
      </c>
      <c r="C119" s="44">
        <v>7187.6</v>
      </c>
      <c r="D119" s="21">
        <v>144.19999999999999</v>
      </c>
      <c r="E119" s="21">
        <v>92.5</v>
      </c>
      <c r="F119" s="21">
        <v>203.8</v>
      </c>
      <c r="G119" s="21">
        <v>2</v>
      </c>
      <c r="H119" s="21">
        <v>1.3</v>
      </c>
      <c r="I119" s="22">
        <v>2.8</v>
      </c>
      <c r="J119" s="44">
        <v>25878.2</v>
      </c>
      <c r="K119" s="21">
        <v>786.8</v>
      </c>
      <c r="L119" s="21">
        <v>567.9</v>
      </c>
      <c r="M119" s="21">
        <v>1015.3</v>
      </c>
      <c r="N119" s="21">
        <v>3</v>
      </c>
      <c r="O119" s="21">
        <v>2.2000000000000002</v>
      </c>
      <c r="P119" s="22">
        <v>3.9</v>
      </c>
      <c r="Q119" s="44">
        <v>46435.4</v>
      </c>
      <c r="R119" s="21">
        <v>1711.1</v>
      </c>
      <c r="S119" s="21">
        <v>1238.7</v>
      </c>
      <c r="T119" s="21">
        <v>2226.8000000000002</v>
      </c>
      <c r="U119" s="21">
        <v>3.7</v>
      </c>
      <c r="V119" s="21">
        <v>2.7</v>
      </c>
      <c r="W119" s="22">
        <v>4.8</v>
      </c>
      <c r="X119" s="44">
        <v>18101.099999999999</v>
      </c>
      <c r="Y119" s="21">
        <v>931</v>
      </c>
      <c r="Z119" s="21">
        <v>691.7</v>
      </c>
      <c r="AA119" s="21">
        <v>1223.5</v>
      </c>
      <c r="AB119" s="21">
        <v>5.0999999999999996</v>
      </c>
      <c r="AC119" s="21">
        <v>3.8</v>
      </c>
      <c r="AD119" s="22">
        <v>6.8</v>
      </c>
      <c r="AE119" s="35">
        <v>5925.7</v>
      </c>
      <c r="AF119" s="21">
        <v>378.3</v>
      </c>
      <c r="AG119" s="21">
        <v>277.7</v>
      </c>
      <c r="AH119" s="21">
        <v>492.9</v>
      </c>
      <c r="AI119" s="21">
        <v>6.4</v>
      </c>
      <c r="AJ119" s="21">
        <v>4.7</v>
      </c>
      <c r="AK119" s="22">
        <v>8.3000000000000007</v>
      </c>
    </row>
    <row r="120" spans="1:37">
      <c r="A120" s="6" t="s">
        <v>654</v>
      </c>
      <c r="B120" s="55" t="s">
        <v>655</v>
      </c>
      <c r="C120" s="44">
        <v>18244.900000000001</v>
      </c>
      <c r="D120" s="21">
        <v>352.3</v>
      </c>
      <c r="E120" s="21">
        <v>227.2</v>
      </c>
      <c r="F120" s="21">
        <v>499.6</v>
      </c>
      <c r="G120" s="21">
        <v>1.9</v>
      </c>
      <c r="H120" s="21">
        <v>1.2</v>
      </c>
      <c r="I120" s="22">
        <v>2.7</v>
      </c>
      <c r="J120" s="44">
        <v>11729.7</v>
      </c>
      <c r="K120" s="21">
        <v>343.3</v>
      </c>
      <c r="L120" s="21">
        <v>245.4</v>
      </c>
      <c r="M120" s="21">
        <v>444</v>
      </c>
      <c r="N120" s="21">
        <v>2.9</v>
      </c>
      <c r="O120" s="21">
        <v>2.1</v>
      </c>
      <c r="P120" s="22">
        <v>3.8</v>
      </c>
      <c r="Q120" s="44">
        <v>12883</v>
      </c>
      <c r="R120" s="21">
        <v>456.8</v>
      </c>
      <c r="S120" s="21">
        <v>330.3</v>
      </c>
      <c r="T120" s="21">
        <v>596.20000000000005</v>
      </c>
      <c r="U120" s="21">
        <v>3.5</v>
      </c>
      <c r="V120" s="21">
        <v>2.6</v>
      </c>
      <c r="W120" s="22">
        <v>4.5999999999999996</v>
      </c>
      <c r="X120" s="44">
        <v>6141.1</v>
      </c>
      <c r="Y120" s="21">
        <v>303.8</v>
      </c>
      <c r="Z120" s="21">
        <v>225</v>
      </c>
      <c r="AA120" s="21">
        <v>399.8</v>
      </c>
      <c r="AB120" s="21">
        <v>4.9000000000000004</v>
      </c>
      <c r="AC120" s="21">
        <v>3.7</v>
      </c>
      <c r="AD120" s="22">
        <v>6.5</v>
      </c>
      <c r="AE120" s="35">
        <v>581.29999999999995</v>
      </c>
      <c r="AF120" s="21">
        <v>35.700000000000003</v>
      </c>
      <c r="AG120" s="21">
        <v>26.2</v>
      </c>
      <c r="AH120" s="21">
        <v>46.4</v>
      </c>
      <c r="AI120" s="21">
        <v>6.1</v>
      </c>
      <c r="AJ120" s="21">
        <v>4.5</v>
      </c>
      <c r="AK120" s="22">
        <v>8</v>
      </c>
    </row>
    <row r="121" spans="1:37">
      <c r="A121" s="6" t="s">
        <v>692</v>
      </c>
      <c r="B121" s="55" t="s">
        <v>693</v>
      </c>
      <c r="C121" s="44">
        <v>12717.9</v>
      </c>
      <c r="D121" s="21">
        <v>248.1</v>
      </c>
      <c r="E121" s="21">
        <v>159</v>
      </c>
      <c r="F121" s="21">
        <v>352.7</v>
      </c>
      <c r="G121" s="21">
        <v>2</v>
      </c>
      <c r="H121" s="21">
        <v>1.3</v>
      </c>
      <c r="I121" s="22">
        <v>2.8</v>
      </c>
      <c r="J121" s="44">
        <v>16775</v>
      </c>
      <c r="K121" s="21">
        <v>496.6</v>
      </c>
      <c r="L121" s="21">
        <v>356.7</v>
      </c>
      <c r="M121" s="21">
        <v>645.20000000000005</v>
      </c>
      <c r="N121" s="21">
        <v>3</v>
      </c>
      <c r="O121" s="21">
        <v>2.1</v>
      </c>
      <c r="P121" s="22">
        <v>3.8</v>
      </c>
      <c r="Q121" s="44">
        <v>9604.6</v>
      </c>
      <c r="R121" s="21">
        <v>344.6</v>
      </c>
      <c r="S121" s="21">
        <v>250.9</v>
      </c>
      <c r="T121" s="21">
        <v>450.8</v>
      </c>
      <c r="U121" s="21">
        <v>3.6</v>
      </c>
      <c r="V121" s="21">
        <v>2.6</v>
      </c>
      <c r="W121" s="22">
        <v>4.7</v>
      </c>
      <c r="X121" s="44">
        <v>6766.2</v>
      </c>
      <c r="Y121" s="21">
        <v>339.1</v>
      </c>
      <c r="Z121" s="21">
        <v>250.5</v>
      </c>
      <c r="AA121" s="21">
        <v>452</v>
      </c>
      <c r="AB121" s="21">
        <v>5</v>
      </c>
      <c r="AC121" s="21">
        <v>3.7</v>
      </c>
      <c r="AD121" s="22">
        <v>6.7</v>
      </c>
      <c r="AE121" s="35">
        <v>2145.3000000000002</v>
      </c>
      <c r="AF121" s="21">
        <v>133.5</v>
      </c>
      <c r="AG121" s="21">
        <v>98</v>
      </c>
      <c r="AH121" s="21">
        <v>173.4</v>
      </c>
      <c r="AI121" s="21">
        <v>6.2</v>
      </c>
      <c r="AJ121" s="21">
        <v>4.5999999999999996</v>
      </c>
      <c r="AK121" s="22">
        <v>8.1</v>
      </c>
    </row>
    <row r="122" spans="1:37">
      <c r="A122" s="6" t="s">
        <v>834</v>
      </c>
      <c r="B122" s="55" t="s">
        <v>835</v>
      </c>
      <c r="C122" s="44">
        <v>28501.4</v>
      </c>
      <c r="D122" s="21">
        <v>519.79999999999995</v>
      </c>
      <c r="E122" s="21">
        <v>330.9</v>
      </c>
      <c r="F122" s="21">
        <v>748.8</v>
      </c>
      <c r="G122" s="21">
        <v>1.8</v>
      </c>
      <c r="H122" s="21">
        <v>1.2</v>
      </c>
      <c r="I122" s="22">
        <v>2.6</v>
      </c>
      <c r="J122" s="44">
        <v>21993.4</v>
      </c>
      <c r="K122" s="21">
        <v>609</v>
      </c>
      <c r="L122" s="21">
        <v>435.8</v>
      </c>
      <c r="M122" s="21">
        <v>797.4</v>
      </c>
      <c r="N122" s="21">
        <v>2.8</v>
      </c>
      <c r="O122" s="21">
        <v>2</v>
      </c>
      <c r="P122" s="22">
        <v>3.6</v>
      </c>
      <c r="Q122" s="44">
        <v>28804.400000000001</v>
      </c>
      <c r="R122" s="21">
        <v>966.7</v>
      </c>
      <c r="S122" s="21">
        <v>700.1</v>
      </c>
      <c r="T122" s="21">
        <v>1273</v>
      </c>
      <c r="U122" s="21">
        <v>3.4</v>
      </c>
      <c r="V122" s="21">
        <v>2.4</v>
      </c>
      <c r="W122" s="22">
        <v>4.4000000000000004</v>
      </c>
      <c r="X122" s="44">
        <v>35610.1</v>
      </c>
      <c r="Y122" s="21">
        <v>1671.8</v>
      </c>
      <c r="Z122" s="21">
        <v>1216.8</v>
      </c>
      <c r="AA122" s="21">
        <v>2242.6</v>
      </c>
      <c r="AB122" s="21">
        <v>4.7</v>
      </c>
      <c r="AC122" s="21">
        <v>3.4</v>
      </c>
      <c r="AD122" s="22">
        <v>6.3</v>
      </c>
      <c r="AE122" s="35">
        <v>4725.8</v>
      </c>
      <c r="AF122" s="21">
        <v>275.60000000000002</v>
      </c>
      <c r="AG122" s="21">
        <v>200.8</v>
      </c>
      <c r="AH122" s="21">
        <v>359.4</v>
      </c>
      <c r="AI122" s="21">
        <v>5.8</v>
      </c>
      <c r="AJ122" s="21">
        <v>4.2</v>
      </c>
      <c r="AK122" s="22">
        <v>7.6</v>
      </c>
    </row>
    <row r="123" spans="1:37">
      <c r="A123" s="6" t="s">
        <v>656</v>
      </c>
      <c r="B123" s="55" t="s">
        <v>657</v>
      </c>
      <c r="C123" s="44">
        <v>22395.599999999999</v>
      </c>
      <c r="D123" s="21">
        <v>465.9</v>
      </c>
      <c r="E123" s="21">
        <v>296.5</v>
      </c>
      <c r="F123" s="21">
        <v>663.9</v>
      </c>
      <c r="G123" s="21">
        <v>2.1</v>
      </c>
      <c r="H123" s="21">
        <v>1.3</v>
      </c>
      <c r="I123" s="22">
        <v>3</v>
      </c>
      <c r="J123" s="44">
        <v>17337.7</v>
      </c>
      <c r="K123" s="21">
        <v>546.4</v>
      </c>
      <c r="L123" s="21">
        <v>394.3</v>
      </c>
      <c r="M123" s="21">
        <v>707.8</v>
      </c>
      <c r="N123" s="21">
        <v>3.2</v>
      </c>
      <c r="O123" s="21">
        <v>2.2999999999999998</v>
      </c>
      <c r="P123" s="22">
        <v>4.0999999999999996</v>
      </c>
      <c r="Q123" s="44">
        <v>10430.700000000001</v>
      </c>
      <c r="R123" s="21">
        <v>398.2</v>
      </c>
      <c r="S123" s="21">
        <v>289.89999999999998</v>
      </c>
      <c r="T123" s="21">
        <v>518</v>
      </c>
      <c r="U123" s="21">
        <v>3.8</v>
      </c>
      <c r="V123" s="21">
        <v>2.8</v>
      </c>
      <c r="W123" s="22">
        <v>5</v>
      </c>
      <c r="X123" s="44">
        <v>7075.3</v>
      </c>
      <c r="Y123" s="21">
        <v>376.8</v>
      </c>
      <c r="Z123" s="21">
        <v>278.5</v>
      </c>
      <c r="AA123" s="21">
        <v>498.3</v>
      </c>
      <c r="AB123" s="21">
        <v>5.3</v>
      </c>
      <c r="AC123" s="21">
        <v>3.9</v>
      </c>
      <c r="AD123" s="22">
        <v>7</v>
      </c>
      <c r="AE123" s="35">
        <v>688.6</v>
      </c>
      <c r="AF123" s="21">
        <v>45.5</v>
      </c>
      <c r="AG123" s="21">
        <v>33.4</v>
      </c>
      <c r="AH123" s="21">
        <v>58.8</v>
      </c>
      <c r="AI123" s="21">
        <v>6.6</v>
      </c>
      <c r="AJ123" s="21">
        <v>4.8</v>
      </c>
      <c r="AK123" s="22">
        <v>8.5</v>
      </c>
    </row>
    <row r="124" spans="1:37">
      <c r="A124" s="6" t="s">
        <v>732</v>
      </c>
      <c r="B124" s="55" t="s">
        <v>733</v>
      </c>
      <c r="C124" s="44">
        <v>37604.800000000003</v>
      </c>
      <c r="D124" s="21">
        <v>724.8</v>
      </c>
      <c r="E124" s="21">
        <v>461</v>
      </c>
      <c r="F124" s="21">
        <v>1028.0999999999999</v>
      </c>
      <c r="G124" s="21">
        <v>1.9</v>
      </c>
      <c r="H124" s="21">
        <v>1.2</v>
      </c>
      <c r="I124" s="22">
        <v>2.7</v>
      </c>
      <c r="J124" s="44">
        <v>21210.9</v>
      </c>
      <c r="K124" s="21">
        <v>620.29999999999995</v>
      </c>
      <c r="L124" s="21">
        <v>447.3</v>
      </c>
      <c r="M124" s="21">
        <v>801.2</v>
      </c>
      <c r="N124" s="21">
        <v>2.9</v>
      </c>
      <c r="O124" s="21">
        <v>2.1</v>
      </c>
      <c r="P124" s="22">
        <v>3.8</v>
      </c>
      <c r="Q124" s="44">
        <v>15655.4</v>
      </c>
      <c r="R124" s="21">
        <v>554.9</v>
      </c>
      <c r="S124" s="21">
        <v>403.7</v>
      </c>
      <c r="T124" s="21">
        <v>725.3</v>
      </c>
      <c r="U124" s="21">
        <v>3.5</v>
      </c>
      <c r="V124" s="21">
        <v>2.6</v>
      </c>
      <c r="W124" s="22">
        <v>4.5999999999999996</v>
      </c>
      <c r="X124" s="44">
        <v>2621.8</v>
      </c>
      <c r="Y124" s="21">
        <v>129.80000000000001</v>
      </c>
      <c r="Z124" s="21">
        <v>95.7</v>
      </c>
      <c r="AA124" s="21">
        <v>172.9</v>
      </c>
      <c r="AB124" s="21">
        <v>5</v>
      </c>
      <c r="AC124" s="21">
        <v>3.6</v>
      </c>
      <c r="AD124" s="22">
        <v>6.6</v>
      </c>
      <c r="AE124" s="35">
        <v>0</v>
      </c>
      <c r="AF124" s="21" t="s">
        <v>874</v>
      </c>
      <c r="AG124" s="21" t="s">
        <v>874</v>
      </c>
      <c r="AH124" s="21" t="s">
        <v>874</v>
      </c>
      <c r="AI124" s="21" t="s">
        <v>874</v>
      </c>
      <c r="AJ124" s="21" t="s">
        <v>874</v>
      </c>
      <c r="AK124" s="22" t="s">
        <v>874</v>
      </c>
    </row>
    <row r="125" spans="1:37">
      <c r="A125" s="6" t="s">
        <v>842</v>
      </c>
      <c r="B125" s="55" t="s">
        <v>843</v>
      </c>
      <c r="C125" s="44">
        <v>1477.2</v>
      </c>
      <c r="D125" s="21">
        <v>24.2</v>
      </c>
      <c r="E125" s="21">
        <v>15.3</v>
      </c>
      <c r="F125" s="21">
        <v>34.9</v>
      </c>
      <c r="G125" s="21">
        <v>1.6</v>
      </c>
      <c r="H125" s="21">
        <v>1</v>
      </c>
      <c r="I125" s="22">
        <v>2.4</v>
      </c>
      <c r="J125" s="44">
        <v>16307.1</v>
      </c>
      <c r="K125" s="21">
        <v>406.1</v>
      </c>
      <c r="L125" s="21">
        <v>289.10000000000002</v>
      </c>
      <c r="M125" s="21">
        <v>529.6</v>
      </c>
      <c r="N125" s="21">
        <v>2.5</v>
      </c>
      <c r="O125" s="21">
        <v>1.8</v>
      </c>
      <c r="P125" s="22">
        <v>3.2</v>
      </c>
      <c r="Q125" s="44">
        <v>43392</v>
      </c>
      <c r="R125" s="21">
        <v>1311</v>
      </c>
      <c r="S125" s="21">
        <v>952.4</v>
      </c>
      <c r="T125" s="21">
        <v>1717.3</v>
      </c>
      <c r="U125" s="21">
        <v>3</v>
      </c>
      <c r="V125" s="21">
        <v>2.2000000000000002</v>
      </c>
      <c r="W125" s="22">
        <v>4</v>
      </c>
      <c r="X125" s="44">
        <v>41168.800000000003</v>
      </c>
      <c r="Y125" s="21">
        <v>1744.2</v>
      </c>
      <c r="Z125" s="21">
        <v>1259.9000000000001</v>
      </c>
      <c r="AA125" s="21">
        <v>2365.6999999999998</v>
      </c>
      <c r="AB125" s="21">
        <v>4.2</v>
      </c>
      <c r="AC125" s="21">
        <v>3.1</v>
      </c>
      <c r="AD125" s="22">
        <v>5.7</v>
      </c>
      <c r="AE125" s="35">
        <v>7848.9</v>
      </c>
      <c r="AF125" s="21">
        <v>414</v>
      </c>
      <c r="AG125" s="21">
        <v>299</v>
      </c>
      <c r="AH125" s="21">
        <v>545.1</v>
      </c>
      <c r="AI125" s="21">
        <v>5.3</v>
      </c>
      <c r="AJ125" s="21">
        <v>3.8</v>
      </c>
      <c r="AK125" s="22">
        <v>6.9</v>
      </c>
    </row>
    <row r="126" spans="1:37">
      <c r="A126" s="6" t="s">
        <v>682</v>
      </c>
      <c r="B126" s="55" t="s">
        <v>683</v>
      </c>
      <c r="C126" s="44">
        <v>35747.5</v>
      </c>
      <c r="D126" s="21">
        <v>725.9</v>
      </c>
      <c r="E126" s="21">
        <v>464.8</v>
      </c>
      <c r="F126" s="21">
        <v>1032.0999999999999</v>
      </c>
      <c r="G126" s="21">
        <v>2</v>
      </c>
      <c r="H126" s="21">
        <v>1.3</v>
      </c>
      <c r="I126" s="22">
        <v>2.9</v>
      </c>
      <c r="J126" s="44">
        <v>25158.400000000001</v>
      </c>
      <c r="K126" s="21">
        <v>774.6</v>
      </c>
      <c r="L126" s="21">
        <v>557.79999999999995</v>
      </c>
      <c r="M126" s="21">
        <v>999.1</v>
      </c>
      <c r="N126" s="21">
        <v>3.1</v>
      </c>
      <c r="O126" s="21">
        <v>2.2000000000000002</v>
      </c>
      <c r="P126" s="22">
        <v>4</v>
      </c>
      <c r="Q126" s="44">
        <v>23091.8</v>
      </c>
      <c r="R126" s="21">
        <v>861.5</v>
      </c>
      <c r="S126" s="21">
        <v>628.4</v>
      </c>
      <c r="T126" s="21">
        <v>1120</v>
      </c>
      <c r="U126" s="21">
        <v>3.7</v>
      </c>
      <c r="V126" s="21">
        <v>2.7</v>
      </c>
      <c r="W126" s="22">
        <v>4.9000000000000004</v>
      </c>
      <c r="X126" s="44">
        <v>4159.5</v>
      </c>
      <c r="Y126" s="21">
        <v>216.6</v>
      </c>
      <c r="Z126" s="21">
        <v>160.4</v>
      </c>
      <c r="AA126" s="21">
        <v>287</v>
      </c>
      <c r="AB126" s="21">
        <v>5.2</v>
      </c>
      <c r="AC126" s="21">
        <v>3.9</v>
      </c>
      <c r="AD126" s="22">
        <v>6.9</v>
      </c>
      <c r="AE126" s="35">
        <v>1384.8</v>
      </c>
      <c r="AF126" s="21">
        <v>89.5</v>
      </c>
      <c r="AG126" s="21">
        <v>65.599999999999994</v>
      </c>
      <c r="AH126" s="21">
        <v>116</v>
      </c>
      <c r="AI126" s="21">
        <v>6.5</v>
      </c>
      <c r="AJ126" s="21">
        <v>4.7</v>
      </c>
      <c r="AK126" s="22">
        <v>8.4</v>
      </c>
    </row>
    <row r="127" spans="1:37">
      <c r="A127" s="6" t="s">
        <v>352</v>
      </c>
      <c r="B127" s="55" t="s">
        <v>353</v>
      </c>
      <c r="C127" s="44">
        <v>1621.1</v>
      </c>
      <c r="D127" s="21">
        <v>34.4</v>
      </c>
      <c r="E127" s="21">
        <v>22</v>
      </c>
      <c r="F127" s="21">
        <v>49.4</v>
      </c>
      <c r="G127" s="21">
        <v>2.1</v>
      </c>
      <c r="H127" s="21">
        <v>1.4</v>
      </c>
      <c r="I127" s="22">
        <v>3</v>
      </c>
      <c r="J127" s="44">
        <v>7532.6</v>
      </c>
      <c r="K127" s="21">
        <v>242.1</v>
      </c>
      <c r="L127" s="21">
        <v>173.8</v>
      </c>
      <c r="M127" s="21">
        <v>312.7</v>
      </c>
      <c r="N127" s="21">
        <v>3.2</v>
      </c>
      <c r="O127" s="21">
        <v>2.2999999999999998</v>
      </c>
      <c r="P127" s="22">
        <v>4.2</v>
      </c>
      <c r="Q127" s="44">
        <v>4094.6</v>
      </c>
      <c r="R127" s="21">
        <v>159.4</v>
      </c>
      <c r="S127" s="21">
        <v>115.9</v>
      </c>
      <c r="T127" s="21">
        <v>206.4</v>
      </c>
      <c r="U127" s="21">
        <v>3.9</v>
      </c>
      <c r="V127" s="21">
        <v>2.8</v>
      </c>
      <c r="W127" s="22">
        <v>5</v>
      </c>
      <c r="X127" s="44">
        <v>8214.6</v>
      </c>
      <c r="Y127" s="21">
        <v>446</v>
      </c>
      <c r="Z127" s="21">
        <v>330.6</v>
      </c>
      <c r="AA127" s="21">
        <v>585.1</v>
      </c>
      <c r="AB127" s="21">
        <v>5.4</v>
      </c>
      <c r="AC127" s="21">
        <v>4</v>
      </c>
      <c r="AD127" s="22">
        <v>7.1</v>
      </c>
      <c r="AE127" s="35">
        <v>15169.1</v>
      </c>
      <c r="AF127" s="21">
        <v>1021.2</v>
      </c>
      <c r="AG127" s="21">
        <v>755.7</v>
      </c>
      <c r="AH127" s="21">
        <v>1318.9</v>
      </c>
      <c r="AI127" s="21">
        <v>6.7</v>
      </c>
      <c r="AJ127" s="21">
        <v>5</v>
      </c>
      <c r="AK127" s="22">
        <v>8.6999999999999993</v>
      </c>
    </row>
    <row r="128" spans="1:37">
      <c r="A128" s="6" t="s">
        <v>546</v>
      </c>
      <c r="B128" s="55" t="s">
        <v>547</v>
      </c>
      <c r="C128" s="44">
        <v>7314.6</v>
      </c>
      <c r="D128" s="21">
        <v>149.5</v>
      </c>
      <c r="E128" s="21">
        <v>94.6</v>
      </c>
      <c r="F128" s="21">
        <v>213.9</v>
      </c>
      <c r="G128" s="21">
        <v>2</v>
      </c>
      <c r="H128" s="21">
        <v>1.3</v>
      </c>
      <c r="I128" s="22">
        <v>2.9</v>
      </c>
      <c r="J128" s="44">
        <v>11431</v>
      </c>
      <c r="K128" s="21">
        <v>354.3</v>
      </c>
      <c r="L128" s="21">
        <v>255.1</v>
      </c>
      <c r="M128" s="21">
        <v>458.8</v>
      </c>
      <c r="N128" s="21">
        <v>3.1</v>
      </c>
      <c r="O128" s="21">
        <v>2.2000000000000002</v>
      </c>
      <c r="P128" s="22">
        <v>4</v>
      </c>
      <c r="Q128" s="44">
        <v>12553.3</v>
      </c>
      <c r="R128" s="21">
        <v>471.5</v>
      </c>
      <c r="S128" s="21">
        <v>343.3</v>
      </c>
      <c r="T128" s="21">
        <v>614.1</v>
      </c>
      <c r="U128" s="21">
        <v>3.8</v>
      </c>
      <c r="V128" s="21">
        <v>2.7</v>
      </c>
      <c r="W128" s="22">
        <v>4.9000000000000004</v>
      </c>
      <c r="X128" s="44">
        <v>9655.6</v>
      </c>
      <c r="Y128" s="21">
        <v>506.4</v>
      </c>
      <c r="Z128" s="21">
        <v>371.5</v>
      </c>
      <c r="AA128" s="21">
        <v>671.8</v>
      </c>
      <c r="AB128" s="21">
        <v>5.2</v>
      </c>
      <c r="AC128" s="21">
        <v>3.8</v>
      </c>
      <c r="AD128" s="22">
        <v>7</v>
      </c>
      <c r="AE128" s="35">
        <v>16800.400000000001</v>
      </c>
      <c r="AF128" s="21">
        <v>1093.2</v>
      </c>
      <c r="AG128" s="21">
        <v>799.4</v>
      </c>
      <c r="AH128" s="21">
        <v>1416.6</v>
      </c>
      <c r="AI128" s="21">
        <v>6.5</v>
      </c>
      <c r="AJ128" s="21">
        <v>4.8</v>
      </c>
      <c r="AK128" s="22">
        <v>8.4</v>
      </c>
    </row>
    <row r="129" spans="1:37">
      <c r="A129" s="6" t="s">
        <v>306</v>
      </c>
      <c r="B129" s="55" t="s">
        <v>307</v>
      </c>
      <c r="C129" s="44">
        <v>2845.5</v>
      </c>
      <c r="D129" s="21">
        <v>65.7</v>
      </c>
      <c r="E129" s="21">
        <v>42</v>
      </c>
      <c r="F129" s="21">
        <v>93.2</v>
      </c>
      <c r="G129" s="21">
        <v>2.2999999999999998</v>
      </c>
      <c r="H129" s="21">
        <v>1.5</v>
      </c>
      <c r="I129" s="22">
        <v>3.3</v>
      </c>
      <c r="J129" s="44">
        <v>16355.3</v>
      </c>
      <c r="K129" s="21">
        <v>571.6</v>
      </c>
      <c r="L129" s="21">
        <v>417.3</v>
      </c>
      <c r="M129" s="21">
        <v>736</v>
      </c>
      <c r="N129" s="21">
        <v>3.5</v>
      </c>
      <c r="O129" s="21">
        <v>2.6</v>
      </c>
      <c r="P129" s="22">
        <v>4.5</v>
      </c>
      <c r="Q129" s="44">
        <v>22359</v>
      </c>
      <c r="R129" s="21">
        <v>946.3</v>
      </c>
      <c r="S129" s="21">
        <v>686.6</v>
      </c>
      <c r="T129" s="21">
        <v>1227.5</v>
      </c>
      <c r="U129" s="21">
        <v>4.2</v>
      </c>
      <c r="V129" s="21">
        <v>3.1</v>
      </c>
      <c r="W129" s="22">
        <v>5.5</v>
      </c>
      <c r="X129" s="44">
        <v>30929.8</v>
      </c>
      <c r="Y129" s="21">
        <v>1822.5</v>
      </c>
      <c r="Z129" s="21">
        <v>1359.8</v>
      </c>
      <c r="AA129" s="21">
        <v>2383</v>
      </c>
      <c r="AB129" s="21">
        <v>5.9</v>
      </c>
      <c r="AC129" s="21">
        <v>4.4000000000000004</v>
      </c>
      <c r="AD129" s="22">
        <v>7.7</v>
      </c>
      <c r="AE129" s="35">
        <v>9217.2999999999993</v>
      </c>
      <c r="AF129" s="21">
        <v>672.6</v>
      </c>
      <c r="AG129" s="21">
        <v>497.1</v>
      </c>
      <c r="AH129" s="21">
        <v>863.7</v>
      </c>
      <c r="AI129" s="21">
        <v>7.3</v>
      </c>
      <c r="AJ129" s="21">
        <v>5.4</v>
      </c>
      <c r="AK129" s="22">
        <v>9.4</v>
      </c>
    </row>
    <row r="130" spans="1:37">
      <c r="A130" s="6" t="s">
        <v>658</v>
      </c>
      <c r="B130" s="55" t="s">
        <v>659</v>
      </c>
      <c r="C130" s="44">
        <v>0</v>
      </c>
      <c r="D130" s="21" t="s">
        <v>874</v>
      </c>
      <c r="E130" s="21" t="s">
        <v>874</v>
      </c>
      <c r="F130" s="21" t="s">
        <v>874</v>
      </c>
      <c r="G130" s="21" t="s">
        <v>874</v>
      </c>
      <c r="H130" s="21" t="s">
        <v>874</v>
      </c>
      <c r="I130" s="22" t="s">
        <v>874</v>
      </c>
      <c r="J130" s="44">
        <v>1218</v>
      </c>
      <c r="K130" s="21">
        <v>37.5</v>
      </c>
      <c r="L130" s="21">
        <v>27.2</v>
      </c>
      <c r="M130" s="21">
        <v>48.6</v>
      </c>
      <c r="N130" s="21">
        <v>3.1</v>
      </c>
      <c r="O130" s="21">
        <v>2.2000000000000002</v>
      </c>
      <c r="P130" s="22">
        <v>4</v>
      </c>
      <c r="Q130" s="44">
        <v>0</v>
      </c>
      <c r="R130" s="21" t="s">
        <v>874</v>
      </c>
      <c r="S130" s="21" t="s">
        <v>874</v>
      </c>
      <c r="T130" s="21" t="s">
        <v>874</v>
      </c>
      <c r="U130" s="21" t="s">
        <v>874</v>
      </c>
      <c r="V130" s="21" t="s">
        <v>874</v>
      </c>
      <c r="W130" s="22" t="s">
        <v>874</v>
      </c>
      <c r="X130" s="44">
        <v>0</v>
      </c>
      <c r="Y130" s="21" t="s">
        <v>874</v>
      </c>
      <c r="Z130" s="21" t="s">
        <v>874</v>
      </c>
      <c r="AA130" s="21" t="s">
        <v>874</v>
      </c>
      <c r="AB130" s="21" t="s">
        <v>874</v>
      </c>
      <c r="AC130" s="21" t="s">
        <v>874</v>
      </c>
      <c r="AD130" s="22" t="s">
        <v>874</v>
      </c>
      <c r="AE130" s="35">
        <v>0</v>
      </c>
      <c r="AF130" s="21" t="s">
        <v>874</v>
      </c>
      <c r="AG130" s="21" t="s">
        <v>874</v>
      </c>
      <c r="AH130" s="21" t="s">
        <v>874</v>
      </c>
      <c r="AI130" s="21" t="s">
        <v>874</v>
      </c>
      <c r="AJ130" s="21" t="s">
        <v>874</v>
      </c>
      <c r="AK130" s="22" t="s">
        <v>874</v>
      </c>
    </row>
    <row r="131" spans="1:37">
      <c r="A131" s="6" t="s">
        <v>734</v>
      </c>
      <c r="B131" s="55" t="s">
        <v>735</v>
      </c>
      <c r="C131" s="44">
        <v>0</v>
      </c>
      <c r="D131" s="21" t="s">
        <v>874</v>
      </c>
      <c r="E131" s="21" t="s">
        <v>874</v>
      </c>
      <c r="F131" s="21" t="s">
        <v>874</v>
      </c>
      <c r="G131" s="21" t="s">
        <v>874</v>
      </c>
      <c r="H131" s="21" t="s">
        <v>874</v>
      </c>
      <c r="I131" s="22" t="s">
        <v>874</v>
      </c>
      <c r="J131" s="44">
        <v>3835.5</v>
      </c>
      <c r="K131" s="21">
        <v>83</v>
      </c>
      <c r="L131" s="21">
        <v>58.9</v>
      </c>
      <c r="M131" s="21">
        <v>108.1</v>
      </c>
      <c r="N131" s="21">
        <v>2.2000000000000002</v>
      </c>
      <c r="O131" s="21">
        <v>1.5</v>
      </c>
      <c r="P131" s="22">
        <v>2.8</v>
      </c>
      <c r="Q131" s="44">
        <v>14172</v>
      </c>
      <c r="R131" s="21">
        <v>372.2</v>
      </c>
      <c r="S131" s="21">
        <v>268.3</v>
      </c>
      <c r="T131" s="21">
        <v>491.3</v>
      </c>
      <c r="U131" s="21">
        <v>2.6</v>
      </c>
      <c r="V131" s="21">
        <v>1.9</v>
      </c>
      <c r="W131" s="22">
        <v>3.5</v>
      </c>
      <c r="X131" s="44">
        <v>31542.6</v>
      </c>
      <c r="Y131" s="21">
        <v>1163.3</v>
      </c>
      <c r="Z131" s="21">
        <v>842.1</v>
      </c>
      <c r="AA131" s="21">
        <v>1569.3</v>
      </c>
      <c r="AB131" s="21">
        <v>3.7</v>
      </c>
      <c r="AC131" s="21">
        <v>2.7</v>
      </c>
      <c r="AD131" s="22">
        <v>5</v>
      </c>
      <c r="AE131" s="35">
        <v>18353.900000000001</v>
      </c>
      <c r="AF131" s="21">
        <v>844.5</v>
      </c>
      <c r="AG131" s="21">
        <v>598.5</v>
      </c>
      <c r="AH131" s="21">
        <v>1133.0999999999999</v>
      </c>
      <c r="AI131" s="21">
        <v>4.5999999999999996</v>
      </c>
      <c r="AJ131" s="21">
        <v>3.3</v>
      </c>
      <c r="AK131" s="22">
        <v>6.2</v>
      </c>
    </row>
    <row r="132" spans="1:37">
      <c r="A132" s="6" t="s">
        <v>586</v>
      </c>
      <c r="B132" s="55" t="s">
        <v>587</v>
      </c>
      <c r="C132" s="44">
        <v>3740.3</v>
      </c>
      <c r="D132" s="21">
        <v>59.6</v>
      </c>
      <c r="E132" s="21">
        <v>38.299999999999997</v>
      </c>
      <c r="F132" s="21">
        <v>84.7</v>
      </c>
      <c r="G132" s="21">
        <v>1.6</v>
      </c>
      <c r="H132" s="21">
        <v>1</v>
      </c>
      <c r="I132" s="22">
        <v>2.2999999999999998</v>
      </c>
      <c r="J132" s="44">
        <v>20192.599999999999</v>
      </c>
      <c r="K132" s="21">
        <v>489.1</v>
      </c>
      <c r="L132" s="21">
        <v>349</v>
      </c>
      <c r="M132" s="21">
        <v>636</v>
      </c>
      <c r="N132" s="21">
        <v>2.4</v>
      </c>
      <c r="O132" s="21">
        <v>1.7</v>
      </c>
      <c r="P132" s="22">
        <v>3.1</v>
      </c>
      <c r="Q132" s="44">
        <v>13302.7</v>
      </c>
      <c r="R132" s="21">
        <v>391.1</v>
      </c>
      <c r="S132" s="21">
        <v>282.5</v>
      </c>
      <c r="T132" s="21">
        <v>521.6</v>
      </c>
      <c r="U132" s="21">
        <v>2.9</v>
      </c>
      <c r="V132" s="21">
        <v>2.1</v>
      </c>
      <c r="W132" s="22">
        <v>3.9</v>
      </c>
      <c r="X132" s="44">
        <v>10120.200000000001</v>
      </c>
      <c r="Y132" s="21">
        <v>416.8</v>
      </c>
      <c r="Z132" s="21">
        <v>305.5</v>
      </c>
      <c r="AA132" s="21">
        <v>561.1</v>
      </c>
      <c r="AB132" s="21">
        <v>4.0999999999999996</v>
      </c>
      <c r="AC132" s="21">
        <v>3</v>
      </c>
      <c r="AD132" s="22">
        <v>5.5</v>
      </c>
      <c r="AE132" s="35">
        <v>13943.2</v>
      </c>
      <c r="AF132" s="21">
        <v>715.2</v>
      </c>
      <c r="AG132" s="21">
        <v>513.1</v>
      </c>
      <c r="AH132" s="21">
        <v>947.8</v>
      </c>
      <c r="AI132" s="21">
        <v>5.0999999999999996</v>
      </c>
      <c r="AJ132" s="21">
        <v>3.7</v>
      </c>
      <c r="AK132" s="22">
        <v>6.8</v>
      </c>
    </row>
    <row r="133" spans="1:37">
      <c r="A133" s="6" t="s">
        <v>304</v>
      </c>
      <c r="B133" s="55" t="s">
        <v>305</v>
      </c>
      <c r="C133" s="44">
        <v>4605.6000000000004</v>
      </c>
      <c r="D133" s="21">
        <v>107.4</v>
      </c>
      <c r="E133" s="21">
        <v>68.599999999999994</v>
      </c>
      <c r="F133" s="21">
        <v>152.9</v>
      </c>
      <c r="G133" s="21">
        <v>2.2999999999999998</v>
      </c>
      <c r="H133" s="21">
        <v>1.5</v>
      </c>
      <c r="I133" s="22">
        <v>3.3</v>
      </c>
      <c r="J133" s="44">
        <v>6234.4</v>
      </c>
      <c r="K133" s="21">
        <v>219.9</v>
      </c>
      <c r="L133" s="21">
        <v>160.5</v>
      </c>
      <c r="M133" s="21">
        <v>283</v>
      </c>
      <c r="N133" s="21">
        <v>3.5</v>
      </c>
      <c r="O133" s="21">
        <v>2.6</v>
      </c>
      <c r="P133" s="22">
        <v>4.5</v>
      </c>
      <c r="Q133" s="44">
        <v>33310</v>
      </c>
      <c r="R133" s="21">
        <v>1423</v>
      </c>
      <c r="S133" s="21">
        <v>1031.5</v>
      </c>
      <c r="T133" s="21">
        <v>1841.9</v>
      </c>
      <c r="U133" s="21">
        <v>4.3</v>
      </c>
      <c r="V133" s="21">
        <v>3.1</v>
      </c>
      <c r="W133" s="22">
        <v>5.5</v>
      </c>
      <c r="X133" s="44">
        <v>28924.1</v>
      </c>
      <c r="Y133" s="21">
        <v>1720.3</v>
      </c>
      <c r="Z133" s="21">
        <v>1288.3</v>
      </c>
      <c r="AA133" s="21">
        <v>2246.5</v>
      </c>
      <c r="AB133" s="21">
        <v>5.9</v>
      </c>
      <c r="AC133" s="21">
        <v>4.5</v>
      </c>
      <c r="AD133" s="22">
        <v>7.8</v>
      </c>
      <c r="AE133" s="35">
        <v>9946.9</v>
      </c>
      <c r="AF133" s="21">
        <v>732.6</v>
      </c>
      <c r="AG133" s="21">
        <v>540.79999999999995</v>
      </c>
      <c r="AH133" s="21">
        <v>944.3</v>
      </c>
      <c r="AI133" s="21">
        <v>7.4</v>
      </c>
      <c r="AJ133" s="21">
        <v>5.4</v>
      </c>
      <c r="AK133" s="22">
        <v>9.5</v>
      </c>
    </row>
    <row r="134" spans="1:37">
      <c r="A134" s="6" t="s">
        <v>290</v>
      </c>
      <c r="B134" s="55" t="s">
        <v>291</v>
      </c>
      <c r="C134" s="44">
        <v>2714.4</v>
      </c>
      <c r="D134" s="21">
        <v>61.9</v>
      </c>
      <c r="E134" s="21">
        <v>39.799999999999997</v>
      </c>
      <c r="F134" s="21">
        <v>88.8</v>
      </c>
      <c r="G134" s="21">
        <v>2.2999999999999998</v>
      </c>
      <c r="H134" s="21">
        <v>1.5</v>
      </c>
      <c r="I134" s="22">
        <v>3.3</v>
      </c>
      <c r="J134" s="44">
        <v>8679.4</v>
      </c>
      <c r="K134" s="21">
        <v>299.5</v>
      </c>
      <c r="L134" s="21">
        <v>213.6</v>
      </c>
      <c r="M134" s="21">
        <v>389.2</v>
      </c>
      <c r="N134" s="21">
        <v>3.5</v>
      </c>
      <c r="O134" s="21">
        <v>2.5</v>
      </c>
      <c r="P134" s="22">
        <v>4.5</v>
      </c>
      <c r="Q134" s="44">
        <v>15958.6</v>
      </c>
      <c r="R134" s="21">
        <v>666.8</v>
      </c>
      <c r="S134" s="21">
        <v>480.5</v>
      </c>
      <c r="T134" s="21">
        <v>867.3</v>
      </c>
      <c r="U134" s="21">
        <v>4.2</v>
      </c>
      <c r="V134" s="21">
        <v>3</v>
      </c>
      <c r="W134" s="22">
        <v>5.4</v>
      </c>
      <c r="X134" s="44">
        <v>24194.6</v>
      </c>
      <c r="Y134" s="21">
        <v>1407.6</v>
      </c>
      <c r="Z134" s="21">
        <v>1044.8</v>
      </c>
      <c r="AA134" s="21">
        <v>1833.4</v>
      </c>
      <c r="AB134" s="21">
        <v>5.8</v>
      </c>
      <c r="AC134" s="21">
        <v>4.3</v>
      </c>
      <c r="AD134" s="22">
        <v>7.6</v>
      </c>
      <c r="AE134" s="35">
        <v>55086.1</v>
      </c>
      <c r="AF134" s="21">
        <v>3968</v>
      </c>
      <c r="AG134" s="21">
        <v>2950</v>
      </c>
      <c r="AH134" s="21">
        <v>5077.6000000000004</v>
      </c>
      <c r="AI134" s="21">
        <v>7.2</v>
      </c>
      <c r="AJ134" s="21">
        <v>5.4</v>
      </c>
      <c r="AK134" s="22">
        <v>9.1999999999999993</v>
      </c>
    </row>
    <row r="135" spans="1:37">
      <c r="A135" s="6" t="s">
        <v>866</v>
      </c>
      <c r="B135" s="55" t="s">
        <v>867</v>
      </c>
      <c r="C135" s="44">
        <v>27747.7</v>
      </c>
      <c r="D135" s="21">
        <v>433.1</v>
      </c>
      <c r="E135" s="21">
        <v>275.39999999999998</v>
      </c>
      <c r="F135" s="21">
        <v>615.9</v>
      </c>
      <c r="G135" s="21">
        <v>1.6</v>
      </c>
      <c r="H135" s="21">
        <v>1</v>
      </c>
      <c r="I135" s="22">
        <v>2.2000000000000002</v>
      </c>
      <c r="J135" s="44">
        <v>25258.9</v>
      </c>
      <c r="K135" s="21">
        <v>599.6</v>
      </c>
      <c r="L135" s="21">
        <v>426.8</v>
      </c>
      <c r="M135" s="21">
        <v>778.7</v>
      </c>
      <c r="N135" s="21">
        <v>2.4</v>
      </c>
      <c r="O135" s="21">
        <v>1.7</v>
      </c>
      <c r="P135" s="22">
        <v>3.1</v>
      </c>
      <c r="Q135" s="44">
        <v>14610.7</v>
      </c>
      <c r="R135" s="21">
        <v>420.9</v>
      </c>
      <c r="S135" s="21">
        <v>304.5</v>
      </c>
      <c r="T135" s="21">
        <v>554</v>
      </c>
      <c r="U135" s="21">
        <v>2.9</v>
      </c>
      <c r="V135" s="21">
        <v>2.1</v>
      </c>
      <c r="W135" s="22">
        <v>3.8</v>
      </c>
      <c r="X135" s="44">
        <v>1915.9</v>
      </c>
      <c r="Y135" s="21">
        <v>77.400000000000006</v>
      </c>
      <c r="Z135" s="21">
        <v>56.5</v>
      </c>
      <c r="AA135" s="21">
        <v>104.4</v>
      </c>
      <c r="AB135" s="21">
        <v>4</v>
      </c>
      <c r="AC135" s="21">
        <v>2.9</v>
      </c>
      <c r="AD135" s="22">
        <v>5.4</v>
      </c>
      <c r="AE135" s="35">
        <v>531.70000000000005</v>
      </c>
      <c r="AF135" s="21">
        <v>26.8</v>
      </c>
      <c r="AG135" s="21">
        <v>19.2</v>
      </c>
      <c r="AH135" s="21">
        <v>35.6</v>
      </c>
      <c r="AI135" s="21">
        <v>5</v>
      </c>
      <c r="AJ135" s="21">
        <v>3.6</v>
      </c>
      <c r="AK135" s="22">
        <v>6.7</v>
      </c>
    </row>
    <row r="136" spans="1:37">
      <c r="A136" s="6" t="s">
        <v>500</v>
      </c>
      <c r="B136" s="55" t="s">
        <v>501</v>
      </c>
      <c r="C136" s="44">
        <v>24974.9</v>
      </c>
      <c r="D136" s="21">
        <v>515.9</v>
      </c>
      <c r="E136" s="21">
        <v>331.2</v>
      </c>
      <c r="F136" s="21">
        <v>736.1</v>
      </c>
      <c r="G136" s="21">
        <v>2.1</v>
      </c>
      <c r="H136" s="21">
        <v>1.3</v>
      </c>
      <c r="I136" s="22">
        <v>2.9</v>
      </c>
      <c r="J136" s="44">
        <v>46688.800000000003</v>
      </c>
      <c r="K136" s="21">
        <v>1462.1</v>
      </c>
      <c r="L136" s="21">
        <v>1053.8</v>
      </c>
      <c r="M136" s="21">
        <v>1894.3</v>
      </c>
      <c r="N136" s="21">
        <v>3.1</v>
      </c>
      <c r="O136" s="21">
        <v>2.2999999999999998</v>
      </c>
      <c r="P136" s="22">
        <v>4.0999999999999996</v>
      </c>
      <c r="Q136" s="44">
        <v>35845</v>
      </c>
      <c r="R136" s="21">
        <v>1360</v>
      </c>
      <c r="S136" s="21">
        <v>991.2</v>
      </c>
      <c r="T136" s="21">
        <v>1766.1</v>
      </c>
      <c r="U136" s="21">
        <v>3.8</v>
      </c>
      <c r="V136" s="21">
        <v>2.8</v>
      </c>
      <c r="W136" s="22">
        <v>4.9000000000000004</v>
      </c>
      <c r="X136" s="44">
        <v>39401.1</v>
      </c>
      <c r="Y136" s="21">
        <v>2086</v>
      </c>
      <c r="Z136" s="21">
        <v>1546.4</v>
      </c>
      <c r="AA136" s="21">
        <v>2752.6</v>
      </c>
      <c r="AB136" s="21">
        <v>5.3</v>
      </c>
      <c r="AC136" s="21">
        <v>3.9</v>
      </c>
      <c r="AD136" s="22">
        <v>7</v>
      </c>
      <c r="AE136" s="35">
        <v>46499.199999999997</v>
      </c>
      <c r="AF136" s="21">
        <v>3053.5</v>
      </c>
      <c r="AG136" s="21">
        <v>2253.6</v>
      </c>
      <c r="AH136" s="21">
        <v>3946.9</v>
      </c>
      <c r="AI136" s="21">
        <v>6.6</v>
      </c>
      <c r="AJ136" s="21">
        <v>4.8</v>
      </c>
      <c r="AK136" s="22">
        <v>8.5</v>
      </c>
    </row>
    <row r="137" spans="1:37">
      <c r="A137" s="6" t="s">
        <v>292</v>
      </c>
      <c r="B137" s="55" t="s">
        <v>293</v>
      </c>
      <c r="C137" s="44">
        <v>0</v>
      </c>
      <c r="D137" s="21" t="s">
        <v>874</v>
      </c>
      <c r="E137" s="21" t="s">
        <v>874</v>
      </c>
      <c r="F137" s="21" t="s">
        <v>874</v>
      </c>
      <c r="G137" s="21" t="s">
        <v>874</v>
      </c>
      <c r="H137" s="21" t="s">
        <v>874</v>
      </c>
      <c r="I137" s="22" t="s">
        <v>874</v>
      </c>
      <c r="J137" s="44">
        <v>3037.2</v>
      </c>
      <c r="K137" s="21">
        <v>101.3</v>
      </c>
      <c r="L137" s="21">
        <v>72.900000000000006</v>
      </c>
      <c r="M137" s="21">
        <v>131.30000000000001</v>
      </c>
      <c r="N137" s="21">
        <v>3.3</v>
      </c>
      <c r="O137" s="21">
        <v>2.4</v>
      </c>
      <c r="P137" s="22">
        <v>4.3</v>
      </c>
      <c r="Q137" s="44">
        <v>14946.8</v>
      </c>
      <c r="R137" s="21">
        <v>603.9</v>
      </c>
      <c r="S137" s="21">
        <v>438.9</v>
      </c>
      <c r="T137" s="21">
        <v>782.8</v>
      </c>
      <c r="U137" s="21">
        <v>4</v>
      </c>
      <c r="V137" s="21">
        <v>2.9</v>
      </c>
      <c r="W137" s="22">
        <v>5.2</v>
      </c>
      <c r="X137" s="44">
        <v>10314.700000000001</v>
      </c>
      <c r="Y137" s="21">
        <v>581.1</v>
      </c>
      <c r="Z137" s="21">
        <v>429.3</v>
      </c>
      <c r="AA137" s="21">
        <v>762.9</v>
      </c>
      <c r="AB137" s="21">
        <v>5.6</v>
      </c>
      <c r="AC137" s="21">
        <v>4.2</v>
      </c>
      <c r="AD137" s="22">
        <v>7.4</v>
      </c>
      <c r="AE137" s="35">
        <v>40366.300000000003</v>
      </c>
      <c r="AF137" s="21">
        <v>2817.8</v>
      </c>
      <c r="AG137" s="21">
        <v>2084.9</v>
      </c>
      <c r="AH137" s="21">
        <v>3619.9</v>
      </c>
      <c r="AI137" s="21">
        <v>7</v>
      </c>
      <c r="AJ137" s="21">
        <v>5.2</v>
      </c>
      <c r="AK137" s="22">
        <v>9</v>
      </c>
    </row>
    <row r="138" spans="1:37">
      <c r="A138" s="6" t="s">
        <v>776</v>
      </c>
      <c r="B138" s="55" t="s">
        <v>777</v>
      </c>
      <c r="C138" s="44">
        <v>420.2</v>
      </c>
      <c r="D138" s="21">
        <v>6.5</v>
      </c>
      <c r="E138" s="21">
        <v>4.0999999999999996</v>
      </c>
      <c r="F138" s="21">
        <v>9.1999999999999993</v>
      </c>
      <c r="G138" s="21">
        <v>1.5</v>
      </c>
      <c r="H138" s="21">
        <v>1</v>
      </c>
      <c r="I138" s="22">
        <v>2.2000000000000002</v>
      </c>
      <c r="J138" s="44">
        <v>5517.6</v>
      </c>
      <c r="K138" s="21">
        <v>129</v>
      </c>
      <c r="L138" s="21">
        <v>91.5</v>
      </c>
      <c r="M138" s="21">
        <v>169.2</v>
      </c>
      <c r="N138" s="21">
        <v>2.2999999999999998</v>
      </c>
      <c r="O138" s="21">
        <v>1.7</v>
      </c>
      <c r="P138" s="22">
        <v>3.1</v>
      </c>
      <c r="Q138" s="44">
        <v>26753.599999999999</v>
      </c>
      <c r="R138" s="21">
        <v>759</v>
      </c>
      <c r="S138" s="21">
        <v>552.6</v>
      </c>
      <c r="T138" s="21">
        <v>1006.3</v>
      </c>
      <c r="U138" s="21">
        <v>2.8</v>
      </c>
      <c r="V138" s="21">
        <v>2.1</v>
      </c>
      <c r="W138" s="22">
        <v>3.8</v>
      </c>
      <c r="X138" s="44">
        <v>47659.8</v>
      </c>
      <c r="Y138" s="21">
        <v>1896.7</v>
      </c>
      <c r="Z138" s="21">
        <v>1373.9</v>
      </c>
      <c r="AA138" s="21">
        <v>2566.8000000000002</v>
      </c>
      <c r="AB138" s="21">
        <v>4</v>
      </c>
      <c r="AC138" s="21">
        <v>2.9</v>
      </c>
      <c r="AD138" s="22">
        <v>5.4</v>
      </c>
      <c r="AE138" s="35">
        <v>21283.7</v>
      </c>
      <c r="AF138" s="21">
        <v>1055.3</v>
      </c>
      <c r="AG138" s="21">
        <v>760.1</v>
      </c>
      <c r="AH138" s="21">
        <v>1395.9</v>
      </c>
      <c r="AI138" s="21">
        <v>5</v>
      </c>
      <c r="AJ138" s="21">
        <v>3.6</v>
      </c>
      <c r="AK138" s="22">
        <v>6.6</v>
      </c>
    </row>
    <row r="139" spans="1:37">
      <c r="A139" s="6" t="s">
        <v>558</v>
      </c>
      <c r="B139" s="55" t="s">
        <v>559</v>
      </c>
      <c r="C139" s="44">
        <v>9222.7999999999993</v>
      </c>
      <c r="D139" s="21">
        <v>185.2</v>
      </c>
      <c r="E139" s="21">
        <v>117.6</v>
      </c>
      <c r="F139" s="21">
        <v>263</v>
      </c>
      <c r="G139" s="21">
        <v>2</v>
      </c>
      <c r="H139" s="21">
        <v>1.3</v>
      </c>
      <c r="I139" s="22">
        <v>2.9</v>
      </c>
      <c r="J139" s="44">
        <v>16427.7</v>
      </c>
      <c r="K139" s="21">
        <v>500.4</v>
      </c>
      <c r="L139" s="21">
        <v>361</v>
      </c>
      <c r="M139" s="21">
        <v>647.4</v>
      </c>
      <c r="N139" s="21">
        <v>3</v>
      </c>
      <c r="O139" s="21">
        <v>2.2000000000000002</v>
      </c>
      <c r="P139" s="22">
        <v>3.9</v>
      </c>
      <c r="Q139" s="44">
        <v>13998.5</v>
      </c>
      <c r="R139" s="21">
        <v>516.70000000000005</v>
      </c>
      <c r="S139" s="21">
        <v>376.7</v>
      </c>
      <c r="T139" s="21">
        <v>675.6</v>
      </c>
      <c r="U139" s="21">
        <v>3.7</v>
      </c>
      <c r="V139" s="21">
        <v>2.7</v>
      </c>
      <c r="W139" s="22">
        <v>4.8</v>
      </c>
      <c r="X139" s="44">
        <v>12998</v>
      </c>
      <c r="Y139" s="21">
        <v>670.1</v>
      </c>
      <c r="Z139" s="21">
        <v>493.5</v>
      </c>
      <c r="AA139" s="21">
        <v>892.8</v>
      </c>
      <c r="AB139" s="21">
        <v>5.2</v>
      </c>
      <c r="AC139" s="21">
        <v>3.8</v>
      </c>
      <c r="AD139" s="22">
        <v>6.9</v>
      </c>
      <c r="AE139" s="35">
        <v>13238.9</v>
      </c>
      <c r="AF139" s="21">
        <v>847.2</v>
      </c>
      <c r="AG139" s="21">
        <v>618.9</v>
      </c>
      <c r="AH139" s="21">
        <v>1100.4000000000001</v>
      </c>
      <c r="AI139" s="21">
        <v>6.4</v>
      </c>
      <c r="AJ139" s="21">
        <v>4.7</v>
      </c>
      <c r="AK139" s="22">
        <v>8.3000000000000007</v>
      </c>
    </row>
    <row r="140" spans="1:37">
      <c r="A140" s="6" t="s">
        <v>532</v>
      </c>
      <c r="B140" s="55" t="s">
        <v>533</v>
      </c>
      <c r="C140" s="44">
        <v>60633.599999999999</v>
      </c>
      <c r="D140" s="21">
        <v>1213.7</v>
      </c>
      <c r="E140" s="21">
        <v>777.2</v>
      </c>
      <c r="F140" s="21">
        <v>1733.1</v>
      </c>
      <c r="G140" s="21">
        <v>2</v>
      </c>
      <c r="H140" s="21">
        <v>1.3</v>
      </c>
      <c r="I140" s="22">
        <v>2.9</v>
      </c>
      <c r="J140" s="44">
        <v>72210.399999999994</v>
      </c>
      <c r="K140" s="21">
        <v>2191.4</v>
      </c>
      <c r="L140" s="21">
        <v>1574.1</v>
      </c>
      <c r="M140" s="21">
        <v>2838.4</v>
      </c>
      <c r="N140" s="21">
        <v>3</v>
      </c>
      <c r="O140" s="21">
        <v>2.2000000000000002</v>
      </c>
      <c r="P140" s="22">
        <v>3.9</v>
      </c>
      <c r="Q140" s="44">
        <v>57249.7</v>
      </c>
      <c r="R140" s="21">
        <v>2105.1999999999998</v>
      </c>
      <c r="S140" s="21">
        <v>1530.9</v>
      </c>
      <c r="T140" s="21">
        <v>2737.8</v>
      </c>
      <c r="U140" s="21">
        <v>3.7</v>
      </c>
      <c r="V140" s="21">
        <v>2.7</v>
      </c>
      <c r="W140" s="22">
        <v>4.8</v>
      </c>
      <c r="X140" s="44">
        <v>37906.199999999997</v>
      </c>
      <c r="Y140" s="21">
        <v>1945.7</v>
      </c>
      <c r="Z140" s="21">
        <v>1440.7</v>
      </c>
      <c r="AA140" s="21">
        <v>2571</v>
      </c>
      <c r="AB140" s="21">
        <v>5.0999999999999996</v>
      </c>
      <c r="AC140" s="21">
        <v>3.8</v>
      </c>
      <c r="AD140" s="22">
        <v>6.8</v>
      </c>
      <c r="AE140" s="35">
        <v>92660</v>
      </c>
      <c r="AF140" s="21">
        <v>5901.8</v>
      </c>
      <c r="AG140" s="21">
        <v>4350</v>
      </c>
      <c r="AH140" s="21">
        <v>7649.7</v>
      </c>
      <c r="AI140" s="21">
        <v>6.4</v>
      </c>
      <c r="AJ140" s="21">
        <v>4.7</v>
      </c>
      <c r="AK140" s="22">
        <v>8.3000000000000007</v>
      </c>
    </row>
    <row r="141" spans="1:37">
      <c r="A141" s="6" t="s">
        <v>660</v>
      </c>
      <c r="B141" s="55" t="s">
        <v>661</v>
      </c>
      <c r="C141" s="44">
        <v>3406.1</v>
      </c>
      <c r="D141" s="21">
        <v>64.2</v>
      </c>
      <c r="E141" s="21">
        <v>40.799999999999997</v>
      </c>
      <c r="F141" s="21">
        <v>92.8</v>
      </c>
      <c r="G141" s="21">
        <v>1.9</v>
      </c>
      <c r="H141" s="21">
        <v>1.2</v>
      </c>
      <c r="I141" s="22">
        <v>2.7</v>
      </c>
      <c r="J141" s="44">
        <v>12915.1</v>
      </c>
      <c r="K141" s="21">
        <v>369.4</v>
      </c>
      <c r="L141" s="21">
        <v>263.39999999999998</v>
      </c>
      <c r="M141" s="21">
        <v>481.9</v>
      </c>
      <c r="N141" s="21">
        <v>2.9</v>
      </c>
      <c r="O141" s="21">
        <v>2</v>
      </c>
      <c r="P141" s="22">
        <v>3.7</v>
      </c>
      <c r="Q141" s="44">
        <v>23650.9</v>
      </c>
      <c r="R141" s="21">
        <v>819.8</v>
      </c>
      <c r="S141" s="21">
        <v>593.29999999999995</v>
      </c>
      <c r="T141" s="21">
        <v>1072.8</v>
      </c>
      <c r="U141" s="21">
        <v>3.5</v>
      </c>
      <c r="V141" s="21">
        <v>2.5</v>
      </c>
      <c r="W141" s="22">
        <v>4.5</v>
      </c>
      <c r="X141" s="44">
        <v>44529</v>
      </c>
      <c r="Y141" s="21">
        <v>2159.1</v>
      </c>
      <c r="Z141" s="21">
        <v>1565.9</v>
      </c>
      <c r="AA141" s="21">
        <v>2885.9</v>
      </c>
      <c r="AB141" s="21">
        <v>4.8</v>
      </c>
      <c r="AC141" s="21">
        <v>3.5</v>
      </c>
      <c r="AD141" s="22">
        <v>6.5</v>
      </c>
      <c r="AE141" s="35">
        <v>43791.9</v>
      </c>
      <c r="AF141" s="21">
        <v>2637.3</v>
      </c>
      <c r="AG141" s="21">
        <v>1920.9</v>
      </c>
      <c r="AH141" s="21">
        <v>3433.7</v>
      </c>
      <c r="AI141" s="21">
        <v>6</v>
      </c>
      <c r="AJ141" s="21">
        <v>4.4000000000000004</v>
      </c>
      <c r="AK141" s="22">
        <v>7.8</v>
      </c>
    </row>
    <row r="142" spans="1:37">
      <c r="A142" s="6" t="s">
        <v>438</v>
      </c>
      <c r="B142" s="55" t="s">
        <v>439</v>
      </c>
      <c r="C142" s="44">
        <v>9988.2000000000007</v>
      </c>
      <c r="D142" s="21">
        <v>214</v>
      </c>
      <c r="E142" s="21">
        <v>138.5</v>
      </c>
      <c r="F142" s="21">
        <v>302.10000000000002</v>
      </c>
      <c r="G142" s="21">
        <v>2.1</v>
      </c>
      <c r="H142" s="21">
        <v>1.4</v>
      </c>
      <c r="I142" s="22">
        <v>3</v>
      </c>
      <c r="J142" s="44">
        <v>20956.599999999999</v>
      </c>
      <c r="K142" s="21">
        <v>680.3</v>
      </c>
      <c r="L142" s="21">
        <v>493.3</v>
      </c>
      <c r="M142" s="21">
        <v>876.3</v>
      </c>
      <c r="N142" s="21">
        <v>3.2</v>
      </c>
      <c r="O142" s="21">
        <v>2.4</v>
      </c>
      <c r="P142" s="22">
        <v>4.2</v>
      </c>
      <c r="Q142" s="44">
        <v>13823.4</v>
      </c>
      <c r="R142" s="21">
        <v>543.5</v>
      </c>
      <c r="S142" s="21">
        <v>394.5</v>
      </c>
      <c r="T142" s="21">
        <v>707.3</v>
      </c>
      <c r="U142" s="21">
        <v>3.9</v>
      </c>
      <c r="V142" s="21">
        <v>2.9</v>
      </c>
      <c r="W142" s="22">
        <v>5.0999999999999996</v>
      </c>
      <c r="X142" s="44">
        <v>9712.6</v>
      </c>
      <c r="Y142" s="21">
        <v>532.1</v>
      </c>
      <c r="Z142" s="21">
        <v>396.3</v>
      </c>
      <c r="AA142" s="21">
        <v>698.5</v>
      </c>
      <c r="AB142" s="21">
        <v>5.5</v>
      </c>
      <c r="AC142" s="21">
        <v>4.0999999999999996</v>
      </c>
      <c r="AD142" s="22">
        <v>7.2</v>
      </c>
      <c r="AE142" s="35">
        <v>1217.2</v>
      </c>
      <c r="AF142" s="21">
        <v>82.7</v>
      </c>
      <c r="AG142" s="21">
        <v>60.9</v>
      </c>
      <c r="AH142" s="21">
        <v>107.2</v>
      </c>
      <c r="AI142" s="21">
        <v>6.8</v>
      </c>
      <c r="AJ142" s="21">
        <v>5</v>
      </c>
      <c r="AK142" s="22">
        <v>8.8000000000000007</v>
      </c>
    </row>
    <row r="143" spans="1:37">
      <c r="A143" s="6" t="s">
        <v>706</v>
      </c>
      <c r="B143" s="55" t="s">
        <v>707</v>
      </c>
      <c r="C143" s="44">
        <v>0</v>
      </c>
      <c r="D143" s="21" t="s">
        <v>874</v>
      </c>
      <c r="E143" s="21" t="s">
        <v>874</v>
      </c>
      <c r="F143" s="21" t="s">
        <v>874</v>
      </c>
      <c r="G143" s="21" t="s">
        <v>874</v>
      </c>
      <c r="H143" s="21" t="s">
        <v>874</v>
      </c>
      <c r="I143" s="22" t="s">
        <v>874</v>
      </c>
      <c r="J143" s="44">
        <v>7582.5</v>
      </c>
      <c r="K143" s="21">
        <v>181.2</v>
      </c>
      <c r="L143" s="21">
        <v>128.80000000000001</v>
      </c>
      <c r="M143" s="21">
        <v>235.7</v>
      </c>
      <c r="N143" s="21">
        <v>2.4</v>
      </c>
      <c r="O143" s="21">
        <v>1.7</v>
      </c>
      <c r="P143" s="22">
        <v>3.1</v>
      </c>
      <c r="Q143" s="44">
        <v>24189.200000000001</v>
      </c>
      <c r="R143" s="21">
        <v>701.8</v>
      </c>
      <c r="S143" s="21">
        <v>512</v>
      </c>
      <c r="T143" s="21">
        <v>923.3</v>
      </c>
      <c r="U143" s="21">
        <v>2.9</v>
      </c>
      <c r="V143" s="21">
        <v>2.1</v>
      </c>
      <c r="W143" s="22">
        <v>3.8</v>
      </c>
      <c r="X143" s="44">
        <v>46417.3</v>
      </c>
      <c r="Y143" s="21">
        <v>1888.9</v>
      </c>
      <c r="Z143" s="21">
        <v>1370.9</v>
      </c>
      <c r="AA143" s="21">
        <v>2552</v>
      </c>
      <c r="AB143" s="21">
        <v>4.0999999999999996</v>
      </c>
      <c r="AC143" s="21">
        <v>3</v>
      </c>
      <c r="AD143" s="22">
        <v>5.5</v>
      </c>
      <c r="AE143" s="35">
        <v>26534</v>
      </c>
      <c r="AF143" s="21">
        <v>1345.4</v>
      </c>
      <c r="AG143" s="21">
        <v>968.2</v>
      </c>
      <c r="AH143" s="21">
        <v>1779.3</v>
      </c>
      <c r="AI143" s="21">
        <v>5.0999999999999996</v>
      </c>
      <c r="AJ143" s="21">
        <v>3.6</v>
      </c>
      <c r="AK143" s="22">
        <v>6.7</v>
      </c>
    </row>
    <row r="144" spans="1:37">
      <c r="A144" s="6" t="s">
        <v>622</v>
      </c>
      <c r="B144" s="55" t="s">
        <v>623</v>
      </c>
      <c r="C144" s="44">
        <v>20163.099999999999</v>
      </c>
      <c r="D144" s="21">
        <v>402.5</v>
      </c>
      <c r="E144" s="21">
        <v>256.8</v>
      </c>
      <c r="F144" s="21">
        <v>572.5</v>
      </c>
      <c r="G144" s="21">
        <v>2</v>
      </c>
      <c r="H144" s="21">
        <v>1.3</v>
      </c>
      <c r="I144" s="22">
        <v>2.8</v>
      </c>
      <c r="J144" s="44">
        <v>20344.599999999999</v>
      </c>
      <c r="K144" s="21">
        <v>615.5</v>
      </c>
      <c r="L144" s="21">
        <v>445.8</v>
      </c>
      <c r="M144" s="21">
        <v>793.4</v>
      </c>
      <c r="N144" s="21">
        <v>3</v>
      </c>
      <c r="O144" s="21">
        <v>2.2000000000000002</v>
      </c>
      <c r="P144" s="22">
        <v>3.9</v>
      </c>
      <c r="Q144" s="44">
        <v>11650.2</v>
      </c>
      <c r="R144" s="21">
        <v>427.1</v>
      </c>
      <c r="S144" s="21">
        <v>307.7</v>
      </c>
      <c r="T144" s="21">
        <v>554</v>
      </c>
      <c r="U144" s="21">
        <v>3.7</v>
      </c>
      <c r="V144" s="21">
        <v>2.6</v>
      </c>
      <c r="W144" s="22">
        <v>4.8</v>
      </c>
      <c r="X144" s="44">
        <v>3155.2</v>
      </c>
      <c r="Y144" s="21">
        <v>161.4</v>
      </c>
      <c r="Z144" s="21">
        <v>120</v>
      </c>
      <c r="AA144" s="21">
        <v>212.5</v>
      </c>
      <c r="AB144" s="21">
        <v>5.0999999999999996</v>
      </c>
      <c r="AC144" s="21">
        <v>3.8</v>
      </c>
      <c r="AD144" s="22">
        <v>6.7</v>
      </c>
      <c r="AE144" s="35">
        <v>1596</v>
      </c>
      <c r="AF144" s="21">
        <v>101.4</v>
      </c>
      <c r="AG144" s="21">
        <v>74.099999999999994</v>
      </c>
      <c r="AH144" s="21">
        <v>132.5</v>
      </c>
      <c r="AI144" s="21">
        <v>6.4</v>
      </c>
      <c r="AJ144" s="21">
        <v>4.5999999999999996</v>
      </c>
      <c r="AK144" s="22">
        <v>8.3000000000000007</v>
      </c>
    </row>
    <row r="145" spans="1:37">
      <c r="A145" s="6" t="s">
        <v>308</v>
      </c>
      <c r="B145" s="55" t="s">
        <v>309</v>
      </c>
      <c r="C145" s="44">
        <v>2326.6999999999998</v>
      </c>
      <c r="D145" s="21">
        <v>50.1</v>
      </c>
      <c r="E145" s="21">
        <v>32.299999999999997</v>
      </c>
      <c r="F145" s="21">
        <v>71.900000000000006</v>
      </c>
      <c r="G145" s="21">
        <v>2.2000000000000002</v>
      </c>
      <c r="H145" s="21">
        <v>1.4</v>
      </c>
      <c r="I145" s="22">
        <v>3.1</v>
      </c>
      <c r="J145" s="44">
        <v>9668.9</v>
      </c>
      <c r="K145" s="21">
        <v>315.10000000000002</v>
      </c>
      <c r="L145" s="21">
        <v>226.5</v>
      </c>
      <c r="M145" s="21">
        <v>408.2</v>
      </c>
      <c r="N145" s="21">
        <v>3.3</v>
      </c>
      <c r="O145" s="21">
        <v>2.2999999999999998</v>
      </c>
      <c r="P145" s="22">
        <v>4.2</v>
      </c>
      <c r="Q145" s="44">
        <v>7472.4</v>
      </c>
      <c r="R145" s="21">
        <v>295</v>
      </c>
      <c r="S145" s="21">
        <v>211.1</v>
      </c>
      <c r="T145" s="21">
        <v>384.1</v>
      </c>
      <c r="U145" s="21">
        <v>3.9</v>
      </c>
      <c r="V145" s="21">
        <v>2.8</v>
      </c>
      <c r="W145" s="22">
        <v>5.0999999999999996</v>
      </c>
      <c r="X145" s="44">
        <v>7121.7</v>
      </c>
      <c r="Y145" s="21">
        <v>391.5</v>
      </c>
      <c r="Z145" s="21">
        <v>292.8</v>
      </c>
      <c r="AA145" s="21">
        <v>507.5</v>
      </c>
      <c r="AB145" s="21">
        <v>5.5</v>
      </c>
      <c r="AC145" s="21">
        <v>4.0999999999999996</v>
      </c>
      <c r="AD145" s="22">
        <v>7.1</v>
      </c>
      <c r="AE145" s="35">
        <v>11262.4</v>
      </c>
      <c r="AF145" s="21">
        <v>767.1</v>
      </c>
      <c r="AG145" s="21">
        <v>566.9</v>
      </c>
      <c r="AH145" s="21">
        <v>990.2</v>
      </c>
      <c r="AI145" s="21">
        <v>6.8</v>
      </c>
      <c r="AJ145" s="21">
        <v>5</v>
      </c>
      <c r="AK145" s="22">
        <v>8.8000000000000007</v>
      </c>
    </row>
    <row r="146" spans="1:37">
      <c r="A146" s="6" t="s">
        <v>324</v>
      </c>
      <c r="B146" s="55" t="s">
        <v>325</v>
      </c>
      <c r="C146" s="44">
        <v>3021.7</v>
      </c>
      <c r="D146" s="21">
        <v>62.1</v>
      </c>
      <c r="E146" s="21">
        <v>39.6</v>
      </c>
      <c r="F146" s="21">
        <v>88.8</v>
      </c>
      <c r="G146" s="21">
        <v>2.1</v>
      </c>
      <c r="H146" s="21">
        <v>1.3</v>
      </c>
      <c r="I146" s="22">
        <v>2.9</v>
      </c>
      <c r="J146" s="44">
        <v>22558.400000000001</v>
      </c>
      <c r="K146" s="21">
        <v>702.4</v>
      </c>
      <c r="L146" s="21">
        <v>504.5</v>
      </c>
      <c r="M146" s="21">
        <v>909.9</v>
      </c>
      <c r="N146" s="21">
        <v>3.1</v>
      </c>
      <c r="O146" s="21">
        <v>2.2000000000000002</v>
      </c>
      <c r="P146" s="22">
        <v>4</v>
      </c>
      <c r="Q146" s="44">
        <v>17916.099999999999</v>
      </c>
      <c r="R146" s="21">
        <v>675.9</v>
      </c>
      <c r="S146" s="21">
        <v>492.2</v>
      </c>
      <c r="T146" s="21">
        <v>878.2</v>
      </c>
      <c r="U146" s="21">
        <v>3.8</v>
      </c>
      <c r="V146" s="21">
        <v>2.7</v>
      </c>
      <c r="W146" s="22">
        <v>4.9000000000000004</v>
      </c>
      <c r="X146" s="44">
        <v>28614.799999999999</v>
      </c>
      <c r="Y146" s="21">
        <v>1506.7</v>
      </c>
      <c r="Z146" s="21">
        <v>1114.0999999999999</v>
      </c>
      <c r="AA146" s="21">
        <v>1987.5</v>
      </c>
      <c r="AB146" s="21">
        <v>5.3</v>
      </c>
      <c r="AC146" s="21">
        <v>3.9</v>
      </c>
      <c r="AD146" s="22">
        <v>6.9</v>
      </c>
      <c r="AE146" s="35">
        <v>115627</v>
      </c>
      <c r="AF146" s="21">
        <v>7552.4</v>
      </c>
      <c r="AG146" s="21">
        <v>5579</v>
      </c>
      <c r="AH146" s="21">
        <v>9759.7000000000007</v>
      </c>
      <c r="AI146" s="21">
        <v>6.5</v>
      </c>
      <c r="AJ146" s="21">
        <v>4.8</v>
      </c>
      <c r="AK146" s="22">
        <v>8.4</v>
      </c>
    </row>
    <row r="147" spans="1:37">
      <c r="A147" s="6" t="s">
        <v>634</v>
      </c>
      <c r="B147" s="55" t="s">
        <v>635</v>
      </c>
      <c r="C147" s="44">
        <v>3542.9</v>
      </c>
      <c r="D147" s="21">
        <v>69.099999999999994</v>
      </c>
      <c r="E147" s="21">
        <v>43.9</v>
      </c>
      <c r="F147" s="21">
        <v>99</v>
      </c>
      <c r="G147" s="21">
        <v>2</v>
      </c>
      <c r="H147" s="21">
        <v>1.2</v>
      </c>
      <c r="I147" s="22">
        <v>2.8</v>
      </c>
      <c r="J147" s="44">
        <v>13224.4</v>
      </c>
      <c r="K147" s="21">
        <v>391.3</v>
      </c>
      <c r="L147" s="21">
        <v>280.60000000000002</v>
      </c>
      <c r="M147" s="21">
        <v>508.4</v>
      </c>
      <c r="N147" s="21">
        <v>3</v>
      </c>
      <c r="O147" s="21">
        <v>2.1</v>
      </c>
      <c r="P147" s="22">
        <v>3.8</v>
      </c>
      <c r="Q147" s="44">
        <v>19377.3</v>
      </c>
      <c r="R147" s="21">
        <v>695</v>
      </c>
      <c r="S147" s="21">
        <v>503.9</v>
      </c>
      <c r="T147" s="21">
        <v>908.2</v>
      </c>
      <c r="U147" s="21">
        <v>3.6</v>
      </c>
      <c r="V147" s="21">
        <v>2.6</v>
      </c>
      <c r="W147" s="22">
        <v>4.7</v>
      </c>
      <c r="X147" s="44">
        <v>22859.8</v>
      </c>
      <c r="Y147" s="21">
        <v>1146.2</v>
      </c>
      <c r="Z147" s="21">
        <v>839.9</v>
      </c>
      <c r="AA147" s="21">
        <v>1528</v>
      </c>
      <c r="AB147" s="21">
        <v>5</v>
      </c>
      <c r="AC147" s="21">
        <v>3.7</v>
      </c>
      <c r="AD147" s="22">
        <v>6.7</v>
      </c>
      <c r="AE147" s="35">
        <v>19255.599999999999</v>
      </c>
      <c r="AF147" s="21">
        <v>1198.9000000000001</v>
      </c>
      <c r="AG147" s="21">
        <v>873</v>
      </c>
      <c r="AH147" s="21">
        <v>1555.4</v>
      </c>
      <c r="AI147" s="21">
        <v>6.2</v>
      </c>
      <c r="AJ147" s="21">
        <v>4.5</v>
      </c>
      <c r="AK147" s="22">
        <v>8.1</v>
      </c>
    </row>
    <row r="148" spans="1:37">
      <c r="A148" s="6" t="s">
        <v>602</v>
      </c>
      <c r="B148" s="55" t="s">
        <v>603</v>
      </c>
      <c r="C148" s="44">
        <v>24460.400000000001</v>
      </c>
      <c r="D148" s="21">
        <v>512.29999999999995</v>
      </c>
      <c r="E148" s="21">
        <v>328.7</v>
      </c>
      <c r="F148" s="21">
        <v>732.4</v>
      </c>
      <c r="G148" s="21">
        <v>2.1</v>
      </c>
      <c r="H148" s="21">
        <v>1.3</v>
      </c>
      <c r="I148" s="22">
        <v>3</v>
      </c>
      <c r="J148" s="44">
        <v>16934.2</v>
      </c>
      <c r="K148" s="21">
        <v>537.6</v>
      </c>
      <c r="L148" s="21">
        <v>387.6</v>
      </c>
      <c r="M148" s="21">
        <v>697.8</v>
      </c>
      <c r="N148" s="21">
        <v>3.2</v>
      </c>
      <c r="O148" s="21">
        <v>2.2999999999999998</v>
      </c>
      <c r="P148" s="22">
        <v>4.0999999999999996</v>
      </c>
      <c r="Q148" s="44">
        <v>23953.8</v>
      </c>
      <c r="R148" s="21">
        <v>921.2</v>
      </c>
      <c r="S148" s="21">
        <v>669.1</v>
      </c>
      <c r="T148" s="21">
        <v>1199</v>
      </c>
      <c r="U148" s="21">
        <v>3.8</v>
      </c>
      <c r="V148" s="21">
        <v>2.8</v>
      </c>
      <c r="W148" s="22">
        <v>5</v>
      </c>
      <c r="X148" s="44">
        <v>13445.4</v>
      </c>
      <c r="Y148" s="21">
        <v>721.2</v>
      </c>
      <c r="Z148" s="21">
        <v>535.1</v>
      </c>
      <c r="AA148" s="21">
        <v>950.2</v>
      </c>
      <c r="AB148" s="21">
        <v>5.4</v>
      </c>
      <c r="AC148" s="21">
        <v>4</v>
      </c>
      <c r="AD148" s="22">
        <v>7.1</v>
      </c>
      <c r="AE148" s="35">
        <v>4312.3</v>
      </c>
      <c r="AF148" s="21">
        <v>286.89999999999998</v>
      </c>
      <c r="AG148" s="21">
        <v>212.1</v>
      </c>
      <c r="AH148" s="21">
        <v>370.5</v>
      </c>
      <c r="AI148" s="21">
        <v>6.7</v>
      </c>
      <c r="AJ148" s="21">
        <v>4.9000000000000004</v>
      </c>
      <c r="AK148" s="22">
        <v>8.6</v>
      </c>
    </row>
    <row r="149" spans="1:37">
      <c r="A149" s="6" t="s">
        <v>736</v>
      </c>
      <c r="B149" s="55" t="s">
        <v>737</v>
      </c>
      <c r="C149" s="44">
        <v>5814</v>
      </c>
      <c r="D149" s="21">
        <v>122.4</v>
      </c>
      <c r="E149" s="21">
        <v>77.599999999999994</v>
      </c>
      <c r="F149" s="21">
        <v>175.9</v>
      </c>
      <c r="G149" s="21">
        <v>2.1</v>
      </c>
      <c r="H149" s="21">
        <v>1.3</v>
      </c>
      <c r="I149" s="22">
        <v>3</v>
      </c>
      <c r="J149" s="44">
        <v>15638.7</v>
      </c>
      <c r="K149" s="21">
        <v>498.9</v>
      </c>
      <c r="L149" s="21">
        <v>359.6</v>
      </c>
      <c r="M149" s="21">
        <v>650.20000000000005</v>
      </c>
      <c r="N149" s="21">
        <v>3.2</v>
      </c>
      <c r="O149" s="21">
        <v>2.2999999999999998</v>
      </c>
      <c r="P149" s="22">
        <v>4.2</v>
      </c>
      <c r="Q149" s="44">
        <v>12382.4</v>
      </c>
      <c r="R149" s="21">
        <v>478.4</v>
      </c>
      <c r="S149" s="21">
        <v>347.2</v>
      </c>
      <c r="T149" s="21">
        <v>633.4</v>
      </c>
      <c r="U149" s="21">
        <v>3.9</v>
      </c>
      <c r="V149" s="21">
        <v>2.8</v>
      </c>
      <c r="W149" s="22">
        <v>5.0999999999999996</v>
      </c>
      <c r="X149" s="44">
        <v>3528.8</v>
      </c>
      <c r="Y149" s="21">
        <v>190.3</v>
      </c>
      <c r="Z149" s="21">
        <v>138.19999999999999</v>
      </c>
      <c r="AA149" s="21">
        <v>254.1</v>
      </c>
      <c r="AB149" s="21">
        <v>5.4</v>
      </c>
      <c r="AC149" s="21">
        <v>3.9</v>
      </c>
      <c r="AD149" s="22">
        <v>7.2</v>
      </c>
      <c r="AE149" s="35">
        <v>0</v>
      </c>
      <c r="AF149" s="21" t="s">
        <v>874</v>
      </c>
      <c r="AG149" s="21" t="s">
        <v>874</v>
      </c>
      <c r="AH149" s="21" t="s">
        <v>874</v>
      </c>
      <c r="AI149" s="21" t="s">
        <v>874</v>
      </c>
      <c r="AJ149" s="21" t="s">
        <v>874</v>
      </c>
      <c r="AK149" s="22" t="s">
        <v>874</v>
      </c>
    </row>
    <row r="150" spans="1:37">
      <c r="A150" s="6" t="s">
        <v>636</v>
      </c>
      <c r="B150" s="55" t="s">
        <v>637</v>
      </c>
      <c r="C150" s="44">
        <v>6161.6</v>
      </c>
      <c r="D150" s="21">
        <v>120.7</v>
      </c>
      <c r="E150" s="21">
        <v>76.5</v>
      </c>
      <c r="F150" s="21">
        <v>170.8</v>
      </c>
      <c r="G150" s="21">
        <v>2</v>
      </c>
      <c r="H150" s="21">
        <v>1.2</v>
      </c>
      <c r="I150" s="22">
        <v>2.8</v>
      </c>
      <c r="J150" s="44">
        <v>16929.400000000001</v>
      </c>
      <c r="K150" s="21">
        <v>503.4</v>
      </c>
      <c r="L150" s="21">
        <v>363.6</v>
      </c>
      <c r="M150" s="21">
        <v>649.9</v>
      </c>
      <c r="N150" s="21">
        <v>3</v>
      </c>
      <c r="O150" s="21">
        <v>2.1</v>
      </c>
      <c r="P150" s="22">
        <v>3.8</v>
      </c>
      <c r="Q150" s="44">
        <v>19430.900000000001</v>
      </c>
      <c r="R150" s="21">
        <v>700.3</v>
      </c>
      <c r="S150" s="21">
        <v>507.4</v>
      </c>
      <c r="T150" s="21">
        <v>921.4</v>
      </c>
      <c r="U150" s="21">
        <v>3.6</v>
      </c>
      <c r="V150" s="21">
        <v>2.6</v>
      </c>
      <c r="W150" s="22">
        <v>4.7</v>
      </c>
      <c r="X150" s="44">
        <v>3391.6</v>
      </c>
      <c r="Y150" s="21">
        <v>170.8</v>
      </c>
      <c r="Z150" s="21">
        <v>125.2</v>
      </c>
      <c r="AA150" s="21">
        <v>228.3</v>
      </c>
      <c r="AB150" s="21">
        <v>5</v>
      </c>
      <c r="AC150" s="21">
        <v>3.7</v>
      </c>
      <c r="AD150" s="22">
        <v>6.7</v>
      </c>
      <c r="AE150" s="35">
        <v>1263.5</v>
      </c>
      <c r="AF150" s="21">
        <v>79</v>
      </c>
      <c r="AG150" s="21">
        <v>57.1</v>
      </c>
      <c r="AH150" s="21">
        <v>103.5</v>
      </c>
      <c r="AI150" s="21">
        <v>6.3</v>
      </c>
      <c r="AJ150" s="21">
        <v>4.5</v>
      </c>
      <c r="AK150" s="22">
        <v>8.1999999999999993</v>
      </c>
    </row>
    <row r="151" spans="1:37">
      <c r="A151" s="6" t="s">
        <v>474</v>
      </c>
      <c r="B151" s="55" t="s">
        <v>475</v>
      </c>
      <c r="C151" s="44">
        <v>780</v>
      </c>
      <c r="D151" s="21">
        <v>14</v>
      </c>
      <c r="E151" s="21">
        <v>8.9</v>
      </c>
      <c r="F151" s="21">
        <v>20</v>
      </c>
      <c r="G151" s="21">
        <v>1.8</v>
      </c>
      <c r="H151" s="21">
        <v>1.1000000000000001</v>
      </c>
      <c r="I151" s="22">
        <v>2.6</v>
      </c>
      <c r="J151" s="44">
        <v>5713.7</v>
      </c>
      <c r="K151" s="21">
        <v>155.69999999999999</v>
      </c>
      <c r="L151" s="21">
        <v>111.1</v>
      </c>
      <c r="M151" s="21">
        <v>203</v>
      </c>
      <c r="N151" s="21">
        <v>2.7</v>
      </c>
      <c r="O151" s="21">
        <v>1.9</v>
      </c>
      <c r="P151" s="22">
        <v>3.6</v>
      </c>
      <c r="Q151" s="44">
        <v>14966.5</v>
      </c>
      <c r="R151" s="21">
        <v>494.4</v>
      </c>
      <c r="S151" s="21">
        <v>359.1</v>
      </c>
      <c r="T151" s="21">
        <v>644.1</v>
      </c>
      <c r="U151" s="21">
        <v>3.3</v>
      </c>
      <c r="V151" s="21">
        <v>2.4</v>
      </c>
      <c r="W151" s="22">
        <v>4.3</v>
      </c>
      <c r="X151" s="44">
        <v>37574.800000000003</v>
      </c>
      <c r="Y151" s="21">
        <v>1736.3</v>
      </c>
      <c r="Z151" s="21">
        <v>1269</v>
      </c>
      <c r="AA151" s="21">
        <v>2302.8000000000002</v>
      </c>
      <c r="AB151" s="21">
        <v>4.5999999999999996</v>
      </c>
      <c r="AC151" s="21">
        <v>3.4</v>
      </c>
      <c r="AD151" s="22">
        <v>6.1</v>
      </c>
      <c r="AE151" s="35">
        <v>107893</v>
      </c>
      <c r="AF151" s="21">
        <v>6196.9</v>
      </c>
      <c r="AG151" s="21">
        <v>4534.2</v>
      </c>
      <c r="AH151" s="21">
        <v>8074.1</v>
      </c>
      <c r="AI151" s="21">
        <v>5.7</v>
      </c>
      <c r="AJ151" s="21">
        <v>4.2</v>
      </c>
      <c r="AK151" s="22">
        <v>7.5</v>
      </c>
    </row>
    <row r="152" spans="1:37">
      <c r="A152" s="6" t="s">
        <v>382</v>
      </c>
      <c r="B152" s="55" t="s">
        <v>383</v>
      </c>
      <c r="C152" s="44">
        <v>5227.2</v>
      </c>
      <c r="D152" s="21">
        <v>116.2</v>
      </c>
      <c r="E152" s="21">
        <v>74.099999999999994</v>
      </c>
      <c r="F152" s="21">
        <v>166.5</v>
      </c>
      <c r="G152" s="21">
        <v>2.2000000000000002</v>
      </c>
      <c r="H152" s="21">
        <v>1.4</v>
      </c>
      <c r="I152" s="22">
        <v>3.2</v>
      </c>
      <c r="J152" s="44">
        <v>8440</v>
      </c>
      <c r="K152" s="21">
        <v>284.2</v>
      </c>
      <c r="L152" s="21">
        <v>204.5</v>
      </c>
      <c r="M152" s="21">
        <v>369.2</v>
      </c>
      <c r="N152" s="21">
        <v>3.4</v>
      </c>
      <c r="O152" s="21">
        <v>2.4</v>
      </c>
      <c r="P152" s="22">
        <v>4.4000000000000004</v>
      </c>
      <c r="Q152" s="44">
        <v>7784.7</v>
      </c>
      <c r="R152" s="21">
        <v>317.5</v>
      </c>
      <c r="S152" s="21">
        <v>230.2</v>
      </c>
      <c r="T152" s="21">
        <v>413.3</v>
      </c>
      <c r="U152" s="21">
        <v>4.0999999999999996</v>
      </c>
      <c r="V152" s="21">
        <v>3</v>
      </c>
      <c r="W152" s="22">
        <v>5.3</v>
      </c>
      <c r="X152" s="44">
        <v>11939.3</v>
      </c>
      <c r="Y152" s="21">
        <v>678.8</v>
      </c>
      <c r="Z152" s="21">
        <v>501.1</v>
      </c>
      <c r="AA152" s="21">
        <v>891.2</v>
      </c>
      <c r="AB152" s="21">
        <v>5.7</v>
      </c>
      <c r="AC152" s="21">
        <v>4.2</v>
      </c>
      <c r="AD152" s="22">
        <v>7.5</v>
      </c>
      <c r="AE152" s="35">
        <v>18372.8</v>
      </c>
      <c r="AF152" s="21">
        <v>1294.2</v>
      </c>
      <c r="AG152" s="21">
        <v>958</v>
      </c>
      <c r="AH152" s="21">
        <v>1662.5</v>
      </c>
      <c r="AI152" s="21">
        <v>7</v>
      </c>
      <c r="AJ152" s="21">
        <v>5.2</v>
      </c>
      <c r="AK152" s="22">
        <v>9</v>
      </c>
    </row>
    <row r="153" spans="1:37">
      <c r="A153" s="6" t="s">
        <v>510</v>
      </c>
      <c r="B153" s="55" t="s">
        <v>511</v>
      </c>
      <c r="C153" s="44">
        <v>17450.400000000001</v>
      </c>
      <c r="D153" s="21">
        <v>365.4</v>
      </c>
      <c r="E153" s="21">
        <v>233.7</v>
      </c>
      <c r="F153" s="21">
        <v>523.79999999999995</v>
      </c>
      <c r="G153" s="21">
        <v>2.1</v>
      </c>
      <c r="H153" s="21">
        <v>1.3</v>
      </c>
      <c r="I153" s="22">
        <v>3</v>
      </c>
      <c r="J153" s="44">
        <v>27261.1</v>
      </c>
      <c r="K153" s="21">
        <v>864.9</v>
      </c>
      <c r="L153" s="21">
        <v>621</v>
      </c>
      <c r="M153" s="21">
        <v>1119.9000000000001</v>
      </c>
      <c r="N153" s="21">
        <v>3.2</v>
      </c>
      <c r="O153" s="21">
        <v>2.2999999999999998</v>
      </c>
      <c r="P153" s="22">
        <v>4.0999999999999996</v>
      </c>
      <c r="Q153" s="44">
        <v>19300.7</v>
      </c>
      <c r="R153" s="21">
        <v>741.8</v>
      </c>
      <c r="S153" s="21">
        <v>539.6</v>
      </c>
      <c r="T153" s="21">
        <v>960.8</v>
      </c>
      <c r="U153" s="21">
        <v>3.8</v>
      </c>
      <c r="V153" s="21">
        <v>2.8</v>
      </c>
      <c r="W153" s="22">
        <v>5</v>
      </c>
      <c r="X153" s="44">
        <v>33377.4</v>
      </c>
      <c r="Y153" s="21">
        <v>1789.6</v>
      </c>
      <c r="Z153" s="21">
        <v>1323.1</v>
      </c>
      <c r="AA153" s="21">
        <v>2354.9</v>
      </c>
      <c r="AB153" s="21">
        <v>5.4</v>
      </c>
      <c r="AC153" s="21">
        <v>4</v>
      </c>
      <c r="AD153" s="22">
        <v>7.1</v>
      </c>
      <c r="AE153" s="35">
        <v>22300.5</v>
      </c>
      <c r="AF153" s="21">
        <v>1482.7</v>
      </c>
      <c r="AG153" s="21">
        <v>1093.9000000000001</v>
      </c>
      <c r="AH153" s="21">
        <v>1914.4</v>
      </c>
      <c r="AI153" s="21">
        <v>6.6</v>
      </c>
      <c r="AJ153" s="21">
        <v>4.9000000000000004</v>
      </c>
      <c r="AK153" s="22">
        <v>8.6</v>
      </c>
    </row>
    <row r="154" spans="1:37">
      <c r="A154" s="6" t="s">
        <v>662</v>
      </c>
      <c r="B154" s="55" t="s">
        <v>663</v>
      </c>
      <c r="C154" s="44">
        <v>12363.7</v>
      </c>
      <c r="D154" s="21">
        <v>257.60000000000002</v>
      </c>
      <c r="E154" s="21">
        <v>164.4</v>
      </c>
      <c r="F154" s="21">
        <v>364.4</v>
      </c>
      <c r="G154" s="21">
        <v>2.1</v>
      </c>
      <c r="H154" s="21">
        <v>1.3</v>
      </c>
      <c r="I154" s="22">
        <v>2.9</v>
      </c>
      <c r="J154" s="44">
        <v>7886.9</v>
      </c>
      <c r="K154" s="21">
        <v>249.1</v>
      </c>
      <c r="L154" s="21">
        <v>179.5</v>
      </c>
      <c r="M154" s="21">
        <v>321.3</v>
      </c>
      <c r="N154" s="21">
        <v>3.2</v>
      </c>
      <c r="O154" s="21">
        <v>2.2999999999999998</v>
      </c>
      <c r="P154" s="22">
        <v>4.0999999999999996</v>
      </c>
      <c r="Q154" s="44">
        <v>5153.3</v>
      </c>
      <c r="R154" s="21">
        <v>197.2</v>
      </c>
      <c r="S154" s="21">
        <v>144.1</v>
      </c>
      <c r="T154" s="21">
        <v>256.7</v>
      </c>
      <c r="U154" s="21">
        <v>3.8</v>
      </c>
      <c r="V154" s="21">
        <v>2.8</v>
      </c>
      <c r="W154" s="22">
        <v>5</v>
      </c>
      <c r="X154" s="44">
        <v>3089.1</v>
      </c>
      <c r="Y154" s="21">
        <v>165</v>
      </c>
      <c r="Z154" s="21">
        <v>121.8</v>
      </c>
      <c r="AA154" s="21">
        <v>218.9</v>
      </c>
      <c r="AB154" s="21">
        <v>5.3</v>
      </c>
      <c r="AC154" s="21">
        <v>3.9</v>
      </c>
      <c r="AD154" s="22">
        <v>7.1</v>
      </c>
      <c r="AE154" s="35">
        <v>0</v>
      </c>
      <c r="AF154" s="21" t="s">
        <v>874</v>
      </c>
      <c r="AG154" s="21" t="s">
        <v>874</v>
      </c>
      <c r="AH154" s="21" t="s">
        <v>874</v>
      </c>
      <c r="AI154" s="21" t="s">
        <v>874</v>
      </c>
      <c r="AJ154" s="21" t="s">
        <v>874</v>
      </c>
      <c r="AK154" s="22" t="s">
        <v>874</v>
      </c>
    </row>
    <row r="155" spans="1:37">
      <c r="A155" s="6" t="s">
        <v>844</v>
      </c>
      <c r="B155" s="55" t="s">
        <v>845</v>
      </c>
      <c r="C155" s="44">
        <v>27807.200000000001</v>
      </c>
      <c r="D155" s="21">
        <v>469.6</v>
      </c>
      <c r="E155" s="21">
        <v>300</v>
      </c>
      <c r="F155" s="21">
        <v>665.9</v>
      </c>
      <c r="G155" s="21">
        <v>1.7</v>
      </c>
      <c r="H155" s="21">
        <v>1.1000000000000001</v>
      </c>
      <c r="I155" s="22">
        <v>2.4</v>
      </c>
      <c r="J155" s="44">
        <v>21707.5</v>
      </c>
      <c r="K155" s="21">
        <v>557.70000000000005</v>
      </c>
      <c r="L155" s="21">
        <v>397.8</v>
      </c>
      <c r="M155" s="21">
        <v>723.8</v>
      </c>
      <c r="N155" s="21">
        <v>2.6</v>
      </c>
      <c r="O155" s="21">
        <v>1.8</v>
      </c>
      <c r="P155" s="22">
        <v>3.3</v>
      </c>
      <c r="Q155" s="44">
        <v>14553.6</v>
      </c>
      <c r="R155" s="21">
        <v>453.6</v>
      </c>
      <c r="S155" s="21">
        <v>330.2</v>
      </c>
      <c r="T155" s="21">
        <v>596.20000000000005</v>
      </c>
      <c r="U155" s="21">
        <v>3.1</v>
      </c>
      <c r="V155" s="21">
        <v>2.2999999999999998</v>
      </c>
      <c r="W155" s="22">
        <v>4.0999999999999996</v>
      </c>
      <c r="X155" s="44">
        <v>18072.8</v>
      </c>
      <c r="Y155" s="21">
        <v>789.4</v>
      </c>
      <c r="Z155" s="21">
        <v>573.20000000000005</v>
      </c>
      <c r="AA155" s="21">
        <v>1071.5</v>
      </c>
      <c r="AB155" s="21">
        <v>4.4000000000000004</v>
      </c>
      <c r="AC155" s="21">
        <v>3.2</v>
      </c>
      <c r="AD155" s="22">
        <v>5.9</v>
      </c>
      <c r="AE155" s="35">
        <v>1611.9</v>
      </c>
      <c r="AF155" s="21">
        <v>87.6</v>
      </c>
      <c r="AG155" s="21">
        <v>63.4</v>
      </c>
      <c r="AH155" s="21">
        <v>115.2</v>
      </c>
      <c r="AI155" s="21">
        <v>5.4</v>
      </c>
      <c r="AJ155" s="21">
        <v>3.9</v>
      </c>
      <c r="AK155" s="22">
        <v>7.1</v>
      </c>
    </row>
    <row r="156" spans="1:37">
      <c r="A156" s="6" t="s">
        <v>570</v>
      </c>
      <c r="B156" s="55" t="s">
        <v>571</v>
      </c>
      <c r="C156" s="44">
        <v>4221.3</v>
      </c>
      <c r="D156" s="21">
        <v>85.1</v>
      </c>
      <c r="E156" s="21">
        <v>54.4</v>
      </c>
      <c r="F156" s="21">
        <v>120.7</v>
      </c>
      <c r="G156" s="21">
        <v>2</v>
      </c>
      <c r="H156" s="21">
        <v>1.3</v>
      </c>
      <c r="I156" s="22">
        <v>2.9</v>
      </c>
      <c r="J156" s="44">
        <v>11490.9</v>
      </c>
      <c r="K156" s="21">
        <v>351.2</v>
      </c>
      <c r="L156" s="21">
        <v>253.7</v>
      </c>
      <c r="M156" s="21">
        <v>454.2</v>
      </c>
      <c r="N156" s="21">
        <v>3.1</v>
      </c>
      <c r="O156" s="21">
        <v>2.2000000000000002</v>
      </c>
      <c r="P156" s="22">
        <v>4</v>
      </c>
      <c r="Q156" s="44">
        <v>21367.1</v>
      </c>
      <c r="R156" s="21">
        <v>791.5</v>
      </c>
      <c r="S156" s="21">
        <v>574.1</v>
      </c>
      <c r="T156" s="21">
        <v>1031.5999999999999</v>
      </c>
      <c r="U156" s="21">
        <v>3.7</v>
      </c>
      <c r="V156" s="21">
        <v>2.7</v>
      </c>
      <c r="W156" s="22">
        <v>4.8</v>
      </c>
      <c r="X156" s="44">
        <v>7633.7</v>
      </c>
      <c r="Y156" s="21">
        <v>394.7</v>
      </c>
      <c r="Z156" s="21">
        <v>292.89999999999998</v>
      </c>
      <c r="AA156" s="21">
        <v>521.4</v>
      </c>
      <c r="AB156" s="21">
        <v>5.2</v>
      </c>
      <c r="AC156" s="21">
        <v>3.8</v>
      </c>
      <c r="AD156" s="22">
        <v>6.8</v>
      </c>
      <c r="AE156" s="35">
        <v>0</v>
      </c>
      <c r="AF156" s="21" t="s">
        <v>874</v>
      </c>
      <c r="AG156" s="21" t="s">
        <v>874</v>
      </c>
      <c r="AH156" s="21" t="s">
        <v>874</v>
      </c>
      <c r="AI156" s="21" t="s">
        <v>874</v>
      </c>
      <c r="AJ156" s="21" t="s">
        <v>874</v>
      </c>
      <c r="AK156" s="22" t="s">
        <v>874</v>
      </c>
    </row>
    <row r="157" spans="1:37">
      <c r="A157" s="6" t="s">
        <v>502</v>
      </c>
      <c r="B157" s="55" t="s">
        <v>503</v>
      </c>
      <c r="C157" s="44">
        <v>11843</v>
      </c>
      <c r="D157" s="21">
        <v>264.10000000000002</v>
      </c>
      <c r="E157" s="21">
        <v>169.7</v>
      </c>
      <c r="F157" s="21">
        <v>375.4</v>
      </c>
      <c r="G157" s="21">
        <v>2.2000000000000002</v>
      </c>
      <c r="H157" s="21">
        <v>1.4</v>
      </c>
      <c r="I157" s="22">
        <v>3.2</v>
      </c>
      <c r="J157" s="44">
        <v>19558.3</v>
      </c>
      <c r="K157" s="21">
        <v>660.5</v>
      </c>
      <c r="L157" s="21">
        <v>479.7</v>
      </c>
      <c r="M157" s="21">
        <v>852.5</v>
      </c>
      <c r="N157" s="21">
        <v>3.4</v>
      </c>
      <c r="O157" s="21">
        <v>2.5</v>
      </c>
      <c r="P157" s="22">
        <v>4.4000000000000004</v>
      </c>
      <c r="Q157" s="44">
        <v>25838.6</v>
      </c>
      <c r="R157" s="21">
        <v>1056.7</v>
      </c>
      <c r="S157" s="21">
        <v>768.4</v>
      </c>
      <c r="T157" s="21">
        <v>1375.3</v>
      </c>
      <c r="U157" s="21">
        <v>4.0999999999999996</v>
      </c>
      <c r="V157" s="21">
        <v>3</v>
      </c>
      <c r="W157" s="22">
        <v>5.3</v>
      </c>
      <c r="X157" s="44">
        <v>782.2</v>
      </c>
      <c r="Y157" s="21">
        <v>44.6</v>
      </c>
      <c r="Z157" s="21">
        <v>33.200000000000003</v>
      </c>
      <c r="AA157" s="21">
        <v>58.3</v>
      </c>
      <c r="AB157" s="21">
        <v>5.7</v>
      </c>
      <c r="AC157" s="21">
        <v>4.2</v>
      </c>
      <c r="AD157" s="22">
        <v>7.5</v>
      </c>
      <c r="AE157" s="35">
        <v>654.9</v>
      </c>
      <c r="AF157" s="21">
        <v>46.2</v>
      </c>
      <c r="AG157" s="21">
        <v>34.299999999999997</v>
      </c>
      <c r="AH157" s="21">
        <v>59.4</v>
      </c>
      <c r="AI157" s="21">
        <v>7.1</v>
      </c>
      <c r="AJ157" s="21">
        <v>5.2</v>
      </c>
      <c r="AK157" s="22">
        <v>9.1</v>
      </c>
    </row>
    <row r="158" spans="1:37">
      <c r="A158" s="6" t="s">
        <v>778</v>
      </c>
      <c r="B158" s="55" t="s">
        <v>779</v>
      </c>
      <c r="C158" s="44">
        <v>55362</v>
      </c>
      <c r="D158" s="21">
        <v>1044.7</v>
      </c>
      <c r="E158" s="21">
        <v>666.4</v>
      </c>
      <c r="F158" s="21">
        <v>1481.1</v>
      </c>
      <c r="G158" s="21">
        <v>1.9</v>
      </c>
      <c r="H158" s="21">
        <v>1.2</v>
      </c>
      <c r="I158" s="22">
        <v>2.7</v>
      </c>
      <c r="J158" s="44">
        <v>11729.1</v>
      </c>
      <c r="K158" s="21">
        <v>335.8</v>
      </c>
      <c r="L158" s="21">
        <v>242.1</v>
      </c>
      <c r="M158" s="21">
        <v>432.1</v>
      </c>
      <c r="N158" s="21">
        <v>2.9</v>
      </c>
      <c r="O158" s="21">
        <v>2.1</v>
      </c>
      <c r="P158" s="22">
        <v>3.7</v>
      </c>
      <c r="Q158" s="44">
        <v>8471.1</v>
      </c>
      <c r="R158" s="21">
        <v>294</v>
      </c>
      <c r="S158" s="21">
        <v>213.6</v>
      </c>
      <c r="T158" s="21">
        <v>383.3</v>
      </c>
      <c r="U158" s="21">
        <v>3.5</v>
      </c>
      <c r="V158" s="21">
        <v>2.5</v>
      </c>
      <c r="W158" s="22">
        <v>4.5</v>
      </c>
      <c r="X158" s="44">
        <v>1212.9000000000001</v>
      </c>
      <c r="Y158" s="21">
        <v>58.8</v>
      </c>
      <c r="Z158" s="21">
        <v>43.4</v>
      </c>
      <c r="AA158" s="21">
        <v>78.3</v>
      </c>
      <c r="AB158" s="21">
        <v>4.9000000000000004</v>
      </c>
      <c r="AC158" s="21">
        <v>3.6</v>
      </c>
      <c r="AD158" s="22">
        <v>6.5</v>
      </c>
      <c r="AE158" s="35">
        <v>0</v>
      </c>
      <c r="AF158" s="21" t="s">
        <v>874</v>
      </c>
      <c r="AG158" s="21" t="s">
        <v>874</v>
      </c>
      <c r="AH158" s="21" t="s">
        <v>874</v>
      </c>
      <c r="AI158" s="21" t="s">
        <v>874</v>
      </c>
      <c r="AJ158" s="21" t="s">
        <v>874</v>
      </c>
      <c r="AK158" s="22" t="s">
        <v>874</v>
      </c>
    </row>
    <row r="159" spans="1:37">
      <c r="A159" s="6" t="s">
        <v>346</v>
      </c>
      <c r="B159" s="55" t="s">
        <v>347</v>
      </c>
      <c r="C159" s="44">
        <v>5788</v>
      </c>
      <c r="D159" s="21">
        <v>128.80000000000001</v>
      </c>
      <c r="E159" s="21">
        <v>82.9</v>
      </c>
      <c r="F159" s="21">
        <v>183.7</v>
      </c>
      <c r="G159" s="21">
        <v>2.2000000000000002</v>
      </c>
      <c r="H159" s="21">
        <v>1.4</v>
      </c>
      <c r="I159" s="22">
        <v>3.2</v>
      </c>
      <c r="J159" s="44">
        <v>12837.9</v>
      </c>
      <c r="K159" s="21">
        <v>432.6</v>
      </c>
      <c r="L159" s="21">
        <v>310.10000000000002</v>
      </c>
      <c r="M159" s="21">
        <v>563</v>
      </c>
      <c r="N159" s="21">
        <v>3.4</v>
      </c>
      <c r="O159" s="21">
        <v>2.4</v>
      </c>
      <c r="P159" s="22">
        <v>4.4000000000000004</v>
      </c>
      <c r="Q159" s="44">
        <v>5555.2</v>
      </c>
      <c r="R159" s="21">
        <v>226.6</v>
      </c>
      <c r="S159" s="21">
        <v>164.4</v>
      </c>
      <c r="T159" s="21">
        <v>295.39999999999998</v>
      </c>
      <c r="U159" s="21">
        <v>4.0999999999999996</v>
      </c>
      <c r="V159" s="21">
        <v>3</v>
      </c>
      <c r="W159" s="22">
        <v>5.3</v>
      </c>
      <c r="X159" s="44">
        <v>7480</v>
      </c>
      <c r="Y159" s="21">
        <v>425.2</v>
      </c>
      <c r="Z159" s="21">
        <v>314.10000000000002</v>
      </c>
      <c r="AA159" s="21">
        <v>558.4</v>
      </c>
      <c r="AB159" s="21">
        <v>5.7</v>
      </c>
      <c r="AC159" s="21">
        <v>4.2</v>
      </c>
      <c r="AD159" s="22">
        <v>7.5</v>
      </c>
      <c r="AE159" s="35">
        <v>27945</v>
      </c>
      <c r="AF159" s="21">
        <v>1967.3</v>
      </c>
      <c r="AG159" s="21">
        <v>1463.3</v>
      </c>
      <c r="AH159" s="21">
        <v>2520.4</v>
      </c>
      <c r="AI159" s="21">
        <v>7</v>
      </c>
      <c r="AJ159" s="21">
        <v>5.2</v>
      </c>
      <c r="AK159" s="22">
        <v>9</v>
      </c>
    </row>
    <row r="160" spans="1:37">
      <c r="A160" s="6" t="s">
        <v>758</v>
      </c>
      <c r="B160" s="55" t="s">
        <v>759</v>
      </c>
      <c r="C160" s="44">
        <v>23636.3</v>
      </c>
      <c r="D160" s="21">
        <v>447.3</v>
      </c>
      <c r="E160" s="21">
        <v>284.89999999999998</v>
      </c>
      <c r="F160" s="21">
        <v>636.4</v>
      </c>
      <c r="G160" s="21">
        <v>1.9</v>
      </c>
      <c r="H160" s="21">
        <v>1.2</v>
      </c>
      <c r="I160" s="22">
        <v>2.7</v>
      </c>
      <c r="J160" s="44">
        <v>41719.4</v>
      </c>
      <c r="K160" s="21">
        <v>1198.4000000000001</v>
      </c>
      <c r="L160" s="21">
        <v>858.1</v>
      </c>
      <c r="M160" s="21">
        <v>1560.2</v>
      </c>
      <c r="N160" s="21">
        <v>2.9</v>
      </c>
      <c r="O160" s="21">
        <v>2.1</v>
      </c>
      <c r="P160" s="22">
        <v>3.7</v>
      </c>
      <c r="Q160" s="44">
        <v>22577</v>
      </c>
      <c r="R160" s="21">
        <v>786.1</v>
      </c>
      <c r="S160" s="21">
        <v>571.5</v>
      </c>
      <c r="T160" s="21">
        <v>1029</v>
      </c>
      <c r="U160" s="21">
        <v>3.5</v>
      </c>
      <c r="V160" s="21">
        <v>2.5</v>
      </c>
      <c r="W160" s="22">
        <v>4.5999999999999996</v>
      </c>
      <c r="X160" s="44">
        <v>19086.599999999999</v>
      </c>
      <c r="Y160" s="21">
        <v>929</v>
      </c>
      <c r="Z160" s="21">
        <v>683.8</v>
      </c>
      <c r="AA160" s="21">
        <v>1241.3</v>
      </c>
      <c r="AB160" s="21">
        <v>4.9000000000000004</v>
      </c>
      <c r="AC160" s="21">
        <v>3.6</v>
      </c>
      <c r="AD160" s="22">
        <v>6.5</v>
      </c>
      <c r="AE160" s="35">
        <v>11417.8</v>
      </c>
      <c r="AF160" s="21">
        <v>690.1</v>
      </c>
      <c r="AG160" s="21">
        <v>506</v>
      </c>
      <c r="AH160" s="21">
        <v>896.5</v>
      </c>
      <c r="AI160" s="21">
        <v>6</v>
      </c>
      <c r="AJ160" s="21">
        <v>4.4000000000000004</v>
      </c>
      <c r="AK160" s="22">
        <v>7.9</v>
      </c>
    </row>
    <row r="161" spans="1:37">
      <c r="A161" s="6" t="s">
        <v>824</v>
      </c>
      <c r="B161" s="55" t="s">
        <v>825</v>
      </c>
      <c r="C161" s="44">
        <v>25341.3</v>
      </c>
      <c r="D161" s="21">
        <v>456.6</v>
      </c>
      <c r="E161" s="21">
        <v>290.3</v>
      </c>
      <c r="F161" s="21">
        <v>648.29999999999995</v>
      </c>
      <c r="G161" s="21">
        <v>1.8</v>
      </c>
      <c r="H161" s="21">
        <v>1.1000000000000001</v>
      </c>
      <c r="I161" s="22">
        <v>2.6</v>
      </c>
      <c r="J161" s="44">
        <v>12801.1</v>
      </c>
      <c r="K161" s="21">
        <v>350.2</v>
      </c>
      <c r="L161" s="21">
        <v>251.5</v>
      </c>
      <c r="M161" s="21">
        <v>453.3</v>
      </c>
      <c r="N161" s="21">
        <v>2.7</v>
      </c>
      <c r="O161" s="21">
        <v>2</v>
      </c>
      <c r="P161" s="22">
        <v>3.5</v>
      </c>
      <c r="Q161" s="44">
        <v>8178.7</v>
      </c>
      <c r="R161" s="21">
        <v>271.3</v>
      </c>
      <c r="S161" s="21">
        <v>196.3</v>
      </c>
      <c r="T161" s="21">
        <v>356.4</v>
      </c>
      <c r="U161" s="21">
        <v>3.3</v>
      </c>
      <c r="V161" s="21">
        <v>2.4</v>
      </c>
      <c r="W161" s="22">
        <v>4.4000000000000004</v>
      </c>
      <c r="X161" s="44">
        <v>1215.8</v>
      </c>
      <c r="Y161" s="21">
        <v>56.4</v>
      </c>
      <c r="Z161" s="21">
        <v>41.3</v>
      </c>
      <c r="AA161" s="21">
        <v>75.5</v>
      </c>
      <c r="AB161" s="21">
        <v>4.5999999999999996</v>
      </c>
      <c r="AC161" s="21">
        <v>3.4</v>
      </c>
      <c r="AD161" s="22">
        <v>6.2</v>
      </c>
      <c r="AE161" s="35">
        <v>0</v>
      </c>
      <c r="AF161" s="21" t="s">
        <v>874</v>
      </c>
      <c r="AG161" s="21" t="s">
        <v>874</v>
      </c>
      <c r="AH161" s="21" t="s">
        <v>874</v>
      </c>
      <c r="AI161" s="21" t="s">
        <v>874</v>
      </c>
      <c r="AJ161" s="21" t="s">
        <v>874</v>
      </c>
      <c r="AK161" s="22" t="s">
        <v>874</v>
      </c>
    </row>
    <row r="162" spans="1:37">
      <c r="A162" s="6" t="s">
        <v>384</v>
      </c>
      <c r="B162" s="55" t="s">
        <v>385</v>
      </c>
      <c r="C162" s="44">
        <v>37542.9</v>
      </c>
      <c r="D162" s="21">
        <v>898.4</v>
      </c>
      <c r="E162" s="21">
        <v>579.6</v>
      </c>
      <c r="F162" s="21">
        <v>1269</v>
      </c>
      <c r="G162" s="21">
        <v>2.4</v>
      </c>
      <c r="H162" s="21">
        <v>1.5</v>
      </c>
      <c r="I162" s="22">
        <v>3.4</v>
      </c>
      <c r="J162" s="44">
        <v>29241.5</v>
      </c>
      <c r="K162" s="21">
        <v>1059.5</v>
      </c>
      <c r="L162" s="21">
        <v>774.9</v>
      </c>
      <c r="M162" s="21">
        <v>1367.1</v>
      </c>
      <c r="N162" s="21">
        <v>3.6</v>
      </c>
      <c r="O162" s="21">
        <v>2.6</v>
      </c>
      <c r="P162" s="22">
        <v>4.7</v>
      </c>
      <c r="Q162" s="44">
        <v>24770.2</v>
      </c>
      <c r="R162" s="21">
        <v>1086.5</v>
      </c>
      <c r="S162" s="21">
        <v>789.6</v>
      </c>
      <c r="T162" s="21">
        <v>1412.5</v>
      </c>
      <c r="U162" s="21">
        <v>4.4000000000000004</v>
      </c>
      <c r="V162" s="21">
        <v>3.2</v>
      </c>
      <c r="W162" s="22">
        <v>5.7</v>
      </c>
      <c r="X162" s="44">
        <v>9047.2000000000007</v>
      </c>
      <c r="Y162" s="21">
        <v>552.29999999999995</v>
      </c>
      <c r="Z162" s="21">
        <v>409.4</v>
      </c>
      <c r="AA162" s="21">
        <v>723.1</v>
      </c>
      <c r="AB162" s="21">
        <v>6.1</v>
      </c>
      <c r="AC162" s="21">
        <v>4.5</v>
      </c>
      <c r="AD162" s="22">
        <v>8</v>
      </c>
      <c r="AE162" s="35">
        <v>1758.2</v>
      </c>
      <c r="AF162" s="21">
        <v>132.80000000000001</v>
      </c>
      <c r="AG162" s="21">
        <v>98</v>
      </c>
      <c r="AH162" s="21">
        <v>170.6</v>
      </c>
      <c r="AI162" s="21">
        <v>7.6</v>
      </c>
      <c r="AJ162" s="21">
        <v>5.6</v>
      </c>
      <c r="AK162" s="22">
        <v>9.6999999999999993</v>
      </c>
    </row>
    <row r="163" spans="1:37">
      <c r="A163" s="6" t="s">
        <v>420</v>
      </c>
      <c r="B163" s="55" t="s">
        <v>421</v>
      </c>
      <c r="C163" s="44">
        <v>11796.2</v>
      </c>
      <c r="D163" s="21">
        <v>258.8</v>
      </c>
      <c r="E163" s="21">
        <v>166.9</v>
      </c>
      <c r="F163" s="21">
        <v>368.1</v>
      </c>
      <c r="G163" s="21">
        <v>2.2000000000000002</v>
      </c>
      <c r="H163" s="21">
        <v>1.4</v>
      </c>
      <c r="I163" s="22">
        <v>3.1</v>
      </c>
      <c r="J163" s="44">
        <v>15381.7</v>
      </c>
      <c r="K163" s="21">
        <v>511.1</v>
      </c>
      <c r="L163" s="21">
        <v>370</v>
      </c>
      <c r="M163" s="21">
        <v>658.7</v>
      </c>
      <c r="N163" s="21">
        <v>3.3</v>
      </c>
      <c r="O163" s="21">
        <v>2.4</v>
      </c>
      <c r="P163" s="22">
        <v>4.3</v>
      </c>
      <c r="Q163" s="44">
        <v>18989.099999999999</v>
      </c>
      <c r="R163" s="21">
        <v>764.1</v>
      </c>
      <c r="S163" s="21">
        <v>557</v>
      </c>
      <c r="T163" s="21">
        <v>994.4</v>
      </c>
      <c r="U163" s="21">
        <v>4</v>
      </c>
      <c r="V163" s="21">
        <v>2.9</v>
      </c>
      <c r="W163" s="22">
        <v>5.2</v>
      </c>
      <c r="X163" s="44">
        <v>10438</v>
      </c>
      <c r="Y163" s="21">
        <v>585</v>
      </c>
      <c r="Z163" s="21">
        <v>434.9</v>
      </c>
      <c r="AA163" s="21">
        <v>765.9</v>
      </c>
      <c r="AB163" s="21">
        <v>5.6</v>
      </c>
      <c r="AC163" s="21">
        <v>4.2</v>
      </c>
      <c r="AD163" s="22">
        <v>7.3</v>
      </c>
      <c r="AE163" s="35">
        <v>7320.9</v>
      </c>
      <c r="AF163" s="21">
        <v>508.3</v>
      </c>
      <c r="AG163" s="21">
        <v>377.5</v>
      </c>
      <c r="AH163" s="21">
        <v>654</v>
      </c>
      <c r="AI163" s="21">
        <v>6.9</v>
      </c>
      <c r="AJ163" s="21">
        <v>5.2</v>
      </c>
      <c r="AK163" s="22">
        <v>8.9</v>
      </c>
    </row>
    <row r="164" spans="1:37">
      <c r="A164" s="6" t="s">
        <v>504</v>
      </c>
      <c r="B164" s="55" t="s">
        <v>505</v>
      </c>
      <c r="C164" s="44">
        <v>12100.2</v>
      </c>
      <c r="D164" s="21">
        <v>259.39999999999998</v>
      </c>
      <c r="E164" s="21">
        <v>165.9</v>
      </c>
      <c r="F164" s="21">
        <v>370.4</v>
      </c>
      <c r="G164" s="21">
        <v>2.1</v>
      </c>
      <c r="H164" s="21">
        <v>1.4</v>
      </c>
      <c r="I164" s="22">
        <v>3.1</v>
      </c>
      <c r="J164" s="44">
        <v>13848</v>
      </c>
      <c r="K164" s="21">
        <v>449.6</v>
      </c>
      <c r="L164" s="21">
        <v>324.10000000000002</v>
      </c>
      <c r="M164" s="21">
        <v>580.9</v>
      </c>
      <c r="N164" s="21">
        <v>3.2</v>
      </c>
      <c r="O164" s="21">
        <v>2.2999999999999998</v>
      </c>
      <c r="P164" s="22">
        <v>4.2</v>
      </c>
      <c r="Q164" s="44">
        <v>13460.1</v>
      </c>
      <c r="R164" s="21">
        <v>529.29999999999995</v>
      </c>
      <c r="S164" s="21">
        <v>385.2</v>
      </c>
      <c r="T164" s="21">
        <v>686.4</v>
      </c>
      <c r="U164" s="21">
        <v>3.9</v>
      </c>
      <c r="V164" s="21">
        <v>2.9</v>
      </c>
      <c r="W164" s="22">
        <v>5.0999999999999996</v>
      </c>
      <c r="X164" s="44">
        <v>15805.9</v>
      </c>
      <c r="Y164" s="21">
        <v>866.3</v>
      </c>
      <c r="Z164" s="21">
        <v>643.1</v>
      </c>
      <c r="AA164" s="21">
        <v>1138.0999999999999</v>
      </c>
      <c r="AB164" s="21">
        <v>5.5</v>
      </c>
      <c r="AC164" s="21">
        <v>4.0999999999999996</v>
      </c>
      <c r="AD164" s="22">
        <v>7.2</v>
      </c>
      <c r="AE164" s="35">
        <v>5086.7</v>
      </c>
      <c r="AF164" s="21">
        <v>345.5</v>
      </c>
      <c r="AG164" s="21">
        <v>255.9</v>
      </c>
      <c r="AH164" s="21">
        <v>445.6</v>
      </c>
      <c r="AI164" s="21">
        <v>6.8</v>
      </c>
      <c r="AJ164" s="21">
        <v>5</v>
      </c>
      <c r="AK164" s="22">
        <v>8.8000000000000007</v>
      </c>
    </row>
    <row r="165" spans="1:37">
      <c r="A165" s="6" t="s">
        <v>476</v>
      </c>
      <c r="B165" s="55" t="s">
        <v>477</v>
      </c>
      <c r="C165" s="44">
        <v>21995.7</v>
      </c>
      <c r="D165" s="21">
        <v>446.1</v>
      </c>
      <c r="E165" s="21">
        <v>286.10000000000002</v>
      </c>
      <c r="F165" s="21">
        <v>635.6</v>
      </c>
      <c r="G165" s="21">
        <v>2</v>
      </c>
      <c r="H165" s="21">
        <v>1.3</v>
      </c>
      <c r="I165" s="22">
        <v>2.9</v>
      </c>
      <c r="J165" s="44">
        <v>14457.3</v>
      </c>
      <c r="K165" s="21">
        <v>444.5</v>
      </c>
      <c r="L165" s="21">
        <v>320.2</v>
      </c>
      <c r="M165" s="21">
        <v>576.9</v>
      </c>
      <c r="N165" s="21">
        <v>3.1</v>
      </c>
      <c r="O165" s="21">
        <v>2.2000000000000002</v>
      </c>
      <c r="P165" s="22">
        <v>4</v>
      </c>
      <c r="Q165" s="44">
        <v>16144</v>
      </c>
      <c r="R165" s="21">
        <v>601.4</v>
      </c>
      <c r="S165" s="21">
        <v>438.7</v>
      </c>
      <c r="T165" s="21">
        <v>783.3</v>
      </c>
      <c r="U165" s="21">
        <v>3.7</v>
      </c>
      <c r="V165" s="21">
        <v>2.7</v>
      </c>
      <c r="W165" s="22">
        <v>4.9000000000000004</v>
      </c>
      <c r="X165" s="44">
        <v>14836.7</v>
      </c>
      <c r="Y165" s="21">
        <v>771.3</v>
      </c>
      <c r="Z165" s="21">
        <v>571.5</v>
      </c>
      <c r="AA165" s="21">
        <v>1022.3</v>
      </c>
      <c r="AB165" s="21">
        <v>5.2</v>
      </c>
      <c r="AC165" s="21">
        <v>3.9</v>
      </c>
      <c r="AD165" s="22">
        <v>6.9</v>
      </c>
      <c r="AE165" s="35">
        <v>45250.3</v>
      </c>
      <c r="AF165" s="21">
        <v>2917.7</v>
      </c>
      <c r="AG165" s="21">
        <v>2150.3000000000002</v>
      </c>
      <c r="AH165" s="21">
        <v>3773.1</v>
      </c>
      <c r="AI165" s="21">
        <v>6.4</v>
      </c>
      <c r="AJ165" s="21">
        <v>4.8</v>
      </c>
      <c r="AK165" s="22">
        <v>8.3000000000000007</v>
      </c>
    </row>
    <row r="166" spans="1:37">
      <c r="A166" s="6" t="s">
        <v>826</v>
      </c>
      <c r="B166" s="55" t="s">
        <v>827</v>
      </c>
      <c r="C166" s="44">
        <v>0</v>
      </c>
      <c r="D166" s="21" t="s">
        <v>874</v>
      </c>
      <c r="E166" s="21" t="s">
        <v>874</v>
      </c>
      <c r="F166" s="21" t="s">
        <v>874</v>
      </c>
      <c r="G166" s="21" t="s">
        <v>874</v>
      </c>
      <c r="H166" s="21" t="s">
        <v>874</v>
      </c>
      <c r="I166" s="22" t="s">
        <v>874</v>
      </c>
      <c r="J166" s="44">
        <v>264.10000000000002</v>
      </c>
      <c r="K166" s="21">
        <v>6.5</v>
      </c>
      <c r="L166" s="21">
        <v>4.5999999999999996</v>
      </c>
      <c r="M166" s="21">
        <v>8.6</v>
      </c>
      <c r="N166" s="21">
        <v>2.5</v>
      </c>
      <c r="O166" s="21">
        <v>1.7</v>
      </c>
      <c r="P166" s="22">
        <v>3.2</v>
      </c>
      <c r="Q166" s="44">
        <v>7150.6</v>
      </c>
      <c r="R166" s="21">
        <v>213.8</v>
      </c>
      <c r="S166" s="21">
        <v>154.4</v>
      </c>
      <c r="T166" s="21">
        <v>281.2</v>
      </c>
      <c r="U166" s="21">
        <v>3</v>
      </c>
      <c r="V166" s="21">
        <v>2.2000000000000002</v>
      </c>
      <c r="W166" s="22">
        <v>3.9</v>
      </c>
      <c r="X166" s="44">
        <v>66950.5</v>
      </c>
      <c r="Y166" s="21">
        <v>2808.9</v>
      </c>
      <c r="Z166" s="21">
        <v>2004.1</v>
      </c>
      <c r="AA166" s="21">
        <v>3805.8</v>
      </c>
      <c r="AB166" s="21">
        <v>4.2</v>
      </c>
      <c r="AC166" s="21">
        <v>3</v>
      </c>
      <c r="AD166" s="22">
        <v>5.7</v>
      </c>
      <c r="AE166" s="35">
        <v>28133.8</v>
      </c>
      <c r="AF166" s="21">
        <v>1469.7</v>
      </c>
      <c r="AG166" s="21">
        <v>1056.8</v>
      </c>
      <c r="AH166" s="21">
        <v>1937</v>
      </c>
      <c r="AI166" s="21">
        <v>5.2</v>
      </c>
      <c r="AJ166" s="21">
        <v>3.8</v>
      </c>
      <c r="AK166" s="22">
        <v>6.9</v>
      </c>
    </row>
    <row r="167" spans="1:37">
      <c r="A167" s="6" t="s">
        <v>440</v>
      </c>
      <c r="B167" s="55" t="s">
        <v>441</v>
      </c>
      <c r="C167" s="44">
        <v>4951.8</v>
      </c>
      <c r="D167" s="21">
        <v>106.4</v>
      </c>
      <c r="E167" s="21">
        <v>68.2</v>
      </c>
      <c r="F167" s="21">
        <v>151.69999999999999</v>
      </c>
      <c r="G167" s="21">
        <v>2.1</v>
      </c>
      <c r="H167" s="21">
        <v>1.4</v>
      </c>
      <c r="I167" s="22">
        <v>3.1</v>
      </c>
      <c r="J167" s="44">
        <v>12961</v>
      </c>
      <c r="K167" s="21">
        <v>421.8</v>
      </c>
      <c r="L167" s="21">
        <v>304.39999999999998</v>
      </c>
      <c r="M167" s="21">
        <v>546.6</v>
      </c>
      <c r="N167" s="21">
        <v>3.3</v>
      </c>
      <c r="O167" s="21">
        <v>2.2999999999999998</v>
      </c>
      <c r="P167" s="22">
        <v>4.2</v>
      </c>
      <c r="Q167" s="44">
        <v>15476.7</v>
      </c>
      <c r="R167" s="21">
        <v>610.1</v>
      </c>
      <c r="S167" s="21">
        <v>441.8</v>
      </c>
      <c r="T167" s="21">
        <v>795.2</v>
      </c>
      <c r="U167" s="21">
        <v>3.9</v>
      </c>
      <c r="V167" s="21">
        <v>2.9</v>
      </c>
      <c r="W167" s="22">
        <v>5.0999999999999996</v>
      </c>
      <c r="X167" s="44">
        <v>16071.4</v>
      </c>
      <c r="Y167" s="21">
        <v>883</v>
      </c>
      <c r="Z167" s="21">
        <v>655.7</v>
      </c>
      <c r="AA167" s="21">
        <v>1152.9000000000001</v>
      </c>
      <c r="AB167" s="21">
        <v>5.5</v>
      </c>
      <c r="AC167" s="21">
        <v>4.0999999999999996</v>
      </c>
      <c r="AD167" s="22">
        <v>7.2</v>
      </c>
      <c r="AE167" s="35">
        <v>5121.1000000000004</v>
      </c>
      <c r="AF167" s="21">
        <v>348.8</v>
      </c>
      <c r="AG167" s="21">
        <v>258</v>
      </c>
      <c r="AH167" s="21">
        <v>450.7</v>
      </c>
      <c r="AI167" s="21">
        <v>6.8</v>
      </c>
      <c r="AJ167" s="21">
        <v>5</v>
      </c>
      <c r="AK167" s="22">
        <v>8.8000000000000007</v>
      </c>
    </row>
    <row r="168" spans="1:37">
      <c r="A168" s="6" t="s">
        <v>560</v>
      </c>
      <c r="B168" s="55" t="s">
        <v>561</v>
      </c>
      <c r="C168" s="44">
        <v>16044.1</v>
      </c>
      <c r="D168" s="21">
        <v>351.3</v>
      </c>
      <c r="E168" s="21">
        <v>223.8</v>
      </c>
      <c r="F168" s="21">
        <v>497.8</v>
      </c>
      <c r="G168" s="21">
        <v>2.2000000000000002</v>
      </c>
      <c r="H168" s="21">
        <v>1.4</v>
      </c>
      <c r="I168" s="22">
        <v>3.1</v>
      </c>
      <c r="J168" s="44">
        <v>12202.6</v>
      </c>
      <c r="K168" s="21">
        <v>404.8</v>
      </c>
      <c r="L168" s="21">
        <v>293</v>
      </c>
      <c r="M168" s="21">
        <v>523.6</v>
      </c>
      <c r="N168" s="21">
        <v>3.3</v>
      </c>
      <c r="O168" s="21">
        <v>2.4</v>
      </c>
      <c r="P168" s="22">
        <v>4.3</v>
      </c>
      <c r="Q168" s="44">
        <v>11829.6</v>
      </c>
      <c r="R168" s="21">
        <v>475.4</v>
      </c>
      <c r="S168" s="21">
        <v>346.1</v>
      </c>
      <c r="T168" s="21">
        <v>620.5</v>
      </c>
      <c r="U168" s="21">
        <v>4</v>
      </c>
      <c r="V168" s="21">
        <v>2.9</v>
      </c>
      <c r="W168" s="22">
        <v>5.2</v>
      </c>
      <c r="X168" s="44">
        <v>10508.4</v>
      </c>
      <c r="Y168" s="21">
        <v>588.9</v>
      </c>
      <c r="Z168" s="21">
        <v>433.1</v>
      </c>
      <c r="AA168" s="21">
        <v>780.6</v>
      </c>
      <c r="AB168" s="21">
        <v>5.6</v>
      </c>
      <c r="AC168" s="21">
        <v>4.0999999999999996</v>
      </c>
      <c r="AD168" s="22">
        <v>7.4</v>
      </c>
      <c r="AE168" s="35">
        <v>4571.3</v>
      </c>
      <c r="AF168" s="21">
        <v>317.5</v>
      </c>
      <c r="AG168" s="21">
        <v>232.6</v>
      </c>
      <c r="AH168" s="21">
        <v>409.7</v>
      </c>
      <c r="AI168" s="21">
        <v>6.9</v>
      </c>
      <c r="AJ168" s="21">
        <v>5.0999999999999996</v>
      </c>
      <c r="AK168" s="22">
        <v>9</v>
      </c>
    </row>
    <row r="169" spans="1:37">
      <c r="A169" s="6" t="s">
        <v>326</v>
      </c>
      <c r="B169" s="55" t="s">
        <v>327</v>
      </c>
      <c r="C169" s="44">
        <v>12444.7</v>
      </c>
      <c r="D169" s="21">
        <v>289.60000000000002</v>
      </c>
      <c r="E169" s="21">
        <v>185.9</v>
      </c>
      <c r="F169" s="21">
        <v>416.8</v>
      </c>
      <c r="G169" s="21">
        <v>2.2999999999999998</v>
      </c>
      <c r="H169" s="21">
        <v>1.5</v>
      </c>
      <c r="I169" s="22">
        <v>3.3</v>
      </c>
      <c r="J169" s="44">
        <v>16937</v>
      </c>
      <c r="K169" s="21">
        <v>596.4</v>
      </c>
      <c r="L169" s="21">
        <v>428.2</v>
      </c>
      <c r="M169" s="21">
        <v>772.5</v>
      </c>
      <c r="N169" s="21">
        <v>3.5</v>
      </c>
      <c r="O169" s="21">
        <v>2.5</v>
      </c>
      <c r="P169" s="22">
        <v>4.5999999999999996</v>
      </c>
      <c r="Q169" s="44">
        <v>9410.2999999999993</v>
      </c>
      <c r="R169" s="21">
        <v>401.1</v>
      </c>
      <c r="S169" s="21">
        <v>290.39999999999998</v>
      </c>
      <c r="T169" s="21">
        <v>520.79999999999995</v>
      </c>
      <c r="U169" s="21">
        <v>4.3</v>
      </c>
      <c r="V169" s="21">
        <v>3.1</v>
      </c>
      <c r="W169" s="22">
        <v>5.5</v>
      </c>
      <c r="X169" s="44">
        <v>15172</v>
      </c>
      <c r="Y169" s="21">
        <v>900</v>
      </c>
      <c r="Z169" s="21">
        <v>667.1</v>
      </c>
      <c r="AA169" s="21">
        <v>1168.0999999999999</v>
      </c>
      <c r="AB169" s="21">
        <v>5.9</v>
      </c>
      <c r="AC169" s="21">
        <v>4.4000000000000004</v>
      </c>
      <c r="AD169" s="22">
        <v>7.7</v>
      </c>
      <c r="AE169" s="35">
        <v>22283</v>
      </c>
      <c r="AF169" s="21">
        <v>1636.1</v>
      </c>
      <c r="AG169" s="21">
        <v>1223.2</v>
      </c>
      <c r="AH169" s="21">
        <v>2094.3000000000002</v>
      </c>
      <c r="AI169" s="21">
        <v>7.3</v>
      </c>
      <c r="AJ169" s="21">
        <v>5.5</v>
      </c>
      <c r="AK169" s="22">
        <v>9.4</v>
      </c>
    </row>
    <row r="170" spans="1:37">
      <c r="A170" s="6" t="s">
        <v>738</v>
      </c>
      <c r="B170" s="55" t="s">
        <v>739</v>
      </c>
      <c r="C170" s="44">
        <v>30710.400000000001</v>
      </c>
      <c r="D170" s="21">
        <v>591.79999999999995</v>
      </c>
      <c r="E170" s="21">
        <v>380.7</v>
      </c>
      <c r="F170" s="21">
        <v>838.3</v>
      </c>
      <c r="G170" s="21">
        <v>1.9</v>
      </c>
      <c r="H170" s="21">
        <v>1.2</v>
      </c>
      <c r="I170" s="22">
        <v>2.7</v>
      </c>
      <c r="J170" s="44">
        <v>13542</v>
      </c>
      <c r="K170" s="21">
        <v>395.8</v>
      </c>
      <c r="L170" s="21">
        <v>284.60000000000002</v>
      </c>
      <c r="M170" s="21">
        <v>513.79999999999995</v>
      </c>
      <c r="N170" s="21">
        <v>2.9</v>
      </c>
      <c r="O170" s="21">
        <v>2.1</v>
      </c>
      <c r="P170" s="22">
        <v>3.8</v>
      </c>
      <c r="Q170" s="44">
        <v>13388.2</v>
      </c>
      <c r="R170" s="21">
        <v>474.1</v>
      </c>
      <c r="S170" s="21">
        <v>344.3</v>
      </c>
      <c r="T170" s="21">
        <v>619.70000000000005</v>
      </c>
      <c r="U170" s="21">
        <v>3.5</v>
      </c>
      <c r="V170" s="21">
        <v>2.6</v>
      </c>
      <c r="W170" s="22">
        <v>4.5999999999999996</v>
      </c>
      <c r="X170" s="44">
        <v>4745.5</v>
      </c>
      <c r="Y170" s="21">
        <v>234.5</v>
      </c>
      <c r="Z170" s="21">
        <v>173.3</v>
      </c>
      <c r="AA170" s="21">
        <v>311.5</v>
      </c>
      <c r="AB170" s="21">
        <v>4.9000000000000004</v>
      </c>
      <c r="AC170" s="21">
        <v>3.7</v>
      </c>
      <c r="AD170" s="22">
        <v>6.6</v>
      </c>
      <c r="AE170" s="35">
        <v>1214.9000000000001</v>
      </c>
      <c r="AF170" s="21">
        <v>74.5</v>
      </c>
      <c r="AG170" s="21">
        <v>54.7</v>
      </c>
      <c r="AH170" s="21">
        <v>97.1</v>
      </c>
      <c r="AI170" s="21">
        <v>6.1</v>
      </c>
      <c r="AJ170" s="21">
        <v>4.5</v>
      </c>
      <c r="AK170" s="22">
        <v>8</v>
      </c>
    </row>
    <row r="171" spans="1:37">
      <c r="A171" s="6" t="s">
        <v>572</v>
      </c>
      <c r="B171" s="55" t="s">
        <v>573</v>
      </c>
      <c r="C171" s="44">
        <v>26249.1</v>
      </c>
      <c r="D171" s="21">
        <v>563.6</v>
      </c>
      <c r="E171" s="21">
        <v>360.1</v>
      </c>
      <c r="F171" s="21">
        <v>802.7</v>
      </c>
      <c r="G171" s="21">
        <v>2.1</v>
      </c>
      <c r="H171" s="21">
        <v>1.4</v>
      </c>
      <c r="I171" s="22">
        <v>3.1</v>
      </c>
      <c r="J171" s="44">
        <v>17225.7</v>
      </c>
      <c r="K171" s="21">
        <v>560.1</v>
      </c>
      <c r="L171" s="21">
        <v>405.7</v>
      </c>
      <c r="M171" s="21">
        <v>722</v>
      </c>
      <c r="N171" s="21">
        <v>3.3</v>
      </c>
      <c r="O171" s="21">
        <v>2.4</v>
      </c>
      <c r="P171" s="22">
        <v>4.2</v>
      </c>
      <c r="Q171" s="44">
        <v>12071.5</v>
      </c>
      <c r="R171" s="21">
        <v>475.5</v>
      </c>
      <c r="S171" s="21">
        <v>344.8</v>
      </c>
      <c r="T171" s="21">
        <v>614.29999999999995</v>
      </c>
      <c r="U171" s="21">
        <v>3.9</v>
      </c>
      <c r="V171" s="21">
        <v>2.9</v>
      </c>
      <c r="W171" s="22">
        <v>5.0999999999999996</v>
      </c>
      <c r="X171" s="44">
        <v>7274.6</v>
      </c>
      <c r="Y171" s="21">
        <v>399.4</v>
      </c>
      <c r="Z171" s="21">
        <v>297.7</v>
      </c>
      <c r="AA171" s="21">
        <v>524</v>
      </c>
      <c r="AB171" s="21">
        <v>5.5</v>
      </c>
      <c r="AC171" s="21">
        <v>4.0999999999999996</v>
      </c>
      <c r="AD171" s="22">
        <v>7.2</v>
      </c>
      <c r="AE171" s="35">
        <v>0</v>
      </c>
      <c r="AF171" s="21" t="s">
        <v>874</v>
      </c>
      <c r="AG171" s="21" t="s">
        <v>874</v>
      </c>
      <c r="AH171" s="21" t="s">
        <v>874</v>
      </c>
      <c r="AI171" s="21" t="s">
        <v>874</v>
      </c>
      <c r="AJ171" s="21" t="s">
        <v>874</v>
      </c>
      <c r="AK171" s="22" t="s">
        <v>874</v>
      </c>
    </row>
    <row r="172" spans="1:37">
      <c r="A172" s="6" t="s">
        <v>396</v>
      </c>
      <c r="B172" s="55" t="s">
        <v>397</v>
      </c>
      <c r="C172" s="44">
        <v>11587.2</v>
      </c>
      <c r="D172" s="21">
        <v>260</v>
      </c>
      <c r="E172" s="21">
        <v>166.3</v>
      </c>
      <c r="F172" s="21">
        <v>373.2</v>
      </c>
      <c r="G172" s="21">
        <v>2.2000000000000002</v>
      </c>
      <c r="H172" s="21">
        <v>1.4</v>
      </c>
      <c r="I172" s="22">
        <v>3.2</v>
      </c>
      <c r="J172" s="44">
        <v>24876.1</v>
      </c>
      <c r="K172" s="21">
        <v>845</v>
      </c>
      <c r="L172" s="21">
        <v>609.29999999999995</v>
      </c>
      <c r="M172" s="21">
        <v>1092.9000000000001</v>
      </c>
      <c r="N172" s="21">
        <v>3.4</v>
      </c>
      <c r="O172" s="21">
        <v>2.4</v>
      </c>
      <c r="P172" s="22">
        <v>4.4000000000000004</v>
      </c>
      <c r="Q172" s="44">
        <v>22174.799999999999</v>
      </c>
      <c r="R172" s="21">
        <v>912.1</v>
      </c>
      <c r="S172" s="21">
        <v>663</v>
      </c>
      <c r="T172" s="21">
        <v>1184.0999999999999</v>
      </c>
      <c r="U172" s="21">
        <v>4.0999999999999996</v>
      </c>
      <c r="V172" s="21">
        <v>3</v>
      </c>
      <c r="W172" s="22">
        <v>5.3</v>
      </c>
      <c r="X172" s="44">
        <v>14016.3</v>
      </c>
      <c r="Y172" s="21">
        <v>803</v>
      </c>
      <c r="Z172" s="21">
        <v>596.20000000000005</v>
      </c>
      <c r="AA172" s="21">
        <v>1048</v>
      </c>
      <c r="AB172" s="21">
        <v>5.7</v>
      </c>
      <c r="AC172" s="21">
        <v>4.3</v>
      </c>
      <c r="AD172" s="22">
        <v>7.5</v>
      </c>
      <c r="AE172" s="35">
        <v>12732.5</v>
      </c>
      <c r="AF172" s="21">
        <v>903.4</v>
      </c>
      <c r="AG172" s="21">
        <v>672.6</v>
      </c>
      <c r="AH172" s="21">
        <v>1159</v>
      </c>
      <c r="AI172" s="21">
        <v>7.1</v>
      </c>
      <c r="AJ172" s="21">
        <v>5.3</v>
      </c>
      <c r="AK172" s="22">
        <v>9.1</v>
      </c>
    </row>
    <row r="173" spans="1:37">
      <c r="A173" s="6" t="s">
        <v>334</v>
      </c>
      <c r="B173" s="55" t="s">
        <v>335</v>
      </c>
      <c r="C173" s="44">
        <v>1219.3</v>
      </c>
      <c r="D173" s="21">
        <v>27.1</v>
      </c>
      <c r="E173" s="21">
        <v>17.3</v>
      </c>
      <c r="F173" s="21">
        <v>38.200000000000003</v>
      </c>
      <c r="G173" s="21">
        <v>2.2000000000000002</v>
      </c>
      <c r="H173" s="21">
        <v>1.4</v>
      </c>
      <c r="I173" s="22">
        <v>3.1</v>
      </c>
      <c r="J173" s="44">
        <v>4813.7</v>
      </c>
      <c r="K173" s="21">
        <v>162.1</v>
      </c>
      <c r="L173" s="21">
        <v>118.7</v>
      </c>
      <c r="M173" s="21">
        <v>207.9</v>
      </c>
      <c r="N173" s="21">
        <v>3.4</v>
      </c>
      <c r="O173" s="21">
        <v>2.5</v>
      </c>
      <c r="P173" s="22">
        <v>4.3</v>
      </c>
      <c r="Q173" s="44">
        <v>31816.2</v>
      </c>
      <c r="R173" s="21">
        <v>1298.2</v>
      </c>
      <c r="S173" s="21">
        <v>939.5</v>
      </c>
      <c r="T173" s="21">
        <v>1684.1</v>
      </c>
      <c r="U173" s="21">
        <v>4.0999999999999996</v>
      </c>
      <c r="V173" s="21">
        <v>3</v>
      </c>
      <c r="W173" s="22">
        <v>5.3</v>
      </c>
      <c r="X173" s="44">
        <v>25123.1</v>
      </c>
      <c r="Y173" s="21">
        <v>1429.2</v>
      </c>
      <c r="Z173" s="21">
        <v>1062.0999999999999</v>
      </c>
      <c r="AA173" s="21">
        <v>1882.5</v>
      </c>
      <c r="AB173" s="21">
        <v>5.7</v>
      </c>
      <c r="AC173" s="21">
        <v>4.2</v>
      </c>
      <c r="AD173" s="22">
        <v>7.5</v>
      </c>
      <c r="AE173" s="35">
        <v>1390.8</v>
      </c>
      <c r="AF173" s="21">
        <v>98.1</v>
      </c>
      <c r="AG173" s="21">
        <v>71.3</v>
      </c>
      <c r="AH173" s="21">
        <v>127.2</v>
      </c>
      <c r="AI173" s="21">
        <v>7.1</v>
      </c>
      <c r="AJ173" s="21">
        <v>5.0999999999999996</v>
      </c>
      <c r="AK173" s="22">
        <v>9.1</v>
      </c>
    </row>
    <row r="174" spans="1:37">
      <c r="A174" s="6" t="s">
        <v>512</v>
      </c>
      <c r="B174" s="55" t="s">
        <v>513</v>
      </c>
      <c r="C174" s="44">
        <v>33698.800000000003</v>
      </c>
      <c r="D174" s="21">
        <v>714.7</v>
      </c>
      <c r="E174" s="21">
        <v>458.1</v>
      </c>
      <c r="F174" s="21">
        <v>1023.8</v>
      </c>
      <c r="G174" s="21">
        <v>2.1</v>
      </c>
      <c r="H174" s="21">
        <v>1.4</v>
      </c>
      <c r="I174" s="22">
        <v>3</v>
      </c>
      <c r="J174" s="44">
        <v>47417.599999999999</v>
      </c>
      <c r="K174" s="21">
        <v>1523.7</v>
      </c>
      <c r="L174" s="21">
        <v>1095.5999999999999</v>
      </c>
      <c r="M174" s="21">
        <v>1966.5</v>
      </c>
      <c r="N174" s="21">
        <v>3.2</v>
      </c>
      <c r="O174" s="21">
        <v>2.2999999999999998</v>
      </c>
      <c r="P174" s="22">
        <v>4.0999999999999996</v>
      </c>
      <c r="Q174" s="44">
        <v>32103.4</v>
      </c>
      <c r="R174" s="21">
        <v>1249.8</v>
      </c>
      <c r="S174" s="21">
        <v>909.3</v>
      </c>
      <c r="T174" s="21">
        <v>1616.1</v>
      </c>
      <c r="U174" s="21">
        <v>3.9</v>
      </c>
      <c r="V174" s="21">
        <v>2.8</v>
      </c>
      <c r="W174" s="22">
        <v>5</v>
      </c>
      <c r="X174" s="44">
        <v>33589.1</v>
      </c>
      <c r="Y174" s="21">
        <v>1823.4</v>
      </c>
      <c r="Z174" s="21">
        <v>1353.9</v>
      </c>
      <c r="AA174" s="21">
        <v>2386.8000000000002</v>
      </c>
      <c r="AB174" s="21">
        <v>5.4</v>
      </c>
      <c r="AC174" s="21">
        <v>4</v>
      </c>
      <c r="AD174" s="22">
        <v>7.1</v>
      </c>
      <c r="AE174" s="35">
        <v>19358</v>
      </c>
      <c r="AF174" s="21">
        <v>1302.9000000000001</v>
      </c>
      <c r="AG174" s="21">
        <v>964.2</v>
      </c>
      <c r="AH174" s="21">
        <v>1682.4</v>
      </c>
      <c r="AI174" s="21">
        <v>6.7</v>
      </c>
      <c r="AJ174" s="21">
        <v>5</v>
      </c>
      <c r="AK174" s="22">
        <v>8.6999999999999993</v>
      </c>
    </row>
    <row r="175" spans="1:37">
      <c r="A175" s="6" t="s">
        <v>604</v>
      </c>
      <c r="B175" s="55" t="s">
        <v>605</v>
      </c>
      <c r="C175" s="44">
        <v>40018.199999999997</v>
      </c>
      <c r="D175" s="21">
        <v>811.7</v>
      </c>
      <c r="E175" s="21">
        <v>518.79999999999995</v>
      </c>
      <c r="F175" s="21">
        <v>1153.3</v>
      </c>
      <c r="G175" s="21">
        <v>2</v>
      </c>
      <c r="H175" s="21">
        <v>1.3</v>
      </c>
      <c r="I175" s="22">
        <v>2.9</v>
      </c>
      <c r="J175" s="44">
        <v>35020.300000000003</v>
      </c>
      <c r="K175" s="21">
        <v>1076.5</v>
      </c>
      <c r="L175" s="21">
        <v>779.1</v>
      </c>
      <c r="M175" s="21">
        <v>1388.8</v>
      </c>
      <c r="N175" s="21">
        <v>3.1</v>
      </c>
      <c r="O175" s="21">
        <v>2.2000000000000002</v>
      </c>
      <c r="P175" s="22">
        <v>4</v>
      </c>
      <c r="Q175" s="44">
        <v>16524.3</v>
      </c>
      <c r="R175" s="21">
        <v>615.4</v>
      </c>
      <c r="S175" s="21">
        <v>445.3</v>
      </c>
      <c r="T175" s="21">
        <v>801.5</v>
      </c>
      <c r="U175" s="21">
        <v>3.7</v>
      </c>
      <c r="V175" s="21">
        <v>2.7</v>
      </c>
      <c r="W175" s="22">
        <v>4.9000000000000004</v>
      </c>
      <c r="X175" s="44">
        <v>11488.4</v>
      </c>
      <c r="Y175" s="21">
        <v>596.9</v>
      </c>
      <c r="Z175" s="21">
        <v>443.3</v>
      </c>
      <c r="AA175" s="21">
        <v>788.4</v>
      </c>
      <c r="AB175" s="21">
        <v>5.2</v>
      </c>
      <c r="AC175" s="21">
        <v>3.9</v>
      </c>
      <c r="AD175" s="22">
        <v>6.9</v>
      </c>
      <c r="AE175" s="35">
        <v>10313.799999999999</v>
      </c>
      <c r="AF175" s="21">
        <v>664.8</v>
      </c>
      <c r="AG175" s="21">
        <v>486.3</v>
      </c>
      <c r="AH175" s="21">
        <v>866.4</v>
      </c>
      <c r="AI175" s="21">
        <v>6.4</v>
      </c>
      <c r="AJ175" s="21">
        <v>4.7</v>
      </c>
      <c r="AK175" s="22">
        <v>8.4</v>
      </c>
    </row>
    <row r="176" spans="1:37">
      <c r="A176" s="6" t="s">
        <v>514</v>
      </c>
      <c r="B176" s="55" t="s">
        <v>515</v>
      </c>
      <c r="C176" s="44">
        <v>28012</v>
      </c>
      <c r="D176" s="21">
        <v>591.70000000000005</v>
      </c>
      <c r="E176" s="21">
        <v>378.4</v>
      </c>
      <c r="F176" s="21">
        <v>841.2</v>
      </c>
      <c r="G176" s="21">
        <v>2.1</v>
      </c>
      <c r="H176" s="21">
        <v>1.4</v>
      </c>
      <c r="I176" s="22">
        <v>3</v>
      </c>
      <c r="J176" s="44">
        <v>20307.099999999999</v>
      </c>
      <c r="K176" s="21">
        <v>650.1</v>
      </c>
      <c r="L176" s="21">
        <v>469.2</v>
      </c>
      <c r="M176" s="21">
        <v>839.9</v>
      </c>
      <c r="N176" s="21">
        <v>3.2</v>
      </c>
      <c r="O176" s="21">
        <v>2.2999999999999998</v>
      </c>
      <c r="P176" s="22">
        <v>4.0999999999999996</v>
      </c>
      <c r="Q176" s="44">
        <v>8987.2000000000007</v>
      </c>
      <c r="R176" s="21">
        <v>348.5</v>
      </c>
      <c r="S176" s="21">
        <v>254.4</v>
      </c>
      <c r="T176" s="21">
        <v>453.3</v>
      </c>
      <c r="U176" s="21">
        <v>3.9</v>
      </c>
      <c r="V176" s="21">
        <v>2.8</v>
      </c>
      <c r="W176" s="22">
        <v>5</v>
      </c>
      <c r="X176" s="44">
        <v>26007.3</v>
      </c>
      <c r="Y176" s="21">
        <v>1406.7</v>
      </c>
      <c r="Z176" s="21">
        <v>1041.3</v>
      </c>
      <c r="AA176" s="21">
        <v>1860.1</v>
      </c>
      <c r="AB176" s="21">
        <v>5.4</v>
      </c>
      <c r="AC176" s="21">
        <v>4</v>
      </c>
      <c r="AD176" s="22">
        <v>7.2</v>
      </c>
      <c r="AE176" s="35">
        <v>18441.400000000001</v>
      </c>
      <c r="AF176" s="21">
        <v>1236.7</v>
      </c>
      <c r="AG176" s="21">
        <v>910.4</v>
      </c>
      <c r="AH176" s="21">
        <v>1597.3</v>
      </c>
      <c r="AI176" s="21">
        <v>6.7</v>
      </c>
      <c r="AJ176" s="21">
        <v>4.9000000000000004</v>
      </c>
      <c r="AK176" s="22">
        <v>8.6999999999999993</v>
      </c>
    </row>
    <row r="177" spans="1:37">
      <c r="A177" s="6" t="s">
        <v>422</v>
      </c>
      <c r="B177" s="55" t="s">
        <v>423</v>
      </c>
      <c r="C177" s="44">
        <v>2838.3</v>
      </c>
      <c r="D177" s="21">
        <v>64.099999999999994</v>
      </c>
      <c r="E177" s="21">
        <v>40.9</v>
      </c>
      <c r="F177" s="21">
        <v>91.5</v>
      </c>
      <c r="G177" s="21">
        <v>2.2999999999999998</v>
      </c>
      <c r="H177" s="21">
        <v>1.4</v>
      </c>
      <c r="I177" s="22">
        <v>3.2</v>
      </c>
      <c r="J177" s="44">
        <v>12311.9</v>
      </c>
      <c r="K177" s="21">
        <v>421.4</v>
      </c>
      <c r="L177" s="21">
        <v>306.2</v>
      </c>
      <c r="M177" s="21">
        <v>541.4</v>
      </c>
      <c r="N177" s="21">
        <v>3.4</v>
      </c>
      <c r="O177" s="21">
        <v>2.5</v>
      </c>
      <c r="P177" s="22">
        <v>4.4000000000000004</v>
      </c>
      <c r="Q177" s="44">
        <v>10347.799999999999</v>
      </c>
      <c r="R177" s="21">
        <v>429</v>
      </c>
      <c r="S177" s="21">
        <v>311.39999999999998</v>
      </c>
      <c r="T177" s="21">
        <v>553.4</v>
      </c>
      <c r="U177" s="21">
        <v>4.0999999999999996</v>
      </c>
      <c r="V177" s="21">
        <v>3</v>
      </c>
      <c r="W177" s="22">
        <v>5.3</v>
      </c>
      <c r="X177" s="44">
        <v>6395.4</v>
      </c>
      <c r="Y177" s="21">
        <v>369.5</v>
      </c>
      <c r="Z177" s="21">
        <v>275.89999999999998</v>
      </c>
      <c r="AA177" s="21">
        <v>483.2</v>
      </c>
      <c r="AB177" s="21">
        <v>5.8</v>
      </c>
      <c r="AC177" s="21">
        <v>4.3</v>
      </c>
      <c r="AD177" s="22">
        <v>7.6</v>
      </c>
      <c r="AE177" s="35">
        <v>1546.7</v>
      </c>
      <c r="AF177" s="21">
        <v>110.7</v>
      </c>
      <c r="AG177" s="21">
        <v>81.7</v>
      </c>
      <c r="AH177" s="21">
        <v>143</v>
      </c>
      <c r="AI177" s="21">
        <v>7.2</v>
      </c>
      <c r="AJ177" s="21">
        <v>5.3</v>
      </c>
      <c r="AK177" s="22">
        <v>9.1999999999999993</v>
      </c>
    </row>
    <row r="178" spans="1:37">
      <c r="A178" s="6" t="s">
        <v>718</v>
      </c>
      <c r="B178" s="55" t="s">
        <v>719</v>
      </c>
      <c r="C178" s="44">
        <v>13305.2</v>
      </c>
      <c r="D178" s="21">
        <v>267.39999999999998</v>
      </c>
      <c r="E178" s="21">
        <v>170</v>
      </c>
      <c r="F178" s="21">
        <v>381.6</v>
      </c>
      <c r="G178" s="21">
        <v>2</v>
      </c>
      <c r="H178" s="21">
        <v>1.3</v>
      </c>
      <c r="I178" s="22">
        <v>2.9</v>
      </c>
      <c r="J178" s="44">
        <v>22492.799999999999</v>
      </c>
      <c r="K178" s="21">
        <v>685.4</v>
      </c>
      <c r="L178" s="21">
        <v>492.7</v>
      </c>
      <c r="M178" s="21">
        <v>888.3</v>
      </c>
      <c r="N178" s="21">
        <v>3</v>
      </c>
      <c r="O178" s="21">
        <v>2.2000000000000002</v>
      </c>
      <c r="P178" s="22">
        <v>3.9</v>
      </c>
      <c r="Q178" s="44">
        <v>7728.1</v>
      </c>
      <c r="R178" s="21">
        <v>285.3</v>
      </c>
      <c r="S178" s="21">
        <v>208</v>
      </c>
      <c r="T178" s="21">
        <v>371.6</v>
      </c>
      <c r="U178" s="21">
        <v>3.7</v>
      </c>
      <c r="V178" s="21">
        <v>2.7</v>
      </c>
      <c r="W178" s="22">
        <v>4.8</v>
      </c>
      <c r="X178" s="44">
        <v>7722.8</v>
      </c>
      <c r="Y178" s="21">
        <v>398.1</v>
      </c>
      <c r="Z178" s="21">
        <v>293</v>
      </c>
      <c r="AA178" s="21">
        <v>529</v>
      </c>
      <c r="AB178" s="21">
        <v>5.2</v>
      </c>
      <c r="AC178" s="21">
        <v>3.8</v>
      </c>
      <c r="AD178" s="22">
        <v>6.8</v>
      </c>
      <c r="AE178" s="35">
        <v>1410.1</v>
      </c>
      <c r="AF178" s="21">
        <v>90.2</v>
      </c>
      <c r="AG178" s="21">
        <v>66.099999999999994</v>
      </c>
      <c r="AH178" s="21">
        <v>116.9</v>
      </c>
      <c r="AI178" s="21">
        <v>6.4</v>
      </c>
      <c r="AJ178" s="21">
        <v>4.7</v>
      </c>
      <c r="AK178" s="22">
        <v>8.3000000000000007</v>
      </c>
    </row>
    <row r="179" spans="1:37">
      <c r="A179" s="6" t="s">
        <v>606</v>
      </c>
      <c r="B179" s="55" t="s">
        <v>607</v>
      </c>
      <c r="C179" s="44">
        <v>98308.5</v>
      </c>
      <c r="D179" s="21">
        <v>1938.3</v>
      </c>
      <c r="E179" s="21">
        <v>1247.5999999999999</v>
      </c>
      <c r="F179" s="21">
        <v>2730.1</v>
      </c>
      <c r="G179" s="21">
        <v>2</v>
      </c>
      <c r="H179" s="21">
        <v>1.3</v>
      </c>
      <c r="I179" s="22">
        <v>2.8</v>
      </c>
      <c r="J179" s="44">
        <v>105844.5</v>
      </c>
      <c r="K179" s="21">
        <v>3165.6</v>
      </c>
      <c r="L179" s="21">
        <v>2277.6</v>
      </c>
      <c r="M179" s="21">
        <v>4081</v>
      </c>
      <c r="N179" s="21">
        <v>3</v>
      </c>
      <c r="O179" s="21">
        <v>2.2000000000000002</v>
      </c>
      <c r="P179" s="22">
        <v>3.9</v>
      </c>
      <c r="Q179" s="44">
        <v>91875.4</v>
      </c>
      <c r="R179" s="21">
        <v>3330.7</v>
      </c>
      <c r="S179" s="21">
        <v>2412.6</v>
      </c>
      <c r="T179" s="21">
        <v>4340.7</v>
      </c>
      <c r="U179" s="21">
        <v>3.6</v>
      </c>
      <c r="V179" s="21">
        <v>2.6</v>
      </c>
      <c r="W179" s="22">
        <v>4.7</v>
      </c>
      <c r="X179" s="44">
        <v>28908.799999999999</v>
      </c>
      <c r="Y179" s="21">
        <v>1463.3</v>
      </c>
      <c r="Z179" s="21">
        <v>1088</v>
      </c>
      <c r="AA179" s="21">
        <v>1936.2</v>
      </c>
      <c r="AB179" s="21">
        <v>5.0999999999999996</v>
      </c>
      <c r="AC179" s="21">
        <v>3.8</v>
      </c>
      <c r="AD179" s="22">
        <v>6.7</v>
      </c>
      <c r="AE179" s="35">
        <v>17882.8</v>
      </c>
      <c r="AF179" s="21">
        <v>1123.8</v>
      </c>
      <c r="AG179" s="21">
        <v>823.3</v>
      </c>
      <c r="AH179" s="21">
        <v>1468.1</v>
      </c>
      <c r="AI179" s="21">
        <v>6.3</v>
      </c>
      <c r="AJ179" s="21">
        <v>4.5999999999999996</v>
      </c>
      <c r="AK179" s="22">
        <v>8.1999999999999993</v>
      </c>
    </row>
    <row r="180" spans="1:37">
      <c r="A180" s="6" t="s">
        <v>478</v>
      </c>
      <c r="B180" s="55" t="s">
        <v>479</v>
      </c>
      <c r="C180" s="44">
        <v>40197.5</v>
      </c>
      <c r="D180" s="21">
        <v>851.5</v>
      </c>
      <c r="E180" s="21">
        <v>545.4</v>
      </c>
      <c r="F180" s="21">
        <v>1205.4000000000001</v>
      </c>
      <c r="G180" s="21">
        <v>2.1</v>
      </c>
      <c r="H180" s="21">
        <v>1.4</v>
      </c>
      <c r="I180" s="22">
        <v>3</v>
      </c>
      <c r="J180" s="44">
        <v>32092.7</v>
      </c>
      <c r="K180" s="21">
        <v>1030.5</v>
      </c>
      <c r="L180" s="21">
        <v>746.1</v>
      </c>
      <c r="M180" s="21">
        <v>1332.8</v>
      </c>
      <c r="N180" s="21">
        <v>3.2</v>
      </c>
      <c r="O180" s="21">
        <v>2.2999999999999998</v>
      </c>
      <c r="P180" s="22">
        <v>4.2</v>
      </c>
      <c r="Q180" s="44">
        <v>42117</v>
      </c>
      <c r="R180" s="21">
        <v>1638.4</v>
      </c>
      <c r="S180" s="21">
        <v>1194.4000000000001</v>
      </c>
      <c r="T180" s="21">
        <v>2137.3000000000002</v>
      </c>
      <c r="U180" s="21">
        <v>3.9</v>
      </c>
      <c r="V180" s="21">
        <v>2.8</v>
      </c>
      <c r="W180" s="22">
        <v>5.0999999999999996</v>
      </c>
      <c r="X180" s="44">
        <v>35910.300000000003</v>
      </c>
      <c r="Y180" s="21">
        <v>1948.7</v>
      </c>
      <c r="Z180" s="21">
        <v>1445.1</v>
      </c>
      <c r="AA180" s="21">
        <v>2582</v>
      </c>
      <c r="AB180" s="21">
        <v>5.4</v>
      </c>
      <c r="AC180" s="21">
        <v>4</v>
      </c>
      <c r="AD180" s="22">
        <v>7.2</v>
      </c>
      <c r="AE180" s="35">
        <v>29919.4</v>
      </c>
      <c r="AF180" s="21">
        <v>2013.3</v>
      </c>
      <c r="AG180" s="21">
        <v>1479.1</v>
      </c>
      <c r="AH180" s="21">
        <v>2602.4</v>
      </c>
      <c r="AI180" s="21">
        <v>6.7</v>
      </c>
      <c r="AJ180" s="21">
        <v>4.9000000000000004</v>
      </c>
      <c r="AK180" s="22">
        <v>8.6999999999999993</v>
      </c>
    </row>
    <row r="181" spans="1:37">
      <c r="A181" s="6" t="s">
        <v>424</v>
      </c>
      <c r="B181" s="55" t="s">
        <v>425</v>
      </c>
      <c r="C181" s="44">
        <v>7143.3</v>
      </c>
      <c r="D181" s="21">
        <v>140.5</v>
      </c>
      <c r="E181" s="21">
        <v>90.7</v>
      </c>
      <c r="F181" s="21">
        <v>200</v>
      </c>
      <c r="G181" s="21">
        <v>2</v>
      </c>
      <c r="H181" s="21">
        <v>1.3</v>
      </c>
      <c r="I181" s="22">
        <v>2.8</v>
      </c>
      <c r="J181" s="44">
        <v>5624.4</v>
      </c>
      <c r="K181" s="21">
        <v>167.8</v>
      </c>
      <c r="L181" s="21">
        <v>120.1</v>
      </c>
      <c r="M181" s="21">
        <v>216.8</v>
      </c>
      <c r="N181" s="21">
        <v>3</v>
      </c>
      <c r="O181" s="21">
        <v>2.1</v>
      </c>
      <c r="P181" s="22">
        <v>3.9</v>
      </c>
      <c r="Q181" s="44">
        <v>5038.6000000000004</v>
      </c>
      <c r="R181" s="21">
        <v>182.1</v>
      </c>
      <c r="S181" s="21">
        <v>131.80000000000001</v>
      </c>
      <c r="T181" s="21">
        <v>237.6</v>
      </c>
      <c r="U181" s="21">
        <v>3.6</v>
      </c>
      <c r="V181" s="21">
        <v>2.6</v>
      </c>
      <c r="W181" s="22">
        <v>4.7</v>
      </c>
      <c r="X181" s="44">
        <v>15211.7</v>
      </c>
      <c r="Y181" s="21">
        <v>767</v>
      </c>
      <c r="Z181" s="21">
        <v>567.4</v>
      </c>
      <c r="AA181" s="21">
        <v>1007.2</v>
      </c>
      <c r="AB181" s="21">
        <v>5</v>
      </c>
      <c r="AC181" s="21">
        <v>3.7</v>
      </c>
      <c r="AD181" s="22">
        <v>6.6</v>
      </c>
      <c r="AE181" s="35">
        <v>19847.900000000001</v>
      </c>
      <c r="AF181" s="21">
        <v>1241.7</v>
      </c>
      <c r="AG181" s="21">
        <v>915.7</v>
      </c>
      <c r="AH181" s="21">
        <v>1610.4</v>
      </c>
      <c r="AI181" s="21">
        <v>6.3</v>
      </c>
      <c r="AJ181" s="21">
        <v>4.5999999999999996</v>
      </c>
      <c r="AK181" s="22">
        <v>8.1</v>
      </c>
    </row>
    <row r="182" spans="1:37">
      <c r="A182" s="6" t="s">
        <v>442</v>
      </c>
      <c r="B182" s="55" t="s">
        <v>443</v>
      </c>
      <c r="C182" s="44">
        <v>6347.2</v>
      </c>
      <c r="D182" s="21">
        <v>125.2</v>
      </c>
      <c r="E182" s="21">
        <v>79.7</v>
      </c>
      <c r="F182" s="21">
        <v>179</v>
      </c>
      <c r="G182" s="21">
        <v>2</v>
      </c>
      <c r="H182" s="21">
        <v>1.3</v>
      </c>
      <c r="I182" s="22">
        <v>2.8</v>
      </c>
      <c r="J182" s="44">
        <v>3197.3</v>
      </c>
      <c r="K182" s="21">
        <v>95.6</v>
      </c>
      <c r="L182" s="21">
        <v>68.400000000000006</v>
      </c>
      <c r="M182" s="21">
        <v>124.7</v>
      </c>
      <c r="N182" s="21">
        <v>3</v>
      </c>
      <c r="O182" s="21">
        <v>2.1</v>
      </c>
      <c r="P182" s="22">
        <v>3.9</v>
      </c>
      <c r="Q182" s="44">
        <v>15261.3</v>
      </c>
      <c r="R182" s="21">
        <v>553.20000000000005</v>
      </c>
      <c r="S182" s="21">
        <v>401.4</v>
      </c>
      <c r="T182" s="21">
        <v>721.1</v>
      </c>
      <c r="U182" s="21">
        <v>3.6</v>
      </c>
      <c r="V182" s="21">
        <v>2.6</v>
      </c>
      <c r="W182" s="22">
        <v>4.7</v>
      </c>
      <c r="X182" s="44">
        <v>22363.3</v>
      </c>
      <c r="Y182" s="21">
        <v>1132.4000000000001</v>
      </c>
      <c r="Z182" s="21">
        <v>834.2</v>
      </c>
      <c r="AA182" s="21">
        <v>1500.5</v>
      </c>
      <c r="AB182" s="21">
        <v>5.0999999999999996</v>
      </c>
      <c r="AC182" s="21">
        <v>3.7</v>
      </c>
      <c r="AD182" s="22">
        <v>6.7</v>
      </c>
      <c r="AE182" s="35">
        <v>57181.9</v>
      </c>
      <c r="AF182" s="21">
        <v>3593.4</v>
      </c>
      <c r="AG182" s="21">
        <v>2640.2</v>
      </c>
      <c r="AH182" s="21">
        <v>4654.8999999999996</v>
      </c>
      <c r="AI182" s="21">
        <v>6.3</v>
      </c>
      <c r="AJ182" s="21">
        <v>4.5999999999999996</v>
      </c>
      <c r="AK182" s="22">
        <v>8.1</v>
      </c>
    </row>
    <row r="183" spans="1:37">
      <c r="A183" s="6" t="s">
        <v>462</v>
      </c>
      <c r="B183" s="55" t="s">
        <v>463</v>
      </c>
      <c r="C183" s="44">
        <v>8741.7000000000007</v>
      </c>
      <c r="D183" s="21">
        <v>190.4</v>
      </c>
      <c r="E183" s="21">
        <v>122.3</v>
      </c>
      <c r="F183" s="21">
        <v>272.39999999999998</v>
      </c>
      <c r="G183" s="21">
        <v>2.2000000000000002</v>
      </c>
      <c r="H183" s="21">
        <v>1.4</v>
      </c>
      <c r="I183" s="22">
        <v>3.1</v>
      </c>
      <c r="J183" s="44">
        <v>10228.200000000001</v>
      </c>
      <c r="K183" s="21">
        <v>337.3</v>
      </c>
      <c r="L183" s="21">
        <v>241.5</v>
      </c>
      <c r="M183" s="21">
        <v>438.6</v>
      </c>
      <c r="N183" s="21">
        <v>3.3</v>
      </c>
      <c r="O183" s="21">
        <v>2.4</v>
      </c>
      <c r="P183" s="22">
        <v>4.3</v>
      </c>
      <c r="Q183" s="44">
        <v>12466.4</v>
      </c>
      <c r="R183" s="21">
        <v>497.7</v>
      </c>
      <c r="S183" s="21">
        <v>360.8</v>
      </c>
      <c r="T183" s="21">
        <v>647.29999999999995</v>
      </c>
      <c r="U183" s="21">
        <v>4</v>
      </c>
      <c r="V183" s="21">
        <v>2.9</v>
      </c>
      <c r="W183" s="22">
        <v>5.2</v>
      </c>
      <c r="X183" s="44">
        <v>18763.400000000001</v>
      </c>
      <c r="Y183" s="21">
        <v>1043.5999999999999</v>
      </c>
      <c r="Z183" s="21">
        <v>771</v>
      </c>
      <c r="AA183" s="21">
        <v>1365.6</v>
      </c>
      <c r="AB183" s="21">
        <v>5.6</v>
      </c>
      <c r="AC183" s="21">
        <v>4.0999999999999996</v>
      </c>
      <c r="AD183" s="22">
        <v>7.3</v>
      </c>
      <c r="AE183" s="35">
        <v>11729.3</v>
      </c>
      <c r="AF183" s="21">
        <v>808</v>
      </c>
      <c r="AG183" s="21">
        <v>600.5</v>
      </c>
      <c r="AH183" s="21">
        <v>1039.3</v>
      </c>
      <c r="AI183" s="21">
        <v>6.9</v>
      </c>
      <c r="AJ183" s="21">
        <v>5.0999999999999996</v>
      </c>
      <c r="AK183" s="22">
        <v>8.9</v>
      </c>
    </row>
    <row r="184" spans="1:37">
      <c r="A184" s="6" t="s">
        <v>708</v>
      </c>
      <c r="B184" s="55" t="s">
        <v>709</v>
      </c>
      <c r="C184" s="44">
        <v>13205.6</v>
      </c>
      <c r="D184" s="21">
        <v>276.60000000000002</v>
      </c>
      <c r="E184" s="21">
        <v>175.8</v>
      </c>
      <c r="F184" s="21">
        <v>394.5</v>
      </c>
      <c r="G184" s="21">
        <v>2.1</v>
      </c>
      <c r="H184" s="21">
        <v>1.3</v>
      </c>
      <c r="I184" s="22">
        <v>3</v>
      </c>
      <c r="J184" s="44">
        <v>5602.1</v>
      </c>
      <c r="K184" s="21">
        <v>177.9</v>
      </c>
      <c r="L184" s="21">
        <v>128.69999999999999</v>
      </c>
      <c r="M184" s="21">
        <v>231.1</v>
      </c>
      <c r="N184" s="21">
        <v>3.2</v>
      </c>
      <c r="O184" s="21">
        <v>2.2999999999999998</v>
      </c>
      <c r="P184" s="22">
        <v>4.0999999999999996</v>
      </c>
      <c r="Q184" s="44">
        <v>3924.4</v>
      </c>
      <c r="R184" s="21">
        <v>150.9</v>
      </c>
      <c r="S184" s="21">
        <v>109.7</v>
      </c>
      <c r="T184" s="21">
        <v>197.7</v>
      </c>
      <c r="U184" s="21">
        <v>3.8</v>
      </c>
      <c r="V184" s="21">
        <v>2.8</v>
      </c>
      <c r="W184" s="22">
        <v>5</v>
      </c>
      <c r="X184" s="44">
        <v>4682.8</v>
      </c>
      <c r="Y184" s="21">
        <v>251.2</v>
      </c>
      <c r="Z184" s="21">
        <v>184.7</v>
      </c>
      <c r="AA184" s="21">
        <v>333.5</v>
      </c>
      <c r="AB184" s="21">
        <v>5.4</v>
      </c>
      <c r="AC184" s="21">
        <v>3.9</v>
      </c>
      <c r="AD184" s="22">
        <v>7.1</v>
      </c>
      <c r="AE184" s="35">
        <v>0</v>
      </c>
      <c r="AF184" s="21" t="s">
        <v>874</v>
      </c>
      <c r="AG184" s="21" t="s">
        <v>874</v>
      </c>
      <c r="AH184" s="21" t="s">
        <v>874</v>
      </c>
      <c r="AI184" s="21" t="s">
        <v>874</v>
      </c>
      <c r="AJ184" s="21" t="s">
        <v>874</v>
      </c>
      <c r="AK184" s="22" t="s">
        <v>874</v>
      </c>
    </row>
    <row r="185" spans="1:37">
      <c r="A185" s="6" t="s">
        <v>426</v>
      </c>
      <c r="B185" s="55" t="s">
        <v>427</v>
      </c>
      <c r="C185" s="44">
        <v>7875.8</v>
      </c>
      <c r="D185" s="21">
        <v>167.4</v>
      </c>
      <c r="E185" s="21">
        <v>107.3</v>
      </c>
      <c r="F185" s="21">
        <v>239.3</v>
      </c>
      <c r="G185" s="21">
        <v>2.1</v>
      </c>
      <c r="H185" s="21">
        <v>1.4</v>
      </c>
      <c r="I185" s="22">
        <v>3</v>
      </c>
      <c r="J185" s="44">
        <v>20607.5</v>
      </c>
      <c r="K185" s="21">
        <v>663.6</v>
      </c>
      <c r="L185" s="21">
        <v>478.1</v>
      </c>
      <c r="M185" s="21">
        <v>860.4</v>
      </c>
      <c r="N185" s="21">
        <v>3.2</v>
      </c>
      <c r="O185" s="21">
        <v>2.2999999999999998</v>
      </c>
      <c r="P185" s="22">
        <v>4.2</v>
      </c>
      <c r="Q185" s="44">
        <v>13851.8</v>
      </c>
      <c r="R185" s="21">
        <v>540.29999999999995</v>
      </c>
      <c r="S185" s="21">
        <v>393.2</v>
      </c>
      <c r="T185" s="21">
        <v>703.4</v>
      </c>
      <c r="U185" s="21">
        <v>3.9</v>
      </c>
      <c r="V185" s="21">
        <v>2.8</v>
      </c>
      <c r="W185" s="22">
        <v>5.0999999999999996</v>
      </c>
      <c r="X185" s="44">
        <v>16375.1</v>
      </c>
      <c r="Y185" s="21">
        <v>891.1</v>
      </c>
      <c r="Z185" s="21">
        <v>657.9</v>
      </c>
      <c r="AA185" s="21">
        <v>1176.5999999999999</v>
      </c>
      <c r="AB185" s="21">
        <v>5.4</v>
      </c>
      <c r="AC185" s="21">
        <v>4</v>
      </c>
      <c r="AD185" s="22">
        <v>7.2</v>
      </c>
      <c r="AE185" s="35">
        <v>39662.9</v>
      </c>
      <c r="AF185" s="21">
        <v>2675.8</v>
      </c>
      <c r="AG185" s="21">
        <v>1969.3</v>
      </c>
      <c r="AH185" s="21">
        <v>3448.3</v>
      </c>
      <c r="AI185" s="21">
        <v>6.7</v>
      </c>
      <c r="AJ185" s="21">
        <v>5</v>
      </c>
      <c r="AK185" s="22">
        <v>8.6999999999999993</v>
      </c>
    </row>
    <row r="186" spans="1:37">
      <c r="A186" s="6" t="s">
        <v>846</v>
      </c>
      <c r="B186" s="55" t="s">
        <v>847</v>
      </c>
      <c r="C186" s="44">
        <v>16057.6</v>
      </c>
      <c r="D186" s="21">
        <v>245.9</v>
      </c>
      <c r="E186" s="21">
        <v>157.30000000000001</v>
      </c>
      <c r="F186" s="21">
        <v>352.3</v>
      </c>
      <c r="G186" s="21">
        <v>1.5</v>
      </c>
      <c r="H186" s="21">
        <v>1</v>
      </c>
      <c r="I186" s="22">
        <v>2.2000000000000002</v>
      </c>
      <c r="J186" s="44">
        <v>10113</v>
      </c>
      <c r="K186" s="21">
        <v>235.6</v>
      </c>
      <c r="L186" s="21">
        <v>167.2</v>
      </c>
      <c r="M186" s="21">
        <v>309.60000000000002</v>
      </c>
      <c r="N186" s="21">
        <v>2.2999999999999998</v>
      </c>
      <c r="O186" s="21">
        <v>1.7</v>
      </c>
      <c r="P186" s="22">
        <v>3.1</v>
      </c>
      <c r="Q186" s="44">
        <v>11961.2</v>
      </c>
      <c r="R186" s="21">
        <v>338.2</v>
      </c>
      <c r="S186" s="21">
        <v>244.1</v>
      </c>
      <c r="T186" s="21">
        <v>450</v>
      </c>
      <c r="U186" s="21">
        <v>2.8</v>
      </c>
      <c r="V186" s="21">
        <v>2</v>
      </c>
      <c r="W186" s="22">
        <v>3.8</v>
      </c>
      <c r="X186" s="44">
        <v>8690.5</v>
      </c>
      <c r="Y186" s="21">
        <v>344.5</v>
      </c>
      <c r="Z186" s="21">
        <v>249.7</v>
      </c>
      <c r="AA186" s="21">
        <v>465.5</v>
      </c>
      <c r="AB186" s="21">
        <v>4</v>
      </c>
      <c r="AC186" s="21">
        <v>2.9</v>
      </c>
      <c r="AD186" s="22">
        <v>5.4</v>
      </c>
      <c r="AE186" s="35">
        <v>6107.7</v>
      </c>
      <c r="AF186" s="21">
        <v>301.7</v>
      </c>
      <c r="AG186" s="21">
        <v>216.3</v>
      </c>
      <c r="AH186" s="21">
        <v>400.9</v>
      </c>
      <c r="AI186" s="21">
        <v>4.9000000000000004</v>
      </c>
      <c r="AJ186" s="21">
        <v>3.5</v>
      </c>
      <c r="AK186" s="22">
        <v>6.6</v>
      </c>
    </row>
    <row r="187" spans="1:37">
      <c r="A187" s="6" t="s">
        <v>386</v>
      </c>
      <c r="B187" s="55" t="s">
        <v>387</v>
      </c>
      <c r="C187" s="44">
        <v>2023.4</v>
      </c>
      <c r="D187" s="21">
        <v>43.7</v>
      </c>
      <c r="E187" s="21">
        <v>28.3</v>
      </c>
      <c r="F187" s="21">
        <v>62.5</v>
      </c>
      <c r="G187" s="21">
        <v>2.2000000000000002</v>
      </c>
      <c r="H187" s="21">
        <v>1.4</v>
      </c>
      <c r="I187" s="22">
        <v>3.1</v>
      </c>
      <c r="J187" s="44">
        <v>8964.6</v>
      </c>
      <c r="K187" s="21">
        <v>293.5</v>
      </c>
      <c r="L187" s="21">
        <v>209.1</v>
      </c>
      <c r="M187" s="21">
        <v>383.4</v>
      </c>
      <c r="N187" s="21">
        <v>3.3</v>
      </c>
      <c r="O187" s="21">
        <v>2.2999999999999998</v>
      </c>
      <c r="P187" s="22">
        <v>4.3</v>
      </c>
      <c r="Q187" s="44">
        <v>6468.5</v>
      </c>
      <c r="R187" s="21">
        <v>256.5</v>
      </c>
      <c r="S187" s="21">
        <v>185.5</v>
      </c>
      <c r="T187" s="21">
        <v>335.1</v>
      </c>
      <c r="U187" s="21">
        <v>4</v>
      </c>
      <c r="V187" s="21">
        <v>2.9</v>
      </c>
      <c r="W187" s="22">
        <v>5.2</v>
      </c>
      <c r="X187" s="44">
        <v>10418.4</v>
      </c>
      <c r="Y187" s="21">
        <v>575.70000000000005</v>
      </c>
      <c r="Z187" s="21">
        <v>423.3</v>
      </c>
      <c r="AA187" s="21">
        <v>750.7</v>
      </c>
      <c r="AB187" s="21">
        <v>5.5</v>
      </c>
      <c r="AC187" s="21">
        <v>4.0999999999999996</v>
      </c>
      <c r="AD187" s="22">
        <v>7.2</v>
      </c>
      <c r="AE187" s="35">
        <v>14305.2</v>
      </c>
      <c r="AF187" s="21">
        <v>979.5</v>
      </c>
      <c r="AG187" s="21">
        <v>726.1</v>
      </c>
      <c r="AH187" s="21">
        <v>1257.3</v>
      </c>
      <c r="AI187" s="21">
        <v>6.8</v>
      </c>
      <c r="AJ187" s="21">
        <v>5.0999999999999996</v>
      </c>
      <c r="AK187" s="22">
        <v>8.8000000000000007</v>
      </c>
    </row>
    <row r="188" spans="1:37">
      <c r="A188" s="6" t="s">
        <v>464</v>
      </c>
      <c r="B188" s="55" t="s">
        <v>465</v>
      </c>
      <c r="C188" s="44">
        <v>6854.9</v>
      </c>
      <c r="D188" s="21">
        <v>141.6</v>
      </c>
      <c r="E188" s="21">
        <v>91</v>
      </c>
      <c r="F188" s="21">
        <v>202.7</v>
      </c>
      <c r="G188" s="21">
        <v>2.1</v>
      </c>
      <c r="H188" s="21">
        <v>1.3</v>
      </c>
      <c r="I188" s="22">
        <v>3</v>
      </c>
      <c r="J188" s="44">
        <v>17342</v>
      </c>
      <c r="K188" s="21">
        <v>543.1</v>
      </c>
      <c r="L188" s="21">
        <v>388.8</v>
      </c>
      <c r="M188" s="21">
        <v>706.5</v>
      </c>
      <c r="N188" s="21">
        <v>3.1</v>
      </c>
      <c r="O188" s="21">
        <v>2.2000000000000002</v>
      </c>
      <c r="P188" s="22">
        <v>4.0999999999999996</v>
      </c>
      <c r="Q188" s="44">
        <v>14752.5</v>
      </c>
      <c r="R188" s="21">
        <v>559.6</v>
      </c>
      <c r="S188" s="21">
        <v>405.4</v>
      </c>
      <c r="T188" s="21">
        <v>727.4</v>
      </c>
      <c r="U188" s="21">
        <v>3.8</v>
      </c>
      <c r="V188" s="21">
        <v>2.7</v>
      </c>
      <c r="W188" s="22">
        <v>4.9000000000000004</v>
      </c>
      <c r="X188" s="44">
        <v>14429.1</v>
      </c>
      <c r="Y188" s="21">
        <v>763.7</v>
      </c>
      <c r="Z188" s="21">
        <v>564.1</v>
      </c>
      <c r="AA188" s="21">
        <v>1004</v>
      </c>
      <c r="AB188" s="21">
        <v>5.3</v>
      </c>
      <c r="AC188" s="21">
        <v>3.9</v>
      </c>
      <c r="AD188" s="22">
        <v>7</v>
      </c>
      <c r="AE188" s="35">
        <v>30122.5</v>
      </c>
      <c r="AF188" s="21">
        <v>1977</v>
      </c>
      <c r="AG188" s="21">
        <v>1461.7</v>
      </c>
      <c r="AH188" s="21">
        <v>2547.4</v>
      </c>
      <c r="AI188" s="21">
        <v>6.6</v>
      </c>
      <c r="AJ188" s="21">
        <v>4.9000000000000004</v>
      </c>
      <c r="AK188" s="22">
        <v>8.5</v>
      </c>
    </row>
    <row r="189" spans="1:37">
      <c r="A189" s="6" t="s">
        <v>362</v>
      </c>
      <c r="B189" s="55" t="s">
        <v>363</v>
      </c>
      <c r="C189" s="44">
        <v>12261</v>
      </c>
      <c r="D189" s="21">
        <v>276.60000000000002</v>
      </c>
      <c r="E189" s="21">
        <v>178.8</v>
      </c>
      <c r="F189" s="21">
        <v>395.4</v>
      </c>
      <c r="G189" s="21">
        <v>2.2999999999999998</v>
      </c>
      <c r="H189" s="21">
        <v>1.5</v>
      </c>
      <c r="I189" s="22">
        <v>3.2</v>
      </c>
      <c r="J189" s="44">
        <v>27185.599999999999</v>
      </c>
      <c r="K189" s="21">
        <v>928.5</v>
      </c>
      <c r="L189" s="21">
        <v>667.1</v>
      </c>
      <c r="M189" s="21">
        <v>1203.8</v>
      </c>
      <c r="N189" s="21">
        <v>3.4</v>
      </c>
      <c r="O189" s="21">
        <v>2.5</v>
      </c>
      <c r="P189" s="22">
        <v>4.4000000000000004</v>
      </c>
      <c r="Q189" s="44">
        <v>15320.6</v>
      </c>
      <c r="R189" s="21">
        <v>633.5</v>
      </c>
      <c r="S189" s="21">
        <v>459.7</v>
      </c>
      <c r="T189" s="21">
        <v>826.3</v>
      </c>
      <c r="U189" s="21">
        <v>4.0999999999999996</v>
      </c>
      <c r="V189" s="21">
        <v>3</v>
      </c>
      <c r="W189" s="22">
        <v>5.4</v>
      </c>
      <c r="X189" s="44">
        <v>30996.5</v>
      </c>
      <c r="Y189" s="21">
        <v>1784.3</v>
      </c>
      <c r="Z189" s="21">
        <v>1318.7</v>
      </c>
      <c r="AA189" s="21">
        <v>2323.1999999999998</v>
      </c>
      <c r="AB189" s="21">
        <v>5.8</v>
      </c>
      <c r="AC189" s="21">
        <v>4.3</v>
      </c>
      <c r="AD189" s="22">
        <v>7.5</v>
      </c>
      <c r="AE189" s="35">
        <v>30360.3</v>
      </c>
      <c r="AF189" s="21">
        <v>2163.6999999999998</v>
      </c>
      <c r="AG189" s="21">
        <v>1614.3</v>
      </c>
      <c r="AH189" s="21">
        <v>2774.7</v>
      </c>
      <c r="AI189" s="21">
        <v>7.1</v>
      </c>
      <c r="AJ189" s="21">
        <v>5.3</v>
      </c>
      <c r="AK189" s="22">
        <v>9.1</v>
      </c>
    </row>
    <row r="190" spans="1:37">
      <c r="A190" s="6" t="s">
        <v>428</v>
      </c>
      <c r="B190" s="55" t="s">
        <v>429</v>
      </c>
      <c r="C190" s="44">
        <v>6507</v>
      </c>
      <c r="D190" s="21">
        <v>133</v>
      </c>
      <c r="E190" s="21">
        <v>85.4</v>
      </c>
      <c r="F190" s="21">
        <v>190</v>
      </c>
      <c r="G190" s="21">
        <v>2</v>
      </c>
      <c r="H190" s="21">
        <v>1.3</v>
      </c>
      <c r="I190" s="22">
        <v>2.9</v>
      </c>
      <c r="J190" s="44">
        <v>8231.2999999999993</v>
      </c>
      <c r="K190" s="21">
        <v>255.1</v>
      </c>
      <c r="L190" s="21">
        <v>183.6</v>
      </c>
      <c r="M190" s="21">
        <v>328.3</v>
      </c>
      <c r="N190" s="21">
        <v>3.1</v>
      </c>
      <c r="O190" s="21">
        <v>2.2000000000000002</v>
      </c>
      <c r="P190" s="22">
        <v>4</v>
      </c>
      <c r="Q190" s="44">
        <v>21552.7</v>
      </c>
      <c r="R190" s="21">
        <v>809.5</v>
      </c>
      <c r="S190" s="21">
        <v>589.1</v>
      </c>
      <c r="T190" s="21">
        <v>1043.8</v>
      </c>
      <c r="U190" s="21">
        <v>3.8</v>
      </c>
      <c r="V190" s="21">
        <v>2.7</v>
      </c>
      <c r="W190" s="22">
        <v>4.8</v>
      </c>
      <c r="X190" s="44">
        <v>26470.5</v>
      </c>
      <c r="Y190" s="21">
        <v>1387.5</v>
      </c>
      <c r="Z190" s="21">
        <v>1029.0999999999999</v>
      </c>
      <c r="AA190" s="21">
        <v>1826.1</v>
      </c>
      <c r="AB190" s="21">
        <v>5.2</v>
      </c>
      <c r="AC190" s="21">
        <v>3.9</v>
      </c>
      <c r="AD190" s="22">
        <v>6.9</v>
      </c>
      <c r="AE190" s="35">
        <v>17741.400000000001</v>
      </c>
      <c r="AF190" s="21">
        <v>1153.8</v>
      </c>
      <c r="AG190" s="21">
        <v>849.5</v>
      </c>
      <c r="AH190" s="21">
        <v>1495.7</v>
      </c>
      <c r="AI190" s="21">
        <v>6.5</v>
      </c>
      <c r="AJ190" s="21">
        <v>4.8</v>
      </c>
      <c r="AK190" s="22">
        <v>8.4</v>
      </c>
    </row>
    <row r="191" spans="1:37">
      <c r="A191" s="6" t="s">
        <v>608</v>
      </c>
      <c r="B191" s="55" t="s">
        <v>609</v>
      </c>
      <c r="C191" s="44">
        <v>10926.3</v>
      </c>
      <c r="D191" s="21">
        <v>211.2</v>
      </c>
      <c r="E191" s="21">
        <v>134.19999999999999</v>
      </c>
      <c r="F191" s="21">
        <v>302.2</v>
      </c>
      <c r="G191" s="21">
        <v>1.9</v>
      </c>
      <c r="H191" s="21">
        <v>1.2</v>
      </c>
      <c r="I191" s="22">
        <v>2.8</v>
      </c>
      <c r="J191" s="44">
        <v>9867.9</v>
      </c>
      <c r="K191" s="21">
        <v>289.39999999999998</v>
      </c>
      <c r="L191" s="21">
        <v>207.8</v>
      </c>
      <c r="M191" s="21">
        <v>377.7</v>
      </c>
      <c r="N191" s="21">
        <v>2.9</v>
      </c>
      <c r="O191" s="21">
        <v>2.1</v>
      </c>
      <c r="P191" s="22">
        <v>3.8</v>
      </c>
      <c r="Q191" s="44">
        <v>4953</v>
      </c>
      <c r="R191" s="21">
        <v>176</v>
      </c>
      <c r="S191" s="21">
        <v>127.6</v>
      </c>
      <c r="T191" s="21">
        <v>229.8</v>
      </c>
      <c r="U191" s="21">
        <v>3.6</v>
      </c>
      <c r="V191" s="21">
        <v>2.6</v>
      </c>
      <c r="W191" s="22">
        <v>4.5999999999999996</v>
      </c>
      <c r="X191" s="44">
        <v>12773.1</v>
      </c>
      <c r="Y191" s="21">
        <v>634.29999999999995</v>
      </c>
      <c r="Z191" s="21">
        <v>468.1</v>
      </c>
      <c r="AA191" s="21">
        <v>842</v>
      </c>
      <c r="AB191" s="21">
        <v>5</v>
      </c>
      <c r="AC191" s="21">
        <v>3.7</v>
      </c>
      <c r="AD191" s="22">
        <v>6.6</v>
      </c>
      <c r="AE191" s="35">
        <v>21247.7</v>
      </c>
      <c r="AF191" s="21">
        <v>1310</v>
      </c>
      <c r="AG191" s="21">
        <v>962.8</v>
      </c>
      <c r="AH191" s="21">
        <v>1699.5</v>
      </c>
      <c r="AI191" s="21">
        <v>6.2</v>
      </c>
      <c r="AJ191" s="21">
        <v>4.5</v>
      </c>
      <c r="AK191" s="22">
        <v>8</v>
      </c>
    </row>
    <row r="192" spans="1:37">
      <c r="A192" s="6" t="s">
        <v>780</v>
      </c>
      <c r="B192" s="55" t="s">
        <v>781</v>
      </c>
      <c r="C192" s="44">
        <v>14094.2</v>
      </c>
      <c r="D192" s="21">
        <v>250.6</v>
      </c>
      <c r="E192" s="21">
        <v>159.5</v>
      </c>
      <c r="F192" s="21">
        <v>357</v>
      </c>
      <c r="G192" s="21">
        <v>1.8</v>
      </c>
      <c r="H192" s="21">
        <v>1.1000000000000001</v>
      </c>
      <c r="I192" s="22">
        <v>2.5</v>
      </c>
      <c r="J192" s="44">
        <v>9418.1</v>
      </c>
      <c r="K192" s="21">
        <v>254.4</v>
      </c>
      <c r="L192" s="21">
        <v>181.7</v>
      </c>
      <c r="M192" s="21">
        <v>330.6</v>
      </c>
      <c r="N192" s="21">
        <v>2.7</v>
      </c>
      <c r="O192" s="21">
        <v>1.9</v>
      </c>
      <c r="P192" s="22">
        <v>3.5</v>
      </c>
      <c r="Q192" s="44">
        <v>14123</v>
      </c>
      <c r="R192" s="21">
        <v>462.5</v>
      </c>
      <c r="S192" s="21">
        <v>336.6</v>
      </c>
      <c r="T192" s="21">
        <v>605.4</v>
      </c>
      <c r="U192" s="21">
        <v>3.3</v>
      </c>
      <c r="V192" s="21">
        <v>2.4</v>
      </c>
      <c r="W192" s="22">
        <v>4.3</v>
      </c>
      <c r="X192" s="44">
        <v>18492.3</v>
      </c>
      <c r="Y192" s="21">
        <v>847.2</v>
      </c>
      <c r="Z192" s="21">
        <v>621</v>
      </c>
      <c r="AA192" s="21">
        <v>1136.9000000000001</v>
      </c>
      <c r="AB192" s="21">
        <v>4.5999999999999996</v>
      </c>
      <c r="AC192" s="21">
        <v>3.4</v>
      </c>
      <c r="AD192" s="22">
        <v>6.1</v>
      </c>
      <c r="AE192" s="35">
        <v>5798.3</v>
      </c>
      <c r="AF192" s="21">
        <v>330.2</v>
      </c>
      <c r="AG192" s="21">
        <v>240.8</v>
      </c>
      <c r="AH192" s="21">
        <v>431.7</v>
      </c>
      <c r="AI192" s="21">
        <v>5.7</v>
      </c>
      <c r="AJ192" s="21">
        <v>4.2</v>
      </c>
      <c r="AK192" s="22">
        <v>7.4</v>
      </c>
    </row>
    <row r="193" spans="1:37">
      <c r="A193" s="6" t="s">
        <v>854</v>
      </c>
      <c r="B193" s="55" t="s">
        <v>855</v>
      </c>
      <c r="C193" s="44">
        <v>14726.9</v>
      </c>
      <c r="D193" s="21">
        <v>248.9</v>
      </c>
      <c r="E193" s="21">
        <v>157.69999999999999</v>
      </c>
      <c r="F193" s="21">
        <v>359.3</v>
      </c>
      <c r="G193" s="21">
        <v>1.7</v>
      </c>
      <c r="H193" s="21">
        <v>1.1000000000000001</v>
      </c>
      <c r="I193" s="22">
        <v>2.4</v>
      </c>
      <c r="J193" s="44">
        <v>28285.8</v>
      </c>
      <c r="K193" s="21">
        <v>726.4</v>
      </c>
      <c r="L193" s="21">
        <v>517.6</v>
      </c>
      <c r="M193" s="21">
        <v>950</v>
      </c>
      <c r="N193" s="21">
        <v>2.6</v>
      </c>
      <c r="O193" s="21">
        <v>1.8</v>
      </c>
      <c r="P193" s="22">
        <v>3.4</v>
      </c>
      <c r="Q193" s="44">
        <v>47279</v>
      </c>
      <c r="R193" s="21">
        <v>1472.5</v>
      </c>
      <c r="S193" s="21">
        <v>1068.0999999999999</v>
      </c>
      <c r="T193" s="21">
        <v>1930.7</v>
      </c>
      <c r="U193" s="21">
        <v>3.1</v>
      </c>
      <c r="V193" s="21">
        <v>2.2999999999999998</v>
      </c>
      <c r="W193" s="22">
        <v>4.0999999999999996</v>
      </c>
      <c r="X193" s="44">
        <v>20488.599999999999</v>
      </c>
      <c r="Y193" s="21">
        <v>894</v>
      </c>
      <c r="Z193" s="21">
        <v>647.4</v>
      </c>
      <c r="AA193" s="21">
        <v>1208.5</v>
      </c>
      <c r="AB193" s="21">
        <v>4.4000000000000004</v>
      </c>
      <c r="AC193" s="21">
        <v>3.2</v>
      </c>
      <c r="AD193" s="22">
        <v>5.9</v>
      </c>
      <c r="AE193" s="35">
        <v>3204.6</v>
      </c>
      <c r="AF193" s="21">
        <v>174</v>
      </c>
      <c r="AG193" s="21">
        <v>126</v>
      </c>
      <c r="AH193" s="21">
        <v>228.7</v>
      </c>
      <c r="AI193" s="21">
        <v>5.4</v>
      </c>
      <c r="AJ193" s="21">
        <v>3.9</v>
      </c>
      <c r="AK193" s="22">
        <v>7.1</v>
      </c>
    </row>
    <row r="194" spans="1:37">
      <c r="A194" s="6" t="s">
        <v>342</v>
      </c>
      <c r="B194" s="55" t="s">
        <v>343</v>
      </c>
      <c r="C194" s="44">
        <v>9066.9</v>
      </c>
      <c r="D194" s="21">
        <v>204.3</v>
      </c>
      <c r="E194" s="21">
        <v>131.19999999999999</v>
      </c>
      <c r="F194" s="21">
        <v>292.2</v>
      </c>
      <c r="G194" s="21">
        <v>2.2999999999999998</v>
      </c>
      <c r="H194" s="21">
        <v>1.4</v>
      </c>
      <c r="I194" s="22">
        <v>3.2</v>
      </c>
      <c r="J194" s="44">
        <v>12363.4</v>
      </c>
      <c r="K194" s="21">
        <v>421.6</v>
      </c>
      <c r="L194" s="21">
        <v>304</v>
      </c>
      <c r="M194" s="21">
        <v>545.70000000000005</v>
      </c>
      <c r="N194" s="21">
        <v>3.4</v>
      </c>
      <c r="O194" s="21">
        <v>2.5</v>
      </c>
      <c r="P194" s="22">
        <v>4.4000000000000004</v>
      </c>
      <c r="Q194" s="44">
        <v>12642.3</v>
      </c>
      <c r="R194" s="21">
        <v>521.9</v>
      </c>
      <c r="S194" s="21">
        <v>379.6</v>
      </c>
      <c r="T194" s="21">
        <v>678.6</v>
      </c>
      <c r="U194" s="21">
        <v>4.0999999999999996</v>
      </c>
      <c r="V194" s="21">
        <v>3</v>
      </c>
      <c r="W194" s="22">
        <v>5.4</v>
      </c>
      <c r="X194" s="44">
        <v>14937</v>
      </c>
      <c r="Y194" s="21">
        <v>858.8</v>
      </c>
      <c r="Z194" s="21">
        <v>637.5</v>
      </c>
      <c r="AA194" s="21">
        <v>1123.5</v>
      </c>
      <c r="AB194" s="21">
        <v>5.7</v>
      </c>
      <c r="AC194" s="21">
        <v>4.3</v>
      </c>
      <c r="AD194" s="22">
        <v>7.5</v>
      </c>
      <c r="AE194" s="35">
        <v>21605.5</v>
      </c>
      <c r="AF194" s="21">
        <v>1538.3</v>
      </c>
      <c r="AG194" s="21">
        <v>1146.5999999999999</v>
      </c>
      <c r="AH194" s="21">
        <v>1973.6</v>
      </c>
      <c r="AI194" s="21">
        <v>7.1</v>
      </c>
      <c r="AJ194" s="21">
        <v>5.3</v>
      </c>
      <c r="AK194" s="22">
        <v>9.1</v>
      </c>
    </row>
    <row r="195" spans="1:37">
      <c r="A195" s="6" t="s">
        <v>388</v>
      </c>
      <c r="B195" s="55" t="s">
        <v>389</v>
      </c>
      <c r="C195" s="44">
        <v>9605.9</v>
      </c>
      <c r="D195" s="21">
        <v>212.5</v>
      </c>
      <c r="E195" s="21">
        <v>136</v>
      </c>
      <c r="F195" s="21">
        <v>303.7</v>
      </c>
      <c r="G195" s="21">
        <v>2.2000000000000002</v>
      </c>
      <c r="H195" s="21">
        <v>1.4</v>
      </c>
      <c r="I195" s="22">
        <v>3.2</v>
      </c>
      <c r="J195" s="44">
        <v>6365</v>
      </c>
      <c r="K195" s="21">
        <v>213.2</v>
      </c>
      <c r="L195" s="21">
        <v>154</v>
      </c>
      <c r="M195" s="21">
        <v>274.7</v>
      </c>
      <c r="N195" s="21">
        <v>3.3</v>
      </c>
      <c r="O195" s="21">
        <v>2.4</v>
      </c>
      <c r="P195" s="22">
        <v>4.3</v>
      </c>
      <c r="Q195" s="44">
        <v>8858.1</v>
      </c>
      <c r="R195" s="21">
        <v>359.3</v>
      </c>
      <c r="S195" s="21">
        <v>261.2</v>
      </c>
      <c r="T195" s="21">
        <v>464.3</v>
      </c>
      <c r="U195" s="21">
        <v>4.0999999999999996</v>
      </c>
      <c r="V195" s="21">
        <v>2.9</v>
      </c>
      <c r="W195" s="22">
        <v>5.2</v>
      </c>
      <c r="X195" s="44">
        <v>5853.8</v>
      </c>
      <c r="Y195" s="21">
        <v>330.8</v>
      </c>
      <c r="Z195" s="21">
        <v>245.9</v>
      </c>
      <c r="AA195" s="21">
        <v>431.7</v>
      </c>
      <c r="AB195" s="21">
        <v>5.7</v>
      </c>
      <c r="AC195" s="21">
        <v>4.2</v>
      </c>
      <c r="AD195" s="22">
        <v>7.4</v>
      </c>
      <c r="AE195" s="35">
        <v>8073.2</v>
      </c>
      <c r="AF195" s="21">
        <v>565.1</v>
      </c>
      <c r="AG195" s="21">
        <v>419</v>
      </c>
      <c r="AH195" s="21">
        <v>727.6</v>
      </c>
      <c r="AI195" s="21">
        <v>7</v>
      </c>
      <c r="AJ195" s="21">
        <v>5.2</v>
      </c>
      <c r="AK195" s="22">
        <v>9</v>
      </c>
    </row>
    <row r="196" spans="1:37">
      <c r="A196" s="6" t="s">
        <v>740</v>
      </c>
      <c r="B196" s="55" t="s">
        <v>741</v>
      </c>
      <c r="C196" s="44">
        <v>35222.300000000003</v>
      </c>
      <c r="D196" s="21">
        <v>670.5</v>
      </c>
      <c r="E196" s="21">
        <v>430.9</v>
      </c>
      <c r="F196" s="21">
        <v>951.6</v>
      </c>
      <c r="G196" s="21">
        <v>1.9</v>
      </c>
      <c r="H196" s="21">
        <v>1.2</v>
      </c>
      <c r="I196" s="22">
        <v>2.7</v>
      </c>
      <c r="J196" s="44">
        <v>17723.7</v>
      </c>
      <c r="K196" s="21">
        <v>512</v>
      </c>
      <c r="L196" s="21">
        <v>367.1</v>
      </c>
      <c r="M196" s="21">
        <v>660.5</v>
      </c>
      <c r="N196" s="21">
        <v>2.9</v>
      </c>
      <c r="O196" s="21">
        <v>2.1</v>
      </c>
      <c r="P196" s="22">
        <v>3.7</v>
      </c>
      <c r="Q196" s="44">
        <v>10686.5</v>
      </c>
      <c r="R196" s="21">
        <v>374.2</v>
      </c>
      <c r="S196" s="21">
        <v>271.7</v>
      </c>
      <c r="T196" s="21">
        <v>486.8</v>
      </c>
      <c r="U196" s="21">
        <v>3.5</v>
      </c>
      <c r="V196" s="21">
        <v>2.5</v>
      </c>
      <c r="W196" s="22">
        <v>4.5999999999999996</v>
      </c>
      <c r="X196" s="44">
        <v>6006.9</v>
      </c>
      <c r="Y196" s="21">
        <v>293.89999999999998</v>
      </c>
      <c r="Z196" s="21">
        <v>217.4</v>
      </c>
      <c r="AA196" s="21">
        <v>391.2</v>
      </c>
      <c r="AB196" s="21">
        <v>4.9000000000000004</v>
      </c>
      <c r="AC196" s="21">
        <v>3.6</v>
      </c>
      <c r="AD196" s="22">
        <v>6.5</v>
      </c>
      <c r="AE196" s="35">
        <v>594.70000000000005</v>
      </c>
      <c r="AF196" s="21">
        <v>36.1</v>
      </c>
      <c r="AG196" s="21">
        <v>26.3</v>
      </c>
      <c r="AH196" s="21">
        <v>47.3</v>
      </c>
      <c r="AI196" s="21">
        <v>6.1</v>
      </c>
      <c r="AJ196" s="21">
        <v>4.4000000000000004</v>
      </c>
      <c r="AK196" s="22">
        <v>7.9</v>
      </c>
    </row>
    <row r="197" spans="1:37">
      <c r="A197" s="6" t="s">
        <v>664</v>
      </c>
      <c r="B197" s="55" t="s">
        <v>665</v>
      </c>
      <c r="C197" s="44">
        <v>17670.2</v>
      </c>
      <c r="D197" s="21">
        <v>343.8</v>
      </c>
      <c r="E197" s="21">
        <v>220.2</v>
      </c>
      <c r="F197" s="21">
        <v>485.4</v>
      </c>
      <c r="G197" s="21">
        <v>1.9</v>
      </c>
      <c r="H197" s="21">
        <v>1.2</v>
      </c>
      <c r="I197" s="22">
        <v>2.7</v>
      </c>
      <c r="J197" s="44">
        <v>8462.4</v>
      </c>
      <c r="K197" s="21">
        <v>249.8</v>
      </c>
      <c r="L197" s="21">
        <v>180.8</v>
      </c>
      <c r="M197" s="21">
        <v>321.10000000000002</v>
      </c>
      <c r="N197" s="21">
        <v>3</v>
      </c>
      <c r="O197" s="21">
        <v>2.1</v>
      </c>
      <c r="P197" s="22">
        <v>3.8</v>
      </c>
      <c r="Q197" s="44">
        <v>8618.4</v>
      </c>
      <c r="R197" s="21">
        <v>308.39999999999998</v>
      </c>
      <c r="S197" s="21">
        <v>223.9</v>
      </c>
      <c r="T197" s="21">
        <v>401.3</v>
      </c>
      <c r="U197" s="21">
        <v>3.6</v>
      </c>
      <c r="V197" s="21">
        <v>2.6</v>
      </c>
      <c r="W197" s="22">
        <v>4.7</v>
      </c>
      <c r="X197" s="44">
        <v>728</v>
      </c>
      <c r="Y197" s="21">
        <v>36.4</v>
      </c>
      <c r="Z197" s="21">
        <v>26.9</v>
      </c>
      <c r="AA197" s="21">
        <v>48.2</v>
      </c>
      <c r="AB197" s="21">
        <v>5</v>
      </c>
      <c r="AC197" s="21">
        <v>3.7</v>
      </c>
      <c r="AD197" s="22">
        <v>6.6</v>
      </c>
      <c r="AE197" s="35">
        <v>0</v>
      </c>
      <c r="AF197" s="21" t="s">
        <v>874</v>
      </c>
      <c r="AG197" s="21" t="s">
        <v>874</v>
      </c>
      <c r="AH197" s="21" t="s">
        <v>874</v>
      </c>
      <c r="AI197" s="21" t="s">
        <v>874</v>
      </c>
      <c r="AJ197" s="21" t="s">
        <v>874</v>
      </c>
      <c r="AK197" s="22" t="s">
        <v>874</v>
      </c>
    </row>
    <row r="198" spans="1:37">
      <c r="A198" s="6" t="s">
        <v>856</v>
      </c>
      <c r="B198" s="55" t="s">
        <v>857</v>
      </c>
      <c r="C198" s="44">
        <v>58959.6</v>
      </c>
      <c r="D198" s="21">
        <v>919</v>
      </c>
      <c r="E198" s="21">
        <v>595.1</v>
      </c>
      <c r="F198" s="21">
        <v>1312.5</v>
      </c>
      <c r="G198" s="21">
        <v>1.6</v>
      </c>
      <c r="H198" s="21">
        <v>1</v>
      </c>
      <c r="I198" s="22">
        <v>2.2000000000000002</v>
      </c>
      <c r="J198" s="44">
        <v>18679.099999999999</v>
      </c>
      <c r="K198" s="21">
        <v>443.1</v>
      </c>
      <c r="L198" s="21">
        <v>314.8</v>
      </c>
      <c r="M198" s="21">
        <v>578.6</v>
      </c>
      <c r="N198" s="21">
        <v>2.4</v>
      </c>
      <c r="O198" s="21">
        <v>1.7</v>
      </c>
      <c r="P198" s="22">
        <v>3.1</v>
      </c>
      <c r="Q198" s="44">
        <v>8494.2999999999993</v>
      </c>
      <c r="R198" s="21">
        <v>244.6</v>
      </c>
      <c r="S198" s="21">
        <v>176.6</v>
      </c>
      <c r="T198" s="21">
        <v>326.60000000000002</v>
      </c>
      <c r="U198" s="21">
        <v>2.9</v>
      </c>
      <c r="V198" s="21">
        <v>2.1</v>
      </c>
      <c r="W198" s="22">
        <v>3.8</v>
      </c>
      <c r="X198" s="44">
        <v>3827.4</v>
      </c>
      <c r="Y198" s="21">
        <v>154.4</v>
      </c>
      <c r="Z198" s="21">
        <v>112.5</v>
      </c>
      <c r="AA198" s="21">
        <v>209.1</v>
      </c>
      <c r="AB198" s="21">
        <v>4</v>
      </c>
      <c r="AC198" s="21">
        <v>2.9</v>
      </c>
      <c r="AD198" s="22">
        <v>5.5</v>
      </c>
      <c r="AE198" s="35">
        <v>683.6</v>
      </c>
      <c r="AF198" s="21">
        <v>34.4</v>
      </c>
      <c r="AG198" s="21">
        <v>24.5</v>
      </c>
      <c r="AH198" s="21">
        <v>45.5</v>
      </c>
      <c r="AI198" s="21">
        <v>5</v>
      </c>
      <c r="AJ198" s="21">
        <v>3.6</v>
      </c>
      <c r="AK198" s="22">
        <v>6.7</v>
      </c>
    </row>
    <row r="199" spans="1:37">
      <c r="A199" s="6" t="s">
        <v>390</v>
      </c>
      <c r="B199" s="55" t="s">
        <v>391</v>
      </c>
      <c r="C199" s="44">
        <v>4625.2</v>
      </c>
      <c r="D199" s="21">
        <v>99</v>
      </c>
      <c r="E199" s="21">
        <v>63.6</v>
      </c>
      <c r="F199" s="21">
        <v>141.5</v>
      </c>
      <c r="G199" s="21">
        <v>2.1</v>
      </c>
      <c r="H199" s="21">
        <v>1.4</v>
      </c>
      <c r="I199" s="22">
        <v>3.1</v>
      </c>
      <c r="J199" s="44">
        <v>16368.9</v>
      </c>
      <c r="K199" s="21">
        <v>531.1</v>
      </c>
      <c r="L199" s="21">
        <v>381.7</v>
      </c>
      <c r="M199" s="21">
        <v>689.8</v>
      </c>
      <c r="N199" s="21">
        <v>3.2</v>
      </c>
      <c r="O199" s="21">
        <v>2.2999999999999998</v>
      </c>
      <c r="P199" s="22">
        <v>4.2</v>
      </c>
      <c r="Q199" s="44">
        <v>11206.2</v>
      </c>
      <c r="R199" s="21">
        <v>440.4</v>
      </c>
      <c r="S199" s="21">
        <v>320.3</v>
      </c>
      <c r="T199" s="21">
        <v>573</v>
      </c>
      <c r="U199" s="21">
        <v>3.9</v>
      </c>
      <c r="V199" s="21">
        <v>2.9</v>
      </c>
      <c r="W199" s="22">
        <v>5.0999999999999996</v>
      </c>
      <c r="X199" s="44">
        <v>25591.8</v>
      </c>
      <c r="Y199" s="21">
        <v>1402.8</v>
      </c>
      <c r="Z199" s="21">
        <v>1039</v>
      </c>
      <c r="AA199" s="21">
        <v>1849.4</v>
      </c>
      <c r="AB199" s="21">
        <v>5.5</v>
      </c>
      <c r="AC199" s="21">
        <v>4.0999999999999996</v>
      </c>
      <c r="AD199" s="22">
        <v>7.2</v>
      </c>
      <c r="AE199" s="35">
        <v>36964.9</v>
      </c>
      <c r="AF199" s="21">
        <v>2511.5</v>
      </c>
      <c r="AG199" s="21">
        <v>1854.9</v>
      </c>
      <c r="AH199" s="21">
        <v>3228.1</v>
      </c>
      <c r="AI199" s="21">
        <v>6.8</v>
      </c>
      <c r="AJ199" s="21">
        <v>5</v>
      </c>
      <c r="AK199" s="22">
        <v>8.6999999999999993</v>
      </c>
    </row>
    <row r="200" spans="1:37">
      <c r="A200" s="6" t="s">
        <v>770</v>
      </c>
      <c r="B200" s="55" t="s">
        <v>771</v>
      </c>
      <c r="C200" s="44">
        <v>24177.8</v>
      </c>
      <c r="D200" s="21">
        <v>506</v>
      </c>
      <c r="E200" s="21">
        <v>319.5</v>
      </c>
      <c r="F200" s="21">
        <v>724.9</v>
      </c>
      <c r="G200" s="21">
        <v>2.1</v>
      </c>
      <c r="H200" s="21">
        <v>1.3</v>
      </c>
      <c r="I200" s="22">
        <v>3</v>
      </c>
      <c r="J200" s="44">
        <v>10843.6</v>
      </c>
      <c r="K200" s="21">
        <v>343.9</v>
      </c>
      <c r="L200" s="21">
        <v>248.5</v>
      </c>
      <c r="M200" s="21">
        <v>444.9</v>
      </c>
      <c r="N200" s="21">
        <v>3.2</v>
      </c>
      <c r="O200" s="21">
        <v>2.2999999999999998</v>
      </c>
      <c r="P200" s="22">
        <v>4.0999999999999996</v>
      </c>
      <c r="Q200" s="44">
        <v>6120.4</v>
      </c>
      <c r="R200" s="21">
        <v>235.1</v>
      </c>
      <c r="S200" s="21">
        <v>171.1</v>
      </c>
      <c r="T200" s="21">
        <v>307.89999999999998</v>
      </c>
      <c r="U200" s="21">
        <v>3.8</v>
      </c>
      <c r="V200" s="21">
        <v>2.8</v>
      </c>
      <c r="W200" s="22">
        <v>5</v>
      </c>
      <c r="X200" s="44">
        <v>3070.8</v>
      </c>
      <c r="Y200" s="21">
        <v>164.7</v>
      </c>
      <c r="Z200" s="21">
        <v>119.9</v>
      </c>
      <c r="AA200" s="21">
        <v>220.5</v>
      </c>
      <c r="AB200" s="21">
        <v>5.4</v>
      </c>
      <c r="AC200" s="21">
        <v>3.9</v>
      </c>
      <c r="AD200" s="22">
        <v>7.2</v>
      </c>
      <c r="AE200" s="35">
        <v>508.4</v>
      </c>
      <c r="AF200" s="21">
        <v>33.799999999999997</v>
      </c>
      <c r="AG200" s="21">
        <v>24.4</v>
      </c>
      <c r="AH200" s="21">
        <v>44.2</v>
      </c>
      <c r="AI200" s="21">
        <v>6.7</v>
      </c>
      <c r="AJ200" s="21">
        <v>4.8</v>
      </c>
      <c r="AK200" s="22">
        <v>8.6999999999999993</v>
      </c>
    </row>
    <row r="201" spans="1:37">
      <c r="A201" s="6" t="s">
        <v>444</v>
      </c>
      <c r="B201" s="55" t="s">
        <v>445</v>
      </c>
      <c r="C201" s="44">
        <v>4396.8999999999996</v>
      </c>
      <c r="D201" s="21">
        <v>91.4</v>
      </c>
      <c r="E201" s="21">
        <v>58.8</v>
      </c>
      <c r="F201" s="21">
        <v>130</v>
      </c>
      <c r="G201" s="21">
        <v>2.1</v>
      </c>
      <c r="H201" s="21">
        <v>1.3</v>
      </c>
      <c r="I201" s="22">
        <v>3</v>
      </c>
      <c r="J201" s="44">
        <v>5635.6</v>
      </c>
      <c r="K201" s="21">
        <v>177.6</v>
      </c>
      <c r="L201" s="21">
        <v>128.19999999999999</v>
      </c>
      <c r="M201" s="21">
        <v>228.1</v>
      </c>
      <c r="N201" s="21">
        <v>3.2</v>
      </c>
      <c r="O201" s="21">
        <v>2.2999999999999998</v>
      </c>
      <c r="P201" s="22">
        <v>4</v>
      </c>
      <c r="Q201" s="44">
        <v>5971.9</v>
      </c>
      <c r="R201" s="21">
        <v>228.1</v>
      </c>
      <c r="S201" s="21">
        <v>166.3</v>
      </c>
      <c r="T201" s="21">
        <v>294.7</v>
      </c>
      <c r="U201" s="21">
        <v>3.8</v>
      </c>
      <c r="V201" s="21">
        <v>2.8</v>
      </c>
      <c r="W201" s="22">
        <v>4.9000000000000004</v>
      </c>
      <c r="X201" s="44">
        <v>11857.2</v>
      </c>
      <c r="Y201" s="21">
        <v>631.9</v>
      </c>
      <c r="Z201" s="21">
        <v>469.3</v>
      </c>
      <c r="AA201" s="21">
        <v>832.1</v>
      </c>
      <c r="AB201" s="21">
        <v>5.3</v>
      </c>
      <c r="AC201" s="21">
        <v>4</v>
      </c>
      <c r="AD201" s="22">
        <v>7</v>
      </c>
      <c r="AE201" s="35">
        <v>6039.4</v>
      </c>
      <c r="AF201" s="21">
        <v>399.2</v>
      </c>
      <c r="AG201" s="21">
        <v>293.89999999999998</v>
      </c>
      <c r="AH201" s="21">
        <v>517.70000000000005</v>
      </c>
      <c r="AI201" s="21">
        <v>6.6</v>
      </c>
      <c r="AJ201" s="21">
        <v>4.9000000000000004</v>
      </c>
      <c r="AK201" s="22">
        <v>8.6</v>
      </c>
    </row>
    <row r="202" spans="1:37">
      <c r="A202" s="6" t="s">
        <v>296</v>
      </c>
      <c r="B202" s="55" t="s">
        <v>297</v>
      </c>
      <c r="C202" s="44">
        <v>5379.1</v>
      </c>
      <c r="D202" s="21">
        <v>127.3</v>
      </c>
      <c r="E202" s="21">
        <v>82.2</v>
      </c>
      <c r="F202" s="21">
        <v>180.1</v>
      </c>
      <c r="G202" s="21">
        <v>2.4</v>
      </c>
      <c r="H202" s="21">
        <v>1.5</v>
      </c>
      <c r="I202" s="22">
        <v>3.3</v>
      </c>
      <c r="J202" s="44">
        <v>15907.9</v>
      </c>
      <c r="K202" s="21">
        <v>569.70000000000005</v>
      </c>
      <c r="L202" s="21">
        <v>416.6</v>
      </c>
      <c r="M202" s="21">
        <v>733.2</v>
      </c>
      <c r="N202" s="21">
        <v>3.6</v>
      </c>
      <c r="O202" s="21">
        <v>2.6</v>
      </c>
      <c r="P202" s="22">
        <v>4.5999999999999996</v>
      </c>
      <c r="Q202" s="44">
        <v>19227.400000000001</v>
      </c>
      <c r="R202" s="21">
        <v>833.4</v>
      </c>
      <c r="S202" s="21">
        <v>603.79999999999995</v>
      </c>
      <c r="T202" s="21">
        <v>1085.8</v>
      </c>
      <c r="U202" s="21">
        <v>4.3</v>
      </c>
      <c r="V202" s="21">
        <v>3.1</v>
      </c>
      <c r="W202" s="22">
        <v>5.6</v>
      </c>
      <c r="X202" s="44">
        <v>11795.5</v>
      </c>
      <c r="Y202" s="21">
        <v>711.1</v>
      </c>
      <c r="Z202" s="21">
        <v>530.20000000000005</v>
      </c>
      <c r="AA202" s="21">
        <v>924.7</v>
      </c>
      <c r="AB202" s="21">
        <v>6</v>
      </c>
      <c r="AC202" s="21">
        <v>4.5</v>
      </c>
      <c r="AD202" s="22">
        <v>7.8</v>
      </c>
      <c r="AE202" s="35">
        <v>4671.1000000000004</v>
      </c>
      <c r="AF202" s="21">
        <v>348.5</v>
      </c>
      <c r="AG202" s="21">
        <v>258.60000000000002</v>
      </c>
      <c r="AH202" s="21">
        <v>448.2</v>
      </c>
      <c r="AI202" s="21">
        <v>7.5</v>
      </c>
      <c r="AJ202" s="21">
        <v>5.5</v>
      </c>
      <c r="AK202" s="22">
        <v>9.6</v>
      </c>
    </row>
    <row r="203" spans="1:37">
      <c r="A203" s="6" t="s">
        <v>310</v>
      </c>
      <c r="B203" s="55" t="s">
        <v>311</v>
      </c>
      <c r="C203" s="44">
        <v>8684.6</v>
      </c>
      <c r="D203" s="21">
        <v>200.7</v>
      </c>
      <c r="E203" s="21">
        <v>128.4</v>
      </c>
      <c r="F203" s="21">
        <v>288.5</v>
      </c>
      <c r="G203" s="21">
        <v>2.2999999999999998</v>
      </c>
      <c r="H203" s="21">
        <v>1.5</v>
      </c>
      <c r="I203" s="22">
        <v>3.3</v>
      </c>
      <c r="J203" s="44">
        <v>26770</v>
      </c>
      <c r="K203" s="21">
        <v>936.2</v>
      </c>
      <c r="L203" s="21">
        <v>674.9</v>
      </c>
      <c r="M203" s="21">
        <v>1208.0999999999999</v>
      </c>
      <c r="N203" s="21">
        <v>3.5</v>
      </c>
      <c r="O203" s="21">
        <v>2.5</v>
      </c>
      <c r="P203" s="22">
        <v>4.5</v>
      </c>
      <c r="Q203" s="44">
        <v>22166.5</v>
      </c>
      <c r="R203" s="21">
        <v>938.6</v>
      </c>
      <c r="S203" s="21">
        <v>680.6</v>
      </c>
      <c r="T203" s="21">
        <v>1214.9000000000001</v>
      </c>
      <c r="U203" s="21">
        <v>4.2</v>
      </c>
      <c r="V203" s="21">
        <v>3.1</v>
      </c>
      <c r="W203" s="22">
        <v>5.5</v>
      </c>
      <c r="X203" s="44">
        <v>27576.9</v>
      </c>
      <c r="Y203" s="21">
        <v>1625.5</v>
      </c>
      <c r="Z203" s="21">
        <v>1207.4000000000001</v>
      </c>
      <c r="AA203" s="21">
        <v>2112.6999999999998</v>
      </c>
      <c r="AB203" s="21">
        <v>5.9</v>
      </c>
      <c r="AC203" s="21">
        <v>4.4000000000000004</v>
      </c>
      <c r="AD203" s="22">
        <v>7.7</v>
      </c>
      <c r="AE203" s="35">
        <v>39111</v>
      </c>
      <c r="AF203" s="21">
        <v>2854</v>
      </c>
      <c r="AG203" s="21">
        <v>2127.4</v>
      </c>
      <c r="AH203" s="21">
        <v>3662.3</v>
      </c>
      <c r="AI203" s="21">
        <v>7.3</v>
      </c>
      <c r="AJ203" s="21">
        <v>5.4</v>
      </c>
      <c r="AK203" s="22">
        <v>9.4</v>
      </c>
    </row>
    <row r="204" spans="1:37">
      <c r="A204" s="6" t="s">
        <v>710</v>
      </c>
      <c r="B204" s="55" t="s">
        <v>711</v>
      </c>
      <c r="C204" s="44">
        <v>19185.8</v>
      </c>
      <c r="D204" s="21">
        <v>381.3</v>
      </c>
      <c r="E204" s="21">
        <v>242.3</v>
      </c>
      <c r="F204" s="21">
        <v>542.29999999999995</v>
      </c>
      <c r="G204" s="21">
        <v>2</v>
      </c>
      <c r="H204" s="21">
        <v>1.3</v>
      </c>
      <c r="I204" s="22">
        <v>2.8</v>
      </c>
      <c r="J204" s="44">
        <v>12078</v>
      </c>
      <c r="K204" s="21">
        <v>364.2</v>
      </c>
      <c r="L204" s="21">
        <v>261.8</v>
      </c>
      <c r="M204" s="21">
        <v>470</v>
      </c>
      <c r="N204" s="21">
        <v>3</v>
      </c>
      <c r="O204" s="21">
        <v>2.2000000000000002</v>
      </c>
      <c r="P204" s="22">
        <v>3.9</v>
      </c>
      <c r="Q204" s="44">
        <v>13033.1</v>
      </c>
      <c r="R204" s="21">
        <v>476.3</v>
      </c>
      <c r="S204" s="21">
        <v>347.8</v>
      </c>
      <c r="T204" s="21">
        <v>622.1</v>
      </c>
      <c r="U204" s="21">
        <v>3.7</v>
      </c>
      <c r="V204" s="21">
        <v>2.7</v>
      </c>
      <c r="W204" s="22">
        <v>4.8</v>
      </c>
      <c r="X204" s="44">
        <v>6909.8</v>
      </c>
      <c r="Y204" s="21">
        <v>352.8</v>
      </c>
      <c r="Z204" s="21">
        <v>259.2</v>
      </c>
      <c r="AA204" s="21">
        <v>470.3</v>
      </c>
      <c r="AB204" s="21">
        <v>5.0999999999999996</v>
      </c>
      <c r="AC204" s="21">
        <v>3.8</v>
      </c>
      <c r="AD204" s="22">
        <v>6.8</v>
      </c>
      <c r="AE204" s="35">
        <v>1441.4</v>
      </c>
      <c r="AF204" s="21">
        <v>91.4</v>
      </c>
      <c r="AG204" s="21">
        <v>66.599999999999994</v>
      </c>
      <c r="AH204" s="21">
        <v>118.9</v>
      </c>
      <c r="AI204" s="21">
        <v>6.3</v>
      </c>
      <c r="AJ204" s="21">
        <v>4.5999999999999996</v>
      </c>
      <c r="AK204" s="22">
        <v>8.3000000000000007</v>
      </c>
    </row>
    <row r="205" spans="1:37">
      <c r="A205" s="6" t="s">
        <v>792</v>
      </c>
      <c r="B205" s="55" t="s">
        <v>793</v>
      </c>
      <c r="C205" s="44">
        <v>13263.1</v>
      </c>
      <c r="D205" s="21">
        <v>255.1</v>
      </c>
      <c r="E205" s="21">
        <v>161.6</v>
      </c>
      <c r="F205" s="21">
        <v>364.4</v>
      </c>
      <c r="G205" s="21">
        <v>1.9</v>
      </c>
      <c r="H205" s="21">
        <v>1.2</v>
      </c>
      <c r="I205" s="22">
        <v>2.7</v>
      </c>
      <c r="J205" s="44">
        <v>13252.9</v>
      </c>
      <c r="K205" s="21">
        <v>386.9</v>
      </c>
      <c r="L205" s="21">
        <v>277.8</v>
      </c>
      <c r="M205" s="21">
        <v>500.8</v>
      </c>
      <c r="N205" s="21">
        <v>2.9</v>
      </c>
      <c r="O205" s="21">
        <v>2.1</v>
      </c>
      <c r="P205" s="22">
        <v>3.8</v>
      </c>
      <c r="Q205" s="44">
        <v>8880.7999999999993</v>
      </c>
      <c r="R205" s="21">
        <v>314.2</v>
      </c>
      <c r="S205" s="21">
        <v>229.4</v>
      </c>
      <c r="T205" s="21">
        <v>411.9</v>
      </c>
      <c r="U205" s="21">
        <v>3.5</v>
      </c>
      <c r="V205" s="21">
        <v>2.6</v>
      </c>
      <c r="W205" s="22">
        <v>4.5999999999999996</v>
      </c>
      <c r="X205" s="44">
        <v>3281.1</v>
      </c>
      <c r="Y205" s="21">
        <v>162.19999999999999</v>
      </c>
      <c r="Z205" s="21">
        <v>119.1</v>
      </c>
      <c r="AA205" s="21">
        <v>217</v>
      </c>
      <c r="AB205" s="21">
        <v>4.9000000000000004</v>
      </c>
      <c r="AC205" s="21">
        <v>3.6</v>
      </c>
      <c r="AD205" s="22">
        <v>6.6</v>
      </c>
      <c r="AE205" s="35">
        <v>0</v>
      </c>
      <c r="AF205" s="21" t="s">
        <v>874</v>
      </c>
      <c r="AG205" s="21" t="s">
        <v>874</v>
      </c>
      <c r="AH205" s="21" t="s">
        <v>874</v>
      </c>
      <c r="AI205" s="21" t="s">
        <v>874</v>
      </c>
      <c r="AJ205" s="21" t="s">
        <v>874</v>
      </c>
      <c r="AK205" s="22" t="s">
        <v>874</v>
      </c>
    </row>
    <row r="206" spans="1:37">
      <c r="A206" s="6" t="s">
        <v>794</v>
      </c>
      <c r="B206" s="55" t="s">
        <v>795</v>
      </c>
      <c r="C206" s="44">
        <v>43349.5</v>
      </c>
      <c r="D206" s="21">
        <v>831.1</v>
      </c>
      <c r="E206" s="21">
        <v>536.70000000000005</v>
      </c>
      <c r="F206" s="21">
        <v>1173.9000000000001</v>
      </c>
      <c r="G206" s="21">
        <v>1.9</v>
      </c>
      <c r="H206" s="21">
        <v>1.2</v>
      </c>
      <c r="I206" s="22">
        <v>2.7</v>
      </c>
      <c r="J206" s="44">
        <v>14101.5</v>
      </c>
      <c r="K206" s="21">
        <v>410.1</v>
      </c>
      <c r="L206" s="21">
        <v>294.39999999999998</v>
      </c>
      <c r="M206" s="21">
        <v>532.1</v>
      </c>
      <c r="N206" s="21">
        <v>2.9</v>
      </c>
      <c r="O206" s="21">
        <v>2.1</v>
      </c>
      <c r="P206" s="22">
        <v>3.8</v>
      </c>
      <c r="Q206" s="44">
        <v>3009.9</v>
      </c>
      <c r="R206" s="21">
        <v>106.1</v>
      </c>
      <c r="S206" s="21">
        <v>76.8</v>
      </c>
      <c r="T206" s="21">
        <v>138.9</v>
      </c>
      <c r="U206" s="21">
        <v>3.5</v>
      </c>
      <c r="V206" s="21">
        <v>2.6</v>
      </c>
      <c r="W206" s="22">
        <v>4.5999999999999996</v>
      </c>
      <c r="X206" s="44">
        <v>1070.2</v>
      </c>
      <c r="Y206" s="21">
        <v>52.6</v>
      </c>
      <c r="Z206" s="21">
        <v>38.9</v>
      </c>
      <c r="AA206" s="21">
        <v>69.900000000000006</v>
      </c>
      <c r="AB206" s="21">
        <v>4.9000000000000004</v>
      </c>
      <c r="AC206" s="21">
        <v>3.6</v>
      </c>
      <c r="AD206" s="22">
        <v>6.5</v>
      </c>
      <c r="AE206" s="35">
        <v>0</v>
      </c>
      <c r="AF206" s="21" t="s">
        <v>874</v>
      </c>
      <c r="AG206" s="21" t="s">
        <v>874</v>
      </c>
      <c r="AH206" s="21" t="s">
        <v>874</v>
      </c>
      <c r="AI206" s="21" t="s">
        <v>874</v>
      </c>
      <c r="AJ206" s="21" t="s">
        <v>874</v>
      </c>
      <c r="AK206" s="22" t="s">
        <v>874</v>
      </c>
    </row>
    <row r="207" spans="1:37">
      <c r="A207" s="6" t="s">
        <v>666</v>
      </c>
      <c r="B207" s="55" t="s">
        <v>667</v>
      </c>
      <c r="C207" s="44">
        <v>13676.2</v>
      </c>
      <c r="D207" s="21">
        <v>267.3</v>
      </c>
      <c r="E207" s="21">
        <v>170.3</v>
      </c>
      <c r="F207" s="21">
        <v>380.9</v>
      </c>
      <c r="G207" s="21">
        <v>2</v>
      </c>
      <c r="H207" s="21">
        <v>1.2</v>
      </c>
      <c r="I207" s="22">
        <v>2.8</v>
      </c>
      <c r="J207" s="44">
        <v>10042.4</v>
      </c>
      <c r="K207" s="21">
        <v>297.7</v>
      </c>
      <c r="L207" s="21">
        <v>215.6</v>
      </c>
      <c r="M207" s="21">
        <v>380.1</v>
      </c>
      <c r="N207" s="21">
        <v>3</v>
      </c>
      <c r="O207" s="21">
        <v>2.1</v>
      </c>
      <c r="P207" s="22">
        <v>3.8</v>
      </c>
      <c r="Q207" s="44">
        <v>8143.2</v>
      </c>
      <c r="R207" s="21">
        <v>292.8</v>
      </c>
      <c r="S207" s="21">
        <v>211.6</v>
      </c>
      <c r="T207" s="21">
        <v>378.8</v>
      </c>
      <c r="U207" s="21">
        <v>3.6</v>
      </c>
      <c r="V207" s="21">
        <v>2.6</v>
      </c>
      <c r="W207" s="22">
        <v>4.7</v>
      </c>
      <c r="X207" s="44">
        <v>8372.4</v>
      </c>
      <c r="Y207" s="21">
        <v>420.8</v>
      </c>
      <c r="Z207" s="21">
        <v>309.89999999999998</v>
      </c>
      <c r="AA207" s="21">
        <v>558.79999999999995</v>
      </c>
      <c r="AB207" s="21">
        <v>5</v>
      </c>
      <c r="AC207" s="21">
        <v>3.7</v>
      </c>
      <c r="AD207" s="22">
        <v>6.7</v>
      </c>
      <c r="AE207" s="35">
        <v>1478.8</v>
      </c>
      <c r="AF207" s="21">
        <v>92.3</v>
      </c>
      <c r="AG207" s="21">
        <v>66.8</v>
      </c>
      <c r="AH207" s="21">
        <v>121.2</v>
      </c>
      <c r="AI207" s="21">
        <v>6.2</v>
      </c>
      <c r="AJ207" s="21">
        <v>4.5</v>
      </c>
      <c r="AK207" s="22">
        <v>8.1999999999999993</v>
      </c>
    </row>
    <row r="208" spans="1:37">
      <c r="A208" s="6" t="s">
        <v>668</v>
      </c>
      <c r="B208" s="55" t="s">
        <v>669</v>
      </c>
      <c r="C208" s="44">
        <v>11627</v>
      </c>
      <c r="D208" s="21">
        <v>237.4</v>
      </c>
      <c r="E208" s="21">
        <v>152.6</v>
      </c>
      <c r="F208" s="21">
        <v>334.9</v>
      </c>
      <c r="G208" s="21">
        <v>2</v>
      </c>
      <c r="H208" s="21">
        <v>1.3</v>
      </c>
      <c r="I208" s="22">
        <v>2.9</v>
      </c>
      <c r="J208" s="44">
        <v>7344.7</v>
      </c>
      <c r="K208" s="21">
        <v>227.5</v>
      </c>
      <c r="L208" s="21">
        <v>163.9</v>
      </c>
      <c r="M208" s="21">
        <v>294.10000000000002</v>
      </c>
      <c r="N208" s="21">
        <v>3.1</v>
      </c>
      <c r="O208" s="21">
        <v>2.2000000000000002</v>
      </c>
      <c r="P208" s="22">
        <v>4</v>
      </c>
      <c r="Q208" s="44">
        <v>3023.3</v>
      </c>
      <c r="R208" s="21">
        <v>113.5</v>
      </c>
      <c r="S208" s="21">
        <v>82.4</v>
      </c>
      <c r="T208" s="21">
        <v>148.4</v>
      </c>
      <c r="U208" s="21">
        <v>3.8</v>
      </c>
      <c r="V208" s="21">
        <v>2.7</v>
      </c>
      <c r="W208" s="22">
        <v>4.9000000000000004</v>
      </c>
      <c r="X208" s="44">
        <v>0</v>
      </c>
      <c r="Y208" s="21" t="s">
        <v>874</v>
      </c>
      <c r="Z208" s="21" t="s">
        <v>874</v>
      </c>
      <c r="AA208" s="21" t="s">
        <v>874</v>
      </c>
      <c r="AB208" s="21" t="s">
        <v>874</v>
      </c>
      <c r="AC208" s="21" t="s">
        <v>874</v>
      </c>
      <c r="AD208" s="22" t="s">
        <v>874</v>
      </c>
      <c r="AE208" s="35">
        <v>0</v>
      </c>
      <c r="AF208" s="21" t="s">
        <v>874</v>
      </c>
      <c r="AG208" s="21" t="s">
        <v>874</v>
      </c>
      <c r="AH208" s="21" t="s">
        <v>874</v>
      </c>
      <c r="AI208" s="21" t="s">
        <v>874</v>
      </c>
      <c r="AJ208" s="21" t="s">
        <v>874</v>
      </c>
      <c r="AK208" s="22" t="s">
        <v>874</v>
      </c>
    </row>
    <row r="209" spans="1:37">
      <c r="A209" s="6" t="s">
        <v>446</v>
      </c>
      <c r="B209" s="55" t="s">
        <v>447</v>
      </c>
      <c r="C209" s="44">
        <v>8314.9</v>
      </c>
      <c r="D209" s="21">
        <v>168.7</v>
      </c>
      <c r="E209" s="21">
        <v>107.9</v>
      </c>
      <c r="F209" s="21">
        <v>241.4</v>
      </c>
      <c r="G209" s="21">
        <v>2</v>
      </c>
      <c r="H209" s="21">
        <v>1.3</v>
      </c>
      <c r="I209" s="22">
        <v>2.9</v>
      </c>
      <c r="J209" s="44">
        <v>8612.4</v>
      </c>
      <c r="K209" s="21">
        <v>264.89999999999998</v>
      </c>
      <c r="L209" s="21">
        <v>189.9</v>
      </c>
      <c r="M209" s="21">
        <v>343.7</v>
      </c>
      <c r="N209" s="21">
        <v>3.1</v>
      </c>
      <c r="O209" s="21">
        <v>2.2000000000000002</v>
      </c>
      <c r="P209" s="22">
        <v>4</v>
      </c>
      <c r="Q209" s="44">
        <v>14531.3</v>
      </c>
      <c r="R209" s="21">
        <v>541.4</v>
      </c>
      <c r="S209" s="21">
        <v>393.7</v>
      </c>
      <c r="T209" s="21">
        <v>702.3</v>
      </c>
      <c r="U209" s="21">
        <v>3.7</v>
      </c>
      <c r="V209" s="21">
        <v>2.7</v>
      </c>
      <c r="W209" s="22">
        <v>4.8</v>
      </c>
      <c r="X209" s="44">
        <v>20372.099999999999</v>
      </c>
      <c r="Y209" s="21">
        <v>1059.3</v>
      </c>
      <c r="Z209" s="21">
        <v>782.3</v>
      </c>
      <c r="AA209" s="21">
        <v>1397.2</v>
      </c>
      <c r="AB209" s="21">
        <v>5.2</v>
      </c>
      <c r="AC209" s="21">
        <v>3.8</v>
      </c>
      <c r="AD209" s="22">
        <v>6.9</v>
      </c>
      <c r="AE209" s="35">
        <v>42880.3</v>
      </c>
      <c r="AF209" s="21">
        <v>2765.5</v>
      </c>
      <c r="AG209" s="21">
        <v>2039.9</v>
      </c>
      <c r="AH209" s="21">
        <v>3572.6</v>
      </c>
      <c r="AI209" s="21">
        <v>6.4</v>
      </c>
      <c r="AJ209" s="21">
        <v>4.8</v>
      </c>
      <c r="AK209" s="22">
        <v>8.3000000000000007</v>
      </c>
    </row>
    <row r="210" spans="1:37">
      <c r="A210" s="6" t="s">
        <v>314</v>
      </c>
      <c r="B210" s="55" t="s">
        <v>315</v>
      </c>
      <c r="C210" s="44">
        <v>0</v>
      </c>
      <c r="D210" s="21" t="s">
        <v>874</v>
      </c>
      <c r="E210" s="21" t="s">
        <v>874</v>
      </c>
      <c r="F210" s="21" t="s">
        <v>874</v>
      </c>
      <c r="G210" s="21" t="s">
        <v>874</v>
      </c>
      <c r="H210" s="21" t="s">
        <v>874</v>
      </c>
      <c r="I210" s="22" t="s">
        <v>874</v>
      </c>
      <c r="J210" s="44">
        <v>4127.7</v>
      </c>
      <c r="K210" s="21">
        <v>136.9</v>
      </c>
      <c r="L210" s="21">
        <v>97.8</v>
      </c>
      <c r="M210" s="21">
        <v>178.2</v>
      </c>
      <c r="N210" s="21">
        <v>3.3</v>
      </c>
      <c r="O210" s="21">
        <v>2.4</v>
      </c>
      <c r="P210" s="22">
        <v>4.3</v>
      </c>
      <c r="Q210" s="44">
        <v>24134.1</v>
      </c>
      <c r="R210" s="21">
        <v>969</v>
      </c>
      <c r="S210" s="21">
        <v>699.4</v>
      </c>
      <c r="T210" s="21">
        <v>1258.7</v>
      </c>
      <c r="U210" s="21">
        <v>4</v>
      </c>
      <c r="V210" s="21">
        <v>2.9</v>
      </c>
      <c r="W210" s="22">
        <v>5.2</v>
      </c>
      <c r="X210" s="44">
        <v>28258.799999999999</v>
      </c>
      <c r="Y210" s="21">
        <v>1581.3</v>
      </c>
      <c r="Z210" s="21">
        <v>1164.3</v>
      </c>
      <c r="AA210" s="21">
        <v>2071.3000000000002</v>
      </c>
      <c r="AB210" s="21">
        <v>5.6</v>
      </c>
      <c r="AC210" s="21">
        <v>4.0999999999999996</v>
      </c>
      <c r="AD210" s="22">
        <v>7.3</v>
      </c>
      <c r="AE210" s="35">
        <v>78266.399999999994</v>
      </c>
      <c r="AF210" s="21">
        <v>5425.9</v>
      </c>
      <c r="AG210" s="21">
        <v>4026.4</v>
      </c>
      <c r="AH210" s="21">
        <v>6950.9</v>
      </c>
      <c r="AI210" s="21">
        <v>6.9</v>
      </c>
      <c r="AJ210" s="21">
        <v>5.0999999999999996</v>
      </c>
      <c r="AK210" s="22">
        <v>8.9</v>
      </c>
    </row>
    <row r="211" spans="1:37">
      <c r="A211" s="6" t="s">
        <v>448</v>
      </c>
      <c r="B211" s="55" t="s">
        <v>449</v>
      </c>
      <c r="C211" s="44">
        <v>19655.2</v>
      </c>
      <c r="D211" s="21">
        <v>412</v>
      </c>
      <c r="E211" s="21">
        <v>262.7</v>
      </c>
      <c r="F211" s="21">
        <v>586.9</v>
      </c>
      <c r="G211" s="21">
        <v>2.1</v>
      </c>
      <c r="H211" s="21">
        <v>1.3</v>
      </c>
      <c r="I211" s="22">
        <v>3</v>
      </c>
      <c r="J211" s="44">
        <v>31733.200000000001</v>
      </c>
      <c r="K211" s="21">
        <v>1008</v>
      </c>
      <c r="L211" s="21">
        <v>728.5</v>
      </c>
      <c r="M211" s="21">
        <v>1308.0999999999999</v>
      </c>
      <c r="N211" s="21">
        <v>3.2</v>
      </c>
      <c r="O211" s="21">
        <v>2.2999999999999998</v>
      </c>
      <c r="P211" s="22">
        <v>4.0999999999999996</v>
      </c>
      <c r="Q211" s="44">
        <v>32783.199999999997</v>
      </c>
      <c r="R211" s="21">
        <v>1261.4000000000001</v>
      </c>
      <c r="S211" s="21">
        <v>917.7</v>
      </c>
      <c r="T211" s="21">
        <v>1643.6</v>
      </c>
      <c r="U211" s="21">
        <v>3.8</v>
      </c>
      <c r="V211" s="21">
        <v>2.8</v>
      </c>
      <c r="W211" s="22">
        <v>5</v>
      </c>
      <c r="X211" s="44">
        <v>20099.400000000001</v>
      </c>
      <c r="Y211" s="21">
        <v>1078.8</v>
      </c>
      <c r="Z211" s="21">
        <v>798.4</v>
      </c>
      <c r="AA211" s="21">
        <v>1425</v>
      </c>
      <c r="AB211" s="21">
        <v>5.4</v>
      </c>
      <c r="AC211" s="21">
        <v>4</v>
      </c>
      <c r="AD211" s="22">
        <v>7.1</v>
      </c>
      <c r="AE211" s="35">
        <v>39496.1</v>
      </c>
      <c r="AF211" s="21">
        <v>2628.5</v>
      </c>
      <c r="AG211" s="21">
        <v>1930.9</v>
      </c>
      <c r="AH211" s="21">
        <v>3403.6</v>
      </c>
      <c r="AI211" s="21">
        <v>6.7</v>
      </c>
      <c r="AJ211" s="21">
        <v>4.9000000000000004</v>
      </c>
      <c r="AK211" s="22">
        <v>8.6</v>
      </c>
    </row>
    <row r="212" spans="1:37">
      <c r="A212" s="6" t="s">
        <v>684</v>
      </c>
      <c r="B212" s="55" t="s">
        <v>685</v>
      </c>
      <c r="C212" s="44">
        <v>20648.2</v>
      </c>
      <c r="D212" s="21">
        <v>399.7</v>
      </c>
      <c r="E212" s="21">
        <v>255.8</v>
      </c>
      <c r="F212" s="21">
        <v>566.79999999999995</v>
      </c>
      <c r="G212" s="21">
        <v>1.9</v>
      </c>
      <c r="H212" s="21">
        <v>1.2</v>
      </c>
      <c r="I212" s="22">
        <v>2.7</v>
      </c>
      <c r="J212" s="44">
        <v>19700.900000000001</v>
      </c>
      <c r="K212" s="21">
        <v>578.29999999999995</v>
      </c>
      <c r="L212" s="21">
        <v>416.6</v>
      </c>
      <c r="M212" s="21">
        <v>747.2</v>
      </c>
      <c r="N212" s="21">
        <v>2.9</v>
      </c>
      <c r="O212" s="21">
        <v>2.1</v>
      </c>
      <c r="P212" s="22">
        <v>3.8</v>
      </c>
      <c r="Q212" s="44">
        <v>15182.6</v>
      </c>
      <c r="R212" s="21">
        <v>540.20000000000005</v>
      </c>
      <c r="S212" s="21">
        <v>390.7</v>
      </c>
      <c r="T212" s="21">
        <v>704.3</v>
      </c>
      <c r="U212" s="21">
        <v>3.6</v>
      </c>
      <c r="V212" s="21">
        <v>2.6</v>
      </c>
      <c r="W212" s="22">
        <v>4.5999999999999996</v>
      </c>
      <c r="X212" s="44">
        <v>3518.2</v>
      </c>
      <c r="Y212" s="21">
        <v>174.8</v>
      </c>
      <c r="Z212" s="21">
        <v>129.4</v>
      </c>
      <c r="AA212" s="21">
        <v>231.3</v>
      </c>
      <c r="AB212" s="21">
        <v>5</v>
      </c>
      <c r="AC212" s="21">
        <v>3.7</v>
      </c>
      <c r="AD212" s="22">
        <v>6.6</v>
      </c>
      <c r="AE212" s="35">
        <v>1267.2</v>
      </c>
      <c r="AF212" s="21">
        <v>78.2</v>
      </c>
      <c r="AG212" s="21">
        <v>57.1</v>
      </c>
      <c r="AH212" s="21">
        <v>102.3</v>
      </c>
      <c r="AI212" s="21">
        <v>6.2</v>
      </c>
      <c r="AJ212" s="21">
        <v>4.5</v>
      </c>
      <c r="AK212" s="22">
        <v>8.1</v>
      </c>
    </row>
    <row r="213" spans="1:37">
      <c r="A213" s="6" t="s">
        <v>562</v>
      </c>
      <c r="B213" s="55" t="s">
        <v>563</v>
      </c>
      <c r="C213" s="44">
        <v>46373.2</v>
      </c>
      <c r="D213" s="21">
        <v>915.3</v>
      </c>
      <c r="E213" s="21">
        <v>583.29999999999995</v>
      </c>
      <c r="F213" s="21">
        <v>1305</v>
      </c>
      <c r="G213" s="21">
        <v>2</v>
      </c>
      <c r="H213" s="21">
        <v>1.3</v>
      </c>
      <c r="I213" s="22">
        <v>2.8</v>
      </c>
      <c r="J213" s="44">
        <v>41115.699999999997</v>
      </c>
      <c r="K213" s="21">
        <v>1230.2</v>
      </c>
      <c r="L213" s="21">
        <v>885.3</v>
      </c>
      <c r="M213" s="21">
        <v>1597.8</v>
      </c>
      <c r="N213" s="21">
        <v>3</v>
      </c>
      <c r="O213" s="21">
        <v>2.2000000000000002</v>
      </c>
      <c r="P213" s="22">
        <v>3.9</v>
      </c>
      <c r="Q213" s="44">
        <v>40633.599999999999</v>
      </c>
      <c r="R213" s="21">
        <v>1473</v>
      </c>
      <c r="S213" s="21">
        <v>1070.2</v>
      </c>
      <c r="T213" s="21">
        <v>1920.2</v>
      </c>
      <c r="U213" s="21">
        <v>3.6</v>
      </c>
      <c r="V213" s="21">
        <v>2.6</v>
      </c>
      <c r="W213" s="22">
        <v>4.7</v>
      </c>
      <c r="X213" s="44">
        <v>28596.1</v>
      </c>
      <c r="Y213" s="21">
        <v>1447.2</v>
      </c>
      <c r="Z213" s="21">
        <v>1070.2</v>
      </c>
      <c r="AA213" s="21">
        <v>1914.8</v>
      </c>
      <c r="AB213" s="21">
        <v>5.0999999999999996</v>
      </c>
      <c r="AC213" s="21">
        <v>3.7</v>
      </c>
      <c r="AD213" s="22">
        <v>6.7</v>
      </c>
      <c r="AE213" s="35">
        <v>71914.399999999994</v>
      </c>
      <c r="AF213" s="21">
        <v>4516.3</v>
      </c>
      <c r="AG213" s="21">
        <v>3319.3</v>
      </c>
      <c r="AH213" s="21">
        <v>5876.1</v>
      </c>
      <c r="AI213" s="21">
        <v>6.3</v>
      </c>
      <c r="AJ213" s="21">
        <v>4.5999999999999996</v>
      </c>
      <c r="AK213" s="22">
        <v>8.1999999999999993</v>
      </c>
    </row>
    <row r="214" spans="1:37">
      <c r="A214" s="6" t="s">
        <v>624</v>
      </c>
      <c r="B214" s="55" t="s">
        <v>625</v>
      </c>
      <c r="C214" s="44">
        <v>25506.6</v>
      </c>
      <c r="D214" s="21">
        <v>521.29999999999995</v>
      </c>
      <c r="E214" s="21">
        <v>330.4</v>
      </c>
      <c r="F214" s="21">
        <v>741.3</v>
      </c>
      <c r="G214" s="21">
        <v>2</v>
      </c>
      <c r="H214" s="21">
        <v>1.3</v>
      </c>
      <c r="I214" s="22">
        <v>2.9</v>
      </c>
      <c r="J214" s="44">
        <v>45594.8</v>
      </c>
      <c r="K214" s="21">
        <v>1413.3</v>
      </c>
      <c r="L214" s="21">
        <v>1023.7</v>
      </c>
      <c r="M214" s="21">
        <v>1833.7</v>
      </c>
      <c r="N214" s="21">
        <v>3.1</v>
      </c>
      <c r="O214" s="21">
        <v>2.2000000000000002</v>
      </c>
      <c r="P214" s="22">
        <v>4</v>
      </c>
      <c r="Q214" s="44">
        <v>62660.2</v>
      </c>
      <c r="R214" s="21">
        <v>2353.1</v>
      </c>
      <c r="S214" s="21">
        <v>1711.4</v>
      </c>
      <c r="T214" s="21">
        <v>3097</v>
      </c>
      <c r="U214" s="21">
        <v>3.8</v>
      </c>
      <c r="V214" s="21">
        <v>2.7</v>
      </c>
      <c r="W214" s="22">
        <v>4.9000000000000004</v>
      </c>
      <c r="X214" s="44">
        <v>39419.9</v>
      </c>
      <c r="Y214" s="21">
        <v>2066.8000000000002</v>
      </c>
      <c r="Z214" s="21">
        <v>1514.2</v>
      </c>
      <c r="AA214" s="21">
        <v>2754.8</v>
      </c>
      <c r="AB214" s="21">
        <v>5.2</v>
      </c>
      <c r="AC214" s="21">
        <v>3.8</v>
      </c>
      <c r="AD214" s="22">
        <v>7</v>
      </c>
      <c r="AE214" s="35">
        <v>6226.6</v>
      </c>
      <c r="AF214" s="21">
        <v>405.1</v>
      </c>
      <c r="AG214" s="21">
        <v>295.5</v>
      </c>
      <c r="AH214" s="21">
        <v>527.1</v>
      </c>
      <c r="AI214" s="21">
        <v>6.5</v>
      </c>
      <c r="AJ214" s="21">
        <v>4.7</v>
      </c>
      <c r="AK214" s="22">
        <v>8.5</v>
      </c>
    </row>
    <row r="215" spans="1:37">
      <c r="A215" s="6" t="s">
        <v>828</v>
      </c>
      <c r="B215" s="55" t="s">
        <v>829</v>
      </c>
      <c r="C215" s="44">
        <v>0</v>
      </c>
      <c r="D215" s="21" t="s">
        <v>874</v>
      </c>
      <c r="E215" s="21" t="s">
        <v>874</v>
      </c>
      <c r="F215" s="21" t="s">
        <v>874</v>
      </c>
      <c r="G215" s="21" t="s">
        <v>874</v>
      </c>
      <c r="H215" s="21" t="s">
        <v>874</v>
      </c>
      <c r="I215" s="22" t="s">
        <v>874</v>
      </c>
      <c r="J215" s="44">
        <v>8725.7999999999993</v>
      </c>
      <c r="K215" s="21">
        <v>238.9</v>
      </c>
      <c r="L215" s="21">
        <v>169.9</v>
      </c>
      <c r="M215" s="21">
        <v>313.8</v>
      </c>
      <c r="N215" s="21">
        <v>2.7</v>
      </c>
      <c r="O215" s="21">
        <v>1.9</v>
      </c>
      <c r="P215" s="22">
        <v>3.6</v>
      </c>
      <c r="Q215" s="44">
        <v>13943</v>
      </c>
      <c r="R215" s="21">
        <v>462.9</v>
      </c>
      <c r="S215" s="21">
        <v>334.9</v>
      </c>
      <c r="T215" s="21">
        <v>609.70000000000005</v>
      </c>
      <c r="U215" s="21">
        <v>3.3</v>
      </c>
      <c r="V215" s="21">
        <v>2.4</v>
      </c>
      <c r="W215" s="22">
        <v>4.4000000000000004</v>
      </c>
      <c r="X215" s="44">
        <v>26956.3</v>
      </c>
      <c r="Y215" s="21">
        <v>1253.7</v>
      </c>
      <c r="Z215" s="21">
        <v>904.9</v>
      </c>
      <c r="AA215" s="21">
        <v>1702.5</v>
      </c>
      <c r="AB215" s="21">
        <v>4.7</v>
      </c>
      <c r="AC215" s="21">
        <v>3.4</v>
      </c>
      <c r="AD215" s="22">
        <v>6.3</v>
      </c>
      <c r="AE215" s="35">
        <v>4228.8999999999996</v>
      </c>
      <c r="AF215" s="21">
        <v>244.5</v>
      </c>
      <c r="AG215" s="21">
        <v>176.8</v>
      </c>
      <c r="AH215" s="21">
        <v>319.5</v>
      </c>
      <c r="AI215" s="21">
        <v>5.8</v>
      </c>
      <c r="AJ215" s="21">
        <v>4.2</v>
      </c>
      <c r="AK215" s="22">
        <v>7.6</v>
      </c>
    </row>
    <row r="216" spans="1:37">
      <c r="A216" s="6" t="s">
        <v>618</v>
      </c>
      <c r="B216" s="55" t="s">
        <v>619</v>
      </c>
      <c r="C216" s="44">
        <v>45340</v>
      </c>
      <c r="D216" s="21">
        <v>934</v>
      </c>
      <c r="E216" s="21">
        <v>599</v>
      </c>
      <c r="F216" s="21">
        <v>1330.8</v>
      </c>
      <c r="G216" s="21">
        <v>2.1</v>
      </c>
      <c r="H216" s="21">
        <v>1.3</v>
      </c>
      <c r="I216" s="22">
        <v>2.9</v>
      </c>
      <c r="J216" s="44">
        <v>16259.8</v>
      </c>
      <c r="K216" s="21">
        <v>507.6</v>
      </c>
      <c r="L216" s="21">
        <v>367.1</v>
      </c>
      <c r="M216" s="21">
        <v>657.6</v>
      </c>
      <c r="N216" s="21">
        <v>3.1</v>
      </c>
      <c r="O216" s="21">
        <v>2.2999999999999998</v>
      </c>
      <c r="P216" s="22">
        <v>4</v>
      </c>
      <c r="Q216" s="44">
        <v>20764.400000000001</v>
      </c>
      <c r="R216" s="21">
        <v>785.2</v>
      </c>
      <c r="S216" s="21">
        <v>570.4</v>
      </c>
      <c r="T216" s="21">
        <v>1023.5</v>
      </c>
      <c r="U216" s="21">
        <v>3.8</v>
      </c>
      <c r="V216" s="21">
        <v>2.7</v>
      </c>
      <c r="W216" s="22">
        <v>4.9000000000000004</v>
      </c>
      <c r="X216" s="44">
        <v>9106.6</v>
      </c>
      <c r="Y216" s="21">
        <v>480.3</v>
      </c>
      <c r="Z216" s="21">
        <v>356</v>
      </c>
      <c r="AA216" s="21">
        <v>635.29999999999995</v>
      </c>
      <c r="AB216" s="21">
        <v>5.3</v>
      </c>
      <c r="AC216" s="21">
        <v>3.9</v>
      </c>
      <c r="AD216" s="22">
        <v>7</v>
      </c>
      <c r="AE216" s="35">
        <v>12375.2</v>
      </c>
      <c r="AF216" s="21">
        <v>809.4</v>
      </c>
      <c r="AG216" s="21">
        <v>593.70000000000005</v>
      </c>
      <c r="AH216" s="21">
        <v>1051.5</v>
      </c>
      <c r="AI216" s="21">
        <v>6.5</v>
      </c>
      <c r="AJ216" s="21">
        <v>4.8</v>
      </c>
      <c r="AK216" s="22">
        <v>8.5</v>
      </c>
    </row>
    <row r="217" spans="1:37">
      <c r="A217" s="6" t="s">
        <v>450</v>
      </c>
      <c r="B217" s="55" t="s">
        <v>451</v>
      </c>
      <c r="C217" s="44">
        <v>35292.800000000003</v>
      </c>
      <c r="D217" s="21">
        <v>740.5</v>
      </c>
      <c r="E217" s="21">
        <v>479.8</v>
      </c>
      <c r="F217" s="21">
        <v>1043.8</v>
      </c>
      <c r="G217" s="21">
        <v>2.1</v>
      </c>
      <c r="H217" s="21">
        <v>1.4</v>
      </c>
      <c r="I217" s="22">
        <v>3</v>
      </c>
      <c r="J217" s="44">
        <v>78530</v>
      </c>
      <c r="K217" s="21">
        <v>2498</v>
      </c>
      <c r="L217" s="21">
        <v>1806.7</v>
      </c>
      <c r="M217" s="21">
        <v>3223.8</v>
      </c>
      <c r="N217" s="21">
        <v>3.2</v>
      </c>
      <c r="O217" s="21">
        <v>2.2999999999999998</v>
      </c>
      <c r="P217" s="22">
        <v>4.0999999999999996</v>
      </c>
      <c r="Q217" s="44">
        <v>108587.8</v>
      </c>
      <c r="R217" s="21">
        <v>4185.1000000000004</v>
      </c>
      <c r="S217" s="21">
        <v>3039.3</v>
      </c>
      <c r="T217" s="21">
        <v>5455.9</v>
      </c>
      <c r="U217" s="21">
        <v>3.9</v>
      </c>
      <c r="V217" s="21">
        <v>2.8</v>
      </c>
      <c r="W217" s="22">
        <v>5</v>
      </c>
      <c r="X217" s="44">
        <v>63103.8</v>
      </c>
      <c r="Y217" s="21">
        <v>3391.5</v>
      </c>
      <c r="Z217" s="21">
        <v>2519.4</v>
      </c>
      <c r="AA217" s="21">
        <v>4464.8999999999996</v>
      </c>
      <c r="AB217" s="21">
        <v>5.4</v>
      </c>
      <c r="AC217" s="21">
        <v>4</v>
      </c>
      <c r="AD217" s="22">
        <v>7.1</v>
      </c>
      <c r="AE217" s="35">
        <v>20680.7</v>
      </c>
      <c r="AF217" s="21">
        <v>1378.4</v>
      </c>
      <c r="AG217" s="21">
        <v>1017.2</v>
      </c>
      <c r="AH217" s="21">
        <v>1785.8</v>
      </c>
      <c r="AI217" s="21">
        <v>6.7</v>
      </c>
      <c r="AJ217" s="21">
        <v>4.9000000000000004</v>
      </c>
      <c r="AK217" s="22">
        <v>8.6</v>
      </c>
    </row>
    <row r="218" spans="1:37">
      <c r="A218" s="6" t="s">
        <v>812</v>
      </c>
      <c r="B218" s="55" t="s">
        <v>813</v>
      </c>
      <c r="C218" s="44">
        <v>45345.7</v>
      </c>
      <c r="D218" s="21">
        <v>800.9</v>
      </c>
      <c r="E218" s="21">
        <v>512.9</v>
      </c>
      <c r="F218" s="21">
        <v>1132.2</v>
      </c>
      <c r="G218" s="21">
        <v>1.8</v>
      </c>
      <c r="H218" s="21">
        <v>1.1000000000000001</v>
      </c>
      <c r="I218" s="22">
        <v>2.5</v>
      </c>
      <c r="J218" s="44">
        <v>26762.3</v>
      </c>
      <c r="K218" s="21">
        <v>717.9</v>
      </c>
      <c r="L218" s="21">
        <v>513</v>
      </c>
      <c r="M218" s="21">
        <v>926.3</v>
      </c>
      <c r="N218" s="21">
        <v>2.7</v>
      </c>
      <c r="O218" s="21">
        <v>1.9</v>
      </c>
      <c r="P218" s="22">
        <v>3.5</v>
      </c>
      <c r="Q218" s="44">
        <v>7604</v>
      </c>
      <c r="R218" s="21">
        <v>247.4</v>
      </c>
      <c r="S218" s="21">
        <v>179.5</v>
      </c>
      <c r="T218" s="21">
        <v>324.5</v>
      </c>
      <c r="U218" s="21">
        <v>3.3</v>
      </c>
      <c r="V218" s="21">
        <v>2.4</v>
      </c>
      <c r="W218" s="22">
        <v>4.3</v>
      </c>
      <c r="X218" s="44">
        <v>532.1</v>
      </c>
      <c r="Y218" s="21">
        <v>24.2</v>
      </c>
      <c r="Z218" s="21">
        <v>17.899999999999999</v>
      </c>
      <c r="AA218" s="21">
        <v>32.4</v>
      </c>
      <c r="AB218" s="21">
        <v>4.5999999999999996</v>
      </c>
      <c r="AC218" s="21">
        <v>3.4</v>
      </c>
      <c r="AD218" s="22">
        <v>6.1</v>
      </c>
      <c r="AE218" s="35">
        <v>0</v>
      </c>
      <c r="AF218" s="21" t="s">
        <v>874</v>
      </c>
      <c r="AG218" s="21" t="s">
        <v>874</v>
      </c>
      <c r="AH218" s="21" t="s">
        <v>874</v>
      </c>
      <c r="AI218" s="21" t="s">
        <v>874</v>
      </c>
      <c r="AJ218" s="21" t="s">
        <v>874</v>
      </c>
      <c r="AK218" s="22" t="s">
        <v>874</v>
      </c>
    </row>
    <row r="219" spans="1:37">
      <c r="A219" s="6" t="s">
        <v>642</v>
      </c>
      <c r="B219" s="55" t="s">
        <v>643</v>
      </c>
      <c r="C219" s="44">
        <v>15372.8</v>
      </c>
      <c r="D219" s="21">
        <v>307.89999999999998</v>
      </c>
      <c r="E219" s="21">
        <v>197.7</v>
      </c>
      <c r="F219" s="21">
        <v>440.1</v>
      </c>
      <c r="G219" s="21">
        <v>2</v>
      </c>
      <c r="H219" s="21">
        <v>1.3</v>
      </c>
      <c r="I219" s="22">
        <v>2.9</v>
      </c>
      <c r="J219" s="44">
        <v>15998.8</v>
      </c>
      <c r="K219" s="21">
        <v>485.6</v>
      </c>
      <c r="L219" s="21">
        <v>347.5</v>
      </c>
      <c r="M219" s="21">
        <v>628.79999999999995</v>
      </c>
      <c r="N219" s="21">
        <v>3</v>
      </c>
      <c r="O219" s="21">
        <v>2.2000000000000002</v>
      </c>
      <c r="P219" s="22">
        <v>3.9</v>
      </c>
      <c r="Q219" s="44">
        <v>14918.4</v>
      </c>
      <c r="R219" s="21">
        <v>548.6</v>
      </c>
      <c r="S219" s="21">
        <v>398</v>
      </c>
      <c r="T219" s="21">
        <v>714.2</v>
      </c>
      <c r="U219" s="21">
        <v>3.7</v>
      </c>
      <c r="V219" s="21">
        <v>2.7</v>
      </c>
      <c r="W219" s="22">
        <v>4.8</v>
      </c>
      <c r="X219" s="44">
        <v>4638</v>
      </c>
      <c r="Y219" s="21">
        <v>238</v>
      </c>
      <c r="Z219" s="21">
        <v>176.4</v>
      </c>
      <c r="AA219" s="21">
        <v>312.89999999999998</v>
      </c>
      <c r="AB219" s="21">
        <v>5.0999999999999996</v>
      </c>
      <c r="AC219" s="21">
        <v>3.8</v>
      </c>
      <c r="AD219" s="22">
        <v>6.7</v>
      </c>
      <c r="AE219" s="35">
        <v>2535</v>
      </c>
      <c r="AF219" s="21">
        <v>161.30000000000001</v>
      </c>
      <c r="AG219" s="21">
        <v>119.3</v>
      </c>
      <c r="AH219" s="21">
        <v>208.7</v>
      </c>
      <c r="AI219" s="21">
        <v>6.4</v>
      </c>
      <c r="AJ219" s="21">
        <v>4.7</v>
      </c>
      <c r="AK219" s="22">
        <v>8.1999999999999993</v>
      </c>
    </row>
    <row r="220" spans="1:37">
      <c r="A220" s="6" t="s">
        <v>742</v>
      </c>
      <c r="B220" s="55" t="s">
        <v>743</v>
      </c>
      <c r="C220" s="44">
        <v>57701.8</v>
      </c>
      <c r="D220" s="21">
        <v>1145.5</v>
      </c>
      <c r="E220" s="21">
        <v>729.1</v>
      </c>
      <c r="F220" s="21">
        <v>1632.9</v>
      </c>
      <c r="G220" s="21">
        <v>2</v>
      </c>
      <c r="H220" s="21">
        <v>1.3</v>
      </c>
      <c r="I220" s="22">
        <v>2.8</v>
      </c>
      <c r="J220" s="44">
        <v>34084.300000000003</v>
      </c>
      <c r="K220" s="21">
        <v>1025.9000000000001</v>
      </c>
      <c r="L220" s="21">
        <v>738.8</v>
      </c>
      <c r="M220" s="21">
        <v>1327</v>
      </c>
      <c r="N220" s="21">
        <v>3</v>
      </c>
      <c r="O220" s="21">
        <v>2.2000000000000002</v>
      </c>
      <c r="P220" s="22">
        <v>3.9</v>
      </c>
      <c r="Q220" s="44">
        <v>24716.400000000001</v>
      </c>
      <c r="R220" s="21">
        <v>901.4</v>
      </c>
      <c r="S220" s="21">
        <v>656.7</v>
      </c>
      <c r="T220" s="21">
        <v>1172.8</v>
      </c>
      <c r="U220" s="21">
        <v>3.6</v>
      </c>
      <c r="V220" s="21">
        <v>2.7</v>
      </c>
      <c r="W220" s="22">
        <v>4.7</v>
      </c>
      <c r="X220" s="44">
        <v>13744.3</v>
      </c>
      <c r="Y220" s="21">
        <v>699.9</v>
      </c>
      <c r="Z220" s="21">
        <v>515.70000000000005</v>
      </c>
      <c r="AA220" s="21">
        <v>930.2</v>
      </c>
      <c r="AB220" s="21">
        <v>5.0999999999999996</v>
      </c>
      <c r="AC220" s="21">
        <v>3.8</v>
      </c>
      <c r="AD220" s="22">
        <v>6.8</v>
      </c>
      <c r="AE220" s="35">
        <v>1295.0999999999999</v>
      </c>
      <c r="AF220" s="21">
        <v>81.8</v>
      </c>
      <c r="AG220" s="21">
        <v>59.7</v>
      </c>
      <c r="AH220" s="21">
        <v>106.5</v>
      </c>
      <c r="AI220" s="21">
        <v>6.3</v>
      </c>
      <c r="AJ220" s="21">
        <v>4.5999999999999996</v>
      </c>
      <c r="AK220" s="22">
        <v>8.1999999999999993</v>
      </c>
    </row>
    <row r="221" spans="1:37">
      <c r="A221" s="6" t="s">
        <v>516</v>
      </c>
      <c r="B221" s="55" t="s">
        <v>517</v>
      </c>
      <c r="C221" s="44">
        <v>11744.7</v>
      </c>
      <c r="D221" s="21">
        <v>239.3</v>
      </c>
      <c r="E221" s="21">
        <v>154.80000000000001</v>
      </c>
      <c r="F221" s="21">
        <v>336.3</v>
      </c>
      <c r="G221" s="21">
        <v>2</v>
      </c>
      <c r="H221" s="21">
        <v>1.3</v>
      </c>
      <c r="I221" s="22">
        <v>2.9</v>
      </c>
      <c r="J221" s="44">
        <v>11347.1</v>
      </c>
      <c r="K221" s="21">
        <v>350.7</v>
      </c>
      <c r="L221" s="21">
        <v>252.7</v>
      </c>
      <c r="M221" s="21">
        <v>452</v>
      </c>
      <c r="N221" s="21">
        <v>3.1</v>
      </c>
      <c r="O221" s="21">
        <v>2.2000000000000002</v>
      </c>
      <c r="P221" s="22">
        <v>4</v>
      </c>
      <c r="Q221" s="44">
        <v>25564.2</v>
      </c>
      <c r="R221" s="21">
        <v>957.5</v>
      </c>
      <c r="S221" s="21">
        <v>695.9</v>
      </c>
      <c r="T221" s="21">
        <v>1250</v>
      </c>
      <c r="U221" s="21">
        <v>3.7</v>
      </c>
      <c r="V221" s="21">
        <v>2.7</v>
      </c>
      <c r="W221" s="22">
        <v>4.9000000000000004</v>
      </c>
      <c r="X221" s="44">
        <v>3875</v>
      </c>
      <c r="Y221" s="21">
        <v>202.5</v>
      </c>
      <c r="Z221" s="21">
        <v>150.80000000000001</v>
      </c>
      <c r="AA221" s="21">
        <v>267.39999999999998</v>
      </c>
      <c r="AB221" s="21">
        <v>5.2</v>
      </c>
      <c r="AC221" s="21">
        <v>3.9</v>
      </c>
      <c r="AD221" s="22">
        <v>6.9</v>
      </c>
      <c r="AE221" s="35">
        <v>0</v>
      </c>
      <c r="AF221" s="21" t="s">
        <v>874</v>
      </c>
      <c r="AG221" s="21" t="s">
        <v>874</v>
      </c>
      <c r="AH221" s="21" t="s">
        <v>874</v>
      </c>
      <c r="AI221" s="21" t="s">
        <v>874</v>
      </c>
      <c r="AJ221" s="21" t="s">
        <v>874</v>
      </c>
      <c r="AK221" s="22" t="s">
        <v>874</v>
      </c>
    </row>
    <row r="222" spans="1:37">
      <c r="A222" s="6" t="s">
        <v>354</v>
      </c>
      <c r="B222" s="55" t="s">
        <v>355</v>
      </c>
      <c r="C222" s="44">
        <v>4342.3999999999996</v>
      </c>
      <c r="D222" s="21">
        <v>102.5</v>
      </c>
      <c r="E222" s="21">
        <v>65.599999999999994</v>
      </c>
      <c r="F222" s="21">
        <v>147.4</v>
      </c>
      <c r="G222" s="21">
        <v>2.4</v>
      </c>
      <c r="H222" s="21">
        <v>1.5</v>
      </c>
      <c r="I222" s="22">
        <v>3.4</v>
      </c>
      <c r="J222" s="44">
        <v>11056.6</v>
      </c>
      <c r="K222" s="21">
        <v>394.5</v>
      </c>
      <c r="L222" s="21">
        <v>282.60000000000002</v>
      </c>
      <c r="M222" s="21">
        <v>513</v>
      </c>
      <c r="N222" s="21">
        <v>3.6</v>
      </c>
      <c r="O222" s="21">
        <v>2.6</v>
      </c>
      <c r="P222" s="22">
        <v>4.5999999999999996</v>
      </c>
      <c r="Q222" s="44">
        <v>19366.3</v>
      </c>
      <c r="R222" s="21">
        <v>836.3</v>
      </c>
      <c r="S222" s="21">
        <v>602.4</v>
      </c>
      <c r="T222" s="21">
        <v>1087.8</v>
      </c>
      <c r="U222" s="21">
        <v>4.3</v>
      </c>
      <c r="V222" s="21">
        <v>3.1</v>
      </c>
      <c r="W222" s="22">
        <v>5.6</v>
      </c>
      <c r="X222" s="44">
        <v>15490.8</v>
      </c>
      <c r="Y222" s="21">
        <v>930.4</v>
      </c>
      <c r="Z222" s="21">
        <v>690.6</v>
      </c>
      <c r="AA222" s="21">
        <v>1203.5999999999999</v>
      </c>
      <c r="AB222" s="21">
        <v>6</v>
      </c>
      <c r="AC222" s="21">
        <v>4.5</v>
      </c>
      <c r="AD222" s="22">
        <v>7.8</v>
      </c>
      <c r="AE222" s="35">
        <v>701.9</v>
      </c>
      <c r="AF222" s="21">
        <v>52.2</v>
      </c>
      <c r="AG222" s="21">
        <v>38.9</v>
      </c>
      <c r="AH222" s="21">
        <v>66.8</v>
      </c>
      <c r="AI222" s="21">
        <v>7.4</v>
      </c>
      <c r="AJ222" s="21">
        <v>5.5</v>
      </c>
      <c r="AK222" s="22">
        <v>9.5</v>
      </c>
    </row>
    <row r="223" spans="1:37">
      <c r="A223" s="6" t="s">
        <v>644</v>
      </c>
      <c r="B223" s="55" t="s">
        <v>645</v>
      </c>
      <c r="C223" s="44">
        <v>27401</v>
      </c>
      <c r="D223" s="21">
        <v>561.1</v>
      </c>
      <c r="E223" s="21">
        <v>358.3</v>
      </c>
      <c r="F223" s="21">
        <v>797.6</v>
      </c>
      <c r="G223" s="21">
        <v>2</v>
      </c>
      <c r="H223" s="21">
        <v>1.3</v>
      </c>
      <c r="I223" s="22">
        <v>2.9</v>
      </c>
      <c r="J223" s="44">
        <v>22416.2</v>
      </c>
      <c r="K223" s="21">
        <v>695.5</v>
      </c>
      <c r="L223" s="21">
        <v>501.4</v>
      </c>
      <c r="M223" s="21">
        <v>901.3</v>
      </c>
      <c r="N223" s="21">
        <v>3.1</v>
      </c>
      <c r="O223" s="21">
        <v>2.2000000000000002</v>
      </c>
      <c r="P223" s="22">
        <v>4</v>
      </c>
      <c r="Q223" s="44">
        <v>15608.6</v>
      </c>
      <c r="R223" s="21">
        <v>586.6</v>
      </c>
      <c r="S223" s="21">
        <v>426.4</v>
      </c>
      <c r="T223" s="21">
        <v>764.3</v>
      </c>
      <c r="U223" s="21">
        <v>3.8</v>
      </c>
      <c r="V223" s="21">
        <v>2.7</v>
      </c>
      <c r="W223" s="22">
        <v>4.9000000000000004</v>
      </c>
      <c r="X223" s="44">
        <v>8622.2000000000007</v>
      </c>
      <c r="Y223" s="21">
        <v>452</v>
      </c>
      <c r="Z223" s="21">
        <v>335.4</v>
      </c>
      <c r="AA223" s="21">
        <v>594.79999999999995</v>
      </c>
      <c r="AB223" s="21">
        <v>5.2</v>
      </c>
      <c r="AC223" s="21">
        <v>3.9</v>
      </c>
      <c r="AD223" s="22">
        <v>6.9</v>
      </c>
      <c r="AE223" s="35">
        <v>1552.1</v>
      </c>
      <c r="AF223" s="21">
        <v>100.9</v>
      </c>
      <c r="AG223" s="21">
        <v>74.400000000000006</v>
      </c>
      <c r="AH223" s="21">
        <v>130.9</v>
      </c>
      <c r="AI223" s="21">
        <v>6.5</v>
      </c>
      <c r="AJ223" s="21">
        <v>4.8</v>
      </c>
      <c r="AK223" s="22">
        <v>8.4</v>
      </c>
    </row>
    <row r="224" spans="1:37">
      <c r="A224" s="6" t="s">
        <v>574</v>
      </c>
      <c r="B224" s="55" t="s">
        <v>575</v>
      </c>
      <c r="C224" s="44">
        <v>15161.9</v>
      </c>
      <c r="D224" s="21">
        <v>324.2</v>
      </c>
      <c r="E224" s="21">
        <v>207.7</v>
      </c>
      <c r="F224" s="21">
        <v>459.9</v>
      </c>
      <c r="G224" s="21">
        <v>2.1</v>
      </c>
      <c r="H224" s="21">
        <v>1.4</v>
      </c>
      <c r="I224" s="22">
        <v>3</v>
      </c>
      <c r="J224" s="44">
        <v>30026.7</v>
      </c>
      <c r="K224" s="21">
        <v>972.9</v>
      </c>
      <c r="L224" s="21">
        <v>705.4</v>
      </c>
      <c r="M224" s="21">
        <v>1256.3</v>
      </c>
      <c r="N224" s="21">
        <v>3.2</v>
      </c>
      <c r="O224" s="21">
        <v>2.2999999999999998</v>
      </c>
      <c r="P224" s="22">
        <v>4.2</v>
      </c>
      <c r="Q224" s="44">
        <v>22909</v>
      </c>
      <c r="R224" s="21">
        <v>899.1</v>
      </c>
      <c r="S224" s="21">
        <v>653.70000000000005</v>
      </c>
      <c r="T224" s="21">
        <v>1168.9000000000001</v>
      </c>
      <c r="U224" s="21">
        <v>3.9</v>
      </c>
      <c r="V224" s="21">
        <v>2.9</v>
      </c>
      <c r="W224" s="22">
        <v>5.0999999999999996</v>
      </c>
      <c r="X224" s="44">
        <v>8394.4</v>
      </c>
      <c r="Y224" s="21">
        <v>459.3</v>
      </c>
      <c r="Z224" s="21">
        <v>340.8</v>
      </c>
      <c r="AA224" s="21">
        <v>606.4</v>
      </c>
      <c r="AB224" s="21">
        <v>5.5</v>
      </c>
      <c r="AC224" s="21">
        <v>4.0999999999999996</v>
      </c>
      <c r="AD224" s="22">
        <v>7.2</v>
      </c>
      <c r="AE224" s="35">
        <v>0</v>
      </c>
      <c r="AF224" s="21" t="s">
        <v>874</v>
      </c>
      <c r="AG224" s="21" t="s">
        <v>874</v>
      </c>
      <c r="AH224" s="21" t="s">
        <v>874</v>
      </c>
      <c r="AI224" s="21" t="s">
        <v>874</v>
      </c>
      <c r="AJ224" s="21" t="s">
        <v>874</v>
      </c>
      <c r="AK224" s="22" t="s">
        <v>874</v>
      </c>
    </row>
    <row r="225" spans="1:37">
      <c r="A225" s="6" t="s">
        <v>800</v>
      </c>
      <c r="B225" s="55" t="s">
        <v>801</v>
      </c>
      <c r="C225" s="44">
        <v>49756.2</v>
      </c>
      <c r="D225" s="21">
        <v>907.4</v>
      </c>
      <c r="E225" s="21">
        <v>579.79999999999995</v>
      </c>
      <c r="F225" s="21">
        <v>1286.2</v>
      </c>
      <c r="G225" s="21">
        <v>1.8</v>
      </c>
      <c r="H225" s="21">
        <v>1.2</v>
      </c>
      <c r="I225" s="22">
        <v>2.6</v>
      </c>
      <c r="J225" s="44">
        <v>14941.1</v>
      </c>
      <c r="K225" s="21">
        <v>413.8</v>
      </c>
      <c r="L225" s="21">
        <v>295.8</v>
      </c>
      <c r="M225" s="21">
        <v>535.29999999999995</v>
      </c>
      <c r="N225" s="21">
        <v>2.8</v>
      </c>
      <c r="O225" s="21">
        <v>2</v>
      </c>
      <c r="P225" s="22">
        <v>3.6</v>
      </c>
      <c r="Q225" s="44">
        <v>9626.7999999999993</v>
      </c>
      <c r="R225" s="21">
        <v>323.3</v>
      </c>
      <c r="S225" s="21">
        <v>234.7</v>
      </c>
      <c r="T225" s="21">
        <v>424.2</v>
      </c>
      <c r="U225" s="21">
        <v>3.4</v>
      </c>
      <c r="V225" s="21">
        <v>2.4</v>
      </c>
      <c r="W225" s="22">
        <v>4.4000000000000004</v>
      </c>
      <c r="X225" s="44">
        <v>1312.9</v>
      </c>
      <c r="Y225" s="21">
        <v>61.7</v>
      </c>
      <c r="Z225" s="21">
        <v>45.4</v>
      </c>
      <c r="AA225" s="21">
        <v>82.5</v>
      </c>
      <c r="AB225" s="21">
        <v>4.7</v>
      </c>
      <c r="AC225" s="21">
        <v>3.5</v>
      </c>
      <c r="AD225" s="22">
        <v>6.3</v>
      </c>
      <c r="AE225" s="35">
        <v>0</v>
      </c>
      <c r="AF225" s="21" t="s">
        <v>874</v>
      </c>
      <c r="AG225" s="21" t="s">
        <v>874</v>
      </c>
      <c r="AH225" s="21" t="s">
        <v>874</v>
      </c>
      <c r="AI225" s="21" t="s">
        <v>874</v>
      </c>
      <c r="AJ225" s="21" t="s">
        <v>874</v>
      </c>
      <c r="AK225" s="22" t="s">
        <v>874</v>
      </c>
    </row>
    <row r="226" spans="1:37">
      <c r="A226" s="6" t="s">
        <v>694</v>
      </c>
      <c r="B226" s="55" t="s">
        <v>695</v>
      </c>
      <c r="C226" s="44">
        <v>18872.900000000001</v>
      </c>
      <c r="D226" s="21">
        <v>389</v>
      </c>
      <c r="E226" s="21">
        <v>246.7</v>
      </c>
      <c r="F226" s="21">
        <v>553.79999999999995</v>
      </c>
      <c r="G226" s="21">
        <v>2.1</v>
      </c>
      <c r="H226" s="21">
        <v>1.3</v>
      </c>
      <c r="I226" s="22">
        <v>2.9</v>
      </c>
      <c r="J226" s="44">
        <v>14803.6</v>
      </c>
      <c r="K226" s="21">
        <v>462.7</v>
      </c>
      <c r="L226" s="21">
        <v>333.8</v>
      </c>
      <c r="M226" s="21">
        <v>599.20000000000005</v>
      </c>
      <c r="N226" s="21">
        <v>3.1</v>
      </c>
      <c r="O226" s="21">
        <v>2.2999999999999998</v>
      </c>
      <c r="P226" s="22">
        <v>4</v>
      </c>
      <c r="Q226" s="44">
        <v>12749.2</v>
      </c>
      <c r="R226" s="21">
        <v>482.7</v>
      </c>
      <c r="S226" s="21">
        <v>351.8</v>
      </c>
      <c r="T226" s="21">
        <v>631.5</v>
      </c>
      <c r="U226" s="21">
        <v>3.8</v>
      </c>
      <c r="V226" s="21">
        <v>2.8</v>
      </c>
      <c r="W226" s="22">
        <v>5</v>
      </c>
      <c r="X226" s="44">
        <v>8920.4</v>
      </c>
      <c r="Y226" s="21">
        <v>471.4</v>
      </c>
      <c r="Z226" s="21">
        <v>345.9</v>
      </c>
      <c r="AA226" s="21">
        <v>627.29999999999995</v>
      </c>
      <c r="AB226" s="21">
        <v>5.3</v>
      </c>
      <c r="AC226" s="21">
        <v>3.9</v>
      </c>
      <c r="AD226" s="22">
        <v>7</v>
      </c>
      <c r="AE226" s="35">
        <v>1526</v>
      </c>
      <c r="AF226" s="21">
        <v>100</v>
      </c>
      <c r="AG226" s="21">
        <v>73.3</v>
      </c>
      <c r="AH226" s="21">
        <v>129.69999999999999</v>
      </c>
      <c r="AI226" s="21">
        <v>6.6</v>
      </c>
      <c r="AJ226" s="21">
        <v>4.8</v>
      </c>
      <c r="AK226" s="22">
        <v>8.5</v>
      </c>
    </row>
    <row r="227" spans="1:37">
      <c r="A227" s="6" t="s">
        <v>534</v>
      </c>
      <c r="B227" s="55" t="s">
        <v>535</v>
      </c>
      <c r="C227" s="44">
        <v>16314.1</v>
      </c>
      <c r="D227" s="21">
        <v>354.8</v>
      </c>
      <c r="E227" s="21">
        <v>226.3</v>
      </c>
      <c r="F227" s="21">
        <v>505.7</v>
      </c>
      <c r="G227" s="21">
        <v>2.2000000000000002</v>
      </c>
      <c r="H227" s="21">
        <v>1.4</v>
      </c>
      <c r="I227" s="22">
        <v>3.1</v>
      </c>
      <c r="J227" s="44">
        <v>24341.8</v>
      </c>
      <c r="K227" s="21">
        <v>801.8</v>
      </c>
      <c r="L227" s="21">
        <v>581.20000000000005</v>
      </c>
      <c r="M227" s="21">
        <v>1034.5</v>
      </c>
      <c r="N227" s="21">
        <v>3.3</v>
      </c>
      <c r="O227" s="21">
        <v>2.4</v>
      </c>
      <c r="P227" s="22">
        <v>4.2</v>
      </c>
      <c r="Q227" s="44">
        <v>12498.4</v>
      </c>
      <c r="R227" s="21">
        <v>498.7</v>
      </c>
      <c r="S227" s="21">
        <v>360.7</v>
      </c>
      <c r="T227" s="21">
        <v>646</v>
      </c>
      <c r="U227" s="21">
        <v>4</v>
      </c>
      <c r="V227" s="21">
        <v>2.9</v>
      </c>
      <c r="W227" s="22">
        <v>5.2</v>
      </c>
      <c r="X227" s="44">
        <v>7657.6</v>
      </c>
      <c r="Y227" s="21">
        <v>425.9</v>
      </c>
      <c r="Z227" s="21">
        <v>317.3</v>
      </c>
      <c r="AA227" s="21">
        <v>557.79999999999995</v>
      </c>
      <c r="AB227" s="21">
        <v>5.6</v>
      </c>
      <c r="AC227" s="21">
        <v>4.0999999999999996</v>
      </c>
      <c r="AD227" s="22">
        <v>7.3</v>
      </c>
      <c r="AE227" s="35">
        <v>0</v>
      </c>
      <c r="AF227" s="21" t="s">
        <v>874</v>
      </c>
      <c r="AG227" s="21" t="s">
        <v>874</v>
      </c>
      <c r="AH227" s="21" t="s">
        <v>874</v>
      </c>
      <c r="AI227" s="21" t="s">
        <v>874</v>
      </c>
      <c r="AJ227" s="21" t="s">
        <v>874</v>
      </c>
      <c r="AK227" s="22" t="s">
        <v>874</v>
      </c>
    </row>
    <row r="228" spans="1:37">
      <c r="A228" s="6" t="s">
        <v>316</v>
      </c>
      <c r="B228" s="55" t="s">
        <v>317</v>
      </c>
      <c r="C228" s="44">
        <v>8319.7999999999993</v>
      </c>
      <c r="D228" s="21">
        <v>187.3</v>
      </c>
      <c r="E228" s="21">
        <v>120.3</v>
      </c>
      <c r="F228" s="21">
        <v>267.89999999999998</v>
      </c>
      <c r="G228" s="21">
        <v>2.2999999999999998</v>
      </c>
      <c r="H228" s="21">
        <v>1.4</v>
      </c>
      <c r="I228" s="22">
        <v>3.2</v>
      </c>
      <c r="J228" s="44">
        <v>7455.2</v>
      </c>
      <c r="K228" s="21">
        <v>254.1</v>
      </c>
      <c r="L228" s="21">
        <v>182.8</v>
      </c>
      <c r="M228" s="21">
        <v>329.6</v>
      </c>
      <c r="N228" s="21">
        <v>3.4</v>
      </c>
      <c r="O228" s="21">
        <v>2.5</v>
      </c>
      <c r="P228" s="22">
        <v>4.4000000000000004</v>
      </c>
      <c r="Q228" s="44">
        <v>7949</v>
      </c>
      <c r="R228" s="21">
        <v>328.1</v>
      </c>
      <c r="S228" s="21">
        <v>238.4</v>
      </c>
      <c r="T228" s="21">
        <v>426.6</v>
      </c>
      <c r="U228" s="21">
        <v>4.0999999999999996</v>
      </c>
      <c r="V228" s="21">
        <v>3</v>
      </c>
      <c r="W228" s="22">
        <v>5.4</v>
      </c>
      <c r="X228" s="44">
        <v>19010.8</v>
      </c>
      <c r="Y228" s="21">
        <v>1092.9000000000001</v>
      </c>
      <c r="Z228" s="21">
        <v>808</v>
      </c>
      <c r="AA228" s="21">
        <v>1427.8</v>
      </c>
      <c r="AB228" s="21">
        <v>5.7</v>
      </c>
      <c r="AC228" s="21">
        <v>4.3</v>
      </c>
      <c r="AD228" s="22">
        <v>7.5</v>
      </c>
      <c r="AE228" s="35">
        <v>28990.3</v>
      </c>
      <c r="AF228" s="21">
        <v>2063.6999999999998</v>
      </c>
      <c r="AG228" s="21">
        <v>1538.3</v>
      </c>
      <c r="AH228" s="21">
        <v>2642.5</v>
      </c>
      <c r="AI228" s="21">
        <v>7.1</v>
      </c>
      <c r="AJ228" s="21">
        <v>5.3</v>
      </c>
      <c r="AK228" s="22">
        <v>9.1</v>
      </c>
    </row>
    <row r="229" spans="1:37">
      <c r="A229" s="6" t="s">
        <v>506</v>
      </c>
      <c r="B229" s="55" t="s">
        <v>507</v>
      </c>
      <c r="C229" s="44">
        <v>3435.2</v>
      </c>
      <c r="D229" s="21">
        <v>68</v>
      </c>
      <c r="E229" s="21">
        <v>43.5</v>
      </c>
      <c r="F229" s="21">
        <v>97.3</v>
      </c>
      <c r="G229" s="21">
        <v>2</v>
      </c>
      <c r="H229" s="21">
        <v>1.3</v>
      </c>
      <c r="I229" s="22">
        <v>2.8</v>
      </c>
      <c r="J229" s="44">
        <v>13372.1</v>
      </c>
      <c r="K229" s="21">
        <v>401.4</v>
      </c>
      <c r="L229" s="21">
        <v>287.8</v>
      </c>
      <c r="M229" s="21">
        <v>520.4</v>
      </c>
      <c r="N229" s="21">
        <v>3</v>
      </c>
      <c r="O229" s="21">
        <v>2.2000000000000002</v>
      </c>
      <c r="P229" s="22">
        <v>3.9</v>
      </c>
      <c r="Q229" s="44">
        <v>18019.7</v>
      </c>
      <c r="R229" s="21">
        <v>655.5</v>
      </c>
      <c r="S229" s="21">
        <v>476.6</v>
      </c>
      <c r="T229" s="21">
        <v>850.5</v>
      </c>
      <c r="U229" s="21">
        <v>3.6</v>
      </c>
      <c r="V229" s="21">
        <v>2.6</v>
      </c>
      <c r="W229" s="22">
        <v>4.7</v>
      </c>
      <c r="X229" s="44">
        <v>30561.1</v>
      </c>
      <c r="Y229" s="21">
        <v>1552.1</v>
      </c>
      <c r="Z229" s="21">
        <v>1147.2</v>
      </c>
      <c r="AA229" s="21">
        <v>2050.9</v>
      </c>
      <c r="AB229" s="21">
        <v>5.0999999999999996</v>
      </c>
      <c r="AC229" s="21">
        <v>3.8</v>
      </c>
      <c r="AD229" s="22">
        <v>6.7</v>
      </c>
      <c r="AE229" s="35">
        <v>24758</v>
      </c>
      <c r="AF229" s="21">
        <v>1560.5</v>
      </c>
      <c r="AG229" s="21">
        <v>1150</v>
      </c>
      <c r="AH229" s="21">
        <v>2023.4</v>
      </c>
      <c r="AI229" s="21">
        <v>6.3</v>
      </c>
      <c r="AJ229" s="21">
        <v>4.5999999999999996</v>
      </c>
      <c r="AK229" s="22">
        <v>8.1999999999999993</v>
      </c>
    </row>
    <row r="230" spans="1:37">
      <c r="A230" s="6" t="s">
        <v>508</v>
      </c>
      <c r="B230" s="55" t="s">
        <v>509</v>
      </c>
      <c r="C230" s="44">
        <v>22052</v>
      </c>
      <c r="D230" s="21">
        <v>466.2</v>
      </c>
      <c r="E230" s="21">
        <v>297.10000000000002</v>
      </c>
      <c r="F230" s="21">
        <v>664.3</v>
      </c>
      <c r="G230" s="21">
        <v>2.1</v>
      </c>
      <c r="H230" s="21">
        <v>1.3</v>
      </c>
      <c r="I230" s="22">
        <v>3</v>
      </c>
      <c r="J230" s="44">
        <v>15182.6</v>
      </c>
      <c r="K230" s="21">
        <v>486.3</v>
      </c>
      <c r="L230" s="21">
        <v>350.9</v>
      </c>
      <c r="M230" s="21">
        <v>625.70000000000005</v>
      </c>
      <c r="N230" s="21">
        <v>3.2</v>
      </c>
      <c r="O230" s="21">
        <v>2.2999999999999998</v>
      </c>
      <c r="P230" s="22">
        <v>4.0999999999999996</v>
      </c>
      <c r="Q230" s="44">
        <v>14213.1</v>
      </c>
      <c r="R230" s="21">
        <v>551.5</v>
      </c>
      <c r="S230" s="21">
        <v>400.7</v>
      </c>
      <c r="T230" s="21">
        <v>712.8</v>
      </c>
      <c r="U230" s="21">
        <v>3.9</v>
      </c>
      <c r="V230" s="21">
        <v>2.8</v>
      </c>
      <c r="W230" s="22">
        <v>5</v>
      </c>
      <c r="X230" s="44">
        <v>15485.5</v>
      </c>
      <c r="Y230" s="21">
        <v>838.1</v>
      </c>
      <c r="Z230" s="21">
        <v>620.79999999999995</v>
      </c>
      <c r="AA230" s="21">
        <v>1106</v>
      </c>
      <c r="AB230" s="21">
        <v>5.4</v>
      </c>
      <c r="AC230" s="21">
        <v>4</v>
      </c>
      <c r="AD230" s="22">
        <v>7.1</v>
      </c>
      <c r="AE230" s="35">
        <v>16913.900000000001</v>
      </c>
      <c r="AF230" s="21">
        <v>1135.2</v>
      </c>
      <c r="AG230" s="21">
        <v>832.5</v>
      </c>
      <c r="AH230" s="21">
        <v>1470.6</v>
      </c>
      <c r="AI230" s="21">
        <v>6.7</v>
      </c>
      <c r="AJ230" s="21">
        <v>4.9000000000000004</v>
      </c>
      <c r="AK230" s="22">
        <v>8.6999999999999993</v>
      </c>
    </row>
    <row r="231" spans="1:37">
      <c r="A231" s="6" t="s">
        <v>760</v>
      </c>
      <c r="B231" s="55" t="s">
        <v>761</v>
      </c>
      <c r="C231" s="44">
        <v>2326.9</v>
      </c>
      <c r="D231" s="21">
        <v>35.9</v>
      </c>
      <c r="E231" s="21">
        <v>22.8</v>
      </c>
      <c r="F231" s="21">
        <v>51</v>
      </c>
      <c r="G231" s="21">
        <v>1.5</v>
      </c>
      <c r="H231" s="21">
        <v>1</v>
      </c>
      <c r="I231" s="22">
        <v>2.2000000000000002</v>
      </c>
      <c r="J231" s="44">
        <v>8603.2999999999993</v>
      </c>
      <c r="K231" s="21">
        <v>201.9</v>
      </c>
      <c r="L231" s="21">
        <v>143.1</v>
      </c>
      <c r="M231" s="21">
        <v>263.2</v>
      </c>
      <c r="N231" s="21">
        <v>2.2999999999999998</v>
      </c>
      <c r="O231" s="21">
        <v>1.7</v>
      </c>
      <c r="P231" s="22">
        <v>3.1</v>
      </c>
      <c r="Q231" s="44">
        <v>20216.2</v>
      </c>
      <c r="R231" s="21">
        <v>575.9</v>
      </c>
      <c r="S231" s="21">
        <v>419.9</v>
      </c>
      <c r="T231" s="21">
        <v>758.8</v>
      </c>
      <c r="U231" s="21">
        <v>2.8</v>
      </c>
      <c r="V231" s="21">
        <v>2.1</v>
      </c>
      <c r="W231" s="22">
        <v>3.8</v>
      </c>
      <c r="X231" s="44">
        <v>44928.9</v>
      </c>
      <c r="Y231" s="21">
        <v>1795.9</v>
      </c>
      <c r="Z231" s="21">
        <v>1301.8</v>
      </c>
      <c r="AA231" s="21">
        <v>2433.5</v>
      </c>
      <c r="AB231" s="21">
        <v>4</v>
      </c>
      <c r="AC231" s="21">
        <v>2.9</v>
      </c>
      <c r="AD231" s="22">
        <v>5.4</v>
      </c>
      <c r="AE231" s="35">
        <v>23650.7</v>
      </c>
      <c r="AF231" s="21">
        <v>1178.2</v>
      </c>
      <c r="AG231" s="21">
        <v>846.8</v>
      </c>
      <c r="AH231" s="21">
        <v>1558.6</v>
      </c>
      <c r="AI231" s="21">
        <v>5</v>
      </c>
      <c r="AJ231" s="21">
        <v>3.6</v>
      </c>
      <c r="AK231" s="22">
        <v>6.6</v>
      </c>
    </row>
    <row r="232" spans="1:37">
      <c r="A232" s="6" t="s">
        <v>762</v>
      </c>
      <c r="B232" s="55" t="s">
        <v>763</v>
      </c>
      <c r="C232" s="44">
        <v>11315</v>
      </c>
      <c r="D232" s="21">
        <v>210.8</v>
      </c>
      <c r="E232" s="21">
        <v>133.30000000000001</v>
      </c>
      <c r="F232" s="21">
        <v>301.2</v>
      </c>
      <c r="G232" s="21">
        <v>1.9</v>
      </c>
      <c r="H232" s="21">
        <v>1.2</v>
      </c>
      <c r="I232" s="22">
        <v>2.7</v>
      </c>
      <c r="J232" s="44">
        <v>15496</v>
      </c>
      <c r="K232" s="21">
        <v>437.8</v>
      </c>
      <c r="L232" s="21">
        <v>314.3</v>
      </c>
      <c r="M232" s="21">
        <v>566.9</v>
      </c>
      <c r="N232" s="21">
        <v>2.8</v>
      </c>
      <c r="O232" s="21">
        <v>2</v>
      </c>
      <c r="P232" s="22">
        <v>3.7</v>
      </c>
      <c r="Q232" s="44">
        <v>10482.5</v>
      </c>
      <c r="R232" s="21">
        <v>359</v>
      </c>
      <c r="S232" s="21">
        <v>259.5</v>
      </c>
      <c r="T232" s="21">
        <v>467</v>
      </c>
      <c r="U232" s="21">
        <v>3.4</v>
      </c>
      <c r="V232" s="21">
        <v>2.5</v>
      </c>
      <c r="W232" s="22">
        <v>4.5</v>
      </c>
      <c r="X232" s="44">
        <v>9621.4</v>
      </c>
      <c r="Y232" s="21">
        <v>460.4</v>
      </c>
      <c r="Z232" s="21">
        <v>338.8</v>
      </c>
      <c r="AA232" s="21">
        <v>609.5</v>
      </c>
      <c r="AB232" s="21">
        <v>4.8</v>
      </c>
      <c r="AC232" s="21">
        <v>3.5</v>
      </c>
      <c r="AD232" s="22">
        <v>6.3</v>
      </c>
      <c r="AE232" s="35">
        <v>0</v>
      </c>
      <c r="AF232" s="21" t="s">
        <v>874</v>
      </c>
      <c r="AG232" s="21" t="s">
        <v>874</v>
      </c>
      <c r="AH232" s="21" t="s">
        <v>874</v>
      </c>
      <c r="AI232" s="21" t="s">
        <v>874</v>
      </c>
      <c r="AJ232" s="21" t="s">
        <v>874</v>
      </c>
      <c r="AK232" s="22" t="s">
        <v>874</v>
      </c>
    </row>
    <row r="233" spans="1:37">
      <c r="A233" s="6" t="s">
        <v>868</v>
      </c>
      <c r="B233" s="55" t="s">
        <v>869</v>
      </c>
      <c r="C233" s="44">
        <v>46426.3</v>
      </c>
      <c r="D233" s="21">
        <v>774.3</v>
      </c>
      <c r="E233" s="21">
        <v>496.7</v>
      </c>
      <c r="F233" s="21">
        <v>1103.8</v>
      </c>
      <c r="G233" s="21">
        <v>1.7</v>
      </c>
      <c r="H233" s="21">
        <v>1.1000000000000001</v>
      </c>
      <c r="I233" s="22">
        <v>2.4</v>
      </c>
      <c r="J233" s="44">
        <v>12053</v>
      </c>
      <c r="K233" s="21">
        <v>305.7</v>
      </c>
      <c r="L233" s="21">
        <v>217.5</v>
      </c>
      <c r="M233" s="21">
        <v>396.5</v>
      </c>
      <c r="N233" s="21">
        <v>2.5</v>
      </c>
      <c r="O233" s="21">
        <v>1.8</v>
      </c>
      <c r="P233" s="22">
        <v>3.3</v>
      </c>
      <c r="Q233" s="44">
        <v>8719.5</v>
      </c>
      <c r="R233" s="21">
        <v>268.2</v>
      </c>
      <c r="S233" s="21">
        <v>194.5</v>
      </c>
      <c r="T233" s="21">
        <v>353.6</v>
      </c>
      <c r="U233" s="21">
        <v>3.1</v>
      </c>
      <c r="V233" s="21">
        <v>2.2000000000000002</v>
      </c>
      <c r="W233" s="22">
        <v>4.0999999999999996</v>
      </c>
      <c r="X233" s="44">
        <v>1751.2</v>
      </c>
      <c r="Y233" s="21">
        <v>75.400000000000006</v>
      </c>
      <c r="Z233" s="21">
        <v>55</v>
      </c>
      <c r="AA233" s="21">
        <v>102.1</v>
      </c>
      <c r="AB233" s="21">
        <v>4.3</v>
      </c>
      <c r="AC233" s="21">
        <v>3.1</v>
      </c>
      <c r="AD233" s="22">
        <v>5.8</v>
      </c>
      <c r="AE233" s="35">
        <v>0</v>
      </c>
      <c r="AF233" s="21" t="s">
        <v>874</v>
      </c>
      <c r="AG233" s="21" t="s">
        <v>874</v>
      </c>
      <c r="AH233" s="21" t="s">
        <v>874</v>
      </c>
      <c r="AI233" s="21" t="s">
        <v>874</v>
      </c>
      <c r="AJ233" s="21" t="s">
        <v>874</v>
      </c>
      <c r="AK233" s="22" t="s">
        <v>874</v>
      </c>
    </row>
    <row r="234" spans="1:37">
      <c r="A234" s="6" t="s">
        <v>372</v>
      </c>
      <c r="B234" s="55" t="s">
        <v>373</v>
      </c>
      <c r="C234" s="44">
        <v>8694.4</v>
      </c>
      <c r="D234" s="21">
        <v>182.1</v>
      </c>
      <c r="E234" s="21">
        <v>116.2</v>
      </c>
      <c r="F234" s="21">
        <v>260.5</v>
      </c>
      <c r="G234" s="21">
        <v>2.1</v>
      </c>
      <c r="H234" s="21">
        <v>1.3</v>
      </c>
      <c r="I234" s="22">
        <v>3</v>
      </c>
      <c r="J234" s="44">
        <v>14312.9</v>
      </c>
      <c r="K234" s="21">
        <v>454.1</v>
      </c>
      <c r="L234" s="21">
        <v>326.5</v>
      </c>
      <c r="M234" s="21">
        <v>587.29999999999995</v>
      </c>
      <c r="N234" s="21">
        <v>3.2</v>
      </c>
      <c r="O234" s="21">
        <v>2.2999999999999998</v>
      </c>
      <c r="P234" s="22">
        <v>4.0999999999999996</v>
      </c>
      <c r="Q234" s="44">
        <v>13367.7</v>
      </c>
      <c r="R234" s="21">
        <v>513.79999999999995</v>
      </c>
      <c r="S234" s="21">
        <v>373.5</v>
      </c>
      <c r="T234" s="21">
        <v>666</v>
      </c>
      <c r="U234" s="21">
        <v>3.8</v>
      </c>
      <c r="V234" s="21">
        <v>2.8</v>
      </c>
      <c r="W234" s="22">
        <v>5</v>
      </c>
      <c r="X234" s="44">
        <v>18476.900000000001</v>
      </c>
      <c r="Y234" s="21">
        <v>990.5</v>
      </c>
      <c r="Z234" s="21">
        <v>733.6</v>
      </c>
      <c r="AA234" s="21">
        <v>1303</v>
      </c>
      <c r="AB234" s="21">
        <v>5.4</v>
      </c>
      <c r="AC234" s="21">
        <v>4</v>
      </c>
      <c r="AD234" s="22">
        <v>7.1</v>
      </c>
      <c r="AE234" s="35">
        <v>33311.1</v>
      </c>
      <c r="AF234" s="21">
        <v>2214.4</v>
      </c>
      <c r="AG234" s="21">
        <v>1635.3</v>
      </c>
      <c r="AH234" s="21">
        <v>2860.6</v>
      </c>
      <c r="AI234" s="21">
        <v>6.6</v>
      </c>
      <c r="AJ234" s="21">
        <v>4.9000000000000004</v>
      </c>
      <c r="AK234" s="22">
        <v>8.6</v>
      </c>
    </row>
    <row r="235" spans="1:37">
      <c r="A235" s="6" t="s">
        <v>670</v>
      </c>
      <c r="B235" s="55" t="s">
        <v>671</v>
      </c>
      <c r="C235" s="44">
        <v>26345.1</v>
      </c>
      <c r="D235" s="21">
        <v>534.79999999999995</v>
      </c>
      <c r="E235" s="21">
        <v>340.8</v>
      </c>
      <c r="F235" s="21">
        <v>757.8</v>
      </c>
      <c r="G235" s="21">
        <v>2</v>
      </c>
      <c r="H235" s="21">
        <v>1.3</v>
      </c>
      <c r="I235" s="22">
        <v>2.9</v>
      </c>
      <c r="J235" s="44">
        <v>22330.3</v>
      </c>
      <c r="K235" s="21">
        <v>687.4</v>
      </c>
      <c r="L235" s="21">
        <v>496.8</v>
      </c>
      <c r="M235" s="21">
        <v>889</v>
      </c>
      <c r="N235" s="21">
        <v>3.1</v>
      </c>
      <c r="O235" s="21">
        <v>2.2000000000000002</v>
      </c>
      <c r="P235" s="22">
        <v>4</v>
      </c>
      <c r="Q235" s="44">
        <v>11564.1</v>
      </c>
      <c r="R235" s="21">
        <v>431.3</v>
      </c>
      <c r="S235" s="21">
        <v>314.39999999999998</v>
      </c>
      <c r="T235" s="21">
        <v>563.4</v>
      </c>
      <c r="U235" s="21">
        <v>3.7</v>
      </c>
      <c r="V235" s="21">
        <v>2.7</v>
      </c>
      <c r="W235" s="22">
        <v>4.9000000000000004</v>
      </c>
      <c r="X235" s="44">
        <v>8132</v>
      </c>
      <c r="Y235" s="21">
        <v>423.3</v>
      </c>
      <c r="Z235" s="21">
        <v>312.7</v>
      </c>
      <c r="AA235" s="21">
        <v>563</v>
      </c>
      <c r="AB235" s="21">
        <v>5.2</v>
      </c>
      <c r="AC235" s="21">
        <v>3.8</v>
      </c>
      <c r="AD235" s="22">
        <v>6.9</v>
      </c>
      <c r="AE235" s="35">
        <v>2784.4</v>
      </c>
      <c r="AF235" s="21">
        <v>179.9</v>
      </c>
      <c r="AG235" s="21">
        <v>131.30000000000001</v>
      </c>
      <c r="AH235" s="21">
        <v>233.7</v>
      </c>
      <c r="AI235" s="21">
        <v>6.5</v>
      </c>
      <c r="AJ235" s="21">
        <v>4.7</v>
      </c>
      <c r="AK235" s="22">
        <v>8.4</v>
      </c>
    </row>
    <row r="236" spans="1:37">
      <c r="A236" s="6" t="s">
        <v>518</v>
      </c>
      <c r="B236" s="55" t="s">
        <v>519</v>
      </c>
      <c r="C236" s="44">
        <v>15861.5</v>
      </c>
      <c r="D236" s="21">
        <v>345.7</v>
      </c>
      <c r="E236" s="21">
        <v>220.7</v>
      </c>
      <c r="F236" s="21">
        <v>493.7</v>
      </c>
      <c r="G236" s="21">
        <v>2.2000000000000002</v>
      </c>
      <c r="H236" s="21">
        <v>1.4</v>
      </c>
      <c r="I236" s="22">
        <v>3.1</v>
      </c>
      <c r="J236" s="44">
        <v>17401.2</v>
      </c>
      <c r="K236" s="21">
        <v>574.29999999999995</v>
      </c>
      <c r="L236" s="21">
        <v>415.4</v>
      </c>
      <c r="M236" s="21">
        <v>741.7</v>
      </c>
      <c r="N236" s="21">
        <v>3.3</v>
      </c>
      <c r="O236" s="21">
        <v>2.4</v>
      </c>
      <c r="P236" s="22">
        <v>4.3</v>
      </c>
      <c r="Q236" s="44">
        <v>8712.1</v>
      </c>
      <c r="R236" s="21">
        <v>348.3</v>
      </c>
      <c r="S236" s="21">
        <v>252.6</v>
      </c>
      <c r="T236" s="21">
        <v>451.6</v>
      </c>
      <c r="U236" s="21">
        <v>4</v>
      </c>
      <c r="V236" s="21">
        <v>2.9</v>
      </c>
      <c r="W236" s="22">
        <v>5.2</v>
      </c>
      <c r="X236" s="44">
        <v>10351.799999999999</v>
      </c>
      <c r="Y236" s="21">
        <v>576.70000000000005</v>
      </c>
      <c r="Z236" s="21">
        <v>429.4</v>
      </c>
      <c r="AA236" s="21">
        <v>754.7</v>
      </c>
      <c r="AB236" s="21">
        <v>5.6</v>
      </c>
      <c r="AC236" s="21">
        <v>4.0999999999999996</v>
      </c>
      <c r="AD236" s="22">
        <v>7.3</v>
      </c>
      <c r="AE236" s="35">
        <v>1345.4</v>
      </c>
      <c r="AF236" s="21">
        <v>92.9</v>
      </c>
      <c r="AG236" s="21">
        <v>68.7</v>
      </c>
      <c r="AH236" s="21">
        <v>119.6</v>
      </c>
      <c r="AI236" s="21">
        <v>6.9</v>
      </c>
      <c r="AJ236" s="21">
        <v>5.0999999999999996</v>
      </c>
      <c r="AK236" s="22">
        <v>8.9</v>
      </c>
    </row>
    <row r="237" spans="1:37">
      <c r="A237" s="6" t="s">
        <v>466</v>
      </c>
      <c r="B237" s="55" t="s">
        <v>467</v>
      </c>
      <c r="C237" s="44">
        <v>2107.4</v>
      </c>
      <c r="D237" s="21">
        <v>43.9</v>
      </c>
      <c r="E237" s="21">
        <v>28.1</v>
      </c>
      <c r="F237" s="21">
        <v>62.5</v>
      </c>
      <c r="G237" s="21">
        <v>2.1</v>
      </c>
      <c r="H237" s="21">
        <v>1.3</v>
      </c>
      <c r="I237" s="22">
        <v>3</v>
      </c>
      <c r="J237" s="44">
        <v>6013.7</v>
      </c>
      <c r="K237" s="21">
        <v>189.9</v>
      </c>
      <c r="L237" s="21">
        <v>137.9</v>
      </c>
      <c r="M237" s="21">
        <v>241.9</v>
      </c>
      <c r="N237" s="21">
        <v>3.2</v>
      </c>
      <c r="O237" s="21">
        <v>2.2999999999999998</v>
      </c>
      <c r="P237" s="22">
        <v>4</v>
      </c>
      <c r="Q237" s="44">
        <v>15337.2</v>
      </c>
      <c r="R237" s="21">
        <v>587.1</v>
      </c>
      <c r="S237" s="21">
        <v>424.4</v>
      </c>
      <c r="T237" s="21">
        <v>759.7</v>
      </c>
      <c r="U237" s="21">
        <v>3.8</v>
      </c>
      <c r="V237" s="21">
        <v>2.8</v>
      </c>
      <c r="W237" s="22">
        <v>5</v>
      </c>
      <c r="X237" s="44">
        <v>11974.3</v>
      </c>
      <c r="Y237" s="21">
        <v>639.9</v>
      </c>
      <c r="Z237" s="21">
        <v>473.3</v>
      </c>
      <c r="AA237" s="21">
        <v>845.9</v>
      </c>
      <c r="AB237" s="21">
        <v>5.3</v>
      </c>
      <c r="AC237" s="21">
        <v>4</v>
      </c>
      <c r="AD237" s="22">
        <v>7.1</v>
      </c>
      <c r="AE237" s="35">
        <v>1395.4</v>
      </c>
      <c r="AF237" s="21">
        <v>92.5</v>
      </c>
      <c r="AG237" s="21">
        <v>67.3</v>
      </c>
      <c r="AH237" s="21">
        <v>121.1</v>
      </c>
      <c r="AI237" s="21">
        <v>6.6</v>
      </c>
      <c r="AJ237" s="21">
        <v>4.8</v>
      </c>
      <c r="AK237" s="22">
        <v>8.6999999999999993</v>
      </c>
    </row>
    <row r="238" spans="1:37">
      <c r="A238" s="6" t="s">
        <v>548</v>
      </c>
      <c r="B238" s="55" t="s">
        <v>549</v>
      </c>
      <c r="C238" s="44">
        <v>40591.599999999999</v>
      </c>
      <c r="D238" s="21">
        <v>812.6</v>
      </c>
      <c r="E238" s="21">
        <v>522.4</v>
      </c>
      <c r="F238" s="21">
        <v>1152.3</v>
      </c>
      <c r="G238" s="21">
        <v>2</v>
      </c>
      <c r="H238" s="21">
        <v>1.3</v>
      </c>
      <c r="I238" s="22">
        <v>2.8</v>
      </c>
      <c r="J238" s="44">
        <v>32385.3</v>
      </c>
      <c r="K238" s="21">
        <v>982.8</v>
      </c>
      <c r="L238" s="21">
        <v>707.9</v>
      </c>
      <c r="M238" s="21">
        <v>1263.8</v>
      </c>
      <c r="N238" s="21">
        <v>3</v>
      </c>
      <c r="O238" s="21">
        <v>2.2000000000000002</v>
      </c>
      <c r="P238" s="22">
        <v>3.9</v>
      </c>
      <c r="Q238" s="44">
        <v>21629.7</v>
      </c>
      <c r="R238" s="21">
        <v>795.4</v>
      </c>
      <c r="S238" s="21">
        <v>576.79999999999995</v>
      </c>
      <c r="T238" s="21">
        <v>1030.9000000000001</v>
      </c>
      <c r="U238" s="21">
        <v>3.7</v>
      </c>
      <c r="V238" s="21">
        <v>2.7</v>
      </c>
      <c r="W238" s="22">
        <v>4.8</v>
      </c>
      <c r="X238" s="44">
        <v>24731.3</v>
      </c>
      <c r="Y238" s="21">
        <v>1269.0999999999999</v>
      </c>
      <c r="Z238" s="21">
        <v>942.5</v>
      </c>
      <c r="AA238" s="21">
        <v>1675.6</v>
      </c>
      <c r="AB238" s="21">
        <v>5.0999999999999996</v>
      </c>
      <c r="AC238" s="21">
        <v>3.8</v>
      </c>
      <c r="AD238" s="22">
        <v>6.8</v>
      </c>
      <c r="AE238" s="35">
        <v>19405.099999999999</v>
      </c>
      <c r="AF238" s="21">
        <v>1235.7</v>
      </c>
      <c r="AG238" s="21">
        <v>907.9</v>
      </c>
      <c r="AH238" s="21">
        <v>1609.7</v>
      </c>
      <c r="AI238" s="21">
        <v>6.4</v>
      </c>
      <c r="AJ238" s="21">
        <v>4.7</v>
      </c>
      <c r="AK238" s="22">
        <v>8.3000000000000007</v>
      </c>
    </row>
    <row r="239" spans="1:37">
      <c r="A239" s="6" t="s">
        <v>452</v>
      </c>
      <c r="B239" s="55" t="s">
        <v>453</v>
      </c>
      <c r="C239" s="44">
        <v>24434.400000000001</v>
      </c>
      <c r="D239" s="21">
        <v>546.6</v>
      </c>
      <c r="E239" s="21">
        <v>351.9</v>
      </c>
      <c r="F239" s="21">
        <v>779.6</v>
      </c>
      <c r="G239" s="21">
        <v>2.2000000000000002</v>
      </c>
      <c r="H239" s="21">
        <v>1.4</v>
      </c>
      <c r="I239" s="22">
        <v>3.2</v>
      </c>
      <c r="J239" s="44">
        <v>19933.599999999999</v>
      </c>
      <c r="K239" s="21">
        <v>675.5</v>
      </c>
      <c r="L239" s="21">
        <v>487.9</v>
      </c>
      <c r="M239" s="21">
        <v>874.4</v>
      </c>
      <c r="N239" s="21">
        <v>3.4</v>
      </c>
      <c r="O239" s="21">
        <v>2.4</v>
      </c>
      <c r="P239" s="22">
        <v>4.4000000000000004</v>
      </c>
      <c r="Q239" s="44">
        <v>11479.9</v>
      </c>
      <c r="R239" s="21">
        <v>471.1</v>
      </c>
      <c r="S239" s="21">
        <v>342.2</v>
      </c>
      <c r="T239" s="21">
        <v>613.6</v>
      </c>
      <c r="U239" s="21">
        <v>4.0999999999999996</v>
      </c>
      <c r="V239" s="21">
        <v>3</v>
      </c>
      <c r="W239" s="22">
        <v>5.3</v>
      </c>
      <c r="X239" s="44">
        <v>14517.6</v>
      </c>
      <c r="Y239" s="21">
        <v>830.1</v>
      </c>
      <c r="Z239" s="21">
        <v>616.20000000000005</v>
      </c>
      <c r="AA239" s="21">
        <v>1092.5999999999999</v>
      </c>
      <c r="AB239" s="21">
        <v>5.7</v>
      </c>
      <c r="AC239" s="21">
        <v>4.2</v>
      </c>
      <c r="AD239" s="22">
        <v>7.5</v>
      </c>
      <c r="AE239" s="35">
        <v>22224.6</v>
      </c>
      <c r="AF239" s="21">
        <v>1574</v>
      </c>
      <c r="AG239" s="21">
        <v>1166.0999999999999</v>
      </c>
      <c r="AH239" s="21">
        <v>2019.3</v>
      </c>
      <c r="AI239" s="21">
        <v>7.1</v>
      </c>
      <c r="AJ239" s="21">
        <v>5.2</v>
      </c>
      <c r="AK239" s="22">
        <v>9.1</v>
      </c>
    </row>
    <row r="240" spans="1:37">
      <c r="A240" s="6" t="s">
        <v>318</v>
      </c>
      <c r="B240" s="55" t="s">
        <v>319</v>
      </c>
      <c r="C240" s="44">
        <v>7175.2</v>
      </c>
      <c r="D240" s="21">
        <v>163.6</v>
      </c>
      <c r="E240" s="21">
        <v>105</v>
      </c>
      <c r="F240" s="21">
        <v>234.8</v>
      </c>
      <c r="G240" s="21">
        <v>2.2999999999999998</v>
      </c>
      <c r="H240" s="21">
        <v>1.5</v>
      </c>
      <c r="I240" s="22">
        <v>3.3</v>
      </c>
      <c r="J240" s="44">
        <v>8486</v>
      </c>
      <c r="K240" s="21">
        <v>293</v>
      </c>
      <c r="L240" s="21">
        <v>210.7</v>
      </c>
      <c r="M240" s="21">
        <v>379.9</v>
      </c>
      <c r="N240" s="21">
        <v>3.5</v>
      </c>
      <c r="O240" s="21">
        <v>2.5</v>
      </c>
      <c r="P240" s="22">
        <v>4.5</v>
      </c>
      <c r="Q240" s="44">
        <v>23118.6</v>
      </c>
      <c r="R240" s="21">
        <v>966.3</v>
      </c>
      <c r="S240" s="21">
        <v>700.8</v>
      </c>
      <c r="T240" s="21">
        <v>1256.3</v>
      </c>
      <c r="U240" s="21">
        <v>4.2</v>
      </c>
      <c r="V240" s="21">
        <v>3</v>
      </c>
      <c r="W240" s="22">
        <v>5.4</v>
      </c>
      <c r="X240" s="44">
        <v>19524.8</v>
      </c>
      <c r="Y240" s="21">
        <v>1136.5999999999999</v>
      </c>
      <c r="Z240" s="21">
        <v>839.5</v>
      </c>
      <c r="AA240" s="21">
        <v>1485.2</v>
      </c>
      <c r="AB240" s="21">
        <v>5.8</v>
      </c>
      <c r="AC240" s="21">
        <v>4.3</v>
      </c>
      <c r="AD240" s="22">
        <v>7.6</v>
      </c>
      <c r="AE240" s="35">
        <v>50277.4</v>
      </c>
      <c r="AF240" s="21">
        <v>3623.8</v>
      </c>
      <c r="AG240" s="21">
        <v>2692.2</v>
      </c>
      <c r="AH240" s="21">
        <v>4642.3999999999996</v>
      </c>
      <c r="AI240" s="21">
        <v>7.2</v>
      </c>
      <c r="AJ240" s="21">
        <v>5.4</v>
      </c>
      <c r="AK240" s="22">
        <v>9.1999999999999993</v>
      </c>
    </row>
    <row r="241" spans="1:37">
      <c r="A241" s="6" t="s">
        <v>672</v>
      </c>
      <c r="B241" s="55" t="s">
        <v>673</v>
      </c>
      <c r="C241" s="44">
        <v>19618.7</v>
      </c>
      <c r="D241" s="21">
        <v>384.1</v>
      </c>
      <c r="E241" s="21">
        <v>244.2</v>
      </c>
      <c r="F241" s="21">
        <v>542.4</v>
      </c>
      <c r="G241" s="21">
        <v>2</v>
      </c>
      <c r="H241" s="21">
        <v>1.2</v>
      </c>
      <c r="I241" s="22">
        <v>2.8</v>
      </c>
      <c r="J241" s="44">
        <v>35995.599999999999</v>
      </c>
      <c r="K241" s="21">
        <v>1069.2</v>
      </c>
      <c r="L241" s="21">
        <v>771.6</v>
      </c>
      <c r="M241" s="21">
        <v>1377.9</v>
      </c>
      <c r="N241" s="21">
        <v>3</v>
      </c>
      <c r="O241" s="21">
        <v>2.1</v>
      </c>
      <c r="P241" s="22">
        <v>3.8</v>
      </c>
      <c r="Q241" s="44">
        <v>18601</v>
      </c>
      <c r="R241" s="21">
        <v>669.8</v>
      </c>
      <c r="S241" s="21">
        <v>486.5</v>
      </c>
      <c r="T241" s="21">
        <v>875.8</v>
      </c>
      <c r="U241" s="21">
        <v>3.6</v>
      </c>
      <c r="V241" s="21">
        <v>2.6</v>
      </c>
      <c r="W241" s="22">
        <v>4.7</v>
      </c>
      <c r="X241" s="44">
        <v>3436.7</v>
      </c>
      <c r="Y241" s="21">
        <v>172.9</v>
      </c>
      <c r="Z241" s="21">
        <v>127.4</v>
      </c>
      <c r="AA241" s="21">
        <v>230.2</v>
      </c>
      <c r="AB241" s="21">
        <v>5</v>
      </c>
      <c r="AC241" s="21">
        <v>3.7</v>
      </c>
      <c r="AD241" s="22">
        <v>6.7</v>
      </c>
      <c r="AE241" s="35">
        <v>0</v>
      </c>
      <c r="AF241" s="21" t="s">
        <v>874</v>
      </c>
      <c r="AG241" s="21" t="s">
        <v>874</v>
      </c>
      <c r="AH241" s="21" t="s">
        <v>874</v>
      </c>
      <c r="AI241" s="21" t="s">
        <v>874</v>
      </c>
      <c r="AJ241" s="21" t="s">
        <v>874</v>
      </c>
      <c r="AK241" s="22" t="s">
        <v>874</v>
      </c>
    </row>
    <row r="242" spans="1:37">
      <c r="A242" s="6" t="s">
        <v>696</v>
      </c>
      <c r="B242" s="55" t="s">
        <v>697</v>
      </c>
      <c r="C242" s="44">
        <v>31609.200000000001</v>
      </c>
      <c r="D242" s="21">
        <v>621.9</v>
      </c>
      <c r="E242" s="21">
        <v>400.1</v>
      </c>
      <c r="F242" s="21">
        <v>876.9</v>
      </c>
      <c r="G242" s="21">
        <v>2</v>
      </c>
      <c r="H242" s="21">
        <v>1.3</v>
      </c>
      <c r="I242" s="22">
        <v>2.8</v>
      </c>
      <c r="J242" s="44">
        <v>20957.099999999999</v>
      </c>
      <c r="K242" s="21">
        <v>625.6</v>
      </c>
      <c r="L242" s="21">
        <v>448.8</v>
      </c>
      <c r="M242" s="21">
        <v>808.5</v>
      </c>
      <c r="N242" s="21">
        <v>3</v>
      </c>
      <c r="O242" s="21">
        <v>2.1</v>
      </c>
      <c r="P242" s="22">
        <v>3.9</v>
      </c>
      <c r="Q242" s="44">
        <v>9225.1</v>
      </c>
      <c r="R242" s="21">
        <v>333.8</v>
      </c>
      <c r="S242" s="21">
        <v>242.6</v>
      </c>
      <c r="T242" s="21">
        <v>435.3</v>
      </c>
      <c r="U242" s="21">
        <v>3.6</v>
      </c>
      <c r="V242" s="21">
        <v>2.6</v>
      </c>
      <c r="W242" s="22">
        <v>4.7</v>
      </c>
      <c r="X242" s="44">
        <v>3668.6</v>
      </c>
      <c r="Y242" s="21">
        <v>185.4</v>
      </c>
      <c r="Z242" s="21">
        <v>137.6</v>
      </c>
      <c r="AA242" s="21">
        <v>246.3</v>
      </c>
      <c r="AB242" s="21">
        <v>5.0999999999999996</v>
      </c>
      <c r="AC242" s="21">
        <v>3.7</v>
      </c>
      <c r="AD242" s="22">
        <v>6.7</v>
      </c>
      <c r="AE242" s="35">
        <v>0</v>
      </c>
      <c r="AF242" s="21" t="s">
        <v>874</v>
      </c>
      <c r="AG242" s="21" t="s">
        <v>874</v>
      </c>
      <c r="AH242" s="21" t="s">
        <v>874</v>
      </c>
      <c r="AI242" s="21" t="s">
        <v>874</v>
      </c>
      <c r="AJ242" s="21" t="s">
        <v>874</v>
      </c>
      <c r="AK242" s="22" t="s">
        <v>874</v>
      </c>
    </row>
    <row r="243" spans="1:37">
      <c r="A243" s="6" t="s">
        <v>336</v>
      </c>
      <c r="B243" s="55" t="s">
        <v>337</v>
      </c>
      <c r="C243" s="44">
        <v>6589.2</v>
      </c>
      <c r="D243" s="21">
        <v>148</v>
      </c>
      <c r="E243" s="21">
        <v>94.1</v>
      </c>
      <c r="F243" s="21">
        <v>211</v>
      </c>
      <c r="G243" s="21">
        <v>2.2000000000000002</v>
      </c>
      <c r="H243" s="21">
        <v>1.4</v>
      </c>
      <c r="I243" s="22">
        <v>3.2</v>
      </c>
      <c r="J243" s="44">
        <v>25170.5</v>
      </c>
      <c r="K243" s="21">
        <v>856</v>
      </c>
      <c r="L243" s="21">
        <v>621.70000000000005</v>
      </c>
      <c r="M243" s="21">
        <v>1104.0999999999999</v>
      </c>
      <c r="N243" s="21">
        <v>3.4</v>
      </c>
      <c r="O243" s="21">
        <v>2.5</v>
      </c>
      <c r="P243" s="22">
        <v>4.4000000000000004</v>
      </c>
      <c r="Q243" s="44">
        <v>20331.7</v>
      </c>
      <c r="R243" s="21">
        <v>837.4</v>
      </c>
      <c r="S243" s="21">
        <v>609.20000000000005</v>
      </c>
      <c r="T243" s="21">
        <v>1085.7</v>
      </c>
      <c r="U243" s="21">
        <v>4.0999999999999996</v>
      </c>
      <c r="V243" s="21">
        <v>3</v>
      </c>
      <c r="W243" s="22">
        <v>5.3</v>
      </c>
      <c r="X243" s="44">
        <v>32946.9</v>
      </c>
      <c r="Y243" s="21">
        <v>1891.2</v>
      </c>
      <c r="Z243" s="21">
        <v>1401.7</v>
      </c>
      <c r="AA243" s="21">
        <v>2486.5</v>
      </c>
      <c r="AB243" s="21">
        <v>5.7</v>
      </c>
      <c r="AC243" s="21">
        <v>4.3</v>
      </c>
      <c r="AD243" s="22">
        <v>7.5</v>
      </c>
      <c r="AE243" s="35">
        <v>48099.7</v>
      </c>
      <c r="AF243" s="21">
        <v>3420.4</v>
      </c>
      <c r="AG243" s="21">
        <v>2521.6999999999998</v>
      </c>
      <c r="AH243" s="21">
        <v>4399.8999999999996</v>
      </c>
      <c r="AI243" s="21">
        <v>7.1</v>
      </c>
      <c r="AJ243" s="21">
        <v>5.2</v>
      </c>
      <c r="AK243" s="22">
        <v>9.1</v>
      </c>
    </row>
    <row r="244" spans="1:37">
      <c r="A244" s="6" t="s">
        <v>782</v>
      </c>
      <c r="B244" s="55" t="s">
        <v>783</v>
      </c>
      <c r="C244" s="44">
        <v>33802.199999999997</v>
      </c>
      <c r="D244" s="21">
        <v>645.4</v>
      </c>
      <c r="E244" s="21">
        <v>414.5</v>
      </c>
      <c r="F244" s="21">
        <v>914.1</v>
      </c>
      <c r="G244" s="21">
        <v>1.9</v>
      </c>
      <c r="H244" s="21">
        <v>1.2</v>
      </c>
      <c r="I244" s="22">
        <v>2.7</v>
      </c>
      <c r="J244" s="44">
        <v>5118.8</v>
      </c>
      <c r="K244" s="21">
        <v>148.19999999999999</v>
      </c>
      <c r="L244" s="21">
        <v>106.5</v>
      </c>
      <c r="M244" s="21">
        <v>191.7</v>
      </c>
      <c r="N244" s="21">
        <v>2.9</v>
      </c>
      <c r="O244" s="21">
        <v>2.1</v>
      </c>
      <c r="P244" s="22">
        <v>3.7</v>
      </c>
      <c r="Q244" s="44">
        <v>4418.8</v>
      </c>
      <c r="R244" s="21">
        <v>155.1</v>
      </c>
      <c r="S244" s="21">
        <v>112.3</v>
      </c>
      <c r="T244" s="21">
        <v>202.2</v>
      </c>
      <c r="U244" s="21">
        <v>3.5</v>
      </c>
      <c r="V244" s="21">
        <v>2.5</v>
      </c>
      <c r="W244" s="22">
        <v>4.5999999999999996</v>
      </c>
      <c r="X244" s="44">
        <v>1952.3</v>
      </c>
      <c r="Y244" s="21">
        <v>95.7</v>
      </c>
      <c r="Z244" s="21">
        <v>70.8</v>
      </c>
      <c r="AA244" s="21">
        <v>126.9</v>
      </c>
      <c r="AB244" s="21">
        <v>4.9000000000000004</v>
      </c>
      <c r="AC244" s="21">
        <v>3.6</v>
      </c>
      <c r="AD244" s="22">
        <v>6.5</v>
      </c>
      <c r="AE244" s="35">
        <v>0</v>
      </c>
      <c r="AF244" s="21" t="s">
        <v>874</v>
      </c>
      <c r="AG244" s="21" t="s">
        <v>874</v>
      </c>
      <c r="AH244" s="21" t="s">
        <v>874</v>
      </c>
      <c r="AI244" s="21" t="s">
        <v>874</v>
      </c>
      <c r="AJ244" s="21" t="s">
        <v>874</v>
      </c>
      <c r="AK244" s="22" t="s">
        <v>874</v>
      </c>
    </row>
    <row r="245" spans="1:37">
      <c r="A245" s="6" t="s">
        <v>802</v>
      </c>
      <c r="B245" s="55" t="s">
        <v>803</v>
      </c>
      <c r="C245" s="44">
        <v>32933.199999999997</v>
      </c>
      <c r="D245" s="21">
        <v>615.20000000000005</v>
      </c>
      <c r="E245" s="21">
        <v>391.6</v>
      </c>
      <c r="F245" s="21">
        <v>877.1</v>
      </c>
      <c r="G245" s="21">
        <v>1.9</v>
      </c>
      <c r="H245" s="21">
        <v>1.2</v>
      </c>
      <c r="I245" s="22">
        <v>2.7</v>
      </c>
      <c r="J245" s="44">
        <v>29026.799999999999</v>
      </c>
      <c r="K245" s="21">
        <v>823.2</v>
      </c>
      <c r="L245" s="21">
        <v>588.20000000000005</v>
      </c>
      <c r="M245" s="21">
        <v>1067.8</v>
      </c>
      <c r="N245" s="21">
        <v>2.8</v>
      </c>
      <c r="O245" s="21">
        <v>2</v>
      </c>
      <c r="P245" s="22">
        <v>3.7</v>
      </c>
      <c r="Q245" s="44">
        <v>13433.1</v>
      </c>
      <c r="R245" s="21">
        <v>461.8</v>
      </c>
      <c r="S245" s="21">
        <v>336.7</v>
      </c>
      <c r="T245" s="21">
        <v>606</v>
      </c>
      <c r="U245" s="21">
        <v>3.4</v>
      </c>
      <c r="V245" s="21">
        <v>2.5</v>
      </c>
      <c r="W245" s="22">
        <v>4.5</v>
      </c>
      <c r="X245" s="44">
        <v>9847.2000000000007</v>
      </c>
      <c r="Y245" s="21">
        <v>473.3</v>
      </c>
      <c r="Z245" s="21">
        <v>347.4</v>
      </c>
      <c r="AA245" s="21">
        <v>635.20000000000005</v>
      </c>
      <c r="AB245" s="21">
        <v>4.8</v>
      </c>
      <c r="AC245" s="21">
        <v>3.5</v>
      </c>
      <c r="AD245" s="22">
        <v>6.5</v>
      </c>
      <c r="AE245" s="35">
        <v>4344.7</v>
      </c>
      <c r="AF245" s="21">
        <v>259.39999999999998</v>
      </c>
      <c r="AG245" s="21">
        <v>189.3</v>
      </c>
      <c r="AH245" s="21">
        <v>337.7</v>
      </c>
      <c r="AI245" s="21">
        <v>6</v>
      </c>
      <c r="AJ245" s="21">
        <v>4.4000000000000004</v>
      </c>
      <c r="AK245" s="22">
        <v>7.8</v>
      </c>
    </row>
    <row r="246" spans="1:37">
      <c r="A246" s="6" t="s">
        <v>408</v>
      </c>
      <c r="B246" s="55" t="s">
        <v>409</v>
      </c>
      <c r="C246" s="44">
        <v>4715.8999999999996</v>
      </c>
      <c r="D246" s="21">
        <v>99.4</v>
      </c>
      <c r="E246" s="21">
        <v>63.4</v>
      </c>
      <c r="F246" s="21">
        <v>142.9</v>
      </c>
      <c r="G246" s="21">
        <v>2.1</v>
      </c>
      <c r="H246" s="21">
        <v>1.3</v>
      </c>
      <c r="I246" s="22">
        <v>3</v>
      </c>
      <c r="J246" s="44">
        <v>11764.4</v>
      </c>
      <c r="K246" s="21">
        <v>375.6</v>
      </c>
      <c r="L246" s="21">
        <v>268.5</v>
      </c>
      <c r="M246" s="21">
        <v>486.5</v>
      </c>
      <c r="N246" s="21">
        <v>3.2</v>
      </c>
      <c r="O246" s="21">
        <v>2.2999999999999998</v>
      </c>
      <c r="P246" s="22">
        <v>4.0999999999999996</v>
      </c>
      <c r="Q246" s="44">
        <v>19213.900000000001</v>
      </c>
      <c r="R246" s="21">
        <v>743</v>
      </c>
      <c r="S246" s="21">
        <v>536.29999999999995</v>
      </c>
      <c r="T246" s="21">
        <v>963.8</v>
      </c>
      <c r="U246" s="21">
        <v>3.9</v>
      </c>
      <c r="V246" s="21">
        <v>2.8</v>
      </c>
      <c r="W246" s="22">
        <v>5</v>
      </c>
      <c r="X246" s="44">
        <v>18943</v>
      </c>
      <c r="Y246" s="21">
        <v>1021.2</v>
      </c>
      <c r="Z246" s="21">
        <v>756.9</v>
      </c>
      <c r="AA246" s="21">
        <v>1335.3</v>
      </c>
      <c r="AB246" s="21">
        <v>5.4</v>
      </c>
      <c r="AC246" s="21">
        <v>4</v>
      </c>
      <c r="AD246" s="22">
        <v>7</v>
      </c>
      <c r="AE246" s="35">
        <v>16344.8</v>
      </c>
      <c r="AF246" s="21">
        <v>1092.2</v>
      </c>
      <c r="AG246" s="21">
        <v>810</v>
      </c>
      <c r="AH246" s="21">
        <v>1408.1</v>
      </c>
      <c r="AI246" s="21">
        <v>6.7</v>
      </c>
      <c r="AJ246" s="21">
        <v>5</v>
      </c>
      <c r="AK246" s="22">
        <v>8.6</v>
      </c>
    </row>
    <row r="247" spans="1:37">
      <c r="A247" s="6" t="s">
        <v>610</v>
      </c>
      <c r="B247" s="55" t="s">
        <v>611</v>
      </c>
      <c r="C247" s="44">
        <v>23324.1</v>
      </c>
      <c r="D247" s="21">
        <v>481.7</v>
      </c>
      <c r="E247" s="21">
        <v>308.60000000000002</v>
      </c>
      <c r="F247" s="21">
        <v>687.8</v>
      </c>
      <c r="G247" s="21">
        <v>2.1</v>
      </c>
      <c r="H247" s="21">
        <v>1.3</v>
      </c>
      <c r="I247" s="22">
        <v>2.9</v>
      </c>
      <c r="J247" s="44">
        <v>36304.699999999997</v>
      </c>
      <c r="K247" s="21">
        <v>1136.5</v>
      </c>
      <c r="L247" s="21">
        <v>819.9</v>
      </c>
      <c r="M247" s="21">
        <v>1460.8</v>
      </c>
      <c r="N247" s="21">
        <v>3.1</v>
      </c>
      <c r="O247" s="21">
        <v>2.2999999999999998</v>
      </c>
      <c r="P247" s="22">
        <v>4</v>
      </c>
      <c r="Q247" s="44">
        <v>17789.400000000001</v>
      </c>
      <c r="R247" s="21">
        <v>674.8</v>
      </c>
      <c r="S247" s="21">
        <v>491.8</v>
      </c>
      <c r="T247" s="21">
        <v>870.8</v>
      </c>
      <c r="U247" s="21">
        <v>3.8</v>
      </c>
      <c r="V247" s="21">
        <v>2.8</v>
      </c>
      <c r="W247" s="22">
        <v>4.9000000000000004</v>
      </c>
      <c r="X247" s="44">
        <v>11425</v>
      </c>
      <c r="Y247" s="21">
        <v>604.9</v>
      </c>
      <c r="Z247" s="21">
        <v>447.5</v>
      </c>
      <c r="AA247" s="21">
        <v>796.6</v>
      </c>
      <c r="AB247" s="21">
        <v>5.3</v>
      </c>
      <c r="AC247" s="21">
        <v>3.9</v>
      </c>
      <c r="AD247" s="22">
        <v>7</v>
      </c>
      <c r="AE247" s="35">
        <v>14225.9</v>
      </c>
      <c r="AF247" s="21">
        <v>934.4</v>
      </c>
      <c r="AG247" s="21">
        <v>686.3</v>
      </c>
      <c r="AH247" s="21">
        <v>1211</v>
      </c>
      <c r="AI247" s="21">
        <v>6.6</v>
      </c>
      <c r="AJ247" s="21">
        <v>4.8</v>
      </c>
      <c r="AK247" s="22">
        <v>8.5</v>
      </c>
    </row>
    <row r="248" spans="1:37">
      <c r="A248" s="6" t="s">
        <v>338</v>
      </c>
      <c r="B248" s="55" t="s">
        <v>339</v>
      </c>
      <c r="C248" s="44">
        <v>2780.5</v>
      </c>
      <c r="D248" s="21">
        <v>61.3</v>
      </c>
      <c r="E248" s="21">
        <v>39.299999999999997</v>
      </c>
      <c r="F248" s="21">
        <v>88.1</v>
      </c>
      <c r="G248" s="21">
        <v>2.2000000000000002</v>
      </c>
      <c r="H248" s="21">
        <v>1.4</v>
      </c>
      <c r="I248" s="22">
        <v>3.2</v>
      </c>
      <c r="J248" s="44">
        <v>13429.3</v>
      </c>
      <c r="K248" s="21">
        <v>448.3</v>
      </c>
      <c r="L248" s="21">
        <v>322.2</v>
      </c>
      <c r="M248" s="21">
        <v>580.4</v>
      </c>
      <c r="N248" s="21">
        <v>3.3</v>
      </c>
      <c r="O248" s="21">
        <v>2.4</v>
      </c>
      <c r="P248" s="22">
        <v>4.3</v>
      </c>
      <c r="Q248" s="44">
        <v>22602.400000000001</v>
      </c>
      <c r="R248" s="21">
        <v>913.9</v>
      </c>
      <c r="S248" s="21">
        <v>663.7</v>
      </c>
      <c r="T248" s="21">
        <v>1184.5999999999999</v>
      </c>
      <c r="U248" s="21">
        <v>4</v>
      </c>
      <c r="V248" s="21">
        <v>2.9</v>
      </c>
      <c r="W248" s="22">
        <v>5.2</v>
      </c>
      <c r="X248" s="44">
        <v>22968.5</v>
      </c>
      <c r="Y248" s="21">
        <v>1294.2</v>
      </c>
      <c r="Z248" s="21">
        <v>957.8</v>
      </c>
      <c r="AA248" s="21">
        <v>1691.1</v>
      </c>
      <c r="AB248" s="21">
        <v>5.6</v>
      </c>
      <c r="AC248" s="21">
        <v>4.2</v>
      </c>
      <c r="AD248" s="22">
        <v>7.4</v>
      </c>
      <c r="AE248" s="35">
        <v>41112.300000000003</v>
      </c>
      <c r="AF248" s="21">
        <v>2870.3</v>
      </c>
      <c r="AG248" s="21">
        <v>2129.5</v>
      </c>
      <c r="AH248" s="21">
        <v>3685.7</v>
      </c>
      <c r="AI248" s="21">
        <v>7</v>
      </c>
      <c r="AJ248" s="21">
        <v>5.2</v>
      </c>
      <c r="AK248" s="22">
        <v>9</v>
      </c>
    </row>
    <row r="249" spans="1:37">
      <c r="A249" s="6" t="s">
        <v>410</v>
      </c>
      <c r="B249" s="55" t="s">
        <v>411</v>
      </c>
      <c r="C249" s="44">
        <v>5332.5</v>
      </c>
      <c r="D249" s="21">
        <v>123.3</v>
      </c>
      <c r="E249" s="21">
        <v>79.900000000000006</v>
      </c>
      <c r="F249" s="21">
        <v>176.3</v>
      </c>
      <c r="G249" s="21">
        <v>2.2999999999999998</v>
      </c>
      <c r="H249" s="21">
        <v>1.5</v>
      </c>
      <c r="I249" s="22">
        <v>3.3</v>
      </c>
      <c r="J249" s="44">
        <v>7993.7</v>
      </c>
      <c r="K249" s="21">
        <v>279.60000000000002</v>
      </c>
      <c r="L249" s="21">
        <v>199.7</v>
      </c>
      <c r="M249" s="21">
        <v>364.1</v>
      </c>
      <c r="N249" s="21">
        <v>3.5</v>
      </c>
      <c r="O249" s="21">
        <v>2.5</v>
      </c>
      <c r="P249" s="22">
        <v>4.5999999999999996</v>
      </c>
      <c r="Q249" s="44">
        <v>9987.5</v>
      </c>
      <c r="R249" s="21">
        <v>422.9</v>
      </c>
      <c r="S249" s="21">
        <v>306</v>
      </c>
      <c r="T249" s="21">
        <v>552.20000000000005</v>
      </c>
      <c r="U249" s="21">
        <v>4.2</v>
      </c>
      <c r="V249" s="21">
        <v>3.1</v>
      </c>
      <c r="W249" s="22">
        <v>5.5</v>
      </c>
      <c r="X249" s="44">
        <v>7181</v>
      </c>
      <c r="Y249" s="21">
        <v>423.2</v>
      </c>
      <c r="Z249" s="21">
        <v>312.10000000000002</v>
      </c>
      <c r="AA249" s="21">
        <v>551.79999999999995</v>
      </c>
      <c r="AB249" s="21">
        <v>5.9</v>
      </c>
      <c r="AC249" s="21">
        <v>4.3</v>
      </c>
      <c r="AD249" s="22">
        <v>7.7</v>
      </c>
      <c r="AE249" s="35">
        <v>5740.3</v>
      </c>
      <c r="AF249" s="21">
        <v>418.7</v>
      </c>
      <c r="AG249" s="21">
        <v>312.10000000000002</v>
      </c>
      <c r="AH249" s="21">
        <v>535</v>
      </c>
      <c r="AI249" s="21">
        <v>7.3</v>
      </c>
      <c r="AJ249" s="21">
        <v>5.4</v>
      </c>
      <c r="AK249" s="22">
        <v>9.3000000000000007</v>
      </c>
    </row>
    <row r="250" spans="1:37">
      <c r="A250" s="6" t="s">
        <v>764</v>
      </c>
      <c r="B250" s="55" t="s">
        <v>765</v>
      </c>
      <c r="C250" s="44">
        <v>12919.9</v>
      </c>
      <c r="D250" s="21">
        <v>245.2</v>
      </c>
      <c r="E250" s="21">
        <v>156.19999999999999</v>
      </c>
      <c r="F250" s="21">
        <v>348.5</v>
      </c>
      <c r="G250" s="21">
        <v>1.9</v>
      </c>
      <c r="H250" s="21">
        <v>1.2</v>
      </c>
      <c r="I250" s="22">
        <v>2.7</v>
      </c>
      <c r="J250" s="44">
        <v>19503</v>
      </c>
      <c r="K250" s="21">
        <v>561.5</v>
      </c>
      <c r="L250" s="21">
        <v>403.3</v>
      </c>
      <c r="M250" s="21">
        <v>728.3</v>
      </c>
      <c r="N250" s="21">
        <v>2.9</v>
      </c>
      <c r="O250" s="21">
        <v>2.1</v>
      </c>
      <c r="P250" s="22">
        <v>3.7</v>
      </c>
      <c r="Q250" s="44">
        <v>7350.1</v>
      </c>
      <c r="R250" s="21">
        <v>256.39999999999998</v>
      </c>
      <c r="S250" s="21">
        <v>186.1</v>
      </c>
      <c r="T250" s="21">
        <v>335.4</v>
      </c>
      <c r="U250" s="21">
        <v>3.5</v>
      </c>
      <c r="V250" s="21">
        <v>2.5</v>
      </c>
      <c r="W250" s="22">
        <v>4.5999999999999996</v>
      </c>
      <c r="X250" s="44">
        <v>4229</v>
      </c>
      <c r="Y250" s="21">
        <v>206.1</v>
      </c>
      <c r="Z250" s="21">
        <v>152.1</v>
      </c>
      <c r="AA250" s="21">
        <v>274.3</v>
      </c>
      <c r="AB250" s="21">
        <v>4.9000000000000004</v>
      </c>
      <c r="AC250" s="21">
        <v>3.6</v>
      </c>
      <c r="AD250" s="22">
        <v>6.5</v>
      </c>
      <c r="AE250" s="35">
        <v>0</v>
      </c>
      <c r="AF250" s="21" t="s">
        <v>874</v>
      </c>
      <c r="AG250" s="21" t="s">
        <v>874</v>
      </c>
      <c r="AH250" s="21" t="s">
        <v>874</v>
      </c>
      <c r="AI250" s="21" t="s">
        <v>874</v>
      </c>
      <c r="AJ250" s="21" t="s">
        <v>874</v>
      </c>
      <c r="AK250" s="22" t="s">
        <v>874</v>
      </c>
    </row>
    <row r="251" spans="1:37">
      <c r="A251" s="6" t="s">
        <v>392</v>
      </c>
      <c r="B251" s="55" t="s">
        <v>393</v>
      </c>
      <c r="C251" s="44">
        <v>16371.2</v>
      </c>
      <c r="D251" s="21">
        <v>358.6</v>
      </c>
      <c r="E251" s="21">
        <v>231.5</v>
      </c>
      <c r="F251" s="21">
        <v>509.5</v>
      </c>
      <c r="G251" s="21">
        <v>2.2000000000000002</v>
      </c>
      <c r="H251" s="21">
        <v>1.4</v>
      </c>
      <c r="I251" s="22">
        <v>3.1</v>
      </c>
      <c r="J251" s="44">
        <v>23068.6</v>
      </c>
      <c r="K251" s="21">
        <v>765.3</v>
      </c>
      <c r="L251" s="21">
        <v>555.70000000000005</v>
      </c>
      <c r="M251" s="21">
        <v>984.4</v>
      </c>
      <c r="N251" s="21">
        <v>3.3</v>
      </c>
      <c r="O251" s="21">
        <v>2.4</v>
      </c>
      <c r="P251" s="22">
        <v>4.3</v>
      </c>
      <c r="Q251" s="44">
        <v>22480.799999999999</v>
      </c>
      <c r="R251" s="21">
        <v>903.5</v>
      </c>
      <c r="S251" s="21">
        <v>654.6</v>
      </c>
      <c r="T251" s="21">
        <v>1174</v>
      </c>
      <c r="U251" s="21">
        <v>4</v>
      </c>
      <c r="V251" s="21">
        <v>2.9</v>
      </c>
      <c r="W251" s="22">
        <v>5.2</v>
      </c>
      <c r="X251" s="44">
        <v>12304.1</v>
      </c>
      <c r="Y251" s="21">
        <v>689</v>
      </c>
      <c r="Z251" s="21">
        <v>514.29999999999995</v>
      </c>
      <c r="AA251" s="21">
        <v>897.2</v>
      </c>
      <c r="AB251" s="21">
        <v>5.6</v>
      </c>
      <c r="AC251" s="21">
        <v>4.2</v>
      </c>
      <c r="AD251" s="22">
        <v>7.3</v>
      </c>
      <c r="AE251" s="35">
        <v>2659.3</v>
      </c>
      <c r="AF251" s="21">
        <v>184.6</v>
      </c>
      <c r="AG251" s="21">
        <v>136.9</v>
      </c>
      <c r="AH251" s="21">
        <v>238.4</v>
      </c>
      <c r="AI251" s="21">
        <v>6.9</v>
      </c>
      <c r="AJ251" s="21">
        <v>5.0999999999999996</v>
      </c>
      <c r="AK251" s="22">
        <v>9</v>
      </c>
    </row>
    <row r="252" spans="1:37">
      <c r="A252" s="6" t="s">
        <v>576</v>
      </c>
      <c r="B252" s="55" t="s">
        <v>577</v>
      </c>
      <c r="C252" s="44">
        <v>11059</v>
      </c>
      <c r="D252" s="21">
        <v>227.7</v>
      </c>
      <c r="E252" s="21">
        <v>144.19999999999999</v>
      </c>
      <c r="F252" s="21">
        <v>324.39999999999998</v>
      </c>
      <c r="G252" s="21">
        <v>2.1</v>
      </c>
      <c r="H252" s="21">
        <v>1.3</v>
      </c>
      <c r="I252" s="22">
        <v>2.9</v>
      </c>
      <c r="J252" s="44">
        <v>21640</v>
      </c>
      <c r="K252" s="21">
        <v>675.7</v>
      </c>
      <c r="L252" s="21">
        <v>485.3</v>
      </c>
      <c r="M252" s="21">
        <v>872.6</v>
      </c>
      <c r="N252" s="21">
        <v>3.1</v>
      </c>
      <c r="O252" s="21">
        <v>2.2000000000000002</v>
      </c>
      <c r="P252" s="22">
        <v>4</v>
      </c>
      <c r="Q252" s="44">
        <v>11771.5</v>
      </c>
      <c r="R252" s="21">
        <v>445.4</v>
      </c>
      <c r="S252" s="21">
        <v>324.89999999999998</v>
      </c>
      <c r="T252" s="21">
        <v>580.79999999999995</v>
      </c>
      <c r="U252" s="21">
        <v>3.8</v>
      </c>
      <c r="V252" s="21">
        <v>2.8</v>
      </c>
      <c r="W252" s="22">
        <v>4.9000000000000004</v>
      </c>
      <c r="X252" s="44">
        <v>21892.2</v>
      </c>
      <c r="Y252" s="21">
        <v>1156.5999999999999</v>
      </c>
      <c r="Z252" s="21">
        <v>847.1</v>
      </c>
      <c r="AA252" s="21">
        <v>1539.3</v>
      </c>
      <c r="AB252" s="21">
        <v>5.3</v>
      </c>
      <c r="AC252" s="21">
        <v>3.9</v>
      </c>
      <c r="AD252" s="22">
        <v>7</v>
      </c>
      <c r="AE252" s="35">
        <v>18277.3</v>
      </c>
      <c r="AF252" s="21">
        <v>1198.0999999999999</v>
      </c>
      <c r="AG252" s="21">
        <v>874.9</v>
      </c>
      <c r="AH252" s="21">
        <v>1552.5</v>
      </c>
      <c r="AI252" s="21">
        <v>6.6</v>
      </c>
      <c r="AJ252" s="21">
        <v>4.8</v>
      </c>
      <c r="AK252" s="22">
        <v>8.5</v>
      </c>
    </row>
    <row r="253" spans="1:37">
      <c r="A253" s="6" t="s">
        <v>282</v>
      </c>
      <c r="B253" s="55" t="s">
        <v>283</v>
      </c>
      <c r="C253" s="44">
        <v>974.5</v>
      </c>
      <c r="D253" s="21">
        <v>24.3</v>
      </c>
      <c r="E253" s="21">
        <v>15.6</v>
      </c>
      <c r="F253" s="21">
        <v>34.700000000000003</v>
      </c>
      <c r="G253" s="21">
        <v>2.5</v>
      </c>
      <c r="H253" s="21">
        <v>1.6</v>
      </c>
      <c r="I253" s="22">
        <v>3.6</v>
      </c>
      <c r="J253" s="44">
        <v>8900.1</v>
      </c>
      <c r="K253" s="21">
        <v>335.1</v>
      </c>
      <c r="L253" s="21">
        <v>244.3</v>
      </c>
      <c r="M253" s="21">
        <v>433.3</v>
      </c>
      <c r="N253" s="21">
        <v>3.8</v>
      </c>
      <c r="O253" s="21">
        <v>2.7</v>
      </c>
      <c r="P253" s="22">
        <v>4.9000000000000004</v>
      </c>
      <c r="Q253" s="44">
        <v>22679</v>
      </c>
      <c r="R253" s="21">
        <v>1033.4000000000001</v>
      </c>
      <c r="S253" s="21">
        <v>750</v>
      </c>
      <c r="T253" s="21">
        <v>1341.7</v>
      </c>
      <c r="U253" s="21">
        <v>4.5999999999999996</v>
      </c>
      <c r="V253" s="21">
        <v>3.3</v>
      </c>
      <c r="W253" s="22">
        <v>5.9</v>
      </c>
      <c r="X253" s="44">
        <v>30598.5</v>
      </c>
      <c r="Y253" s="21">
        <v>1938</v>
      </c>
      <c r="Z253" s="21">
        <v>1444.6</v>
      </c>
      <c r="AA253" s="21">
        <v>2521.4</v>
      </c>
      <c r="AB253" s="21">
        <v>6.3</v>
      </c>
      <c r="AC253" s="21">
        <v>4.7</v>
      </c>
      <c r="AD253" s="22">
        <v>8.1999999999999993</v>
      </c>
      <c r="AE253" s="35">
        <v>24003.8</v>
      </c>
      <c r="AF253" s="21">
        <v>1880.2</v>
      </c>
      <c r="AG253" s="21">
        <v>1398.2</v>
      </c>
      <c r="AH253" s="21">
        <v>2408.5</v>
      </c>
      <c r="AI253" s="21">
        <v>7.8</v>
      </c>
      <c r="AJ253" s="21">
        <v>5.8</v>
      </c>
      <c r="AK253" s="22">
        <v>10</v>
      </c>
    </row>
    <row r="254" spans="1:37">
      <c r="A254" s="6" t="s">
        <v>638</v>
      </c>
      <c r="B254" s="55" t="s">
        <v>639</v>
      </c>
      <c r="C254" s="44">
        <v>25466.6</v>
      </c>
      <c r="D254" s="21">
        <v>530.20000000000005</v>
      </c>
      <c r="E254" s="21">
        <v>341.6</v>
      </c>
      <c r="F254" s="21">
        <v>749.9</v>
      </c>
      <c r="G254" s="21">
        <v>2.1</v>
      </c>
      <c r="H254" s="21">
        <v>1.3</v>
      </c>
      <c r="I254" s="22">
        <v>2.9</v>
      </c>
      <c r="J254" s="44">
        <v>26236.2</v>
      </c>
      <c r="K254" s="21">
        <v>828</v>
      </c>
      <c r="L254" s="21">
        <v>597.9</v>
      </c>
      <c r="M254" s="21">
        <v>1068.5</v>
      </c>
      <c r="N254" s="21">
        <v>3.2</v>
      </c>
      <c r="O254" s="21">
        <v>2.2999999999999998</v>
      </c>
      <c r="P254" s="22">
        <v>4.0999999999999996</v>
      </c>
      <c r="Q254" s="44">
        <v>9590.7999999999993</v>
      </c>
      <c r="R254" s="21">
        <v>366.7</v>
      </c>
      <c r="S254" s="21">
        <v>267.10000000000002</v>
      </c>
      <c r="T254" s="21">
        <v>477.1</v>
      </c>
      <c r="U254" s="21">
        <v>3.8</v>
      </c>
      <c r="V254" s="21">
        <v>2.8</v>
      </c>
      <c r="W254" s="22">
        <v>5</v>
      </c>
      <c r="X254" s="44">
        <v>4248.3999999999996</v>
      </c>
      <c r="Y254" s="21">
        <v>226.5</v>
      </c>
      <c r="Z254" s="21">
        <v>167.8</v>
      </c>
      <c r="AA254" s="21">
        <v>300.10000000000002</v>
      </c>
      <c r="AB254" s="21">
        <v>5.3</v>
      </c>
      <c r="AC254" s="21">
        <v>4</v>
      </c>
      <c r="AD254" s="22">
        <v>7.1</v>
      </c>
      <c r="AE254" s="35">
        <v>443</v>
      </c>
      <c r="AF254" s="21">
        <v>29.3</v>
      </c>
      <c r="AG254" s="21">
        <v>21.5</v>
      </c>
      <c r="AH254" s="21">
        <v>38</v>
      </c>
      <c r="AI254" s="21">
        <v>6.6</v>
      </c>
      <c r="AJ254" s="21">
        <v>4.9000000000000004</v>
      </c>
      <c r="AK254" s="22">
        <v>8.6</v>
      </c>
    </row>
    <row r="255" spans="1:37">
      <c r="A255" s="6" t="s">
        <v>698</v>
      </c>
      <c r="B255" s="55" t="s">
        <v>699</v>
      </c>
      <c r="C255" s="44">
        <v>20218.3</v>
      </c>
      <c r="D255" s="21">
        <v>426.6</v>
      </c>
      <c r="E255" s="21">
        <v>274.5</v>
      </c>
      <c r="F255" s="21">
        <v>608.20000000000005</v>
      </c>
      <c r="G255" s="21">
        <v>2.1</v>
      </c>
      <c r="H255" s="21">
        <v>1.4</v>
      </c>
      <c r="I255" s="22">
        <v>3</v>
      </c>
      <c r="J255" s="44">
        <v>13185</v>
      </c>
      <c r="K255" s="21">
        <v>421.9</v>
      </c>
      <c r="L255" s="21">
        <v>304.89999999999998</v>
      </c>
      <c r="M255" s="21">
        <v>548.20000000000005</v>
      </c>
      <c r="N255" s="21">
        <v>3.2</v>
      </c>
      <c r="O255" s="21">
        <v>2.2999999999999998</v>
      </c>
      <c r="P255" s="22">
        <v>4.2</v>
      </c>
      <c r="Q255" s="44">
        <v>11131.9</v>
      </c>
      <c r="R255" s="21">
        <v>431.3</v>
      </c>
      <c r="S255" s="21">
        <v>313.8</v>
      </c>
      <c r="T255" s="21">
        <v>568.70000000000005</v>
      </c>
      <c r="U255" s="21">
        <v>3.9</v>
      </c>
      <c r="V255" s="21">
        <v>2.8</v>
      </c>
      <c r="W255" s="22">
        <v>5.0999999999999996</v>
      </c>
      <c r="X255" s="44">
        <v>3326</v>
      </c>
      <c r="Y255" s="21">
        <v>179.7</v>
      </c>
      <c r="Z255" s="21">
        <v>132.1</v>
      </c>
      <c r="AA255" s="21">
        <v>238.9</v>
      </c>
      <c r="AB255" s="21">
        <v>5.4</v>
      </c>
      <c r="AC255" s="21">
        <v>4</v>
      </c>
      <c r="AD255" s="22">
        <v>7.2</v>
      </c>
      <c r="AE255" s="35">
        <v>600.79999999999995</v>
      </c>
      <c r="AF255" s="21">
        <v>40.200000000000003</v>
      </c>
      <c r="AG255" s="21">
        <v>29.5</v>
      </c>
      <c r="AH255" s="21">
        <v>52</v>
      </c>
      <c r="AI255" s="21">
        <v>6.7</v>
      </c>
      <c r="AJ255" s="21">
        <v>4.9000000000000004</v>
      </c>
      <c r="AK255" s="22">
        <v>8.6999999999999993</v>
      </c>
    </row>
    <row r="256" spans="1:37">
      <c r="A256" s="6" t="s">
        <v>320</v>
      </c>
      <c r="B256" s="55" t="s">
        <v>321</v>
      </c>
      <c r="C256" s="44">
        <v>915.9</v>
      </c>
      <c r="D256" s="21">
        <v>20.100000000000001</v>
      </c>
      <c r="E256" s="21">
        <v>12.9</v>
      </c>
      <c r="F256" s="21">
        <v>28.7</v>
      </c>
      <c r="G256" s="21">
        <v>2.2000000000000002</v>
      </c>
      <c r="H256" s="21">
        <v>1.4</v>
      </c>
      <c r="I256" s="22">
        <v>3.1</v>
      </c>
      <c r="J256" s="44">
        <v>15176.3</v>
      </c>
      <c r="K256" s="21">
        <v>504.2</v>
      </c>
      <c r="L256" s="21">
        <v>363.1</v>
      </c>
      <c r="M256" s="21">
        <v>650.9</v>
      </c>
      <c r="N256" s="21">
        <v>3.3</v>
      </c>
      <c r="O256" s="21">
        <v>2.4</v>
      </c>
      <c r="P256" s="22">
        <v>4.3</v>
      </c>
      <c r="Q256" s="44">
        <v>15896.6</v>
      </c>
      <c r="R256" s="21">
        <v>639.5</v>
      </c>
      <c r="S256" s="21">
        <v>464</v>
      </c>
      <c r="T256" s="21">
        <v>830.1</v>
      </c>
      <c r="U256" s="21">
        <v>4</v>
      </c>
      <c r="V256" s="21">
        <v>2.9</v>
      </c>
      <c r="W256" s="22">
        <v>5.2</v>
      </c>
      <c r="X256" s="44">
        <v>17338.099999999999</v>
      </c>
      <c r="Y256" s="21">
        <v>971.5</v>
      </c>
      <c r="Z256" s="21">
        <v>723.3</v>
      </c>
      <c r="AA256" s="21">
        <v>1267.7</v>
      </c>
      <c r="AB256" s="21">
        <v>5.6</v>
      </c>
      <c r="AC256" s="21">
        <v>4.2</v>
      </c>
      <c r="AD256" s="22">
        <v>7.3</v>
      </c>
      <c r="AE256" s="35">
        <v>21577.1</v>
      </c>
      <c r="AF256" s="21">
        <v>1497.7</v>
      </c>
      <c r="AG256" s="21">
        <v>1111</v>
      </c>
      <c r="AH256" s="21">
        <v>1930</v>
      </c>
      <c r="AI256" s="21">
        <v>6.9</v>
      </c>
      <c r="AJ256" s="21">
        <v>5.0999999999999996</v>
      </c>
      <c r="AK256" s="22">
        <v>8.9</v>
      </c>
    </row>
    <row r="257" spans="1:37">
      <c r="A257" s="6" t="s">
        <v>850</v>
      </c>
      <c r="B257" s="55" t="s">
        <v>851</v>
      </c>
      <c r="C257" s="44">
        <v>26417.4</v>
      </c>
      <c r="D257" s="21">
        <v>480.2</v>
      </c>
      <c r="E257" s="21">
        <v>304</v>
      </c>
      <c r="F257" s="21">
        <v>686.1</v>
      </c>
      <c r="G257" s="21">
        <v>1.8</v>
      </c>
      <c r="H257" s="21">
        <v>1.2</v>
      </c>
      <c r="I257" s="22">
        <v>2.6</v>
      </c>
      <c r="J257" s="44">
        <v>5821.5</v>
      </c>
      <c r="K257" s="21">
        <v>160.69999999999999</v>
      </c>
      <c r="L257" s="21">
        <v>115.1</v>
      </c>
      <c r="M257" s="21">
        <v>208.2</v>
      </c>
      <c r="N257" s="21">
        <v>2.8</v>
      </c>
      <c r="O257" s="21">
        <v>2</v>
      </c>
      <c r="P257" s="22">
        <v>3.6</v>
      </c>
      <c r="Q257" s="44">
        <v>9900.2000000000007</v>
      </c>
      <c r="R257" s="21">
        <v>331.3</v>
      </c>
      <c r="S257" s="21">
        <v>241.6</v>
      </c>
      <c r="T257" s="21">
        <v>435.4</v>
      </c>
      <c r="U257" s="21">
        <v>3.3</v>
      </c>
      <c r="V257" s="21">
        <v>2.4</v>
      </c>
      <c r="W257" s="22">
        <v>4.4000000000000004</v>
      </c>
      <c r="X257" s="44">
        <v>1419.3</v>
      </c>
      <c r="Y257" s="21">
        <v>66.400000000000006</v>
      </c>
      <c r="Z257" s="21">
        <v>48.6</v>
      </c>
      <c r="AA257" s="21">
        <v>89.5</v>
      </c>
      <c r="AB257" s="21">
        <v>4.7</v>
      </c>
      <c r="AC257" s="21">
        <v>3.4</v>
      </c>
      <c r="AD257" s="22">
        <v>6.3</v>
      </c>
      <c r="AE257" s="35">
        <v>620.70000000000005</v>
      </c>
      <c r="AF257" s="21">
        <v>36.1</v>
      </c>
      <c r="AG257" s="21">
        <v>26.2</v>
      </c>
      <c r="AH257" s="21">
        <v>47.3</v>
      </c>
      <c r="AI257" s="21">
        <v>5.8</v>
      </c>
      <c r="AJ257" s="21">
        <v>4.2</v>
      </c>
      <c r="AK257" s="22">
        <v>7.6</v>
      </c>
    </row>
    <row r="258" spans="1:37">
      <c r="A258" s="6" t="s">
        <v>588</v>
      </c>
      <c r="B258" s="55" t="s">
        <v>589</v>
      </c>
      <c r="C258" s="44">
        <v>8046.5</v>
      </c>
      <c r="D258" s="21">
        <v>166.6</v>
      </c>
      <c r="E258" s="21">
        <v>106.6</v>
      </c>
      <c r="F258" s="21">
        <v>238.9</v>
      </c>
      <c r="G258" s="21">
        <v>2.1</v>
      </c>
      <c r="H258" s="21">
        <v>1.3</v>
      </c>
      <c r="I258" s="22">
        <v>3</v>
      </c>
      <c r="J258" s="44">
        <v>17941.5</v>
      </c>
      <c r="K258" s="21">
        <v>562.79999999999995</v>
      </c>
      <c r="L258" s="21">
        <v>401.8</v>
      </c>
      <c r="M258" s="21">
        <v>732</v>
      </c>
      <c r="N258" s="21">
        <v>3.1</v>
      </c>
      <c r="O258" s="21">
        <v>2.2000000000000002</v>
      </c>
      <c r="P258" s="22">
        <v>4.0999999999999996</v>
      </c>
      <c r="Q258" s="44">
        <v>12724.4</v>
      </c>
      <c r="R258" s="21">
        <v>483.5</v>
      </c>
      <c r="S258" s="21">
        <v>350</v>
      </c>
      <c r="T258" s="21">
        <v>626.70000000000005</v>
      </c>
      <c r="U258" s="21">
        <v>3.8</v>
      </c>
      <c r="V258" s="21">
        <v>2.8</v>
      </c>
      <c r="W258" s="22">
        <v>4.9000000000000004</v>
      </c>
      <c r="X258" s="44">
        <v>22583.4</v>
      </c>
      <c r="Y258" s="21">
        <v>1197</v>
      </c>
      <c r="Z258" s="21">
        <v>884.3</v>
      </c>
      <c r="AA258" s="21">
        <v>1572</v>
      </c>
      <c r="AB258" s="21">
        <v>5.3</v>
      </c>
      <c r="AC258" s="21">
        <v>3.9</v>
      </c>
      <c r="AD258" s="22">
        <v>7</v>
      </c>
      <c r="AE258" s="35">
        <v>6525.2</v>
      </c>
      <c r="AF258" s="21">
        <v>428.9</v>
      </c>
      <c r="AG258" s="21">
        <v>316.7</v>
      </c>
      <c r="AH258" s="21">
        <v>552.5</v>
      </c>
      <c r="AI258" s="21">
        <v>6.6</v>
      </c>
      <c r="AJ258" s="21">
        <v>4.9000000000000004</v>
      </c>
      <c r="AK258" s="22">
        <v>8.5</v>
      </c>
    </row>
    <row r="259" spans="1:37">
      <c r="A259" s="6" t="s">
        <v>720</v>
      </c>
      <c r="B259" s="55" t="s">
        <v>721</v>
      </c>
      <c r="C259" s="44">
        <v>22767.7</v>
      </c>
      <c r="D259" s="21">
        <v>447.5</v>
      </c>
      <c r="E259" s="21">
        <v>285</v>
      </c>
      <c r="F259" s="21">
        <v>638.1</v>
      </c>
      <c r="G259" s="21">
        <v>2</v>
      </c>
      <c r="H259" s="21">
        <v>1.3</v>
      </c>
      <c r="I259" s="22">
        <v>2.8</v>
      </c>
      <c r="J259" s="44">
        <v>20030.900000000001</v>
      </c>
      <c r="K259" s="21">
        <v>597</v>
      </c>
      <c r="L259" s="21">
        <v>428.9</v>
      </c>
      <c r="M259" s="21">
        <v>771.7</v>
      </c>
      <c r="N259" s="21">
        <v>3</v>
      </c>
      <c r="O259" s="21">
        <v>2.1</v>
      </c>
      <c r="P259" s="22">
        <v>3.9</v>
      </c>
      <c r="Q259" s="44">
        <v>11440.5</v>
      </c>
      <c r="R259" s="21">
        <v>413.2</v>
      </c>
      <c r="S259" s="21">
        <v>301.39999999999998</v>
      </c>
      <c r="T259" s="21">
        <v>538.20000000000005</v>
      </c>
      <c r="U259" s="21">
        <v>3.6</v>
      </c>
      <c r="V259" s="21">
        <v>2.6</v>
      </c>
      <c r="W259" s="22">
        <v>4.7</v>
      </c>
      <c r="X259" s="44">
        <v>6666.1</v>
      </c>
      <c r="Y259" s="21">
        <v>336.3</v>
      </c>
      <c r="Z259" s="21">
        <v>247.7</v>
      </c>
      <c r="AA259" s="21">
        <v>447.6</v>
      </c>
      <c r="AB259" s="21">
        <v>5</v>
      </c>
      <c r="AC259" s="21">
        <v>3.7</v>
      </c>
      <c r="AD259" s="22">
        <v>6.7</v>
      </c>
      <c r="AE259" s="35">
        <v>2357.8000000000002</v>
      </c>
      <c r="AF259" s="21">
        <v>147.6</v>
      </c>
      <c r="AG259" s="21">
        <v>107.7</v>
      </c>
      <c r="AH259" s="21">
        <v>192.2</v>
      </c>
      <c r="AI259" s="21">
        <v>6.3</v>
      </c>
      <c r="AJ259" s="21">
        <v>4.5999999999999996</v>
      </c>
      <c r="AK259" s="22">
        <v>8.1999999999999993</v>
      </c>
    </row>
    <row r="260" spans="1:37">
      <c r="A260" s="6" t="s">
        <v>312</v>
      </c>
      <c r="B260" s="55" t="s">
        <v>313</v>
      </c>
      <c r="C260" s="44">
        <v>3480.2</v>
      </c>
      <c r="D260" s="21">
        <v>76.7</v>
      </c>
      <c r="E260" s="21">
        <v>49</v>
      </c>
      <c r="F260" s="21">
        <v>109.2</v>
      </c>
      <c r="G260" s="21">
        <v>2.2000000000000002</v>
      </c>
      <c r="H260" s="21">
        <v>1.4</v>
      </c>
      <c r="I260" s="22">
        <v>3.1</v>
      </c>
      <c r="J260" s="44">
        <v>12695.3</v>
      </c>
      <c r="K260" s="21">
        <v>423.4</v>
      </c>
      <c r="L260" s="21">
        <v>307.7</v>
      </c>
      <c r="M260" s="21">
        <v>544.6</v>
      </c>
      <c r="N260" s="21">
        <v>3.3</v>
      </c>
      <c r="O260" s="21">
        <v>2.4</v>
      </c>
      <c r="P260" s="22">
        <v>4.3</v>
      </c>
      <c r="Q260" s="44">
        <v>14415.1</v>
      </c>
      <c r="R260" s="21">
        <v>582.29999999999995</v>
      </c>
      <c r="S260" s="21">
        <v>421.5</v>
      </c>
      <c r="T260" s="21">
        <v>753</v>
      </c>
      <c r="U260" s="21">
        <v>4</v>
      </c>
      <c r="V260" s="21">
        <v>2.9</v>
      </c>
      <c r="W260" s="22">
        <v>5.2</v>
      </c>
      <c r="X260" s="44">
        <v>26809.9</v>
      </c>
      <c r="Y260" s="21">
        <v>1508.8</v>
      </c>
      <c r="Z260" s="21">
        <v>1126.5999999999999</v>
      </c>
      <c r="AA260" s="21">
        <v>1976.3</v>
      </c>
      <c r="AB260" s="21">
        <v>5.6</v>
      </c>
      <c r="AC260" s="21">
        <v>4.2</v>
      </c>
      <c r="AD260" s="22">
        <v>7.4</v>
      </c>
      <c r="AE260" s="35">
        <v>19177.5</v>
      </c>
      <c r="AF260" s="21">
        <v>1337.5</v>
      </c>
      <c r="AG260" s="21">
        <v>984.3</v>
      </c>
      <c r="AH260" s="21">
        <v>1728.1</v>
      </c>
      <c r="AI260" s="21">
        <v>7</v>
      </c>
      <c r="AJ260" s="21">
        <v>5.0999999999999996</v>
      </c>
      <c r="AK260" s="22">
        <v>9</v>
      </c>
    </row>
    <row r="261" spans="1:37">
      <c r="A261" s="6" t="s">
        <v>374</v>
      </c>
      <c r="B261" s="55" t="s">
        <v>375</v>
      </c>
      <c r="C261" s="44">
        <v>0</v>
      </c>
      <c r="D261" s="21" t="s">
        <v>874</v>
      </c>
      <c r="E261" s="21" t="s">
        <v>874</v>
      </c>
      <c r="F261" s="21" t="s">
        <v>874</v>
      </c>
      <c r="G261" s="21" t="s">
        <v>874</v>
      </c>
      <c r="H261" s="21" t="s">
        <v>874</v>
      </c>
      <c r="I261" s="22" t="s">
        <v>874</v>
      </c>
      <c r="J261" s="44">
        <v>5573</v>
      </c>
      <c r="K261" s="21">
        <v>179.8</v>
      </c>
      <c r="L261" s="21">
        <v>130.4</v>
      </c>
      <c r="M261" s="21">
        <v>231.4</v>
      </c>
      <c r="N261" s="21">
        <v>3.2</v>
      </c>
      <c r="O261" s="21">
        <v>2.2999999999999998</v>
      </c>
      <c r="P261" s="22">
        <v>4.2</v>
      </c>
      <c r="Q261" s="44">
        <v>9686.4</v>
      </c>
      <c r="R261" s="21">
        <v>378.7</v>
      </c>
      <c r="S261" s="21">
        <v>274.3</v>
      </c>
      <c r="T261" s="21">
        <v>491.3</v>
      </c>
      <c r="U261" s="21">
        <v>3.9</v>
      </c>
      <c r="V261" s="21">
        <v>2.8</v>
      </c>
      <c r="W261" s="22">
        <v>5.0999999999999996</v>
      </c>
      <c r="X261" s="44">
        <v>23238</v>
      </c>
      <c r="Y261" s="21">
        <v>1267.5</v>
      </c>
      <c r="Z261" s="21">
        <v>941.8</v>
      </c>
      <c r="AA261" s="21">
        <v>1667.4</v>
      </c>
      <c r="AB261" s="21">
        <v>5.5</v>
      </c>
      <c r="AC261" s="21">
        <v>4.0999999999999996</v>
      </c>
      <c r="AD261" s="22">
        <v>7.2</v>
      </c>
      <c r="AE261" s="35">
        <v>2123.6</v>
      </c>
      <c r="AF261" s="21">
        <v>143.69999999999999</v>
      </c>
      <c r="AG261" s="21">
        <v>105</v>
      </c>
      <c r="AH261" s="21">
        <v>185.9</v>
      </c>
      <c r="AI261" s="21">
        <v>6.8</v>
      </c>
      <c r="AJ261" s="21">
        <v>4.9000000000000004</v>
      </c>
      <c r="AK261" s="22">
        <v>8.8000000000000007</v>
      </c>
    </row>
    <row r="262" spans="1:37">
      <c r="A262" s="6" t="s">
        <v>804</v>
      </c>
      <c r="B262" s="55" t="s">
        <v>805</v>
      </c>
      <c r="C262" s="44">
        <v>1950</v>
      </c>
      <c r="D262" s="21">
        <v>31.1</v>
      </c>
      <c r="E262" s="21">
        <v>19.8</v>
      </c>
      <c r="F262" s="21">
        <v>44.8</v>
      </c>
      <c r="G262" s="21">
        <v>1.6</v>
      </c>
      <c r="H262" s="21">
        <v>1</v>
      </c>
      <c r="I262" s="22">
        <v>2.2999999999999998</v>
      </c>
      <c r="J262" s="44">
        <v>6454.9</v>
      </c>
      <c r="K262" s="21">
        <v>156.69999999999999</v>
      </c>
      <c r="L262" s="21">
        <v>111.3</v>
      </c>
      <c r="M262" s="21">
        <v>205.8</v>
      </c>
      <c r="N262" s="21">
        <v>2.4</v>
      </c>
      <c r="O262" s="21">
        <v>1.7</v>
      </c>
      <c r="P262" s="22">
        <v>3.2</v>
      </c>
      <c r="Q262" s="44">
        <v>8082.4</v>
      </c>
      <c r="R262" s="21">
        <v>238.1</v>
      </c>
      <c r="S262" s="21">
        <v>172.8</v>
      </c>
      <c r="T262" s="21">
        <v>313.10000000000002</v>
      </c>
      <c r="U262" s="21">
        <v>2.9</v>
      </c>
      <c r="V262" s="21">
        <v>2.1</v>
      </c>
      <c r="W262" s="22">
        <v>3.9</v>
      </c>
      <c r="X262" s="44">
        <v>33402.199999999997</v>
      </c>
      <c r="Y262" s="21">
        <v>1380.1</v>
      </c>
      <c r="Z262" s="21">
        <v>997.7</v>
      </c>
      <c r="AA262" s="21">
        <v>1855.3</v>
      </c>
      <c r="AB262" s="21">
        <v>4.0999999999999996</v>
      </c>
      <c r="AC262" s="21">
        <v>3</v>
      </c>
      <c r="AD262" s="22">
        <v>5.6</v>
      </c>
      <c r="AE262" s="35">
        <v>26149.599999999999</v>
      </c>
      <c r="AF262" s="21">
        <v>1345.5</v>
      </c>
      <c r="AG262" s="21">
        <v>970.1</v>
      </c>
      <c r="AH262" s="21">
        <v>1769.9</v>
      </c>
      <c r="AI262" s="21">
        <v>5.0999999999999996</v>
      </c>
      <c r="AJ262" s="21">
        <v>3.7</v>
      </c>
      <c r="AK262" s="22">
        <v>6.8</v>
      </c>
    </row>
    <row r="263" spans="1:37">
      <c r="A263" s="6" t="s">
        <v>744</v>
      </c>
      <c r="B263" s="55" t="s">
        <v>745</v>
      </c>
      <c r="C263" s="44">
        <v>38505.199999999997</v>
      </c>
      <c r="D263" s="21">
        <v>719.6</v>
      </c>
      <c r="E263" s="21">
        <v>458.8</v>
      </c>
      <c r="F263" s="21">
        <v>1023.9</v>
      </c>
      <c r="G263" s="21">
        <v>1.9</v>
      </c>
      <c r="H263" s="21">
        <v>1.2</v>
      </c>
      <c r="I263" s="22">
        <v>2.7</v>
      </c>
      <c r="J263" s="44">
        <v>27754.799999999999</v>
      </c>
      <c r="K263" s="21">
        <v>787.2</v>
      </c>
      <c r="L263" s="21">
        <v>563.70000000000005</v>
      </c>
      <c r="M263" s="21">
        <v>1018.8</v>
      </c>
      <c r="N263" s="21">
        <v>2.8</v>
      </c>
      <c r="O263" s="21">
        <v>2</v>
      </c>
      <c r="P263" s="22">
        <v>3.7</v>
      </c>
      <c r="Q263" s="44">
        <v>15695.5</v>
      </c>
      <c r="R263" s="21">
        <v>539.6</v>
      </c>
      <c r="S263" s="21">
        <v>393.1</v>
      </c>
      <c r="T263" s="21">
        <v>706.1</v>
      </c>
      <c r="U263" s="21">
        <v>3.4</v>
      </c>
      <c r="V263" s="21">
        <v>2.5</v>
      </c>
      <c r="W263" s="22">
        <v>4.5</v>
      </c>
      <c r="X263" s="44">
        <v>15248.8</v>
      </c>
      <c r="Y263" s="21">
        <v>732.6</v>
      </c>
      <c r="Z263" s="21">
        <v>539.9</v>
      </c>
      <c r="AA263" s="21">
        <v>980</v>
      </c>
      <c r="AB263" s="21">
        <v>4.8</v>
      </c>
      <c r="AC263" s="21">
        <v>3.5</v>
      </c>
      <c r="AD263" s="22">
        <v>6.4</v>
      </c>
      <c r="AE263" s="35">
        <v>7351.7</v>
      </c>
      <c r="AF263" s="21">
        <v>438.7</v>
      </c>
      <c r="AG263" s="21">
        <v>320</v>
      </c>
      <c r="AH263" s="21">
        <v>572.6</v>
      </c>
      <c r="AI263" s="21">
        <v>6</v>
      </c>
      <c r="AJ263" s="21">
        <v>4.4000000000000004</v>
      </c>
      <c r="AK263" s="22">
        <v>7.8</v>
      </c>
    </row>
    <row r="264" spans="1:37">
      <c r="A264" s="6" t="s">
        <v>806</v>
      </c>
      <c r="B264" s="55" t="s">
        <v>807</v>
      </c>
      <c r="C264" s="44">
        <v>24743.4</v>
      </c>
      <c r="D264" s="21">
        <v>450</v>
      </c>
      <c r="E264" s="21">
        <v>286.10000000000002</v>
      </c>
      <c r="F264" s="21">
        <v>639.79999999999995</v>
      </c>
      <c r="G264" s="21">
        <v>1.8</v>
      </c>
      <c r="H264" s="21">
        <v>1.2</v>
      </c>
      <c r="I264" s="22">
        <v>2.6</v>
      </c>
      <c r="J264" s="44">
        <v>16460.099999999999</v>
      </c>
      <c r="K264" s="21">
        <v>454.4</v>
      </c>
      <c r="L264" s="21">
        <v>325.7</v>
      </c>
      <c r="M264" s="21">
        <v>588.79999999999995</v>
      </c>
      <c r="N264" s="21">
        <v>2.8</v>
      </c>
      <c r="O264" s="21">
        <v>2</v>
      </c>
      <c r="P264" s="22">
        <v>3.6</v>
      </c>
      <c r="Q264" s="44">
        <v>11644.1</v>
      </c>
      <c r="R264" s="21">
        <v>389.7</v>
      </c>
      <c r="S264" s="21">
        <v>282.7</v>
      </c>
      <c r="T264" s="21">
        <v>510.9</v>
      </c>
      <c r="U264" s="21">
        <v>3.3</v>
      </c>
      <c r="V264" s="21">
        <v>2.4</v>
      </c>
      <c r="W264" s="22">
        <v>4.4000000000000004</v>
      </c>
      <c r="X264" s="44">
        <v>3356.7</v>
      </c>
      <c r="Y264" s="21">
        <v>157</v>
      </c>
      <c r="Z264" s="21">
        <v>115.5</v>
      </c>
      <c r="AA264" s="21">
        <v>210</v>
      </c>
      <c r="AB264" s="21">
        <v>4.7</v>
      </c>
      <c r="AC264" s="21">
        <v>3.4</v>
      </c>
      <c r="AD264" s="22">
        <v>6.3</v>
      </c>
      <c r="AE264" s="35">
        <v>622.79999999999995</v>
      </c>
      <c r="AF264" s="21">
        <v>36.200000000000003</v>
      </c>
      <c r="AG264" s="21">
        <v>26.3</v>
      </c>
      <c r="AH264" s="21">
        <v>47.5</v>
      </c>
      <c r="AI264" s="21">
        <v>5.8</v>
      </c>
      <c r="AJ264" s="21">
        <v>4.2</v>
      </c>
      <c r="AK264" s="22">
        <v>7.6</v>
      </c>
    </row>
    <row r="265" spans="1:37">
      <c r="A265" s="6" t="s">
        <v>870</v>
      </c>
      <c r="B265" s="55" t="s">
        <v>871</v>
      </c>
      <c r="C265" s="44">
        <v>21975.9</v>
      </c>
      <c r="D265" s="21">
        <v>392.5</v>
      </c>
      <c r="E265" s="21">
        <v>249.9</v>
      </c>
      <c r="F265" s="21">
        <v>566.29999999999995</v>
      </c>
      <c r="G265" s="21">
        <v>1.8</v>
      </c>
      <c r="H265" s="21">
        <v>1.1000000000000001</v>
      </c>
      <c r="I265" s="22">
        <v>2.6</v>
      </c>
      <c r="J265" s="44">
        <v>19801.3</v>
      </c>
      <c r="K265" s="21">
        <v>536.9</v>
      </c>
      <c r="L265" s="21">
        <v>384.6</v>
      </c>
      <c r="M265" s="21">
        <v>703</v>
      </c>
      <c r="N265" s="21">
        <v>2.7</v>
      </c>
      <c r="O265" s="21">
        <v>1.9</v>
      </c>
      <c r="P265" s="22">
        <v>3.6</v>
      </c>
      <c r="Q265" s="44">
        <v>5117.8</v>
      </c>
      <c r="R265" s="21">
        <v>168.2</v>
      </c>
      <c r="S265" s="21">
        <v>121.5</v>
      </c>
      <c r="T265" s="21">
        <v>220.8</v>
      </c>
      <c r="U265" s="21">
        <v>3.3</v>
      </c>
      <c r="V265" s="21">
        <v>2.4</v>
      </c>
      <c r="W265" s="22">
        <v>4.3</v>
      </c>
      <c r="X265" s="44">
        <v>0</v>
      </c>
      <c r="Y265" s="21" t="s">
        <v>874</v>
      </c>
      <c r="Z265" s="21" t="s">
        <v>874</v>
      </c>
      <c r="AA265" s="21" t="s">
        <v>874</v>
      </c>
      <c r="AB265" s="21" t="s">
        <v>874</v>
      </c>
      <c r="AC265" s="21" t="s">
        <v>874</v>
      </c>
      <c r="AD265" s="22" t="s">
        <v>874</v>
      </c>
      <c r="AE265" s="35">
        <v>0</v>
      </c>
      <c r="AF265" s="21" t="s">
        <v>874</v>
      </c>
      <c r="AG265" s="21" t="s">
        <v>874</v>
      </c>
      <c r="AH265" s="21" t="s">
        <v>874</v>
      </c>
      <c r="AI265" s="21" t="s">
        <v>874</v>
      </c>
      <c r="AJ265" s="21" t="s">
        <v>874</v>
      </c>
      <c r="AK265" s="22" t="s">
        <v>874</v>
      </c>
    </row>
    <row r="266" spans="1:37">
      <c r="A266" s="6" t="s">
        <v>830</v>
      </c>
      <c r="B266" s="55" t="s">
        <v>831</v>
      </c>
      <c r="C266" s="44">
        <v>39514</v>
      </c>
      <c r="D266" s="21">
        <v>719.2</v>
      </c>
      <c r="E266" s="21">
        <v>459</v>
      </c>
      <c r="F266" s="21">
        <v>1019.1</v>
      </c>
      <c r="G266" s="21">
        <v>1.8</v>
      </c>
      <c r="H266" s="21">
        <v>1.2</v>
      </c>
      <c r="I266" s="22">
        <v>2.6</v>
      </c>
      <c r="J266" s="44">
        <v>22545.7</v>
      </c>
      <c r="K266" s="21">
        <v>623.1</v>
      </c>
      <c r="L266" s="21">
        <v>445.4</v>
      </c>
      <c r="M266" s="21">
        <v>807.7</v>
      </c>
      <c r="N266" s="21">
        <v>2.8</v>
      </c>
      <c r="O266" s="21">
        <v>2</v>
      </c>
      <c r="P266" s="22">
        <v>3.6</v>
      </c>
      <c r="Q266" s="44">
        <v>4856.1000000000004</v>
      </c>
      <c r="R266" s="21">
        <v>162.69999999999999</v>
      </c>
      <c r="S266" s="21">
        <v>117.8</v>
      </c>
      <c r="T266" s="21">
        <v>213.7</v>
      </c>
      <c r="U266" s="21">
        <v>3.4</v>
      </c>
      <c r="V266" s="21">
        <v>2.4</v>
      </c>
      <c r="W266" s="22">
        <v>4.4000000000000004</v>
      </c>
      <c r="X266" s="44">
        <v>0</v>
      </c>
      <c r="Y266" s="21" t="s">
        <v>874</v>
      </c>
      <c r="Z266" s="21" t="s">
        <v>874</v>
      </c>
      <c r="AA266" s="21" t="s">
        <v>874</v>
      </c>
      <c r="AB266" s="21" t="s">
        <v>874</v>
      </c>
      <c r="AC266" s="21" t="s">
        <v>874</v>
      </c>
      <c r="AD266" s="22" t="s">
        <v>874</v>
      </c>
      <c r="AE266" s="35">
        <v>541.20000000000005</v>
      </c>
      <c r="AF266" s="21">
        <v>31.5</v>
      </c>
      <c r="AG266" s="21">
        <v>22.9</v>
      </c>
      <c r="AH266" s="21">
        <v>41.3</v>
      </c>
      <c r="AI266" s="21">
        <v>5.8</v>
      </c>
      <c r="AJ266" s="21">
        <v>4.2</v>
      </c>
      <c r="AK266" s="22">
        <v>7.6</v>
      </c>
    </row>
    <row r="267" spans="1:37">
      <c r="A267" s="6" t="s">
        <v>364</v>
      </c>
      <c r="B267" s="55" t="s">
        <v>365</v>
      </c>
      <c r="C267" s="44">
        <v>17493</v>
      </c>
      <c r="D267" s="21">
        <v>381.6</v>
      </c>
      <c r="E267" s="21">
        <v>243.8</v>
      </c>
      <c r="F267" s="21">
        <v>547.1</v>
      </c>
      <c r="G267" s="21">
        <v>2.2000000000000002</v>
      </c>
      <c r="H267" s="21">
        <v>1.4</v>
      </c>
      <c r="I267" s="22">
        <v>3.1</v>
      </c>
      <c r="J267" s="44">
        <v>29431.8</v>
      </c>
      <c r="K267" s="21">
        <v>972.5</v>
      </c>
      <c r="L267" s="21">
        <v>700.6</v>
      </c>
      <c r="M267" s="21">
        <v>1255.5999999999999</v>
      </c>
      <c r="N267" s="21">
        <v>3.3</v>
      </c>
      <c r="O267" s="21">
        <v>2.4</v>
      </c>
      <c r="P267" s="22">
        <v>4.3</v>
      </c>
      <c r="Q267" s="44">
        <v>28111.9</v>
      </c>
      <c r="R267" s="21">
        <v>1125.0999999999999</v>
      </c>
      <c r="S267" s="21">
        <v>819.6</v>
      </c>
      <c r="T267" s="21">
        <v>1455.6</v>
      </c>
      <c r="U267" s="21">
        <v>4</v>
      </c>
      <c r="V267" s="21">
        <v>2.9</v>
      </c>
      <c r="W267" s="22">
        <v>5.2</v>
      </c>
      <c r="X267" s="44">
        <v>39390.300000000003</v>
      </c>
      <c r="Y267" s="21">
        <v>2197.6</v>
      </c>
      <c r="Z267" s="21">
        <v>1630.3</v>
      </c>
      <c r="AA267" s="21">
        <v>2874.4</v>
      </c>
      <c r="AB267" s="21">
        <v>5.6</v>
      </c>
      <c r="AC267" s="21">
        <v>4.0999999999999996</v>
      </c>
      <c r="AD267" s="22">
        <v>7.3</v>
      </c>
      <c r="AE267" s="35">
        <v>50367</v>
      </c>
      <c r="AF267" s="21">
        <v>3482.5</v>
      </c>
      <c r="AG267" s="21">
        <v>2578</v>
      </c>
      <c r="AH267" s="21">
        <v>4489.3</v>
      </c>
      <c r="AI267" s="21">
        <v>6.9</v>
      </c>
      <c r="AJ267" s="21">
        <v>5.0999999999999996</v>
      </c>
      <c r="AK267" s="22">
        <v>8.9</v>
      </c>
    </row>
    <row r="268" spans="1:37">
      <c r="A268" s="6" t="s">
        <v>322</v>
      </c>
      <c r="B268" s="55" t="s">
        <v>323</v>
      </c>
      <c r="C268" s="44">
        <v>17169.2</v>
      </c>
      <c r="D268" s="21">
        <v>394.8</v>
      </c>
      <c r="E268" s="21">
        <v>254.1</v>
      </c>
      <c r="F268" s="21">
        <v>566.1</v>
      </c>
      <c r="G268" s="21">
        <v>2.2999999999999998</v>
      </c>
      <c r="H268" s="21">
        <v>1.5</v>
      </c>
      <c r="I268" s="22">
        <v>3.3</v>
      </c>
      <c r="J268" s="44">
        <v>15294.5</v>
      </c>
      <c r="K268" s="21">
        <v>532.29999999999995</v>
      </c>
      <c r="L268" s="21">
        <v>382.3</v>
      </c>
      <c r="M268" s="21">
        <v>689.4</v>
      </c>
      <c r="N268" s="21">
        <v>3.5</v>
      </c>
      <c r="O268" s="21">
        <v>2.5</v>
      </c>
      <c r="P268" s="22">
        <v>4.5</v>
      </c>
      <c r="Q268" s="44">
        <v>14386.9</v>
      </c>
      <c r="R268" s="21">
        <v>606.1</v>
      </c>
      <c r="S268" s="21">
        <v>438.9</v>
      </c>
      <c r="T268" s="21">
        <v>787.7</v>
      </c>
      <c r="U268" s="21">
        <v>4.2</v>
      </c>
      <c r="V268" s="21">
        <v>3.1</v>
      </c>
      <c r="W268" s="22">
        <v>5.5</v>
      </c>
      <c r="X268" s="44">
        <v>18701.400000000001</v>
      </c>
      <c r="Y268" s="21">
        <v>1096.8</v>
      </c>
      <c r="Z268" s="21">
        <v>811.7</v>
      </c>
      <c r="AA268" s="21">
        <v>1431.4</v>
      </c>
      <c r="AB268" s="21">
        <v>5.9</v>
      </c>
      <c r="AC268" s="21">
        <v>4.3</v>
      </c>
      <c r="AD268" s="22">
        <v>7.7</v>
      </c>
      <c r="AE268" s="35">
        <v>54864</v>
      </c>
      <c r="AF268" s="21">
        <v>3982.9</v>
      </c>
      <c r="AG268" s="21">
        <v>2969.9</v>
      </c>
      <c r="AH268" s="21">
        <v>5106.5</v>
      </c>
      <c r="AI268" s="21">
        <v>7.3</v>
      </c>
      <c r="AJ268" s="21">
        <v>5.4</v>
      </c>
      <c r="AK268" s="22">
        <v>9.3000000000000007</v>
      </c>
    </row>
    <row r="269" spans="1:37">
      <c r="A269" s="6" t="s">
        <v>766</v>
      </c>
      <c r="B269" s="55" t="s">
        <v>767</v>
      </c>
      <c r="C269" s="44">
        <v>750.1</v>
      </c>
      <c r="D269" s="21">
        <v>12.8</v>
      </c>
      <c r="E269" s="21">
        <v>8.1</v>
      </c>
      <c r="F269" s="21">
        <v>18.399999999999999</v>
      </c>
      <c r="G269" s="21">
        <v>1.7</v>
      </c>
      <c r="H269" s="21">
        <v>1.1000000000000001</v>
      </c>
      <c r="I269" s="22">
        <v>2.4</v>
      </c>
      <c r="J269" s="44">
        <v>5934</v>
      </c>
      <c r="K269" s="21">
        <v>154.1</v>
      </c>
      <c r="L269" s="21">
        <v>110.3</v>
      </c>
      <c r="M269" s="21">
        <v>200.5</v>
      </c>
      <c r="N269" s="21">
        <v>2.6</v>
      </c>
      <c r="O269" s="21">
        <v>1.9</v>
      </c>
      <c r="P269" s="22">
        <v>3.4</v>
      </c>
      <c r="Q269" s="44">
        <v>27764.6</v>
      </c>
      <c r="R269" s="21">
        <v>874.2</v>
      </c>
      <c r="S269" s="21">
        <v>635.6</v>
      </c>
      <c r="T269" s="21">
        <v>1142.5999999999999</v>
      </c>
      <c r="U269" s="21">
        <v>3.1</v>
      </c>
      <c r="V269" s="21">
        <v>2.2999999999999998</v>
      </c>
      <c r="W269" s="22">
        <v>4.0999999999999996</v>
      </c>
      <c r="X269" s="44">
        <v>46919.4</v>
      </c>
      <c r="Y269" s="21">
        <v>2070</v>
      </c>
      <c r="Z269" s="21">
        <v>1498.7</v>
      </c>
      <c r="AA269" s="21">
        <v>2801.5</v>
      </c>
      <c r="AB269" s="21">
        <v>4.4000000000000004</v>
      </c>
      <c r="AC269" s="21">
        <v>3.2</v>
      </c>
      <c r="AD269" s="22">
        <v>6</v>
      </c>
      <c r="AE269" s="35">
        <v>14677.9</v>
      </c>
      <c r="AF269" s="21">
        <v>805.7</v>
      </c>
      <c r="AG269" s="21">
        <v>583.70000000000005</v>
      </c>
      <c r="AH269" s="21">
        <v>1055.9000000000001</v>
      </c>
      <c r="AI269" s="21">
        <v>5.5</v>
      </c>
      <c r="AJ269" s="21">
        <v>4</v>
      </c>
      <c r="AK269" s="22">
        <v>7.2</v>
      </c>
    </row>
    <row r="270" spans="1:37">
      <c r="A270" s="6" t="s">
        <v>858</v>
      </c>
      <c r="B270" s="55" t="s">
        <v>859</v>
      </c>
      <c r="C270" s="44">
        <v>17832.5</v>
      </c>
      <c r="D270" s="21">
        <v>275.3</v>
      </c>
      <c r="E270" s="21">
        <v>176.8</v>
      </c>
      <c r="F270" s="21">
        <v>392.1</v>
      </c>
      <c r="G270" s="21">
        <v>1.5</v>
      </c>
      <c r="H270" s="21">
        <v>1</v>
      </c>
      <c r="I270" s="22">
        <v>2.2000000000000002</v>
      </c>
      <c r="J270" s="44">
        <v>29076.799999999999</v>
      </c>
      <c r="K270" s="21">
        <v>683</v>
      </c>
      <c r="L270" s="21">
        <v>484.3</v>
      </c>
      <c r="M270" s="21">
        <v>894.6</v>
      </c>
      <c r="N270" s="21">
        <v>2.2999999999999998</v>
      </c>
      <c r="O270" s="21">
        <v>1.7</v>
      </c>
      <c r="P270" s="22">
        <v>3.1</v>
      </c>
      <c r="Q270" s="44">
        <v>30730.6</v>
      </c>
      <c r="R270" s="21">
        <v>875.9</v>
      </c>
      <c r="S270" s="21">
        <v>635.6</v>
      </c>
      <c r="T270" s="21">
        <v>1161.7</v>
      </c>
      <c r="U270" s="21">
        <v>2.9</v>
      </c>
      <c r="V270" s="21">
        <v>2.1</v>
      </c>
      <c r="W270" s="22">
        <v>3.8</v>
      </c>
      <c r="X270" s="44">
        <v>21059.1</v>
      </c>
      <c r="Y270" s="21">
        <v>841.5</v>
      </c>
      <c r="Z270" s="21">
        <v>608.1</v>
      </c>
      <c r="AA270" s="21">
        <v>1144.5999999999999</v>
      </c>
      <c r="AB270" s="21">
        <v>4</v>
      </c>
      <c r="AC270" s="21">
        <v>2.9</v>
      </c>
      <c r="AD270" s="22">
        <v>5.4</v>
      </c>
      <c r="AE270" s="35">
        <v>4843</v>
      </c>
      <c r="AF270" s="21">
        <v>241.1</v>
      </c>
      <c r="AG270" s="21">
        <v>173.5</v>
      </c>
      <c r="AH270" s="21">
        <v>319.10000000000002</v>
      </c>
      <c r="AI270" s="21">
        <v>5</v>
      </c>
      <c r="AJ270" s="21">
        <v>3.6</v>
      </c>
      <c r="AK270" s="22">
        <v>6.6</v>
      </c>
    </row>
    <row r="271" spans="1:37">
      <c r="A271" s="6" t="s">
        <v>646</v>
      </c>
      <c r="B271" s="55" t="s">
        <v>647</v>
      </c>
      <c r="C271" s="44">
        <v>35211.800000000003</v>
      </c>
      <c r="D271" s="21">
        <v>712.8</v>
      </c>
      <c r="E271" s="21">
        <v>451.8</v>
      </c>
      <c r="F271" s="21">
        <v>1012.9</v>
      </c>
      <c r="G271" s="21">
        <v>2</v>
      </c>
      <c r="H271" s="21">
        <v>1.3</v>
      </c>
      <c r="I271" s="22">
        <v>2.9</v>
      </c>
      <c r="J271" s="44">
        <v>26658.799999999999</v>
      </c>
      <c r="K271" s="21">
        <v>818.6</v>
      </c>
      <c r="L271" s="21">
        <v>589.6</v>
      </c>
      <c r="M271" s="21">
        <v>1055.9000000000001</v>
      </c>
      <c r="N271" s="21">
        <v>3.1</v>
      </c>
      <c r="O271" s="21">
        <v>2.2000000000000002</v>
      </c>
      <c r="P271" s="22">
        <v>4</v>
      </c>
      <c r="Q271" s="44">
        <v>8767</v>
      </c>
      <c r="R271" s="21">
        <v>326.2</v>
      </c>
      <c r="S271" s="21">
        <v>238.5</v>
      </c>
      <c r="T271" s="21">
        <v>426.5</v>
      </c>
      <c r="U271" s="21">
        <v>3.7</v>
      </c>
      <c r="V271" s="21">
        <v>2.7</v>
      </c>
      <c r="W271" s="22">
        <v>4.9000000000000004</v>
      </c>
      <c r="X271" s="44">
        <v>15410.8</v>
      </c>
      <c r="Y271" s="21">
        <v>801</v>
      </c>
      <c r="Z271" s="21">
        <v>587.4</v>
      </c>
      <c r="AA271" s="21">
        <v>1067.3</v>
      </c>
      <c r="AB271" s="21">
        <v>5.2</v>
      </c>
      <c r="AC271" s="21">
        <v>3.8</v>
      </c>
      <c r="AD271" s="22">
        <v>6.9</v>
      </c>
      <c r="AE271" s="35">
        <v>15256.5</v>
      </c>
      <c r="AF271" s="21">
        <v>984.1</v>
      </c>
      <c r="AG271" s="21">
        <v>716.2</v>
      </c>
      <c r="AH271" s="21">
        <v>1279.2</v>
      </c>
      <c r="AI271" s="21">
        <v>6.5</v>
      </c>
      <c r="AJ271" s="21">
        <v>4.7</v>
      </c>
      <c r="AK271" s="22">
        <v>8.4</v>
      </c>
    </row>
    <row r="272" spans="1:37">
      <c r="A272" s="6" t="s">
        <v>784</v>
      </c>
      <c r="B272" s="55" t="s">
        <v>785</v>
      </c>
      <c r="C272" s="44">
        <v>29997.4</v>
      </c>
      <c r="D272" s="21">
        <v>548.9</v>
      </c>
      <c r="E272" s="21">
        <v>352.8</v>
      </c>
      <c r="F272" s="21">
        <v>773.9</v>
      </c>
      <c r="G272" s="21">
        <v>1.8</v>
      </c>
      <c r="H272" s="21">
        <v>1.2</v>
      </c>
      <c r="I272" s="22">
        <v>2.6</v>
      </c>
      <c r="J272" s="44">
        <v>21361.8</v>
      </c>
      <c r="K272" s="21">
        <v>593.20000000000005</v>
      </c>
      <c r="L272" s="21">
        <v>424.8</v>
      </c>
      <c r="M272" s="21">
        <v>770</v>
      </c>
      <c r="N272" s="21">
        <v>2.8</v>
      </c>
      <c r="O272" s="21">
        <v>2</v>
      </c>
      <c r="P272" s="22">
        <v>3.6</v>
      </c>
      <c r="Q272" s="44">
        <v>11502.4</v>
      </c>
      <c r="R272" s="21">
        <v>387.2</v>
      </c>
      <c r="S272" s="21">
        <v>279.7</v>
      </c>
      <c r="T272" s="21">
        <v>508</v>
      </c>
      <c r="U272" s="21">
        <v>3.4</v>
      </c>
      <c r="V272" s="21">
        <v>2.4</v>
      </c>
      <c r="W272" s="22">
        <v>4.4000000000000004</v>
      </c>
      <c r="X272" s="44">
        <v>3946.8</v>
      </c>
      <c r="Y272" s="21">
        <v>185.6</v>
      </c>
      <c r="Z272" s="21">
        <v>137</v>
      </c>
      <c r="AA272" s="21">
        <v>246.2</v>
      </c>
      <c r="AB272" s="21">
        <v>4.7</v>
      </c>
      <c r="AC272" s="21">
        <v>3.5</v>
      </c>
      <c r="AD272" s="22">
        <v>6.2</v>
      </c>
      <c r="AE272" s="35">
        <v>505.6</v>
      </c>
      <c r="AF272" s="21">
        <v>29.5</v>
      </c>
      <c r="AG272" s="21">
        <v>21.6</v>
      </c>
      <c r="AH272" s="21">
        <v>38.700000000000003</v>
      </c>
      <c r="AI272" s="21">
        <v>5.8</v>
      </c>
      <c r="AJ272" s="21">
        <v>4.3</v>
      </c>
      <c r="AK272" s="22">
        <v>7.6</v>
      </c>
    </row>
    <row r="273" spans="1:37">
      <c r="A273" s="6" t="s">
        <v>848</v>
      </c>
      <c r="B273" s="55" t="s">
        <v>849</v>
      </c>
      <c r="C273" s="44">
        <v>9315.2999999999993</v>
      </c>
      <c r="D273" s="21">
        <v>164.5</v>
      </c>
      <c r="E273" s="21">
        <v>105.3</v>
      </c>
      <c r="F273" s="21">
        <v>235.5</v>
      </c>
      <c r="G273" s="21">
        <v>1.8</v>
      </c>
      <c r="H273" s="21">
        <v>1.1000000000000001</v>
      </c>
      <c r="I273" s="22">
        <v>2.5</v>
      </c>
      <c r="J273" s="44">
        <v>11236.7</v>
      </c>
      <c r="K273" s="21">
        <v>301.2</v>
      </c>
      <c r="L273" s="21">
        <v>215.1</v>
      </c>
      <c r="M273" s="21">
        <v>394.1</v>
      </c>
      <c r="N273" s="21">
        <v>2.7</v>
      </c>
      <c r="O273" s="21">
        <v>1.9</v>
      </c>
      <c r="P273" s="22">
        <v>3.5</v>
      </c>
      <c r="Q273" s="44">
        <v>10458.799999999999</v>
      </c>
      <c r="R273" s="21">
        <v>339.8</v>
      </c>
      <c r="S273" s="21">
        <v>246.8</v>
      </c>
      <c r="T273" s="21">
        <v>446.1</v>
      </c>
      <c r="U273" s="21">
        <v>3.2</v>
      </c>
      <c r="V273" s="21">
        <v>2.4</v>
      </c>
      <c r="W273" s="22">
        <v>4.3</v>
      </c>
      <c r="X273" s="44">
        <v>7552.2</v>
      </c>
      <c r="Y273" s="21">
        <v>343.2</v>
      </c>
      <c r="Z273" s="21">
        <v>250.4</v>
      </c>
      <c r="AA273" s="21">
        <v>459.9</v>
      </c>
      <c r="AB273" s="21">
        <v>4.5</v>
      </c>
      <c r="AC273" s="21">
        <v>3.3</v>
      </c>
      <c r="AD273" s="22">
        <v>6.1</v>
      </c>
      <c r="AE273" s="35">
        <v>706.1</v>
      </c>
      <c r="AF273" s="21">
        <v>39.9</v>
      </c>
      <c r="AG273" s="21">
        <v>29.1</v>
      </c>
      <c r="AH273" s="21">
        <v>52.2</v>
      </c>
      <c r="AI273" s="21">
        <v>5.6</v>
      </c>
      <c r="AJ273" s="21">
        <v>4.0999999999999996</v>
      </c>
      <c r="AK273" s="22">
        <v>7.4</v>
      </c>
    </row>
    <row r="274" spans="1:37">
      <c r="A274" s="6" t="s">
        <v>814</v>
      </c>
      <c r="B274" s="55" t="s">
        <v>815</v>
      </c>
      <c r="C274" s="44">
        <v>44464.6</v>
      </c>
      <c r="D274" s="21">
        <v>792</v>
      </c>
      <c r="E274" s="21">
        <v>506.8</v>
      </c>
      <c r="F274" s="21">
        <v>1117.2</v>
      </c>
      <c r="G274" s="21">
        <v>1.8</v>
      </c>
      <c r="H274" s="21">
        <v>1.1000000000000001</v>
      </c>
      <c r="I274" s="22">
        <v>2.5</v>
      </c>
      <c r="J274" s="44">
        <v>16488.3</v>
      </c>
      <c r="K274" s="21">
        <v>445.9</v>
      </c>
      <c r="L274" s="21">
        <v>319.60000000000002</v>
      </c>
      <c r="M274" s="21">
        <v>578</v>
      </c>
      <c r="N274" s="21">
        <v>2.7</v>
      </c>
      <c r="O274" s="21">
        <v>1.9</v>
      </c>
      <c r="P274" s="22">
        <v>3.5</v>
      </c>
      <c r="Q274" s="44">
        <v>3933.4</v>
      </c>
      <c r="R274" s="21">
        <v>128.9</v>
      </c>
      <c r="S274" s="21">
        <v>92.9</v>
      </c>
      <c r="T274" s="21">
        <v>169.6</v>
      </c>
      <c r="U274" s="21">
        <v>3.3</v>
      </c>
      <c r="V274" s="21">
        <v>2.4</v>
      </c>
      <c r="W274" s="22">
        <v>4.3</v>
      </c>
      <c r="X274" s="44">
        <v>1610.7</v>
      </c>
      <c r="Y274" s="21">
        <v>73.8</v>
      </c>
      <c r="Z274" s="21">
        <v>54.4</v>
      </c>
      <c r="AA274" s="21">
        <v>98.4</v>
      </c>
      <c r="AB274" s="21">
        <v>4.5999999999999996</v>
      </c>
      <c r="AC274" s="21">
        <v>3.4</v>
      </c>
      <c r="AD274" s="22">
        <v>6.1</v>
      </c>
      <c r="AE274" s="35">
        <v>0</v>
      </c>
      <c r="AF274" s="21" t="s">
        <v>874</v>
      </c>
      <c r="AG274" s="21" t="s">
        <v>874</v>
      </c>
      <c r="AH274" s="21" t="s">
        <v>874</v>
      </c>
      <c r="AI274" s="21" t="s">
        <v>874</v>
      </c>
      <c r="AJ274" s="21" t="s">
        <v>874</v>
      </c>
      <c r="AK274" s="22" t="s">
        <v>874</v>
      </c>
    </row>
    <row r="275" spans="1:37">
      <c r="A275" s="6" t="s">
        <v>626</v>
      </c>
      <c r="B275" s="55" t="s">
        <v>627</v>
      </c>
      <c r="C275" s="44">
        <v>28569.200000000001</v>
      </c>
      <c r="D275" s="21">
        <v>572.29999999999995</v>
      </c>
      <c r="E275" s="21">
        <v>364.6</v>
      </c>
      <c r="F275" s="21">
        <v>811.9</v>
      </c>
      <c r="G275" s="21">
        <v>2</v>
      </c>
      <c r="H275" s="21">
        <v>1.3</v>
      </c>
      <c r="I275" s="22">
        <v>2.8</v>
      </c>
      <c r="J275" s="44">
        <v>34149.599999999999</v>
      </c>
      <c r="K275" s="21">
        <v>1036.9000000000001</v>
      </c>
      <c r="L275" s="21">
        <v>750.3</v>
      </c>
      <c r="M275" s="21">
        <v>1336.9</v>
      </c>
      <c r="N275" s="21">
        <v>3</v>
      </c>
      <c r="O275" s="21">
        <v>2.2000000000000002</v>
      </c>
      <c r="P275" s="22">
        <v>3.9</v>
      </c>
      <c r="Q275" s="44">
        <v>23489.8</v>
      </c>
      <c r="R275" s="21">
        <v>864.3</v>
      </c>
      <c r="S275" s="21">
        <v>625.6</v>
      </c>
      <c r="T275" s="21">
        <v>1126.5</v>
      </c>
      <c r="U275" s="21">
        <v>3.7</v>
      </c>
      <c r="V275" s="21">
        <v>2.7</v>
      </c>
      <c r="W275" s="22">
        <v>4.8</v>
      </c>
      <c r="X275" s="44">
        <v>2457.6</v>
      </c>
      <c r="Y275" s="21">
        <v>126.2</v>
      </c>
      <c r="Z275" s="21">
        <v>93.5</v>
      </c>
      <c r="AA275" s="21">
        <v>166.7</v>
      </c>
      <c r="AB275" s="21">
        <v>5.0999999999999996</v>
      </c>
      <c r="AC275" s="21">
        <v>3.8</v>
      </c>
      <c r="AD275" s="22">
        <v>6.8</v>
      </c>
      <c r="AE275" s="35">
        <v>2774.8</v>
      </c>
      <c r="AF275" s="21">
        <v>176.9</v>
      </c>
      <c r="AG275" s="21">
        <v>128.9</v>
      </c>
      <c r="AH275" s="21">
        <v>231</v>
      </c>
      <c r="AI275" s="21">
        <v>6.4</v>
      </c>
      <c r="AJ275" s="21">
        <v>4.5999999999999996</v>
      </c>
      <c r="AK275" s="22">
        <v>8.3000000000000007</v>
      </c>
    </row>
    <row r="276" spans="1:37">
      <c r="A276" s="6" t="s">
        <v>746</v>
      </c>
      <c r="B276" s="55" t="s">
        <v>747</v>
      </c>
      <c r="C276" s="44">
        <v>17531</v>
      </c>
      <c r="D276" s="21">
        <v>330.5</v>
      </c>
      <c r="E276" s="21">
        <v>211.7</v>
      </c>
      <c r="F276" s="21">
        <v>469.5</v>
      </c>
      <c r="G276" s="21">
        <v>1.9</v>
      </c>
      <c r="H276" s="21">
        <v>1.2</v>
      </c>
      <c r="I276" s="22">
        <v>2.7</v>
      </c>
      <c r="J276" s="44">
        <v>11144.3</v>
      </c>
      <c r="K276" s="21">
        <v>318.8</v>
      </c>
      <c r="L276" s="21">
        <v>228.5</v>
      </c>
      <c r="M276" s="21">
        <v>413.2</v>
      </c>
      <c r="N276" s="21">
        <v>2.9</v>
      </c>
      <c r="O276" s="21">
        <v>2</v>
      </c>
      <c r="P276" s="22">
        <v>3.7</v>
      </c>
      <c r="Q276" s="44">
        <v>11993.5</v>
      </c>
      <c r="R276" s="21">
        <v>415.9</v>
      </c>
      <c r="S276" s="21">
        <v>302</v>
      </c>
      <c r="T276" s="21">
        <v>542.9</v>
      </c>
      <c r="U276" s="21">
        <v>3.5</v>
      </c>
      <c r="V276" s="21">
        <v>2.5</v>
      </c>
      <c r="W276" s="22">
        <v>4.5</v>
      </c>
      <c r="X276" s="44">
        <v>8141.1</v>
      </c>
      <c r="Y276" s="21">
        <v>394.5</v>
      </c>
      <c r="Z276" s="21">
        <v>291.5</v>
      </c>
      <c r="AA276" s="21">
        <v>524.79999999999995</v>
      </c>
      <c r="AB276" s="21">
        <v>4.8</v>
      </c>
      <c r="AC276" s="21">
        <v>3.6</v>
      </c>
      <c r="AD276" s="22">
        <v>6.4</v>
      </c>
      <c r="AE276" s="35">
        <v>604.1</v>
      </c>
      <c r="AF276" s="21">
        <v>36.4</v>
      </c>
      <c r="AG276" s="21">
        <v>26.7</v>
      </c>
      <c r="AH276" s="21">
        <v>47.4</v>
      </c>
      <c r="AI276" s="21">
        <v>6</v>
      </c>
      <c r="AJ276" s="21">
        <v>4.4000000000000004</v>
      </c>
      <c r="AK276" s="22">
        <v>7.8</v>
      </c>
    </row>
    <row r="277" spans="1:37">
      <c r="A277" s="6" t="s">
        <v>772</v>
      </c>
      <c r="B277" s="55" t="s">
        <v>773</v>
      </c>
      <c r="C277" s="44">
        <v>38067.9</v>
      </c>
      <c r="D277" s="21">
        <v>717.7</v>
      </c>
      <c r="E277" s="21">
        <v>460.2</v>
      </c>
      <c r="F277" s="21">
        <v>1017.6</v>
      </c>
      <c r="G277" s="21">
        <v>1.9</v>
      </c>
      <c r="H277" s="21">
        <v>1.2</v>
      </c>
      <c r="I277" s="22">
        <v>2.7</v>
      </c>
      <c r="J277" s="44">
        <v>29032.9</v>
      </c>
      <c r="K277" s="21">
        <v>830.5</v>
      </c>
      <c r="L277" s="21">
        <v>595</v>
      </c>
      <c r="M277" s="21">
        <v>1071.3</v>
      </c>
      <c r="N277" s="21">
        <v>2.9</v>
      </c>
      <c r="O277" s="21">
        <v>2</v>
      </c>
      <c r="P277" s="22">
        <v>3.7</v>
      </c>
      <c r="Q277" s="44">
        <v>9641.5</v>
      </c>
      <c r="R277" s="21">
        <v>334.3</v>
      </c>
      <c r="S277" s="21">
        <v>242.7</v>
      </c>
      <c r="T277" s="21">
        <v>435.2</v>
      </c>
      <c r="U277" s="21">
        <v>3.5</v>
      </c>
      <c r="V277" s="21">
        <v>2.5</v>
      </c>
      <c r="W277" s="22">
        <v>4.5</v>
      </c>
      <c r="X277" s="44">
        <v>2073.9</v>
      </c>
      <c r="Y277" s="21">
        <v>100.5</v>
      </c>
      <c r="Z277" s="21">
        <v>74.3</v>
      </c>
      <c r="AA277" s="21">
        <v>133.69999999999999</v>
      </c>
      <c r="AB277" s="21">
        <v>4.8</v>
      </c>
      <c r="AC277" s="21">
        <v>3.6</v>
      </c>
      <c r="AD277" s="22">
        <v>6.4</v>
      </c>
      <c r="AE277" s="35">
        <v>575.70000000000005</v>
      </c>
      <c r="AF277" s="21">
        <v>34.700000000000003</v>
      </c>
      <c r="AG277" s="21">
        <v>25.3</v>
      </c>
      <c r="AH277" s="21">
        <v>45.3</v>
      </c>
      <c r="AI277" s="21">
        <v>6</v>
      </c>
      <c r="AJ277" s="21">
        <v>4.4000000000000004</v>
      </c>
      <c r="AK277" s="22">
        <v>7.9</v>
      </c>
    </row>
    <row r="278" spans="1:37">
      <c r="A278" s="6" t="s">
        <v>480</v>
      </c>
      <c r="B278" s="55" t="s">
        <v>481</v>
      </c>
      <c r="C278" s="44">
        <v>3568.4</v>
      </c>
      <c r="D278" s="21">
        <v>76.099999999999994</v>
      </c>
      <c r="E278" s="21">
        <v>49.3</v>
      </c>
      <c r="F278" s="21">
        <v>107.4</v>
      </c>
      <c r="G278" s="21">
        <v>2.1</v>
      </c>
      <c r="H278" s="21">
        <v>1.4</v>
      </c>
      <c r="I278" s="22">
        <v>3</v>
      </c>
      <c r="J278" s="44">
        <v>4535.1000000000004</v>
      </c>
      <c r="K278" s="21">
        <v>146.6</v>
      </c>
      <c r="L278" s="21">
        <v>106.3</v>
      </c>
      <c r="M278" s="21">
        <v>189.8</v>
      </c>
      <c r="N278" s="21">
        <v>3.2</v>
      </c>
      <c r="O278" s="21">
        <v>2.2999999999999998</v>
      </c>
      <c r="P278" s="22">
        <v>4.2</v>
      </c>
      <c r="Q278" s="44">
        <v>18873.900000000001</v>
      </c>
      <c r="R278" s="21">
        <v>738.8</v>
      </c>
      <c r="S278" s="21">
        <v>536.9</v>
      </c>
      <c r="T278" s="21">
        <v>967.7</v>
      </c>
      <c r="U278" s="21">
        <v>3.9</v>
      </c>
      <c r="V278" s="21">
        <v>2.8</v>
      </c>
      <c r="W278" s="22">
        <v>5.0999999999999996</v>
      </c>
      <c r="X278" s="44">
        <v>7511.6</v>
      </c>
      <c r="Y278" s="21">
        <v>410</v>
      </c>
      <c r="Z278" s="21">
        <v>304.10000000000002</v>
      </c>
      <c r="AA278" s="21">
        <v>541.20000000000005</v>
      </c>
      <c r="AB278" s="21">
        <v>5.5</v>
      </c>
      <c r="AC278" s="21">
        <v>4</v>
      </c>
      <c r="AD278" s="22">
        <v>7.2</v>
      </c>
      <c r="AE278" s="35">
        <v>0</v>
      </c>
      <c r="AF278" s="21" t="s">
        <v>874</v>
      </c>
      <c r="AG278" s="21" t="s">
        <v>874</v>
      </c>
      <c r="AH278" s="21" t="s">
        <v>874</v>
      </c>
      <c r="AI278" s="21" t="s">
        <v>874</v>
      </c>
      <c r="AJ278" s="21" t="s">
        <v>874</v>
      </c>
      <c r="AK278" s="22" t="s">
        <v>874</v>
      </c>
    </row>
    <row r="279" spans="1:37">
      <c r="A279" s="6" t="s">
        <v>482</v>
      </c>
      <c r="B279" s="55" t="s">
        <v>483</v>
      </c>
      <c r="C279" s="44">
        <v>18683.2</v>
      </c>
      <c r="D279" s="21">
        <v>385.7</v>
      </c>
      <c r="E279" s="21">
        <v>247.2</v>
      </c>
      <c r="F279" s="21">
        <v>546.79999999999995</v>
      </c>
      <c r="G279" s="21">
        <v>2.1</v>
      </c>
      <c r="H279" s="21">
        <v>1.3</v>
      </c>
      <c r="I279" s="22">
        <v>2.9</v>
      </c>
      <c r="J279" s="44">
        <v>13396.2</v>
      </c>
      <c r="K279" s="21">
        <v>419.2</v>
      </c>
      <c r="L279" s="21">
        <v>304.10000000000002</v>
      </c>
      <c r="M279" s="21">
        <v>535.4</v>
      </c>
      <c r="N279" s="21">
        <v>3.1</v>
      </c>
      <c r="O279" s="21">
        <v>2.2999999999999998</v>
      </c>
      <c r="P279" s="22">
        <v>4</v>
      </c>
      <c r="Q279" s="44">
        <v>13371.7</v>
      </c>
      <c r="R279" s="21">
        <v>507.3</v>
      </c>
      <c r="S279" s="21">
        <v>366.6</v>
      </c>
      <c r="T279" s="21">
        <v>657</v>
      </c>
      <c r="U279" s="21">
        <v>3.8</v>
      </c>
      <c r="V279" s="21">
        <v>2.7</v>
      </c>
      <c r="W279" s="22">
        <v>4.9000000000000004</v>
      </c>
      <c r="X279" s="44">
        <v>6008.3</v>
      </c>
      <c r="Y279" s="21">
        <v>318.2</v>
      </c>
      <c r="Z279" s="21">
        <v>235.9</v>
      </c>
      <c r="AA279" s="21">
        <v>419.9</v>
      </c>
      <c r="AB279" s="21">
        <v>5.3</v>
      </c>
      <c r="AC279" s="21">
        <v>3.9</v>
      </c>
      <c r="AD279" s="22">
        <v>7</v>
      </c>
      <c r="AE279" s="35">
        <v>8251.5</v>
      </c>
      <c r="AF279" s="21">
        <v>542.5</v>
      </c>
      <c r="AG279" s="21">
        <v>393.5</v>
      </c>
      <c r="AH279" s="21">
        <v>709.6</v>
      </c>
      <c r="AI279" s="21">
        <v>6.6</v>
      </c>
      <c r="AJ279" s="21">
        <v>4.8</v>
      </c>
      <c r="AK279" s="22">
        <v>8.6</v>
      </c>
    </row>
    <row r="280" spans="1:37">
      <c r="A280" s="6" t="s">
        <v>484</v>
      </c>
      <c r="B280" s="55" t="s">
        <v>485</v>
      </c>
      <c r="C280" s="44">
        <v>11418.5</v>
      </c>
      <c r="D280" s="21">
        <v>256.7</v>
      </c>
      <c r="E280" s="21">
        <v>165.9</v>
      </c>
      <c r="F280" s="21">
        <v>365.1</v>
      </c>
      <c r="G280" s="21">
        <v>2.2000000000000002</v>
      </c>
      <c r="H280" s="21">
        <v>1.5</v>
      </c>
      <c r="I280" s="22">
        <v>3.2</v>
      </c>
      <c r="J280" s="44">
        <v>11327.2</v>
      </c>
      <c r="K280" s="21">
        <v>385.8</v>
      </c>
      <c r="L280" s="21">
        <v>279.10000000000002</v>
      </c>
      <c r="M280" s="21">
        <v>501.7</v>
      </c>
      <c r="N280" s="21">
        <v>3.4</v>
      </c>
      <c r="O280" s="21">
        <v>2.5</v>
      </c>
      <c r="P280" s="22">
        <v>4.4000000000000004</v>
      </c>
      <c r="Q280" s="44">
        <v>16148.1</v>
      </c>
      <c r="R280" s="21">
        <v>666</v>
      </c>
      <c r="S280" s="21">
        <v>483.1</v>
      </c>
      <c r="T280" s="21">
        <v>872.3</v>
      </c>
      <c r="U280" s="21">
        <v>4.0999999999999996</v>
      </c>
      <c r="V280" s="21">
        <v>3</v>
      </c>
      <c r="W280" s="22">
        <v>5.4</v>
      </c>
      <c r="X280" s="44">
        <v>7146.7</v>
      </c>
      <c r="Y280" s="21">
        <v>410.6</v>
      </c>
      <c r="Z280" s="21">
        <v>303.8</v>
      </c>
      <c r="AA280" s="21">
        <v>538.79999999999995</v>
      </c>
      <c r="AB280" s="21">
        <v>5.7</v>
      </c>
      <c r="AC280" s="21">
        <v>4.3</v>
      </c>
      <c r="AD280" s="22">
        <v>7.5</v>
      </c>
      <c r="AE280" s="35">
        <v>7113.5</v>
      </c>
      <c r="AF280" s="21">
        <v>506.2</v>
      </c>
      <c r="AG280" s="21">
        <v>375.8</v>
      </c>
      <c r="AH280" s="21">
        <v>650.70000000000005</v>
      </c>
      <c r="AI280" s="21">
        <v>7.1</v>
      </c>
      <c r="AJ280" s="21">
        <v>5.3</v>
      </c>
      <c r="AK280" s="22">
        <v>9.1</v>
      </c>
    </row>
    <row r="281" spans="1:37">
      <c r="A281" s="6" t="s">
        <v>674</v>
      </c>
      <c r="B281" s="55" t="s">
        <v>675</v>
      </c>
      <c r="C281" s="44">
        <v>58402.9</v>
      </c>
      <c r="D281" s="21">
        <v>1157.2</v>
      </c>
      <c r="E281" s="21">
        <v>739.6</v>
      </c>
      <c r="F281" s="21">
        <v>1650.5</v>
      </c>
      <c r="G281" s="21">
        <v>2</v>
      </c>
      <c r="H281" s="21">
        <v>1.3</v>
      </c>
      <c r="I281" s="22">
        <v>2.8</v>
      </c>
      <c r="J281" s="44">
        <v>57146.3</v>
      </c>
      <c r="K281" s="21">
        <v>1717.5</v>
      </c>
      <c r="L281" s="21">
        <v>1233.5999999999999</v>
      </c>
      <c r="M281" s="21">
        <v>2219.6999999999998</v>
      </c>
      <c r="N281" s="21">
        <v>3</v>
      </c>
      <c r="O281" s="21">
        <v>2.2000000000000002</v>
      </c>
      <c r="P281" s="22">
        <v>3.9</v>
      </c>
      <c r="Q281" s="44">
        <v>30867.7</v>
      </c>
      <c r="R281" s="21">
        <v>1124.4000000000001</v>
      </c>
      <c r="S281" s="21">
        <v>820.3</v>
      </c>
      <c r="T281" s="21">
        <v>1461.7</v>
      </c>
      <c r="U281" s="21">
        <v>3.6</v>
      </c>
      <c r="V281" s="21">
        <v>2.7</v>
      </c>
      <c r="W281" s="22">
        <v>4.7</v>
      </c>
      <c r="X281" s="44">
        <v>23641.1</v>
      </c>
      <c r="Y281" s="21">
        <v>1202.7</v>
      </c>
      <c r="Z281" s="21">
        <v>888.2</v>
      </c>
      <c r="AA281" s="21">
        <v>1597.9</v>
      </c>
      <c r="AB281" s="21">
        <v>5.0999999999999996</v>
      </c>
      <c r="AC281" s="21">
        <v>3.8</v>
      </c>
      <c r="AD281" s="22">
        <v>6.8</v>
      </c>
      <c r="AE281" s="35">
        <v>19116.099999999999</v>
      </c>
      <c r="AF281" s="21">
        <v>1207.2</v>
      </c>
      <c r="AG281" s="21">
        <v>884.8</v>
      </c>
      <c r="AH281" s="21">
        <v>1567.6</v>
      </c>
      <c r="AI281" s="21">
        <v>6.3</v>
      </c>
      <c r="AJ281" s="21">
        <v>4.5999999999999996</v>
      </c>
      <c r="AK281" s="22">
        <v>8.1999999999999993</v>
      </c>
    </row>
    <row r="282" spans="1:37">
      <c r="A282" s="6" t="s">
        <v>712</v>
      </c>
      <c r="B282" s="55" t="s">
        <v>713</v>
      </c>
      <c r="C282" s="44">
        <v>35750.400000000001</v>
      </c>
      <c r="D282" s="21">
        <v>687.5</v>
      </c>
      <c r="E282" s="21">
        <v>442.3</v>
      </c>
      <c r="F282" s="21">
        <v>971.3</v>
      </c>
      <c r="G282" s="21">
        <v>1.9</v>
      </c>
      <c r="H282" s="21">
        <v>1.2</v>
      </c>
      <c r="I282" s="22">
        <v>2.7</v>
      </c>
      <c r="J282" s="44">
        <v>14826.6</v>
      </c>
      <c r="K282" s="21">
        <v>432.5</v>
      </c>
      <c r="L282" s="21">
        <v>311.10000000000002</v>
      </c>
      <c r="M282" s="21">
        <v>556.9</v>
      </c>
      <c r="N282" s="21">
        <v>2.9</v>
      </c>
      <c r="O282" s="21">
        <v>2.1</v>
      </c>
      <c r="P282" s="22">
        <v>3.8</v>
      </c>
      <c r="Q282" s="44">
        <v>5068</v>
      </c>
      <c r="R282" s="21">
        <v>179.2</v>
      </c>
      <c r="S282" s="21">
        <v>129.6</v>
      </c>
      <c r="T282" s="21">
        <v>233.7</v>
      </c>
      <c r="U282" s="21">
        <v>3.5</v>
      </c>
      <c r="V282" s="21">
        <v>2.6</v>
      </c>
      <c r="W282" s="22">
        <v>4.5999999999999996</v>
      </c>
      <c r="X282" s="44">
        <v>3035</v>
      </c>
      <c r="Y282" s="21">
        <v>149.9</v>
      </c>
      <c r="Z282" s="21">
        <v>111.3</v>
      </c>
      <c r="AA282" s="21">
        <v>198.1</v>
      </c>
      <c r="AB282" s="21">
        <v>4.9000000000000004</v>
      </c>
      <c r="AC282" s="21">
        <v>3.7</v>
      </c>
      <c r="AD282" s="22">
        <v>6.5</v>
      </c>
      <c r="AE282" s="35">
        <v>0</v>
      </c>
      <c r="AF282" s="21" t="s">
        <v>874</v>
      </c>
      <c r="AG282" s="21" t="s">
        <v>874</v>
      </c>
      <c r="AH282" s="21" t="s">
        <v>874</v>
      </c>
      <c r="AI282" s="21" t="s">
        <v>874</v>
      </c>
      <c r="AJ282" s="21" t="s">
        <v>874</v>
      </c>
      <c r="AK282" s="22" t="s">
        <v>874</v>
      </c>
    </row>
    <row r="283" spans="1:37">
      <c r="A283" s="6" t="s">
        <v>536</v>
      </c>
      <c r="B283" s="55" t="s">
        <v>537</v>
      </c>
      <c r="C283" s="44">
        <v>13228.7</v>
      </c>
      <c r="D283" s="21">
        <v>285.10000000000002</v>
      </c>
      <c r="E283" s="21">
        <v>182.1</v>
      </c>
      <c r="F283" s="21">
        <v>406.3</v>
      </c>
      <c r="G283" s="21">
        <v>2.2000000000000002</v>
      </c>
      <c r="H283" s="21">
        <v>1.4</v>
      </c>
      <c r="I283" s="22">
        <v>3.1</v>
      </c>
      <c r="J283" s="44">
        <v>24429.7</v>
      </c>
      <c r="K283" s="21">
        <v>797.8</v>
      </c>
      <c r="L283" s="21">
        <v>577.79999999999995</v>
      </c>
      <c r="M283" s="21">
        <v>1028.3</v>
      </c>
      <c r="N283" s="21">
        <v>3.3</v>
      </c>
      <c r="O283" s="21">
        <v>2.4</v>
      </c>
      <c r="P283" s="22">
        <v>4.2</v>
      </c>
      <c r="Q283" s="44">
        <v>31552.3</v>
      </c>
      <c r="R283" s="21">
        <v>1248.2</v>
      </c>
      <c r="S283" s="21">
        <v>906.8</v>
      </c>
      <c r="T283" s="21">
        <v>1619.1</v>
      </c>
      <c r="U283" s="21">
        <v>4</v>
      </c>
      <c r="V283" s="21">
        <v>2.9</v>
      </c>
      <c r="W283" s="22">
        <v>5.0999999999999996</v>
      </c>
      <c r="X283" s="44">
        <v>15949.4</v>
      </c>
      <c r="Y283" s="21">
        <v>879.8</v>
      </c>
      <c r="Z283" s="21">
        <v>651.29999999999995</v>
      </c>
      <c r="AA283" s="21">
        <v>1161</v>
      </c>
      <c r="AB283" s="21">
        <v>5.5</v>
      </c>
      <c r="AC283" s="21">
        <v>4.0999999999999996</v>
      </c>
      <c r="AD283" s="22">
        <v>7.3</v>
      </c>
      <c r="AE283" s="35">
        <v>747</v>
      </c>
      <c r="AF283" s="21">
        <v>51.1</v>
      </c>
      <c r="AG283" s="21">
        <v>37.5</v>
      </c>
      <c r="AH283" s="21">
        <v>66.099999999999994</v>
      </c>
      <c r="AI283" s="21">
        <v>6.8</v>
      </c>
      <c r="AJ283" s="21">
        <v>5</v>
      </c>
      <c r="AK283" s="22">
        <v>8.8000000000000007</v>
      </c>
    </row>
    <row r="284" spans="1:37">
      <c r="A284" s="6" t="s">
        <v>786</v>
      </c>
      <c r="B284" s="55" t="s">
        <v>787</v>
      </c>
      <c r="C284" s="44">
        <v>9772.2999999999993</v>
      </c>
      <c r="D284" s="21">
        <v>150</v>
      </c>
      <c r="E284" s="21">
        <v>96.1</v>
      </c>
      <c r="F284" s="21">
        <v>214.3</v>
      </c>
      <c r="G284" s="21">
        <v>1.5</v>
      </c>
      <c r="H284" s="21">
        <v>1</v>
      </c>
      <c r="I284" s="22">
        <v>2.2000000000000002</v>
      </c>
      <c r="J284" s="44">
        <v>18620.599999999999</v>
      </c>
      <c r="K284" s="21">
        <v>434.7</v>
      </c>
      <c r="L284" s="21">
        <v>308.8</v>
      </c>
      <c r="M284" s="21">
        <v>570.6</v>
      </c>
      <c r="N284" s="21">
        <v>2.2999999999999998</v>
      </c>
      <c r="O284" s="21">
        <v>1.7</v>
      </c>
      <c r="P284" s="22">
        <v>3.1</v>
      </c>
      <c r="Q284" s="44">
        <v>15379.2</v>
      </c>
      <c r="R284" s="21">
        <v>435.7</v>
      </c>
      <c r="S284" s="21">
        <v>315.10000000000002</v>
      </c>
      <c r="T284" s="21">
        <v>580.5</v>
      </c>
      <c r="U284" s="21">
        <v>2.8</v>
      </c>
      <c r="V284" s="21">
        <v>2</v>
      </c>
      <c r="W284" s="22">
        <v>3.8</v>
      </c>
      <c r="X284" s="44">
        <v>21789.8</v>
      </c>
      <c r="Y284" s="21">
        <v>865.5</v>
      </c>
      <c r="Z284" s="21">
        <v>628.20000000000005</v>
      </c>
      <c r="AA284" s="21">
        <v>1166.7</v>
      </c>
      <c r="AB284" s="21">
        <v>4</v>
      </c>
      <c r="AC284" s="21">
        <v>2.9</v>
      </c>
      <c r="AD284" s="22">
        <v>5.4</v>
      </c>
      <c r="AE284" s="35">
        <v>12052</v>
      </c>
      <c r="AF284" s="21">
        <v>596.4</v>
      </c>
      <c r="AG284" s="21">
        <v>429.5</v>
      </c>
      <c r="AH284" s="21">
        <v>787.1</v>
      </c>
      <c r="AI284" s="21">
        <v>4.9000000000000004</v>
      </c>
      <c r="AJ284" s="21">
        <v>3.6</v>
      </c>
      <c r="AK284" s="22">
        <v>6.5</v>
      </c>
    </row>
    <row r="285" spans="1:37">
      <c r="A285" s="6" t="s">
        <v>520</v>
      </c>
      <c r="B285" s="55" t="s">
        <v>521</v>
      </c>
      <c r="C285" s="44">
        <v>21224.1</v>
      </c>
      <c r="D285" s="21">
        <v>439.5</v>
      </c>
      <c r="E285" s="21">
        <v>282.2</v>
      </c>
      <c r="F285" s="21">
        <v>622</v>
      </c>
      <c r="G285" s="21">
        <v>2.1</v>
      </c>
      <c r="H285" s="21">
        <v>1.3</v>
      </c>
      <c r="I285" s="22">
        <v>2.9</v>
      </c>
      <c r="J285" s="44">
        <v>41369.800000000003</v>
      </c>
      <c r="K285" s="21">
        <v>1298.5999999999999</v>
      </c>
      <c r="L285" s="21">
        <v>941</v>
      </c>
      <c r="M285" s="21">
        <v>1674.6</v>
      </c>
      <c r="N285" s="21">
        <v>3.1</v>
      </c>
      <c r="O285" s="21">
        <v>2.2999999999999998</v>
      </c>
      <c r="P285" s="22">
        <v>4</v>
      </c>
      <c r="Q285" s="44">
        <v>38437.699999999997</v>
      </c>
      <c r="R285" s="21">
        <v>1462</v>
      </c>
      <c r="S285" s="21">
        <v>1060.8</v>
      </c>
      <c r="T285" s="21">
        <v>1903.1</v>
      </c>
      <c r="U285" s="21">
        <v>3.8</v>
      </c>
      <c r="V285" s="21">
        <v>2.8</v>
      </c>
      <c r="W285" s="22">
        <v>5</v>
      </c>
      <c r="X285" s="44">
        <v>13424.8</v>
      </c>
      <c r="Y285" s="21">
        <v>712.3</v>
      </c>
      <c r="Z285" s="21">
        <v>529.79999999999995</v>
      </c>
      <c r="AA285" s="21">
        <v>939.5</v>
      </c>
      <c r="AB285" s="21">
        <v>5.3</v>
      </c>
      <c r="AC285" s="21">
        <v>3.9</v>
      </c>
      <c r="AD285" s="22">
        <v>7</v>
      </c>
      <c r="AE285" s="35">
        <v>11659.6</v>
      </c>
      <c r="AF285" s="21">
        <v>767.3</v>
      </c>
      <c r="AG285" s="21">
        <v>564.6</v>
      </c>
      <c r="AH285" s="21">
        <v>995.6</v>
      </c>
      <c r="AI285" s="21">
        <v>6.6</v>
      </c>
      <c r="AJ285" s="21">
        <v>4.8</v>
      </c>
      <c r="AK285" s="22">
        <v>8.5</v>
      </c>
    </row>
    <row r="286" spans="1:37">
      <c r="A286" s="6" t="s">
        <v>412</v>
      </c>
      <c r="B286" s="55" t="s">
        <v>413</v>
      </c>
      <c r="C286" s="44">
        <v>28841.5</v>
      </c>
      <c r="D286" s="21">
        <v>644.20000000000005</v>
      </c>
      <c r="E286" s="21">
        <v>412</v>
      </c>
      <c r="F286" s="21">
        <v>921.1</v>
      </c>
      <c r="G286" s="21">
        <v>2.2000000000000002</v>
      </c>
      <c r="H286" s="21">
        <v>1.4</v>
      </c>
      <c r="I286" s="22">
        <v>3.2</v>
      </c>
      <c r="J286" s="44">
        <v>32940.5</v>
      </c>
      <c r="K286" s="21">
        <v>1114.4000000000001</v>
      </c>
      <c r="L286" s="21">
        <v>804.9</v>
      </c>
      <c r="M286" s="21">
        <v>1440.9</v>
      </c>
      <c r="N286" s="21">
        <v>3.4</v>
      </c>
      <c r="O286" s="21">
        <v>2.4</v>
      </c>
      <c r="P286" s="22">
        <v>4.4000000000000004</v>
      </c>
      <c r="Q286" s="44">
        <v>23013.1</v>
      </c>
      <c r="R286" s="21">
        <v>942.8</v>
      </c>
      <c r="S286" s="21">
        <v>685.1</v>
      </c>
      <c r="T286" s="21">
        <v>1225.2</v>
      </c>
      <c r="U286" s="21">
        <v>4.0999999999999996</v>
      </c>
      <c r="V286" s="21">
        <v>3</v>
      </c>
      <c r="W286" s="22">
        <v>5.3</v>
      </c>
      <c r="X286" s="44">
        <v>26731.8</v>
      </c>
      <c r="Y286" s="21">
        <v>1526.1</v>
      </c>
      <c r="Z286" s="21">
        <v>1132.5999999999999</v>
      </c>
      <c r="AA286" s="21">
        <v>2001.6</v>
      </c>
      <c r="AB286" s="21">
        <v>5.7</v>
      </c>
      <c r="AC286" s="21">
        <v>4.2</v>
      </c>
      <c r="AD286" s="22">
        <v>7.5</v>
      </c>
      <c r="AE286" s="35">
        <v>44230.1</v>
      </c>
      <c r="AF286" s="21">
        <v>3128.1</v>
      </c>
      <c r="AG286" s="21">
        <v>2314.6999999999998</v>
      </c>
      <c r="AH286" s="21">
        <v>4023.2</v>
      </c>
      <c r="AI286" s="21">
        <v>7.1</v>
      </c>
      <c r="AJ286" s="21">
        <v>5.2</v>
      </c>
      <c r="AK286" s="22">
        <v>9.1</v>
      </c>
    </row>
    <row r="287" spans="1:37">
      <c r="A287" s="6" t="s">
        <v>628</v>
      </c>
      <c r="B287" s="55" t="s">
        <v>629</v>
      </c>
      <c r="C287" s="44">
        <v>78940.899999999994</v>
      </c>
      <c r="D287" s="21">
        <v>1567.4</v>
      </c>
      <c r="E287" s="21">
        <v>1004</v>
      </c>
      <c r="F287" s="21">
        <v>2219.5</v>
      </c>
      <c r="G287" s="21">
        <v>2</v>
      </c>
      <c r="H287" s="21">
        <v>1.3</v>
      </c>
      <c r="I287" s="22">
        <v>2.8</v>
      </c>
      <c r="J287" s="44">
        <v>80406.600000000006</v>
      </c>
      <c r="K287" s="21">
        <v>2421.1</v>
      </c>
      <c r="L287" s="21">
        <v>1747.8</v>
      </c>
      <c r="M287" s="21">
        <v>3123.8</v>
      </c>
      <c r="N287" s="21">
        <v>3</v>
      </c>
      <c r="O287" s="21">
        <v>2.2000000000000002</v>
      </c>
      <c r="P287" s="22">
        <v>3.9</v>
      </c>
      <c r="Q287" s="44">
        <v>69183.100000000006</v>
      </c>
      <c r="R287" s="21">
        <v>2524.6</v>
      </c>
      <c r="S287" s="21">
        <v>1831.5</v>
      </c>
      <c r="T287" s="21">
        <v>3288.3</v>
      </c>
      <c r="U287" s="21">
        <v>3.6</v>
      </c>
      <c r="V287" s="21">
        <v>2.6</v>
      </c>
      <c r="W287" s="22">
        <v>4.8</v>
      </c>
      <c r="X287" s="44">
        <v>25994</v>
      </c>
      <c r="Y287" s="21">
        <v>1324.3</v>
      </c>
      <c r="Z287" s="21">
        <v>982.1</v>
      </c>
      <c r="AA287" s="21">
        <v>1754.9</v>
      </c>
      <c r="AB287" s="21">
        <v>5.0999999999999996</v>
      </c>
      <c r="AC287" s="21">
        <v>3.8</v>
      </c>
      <c r="AD287" s="22">
        <v>6.8</v>
      </c>
      <c r="AE287" s="35">
        <v>6138.4</v>
      </c>
      <c r="AF287" s="21">
        <v>388.2</v>
      </c>
      <c r="AG287" s="21">
        <v>284</v>
      </c>
      <c r="AH287" s="21">
        <v>506.2</v>
      </c>
      <c r="AI287" s="21">
        <v>6.3</v>
      </c>
      <c r="AJ287" s="21">
        <v>4.5999999999999996</v>
      </c>
      <c r="AK287" s="22">
        <v>8.1999999999999993</v>
      </c>
    </row>
    <row r="288" spans="1:37">
      <c r="A288" s="6" t="s">
        <v>796</v>
      </c>
      <c r="B288" s="55" t="s">
        <v>797</v>
      </c>
      <c r="C288" s="44">
        <v>35118.199999999997</v>
      </c>
      <c r="D288" s="21">
        <v>610.79999999999995</v>
      </c>
      <c r="E288" s="21">
        <v>391.8</v>
      </c>
      <c r="F288" s="21">
        <v>860.4</v>
      </c>
      <c r="G288" s="21">
        <v>1.7</v>
      </c>
      <c r="H288" s="21">
        <v>1.1000000000000001</v>
      </c>
      <c r="I288" s="22">
        <v>2.5</v>
      </c>
      <c r="J288" s="44">
        <v>19541.3</v>
      </c>
      <c r="K288" s="21">
        <v>516.1</v>
      </c>
      <c r="L288" s="21">
        <v>369.4</v>
      </c>
      <c r="M288" s="21">
        <v>666</v>
      </c>
      <c r="N288" s="21">
        <v>2.6</v>
      </c>
      <c r="O288" s="21">
        <v>1.9</v>
      </c>
      <c r="P288" s="22">
        <v>3.4</v>
      </c>
      <c r="Q288" s="44">
        <v>6752.6</v>
      </c>
      <c r="R288" s="21">
        <v>216.3</v>
      </c>
      <c r="S288" s="21">
        <v>156.19999999999999</v>
      </c>
      <c r="T288" s="21">
        <v>284</v>
      </c>
      <c r="U288" s="21">
        <v>3.2</v>
      </c>
      <c r="V288" s="21">
        <v>2.2999999999999998</v>
      </c>
      <c r="W288" s="22">
        <v>4.2</v>
      </c>
      <c r="X288" s="44">
        <v>2196.9</v>
      </c>
      <c r="Y288" s="21">
        <v>98.4</v>
      </c>
      <c r="Z288" s="21">
        <v>72.599999999999994</v>
      </c>
      <c r="AA288" s="21">
        <v>131.19999999999999</v>
      </c>
      <c r="AB288" s="21">
        <v>4.5</v>
      </c>
      <c r="AC288" s="21">
        <v>3.3</v>
      </c>
      <c r="AD288" s="22">
        <v>6</v>
      </c>
      <c r="AE288" s="35">
        <v>0</v>
      </c>
      <c r="AF288" s="21" t="s">
        <v>874</v>
      </c>
      <c r="AG288" s="21" t="s">
        <v>874</v>
      </c>
      <c r="AH288" s="21" t="s">
        <v>874</v>
      </c>
      <c r="AI288" s="21" t="s">
        <v>874</v>
      </c>
      <c r="AJ288" s="21" t="s">
        <v>874</v>
      </c>
      <c r="AK288" s="22" t="s">
        <v>874</v>
      </c>
    </row>
    <row r="289" spans="1:37">
      <c r="A289" s="6" t="s">
        <v>860</v>
      </c>
      <c r="B289" s="55" t="s">
        <v>861</v>
      </c>
      <c r="C289" s="44">
        <v>48000.2</v>
      </c>
      <c r="D289" s="21">
        <v>839.7</v>
      </c>
      <c r="E289" s="21">
        <v>533.70000000000005</v>
      </c>
      <c r="F289" s="21">
        <v>1195.5999999999999</v>
      </c>
      <c r="G289" s="21">
        <v>1.7</v>
      </c>
      <c r="H289" s="21">
        <v>1.1000000000000001</v>
      </c>
      <c r="I289" s="22">
        <v>2.5</v>
      </c>
      <c r="J289" s="44">
        <v>13900.9</v>
      </c>
      <c r="K289" s="21">
        <v>369.3</v>
      </c>
      <c r="L289" s="21">
        <v>264.39999999999998</v>
      </c>
      <c r="M289" s="21">
        <v>478.6</v>
      </c>
      <c r="N289" s="21">
        <v>2.7</v>
      </c>
      <c r="O289" s="21">
        <v>1.9</v>
      </c>
      <c r="P289" s="22">
        <v>3.4</v>
      </c>
      <c r="Q289" s="44">
        <v>9370.9</v>
      </c>
      <c r="R289" s="21">
        <v>301.89999999999998</v>
      </c>
      <c r="S289" s="21">
        <v>218.6</v>
      </c>
      <c r="T289" s="21">
        <v>396.1</v>
      </c>
      <c r="U289" s="21">
        <v>3.2</v>
      </c>
      <c r="V289" s="21">
        <v>2.2999999999999998</v>
      </c>
      <c r="W289" s="22">
        <v>4.2</v>
      </c>
      <c r="X289" s="44">
        <v>2622</v>
      </c>
      <c r="Y289" s="21">
        <v>118.2</v>
      </c>
      <c r="Z289" s="21">
        <v>86.6</v>
      </c>
      <c r="AA289" s="21">
        <v>158.5</v>
      </c>
      <c r="AB289" s="21">
        <v>4.5</v>
      </c>
      <c r="AC289" s="21">
        <v>3.3</v>
      </c>
      <c r="AD289" s="22">
        <v>6</v>
      </c>
      <c r="AE289" s="35">
        <v>0</v>
      </c>
      <c r="AF289" s="21" t="s">
        <v>874</v>
      </c>
      <c r="AG289" s="21" t="s">
        <v>874</v>
      </c>
      <c r="AH289" s="21" t="s">
        <v>874</v>
      </c>
      <c r="AI289" s="21" t="s">
        <v>874</v>
      </c>
      <c r="AJ289" s="21" t="s">
        <v>874</v>
      </c>
      <c r="AK289" s="22" t="s">
        <v>874</v>
      </c>
    </row>
    <row r="290" spans="1:37">
      <c r="A290" s="6" t="s">
        <v>328</v>
      </c>
      <c r="B290" s="55" t="s">
        <v>329</v>
      </c>
      <c r="C290" s="44">
        <v>24531.5</v>
      </c>
      <c r="D290" s="21">
        <v>550.5</v>
      </c>
      <c r="E290" s="21">
        <v>354.8</v>
      </c>
      <c r="F290" s="21">
        <v>782.9</v>
      </c>
      <c r="G290" s="21">
        <v>2.2000000000000002</v>
      </c>
      <c r="H290" s="21">
        <v>1.4</v>
      </c>
      <c r="I290" s="22">
        <v>3.2</v>
      </c>
      <c r="J290" s="44">
        <v>33594.5</v>
      </c>
      <c r="K290" s="21">
        <v>1141.8</v>
      </c>
      <c r="L290" s="21">
        <v>826.2</v>
      </c>
      <c r="M290" s="21">
        <v>1469.5</v>
      </c>
      <c r="N290" s="21">
        <v>3.4</v>
      </c>
      <c r="O290" s="21">
        <v>2.5</v>
      </c>
      <c r="P290" s="22">
        <v>4.4000000000000004</v>
      </c>
      <c r="Q290" s="44">
        <v>28036.3</v>
      </c>
      <c r="R290" s="21">
        <v>1153.8</v>
      </c>
      <c r="S290" s="21">
        <v>840.5</v>
      </c>
      <c r="T290" s="21">
        <v>1500.5</v>
      </c>
      <c r="U290" s="21">
        <v>4.0999999999999996</v>
      </c>
      <c r="V290" s="21">
        <v>3</v>
      </c>
      <c r="W290" s="22">
        <v>5.4</v>
      </c>
      <c r="X290" s="44">
        <v>26634.400000000001</v>
      </c>
      <c r="Y290" s="21">
        <v>1526.4</v>
      </c>
      <c r="Z290" s="21">
        <v>1136.4000000000001</v>
      </c>
      <c r="AA290" s="21">
        <v>1994.2</v>
      </c>
      <c r="AB290" s="21">
        <v>5.7</v>
      </c>
      <c r="AC290" s="21">
        <v>4.3</v>
      </c>
      <c r="AD290" s="22">
        <v>7.5</v>
      </c>
      <c r="AE290" s="35">
        <v>47697.4</v>
      </c>
      <c r="AF290" s="21">
        <v>3385.3</v>
      </c>
      <c r="AG290" s="21">
        <v>2519.9</v>
      </c>
      <c r="AH290" s="21">
        <v>4347.2</v>
      </c>
      <c r="AI290" s="21">
        <v>7.1</v>
      </c>
      <c r="AJ290" s="21">
        <v>5.3</v>
      </c>
      <c r="AK290" s="22">
        <v>9.1</v>
      </c>
    </row>
    <row r="291" spans="1:37">
      <c r="A291" s="6" t="s">
        <v>862</v>
      </c>
      <c r="B291" s="55" t="s">
        <v>863</v>
      </c>
      <c r="C291" s="44">
        <v>26311.4</v>
      </c>
      <c r="D291" s="21">
        <v>445.7</v>
      </c>
      <c r="E291" s="21">
        <v>282.60000000000002</v>
      </c>
      <c r="F291" s="21">
        <v>634.29999999999995</v>
      </c>
      <c r="G291" s="21">
        <v>1.7</v>
      </c>
      <c r="H291" s="21">
        <v>1.1000000000000001</v>
      </c>
      <c r="I291" s="22">
        <v>2.4</v>
      </c>
      <c r="J291" s="44">
        <v>10278.200000000001</v>
      </c>
      <c r="K291" s="21">
        <v>264.39999999999998</v>
      </c>
      <c r="L291" s="21">
        <v>189.4</v>
      </c>
      <c r="M291" s="21">
        <v>341.9</v>
      </c>
      <c r="N291" s="21">
        <v>2.6</v>
      </c>
      <c r="O291" s="21">
        <v>1.8</v>
      </c>
      <c r="P291" s="22">
        <v>3.3</v>
      </c>
      <c r="Q291" s="44">
        <v>5769.8</v>
      </c>
      <c r="R291" s="21">
        <v>180</v>
      </c>
      <c r="S291" s="21">
        <v>130.80000000000001</v>
      </c>
      <c r="T291" s="21">
        <v>235.7</v>
      </c>
      <c r="U291" s="21">
        <v>3.1</v>
      </c>
      <c r="V291" s="21">
        <v>2.2999999999999998</v>
      </c>
      <c r="W291" s="22">
        <v>4.0999999999999996</v>
      </c>
      <c r="X291" s="44">
        <v>2428.3000000000002</v>
      </c>
      <c r="Y291" s="21">
        <v>106.1</v>
      </c>
      <c r="Z291" s="21">
        <v>77.599999999999994</v>
      </c>
      <c r="AA291" s="21">
        <v>142.5</v>
      </c>
      <c r="AB291" s="21">
        <v>4.4000000000000004</v>
      </c>
      <c r="AC291" s="21">
        <v>3.2</v>
      </c>
      <c r="AD291" s="22">
        <v>5.9</v>
      </c>
      <c r="AE291" s="35">
        <v>710.3</v>
      </c>
      <c r="AF291" s="21">
        <v>38.6</v>
      </c>
      <c r="AG291" s="21">
        <v>27.8</v>
      </c>
      <c r="AH291" s="21">
        <v>51.1</v>
      </c>
      <c r="AI291" s="21">
        <v>5.4</v>
      </c>
      <c r="AJ291" s="21">
        <v>3.9</v>
      </c>
      <c r="AK291" s="22">
        <v>7.2</v>
      </c>
    </row>
    <row r="292" spans="1:37">
      <c r="A292" s="6" t="s">
        <v>864</v>
      </c>
      <c r="B292" s="55" t="s">
        <v>865</v>
      </c>
      <c r="C292" s="44">
        <v>70655.3</v>
      </c>
      <c r="D292" s="21">
        <v>1280.8</v>
      </c>
      <c r="E292" s="21">
        <v>820.9</v>
      </c>
      <c r="F292" s="21">
        <v>1824.1</v>
      </c>
      <c r="G292" s="21">
        <v>1.8</v>
      </c>
      <c r="H292" s="21">
        <v>1.2</v>
      </c>
      <c r="I292" s="22">
        <v>2.6</v>
      </c>
      <c r="J292" s="44">
        <v>7282.5</v>
      </c>
      <c r="K292" s="21">
        <v>200.5</v>
      </c>
      <c r="L292" s="21">
        <v>143.1</v>
      </c>
      <c r="M292" s="21">
        <v>259.89999999999998</v>
      </c>
      <c r="N292" s="21">
        <v>2.8</v>
      </c>
      <c r="O292" s="21">
        <v>2</v>
      </c>
      <c r="P292" s="22">
        <v>3.6</v>
      </c>
      <c r="Q292" s="44">
        <v>1723.3</v>
      </c>
      <c r="R292" s="21">
        <v>57.5</v>
      </c>
      <c r="S292" s="21">
        <v>41.8</v>
      </c>
      <c r="T292" s="21">
        <v>75.5</v>
      </c>
      <c r="U292" s="21">
        <v>3.3</v>
      </c>
      <c r="V292" s="21">
        <v>2.4</v>
      </c>
      <c r="W292" s="22">
        <v>4.4000000000000004</v>
      </c>
      <c r="X292" s="44">
        <v>3062.8</v>
      </c>
      <c r="Y292" s="21">
        <v>143</v>
      </c>
      <c r="Z292" s="21">
        <v>105</v>
      </c>
      <c r="AA292" s="21">
        <v>192.2</v>
      </c>
      <c r="AB292" s="21">
        <v>4.7</v>
      </c>
      <c r="AC292" s="21">
        <v>3.4</v>
      </c>
      <c r="AD292" s="22">
        <v>6.3</v>
      </c>
      <c r="AE292" s="35">
        <v>0</v>
      </c>
      <c r="AF292" s="21" t="s">
        <v>874</v>
      </c>
      <c r="AG292" s="21" t="s">
        <v>874</v>
      </c>
      <c r="AH292" s="21" t="s">
        <v>874</v>
      </c>
      <c r="AI292" s="21" t="s">
        <v>874</v>
      </c>
      <c r="AJ292" s="21" t="s">
        <v>874</v>
      </c>
      <c r="AK292" s="22" t="s">
        <v>874</v>
      </c>
    </row>
    <row r="293" spans="1:37">
      <c r="A293" s="6" t="s">
        <v>414</v>
      </c>
      <c r="B293" s="55" t="s">
        <v>415</v>
      </c>
      <c r="C293" s="44">
        <v>3393.7</v>
      </c>
      <c r="D293" s="21">
        <v>71.5</v>
      </c>
      <c r="E293" s="21">
        <v>45.6</v>
      </c>
      <c r="F293" s="21">
        <v>102.1</v>
      </c>
      <c r="G293" s="21">
        <v>2.1</v>
      </c>
      <c r="H293" s="21">
        <v>1.3</v>
      </c>
      <c r="I293" s="22">
        <v>3</v>
      </c>
      <c r="J293" s="44">
        <v>19710.8</v>
      </c>
      <c r="K293" s="21">
        <v>629</v>
      </c>
      <c r="L293" s="21">
        <v>451.9</v>
      </c>
      <c r="M293" s="21">
        <v>819.5</v>
      </c>
      <c r="N293" s="21">
        <v>3.2</v>
      </c>
      <c r="O293" s="21">
        <v>2.2999999999999998</v>
      </c>
      <c r="P293" s="22">
        <v>4.2</v>
      </c>
      <c r="Q293" s="44">
        <v>15151.7</v>
      </c>
      <c r="R293" s="21">
        <v>585.6</v>
      </c>
      <c r="S293" s="21">
        <v>424.7</v>
      </c>
      <c r="T293" s="21">
        <v>763.1</v>
      </c>
      <c r="U293" s="21">
        <v>3.9</v>
      </c>
      <c r="V293" s="21">
        <v>2.8</v>
      </c>
      <c r="W293" s="22">
        <v>5</v>
      </c>
      <c r="X293" s="44">
        <v>22894.7</v>
      </c>
      <c r="Y293" s="21">
        <v>1234.4000000000001</v>
      </c>
      <c r="Z293" s="21">
        <v>912.3</v>
      </c>
      <c r="AA293" s="21">
        <v>1629.7</v>
      </c>
      <c r="AB293" s="21">
        <v>5.4</v>
      </c>
      <c r="AC293" s="21">
        <v>4</v>
      </c>
      <c r="AD293" s="22">
        <v>7.1</v>
      </c>
      <c r="AE293" s="35">
        <v>50008.1</v>
      </c>
      <c r="AF293" s="21">
        <v>3342.7</v>
      </c>
      <c r="AG293" s="21">
        <v>2466</v>
      </c>
      <c r="AH293" s="21">
        <v>4305.6000000000004</v>
      </c>
      <c r="AI293" s="21">
        <v>6.7</v>
      </c>
      <c r="AJ293" s="21">
        <v>4.9000000000000004</v>
      </c>
      <c r="AK293" s="22">
        <v>8.6</v>
      </c>
    </row>
    <row r="294" spans="1:37">
      <c r="A294" s="6" t="s">
        <v>590</v>
      </c>
      <c r="B294" s="55" t="s">
        <v>591</v>
      </c>
      <c r="C294" s="44">
        <v>12230.7</v>
      </c>
      <c r="D294" s="21">
        <v>247.1</v>
      </c>
      <c r="E294" s="21">
        <v>159.4</v>
      </c>
      <c r="F294" s="21">
        <v>351.4</v>
      </c>
      <c r="G294" s="21">
        <v>2</v>
      </c>
      <c r="H294" s="21">
        <v>1.3</v>
      </c>
      <c r="I294" s="22">
        <v>2.9</v>
      </c>
      <c r="J294" s="44">
        <v>12165.4</v>
      </c>
      <c r="K294" s="21">
        <v>372.5</v>
      </c>
      <c r="L294" s="21">
        <v>268.3</v>
      </c>
      <c r="M294" s="21">
        <v>481.2</v>
      </c>
      <c r="N294" s="21">
        <v>3.1</v>
      </c>
      <c r="O294" s="21">
        <v>2.2000000000000002</v>
      </c>
      <c r="P294" s="22">
        <v>4</v>
      </c>
      <c r="Q294" s="44">
        <v>10285.299999999999</v>
      </c>
      <c r="R294" s="21">
        <v>381.5</v>
      </c>
      <c r="S294" s="21">
        <v>278.39999999999998</v>
      </c>
      <c r="T294" s="21">
        <v>496</v>
      </c>
      <c r="U294" s="21">
        <v>3.7</v>
      </c>
      <c r="V294" s="21">
        <v>2.7</v>
      </c>
      <c r="W294" s="22">
        <v>4.8</v>
      </c>
      <c r="X294" s="44">
        <v>4897.6000000000004</v>
      </c>
      <c r="Y294" s="21">
        <v>253.4</v>
      </c>
      <c r="Z294" s="21">
        <v>188.1</v>
      </c>
      <c r="AA294" s="21">
        <v>334.5</v>
      </c>
      <c r="AB294" s="21">
        <v>5.2</v>
      </c>
      <c r="AC294" s="21">
        <v>3.8</v>
      </c>
      <c r="AD294" s="22">
        <v>6.8</v>
      </c>
      <c r="AE294" s="35">
        <v>6580</v>
      </c>
      <c r="AF294" s="21">
        <v>422.3</v>
      </c>
      <c r="AG294" s="21">
        <v>311.60000000000002</v>
      </c>
      <c r="AH294" s="21">
        <v>547.1</v>
      </c>
      <c r="AI294" s="21">
        <v>6.4</v>
      </c>
      <c r="AJ294" s="21">
        <v>4.7</v>
      </c>
      <c r="AK294" s="22">
        <v>8.3000000000000007</v>
      </c>
    </row>
    <row r="295" spans="1:37">
      <c r="A295" s="6" t="s">
        <v>486</v>
      </c>
      <c r="B295" s="55" t="s">
        <v>487</v>
      </c>
      <c r="C295" s="44">
        <v>13171</v>
      </c>
      <c r="D295" s="21">
        <v>279.8</v>
      </c>
      <c r="E295" s="21">
        <v>179.3</v>
      </c>
      <c r="F295" s="21">
        <v>398.7</v>
      </c>
      <c r="G295" s="21">
        <v>2.1</v>
      </c>
      <c r="H295" s="21">
        <v>1.4</v>
      </c>
      <c r="I295" s="22">
        <v>3</v>
      </c>
      <c r="J295" s="44">
        <v>14585.6</v>
      </c>
      <c r="K295" s="21">
        <v>469.3</v>
      </c>
      <c r="L295" s="21">
        <v>338.8</v>
      </c>
      <c r="M295" s="21">
        <v>605</v>
      </c>
      <c r="N295" s="21">
        <v>3.2</v>
      </c>
      <c r="O295" s="21">
        <v>2.2999999999999998</v>
      </c>
      <c r="P295" s="22">
        <v>4.0999999999999996</v>
      </c>
      <c r="Q295" s="44">
        <v>17510.5</v>
      </c>
      <c r="R295" s="21">
        <v>682.4</v>
      </c>
      <c r="S295" s="21">
        <v>494.6</v>
      </c>
      <c r="T295" s="21">
        <v>885</v>
      </c>
      <c r="U295" s="21">
        <v>3.9</v>
      </c>
      <c r="V295" s="21">
        <v>2.8</v>
      </c>
      <c r="W295" s="22">
        <v>5.0999999999999996</v>
      </c>
      <c r="X295" s="44">
        <v>7839.6</v>
      </c>
      <c r="Y295" s="21">
        <v>425.7</v>
      </c>
      <c r="Z295" s="21">
        <v>317.10000000000002</v>
      </c>
      <c r="AA295" s="21">
        <v>557.70000000000005</v>
      </c>
      <c r="AB295" s="21">
        <v>5.4</v>
      </c>
      <c r="AC295" s="21">
        <v>4</v>
      </c>
      <c r="AD295" s="22">
        <v>7.1</v>
      </c>
      <c r="AE295" s="35">
        <v>3889.3</v>
      </c>
      <c r="AF295" s="21">
        <v>261.8</v>
      </c>
      <c r="AG295" s="21">
        <v>193.5</v>
      </c>
      <c r="AH295" s="21">
        <v>339.1</v>
      </c>
      <c r="AI295" s="21">
        <v>6.7</v>
      </c>
      <c r="AJ295" s="21">
        <v>5</v>
      </c>
      <c r="AK295" s="22">
        <v>8.6999999999999993</v>
      </c>
    </row>
    <row r="296" spans="1:37">
      <c r="A296" s="6" t="s">
        <v>538</v>
      </c>
      <c r="B296" s="55" t="s">
        <v>539</v>
      </c>
      <c r="C296" s="44">
        <v>18695.400000000001</v>
      </c>
      <c r="D296" s="21">
        <v>402.1</v>
      </c>
      <c r="E296" s="21">
        <v>259.7</v>
      </c>
      <c r="F296" s="21">
        <v>568.79999999999995</v>
      </c>
      <c r="G296" s="21">
        <v>2.2000000000000002</v>
      </c>
      <c r="H296" s="21">
        <v>1.4</v>
      </c>
      <c r="I296" s="22">
        <v>3</v>
      </c>
      <c r="J296" s="44">
        <v>18545.2</v>
      </c>
      <c r="K296" s="21">
        <v>604.5</v>
      </c>
      <c r="L296" s="21">
        <v>438.8</v>
      </c>
      <c r="M296" s="21">
        <v>782.7</v>
      </c>
      <c r="N296" s="21">
        <v>3.3</v>
      </c>
      <c r="O296" s="21">
        <v>2.4</v>
      </c>
      <c r="P296" s="22">
        <v>4.2</v>
      </c>
      <c r="Q296" s="44">
        <v>22511.3</v>
      </c>
      <c r="R296" s="21">
        <v>888.6</v>
      </c>
      <c r="S296" s="21">
        <v>646.79999999999995</v>
      </c>
      <c r="T296" s="21">
        <v>1159.5</v>
      </c>
      <c r="U296" s="21">
        <v>3.9</v>
      </c>
      <c r="V296" s="21">
        <v>2.9</v>
      </c>
      <c r="W296" s="22">
        <v>5.2</v>
      </c>
      <c r="X296" s="44">
        <v>10863.7</v>
      </c>
      <c r="Y296" s="21">
        <v>597.79999999999995</v>
      </c>
      <c r="Z296" s="21">
        <v>443.8</v>
      </c>
      <c r="AA296" s="21">
        <v>788.6</v>
      </c>
      <c r="AB296" s="21">
        <v>5.5</v>
      </c>
      <c r="AC296" s="21">
        <v>4.0999999999999996</v>
      </c>
      <c r="AD296" s="22">
        <v>7.3</v>
      </c>
      <c r="AE296" s="35">
        <v>2857.4</v>
      </c>
      <c r="AF296" s="21">
        <v>194.9</v>
      </c>
      <c r="AG296" s="21">
        <v>143.5</v>
      </c>
      <c r="AH296" s="21">
        <v>251.8</v>
      </c>
      <c r="AI296" s="21">
        <v>6.8</v>
      </c>
      <c r="AJ296" s="21">
        <v>5</v>
      </c>
      <c r="AK296" s="22">
        <v>8.8000000000000007</v>
      </c>
    </row>
    <row r="297" spans="1:37">
      <c r="A297" s="6" t="s">
        <v>430</v>
      </c>
      <c r="B297" s="55" t="s">
        <v>431</v>
      </c>
      <c r="C297" s="44">
        <v>10301.799999999999</v>
      </c>
      <c r="D297" s="21">
        <v>225.5</v>
      </c>
      <c r="E297" s="21">
        <v>143.6</v>
      </c>
      <c r="F297" s="21">
        <v>320.60000000000002</v>
      </c>
      <c r="G297" s="21">
        <v>2.2000000000000002</v>
      </c>
      <c r="H297" s="21">
        <v>1.4</v>
      </c>
      <c r="I297" s="22">
        <v>3.1</v>
      </c>
      <c r="J297" s="44">
        <v>23672.7</v>
      </c>
      <c r="K297" s="21">
        <v>784.4</v>
      </c>
      <c r="L297" s="21">
        <v>569.70000000000005</v>
      </c>
      <c r="M297" s="21">
        <v>1012.1</v>
      </c>
      <c r="N297" s="21">
        <v>3.3</v>
      </c>
      <c r="O297" s="21">
        <v>2.4</v>
      </c>
      <c r="P297" s="22">
        <v>4.3</v>
      </c>
      <c r="Q297" s="44">
        <v>14047.3</v>
      </c>
      <c r="R297" s="21">
        <v>563.70000000000005</v>
      </c>
      <c r="S297" s="21">
        <v>408.7</v>
      </c>
      <c r="T297" s="21">
        <v>731.1</v>
      </c>
      <c r="U297" s="21">
        <v>4</v>
      </c>
      <c r="V297" s="21">
        <v>2.9</v>
      </c>
      <c r="W297" s="22">
        <v>5.2</v>
      </c>
      <c r="X297" s="44">
        <v>9846.7000000000007</v>
      </c>
      <c r="Y297" s="21">
        <v>550.6</v>
      </c>
      <c r="Z297" s="21">
        <v>409</v>
      </c>
      <c r="AA297" s="21">
        <v>724</v>
      </c>
      <c r="AB297" s="21">
        <v>5.6</v>
      </c>
      <c r="AC297" s="21">
        <v>4.2</v>
      </c>
      <c r="AD297" s="22">
        <v>7.4</v>
      </c>
      <c r="AE297" s="35">
        <v>8024.4</v>
      </c>
      <c r="AF297" s="21">
        <v>556.1</v>
      </c>
      <c r="AG297" s="21">
        <v>408.2</v>
      </c>
      <c r="AH297" s="21">
        <v>716.8</v>
      </c>
      <c r="AI297" s="21">
        <v>6.9</v>
      </c>
      <c r="AJ297" s="21">
        <v>5.0999999999999996</v>
      </c>
      <c r="AK297" s="22">
        <v>8.9</v>
      </c>
    </row>
    <row r="298" spans="1:37">
      <c r="A298" s="6" t="s">
        <v>488</v>
      </c>
      <c r="B298" s="55" t="s">
        <v>489</v>
      </c>
      <c r="C298" s="44">
        <v>7343.2</v>
      </c>
      <c r="D298" s="21">
        <v>165</v>
      </c>
      <c r="E298" s="21">
        <v>105.5</v>
      </c>
      <c r="F298" s="21">
        <v>235.6</v>
      </c>
      <c r="G298" s="21">
        <v>2.2000000000000002</v>
      </c>
      <c r="H298" s="21">
        <v>1.4</v>
      </c>
      <c r="I298" s="22">
        <v>3.2</v>
      </c>
      <c r="J298" s="44">
        <v>11959.4</v>
      </c>
      <c r="K298" s="21">
        <v>407.1</v>
      </c>
      <c r="L298" s="21">
        <v>296.2</v>
      </c>
      <c r="M298" s="21">
        <v>529.6</v>
      </c>
      <c r="N298" s="21">
        <v>3.4</v>
      </c>
      <c r="O298" s="21">
        <v>2.5</v>
      </c>
      <c r="P298" s="22">
        <v>4.4000000000000004</v>
      </c>
      <c r="Q298" s="44">
        <v>13245.2</v>
      </c>
      <c r="R298" s="21">
        <v>546</v>
      </c>
      <c r="S298" s="21">
        <v>396.6</v>
      </c>
      <c r="T298" s="21">
        <v>717.1</v>
      </c>
      <c r="U298" s="21">
        <v>4.0999999999999996</v>
      </c>
      <c r="V298" s="21">
        <v>3</v>
      </c>
      <c r="W298" s="22">
        <v>5.4</v>
      </c>
      <c r="X298" s="44">
        <v>12286.4</v>
      </c>
      <c r="Y298" s="21">
        <v>706</v>
      </c>
      <c r="Z298" s="21">
        <v>517</v>
      </c>
      <c r="AA298" s="21">
        <v>936.1</v>
      </c>
      <c r="AB298" s="21">
        <v>5.7</v>
      </c>
      <c r="AC298" s="21">
        <v>4.2</v>
      </c>
      <c r="AD298" s="22">
        <v>7.6</v>
      </c>
      <c r="AE298" s="35">
        <v>9485.7000000000007</v>
      </c>
      <c r="AF298" s="21">
        <v>675.3</v>
      </c>
      <c r="AG298" s="21">
        <v>495.1</v>
      </c>
      <c r="AH298" s="21">
        <v>870.8</v>
      </c>
      <c r="AI298" s="21">
        <v>7.1</v>
      </c>
      <c r="AJ298" s="21">
        <v>5.2</v>
      </c>
      <c r="AK298" s="22">
        <v>9.1999999999999993</v>
      </c>
    </row>
    <row r="299" spans="1:37" ht="15.95" thickBot="1">
      <c r="A299" s="11" t="s">
        <v>748</v>
      </c>
      <c r="B299" s="68" t="s">
        <v>749</v>
      </c>
      <c r="C299" s="45">
        <v>51576.5</v>
      </c>
      <c r="D299" s="23">
        <v>990.6</v>
      </c>
      <c r="E299" s="23">
        <v>631.79999999999995</v>
      </c>
      <c r="F299" s="23">
        <v>1404.4</v>
      </c>
      <c r="G299" s="23">
        <v>1.9</v>
      </c>
      <c r="H299" s="23">
        <v>1.2</v>
      </c>
      <c r="I299" s="24">
        <v>2.7</v>
      </c>
      <c r="J299" s="45">
        <v>17141.599999999999</v>
      </c>
      <c r="K299" s="23">
        <v>499.4</v>
      </c>
      <c r="L299" s="23">
        <v>359.4</v>
      </c>
      <c r="M299" s="23">
        <v>645.70000000000005</v>
      </c>
      <c r="N299" s="23">
        <v>2.9</v>
      </c>
      <c r="O299" s="23">
        <v>2.1</v>
      </c>
      <c r="P299" s="24">
        <v>3.8</v>
      </c>
      <c r="Q299" s="45">
        <v>8197.2000000000007</v>
      </c>
      <c r="R299" s="23">
        <v>289.39999999999998</v>
      </c>
      <c r="S299" s="23">
        <v>210.2</v>
      </c>
      <c r="T299" s="23">
        <v>378</v>
      </c>
      <c r="U299" s="23">
        <v>3.5</v>
      </c>
      <c r="V299" s="23">
        <v>2.6</v>
      </c>
      <c r="W299" s="24">
        <v>4.5999999999999996</v>
      </c>
      <c r="X299" s="45">
        <v>8644.7000000000007</v>
      </c>
      <c r="Y299" s="23">
        <v>426.4</v>
      </c>
      <c r="Z299" s="23">
        <v>315</v>
      </c>
      <c r="AA299" s="23">
        <v>567.1</v>
      </c>
      <c r="AB299" s="23">
        <v>4.9000000000000004</v>
      </c>
      <c r="AC299" s="23">
        <v>3.6</v>
      </c>
      <c r="AD299" s="24">
        <v>6.6</v>
      </c>
      <c r="AE299" s="36">
        <v>3085.1</v>
      </c>
      <c r="AF299" s="23">
        <v>188.9</v>
      </c>
      <c r="AG299" s="23">
        <v>137.5</v>
      </c>
      <c r="AH299" s="23">
        <v>247.2</v>
      </c>
      <c r="AI299" s="23">
        <v>6.1</v>
      </c>
      <c r="AJ299" s="23">
        <v>4.5</v>
      </c>
      <c r="AK299" s="24">
        <v>8</v>
      </c>
    </row>
  </sheetData>
  <mergeCells count="7">
    <mergeCell ref="AE1:AK1"/>
    <mergeCell ref="A1:A2"/>
    <mergeCell ref="B1:B2"/>
    <mergeCell ref="C1:I1"/>
    <mergeCell ref="J1:P1"/>
    <mergeCell ref="Q1:W1"/>
    <mergeCell ref="X1:AD1"/>
  </mergeCells>
  <pageMargins left="0.7" right="0.7" top="0.75" bottom="0.75" header="0.3" footer="0.3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2F305FD-71A1-4399-B7BC-F53A1E0B4A91}">
  <dimension ref="A1:W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23" width="14.140625" style="20" customWidth="1"/>
    <col min="24" max="16384" width="8.7109375" style="2"/>
  </cols>
  <sheetData>
    <row r="1" spans="1:23">
      <c r="A1" s="102" t="s">
        <v>280</v>
      </c>
      <c r="B1" s="104" t="s">
        <v>281</v>
      </c>
      <c r="C1" s="101" t="s">
        <v>275</v>
      </c>
      <c r="D1" s="99"/>
      <c r="E1" s="99"/>
      <c r="F1" s="99"/>
      <c r="G1" s="99"/>
      <c r="H1" s="99"/>
      <c r="I1" s="100"/>
      <c r="J1" s="101" t="s">
        <v>276</v>
      </c>
      <c r="K1" s="99"/>
      <c r="L1" s="99"/>
      <c r="M1" s="99"/>
      <c r="N1" s="99"/>
      <c r="O1" s="99"/>
      <c r="P1" s="100"/>
      <c r="Q1" s="98" t="s">
        <v>277</v>
      </c>
      <c r="R1" s="99"/>
      <c r="S1" s="99"/>
      <c r="T1" s="99"/>
      <c r="U1" s="99"/>
      <c r="V1" s="99"/>
      <c r="W1" s="100"/>
    </row>
    <row r="2" spans="1:23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41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  <c r="Q2" s="32" t="s">
        <v>180</v>
      </c>
      <c r="R2" s="25" t="s">
        <v>182</v>
      </c>
      <c r="S2" s="25" t="s">
        <v>184</v>
      </c>
      <c r="T2" s="25" t="s">
        <v>186</v>
      </c>
      <c r="U2" s="25" t="s">
        <v>188</v>
      </c>
      <c r="V2" s="25" t="s">
        <v>190</v>
      </c>
      <c r="W2" s="26" t="s">
        <v>192</v>
      </c>
    </row>
    <row r="3" spans="1:23" ht="15.95" thickBot="1">
      <c r="A3" s="29" t="s">
        <v>220</v>
      </c>
      <c r="B3" s="52" t="s">
        <v>220</v>
      </c>
      <c r="C3" s="42">
        <v>2622281.1</v>
      </c>
      <c r="D3" s="30">
        <v>135736.5</v>
      </c>
      <c r="E3" s="30">
        <v>88540.7</v>
      </c>
      <c r="F3" s="30">
        <v>188851.9</v>
      </c>
      <c r="G3" s="30">
        <v>5.2</v>
      </c>
      <c r="H3" s="30">
        <v>3.4</v>
      </c>
      <c r="I3" s="31">
        <v>7.2</v>
      </c>
      <c r="J3" s="42">
        <v>6772193</v>
      </c>
      <c r="K3" s="30">
        <v>277141.3</v>
      </c>
      <c r="L3" s="30">
        <v>222649</v>
      </c>
      <c r="M3" s="30">
        <v>342191.7</v>
      </c>
      <c r="N3" s="30">
        <v>4.0999999999999996</v>
      </c>
      <c r="O3" s="30">
        <v>3.3</v>
      </c>
      <c r="P3" s="31">
        <v>5.0999999999999996</v>
      </c>
      <c r="Q3" s="33">
        <v>16219302</v>
      </c>
      <c r="R3" s="30">
        <v>591453.30000000005</v>
      </c>
      <c r="S3" s="30">
        <v>475311.8</v>
      </c>
      <c r="T3" s="30">
        <v>713533.9</v>
      </c>
      <c r="U3" s="30">
        <v>3.6</v>
      </c>
      <c r="V3" s="30">
        <v>2.9</v>
      </c>
      <c r="W3" s="31">
        <v>4.4000000000000004</v>
      </c>
    </row>
    <row r="4" spans="1:23">
      <c r="A4" s="7" t="s">
        <v>454</v>
      </c>
      <c r="B4" s="69" t="s">
        <v>455</v>
      </c>
      <c r="C4" s="43">
        <v>6067.5</v>
      </c>
      <c r="D4" s="27">
        <v>293</v>
      </c>
      <c r="E4" s="27">
        <v>187.4</v>
      </c>
      <c r="F4" s="27">
        <v>417.8</v>
      </c>
      <c r="G4" s="27">
        <v>4.8</v>
      </c>
      <c r="H4" s="27">
        <v>3.1</v>
      </c>
      <c r="I4" s="28">
        <v>6.9</v>
      </c>
      <c r="J4" s="43">
        <v>10781.8</v>
      </c>
      <c r="K4" s="27">
        <v>407.4</v>
      </c>
      <c r="L4" s="27">
        <v>322.60000000000002</v>
      </c>
      <c r="M4" s="27">
        <v>502.7</v>
      </c>
      <c r="N4" s="27">
        <v>3.8</v>
      </c>
      <c r="O4" s="27">
        <v>3</v>
      </c>
      <c r="P4" s="28">
        <v>4.7</v>
      </c>
      <c r="Q4" s="34">
        <v>16478.8</v>
      </c>
      <c r="R4" s="27">
        <v>576.5</v>
      </c>
      <c r="S4" s="27">
        <v>454.8</v>
      </c>
      <c r="T4" s="27">
        <v>710.2</v>
      </c>
      <c r="U4" s="27">
        <v>3.5</v>
      </c>
      <c r="V4" s="27">
        <v>2.8</v>
      </c>
      <c r="W4" s="28">
        <v>4.3</v>
      </c>
    </row>
    <row r="5" spans="1:23">
      <c r="A5" s="6" t="s">
        <v>612</v>
      </c>
      <c r="B5" s="55" t="s">
        <v>613</v>
      </c>
      <c r="C5" s="44">
        <v>5013.8999999999996</v>
      </c>
      <c r="D5" s="21">
        <v>275.89999999999998</v>
      </c>
      <c r="E5" s="21">
        <v>178.9</v>
      </c>
      <c r="F5" s="21">
        <v>390.1</v>
      </c>
      <c r="G5" s="21">
        <v>5.5</v>
      </c>
      <c r="H5" s="21">
        <v>3.6</v>
      </c>
      <c r="I5" s="22">
        <v>7.8</v>
      </c>
      <c r="J5" s="44">
        <v>16057.4</v>
      </c>
      <c r="K5" s="21">
        <v>649.1</v>
      </c>
      <c r="L5" s="21">
        <v>520</v>
      </c>
      <c r="M5" s="21">
        <v>792.5</v>
      </c>
      <c r="N5" s="21">
        <v>4</v>
      </c>
      <c r="O5" s="21">
        <v>3.2</v>
      </c>
      <c r="P5" s="22">
        <v>4.9000000000000004</v>
      </c>
      <c r="Q5" s="35">
        <v>45515.7</v>
      </c>
      <c r="R5" s="21">
        <v>1529.7</v>
      </c>
      <c r="S5" s="21">
        <v>1227.9000000000001</v>
      </c>
      <c r="T5" s="21">
        <v>1855.5</v>
      </c>
      <c r="U5" s="21">
        <v>3.4</v>
      </c>
      <c r="V5" s="21">
        <v>2.7</v>
      </c>
      <c r="W5" s="22">
        <v>4.0999999999999996</v>
      </c>
    </row>
    <row r="6" spans="1:23">
      <c r="A6" s="6" t="s">
        <v>348</v>
      </c>
      <c r="B6" s="55" t="s">
        <v>349</v>
      </c>
      <c r="C6" s="44">
        <v>7916.8</v>
      </c>
      <c r="D6" s="21">
        <v>393.5</v>
      </c>
      <c r="E6" s="21">
        <v>253.1</v>
      </c>
      <c r="F6" s="21">
        <v>559.70000000000005</v>
      </c>
      <c r="G6" s="21">
        <v>5</v>
      </c>
      <c r="H6" s="21">
        <v>3.2</v>
      </c>
      <c r="I6" s="22">
        <v>7.1</v>
      </c>
      <c r="J6" s="44">
        <v>32008.799999999999</v>
      </c>
      <c r="K6" s="21">
        <v>1426.4</v>
      </c>
      <c r="L6" s="21">
        <v>1148.3</v>
      </c>
      <c r="M6" s="21">
        <v>1730.1</v>
      </c>
      <c r="N6" s="21">
        <v>4.5</v>
      </c>
      <c r="O6" s="21">
        <v>3.6</v>
      </c>
      <c r="P6" s="22">
        <v>5.4</v>
      </c>
      <c r="Q6" s="35">
        <v>53561.3</v>
      </c>
      <c r="R6" s="21">
        <v>2122.6999999999998</v>
      </c>
      <c r="S6" s="21">
        <v>1707</v>
      </c>
      <c r="T6" s="21">
        <v>2591.6</v>
      </c>
      <c r="U6" s="21">
        <v>4</v>
      </c>
      <c r="V6" s="21">
        <v>3.2</v>
      </c>
      <c r="W6" s="22">
        <v>4.8</v>
      </c>
    </row>
    <row r="7" spans="1:23">
      <c r="A7" s="6" t="s">
        <v>356</v>
      </c>
      <c r="B7" s="55" t="s">
        <v>357</v>
      </c>
      <c r="C7" s="44">
        <v>9133</v>
      </c>
      <c r="D7" s="21">
        <v>604.1</v>
      </c>
      <c r="E7" s="21">
        <v>394.2</v>
      </c>
      <c r="F7" s="21">
        <v>832</v>
      </c>
      <c r="G7" s="21">
        <v>6.6</v>
      </c>
      <c r="H7" s="21">
        <v>4.3</v>
      </c>
      <c r="I7" s="22">
        <v>9.1</v>
      </c>
      <c r="J7" s="44">
        <v>14790.7</v>
      </c>
      <c r="K7" s="21">
        <v>775</v>
      </c>
      <c r="L7" s="21">
        <v>612.4</v>
      </c>
      <c r="M7" s="21">
        <v>968.2</v>
      </c>
      <c r="N7" s="21">
        <v>5.2</v>
      </c>
      <c r="O7" s="21">
        <v>4.0999999999999996</v>
      </c>
      <c r="P7" s="22">
        <v>6.5</v>
      </c>
      <c r="Q7" s="35">
        <v>36257.300000000003</v>
      </c>
      <c r="R7" s="21">
        <v>1772.3</v>
      </c>
      <c r="S7" s="21">
        <v>1399.4</v>
      </c>
      <c r="T7" s="21">
        <v>2176.1999999999998</v>
      </c>
      <c r="U7" s="21">
        <v>4.9000000000000004</v>
      </c>
      <c r="V7" s="21">
        <v>3.9</v>
      </c>
      <c r="W7" s="22">
        <v>6</v>
      </c>
    </row>
    <row r="8" spans="1:23">
      <c r="A8" s="6" t="s">
        <v>592</v>
      </c>
      <c r="B8" s="55" t="s">
        <v>593</v>
      </c>
      <c r="C8" s="44">
        <v>4507.5</v>
      </c>
      <c r="D8" s="21">
        <v>240.7</v>
      </c>
      <c r="E8" s="21">
        <v>156</v>
      </c>
      <c r="F8" s="21">
        <v>339.5</v>
      </c>
      <c r="G8" s="21">
        <v>5.3</v>
      </c>
      <c r="H8" s="21">
        <v>3.5</v>
      </c>
      <c r="I8" s="22">
        <v>7.5</v>
      </c>
      <c r="J8" s="44">
        <v>17802.099999999999</v>
      </c>
      <c r="K8" s="21">
        <v>687.4</v>
      </c>
      <c r="L8" s="21">
        <v>549.4</v>
      </c>
      <c r="M8" s="21">
        <v>847</v>
      </c>
      <c r="N8" s="21">
        <v>3.9</v>
      </c>
      <c r="O8" s="21">
        <v>3.1</v>
      </c>
      <c r="P8" s="22">
        <v>4.8</v>
      </c>
      <c r="Q8" s="35">
        <v>42229.4</v>
      </c>
      <c r="R8" s="21">
        <v>1525.4</v>
      </c>
      <c r="S8" s="21">
        <v>1228.2</v>
      </c>
      <c r="T8" s="21">
        <v>1857.4</v>
      </c>
      <c r="U8" s="21">
        <v>3.6</v>
      </c>
      <c r="V8" s="21">
        <v>2.9</v>
      </c>
      <c r="W8" s="22">
        <v>4.4000000000000004</v>
      </c>
    </row>
    <row r="9" spans="1:23">
      <c r="A9" s="6" t="s">
        <v>490</v>
      </c>
      <c r="B9" s="55" t="s">
        <v>491</v>
      </c>
      <c r="C9" s="44">
        <v>7605.8</v>
      </c>
      <c r="D9" s="21">
        <v>382.7</v>
      </c>
      <c r="E9" s="21">
        <v>244.9</v>
      </c>
      <c r="F9" s="21">
        <v>553.6</v>
      </c>
      <c r="G9" s="21">
        <v>5</v>
      </c>
      <c r="H9" s="21">
        <v>3.2</v>
      </c>
      <c r="I9" s="22">
        <v>7.3</v>
      </c>
      <c r="J9" s="44">
        <v>15833.1</v>
      </c>
      <c r="K9" s="21">
        <v>538.29999999999995</v>
      </c>
      <c r="L9" s="21">
        <v>428.2</v>
      </c>
      <c r="M9" s="21">
        <v>664.3</v>
      </c>
      <c r="N9" s="21">
        <v>3.4</v>
      </c>
      <c r="O9" s="21">
        <v>2.7</v>
      </c>
      <c r="P9" s="22">
        <v>4.2</v>
      </c>
      <c r="Q9" s="35">
        <v>29498</v>
      </c>
      <c r="R9" s="21">
        <v>991.2</v>
      </c>
      <c r="S9" s="21">
        <v>787.3</v>
      </c>
      <c r="T9" s="21">
        <v>1222.7</v>
      </c>
      <c r="U9" s="21">
        <v>3.4</v>
      </c>
      <c r="V9" s="21">
        <v>2.7</v>
      </c>
      <c r="W9" s="22">
        <v>4.0999999999999996</v>
      </c>
    </row>
    <row r="10" spans="1:23">
      <c r="A10" s="6" t="s">
        <v>550</v>
      </c>
      <c r="B10" s="55" t="s">
        <v>551</v>
      </c>
      <c r="C10" s="44">
        <v>10780.6</v>
      </c>
      <c r="D10" s="21">
        <v>665.3</v>
      </c>
      <c r="E10" s="21">
        <v>424.6</v>
      </c>
      <c r="F10" s="21">
        <v>935</v>
      </c>
      <c r="G10" s="21">
        <v>6.2</v>
      </c>
      <c r="H10" s="21">
        <v>3.9</v>
      </c>
      <c r="I10" s="22">
        <v>8.6999999999999993</v>
      </c>
      <c r="J10" s="44">
        <v>11424.8</v>
      </c>
      <c r="K10" s="21">
        <v>602.4</v>
      </c>
      <c r="L10" s="21">
        <v>450.6</v>
      </c>
      <c r="M10" s="21">
        <v>794.4</v>
      </c>
      <c r="N10" s="21">
        <v>5.3</v>
      </c>
      <c r="O10" s="21">
        <v>3.9</v>
      </c>
      <c r="P10" s="22">
        <v>7</v>
      </c>
      <c r="Q10" s="35">
        <v>48742.6</v>
      </c>
      <c r="R10" s="21">
        <v>2466</v>
      </c>
      <c r="S10" s="21">
        <v>1861</v>
      </c>
      <c r="T10" s="21">
        <v>3117.4</v>
      </c>
      <c r="U10" s="21">
        <v>5.0999999999999996</v>
      </c>
      <c r="V10" s="21">
        <v>3.8</v>
      </c>
      <c r="W10" s="22">
        <v>6.4</v>
      </c>
    </row>
    <row r="11" spans="1:23">
      <c r="A11" s="6" t="s">
        <v>808</v>
      </c>
      <c r="B11" s="55" t="s">
        <v>809</v>
      </c>
      <c r="C11" s="44">
        <v>13721.5</v>
      </c>
      <c r="D11" s="21">
        <v>493.9</v>
      </c>
      <c r="E11" s="21">
        <v>312.60000000000002</v>
      </c>
      <c r="F11" s="21">
        <v>710.3</v>
      </c>
      <c r="G11" s="21">
        <v>3.6</v>
      </c>
      <c r="H11" s="21">
        <v>2.2999999999999998</v>
      </c>
      <c r="I11" s="22">
        <v>5.2</v>
      </c>
      <c r="J11" s="44">
        <v>27758.799999999999</v>
      </c>
      <c r="K11" s="21">
        <v>892.7</v>
      </c>
      <c r="L11" s="21">
        <v>705.9</v>
      </c>
      <c r="M11" s="21">
        <v>1102.8</v>
      </c>
      <c r="N11" s="21">
        <v>3.2</v>
      </c>
      <c r="O11" s="21">
        <v>2.5</v>
      </c>
      <c r="P11" s="22">
        <v>4</v>
      </c>
      <c r="Q11" s="35">
        <v>118613.7</v>
      </c>
      <c r="R11" s="21">
        <v>3306.4</v>
      </c>
      <c r="S11" s="21">
        <v>2637.1</v>
      </c>
      <c r="T11" s="21">
        <v>4034.3</v>
      </c>
      <c r="U11" s="21">
        <v>2.8</v>
      </c>
      <c r="V11" s="21">
        <v>2.2000000000000002</v>
      </c>
      <c r="W11" s="22">
        <v>3.4</v>
      </c>
    </row>
    <row r="12" spans="1:23">
      <c r="A12" s="6" t="s">
        <v>358</v>
      </c>
      <c r="B12" s="55" t="s">
        <v>359</v>
      </c>
      <c r="C12" s="44">
        <v>14187.3</v>
      </c>
      <c r="D12" s="21">
        <v>902.3</v>
      </c>
      <c r="E12" s="21">
        <v>585</v>
      </c>
      <c r="F12" s="21">
        <v>1249.8</v>
      </c>
      <c r="G12" s="21">
        <v>6.4</v>
      </c>
      <c r="H12" s="21">
        <v>4.0999999999999996</v>
      </c>
      <c r="I12" s="22">
        <v>8.8000000000000007</v>
      </c>
      <c r="J12" s="44">
        <v>30822.3</v>
      </c>
      <c r="K12" s="21">
        <v>1680</v>
      </c>
      <c r="L12" s="21">
        <v>1317.3</v>
      </c>
      <c r="M12" s="21">
        <v>2119.9</v>
      </c>
      <c r="N12" s="21">
        <v>5.5</v>
      </c>
      <c r="O12" s="21">
        <v>4.3</v>
      </c>
      <c r="P12" s="22">
        <v>6.9</v>
      </c>
      <c r="Q12" s="35">
        <v>71599.399999999994</v>
      </c>
      <c r="R12" s="21">
        <v>3607</v>
      </c>
      <c r="S12" s="21">
        <v>2838.5</v>
      </c>
      <c r="T12" s="21">
        <v>4425</v>
      </c>
      <c r="U12" s="21">
        <v>5</v>
      </c>
      <c r="V12" s="21">
        <v>4</v>
      </c>
      <c r="W12" s="22">
        <v>6.2</v>
      </c>
    </row>
    <row r="13" spans="1:23">
      <c r="A13" s="6" t="s">
        <v>398</v>
      </c>
      <c r="B13" s="55" t="s">
        <v>399</v>
      </c>
      <c r="C13" s="44">
        <v>9746.5</v>
      </c>
      <c r="D13" s="21">
        <v>512.5</v>
      </c>
      <c r="E13" s="21">
        <v>332</v>
      </c>
      <c r="F13" s="21">
        <v>712.3</v>
      </c>
      <c r="G13" s="21">
        <v>5.3</v>
      </c>
      <c r="H13" s="21">
        <v>3.4</v>
      </c>
      <c r="I13" s="22">
        <v>7.3</v>
      </c>
      <c r="J13" s="44">
        <v>27212.5</v>
      </c>
      <c r="K13" s="21">
        <v>1323</v>
      </c>
      <c r="L13" s="21">
        <v>1043.3</v>
      </c>
      <c r="M13" s="21">
        <v>1653.6</v>
      </c>
      <c r="N13" s="21">
        <v>4.9000000000000004</v>
      </c>
      <c r="O13" s="21">
        <v>3.8</v>
      </c>
      <c r="P13" s="22">
        <v>6.1</v>
      </c>
      <c r="Q13" s="35">
        <v>43417.9</v>
      </c>
      <c r="R13" s="21">
        <v>1699.7</v>
      </c>
      <c r="S13" s="21">
        <v>1346.7</v>
      </c>
      <c r="T13" s="21">
        <v>2084.4</v>
      </c>
      <c r="U13" s="21">
        <v>3.9</v>
      </c>
      <c r="V13" s="21">
        <v>3.1</v>
      </c>
      <c r="W13" s="22">
        <v>4.8</v>
      </c>
    </row>
    <row r="14" spans="1:23">
      <c r="A14" s="6" t="s">
        <v>700</v>
      </c>
      <c r="B14" s="55" t="s">
        <v>701</v>
      </c>
      <c r="C14" s="44">
        <v>9378.7999999999993</v>
      </c>
      <c r="D14" s="21">
        <v>369.7</v>
      </c>
      <c r="E14" s="21">
        <v>233.2</v>
      </c>
      <c r="F14" s="21">
        <v>535.4</v>
      </c>
      <c r="G14" s="21">
        <v>3.9</v>
      </c>
      <c r="H14" s="21">
        <v>2.5</v>
      </c>
      <c r="I14" s="22">
        <v>5.7</v>
      </c>
      <c r="J14" s="44">
        <v>24349.1</v>
      </c>
      <c r="K14" s="21">
        <v>738.4</v>
      </c>
      <c r="L14" s="21">
        <v>580.1</v>
      </c>
      <c r="M14" s="21">
        <v>920.8</v>
      </c>
      <c r="N14" s="21">
        <v>3</v>
      </c>
      <c r="O14" s="21">
        <v>2.4</v>
      </c>
      <c r="P14" s="22">
        <v>3.8</v>
      </c>
      <c r="Q14" s="35">
        <v>51679.1</v>
      </c>
      <c r="R14" s="21">
        <v>1443.4</v>
      </c>
      <c r="S14" s="21">
        <v>1140.3</v>
      </c>
      <c r="T14" s="21">
        <v>1785.5</v>
      </c>
      <c r="U14" s="21">
        <v>2.8</v>
      </c>
      <c r="V14" s="21">
        <v>2.2000000000000002</v>
      </c>
      <c r="W14" s="22">
        <v>3.5</v>
      </c>
    </row>
    <row r="15" spans="1:23">
      <c r="A15" s="6" t="s">
        <v>456</v>
      </c>
      <c r="B15" s="55" t="s">
        <v>457</v>
      </c>
      <c r="C15" s="44">
        <v>7596.8</v>
      </c>
      <c r="D15" s="21">
        <v>459.2</v>
      </c>
      <c r="E15" s="21">
        <v>299.60000000000002</v>
      </c>
      <c r="F15" s="21">
        <v>637.5</v>
      </c>
      <c r="G15" s="21">
        <v>6</v>
      </c>
      <c r="H15" s="21">
        <v>3.9</v>
      </c>
      <c r="I15" s="22">
        <v>8.4</v>
      </c>
      <c r="J15" s="44">
        <v>15164.7</v>
      </c>
      <c r="K15" s="21">
        <v>711.8</v>
      </c>
      <c r="L15" s="21">
        <v>571.70000000000005</v>
      </c>
      <c r="M15" s="21">
        <v>873.5</v>
      </c>
      <c r="N15" s="21">
        <v>4.7</v>
      </c>
      <c r="O15" s="21">
        <v>3.8</v>
      </c>
      <c r="P15" s="22">
        <v>5.8</v>
      </c>
      <c r="Q15" s="35">
        <v>39139.5</v>
      </c>
      <c r="R15" s="21">
        <v>1609</v>
      </c>
      <c r="S15" s="21">
        <v>1290.9000000000001</v>
      </c>
      <c r="T15" s="21">
        <v>1952.3</v>
      </c>
      <c r="U15" s="21">
        <v>4.0999999999999996</v>
      </c>
      <c r="V15" s="21">
        <v>3.3</v>
      </c>
      <c r="W15" s="22">
        <v>5</v>
      </c>
    </row>
    <row r="16" spans="1:23">
      <c r="A16" s="6" t="s">
        <v>788</v>
      </c>
      <c r="B16" s="55" t="s">
        <v>789</v>
      </c>
      <c r="C16" s="44">
        <v>6355.5</v>
      </c>
      <c r="D16" s="21">
        <v>222.8</v>
      </c>
      <c r="E16" s="21">
        <v>138.9</v>
      </c>
      <c r="F16" s="21">
        <v>323.8</v>
      </c>
      <c r="G16" s="21">
        <v>3.5</v>
      </c>
      <c r="H16" s="21">
        <v>2.2000000000000002</v>
      </c>
      <c r="I16" s="22">
        <v>5.0999999999999996</v>
      </c>
      <c r="J16" s="44">
        <v>20436</v>
      </c>
      <c r="K16" s="21">
        <v>589.20000000000005</v>
      </c>
      <c r="L16" s="21">
        <v>457.5</v>
      </c>
      <c r="M16" s="21">
        <v>741.1</v>
      </c>
      <c r="N16" s="21">
        <v>2.9</v>
      </c>
      <c r="O16" s="21">
        <v>2.2000000000000002</v>
      </c>
      <c r="P16" s="22">
        <v>3.6</v>
      </c>
      <c r="Q16" s="35">
        <v>59965.5</v>
      </c>
      <c r="R16" s="21">
        <v>1446.9</v>
      </c>
      <c r="S16" s="21">
        <v>1152.2</v>
      </c>
      <c r="T16" s="21">
        <v>1788.3</v>
      </c>
      <c r="U16" s="21">
        <v>2.4</v>
      </c>
      <c r="V16" s="21">
        <v>1.9</v>
      </c>
      <c r="W16" s="22">
        <v>3</v>
      </c>
    </row>
    <row r="17" spans="1:23">
      <c r="A17" s="6" t="s">
        <v>522</v>
      </c>
      <c r="B17" s="55" t="s">
        <v>523</v>
      </c>
      <c r="C17" s="44">
        <v>10159.299999999999</v>
      </c>
      <c r="D17" s="21">
        <v>489.7</v>
      </c>
      <c r="E17" s="21">
        <v>317.5</v>
      </c>
      <c r="F17" s="21">
        <v>688.1</v>
      </c>
      <c r="G17" s="21">
        <v>4.8</v>
      </c>
      <c r="H17" s="21">
        <v>3.1</v>
      </c>
      <c r="I17" s="22">
        <v>6.8</v>
      </c>
      <c r="J17" s="44">
        <v>26037.9</v>
      </c>
      <c r="K17" s="21">
        <v>997.1</v>
      </c>
      <c r="L17" s="21">
        <v>801.9</v>
      </c>
      <c r="M17" s="21">
        <v>1224.5</v>
      </c>
      <c r="N17" s="21">
        <v>3.8</v>
      </c>
      <c r="O17" s="21">
        <v>3.1</v>
      </c>
      <c r="P17" s="22">
        <v>4.7</v>
      </c>
      <c r="Q17" s="35">
        <v>46158.8</v>
      </c>
      <c r="R17" s="21">
        <v>1638.5</v>
      </c>
      <c r="S17" s="21">
        <v>1315.7</v>
      </c>
      <c r="T17" s="21">
        <v>1968.8</v>
      </c>
      <c r="U17" s="21">
        <v>3.5</v>
      </c>
      <c r="V17" s="21">
        <v>2.9</v>
      </c>
      <c r="W17" s="22">
        <v>4.3</v>
      </c>
    </row>
    <row r="18" spans="1:23">
      <c r="A18" s="6" t="s">
        <v>722</v>
      </c>
      <c r="B18" s="55" t="s">
        <v>723</v>
      </c>
      <c r="C18" s="44">
        <v>7789.4</v>
      </c>
      <c r="D18" s="21">
        <v>385.1</v>
      </c>
      <c r="E18" s="21">
        <v>247.8</v>
      </c>
      <c r="F18" s="21">
        <v>548.70000000000005</v>
      </c>
      <c r="G18" s="21">
        <v>4.9000000000000004</v>
      </c>
      <c r="H18" s="21">
        <v>3.2</v>
      </c>
      <c r="I18" s="22">
        <v>7</v>
      </c>
      <c r="J18" s="44">
        <v>24338.2</v>
      </c>
      <c r="K18" s="21">
        <v>795.5</v>
      </c>
      <c r="L18" s="21">
        <v>633.9</v>
      </c>
      <c r="M18" s="21">
        <v>994.8</v>
      </c>
      <c r="N18" s="21">
        <v>3.3</v>
      </c>
      <c r="O18" s="21">
        <v>2.6</v>
      </c>
      <c r="P18" s="22">
        <v>4.0999999999999996</v>
      </c>
      <c r="Q18" s="35">
        <v>74569.399999999994</v>
      </c>
      <c r="R18" s="21">
        <v>2396</v>
      </c>
      <c r="S18" s="21">
        <v>1921.5</v>
      </c>
      <c r="T18" s="21">
        <v>2921.8</v>
      </c>
      <c r="U18" s="21">
        <v>3.2</v>
      </c>
      <c r="V18" s="21">
        <v>2.6</v>
      </c>
      <c r="W18" s="22">
        <v>3.9</v>
      </c>
    </row>
    <row r="19" spans="1:23">
      <c r="A19" s="6" t="s">
        <v>492</v>
      </c>
      <c r="B19" s="55" t="s">
        <v>493</v>
      </c>
      <c r="C19" s="44">
        <v>48876.3</v>
      </c>
      <c r="D19" s="21">
        <v>3015.6</v>
      </c>
      <c r="E19" s="21">
        <v>1938.9</v>
      </c>
      <c r="F19" s="21">
        <v>4190.1000000000004</v>
      </c>
      <c r="G19" s="21">
        <v>6.2</v>
      </c>
      <c r="H19" s="21">
        <v>4</v>
      </c>
      <c r="I19" s="22">
        <v>8.6</v>
      </c>
      <c r="J19" s="44">
        <v>77498.100000000006</v>
      </c>
      <c r="K19" s="21">
        <v>4121.5</v>
      </c>
      <c r="L19" s="21">
        <v>3122.4</v>
      </c>
      <c r="M19" s="21">
        <v>5363.8</v>
      </c>
      <c r="N19" s="21">
        <v>5.3</v>
      </c>
      <c r="O19" s="21">
        <v>4</v>
      </c>
      <c r="P19" s="22">
        <v>6.9</v>
      </c>
      <c r="Q19" s="35">
        <v>281592.59999999998</v>
      </c>
      <c r="R19" s="21">
        <v>14088.2</v>
      </c>
      <c r="S19" s="21">
        <v>10728.2</v>
      </c>
      <c r="T19" s="21">
        <v>17602.900000000001</v>
      </c>
      <c r="U19" s="21">
        <v>5</v>
      </c>
      <c r="V19" s="21">
        <v>3.8</v>
      </c>
      <c r="W19" s="22">
        <v>6.3</v>
      </c>
    </row>
    <row r="20" spans="1:23">
      <c r="A20" s="6" t="s">
        <v>686</v>
      </c>
      <c r="B20" s="55" t="s">
        <v>687</v>
      </c>
      <c r="C20" s="44">
        <v>3678.6</v>
      </c>
      <c r="D20" s="21">
        <v>132.69999999999999</v>
      </c>
      <c r="E20" s="21">
        <v>82.3</v>
      </c>
      <c r="F20" s="21">
        <v>197.1</v>
      </c>
      <c r="G20" s="21">
        <v>3.6</v>
      </c>
      <c r="H20" s="21">
        <v>2.2000000000000002</v>
      </c>
      <c r="I20" s="22">
        <v>5.4</v>
      </c>
      <c r="J20" s="44">
        <v>15184.6</v>
      </c>
      <c r="K20" s="21">
        <v>452.2</v>
      </c>
      <c r="L20" s="21">
        <v>352.2</v>
      </c>
      <c r="M20" s="21">
        <v>567.9</v>
      </c>
      <c r="N20" s="21">
        <v>3</v>
      </c>
      <c r="O20" s="21">
        <v>2.2999999999999998</v>
      </c>
      <c r="P20" s="22">
        <v>3.7</v>
      </c>
      <c r="Q20" s="35">
        <v>31260.799999999999</v>
      </c>
      <c r="R20" s="21">
        <v>865.7</v>
      </c>
      <c r="S20" s="21">
        <v>678.8</v>
      </c>
      <c r="T20" s="21">
        <v>1084.2</v>
      </c>
      <c r="U20" s="21">
        <v>2.8</v>
      </c>
      <c r="V20" s="21">
        <v>2.2000000000000002</v>
      </c>
      <c r="W20" s="22">
        <v>3.5</v>
      </c>
    </row>
    <row r="21" spans="1:23">
      <c r="A21" s="6" t="s">
        <v>432</v>
      </c>
      <c r="B21" s="55" t="s">
        <v>433</v>
      </c>
      <c r="C21" s="44">
        <v>7828.4</v>
      </c>
      <c r="D21" s="21">
        <v>501.7</v>
      </c>
      <c r="E21" s="21">
        <v>326.7</v>
      </c>
      <c r="F21" s="21">
        <v>693.1</v>
      </c>
      <c r="G21" s="21">
        <v>6.4</v>
      </c>
      <c r="H21" s="21">
        <v>4.2</v>
      </c>
      <c r="I21" s="22">
        <v>8.9</v>
      </c>
      <c r="J21" s="44">
        <v>15018.7</v>
      </c>
      <c r="K21" s="21">
        <v>769</v>
      </c>
      <c r="L21" s="21">
        <v>585.4</v>
      </c>
      <c r="M21" s="21">
        <v>998</v>
      </c>
      <c r="N21" s="21">
        <v>5.0999999999999996</v>
      </c>
      <c r="O21" s="21">
        <v>3.9</v>
      </c>
      <c r="P21" s="22">
        <v>6.6</v>
      </c>
      <c r="Q21" s="35">
        <v>38532.800000000003</v>
      </c>
      <c r="R21" s="21">
        <v>1878.6</v>
      </c>
      <c r="S21" s="21">
        <v>1427.4</v>
      </c>
      <c r="T21" s="21">
        <v>2334.1999999999998</v>
      </c>
      <c r="U21" s="21">
        <v>4.9000000000000004</v>
      </c>
      <c r="V21" s="21">
        <v>3.7</v>
      </c>
      <c r="W21" s="22">
        <v>6.1</v>
      </c>
    </row>
    <row r="22" spans="1:23">
      <c r="A22" s="6" t="s">
        <v>284</v>
      </c>
      <c r="B22" s="55" t="s">
        <v>285</v>
      </c>
      <c r="C22" s="44">
        <v>14322.2</v>
      </c>
      <c r="D22" s="21">
        <v>1121.5</v>
      </c>
      <c r="E22" s="21">
        <v>734.1</v>
      </c>
      <c r="F22" s="21">
        <v>1554.2</v>
      </c>
      <c r="G22" s="21">
        <v>7.8</v>
      </c>
      <c r="H22" s="21">
        <v>5.0999999999999996</v>
      </c>
      <c r="I22" s="22">
        <v>10.9</v>
      </c>
      <c r="J22" s="44">
        <v>21097.4</v>
      </c>
      <c r="K22" s="21">
        <v>1413.9</v>
      </c>
      <c r="L22" s="21">
        <v>1076.5999999999999</v>
      </c>
      <c r="M22" s="21">
        <v>1821.6</v>
      </c>
      <c r="N22" s="21">
        <v>6.7</v>
      </c>
      <c r="O22" s="21">
        <v>5.0999999999999996</v>
      </c>
      <c r="P22" s="22">
        <v>8.6</v>
      </c>
      <c r="Q22" s="35">
        <v>33071.4</v>
      </c>
      <c r="R22" s="21">
        <v>1924.1</v>
      </c>
      <c r="S22" s="21">
        <v>1462.8</v>
      </c>
      <c r="T22" s="21">
        <v>2418.3000000000002</v>
      </c>
      <c r="U22" s="21">
        <v>5.8</v>
      </c>
      <c r="V22" s="21">
        <v>4.4000000000000004</v>
      </c>
      <c r="W22" s="22">
        <v>7.3</v>
      </c>
    </row>
    <row r="23" spans="1:23">
      <c r="A23" s="6" t="s">
        <v>366</v>
      </c>
      <c r="B23" s="55" t="s">
        <v>367</v>
      </c>
      <c r="C23" s="44">
        <v>3271.2</v>
      </c>
      <c r="D23" s="21">
        <v>215.5</v>
      </c>
      <c r="E23" s="21">
        <v>139.30000000000001</v>
      </c>
      <c r="F23" s="21">
        <v>296.8</v>
      </c>
      <c r="G23" s="21">
        <v>6.6</v>
      </c>
      <c r="H23" s="21">
        <v>4.3</v>
      </c>
      <c r="I23" s="22">
        <v>9.1</v>
      </c>
      <c r="J23" s="44">
        <v>11512.6</v>
      </c>
      <c r="K23" s="21">
        <v>698</v>
      </c>
      <c r="L23" s="21">
        <v>547.4</v>
      </c>
      <c r="M23" s="21">
        <v>869.3</v>
      </c>
      <c r="N23" s="21">
        <v>6.1</v>
      </c>
      <c r="O23" s="21">
        <v>4.8</v>
      </c>
      <c r="P23" s="22">
        <v>7.6</v>
      </c>
      <c r="Q23" s="35">
        <v>25334.1</v>
      </c>
      <c r="R23" s="21">
        <v>1172.3</v>
      </c>
      <c r="S23" s="21">
        <v>918.2</v>
      </c>
      <c r="T23" s="21">
        <v>1453.2</v>
      </c>
      <c r="U23" s="21">
        <v>4.5999999999999996</v>
      </c>
      <c r="V23" s="21">
        <v>3.6</v>
      </c>
      <c r="W23" s="22">
        <v>5.7</v>
      </c>
    </row>
    <row r="24" spans="1:23">
      <c r="A24" s="6" t="s">
        <v>400</v>
      </c>
      <c r="B24" s="55" t="s">
        <v>401</v>
      </c>
      <c r="C24" s="44">
        <v>14428.6</v>
      </c>
      <c r="D24" s="21">
        <v>845.4</v>
      </c>
      <c r="E24" s="21">
        <v>549</v>
      </c>
      <c r="F24" s="21">
        <v>1170.9000000000001</v>
      </c>
      <c r="G24" s="21">
        <v>5.9</v>
      </c>
      <c r="H24" s="21">
        <v>3.8</v>
      </c>
      <c r="I24" s="22">
        <v>8.1</v>
      </c>
      <c r="J24" s="44">
        <v>35384</v>
      </c>
      <c r="K24" s="21">
        <v>1752.2</v>
      </c>
      <c r="L24" s="21">
        <v>1368.1</v>
      </c>
      <c r="M24" s="21">
        <v>2237.4</v>
      </c>
      <c r="N24" s="21">
        <v>5</v>
      </c>
      <c r="O24" s="21">
        <v>3.9</v>
      </c>
      <c r="P24" s="22">
        <v>6.3</v>
      </c>
      <c r="Q24" s="35">
        <v>76670.5</v>
      </c>
      <c r="R24" s="21">
        <v>3485.3</v>
      </c>
      <c r="S24" s="21">
        <v>2734.2</v>
      </c>
      <c r="T24" s="21">
        <v>4277.8</v>
      </c>
      <c r="U24" s="21">
        <v>4.5</v>
      </c>
      <c r="V24" s="21">
        <v>3.6</v>
      </c>
      <c r="W24" s="22">
        <v>5.6</v>
      </c>
    </row>
    <row r="25" spans="1:23">
      <c r="A25" s="6" t="s">
        <v>458</v>
      </c>
      <c r="B25" s="55" t="s">
        <v>459</v>
      </c>
      <c r="C25" s="44">
        <v>6592</v>
      </c>
      <c r="D25" s="21">
        <v>447</v>
      </c>
      <c r="E25" s="21">
        <v>289.39999999999998</v>
      </c>
      <c r="F25" s="21">
        <v>618.5</v>
      </c>
      <c r="G25" s="21">
        <v>6.8</v>
      </c>
      <c r="H25" s="21">
        <v>4.4000000000000004</v>
      </c>
      <c r="I25" s="22">
        <v>9.4</v>
      </c>
      <c r="J25" s="44">
        <v>5003.8</v>
      </c>
      <c r="K25" s="21">
        <v>224.5</v>
      </c>
      <c r="L25" s="21">
        <v>173.1</v>
      </c>
      <c r="M25" s="21">
        <v>284.60000000000002</v>
      </c>
      <c r="N25" s="21">
        <v>4.5</v>
      </c>
      <c r="O25" s="21">
        <v>3.5</v>
      </c>
      <c r="P25" s="22">
        <v>5.7</v>
      </c>
      <c r="Q25" s="35">
        <v>21897.200000000001</v>
      </c>
      <c r="R25" s="21">
        <v>1040.2</v>
      </c>
      <c r="S25" s="21">
        <v>803</v>
      </c>
      <c r="T25" s="21">
        <v>1292.8</v>
      </c>
      <c r="U25" s="21">
        <v>4.8</v>
      </c>
      <c r="V25" s="21">
        <v>3.7</v>
      </c>
      <c r="W25" s="22">
        <v>5.9</v>
      </c>
    </row>
    <row r="26" spans="1:23">
      <c r="A26" s="6" t="s">
        <v>540</v>
      </c>
      <c r="B26" s="55" t="s">
        <v>541</v>
      </c>
      <c r="C26" s="44">
        <v>17445.8</v>
      </c>
      <c r="D26" s="21">
        <v>855</v>
      </c>
      <c r="E26" s="21">
        <v>551</v>
      </c>
      <c r="F26" s="21">
        <v>1209.4000000000001</v>
      </c>
      <c r="G26" s="21">
        <v>4.9000000000000004</v>
      </c>
      <c r="H26" s="21">
        <v>3.2</v>
      </c>
      <c r="I26" s="22">
        <v>6.9</v>
      </c>
      <c r="J26" s="44">
        <v>57355.199999999997</v>
      </c>
      <c r="K26" s="21">
        <v>2202.6999999999998</v>
      </c>
      <c r="L26" s="21">
        <v>1770</v>
      </c>
      <c r="M26" s="21">
        <v>2704.7</v>
      </c>
      <c r="N26" s="21">
        <v>3.8</v>
      </c>
      <c r="O26" s="21">
        <v>3.1</v>
      </c>
      <c r="P26" s="22">
        <v>4.7</v>
      </c>
      <c r="Q26" s="35">
        <v>116116</v>
      </c>
      <c r="R26" s="21">
        <v>3969.3</v>
      </c>
      <c r="S26" s="21">
        <v>3195.9</v>
      </c>
      <c r="T26" s="21">
        <v>4800.3999999999996</v>
      </c>
      <c r="U26" s="21">
        <v>3.4</v>
      </c>
      <c r="V26" s="21">
        <v>2.8</v>
      </c>
      <c r="W26" s="22">
        <v>4.0999999999999996</v>
      </c>
    </row>
    <row r="27" spans="1:23">
      <c r="A27" s="6" t="s">
        <v>750</v>
      </c>
      <c r="B27" s="55" t="s">
        <v>751</v>
      </c>
      <c r="C27" s="44">
        <v>6277</v>
      </c>
      <c r="D27" s="21">
        <v>219.3</v>
      </c>
      <c r="E27" s="21">
        <v>135.1</v>
      </c>
      <c r="F27" s="21">
        <v>322.5</v>
      </c>
      <c r="G27" s="21">
        <v>3.5</v>
      </c>
      <c r="H27" s="21">
        <v>2.2000000000000002</v>
      </c>
      <c r="I27" s="22">
        <v>5.0999999999999996</v>
      </c>
      <c r="J27" s="44">
        <v>13634.3</v>
      </c>
      <c r="K27" s="21">
        <v>375.2</v>
      </c>
      <c r="L27" s="21">
        <v>289.39999999999998</v>
      </c>
      <c r="M27" s="21">
        <v>477</v>
      </c>
      <c r="N27" s="21">
        <v>2.8</v>
      </c>
      <c r="O27" s="21">
        <v>2.1</v>
      </c>
      <c r="P27" s="22">
        <v>3.5</v>
      </c>
      <c r="Q27" s="35">
        <v>34951.800000000003</v>
      </c>
      <c r="R27" s="21">
        <v>873.8</v>
      </c>
      <c r="S27" s="21">
        <v>683</v>
      </c>
      <c r="T27" s="21">
        <v>1096.4000000000001</v>
      </c>
      <c r="U27" s="21">
        <v>2.5</v>
      </c>
      <c r="V27" s="21">
        <v>2</v>
      </c>
      <c r="W27" s="22">
        <v>3.1</v>
      </c>
    </row>
    <row r="28" spans="1:23">
      <c r="A28" s="6" t="s">
        <v>402</v>
      </c>
      <c r="B28" s="55" t="s">
        <v>403</v>
      </c>
      <c r="C28" s="44">
        <v>27539.4</v>
      </c>
      <c r="D28" s="21">
        <v>1581.2</v>
      </c>
      <c r="E28" s="21">
        <v>1021.9</v>
      </c>
      <c r="F28" s="21">
        <v>2197</v>
      </c>
      <c r="G28" s="21">
        <v>5.7</v>
      </c>
      <c r="H28" s="21">
        <v>3.7</v>
      </c>
      <c r="I28" s="22">
        <v>8</v>
      </c>
      <c r="J28" s="44">
        <v>58892.3</v>
      </c>
      <c r="K28" s="21">
        <v>2945.1</v>
      </c>
      <c r="L28" s="21">
        <v>2294.4</v>
      </c>
      <c r="M28" s="21">
        <v>3756.7</v>
      </c>
      <c r="N28" s="21">
        <v>5</v>
      </c>
      <c r="O28" s="21">
        <v>3.9</v>
      </c>
      <c r="P28" s="22">
        <v>6.4</v>
      </c>
      <c r="Q28" s="35">
        <v>131676.29999999999</v>
      </c>
      <c r="R28" s="21">
        <v>6161.7</v>
      </c>
      <c r="S28" s="21">
        <v>4825.6000000000004</v>
      </c>
      <c r="T28" s="21">
        <v>7566.9</v>
      </c>
      <c r="U28" s="21">
        <v>4.7</v>
      </c>
      <c r="V28" s="21">
        <v>3.7</v>
      </c>
      <c r="W28" s="22">
        <v>5.7</v>
      </c>
    </row>
    <row r="29" spans="1:23">
      <c r="A29" s="6" t="s">
        <v>702</v>
      </c>
      <c r="B29" s="55" t="s">
        <v>703</v>
      </c>
      <c r="C29" s="44">
        <v>7897.8</v>
      </c>
      <c r="D29" s="21">
        <v>390.1</v>
      </c>
      <c r="E29" s="21">
        <v>247.9</v>
      </c>
      <c r="F29" s="21">
        <v>562.20000000000005</v>
      </c>
      <c r="G29" s="21">
        <v>4.9000000000000004</v>
      </c>
      <c r="H29" s="21">
        <v>3.1</v>
      </c>
      <c r="I29" s="22">
        <v>7.1</v>
      </c>
      <c r="J29" s="44">
        <v>6847.6</v>
      </c>
      <c r="K29" s="21">
        <v>263.89999999999998</v>
      </c>
      <c r="L29" s="21">
        <v>209.4</v>
      </c>
      <c r="M29" s="21">
        <v>324.5</v>
      </c>
      <c r="N29" s="21">
        <v>3.9</v>
      </c>
      <c r="O29" s="21">
        <v>3.1</v>
      </c>
      <c r="P29" s="22">
        <v>4.7</v>
      </c>
      <c r="Q29" s="35">
        <v>62903.6</v>
      </c>
      <c r="R29" s="21">
        <v>2175.9</v>
      </c>
      <c r="S29" s="21">
        <v>1738.3</v>
      </c>
      <c r="T29" s="21">
        <v>2691.5</v>
      </c>
      <c r="U29" s="21">
        <v>3.5</v>
      </c>
      <c r="V29" s="21">
        <v>2.8</v>
      </c>
      <c r="W29" s="22">
        <v>4.3</v>
      </c>
    </row>
    <row r="30" spans="1:23">
      <c r="A30" s="6" t="s">
        <v>360</v>
      </c>
      <c r="B30" s="55" t="s">
        <v>361</v>
      </c>
      <c r="C30" s="44">
        <v>4291.5</v>
      </c>
      <c r="D30" s="21">
        <v>237.7</v>
      </c>
      <c r="E30" s="21">
        <v>151.30000000000001</v>
      </c>
      <c r="F30" s="21">
        <v>336.3</v>
      </c>
      <c r="G30" s="21">
        <v>5.5</v>
      </c>
      <c r="H30" s="21">
        <v>3.5</v>
      </c>
      <c r="I30" s="22">
        <v>7.8</v>
      </c>
      <c r="J30" s="44">
        <v>27630.7</v>
      </c>
      <c r="K30" s="21">
        <v>1323.5</v>
      </c>
      <c r="L30" s="21">
        <v>1041.2</v>
      </c>
      <c r="M30" s="21">
        <v>1643</v>
      </c>
      <c r="N30" s="21">
        <v>4.8</v>
      </c>
      <c r="O30" s="21">
        <v>3.8</v>
      </c>
      <c r="P30" s="22">
        <v>5.9</v>
      </c>
      <c r="Q30" s="35">
        <v>44786.7</v>
      </c>
      <c r="R30" s="21">
        <v>1855.1</v>
      </c>
      <c r="S30" s="21">
        <v>1471.3</v>
      </c>
      <c r="T30" s="21">
        <v>2305.3000000000002</v>
      </c>
      <c r="U30" s="21">
        <v>4.0999999999999996</v>
      </c>
      <c r="V30" s="21">
        <v>3.3</v>
      </c>
      <c r="W30" s="22">
        <v>5.0999999999999996</v>
      </c>
    </row>
    <row r="31" spans="1:23">
      <c r="A31" s="6" t="s">
        <v>676</v>
      </c>
      <c r="B31" s="55" t="s">
        <v>677</v>
      </c>
      <c r="C31" s="44">
        <v>13333.6</v>
      </c>
      <c r="D31" s="21">
        <v>640.29999999999995</v>
      </c>
      <c r="E31" s="21">
        <v>409.1</v>
      </c>
      <c r="F31" s="21">
        <v>893.1</v>
      </c>
      <c r="G31" s="21">
        <v>4.8</v>
      </c>
      <c r="H31" s="21">
        <v>3.1</v>
      </c>
      <c r="I31" s="22">
        <v>6.7</v>
      </c>
      <c r="J31" s="44">
        <v>24962.7</v>
      </c>
      <c r="K31" s="21">
        <v>987.7</v>
      </c>
      <c r="L31" s="21">
        <v>764.3</v>
      </c>
      <c r="M31" s="21">
        <v>1251.8</v>
      </c>
      <c r="N31" s="21">
        <v>4</v>
      </c>
      <c r="O31" s="21">
        <v>3.1</v>
      </c>
      <c r="P31" s="22">
        <v>5</v>
      </c>
      <c r="Q31" s="35">
        <v>86956.7</v>
      </c>
      <c r="R31" s="21">
        <v>3547.3</v>
      </c>
      <c r="S31" s="21">
        <v>2778.5</v>
      </c>
      <c r="T31" s="21">
        <v>4373.8</v>
      </c>
      <c r="U31" s="21">
        <v>4.0999999999999996</v>
      </c>
      <c r="V31" s="21">
        <v>3.2</v>
      </c>
      <c r="W31" s="22">
        <v>5</v>
      </c>
    </row>
    <row r="32" spans="1:23">
      <c r="A32" s="49" t="s">
        <v>852</v>
      </c>
      <c r="B32" s="54" t="s">
        <v>853</v>
      </c>
      <c r="C32" s="44">
        <v>1481.8</v>
      </c>
      <c r="D32" s="21">
        <v>47.4</v>
      </c>
      <c r="E32" s="21">
        <v>29.1</v>
      </c>
      <c r="F32" s="21">
        <v>69.900000000000006</v>
      </c>
      <c r="G32" s="21">
        <v>3.2</v>
      </c>
      <c r="H32" s="21">
        <v>2</v>
      </c>
      <c r="I32" s="22">
        <v>4.7</v>
      </c>
      <c r="J32" s="44">
        <v>5129</v>
      </c>
      <c r="K32" s="21">
        <v>125.7</v>
      </c>
      <c r="L32" s="21">
        <v>95.7</v>
      </c>
      <c r="M32" s="21">
        <v>162.5</v>
      </c>
      <c r="N32" s="21">
        <v>2.5</v>
      </c>
      <c r="O32" s="21">
        <v>1.9</v>
      </c>
      <c r="P32" s="22">
        <v>3.2</v>
      </c>
      <c r="Q32" s="35">
        <v>29854.3</v>
      </c>
      <c r="R32" s="21">
        <v>764.4</v>
      </c>
      <c r="S32" s="21">
        <v>591.9</v>
      </c>
      <c r="T32" s="21">
        <v>961.4</v>
      </c>
      <c r="U32" s="21">
        <v>2.6</v>
      </c>
      <c r="V32" s="21">
        <v>2</v>
      </c>
      <c r="W32" s="22">
        <v>3.2</v>
      </c>
    </row>
    <row r="33" spans="1:23">
      <c r="A33" s="6" t="s">
        <v>630</v>
      </c>
      <c r="B33" s="55" t="s">
        <v>631</v>
      </c>
      <c r="C33" s="44">
        <v>14001.6</v>
      </c>
      <c r="D33" s="21">
        <v>609.4</v>
      </c>
      <c r="E33" s="21">
        <v>395</v>
      </c>
      <c r="F33" s="21">
        <v>862</v>
      </c>
      <c r="G33" s="21">
        <v>4.4000000000000004</v>
      </c>
      <c r="H33" s="21">
        <v>2.8</v>
      </c>
      <c r="I33" s="22">
        <v>6.2</v>
      </c>
      <c r="J33" s="44">
        <v>36245.1</v>
      </c>
      <c r="K33" s="21">
        <v>1246.8</v>
      </c>
      <c r="L33" s="21">
        <v>988</v>
      </c>
      <c r="M33" s="21">
        <v>1551.6</v>
      </c>
      <c r="N33" s="21">
        <v>3.4</v>
      </c>
      <c r="O33" s="21">
        <v>2.7</v>
      </c>
      <c r="P33" s="22">
        <v>4.3</v>
      </c>
      <c r="Q33" s="35">
        <v>64325.3</v>
      </c>
      <c r="R33" s="21">
        <v>1995.3</v>
      </c>
      <c r="S33" s="21">
        <v>1604.9</v>
      </c>
      <c r="T33" s="21">
        <v>2401.1999999999998</v>
      </c>
      <c r="U33" s="21">
        <v>3.1</v>
      </c>
      <c r="V33" s="21">
        <v>2.5</v>
      </c>
      <c r="W33" s="22">
        <v>3.7</v>
      </c>
    </row>
    <row r="34" spans="1:23">
      <c r="A34" s="6" t="s">
        <v>552</v>
      </c>
      <c r="B34" s="55" t="s">
        <v>553</v>
      </c>
      <c r="C34" s="44">
        <v>20252.900000000001</v>
      </c>
      <c r="D34" s="21">
        <v>1057</v>
      </c>
      <c r="E34" s="21">
        <v>689.3</v>
      </c>
      <c r="F34" s="21">
        <v>1472.6</v>
      </c>
      <c r="G34" s="21">
        <v>5.2</v>
      </c>
      <c r="H34" s="21">
        <v>3.4</v>
      </c>
      <c r="I34" s="22">
        <v>7.3</v>
      </c>
      <c r="J34" s="44">
        <v>46670.9</v>
      </c>
      <c r="K34" s="21">
        <v>2001.2</v>
      </c>
      <c r="L34" s="21">
        <v>1567.8</v>
      </c>
      <c r="M34" s="21">
        <v>2525.6999999999998</v>
      </c>
      <c r="N34" s="21">
        <v>4.3</v>
      </c>
      <c r="O34" s="21">
        <v>3.4</v>
      </c>
      <c r="P34" s="22">
        <v>5.4</v>
      </c>
      <c r="Q34" s="35">
        <v>93479.2</v>
      </c>
      <c r="R34" s="21">
        <v>3382.2</v>
      </c>
      <c r="S34" s="21">
        <v>2667.5</v>
      </c>
      <c r="T34" s="21">
        <v>4146.7</v>
      </c>
      <c r="U34" s="21">
        <v>3.6</v>
      </c>
      <c r="V34" s="21">
        <v>2.9</v>
      </c>
      <c r="W34" s="22">
        <v>4.4000000000000004</v>
      </c>
    </row>
    <row r="35" spans="1:23">
      <c r="A35" s="6" t="s">
        <v>614</v>
      </c>
      <c r="B35" s="55" t="s">
        <v>615</v>
      </c>
      <c r="C35" s="44">
        <v>5867.2</v>
      </c>
      <c r="D35" s="21">
        <v>254.7</v>
      </c>
      <c r="E35" s="21">
        <v>159</v>
      </c>
      <c r="F35" s="21">
        <v>372.9</v>
      </c>
      <c r="G35" s="21">
        <v>4.3</v>
      </c>
      <c r="H35" s="21">
        <v>2.7</v>
      </c>
      <c r="I35" s="22">
        <v>6.4</v>
      </c>
      <c r="J35" s="44">
        <v>22700.5</v>
      </c>
      <c r="K35" s="21">
        <v>702.2</v>
      </c>
      <c r="L35" s="21">
        <v>552.70000000000005</v>
      </c>
      <c r="M35" s="21">
        <v>876.3</v>
      </c>
      <c r="N35" s="21">
        <v>3.1</v>
      </c>
      <c r="O35" s="21">
        <v>2.4</v>
      </c>
      <c r="P35" s="22">
        <v>3.9</v>
      </c>
      <c r="Q35" s="35">
        <v>45165.3</v>
      </c>
      <c r="R35" s="21">
        <v>1378</v>
      </c>
      <c r="S35" s="21">
        <v>1089.5</v>
      </c>
      <c r="T35" s="21">
        <v>1725.5</v>
      </c>
      <c r="U35" s="21">
        <v>3.1</v>
      </c>
      <c r="V35" s="21">
        <v>2.4</v>
      </c>
      <c r="W35" s="22">
        <v>3.8</v>
      </c>
    </row>
    <row r="36" spans="1:23">
      <c r="A36" s="6" t="s">
        <v>816</v>
      </c>
      <c r="B36" s="55" t="s">
        <v>817</v>
      </c>
      <c r="C36" s="44">
        <v>9792.5</v>
      </c>
      <c r="D36" s="21">
        <v>342.5</v>
      </c>
      <c r="E36" s="21">
        <v>216.8</v>
      </c>
      <c r="F36" s="21">
        <v>495.1</v>
      </c>
      <c r="G36" s="21">
        <v>3.5</v>
      </c>
      <c r="H36" s="21">
        <v>2.2000000000000002</v>
      </c>
      <c r="I36" s="22">
        <v>5.0999999999999996</v>
      </c>
      <c r="J36" s="44">
        <v>27056.400000000001</v>
      </c>
      <c r="K36" s="21">
        <v>819.3</v>
      </c>
      <c r="L36" s="21">
        <v>648.1</v>
      </c>
      <c r="M36" s="21">
        <v>1025.2</v>
      </c>
      <c r="N36" s="21">
        <v>3</v>
      </c>
      <c r="O36" s="21">
        <v>2.4</v>
      </c>
      <c r="P36" s="22">
        <v>3.8</v>
      </c>
      <c r="Q36" s="35">
        <v>113524.1</v>
      </c>
      <c r="R36" s="21">
        <v>3077.9</v>
      </c>
      <c r="S36" s="21">
        <v>2458.5</v>
      </c>
      <c r="T36" s="21">
        <v>3768</v>
      </c>
      <c r="U36" s="21">
        <v>2.7</v>
      </c>
      <c r="V36" s="21">
        <v>2.2000000000000002</v>
      </c>
      <c r="W36" s="22">
        <v>3.3</v>
      </c>
    </row>
    <row r="37" spans="1:23">
      <c r="A37" s="6" t="s">
        <v>768</v>
      </c>
      <c r="B37" s="55" t="s">
        <v>769</v>
      </c>
      <c r="C37" s="44">
        <v>2041</v>
      </c>
      <c r="D37" s="21">
        <v>86.7</v>
      </c>
      <c r="E37" s="21">
        <v>53.9</v>
      </c>
      <c r="F37" s="21">
        <v>126.3</v>
      </c>
      <c r="G37" s="21">
        <v>4.2</v>
      </c>
      <c r="H37" s="21">
        <v>2.6</v>
      </c>
      <c r="I37" s="22">
        <v>6.2</v>
      </c>
      <c r="J37" s="44">
        <v>10623.6</v>
      </c>
      <c r="K37" s="21">
        <v>339.2</v>
      </c>
      <c r="L37" s="21">
        <v>264.89999999999998</v>
      </c>
      <c r="M37" s="21">
        <v>423.4</v>
      </c>
      <c r="N37" s="21">
        <v>3.2</v>
      </c>
      <c r="O37" s="21">
        <v>2.5</v>
      </c>
      <c r="P37" s="22">
        <v>4</v>
      </c>
      <c r="Q37" s="35">
        <v>38488.300000000003</v>
      </c>
      <c r="R37" s="21">
        <v>1031.9000000000001</v>
      </c>
      <c r="S37" s="21">
        <v>812.7</v>
      </c>
      <c r="T37" s="21">
        <v>1279.2</v>
      </c>
      <c r="U37" s="21">
        <v>2.7</v>
      </c>
      <c r="V37" s="21">
        <v>2.1</v>
      </c>
      <c r="W37" s="22">
        <v>3.3</v>
      </c>
    </row>
    <row r="38" spans="1:23">
      <c r="A38" s="6" t="s">
        <v>468</v>
      </c>
      <c r="B38" s="55" t="s">
        <v>469</v>
      </c>
      <c r="C38" s="44">
        <v>4105.8999999999996</v>
      </c>
      <c r="D38" s="21">
        <v>167.9</v>
      </c>
      <c r="E38" s="21">
        <v>105.2</v>
      </c>
      <c r="F38" s="21">
        <v>239.5</v>
      </c>
      <c r="G38" s="21">
        <v>4.0999999999999996</v>
      </c>
      <c r="H38" s="21">
        <v>2.6</v>
      </c>
      <c r="I38" s="22">
        <v>5.8</v>
      </c>
      <c r="J38" s="44">
        <v>15923.7</v>
      </c>
      <c r="K38" s="21">
        <v>679.3</v>
      </c>
      <c r="L38" s="21">
        <v>540.5</v>
      </c>
      <c r="M38" s="21">
        <v>835.8</v>
      </c>
      <c r="N38" s="21">
        <v>4.3</v>
      </c>
      <c r="O38" s="21">
        <v>3.4</v>
      </c>
      <c r="P38" s="22">
        <v>5.2</v>
      </c>
      <c r="Q38" s="35">
        <v>23622.400000000001</v>
      </c>
      <c r="R38" s="21">
        <v>895.3</v>
      </c>
      <c r="S38" s="21">
        <v>713.7</v>
      </c>
      <c r="T38" s="21">
        <v>1095.3</v>
      </c>
      <c r="U38" s="21">
        <v>3.8</v>
      </c>
      <c r="V38" s="21">
        <v>3</v>
      </c>
      <c r="W38" s="22">
        <v>4.5999999999999996</v>
      </c>
    </row>
    <row r="39" spans="1:23">
      <c r="A39" s="6" t="s">
        <v>678</v>
      </c>
      <c r="B39" s="55" t="s">
        <v>679</v>
      </c>
      <c r="C39" s="44">
        <v>2388.6</v>
      </c>
      <c r="D39" s="21">
        <v>107.9</v>
      </c>
      <c r="E39" s="21">
        <v>68.7</v>
      </c>
      <c r="F39" s="21">
        <v>154.5</v>
      </c>
      <c r="G39" s="21">
        <v>4.5</v>
      </c>
      <c r="H39" s="21">
        <v>2.9</v>
      </c>
      <c r="I39" s="22">
        <v>6.5</v>
      </c>
      <c r="J39" s="44">
        <v>14090</v>
      </c>
      <c r="K39" s="21">
        <v>485.1</v>
      </c>
      <c r="L39" s="21">
        <v>386.7</v>
      </c>
      <c r="M39" s="21">
        <v>601.70000000000005</v>
      </c>
      <c r="N39" s="21">
        <v>3.4</v>
      </c>
      <c r="O39" s="21">
        <v>2.7</v>
      </c>
      <c r="P39" s="22">
        <v>4.3</v>
      </c>
      <c r="Q39" s="35">
        <v>37116.400000000001</v>
      </c>
      <c r="R39" s="21">
        <v>1138.4000000000001</v>
      </c>
      <c r="S39" s="21">
        <v>912.8</v>
      </c>
      <c r="T39" s="21">
        <v>1395.5</v>
      </c>
      <c r="U39" s="21">
        <v>3.1</v>
      </c>
      <c r="V39" s="21">
        <v>2.5</v>
      </c>
      <c r="W39" s="22">
        <v>3.8</v>
      </c>
    </row>
    <row r="40" spans="1:23">
      <c r="A40" s="6" t="s">
        <v>752</v>
      </c>
      <c r="B40" s="55" t="s">
        <v>753</v>
      </c>
      <c r="C40" s="44">
        <v>21836.799999999999</v>
      </c>
      <c r="D40" s="21">
        <v>736.4</v>
      </c>
      <c r="E40" s="21">
        <v>454.9</v>
      </c>
      <c r="F40" s="21">
        <v>1084.9000000000001</v>
      </c>
      <c r="G40" s="21">
        <v>3.4</v>
      </c>
      <c r="H40" s="21">
        <v>2.1</v>
      </c>
      <c r="I40" s="22">
        <v>5</v>
      </c>
      <c r="J40" s="44">
        <v>69369.7</v>
      </c>
      <c r="K40" s="21">
        <v>1833.5</v>
      </c>
      <c r="L40" s="21">
        <v>1409.7</v>
      </c>
      <c r="M40" s="21">
        <v>2330.9</v>
      </c>
      <c r="N40" s="21">
        <v>2.6</v>
      </c>
      <c r="O40" s="21">
        <v>2</v>
      </c>
      <c r="P40" s="22">
        <v>3.4</v>
      </c>
      <c r="Q40" s="35">
        <v>173538.5</v>
      </c>
      <c r="R40" s="21">
        <v>4286.8999999999996</v>
      </c>
      <c r="S40" s="21">
        <v>3335.8</v>
      </c>
      <c r="T40" s="21">
        <v>5379.5</v>
      </c>
      <c r="U40" s="21">
        <v>2.5</v>
      </c>
      <c r="V40" s="21">
        <v>1.9</v>
      </c>
      <c r="W40" s="22">
        <v>3.1</v>
      </c>
    </row>
    <row r="41" spans="1:23">
      <c r="A41" s="6" t="s">
        <v>298</v>
      </c>
      <c r="B41" s="55" t="s">
        <v>299</v>
      </c>
      <c r="C41" s="44">
        <v>3762.3</v>
      </c>
      <c r="D41" s="21">
        <v>280.2</v>
      </c>
      <c r="E41" s="21">
        <v>184.9</v>
      </c>
      <c r="F41" s="21">
        <v>386.7</v>
      </c>
      <c r="G41" s="21">
        <v>7.4</v>
      </c>
      <c r="H41" s="21">
        <v>4.9000000000000004</v>
      </c>
      <c r="I41" s="22">
        <v>10.3</v>
      </c>
      <c r="J41" s="44">
        <v>14929.1</v>
      </c>
      <c r="K41" s="21">
        <v>940.9</v>
      </c>
      <c r="L41" s="21">
        <v>727.7</v>
      </c>
      <c r="M41" s="21">
        <v>1201</v>
      </c>
      <c r="N41" s="21">
        <v>6.3</v>
      </c>
      <c r="O41" s="21">
        <v>4.9000000000000004</v>
      </c>
      <c r="P41" s="22">
        <v>8</v>
      </c>
      <c r="Q41" s="35">
        <v>23053.5</v>
      </c>
      <c r="R41" s="21">
        <v>1112.5</v>
      </c>
      <c r="S41" s="21">
        <v>856.6</v>
      </c>
      <c r="T41" s="21">
        <v>1383.5</v>
      </c>
      <c r="U41" s="21">
        <v>4.8</v>
      </c>
      <c r="V41" s="21">
        <v>3.7</v>
      </c>
      <c r="W41" s="22">
        <v>6</v>
      </c>
    </row>
    <row r="42" spans="1:23">
      <c r="A42" s="6" t="s">
        <v>554</v>
      </c>
      <c r="B42" s="55" t="s">
        <v>555</v>
      </c>
      <c r="C42" s="44">
        <v>9276.7000000000007</v>
      </c>
      <c r="D42" s="21">
        <v>517.20000000000005</v>
      </c>
      <c r="E42" s="21">
        <v>338.5</v>
      </c>
      <c r="F42" s="21">
        <v>718.7</v>
      </c>
      <c r="G42" s="21">
        <v>5.6</v>
      </c>
      <c r="H42" s="21">
        <v>3.6</v>
      </c>
      <c r="I42" s="22">
        <v>7.7</v>
      </c>
      <c r="J42" s="44">
        <v>20379.8</v>
      </c>
      <c r="K42" s="21">
        <v>888.6</v>
      </c>
      <c r="L42" s="21">
        <v>710.9</v>
      </c>
      <c r="M42" s="21">
        <v>1102.8</v>
      </c>
      <c r="N42" s="21">
        <v>4.4000000000000004</v>
      </c>
      <c r="O42" s="21">
        <v>3.5</v>
      </c>
      <c r="P42" s="22">
        <v>5.4</v>
      </c>
      <c r="Q42" s="35">
        <v>56615.5</v>
      </c>
      <c r="R42" s="21">
        <v>2188</v>
      </c>
      <c r="S42" s="21">
        <v>1749.6</v>
      </c>
      <c r="T42" s="21">
        <v>2649.2</v>
      </c>
      <c r="U42" s="21">
        <v>3.9</v>
      </c>
      <c r="V42" s="21">
        <v>3.1</v>
      </c>
      <c r="W42" s="22">
        <v>4.7</v>
      </c>
    </row>
    <row r="43" spans="1:23">
      <c r="A43" s="6" t="s">
        <v>416</v>
      </c>
      <c r="B43" s="55" t="s">
        <v>417</v>
      </c>
      <c r="C43" s="44">
        <v>12865.2</v>
      </c>
      <c r="D43" s="21">
        <v>726.3</v>
      </c>
      <c r="E43" s="21">
        <v>473.4</v>
      </c>
      <c r="F43" s="21">
        <v>1006.8</v>
      </c>
      <c r="G43" s="21">
        <v>5.6</v>
      </c>
      <c r="H43" s="21">
        <v>3.7</v>
      </c>
      <c r="I43" s="22">
        <v>7.8</v>
      </c>
      <c r="J43" s="44">
        <v>24991</v>
      </c>
      <c r="K43" s="21">
        <v>1235.4000000000001</v>
      </c>
      <c r="L43" s="21">
        <v>986</v>
      </c>
      <c r="M43" s="21">
        <v>1522.6</v>
      </c>
      <c r="N43" s="21">
        <v>4.9000000000000004</v>
      </c>
      <c r="O43" s="21">
        <v>3.9</v>
      </c>
      <c r="P43" s="22">
        <v>6.1</v>
      </c>
      <c r="Q43" s="35">
        <v>60105.8</v>
      </c>
      <c r="R43" s="21">
        <v>2523.6999999999998</v>
      </c>
      <c r="S43" s="21">
        <v>2019.6</v>
      </c>
      <c r="T43" s="21">
        <v>3060.8</v>
      </c>
      <c r="U43" s="21">
        <v>4.2</v>
      </c>
      <c r="V43" s="21">
        <v>3.4</v>
      </c>
      <c r="W43" s="22">
        <v>5.0999999999999996</v>
      </c>
    </row>
    <row r="44" spans="1:23">
      <c r="A44" s="6" t="s">
        <v>836</v>
      </c>
      <c r="B44" s="55" t="s">
        <v>837</v>
      </c>
      <c r="C44" s="44">
        <v>5014.6000000000004</v>
      </c>
      <c r="D44" s="21">
        <v>150.6</v>
      </c>
      <c r="E44" s="21">
        <v>93.8</v>
      </c>
      <c r="F44" s="21">
        <v>220.6</v>
      </c>
      <c r="G44" s="21">
        <v>3</v>
      </c>
      <c r="H44" s="21">
        <v>1.9</v>
      </c>
      <c r="I44" s="22">
        <v>4.4000000000000004</v>
      </c>
      <c r="J44" s="44">
        <v>9493.2000000000007</v>
      </c>
      <c r="K44" s="21">
        <v>244.5</v>
      </c>
      <c r="L44" s="21">
        <v>190.3</v>
      </c>
      <c r="M44" s="21">
        <v>306.2</v>
      </c>
      <c r="N44" s="21">
        <v>2.6</v>
      </c>
      <c r="O44" s="21">
        <v>2</v>
      </c>
      <c r="P44" s="22">
        <v>3.2</v>
      </c>
      <c r="Q44" s="35">
        <v>31622.2</v>
      </c>
      <c r="R44" s="21">
        <v>759.4</v>
      </c>
      <c r="S44" s="21">
        <v>606.5</v>
      </c>
      <c r="T44" s="21">
        <v>932.3</v>
      </c>
      <c r="U44" s="21">
        <v>2.4</v>
      </c>
      <c r="V44" s="21">
        <v>1.9</v>
      </c>
      <c r="W44" s="22">
        <v>2.9</v>
      </c>
    </row>
    <row r="45" spans="1:23">
      <c r="A45" s="6" t="s">
        <v>704</v>
      </c>
      <c r="B45" s="55" t="s">
        <v>705</v>
      </c>
      <c r="C45" s="44">
        <v>8085.3</v>
      </c>
      <c r="D45" s="21">
        <v>281.2</v>
      </c>
      <c r="E45" s="21">
        <v>177.1</v>
      </c>
      <c r="F45" s="21">
        <v>403</v>
      </c>
      <c r="G45" s="21">
        <v>3.5</v>
      </c>
      <c r="H45" s="21">
        <v>2.2000000000000002</v>
      </c>
      <c r="I45" s="22">
        <v>5</v>
      </c>
      <c r="J45" s="44">
        <v>19176.8</v>
      </c>
      <c r="K45" s="21">
        <v>680.6</v>
      </c>
      <c r="L45" s="21">
        <v>530.4</v>
      </c>
      <c r="M45" s="21">
        <v>857.3</v>
      </c>
      <c r="N45" s="21">
        <v>3.5</v>
      </c>
      <c r="O45" s="21">
        <v>2.8</v>
      </c>
      <c r="P45" s="22">
        <v>4.5</v>
      </c>
      <c r="Q45" s="35">
        <v>47653.9</v>
      </c>
      <c r="R45" s="21">
        <v>1401.4</v>
      </c>
      <c r="S45" s="21">
        <v>1113.2</v>
      </c>
      <c r="T45" s="21">
        <v>1717.5</v>
      </c>
      <c r="U45" s="21">
        <v>2.9</v>
      </c>
      <c r="V45" s="21">
        <v>2.2999999999999998</v>
      </c>
      <c r="W45" s="22">
        <v>3.6</v>
      </c>
    </row>
    <row r="46" spans="1:23">
      <c r="A46" s="6" t="s">
        <v>494</v>
      </c>
      <c r="B46" s="55" t="s">
        <v>495</v>
      </c>
      <c r="C46" s="44">
        <v>5293.5</v>
      </c>
      <c r="D46" s="21">
        <v>313.8</v>
      </c>
      <c r="E46" s="21">
        <v>205.1</v>
      </c>
      <c r="F46" s="21">
        <v>435.4</v>
      </c>
      <c r="G46" s="21">
        <v>5.9</v>
      </c>
      <c r="H46" s="21">
        <v>3.9</v>
      </c>
      <c r="I46" s="22">
        <v>8.1999999999999993</v>
      </c>
      <c r="J46" s="44">
        <v>12914.8</v>
      </c>
      <c r="K46" s="21">
        <v>596.5</v>
      </c>
      <c r="L46" s="21">
        <v>477.1</v>
      </c>
      <c r="M46" s="21">
        <v>735.8</v>
      </c>
      <c r="N46" s="21">
        <v>4.5999999999999996</v>
      </c>
      <c r="O46" s="21">
        <v>3.7</v>
      </c>
      <c r="P46" s="22">
        <v>5.7</v>
      </c>
      <c r="Q46" s="35">
        <v>30033.599999999999</v>
      </c>
      <c r="R46" s="21">
        <v>1199.0999999999999</v>
      </c>
      <c r="S46" s="21">
        <v>954</v>
      </c>
      <c r="T46" s="21">
        <v>1456.3</v>
      </c>
      <c r="U46" s="21">
        <v>4</v>
      </c>
      <c r="V46" s="21">
        <v>3.2</v>
      </c>
      <c r="W46" s="22">
        <v>4.8</v>
      </c>
    </row>
    <row r="47" spans="1:23">
      <c r="A47" s="6" t="s">
        <v>578</v>
      </c>
      <c r="B47" s="55" t="s">
        <v>579</v>
      </c>
      <c r="C47" s="44">
        <v>7855.7</v>
      </c>
      <c r="D47" s="21">
        <v>389.1</v>
      </c>
      <c r="E47" s="21">
        <v>251.6</v>
      </c>
      <c r="F47" s="21">
        <v>553.29999999999995</v>
      </c>
      <c r="G47" s="21">
        <v>5</v>
      </c>
      <c r="H47" s="21">
        <v>3.2</v>
      </c>
      <c r="I47" s="22">
        <v>7</v>
      </c>
      <c r="J47" s="44">
        <v>16963.5</v>
      </c>
      <c r="K47" s="21">
        <v>585.1</v>
      </c>
      <c r="L47" s="21">
        <v>469.1</v>
      </c>
      <c r="M47" s="21">
        <v>722.2</v>
      </c>
      <c r="N47" s="21">
        <v>3.4</v>
      </c>
      <c r="O47" s="21">
        <v>2.8</v>
      </c>
      <c r="P47" s="22">
        <v>4.3</v>
      </c>
      <c r="Q47" s="35">
        <v>50095.8</v>
      </c>
      <c r="R47" s="21">
        <v>1720.5</v>
      </c>
      <c r="S47" s="21">
        <v>1391.1</v>
      </c>
      <c r="T47" s="21">
        <v>2095.1</v>
      </c>
      <c r="U47" s="21">
        <v>3.4</v>
      </c>
      <c r="V47" s="21">
        <v>2.8</v>
      </c>
      <c r="W47" s="22">
        <v>4.2</v>
      </c>
    </row>
    <row r="48" spans="1:23">
      <c r="A48" s="6" t="s">
        <v>434</v>
      </c>
      <c r="B48" s="55" t="s">
        <v>435</v>
      </c>
      <c r="C48" s="44">
        <v>5199.7</v>
      </c>
      <c r="D48" s="21">
        <v>273.8</v>
      </c>
      <c r="E48" s="21">
        <v>175.8</v>
      </c>
      <c r="F48" s="21">
        <v>390.4</v>
      </c>
      <c r="G48" s="21">
        <v>5.3</v>
      </c>
      <c r="H48" s="21">
        <v>3.4</v>
      </c>
      <c r="I48" s="22">
        <v>7.5</v>
      </c>
      <c r="J48" s="44">
        <v>13371.9</v>
      </c>
      <c r="K48" s="21">
        <v>578.6</v>
      </c>
      <c r="L48" s="21">
        <v>464</v>
      </c>
      <c r="M48" s="21">
        <v>708.2</v>
      </c>
      <c r="N48" s="21">
        <v>4.3</v>
      </c>
      <c r="O48" s="21">
        <v>3.5</v>
      </c>
      <c r="P48" s="22">
        <v>5.3</v>
      </c>
      <c r="Q48" s="35">
        <v>28020.400000000001</v>
      </c>
      <c r="R48" s="21">
        <v>1064</v>
      </c>
      <c r="S48" s="21">
        <v>852.8</v>
      </c>
      <c r="T48" s="21">
        <v>1304.4000000000001</v>
      </c>
      <c r="U48" s="21">
        <v>3.8</v>
      </c>
      <c r="V48" s="21">
        <v>3</v>
      </c>
      <c r="W48" s="22">
        <v>4.7</v>
      </c>
    </row>
    <row r="49" spans="1:23">
      <c r="A49" s="6" t="s">
        <v>648</v>
      </c>
      <c r="B49" s="55" t="s">
        <v>649</v>
      </c>
      <c r="C49" s="44">
        <v>13113.6</v>
      </c>
      <c r="D49" s="21">
        <v>495.3</v>
      </c>
      <c r="E49" s="21">
        <v>311.3</v>
      </c>
      <c r="F49" s="21">
        <v>720.6</v>
      </c>
      <c r="G49" s="21">
        <v>3.8</v>
      </c>
      <c r="H49" s="21">
        <v>2.4</v>
      </c>
      <c r="I49" s="22">
        <v>5.5</v>
      </c>
      <c r="J49" s="44">
        <v>39180.300000000003</v>
      </c>
      <c r="K49" s="21">
        <v>1187.5999999999999</v>
      </c>
      <c r="L49" s="21">
        <v>933.4</v>
      </c>
      <c r="M49" s="21">
        <v>1497.3</v>
      </c>
      <c r="N49" s="21">
        <v>3</v>
      </c>
      <c r="O49" s="21">
        <v>2.4</v>
      </c>
      <c r="P49" s="22">
        <v>3.8</v>
      </c>
      <c r="Q49" s="35">
        <v>85627.1</v>
      </c>
      <c r="R49" s="21">
        <v>2483.6999999999998</v>
      </c>
      <c r="S49" s="21">
        <v>1958.3</v>
      </c>
      <c r="T49" s="21">
        <v>3081.2</v>
      </c>
      <c r="U49" s="21">
        <v>2.9</v>
      </c>
      <c r="V49" s="21">
        <v>2.2999999999999998</v>
      </c>
      <c r="W49" s="22">
        <v>3.6</v>
      </c>
    </row>
    <row r="50" spans="1:23">
      <c r="A50" s="6" t="s">
        <v>754</v>
      </c>
      <c r="B50" s="55" t="s">
        <v>755</v>
      </c>
      <c r="C50" s="44">
        <v>3662.2</v>
      </c>
      <c r="D50" s="21">
        <v>161.4</v>
      </c>
      <c r="E50" s="21">
        <v>102</v>
      </c>
      <c r="F50" s="21">
        <v>232.8</v>
      </c>
      <c r="G50" s="21">
        <v>4.4000000000000004</v>
      </c>
      <c r="H50" s="21">
        <v>2.8</v>
      </c>
      <c r="I50" s="22">
        <v>6.4</v>
      </c>
      <c r="J50" s="44">
        <v>18865.7</v>
      </c>
      <c r="K50" s="21">
        <v>601.29999999999995</v>
      </c>
      <c r="L50" s="21">
        <v>476.4</v>
      </c>
      <c r="M50" s="21">
        <v>744.5</v>
      </c>
      <c r="N50" s="21">
        <v>3.2</v>
      </c>
      <c r="O50" s="21">
        <v>2.5</v>
      </c>
      <c r="P50" s="22">
        <v>3.9</v>
      </c>
      <c r="Q50" s="35">
        <v>59259.1</v>
      </c>
      <c r="R50" s="21">
        <v>1702.9</v>
      </c>
      <c r="S50" s="21">
        <v>1353.7</v>
      </c>
      <c r="T50" s="21">
        <v>2094.5</v>
      </c>
      <c r="U50" s="21">
        <v>2.9</v>
      </c>
      <c r="V50" s="21">
        <v>2.2999999999999998</v>
      </c>
      <c r="W50" s="22">
        <v>3.5</v>
      </c>
    </row>
    <row r="51" spans="1:23">
      <c r="A51" s="6" t="s">
        <v>756</v>
      </c>
      <c r="B51" s="55" t="s">
        <v>757</v>
      </c>
      <c r="C51" s="44">
        <v>6684.6</v>
      </c>
      <c r="D51" s="21">
        <v>226.6</v>
      </c>
      <c r="E51" s="21">
        <v>141.4</v>
      </c>
      <c r="F51" s="21">
        <v>330.3</v>
      </c>
      <c r="G51" s="21">
        <v>3.4</v>
      </c>
      <c r="H51" s="21">
        <v>2.1</v>
      </c>
      <c r="I51" s="22">
        <v>4.9000000000000004</v>
      </c>
      <c r="J51" s="44">
        <v>21187.7</v>
      </c>
      <c r="K51" s="21">
        <v>663.1</v>
      </c>
      <c r="L51" s="21">
        <v>519.1</v>
      </c>
      <c r="M51" s="21">
        <v>824.5</v>
      </c>
      <c r="N51" s="21">
        <v>3.1</v>
      </c>
      <c r="O51" s="21">
        <v>2.4</v>
      </c>
      <c r="P51" s="22">
        <v>3.9</v>
      </c>
      <c r="Q51" s="35">
        <v>56527.7</v>
      </c>
      <c r="R51" s="21">
        <v>1561.6</v>
      </c>
      <c r="S51" s="21">
        <v>1237.3</v>
      </c>
      <c r="T51" s="21">
        <v>1938.7</v>
      </c>
      <c r="U51" s="21">
        <v>2.8</v>
      </c>
      <c r="V51" s="21">
        <v>2.2000000000000002</v>
      </c>
      <c r="W51" s="22">
        <v>3.4</v>
      </c>
    </row>
    <row r="52" spans="1:23">
      <c r="A52" s="6" t="s">
        <v>810</v>
      </c>
      <c r="B52" s="55" t="s">
        <v>811</v>
      </c>
      <c r="C52" s="44">
        <v>4145.1000000000004</v>
      </c>
      <c r="D52" s="21">
        <v>132.30000000000001</v>
      </c>
      <c r="E52" s="21">
        <v>83.2</v>
      </c>
      <c r="F52" s="21">
        <v>194.2</v>
      </c>
      <c r="G52" s="21">
        <v>3.2</v>
      </c>
      <c r="H52" s="21">
        <v>2</v>
      </c>
      <c r="I52" s="22">
        <v>4.7</v>
      </c>
      <c r="J52" s="44">
        <v>11626.6</v>
      </c>
      <c r="K52" s="21">
        <v>315.60000000000002</v>
      </c>
      <c r="L52" s="21">
        <v>243.7</v>
      </c>
      <c r="M52" s="21">
        <v>403</v>
      </c>
      <c r="N52" s="21">
        <v>2.7</v>
      </c>
      <c r="O52" s="21">
        <v>2.1</v>
      </c>
      <c r="P52" s="22">
        <v>3.5</v>
      </c>
      <c r="Q52" s="35">
        <v>38546.300000000003</v>
      </c>
      <c r="R52" s="21">
        <v>1025.8</v>
      </c>
      <c r="S52" s="21">
        <v>814.1</v>
      </c>
      <c r="T52" s="21">
        <v>1271.8</v>
      </c>
      <c r="U52" s="21">
        <v>2.7</v>
      </c>
      <c r="V52" s="21">
        <v>2.1</v>
      </c>
      <c r="W52" s="22">
        <v>3.3</v>
      </c>
    </row>
    <row r="53" spans="1:23">
      <c r="A53" s="6" t="s">
        <v>714</v>
      </c>
      <c r="B53" s="55" t="s">
        <v>715</v>
      </c>
      <c r="C53" s="44">
        <v>4164.5</v>
      </c>
      <c r="D53" s="21">
        <v>168.9</v>
      </c>
      <c r="E53" s="21">
        <v>107.9</v>
      </c>
      <c r="F53" s="21">
        <v>243.7</v>
      </c>
      <c r="G53" s="21">
        <v>4.0999999999999996</v>
      </c>
      <c r="H53" s="21">
        <v>2.6</v>
      </c>
      <c r="I53" s="22">
        <v>5.9</v>
      </c>
      <c r="J53" s="44">
        <v>20664.2</v>
      </c>
      <c r="K53" s="21">
        <v>665.6</v>
      </c>
      <c r="L53" s="21">
        <v>529.1</v>
      </c>
      <c r="M53" s="21">
        <v>821.3</v>
      </c>
      <c r="N53" s="21">
        <v>3.2</v>
      </c>
      <c r="O53" s="21">
        <v>2.6</v>
      </c>
      <c r="P53" s="22">
        <v>4</v>
      </c>
      <c r="Q53" s="35">
        <v>49125.3</v>
      </c>
      <c r="R53" s="21">
        <v>1421.9</v>
      </c>
      <c r="S53" s="21">
        <v>1141.9000000000001</v>
      </c>
      <c r="T53" s="21">
        <v>1736</v>
      </c>
      <c r="U53" s="21">
        <v>2.9</v>
      </c>
      <c r="V53" s="21">
        <v>2.2999999999999998</v>
      </c>
      <c r="W53" s="22">
        <v>3.5</v>
      </c>
    </row>
    <row r="54" spans="1:23">
      <c r="A54" s="6" t="s">
        <v>680</v>
      </c>
      <c r="B54" s="55" t="s">
        <v>681</v>
      </c>
      <c r="C54" s="44">
        <v>13292.4</v>
      </c>
      <c r="D54" s="21">
        <v>488.5</v>
      </c>
      <c r="E54" s="21">
        <v>310.7</v>
      </c>
      <c r="F54" s="21">
        <v>706.5</v>
      </c>
      <c r="G54" s="21">
        <v>3.7</v>
      </c>
      <c r="H54" s="21">
        <v>2.2999999999999998</v>
      </c>
      <c r="I54" s="22">
        <v>5.3</v>
      </c>
      <c r="J54" s="44">
        <v>57406.9</v>
      </c>
      <c r="K54" s="21">
        <v>1875.8</v>
      </c>
      <c r="L54" s="21">
        <v>1494.5</v>
      </c>
      <c r="M54" s="21">
        <v>2335.5</v>
      </c>
      <c r="N54" s="21">
        <v>3.3</v>
      </c>
      <c r="O54" s="21">
        <v>2.6</v>
      </c>
      <c r="P54" s="22">
        <v>4.0999999999999996</v>
      </c>
      <c r="Q54" s="35">
        <v>138790.70000000001</v>
      </c>
      <c r="R54" s="21">
        <v>4069.9</v>
      </c>
      <c r="S54" s="21">
        <v>3252.7</v>
      </c>
      <c r="T54" s="21">
        <v>4970.6000000000004</v>
      </c>
      <c r="U54" s="21">
        <v>2.9</v>
      </c>
      <c r="V54" s="21">
        <v>2.2999999999999998</v>
      </c>
      <c r="W54" s="22">
        <v>3.6</v>
      </c>
    </row>
    <row r="55" spans="1:23">
      <c r="A55" s="6" t="s">
        <v>594</v>
      </c>
      <c r="B55" s="55" t="s">
        <v>595</v>
      </c>
      <c r="C55" s="44">
        <v>16820.900000000001</v>
      </c>
      <c r="D55" s="21">
        <v>789.1</v>
      </c>
      <c r="E55" s="21">
        <v>509.9</v>
      </c>
      <c r="F55" s="21">
        <v>1111.3</v>
      </c>
      <c r="G55" s="21">
        <v>4.7</v>
      </c>
      <c r="H55" s="21">
        <v>3</v>
      </c>
      <c r="I55" s="22">
        <v>6.6</v>
      </c>
      <c r="J55" s="44">
        <v>53108.3</v>
      </c>
      <c r="K55" s="21">
        <v>1878.6</v>
      </c>
      <c r="L55" s="21">
        <v>1503.9</v>
      </c>
      <c r="M55" s="21">
        <v>2337.6999999999998</v>
      </c>
      <c r="N55" s="21">
        <v>3.5</v>
      </c>
      <c r="O55" s="21">
        <v>2.8</v>
      </c>
      <c r="P55" s="22">
        <v>4.4000000000000004</v>
      </c>
      <c r="Q55" s="35">
        <v>108567.8</v>
      </c>
      <c r="R55" s="21">
        <v>3454</v>
      </c>
      <c r="S55" s="21">
        <v>2775.9</v>
      </c>
      <c r="T55" s="21">
        <v>4172</v>
      </c>
      <c r="U55" s="21">
        <v>3.2</v>
      </c>
      <c r="V55" s="21">
        <v>2.6</v>
      </c>
      <c r="W55" s="22">
        <v>3.8</v>
      </c>
    </row>
    <row r="56" spans="1:23">
      <c r="A56" s="6" t="s">
        <v>418</v>
      </c>
      <c r="B56" s="55" t="s">
        <v>419</v>
      </c>
      <c r="C56" s="44">
        <v>5337.8</v>
      </c>
      <c r="D56" s="21">
        <v>313.2</v>
      </c>
      <c r="E56" s="21">
        <v>203.4</v>
      </c>
      <c r="F56" s="21">
        <v>434.1</v>
      </c>
      <c r="G56" s="21">
        <v>5.9</v>
      </c>
      <c r="H56" s="21">
        <v>3.8</v>
      </c>
      <c r="I56" s="22">
        <v>8.1</v>
      </c>
      <c r="J56" s="44">
        <v>13198.2</v>
      </c>
      <c r="K56" s="21">
        <v>662.4</v>
      </c>
      <c r="L56" s="21">
        <v>524.70000000000005</v>
      </c>
      <c r="M56" s="21">
        <v>825.6</v>
      </c>
      <c r="N56" s="21">
        <v>5</v>
      </c>
      <c r="O56" s="21">
        <v>4</v>
      </c>
      <c r="P56" s="22">
        <v>6.3</v>
      </c>
      <c r="Q56" s="35">
        <v>33822</v>
      </c>
      <c r="R56" s="21">
        <v>1531.4</v>
      </c>
      <c r="S56" s="21">
        <v>1216.2</v>
      </c>
      <c r="T56" s="21">
        <v>1871.1</v>
      </c>
      <c r="U56" s="21">
        <v>4.5</v>
      </c>
      <c r="V56" s="21">
        <v>3.6</v>
      </c>
      <c r="W56" s="22">
        <v>5.5</v>
      </c>
    </row>
    <row r="57" spans="1:23">
      <c r="A57" s="6" t="s">
        <v>496</v>
      </c>
      <c r="B57" s="55" t="s">
        <v>497</v>
      </c>
      <c r="C57" s="44">
        <v>8891.7000000000007</v>
      </c>
      <c r="D57" s="21">
        <v>388.9</v>
      </c>
      <c r="E57" s="21">
        <v>245.6</v>
      </c>
      <c r="F57" s="21">
        <v>565.70000000000005</v>
      </c>
      <c r="G57" s="21">
        <v>4.4000000000000004</v>
      </c>
      <c r="H57" s="21">
        <v>2.8</v>
      </c>
      <c r="I57" s="22">
        <v>6.4</v>
      </c>
      <c r="J57" s="44">
        <v>17564.599999999999</v>
      </c>
      <c r="K57" s="21">
        <v>627</v>
      </c>
      <c r="L57" s="21">
        <v>494.7</v>
      </c>
      <c r="M57" s="21">
        <v>773.1</v>
      </c>
      <c r="N57" s="21">
        <v>3.6</v>
      </c>
      <c r="O57" s="21">
        <v>2.8</v>
      </c>
      <c r="P57" s="22">
        <v>4.4000000000000004</v>
      </c>
      <c r="Q57" s="35">
        <v>42926.7</v>
      </c>
      <c r="R57" s="21">
        <v>1356.9</v>
      </c>
      <c r="S57" s="21">
        <v>1075.5</v>
      </c>
      <c r="T57" s="21">
        <v>1687.5</v>
      </c>
      <c r="U57" s="21">
        <v>3.2</v>
      </c>
      <c r="V57" s="21">
        <v>2.5</v>
      </c>
      <c r="W57" s="22">
        <v>3.9</v>
      </c>
    </row>
    <row r="58" spans="1:23">
      <c r="A58" s="6" t="s">
        <v>596</v>
      </c>
      <c r="B58" s="55" t="s">
        <v>597</v>
      </c>
      <c r="C58" s="44">
        <v>4349.6000000000004</v>
      </c>
      <c r="D58" s="21">
        <v>195.1</v>
      </c>
      <c r="E58" s="21">
        <v>125.6</v>
      </c>
      <c r="F58" s="21">
        <v>276.39999999999998</v>
      </c>
      <c r="G58" s="21">
        <v>4.5</v>
      </c>
      <c r="H58" s="21">
        <v>2.9</v>
      </c>
      <c r="I58" s="22">
        <v>6.4</v>
      </c>
      <c r="J58" s="44">
        <v>21324.400000000001</v>
      </c>
      <c r="K58" s="21">
        <v>774.8</v>
      </c>
      <c r="L58" s="21">
        <v>618.79999999999995</v>
      </c>
      <c r="M58" s="21">
        <v>955.4</v>
      </c>
      <c r="N58" s="21">
        <v>3.6</v>
      </c>
      <c r="O58" s="21">
        <v>2.9</v>
      </c>
      <c r="P58" s="22">
        <v>4.5</v>
      </c>
      <c r="Q58" s="35">
        <v>32796</v>
      </c>
      <c r="R58" s="21">
        <v>1025.4000000000001</v>
      </c>
      <c r="S58" s="21">
        <v>820.8</v>
      </c>
      <c r="T58" s="21">
        <v>1241.9000000000001</v>
      </c>
      <c r="U58" s="21">
        <v>3.1</v>
      </c>
      <c r="V58" s="21">
        <v>2.5</v>
      </c>
      <c r="W58" s="22">
        <v>3.8</v>
      </c>
    </row>
    <row r="59" spans="1:23">
      <c r="A59" s="49" t="s">
        <v>872</v>
      </c>
      <c r="B59" s="54" t="s">
        <v>873</v>
      </c>
      <c r="C59" s="44">
        <v>437.7</v>
      </c>
      <c r="D59" s="21">
        <v>10.7</v>
      </c>
      <c r="E59" s="21">
        <v>6.4</v>
      </c>
      <c r="F59" s="21">
        <v>16</v>
      </c>
      <c r="G59" s="21">
        <v>2.4</v>
      </c>
      <c r="H59" s="21">
        <v>1.5</v>
      </c>
      <c r="I59" s="22">
        <v>3.6</v>
      </c>
      <c r="J59" s="44">
        <v>1108.9000000000001</v>
      </c>
      <c r="K59" s="21">
        <v>21.9</v>
      </c>
      <c r="L59" s="21">
        <v>16.399999999999999</v>
      </c>
      <c r="M59" s="21">
        <v>28.5</v>
      </c>
      <c r="N59" s="21">
        <v>2</v>
      </c>
      <c r="O59" s="21">
        <v>1.5</v>
      </c>
      <c r="P59" s="22">
        <v>2.6</v>
      </c>
      <c r="Q59" s="35">
        <v>2593.4</v>
      </c>
      <c r="R59" s="21">
        <v>46.6</v>
      </c>
      <c r="S59" s="21">
        <v>36</v>
      </c>
      <c r="T59" s="21">
        <v>58.8</v>
      </c>
      <c r="U59" s="21">
        <v>1.8</v>
      </c>
      <c r="V59" s="21">
        <v>1.4</v>
      </c>
      <c r="W59" s="22">
        <v>2.2999999999999998</v>
      </c>
    </row>
    <row r="60" spans="1:23">
      <c r="A60" s="6" t="s">
        <v>640</v>
      </c>
      <c r="B60" s="55" t="s">
        <v>641</v>
      </c>
      <c r="C60" s="44">
        <v>6460.8</v>
      </c>
      <c r="D60" s="21">
        <v>285.2</v>
      </c>
      <c r="E60" s="21">
        <v>182.6</v>
      </c>
      <c r="F60" s="21">
        <v>405.2</v>
      </c>
      <c r="G60" s="21">
        <v>4.4000000000000004</v>
      </c>
      <c r="H60" s="21">
        <v>2.8</v>
      </c>
      <c r="I60" s="22">
        <v>6.3</v>
      </c>
      <c r="J60" s="44">
        <v>22810.2</v>
      </c>
      <c r="K60" s="21">
        <v>787.3</v>
      </c>
      <c r="L60" s="21">
        <v>630.9</v>
      </c>
      <c r="M60" s="21">
        <v>974.5</v>
      </c>
      <c r="N60" s="21">
        <v>3.5</v>
      </c>
      <c r="O60" s="21">
        <v>2.8</v>
      </c>
      <c r="P60" s="22">
        <v>4.3</v>
      </c>
      <c r="Q60" s="35">
        <v>55425.1</v>
      </c>
      <c r="R60" s="21">
        <v>1863.5</v>
      </c>
      <c r="S60" s="21">
        <v>1501</v>
      </c>
      <c r="T60" s="21">
        <v>2260.5</v>
      </c>
      <c r="U60" s="21">
        <v>3.4</v>
      </c>
      <c r="V60" s="21">
        <v>2.7</v>
      </c>
      <c r="W60" s="22">
        <v>4.0999999999999996</v>
      </c>
    </row>
    <row r="61" spans="1:23">
      <c r="A61" s="6" t="s">
        <v>368</v>
      </c>
      <c r="B61" s="55" t="s">
        <v>369</v>
      </c>
      <c r="C61" s="44">
        <v>35334.400000000001</v>
      </c>
      <c r="D61" s="21">
        <v>2124.1999999999998</v>
      </c>
      <c r="E61" s="21">
        <v>1371.1</v>
      </c>
      <c r="F61" s="21">
        <v>2977.6</v>
      </c>
      <c r="G61" s="21">
        <v>6</v>
      </c>
      <c r="H61" s="21">
        <v>3.9</v>
      </c>
      <c r="I61" s="22">
        <v>8.4</v>
      </c>
      <c r="J61" s="44">
        <v>97272.2</v>
      </c>
      <c r="K61" s="21">
        <v>4640.3999999999996</v>
      </c>
      <c r="L61" s="21">
        <v>3649.5</v>
      </c>
      <c r="M61" s="21">
        <v>5752.1</v>
      </c>
      <c r="N61" s="21">
        <v>4.8</v>
      </c>
      <c r="O61" s="21">
        <v>3.8</v>
      </c>
      <c r="P61" s="22">
        <v>5.9</v>
      </c>
      <c r="Q61" s="35">
        <v>177762.4</v>
      </c>
      <c r="R61" s="21">
        <v>7793.8</v>
      </c>
      <c r="S61" s="21">
        <v>6091.5</v>
      </c>
      <c r="T61" s="21">
        <v>9599</v>
      </c>
      <c r="U61" s="21">
        <v>4.4000000000000004</v>
      </c>
      <c r="V61" s="21">
        <v>3.4</v>
      </c>
      <c r="W61" s="22">
        <v>5.4</v>
      </c>
    </row>
    <row r="62" spans="1:23">
      <c r="A62" s="6" t="s">
        <v>556</v>
      </c>
      <c r="B62" s="55" t="s">
        <v>557</v>
      </c>
      <c r="C62" s="44">
        <v>2664.3</v>
      </c>
      <c r="D62" s="21">
        <v>112.9</v>
      </c>
      <c r="E62" s="21">
        <v>69.599999999999994</v>
      </c>
      <c r="F62" s="21">
        <v>165.8</v>
      </c>
      <c r="G62" s="21">
        <v>4.2</v>
      </c>
      <c r="H62" s="21">
        <v>2.6</v>
      </c>
      <c r="I62" s="22">
        <v>6.2</v>
      </c>
      <c r="J62" s="44">
        <v>19915.7</v>
      </c>
      <c r="K62" s="21">
        <v>634.20000000000005</v>
      </c>
      <c r="L62" s="21">
        <v>494.7</v>
      </c>
      <c r="M62" s="21">
        <v>785.7</v>
      </c>
      <c r="N62" s="21">
        <v>3.2</v>
      </c>
      <c r="O62" s="21">
        <v>2.5</v>
      </c>
      <c r="P62" s="22">
        <v>3.9</v>
      </c>
      <c r="Q62" s="35">
        <v>28880</v>
      </c>
      <c r="R62" s="21">
        <v>731.2</v>
      </c>
      <c r="S62" s="21">
        <v>576.70000000000005</v>
      </c>
      <c r="T62" s="21">
        <v>907.3</v>
      </c>
      <c r="U62" s="21">
        <v>2.5</v>
      </c>
      <c r="V62" s="21">
        <v>2</v>
      </c>
      <c r="W62" s="22">
        <v>3.1</v>
      </c>
    </row>
    <row r="63" spans="1:23">
      <c r="A63" s="6" t="s">
        <v>376</v>
      </c>
      <c r="B63" s="55" t="s">
        <v>377</v>
      </c>
      <c r="C63" s="44">
        <v>22860.9</v>
      </c>
      <c r="D63" s="21">
        <v>1453.6</v>
      </c>
      <c r="E63" s="21">
        <v>944.4</v>
      </c>
      <c r="F63" s="21">
        <v>2007.5</v>
      </c>
      <c r="G63" s="21">
        <v>6.4</v>
      </c>
      <c r="H63" s="21">
        <v>4.0999999999999996</v>
      </c>
      <c r="I63" s="22">
        <v>8.8000000000000007</v>
      </c>
      <c r="J63" s="44">
        <v>75019.600000000006</v>
      </c>
      <c r="K63" s="21">
        <v>3937.4</v>
      </c>
      <c r="L63" s="21">
        <v>3104.4</v>
      </c>
      <c r="M63" s="21">
        <v>4922.7</v>
      </c>
      <c r="N63" s="21">
        <v>5.2</v>
      </c>
      <c r="O63" s="21">
        <v>4.0999999999999996</v>
      </c>
      <c r="P63" s="22">
        <v>6.6</v>
      </c>
      <c r="Q63" s="35">
        <v>161729.5</v>
      </c>
      <c r="R63" s="21">
        <v>7502.4</v>
      </c>
      <c r="S63" s="21">
        <v>5935.8</v>
      </c>
      <c r="T63" s="21">
        <v>9195.7000000000007</v>
      </c>
      <c r="U63" s="21">
        <v>4.5999999999999996</v>
      </c>
      <c r="V63" s="21">
        <v>3.7</v>
      </c>
      <c r="W63" s="22">
        <v>5.7</v>
      </c>
    </row>
    <row r="64" spans="1:23">
      <c r="A64" s="6" t="s">
        <v>580</v>
      </c>
      <c r="B64" s="55" t="s">
        <v>581</v>
      </c>
      <c r="C64" s="44">
        <v>13663.8</v>
      </c>
      <c r="D64" s="21">
        <v>764.6</v>
      </c>
      <c r="E64" s="21">
        <v>498.8</v>
      </c>
      <c r="F64" s="21">
        <v>1058.4000000000001</v>
      </c>
      <c r="G64" s="21">
        <v>5.6</v>
      </c>
      <c r="H64" s="21">
        <v>3.7</v>
      </c>
      <c r="I64" s="22">
        <v>7.7</v>
      </c>
      <c r="J64" s="44">
        <v>27867.599999999999</v>
      </c>
      <c r="K64" s="21">
        <v>1281.7</v>
      </c>
      <c r="L64" s="21">
        <v>1019.2</v>
      </c>
      <c r="M64" s="21">
        <v>1595.6</v>
      </c>
      <c r="N64" s="21">
        <v>4.5999999999999996</v>
      </c>
      <c r="O64" s="21">
        <v>3.7</v>
      </c>
      <c r="P64" s="22">
        <v>5.7</v>
      </c>
      <c r="Q64" s="35">
        <v>87816.7</v>
      </c>
      <c r="R64" s="21">
        <v>3584.7</v>
      </c>
      <c r="S64" s="21">
        <v>2857.8</v>
      </c>
      <c r="T64" s="21">
        <v>4360.8999999999996</v>
      </c>
      <c r="U64" s="21">
        <v>4.0999999999999996</v>
      </c>
      <c r="V64" s="21">
        <v>3.3</v>
      </c>
      <c r="W64" s="22">
        <v>5</v>
      </c>
    </row>
    <row r="65" spans="1:23">
      <c r="A65" s="6" t="s">
        <v>524</v>
      </c>
      <c r="B65" s="55" t="s">
        <v>525</v>
      </c>
      <c r="C65" s="44">
        <v>7760.2</v>
      </c>
      <c r="D65" s="21">
        <v>427.5</v>
      </c>
      <c r="E65" s="21">
        <v>276.3</v>
      </c>
      <c r="F65" s="21">
        <v>600.1</v>
      </c>
      <c r="G65" s="21">
        <v>5.5</v>
      </c>
      <c r="H65" s="21">
        <v>3.6</v>
      </c>
      <c r="I65" s="22">
        <v>7.7</v>
      </c>
      <c r="J65" s="44">
        <v>14894.1</v>
      </c>
      <c r="K65" s="21">
        <v>611.29999999999995</v>
      </c>
      <c r="L65" s="21">
        <v>473.8</v>
      </c>
      <c r="M65" s="21">
        <v>767.5</v>
      </c>
      <c r="N65" s="21">
        <v>4.0999999999999996</v>
      </c>
      <c r="O65" s="21">
        <v>3.2</v>
      </c>
      <c r="P65" s="22">
        <v>5.2</v>
      </c>
      <c r="Q65" s="35">
        <v>23904.7</v>
      </c>
      <c r="R65" s="21">
        <v>832.9</v>
      </c>
      <c r="S65" s="21">
        <v>643.4</v>
      </c>
      <c r="T65" s="21">
        <v>1029.4000000000001</v>
      </c>
      <c r="U65" s="21">
        <v>3.5</v>
      </c>
      <c r="V65" s="21">
        <v>2.7</v>
      </c>
      <c r="W65" s="22">
        <v>4.3</v>
      </c>
    </row>
    <row r="66" spans="1:23">
      <c r="A66" s="6" t="s">
        <v>650</v>
      </c>
      <c r="B66" s="55" t="s">
        <v>651</v>
      </c>
      <c r="C66" s="44">
        <v>20018.3</v>
      </c>
      <c r="D66" s="21">
        <v>847.8</v>
      </c>
      <c r="E66" s="21">
        <v>540.9</v>
      </c>
      <c r="F66" s="21">
        <v>1200.5</v>
      </c>
      <c r="G66" s="21">
        <v>4.2</v>
      </c>
      <c r="H66" s="21">
        <v>2.7</v>
      </c>
      <c r="I66" s="22">
        <v>6</v>
      </c>
      <c r="J66" s="44">
        <v>32990.9</v>
      </c>
      <c r="K66" s="21">
        <v>1321.1</v>
      </c>
      <c r="L66" s="21">
        <v>1044.4000000000001</v>
      </c>
      <c r="M66" s="21">
        <v>1644</v>
      </c>
      <c r="N66" s="21">
        <v>4</v>
      </c>
      <c r="O66" s="21">
        <v>3.2</v>
      </c>
      <c r="P66" s="22">
        <v>5</v>
      </c>
      <c r="Q66" s="35">
        <v>105162.8</v>
      </c>
      <c r="R66" s="21">
        <v>3784.1</v>
      </c>
      <c r="S66" s="21">
        <v>3004.6</v>
      </c>
      <c r="T66" s="21">
        <v>4602.3</v>
      </c>
      <c r="U66" s="21">
        <v>3.6</v>
      </c>
      <c r="V66" s="21">
        <v>2.9</v>
      </c>
      <c r="W66" s="22">
        <v>4.4000000000000004</v>
      </c>
    </row>
    <row r="67" spans="1:23">
      <c r="A67" s="6" t="s">
        <v>370</v>
      </c>
      <c r="B67" s="55" t="s">
        <v>371</v>
      </c>
      <c r="C67" s="44">
        <v>19475.3</v>
      </c>
      <c r="D67" s="21">
        <v>1156.3</v>
      </c>
      <c r="E67" s="21">
        <v>751</v>
      </c>
      <c r="F67" s="21">
        <v>1599.8</v>
      </c>
      <c r="G67" s="21">
        <v>5.9</v>
      </c>
      <c r="H67" s="21">
        <v>3.9</v>
      </c>
      <c r="I67" s="22">
        <v>8.1999999999999993</v>
      </c>
      <c r="J67" s="44">
        <v>40993.5</v>
      </c>
      <c r="K67" s="21">
        <v>1994.6</v>
      </c>
      <c r="L67" s="21">
        <v>1602.1</v>
      </c>
      <c r="M67" s="21">
        <v>2449</v>
      </c>
      <c r="N67" s="21">
        <v>4.9000000000000004</v>
      </c>
      <c r="O67" s="21">
        <v>3.9</v>
      </c>
      <c r="P67" s="22">
        <v>6</v>
      </c>
      <c r="Q67" s="35">
        <v>83662.2</v>
      </c>
      <c r="R67" s="21">
        <v>3515.6</v>
      </c>
      <c r="S67" s="21">
        <v>2812.7</v>
      </c>
      <c r="T67" s="21">
        <v>4278.2</v>
      </c>
      <c r="U67" s="21">
        <v>4.2</v>
      </c>
      <c r="V67" s="21">
        <v>3.4</v>
      </c>
      <c r="W67" s="22">
        <v>5.0999999999999996</v>
      </c>
    </row>
    <row r="68" spans="1:23">
      <c r="A68" s="6" t="s">
        <v>716</v>
      </c>
      <c r="B68" s="55" t="s">
        <v>717</v>
      </c>
      <c r="C68" s="44">
        <v>4635.6000000000004</v>
      </c>
      <c r="D68" s="21">
        <v>190.5</v>
      </c>
      <c r="E68" s="21">
        <v>119.9</v>
      </c>
      <c r="F68" s="21">
        <v>273</v>
      </c>
      <c r="G68" s="21">
        <v>4.0999999999999996</v>
      </c>
      <c r="H68" s="21">
        <v>2.6</v>
      </c>
      <c r="I68" s="22">
        <v>5.9</v>
      </c>
      <c r="J68" s="44">
        <v>16740.5</v>
      </c>
      <c r="K68" s="21">
        <v>562.79999999999995</v>
      </c>
      <c r="L68" s="21">
        <v>445</v>
      </c>
      <c r="M68" s="21">
        <v>696.4</v>
      </c>
      <c r="N68" s="21">
        <v>3.4</v>
      </c>
      <c r="O68" s="21">
        <v>2.7</v>
      </c>
      <c r="P68" s="22">
        <v>4.2</v>
      </c>
      <c r="Q68" s="35">
        <v>48764.800000000003</v>
      </c>
      <c r="R68" s="21">
        <v>1321.7</v>
      </c>
      <c r="S68" s="21">
        <v>1052.8</v>
      </c>
      <c r="T68" s="21">
        <v>1624.7</v>
      </c>
      <c r="U68" s="21">
        <v>2.7</v>
      </c>
      <c r="V68" s="21">
        <v>2.2000000000000002</v>
      </c>
      <c r="W68" s="22">
        <v>3.3</v>
      </c>
    </row>
    <row r="69" spans="1:23">
      <c r="A69" s="6" t="s">
        <v>378</v>
      </c>
      <c r="B69" s="55" t="s">
        <v>379</v>
      </c>
      <c r="C69" s="44">
        <v>4181.1000000000004</v>
      </c>
      <c r="D69" s="21">
        <v>235.9</v>
      </c>
      <c r="E69" s="21">
        <v>153.5</v>
      </c>
      <c r="F69" s="21">
        <v>326.3</v>
      </c>
      <c r="G69" s="21">
        <v>5.6</v>
      </c>
      <c r="H69" s="21">
        <v>3.7</v>
      </c>
      <c r="I69" s="22">
        <v>7.8</v>
      </c>
      <c r="J69" s="44">
        <v>17453</v>
      </c>
      <c r="K69" s="21">
        <v>846</v>
      </c>
      <c r="L69" s="21">
        <v>674.2</v>
      </c>
      <c r="M69" s="21">
        <v>1053.3</v>
      </c>
      <c r="N69" s="21">
        <v>4.8</v>
      </c>
      <c r="O69" s="21">
        <v>3.9</v>
      </c>
      <c r="P69" s="22">
        <v>6</v>
      </c>
      <c r="Q69" s="35">
        <v>31717.9</v>
      </c>
      <c r="R69" s="21">
        <v>1310.5999999999999</v>
      </c>
      <c r="S69" s="21">
        <v>1046.5999999999999</v>
      </c>
      <c r="T69" s="21">
        <v>1596.1</v>
      </c>
      <c r="U69" s="21">
        <v>4.0999999999999996</v>
      </c>
      <c r="V69" s="21">
        <v>3.3</v>
      </c>
      <c r="W69" s="22">
        <v>5</v>
      </c>
    </row>
    <row r="70" spans="1:23">
      <c r="A70" s="6" t="s">
        <v>652</v>
      </c>
      <c r="B70" s="55" t="s">
        <v>653</v>
      </c>
      <c r="C70" s="44">
        <v>6480.6</v>
      </c>
      <c r="D70" s="21">
        <v>269</v>
      </c>
      <c r="E70" s="21">
        <v>172.1</v>
      </c>
      <c r="F70" s="21">
        <v>381.1</v>
      </c>
      <c r="G70" s="21">
        <v>4.2</v>
      </c>
      <c r="H70" s="21">
        <v>2.7</v>
      </c>
      <c r="I70" s="22">
        <v>5.9</v>
      </c>
      <c r="J70" s="44">
        <v>11536.9</v>
      </c>
      <c r="K70" s="21">
        <v>437.5</v>
      </c>
      <c r="L70" s="21">
        <v>346.8</v>
      </c>
      <c r="M70" s="21">
        <v>542.1</v>
      </c>
      <c r="N70" s="21">
        <v>3.8</v>
      </c>
      <c r="O70" s="21">
        <v>3</v>
      </c>
      <c r="P70" s="22">
        <v>4.7</v>
      </c>
      <c r="Q70" s="35">
        <v>28315.5</v>
      </c>
      <c r="R70" s="21">
        <v>963.7</v>
      </c>
      <c r="S70" s="21">
        <v>774.2</v>
      </c>
      <c r="T70" s="21">
        <v>1169.7</v>
      </c>
      <c r="U70" s="21">
        <v>3.4</v>
      </c>
      <c r="V70" s="21">
        <v>2.7</v>
      </c>
      <c r="W70" s="22">
        <v>4.0999999999999996</v>
      </c>
    </row>
    <row r="71" spans="1:23">
      <c r="A71" s="6" t="s">
        <v>470</v>
      </c>
      <c r="B71" s="55" t="s">
        <v>471</v>
      </c>
      <c r="C71" s="44">
        <v>11767</v>
      </c>
      <c r="D71" s="21">
        <v>669.8</v>
      </c>
      <c r="E71" s="21">
        <v>435.6</v>
      </c>
      <c r="F71" s="21">
        <v>928.1</v>
      </c>
      <c r="G71" s="21">
        <v>5.7</v>
      </c>
      <c r="H71" s="21">
        <v>3.7</v>
      </c>
      <c r="I71" s="22">
        <v>7.9</v>
      </c>
      <c r="J71" s="44">
        <v>28738.2</v>
      </c>
      <c r="K71" s="21">
        <v>1291.9000000000001</v>
      </c>
      <c r="L71" s="21">
        <v>1017.6</v>
      </c>
      <c r="M71" s="21">
        <v>1637.8</v>
      </c>
      <c r="N71" s="21">
        <v>4.5</v>
      </c>
      <c r="O71" s="21">
        <v>3.5</v>
      </c>
      <c r="P71" s="22">
        <v>5.7</v>
      </c>
      <c r="Q71" s="35">
        <v>67444.800000000003</v>
      </c>
      <c r="R71" s="21">
        <v>2862.3</v>
      </c>
      <c r="S71" s="21">
        <v>2269.1</v>
      </c>
      <c r="T71" s="21">
        <v>3505.5</v>
      </c>
      <c r="U71" s="21">
        <v>4.2</v>
      </c>
      <c r="V71" s="21">
        <v>3.4</v>
      </c>
      <c r="W71" s="22">
        <v>5.2</v>
      </c>
    </row>
    <row r="72" spans="1:23">
      <c r="A72" s="6" t="s">
        <v>798</v>
      </c>
      <c r="B72" s="55" t="s">
        <v>799</v>
      </c>
      <c r="C72" s="44">
        <v>3610.1</v>
      </c>
      <c r="D72" s="21">
        <v>107.6</v>
      </c>
      <c r="E72" s="21">
        <v>66.599999999999994</v>
      </c>
      <c r="F72" s="21">
        <v>159.6</v>
      </c>
      <c r="G72" s="21">
        <v>3</v>
      </c>
      <c r="H72" s="21">
        <v>1.8</v>
      </c>
      <c r="I72" s="22">
        <v>4.4000000000000004</v>
      </c>
      <c r="J72" s="44">
        <v>5767.6</v>
      </c>
      <c r="K72" s="21">
        <v>168.9</v>
      </c>
      <c r="L72" s="21">
        <v>131.6</v>
      </c>
      <c r="M72" s="21">
        <v>210.5</v>
      </c>
      <c r="N72" s="21">
        <v>2.9</v>
      </c>
      <c r="O72" s="21">
        <v>2.2999999999999998</v>
      </c>
      <c r="P72" s="22">
        <v>3.7</v>
      </c>
      <c r="Q72" s="35">
        <v>33669.300000000003</v>
      </c>
      <c r="R72" s="21">
        <v>880.7</v>
      </c>
      <c r="S72" s="21">
        <v>694</v>
      </c>
      <c r="T72" s="21">
        <v>1096.5</v>
      </c>
      <c r="U72" s="21">
        <v>2.6</v>
      </c>
      <c r="V72" s="21">
        <v>2.1</v>
      </c>
      <c r="W72" s="22">
        <v>3.3</v>
      </c>
    </row>
    <row r="73" spans="1:23">
      <c r="A73" s="6" t="s">
        <v>330</v>
      </c>
      <c r="B73" s="55" t="s">
        <v>331</v>
      </c>
      <c r="C73" s="44">
        <v>20213.5</v>
      </c>
      <c r="D73" s="21">
        <v>1412.2</v>
      </c>
      <c r="E73" s="21">
        <v>924.5</v>
      </c>
      <c r="F73" s="21">
        <v>1939.3</v>
      </c>
      <c r="G73" s="21">
        <v>7</v>
      </c>
      <c r="H73" s="21">
        <v>4.5999999999999996</v>
      </c>
      <c r="I73" s="22">
        <v>9.6</v>
      </c>
      <c r="J73" s="44">
        <v>41553.199999999997</v>
      </c>
      <c r="K73" s="21">
        <v>2253.8000000000002</v>
      </c>
      <c r="L73" s="21">
        <v>1771.6</v>
      </c>
      <c r="M73" s="21">
        <v>2838.6</v>
      </c>
      <c r="N73" s="21">
        <v>5.4</v>
      </c>
      <c r="O73" s="21">
        <v>4.3</v>
      </c>
      <c r="P73" s="22">
        <v>6.8</v>
      </c>
      <c r="Q73" s="35">
        <v>82014.2</v>
      </c>
      <c r="R73" s="21">
        <v>3976.5</v>
      </c>
      <c r="S73" s="21">
        <v>3131.1</v>
      </c>
      <c r="T73" s="21">
        <v>4875.2</v>
      </c>
      <c r="U73" s="21">
        <v>4.8</v>
      </c>
      <c r="V73" s="21">
        <v>3.8</v>
      </c>
      <c r="W73" s="22">
        <v>5.9</v>
      </c>
    </row>
    <row r="74" spans="1:23">
      <c r="A74" s="6" t="s">
        <v>472</v>
      </c>
      <c r="B74" s="55" t="s">
        <v>473</v>
      </c>
      <c r="C74" s="44">
        <v>22082.400000000001</v>
      </c>
      <c r="D74" s="21">
        <v>1048.5</v>
      </c>
      <c r="E74" s="21">
        <v>668.6</v>
      </c>
      <c r="F74" s="21">
        <v>1503</v>
      </c>
      <c r="G74" s="21">
        <v>4.7</v>
      </c>
      <c r="H74" s="21">
        <v>3</v>
      </c>
      <c r="I74" s="22">
        <v>6.8</v>
      </c>
      <c r="J74" s="44">
        <v>67085.7</v>
      </c>
      <c r="K74" s="21">
        <v>2537.1</v>
      </c>
      <c r="L74" s="21">
        <v>2032.9</v>
      </c>
      <c r="M74" s="21">
        <v>3095.9</v>
      </c>
      <c r="N74" s="21">
        <v>3.8</v>
      </c>
      <c r="O74" s="21">
        <v>3</v>
      </c>
      <c r="P74" s="22">
        <v>4.5999999999999996</v>
      </c>
      <c r="Q74" s="35">
        <v>135411.9</v>
      </c>
      <c r="R74" s="21">
        <v>4648.7</v>
      </c>
      <c r="S74" s="21">
        <v>3729.4</v>
      </c>
      <c r="T74" s="21">
        <v>5697.9</v>
      </c>
      <c r="U74" s="21">
        <v>3.4</v>
      </c>
      <c r="V74" s="21">
        <v>2.8</v>
      </c>
      <c r="W74" s="22">
        <v>4.2</v>
      </c>
    </row>
    <row r="75" spans="1:23">
      <c r="A75" s="6" t="s">
        <v>380</v>
      </c>
      <c r="B75" s="55" t="s">
        <v>381</v>
      </c>
      <c r="C75" s="44">
        <v>3849.2</v>
      </c>
      <c r="D75" s="21">
        <v>184.2</v>
      </c>
      <c r="E75" s="21">
        <v>117.1</v>
      </c>
      <c r="F75" s="21">
        <v>262.39999999999998</v>
      </c>
      <c r="G75" s="21">
        <v>4.8</v>
      </c>
      <c r="H75" s="21">
        <v>3</v>
      </c>
      <c r="I75" s="22">
        <v>6.8</v>
      </c>
      <c r="J75" s="44">
        <v>20353.5</v>
      </c>
      <c r="K75" s="21">
        <v>953.6</v>
      </c>
      <c r="L75" s="21">
        <v>769.8</v>
      </c>
      <c r="M75" s="21">
        <v>1159.4000000000001</v>
      </c>
      <c r="N75" s="21">
        <v>4.7</v>
      </c>
      <c r="O75" s="21">
        <v>3.8</v>
      </c>
      <c r="P75" s="22">
        <v>5.7</v>
      </c>
      <c r="Q75" s="35">
        <v>36996.300000000003</v>
      </c>
      <c r="R75" s="21">
        <v>1586.1</v>
      </c>
      <c r="S75" s="21">
        <v>1274.9000000000001</v>
      </c>
      <c r="T75" s="21">
        <v>1919.2</v>
      </c>
      <c r="U75" s="21">
        <v>4.3</v>
      </c>
      <c r="V75" s="21">
        <v>3.4</v>
      </c>
      <c r="W75" s="22">
        <v>5.2</v>
      </c>
    </row>
    <row r="76" spans="1:23">
      <c r="A76" s="6" t="s">
        <v>460</v>
      </c>
      <c r="B76" s="55" t="s">
        <v>461</v>
      </c>
      <c r="C76" s="44">
        <v>17643.400000000001</v>
      </c>
      <c r="D76" s="21">
        <v>1085.2</v>
      </c>
      <c r="E76" s="21">
        <v>711.4</v>
      </c>
      <c r="F76" s="21">
        <v>1499.5</v>
      </c>
      <c r="G76" s="21">
        <v>6.2</v>
      </c>
      <c r="H76" s="21">
        <v>4</v>
      </c>
      <c r="I76" s="22">
        <v>8.5</v>
      </c>
      <c r="J76" s="44">
        <v>38766.699999999997</v>
      </c>
      <c r="K76" s="21">
        <v>1771.9</v>
      </c>
      <c r="L76" s="21">
        <v>1409.1</v>
      </c>
      <c r="M76" s="21">
        <v>2225.1</v>
      </c>
      <c r="N76" s="21">
        <v>4.5999999999999996</v>
      </c>
      <c r="O76" s="21">
        <v>3.6</v>
      </c>
      <c r="P76" s="22">
        <v>5.7</v>
      </c>
      <c r="Q76" s="35">
        <v>94022.9</v>
      </c>
      <c r="R76" s="21">
        <v>3968.4</v>
      </c>
      <c r="S76" s="21">
        <v>3159.9</v>
      </c>
      <c r="T76" s="21">
        <v>4844.8999999999996</v>
      </c>
      <c r="U76" s="21">
        <v>4.2</v>
      </c>
      <c r="V76" s="21">
        <v>3.4</v>
      </c>
      <c r="W76" s="22">
        <v>5.2</v>
      </c>
    </row>
    <row r="77" spans="1:23">
      <c r="A77" s="6" t="s">
        <v>774</v>
      </c>
      <c r="B77" s="55" t="s">
        <v>775</v>
      </c>
      <c r="C77" s="44">
        <v>10117.700000000001</v>
      </c>
      <c r="D77" s="21">
        <v>462.5</v>
      </c>
      <c r="E77" s="21">
        <v>295.3</v>
      </c>
      <c r="F77" s="21">
        <v>647.70000000000005</v>
      </c>
      <c r="G77" s="21">
        <v>4.5999999999999996</v>
      </c>
      <c r="H77" s="21">
        <v>2.9</v>
      </c>
      <c r="I77" s="22">
        <v>6.4</v>
      </c>
      <c r="J77" s="44">
        <v>24105.7</v>
      </c>
      <c r="K77" s="21">
        <v>960.6</v>
      </c>
      <c r="L77" s="21">
        <v>751.9</v>
      </c>
      <c r="M77" s="21">
        <v>1202.3</v>
      </c>
      <c r="N77" s="21">
        <v>4</v>
      </c>
      <c r="O77" s="21">
        <v>3.1</v>
      </c>
      <c r="P77" s="22">
        <v>5</v>
      </c>
      <c r="Q77" s="35">
        <v>108017.60000000001</v>
      </c>
      <c r="R77" s="21">
        <v>3783.2</v>
      </c>
      <c r="S77" s="21">
        <v>2979</v>
      </c>
      <c r="T77" s="21">
        <v>4632.1000000000004</v>
      </c>
      <c r="U77" s="21">
        <v>3.5</v>
      </c>
      <c r="V77" s="21">
        <v>2.8</v>
      </c>
      <c r="W77" s="22">
        <v>4.3</v>
      </c>
    </row>
    <row r="78" spans="1:23">
      <c r="A78" s="6" t="s">
        <v>724</v>
      </c>
      <c r="B78" s="55" t="s">
        <v>725</v>
      </c>
      <c r="C78" s="44">
        <v>4871.6000000000004</v>
      </c>
      <c r="D78" s="21">
        <v>156.19999999999999</v>
      </c>
      <c r="E78" s="21">
        <v>96.9</v>
      </c>
      <c r="F78" s="21">
        <v>229.5</v>
      </c>
      <c r="G78" s="21">
        <v>3.2</v>
      </c>
      <c r="H78" s="21">
        <v>2</v>
      </c>
      <c r="I78" s="22">
        <v>4.7</v>
      </c>
      <c r="J78" s="44">
        <v>10973.1</v>
      </c>
      <c r="K78" s="21">
        <v>299.60000000000002</v>
      </c>
      <c r="L78" s="21">
        <v>233.6</v>
      </c>
      <c r="M78" s="21">
        <v>376.8</v>
      </c>
      <c r="N78" s="21">
        <v>2.7</v>
      </c>
      <c r="O78" s="21">
        <v>2.1</v>
      </c>
      <c r="P78" s="22">
        <v>3.4</v>
      </c>
      <c r="Q78" s="35">
        <v>28903.3</v>
      </c>
      <c r="R78" s="21">
        <v>818.7</v>
      </c>
      <c r="S78" s="21">
        <v>646.9</v>
      </c>
      <c r="T78" s="21">
        <v>1017</v>
      </c>
      <c r="U78" s="21">
        <v>2.8</v>
      </c>
      <c r="V78" s="21">
        <v>2.2000000000000002</v>
      </c>
      <c r="W78" s="22">
        <v>3.5</v>
      </c>
    </row>
    <row r="79" spans="1:23">
      <c r="A79" s="6" t="s">
        <v>564</v>
      </c>
      <c r="B79" s="55" t="s">
        <v>565</v>
      </c>
      <c r="C79" s="44">
        <v>7504.7</v>
      </c>
      <c r="D79" s="21">
        <v>324.10000000000002</v>
      </c>
      <c r="E79" s="21">
        <v>203</v>
      </c>
      <c r="F79" s="21">
        <v>470.4</v>
      </c>
      <c r="G79" s="21">
        <v>4.3</v>
      </c>
      <c r="H79" s="21">
        <v>2.7</v>
      </c>
      <c r="I79" s="22">
        <v>6.3</v>
      </c>
      <c r="J79" s="44">
        <v>25220</v>
      </c>
      <c r="K79" s="21">
        <v>834.8</v>
      </c>
      <c r="L79" s="21">
        <v>656.6</v>
      </c>
      <c r="M79" s="21">
        <v>1025</v>
      </c>
      <c r="N79" s="21">
        <v>3.3</v>
      </c>
      <c r="O79" s="21">
        <v>2.6</v>
      </c>
      <c r="P79" s="22">
        <v>4.0999999999999996</v>
      </c>
      <c r="Q79" s="35">
        <v>56313.3</v>
      </c>
      <c r="R79" s="21">
        <v>1625.9</v>
      </c>
      <c r="S79" s="21">
        <v>1293.2</v>
      </c>
      <c r="T79" s="21">
        <v>2012.7</v>
      </c>
      <c r="U79" s="21">
        <v>2.9</v>
      </c>
      <c r="V79" s="21">
        <v>2.2999999999999998</v>
      </c>
      <c r="W79" s="22">
        <v>3.6</v>
      </c>
    </row>
    <row r="80" spans="1:23">
      <c r="A80" s="6" t="s">
        <v>790</v>
      </c>
      <c r="B80" s="55" t="s">
        <v>791</v>
      </c>
      <c r="C80" s="44">
        <v>5737.6</v>
      </c>
      <c r="D80" s="21">
        <v>199</v>
      </c>
      <c r="E80" s="21">
        <v>122.7</v>
      </c>
      <c r="F80" s="21">
        <v>292.7</v>
      </c>
      <c r="G80" s="21">
        <v>3.5</v>
      </c>
      <c r="H80" s="21">
        <v>2.1</v>
      </c>
      <c r="I80" s="22">
        <v>5.0999999999999996</v>
      </c>
      <c r="J80" s="44">
        <v>12718.4</v>
      </c>
      <c r="K80" s="21">
        <v>336.1</v>
      </c>
      <c r="L80" s="21">
        <v>257.39999999999998</v>
      </c>
      <c r="M80" s="21">
        <v>426.7</v>
      </c>
      <c r="N80" s="21">
        <v>2.6</v>
      </c>
      <c r="O80" s="21">
        <v>2</v>
      </c>
      <c r="P80" s="22">
        <v>3.4</v>
      </c>
      <c r="Q80" s="35">
        <v>49736</v>
      </c>
      <c r="R80" s="21">
        <v>1212.8</v>
      </c>
      <c r="S80" s="21">
        <v>943.2</v>
      </c>
      <c r="T80" s="21">
        <v>1521.1</v>
      </c>
      <c r="U80" s="21">
        <v>2.4</v>
      </c>
      <c r="V80" s="21">
        <v>1.9</v>
      </c>
      <c r="W80" s="22">
        <v>3.1</v>
      </c>
    </row>
    <row r="81" spans="1:23">
      <c r="A81" s="6" t="s">
        <v>832</v>
      </c>
      <c r="B81" s="55" t="s">
        <v>833</v>
      </c>
      <c r="C81" s="44">
        <v>5627.7</v>
      </c>
      <c r="D81" s="21">
        <v>150.5</v>
      </c>
      <c r="E81" s="21">
        <v>90</v>
      </c>
      <c r="F81" s="21">
        <v>228.8</v>
      </c>
      <c r="G81" s="21">
        <v>2.7</v>
      </c>
      <c r="H81" s="21">
        <v>1.6</v>
      </c>
      <c r="I81" s="22">
        <v>4.0999999999999996</v>
      </c>
      <c r="J81" s="44">
        <v>17875.099999999999</v>
      </c>
      <c r="K81" s="21">
        <v>406.2</v>
      </c>
      <c r="L81" s="21">
        <v>302.2</v>
      </c>
      <c r="M81" s="21">
        <v>534.4</v>
      </c>
      <c r="N81" s="21">
        <v>2.2999999999999998</v>
      </c>
      <c r="O81" s="21">
        <v>1.7</v>
      </c>
      <c r="P81" s="22">
        <v>3</v>
      </c>
      <c r="Q81" s="35">
        <v>48974.2</v>
      </c>
      <c r="R81" s="21">
        <v>1144.4000000000001</v>
      </c>
      <c r="S81" s="21">
        <v>878.5</v>
      </c>
      <c r="T81" s="21">
        <v>1483</v>
      </c>
      <c r="U81" s="21">
        <v>2.2999999999999998</v>
      </c>
      <c r="V81" s="21">
        <v>1.8</v>
      </c>
      <c r="W81" s="22">
        <v>3</v>
      </c>
    </row>
    <row r="82" spans="1:23">
      <c r="A82" s="6" t="s">
        <v>300</v>
      </c>
      <c r="B82" s="55" t="s">
        <v>301</v>
      </c>
      <c r="C82" s="44">
        <v>11074.6</v>
      </c>
      <c r="D82" s="21">
        <v>809.7</v>
      </c>
      <c r="E82" s="21">
        <v>529.70000000000005</v>
      </c>
      <c r="F82" s="21">
        <v>1120.5</v>
      </c>
      <c r="G82" s="21">
        <v>7.3</v>
      </c>
      <c r="H82" s="21">
        <v>4.8</v>
      </c>
      <c r="I82" s="22">
        <v>10.1</v>
      </c>
      <c r="J82" s="44">
        <v>22466.400000000001</v>
      </c>
      <c r="K82" s="21">
        <v>1331.3</v>
      </c>
      <c r="L82" s="21">
        <v>1032.7</v>
      </c>
      <c r="M82" s="21">
        <v>1680.6</v>
      </c>
      <c r="N82" s="21">
        <v>5.9</v>
      </c>
      <c r="O82" s="21">
        <v>4.5999999999999996</v>
      </c>
      <c r="P82" s="22">
        <v>7.5</v>
      </c>
      <c r="Q82" s="35">
        <v>53406</v>
      </c>
      <c r="R82" s="21">
        <v>2979.4</v>
      </c>
      <c r="S82" s="21">
        <v>2332.9</v>
      </c>
      <c r="T82" s="21">
        <v>3684.8</v>
      </c>
      <c r="U82" s="21">
        <v>5.6</v>
      </c>
      <c r="V82" s="21">
        <v>4.4000000000000004</v>
      </c>
      <c r="W82" s="22">
        <v>6.9</v>
      </c>
    </row>
    <row r="83" spans="1:23">
      <c r="A83" s="6" t="s">
        <v>526</v>
      </c>
      <c r="B83" s="55" t="s">
        <v>527</v>
      </c>
      <c r="C83" s="44">
        <v>19390.900000000001</v>
      </c>
      <c r="D83" s="21">
        <v>930.1</v>
      </c>
      <c r="E83" s="21">
        <v>600.20000000000005</v>
      </c>
      <c r="F83" s="21">
        <v>1326.9</v>
      </c>
      <c r="G83" s="21">
        <v>4.8</v>
      </c>
      <c r="H83" s="21">
        <v>3.1</v>
      </c>
      <c r="I83" s="22">
        <v>6.8</v>
      </c>
      <c r="J83" s="44">
        <v>55574.8</v>
      </c>
      <c r="K83" s="21">
        <v>2075.8000000000002</v>
      </c>
      <c r="L83" s="21">
        <v>1676.6</v>
      </c>
      <c r="M83" s="21">
        <v>2551.4</v>
      </c>
      <c r="N83" s="21">
        <v>3.7</v>
      </c>
      <c r="O83" s="21">
        <v>3</v>
      </c>
      <c r="P83" s="22">
        <v>4.5999999999999996</v>
      </c>
      <c r="Q83" s="35">
        <v>120693.3</v>
      </c>
      <c r="R83" s="21">
        <v>4170.1000000000004</v>
      </c>
      <c r="S83" s="21">
        <v>3332.7</v>
      </c>
      <c r="T83" s="21">
        <v>5077.2</v>
      </c>
      <c r="U83" s="21">
        <v>3.5</v>
      </c>
      <c r="V83" s="21">
        <v>2.8</v>
      </c>
      <c r="W83" s="22">
        <v>4.2</v>
      </c>
    </row>
    <row r="84" spans="1:23">
      <c r="A84" s="6" t="s">
        <v>528</v>
      </c>
      <c r="B84" s="55" t="s">
        <v>529</v>
      </c>
      <c r="C84" s="44">
        <v>10100</v>
      </c>
      <c r="D84" s="21">
        <v>492.6</v>
      </c>
      <c r="E84" s="21">
        <v>318.39999999999998</v>
      </c>
      <c r="F84" s="21">
        <v>691</v>
      </c>
      <c r="G84" s="21">
        <v>4.9000000000000004</v>
      </c>
      <c r="H84" s="21">
        <v>3.2</v>
      </c>
      <c r="I84" s="22">
        <v>6.8</v>
      </c>
      <c r="J84" s="44">
        <v>17178.5</v>
      </c>
      <c r="K84" s="21">
        <v>628</v>
      </c>
      <c r="L84" s="21">
        <v>504.3</v>
      </c>
      <c r="M84" s="21">
        <v>780.8</v>
      </c>
      <c r="N84" s="21">
        <v>3.7</v>
      </c>
      <c r="O84" s="21">
        <v>2.9</v>
      </c>
      <c r="P84" s="22">
        <v>4.5</v>
      </c>
      <c r="Q84" s="35">
        <v>31243.5</v>
      </c>
      <c r="R84" s="21">
        <v>1126.4000000000001</v>
      </c>
      <c r="S84" s="21">
        <v>907.4</v>
      </c>
      <c r="T84" s="21">
        <v>1360.9</v>
      </c>
      <c r="U84" s="21">
        <v>3.6</v>
      </c>
      <c r="V84" s="21">
        <v>2.9</v>
      </c>
      <c r="W84" s="22">
        <v>4.4000000000000004</v>
      </c>
    </row>
    <row r="85" spans="1:23">
      <c r="A85" s="6" t="s">
        <v>404</v>
      </c>
      <c r="B85" s="55" t="s">
        <v>405</v>
      </c>
      <c r="C85" s="44">
        <v>16613.2</v>
      </c>
      <c r="D85" s="21">
        <v>983.6</v>
      </c>
      <c r="E85" s="21">
        <v>635</v>
      </c>
      <c r="F85" s="21">
        <v>1378.8</v>
      </c>
      <c r="G85" s="21">
        <v>5.9</v>
      </c>
      <c r="H85" s="21">
        <v>3.8</v>
      </c>
      <c r="I85" s="22">
        <v>8.3000000000000007</v>
      </c>
      <c r="J85" s="44">
        <v>38262.300000000003</v>
      </c>
      <c r="K85" s="21">
        <v>1577.2</v>
      </c>
      <c r="L85" s="21">
        <v>1272.8</v>
      </c>
      <c r="M85" s="21">
        <v>1934.7</v>
      </c>
      <c r="N85" s="21">
        <v>4.0999999999999996</v>
      </c>
      <c r="O85" s="21">
        <v>3.3</v>
      </c>
      <c r="P85" s="22">
        <v>5.0999999999999996</v>
      </c>
      <c r="Q85" s="35">
        <v>85039.6</v>
      </c>
      <c r="R85" s="21">
        <v>3272.3</v>
      </c>
      <c r="S85" s="21">
        <v>2620.4</v>
      </c>
      <c r="T85" s="21">
        <v>3976.3</v>
      </c>
      <c r="U85" s="21">
        <v>3.8</v>
      </c>
      <c r="V85" s="21">
        <v>3.1</v>
      </c>
      <c r="W85" s="22">
        <v>4.7</v>
      </c>
    </row>
    <row r="86" spans="1:23">
      <c r="A86" s="6" t="s">
        <v>302</v>
      </c>
      <c r="B86" s="55" t="s">
        <v>303</v>
      </c>
      <c r="C86" s="44">
        <v>6585.9</v>
      </c>
      <c r="D86" s="21">
        <v>333.1</v>
      </c>
      <c r="E86" s="21">
        <v>214.3</v>
      </c>
      <c r="F86" s="21">
        <v>470.3</v>
      </c>
      <c r="G86" s="21">
        <v>5.0999999999999996</v>
      </c>
      <c r="H86" s="21">
        <v>3.3</v>
      </c>
      <c r="I86" s="22">
        <v>7.1</v>
      </c>
      <c r="J86" s="44">
        <v>20339.3</v>
      </c>
      <c r="K86" s="21">
        <v>1033.7</v>
      </c>
      <c r="L86" s="21">
        <v>828.8</v>
      </c>
      <c r="M86" s="21">
        <v>1266.7</v>
      </c>
      <c r="N86" s="21">
        <v>5.0999999999999996</v>
      </c>
      <c r="O86" s="21">
        <v>4.0999999999999996</v>
      </c>
      <c r="P86" s="22">
        <v>6.2</v>
      </c>
      <c r="Q86" s="35">
        <v>25566.7</v>
      </c>
      <c r="R86" s="21">
        <v>1093.4000000000001</v>
      </c>
      <c r="S86" s="21">
        <v>872.8</v>
      </c>
      <c r="T86" s="21">
        <v>1330.7</v>
      </c>
      <c r="U86" s="21">
        <v>4.3</v>
      </c>
      <c r="V86" s="21">
        <v>3.4</v>
      </c>
      <c r="W86" s="22">
        <v>5.2</v>
      </c>
    </row>
    <row r="87" spans="1:23">
      <c r="A87" s="6" t="s">
        <v>620</v>
      </c>
      <c r="B87" s="55" t="s">
        <v>621</v>
      </c>
      <c r="C87" s="44">
        <v>4973.5</v>
      </c>
      <c r="D87" s="21">
        <v>185.8</v>
      </c>
      <c r="E87" s="21">
        <v>115.1</v>
      </c>
      <c r="F87" s="21">
        <v>272.5</v>
      </c>
      <c r="G87" s="21">
        <v>3.7</v>
      </c>
      <c r="H87" s="21">
        <v>2.2999999999999998</v>
      </c>
      <c r="I87" s="22">
        <v>5.5</v>
      </c>
      <c r="J87" s="44">
        <v>24650.799999999999</v>
      </c>
      <c r="K87" s="21">
        <v>686.9</v>
      </c>
      <c r="L87" s="21">
        <v>528.79999999999995</v>
      </c>
      <c r="M87" s="21">
        <v>878.7</v>
      </c>
      <c r="N87" s="21">
        <v>2.8</v>
      </c>
      <c r="O87" s="21">
        <v>2.1</v>
      </c>
      <c r="P87" s="22">
        <v>3.6</v>
      </c>
      <c r="Q87" s="35">
        <v>35536.699999999997</v>
      </c>
      <c r="R87" s="21">
        <v>956.5</v>
      </c>
      <c r="S87" s="21">
        <v>741.7</v>
      </c>
      <c r="T87" s="21">
        <v>1206.3</v>
      </c>
      <c r="U87" s="21">
        <v>2.7</v>
      </c>
      <c r="V87" s="21">
        <v>2.1</v>
      </c>
      <c r="W87" s="22">
        <v>3.4</v>
      </c>
    </row>
    <row r="88" spans="1:23">
      <c r="A88" s="6" t="s">
        <v>838</v>
      </c>
      <c r="B88" s="55" t="s">
        <v>839</v>
      </c>
      <c r="C88" s="44">
        <v>5992.4</v>
      </c>
      <c r="D88" s="21">
        <v>139.6</v>
      </c>
      <c r="E88" s="21">
        <v>82.6</v>
      </c>
      <c r="F88" s="21">
        <v>215</v>
      </c>
      <c r="G88" s="21">
        <v>2.2999999999999998</v>
      </c>
      <c r="H88" s="21">
        <v>1.4</v>
      </c>
      <c r="I88" s="22">
        <v>3.6</v>
      </c>
      <c r="J88" s="44">
        <v>19161.8</v>
      </c>
      <c r="K88" s="21">
        <v>404.4</v>
      </c>
      <c r="L88" s="21">
        <v>289.7</v>
      </c>
      <c r="M88" s="21">
        <v>535.79999999999995</v>
      </c>
      <c r="N88" s="21">
        <v>2.1</v>
      </c>
      <c r="O88" s="21">
        <v>1.5</v>
      </c>
      <c r="P88" s="22">
        <v>2.8</v>
      </c>
      <c r="Q88" s="35">
        <v>41948.9</v>
      </c>
      <c r="R88" s="21">
        <v>809.6</v>
      </c>
      <c r="S88" s="21">
        <v>606.29999999999995</v>
      </c>
      <c r="T88" s="21">
        <v>1059.5</v>
      </c>
      <c r="U88" s="21">
        <v>1.9</v>
      </c>
      <c r="V88" s="21">
        <v>1.4</v>
      </c>
      <c r="W88" s="22">
        <v>2.5</v>
      </c>
    </row>
    <row r="89" spans="1:23">
      <c r="A89" s="6" t="s">
        <v>582</v>
      </c>
      <c r="B89" s="55" t="s">
        <v>583</v>
      </c>
      <c r="C89" s="44">
        <v>17636.400000000001</v>
      </c>
      <c r="D89" s="21">
        <v>926</v>
      </c>
      <c r="E89" s="21">
        <v>599</v>
      </c>
      <c r="F89" s="21">
        <v>1291.9000000000001</v>
      </c>
      <c r="G89" s="21">
        <v>5.3</v>
      </c>
      <c r="H89" s="21">
        <v>3.4</v>
      </c>
      <c r="I89" s="22">
        <v>7.3</v>
      </c>
      <c r="J89" s="44">
        <v>29043.8</v>
      </c>
      <c r="K89" s="21">
        <v>1212.7</v>
      </c>
      <c r="L89" s="21">
        <v>953.6</v>
      </c>
      <c r="M89" s="21">
        <v>1530.3</v>
      </c>
      <c r="N89" s="21">
        <v>4.2</v>
      </c>
      <c r="O89" s="21">
        <v>3.3</v>
      </c>
      <c r="P89" s="22">
        <v>5.3</v>
      </c>
      <c r="Q89" s="35">
        <v>85074.9</v>
      </c>
      <c r="R89" s="21">
        <v>3501.2</v>
      </c>
      <c r="S89" s="21">
        <v>2754.4</v>
      </c>
      <c r="T89" s="21">
        <v>4267.8</v>
      </c>
      <c r="U89" s="21">
        <v>4.0999999999999996</v>
      </c>
      <c r="V89" s="21">
        <v>3.2</v>
      </c>
      <c r="W89" s="22">
        <v>5</v>
      </c>
    </row>
    <row r="90" spans="1:23">
      <c r="A90" s="6" t="s">
        <v>542</v>
      </c>
      <c r="B90" s="55" t="s">
        <v>543</v>
      </c>
      <c r="C90" s="44">
        <v>6439.2</v>
      </c>
      <c r="D90" s="21">
        <v>287.10000000000002</v>
      </c>
      <c r="E90" s="21">
        <v>182.5</v>
      </c>
      <c r="F90" s="21">
        <v>412.3</v>
      </c>
      <c r="G90" s="21">
        <v>4.5</v>
      </c>
      <c r="H90" s="21">
        <v>2.8</v>
      </c>
      <c r="I90" s="22">
        <v>6.4</v>
      </c>
      <c r="J90" s="44">
        <v>17865.099999999999</v>
      </c>
      <c r="K90" s="21">
        <v>729.5</v>
      </c>
      <c r="L90" s="21">
        <v>579.5</v>
      </c>
      <c r="M90" s="21">
        <v>892.5</v>
      </c>
      <c r="N90" s="21">
        <v>4.0999999999999996</v>
      </c>
      <c r="O90" s="21">
        <v>3.2</v>
      </c>
      <c r="P90" s="22">
        <v>5</v>
      </c>
      <c r="Q90" s="35">
        <v>39974.699999999997</v>
      </c>
      <c r="R90" s="21">
        <v>1405.6</v>
      </c>
      <c r="S90" s="21">
        <v>1111.8</v>
      </c>
      <c r="T90" s="21">
        <v>1728.4</v>
      </c>
      <c r="U90" s="21">
        <v>3.5</v>
      </c>
      <c r="V90" s="21">
        <v>2.8</v>
      </c>
      <c r="W90" s="22">
        <v>4.3</v>
      </c>
    </row>
    <row r="91" spans="1:23">
      <c r="A91" s="6" t="s">
        <v>818</v>
      </c>
      <c r="B91" s="55" t="s">
        <v>819</v>
      </c>
      <c r="C91" s="44">
        <v>0</v>
      </c>
      <c r="D91" s="21"/>
      <c r="E91" s="21"/>
      <c r="F91" s="21"/>
      <c r="G91" s="21"/>
      <c r="H91" s="21"/>
      <c r="I91" s="22"/>
      <c r="J91" s="44">
        <v>12526.4</v>
      </c>
      <c r="K91" s="21">
        <v>319.60000000000002</v>
      </c>
      <c r="L91" s="21">
        <v>231.9</v>
      </c>
      <c r="M91" s="21">
        <v>419.2</v>
      </c>
      <c r="N91" s="21">
        <v>2.6</v>
      </c>
      <c r="O91" s="21">
        <v>1.9</v>
      </c>
      <c r="P91" s="22">
        <v>3.3</v>
      </c>
      <c r="Q91" s="35">
        <v>25183.599999999999</v>
      </c>
      <c r="R91" s="21">
        <v>501.8</v>
      </c>
      <c r="S91" s="21">
        <v>376.1</v>
      </c>
      <c r="T91" s="21">
        <v>654.70000000000005</v>
      </c>
      <c r="U91" s="21">
        <v>2</v>
      </c>
      <c r="V91" s="21">
        <v>1.5</v>
      </c>
      <c r="W91" s="22">
        <v>2.6</v>
      </c>
    </row>
    <row r="92" spans="1:23">
      <c r="A92" s="6" t="s">
        <v>566</v>
      </c>
      <c r="B92" s="55" t="s">
        <v>567</v>
      </c>
      <c r="C92" s="44">
        <v>4460.8999999999996</v>
      </c>
      <c r="D92" s="21">
        <v>221.9</v>
      </c>
      <c r="E92" s="21">
        <v>143.69999999999999</v>
      </c>
      <c r="F92" s="21">
        <v>311.7</v>
      </c>
      <c r="G92" s="21">
        <v>5</v>
      </c>
      <c r="H92" s="21">
        <v>3.2</v>
      </c>
      <c r="I92" s="22">
        <v>7</v>
      </c>
      <c r="J92" s="44">
        <v>16249.6</v>
      </c>
      <c r="K92" s="21">
        <v>663</v>
      </c>
      <c r="L92" s="21">
        <v>531.6</v>
      </c>
      <c r="M92" s="21">
        <v>821.5</v>
      </c>
      <c r="N92" s="21">
        <v>4.0999999999999996</v>
      </c>
      <c r="O92" s="21">
        <v>3.3</v>
      </c>
      <c r="P92" s="22">
        <v>5.0999999999999996</v>
      </c>
      <c r="Q92" s="35">
        <v>34260.5</v>
      </c>
      <c r="R92" s="21">
        <v>1217.2</v>
      </c>
      <c r="S92" s="21">
        <v>979.2</v>
      </c>
      <c r="T92" s="21">
        <v>1476.1</v>
      </c>
      <c r="U92" s="21">
        <v>3.6</v>
      </c>
      <c r="V92" s="21">
        <v>2.9</v>
      </c>
      <c r="W92" s="22">
        <v>4.3</v>
      </c>
    </row>
    <row r="93" spans="1:23">
      <c r="A93" s="6" t="s">
        <v>584</v>
      </c>
      <c r="B93" s="55" t="s">
        <v>585</v>
      </c>
      <c r="C93" s="44">
        <v>7740</v>
      </c>
      <c r="D93" s="21">
        <v>309.8</v>
      </c>
      <c r="E93" s="21">
        <v>197.9</v>
      </c>
      <c r="F93" s="21">
        <v>440.9</v>
      </c>
      <c r="G93" s="21">
        <v>4</v>
      </c>
      <c r="H93" s="21">
        <v>2.6</v>
      </c>
      <c r="I93" s="22">
        <v>5.7</v>
      </c>
      <c r="J93" s="44">
        <v>14193.7</v>
      </c>
      <c r="K93" s="21">
        <v>511.6</v>
      </c>
      <c r="L93" s="21">
        <v>409.3</v>
      </c>
      <c r="M93" s="21">
        <v>630</v>
      </c>
      <c r="N93" s="21">
        <v>3.6</v>
      </c>
      <c r="O93" s="21">
        <v>2.9</v>
      </c>
      <c r="P93" s="22">
        <v>4.4000000000000004</v>
      </c>
      <c r="Q93" s="35">
        <v>29794.3</v>
      </c>
      <c r="R93" s="21">
        <v>950.8</v>
      </c>
      <c r="S93" s="21">
        <v>766.3</v>
      </c>
      <c r="T93" s="21">
        <v>1151</v>
      </c>
      <c r="U93" s="21">
        <v>3.2</v>
      </c>
      <c r="V93" s="21">
        <v>2.6</v>
      </c>
      <c r="W93" s="22">
        <v>3.9</v>
      </c>
    </row>
    <row r="94" spans="1:23">
      <c r="A94" s="6" t="s">
        <v>688</v>
      </c>
      <c r="B94" s="55" t="s">
        <v>689</v>
      </c>
      <c r="C94" s="44">
        <v>3401.5</v>
      </c>
      <c r="D94" s="21">
        <v>138.5</v>
      </c>
      <c r="E94" s="21">
        <v>83.8</v>
      </c>
      <c r="F94" s="21">
        <v>206.7</v>
      </c>
      <c r="G94" s="21">
        <v>4.0999999999999996</v>
      </c>
      <c r="H94" s="21">
        <v>2.5</v>
      </c>
      <c r="I94" s="22">
        <v>6.1</v>
      </c>
      <c r="J94" s="44">
        <v>16692.099999999999</v>
      </c>
      <c r="K94" s="21">
        <v>471.3</v>
      </c>
      <c r="L94" s="21">
        <v>353.6</v>
      </c>
      <c r="M94" s="21">
        <v>609.1</v>
      </c>
      <c r="N94" s="21">
        <v>2.8</v>
      </c>
      <c r="O94" s="21">
        <v>2.1</v>
      </c>
      <c r="P94" s="22">
        <v>3.6</v>
      </c>
      <c r="Q94" s="35">
        <v>41070.400000000001</v>
      </c>
      <c r="R94" s="21">
        <v>1023.2</v>
      </c>
      <c r="S94" s="21">
        <v>784.3</v>
      </c>
      <c r="T94" s="21">
        <v>1308.5999999999999</v>
      </c>
      <c r="U94" s="21">
        <v>2.5</v>
      </c>
      <c r="V94" s="21">
        <v>1.9</v>
      </c>
      <c r="W94" s="22">
        <v>3.2</v>
      </c>
    </row>
    <row r="95" spans="1:23">
      <c r="A95" s="6" t="s">
        <v>288</v>
      </c>
      <c r="B95" s="55" t="s">
        <v>289</v>
      </c>
      <c r="C95" s="44">
        <v>8604</v>
      </c>
      <c r="D95" s="21">
        <v>583.9</v>
      </c>
      <c r="E95" s="21">
        <v>379.1</v>
      </c>
      <c r="F95" s="21">
        <v>804.7</v>
      </c>
      <c r="G95" s="21">
        <v>6.8</v>
      </c>
      <c r="H95" s="21">
        <v>4.4000000000000004</v>
      </c>
      <c r="I95" s="22">
        <v>9.4</v>
      </c>
      <c r="J95" s="44">
        <v>19895.5</v>
      </c>
      <c r="K95" s="21">
        <v>1105.9000000000001</v>
      </c>
      <c r="L95" s="21">
        <v>867.7</v>
      </c>
      <c r="M95" s="21">
        <v>1372.1</v>
      </c>
      <c r="N95" s="21">
        <v>5.6</v>
      </c>
      <c r="O95" s="21">
        <v>4.4000000000000004</v>
      </c>
      <c r="P95" s="22">
        <v>6.9</v>
      </c>
      <c r="Q95" s="35">
        <v>23688.5</v>
      </c>
      <c r="R95" s="21">
        <v>1160.4000000000001</v>
      </c>
      <c r="S95" s="21">
        <v>912.6</v>
      </c>
      <c r="T95" s="21">
        <v>1436.4</v>
      </c>
      <c r="U95" s="21">
        <v>4.9000000000000004</v>
      </c>
      <c r="V95" s="21">
        <v>3.9</v>
      </c>
      <c r="W95" s="22">
        <v>6.1</v>
      </c>
    </row>
    <row r="96" spans="1:23">
      <c r="A96" s="6" t="s">
        <v>340</v>
      </c>
      <c r="B96" s="55" t="s">
        <v>341</v>
      </c>
      <c r="C96" s="44">
        <v>5256.1</v>
      </c>
      <c r="D96" s="21">
        <v>349.8</v>
      </c>
      <c r="E96" s="21">
        <v>228.4</v>
      </c>
      <c r="F96" s="21">
        <v>484.3</v>
      </c>
      <c r="G96" s="21">
        <v>6.7</v>
      </c>
      <c r="H96" s="21">
        <v>4.3</v>
      </c>
      <c r="I96" s="22">
        <v>9.1999999999999993</v>
      </c>
      <c r="J96" s="44">
        <v>21254.9</v>
      </c>
      <c r="K96" s="21">
        <v>986.7</v>
      </c>
      <c r="L96" s="21">
        <v>791.4</v>
      </c>
      <c r="M96" s="21">
        <v>1217.4000000000001</v>
      </c>
      <c r="N96" s="21">
        <v>4.5999999999999996</v>
      </c>
      <c r="O96" s="21">
        <v>3.7</v>
      </c>
      <c r="P96" s="22">
        <v>5.7</v>
      </c>
      <c r="Q96" s="35">
        <v>32539</v>
      </c>
      <c r="R96" s="21">
        <v>1518.7</v>
      </c>
      <c r="S96" s="21">
        <v>1212.7</v>
      </c>
      <c r="T96" s="21">
        <v>1847.6</v>
      </c>
      <c r="U96" s="21">
        <v>4.7</v>
      </c>
      <c r="V96" s="21">
        <v>3.7</v>
      </c>
      <c r="W96" s="22">
        <v>5.7</v>
      </c>
    </row>
    <row r="97" spans="1:23">
      <c r="A97" s="6" t="s">
        <v>530</v>
      </c>
      <c r="B97" s="55" t="s">
        <v>531</v>
      </c>
      <c r="C97" s="44">
        <v>5889.4</v>
      </c>
      <c r="D97" s="21">
        <v>314.39999999999998</v>
      </c>
      <c r="E97" s="21">
        <v>200.9</v>
      </c>
      <c r="F97" s="21">
        <v>449.9</v>
      </c>
      <c r="G97" s="21">
        <v>5.3</v>
      </c>
      <c r="H97" s="21">
        <v>3.4</v>
      </c>
      <c r="I97" s="22">
        <v>7.6</v>
      </c>
      <c r="J97" s="44">
        <v>11159.1</v>
      </c>
      <c r="K97" s="21">
        <v>449.6</v>
      </c>
      <c r="L97" s="21">
        <v>351.7</v>
      </c>
      <c r="M97" s="21">
        <v>557.4</v>
      </c>
      <c r="N97" s="21">
        <v>4</v>
      </c>
      <c r="O97" s="21">
        <v>3.2</v>
      </c>
      <c r="P97" s="22">
        <v>5</v>
      </c>
      <c r="Q97" s="35">
        <v>30732.5</v>
      </c>
      <c r="R97" s="21">
        <v>1170.8</v>
      </c>
      <c r="S97" s="21">
        <v>922.2</v>
      </c>
      <c r="T97" s="21">
        <v>1452.1</v>
      </c>
      <c r="U97" s="21">
        <v>3.8</v>
      </c>
      <c r="V97" s="21">
        <v>3</v>
      </c>
      <c r="W97" s="22">
        <v>4.7</v>
      </c>
    </row>
    <row r="98" spans="1:23">
      <c r="A98" s="6" t="s">
        <v>568</v>
      </c>
      <c r="B98" s="55" t="s">
        <v>569</v>
      </c>
      <c r="C98" s="44">
        <v>3998.1</v>
      </c>
      <c r="D98" s="21">
        <v>187.8</v>
      </c>
      <c r="E98" s="21">
        <v>120.8</v>
      </c>
      <c r="F98" s="21">
        <v>268.39999999999998</v>
      </c>
      <c r="G98" s="21">
        <v>4.7</v>
      </c>
      <c r="H98" s="21">
        <v>3</v>
      </c>
      <c r="I98" s="22">
        <v>6.7</v>
      </c>
      <c r="J98" s="44">
        <v>11172.1</v>
      </c>
      <c r="K98" s="21">
        <v>449.4</v>
      </c>
      <c r="L98" s="21">
        <v>363</v>
      </c>
      <c r="M98" s="21">
        <v>543.79999999999995</v>
      </c>
      <c r="N98" s="21">
        <v>4</v>
      </c>
      <c r="O98" s="21">
        <v>3.2</v>
      </c>
      <c r="P98" s="22">
        <v>4.9000000000000004</v>
      </c>
      <c r="Q98" s="35">
        <v>33899.699999999997</v>
      </c>
      <c r="R98" s="21">
        <v>1140.7</v>
      </c>
      <c r="S98" s="21">
        <v>913.9</v>
      </c>
      <c r="T98" s="21">
        <v>1385.7</v>
      </c>
      <c r="U98" s="21">
        <v>3.4</v>
      </c>
      <c r="V98" s="21">
        <v>2.7</v>
      </c>
      <c r="W98" s="22">
        <v>4.0999999999999996</v>
      </c>
    </row>
    <row r="99" spans="1:23">
      <c r="A99" s="6" t="s">
        <v>406</v>
      </c>
      <c r="B99" s="55" t="s">
        <v>407</v>
      </c>
      <c r="C99" s="44">
        <v>7597.7</v>
      </c>
      <c r="D99" s="21">
        <v>498</v>
      </c>
      <c r="E99" s="21">
        <v>325</v>
      </c>
      <c r="F99" s="21">
        <v>685</v>
      </c>
      <c r="G99" s="21">
        <v>6.6</v>
      </c>
      <c r="H99" s="21">
        <v>4.3</v>
      </c>
      <c r="I99" s="22">
        <v>9</v>
      </c>
      <c r="J99" s="44">
        <v>23488.2</v>
      </c>
      <c r="K99" s="21">
        <v>1242.5999999999999</v>
      </c>
      <c r="L99" s="21">
        <v>981.4</v>
      </c>
      <c r="M99" s="21">
        <v>1551.2</v>
      </c>
      <c r="N99" s="21">
        <v>5.3</v>
      </c>
      <c r="O99" s="21">
        <v>4.2</v>
      </c>
      <c r="P99" s="22">
        <v>6.6</v>
      </c>
      <c r="Q99" s="35">
        <v>61419.1</v>
      </c>
      <c r="R99" s="21">
        <v>2902.5</v>
      </c>
      <c r="S99" s="21">
        <v>2297.8000000000002</v>
      </c>
      <c r="T99" s="21">
        <v>3557.4</v>
      </c>
      <c r="U99" s="21">
        <v>4.7</v>
      </c>
      <c r="V99" s="21">
        <v>3.7</v>
      </c>
      <c r="W99" s="22">
        <v>5.8</v>
      </c>
    </row>
    <row r="100" spans="1:23">
      <c r="A100" s="6" t="s">
        <v>616</v>
      </c>
      <c r="B100" s="55" t="s">
        <v>617</v>
      </c>
      <c r="C100" s="44">
        <v>3210</v>
      </c>
      <c r="D100" s="21">
        <v>146.69999999999999</v>
      </c>
      <c r="E100" s="21">
        <v>93.5</v>
      </c>
      <c r="F100" s="21">
        <v>211.2</v>
      </c>
      <c r="G100" s="21">
        <v>4.5999999999999996</v>
      </c>
      <c r="H100" s="21">
        <v>2.9</v>
      </c>
      <c r="I100" s="22">
        <v>6.6</v>
      </c>
      <c r="J100" s="44">
        <v>17504.900000000001</v>
      </c>
      <c r="K100" s="21">
        <v>615.9</v>
      </c>
      <c r="L100" s="21">
        <v>492.3</v>
      </c>
      <c r="M100" s="21">
        <v>761.1</v>
      </c>
      <c r="N100" s="21">
        <v>3.5</v>
      </c>
      <c r="O100" s="21">
        <v>2.8</v>
      </c>
      <c r="P100" s="22">
        <v>4.3</v>
      </c>
      <c r="Q100" s="35">
        <v>37370.1</v>
      </c>
      <c r="R100" s="21">
        <v>1228.0999999999999</v>
      </c>
      <c r="S100" s="21">
        <v>974.5</v>
      </c>
      <c r="T100" s="21">
        <v>1508</v>
      </c>
      <c r="U100" s="21">
        <v>3.3</v>
      </c>
      <c r="V100" s="21">
        <v>2.6</v>
      </c>
      <c r="W100" s="22">
        <v>4</v>
      </c>
    </row>
    <row r="101" spans="1:23">
      <c r="A101" s="6" t="s">
        <v>598</v>
      </c>
      <c r="B101" s="55" t="s">
        <v>599</v>
      </c>
      <c r="C101" s="44">
        <v>5281.2</v>
      </c>
      <c r="D101" s="21">
        <v>296.2</v>
      </c>
      <c r="E101" s="21">
        <v>193.8</v>
      </c>
      <c r="F101" s="21">
        <v>408.8</v>
      </c>
      <c r="G101" s="21">
        <v>5.6</v>
      </c>
      <c r="H101" s="21">
        <v>3.7</v>
      </c>
      <c r="I101" s="22">
        <v>7.7</v>
      </c>
      <c r="J101" s="44">
        <v>12656.9</v>
      </c>
      <c r="K101" s="21">
        <v>532.29999999999995</v>
      </c>
      <c r="L101" s="21">
        <v>423.7</v>
      </c>
      <c r="M101" s="21">
        <v>669.5</v>
      </c>
      <c r="N101" s="21">
        <v>4.2</v>
      </c>
      <c r="O101" s="21">
        <v>3.3</v>
      </c>
      <c r="P101" s="22">
        <v>5.3</v>
      </c>
      <c r="Q101" s="35">
        <v>39288.800000000003</v>
      </c>
      <c r="R101" s="21">
        <v>1477.8</v>
      </c>
      <c r="S101" s="21">
        <v>1181</v>
      </c>
      <c r="T101" s="21">
        <v>1798.8</v>
      </c>
      <c r="U101" s="21">
        <v>3.8</v>
      </c>
      <c r="V101" s="21">
        <v>3</v>
      </c>
      <c r="W101" s="22">
        <v>4.5999999999999996</v>
      </c>
    </row>
    <row r="102" spans="1:23">
      <c r="A102" s="6" t="s">
        <v>394</v>
      </c>
      <c r="B102" s="55" t="s">
        <v>395</v>
      </c>
      <c r="C102" s="44">
        <v>5365.6</v>
      </c>
      <c r="D102" s="21">
        <v>257.39999999999998</v>
      </c>
      <c r="E102" s="21">
        <v>166.1</v>
      </c>
      <c r="F102" s="21">
        <v>361.8</v>
      </c>
      <c r="G102" s="21">
        <v>4.8</v>
      </c>
      <c r="H102" s="21">
        <v>3.1</v>
      </c>
      <c r="I102" s="22">
        <v>6.7</v>
      </c>
      <c r="J102" s="44">
        <v>13858.5</v>
      </c>
      <c r="K102" s="21">
        <v>600</v>
      </c>
      <c r="L102" s="21">
        <v>480.1</v>
      </c>
      <c r="M102" s="21">
        <v>737.8</v>
      </c>
      <c r="N102" s="21">
        <v>4.3</v>
      </c>
      <c r="O102" s="21">
        <v>3.5</v>
      </c>
      <c r="P102" s="22">
        <v>5.3</v>
      </c>
      <c r="Q102" s="35">
        <v>21076.9</v>
      </c>
      <c r="R102" s="21">
        <v>828.8</v>
      </c>
      <c r="S102" s="21">
        <v>664.8</v>
      </c>
      <c r="T102" s="21">
        <v>1005</v>
      </c>
      <c r="U102" s="21">
        <v>3.9</v>
      </c>
      <c r="V102" s="21">
        <v>3.2</v>
      </c>
      <c r="W102" s="22">
        <v>4.8</v>
      </c>
    </row>
    <row r="103" spans="1:23">
      <c r="A103" s="6" t="s">
        <v>544</v>
      </c>
      <c r="B103" s="55" t="s">
        <v>545</v>
      </c>
      <c r="C103" s="44">
        <v>6071.8</v>
      </c>
      <c r="D103" s="21">
        <v>362.2</v>
      </c>
      <c r="E103" s="21">
        <v>237.5</v>
      </c>
      <c r="F103" s="21">
        <v>503.8</v>
      </c>
      <c r="G103" s="21">
        <v>6</v>
      </c>
      <c r="H103" s="21">
        <v>3.9</v>
      </c>
      <c r="I103" s="22">
        <v>8.3000000000000007</v>
      </c>
      <c r="J103" s="44">
        <v>13236.1</v>
      </c>
      <c r="K103" s="21">
        <v>543.1</v>
      </c>
      <c r="L103" s="21">
        <v>431.9</v>
      </c>
      <c r="M103" s="21">
        <v>677.8</v>
      </c>
      <c r="N103" s="21">
        <v>4.0999999999999996</v>
      </c>
      <c r="O103" s="21">
        <v>3.3</v>
      </c>
      <c r="P103" s="22">
        <v>5.0999999999999996</v>
      </c>
      <c r="Q103" s="35">
        <v>26406</v>
      </c>
      <c r="R103" s="21">
        <v>969.9</v>
      </c>
      <c r="S103" s="21">
        <v>773</v>
      </c>
      <c r="T103" s="21">
        <v>1179.7</v>
      </c>
      <c r="U103" s="21">
        <v>3.7</v>
      </c>
      <c r="V103" s="21">
        <v>2.9</v>
      </c>
      <c r="W103" s="22">
        <v>4.5</v>
      </c>
    </row>
    <row r="104" spans="1:23">
      <c r="A104" s="6" t="s">
        <v>286</v>
      </c>
      <c r="B104" s="55" t="s">
        <v>287</v>
      </c>
      <c r="C104" s="44">
        <v>4369.1000000000004</v>
      </c>
      <c r="D104" s="21">
        <v>338.2</v>
      </c>
      <c r="E104" s="21">
        <v>222.8</v>
      </c>
      <c r="F104" s="21">
        <v>462.7</v>
      </c>
      <c r="G104" s="21">
        <v>7.7</v>
      </c>
      <c r="H104" s="21">
        <v>5.0999999999999996</v>
      </c>
      <c r="I104" s="22">
        <v>10.6</v>
      </c>
      <c r="J104" s="44">
        <v>21459.9</v>
      </c>
      <c r="K104" s="21">
        <v>1219</v>
      </c>
      <c r="L104" s="21">
        <v>956.4</v>
      </c>
      <c r="M104" s="21">
        <v>1531.8</v>
      </c>
      <c r="N104" s="21">
        <v>5.7</v>
      </c>
      <c r="O104" s="21">
        <v>4.5</v>
      </c>
      <c r="P104" s="22">
        <v>7.1</v>
      </c>
      <c r="Q104" s="35">
        <v>25725</v>
      </c>
      <c r="R104" s="21">
        <v>1320.7</v>
      </c>
      <c r="S104" s="21">
        <v>1039.2</v>
      </c>
      <c r="T104" s="21">
        <v>1628.9</v>
      </c>
      <c r="U104" s="21">
        <v>5.0999999999999996</v>
      </c>
      <c r="V104" s="21">
        <v>4</v>
      </c>
      <c r="W104" s="22">
        <v>6.3</v>
      </c>
    </row>
    <row r="105" spans="1:23">
      <c r="A105" s="6" t="s">
        <v>690</v>
      </c>
      <c r="B105" s="55" t="s">
        <v>691</v>
      </c>
      <c r="C105" s="44">
        <v>8770.4</v>
      </c>
      <c r="D105" s="21">
        <v>458.9</v>
      </c>
      <c r="E105" s="21">
        <v>296.8</v>
      </c>
      <c r="F105" s="21">
        <v>639.4</v>
      </c>
      <c r="G105" s="21">
        <v>5.2</v>
      </c>
      <c r="H105" s="21">
        <v>3.4</v>
      </c>
      <c r="I105" s="22">
        <v>7.3</v>
      </c>
      <c r="J105" s="44">
        <v>24149.4</v>
      </c>
      <c r="K105" s="21">
        <v>1003.6</v>
      </c>
      <c r="L105" s="21">
        <v>780.3</v>
      </c>
      <c r="M105" s="21">
        <v>1269</v>
      </c>
      <c r="N105" s="21">
        <v>4.2</v>
      </c>
      <c r="O105" s="21">
        <v>3.2</v>
      </c>
      <c r="P105" s="22">
        <v>5.3</v>
      </c>
      <c r="Q105" s="35">
        <v>68621.2</v>
      </c>
      <c r="R105" s="21">
        <v>2513.3000000000002</v>
      </c>
      <c r="S105" s="21">
        <v>1971.9</v>
      </c>
      <c r="T105" s="21">
        <v>3092.7</v>
      </c>
      <c r="U105" s="21">
        <v>3.7</v>
      </c>
      <c r="V105" s="21">
        <v>2.9</v>
      </c>
      <c r="W105" s="22">
        <v>4.5</v>
      </c>
    </row>
    <row r="106" spans="1:23">
      <c r="A106" s="49" t="s">
        <v>840</v>
      </c>
      <c r="B106" s="54" t="s">
        <v>841</v>
      </c>
      <c r="C106" s="44">
        <v>5185.8</v>
      </c>
      <c r="D106" s="21">
        <v>107.1</v>
      </c>
      <c r="E106" s="21">
        <v>63</v>
      </c>
      <c r="F106" s="21">
        <v>166.8</v>
      </c>
      <c r="G106" s="21">
        <v>2.1</v>
      </c>
      <c r="H106" s="21">
        <v>1.2</v>
      </c>
      <c r="I106" s="22">
        <v>3.2</v>
      </c>
      <c r="J106" s="44">
        <v>18280.400000000001</v>
      </c>
      <c r="K106" s="21">
        <v>419.6</v>
      </c>
      <c r="L106" s="21">
        <v>314.2</v>
      </c>
      <c r="M106" s="21">
        <v>543.9</v>
      </c>
      <c r="N106" s="21">
        <v>2.2999999999999998</v>
      </c>
      <c r="O106" s="21">
        <v>1.7</v>
      </c>
      <c r="P106" s="22">
        <v>3</v>
      </c>
      <c r="Q106" s="35">
        <v>40080.800000000003</v>
      </c>
      <c r="R106" s="21">
        <v>871.5</v>
      </c>
      <c r="S106" s="21">
        <v>674</v>
      </c>
      <c r="T106" s="21">
        <v>1110.9000000000001</v>
      </c>
      <c r="U106" s="21">
        <v>2.2000000000000002</v>
      </c>
      <c r="V106" s="21">
        <v>1.7</v>
      </c>
      <c r="W106" s="22">
        <v>2.8</v>
      </c>
    </row>
    <row r="107" spans="1:23">
      <c r="A107" s="6" t="s">
        <v>600</v>
      </c>
      <c r="B107" s="55" t="s">
        <v>601</v>
      </c>
      <c r="C107" s="44">
        <v>11677.7</v>
      </c>
      <c r="D107" s="21">
        <v>726.3</v>
      </c>
      <c r="E107" s="21">
        <v>466.1</v>
      </c>
      <c r="F107" s="21">
        <v>1022.9</v>
      </c>
      <c r="G107" s="21">
        <v>6.2</v>
      </c>
      <c r="H107" s="21">
        <v>4</v>
      </c>
      <c r="I107" s="22">
        <v>8.8000000000000007</v>
      </c>
      <c r="J107" s="44">
        <v>14710.6</v>
      </c>
      <c r="K107" s="21">
        <v>662.5</v>
      </c>
      <c r="L107" s="21">
        <v>493.2</v>
      </c>
      <c r="M107" s="21">
        <v>869.9</v>
      </c>
      <c r="N107" s="21">
        <v>4.5</v>
      </c>
      <c r="O107" s="21">
        <v>3.4</v>
      </c>
      <c r="P107" s="22">
        <v>5.9</v>
      </c>
      <c r="Q107" s="35">
        <v>50695.6</v>
      </c>
      <c r="R107" s="21">
        <v>2192.6999999999998</v>
      </c>
      <c r="S107" s="21">
        <v>1652.9</v>
      </c>
      <c r="T107" s="21">
        <v>2792.4</v>
      </c>
      <c r="U107" s="21">
        <v>4.3</v>
      </c>
      <c r="V107" s="21">
        <v>3.3</v>
      </c>
      <c r="W107" s="22">
        <v>5.5</v>
      </c>
    </row>
    <row r="108" spans="1:23">
      <c r="A108" s="6" t="s">
        <v>350</v>
      </c>
      <c r="B108" s="55" t="s">
        <v>351</v>
      </c>
      <c r="C108" s="44">
        <v>5071.3</v>
      </c>
      <c r="D108" s="21">
        <v>357.1</v>
      </c>
      <c r="E108" s="21">
        <v>233</v>
      </c>
      <c r="F108" s="21">
        <v>491</v>
      </c>
      <c r="G108" s="21">
        <v>7</v>
      </c>
      <c r="H108" s="21">
        <v>4.5999999999999996</v>
      </c>
      <c r="I108" s="22">
        <v>9.6999999999999993</v>
      </c>
      <c r="J108" s="44">
        <v>17809</v>
      </c>
      <c r="K108" s="21">
        <v>997.4</v>
      </c>
      <c r="L108" s="21">
        <v>772.7</v>
      </c>
      <c r="M108" s="21">
        <v>1275.8</v>
      </c>
      <c r="N108" s="21">
        <v>5.6</v>
      </c>
      <c r="O108" s="21">
        <v>4.3</v>
      </c>
      <c r="P108" s="22">
        <v>7.2</v>
      </c>
      <c r="Q108" s="35">
        <v>36695.699999999997</v>
      </c>
      <c r="R108" s="21">
        <v>1759</v>
      </c>
      <c r="S108" s="21">
        <v>1357</v>
      </c>
      <c r="T108" s="21">
        <v>2168.4</v>
      </c>
      <c r="U108" s="21">
        <v>4.8</v>
      </c>
      <c r="V108" s="21">
        <v>3.7</v>
      </c>
      <c r="W108" s="22">
        <v>5.9</v>
      </c>
    </row>
    <row r="109" spans="1:23">
      <c r="A109" s="6" t="s">
        <v>726</v>
      </c>
      <c r="B109" s="55" t="s">
        <v>727</v>
      </c>
      <c r="C109" s="44">
        <v>7336.7</v>
      </c>
      <c r="D109" s="21">
        <v>298.7</v>
      </c>
      <c r="E109" s="21">
        <v>190.7</v>
      </c>
      <c r="F109" s="21">
        <v>424.5</v>
      </c>
      <c r="G109" s="21">
        <v>4.0999999999999996</v>
      </c>
      <c r="H109" s="21">
        <v>2.6</v>
      </c>
      <c r="I109" s="22">
        <v>5.8</v>
      </c>
      <c r="J109" s="44">
        <v>16183.7</v>
      </c>
      <c r="K109" s="21">
        <v>568.79999999999995</v>
      </c>
      <c r="L109" s="21">
        <v>438.2</v>
      </c>
      <c r="M109" s="21">
        <v>727</v>
      </c>
      <c r="N109" s="21">
        <v>3.5</v>
      </c>
      <c r="O109" s="21">
        <v>2.7</v>
      </c>
      <c r="P109" s="22">
        <v>4.5</v>
      </c>
      <c r="Q109" s="35">
        <v>40068.6</v>
      </c>
      <c r="R109" s="21">
        <v>1210.0999999999999</v>
      </c>
      <c r="S109" s="21">
        <v>947.5</v>
      </c>
      <c r="T109" s="21">
        <v>1495.3</v>
      </c>
      <c r="U109" s="21">
        <v>3</v>
      </c>
      <c r="V109" s="21">
        <v>2.4</v>
      </c>
      <c r="W109" s="22">
        <v>3.7</v>
      </c>
    </row>
    <row r="110" spans="1:23">
      <c r="A110" s="6" t="s">
        <v>728</v>
      </c>
      <c r="B110" s="55" t="s">
        <v>729</v>
      </c>
      <c r="C110" s="44">
        <v>6339.5</v>
      </c>
      <c r="D110" s="21">
        <v>219.5</v>
      </c>
      <c r="E110" s="21">
        <v>133</v>
      </c>
      <c r="F110" s="21">
        <v>326.8</v>
      </c>
      <c r="G110" s="21">
        <v>3.5</v>
      </c>
      <c r="H110" s="21">
        <v>2.1</v>
      </c>
      <c r="I110" s="22">
        <v>5.2</v>
      </c>
      <c r="J110" s="44">
        <v>12622.1</v>
      </c>
      <c r="K110" s="21">
        <v>326</v>
      </c>
      <c r="L110" s="21">
        <v>246.6</v>
      </c>
      <c r="M110" s="21">
        <v>418.6</v>
      </c>
      <c r="N110" s="21">
        <v>2.6</v>
      </c>
      <c r="O110" s="21">
        <v>2</v>
      </c>
      <c r="P110" s="22">
        <v>3.3</v>
      </c>
      <c r="Q110" s="35">
        <v>33774.5</v>
      </c>
      <c r="R110" s="21">
        <v>831.5</v>
      </c>
      <c r="S110" s="21">
        <v>636.29999999999995</v>
      </c>
      <c r="T110" s="21">
        <v>1053.9000000000001</v>
      </c>
      <c r="U110" s="21">
        <v>2.5</v>
      </c>
      <c r="V110" s="21">
        <v>1.9</v>
      </c>
      <c r="W110" s="22">
        <v>3.1</v>
      </c>
    </row>
    <row r="111" spans="1:23">
      <c r="A111" s="6" t="s">
        <v>632</v>
      </c>
      <c r="B111" s="55" t="s">
        <v>633</v>
      </c>
      <c r="C111" s="44">
        <v>17999.7</v>
      </c>
      <c r="D111" s="21">
        <v>896.5</v>
      </c>
      <c r="E111" s="21">
        <v>576.29999999999995</v>
      </c>
      <c r="F111" s="21">
        <v>1263.0999999999999</v>
      </c>
      <c r="G111" s="21">
        <v>5</v>
      </c>
      <c r="H111" s="21">
        <v>3.2</v>
      </c>
      <c r="I111" s="22">
        <v>7</v>
      </c>
      <c r="J111" s="44">
        <v>17348.099999999999</v>
      </c>
      <c r="K111" s="21">
        <v>701.7</v>
      </c>
      <c r="L111" s="21">
        <v>536.4</v>
      </c>
      <c r="M111" s="21">
        <v>906.4</v>
      </c>
      <c r="N111" s="21">
        <v>4</v>
      </c>
      <c r="O111" s="21">
        <v>3.1</v>
      </c>
      <c r="P111" s="22">
        <v>5.2</v>
      </c>
      <c r="Q111" s="35">
        <v>60510.2</v>
      </c>
      <c r="R111" s="21">
        <v>2178.1999999999998</v>
      </c>
      <c r="S111" s="21">
        <v>1687.6</v>
      </c>
      <c r="T111" s="21">
        <v>2715.8</v>
      </c>
      <c r="U111" s="21">
        <v>3.6</v>
      </c>
      <c r="V111" s="21">
        <v>2.8</v>
      </c>
      <c r="W111" s="22">
        <v>4.5</v>
      </c>
    </row>
    <row r="112" spans="1:23">
      <c r="A112" s="6" t="s">
        <v>436</v>
      </c>
      <c r="B112" s="55" t="s">
        <v>437</v>
      </c>
      <c r="C112" s="44">
        <v>6023.4</v>
      </c>
      <c r="D112" s="21">
        <v>331</v>
      </c>
      <c r="E112" s="21">
        <v>212.5</v>
      </c>
      <c r="F112" s="21">
        <v>468.6</v>
      </c>
      <c r="G112" s="21">
        <v>5.5</v>
      </c>
      <c r="H112" s="21">
        <v>3.5</v>
      </c>
      <c r="I112" s="22">
        <v>7.8</v>
      </c>
      <c r="J112" s="44">
        <v>9983</v>
      </c>
      <c r="K112" s="21">
        <v>529.70000000000005</v>
      </c>
      <c r="L112" s="21">
        <v>405.2</v>
      </c>
      <c r="M112" s="21">
        <v>666.8</v>
      </c>
      <c r="N112" s="21">
        <v>5.3</v>
      </c>
      <c r="O112" s="21">
        <v>4.0999999999999996</v>
      </c>
      <c r="P112" s="22">
        <v>6.7</v>
      </c>
      <c r="Q112" s="35">
        <v>20787.599999999999</v>
      </c>
      <c r="R112" s="21">
        <v>842</v>
      </c>
      <c r="S112" s="21">
        <v>639.1</v>
      </c>
      <c r="T112" s="21">
        <v>1052.8</v>
      </c>
      <c r="U112" s="21">
        <v>4.0999999999999996</v>
      </c>
      <c r="V112" s="21">
        <v>3.1</v>
      </c>
      <c r="W112" s="22">
        <v>5.0999999999999996</v>
      </c>
    </row>
    <row r="113" spans="1:23">
      <c r="A113" s="6" t="s">
        <v>820</v>
      </c>
      <c r="B113" s="55" t="s">
        <v>821</v>
      </c>
      <c r="C113" s="44">
        <v>9010.1</v>
      </c>
      <c r="D113" s="21">
        <v>326.10000000000002</v>
      </c>
      <c r="E113" s="21">
        <v>207</v>
      </c>
      <c r="F113" s="21">
        <v>473.9</v>
      </c>
      <c r="G113" s="21">
        <v>3.6</v>
      </c>
      <c r="H113" s="21">
        <v>2.2999999999999998</v>
      </c>
      <c r="I113" s="22">
        <v>5.3</v>
      </c>
      <c r="J113" s="44">
        <v>15923.8</v>
      </c>
      <c r="K113" s="21">
        <v>481.4</v>
      </c>
      <c r="L113" s="21">
        <v>379.4</v>
      </c>
      <c r="M113" s="21">
        <v>596.20000000000005</v>
      </c>
      <c r="N113" s="21">
        <v>3</v>
      </c>
      <c r="O113" s="21">
        <v>2.4</v>
      </c>
      <c r="P113" s="22">
        <v>3.7</v>
      </c>
      <c r="Q113" s="35">
        <v>81023.199999999997</v>
      </c>
      <c r="R113" s="21">
        <v>2309.3000000000002</v>
      </c>
      <c r="S113" s="21">
        <v>1853.8</v>
      </c>
      <c r="T113" s="21">
        <v>2831.3</v>
      </c>
      <c r="U113" s="21">
        <v>2.9</v>
      </c>
      <c r="V113" s="21">
        <v>2.2999999999999998</v>
      </c>
      <c r="W113" s="22">
        <v>3.5</v>
      </c>
    </row>
    <row r="114" spans="1:23">
      <c r="A114" s="6" t="s">
        <v>822</v>
      </c>
      <c r="B114" s="55" t="s">
        <v>823</v>
      </c>
      <c r="C114" s="44">
        <v>1243.5999999999999</v>
      </c>
      <c r="D114" s="21">
        <v>37</v>
      </c>
      <c r="E114" s="21">
        <v>20.9</v>
      </c>
      <c r="F114" s="21">
        <v>58.4</v>
      </c>
      <c r="G114" s="21">
        <v>3</v>
      </c>
      <c r="H114" s="21">
        <v>1.7</v>
      </c>
      <c r="I114" s="22">
        <v>4.7</v>
      </c>
      <c r="J114" s="44">
        <v>14204.9</v>
      </c>
      <c r="K114" s="21">
        <v>311.2</v>
      </c>
      <c r="L114" s="21">
        <v>209.6</v>
      </c>
      <c r="M114" s="21">
        <v>435</v>
      </c>
      <c r="N114" s="21">
        <v>2.2000000000000002</v>
      </c>
      <c r="O114" s="21">
        <v>1.5</v>
      </c>
      <c r="P114" s="22">
        <v>3.1</v>
      </c>
      <c r="Q114" s="35">
        <v>34104.5</v>
      </c>
      <c r="R114" s="21">
        <v>668</v>
      </c>
      <c r="S114" s="21">
        <v>462.9</v>
      </c>
      <c r="T114" s="21">
        <v>915.7</v>
      </c>
      <c r="U114" s="21">
        <v>2</v>
      </c>
      <c r="V114" s="21">
        <v>1.4</v>
      </c>
      <c r="W114" s="22">
        <v>2.7</v>
      </c>
    </row>
    <row r="115" spans="1:23">
      <c r="A115" s="6" t="s">
        <v>294</v>
      </c>
      <c r="B115" s="55" t="s">
        <v>295</v>
      </c>
      <c r="C115" s="44">
        <v>6665.5</v>
      </c>
      <c r="D115" s="21">
        <v>476.8</v>
      </c>
      <c r="E115" s="21">
        <v>311.7</v>
      </c>
      <c r="F115" s="21">
        <v>656.6</v>
      </c>
      <c r="G115" s="21">
        <v>7.2</v>
      </c>
      <c r="H115" s="21">
        <v>4.7</v>
      </c>
      <c r="I115" s="22">
        <v>9.9</v>
      </c>
      <c r="J115" s="44">
        <v>13088.4</v>
      </c>
      <c r="K115" s="21">
        <v>729.6</v>
      </c>
      <c r="L115" s="21">
        <v>563</v>
      </c>
      <c r="M115" s="21">
        <v>936.1</v>
      </c>
      <c r="N115" s="21">
        <v>5.6</v>
      </c>
      <c r="O115" s="21">
        <v>4.3</v>
      </c>
      <c r="P115" s="22">
        <v>7.2</v>
      </c>
      <c r="Q115" s="35">
        <v>25106.1</v>
      </c>
      <c r="R115" s="21">
        <v>1302</v>
      </c>
      <c r="S115" s="21">
        <v>999.9</v>
      </c>
      <c r="T115" s="21">
        <v>1609.7</v>
      </c>
      <c r="U115" s="21">
        <v>5.2</v>
      </c>
      <c r="V115" s="21">
        <v>4</v>
      </c>
      <c r="W115" s="22">
        <v>6.4</v>
      </c>
    </row>
    <row r="116" spans="1:23">
      <c r="A116" s="6" t="s">
        <v>332</v>
      </c>
      <c r="B116" s="55" t="s">
        <v>333</v>
      </c>
      <c r="C116" s="44">
        <v>7117</v>
      </c>
      <c r="D116" s="21">
        <v>462.4</v>
      </c>
      <c r="E116" s="21">
        <v>302.8</v>
      </c>
      <c r="F116" s="21">
        <v>642</v>
      </c>
      <c r="G116" s="21">
        <v>6.5</v>
      </c>
      <c r="H116" s="21">
        <v>4.3</v>
      </c>
      <c r="I116" s="22">
        <v>9</v>
      </c>
      <c r="J116" s="44">
        <v>12738.6</v>
      </c>
      <c r="K116" s="21">
        <v>691.8</v>
      </c>
      <c r="L116" s="21">
        <v>537.20000000000005</v>
      </c>
      <c r="M116" s="21">
        <v>877.5</v>
      </c>
      <c r="N116" s="21">
        <v>5.4</v>
      </c>
      <c r="O116" s="21">
        <v>4.2</v>
      </c>
      <c r="P116" s="22">
        <v>6.9</v>
      </c>
      <c r="Q116" s="35">
        <v>24390.400000000001</v>
      </c>
      <c r="R116" s="21">
        <v>1160.8</v>
      </c>
      <c r="S116" s="21">
        <v>904</v>
      </c>
      <c r="T116" s="21">
        <v>1432.7</v>
      </c>
      <c r="U116" s="21">
        <v>4.8</v>
      </c>
      <c r="V116" s="21">
        <v>3.7</v>
      </c>
      <c r="W116" s="22">
        <v>5.9</v>
      </c>
    </row>
    <row r="117" spans="1:23">
      <c r="A117" s="6" t="s">
        <v>344</v>
      </c>
      <c r="B117" s="55" t="s">
        <v>345</v>
      </c>
      <c r="C117" s="44">
        <v>5056.5</v>
      </c>
      <c r="D117" s="21">
        <v>244.4</v>
      </c>
      <c r="E117" s="21">
        <v>156.80000000000001</v>
      </c>
      <c r="F117" s="21">
        <v>343.6</v>
      </c>
      <c r="G117" s="21">
        <v>4.8</v>
      </c>
      <c r="H117" s="21">
        <v>3.1</v>
      </c>
      <c r="I117" s="22">
        <v>6.8</v>
      </c>
      <c r="J117" s="44">
        <v>22710.3</v>
      </c>
      <c r="K117" s="21">
        <v>1068.5</v>
      </c>
      <c r="L117" s="21">
        <v>862.6</v>
      </c>
      <c r="M117" s="21">
        <v>1323.3</v>
      </c>
      <c r="N117" s="21">
        <v>4.7</v>
      </c>
      <c r="O117" s="21">
        <v>3.8</v>
      </c>
      <c r="P117" s="22">
        <v>5.8</v>
      </c>
      <c r="Q117" s="35">
        <v>37104.199999999997</v>
      </c>
      <c r="R117" s="21">
        <v>1536.8</v>
      </c>
      <c r="S117" s="21">
        <v>1237.5</v>
      </c>
      <c r="T117" s="21">
        <v>1873.3</v>
      </c>
      <c r="U117" s="21">
        <v>4.0999999999999996</v>
      </c>
      <c r="V117" s="21">
        <v>3.3</v>
      </c>
      <c r="W117" s="22">
        <v>5</v>
      </c>
    </row>
    <row r="118" spans="1:23">
      <c r="A118" s="6" t="s">
        <v>730</v>
      </c>
      <c r="B118" s="55" t="s">
        <v>731</v>
      </c>
      <c r="C118" s="44">
        <v>9159.5</v>
      </c>
      <c r="D118" s="21">
        <v>383.4</v>
      </c>
      <c r="E118" s="21">
        <v>243.1</v>
      </c>
      <c r="F118" s="21">
        <v>546.1</v>
      </c>
      <c r="G118" s="21">
        <v>4.2</v>
      </c>
      <c r="H118" s="21">
        <v>2.7</v>
      </c>
      <c r="I118" s="22">
        <v>6</v>
      </c>
      <c r="J118" s="44">
        <v>18375.599999999999</v>
      </c>
      <c r="K118" s="21">
        <v>679.4</v>
      </c>
      <c r="L118" s="21">
        <v>542.1</v>
      </c>
      <c r="M118" s="21">
        <v>841.1</v>
      </c>
      <c r="N118" s="21">
        <v>3.7</v>
      </c>
      <c r="O118" s="21">
        <v>3</v>
      </c>
      <c r="P118" s="22">
        <v>4.5999999999999996</v>
      </c>
      <c r="Q118" s="35">
        <v>85827.9</v>
      </c>
      <c r="R118" s="21">
        <v>2961.6</v>
      </c>
      <c r="S118" s="21">
        <v>2377.6999999999998</v>
      </c>
      <c r="T118" s="21">
        <v>3608.1</v>
      </c>
      <c r="U118" s="21">
        <v>3.5</v>
      </c>
      <c r="V118" s="21">
        <v>2.8</v>
      </c>
      <c r="W118" s="22">
        <v>4.2</v>
      </c>
    </row>
    <row r="119" spans="1:23">
      <c r="A119" s="6" t="s">
        <v>498</v>
      </c>
      <c r="B119" s="55" t="s">
        <v>499</v>
      </c>
      <c r="C119" s="44">
        <v>12136.9</v>
      </c>
      <c r="D119" s="21">
        <v>573.1</v>
      </c>
      <c r="E119" s="21">
        <v>367.2</v>
      </c>
      <c r="F119" s="21">
        <v>817.4</v>
      </c>
      <c r="G119" s="21">
        <v>4.7</v>
      </c>
      <c r="H119" s="21">
        <v>3</v>
      </c>
      <c r="I119" s="22">
        <v>6.7</v>
      </c>
      <c r="J119" s="44">
        <v>31727.5</v>
      </c>
      <c r="K119" s="21">
        <v>1169.8</v>
      </c>
      <c r="L119" s="21">
        <v>926.5</v>
      </c>
      <c r="M119" s="21">
        <v>1453.5</v>
      </c>
      <c r="N119" s="21">
        <v>3.7</v>
      </c>
      <c r="O119" s="21">
        <v>2.9</v>
      </c>
      <c r="P119" s="22">
        <v>4.5999999999999996</v>
      </c>
      <c r="Q119" s="35">
        <v>59663.5</v>
      </c>
      <c r="R119" s="21">
        <v>2208.4</v>
      </c>
      <c r="S119" s="21">
        <v>1756.7</v>
      </c>
      <c r="T119" s="21">
        <v>2710.2</v>
      </c>
      <c r="U119" s="21">
        <v>3.7</v>
      </c>
      <c r="V119" s="21">
        <v>2.9</v>
      </c>
      <c r="W119" s="22">
        <v>4.5</v>
      </c>
    </row>
    <row r="120" spans="1:23">
      <c r="A120" s="6" t="s">
        <v>654</v>
      </c>
      <c r="B120" s="55" t="s">
        <v>655</v>
      </c>
      <c r="C120" s="44">
        <v>6324.3</v>
      </c>
      <c r="D120" s="21">
        <v>275.2</v>
      </c>
      <c r="E120" s="21">
        <v>173.7</v>
      </c>
      <c r="F120" s="21">
        <v>396.1</v>
      </c>
      <c r="G120" s="21">
        <v>4.4000000000000004</v>
      </c>
      <c r="H120" s="21">
        <v>2.7</v>
      </c>
      <c r="I120" s="22">
        <v>6.3</v>
      </c>
      <c r="J120" s="44">
        <v>12625.4</v>
      </c>
      <c r="K120" s="21">
        <v>403.3</v>
      </c>
      <c r="L120" s="21">
        <v>317.8</v>
      </c>
      <c r="M120" s="21">
        <v>499.6</v>
      </c>
      <c r="N120" s="21">
        <v>3.2</v>
      </c>
      <c r="O120" s="21">
        <v>2.5</v>
      </c>
      <c r="P120" s="22">
        <v>4</v>
      </c>
      <c r="Q120" s="35">
        <v>30630.3</v>
      </c>
      <c r="R120" s="21">
        <v>813.3</v>
      </c>
      <c r="S120" s="21">
        <v>648.70000000000005</v>
      </c>
      <c r="T120" s="21">
        <v>1000.1</v>
      </c>
      <c r="U120" s="21">
        <v>2.7</v>
      </c>
      <c r="V120" s="21">
        <v>2.1</v>
      </c>
      <c r="W120" s="22">
        <v>3.3</v>
      </c>
    </row>
    <row r="121" spans="1:23">
      <c r="A121" s="6" t="s">
        <v>692</v>
      </c>
      <c r="B121" s="55" t="s">
        <v>693</v>
      </c>
      <c r="C121" s="44">
        <v>4046.9</v>
      </c>
      <c r="D121" s="21">
        <v>197</v>
      </c>
      <c r="E121" s="21">
        <v>127</v>
      </c>
      <c r="F121" s="21">
        <v>282.2</v>
      </c>
      <c r="G121" s="21">
        <v>4.9000000000000004</v>
      </c>
      <c r="H121" s="21">
        <v>3.1</v>
      </c>
      <c r="I121" s="22">
        <v>7</v>
      </c>
      <c r="J121" s="44">
        <v>11152.6</v>
      </c>
      <c r="K121" s="21">
        <v>334.3</v>
      </c>
      <c r="L121" s="21">
        <v>267</v>
      </c>
      <c r="M121" s="21">
        <v>415.3</v>
      </c>
      <c r="N121" s="21">
        <v>3</v>
      </c>
      <c r="O121" s="21">
        <v>2.4</v>
      </c>
      <c r="P121" s="22">
        <v>3.7</v>
      </c>
      <c r="Q121" s="35">
        <v>32809.5</v>
      </c>
      <c r="R121" s="21">
        <v>1030.5999999999999</v>
      </c>
      <c r="S121" s="21">
        <v>824.3</v>
      </c>
      <c r="T121" s="21">
        <v>1251.9000000000001</v>
      </c>
      <c r="U121" s="21">
        <v>3.1</v>
      </c>
      <c r="V121" s="21">
        <v>2.5</v>
      </c>
      <c r="W121" s="22">
        <v>3.8</v>
      </c>
    </row>
    <row r="122" spans="1:23">
      <c r="A122" s="6" t="s">
        <v>834</v>
      </c>
      <c r="B122" s="55" t="s">
        <v>835</v>
      </c>
      <c r="C122" s="44">
        <v>12473</v>
      </c>
      <c r="D122" s="21">
        <v>542.70000000000005</v>
      </c>
      <c r="E122" s="21">
        <v>348.4</v>
      </c>
      <c r="F122" s="21">
        <v>770.6</v>
      </c>
      <c r="G122" s="21">
        <v>4.4000000000000004</v>
      </c>
      <c r="H122" s="21">
        <v>2.8</v>
      </c>
      <c r="I122" s="22">
        <v>6.2</v>
      </c>
      <c r="J122" s="44">
        <v>13307.2</v>
      </c>
      <c r="K122" s="21">
        <v>499.4</v>
      </c>
      <c r="L122" s="21">
        <v>393.3</v>
      </c>
      <c r="M122" s="21">
        <v>620.20000000000005</v>
      </c>
      <c r="N122" s="21">
        <v>3.8</v>
      </c>
      <c r="O122" s="21">
        <v>3</v>
      </c>
      <c r="P122" s="22">
        <v>4.7</v>
      </c>
      <c r="Q122" s="35">
        <v>93854.8</v>
      </c>
      <c r="R122" s="21">
        <v>3000.8</v>
      </c>
      <c r="S122" s="21">
        <v>2354.9</v>
      </c>
      <c r="T122" s="21">
        <v>3660.5</v>
      </c>
      <c r="U122" s="21">
        <v>3.2</v>
      </c>
      <c r="V122" s="21">
        <v>2.5</v>
      </c>
      <c r="W122" s="22">
        <v>3.9</v>
      </c>
    </row>
    <row r="123" spans="1:23">
      <c r="A123" s="6" t="s">
        <v>656</v>
      </c>
      <c r="B123" s="55" t="s">
        <v>657</v>
      </c>
      <c r="C123" s="44">
        <v>5037.7</v>
      </c>
      <c r="D123" s="21">
        <v>215.7</v>
      </c>
      <c r="E123" s="21">
        <v>136.69999999999999</v>
      </c>
      <c r="F123" s="21">
        <v>311.5</v>
      </c>
      <c r="G123" s="21">
        <v>4.3</v>
      </c>
      <c r="H123" s="21">
        <v>2.7</v>
      </c>
      <c r="I123" s="22">
        <v>6.2</v>
      </c>
      <c r="J123" s="44">
        <v>15107</v>
      </c>
      <c r="K123" s="21">
        <v>523.79999999999995</v>
      </c>
      <c r="L123" s="21">
        <v>412.8</v>
      </c>
      <c r="M123" s="21">
        <v>644.29999999999995</v>
      </c>
      <c r="N123" s="21">
        <v>3.5</v>
      </c>
      <c r="O123" s="21">
        <v>2.7</v>
      </c>
      <c r="P123" s="22">
        <v>4.3</v>
      </c>
      <c r="Q123" s="35">
        <v>37783.4</v>
      </c>
      <c r="R123" s="21">
        <v>1093.3</v>
      </c>
      <c r="S123" s="21">
        <v>864.6</v>
      </c>
      <c r="T123" s="21">
        <v>1351.5</v>
      </c>
      <c r="U123" s="21">
        <v>2.9</v>
      </c>
      <c r="V123" s="21">
        <v>2.2999999999999998</v>
      </c>
      <c r="W123" s="22">
        <v>3.6</v>
      </c>
    </row>
    <row r="124" spans="1:23">
      <c r="A124" s="6" t="s">
        <v>732</v>
      </c>
      <c r="B124" s="55" t="s">
        <v>733</v>
      </c>
      <c r="C124" s="44">
        <v>4674.7</v>
      </c>
      <c r="D124" s="21">
        <v>146.6</v>
      </c>
      <c r="E124" s="21">
        <v>90.4</v>
      </c>
      <c r="F124" s="21">
        <v>216.4</v>
      </c>
      <c r="G124" s="21">
        <v>3.1</v>
      </c>
      <c r="H124" s="21">
        <v>1.9</v>
      </c>
      <c r="I124" s="22">
        <v>4.5999999999999996</v>
      </c>
      <c r="J124" s="44">
        <v>21525</v>
      </c>
      <c r="K124" s="21">
        <v>569.5</v>
      </c>
      <c r="L124" s="21">
        <v>440.5</v>
      </c>
      <c r="M124" s="21">
        <v>719.5</v>
      </c>
      <c r="N124" s="21">
        <v>2.6</v>
      </c>
      <c r="O124" s="21">
        <v>2</v>
      </c>
      <c r="P124" s="22">
        <v>3.3</v>
      </c>
      <c r="Q124" s="35">
        <v>50893.4</v>
      </c>
      <c r="R124" s="21">
        <v>1313.8</v>
      </c>
      <c r="S124" s="21">
        <v>1028.5</v>
      </c>
      <c r="T124" s="21">
        <v>1646.5</v>
      </c>
      <c r="U124" s="21">
        <v>2.6</v>
      </c>
      <c r="V124" s="21">
        <v>2</v>
      </c>
      <c r="W124" s="22">
        <v>3.2</v>
      </c>
    </row>
    <row r="125" spans="1:23">
      <c r="A125" s="6" t="s">
        <v>842</v>
      </c>
      <c r="B125" s="55" t="s">
        <v>843</v>
      </c>
      <c r="C125" s="44">
        <v>8526.9</v>
      </c>
      <c r="D125" s="21">
        <v>345</v>
      </c>
      <c r="E125" s="21">
        <v>216.9</v>
      </c>
      <c r="F125" s="21">
        <v>488.7</v>
      </c>
      <c r="G125" s="21">
        <v>4</v>
      </c>
      <c r="H125" s="21">
        <v>2.5</v>
      </c>
      <c r="I125" s="22">
        <v>5.7</v>
      </c>
      <c r="J125" s="44">
        <v>15780.1</v>
      </c>
      <c r="K125" s="21">
        <v>595.79999999999995</v>
      </c>
      <c r="L125" s="21">
        <v>461</v>
      </c>
      <c r="M125" s="21">
        <v>750.7</v>
      </c>
      <c r="N125" s="21">
        <v>3.8</v>
      </c>
      <c r="O125" s="21">
        <v>2.9</v>
      </c>
      <c r="P125" s="22">
        <v>4.8</v>
      </c>
      <c r="Q125" s="35">
        <v>85887</v>
      </c>
      <c r="R125" s="21">
        <v>2958.7</v>
      </c>
      <c r="S125" s="21">
        <v>2307.1</v>
      </c>
      <c r="T125" s="21">
        <v>3662.5</v>
      </c>
      <c r="U125" s="21">
        <v>3.4</v>
      </c>
      <c r="V125" s="21">
        <v>2.7</v>
      </c>
      <c r="W125" s="22">
        <v>4.3</v>
      </c>
    </row>
    <row r="126" spans="1:23">
      <c r="A126" s="6" t="s">
        <v>682</v>
      </c>
      <c r="B126" s="55" t="s">
        <v>683</v>
      </c>
      <c r="C126" s="44">
        <v>7336.5</v>
      </c>
      <c r="D126" s="21">
        <v>295.5</v>
      </c>
      <c r="E126" s="21">
        <v>184.3</v>
      </c>
      <c r="F126" s="21">
        <v>429.8</v>
      </c>
      <c r="G126" s="21">
        <v>4</v>
      </c>
      <c r="H126" s="21">
        <v>2.5</v>
      </c>
      <c r="I126" s="22">
        <v>5.9</v>
      </c>
      <c r="J126" s="44">
        <v>25510.7</v>
      </c>
      <c r="K126" s="21">
        <v>777.1</v>
      </c>
      <c r="L126" s="21">
        <v>611</v>
      </c>
      <c r="M126" s="21">
        <v>969.3</v>
      </c>
      <c r="N126" s="21">
        <v>3</v>
      </c>
      <c r="O126" s="21">
        <v>2.4</v>
      </c>
      <c r="P126" s="22">
        <v>3.8</v>
      </c>
      <c r="Q126" s="35">
        <v>56694.8</v>
      </c>
      <c r="R126" s="21">
        <v>1595.4</v>
      </c>
      <c r="S126" s="21">
        <v>1268.9000000000001</v>
      </c>
      <c r="T126" s="21">
        <v>1972.9</v>
      </c>
      <c r="U126" s="21">
        <v>2.8</v>
      </c>
      <c r="V126" s="21">
        <v>2.2000000000000002</v>
      </c>
      <c r="W126" s="22">
        <v>3.5</v>
      </c>
    </row>
    <row r="127" spans="1:23">
      <c r="A127" s="6" t="s">
        <v>352</v>
      </c>
      <c r="B127" s="55" t="s">
        <v>353</v>
      </c>
      <c r="C127" s="44">
        <v>4987.6000000000004</v>
      </c>
      <c r="D127" s="21">
        <v>291.5</v>
      </c>
      <c r="E127" s="21">
        <v>187.5</v>
      </c>
      <c r="F127" s="21">
        <v>404.1</v>
      </c>
      <c r="G127" s="21">
        <v>5.8</v>
      </c>
      <c r="H127" s="21">
        <v>3.8</v>
      </c>
      <c r="I127" s="22">
        <v>8.1</v>
      </c>
      <c r="J127" s="44">
        <v>10638.8</v>
      </c>
      <c r="K127" s="21">
        <v>618.70000000000005</v>
      </c>
      <c r="L127" s="21">
        <v>481</v>
      </c>
      <c r="M127" s="21">
        <v>788.3</v>
      </c>
      <c r="N127" s="21">
        <v>5.8</v>
      </c>
      <c r="O127" s="21">
        <v>4.5</v>
      </c>
      <c r="P127" s="22">
        <v>7.4</v>
      </c>
      <c r="Q127" s="35">
        <v>21005.599999999999</v>
      </c>
      <c r="R127" s="21">
        <v>992.9</v>
      </c>
      <c r="S127" s="21">
        <v>771</v>
      </c>
      <c r="T127" s="21">
        <v>1224.5999999999999</v>
      </c>
      <c r="U127" s="21">
        <v>4.7</v>
      </c>
      <c r="V127" s="21">
        <v>3.7</v>
      </c>
      <c r="W127" s="22">
        <v>5.8</v>
      </c>
    </row>
    <row r="128" spans="1:23">
      <c r="A128" s="6" t="s">
        <v>546</v>
      </c>
      <c r="B128" s="55" t="s">
        <v>547</v>
      </c>
      <c r="C128" s="44">
        <v>4741.6000000000004</v>
      </c>
      <c r="D128" s="21">
        <v>266.5</v>
      </c>
      <c r="E128" s="21">
        <v>173.1</v>
      </c>
      <c r="F128" s="21">
        <v>368.9</v>
      </c>
      <c r="G128" s="21">
        <v>5.6</v>
      </c>
      <c r="H128" s="21">
        <v>3.7</v>
      </c>
      <c r="I128" s="22">
        <v>7.8</v>
      </c>
      <c r="J128" s="44">
        <v>14872.7</v>
      </c>
      <c r="K128" s="21">
        <v>672.3</v>
      </c>
      <c r="L128" s="21">
        <v>531.20000000000005</v>
      </c>
      <c r="M128" s="21">
        <v>849.5</v>
      </c>
      <c r="N128" s="21">
        <v>4.5</v>
      </c>
      <c r="O128" s="21">
        <v>3.6</v>
      </c>
      <c r="P128" s="22">
        <v>5.7</v>
      </c>
      <c r="Q128" s="35">
        <v>38140.699999999997</v>
      </c>
      <c r="R128" s="21">
        <v>1636.1</v>
      </c>
      <c r="S128" s="21">
        <v>1297.5</v>
      </c>
      <c r="T128" s="21">
        <v>1993.3</v>
      </c>
      <c r="U128" s="21">
        <v>4.3</v>
      </c>
      <c r="V128" s="21">
        <v>3.4</v>
      </c>
      <c r="W128" s="22">
        <v>5.2</v>
      </c>
    </row>
    <row r="129" spans="1:23">
      <c r="A129" s="6" t="s">
        <v>306</v>
      </c>
      <c r="B129" s="55" t="s">
        <v>307</v>
      </c>
      <c r="C129" s="44">
        <v>8057.1</v>
      </c>
      <c r="D129" s="21">
        <v>507.5</v>
      </c>
      <c r="E129" s="21">
        <v>328.1</v>
      </c>
      <c r="F129" s="21">
        <v>706.9</v>
      </c>
      <c r="G129" s="21">
        <v>6.3</v>
      </c>
      <c r="H129" s="21">
        <v>4.0999999999999996</v>
      </c>
      <c r="I129" s="22">
        <v>8.8000000000000007</v>
      </c>
      <c r="J129" s="44">
        <v>29550.7</v>
      </c>
      <c r="K129" s="21">
        <v>1492.7</v>
      </c>
      <c r="L129" s="21">
        <v>1190</v>
      </c>
      <c r="M129" s="21">
        <v>1830.3</v>
      </c>
      <c r="N129" s="21">
        <v>5.0999999999999996</v>
      </c>
      <c r="O129" s="21">
        <v>4</v>
      </c>
      <c r="P129" s="22">
        <v>6.2</v>
      </c>
      <c r="Q129" s="35">
        <v>44099.199999999997</v>
      </c>
      <c r="R129" s="21">
        <v>2078.6</v>
      </c>
      <c r="S129" s="21">
        <v>1638.4</v>
      </c>
      <c r="T129" s="21">
        <v>2548.9</v>
      </c>
      <c r="U129" s="21">
        <v>4.7</v>
      </c>
      <c r="V129" s="21">
        <v>3.7</v>
      </c>
      <c r="W129" s="22">
        <v>5.8</v>
      </c>
    </row>
    <row r="130" spans="1:23">
      <c r="A130" s="6" t="s">
        <v>658</v>
      </c>
      <c r="B130" s="55" t="s">
        <v>659</v>
      </c>
      <c r="C130" s="44">
        <v>125.9</v>
      </c>
      <c r="D130" s="21">
        <v>5</v>
      </c>
      <c r="E130" s="21">
        <v>2.9</v>
      </c>
      <c r="F130" s="21">
        <v>7.6</v>
      </c>
      <c r="G130" s="21">
        <v>4</v>
      </c>
      <c r="H130" s="21">
        <v>2.2999999999999998</v>
      </c>
      <c r="I130" s="22">
        <v>6.1</v>
      </c>
      <c r="J130" s="44">
        <v>323.3</v>
      </c>
      <c r="K130" s="21">
        <v>10.3</v>
      </c>
      <c r="L130" s="21">
        <v>7.3</v>
      </c>
      <c r="M130" s="21">
        <v>13.6</v>
      </c>
      <c r="N130" s="21">
        <v>3.2</v>
      </c>
      <c r="O130" s="21">
        <v>2.2999999999999998</v>
      </c>
      <c r="P130" s="22">
        <v>4.2</v>
      </c>
      <c r="Q130" s="35">
        <v>768.9</v>
      </c>
      <c r="R130" s="21">
        <v>22.2</v>
      </c>
      <c r="S130" s="21">
        <v>15.7</v>
      </c>
      <c r="T130" s="21">
        <v>29.6</v>
      </c>
      <c r="U130" s="21">
        <v>2.9</v>
      </c>
      <c r="V130" s="21">
        <v>2</v>
      </c>
      <c r="W130" s="22">
        <v>3.9</v>
      </c>
    </row>
    <row r="131" spans="1:23">
      <c r="A131" s="6" t="s">
        <v>734</v>
      </c>
      <c r="B131" s="55" t="s">
        <v>735</v>
      </c>
      <c r="C131" s="44">
        <v>6205.4</v>
      </c>
      <c r="D131" s="21">
        <v>316.8</v>
      </c>
      <c r="E131" s="21">
        <v>203.3</v>
      </c>
      <c r="F131" s="21">
        <v>447.3</v>
      </c>
      <c r="G131" s="21">
        <v>5.0999999999999996</v>
      </c>
      <c r="H131" s="21">
        <v>3.3</v>
      </c>
      <c r="I131" s="22">
        <v>7.2</v>
      </c>
      <c r="J131" s="44">
        <v>18666.599999999999</v>
      </c>
      <c r="K131" s="21">
        <v>668.5</v>
      </c>
      <c r="L131" s="21">
        <v>501.8</v>
      </c>
      <c r="M131" s="21">
        <v>878.8</v>
      </c>
      <c r="N131" s="21">
        <v>3.6</v>
      </c>
      <c r="O131" s="21">
        <v>2.7</v>
      </c>
      <c r="P131" s="22">
        <v>4.7</v>
      </c>
      <c r="Q131" s="35">
        <v>43032.1</v>
      </c>
      <c r="R131" s="21">
        <v>1477.6</v>
      </c>
      <c r="S131" s="21">
        <v>1130.2</v>
      </c>
      <c r="T131" s="21">
        <v>1875.1</v>
      </c>
      <c r="U131" s="21">
        <v>3.4</v>
      </c>
      <c r="V131" s="21">
        <v>2.6</v>
      </c>
      <c r="W131" s="22">
        <v>4.4000000000000004</v>
      </c>
    </row>
    <row r="132" spans="1:23">
      <c r="A132" s="6" t="s">
        <v>586</v>
      </c>
      <c r="B132" s="55" t="s">
        <v>587</v>
      </c>
      <c r="C132" s="44">
        <v>5158.3</v>
      </c>
      <c r="D132" s="21">
        <v>239.7</v>
      </c>
      <c r="E132" s="21">
        <v>154.80000000000001</v>
      </c>
      <c r="F132" s="21">
        <v>341.4</v>
      </c>
      <c r="G132" s="21">
        <v>4.5999999999999996</v>
      </c>
      <c r="H132" s="21">
        <v>3</v>
      </c>
      <c r="I132" s="22">
        <v>6.6</v>
      </c>
      <c r="J132" s="44">
        <v>21620</v>
      </c>
      <c r="K132" s="21">
        <v>731.5</v>
      </c>
      <c r="L132" s="21">
        <v>570.20000000000005</v>
      </c>
      <c r="M132" s="21">
        <v>921.2</v>
      </c>
      <c r="N132" s="21">
        <v>3.4</v>
      </c>
      <c r="O132" s="21">
        <v>2.6</v>
      </c>
      <c r="P132" s="22">
        <v>4.3</v>
      </c>
      <c r="Q132" s="35">
        <v>34520.699999999997</v>
      </c>
      <c r="R132" s="21">
        <v>1100.4000000000001</v>
      </c>
      <c r="S132" s="21">
        <v>871</v>
      </c>
      <c r="T132" s="21">
        <v>1341.6</v>
      </c>
      <c r="U132" s="21">
        <v>3.2</v>
      </c>
      <c r="V132" s="21">
        <v>2.5</v>
      </c>
      <c r="W132" s="22">
        <v>3.9</v>
      </c>
    </row>
    <row r="133" spans="1:23">
      <c r="A133" s="6" t="s">
        <v>304</v>
      </c>
      <c r="B133" s="55" t="s">
        <v>305</v>
      </c>
      <c r="C133" s="44">
        <v>8768.1</v>
      </c>
      <c r="D133" s="21">
        <v>518.79999999999995</v>
      </c>
      <c r="E133" s="21">
        <v>333.9</v>
      </c>
      <c r="F133" s="21">
        <v>722.5</v>
      </c>
      <c r="G133" s="21">
        <v>5.9</v>
      </c>
      <c r="H133" s="21">
        <v>3.8</v>
      </c>
      <c r="I133" s="22">
        <v>8.1999999999999993</v>
      </c>
      <c r="J133" s="44">
        <v>32581.5</v>
      </c>
      <c r="K133" s="21">
        <v>1677.9</v>
      </c>
      <c r="L133" s="21">
        <v>1326.3</v>
      </c>
      <c r="M133" s="21">
        <v>2068.9</v>
      </c>
      <c r="N133" s="21">
        <v>5.0999999999999996</v>
      </c>
      <c r="O133" s="21">
        <v>4.0999999999999996</v>
      </c>
      <c r="P133" s="22">
        <v>6.3</v>
      </c>
      <c r="Q133" s="35">
        <v>41671.5</v>
      </c>
      <c r="R133" s="21">
        <v>2006.5</v>
      </c>
      <c r="S133" s="21">
        <v>1577.2</v>
      </c>
      <c r="T133" s="21">
        <v>2469.4</v>
      </c>
      <c r="U133" s="21">
        <v>4.8</v>
      </c>
      <c r="V133" s="21">
        <v>3.8</v>
      </c>
      <c r="W133" s="22">
        <v>5.9</v>
      </c>
    </row>
    <row r="134" spans="1:23">
      <c r="A134" s="6" t="s">
        <v>290</v>
      </c>
      <c r="B134" s="55" t="s">
        <v>291</v>
      </c>
      <c r="C134" s="44">
        <v>19591.5</v>
      </c>
      <c r="D134" s="21">
        <v>1461</v>
      </c>
      <c r="E134" s="21">
        <v>950.5</v>
      </c>
      <c r="F134" s="21">
        <v>2019.8</v>
      </c>
      <c r="G134" s="21">
        <v>7.5</v>
      </c>
      <c r="H134" s="21">
        <v>4.9000000000000004</v>
      </c>
      <c r="I134" s="22">
        <v>10.3</v>
      </c>
      <c r="J134" s="44">
        <v>32338.400000000001</v>
      </c>
      <c r="K134" s="21">
        <v>1951.6</v>
      </c>
      <c r="L134" s="21">
        <v>1490.5</v>
      </c>
      <c r="M134" s="21">
        <v>2524.6</v>
      </c>
      <c r="N134" s="21">
        <v>6</v>
      </c>
      <c r="O134" s="21">
        <v>4.5999999999999996</v>
      </c>
      <c r="P134" s="22">
        <v>7.8</v>
      </c>
      <c r="Q134" s="35">
        <v>54703.1</v>
      </c>
      <c r="R134" s="21">
        <v>2991.2</v>
      </c>
      <c r="S134" s="21">
        <v>2283.1</v>
      </c>
      <c r="T134" s="21">
        <v>3737.1</v>
      </c>
      <c r="U134" s="21">
        <v>5.5</v>
      </c>
      <c r="V134" s="21">
        <v>4.2</v>
      </c>
      <c r="W134" s="22">
        <v>6.8</v>
      </c>
    </row>
    <row r="135" spans="1:23">
      <c r="A135" s="6" t="s">
        <v>866</v>
      </c>
      <c r="B135" s="55" t="s">
        <v>867</v>
      </c>
      <c r="C135" s="44">
        <v>5330.5</v>
      </c>
      <c r="D135" s="21">
        <v>133.69999999999999</v>
      </c>
      <c r="E135" s="21">
        <v>81.8</v>
      </c>
      <c r="F135" s="21">
        <v>198.1</v>
      </c>
      <c r="G135" s="21">
        <v>2.5</v>
      </c>
      <c r="H135" s="21">
        <v>1.5</v>
      </c>
      <c r="I135" s="22">
        <v>3.7</v>
      </c>
      <c r="J135" s="44">
        <v>17738.400000000001</v>
      </c>
      <c r="K135" s="21">
        <v>397.3</v>
      </c>
      <c r="L135" s="21">
        <v>304.89999999999998</v>
      </c>
      <c r="M135" s="21">
        <v>504.8</v>
      </c>
      <c r="N135" s="21">
        <v>2.2000000000000002</v>
      </c>
      <c r="O135" s="21">
        <v>1.7</v>
      </c>
      <c r="P135" s="22">
        <v>2.8</v>
      </c>
      <c r="Q135" s="35">
        <v>46996.1</v>
      </c>
      <c r="R135" s="21">
        <v>1026.8</v>
      </c>
      <c r="S135" s="21">
        <v>806.8</v>
      </c>
      <c r="T135" s="21">
        <v>1279.9000000000001</v>
      </c>
      <c r="U135" s="21">
        <v>2.2000000000000002</v>
      </c>
      <c r="V135" s="21">
        <v>1.7</v>
      </c>
      <c r="W135" s="22">
        <v>2.7</v>
      </c>
    </row>
    <row r="136" spans="1:23">
      <c r="A136" s="6" t="s">
        <v>500</v>
      </c>
      <c r="B136" s="55" t="s">
        <v>501</v>
      </c>
      <c r="C136" s="44">
        <v>23824.799999999999</v>
      </c>
      <c r="D136" s="21">
        <v>1228.5</v>
      </c>
      <c r="E136" s="21">
        <v>796.5</v>
      </c>
      <c r="F136" s="21">
        <v>1709.8</v>
      </c>
      <c r="G136" s="21">
        <v>5.2</v>
      </c>
      <c r="H136" s="21">
        <v>3.3</v>
      </c>
      <c r="I136" s="22">
        <v>7.2</v>
      </c>
      <c r="J136" s="44">
        <v>49027.5</v>
      </c>
      <c r="K136" s="21">
        <v>2314.8000000000002</v>
      </c>
      <c r="L136" s="21">
        <v>1846.9</v>
      </c>
      <c r="M136" s="21">
        <v>2875.4</v>
      </c>
      <c r="N136" s="21">
        <v>4.7</v>
      </c>
      <c r="O136" s="21">
        <v>3.8</v>
      </c>
      <c r="P136" s="22">
        <v>5.9</v>
      </c>
      <c r="Q136" s="35">
        <v>120556.6</v>
      </c>
      <c r="R136" s="21">
        <v>4934</v>
      </c>
      <c r="S136" s="21">
        <v>3945.5</v>
      </c>
      <c r="T136" s="21">
        <v>5988.4</v>
      </c>
      <c r="U136" s="21">
        <v>4.0999999999999996</v>
      </c>
      <c r="V136" s="21">
        <v>3.3</v>
      </c>
      <c r="W136" s="22">
        <v>5</v>
      </c>
    </row>
    <row r="137" spans="1:23">
      <c r="A137" s="6" t="s">
        <v>292</v>
      </c>
      <c r="B137" s="55" t="s">
        <v>293</v>
      </c>
      <c r="C137" s="44">
        <v>8461.2000000000007</v>
      </c>
      <c r="D137" s="21">
        <v>643.79999999999995</v>
      </c>
      <c r="E137" s="21">
        <v>420.3</v>
      </c>
      <c r="F137" s="21">
        <v>887.9</v>
      </c>
      <c r="G137" s="21">
        <v>7.6</v>
      </c>
      <c r="H137" s="21">
        <v>5</v>
      </c>
      <c r="I137" s="22">
        <v>10.5</v>
      </c>
      <c r="J137" s="44">
        <v>20995</v>
      </c>
      <c r="K137" s="21">
        <v>1296.9000000000001</v>
      </c>
      <c r="L137" s="21">
        <v>976</v>
      </c>
      <c r="M137" s="21">
        <v>1687.3</v>
      </c>
      <c r="N137" s="21">
        <v>6.2</v>
      </c>
      <c r="O137" s="21">
        <v>4.5999999999999996</v>
      </c>
      <c r="P137" s="22">
        <v>8</v>
      </c>
      <c r="Q137" s="35">
        <v>39208.9</v>
      </c>
      <c r="R137" s="21">
        <v>2163.4</v>
      </c>
      <c r="S137" s="21">
        <v>1634.8</v>
      </c>
      <c r="T137" s="21">
        <v>2724.6</v>
      </c>
      <c r="U137" s="21">
        <v>5.5</v>
      </c>
      <c r="V137" s="21">
        <v>4.2</v>
      </c>
      <c r="W137" s="22">
        <v>6.9</v>
      </c>
    </row>
    <row r="138" spans="1:23">
      <c r="A138" s="6" t="s">
        <v>776</v>
      </c>
      <c r="B138" s="55" t="s">
        <v>777</v>
      </c>
      <c r="C138" s="44">
        <v>10826.7</v>
      </c>
      <c r="D138" s="21">
        <v>555.29999999999995</v>
      </c>
      <c r="E138" s="21">
        <v>356.2</v>
      </c>
      <c r="F138" s="21">
        <v>779.8</v>
      </c>
      <c r="G138" s="21">
        <v>5.0999999999999996</v>
      </c>
      <c r="H138" s="21">
        <v>3.3</v>
      </c>
      <c r="I138" s="22">
        <v>7.2</v>
      </c>
      <c r="J138" s="44">
        <v>17687.3</v>
      </c>
      <c r="K138" s="21">
        <v>671.1</v>
      </c>
      <c r="L138" s="21">
        <v>511.3</v>
      </c>
      <c r="M138" s="21">
        <v>866.2</v>
      </c>
      <c r="N138" s="21">
        <v>3.8</v>
      </c>
      <c r="O138" s="21">
        <v>2.9</v>
      </c>
      <c r="P138" s="22">
        <v>4.9000000000000004</v>
      </c>
      <c r="Q138" s="35">
        <v>73121</v>
      </c>
      <c r="R138" s="21">
        <v>2620</v>
      </c>
      <c r="S138" s="21">
        <v>2014.3</v>
      </c>
      <c r="T138" s="21">
        <v>3286</v>
      </c>
      <c r="U138" s="21">
        <v>3.6</v>
      </c>
      <c r="V138" s="21">
        <v>2.8</v>
      </c>
      <c r="W138" s="22">
        <v>4.5</v>
      </c>
    </row>
    <row r="139" spans="1:23">
      <c r="A139" s="6" t="s">
        <v>558</v>
      </c>
      <c r="B139" s="55" t="s">
        <v>559</v>
      </c>
      <c r="C139" s="44">
        <v>5187.3</v>
      </c>
      <c r="D139" s="21">
        <v>247</v>
      </c>
      <c r="E139" s="21">
        <v>159.5</v>
      </c>
      <c r="F139" s="21">
        <v>347.8</v>
      </c>
      <c r="G139" s="21">
        <v>4.8</v>
      </c>
      <c r="H139" s="21">
        <v>3.1</v>
      </c>
      <c r="I139" s="22">
        <v>6.7</v>
      </c>
      <c r="J139" s="44">
        <v>15509.8</v>
      </c>
      <c r="K139" s="21">
        <v>680.2</v>
      </c>
      <c r="L139" s="21">
        <v>547.5</v>
      </c>
      <c r="M139" s="21">
        <v>836.6</v>
      </c>
      <c r="N139" s="21">
        <v>4.4000000000000004</v>
      </c>
      <c r="O139" s="21">
        <v>3.5</v>
      </c>
      <c r="P139" s="22">
        <v>5.4</v>
      </c>
      <c r="Q139" s="35">
        <v>45189</v>
      </c>
      <c r="R139" s="21">
        <v>1792.4</v>
      </c>
      <c r="S139" s="21">
        <v>1441.6</v>
      </c>
      <c r="T139" s="21">
        <v>2163.6</v>
      </c>
      <c r="U139" s="21">
        <v>4</v>
      </c>
      <c r="V139" s="21">
        <v>3.2</v>
      </c>
      <c r="W139" s="22">
        <v>4.8</v>
      </c>
    </row>
    <row r="140" spans="1:23">
      <c r="A140" s="6" t="s">
        <v>532</v>
      </c>
      <c r="B140" s="55" t="s">
        <v>533</v>
      </c>
      <c r="C140" s="44">
        <v>40930.800000000003</v>
      </c>
      <c r="D140" s="21">
        <v>2017.6</v>
      </c>
      <c r="E140" s="21">
        <v>1305.2</v>
      </c>
      <c r="F140" s="21">
        <v>2804</v>
      </c>
      <c r="G140" s="21">
        <v>4.9000000000000004</v>
      </c>
      <c r="H140" s="21">
        <v>3.2</v>
      </c>
      <c r="I140" s="22">
        <v>6.9</v>
      </c>
      <c r="J140" s="44">
        <v>83606.3</v>
      </c>
      <c r="K140" s="21">
        <v>3640.3</v>
      </c>
      <c r="L140" s="21">
        <v>2884.6</v>
      </c>
      <c r="M140" s="21">
        <v>4598.3999999999996</v>
      </c>
      <c r="N140" s="21">
        <v>4.4000000000000004</v>
      </c>
      <c r="O140" s="21">
        <v>3.5</v>
      </c>
      <c r="P140" s="22">
        <v>5.5</v>
      </c>
      <c r="Q140" s="35">
        <v>196122.9</v>
      </c>
      <c r="R140" s="21">
        <v>7700</v>
      </c>
      <c r="S140" s="21">
        <v>6117.6</v>
      </c>
      <c r="T140" s="21">
        <v>9377.2999999999993</v>
      </c>
      <c r="U140" s="21">
        <v>3.9</v>
      </c>
      <c r="V140" s="21">
        <v>3.1</v>
      </c>
      <c r="W140" s="22">
        <v>4.8</v>
      </c>
    </row>
    <row r="141" spans="1:23">
      <c r="A141" s="6" t="s">
        <v>660</v>
      </c>
      <c r="B141" s="55" t="s">
        <v>661</v>
      </c>
      <c r="C141" s="44">
        <v>12643.3</v>
      </c>
      <c r="D141" s="21">
        <v>815.3</v>
      </c>
      <c r="E141" s="21">
        <v>531.4</v>
      </c>
      <c r="F141" s="21">
        <v>1121.5999999999999</v>
      </c>
      <c r="G141" s="21">
        <v>6.4</v>
      </c>
      <c r="H141" s="21">
        <v>4.2</v>
      </c>
      <c r="I141" s="22">
        <v>8.9</v>
      </c>
      <c r="J141" s="44">
        <v>17443.599999999999</v>
      </c>
      <c r="K141" s="21">
        <v>819.1</v>
      </c>
      <c r="L141" s="21">
        <v>630.70000000000005</v>
      </c>
      <c r="M141" s="21">
        <v>1051.5999999999999</v>
      </c>
      <c r="N141" s="21">
        <v>4.7</v>
      </c>
      <c r="O141" s="21">
        <v>3.6</v>
      </c>
      <c r="P141" s="22">
        <v>6</v>
      </c>
      <c r="Q141" s="35">
        <v>98206.1</v>
      </c>
      <c r="R141" s="21">
        <v>4415.5</v>
      </c>
      <c r="S141" s="21">
        <v>3422.8</v>
      </c>
      <c r="T141" s="21">
        <v>5483.9</v>
      </c>
      <c r="U141" s="21">
        <v>4.5</v>
      </c>
      <c r="V141" s="21">
        <v>3.5</v>
      </c>
      <c r="W141" s="22">
        <v>5.6</v>
      </c>
    </row>
    <row r="142" spans="1:23">
      <c r="A142" s="6" t="s">
        <v>438</v>
      </c>
      <c r="B142" s="55" t="s">
        <v>439</v>
      </c>
      <c r="C142" s="44">
        <v>5426.2</v>
      </c>
      <c r="D142" s="21">
        <v>279.3</v>
      </c>
      <c r="E142" s="21">
        <v>180.6</v>
      </c>
      <c r="F142" s="21">
        <v>401.9</v>
      </c>
      <c r="G142" s="21">
        <v>5.0999999999999996</v>
      </c>
      <c r="H142" s="21">
        <v>3.3</v>
      </c>
      <c r="I142" s="22">
        <v>7.4</v>
      </c>
      <c r="J142" s="44">
        <v>18590.099999999999</v>
      </c>
      <c r="K142" s="21">
        <v>667.5</v>
      </c>
      <c r="L142" s="21">
        <v>535.6</v>
      </c>
      <c r="M142" s="21">
        <v>808.6</v>
      </c>
      <c r="N142" s="21">
        <v>3.6</v>
      </c>
      <c r="O142" s="21">
        <v>2.9</v>
      </c>
      <c r="P142" s="22">
        <v>4.3</v>
      </c>
      <c r="Q142" s="35">
        <v>31681.7</v>
      </c>
      <c r="R142" s="21">
        <v>1105.7</v>
      </c>
      <c r="S142" s="21">
        <v>881.2</v>
      </c>
      <c r="T142" s="21">
        <v>1351.3</v>
      </c>
      <c r="U142" s="21">
        <v>3.5</v>
      </c>
      <c r="V142" s="21">
        <v>2.8</v>
      </c>
      <c r="W142" s="22">
        <v>4.3</v>
      </c>
    </row>
    <row r="143" spans="1:23">
      <c r="A143" s="6" t="s">
        <v>706</v>
      </c>
      <c r="B143" s="55" t="s">
        <v>707</v>
      </c>
      <c r="C143" s="44">
        <v>8976.6</v>
      </c>
      <c r="D143" s="21">
        <v>416.7</v>
      </c>
      <c r="E143" s="21">
        <v>265.39999999999998</v>
      </c>
      <c r="F143" s="21">
        <v>585.4</v>
      </c>
      <c r="G143" s="21">
        <v>4.5999999999999996</v>
      </c>
      <c r="H143" s="21">
        <v>3</v>
      </c>
      <c r="I143" s="22">
        <v>6.5</v>
      </c>
      <c r="J143" s="44">
        <v>25229.8</v>
      </c>
      <c r="K143" s="21">
        <v>1064.7</v>
      </c>
      <c r="L143" s="21">
        <v>813.6</v>
      </c>
      <c r="M143" s="21">
        <v>1370.7</v>
      </c>
      <c r="N143" s="21">
        <v>4.2</v>
      </c>
      <c r="O143" s="21">
        <v>3.2</v>
      </c>
      <c r="P143" s="22">
        <v>5.4</v>
      </c>
      <c r="Q143" s="35">
        <v>70516.600000000006</v>
      </c>
      <c r="R143" s="21">
        <v>2635.9</v>
      </c>
      <c r="S143" s="21">
        <v>2033.6</v>
      </c>
      <c r="T143" s="21">
        <v>3293.2</v>
      </c>
      <c r="U143" s="21">
        <v>3.7</v>
      </c>
      <c r="V143" s="21">
        <v>2.9</v>
      </c>
      <c r="W143" s="22">
        <v>4.7</v>
      </c>
    </row>
    <row r="144" spans="1:23">
      <c r="A144" s="6" t="s">
        <v>622</v>
      </c>
      <c r="B144" s="55" t="s">
        <v>623</v>
      </c>
      <c r="C144" s="44">
        <v>6146.4</v>
      </c>
      <c r="D144" s="21">
        <v>210.3</v>
      </c>
      <c r="E144" s="21">
        <v>131.69999999999999</v>
      </c>
      <c r="F144" s="21">
        <v>307.60000000000002</v>
      </c>
      <c r="G144" s="21">
        <v>3.4</v>
      </c>
      <c r="H144" s="21">
        <v>2.1</v>
      </c>
      <c r="I144" s="22">
        <v>5</v>
      </c>
      <c r="J144" s="44">
        <v>19006.7</v>
      </c>
      <c r="K144" s="21">
        <v>583.6</v>
      </c>
      <c r="L144" s="21">
        <v>460.5</v>
      </c>
      <c r="M144" s="21">
        <v>724.5</v>
      </c>
      <c r="N144" s="21">
        <v>3.1</v>
      </c>
      <c r="O144" s="21">
        <v>2.4</v>
      </c>
      <c r="P144" s="22">
        <v>3.8</v>
      </c>
      <c r="Q144" s="35">
        <v>31755.9</v>
      </c>
      <c r="R144" s="21">
        <v>914</v>
      </c>
      <c r="S144" s="21">
        <v>727.5</v>
      </c>
      <c r="T144" s="21">
        <v>1134.0999999999999</v>
      </c>
      <c r="U144" s="21">
        <v>2.9</v>
      </c>
      <c r="V144" s="21">
        <v>2.2999999999999998</v>
      </c>
      <c r="W144" s="22">
        <v>3.6</v>
      </c>
    </row>
    <row r="145" spans="1:23">
      <c r="A145" s="6" t="s">
        <v>308</v>
      </c>
      <c r="B145" s="55" t="s">
        <v>309</v>
      </c>
      <c r="C145" s="44">
        <v>7198.2</v>
      </c>
      <c r="D145" s="21">
        <v>430.6</v>
      </c>
      <c r="E145" s="21">
        <v>281.7</v>
      </c>
      <c r="F145" s="21">
        <v>594.5</v>
      </c>
      <c r="G145" s="21">
        <v>6</v>
      </c>
      <c r="H145" s="21">
        <v>3.9</v>
      </c>
      <c r="I145" s="22">
        <v>8.3000000000000007</v>
      </c>
      <c r="J145" s="44">
        <v>15294.9</v>
      </c>
      <c r="K145" s="21">
        <v>738.8</v>
      </c>
      <c r="L145" s="21">
        <v>583.4</v>
      </c>
      <c r="M145" s="21">
        <v>927.8</v>
      </c>
      <c r="N145" s="21">
        <v>4.8</v>
      </c>
      <c r="O145" s="21">
        <v>3.8</v>
      </c>
      <c r="P145" s="22">
        <v>6.1</v>
      </c>
      <c r="Q145" s="35">
        <v>15358.9</v>
      </c>
      <c r="R145" s="21">
        <v>649.5</v>
      </c>
      <c r="S145" s="21">
        <v>514</v>
      </c>
      <c r="T145" s="21">
        <v>790.2</v>
      </c>
      <c r="U145" s="21">
        <v>4.2</v>
      </c>
      <c r="V145" s="21">
        <v>3.3</v>
      </c>
      <c r="W145" s="22">
        <v>5.0999999999999996</v>
      </c>
    </row>
    <row r="146" spans="1:23">
      <c r="A146" s="6" t="s">
        <v>324</v>
      </c>
      <c r="B146" s="55" t="s">
        <v>325</v>
      </c>
      <c r="C146" s="44">
        <v>22347.5</v>
      </c>
      <c r="D146" s="21">
        <v>1524.2</v>
      </c>
      <c r="E146" s="21">
        <v>991.2</v>
      </c>
      <c r="F146" s="21">
        <v>2101.1999999999998</v>
      </c>
      <c r="G146" s="21">
        <v>6.8</v>
      </c>
      <c r="H146" s="21">
        <v>4.4000000000000004</v>
      </c>
      <c r="I146" s="22">
        <v>9.4</v>
      </c>
      <c r="J146" s="44">
        <v>53465.3</v>
      </c>
      <c r="K146" s="21">
        <v>3130</v>
      </c>
      <c r="L146" s="21">
        <v>2348.1999999999998</v>
      </c>
      <c r="M146" s="21">
        <v>4086.8</v>
      </c>
      <c r="N146" s="21">
        <v>5.9</v>
      </c>
      <c r="O146" s="21">
        <v>4.4000000000000004</v>
      </c>
      <c r="P146" s="22">
        <v>7.6</v>
      </c>
      <c r="Q146" s="35">
        <v>111925.1</v>
      </c>
      <c r="R146" s="21">
        <v>5845.3</v>
      </c>
      <c r="S146" s="21">
        <v>4402.2</v>
      </c>
      <c r="T146" s="21">
        <v>7384.7</v>
      </c>
      <c r="U146" s="21">
        <v>5.2</v>
      </c>
      <c r="V146" s="21">
        <v>3.9</v>
      </c>
      <c r="W146" s="22">
        <v>6.6</v>
      </c>
    </row>
    <row r="147" spans="1:23">
      <c r="A147" s="6" t="s">
        <v>634</v>
      </c>
      <c r="B147" s="55" t="s">
        <v>635</v>
      </c>
      <c r="C147" s="44">
        <v>8014.2</v>
      </c>
      <c r="D147" s="21">
        <v>418.1</v>
      </c>
      <c r="E147" s="21">
        <v>269.39999999999998</v>
      </c>
      <c r="F147" s="21">
        <v>582.29999999999995</v>
      </c>
      <c r="G147" s="21">
        <v>5.2</v>
      </c>
      <c r="H147" s="21">
        <v>3.4</v>
      </c>
      <c r="I147" s="22">
        <v>7.3</v>
      </c>
      <c r="J147" s="44">
        <v>16818.5</v>
      </c>
      <c r="K147" s="21">
        <v>753.6</v>
      </c>
      <c r="L147" s="21">
        <v>590.9</v>
      </c>
      <c r="M147" s="21">
        <v>952.5</v>
      </c>
      <c r="N147" s="21">
        <v>4.5</v>
      </c>
      <c r="O147" s="21">
        <v>3.5</v>
      </c>
      <c r="P147" s="22">
        <v>5.7</v>
      </c>
      <c r="Q147" s="35">
        <v>53427.3</v>
      </c>
      <c r="R147" s="21">
        <v>2328.9</v>
      </c>
      <c r="S147" s="21">
        <v>1829.2</v>
      </c>
      <c r="T147" s="21">
        <v>2853.5</v>
      </c>
      <c r="U147" s="21">
        <v>4.4000000000000004</v>
      </c>
      <c r="V147" s="21">
        <v>3.4</v>
      </c>
      <c r="W147" s="22">
        <v>5.3</v>
      </c>
    </row>
    <row r="148" spans="1:23">
      <c r="A148" s="6" t="s">
        <v>602</v>
      </c>
      <c r="B148" s="55" t="s">
        <v>603</v>
      </c>
      <c r="C148" s="44">
        <v>11626.4</v>
      </c>
      <c r="D148" s="21">
        <v>470.3</v>
      </c>
      <c r="E148" s="21">
        <v>296.89999999999998</v>
      </c>
      <c r="F148" s="21">
        <v>672.5</v>
      </c>
      <c r="G148" s="21">
        <v>4</v>
      </c>
      <c r="H148" s="21">
        <v>2.6</v>
      </c>
      <c r="I148" s="22">
        <v>5.8</v>
      </c>
      <c r="J148" s="44">
        <v>21202.2</v>
      </c>
      <c r="K148" s="21">
        <v>773.9</v>
      </c>
      <c r="L148" s="21">
        <v>619.6</v>
      </c>
      <c r="M148" s="21">
        <v>955.7</v>
      </c>
      <c r="N148" s="21">
        <v>3.7</v>
      </c>
      <c r="O148" s="21">
        <v>2.9</v>
      </c>
      <c r="P148" s="22">
        <v>4.5</v>
      </c>
      <c r="Q148" s="35">
        <v>50277.4</v>
      </c>
      <c r="R148" s="21">
        <v>1734.9</v>
      </c>
      <c r="S148" s="21">
        <v>1389.5</v>
      </c>
      <c r="T148" s="21">
        <v>2111.3000000000002</v>
      </c>
      <c r="U148" s="21">
        <v>3.5</v>
      </c>
      <c r="V148" s="21">
        <v>2.8</v>
      </c>
      <c r="W148" s="22">
        <v>4.2</v>
      </c>
    </row>
    <row r="149" spans="1:23">
      <c r="A149" s="6" t="s">
        <v>736</v>
      </c>
      <c r="B149" s="55" t="s">
        <v>737</v>
      </c>
      <c r="C149" s="44">
        <v>1698.4</v>
      </c>
      <c r="D149" s="21">
        <v>108.9</v>
      </c>
      <c r="E149" s="21">
        <v>68.3</v>
      </c>
      <c r="F149" s="21">
        <v>159.30000000000001</v>
      </c>
      <c r="G149" s="21">
        <v>6.4</v>
      </c>
      <c r="H149" s="21">
        <v>4</v>
      </c>
      <c r="I149" s="22">
        <v>9.4</v>
      </c>
      <c r="J149" s="44">
        <v>5965.4</v>
      </c>
      <c r="K149" s="21">
        <v>184.2</v>
      </c>
      <c r="L149" s="21">
        <v>144.6</v>
      </c>
      <c r="M149" s="21">
        <v>231.2</v>
      </c>
      <c r="N149" s="21">
        <v>3.1</v>
      </c>
      <c r="O149" s="21">
        <v>2.4</v>
      </c>
      <c r="P149" s="22">
        <v>3.9</v>
      </c>
      <c r="Q149" s="35">
        <v>29700.2</v>
      </c>
      <c r="R149" s="21">
        <v>996.8</v>
      </c>
      <c r="S149" s="21">
        <v>789.1</v>
      </c>
      <c r="T149" s="21">
        <v>1236.7</v>
      </c>
      <c r="U149" s="21">
        <v>3.4</v>
      </c>
      <c r="V149" s="21">
        <v>2.7</v>
      </c>
      <c r="W149" s="22">
        <v>4.2</v>
      </c>
    </row>
    <row r="150" spans="1:23">
      <c r="A150" s="6" t="s">
        <v>636</v>
      </c>
      <c r="B150" s="55" t="s">
        <v>637</v>
      </c>
      <c r="C150" s="44">
        <v>1154.7</v>
      </c>
      <c r="D150" s="21">
        <v>60.8</v>
      </c>
      <c r="E150" s="21">
        <v>38.4</v>
      </c>
      <c r="F150" s="21">
        <v>87.8</v>
      </c>
      <c r="G150" s="21">
        <v>5.3</v>
      </c>
      <c r="H150" s="21">
        <v>3.3</v>
      </c>
      <c r="I150" s="22">
        <v>7.6</v>
      </c>
      <c r="J150" s="44">
        <v>12106.6</v>
      </c>
      <c r="K150" s="21">
        <v>410.2</v>
      </c>
      <c r="L150" s="21">
        <v>324.2</v>
      </c>
      <c r="M150" s="21">
        <v>507</v>
      </c>
      <c r="N150" s="21">
        <v>3.4</v>
      </c>
      <c r="O150" s="21">
        <v>2.7</v>
      </c>
      <c r="P150" s="22">
        <v>4.2</v>
      </c>
      <c r="Q150" s="35">
        <v>33915.800000000003</v>
      </c>
      <c r="R150" s="21">
        <v>1103.2</v>
      </c>
      <c r="S150" s="21">
        <v>877.6</v>
      </c>
      <c r="T150" s="21">
        <v>1364.3</v>
      </c>
      <c r="U150" s="21">
        <v>3.3</v>
      </c>
      <c r="V150" s="21">
        <v>2.6</v>
      </c>
      <c r="W150" s="22">
        <v>4</v>
      </c>
    </row>
    <row r="151" spans="1:23">
      <c r="A151" s="6" t="s">
        <v>474</v>
      </c>
      <c r="B151" s="55" t="s">
        <v>475</v>
      </c>
      <c r="C151" s="44">
        <v>25845.1</v>
      </c>
      <c r="D151" s="21">
        <v>1630.4</v>
      </c>
      <c r="E151" s="21">
        <v>1052.2</v>
      </c>
      <c r="F151" s="21">
        <v>2275.1</v>
      </c>
      <c r="G151" s="21">
        <v>6.3</v>
      </c>
      <c r="H151" s="21">
        <v>4.0999999999999996</v>
      </c>
      <c r="I151" s="22">
        <v>8.8000000000000007</v>
      </c>
      <c r="J151" s="44">
        <v>37014</v>
      </c>
      <c r="K151" s="21">
        <v>1971.3</v>
      </c>
      <c r="L151" s="21">
        <v>1453.5</v>
      </c>
      <c r="M151" s="21">
        <v>2624.6</v>
      </c>
      <c r="N151" s="21">
        <v>5.3</v>
      </c>
      <c r="O151" s="21">
        <v>3.9</v>
      </c>
      <c r="P151" s="22">
        <v>7.1</v>
      </c>
      <c r="Q151" s="35">
        <v>104068.8</v>
      </c>
      <c r="R151" s="21">
        <v>4995.6000000000004</v>
      </c>
      <c r="S151" s="21">
        <v>3726.7</v>
      </c>
      <c r="T151" s="21">
        <v>6383.8</v>
      </c>
      <c r="U151" s="21">
        <v>4.8</v>
      </c>
      <c r="V151" s="21">
        <v>3.6</v>
      </c>
      <c r="W151" s="22">
        <v>6.1</v>
      </c>
    </row>
    <row r="152" spans="1:23">
      <c r="A152" s="6" t="s">
        <v>382</v>
      </c>
      <c r="B152" s="55" t="s">
        <v>383</v>
      </c>
      <c r="C152" s="44">
        <v>7612.9</v>
      </c>
      <c r="D152" s="21">
        <v>426.2</v>
      </c>
      <c r="E152" s="21">
        <v>273</v>
      </c>
      <c r="F152" s="21">
        <v>596.5</v>
      </c>
      <c r="G152" s="21">
        <v>5.6</v>
      </c>
      <c r="H152" s="21">
        <v>3.6</v>
      </c>
      <c r="I152" s="22">
        <v>7.8</v>
      </c>
      <c r="J152" s="44">
        <v>11789.5</v>
      </c>
      <c r="K152" s="21">
        <v>677.8</v>
      </c>
      <c r="L152" s="21">
        <v>530.5</v>
      </c>
      <c r="M152" s="21">
        <v>854.6</v>
      </c>
      <c r="N152" s="21">
        <v>5.7</v>
      </c>
      <c r="O152" s="21">
        <v>4.5</v>
      </c>
      <c r="P152" s="22">
        <v>7.2</v>
      </c>
      <c r="Q152" s="35">
        <v>32361.599999999999</v>
      </c>
      <c r="R152" s="21">
        <v>1586.8</v>
      </c>
      <c r="S152" s="21">
        <v>1245</v>
      </c>
      <c r="T152" s="21">
        <v>1950.3</v>
      </c>
      <c r="U152" s="21">
        <v>4.9000000000000004</v>
      </c>
      <c r="V152" s="21">
        <v>3.8</v>
      </c>
      <c r="W152" s="22">
        <v>6</v>
      </c>
    </row>
    <row r="153" spans="1:23">
      <c r="A153" s="6" t="s">
        <v>510</v>
      </c>
      <c r="B153" s="55" t="s">
        <v>511</v>
      </c>
      <c r="C153" s="44">
        <v>13357.3</v>
      </c>
      <c r="D153" s="21">
        <v>754.5</v>
      </c>
      <c r="E153" s="21">
        <v>488.9</v>
      </c>
      <c r="F153" s="21">
        <v>1044.8</v>
      </c>
      <c r="G153" s="21">
        <v>5.6</v>
      </c>
      <c r="H153" s="21">
        <v>3.7</v>
      </c>
      <c r="I153" s="22">
        <v>7.8</v>
      </c>
      <c r="J153" s="44">
        <v>34930.199999999997</v>
      </c>
      <c r="K153" s="21">
        <v>1578.6</v>
      </c>
      <c r="L153" s="21">
        <v>1254.8</v>
      </c>
      <c r="M153" s="21">
        <v>1972.1</v>
      </c>
      <c r="N153" s="21">
        <v>4.5</v>
      </c>
      <c r="O153" s="21">
        <v>3.6</v>
      </c>
      <c r="P153" s="22">
        <v>5.6</v>
      </c>
      <c r="Q153" s="35">
        <v>71402.5</v>
      </c>
      <c r="R153" s="21">
        <v>2911.3</v>
      </c>
      <c r="S153" s="21">
        <v>2300.1999999999998</v>
      </c>
      <c r="T153" s="21">
        <v>3550.2</v>
      </c>
      <c r="U153" s="21">
        <v>4.0999999999999996</v>
      </c>
      <c r="V153" s="21">
        <v>3.2</v>
      </c>
      <c r="W153" s="22">
        <v>5</v>
      </c>
    </row>
    <row r="154" spans="1:23">
      <c r="A154" s="6" t="s">
        <v>662</v>
      </c>
      <c r="B154" s="55" t="s">
        <v>663</v>
      </c>
      <c r="C154" s="44">
        <v>1683.9</v>
      </c>
      <c r="D154" s="21">
        <v>75.900000000000006</v>
      </c>
      <c r="E154" s="21">
        <v>47.4</v>
      </c>
      <c r="F154" s="21">
        <v>110.4</v>
      </c>
      <c r="G154" s="21">
        <v>4.5</v>
      </c>
      <c r="H154" s="21">
        <v>2.8</v>
      </c>
      <c r="I154" s="22">
        <v>6.6</v>
      </c>
      <c r="J154" s="44">
        <v>7967.3</v>
      </c>
      <c r="K154" s="21">
        <v>260.7</v>
      </c>
      <c r="L154" s="21">
        <v>205.3</v>
      </c>
      <c r="M154" s="21">
        <v>322.2</v>
      </c>
      <c r="N154" s="21">
        <v>3.3</v>
      </c>
      <c r="O154" s="21">
        <v>2.6</v>
      </c>
      <c r="P154" s="22">
        <v>4</v>
      </c>
      <c r="Q154" s="35">
        <v>18841.8</v>
      </c>
      <c r="R154" s="21">
        <v>532.20000000000005</v>
      </c>
      <c r="S154" s="21">
        <v>418.9</v>
      </c>
      <c r="T154" s="21">
        <v>661.4</v>
      </c>
      <c r="U154" s="21">
        <v>2.8</v>
      </c>
      <c r="V154" s="21">
        <v>2.2000000000000002</v>
      </c>
      <c r="W154" s="22">
        <v>3.5</v>
      </c>
    </row>
    <row r="155" spans="1:23">
      <c r="A155" s="6" t="s">
        <v>844</v>
      </c>
      <c r="B155" s="55" t="s">
        <v>845</v>
      </c>
      <c r="C155" s="44">
        <v>4731.1000000000004</v>
      </c>
      <c r="D155" s="21">
        <v>139.80000000000001</v>
      </c>
      <c r="E155" s="21">
        <v>85.7</v>
      </c>
      <c r="F155" s="21">
        <v>202</v>
      </c>
      <c r="G155" s="21">
        <v>3</v>
      </c>
      <c r="H155" s="21">
        <v>1.8</v>
      </c>
      <c r="I155" s="22">
        <v>4.3</v>
      </c>
      <c r="J155" s="44">
        <v>16434.5</v>
      </c>
      <c r="K155" s="21">
        <v>495.1</v>
      </c>
      <c r="L155" s="21">
        <v>390.9</v>
      </c>
      <c r="M155" s="21">
        <v>614.29999999999995</v>
      </c>
      <c r="N155" s="21">
        <v>3</v>
      </c>
      <c r="O155" s="21">
        <v>2.4</v>
      </c>
      <c r="P155" s="22">
        <v>3.7</v>
      </c>
      <c r="Q155" s="35">
        <v>62587.4</v>
      </c>
      <c r="R155" s="21">
        <v>1723</v>
      </c>
      <c r="S155" s="21">
        <v>1364.1</v>
      </c>
      <c r="T155" s="21">
        <v>2095</v>
      </c>
      <c r="U155" s="21">
        <v>2.8</v>
      </c>
      <c r="V155" s="21">
        <v>2.2000000000000002</v>
      </c>
      <c r="W155" s="22">
        <v>3.3</v>
      </c>
    </row>
    <row r="156" spans="1:23">
      <c r="A156" s="6" t="s">
        <v>570</v>
      </c>
      <c r="B156" s="55" t="s">
        <v>571</v>
      </c>
      <c r="C156" s="44">
        <v>4635</v>
      </c>
      <c r="D156" s="21">
        <v>213.7</v>
      </c>
      <c r="E156" s="21">
        <v>135.5</v>
      </c>
      <c r="F156" s="21">
        <v>308.3</v>
      </c>
      <c r="G156" s="21">
        <v>4.5999999999999996</v>
      </c>
      <c r="H156" s="21">
        <v>2.9</v>
      </c>
      <c r="I156" s="22">
        <v>6.7</v>
      </c>
      <c r="J156" s="44">
        <v>12724.4</v>
      </c>
      <c r="K156" s="21">
        <v>452.7</v>
      </c>
      <c r="L156" s="21">
        <v>353.7</v>
      </c>
      <c r="M156" s="21">
        <v>566.6</v>
      </c>
      <c r="N156" s="21">
        <v>3.6</v>
      </c>
      <c r="O156" s="21">
        <v>2.8</v>
      </c>
      <c r="P156" s="22">
        <v>4.5</v>
      </c>
      <c r="Q156" s="35">
        <v>27353.599999999999</v>
      </c>
      <c r="R156" s="21">
        <v>956.1</v>
      </c>
      <c r="S156" s="21">
        <v>755.1</v>
      </c>
      <c r="T156" s="21">
        <v>1186.3</v>
      </c>
      <c r="U156" s="21">
        <v>3.5</v>
      </c>
      <c r="V156" s="21">
        <v>2.8</v>
      </c>
      <c r="W156" s="22">
        <v>4.3</v>
      </c>
    </row>
    <row r="157" spans="1:23">
      <c r="A157" s="6" t="s">
        <v>502</v>
      </c>
      <c r="B157" s="55" t="s">
        <v>503</v>
      </c>
      <c r="C157" s="44">
        <v>6367.4</v>
      </c>
      <c r="D157" s="21">
        <v>314.39999999999998</v>
      </c>
      <c r="E157" s="21">
        <v>193.9</v>
      </c>
      <c r="F157" s="21">
        <v>459.7</v>
      </c>
      <c r="G157" s="21">
        <v>4.9000000000000004</v>
      </c>
      <c r="H157" s="21">
        <v>3</v>
      </c>
      <c r="I157" s="22">
        <v>7.2</v>
      </c>
      <c r="J157" s="44">
        <v>17716.3</v>
      </c>
      <c r="K157" s="21">
        <v>634.5</v>
      </c>
      <c r="L157" s="21">
        <v>493.7</v>
      </c>
      <c r="M157" s="21">
        <v>789.6</v>
      </c>
      <c r="N157" s="21">
        <v>3.6</v>
      </c>
      <c r="O157" s="21">
        <v>2.8</v>
      </c>
      <c r="P157" s="22">
        <v>4.5</v>
      </c>
      <c r="Q157" s="35">
        <v>34593.199999999997</v>
      </c>
      <c r="R157" s="21">
        <v>1123.2</v>
      </c>
      <c r="S157" s="21">
        <v>888.4</v>
      </c>
      <c r="T157" s="21">
        <v>1416.1</v>
      </c>
      <c r="U157" s="21">
        <v>3.2</v>
      </c>
      <c r="V157" s="21">
        <v>2.6</v>
      </c>
      <c r="W157" s="22">
        <v>4.0999999999999996</v>
      </c>
    </row>
    <row r="158" spans="1:23">
      <c r="A158" s="6" t="s">
        <v>778</v>
      </c>
      <c r="B158" s="55" t="s">
        <v>779</v>
      </c>
      <c r="C158" s="44">
        <v>3912</v>
      </c>
      <c r="D158" s="21">
        <v>114.2</v>
      </c>
      <c r="E158" s="21">
        <v>68</v>
      </c>
      <c r="F158" s="21">
        <v>173.7</v>
      </c>
      <c r="G158" s="21">
        <v>2.9</v>
      </c>
      <c r="H158" s="21">
        <v>1.7</v>
      </c>
      <c r="I158" s="22">
        <v>4.4000000000000004</v>
      </c>
      <c r="J158" s="44">
        <v>24623.599999999999</v>
      </c>
      <c r="K158" s="21">
        <v>561</v>
      </c>
      <c r="L158" s="21">
        <v>403.6</v>
      </c>
      <c r="M158" s="21">
        <v>745.8</v>
      </c>
      <c r="N158" s="21">
        <v>2.2999999999999998</v>
      </c>
      <c r="O158" s="21">
        <v>1.6</v>
      </c>
      <c r="P158" s="22">
        <v>3</v>
      </c>
      <c r="Q158" s="35">
        <v>48239.5</v>
      </c>
      <c r="R158" s="21">
        <v>1058.2</v>
      </c>
      <c r="S158" s="21">
        <v>787.3</v>
      </c>
      <c r="T158" s="21">
        <v>1396.5</v>
      </c>
      <c r="U158" s="21">
        <v>2.2000000000000002</v>
      </c>
      <c r="V158" s="21">
        <v>1.6</v>
      </c>
      <c r="W158" s="22">
        <v>2.9</v>
      </c>
    </row>
    <row r="159" spans="1:23">
      <c r="A159" s="6" t="s">
        <v>346</v>
      </c>
      <c r="B159" s="55" t="s">
        <v>347</v>
      </c>
      <c r="C159" s="44">
        <v>8409.7000000000007</v>
      </c>
      <c r="D159" s="21">
        <v>589.1</v>
      </c>
      <c r="E159" s="21">
        <v>383.6</v>
      </c>
      <c r="F159" s="21">
        <v>808.7</v>
      </c>
      <c r="G159" s="21">
        <v>7</v>
      </c>
      <c r="H159" s="21">
        <v>4.5999999999999996</v>
      </c>
      <c r="I159" s="22">
        <v>9.6</v>
      </c>
      <c r="J159" s="44">
        <v>13274</v>
      </c>
      <c r="K159" s="21">
        <v>741.1</v>
      </c>
      <c r="L159" s="21">
        <v>571.9</v>
      </c>
      <c r="M159" s="21">
        <v>951</v>
      </c>
      <c r="N159" s="21">
        <v>5.6</v>
      </c>
      <c r="O159" s="21">
        <v>4.3</v>
      </c>
      <c r="P159" s="22">
        <v>7.2</v>
      </c>
      <c r="Q159" s="35">
        <v>37922.300000000003</v>
      </c>
      <c r="R159" s="21">
        <v>1850.3</v>
      </c>
      <c r="S159" s="21">
        <v>1418.4</v>
      </c>
      <c r="T159" s="21">
        <v>2291.8000000000002</v>
      </c>
      <c r="U159" s="21">
        <v>4.9000000000000004</v>
      </c>
      <c r="V159" s="21">
        <v>3.7</v>
      </c>
      <c r="W159" s="22">
        <v>6</v>
      </c>
    </row>
    <row r="160" spans="1:23">
      <c r="A160" s="6" t="s">
        <v>758</v>
      </c>
      <c r="B160" s="55" t="s">
        <v>759</v>
      </c>
      <c r="C160" s="44">
        <v>13011.5</v>
      </c>
      <c r="D160" s="21">
        <v>551.79999999999995</v>
      </c>
      <c r="E160" s="21">
        <v>355.2</v>
      </c>
      <c r="F160" s="21">
        <v>780.7</v>
      </c>
      <c r="G160" s="21">
        <v>4.2</v>
      </c>
      <c r="H160" s="21">
        <v>2.7</v>
      </c>
      <c r="I160" s="22">
        <v>6</v>
      </c>
      <c r="J160" s="44">
        <v>21575.9</v>
      </c>
      <c r="K160" s="21">
        <v>815.1</v>
      </c>
      <c r="L160" s="21">
        <v>651.6</v>
      </c>
      <c r="M160" s="21">
        <v>1003.9</v>
      </c>
      <c r="N160" s="21">
        <v>3.8</v>
      </c>
      <c r="O160" s="21">
        <v>3</v>
      </c>
      <c r="P160" s="22">
        <v>4.7</v>
      </c>
      <c r="Q160" s="35">
        <v>83849.600000000006</v>
      </c>
      <c r="R160" s="21">
        <v>2684</v>
      </c>
      <c r="S160" s="21">
        <v>2145.3000000000002</v>
      </c>
      <c r="T160" s="21">
        <v>3229.8</v>
      </c>
      <c r="U160" s="21">
        <v>3.2</v>
      </c>
      <c r="V160" s="21">
        <v>2.6</v>
      </c>
      <c r="W160" s="22">
        <v>3.9</v>
      </c>
    </row>
    <row r="161" spans="1:23">
      <c r="A161" s="6" t="s">
        <v>824</v>
      </c>
      <c r="B161" s="55" t="s">
        <v>825</v>
      </c>
      <c r="C161" s="44">
        <v>2340.3000000000002</v>
      </c>
      <c r="D161" s="21">
        <v>80.5</v>
      </c>
      <c r="E161" s="21">
        <v>49.2</v>
      </c>
      <c r="F161" s="21">
        <v>118.9</v>
      </c>
      <c r="G161" s="21">
        <v>3.4</v>
      </c>
      <c r="H161" s="21">
        <v>2.1</v>
      </c>
      <c r="I161" s="22">
        <v>5.0999999999999996</v>
      </c>
      <c r="J161" s="44">
        <v>11273.6</v>
      </c>
      <c r="K161" s="21">
        <v>259.5</v>
      </c>
      <c r="L161" s="21">
        <v>197.2</v>
      </c>
      <c r="M161" s="21">
        <v>333</v>
      </c>
      <c r="N161" s="21">
        <v>2.2999999999999998</v>
      </c>
      <c r="O161" s="21">
        <v>1.7</v>
      </c>
      <c r="P161" s="22">
        <v>3</v>
      </c>
      <c r="Q161" s="35">
        <v>33923</v>
      </c>
      <c r="R161" s="21">
        <v>794.4</v>
      </c>
      <c r="S161" s="21">
        <v>617.20000000000005</v>
      </c>
      <c r="T161" s="21">
        <v>1001.7</v>
      </c>
      <c r="U161" s="21">
        <v>2.2999999999999998</v>
      </c>
      <c r="V161" s="21">
        <v>1.8</v>
      </c>
      <c r="W161" s="22">
        <v>3</v>
      </c>
    </row>
    <row r="162" spans="1:23">
      <c r="A162" s="6" t="s">
        <v>384</v>
      </c>
      <c r="B162" s="55" t="s">
        <v>385</v>
      </c>
      <c r="C162" s="44">
        <v>8963.7000000000007</v>
      </c>
      <c r="D162" s="21">
        <v>390.9</v>
      </c>
      <c r="E162" s="21">
        <v>245.3</v>
      </c>
      <c r="F162" s="21">
        <v>575</v>
      </c>
      <c r="G162" s="21">
        <v>4.4000000000000004</v>
      </c>
      <c r="H162" s="21">
        <v>2.7</v>
      </c>
      <c r="I162" s="22">
        <v>6.4</v>
      </c>
      <c r="J162" s="44">
        <v>34097</v>
      </c>
      <c r="K162" s="21">
        <v>1256.5999999999999</v>
      </c>
      <c r="L162" s="21">
        <v>1006.1</v>
      </c>
      <c r="M162" s="21">
        <v>1539</v>
      </c>
      <c r="N162" s="21">
        <v>3.7</v>
      </c>
      <c r="O162" s="21">
        <v>3</v>
      </c>
      <c r="P162" s="22">
        <v>4.5</v>
      </c>
      <c r="Q162" s="35">
        <v>59299.3</v>
      </c>
      <c r="R162" s="21">
        <v>2081.9</v>
      </c>
      <c r="S162" s="21">
        <v>1657</v>
      </c>
      <c r="T162" s="21">
        <v>2582.3000000000002</v>
      </c>
      <c r="U162" s="21">
        <v>3.5</v>
      </c>
      <c r="V162" s="21">
        <v>2.8</v>
      </c>
      <c r="W162" s="22">
        <v>4.4000000000000004</v>
      </c>
    </row>
    <row r="163" spans="1:23">
      <c r="A163" s="6" t="s">
        <v>420</v>
      </c>
      <c r="B163" s="55" t="s">
        <v>421</v>
      </c>
      <c r="C163" s="44">
        <v>6983.9</v>
      </c>
      <c r="D163" s="21">
        <v>418.9</v>
      </c>
      <c r="E163" s="21">
        <v>274</v>
      </c>
      <c r="F163" s="21">
        <v>589.1</v>
      </c>
      <c r="G163" s="21">
        <v>6</v>
      </c>
      <c r="H163" s="21">
        <v>3.9</v>
      </c>
      <c r="I163" s="22">
        <v>8.4</v>
      </c>
      <c r="J163" s="44">
        <v>18620.7</v>
      </c>
      <c r="K163" s="21">
        <v>795.6</v>
      </c>
      <c r="L163" s="21">
        <v>641</v>
      </c>
      <c r="M163" s="21">
        <v>968.8</v>
      </c>
      <c r="N163" s="21">
        <v>4.3</v>
      </c>
      <c r="O163" s="21">
        <v>3.4</v>
      </c>
      <c r="P163" s="22">
        <v>5.2</v>
      </c>
      <c r="Q163" s="35">
        <v>38321.4</v>
      </c>
      <c r="R163" s="21">
        <v>1412.8</v>
      </c>
      <c r="S163" s="21">
        <v>1136.2</v>
      </c>
      <c r="T163" s="21">
        <v>1708.5</v>
      </c>
      <c r="U163" s="21">
        <v>3.7</v>
      </c>
      <c r="V163" s="21">
        <v>3</v>
      </c>
      <c r="W163" s="22">
        <v>4.5</v>
      </c>
    </row>
    <row r="164" spans="1:23">
      <c r="A164" s="6" t="s">
        <v>504</v>
      </c>
      <c r="B164" s="55" t="s">
        <v>505</v>
      </c>
      <c r="C164" s="44">
        <v>7357.9</v>
      </c>
      <c r="D164" s="21">
        <v>371.6</v>
      </c>
      <c r="E164" s="21">
        <v>241.1</v>
      </c>
      <c r="F164" s="21">
        <v>523.1</v>
      </c>
      <c r="G164" s="21">
        <v>5.0999999999999996</v>
      </c>
      <c r="H164" s="21">
        <v>3.3</v>
      </c>
      <c r="I164" s="22">
        <v>7.1</v>
      </c>
      <c r="J164" s="44">
        <v>16755</v>
      </c>
      <c r="K164" s="21">
        <v>772</v>
      </c>
      <c r="L164" s="21">
        <v>616.20000000000005</v>
      </c>
      <c r="M164" s="21">
        <v>949.1</v>
      </c>
      <c r="N164" s="21">
        <v>4.5999999999999996</v>
      </c>
      <c r="O164" s="21">
        <v>3.7</v>
      </c>
      <c r="P164" s="22">
        <v>5.7</v>
      </c>
      <c r="Q164" s="35">
        <v>36188.1</v>
      </c>
      <c r="R164" s="21">
        <v>1306.5</v>
      </c>
      <c r="S164" s="21">
        <v>1036.9000000000001</v>
      </c>
      <c r="T164" s="21">
        <v>1585.7</v>
      </c>
      <c r="U164" s="21">
        <v>3.6</v>
      </c>
      <c r="V164" s="21">
        <v>2.9</v>
      </c>
      <c r="W164" s="22">
        <v>4.4000000000000004</v>
      </c>
    </row>
    <row r="165" spans="1:23">
      <c r="A165" s="6" t="s">
        <v>476</v>
      </c>
      <c r="B165" s="55" t="s">
        <v>477</v>
      </c>
      <c r="C165" s="44">
        <v>11736.9</v>
      </c>
      <c r="D165" s="21">
        <v>730.3</v>
      </c>
      <c r="E165" s="21">
        <v>480.6</v>
      </c>
      <c r="F165" s="21">
        <v>1007.3</v>
      </c>
      <c r="G165" s="21">
        <v>6.2</v>
      </c>
      <c r="H165" s="21">
        <v>4.0999999999999996</v>
      </c>
      <c r="I165" s="22">
        <v>8.6</v>
      </c>
      <c r="J165" s="44">
        <v>26647.5</v>
      </c>
      <c r="K165" s="21">
        <v>1298.5</v>
      </c>
      <c r="L165" s="21">
        <v>1010.5</v>
      </c>
      <c r="M165" s="21">
        <v>1663.3</v>
      </c>
      <c r="N165" s="21">
        <v>4.9000000000000004</v>
      </c>
      <c r="O165" s="21">
        <v>3.8</v>
      </c>
      <c r="P165" s="22">
        <v>6.2</v>
      </c>
      <c r="Q165" s="35">
        <v>74299.5</v>
      </c>
      <c r="R165" s="21">
        <v>3152.1</v>
      </c>
      <c r="S165" s="21">
        <v>2462.4</v>
      </c>
      <c r="T165" s="21">
        <v>3884.3</v>
      </c>
      <c r="U165" s="21">
        <v>4.2</v>
      </c>
      <c r="V165" s="21">
        <v>3.3</v>
      </c>
      <c r="W165" s="22">
        <v>5.2</v>
      </c>
    </row>
    <row r="166" spans="1:23">
      <c r="A166" s="6" t="s">
        <v>826</v>
      </c>
      <c r="B166" s="55" t="s">
        <v>827</v>
      </c>
      <c r="C166" s="44">
        <v>11356.5</v>
      </c>
      <c r="D166" s="21">
        <v>609.20000000000005</v>
      </c>
      <c r="E166" s="21">
        <v>389.3</v>
      </c>
      <c r="F166" s="21">
        <v>859.6</v>
      </c>
      <c r="G166" s="21">
        <v>5.4</v>
      </c>
      <c r="H166" s="21">
        <v>3.4</v>
      </c>
      <c r="I166" s="22">
        <v>7.6</v>
      </c>
      <c r="J166" s="44">
        <v>9843.2999999999993</v>
      </c>
      <c r="K166" s="21">
        <v>421.9</v>
      </c>
      <c r="L166" s="21">
        <v>311.5</v>
      </c>
      <c r="M166" s="21">
        <v>554.79999999999995</v>
      </c>
      <c r="N166" s="21">
        <v>4.3</v>
      </c>
      <c r="O166" s="21">
        <v>3.2</v>
      </c>
      <c r="P166" s="22">
        <v>5.6</v>
      </c>
      <c r="Q166" s="35">
        <v>81299.199999999997</v>
      </c>
      <c r="R166" s="21">
        <v>3467.8</v>
      </c>
      <c r="S166" s="21">
        <v>2588.1999999999998</v>
      </c>
      <c r="T166" s="21">
        <v>4461.5</v>
      </c>
      <c r="U166" s="21">
        <v>4.3</v>
      </c>
      <c r="V166" s="21">
        <v>3.2</v>
      </c>
      <c r="W166" s="22">
        <v>5.5</v>
      </c>
    </row>
    <row r="167" spans="1:23">
      <c r="A167" s="6" t="s">
        <v>440</v>
      </c>
      <c r="B167" s="55" t="s">
        <v>441</v>
      </c>
      <c r="C167" s="44">
        <v>8930.2999999999993</v>
      </c>
      <c r="D167" s="21">
        <v>442.9</v>
      </c>
      <c r="E167" s="21">
        <v>284</v>
      </c>
      <c r="F167" s="21">
        <v>625.79999999999995</v>
      </c>
      <c r="G167" s="21">
        <v>5</v>
      </c>
      <c r="H167" s="21">
        <v>3.2</v>
      </c>
      <c r="I167" s="22">
        <v>7</v>
      </c>
      <c r="J167" s="44">
        <v>13592</v>
      </c>
      <c r="K167" s="21">
        <v>607.4</v>
      </c>
      <c r="L167" s="21">
        <v>486.9</v>
      </c>
      <c r="M167" s="21">
        <v>742.1</v>
      </c>
      <c r="N167" s="21">
        <v>4.5</v>
      </c>
      <c r="O167" s="21">
        <v>3.6</v>
      </c>
      <c r="P167" s="22">
        <v>5.5</v>
      </c>
      <c r="Q167" s="35">
        <v>32059.7</v>
      </c>
      <c r="R167" s="21">
        <v>1319.8</v>
      </c>
      <c r="S167" s="21">
        <v>1049.9000000000001</v>
      </c>
      <c r="T167" s="21">
        <v>1611.7</v>
      </c>
      <c r="U167" s="21">
        <v>4.0999999999999996</v>
      </c>
      <c r="V167" s="21">
        <v>3.3</v>
      </c>
      <c r="W167" s="22">
        <v>5</v>
      </c>
    </row>
    <row r="168" spans="1:23">
      <c r="A168" s="6" t="s">
        <v>560</v>
      </c>
      <c r="B168" s="55" t="s">
        <v>561</v>
      </c>
      <c r="C168" s="44">
        <v>3494.6</v>
      </c>
      <c r="D168" s="21">
        <v>182.6</v>
      </c>
      <c r="E168" s="21">
        <v>118.3</v>
      </c>
      <c r="F168" s="21">
        <v>257</v>
      </c>
      <c r="G168" s="21">
        <v>5.2</v>
      </c>
      <c r="H168" s="21">
        <v>3.4</v>
      </c>
      <c r="I168" s="22">
        <v>7.4</v>
      </c>
      <c r="J168" s="44">
        <v>15289</v>
      </c>
      <c r="K168" s="21">
        <v>589.5</v>
      </c>
      <c r="L168" s="21">
        <v>475.4</v>
      </c>
      <c r="M168" s="21">
        <v>729.2</v>
      </c>
      <c r="N168" s="21">
        <v>3.9</v>
      </c>
      <c r="O168" s="21">
        <v>3.1</v>
      </c>
      <c r="P168" s="22">
        <v>4.8</v>
      </c>
      <c r="Q168" s="35">
        <v>36372.400000000001</v>
      </c>
      <c r="R168" s="21">
        <v>1365.8</v>
      </c>
      <c r="S168" s="21">
        <v>1094.4000000000001</v>
      </c>
      <c r="T168" s="21">
        <v>1656.3</v>
      </c>
      <c r="U168" s="21">
        <v>3.8</v>
      </c>
      <c r="V168" s="21">
        <v>3</v>
      </c>
      <c r="W168" s="22">
        <v>4.5999999999999996</v>
      </c>
    </row>
    <row r="169" spans="1:23">
      <c r="A169" s="6" t="s">
        <v>326</v>
      </c>
      <c r="B169" s="55" t="s">
        <v>327</v>
      </c>
      <c r="C169" s="44">
        <v>13062.9</v>
      </c>
      <c r="D169" s="21">
        <v>796</v>
      </c>
      <c r="E169" s="21">
        <v>515.9</v>
      </c>
      <c r="F169" s="21">
        <v>1099.3</v>
      </c>
      <c r="G169" s="21">
        <v>6.1</v>
      </c>
      <c r="H169" s="21">
        <v>3.9</v>
      </c>
      <c r="I169" s="22">
        <v>8.4</v>
      </c>
      <c r="J169" s="44">
        <v>23315.3</v>
      </c>
      <c r="K169" s="21">
        <v>1204.5999999999999</v>
      </c>
      <c r="L169" s="21">
        <v>952.8</v>
      </c>
      <c r="M169" s="21">
        <v>1514.9</v>
      </c>
      <c r="N169" s="21">
        <v>5.2</v>
      </c>
      <c r="O169" s="21">
        <v>4.0999999999999996</v>
      </c>
      <c r="P169" s="22">
        <v>6.5</v>
      </c>
      <c r="Q169" s="35">
        <v>39868.800000000003</v>
      </c>
      <c r="R169" s="21">
        <v>1822.7</v>
      </c>
      <c r="S169" s="21">
        <v>1440.1</v>
      </c>
      <c r="T169" s="21">
        <v>2228.6999999999998</v>
      </c>
      <c r="U169" s="21">
        <v>4.5999999999999996</v>
      </c>
      <c r="V169" s="21">
        <v>3.6</v>
      </c>
      <c r="W169" s="22">
        <v>5.6</v>
      </c>
    </row>
    <row r="170" spans="1:23">
      <c r="A170" s="6" t="s">
        <v>738</v>
      </c>
      <c r="B170" s="55" t="s">
        <v>739</v>
      </c>
      <c r="C170" s="44">
        <v>5733.9</v>
      </c>
      <c r="D170" s="21">
        <v>249.9</v>
      </c>
      <c r="E170" s="21">
        <v>156.1</v>
      </c>
      <c r="F170" s="21">
        <v>361.6</v>
      </c>
      <c r="G170" s="21">
        <v>4.4000000000000004</v>
      </c>
      <c r="H170" s="21">
        <v>2.7</v>
      </c>
      <c r="I170" s="22">
        <v>6.3</v>
      </c>
      <c r="J170" s="44">
        <v>13901.6</v>
      </c>
      <c r="K170" s="21">
        <v>399.9</v>
      </c>
      <c r="L170" s="21">
        <v>312.8</v>
      </c>
      <c r="M170" s="21">
        <v>500.9</v>
      </c>
      <c r="N170" s="21">
        <v>2.9</v>
      </c>
      <c r="O170" s="21">
        <v>2.2999999999999998</v>
      </c>
      <c r="P170" s="22">
        <v>3.6</v>
      </c>
      <c r="Q170" s="35">
        <v>43965.5</v>
      </c>
      <c r="R170" s="21">
        <v>1121</v>
      </c>
      <c r="S170" s="21">
        <v>887.1</v>
      </c>
      <c r="T170" s="21">
        <v>1384.6</v>
      </c>
      <c r="U170" s="21">
        <v>2.5</v>
      </c>
      <c r="V170" s="21">
        <v>2</v>
      </c>
      <c r="W170" s="22">
        <v>3.1</v>
      </c>
    </row>
    <row r="171" spans="1:23">
      <c r="A171" s="6" t="s">
        <v>572</v>
      </c>
      <c r="B171" s="55" t="s">
        <v>573</v>
      </c>
      <c r="C171" s="44">
        <v>6522.8</v>
      </c>
      <c r="D171" s="21">
        <v>262.7</v>
      </c>
      <c r="E171" s="21">
        <v>165</v>
      </c>
      <c r="F171" s="21">
        <v>381.7</v>
      </c>
      <c r="G171" s="21">
        <v>4</v>
      </c>
      <c r="H171" s="21">
        <v>2.5</v>
      </c>
      <c r="I171" s="22">
        <v>5.9</v>
      </c>
      <c r="J171" s="44">
        <v>21993.1</v>
      </c>
      <c r="K171" s="21">
        <v>723.4</v>
      </c>
      <c r="L171" s="21">
        <v>569.79999999999995</v>
      </c>
      <c r="M171" s="21">
        <v>895.2</v>
      </c>
      <c r="N171" s="21">
        <v>3.3</v>
      </c>
      <c r="O171" s="21">
        <v>2.6</v>
      </c>
      <c r="P171" s="22">
        <v>4.0999999999999996</v>
      </c>
      <c r="Q171" s="35">
        <v>34305.1</v>
      </c>
      <c r="R171" s="21">
        <v>1012.5</v>
      </c>
      <c r="S171" s="21">
        <v>801.7</v>
      </c>
      <c r="T171" s="21">
        <v>1260.8</v>
      </c>
      <c r="U171" s="21">
        <v>3</v>
      </c>
      <c r="V171" s="21">
        <v>2.2999999999999998</v>
      </c>
      <c r="W171" s="22">
        <v>3.7</v>
      </c>
    </row>
    <row r="172" spans="1:23">
      <c r="A172" s="6" t="s">
        <v>396</v>
      </c>
      <c r="B172" s="55" t="s">
        <v>397</v>
      </c>
      <c r="C172" s="44">
        <v>11674.9</v>
      </c>
      <c r="D172" s="21">
        <v>634.9</v>
      </c>
      <c r="E172" s="21">
        <v>411.7</v>
      </c>
      <c r="F172" s="21">
        <v>890</v>
      </c>
      <c r="G172" s="21">
        <v>5.4</v>
      </c>
      <c r="H172" s="21">
        <v>3.5</v>
      </c>
      <c r="I172" s="22">
        <v>7.6</v>
      </c>
      <c r="J172" s="44">
        <v>26125.4</v>
      </c>
      <c r="K172" s="21">
        <v>1183.0999999999999</v>
      </c>
      <c r="L172" s="21">
        <v>950.5</v>
      </c>
      <c r="M172" s="21">
        <v>1446.9</v>
      </c>
      <c r="N172" s="21">
        <v>4.5</v>
      </c>
      <c r="O172" s="21">
        <v>3.6</v>
      </c>
      <c r="P172" s="22">
        <v>5.5</v>
      </c>
      <c r="Q172" s="35">
        <v>47586.7</v>
      </c>
      <c r="R172" s="21">
        <v>1905.4</v>
      </c>
      <c r="S172" s="21">
        <v>1537</v>
      </c>
      <c r="T172" s="21">
        <v>2307.9</v>
      </c>
      <c r="U172" s="21">
        <v>4</v>
      </c>
      <c r="V172" s="21">
        <v>3.2</v>
      </c>
      <c r="W172" s="22">
        <v>4.8</v>
      </c>
    </row>
    <row r="173" spans="1:23">
      <c r="A173" s="6" t="s">
        <v>334</v>
      </c>
      <c r="B173" s="55" t="s">
        <v>335</v>
      </c>
      <c r="C173" s="44">
        <v>3417.5</v>
      </c>
      <c r="D173" s="21">
        <v>181.3</v>
      </c>
      <c r="E173" s="21">
        <v>114.3</v>
      </c>
      <c r="F173" s="21">
        <v>257.8</v>
      </c>
      <c r="G173" s="21">
        <v>5.3</v>
      </c>
      <c r="H173" s="21">
        <v>3.3</v>
      </c>
      <c r="I173" s="22">
        <v>7.5</v>
      </c>
      <c r="J173" s="44">
        <v>24814.6</v>
      </c>
      <c r="K173" s="21">
        <v>1188.2</v>
      </c>
      <c r="L173" s="21">
        <v>927.2</v>
      </c>
      <c r="M173" s="21">
        <v>1484.8</v>
      </c>
      <c r="N173" s="21">
        <v>4.8</v>
      </c>
      <c r="O173" s="21">
        <v>3.7</v>
      </c>
      <c r="P173" s="22">
        <v>6</v>
      </c>
      <c r="Q173" s="35">
        <v>36130.9</v>
      </c>
      <c r="R173" s="21">
        <v>1645.3</v>
      </c>
      <c r="S173" s="21">
        <v>1264.8</v>
      </c>
      <c r="T173" s="21">
        <v>2047.8</v>
      </c>
      <c r="U173" s="21">
        <v>4.5999999999999996</v>
      </c>
      <c r="V173" s="21">
        <v>3.5</v>
      </c>
      <c r="W173" s="22">
        <v>5.7</v>
      </c>
    </row>
    <row r="174" spans="1:23">
      <c r="A174" s="6" t="s">
        <v>512</v>
      </c>
      <c r="B174" s="55" t="s">
        <v>513</v>
      </c>
      <c r="C174" s="44">
        <v>20012.3</v>
      </c>
      <c r="D174" s="21">
        <v>1007.5</v>
      </c>
      <c r="E174" s="21">
        <v>653</v>
      </c>
      <c r="F174" s="21">
        <v>1415.8</v>
      </c>
      <c r="G174" s="21">
        <v>5</v>
      </c>
      <c r="H174" s="21">
        <v>3.3</v>
      </c>
      <c r="I174" s="22">
        <v>7.1</v>
      </c>
      <c r="J174" s="44">
        <v>54201.7</v>
      </c>
      <c r="K174" s="21">
        <v>2198.1999999999998</v>
      </c>
      <c r="L174" s="21">
        <v>1760.6</v>
      </c>
      <c r="M174" s="21">
        <v>2706.9</v>
      </c>
      <c r="N174" s="21">
        <v>4.0999999999999996</v>
      </c>
      <c r="O174" s="21">
        <v>3.2</v>
      </c>
      <c r="P174" s="22">
        <v>5</v>
      </c>
      <c r="Q174" s="35">
        <v>91953</v>
      </c>
      <c r="R174" s="21">
        <v>3408.8</v>
      </c>
      <c r="S174" s="21">
        <v>2734.7</v>
      </c>
      <c r="T174" s="21">
        <v>4107.7</v>
      </c>
      <c r="U174" s="21">
        <v>3.7</v>
      </c>
      <c r="V174" s="21">
        <v>3</v>
      </c>
      <c r="W174" s="22">
        <v>4.5</v>
      </c>
    </row>
    <row r="175" spans="1:23">
      <c r="A175" s="6" t="s">
        <v>604</v>
      </c>
      <c r="B175" s="55" t="s">
        <v>605</v>
      </c>
      <c r="C175" s="44">
        <v>9796.7000000000007</v>
      </c>
      <c r="D175" s="21">
        <v>435.7</v>
      </c>
      <c r="E175" s="21">
        <v>279.3</v>
      </c>
      <c r="F175" s="21">
        <v>621.9</v>
      </c>
      <c r="G175" s="21">
        <v>4.4000000000000004</v>
      </c>
      <c r="H175" s="21">
        <v>2.9</v>
      </c>
      <c r="I175" s="22">
        <v>6.3</v>
      </c>
      <c r="J175" s="44">
        <v>32254.7</v>
      </c>
      <c r="K175" s="21">
        <v>1134.9000000000001</v>
      </c>
      <c r="L175" s="21">
        <v>906.6</v>
      </c>
      <c r="M175" s="21">
        <v>1402</v>
      </c>
      <c r="N175" s="21">
        <v>3.5</v>
      </c>
      <c r="O175" s="21">
        <v>2.8</v>
      </c>
      <c r="P175" s="22">
        <v>4.3</v>
      </c>
      <c r="Q175" s="35">
        <v>71313.600000000006</v>
      </c>
      <c r="R175" s="21">
        <v>2194.6</v>
      </c>
      <c r="S175" s="21">
        <v>1759.1</v>
      </c>
      <c r="T175" s="21">
        <v>2673.3</v>
      </c>
      <c r="U175" s="21">
        <v>3.1</v>
      </c>
      <c r="V175" s="21">
        <v>2.5</v>
      </c>
      <c r="W175" s="22">
        <v>3.7</v>
      </c>
    </row>
    <row r="176" spans="1:23">
      <c r="A176" s="6" t="s">
        <v>514</v>
      </c>
      <c r="B176" s="55" t="s">
        <v>515</v>
      </c>
      <c r="C176" s="44">
        <v>9462</v>
      </c>
      <c r="D176" s="21">
        <v>494.3</v>
      </c>
      <c r="E176" s="21">
        <v>320.89999999999998</v>
      </c>
      <c r="F176" s="21">
        <v>688</v>
      </c>
      <c r="G176" s="21">
        <v>5.2</v>
      </c>
      <c r="H176" s="21">
        <v>3.4</v>
      </c>
      <c r="I176" s="22">
        <v>7.3</v>
      </c>
      <c r="J176" s="44">
        <v>27881.9</v>
      </c>
      <c r="K176" s="21">
        <v>1242.4000000000001</v>
      </c>
      <c r="L176" s="21">
        <v>990.7</v>
      </c>
      <c r="M176" s="21">
        <v>1543.5</v>
      </c>
      <c r="N176" s="21">
        <v>4.5</v>
      </c>
      <c r="O176" s="21">
        <v>3.6</v>
      </c>
      <c r="P176" s="22">
        <v>5.5</v>
      </c>
      <c r="Q176" s="35">
        <v>64411.1</v>
      </c>
      <c r="R176" s="21">
        <v>2497</v>
      </c>
      <c r="S176" s="21">
        <v>1988.8</v>
      </c>
      <c r="T176" s="21">
        <v>3039.2</v>
      </c>
      <c r="U176" s="21">
        <v>3.9</v>
      </c>
      <c r="V176" s="21">
        <v>3.1</v>
      </c>
      <c r="W176" s="22">
        <v>4.7</v>
      </c>
    </row>
    <row r="177" spans="1:23">
      <c r="A177" s="6" t="s">
        <v>422</v>
      </c>
      <c r="B177" s="55" t="s">
        <v>423</v>
      </c>
      <c r="C177" s="44">
        <v>3186.1</v>
      </c>
      <c r="D177" s="21">
        <v>164.2</v>
      </c>
      <c r="E177" s="21">
        <v>105.5</v>
      </c>
      <c r="F177" s="21">
        <v>232.7</v>
      </c>
      <c r="G177" s="21">
        <v>5.2</v>
      </c>
      <c r="H177" s="21">
        <v>3.3</v>
      </c>
      <c r="I177" s="22">
        <v>7.3</v>
      </c>
      <c r="J177" s="44">
        <v>13503.3</v>
      </c>
      <c r="K177" s="21">
        <v>516.1</v>
      </c>
      <c r="L177" s="21">
        <v>408.4</v>
      </c>
      <c r="M177" s="21">
        <v>638.29999999999995</v>
      </c>
      <c r="N177" s="21">
        <v>3.8</v>
      </c>
      <c r="O177" s="21">
        <v>3</v>
      </c>
      <c r="P177" s="22">
        <v>4.7</v>
      </c>
      <c r="Q177" s="35">
        <v>16750.599999999999</v>
      </c>
      <c r="R177" s="21">
        <v>714.4</v>
      </c>
      <c r="S177" s="21">
        <v>567.9</v>
      </c>
      <c r="T177" s="21">
        <v>875.2</v>
      </c>
      <c r="U177" s="21">
        <v>4.3</v>
      </c>
      <c r="V177" s="21">
        <v>3.4</v>
      </c>
      <c r="W177" s="22">
        <v>5.2</v>
      </c>
    </row>
    <row r="178" spans="1:23">
      <c r="A178" s="6" t="s">
        <v>718</v>
      </c>
      <c r="B178" s="55" t="s">
        <v>719</v>
      </c>
      <c r="C178" s="44">
        <v>3898.7</v>
      </c>
      <c r="D178" s="21">
        <v>194.7</v>
      </c>
      <c r="E178" s="21">
        <v>124.6</v>
      </c>
      <c r="F178" s="21">
        <v>282</v>
      </c>
      <c r="G178" s="21">
        <v>5</v>
      </c>
      <c r="H178" s="21">
        <v>3.2</v>
      </c>
      <c r="I178" s="22">
        <v>7.2</v>
      </c>
      <c r="J178" s="44">
        <v>12724.8</v>
      </c>
      <c r="K178" s="21">
        <v>426.7</v>
      </c>
      <c r="L178" s="21">
        <v>337.1</v>
      </c>
      <c r="M178" s="21">
        <v>525</v>
      </c>
      <c r="N178" s="21">
        <v>3.4</v>
      </c>
      <c r="O178" s="21">
        <v>2.6</v>
      </c>
      <c r="P178" s="22">
        <v>4.0999999999999996</v>
      </c>
      <c r="Q178" s="35">
        <v>36035.5</v>
      </c>
      <c r="R178" s="21">
        <v>1104.8</v>
      </c>
      <c r="S178" s="21">
        <v>873.8</v>
      </c>
      <c r="T178" s="21">
        <v>1354.1</v>
      </c>
      <c r="U178" s="21">
        <v>3.1</v>
      </c>
      <c r="V178" s="21">
        <v>2.4</v>
      </c>
      <c r="W178" s="22">
        <v>3.8</v>
      </c>
    </row>
    <row r="179" spans="1:23">
      <c r="A179" s="6" t="s">
        <v>606</v>
      </c>
      <c r="B179" s="55" t="s">
        <v>607</v>
      </c>
      <c r="C179" s="44">
        <v>32056</v>
      </c>
      <c r="D179" s="21">
        <v>1267.2</v>
      </c>
      <c r="E179" s="21">
        <v>810.2</v>
      </c>
      <c r="F179" s="21">
        <v>1829.5</v>
      </c>
      <c r="G179" s="21">
        <v>4</v>
      </c>
      <c r="H179" s="21">
        <v>2.5</v>
      </c>
      <c r="I179" s="22">
        <v>5.7</v>
      </c>
      <c r="J179" s="44">
        <v>100009.4</v>
      </c>
      <c r="K179" s="21">
        <v>3377.7</v>
      </c>
      <c r="L179" s="21">
        <v>2698.8</v>
      </c>
      <c r="M179" s="21">
        <v>4125.1000000000004</v>
      </c>
      <c r="N179" s="21">
        <v>3.4</v>
      </c>
      <c r="O179" s="21">
        <v>2.7</v>
      </c>
      <c r="P179" s="22">
        <v>4.0999999999999996</v>
      </c>
      <c r="Q179" s="35">
        <v>210754.6</v>
      </c>
      <c r="R179" s="21">
        <v>6376.7</v>
      </c>
      <c r="S179" s="21">
        <v>5133.8999999999996</v>
      </c>
      <c r="T179" s="21">
        <v>7764.3</v>
      </c>
      <c r="U179" s="21">
        <v>3</v>
      </c>
      <c r="V179" s="21">
        <v>2.4</v>
      </c>
      <c r="W179" s="22">
        <v>3.7</v>
      </c>
    </row>
    <row r="180" spans="1:23">
      <c r="A180" s="6" t="s">
        <v>478</v>
      </c>
      <c r="B180" s="55" t="s">
        <v>479</v>
      </c>
      <c r="C180" s="44">
        <v>14481</v>
      </c>
      <c r="D180" s="21">
        <v>773.2</v>
      </c>
      <c r="E180" s="21">
        <v>503</v>
      </c>
      <c r="F180" s="21">
        <v>1077.3</v>
      </c>
      <c r="G180" s="21">
        <v>5.3</v>
      </c>
      <c r="H180" s="21">
        <v>3.5</v>
      </c>
      <c r="I180" s="22">
        <v>7.4</v>
      </c>
      <c r="J180" s="44">
        <v>48393.9</v>
      </c>
      <c r="K180" s="21">
        <v>2153.3000000000002</v>
      </c>
      <c r="L180" s="21">
        <v>1739.1</v>
      </c>
      <c r="M180" s="21">
        <v>2640</v>
      </c>
      <c r="N180" s="21">
        <v>4.4000000000000004</v>
      </c>
      <c r="O180" s="21">
        <v>3.6</v>
      </c>
      <c r="P180" s="22">
        <v>5.5</v>
      </c>
      <c r="Q180" s="35">
        <v>117362.1</v>
      </c>
      <c r="R180" s="21">
        <v>4555.8999999999996</v>
      </c>
      <c r="S180" s="21">
        <v>3667.9</v>
      </c>
      <c r="T180" s="21">
        <v>5509.1</v>
      </c>
      <c r="U180" s="21">
        <v>3.9</v>
      </c>
      <c r="V180" s="21">
        <v>3.1</v>
      </c>
      <c r="W180" s="22">
        <v>4.7</v>
      </c>
    </row>
    <row r="181" spans="1:23">
      <c r="A181" s="6" t="s">
        <v>424</v>
      </c>
      <c r="B181" s="55" t="s">
        <v>425</v>
      </c>
      <c r="C181" s="44">
        <v>7705.8</v>
      </c>
      <c r="D181" s="21">
        <v>486.4</v>
      </c>
      <c r="E181" s="21">
        <v>319.7</v>
      </c>
      <c r="F181" s="21">
        <v>678.3</v>
      </c>
      <c r="G181" s="21">
        <v>6.3</v>
      </c>
      <c r="H181" s="21">
        <v>4.0999999999999996</v>
      </c>
      <c r="I181" s="22">
        <v>8.8000000000000007</v>
      </c>
      <c r="J181" s="44">
        <v>14356.3</v>
      </c>
      <c r="K181" s="21">
        <v>662.9</v>
      </c>
      <c r="L181" s="21">
        <v>512.6</v>
      </c>
      <c r="M181" s="21">
        <v>846.3</v>
      </c>
      <c r="N181" s="21">
        <v>4.5999999999999996</v>
      </c>
      <c r="O181" s="21">
        <v>3.6</v>
      </c>
      <c r="P181" s="22">
        <v>5.9</v>
      </c>
      <c r="Q181" s="35">
        <v>30803.9</v>
      </c>
      <c r="R181" s="21">
        <v>1349.8</v>
      </c>
      <c r="S181" s="21">
        <v>1053.2</v>
      </c>
      <c r="T181" s="21">
        <v>1669.3</v>
      </c>
      <c r="U181" s="21">
        <v>4.4000000000000004</v>
      </c>
      <c r="V181" s="21">
        <v>3.4</v>
      </c>
      <c r="W181" s="22">
        <v>5.4</v>
      </c>
    </row>
    <row r="182" spans="1:23">
      <c r="A182" s="6" t="s">
        <v>442</v>
      </c>
      <c r="B182" s="55" t="s">
        <v>443</v>
      </c>
      <c r="C182" s="44">
        <v>13683.4</v>
      </c>
      <c r="D182" s="21">
        <v>887.5</v>
      </c>
      <c r="E182" s="21">
        <v>574.1</v>
      </c>
      <c r="F182" s="21">
        <v>1228.8</v>
      </c>
      <c r="G182" s="21">
        <v>6.5</v>
      </c>
      <c r="H182" s="21">
        <v>4.2</v>
      </c>
      <c r="I182" s="22">
        <v>9</v>
      </c>
      <c r="J182" s="44">
        <v>21634.7</v>
      </c>
      <c r="K182" s="21">
        <v>1159.5999999999999</v>
      </c>
      <c r="L182" s="21">
        <v>874.1</v>
      </c>
      <c r="M182" s="21">
        <v>1516.6</v>
      </c>
      <c r="N182" s="21">
        <v>5.4</v>
      </c>
      <c r="O182" s="21">
        <v>4</v>
      </c>
      <c r="P182" s="22">
        <v>7</v>
      </c>
      <c r="Q182" s="35">
        <v>69032.899999999994</v>
      </c>
      <c r="R182" s="21">
        <v>3452.7</v>
      </c>
      <c r="S182" s="21">
        <v>2619.5</v>
      </c>
      <c r="T182" s="21">
        <v>4336.2</v>
      </c>
      <c r="U182" s="21">
        <v>5</v>
      </c>
      <c r="V182" s="21">
        <v>3.8</v>
      </c>
      <c r="W182" s="22">
        <v>6.3</v>
      </c>
    </row>
    <row r="183" spans="1:23">
      <c r="A183" s="6" t="s">
        <v>462</v>
      </c>
      <c r="B183" s="55" t="s">
        <v>463</v>
      </c>
      <c r="C183" s="44">
        <v>9378.4</v>
      </c>
      <c r="D183" s="21">
        <v>581.29999999999995</v>
      </c>
      <c r="E183" s="21">
        <v>378.8</v>
      </c>
      <c r="F183" s="21">
        <v>801.9</v>
      </c>
      <c r="G183" s="21">
        <v>6.2</v>
      </c>
      <c r="H183" s="21">
        <v>4</v>
      </c>
      <c r="I183" s="22">
        <v>8.6</v>
      </c>
      <c r="J183" s="44">
        <v>13798.4</v>
      </c>
      <c r="K183" s="21">
        <v>694.2</v>
      </c>
      <c r="L183" s="21">
        <v>551</v>
      </c>
      <c r="M183" s="21">
        <v>864.5</v>
      </c>
      <c r="N183" s="21">
        <v>5</v>
      </c>
      <c r="O183" s="21">
        <v>4</v>
      </c>
      <c r="P183" s="22">
        <v>6.3</v>
      </c>
      <c r="Q183" s="35">
        <v>38752.199999999997</v>
      </c>
      <c r="R183" s="21">
        <v>1601.6</v>
      </c>
      <c r="S183" s="21">
        <v>1266.8</v>
      </c>
      <c r="T183" s="21">
        <v>1964.7</v>
      </c>
      <c r="U183" s="21">
        <v>4.0999999999999996</v>
      </c>
      <c r="V183" s="21">
        <v>3.3</v>
      </c>
      <c r="W183" s="22">
        <v>5.0999999999999996</v>
      </c>
    </row>
    <row r="184" spans="1:23">
      <c r="A184" s="6" t="s">
        <v>708</v>
      </c>
      <c r="B184" s="55" t="s">
        <v>709</v>
      </c>
      <c r="C184" s="44">
        <v>2376.3000000000002</v>
      </c>
      <c r="D184" s="21">
        <v>95.7</v>
      </c>
      <c r="E184" s="21">
        <v>60.3</v>
      </c>
      <c r="F184" s="21">
        <v>139.19999999999999</v>
      </c>
      <c r="G184" s="21">
        <v>4</v>
      </c>
      <c r="H184" s="21">
        <v>2.5</v>
      </c>
      <c r="I184" s="22">
        <v>5.9</v>
      </c>
      <c r="J184" s="44">
        <v>5461.5</v>
      </c>
      <c r="K184" s="21">
        <v>184.5</v>
      </c>
      <c r="L184" s="21">
        <v>143.9</v>
      </c>
      <c r="M184" s="21">
        <v>229.8</v>
      </c>
      <c r="N184" s="21">
        <v>3.4</v>
      </c>
      <c r="O184" s="21">
        <v>2.6</v>
      </c>
      <c r="P184" s="22">
        <v>4.2</v>
      </c>
      <c r="Q184" s="35">
        <v>19577.2</v>
      </c>
      <c r="R184" s="21">
        <v>576.4</v>
      </c>
      <c r="S184" s="21">
        <v>455</v>
      </c>
      <c r="T184" s="21">
        <v>719.5</v>
      </c>
      <c r="U184" s="21">
        <v>2.9</v>
      </c>
      <c r="V184" s="21">
        <v>2.2999999999999998</v>
      </c>
      <c r="W184" s="22">
        <v>3.7</v>
      </c>
    </row>
    <row r="185" spans="1:23">
      <c r="A185" s="6" t="s">
        <v>426</v>
      </c>
      <c r="B185" s="55" t="s">
        <v>427</v>
      </c>
      <c r="C185" s="44">
        <v>9858.4</v>
      </c>
      <c r="D185" s="21">
        <v>669.8</v>
      </c>
      <c r="E185" s="21">
        <v>439.4</v>
      </c>
      <c r="F185" s="21">
        <v>924</v>
      </c>
      <c r="G185" s="21">
        <v>6.8</v>
      </c>
      <c r="H185" s="21">
        <v>4.5</v>
      </c>
      <c r="I185" s="22">
        <v>9.4</v>
      </c>
      <c r="J185" s="44">
        <v>24011.5</v>
      </c>
      <c r="K185" s="21">
        <v>1277.5</v>
      </c>
      <c r="L185" s="21">
        <v>990</v>
      </c>
      <c r="M185" s="21">
        <v>1632.5</v>
      </c>
      <c r="N185" s="21">
        <v>5.3</v>
      </c>
      <c r="O185" s="21">
        <v>4.0999999999999996</v>
      </c>
      <c r="P185" s="22">
        <v>6.8</v>
      </c>
      <c r="Q185" s="35">
        <v>64503.1</v>
      </c>
      <c r="R185" s="21">
        <v>2991</v>
      </c>
      <c r="S185" s="21">
        <v>2324.6999999999998</v>
      </c>
      <c r="T185" s="21">
        <v>3675.8</v>
      </c>
      <c r="U185" s="21">
        <v>4.5999999999999996</v>
      </c>
      <c r="V185" s="21">
        <v>3.6</v>
      </c>
      <c r="W185" s="22">
        <v>5.7</v>
      </c>
    </row>
    <row r="186" spans="1:23">
      <c r="A186" s="49" t="s">
        <v>846</v>
      </c>
      <c r="B186" s="54" t="s">
        <v>847</v>
      </c>
      <c r="C186" s="44">
        <v>5273.7</v>
      </c>
      <c r="D186" s="21">
        <v>207.2</v>
      </c>
      <c r="E186" s="21">
        <v>132.6</v>
      </c>
      <c r="F186" s="21">
        <v>296.2</v>
      </c>
      <c r="G186" s="21">
        <v>3.9</v>
      </c>
      <c r="H186" s="21">
        <v>2.5</v>
      </c>
      <c r="I186" s="22">
        <v>5.6</v>
      </c>
      <c r="J186" s="44">
        <v>8865.2999999999993</v>
      </c>
      <c r="K186" s="21">
        <v>222.1</v>
      </c>
      <c r="L186" s="21">
        <v>172.8</v>
      </c>
      <c r="M186" s="21">
        <v>282.89999999999998</v>
      </c>
      <c r="N186" s="21">
        <v>2.5</v>
      </c>
      <c r="O186" s="21">
        <v>1.9</v>
      </c>
      <c r="P186" s="22">
        <v>3.2</v>
      </c>
      <c r="Q186" s="35">
        <v>38791</v>
      </c>
      <c r="R186" s="21">
        <v>1036.7</v>
      </c>
      <c r="S186" s="21">
        <v>832.5</v>
      </c>
      <c r="T186" s="21">
        <v>1262.3</v>
      </c>
      <c r="U186" s="21">
        <v>2.7</v>
      </c>
      <c r="V186" s="21">
        <v>2.1</v>
      </c>
      <c r="W186" s="22">
        <v>3.3</v>
      </c>
    </row>
    <row r="187" spans="1:23">
      <c r="A187" s="6" t="s">
        <v>386</v>
      </c>
      <c r="B187" s="55" t="s">
        <v>387</v>
      </c>
      <c r="C187" s="44">
        <v>8343.2999999999993</v>
      </c>
      <c r="D187" s="21">
        <v>514.20000000000005</v>
      </c>
      <c r="E187" s="21">
        <v>334.1</v>
      </c>
      <c r="F187" s="21">
        <v>711.1</v>
      </c>
      <c r="G187" s="21">
        <v>6.2</v>
      </c>
      <c r="H187" s="21">
        <v>4</v>
      </c>
      <c r="I187" s="22">
        <v>8.5</v>
      </c>
      <c r="J187" s="44">
        <v>8556</v>
      </c>
      <c r="K187" s="21">
        <v>431.7</v>
      </c>
      <c r="L187" s="21">
        <v>338.5</v>
      </c>
      <c r="M187" s="21">
        <v>544.6</v>
      </c>
      <c r="N187" s="21">
        <v>5</v>
      </c>
      <c r="O187" s="21">
        <v>4</v>
      </c>
      <c r="P187" s="22">
        <v>6.4</v>
      </c>
      <c r="Q187" s="35">
        <v>25280.7</v>
      </c>
      <c r="R187" s="21">
        <v>1202.9000000000001</v>
      </c>
      <c r="S187" s="21">
        <v>945.8</v>
      </c>
      <c r="T187" s="21">
        <v>1470.4</v>
      </c>
      <c r="U187" s="21">
        <v>4.8</v>
      </c>
      <c r="V187" s="21">
        <v>3.7</v>
      </c>
      <c r="W187" s="22">
        <v>5.8</v>
      </c>
    </row>
    <row r="188" spans="1:23">
      <c r="A188" s="6" t="s">
        <v>464</v>
      </c>
      <c r="B188" s="55" t="s">
        <v>465</v>
      </c>
      <c r="C188" s="44">
        <v>12456.7</v>
      </c>
      <c r="D188" s="21">
        <v>750.4</v>
      </c>
      <c r="E188" s="21">
        <v>490.5</v>
      </c>
      <c r="F188" s="21">
        <v>1039.2</v>
      </c>
      <c r="G188" s="21">
        <v>6</v>
      </c>
      <c r="H188" s="21">
        <v>3.9</v>
      </c>
      <c r="I188" s="22">
        <v>8.3000000000000007</v>
      </c>
      <c r="J188" s="44">
        <v>20846.5</v>
      </c>
      <c r="K188" s="21">
        <v>980.9</v>
      </c>
      <c r="L188" s="21">
        <v>764</v>
      </c>
      <c r="M188" s="21">
        <v>1253.5999999999999</v>
      </c>
      <c r="N188" s="21">
        <v>4.7</v>
      </c>
      <c r="O188" s="21">
        <v>3.7</v>
      </c>
      <c r="P188" s="22">
        <v>6</v>
      </c>
      <c r="Q188" s="35">
        <v>50197.8</v>
      </c>
      <c r="R188" s="21">
        <v>2253.6999999999998</v>
      </c>
      <c r="S188" s="21">
        <v>1765</v>
      </c>
      <c r="T188" s="21">
        <v>2759.2</v>
      </c>
      <c r="U188" s="21">
        <v>4.5</v>
      </c>
      <c r="V188" s="21">
        <v>3.5</v>
      </c>
      <c r="W188" s="22">
        <v>5.5</v>
      </c>
    </row>
    <row r="189" spans="1:23">
      <c r="A189" s="6" t="s">
        <v>362</v>
      </c>
      <c r="B189" s="55" t="s">
        <v>363</v>
      </c>
      <c r="C189" s="44">
        <v>19288.2</v>
      </c>
      <c r="D189" s="21">
        <v>1195.8</v>
      </c>
      <c r="E189" s="21">
        <v>778.7</v>
      </c>
      <c r="F189" s="21">
        <v>1646.2</v>
      </c>
      <c r="G189" s="21">
        <v>6.2</v>
      </c>
      <c r="H189" s="21">
        <v>4</v>
      </c>
      <c r="I189" s="22">
        <v>8.5</v>
      </c>
      <c r="J189" s="44">
        <v>29865.5</v>
      </c>
      <c r="K189" s="21">
        <v>1495.2</v>
      </c>
      <c r="L189" s="21">
        <v>1185.0999999999999</v>
      </c>
      <c r="M189" s="21">
        <v>1865.9</v>
      </c>
      <c r="N189" s="21">
        <v>5</v>
      </c>
      <c r="O189" s="21">
        <v>4</v>
      </c>
      <c r="P189" s="22">
        <v>6.2</v>
      </c>
      <c r="Q189" s="35">
        <v>66970.3</v>
      </c>
      <c r="R189" s="21">
        <v>3095.7</v>
      </c>
      <c r="S189" s="21">
        <v>2450.1</v>
      </c>
      <c r="T189" s="21">
        <v>3780.8</v>
      </c>
      <c r="U189" s="21">
        <v>4.5999999999999996</v>
      </c>
      <c r="V189" s="21">
        <v>3.7</v>
      </c>
      <c r="W189" s="22">
        <v>5.6</v>
      </c>
    </row>
    <row r="190" spans="1:23">
      <c r="A190" s="6" t="s">
        <v>428</v>
      </c>
      <c r="B190" s="55" t="s">
        <v>429</v>
      </c>
      <c r="C190" s="44">
        <v>8375.9</v>
      </c>
      <c r="D190" s="21">
        <v>470.9</v>
      </c>
      <c r="E190" s="21">
        <v>305.39999999999998</v>
      </c>
      <c r="F190" s="21">
        <v>654.20000000000005</v>
      </c>
      <c r="G190" s="21">
        <v>5.6</v>
      </c>
      <c r="H190" s="21">
        <v>3.6</v>
      </c>
      <c r="I190" s="22">
        <v>7.8</v>
      </c>
      <c r="J190" s="44">
        <v>26265.7</v>
      </c>
      <c r="K190" s="21">
        <v>1274.8</v>
      </c>
      <c r="L190" s="21">
        <v>1003.6</v>
      </c>
      <c r="M190" s="21">
        <v>1591.2</v>
      </c>
      <c r="N190" s="21">
        <v>4.9000000000000004</v>
      </c>
      <c r="O190" s="21">
        <v>3.8</v>
      </c>
      <c r="P190" s="22">
        <v>6.1</v>
      </c>
      <c r="Q190" s="35">
        <v>45861.3</v>
      </c>
      <c r="R190" s="21">
        <v>1993.1</v>
      </c>
      <c r="S190" s="21">
        <v>1574.9</v>
      </c>
      <c r="T190" s="21">
        <v>2445.5</v>
      </c>
      <c r="U190" s="21">
        <v>4.3</v>
      </c>
      <c r="V190" s="21">
        <v>3.4</v>
      </c>
      <c r="W190" s="22">
        <v>5.3</v>
      </c>
    </row>
    <row r="191" spans="1:23">
      <c r="A191" s="6" t="s">
        <v>608</v>
      </c>
      <c r="B191" s="55" t="s">
        <v>609</v>
      </c>
      <c r="C191" s="44">
        <v>8016.1</v>
      </c>
      <c r="D191" s="21">
        <v>413.8</v>
      </c>
      <c r="E191" s="21">
        <v>266.5</v>
      </c>
      <c r="F191" s="21">
        <v>578.1</v>
      </c>
      <c r="G191" s="21">
        <v>5.2</v>
      </c>
      <c r="H191" s="21">
        <v>3.3</v>
      </c>
      <c r="I191" s="22">
        <v>7.2</v>
      </c>
      <c r="J191" s="44">
        <v>11581.6</v>
      </c>
      <c r="K191" s="21">
        <v>527.5</v>
      </c>
      <c r="L191" s="21">
        <v>409.7</v>
      </c>
      <c r="M191" s="21">
        <v>673.5</v>
      </c>
      <c r="N191" s="21">
        <v>4.5999999999999996</v>
      </c>
      <c r="O191" s="21">
        <v>3.5</v>
      </c>
      <c r="P191" s="22">
        <v>5.8</v>
      </c>
      <c r="Q191" s="35">
        <v>40170.300000000003</v>
      </c>
      <c r="R191" s="21">
        <v>1679.5</v>
      </c>
      <c r="S191" s="21">
        <v>1313.6</v>
      </c>
      <c r="T191" s="21">
        <v>2065.3000000000002</v>
      </c>
      <c r="U191" s="21">
        <v>4.2</v>
      </c>
      <c r="V191" s="21">
        <v>3.3</v>
      </c>
      <c r="W191" s="22">
        <v>5.0999999999999996</v>
      </c>
    </row>
    <row r="192" spans="1:23">
      <c r="A192" s="6" t="s">
        <v>780</v>
      </c>
      <c r="B192" s="55" t="s">
        <v>781</v>
      </c>
      <c r="C192" s="44">
        <v>5732.7</v>
      </c>
      <c r="D192" s="21">
        <v>251.3</v>
      </c>
      <c r="E192" s="21">
        <v>161.30000000000001</v>
      </c>
      <c r="F192" s="21">
        <v>354.8</v>
      </c>
      <c r="G192" s="21">
        <v>4.4000000000000004</v>
      </c>
      <c r="H192" s="21">
        <v>2.8</v>
      </c>
      <c r="I192" s="22">
        <v>6.2</v>
      </c>
      <c r="J192" s="44">
        <v>12382.4</v>
      </c>
      <c r="K192" s="21">
        <v>459.6</v>
      </c>
      <c r="L192" s="21">
        <v>362.4</v>
      </c>
      <c r="M192" s="21">
        <v>570.5</v>
      </c>
      <c r="N192" s="21">
        <v>3.7</v>
      </c>
      <c r="O192" s="21">
        <v>2.9</v>
      </c>
      <c r="P192" s="22">
        <v>4.5999999999999996</v>
      </c>
      <c r="Q192" s="35">
        <v>43810.8</v>
      </c>
      <c r="R192" s="21">
        <v>1434</v>
      </c>
      <c r="S192" s="21">
        <v>1137.3</v>
      </c>
      <c r="T192" s="21">
        <v>1744.3</v>
      </c>
      <c r="U192" s="21">
        <v>3.3</v>
      </c>
      <c r="V192" s="21">
        <v>2.6</v>
      </c>
      <c r="W192" s="22">
        <v>4</v>
      </c>
    </row>
    <row r="193" spans="1:23">
      <c r="A193" s="6" t="s">
        <v>854</v>
      </c>
      <c r="B193" s="55" t="s">
        <v>855</v>
      </c>
      <c r="C193" s="44">
        <v>9673.9</v>
      </c>
      <c r="D193" s="21">
        <v>367.4</v>
      </c>
      <c r="E193" s="21">
        <v>233.9</v>
      </c>
      <c r="F193" s="21">
        <v>526.4</v>
      </c>
      <c r="G193" s="21">
        <v>3.8</v>
      </c>
      <c r="H193" s="21">
        <v>2.4</v>
      </c>
      <c r="I193" s="22">
        <v>5.4</v>
      </c>
      <c r="J193" s="44">
        <v>14631.9</v>
      </c>
      <c r="K193" s="21">
        <v>455.7</v>
      </c>
      <c r="L193" s="21">
        <v>354.9</v>
      </c>
      <c r="M193" s="21">
        <v>571</v>
      </c>
      <c r="N193" s="21">
        <v>3.1</v>
      </c>
      <c r="O193" s="21">
        <v>2.4</v>
      </c>
      <c r="P193" s="22">
        <v>3.9</v>
      </c>
      <c r="Q193" s="35">
        <v>89679.2</v>
      </c>
      <c r="R193" s="21">
        <v>2692.7</v>
      </c>
      <c r="S193" s="21">
        <v>2151.4</v>
      </c>
      <c r="T193" s="21">
        <v>3319</v>
      </c>
      <c r="U193" s="21">
        <v>3</v>
      </c>
      <c r="V193" s="21">
        <v>2.4</v>
      </c>
      <c r="W193" s="22">
        <v>3.7</v>
      </c>
    </row>
    <row r="194" spans="1:23">
      <c r="A194" s="6" t="s">
        <v>342</v>
      </c>
      <c r="B194" s="55" t="s">
        <v>343</v>
      </c>
      <c r="C194" s="44">
        <v>9741.7999999999993</v>
      </c>
      <c r="D194" s="21">
        <v>625.20000000000005</v>
      </c>
      <c r="E194" s="21">
        <v>407.1</v>
      </c>
      <c r="F194" s="21">
        <v>861.1</v>
      </c>
      <c r="G194" s="21">
        <v>6.4</v>
      </c>
      <c r="H194" s="21">
        <v>4.2</v>
      </c>
      <c r="I194" s="22">
        <v>8.8000000000000007</v>
      </c>
      <c r="J194" s="44">
        <v>20094.8</v>
      </c>
      <c r="K194" s="21">
        <v>1062.9000000000001</v>
      </c>
      <c r="L194" s="21">
        <v>841</v>
      </c>
      <c r="M194" s="21">
        <v>1330.3</v>
      </c>
      <c r="N194" s="21">
        <v>5.3</v>
      </c>
      <c r="O194" s="21">
        <v>4.2</v>
      </c>
      <c r="P194" s="22">
        <v>6.6</v>
      </c>
      <c r="Q194" s="35">
        <v>40778.300000000003</v>
      </c>
      <c r="R194" s="21">
        <v>1856.8</v>
      </c>
      <c r="S194" s="21">
        <v>1471.8</v>
      </c>
      <c r="T194" s="21">
        <v>2271.6999999999998</v>
      </c>
      <c r="U194" s="21">
        <v>4.5999999999999996</v>
      </c>
      <c r="V194" s="21">
        <v>3.6</v>
      </c>
      <c r="W194" s="22">
        <v>5.6</v>
      </c>
    </row>
    <row r="195" spans="1:23">
      <c r="A195" s="6" t="s">
        <v>388</v>
      </c>
      <c r="B195" s="55" t="s">
        <v>389</v>
      </c>
      <c r="C195" s="44">
        <v>3920.4</v>
      </c>
      <c r="D195" s="21">
        <v>239.5</v>
      </c>
      <c r="E195" s="21">
        <v>156.9</v>
      </c>
      <c r="F195" s="21">
        <v>329.6</v>
      </c>
      <c r="G195" s="21">
        <v>6.1</v>
      </c>
      <c r="H195" s="21">
        <v>4</v>
      </c>
      <c r="I195" s="22">
        <v>8.4</v>
      </c>
      <c r="J195" s="44">
        <v>13161.5</v>
      </c>
      <c r="K195" s="21">
        <v>625.1</v>
      </c>
      <c r="L195" s="21">
        <v>499.5</v>
      </c>
      <c r="M195" s="21">
        <v>774.4</v>
      </c>
      <c r="N195" s="21">
        <v>4.7</v>
      </c>
      <c r="O195" s="21">
        <v>3.8</v>
      </c>
      <c r="P195" s="22">
        <v>5.9</v>
      </c>
      <c r="Q195" s="35">
        <v>21674.1</v>
      </c>
      <c r="R195" s="21">
        <v>816.2</v>
      </c>
      <c r="S195" s="21">
        <v>650.5</v>
      </c>
      <c r="T195" s="21">
        <v>992.9</v>
      </c>
      <c r="U195" s="21">
        <v>3.8</v>
      </c>
      <c r="V195" s="21">
        <v>3</v>
      </c>
      <c r="W195" s="22">
        <v>4.5999999999999996</v>
      </c>
    </row>
    <row r="196" spans="1:23">
      <c r="A196" s="6" t="s">
        <v>740</v>
      </c>
      <c r="B196" s="55" t="s">
        <v>741</v>
      </c>
      <c r="C196" s="44">
        <v>5171.2</v>
      </c>
      <c r="D196" s="21">
        <v>163.5</v>
      </c>
      <c r="E196" s="21">
        <v>102.2</v>
      </c>
      <c r="F196" s="21">
        <v>239.8</v>
      </c>
      <c r="G196" s="21">
        <v>3.2</v>
      </c>
      <c r="H196" s="21">
        <v>2</v>
      </c>
      <c r="I196" s="22">
        <v>4.5999999999999996</v>
      </c>
      <c r="J196" s="44">
        <v>21528.9</v>
      </c>
      <c r="K196" s="21">
        <v>604.4</v>
      </c>
      <c r="L196" s="21">
        <v>469</v>
      </c>
      <c r="M196" s="21">
        <v>759.1</v>
      </c>
      <c r="N196" s="21">
        <v>2.8</v>
      </c>
      <c r="O196" s="21">
        <v>2.2000000000000002</v>
      </c>
      <c r="P196" s="22">
        <v>3.5</v>
      </c>
      <c r="Q196" s="35">
        <v>43533.9</v>
      </c>
      <c r="R196" s="21">
        <v>1118.8</v>
      </c>
      <c r="S196" s="21">
        <v>878.4</v>
      </c>
      <c r="T196" s="21">
        <v>1393.2</v>
      </c>
      <c r="U196" s="21">
        <v>2.6</v>
      </c>
      <c r="V196" s="21">
        <v>2</v>
      </c>
      <c r="W196" s="22">
        <v>3.2</v>
      </c>
    </row>
    <row r="197" spans="1:23">
      <c r="A197" s="6" t="s">
        <v>664</v>
      </c>
      <c r="B197" s="55" t="s">
        <v>665</v>
      </c>
      <c r="C197" s="44">
        <v>1208.3</v>
      </c>
      <c r="D197" s="21">
        <v>49.7</v>
      </c>
      <c r="E197" s="21">
        <v>30.3</v>
      </c>
      <c r="F197" s="21">
        <v>73</v>
      </c>
      <c r="G197" s="21">
        <v>4.0999999999999996</v>
      </c>
      <c r="H197" s="21">
        <v>2.5</v>
      </c>
      <c r="I197" s="22">
        <v>6</v>
      </c>
      <c r="J197" s="44">
        <v>12141.3</v>
      </c>
      <c r="K197" s="21">
        <v>343.6</v>
      </c>
      <c r="L197" s="21">
        <v>264.5</v>
      </c>
      <c r="M197" s="21">
        <v>432.7</v>
      </c>
      <c r="N197" s="21">
        <v>2.8</v>
      </c>
      <c r="O197" s="21">
        <v>2.2000000000000002</v>
      </c>
      <c r="P197" s="22">
        <v>3.6</v>
      </c>
      <c r="Q197" s="35">
        <v>22129.4</v>
      </c>
      <c r="R197" s="21">
        <v>545.1</v>
      </c>
      <c r="S197" s="21">
        <v>425.3</v>
      </c>
      <c r="T197" s="21">
        <v>682.8</v>
      </c>
      <c r="U197" s="21">
        <v>2.5</v>
      </c>
      <c r="V197" s="21">
        <v>1.9</v>
      </c>
      <c r="W197" s="22">
        <v>3.1</v>
      </c>
    </row>
    <row r="198" spans="1:23">
      <c r="A198" s="6" t="s">
        <v>856</v>
      </c>
      <c r="B198" s="55" t="s">
        <v>857</v>
      </c>
      <c r="C198" s="44">
        <v>8258</v>
      </c>
      <c r="D198" s="21">
        <v>178.9</v>
      </c>
      <c r="E198" s="21">
        <v>105.7</v>
      </c>
      <c r="F198" s="21">
        <v>274.89999999999998</v>
      </c>
      <c r="G198" s="21">
        <v>2.2000000000000002</v>
      </c>
      <c r="H198" s="21">
        <v>1.3</v>
      </c>
      <c r="I198" s="22">
        <v>3.3</v>
      </c>
      <c r="J198" s="44">
        <v>21883.3</v>
      </c>
      <c r="K198" s="21">
        <v>476.4</v>
      </c>
      <c r="L198" s="21">
        <v>353.1</v>
      </c>
      <c r="M198" s="21">
        <v>619.70000000000005</v>
      </c>
      <c r="N198" s="21">
        <v>2.2000000000000002</v>
      </c>
      <c r="O198" s="21">
        <v>1.6</v>
      </c>
      <c r="P198" s="22">
        <v>2.8</v>
      </c>
      <c r="Q198" s="35">
        <v>60502.7</v>
      </c>
      <c r="R198" s="21">
        <v>1140.3</v>
      </c>
      <c r="S198" s="21">
        <v>868.3</v>
      </c>
      <c r="T198" s="21">
        <v>1473.8</v>
      </c>
      <c r="U198" s="21">
        <v>1.9</v>
      </c>
      <c r="V198" s="21">
        <v>1.4</v>
      </c>
      <c r="W198" s="22">
        <v>2.4</v>
      </c>
    </row>
    <row r="199" spans="1:23">
      <c r="A199" s="6" t="s">
        <v>390</v>
      </c>
      <c r="B199" s="55" t="s">
        <v>391</v>
      </c>
      <c r="C199" s="44">
        <v>11110.1</v>
      </c>
      <c r="D199" s="21">
        <v>761.2</v>
      </c>
      <c r="E199" s="21">
        <v>498.1</v>
      </c>
      <c r="F199" s="21">
        <v>1051.5999999999999</v>
      </c>
      <c r="G199" s="21">
        <v>6.9</v>
      </c>
      <c r="H199" s="21">
        <v>4.5</v>
      </c>
      <c r="I199" s="22">
        <v>9.5</v>
      </c>
      <c r="J199" s="44">
        <v>23082.5</v>
      </c>
      <c r="K199" s="21">
        <v>1285.5</v>
      </c>
      <c r="L199" s="21">
        <v>998.1</v>
      </c>
      <c r="M199" s="21">
        <v>1625.6</v>
      </c>
      <c r="N199" s="21">
        <v>5.6</v>
      </c>
      <c r="O199" s="21">
        <v>4.3</v>
      </c>
      <c r="P199" s="22">
        <v>7</v>
      </c>
      <c r="Q199" s="35">
        <v>60564.4</v>
      </c>
      <c r="R199" s="21">
        <v>2938.1</v>
      </c>
      <c r="S199" s="21">
        <v>2291.9</v>
      </c>
      <c r="T199" s="21">
        <v>3618.3</v>
      </c>
      <c r="U199" s="21">
        <v>4.9000000000000004</v>
      </c>
      <c r="V199" s="21">
        <v>3.8</v>
      </c>
      <c r="W199" s="22">
        <v>6</v>
      </c>
    </row>
    <row r="200" spans="1:23">
      <c r="A200" s="6" t="s">
        <v>770</v>
      </c>
      <c r="B200" s="55" t="s">
        <v>771</v>
      </c>
      <c r="C200" s="44">
        <v>1735.7</v>
      </c>
      <c r="D200" s="21">
        <v>67.8</v>
      </c>
      <c r="E200" s="21">
        <v>41.9</v>
      </c>
      <c r="F200" s="21">
        <v>98.9</v>
      </c>
      <c r="G200" s="21">
        <v>3.9</v>
      </c>
      <c r="H200" s="21">
        <v>2.4</v>
      </c>
      <c r="I200" s="22">
        <v>5.7</v>
      </c>
      <c r="J200" s="44">
        <v>11567.9</v>
      </c>
      <c r="K200" s="21">
        <v>317.7</v>
      </c>
      <c r="L200" s="21">
        <v>242.8</v>
      </c>
      <c r="M200" s="21">
        <v>411.5</v>
      </c>
      <c r="N200" s="21">
        <v>2.7</v>
      </c>
      <c r="O200" s="21">
        <v>2.1</v>
      </c>
      <c r="P200" s="22">
        <v>3.6</v>
      </c>
      <c r="Q200" s="35">
        <v>31417.4</v>
      </c>
      <c r="R200" s="21">
        <v>898.1</v>
      </c>
      <c r="S200" s="21">
        <v>700.2</v>
      </c>
      <c r="T200" s="21">
        <v>1136.2</v>
      </c>
      <c r="U200" s="21">
        <v>2.9</v>
      </c>
      <c r="V200" s="21">
        <v>2.2000000000000002</v>
      </c>
      <c r="W200" s="22">
        <v>3.6</v>
      </c>
    </row>
    <row r="201" spans="1:23">
      <c r="A201" s="6" t="s">
        <v>444</v>
      </c>
      <c r="B201" s="55" t="s">
        <v>445</v>
      </c>
      <c r="C201" s="44">
        <v>2788</v>
      </c>
      <c r="D201" s="21">
        <v>173.2</v>
      </c>
      <c r="E201" s="21">
        <v>113</v>
      </c>
      <c r="F201" s="21">
        <v>239.4</v>
      </c>
      <c r="G201" s="21">
        <v>6.2</v>
      </c>
      <c r="H201" s="21">
        <v>4.0999999999999996</v>
      </c>
      <c r="I201" s="22">
        <v>8.6</v>
      </c>
      <c r="J201" s="44">
        <v>11529.4</v>
      </c>
      <c r="K201" s="21">
        <v>522.29999999999995</v>
      </c>
      <c r="L201" s="21">
        <v>412.4</v>
      </c>
      <c r="M201" s="21">
        <v>650.9</v>
      </c>
      <c r="N201" s="21">
        <v>4.5</v>
      </c>
      <c r="O201" s="21">
        <v>3.6</v>
      </c>
      <c r="P201" s="22">
        <v>5.6</v>
      </c>
      <c r="Q201" s="35">
        <v>19583.599999999999</v>
      </c>
      <c r="R201" s="21">
        <v>832.8</v>
      </c>
      <c r="S201" s="21">
        <v>658.9</v>
      </c>
      <c r="T201" s="21">
        <v>1020.8</v>
      </c>
      <c r="U201" s="21">
        <v>4.3</v>
      </c>
      <c r="V201" s="21">
        <v>3.4</v>
      </c>
      <c r="W201" s="22">
        <v>5.2</v>
      </c>
    </row>
    <row r="202" spans="1:23">
      <c r="A202" s="6" t="s">
        <v>296</v>
      </c>
      <c r="B202" s="55" t="s">
        <v>297</v>
      </c>
      <c r="C202" s="44">
        <v>6621.9</v>
      </c>
      <c r="D202" s="21">
        <v>398.4</v>
      </c>
      <c r="E202" s="21">
        <v>259.3</v>
      </c>
      <c r="F202" s="21">
        <v>561.4</v>
      </c>
      <c r="G202" s="21">
        <v>6</v>
      </c>
      <c r="H202" s="21">
        <v>3.9</v>
      </c>
      <c r="I202" s="22">
        <v>8.5</v>
      </c>
      <c r="J202" s="44">
        <v>20832.3</v>
      </c>
      <c r="K202" s="21">
        <v>948.2</v>
      </c>
      <c r="L202" s="21">
        <v>764.4</v>
      </c>
      <c r="M202" s="21">
        <v>1146.8</v>
      </c>
      <c r="N202" s="21">
        <v>4.5999999999999996</v>
      </c>
      <c r="O202" s="21">
        <v>3.7</v>
      </c>
      <c r="P202" s="22">
        <v>5.5</v>
      </c>
      <c r="Q202" s="35">
        <v>29526.7</v>
      </c>
      <c r="R202" s="21">
        <v>1243.3</v>
      </c>
      <c r="S202" s="21">
        <v>993.2</v>
      </c>
      <c r="T202" s="21">
        <v>1515.2</v>
      </c>
      <c r="U202" s="21">
        <v>4.2</v>
      </c>
      <c r="V202" s="21">
        <v>3.4</v>
      </c>
      <c r="W202" s="22">
        <v>5.0999999999999996</v>
      </c>
    </row>
    <row r="203" spans="1:23">
      <c r="A203" s="6" t="s">
        <v>310</v>
      </c>
      <c r="B203" s="55" t="s">
        <v>311</v>
      </c>
      <c r="C203" s="44">
        <v>16707.599999999999</v>
      </c>
      <c r="D203" s="21">
        <v>1139.8</v>
      </c>
      <c r="E203" s="21">
        <v>746.7</v>
      </c>
      <c r="F203" s="21">
        <v>1565.2</v>
      </c>
      <c r="G203" s="21">
        <v>6.8</v>
      </c>
      <c r="H203" s="21">
        <v>4.5</v>
      </c>
      <c r="I203" s="22">
        <v>9.4</v>
      </c>
      <c r="J203" s="44">
        <v>42315.199999999997</v>
      </c>
      <c r="K203" s="21">
        <v>2300.6999999999998</v>
      </c>
      <c r="L203" s="21">
        <v>1816.5</v>
      </c>
      <c r="M203" s="21">
        <v>2882.2</v>
      </c>
      <c r="N203" s="21">
        <v>5.4</v>
      </c>
      <c r="O203" s="21">
        <v>4.3</v>
      </c>
      <c r="P203" s="22">
        <v>6.8</v>
      </c>
      <c r="Q203" s="35">
        <v>65286.2</v>
      </c>
      <c r="R203" s="21">
        <v>3114.4</v>
      </c>
      <c r="S203" s="21">
        <v>2455.1</v>
      </c>
      <c r="T203" s="21">
        <v>3807.9</v>
      </c>
      <c r="U203" s="21">
        <v>4.8</v>
      </c>
      <c r="V203" s="21">
        <v>3.8</v>
      </c>
      <c r="W203" s="22">
        <v>5.8</v>
      </c>
    </row>
    <row r="204" spans="1:23">
      <c r="A204" s="6" t="s">
        <v>710</v>
      </c>
      <c r="B204" s="55" t="s">
        <v>711</v>
      </c>
      <c r="C204" s="44">
        <v>3690.4</v>
      </c>
      <c r="D204" s="21">
        <v>120.9</v>
      </c>
      <c r="E204" s="21">
        <v>74.7</v>
      </c>
      <c r="F204" s="21">
        <v>176.7</v>
      </c>
      <c r="G204" s="21">
        <v>3.3</v>
      </c>
      <c r="H204" s="21">
        <v>2</v>
      </c>
      <c r="I204" s="22">
        <v>4.8</v>
      </c>
      <c r="J204" s="44">
        <v>13599.8</v>
      </c>
      <c r="K204" s="21">
        <v>461.4</v>
      </c>
      <c r="L204" s="21">
        <v>368.1</v>
      </c>
      <c r="M204" s="21">
        <v>569.70000000000005</v>
      </c>
      <c r="N204" s="21">
        <v>3.4</v>
      </c>
      <c r="O204" s="21">
        <v>2.7</v>
      </c>
      <c r="P204" s="22">
        <v>4.2</v>
      </c>
      <c r="Q204" s="35">
        <v>35357.800000000003</v>
      </c>
      <c r="R204" s="21">
        <v>1083.5999999999999</v>
      </c>
      <c r="S204" s="21">
        <v>867.6</v>
      </c>
      <c r="T204" s="21">
        <v>1327.7</v>
      </c>
      <c r="U204" s="21">
        <v>3.1</v>
      </c>
      <c r="V204" s="21">
        <v>2.5</v>
      </c>
      <c r="W204" s="22">
        <v>3.8</v>
      </c>
    </row>
    <row r="205" spans="1:23">
      <c r="A205" s="6" t="s">
        <v>792</v>
      </c>
      <c r="B205" s="55" t="s">
        <v>793</v>
      </c>
      <c r="C205" s="44">
        <v>2677.3</v>
      </c>
      <c r="D205" s="21">
        <v>93.6</v>
      </c>
      <c r="E205" s="21">
        <v>58.9</v>
      </c>
      <c r="F205" s="21">
        <v>137.30000000000001</v>
      </c>
      <c r="G205" s="21">
        <v>3.5</v>
      </c>
      <c r="H205" s="21">
        <v>2.2000000000000002</v>
      </c>
      <c r="I205" s="22">
        <v>5.0999999999999996</v>
      </c>
      <c r="J205" s="44">
        <v>8095.2</v>
      </c>
      <c r="K205" s="21">
        <v>248.3</v>
      </c>
      <c r="L205" s="21">
        <v>195</v>
      </c>
      <c r="M205" s="21">
        <v>307</v>
      </c>
      <c r="N205" s="21">
        <v>3.1</v>
      </c>
      <c r="O205" s="21">
        <v>2.4</v>
      </c>
      <c r="P205" s="22">
        <v>3.8</v>
      </c>
      <c r="Q205" s="35">
        <v>27905.5</v>
      </c>
      <c r="R205" s="21">
        <v>776.4</v>
      </c>
      <c r="S205" s="21">
        <v>616.1</v>
      </c>
      <c r="T205" s="21">
        <v>961.7</v>
      </c>
      <c r="U205" s="21">
        <v>2.8</v>
      </c>
      <c r="V205" s="21">
        <v>2.2000000000000002</v>
      </c>
      <c r="W205" s="22">
        <v>3.4</v>
      </c>
    </row>
    <row r="206" spans="1:23">
      <c r="A206" s="6" t="s">
        <v>794</v>
      </c>
      <c r="B206" s="55" t="s">
        <v>795</v>
      </c>
      <c r="C206" s="44">
        <v>5563.8</v>
      </c>
      <c r="D206" s="21">
        <v>181.1</v>
      </c>
      <c r="E206" s="21">
        <v>107.9</v>
      </c>
      <c r="F206" s="21">
        <v>275.7</v>
      </c>
      <c r="G206" s="21">
        <v>3.3</v>
      </c>
      <c r="H206" s="21">
        <v>1.9</v>
      </c>
      <c r="I206" s="22">
        <v>5</v>
      </c>
      <c r="J206" s="44">
        <v>13437.4</v>
      </c>
      <c r="K206" s="21">
        <v>321</v>
      </c>
      <c r="L206" s="21">
        <v>233.1</v>
      </c>
      <c r="M206" s="21">
        <v>425.4</v>
      </c>
      <c r="N206" s="21">
        <v>2.4</v>
      </c>
      <c r="O206" s="21">
        <v>1.7</v>
      </c>
      <c r="P206" s="22">
        <v>3.2</v>
      </c>
      <c r="Q206" s="35">
        <v>42529.8</v>
      </c>
      <c r="R206" s="21">
        <v>897.8</v>
      </c>
      <c r="S206" s="21">
        <v>668.4</v>
      </c>
      <c r="T206" s="21">
        <v>1183.5</v>
      </c>
      <c r="U206" s="21">
        <v>2.1</v>
      </c>
      <c r="V206" s="21">
        <v>1.6</v>
      </c>
      <c r="W206" s="22">
        <v>2.8</v>
      </c>
    </row>
    <row r="207" spans="1:23">
      <c r="A207" s="49" t="s">
        <v>666</v>
      </c>
      <c r="B207" s="54" t="s">
        <v>667</v>
      </c>
      <c r="C207" s="44">
        <v>1926.5</v>
      </c>
      <c r="D207" s="21">
        <v>55.4</v>
      </c>
      <c r="E207" s="21">
        <v>33.5</v>
      </c>
      <c r="F207" s="21">
        <v>82.7</v>
      </c>
      <c r="G207" s="21">
        <v>2.9</v>
      </c>
      <c r="H207" s="21">
        <v>1.7</v>
      </c>
      <c r="I207" s="22">
        <v>4.3</v>
      </c>
      <c r="J207" s="44">
        <v>16222.3</v>
      </c>
      <c r="K207" s="21">
        <v>557.6</v>
      </c>
      <c r="L207" s="21">
        <v>441.9</v>
      </c>
      <c r="M207" s="21">
        <v>693.5</v>
      </c>
      <c r="N207" s="21">
        <v>3.4</v>
      </c>
      <c r="O207" s="21">
        <v>2.7</v>
      </c>
      <c r="P207" s="22">
        <v>4.3</v>
      </c>
      <c r="Q207" s="35">
        <v>23564.1</v>
      </c>
      <c r="R207" s="21">
        <v>757.9</v>
      </c>
      <c r="S207" s="21">
        <v>603.79999999999995</v>
      </c>
      <c r="T207" s="21">
        <v>927.5</v>
      </c>
      <c r="U207" s="21">
        <v>3.2</v>
      </c>
      <c r="V207" s="21">
        <v>2.6</v>
      </c>
      <c r="W207" s="22">
        <v>3.9</v>
      </c>
    </row>
    <row r="208" spans="1:23">
      <c r="A208" s="6" t="s">
        <v>668</v>
      </c>
      <c r="B208" s="55" t="s">
        <v>669</v>
      </c>
      <c r="C208" s="44">
        <v>1120.2</v>
      </c>
      <c r="D208" s="21">
        <v>43.8</v>
      </c>
      <c r="E208" s="21">
        <v>26.3</v>
      </c>
      <c r="F208" s="21">
        <v>65.099999999999994</v>
      </c>
      <c r="G208" s="21">
        <v>3.9</v>
      </c>
      <c r="H208" s="21">
        <v>2.2999999999999998</v>
      </c>
      <c r="I208" s="22">
        <v>5.8</v>
      </c>
      <c r="J208" s="44">
        <v>6407.1</v>
      </c>
      <c r="K208" s="21">
        <v>175</v>
      </c>
      <c r="L208" s="21">
        <v>134.1</v>
      </c>
      <c r="M208" s="21">
        <v>223.7</v>
      </c>
      <c r="N208" s="21">
        <v>2.7</v>
      </c>
      <c r="O208" s="21">
        <v>2.1</v>
      </c>
      <c r="P208" s="22">
        <v>3.5</v>
      </c>
      <c r="Q208" s="35">
        <v>14467.8</v>
      </c>
      <c r="R208" s="21">
        <v>359.6</v>
      </c>
      <c r="S208" s="21">
        <v>278.3</v>
      </c>
      <c r="T208" s="21">
        <v>454.9</v>
      </c>
      <c r="U208" s="21">
        <v>2.5</v>
      </c>
      <c r="V208" s="21">
        <v>1.9</v>
      </c>
      <c r="W208" s="22">
        <v>3.1</v>
      </c>
    </row>
    <row r="209" spans="1:23">
      <c r="A209" s="6" t="s">
        <v>446</v>
      </c>
      <c r="B209" s="55" t="s">
        <v>447</v>
      </c>
      <c r="C209" s="44">
        <v>10986.5</v>
      </c>
      <c r="D209" s="21">
        <v>737.8</v>
      </c>
      <c r="E209" s="21">
        <v>483.6</v>
      </c>
      <c r="F209" s="21">
        <v>1019.5</v>
      </c>
      <c r="G209" s="21">
        <v>6.7</v>
      </c>
      <c r="H209" s="21">
        <v>4.4000000000000004</v>
      </c>
      <c r="I209" s="22">
        <v>9.3000000000000007</v>
      </c>
      <c r="J209" s="44">
        <v>22878.6</v>
      </c>
      <c r="K209" s="21">
        <v>1271.2</v>
      </c>
      <c r="L209" s="21">
        <v>979.6</v>
      </c>
      <c r="M209" s="21">
        <v>1634.8</v>
      </c>
      <c r="N209" s="21">
        <v>5.6</v>
      </c>
      <c r="O209" s="21">
        <v>4.3</v>
      </c>
      <c r="P209" s="22">
        <v>7.1</v>
      </c>
      <c r="Q209" s="35">
        <v>60845.9</v>
      </c>
      <c r="R209" s="21">
        <v>2790.8</v>
      </c>
      <c r="S209" s="21">
        <v>2152.4</v>
      </c>
      <c r="T209" s="21">
        <v>3462.4</v>
      </c>
      <c r="U209" s="21">
        <v>4.5999999999999996</v>
      </c>
      <c r="V209" s="21">
        <v>3.5</v>
      </c>
      <c r="W209" s="22">
        <v>5.7</v>
      </c>
    </row>
    <row r="210" spans="1:23">
      <c r="A210" s="6" t="s">
        <v>314</v>
      </c>
      <c r="B210" s="55" t="s">
        <v>315</v>
      </c>
      <c r="C210" s="44">
        <v>22780.6</v>
      </c>
      <c r="D210" s="21">
        <v>1694.1</v>
      </c>
      <c r="E210" s="21">
        <v>1107.2</v>
      </c>
      <c r="F210" s="21">
        <v>2344.3000000000002</v>
      </c>
      <c r="G210" s="21">
        <v>7.4</v>
      </c>
      <c r="H210" s="21">
        <v>4.9000000000000004</v>
      </c>
      <c r="I210" s="22">
        <v>10.3</v>
      </c>
      <c r="J210" s="44">
        <v>33858.5</v>
      </c>
      <c r="K210" s="21">
        <v>2020.4</v>
      </c>
      <c r="L210" s="21">
        <v>1517.1</v>
      </c>
      <c r="M210" s="21">
        <v>2646.5</v>
      </c>
      <c r="N210" s="21">
        <v>6</v>
      </c>
      <c r="O210" s="21">
        <v>4.5</v>
      </c>
      <c r="P210" s="22">
        <v>7.8</v>
      </c>
      <c r="Q210" s="35">
        <v>78148</v>
      </c>
      <c r="R210" s="21">
        <v>4398.6000000000004</v>
      </c>
      <c r="S210" s="21">
        <v>3332.5</v>
      </c>
      <c r="T210" s="21">
        <v>5537.9</v>
      </c>
      <c r="U210" s="21">
        <v>5.6</v>
      </c>
      <c r="V210" s="21">
        <v>4.3</v>
      </c>
      <c r="W210" s="22">
        <v>7.1</v>
      </c>
    </row>
    <row r="211" spans="1:23">
      <c r="A211" s="6" t="s">
        <v>448</v>
      </c>
      <c r="B211" s="55" t="s">
        <v>449</v>
      </c>
      <c r="C211" s="44">
        <v>15294.9</v>
      </c>
      <c r="D211" s="21">
        <v>833.4</v>
      </c>
      <c r="E211" s="21">
        <v>541.79999999999995</v>
      </c>
      <c r="F211" s="21">
        <v>1155.2</v>
      </c>
      <c r="G211" s="21">
        <v>5.4</v>
      </c>
      <c r="H211" s="21">
        <v>3.5</v>
      </c>
      <c r="I211" s="22">
        <v>7.6</v>
      </c>
      <c r="J211" s="44">
        <v>36674.400000000001</v>
      </c>
      <c r="K211" s="21">
        <v>1709.9</v>
      </c>
      <c r="L211" s="21">
        <v>1366.2</v>
      </c>
      <c r="M211" s="21">
        <v>2142</v>
      </c>
      <c r="N211" s="21">
        <v>4.7</v>
      </c>
      <c r="O211" s="21">
        <v>3.7</v>
      </c>
      <c r="P211" s="22">
        <v>5.8</v>
      </c>
      <c r="Q211" s="35">
        <v>91797.7</v>
      </c>
      <c r="R211" s="21">
        <v>3845.5</v>
      </c>
      <c r="S211" s="21">
        <v>3073</v>
      </c>
      <c r="T211" s="21">
        <v>4674.8</v>
      </c>
      <c r="U211" s="21">
        <v>4.2</v>
      </c>
      <c r="V211" s="21">
        <v>3.3</v>
      </c>
      <c r="W211" s="22">
        <v>5.0999999999999996</v>
      </c>
    </row>
    <row r="212" spans="1:23">
      <c r="A212" s="6" t="s">
        <v>684</v>
      </c>
      <c r="B212" s="55" t="s">
        <v>685</v>
      </c>
      <c r="C212" s="44">
        <v>6244.6</v>
      </c>
      <c r="D212" s="21">
        <v>213.7</v>
      </c>
      <c r="E212" s="21">
        <v>134.1</v>
      </c>
      <c r="F212" s="21">
        <v>312.39999999999998</v>
      </c>
      <c r="G212" s="21">
        <v>3.4</v>
      </c>
      <c r="H212" s="21">
        <v>2.1</v>
      </c>
      <c r="I212" s="22">
        <v>5</v>
      </c>
      <c r="J212" s="44">
        <v>16658.099999999999</v>
      </c>
      <c r="K212" s="21">
        <v>516.1</v>
      </c>
      <c r="L212" s="21">
        <v>406.8</v>
      </c>
      <c r="M212" s="21">
        <v>637.1</v>
      </c>
      <c r="N212" s="21">
        <v>3.1</v>
      </c>
      <c r="O212" s="21">
        <v>2.4</v>
      </c>
      <c r="P212" s="22">
        <v>3.8</v>
      </c>
      <c r="Q212" s="35">
        <v>37414.199999999997</v>
      </c>
      <c r="R212" s="21">
        <v>1041.4000000000001</v>
      </c>
      <c r="S212" s="21">
        <v>832.1</v>
      </c>
      <c r="T212" s="21">
        <v>1284.7</v>
      </c>
      <c r="U212" s="21">
        <v>2.8</v>
      </c>
      <c r="V212" s="21">
        <v>2.2000000000000002</v>
      </c>
      <c r="W212" s="22">
        <v>3.4</v>
      </c>
    </row>
    <row r="213" spans="1:23">
      <c r="A213" s="6" t="s">
        <v>562</v>
      </c>
      <c r="B213" s="55" t="s">
        <v>563</v>
      </c>
      <c r="C213" s="44">
        <v>26101.1</v>
      </c>
      <c r="D213" s="21">
        <v>1426.7</v>
      </c>
      <c r="E213" s="21">
        <v>934.4</v>
      </c>
      <c r="F213" s="21">
        <v>1975.2</v>
      </c>
      <c r="G213" s="21">
        <v>5.5</v>
      </c>
      <c r="H213" s="21">
        <v>3.6</v>
      </c>
      <c r="I213" s="22">
        <v>7.6</v>
      </c>
      <c r="J213" s="44">
        <v>53052.9</v>
      </c>
      <c r="K213" s="21">
        <v>2272.1</v>
      </c>
      <c r="L213" s="21">
        <v>1792.1</v>
      </c>
      <c r="M213" s="21">
        <v>2892.9</v>
      </c>
      <c r="N213" s="21">
        <v>4.3</v>
      </c>
      <c r="O213" s="21">
        <v>3.4</v>
      </c>
      <c r="P213" s="22">
        <v>5.5</v>
      </c>
      <c r="Q213" s="35">
        <v>149479</v>
      </c>
      <c r="R213" s="21">
        <v>5883.2</v>
      </c>
      <c r="S213" s="21">
        <v>4655.2</v>
      </c>
      <c r="T213" s="21">
        <v>7196.5</v>
      </c>
      <c r="U213" s="21">
        <v>3.9</v>
      </c>
      <c r="V213" s="21">
        <v>3.1</v>
      </c>
      <c r="W213" s="22">
        <v>4.8</v>
      </c>
    </row>
    <row r="214" spans="1:23">
      <c r="A214" s="6" t="s">
        <v>624</v>
      </c>
      <c r="B214" s="55" t="s">
        <v>625</v>
      </c>
      <c r="C214" s="44">
        <v>10782.8</v>
      </c>
      <c r="D214" s="21">
        <v>535.6</v>
      </c>
      <c r="E214" s="21">
        <v>342.9</v>
      </c>
      <c r="F214" s="21">
        <v>759</v>
      </c>
      <c r="G214" s="21">
        <v>5</v>
      </c>
      <c r="H214" s="21">
        <v>3.2</v>
      </c>
      <c r="I214" s="22">
        <v>7</v>
      </c>
      <c r="J214" s="44">
        <v>36209.300000000003</v>
      </c>
      <c r="K214" s="21">
        <v>1448.7</v>
      </c>
      <c r="L214" s="21">
        <v>1159.3</v>
      </c>
      <c r="M214" s="21">
        <v>1769.6</v>
      </c>
      <c r="N214" s="21">
        <v>4</v>
      </c>
      <c r="O214" s="21">
        <v>3.2</v>
      </c>
      <c r="P214" s="22">
        <v>4.9000000000000004</v>
      </c>
      <c r="Q214" s="35">
        <v>132415.9</v>
      </c>
      <c r="R214" s="21">
        <v>4775.3</v>
      </c>
      <c r="S214" s="21">
        <v>3805.6</v>
      </c>
      <c r="T214" s="21">
        <v>5863.6</v>
      </c>
      <c r="U214" s="21">
        <v>3.6</v>
      </c>
      <c r="V214" s="21">
        <v>2.9</v>
      </c>
      <c r="W214" s="22">
        <v>4.4000000000000004</v>
      </c>
    </row>
    <row r="215" spans="1:23">
      <c r="A215" s="6" t="s">
        <v>828</v>
      </c>
      <c r="B215" s="55" t="s">
        <v>829</v>
      </c>
      <c r="C215" s="44">
        <v>3688.9</v>
      </c>
      <c r="D215" s="21">
        <v>203.3</v>
      </c>
      <c r="E215" s="21">
        <v>130.9</v>
      </c>
      <c r="F215" s="21">
        <v>284.8</v>
      </c>
      <c r="G215" s="21">
        <v>5.5</v>
      </c>
      <c r="H215" s="21">
        <v>3.5</v>
      </c>
      <c r="I215" s="22">
        <v>7.7</v>
      </c>
      <c r="J215" s="44">
        <v>7656.7</v>
      </c>
      <c r="K215" s="21">
        <v>290.10000000000002</v>
      </c>
      <c r="L215" s="21">
        <v>221.2</v>
      </c>
      <c r="M215" s="21">
        <v>372.9</v>
      </c>
      <c r="N215" s="21">
        <v>3.8</v>
      </c>
      <c r="O215" s="21">
        <v>2.9</v>
      </c>
      <c r="P215" s="22">
        <v>4.9000000000000004</v>
      </c>
      <c r="Q215" s="35">
        <v>42508.3</v>
      </c>
      <c r="R215" s="21">
        <v>1706.7</v>
      </c>
      <c r="S215" s="21">
        <v>1301.7</v>
      </c>
      <c r="T215" s="21">
        <v>2130</v>
      </c>
      <c r="U215" s="21">
        <v>4</v>
      </c>
      <c r="V215" s="21">
        <v>3.1</v>
      </c>
      <c r="W215" s="22">
        <v>5</v>
      </c>
    </row>
    <row r="216" spans="1:23">
      <c r="A216" s="6" t="s">
        <v>618</v>
      </c>
      <c r="B216" s="55" t="s">
        <v>619</v>
      </c>
      <c r="C216" s="44">
        <v>10359.4</v>
      </c>
      <c r="D216" s="21">
        <v>443</v>
      </c>
      <c r="E216" s="21">
        <v>284.3</v>
      </c>
      <c r="F216" s="21">
        <v>627.79999999999995</v>
      </c>
      <c r="G216" s="21">
        <v>4.3</v>
      </c>
      <c r="H216" s="21">
        <v>2.7</v>
      </c>
      <c r="I216" s="22">
        <v>6.1</v>
      </c>
      <c r="J216" s="44">
        <v>26587.4</v>
      </c>
      <c r="K216" s="21">
        <v>929.8</v>
      </c>
      <c r="L216" s="21">
        <v>744.1</v>
      </c>
      <c r="M216" s="21">
        <v>1167.4000000000001</v>
      </c>
      <c r="N216" s="21">
        <v>3.5</v>
      </c>
      <c r="O216" s="21">
        <v>2.8</v>
      </c>
      <c r="P216" s="22">
        <v>4.4000000000000004</v>
      </c>
      <c r="Q216" s="35">
        <v>66899.199999999997</v>
      </c>
      <c r="R216" s="21">
        <v>2143.6</v>
      </c>
      <c r="S216" s="21">
        <v>1719.3</v>
      </c>
      <c r="T216" s="21">
        <v>2608.5</v>
      </c>
      <c r="U216" s="21">
        <v>3.2</v>
      </c>
      <c r="V216" s="21">
        <v>2.6</v>
      </c>
      <c r="W216" s="22">
        <v>3.9</v>
      </c>
    </row>
    <row r="217" spans="1:23">
      <c r="A217" s="6" t="s">
        <v>450</v>
      </c>
      <c r="B217" s="55" t="s">
        <v>451</v>
      </c>
      <c r="C217" s="44">
        <v>34863.699999999997</v>
      </c>
      <c r="D217" s="21">
        <v>1677.4</v>
      </c>
      <c r="E217" s="21">
        <v>1081.0999999999999</v>
      </c>
      <c r="F217" s="21">
        <v>2377.1</v>
      </c>
      <c r="G217" s="21">
        <v>4.8</v>
      </c>
      <c r="H217" s="21">
        <v>3.1</v>
      </c>
      <c r="I217" s="22">
        <v>6.8</v>
      </c>
      <c r="J217" s="44">
        <v>91920</v>
      </c>
      <c r="K217" s="21">
        <v>3641.8</v>
      </c>
      <c r="L217" s="21">
        <v>2924.9</v>
      </c>
      <c r="M217" s="21">
        <v>4442.3999999999996</v>
      </c>
      <c r="N217" s="21">
        <v>4</v>
      </c>
      <c r="O217" s="21">
        <v>3.2</v>
      </c>
      <c r="P217" s="22">
        <v>4.8</v>
      </c>
      <c r="Q217" s="35">
        <v>179411.4</v>
      </c>
      <c r="R217" s="21">
        <v>6874.3</v>
      </c>
      <c r="S217" s="21">
        <v>5488.7</v>
      </c>
      <c r="T217" s="21">
        <v>8379.9</v>
      </c>
      <c r="U217" s="21">
        <v>3.8</v>
      </c>
      <c r="V217" s="21">
        <v>3.1</v>
      </c>
      <c r="W217" s="22">
        <v>4.7</v>
      </c>
    </row>
    <row r="218" spans="1:23">
      <c r="A218" s="6" t="s">
        <v>812</v>
      </c>
      <c r="B218" s="55" t="s">
        <v>813</v>
      </c>
      <c r="C218" s="44">
        <v>4366.7</v>
      </c>
      <c r="D218" s="21">
        <v>123.8</v>
      </c>
      <c r="E218" s="21">
        <v>74.599999999999994</v>
      </c>
      <c r="F218" s="21">
        <v>185.6</v>
      </c>
      <c r="G218" s="21">
        <v>2.8</v>
      </c>
      <c r="H218" s="21">
        <v>1.7</v>
      </c>
      <c r="I218" s="22">
        <v>4.3</v>
      </c>
      <c r="J218" s="44">
        <v>22966.6</v>
      </c>
      <c r="K218" s="21">
        <v>549.1</v>
      </c>
      <c r="L218" s="21">
        <v>412.4</v>
      </c>
      <c r="M218" s="21">
        <v>708.1</v>
      </c>
      <c r="N218" s="21">
        <v>2.4</v>
      </c>
      <c r="O218" s="21">
        <v>1.8</v>
      </c>
      <c r="P218" s="22">
        <v>3.1</v>
      </c>
      <c r="Q218" s="35">
        <v>52910.7</v>
      </c>
      <c r="R218" s="21">
        <v>1117.5</v>
      </c>
      <c r="S218" s="21">
        <v>852.9</v>
      </c>
      <c r="T218" s="21">
        <v>1430.7</v>
      </c>
      <c r="U218" s="21">
        <v>2.1</v>
      </c>
      <c r="V218" s="21">
        <v>1.6</v>
      </c>
      <c r="W218" s="22">
        <v>2.7</v>
      </c>
    </row>
    <row r="219" spans="1:23">
      <c r="A219" s="6" t="s">
        <v>642</v>
      </c>
      <c r="B219" s="55" t="s">
        <v>643</v>
      </c>
      <c r="C219" s="44">
        <v>7497.6</v>
      </c>
      <c r="D219" s="21">
        <v>329.4</v>
      </c>
      <c r="E219" s="21">
        <v>209.5</v>
      </c>
      <c r="F219" s="21">
        <v>473.5</v>
      </c>
      <c r="G219" s="21">
        <v>4.4000000000000004</v>
      </c>
      <c r="H219" s="21">
        <v>2.8</v>
      </c>
      <c r="I219" s="22">
        <v>6.3</v>
      </c>
      <c r="J219" s="44">
        <v>13924</v>
      </c>
      <c r="K219" s="21">
        <v>455.6</v>
      </c>
      <c r="L219" s="21">
        <v>360.7</v>
      </c>
      <c r="M219" s="21">
        <v>564.9</v>
      </c>
      <c r="N219" s="21">
        <v>3.3</v>
      </c>
      <c r="O219" s="21">
        <v>2.6</v>
      </c>
      <c r="P219" s="22">
        <v>4.0999999999999996</v>
      </c>
      <c r="Q219" s="35">
        <v>32041.4</v>
      </c>
      <c r="R219" s="21">
        <v>956.4</v>
      </c>
      <c r="S219" s="21">
        <v>770</v>
      </c>
      <c r="T219" s="21">
        <v>1167.9000000000001</v>
      </c>
      <c r="U219" s="21">
        <v>3</v>
      </c>
      <c r="V219" s="21">
        <v>2.4</v>
      </c>
      <c r="W219" s="22">
        <v>3.6</v>
      </c>
    </row>
    <row r="220" spans="1:23">
      <c r="A220" s="6" t="s">
        <v>742</v>
      </c>
      <c r="B220" s="55" t="s">
        <v>743</v>
      </c>
      <c r="C220" s="44">
        <v>9585.5</v>
      </c>
      <c r="D220" s="21">
        <v>379.6</v>
      </c>
      <c r="E220" s="21">
        <v>238.9</v>
      </c>
      <c r="F220" s="21">
        <v>550</v>
      </c>
      <c r="G220" s="21">
        <v>4</v>
      </c>
      <c r="H220" s="21">
        <v>2.5</v>
      </c>
      <c r="I220" s="22">
        <v>5.7</v>
      </c>
      <c r="J220" s="44">
        <v>34212.5</v>
      </c>
      <c r="K220" s="21">
        <v>1062</v>
      </c>
      <c r="L220" s="21">
        <v>832.6</v>
      </c>
      <c r="M220" s="21">
        <v>1323.7</v>
      </c>
      <c r="N220" s="21">
        <v>3.1</v>
      </c>
      <c r="O220" s="21">
        <v>2.4</v>
      </c>
      <c r="P220" s="22">
        <v>3.9</v>
      </c>
      <c r="Q220" s="35">
        <v>87744</v>
      </c>
      <c r="R220" s="21">
        <v>2413</v>
      </c>
      <c r="S220" s="21">
        <v>1915.5</v>
      </c>
      <c r="T220" s="21">
        <v>2993.2</v>
      </c>
      <c r="U220" s="21">
        <v>2.8</v>
      </c>
      <c r="V220" s="21">
        <v>2.2000000000000002</v>
      </c>
      <c r="W220" s="22">
        <v>3.4</v>
      </c>
    </row>
    <row r="221" spans="1:23">
      <c r="A221" s="6" t="s">
        <v>516</v>
      </c>
      <c r="B221" s="55" t="s">
        <v>517</v>
      </c>
      <c r="C221" s="44">
        <v>4254.8999999999996</v>
      </c>
      <c r="D221" s="21">
        <v>186.7</v>
      </c>
      <c r="E221" s="21">
        <v>116.5</v>
      </c>
      <c r="F221" s="21">
        <v>270.8</v>
      </c>
      <c r="G221" s="21">
        <v>4.4000000000000004</v>
      </c>
      <c r="H221" s="21">
        <v>2.7</v>
      </c>
      <c r="I221" s="22">
        <v>6.4</v>
      </c>
      <c r="J221" s="44">
        <v>16011.3</v>
      </c>
      <c r="K221" s="21">
        <v>556</v>
      </c>
      <c r="L221" s="21">
        <v>435.2</v>
      </c>
      <c r="M221" s="21">
        <v>694</v>
      </c>
      <c r="N221" s="21">
        <v>3.5</v>
      </c>
      <c r="O221" s="21">
        <v>2.7</v>
      </c>
      <c r="P221" s="22">
        <v>4.3</v>
      </c>
      <c r="Q221" s="35">
        <v>32264.799999999999</v>
      </c>
      <c r="R221" s="21">
        <v>1007.4</v>
      </c>
      <c r="S221" s="21">
        <v>793.6</v>
      </c>
      <c r="T221" s="21">
        <v>1258.5</v>
      </c>
      <c r="U221" s="21">
        <v>3.1</v>
      </c>
      <c r="V221" s="21">
        <v>2.5</v>
      </c>
      <c r="W221" s="22">
        <v>3.9</v>
      </c>
    </row>
    <row r="222" spans="1:23">
      <c r="A222" s="6" t="s">
        <v>354</v>
      </c>
      <c r="B222" s="55" t="s">
        <v>355</v>
      </c>
      <c r="C222" s="44">
        <v>9443.5</v>
      </c>
      <c r="D222" s="21">
        <v>548.6</v>
      </c>
      <c r="E222" s="21">
        <v>352</v>
      </c>
      <c r="F222" s="21">
        <v>774.6</v>
      </c>
      <c r="G222" s="21">
        <v>5.8</v>
      </c>
      <c r="H222" s="21">
        <v>3.7</v>
      </c>
      <c r="I222" s="22">
        <v>8.1999999999999993</v>
      </c>
      <c r="J222" s="44">
        <v>17654.400000000001</v>
      </c>
      <c r="K222" s="21">
        <v>735.3</v>
      </c>
      <c r="L222" s="21">
        <v>581.1</v>
      </c>
      <c r="M222" s="21">
        <v>913</v>
      </c>
      <c r="N222" s="21">
        <v>4.2</v>
      </c>
      <c r="O222" s="21">
        <v>3.3</v>
      </c>
      <c r="P222" s="22">
        <v>5.2</v>
      </c>
      <c r="Q222" s="35">
        <v>23860.2</v>
      </c>
      <c r="R222" s="21">
        <v>1031.9000000000001</v>
      </c>
      <c r="S222" s="21">
        <v>806.1</v>
      </c>
      <c r="T222" s="21">
        <v>1279.9000000000001</v>
      </c>
      <c r="U222" s="21">
        <v>4.3</v>
      </c>
      <c r="V222" s="21">
        <v>3.4</v>
      </c>
      <c r="W222" s="22">
        <v>5.4</v>
      </c>
    </row>
    <row r="223" spans="1:23">
      <c r="A223" s="6" t="s">
        <v>644</v>
      </c>
      <c r="B223" s="55" t="s">
        <v>645</v>
      </c>
      <c r="C223" s="44">
        <v>9080</v>
      </c>
      <c r="D223" s="21">
        <v>389</v>
      </c>
      <c r="E223" s="21">
        <v>246.2</v>
      </c>
      <c r="F223" s="21">
        <v>562.4</v>
      </c>
      <c r="G223" s="21">
        <v>4.3</v>
      </c>
      <c r="H223" s="21">
        <v>2.7</v>
      </c>
      <c r="I223" s="22">
        <v>6.2</v>
      </c>
      <c r="J223" s="44">
        <v>19292.400000000001</v>
      </c>
      <c r="K223" s="21">
        <v>605.79999999999995</v>
      </c>
      <c r="L223" s="21">
        <v>480.1</v>
      </c>
      <c r="M223" s="21">
        <v>752.8</v>
      </c>
      <c r="N223" s="21">
        <v>3.1</v>
      </c>
      <c r="O223" s="21">
        <v>2.5</v>
      </c>
      <c r="P223" s="22">
        <v>3.9</v>
      </c>
      <c r="Q223" s="35">
        <v>47227.6</v>
      </c>
      <c r="R223" s="21">
        <v>1401.4</v>
      </c>
      <c r="S223" s="21">
        <v>1117</v>
      </c>
      <c r="T223" s="21">
        <v>1727.8</v>
      </c>
      <c r="U223" s="21">
        <v>3</v>
      </c>
      <c r="V223" s="21">
        <v>2.4</v>
      </c>
      <c r="W223" s="22">
        <v>3.7</v>
      </c>
    </row>
    <row r="224" spans="1:23">
      <c r="A224" s="6" t="s">
        <v>574</v>
      </c>
      <c r="B224" s="55" t="s">
        <v>575</v>
      </c>
      <c r="C224" s="44">
        <v>5259.5</v>
      </c>
      <c r="D224" s="21">
        <v>269.2</v>
      </c>
      <c r="E224" s="21">
        <v>171.7</v>
      </c>
      <c r="F224" s="21">
        <v>391.1</v>
      </c>
      <c r="G224" s="21">
        <v>5.0999999999999996</v>
      </c>
      <c r="H224" s="21">
        <v>3.3</v>
      </c>
      <c r="I224" s="22">
        <v>7.4</v>
      </c>
      <c r="J224" s="44">
        <v>22995.7</v>
      </c>
      <c r="K224" s="21">
        <v>832</v>
      </c>
      <c r="L224" s="21">
        <v>658.4</v>
      </c>
      <c r="M224" s="21">
        <v>1019.9</v>
      </c>
      <c r="N224" s="21">
        <v>3.6</v>
      </c>
      <c r="O224" s="21">
        <v>2.9</v>
      </c>
      <c r="P224" s="22">
        <v>4.4000000000000004</v>
      </c>
      <c r="Q224" s="35">
        <v>48236.7</v>
      </c>
      <c r="R224" s="21">
        <v>1554.3</v>
      </c>
      <c r="S224" s="21">
        <v>1233.3</v>
      </c>
      <c r="T224" s="21">
        <v>1921.5</v>
      </c>
      <c r="U224" s="21">
        <v>3.2</v>
      </c>
      <c r="V224" s="21">
        <v>2.6</v>
      </c>
      <c r="W224" s="22">
        <v>4</v>
      </c>
    </row>
    <row r="225" spans="1:23">
      <c r="A225" s="6" t="s">
        <v>800</v>
      </c>
      <c r="B225" s="55" t="s">
        <v>801</v>
      </c>
      <c r="C225" s="44">
        <v>4420.8999999999996</v>
      </c>
      <c r="D225" s="21">
        <v>110</v>
      </c>
      <c r="E225" s="21">
        <v>64.900000000000006</v>
      </c>
      <c r="F225" s="21">
        <v>168.3</v>
      </c>
      <c r="G225" s="21">
        <v>2.5</v>
      </c>
      <c r="H225" s="21">
        <v>1.5</v>
      </c>
      <c r="I225" s="22">
        <v>3.8</v>
      </c>
      <c r="J225" s="44">
        <v>19885.599999999999</v>
      </c>
      <c r="K225" s="21">
        <v>485.6</v>
      </c>
      <c r="L225" s="21">
        <v>357.5</v>
      </c>
      <c r="M225" s="21">
        <v>632.20000000000005</v>
      </c>
      <c r="N225" s="21">
        <v>2.4</v>
      </c>
      <c r="O225" s="21">
        <v>1.8</v>
      </c>
      <c r="P225" s="22">
        <v>3.2</v>
      </c>
      <c r="Q225" s="35">
        <v>51330.5</v>
      </c>
      <c r="R225" s="21">
        <v>1110.7</v>
      </c>
      <c r="S225" s="21">
        <v>847</v>
      </c>
      <c r="T225" s="21">
        <v>1433.2</v>
      </c>
      <c r="U225" s="21">
        <v>2.2000000000000002</v>
      </c>
      <c r="V225" s="21">
        <v>1.7</v>
      </c>
      <c r="W225" s="22">
        <v>2.8</v>
      </c>
    </row>
    <row r="226" spans="1:23">
      <c r="A226" s="6" t="s">
        <v>694</v>
      </c>
      <c r="B226" s="55" t="s">
        <v>695</v>
      </c>
      <c r="C226" s="44">
        <v>4669.1000000000004</v>
      </c>
      <c r="D226" s="21">
        <v>187.7</v>
      </c>
      <c r="E226" s="21">
        <v>119</v>
      </c>
      <c r="F226" s="21">
        <v>270.39999999999998</v>
      </c>
      <c r="G226" s="21">
        <v>4</v>
      </c>
      <c r="H226" s="21">
        <v>2.5</v>
      </c>
      <c r="I226" s="22">
        <v>5.8</v>
      </c>
      <c r="J226" s="44">
        <v>11868.1</v>
      </c>
      <c r="K226" s="21">
        <v>434</v>
      </c>
      <c r="L226" s="21">
        <v>346.5</v>
      </c>
      <c r="M226" s="21">
        <v>531.5</v>
      </c>
      <c r="N226" s="21">
        <v>3.7</v>
      </c>
      <c r="O226" s="21">
        <v>2.9</v>
      </c>
      <c r="P226" s="22">
        <v>4.5</v>
      </c>
      <c r="Q226" s="35">
        <v>40334.800000000003</v>
      </c>
      <c r="R226" s="21">
        <v>1284.2</v>
      </c>
      <c r="S226" s="21">
        <v>1021.3</v>
      </c>
      <c r="T226" s="21">
        <v>1575.5</v>
      </c>
      <c r="U226" s="21">
        <v>3.2</v>
      </c>
      <c r="V226" s="21">
        <v>2.5</v>
      </c>
      <c r="W226" s="22">
        <v>3.9</v>
      </c>
    </row>
    <row r="227" spans="1:23">
      <c r="A227" s="6" t="s">
        <v>534</v>
      </c>
      <c r="B227" s="55" t="s">
        <v>535</v>
      </c>
      <c r="C227" s="44">
        <v>7421.4</v>
      </c>
      <c r="D227" s="21">
        <v>277.89999999999998</v>
      </c>
      <c r="E227" s="21">
        <v>173</v>
      </c>
      <c r="F227" s="21">
        <v>406.6</v>
      </c>
      <c r="G227" s="21">
        <v>3.7</v>
      </c>
      <c r="H227" s="21">
        <v>2.2999999999999998</v>
      </c>
      <c r="I227" s="22">
        <v>5.5</v>
      </c>
      <c r="J227" s="44">
        <v>21185.200000000001</v>
      </c>
      <c r="K227" s="21">
        <v>727.4</v>
      </c>
      <c r="L227" s="21">
        <v>576</v>
      </c>
      <c r="M227" s="21">
        <v>889.6</v>
      </c>
      <c r="N227" s="21">
        <v>3.4</v>
      </c>
      <c r="O227" s="21">
        <v>2.7</v>
      </c>
      <c r="P227" s="22">
        <v>4.2</v>
      </c>
      <c r="Q227" s="35">
        <v>32205.5</v>
      </c>
      <c r="R227" s="21">
        <v>1075.9000000000001</v>
      </c>
      <c r="S227" s="21">
        <v>847.7</v>
      </c>
      <c r="T227" s="21">
        <v>1333.5</v>
      </c>
      <c r="U227" s="21">
        <v>3.3</v>
      </c>
      <c r="V227" s="21">
        <v>2.6</v>
      </c>
      <c r="W227" s="22">
        <v>4.0999999999999996</v>
      </c>
    </row>
    <row r="228" spans="1:23">
      <c r="A228" s="6" t="s">
        <v>316</v>
      </c>
      <c r="B228" s="55" t="s">
        <v>317</v>
      </c>
      <c r="C228" s="44">
        <v>10661</v>
      </c>
      <c r="D228" s="21">
        <v>720.5</v>
      </c>
      <c r="E228" s="21">
        <v>470.7</v>
      </c>
      <c r="F228" s="21">
        <v>996.6</v>
      </c>
      <c r="G228" s="21">
        <v>6.8</v>
      </c>
      <c r="H228" s="21">
        <v>4.4000000000000004</v>
      </c>
      <c r="I228" s="22">
        <v>9.3000000000000007</v>
      </c>
      <c r="J228" s="44">
        <v>19781.8</v>
      </c>
      <c r="K228" s="21">
        <v>1096.4000000000001</v>
      </c>
      <c r="L228" s="21">
        <v>850.8</v>
      </c>
      <c r="M228" s="21">
        <v>1396.8</v>
      </c>
      <c r="N228" s="21">
        <v>5.5</v>
      </c>
      <c r="O228" s="21">
        <v>4.3</v>
      </c>
      <c r="P228" s="22">
        <v>7.1</v>
      </c>
      <c r="Q228" s="35">
        <v>41282.199999999997</v>
      </c>
      <c r="R228" s="21">
        <v>2109.1999999999998</v>
      </c>
      <c r="S228" s="21">
        <v>1644</v>
      </c>
      <c r="T228" s="21">
        <v>2607.5</v>
      </c>
      <c r="U228" s="21">
        <v>5.0999999999999996</v>
      </c>
      <c r="V228" s="21">
        <v>4</v>
      </c>
      <c r="W228" s="22">
        <v>6.3</v>
      </c>
    </row>
    <row r="229" spans="1:23">
      <c r="A229" s="6" t="s">
        <v>506</v>
      </c>
      <c r="B229" s="55" t="s">
        <v>507</v>
      </c>
      <c r="C229" s="44">
        <v>10698.6</v>
      </c>
      <c r="D229" s="21">
        <v>636.5</v>
      </c>
      <c r="E229" s="21">
        <v>414.5</v>
      </c>
      <c r="F229" s="21">
        <v>880.3</v>
      </c>
      <c r="G229" s="21">
        <v>5.9</v>
      </c>
      <c r="H229" s="21">
        <v>3.9</v>
      </c>
      <c r="I229" s="22">
        <v>8.1999999999999993</v>
      </c>
      <c r="J229" s="44">
        <v>24164</v>
      </c>
      <c r="K229" s="21">
        <v>1199.7</v>
      </c>
      <c r="L229" s="21">
        <v>939.7</v>
      </c>
      <c r="M229" s="21">
        <v>1513.7</v>
      </c>
      <c r="N229" s="21">
        <v>5</v>
      </c>
      <c r="O229" s="21">
        <v>3.9</v>
      </c>
      <c r="P229" s="22">
        <v>6.3</v>
      </c>
      <c r="Q229" s="35">
        <v>55283.4</v>
      </c>
      <c r="R229" s="21">
        <v>2401.3000000000002</v>
      </c>
      <c r="S229" s="21">
        <v>1888.6</v>
      </c>
      <c r="T229" s="21">
        <v>2950.1</v>
      </c>
      <c r="U229" s="21">
        <v>4.3</v>
      </c>
      <c r="V229" s="21">
        <v>3.4</v>
      </c>
      <c r="W229" s="22">
        <v>5.3</v>
      </c>
    </row>
    <row r="230" spans="1:23">
      <c r="A230" s="6" t="s">
        <v>508</v>
      </c>
      <c r="B230" s="55" t="s">
        <v>509</v>
      </c>
      <c r="C230" s="44">
        <v>7057.2</v>
      </c>
      <c r="D230" s="21">
        <v>365.5</v>
      </c>
      <c r="E230" s="21">
        <v>237.5</v>
      </c>
      <c r="F230" s="21">
        <v>508.3</v>
      </c>
      <c r="G230" s="21">
        <v>5.2</v>
      </c>
      <c r="H230" s="21">
        <v>3.4</v>
      </c>
      <c r="I230" s="22">
        <v>7.2</v>
      </c>
      <c r="J230" s="44">
        <v>27244.7</v>
      </c>
      <c r="K230" s="21">
        <v>1167.8</v>
      </c>
      <c r="L230" s="21">
        <v>931.5</v>
      </c>
      <c r="M230" s="21">
        <v>1463.2</v>
      </c>
      <c r="N230" s="21">
        <v>4.3</v>
      </c>
      <c r="O230" s="21">
        <v>3.4</v>
      </c>
      <c r="P230" s="22">
        <v>5.4</v>
      </c>
      <c r="Q230" s="35">
        <v>49545.1</v>
      </c>
      <c r="R230" s="21">
        <v>1944</v>
      </c>
      <c r="S230" s="21">
        <v>1555.1</v>
      </c>
      <c r="T230" s="21">
        <v>2361.9</v>
      </c>
      <c r="U230" s="21">
        <v>3.9</v>
      </c>
      <c r="V230" s="21">
        <v>3.1</v>
      </c>
      <c r="W230" s="22">
        <v>4.8</v>
      </c>
    </row>
    <row r="231" spans="1:23">
      <c r="A231" s="6" t="s">
        <v>760</v>
      </c>
      <c r="B231" s="55" t="s">
        <v>761</v>
      </c>
      <c r="C231" s="44">
        <v>6761.5</v>
      </c>
      <c r="D231" s="21">
        <v>331.2</v>
      </c>
      <c r="E231" s="21">
        <v>211.3</v>
      </c>
      <c r="F231" s="21">
        <v>463.7</v>
      </c>
      <c r="G231" s="21">
        <v>4.9000000000000004</v>
      </c>
      <c r="H231" s="21">
        <v>3.1</v>
      </c>
      <c r="I231" s="22">
        <v>6.9</v>
      </c>
      <c r="J231" s="44">
        <v>24593.7</v>
      </c>
      <c r="K231" s="21">
        <v>943.4</v>
      </c>
      <c r="L231" s="21">
        <v>720.7</v>
      </c>
      <c r="M231" s="21">
        <v>1215.4000000000001</v>
      </c>
      <c r="N231" s="21">
        <v>3.8</v>
      </c>
      <c r="O231" s="21">
        <v>2.9</v>
      </c>
      <c r="P231" s="22">
        <v>4.9000000000000004</v>
      </c>
      <c r="Q231" s="35">
        <v>68370.8</v>
      </c>
      <c r="R231" s="21">
        <v>2513.3000000000002</v>
      </c>
      <c r="S231" s="21">
        <v>1935.9</v>
      </c>
      <c r="T231" s="21">
        <v>3143.9</v>
      </c>
      <c r="U231" s="21">
        <v>3.7</v>
      </c>
      <c r="V231" s="21">
        <v>2.8</v>
      </c>
      <c r="W231" s="22">
        <v>4.5999999999999996</v>
      </c>
    </row>
    <row r="232" spans="1:23">
      <c r="A232" s="6" t="s">
        <v>762</v>
      </c>
      <c r="B232" s="55" t="s">
        <v>763</v>
      </c>
      <c r="C232" s="44">
        <v>5043.5</v>
      </c>
      <c r="D232" s="21">
        <v>205</v>
      </c>
      <c r="E232" s="21">
        <v>129.9</v>
      </c>
      <c r="F232" s="21">
        <v>297.7</v>
      </c>
      <c r="G232" s="21">
        <v>4.0999999999999996</v>
      </c>
      <c r="H232" s="21">
        <v>2.6</v>
      </c>
      <c r="I232" s="22">
        <v>5.9</v>
      </c>
      <c r="J232" s="44">
        <v>12127.8</v>
      </c>
      <c r="K232" s="21">
        <v>382.3</v>
      </c>
      <c r="L232" s="21">
        <v>299.60000000000002</v>
      </c>
      <c r="M232" s="21">
        <v>475</v>
      </c>
      <c r="N232" s="21">
        <v>3.2</v>
      </c>
      <c r="O232" s="21">
        <v>2.5</v>
      </c>
      <c r="P232" s="22">
        <v>3.9</v>
      </c>
      <c r="Q232" s="35">
        <v>29743.7</v>
      </c>
      <c r="R232" s="21">
        <v>880.8</v>
      </c>
      <c r="S232" s="21">
        <v>696.1</v>
      </c>
      <c r="T232" s="21">
        <v>1085</v>
      </c>
      <c r="U232" s="21">
        <v>3</v>
      </c>
      <c r="V232" s="21">
        <v>2.2999999999999998</v>
      </c>
      <c r="W232" s="22">
        <v>3.6</v>
      </c>
    </row>
    <row r="233" spans="1:23">
      <c r="A233" s="6" t="s">
        <v>868</v>
      </c>
      <c r="B233" s="55" t="s">
        <v>869</v>
      </c>
      <c r="C233" s="44">
        <v>2879.8</v>
      </c>
      <c r="D233" s="21">
        <v>80.3</v>
      </c>
      <c r="E233" s="21">
        <v>48.3</v>
      </c>
      <c r="F233" s="21">
        <v>121.1</v>
      </c>
      <c r="G233" s="21">
        <v>2.8</v>
      </c>
      <c r="H233" s="21">
        <v>1.7</v>
      </c>
      <c r="I233" s="22">
        <v>4.2</v>
      </c>
      <c r="J233" s="44">
        <v>15063.7</v>
      </c>
      <c r="K233" s="21">
        <v>316.7</v>
      </c>
      <c r="L233" s="21">
        <v>232.9</v>
      </c>
      <c r="M233" s="21">
        <v>415.1</v>
      </c>
      <c r="N233" s="21">
        <v>2.1</v>
      </c>
      <c r="O233" s="21">
        <v>1.5</v>
      </c>
      <c r="P233" s="22">
        <v>2.8</v>
      </c>
      <c r="Q233" s="35">
        <v>51006.5</v>
      </c>
      <c r="R233" s="21">
        <v>1026.7</v>
      </c>
      <c r="S233" s="21">
        <v>779</v>
      </c>
      <c r="T233" s="21">
        <v>1331.9</v>
      </c>
      <c r="U233" s="21">
        <v>2</v>
      </c>
      <c r="V233" s="21">
        <v>1.5</v>
      </c>
      <c r="W233" s="22">
        <v>2.6</v>
      </c>
    </row>
    <row r="234" spans="1:23">
      <c r="A234" s="6" t="s">
        <v>372</v>
      </c>
      <c r="B234" s="55" t="s">
        <v>373</v>
      </c>
      <c r="C234" s="44">
        <v>10301</v>
      </c>
      <c r="D234" s="21">
        <v>638.29999999999995</v>
      </c>
      <c r="E234" s="21">
        <v>417</v>
      </c>
      <c r="F234" s="21">
        <v>882.8</v>
      </c>
      <c r="G234" s="21">
        <v>6.2</v>
      </c>
      <c r="H234" s="21">
        <v>4</v>
      </c>
      <c r="I234" s="22">
        <v>8.6</v>
      </c>
      <c r="J234" s="44">
        <v>26924.7</v>
      </c>
      <c r="K234" s="21">
        <v>1370.1</v>
      </c>
      <c r="L234" s="21">
        <v>1069.4000000000001</v>
      </c>
      <c r="M234" s="21">
        <v>1744.8</v>
      </c>
      <c r="N234" s="21">
        <v>5.0999999999999996</v>
      </c>
      <c r="O234" s="21">
        <v>4</v>
      </c>
      <c r="P234" s="22">
        <v>6.5</v>
      </c>
      <c r="Q234" s="35">
        <v>50937.4</v>
      </c>
      <c r="R234" s="21">
        <v>2346.5</v>
      </c>
      <c r="S234" s="21">
        <v>1837.7</v>
      </c>
      <c r="T234" s="21">
        <v>2889.5</v>
      </c>
      <c r="U234" s="21">
        <v>4.5999999999999996</v>
      </c>
      <c r="V234" s="21">
        <v>3.6</v>
      </c>
      <c r="W234" s="22">
        <v>5.7</v>
      </c>
    </row>
    <row r="235" spans="1:23">
      <c r="A235" s="6" t="s">
        <v>670</v>
      </c>
      <c r="B235" s="55" t="s">
        <v>671</v>
      </c>
      <c r="C235" s="44">
        <v>5146.3</v>
      </c>
      <c r="D235" s="21">
        <v>202.4</v>
      </c>
      <c r="E235" s="21">
        <v>129</v>
      </c>
      <c r="F235" s="21">
        <v>293.39999999999998</v>
      </c>
      <c r="G235" s="21">
        <v>3.9</v>
      </c>
      <c r="H235" s="21">
        <v>2.5</v>
      </c>
      <c r="I235" s="22">
        <v>5.7</v>
      </c>
      <c r="J235" s="44">
        <v>17549.400000000001</v>
      </c>
      <c r="K235" s="21">
        <v>627.29999999999995</v>
      </c>
      <c r="L235" s="21">
        <v>499.3</v>
      </c>
      <c r="M235" s="21">
        <v>769.8</v>
      </c>
      <c r="N235" s="21">
        <v>3.6</v>
      </c>
      <c r="O235" s="21">
        <v>2.8</v>
      </c>
      <c r="P235" s="22">
        <v>4.4000000000000004</v>
      </c>
      <c r="Q235" s="35">
        <v>48460.3</v>
      </c>
      <c r="R235" s="21">
        <v>1427</v>
      </c>
      <c r="S235" s="21">
        <v>1134.4000000000001</v>
      </c>
      <c r="T235" s="21">
        <v>1744.1</v>
      </c>
      <c r="U235" s="21">
        <v>2.9</v>
      </c>
      <c r="V235" s="21">
        <v>2.2999999999999998</v>
      </c>
      <c r="W235" s="22">
        <v>3.6</v>
      </c>
    </row>
    <row r="236" spans="1:23">
      <c r="A236" s="6" t="s">
        <v>518</v>
      </c>
      <c r="B236" s="55" t="s">
        <v>519</v>
      </c>
      <c r="C236" s="44">
        <v>6843.5</v>
      </c>
      <c r="D236" s="21">
        <v>294.5</v>
      </c>
      <c r="E236" s="21">
        <v>188.7</v>
      </c>
      <c r="F236" s="21">
        <v>424.2</v>
      </c>
      <c r="G236" s="21">
        <v>4.3</v>
      </c>
      <c r="H236" s="21">
        <v>2.8</v>
      </c>
      <c r="I236" s="22">
        <v>6.2</v>
      </c>
      <c r="J236" s="44">
        <v>17598.3</v>
      </c>
      <c r="K236" s="21">
        <v>645.29999999999995</v>
      </c>
      <c r="L236" s="21">
        <v>515.5</v>
      </c>
      <c r="M236" s="21">
        <v>792.9</v>
      </c>
      <c r="N236" s="21">
        <v>3.7</v>
      </c>
      <c r="O236" s="21">
        <v>2.9</v>
      </c>
      <c r="P236" s="22">
        <v>4.5</v>
      </c>
      <c r="Q236" s="35">
        <v>29230.2</v>
      </c>
      <c r="R236" s="21">
        <v>998</v>
      </c>
      <c r="S236" s="21">
        <v>790.9</v>
      </c>
      <c r="T236" s="21">
        <v>1224.0999999999999</v>
      </c>
      <c r="U236" s="21">
        <v>3.4</v>
      </c>
      <c r="V236" s="21">
        <v>2.7</v>
      </c>
      <c r="W236" s="22">
        <v>4.2</v>
      </c>
    </row>
    <row r="237" spans="1:23">
      <c r="A237" s="6" t="s">
        <v>466</v>
      </c>
      <c r="B237" s="55" t="s">
        <v>467</v>
      </c>
      <c r="C237" s="44">
        <v>1178.5</v>
      </c>
      <c r="D237" s="21">
        <v>67.3</v>
      </c>
      <c r="E237" s="21">
        <v>43.3</v>
      </c>
      <c r="F237" s="21">
        <v>94.1</v>
      </c>
      <c r="G237" s="21">
        <v>5.7</v>
      </c>
      <c r="H237" s="21">
        <v>3.7</v>
      </c>
      <c r="I237" s="22">
        <v>8</v>
      </c>
      <c r="J237" s="44">
        <v>15822.3</v>
      </c>
      <c r="K237" s="21">
        <v>687</v>
      </c>
      <c r="L237" s="21">
        <v>538.6</v>
      </c>
      <c r="M237" s="21">
        <v>854.3</v>
      </c>
      <c r="N237" s="21">
        <v>4.3</v>
      </c>
      <c r="O237" s="21">
        <v>3.4</v>
      </c>
      <c r="P237" s="22">
        <v>5.4</v>
      </c>
      <c r="Q237" s="35">
        <v>19827.2</v>
      </c>
      <c r="R237" s="21">
        <v>799.1</v>
      </c>
      <c r="S237" s="21">
        <v>623.4</v>
      </c>
      <c r="T237" s="21">
        <v>987</v>
      </c>
      <c r="U237" s="21">
        <v>4</v>
      </c>
      <c r="V237" s="21">
        <v>3.1</v>
      </c>
      <c r="W237" s="22">
        <v>5</v>
      </c>
    </row>
    <row r="238" spans="1:23">
      <c r="A238" s="6" t="s">
        <v>548</v>
      </c>
      <c r="B238" s="55" t="s">
        <v>549</v>
      </c>
      <c r="C238" s="44">
        <v>12056.2</v>
      </c>
      <c r="D238" s="21">
        <v>588.70000000000005</v>
      </c>
      <c r="E238" s="21">
        <v>382.4</v>
      </c>
      <c r="F238" s="21">
        <v>825.3</v>
      </c>
      <c r="G238" s="21">
        <v>4.9000000000000004</v>
      </c>
      <c r="H238" s="21">
        <v>3.2</v>
      </c>
      <c r="I238" s="22">
        <v>6.8</v>
      </c>
      <c r="J238" s="44">
        <v>45662.8</v>
      </c>
      <c r="K238" s="21">
        <v>1739.5</v>
      </c>
      <c r="L238" s="21">
        <v>1395.6</v>
      </c>
      <c r="M238" s="21">
        <v>2151.8000000000002</v>
      </c>
      <c r="N238" s="21">
        <v>3.8</v>
      </c>
      <c r="O238" s="21">
        <v>3.1</v>
      </c>
      <c r="P238" s="22">
        <v>4.7</v>
      </c>
      <c r="Q238" s="35">
        <v>81023.899999999994</v>
      </c>
      <c r="R238" s="21">
        <v>2767.4</v>
      </c>
      <c r="S238" s="21">
        <v>2227.5</v>
      </c>
      <c r="T238" s="21">
        <v>3341.2</v>
      </c>
      <c r="U238" s="21">
        <v>3.4</v>
      </c>
      <c r="V238" s="21">
        <v>2.7</v>
      </c>
      <c r="W238" s="22">
        <v>4.0999999999999996</v>
      </c>
    </row>
    <row r="239" spans="1:23">
      <c r="A239" s="6" t="s">
        <v>452</v>
      </c>
      <c r="B239" s="55" t="s">
        <v>453</v>
      </c>
      <c r="C239" s="44">
        <v>10503.3</v>
      </c>
      <c r="D239" s="21">
        <v>616.1</v>
      </c>
      <c r="E239" s="21">
        <v>403.9</v>
      </c>
      <c r="F239" s="21">
        <v>853.2</v>
      </c>
      <c r="G239" s="21">
        <v>5.9</v>
      </c>
      <c r="H239" s="21">
        <v>3.8</v>
      </c>
      <c r="I239" s="22">
        <v>8.1</v>
      </c>
      <c r="J239" s="44">
        <v>24172.5</v>
      </c>
      <c r="K239" s="21">
        <v>1111.5999999999999</v>
      </c>
      <c r="L239" s="21">
        <v>889.8</v>
      </c>
      <c r="M239" s="21">
        <v>1388.8</v>
      </c>
      <c r="N239" s="21">
        <v>4.5999999999999996</v>
      </c>
      <c r="O239" s="21">
        <v>3.7</v>
      </c>
      <c r="P239" s="22">
        <v>5.7</v>
      </c>
      <c r="Q239" s="35">
        <v>57914.2</v>
      </c>
      <c r="R239" s="21">
        <v>2369.4</v>
      </c>
      <c r="S239" s="21">
        <v>1888.7</v>
      </c>
      <c r="T239" s="21">
        <v>2884.3</v>
      </c>
      <c r="U239" s="21">
        <v>4.0999999999999996</v>
      </c>
      <c r="V239" s="21">
        <v>3.3</v>
      </c>
      <c r="W239" s="22">
        <v>5</v>
      </c>
    </row>
    <row r="240" spans="1:23">
      <c r="A240" s="6" t="s">
        <v>318</v>
      </c>
      <c r="B240" s="55" t="s">
        <v>319</v>
      </c>
      <c r="C240" s="44">
        <v>14561.4</v>
      </c>
      <c r="D240" s="21">
        <v>1099.4000000000001</v>
      </c>
      <c r="E240" s="21">
        <v>723.1</v>
      </c>
      <c r="F240" s="21">
        <v>1516.8</v>
      </c>
      <c r="G240" s="21">
        <v>7.5</v>
      </c>
      <c r="H240" s="21">
        <v>5</v>
      </c>
      <c r="I240" s="22">
        <v>10.4</v>
      </c>
      <c r="J240" s="44">
        <v>30929.4</v>
      </c>
      <c r="K240" s="21">
        <v>1716.6</v>
      </c>
      <c r="L240" s="21">
        <v>1318.2</v>
      </c>
      <c r="M240" s="21">
        <v>2213.1999999999998</v>
      </c>
      <c r="N240" s="21">
        <v>5.6</v>
      </c>
      <c r="O240" s="21">
        <v>4.3</v>
      </c>
      <c r="P240" s="22">
        <v>7.2</v>
      </c>
      <c r="Q240" s="35">
        <v>63091.3</v>
      </c>
      <c r="R240" s="21">
        <v>3367.3</v>
      </c>
      <c r="S240" s="21">
        <v>2593.4</v>
      </c>
      <c r="T240" s="21">
        <v>4173.8</v>
      </c>
      <c r="U240" s="21">
        <v>5.3</v>
      </c>
      <c r="V240" s="21">
        <v>4.0999999999999996</v>
      </c>
      <c r="W240" s="22">
        <v>6.6</v>
      </c>
    </row>
    <row r="241" spans="1:23">
      <c r="A241" s="6" t="s">
        <v>672</v>
      </c>
      <c r="B241" s="55" t="s">
        <v>673</v>
      </c>
      <c r="C241" s="44">
        <v>3007.6</v>
      </c>
      <c r="D241" s="21">
        <v>98</v>
      </c>
      <c r="E241" s="21">
        <v>61.7</v>
      </c>
      <c r="F241" s="21">
        <v>146.30000000000001</v>
      </c>
      <c r="G241" s="21">
        <v>3.3</v>
      </c>
      <c r="H241" s="21">
        <v>2.1</v>
      </c>
      <c r="I241" s="22">
        <v>4.9000000000000004</v>
      </c>
      <c r="J241" s="44">
        <v>23903.599999999999</v>
      </c>
      <c r="K241" s="21">
        <v>735.2</v>
      </c>
      <c r="L241" s="21">
        <v>573.6</v>
      </c>
      <c r="M241" s="21">
        <v>905.7</v>
      </c>
      <c r="N241" s="21">
        <v>3.1</v>
      </c>
      <c r="O241" s="21">
        <v>2.4</v>
      </c>
      <c r="P241" s="22">
        <v>3.8</v>
      </c>
      <c r="Q241" s="35">
        <v>50740.800000000003</v>
      </c>
      <c r="R241" s="21">
        <v>1462.8</v>
      </c>
      <c r="S241" s="21">
        <v>1152.5999999999999</v>
      </c>
      <c r="T241" s="21">
        <v>1815.3</v>
      </c>
      <c r="U241" s="21">
        <v>2.9</v>
      </c>
      <c r="V241" s="21">
        <v>2.2999999999999998</v>
      </c>
      <c r="W241" s="22">
        <v>3.6</v>
      </c>
    </row>
    <row r="242" spans="1:23">
      <c r="A242" s="6" t="s">
        <v>696</v>
      </c>
      <c r="B242" s="55" t="s">
        <v>697</v>
      </c>
      <c r="C242" s="44">
        <v>5749.8</v>
      </c>
      <c r="D242" s="21">
        <v>184.3</v>
      </c>
      <c r="E242" s="21">
        <v>113.7</v>
      </c>
      <c r="F242" s="21">
        <v>272.60000000000002</v>
      </c>
      <c r="G242" s="21">
        <v>3.2</v>
      </c>
      <c r="H242" s="21">
        <v>2</v>
      </c>
      <c r="I242" s="22">
        <v>4.7</v>
      </c>
      <c r="J242" s="44">
        <v>18551.3</v>
      </c>
      <c r="K242" s="21">
        <v>518.70000000000005</v>
      </c>
      <c r="L242" s="21">
        <v>403.4</v>
      </c>
      <c r="M242" s="21">
        <v>650.70000000000005</v>
      </c>
      <c r="N242" s="21">
        <v>2.8</v>
      </c>
      <c r="O242" s="21">
        <v>2.2000000000000002</v>
      </c>
      <c r="P242" s="22">
        <v>3.5</v>
      </c>
      <c r="Q242" s="35">
        <v>41158.9</v>
      </c>
      <c r="R242" s="21">
        <v>1063.7</v>
      </c>
      <c r="S242" s="21">
        <v>831.4</v>
      </c>
      <c r="T242" s="21">
        <v>1327.8</v>
      </c>
      <c r="U242" s="21">
        <v>2.6</v>
      </c>
      <c r="V242" s="21">
        <v>2</v>
      </c>
      <c r="W242" s="22">
        <v>3.2</v>
      </c>
    </row>
    <row r="243" spans="1:23">
      <c r="A243" s="6" t="s">
        <v>336</v>
      </c>
      <c r="B243" s="55" t="s">
        <v>337</v>
      </c>
      <c r="C243" s="44">
        <v>12570.6</v>
      </c>
      <c r="D243" s="21">
        <v>862.3</v>
      </c>
      <c r="E243" s="21">
        <v>563.4</v>
      </c>
      <c r="F243" s="21">
        <v>1186.5999999999999</v>
      </c>
      <c r="G243" s="21">
        <v>6.9</v>
      </c>
      <c r="H243" s="21">
        <v>4.5</v>
      </c>
      <c r="I243" s="22">
        <v>9.4</v>
      </c>
      <c r="J243" s="44">
        <v>42350.9</v>
      </c>
      <c r="K243" s="21">
        <v>2334.6999999999998</v>
      </c>
      <c r="L243" s="21">
        <v>1823.9</v>
      </c>
      <c r="M243" s="21">
        <v>2943.8</v>
      </c>
      <c r="N243" s="21">
        <v>5.5</v>
      </c>
      <c r="O243" s="21">
        <v>4.3</v>
      </c>
      <c r="P243" s="22">
        <v>7</v>
      </c>
      <c r="Q243" s="35">
        <v>78216.5</v>
      </c>
      <c r="R243" s="21">
        <v>3955.8</v>
      </c>
      <c r="S243" s="21">
        <v>3105.2</v>
      </c>
      <c r="T243" s="21">
        <v>4854.3</v>
      </c>
      <c r="U243" s="21">
        <v>5.0999999999999996</v>
      </c>
      <c r="V243" s="21">
        <v>4</v>
      </c>
      <c r="W243" s="22">
        <v>6.2</v>
      </c>
    </row>
    <row r="244" spans="1:23">
      <c r="A244" s="6" t="s">
        <v>782</v>
      </c>
      <c r="B244" s="55" t="s">
        <v>783</v>
      </c>
      <c r="C244" s="44">
        <v>4768.3</v>
      </c>
      <c r="D244" s="21">
        <v>134.4</v>
      </c>
      <c r="E244" s="21">
        <v>80.2</v>
      </c>
      <c r="F244" s="21">
        <v>205.7</v>
      </c>
      <c r="G244" s="21">
        <v>2.8</v>
      </c>
      <c r="H244" s="21">
        <v>1.7</v>
      </c>
      <c r="I244" s="22">
        <v>4.3</v>
      </c>
      <c r="J244" s="44">
        <v>11545.4</v>
      </c>
      <c r="K244" s="21">
        <v>291.89999999999998</v>
      </c>
      <c r="L244" s="21">
        <v>207.5</v>
      </c>
      <c r="M244" s="21">
        <v>388.4</v>
      </c>
      <c r="N244" s="21">
        <v>2.5</v>
      </c>
      <c r="O244" s="21">
        <v>1.8</v>
      </c>
      <c r="P244" s="22">
        <v>3.4</v>
      </c>
      <c r="Q244" s="35">
        <v>28978.3</v>
      </c>
      <c r="R244" s="21">
        <v>618.1</v>
      </c>
      <c r="S244" s="21">
        <v>457.5</v>
      </c>
      <c r="T244" s="21">
        <v>812.7</v>
      </c>
      <c r="U244" s="21">
        <v>2.1</v>
      </c>
      <c r="V244" s="21">
        <v>1.6</v>
      </c>
      <c r="W244" s="22">
        <v>2.8</v>
      </c>
    </row>
    <row r="245" spans="1:23">
      <c r="A245" s="6" t="s">
        <v>802</v>
      </c>
      <c r="B245" s="55" t="s">
        <v>803</v>
      </c>
      <c r="C245" s="44">
        <v>7825.9</v>
      </c>
      <c r="D245" s="21">
        <v>287.89999999999998</v>
      </c>
      <c r="E245" s="21">
        <v>182.9</v>
      </c>
      <c r="F245" s="21">
        <v>415</v>
      </c>
      <c r="G245" s="21">
        <v>3.7</v>
      </c>
      <c r="H245" s="21">
        <v>2.2999999999999998</v>
      </c>
      <c r="I245" s="22">
        <v>5.3</v>
      </c>
      <c r="J245" s="44">
        <v>19005.7</v>
      </c>
      <c r="K245" s="21">
        <v>555.6</v>
      </c>
      <c r="L245" s="21">
        <v>441</v>
      </c>
      <c r="M245" s="21">
        <v>694.9</v>
      </c>
      <c r="N245" s="21">
        <v>2.9</v>
      </c>
      <c r="O245" s="21">
        <v>2.2999999999999998</v>
      </c>
      <c r="P245" s="22">
        <v>3.7</v>
      </c>
      <c r="Q245" s="35">
        <v>62753.5</v>
      </c>
      <c r="R245" s="21">
        <v>1789.5</v>
      </c>
      <c r="S245" s="21">
        <v>1430</v>
      </c>
      <c r="T245" s="21">
        <v>2187.6999999999998</v>
      </c>
      <c r="U245" s="21">
        <v>2.9</v>
      </c>
      <c r="V245" s="21">
        <v>2.2999999999999998</v>
      </c>
      <c r="W245" s="22">
        <v>3.5</v>
      </c>
    </row>
    <row r="246" spans="1:23">
      <c r="A246" s="6" t="s">
        <v>408</v>
      </c>
      <c r="B246" s="55" t="s">
        <v>409</v>
      </c>
      <c r="C246" s="44">
        <v>10572.2</v>
      </c>
      <c r="D246" s="21">
        <v>662.3</v>
      </c>
      <c r="E246" s="21">
        <v>432.4</v>
      </c>
      <c r="F246" s="21">
        <v>913.1</v>
      </c>
      <c r="G246" s="21">
        <v>6.3</v>
      </c>
      <c r="H246" s="21">
        <v>4.0999999999999996</v>
      </c>
      <c r="I246" s="22">
        <v>8.6</v>
      </c>
      <c r="J246" s="44">
        <v>21515.7</v>
      </c>
      <c r="K246" s="21">
        <v>992.1</v>
      </c>
      <c r="L246" s="21">
        <v>786.3</v>
      </c>
      <c r="M246" s="21">
        <v>1243.5999999999999</v>
      </c>
      <c r="N246" s="21">
        <v>4.5999999999999996</v>
      </c>
      <c r="O246" s="21">
        <v>3.7</v>
      </c>
      <c r="P246" s="22">
        <v>5.8</v>
      </c>
      <c r="Q246" s="35">
        <v>38894.1</v>
      </c>
      <c r="R246" s="21">
        <v>1677.1</v>
      </c>
      <c r="S246" s="21">
        <v>1329.3</v>
      </c>
      <c r="T246" s="21">
        <v>2047.8</v>
      </c>
      <c r="U246" s="21">
        <v>4.3</v>
      </c>
      <c r="V246" s="21">
        <v>3.4</v>
      </c>
      <c r="W246" s="22">
        <v>5.3</v>
      </c>
    </row>
    <row r="247" spans="1:23">
      <c r="A247" s="6" t="s">
        <v>610</v>
      </c>
      <c r="B247" s="55" t="s">
        <v>611</v>
      </c>
      <c r="C247" s="44">
        <v>9497.5</v>
      </c>
      <c r="D247" s="21">
        <v>446</v>
      </c>
      <c r="E247" s="21">
        <v>287.39999999999998</v>
      </c>
      <c r="F247" s="21">
        <v>628.20000000000005</v>
      </c>
      <c r="G247" s="21">
        <v>4.7</v>
      </c>
      <c r="H247" s="21">
        <v>3</v>
      </c>
      <c r="I247" s="22">
        <v>6.6</v>
      </c>
      <c r="J247" s="44">
        <v>33205.699999999997</v>
      </c>
      <c r="K247" s="21">
        <v>1284.2</v>
      </c>
      <c r="L247" s="21">
        <v>1031.7</v>
      </c>
      <c r="M247" s="21">
        <v>1585.4</v>
      </c>
      <c r="N247" s="21">
        <v>3.9</v>
      </c>
      <c r="O247" s="21">
        <v>3.1</v>
      </c>
      <c r="P247" s="22">
        <v>4.8</v>
      </c>
      <c r="Q247" s="35">
        <v>60365.7</v>
      </c>
      <c r="R247" s="21">
        <v>2102</v>
      </c>
      <c r="S247" s="21">
        <v>1683</v>
      </c>
      <c r="T247" s="21">
        <v>2540.6</v>
      </c>
      <c r="U247" s="21">
        <v>3.5</v>
      </c>
      <c r="V247" s="21">
        <v>2.8</v>
      </c>
      <c r="W247" s="22">
        <v>4.2</v>
      </c>
    </row>
    <row r="248" spans="1:23">
      <c r="A248" s="6" t="s">
        <v>338</v>
      </c>
      <c r="B248" s="55" t="s">
        <v>339</v>
      </c>
      <c r="C248" s="44">
        <v>13970.4</v>
      </c>
      <c r="D248" s="21">
        <v>941.6</v>
      </c>
      <c r="E248" s="21">
        <v>614.6</v>
      </c>
      <c r="F248" s="21">
        <v>1300</v>
      </c>
      <c r="G248" s="21">
        <v>6.7</v>
      </c>
      <c r="H248" s="21">
        <v>4.4000000000000004</v>
      </c>
      <c r="I248" s="22">
        <v>9.3000000000000007</v>
      </c>
      <c r="J248" s="44">
        <v>30535</v>
      </c>
      <c r="K248" s="21">
        <v>1714.3</v>
      </c>
      <c r="L248" s="21">
        <v>1333.3</v>
      </c>
      <c r="M248" s="21">
        <v>2179.1</v>
      </c>
      <c r="N248" s="21">
        <v>5.6</v>
      </c>
      <c r="O248" s="21">
        <v>4.4000000000000004</v>
      </c>
      <c r="P248" s="22">
        <v>7.1</v>
      </c>
      <c r="Q248" s="35">
        <v>58387.6</v>
      </c>
      <c r="R248" s="21">
        <v>2932.1</v>
      </c>
      <c r="S248" s="21">
        <v>2286.3000000000002</v>
      </c>
      <c r="T248" s="21">
        <v>3609.2</v>
      </c>
      <c r="U248" s="21">
        <v>5</v>
      </c>
      <c r="V248" s="21">
        <v>3.9</v>
      </c>
      <c r="W248" s="22">
        <v>6.2</v>
      </c>
    </row>
    <row r="249" spans="1:23">
      <c r="A249" s="6" t="s">
        <v>410</v>
      </c>
      <c r="B249" s="55" t="s">
        <v>411</v>
      </c>
      <c r="C249" s="44">
        <v>6773.4</v>
      </c>
      <c r="D249" s="21">
        <v>384.6</v>
      </c>
      <c r="E249" s="21">
        <v>249.8</v>
      </c>
      <c r="F249" s="21">
        <v>535.5</v>
      </c>
      <c r="G249" s="21">
        <v>5.7</v>
      </c>
      <c r="H249" s="21">
        <v>3.7</v>
      </c>
      <c r="I249" s="22">
        <v>7.9</v>
      </c>
      <c r="J249" s="44">
        <v>8778.1</v>
      </c>
      <c r="K249" s="21">
        <v>402.8</v>
      </c>
      <c r="L249" s="21">
        <v>322.2</v>
      </c>
      <c r="M249" s="21">
        <v>498.6</v>
      </c>
      <c r="N249" s="21">
        <v>4.5999999999999996</v>
      </c>
      <c r="O249" s="21">
        <v>3.7</v>
      </c>
      <c r="P249" s="22">
        <v>5.7</v>
      </c>
      <c r="Q249" s="35">
        <v>20683.599999999999</v>
      </c>
      <c r="R249" s="21">
        <v>880.4</v>
      </c>
      <c r="S249" s="21">
        <v>705</v>
      </c>
      <c r="T249" s="21">
        <v>1071.2</v>
      </c>
      <c r="U249" s="21">
        <v>4.3</v>
      </c>
      <c r="V249" s="21">
        <v>3.4</v>
      </c>
      <c r="W249" s="22">
        <v>5.2</v>
      </c>
    </row>
    <row r="250" spans="1:23">
      <c r="A250" s="6" t="s">
        <v>764</v>
      </c>
      <c r="B250" s="55" t="s">
        <v>765</v>
      </c>
      <c r="C250" s="44">
        <v>3931.6</v>
      </c>
      <c r="D250" s="21">
        <v>148.19999999999999</v>
      </c>
      <c r="E250" s="21">
        <v>93.4</v>
      </c>
      <c r="F250" s="21">
        <v>217.1</v>
      </c>
      <c r="G250" s="21">
        <v>3.8</v>
      </c>
      <c r="H250" s="21">
        <v>2.4</v>
      </c>
      <c r="I250" s="22">
        <v>5.5</v>
      </c>
      <c r="J250" s="44">
        <v>9660</v>
      </c>
      <c r="K250" s="21">
        <v>294.10000000000002</v>
      </c>
      <c r="L250" s="21">
        <v>230.1</v>
      </c>
      <c r="M250" s="21">
        <v>362.9</v>
      </c>
      <c r="N250" s="21">
        <v>3</v>
      </c>
      <c r="O250" s="21">
        <v>2.4</v>
      </c>
      <c r="P250" s="22">
        <v>3.8</v>
      </c>
      <c r="Q250" s="35">
        <v>30410.5</v>
      </c>
      <c r="R250" s="21">
        <v>826.9</v>
      </c>
      <c r="S250" s="21">
        <v>651.1</v>
      </c>
      <c r="T250" s="21">
        <v>1022.3</v>
      </c>
      <c r="U250" s="21">
        <v>2.7</v>
      </c>
      <c r="V250" s="21">
        <v>2.1</v>
      </c>
      <c r="W250" s="22">
        <v>3.4</v>
      </c>
    </row>
    <row r="251" spans="1:23">
      <c r="A251" s="6" t="s">
        <v>392</v>
      </c>
      <c r="B251" s="55" t="s">
        <v>393</v>
      </c>
      <c r="C251" s="44">
        <v>11160.5</v>
      </c>
      <c r="D251" s="21">
        <v>464</v>
      </c>
      <c r="E251" s="21">
        <v>294.60000000000002</v>
      </c>
      <c r="F251" s="21">
        <v>668</v>
      </c>
      <c r="G251" s="21">
        <v>4.2</v>
      </c>
      <c r="H251" s="21">
        <v>2.6</v>
      </c>
      <c r="I251" s="22">
        <v>6</v>
      </c>
      <c r="J251" s="44">
        <v>27701.4</v>
      </c>
      <c r="K251" s="21">
        <v>1054.5</v>
      </c>
      <c r="L251" s="21">
        <v>846.4</v>
      </c>
      <c r="M251" s="21">
        <v>1281.5</v>
      </c>
      <c r="N251" s="21">
        <v>3.8</v>
      </c>
      <c r="O251" s="21">
        <v>3.1</v>
      </c>
      <c r="P251" s="22">
        <v>4.5999999999999996</v>
      </c>
      <c r="Q251" s="35">
        <v>38022.1</v>
      </c>
      <c r="R251" s="21">
        <v>1382.5</v>
      </c>
      <c r="S251" s="21">
        <v>1105</v>
      </c>
      <c r="T251" s="21">
        <v>1690.7</v>
      </c>
      <c r="U251" s="21">
        <v>3.6</v>
      </c>
      <c r="V251" s="21">
        <v>2.9</v>
      </c>
      <c r="W251" s="22">
        <v>4.4000000000000004</v>
      </c>
    </row>
    <row r="252" spans="1:23">
      <c r="A252" s="6" t="s">
        <v>576</v>
      </c>
      <c r="B252" s="55" t="s">
        <v>577</v>
      </c>
      <c r="C252" s="44">
        <v>5748.5</v>
      </c>
      <c r="D252" s="21">
        <v>317.7</v>
      </c>
      <c r="E252" s="21">
        <v>206.3</v>
      </c>
      <c r="F252" s="21">
        <v>439.8</v>
      </c>
      <c r="G252" s="21">
        <v>5.5</v>
      </c>
      <c r="H252" s="21">
        <v>3.6</v>
      </c>
      <c r="I252" s="22">
        <v>7.7</v>
      </c>
      <c r="J252" s="44">
        <v>21572.799999999999</v>
      </c>
      <c r="K252" s="21">
        <v>995.6</v>
      </c>
      <c r="L252" s="21">
        <v>794.8</v>
      </c>
      <c r="M252" s="21">
        <v>1240.7</v>
      </c>
      <c r="N252" s="21">
        <v>4.5999999999999996</v>
      </c>
      <c r="O252" s="21">
        <v>3.7</v>
      </c>
      <c r="P252" s="22">
        <v>5.8</v>
      </c>
      <c r="Q252" s="35">
        <v>57318.7</v>
      </c>
      <c r="R252" s="21">
        <v>2390.3000000000002</v>
      </c>
      <c r="S252" s="21">
        <v>1895.8</v>
      </c>
      <c r="T252" s="21">
        <v>2909.2</v>
      </c>
      <c r="U252" s="21">
        <v>4.2</v>
      </c>
      <c r="V252" s="21">
        <v>3.3</v>
      </c>
      <c r="W252" s="22">
        <v>5.0999999999999996</v>
      </c>
    </row>
    <row r="253" spans="1:23">
      <c r="A253" s="49" t="s">
        <v>282</v>
      </c>
      <c r="B253" s="54" t="s">
        <v>283</v>
      </c>
      <c r="C253" s="44">
        <v>11806.6</v>
      </c>
      <c r="D253" s="21">
        <v>808.5</v>
      </c>
      <c r="E253" s="21">
        <v>526.29999999999995</v>
      </c>
      <c r="F253" s="21">
        <v>1120.5</v>
      </c>
      <c r="G253" s="21">
        <v>6.8</v>
      </c>
      <c r="H253" s="21">
        <v>4.5</v>
      </c>
      <c r="I253" s="22">
        <v>9.5</v>
      </c>
      <c r="J253" s="44">
        <v>31708.1</v>
      </c>
      <c r="K253" s="21">
        <v>2095.3000000000002</v>
      </c>
      <c r="L253" s="21">
        <v>1654</v>
      </c>
      <c r="M253" s="21">
        <v>2609.1</v>
      </c>
      <c r="N253" s="21">
        <v>6.6</v>
      </c>
      <c r="O253" s="21">
        <v>5.2</v>
      </c>
      <c r="P253" s="22">
        <v>8.1999999999999993</v>
      </c>
      <c r="Q253" s="35">
        <v>43641.3</v>
      </c>
      <c r="R253" s="21">
        <v>2307.1999999999998</v>
      </c>
      <c r="S253" s="21">
        <v>1815.9</v>
      </c>
      <c r="T253" s="21">
        <v>2848.4</v>
      </c>
      <c r="U253" s="21">
        <v>5.3</v>
      </c>
      <c r="V253" s="21">
        <v>4.2</v>
      </c>
      <c r="W253" s="22">
        <v>6.5</v>
      </c>
    </row>
    <row r="254" spans="1:23">
      <c r="A254" s="6" t="s">
        <v>638</v>
      </c>
      <c r="B254" s="55" t="s">
        <v>639</v>
      </c>
      <c r="C254" s="44">
        <v>4433.8</v>
      </c>
      <c r="D254" s="21">
        <v>196.8</v>
      </c>
      <c r="E254" s="21">
        <v>121.9</v>
      </c>
      <c r="F254" s="21">
        <v>286.89999999999998</v>
      </c>
      <c r="G254" s="21">
        <v>4.4000000000000004</v>
      </c>
      <c r="H254" s="21">
        <v>2.7</v>
      </c>
      <c r="I254" s="22">
        <v>6.5</v>
      </c>
      <c r="J254" s="44">
        <v>18840.2</v>
      </c>
      <c r="K254" s="21">
        <v>604.5</v>
      </c>
      <c r="L254" s="21">
        <v>473.3</v>
      </c>
      <c r="M254" s="21">
        <v>746.7</v>
      </c>
      <c r="N254" s="21">
        <v>3.2</v>
      </c>
      <c r="O254" s="21">
        <v>2.5</v>
      </c>
      <c r="P254" s="22">
        <v>4</v>
      </c>
      <c r="Q254" s="35">
        <v>42711</v>
      </c>
      <c r="R254" s="21">
        <v>1179.3</v>
      </c>
      <c r="S254" s="21">
        <v>924.7</v>
      </c>
      <c r="T254" s="21">
        <v>1462.3</v>
      </c>
      <c r="U254" s="21">
        <v>2.8</v>
      </c>
      <c r="V254" s="21">
        <v>2.2000000000000002</v>
      </c>
      <c r="W254" s="22">
        <v>3.4</v>
      </c>
    </row>
    <row r="255" spans="1:23">
      <c r="A255" s="6" t="s">
        <v>698</v>
      </c>
      <c r="B255" s="55" t="s">
        <v>699</v>
      </c>
      <c r="C255" s="44">
        <v>2779.4</v>
      </c>
      <c r="D255" s="21">
        <v>150.30000000000001</v>
      </c>
      <c r="E255" s="21">
        <v>93.6</v>
      </c>
      <c r="F255" s="21">
        <v>218.3</v>
      </c>
      <c r="G255" s="21">
        <v>5.4</v>
      </c>
      <c r="H255" s="21">
        <v>3.4</v>
      </c>
      <c r="I255" s="22">
        <v>7.9</v>
      </c>
      <c r="J255" s="44">
        <v>8873.9</v>
      </c>
      <c r="K255" s="21">
        <v>298.89999999999998</v>
      </c>
      <c r="L255" s="21">
        <v>237</v>
      </c>
      <c r="M255" s="21">
        <v>368.7</v>
      </c>
      <c r="N255" s="21">
        <v>3.4</v>
      </c>
      <c r="O255" s="21">
        <v>2.7</v>
      </c>
      <c r="P255" s="22">
        <v>4.2</v>
      </c>
      <c r="Q255" s="35">
        <v>36808.699999999997</v>
      </c>
      <c r="R255" s="21">
        <v>1050.5999999999999</v>
      </c>
      <c r="S255" s="21">
        <v>834.7</v>
      </c>
      <c r="T255" s="21">
        <v>1298.0999999999999</v>
      </c>
      <c r="U255" s="21">
        <v>2.9</v>
      </c>
      <c r="V255" s="21">
        <v>2.2999999999999998</v>
      </c>
      <c r="W255" s="22">
        <v>3.5</v>
      </c>
    </row>
    <row r="256" spans="1:23">
      <c r="A256" s="6" t="s">
        <v>320</v>
      </c>
      <c r="B256" s="55" t="s">
        <v>321</v>
      </c>
      <c r="C256" s="44">
        <v>9735.4</v>
      </c>
      <c r="D256" s="21">
        <v>636.79999999999995</v>
      </c>
      <c r="E256" s="21">
        <v>417.4</v>
      </c>
      <c r="F256" s="21">
        <v>880.7</v>
      </c>
      <c r="G256" s="21">
        <v>6.5</v>
      </c>
      <c r="H256" s="21">
        <v>4.3</v>
      </c>
      <c r="I256" s="22">
        <v>9</v>
      </c>
      <c r="J256" s="44">
        <v>21614.1</v>
      </c>
      <c r="K256" s="21">
        <v>1164.0999999999999</v>
      </c>
      <c r="L256" s="21">
        <v>918.3</v>
      </c>
      <c r="M256" s="21">
        <v>1458</v>
      </c>
      <c r="N256" s="21">
        <v>5.4</v>
      </c>
      <c r="O256" s="21">
        <v>4.2</v>
      </c>
      <c r="P256" s="22">
        <v>6.7</v>
      </c>
      <c r="Q256" s="35">
        <v>39554.6</v>
      </c>
      <c r="R256" s="21">
        <v>1832</v>
      </c>
      <c r="S256" s="21">
        <v>1447.6</v>
      </c>
      <c r="T256" s="21">
        <v>2240.1999999999998</v>
      </c>
      <c r="U256" s="21">
        <v>4.5999999999999996</v>
      </c>
      <c r="V256" s="21">
        <v>3.7</v>
      </c>
      <c r="W256" s="22">
        <v>5.7</v>
      </c>
    </row>
    <row r="257" spans="1:23">
      <c r="A257" s="6" t="s">
        <v>850</v>
      </c>
      <c r="B257" s="55" t="s">
        <v>851</v>
      </c>
      <c r="C257" s="44">
        <v>2632.1</v>
      </c>
      <c r="D257" s="21">
        <v>74.3</v>
      </c>
      <c r="E257" s="21">
        <v>45.2</v>
      </c>
      <c r="F257" s="21">
        <v>110.8</v>
      </c>
      <c r="G257" s="21">
        <v>2.8</v>
      </c>
      <c r="H257" s="21">
        <v>1.7</v>
      </c>
      <c r="I257" s="22">
        <v>4.2</v>
      </c>
      <c r="J257" s="44">
        <v>7208.7</v>
      </c>
      <c r="K257" s="21">
        <v>215.6</v>
      </c>
      <c r="L257" s="21">
        <v>161</v>
      </c>
      <c r="M257" s="21">
        <v>275.7</v>
      </c>
      <c r="N257" s="21">
        <v>3</v>
      </c>
      <c r="O257" s="21">
        <v>2.2000000000000002</v>
      </c>
      <c r="P257" s="22">
        <v>3.8</v>
      </c>
      <c r="Q257" s="35">
        <v>34338.1</v>
      </c>
      <c r="R257" s="21">
        <v>784.9</v>
      </c>
      <c r="S257" s="21">
        <v>601.9</v>
      </c>
      <c r="T257" s="21">
        <v>988.9</v>
      </c>
      <c r="U257" s="21">
        <v>2.2999999999999998</v>
      </c>
      <c r="V257" s="21">
        <v>1.8</v>
      </c>
      <c r="W257" s="22">
        <v>2.9</v>
      </c>
    </row>
    <row r="258" spans="1:23">
      <c r="A258" s="6" t="s">
        <v>588</v>
      </c>
      <c r="B258" s="55" t="s">
        <v>589</v>
      </c>
      <c r="C258" s="44">
        <v>9448.1</v>
      </c>
      <c r="D258" s="21">
        <v>529.9</v>
      </c>
      <c r="E258" s="21">
        <v>344</v>
      </c>
      <c r="F258" s="21">
        <v>736.2</v>
      </c>
      <c r="G258" s="21">
        <v>5.6</v>
      </c>
      <c r="H258" s="21">
        <v>3.6</v>
      </c>
      <c r="I258" s="22">
        <v>7.8</v>
      </c>
      <c r="J258" s="44">
        <v>18153.2</v>
      </c>
      <c r="K258" s="21">
        <v>742.3</v>
      </c>
      <c r="L258" s="21">
        <v>584.9</v>
      </c>
      <c r="M258" s="21">
        <v>929.7</v>
      </c>
      <c r="N258" s="21">
        <v>4.0999999999999996</v>
      </c>
      <c r="O258" s="21">
        <v>3.2</v>
      </c>
      <c r="P258" s="22">
        <v>5.0999999999999996</v>
      </c>
      <c r="Q258" s="35">
        <v>40219.599999999999</v>
      </c>
      <c r="R258" s="21">
        <v>1566.5</v>
      </c>
      <c r="S258" s="21">
        <v>1224.3</v>
      </c>
      <c r="T258" s="21">
        <v>1921.5</v>
      </c>
      <c r="U258" s="21">
        <v>3.9</v>
      </c>
      <c r="V258" s="21">
        <v>3</v>
      </c>
      <c r="W258" s="22">
        <v>4.8</v>
      </c>
    </row>
    <row r="259" spans="1:23">
      <c r="A259" s="6" t="s">
        <v>720</v>
      </c>
      <c r="B259" s="55" t="s">
        <v>721</v>
      </c>
      <c r="C259" s="44">
        <v>4566.1000000000004</v>
      </c>
      <c r="D259" s="21">
        <v>186.1</v>
      </c>
      <c r="E259" s="21">
        <v>118.5</v>
      </c>
      <c r="F259" s="21">
        <v>268.5</v>
      </c>
      <c r="G259" s="21">
        <v>4.0999999999999996</v>
      </c>
      <c r="H259" s="21">
        <v>2.6</v>
      </c>
      <c r="I259" s="22">
        <v>5.9</v>
      </c>
      <c r="J259" s="44">
        <v>16679.599999999999</v>
      </c>
      <c r="K259" s="21">
        <v>530.1</v>
      </c>
      <c r="L259" s="21">
        <v>419.9</v>
      </c>
      <c r="M259" s="21">
        <v>658.5</v>
      </c>
      <c r="N259" s="21">
        <v>3.2</v>
      </c>
      <c r="O259" s="21">
        <v>2.5</v>
      </c>
      <c r="P259" s="22">
        <v>3.9</v>
      </c>
      <c r="Q259" s="35">
        <v>42017.4</v>
      </c>
      <c r="R259" s="21">
        <v>1225.5</v>
      </c>
      <c r="S259" s="21">
        <v>979.8</v>
      </c>
      <c r="T259" s="21">
        <v>1503.1</v>
      </c>
      <c r="U259" s="21">
        <v>2.9</v>
      </c>
      <c r="V259" s="21">
        <v>2.2999999999999998</v>
      </c>
      <c r="W259" s="22">
        <v>3.6</v>
      </c>
    </row>
    <row r="260" spans="1:23">
      <c r="A260" s="6" t="s">
        <v>312</v>
      </c>
      <c r="B260" s="55" t="s">
        <v>313</v>
      </c>
      <c r="C260" s="44">
        <v>7784.1</v>
      </c>
      <c r="D260" s="21">
        <v>498</v>
      </c>
      <c r="E260" s="21">
        <v>324.60000000000002</v>
      </c>
      <c r="F260" s="21">
        <v>690</v>
      </c>
      <c r="G260" s="21">
        <v>6.4</v>
      </c>
      <c r="H260" s="21">
        <v>4.2</v>
      </c>
      <c r="I260" s="22">
        <v>8.9</v>
      </c>
      <c r="J260" s="44">
        <v>28263.5</v>
      </c>
      <c r="K260" s="21">
        <v>1495.2</v>
      </c>
      <c r="L260" s="21">
        <v>1184.9000000000001</v>
      </c>
      <c r="M260" s="21">
        <v>1866</v>
      </c>
      <c r="N260" s="21">
        <v>5.3</v>
      </c>
      <c r="O260" s="21">
        <v>4.2</v>
      </c>
      <c r="P260" s="22">
        <v>6.6</v>
      </c>
      <c r="Q260" s="35">
        <v>40530.300000000003</v>
      </c>
      <c r="R260" s="21">
        <v>1935.4</v>
      </c>
      <c r="S260" s="21">
        <v>1530.5</v>
      </c>
      <c r="T260" s="21">
        <v>2372.6</v>
      </c>
      <c r="U260" s="21">
        <v>4.8</v>
      </c>
      <c r="V260" s="21">
        <v>3.8</v>
      </c>
      <c r="W260" s="22">
        <v>5.9</v>
      </c>
    </row>
    <row r="261" spans="1:23">
      <c r="A261" s="6" t="s">
        <v>374</v>
      </c>
      <c r="B261" s="55" t="s">
        <v>375</v>
      </c>
      <c r="C261" s="44">
        <v>3545.6</v>
      </c>
      <c r="D261" s="21">
        <v>191.5</v>
      </c>
      <c r="E261" s="21">
        <v>121</v>
      </c>
      <c r="F261" s="21">
        <v>272.89999999999998</v>
      </c>
      <c r="G261" s="21">
        <v>5.4</v>
      </c>
      <c r="H261" s="21">
        <v>3.4</v>
      </c>
      <c r="I261" s="22">
        <v>7.7</v>
      </c>
      <c r="J261" s="44">
        <v>13697.2</v>
      </c>
      <c r="K261" s="21">
        <v>706.2</v>
      </c>
      <c r="L261" s="21">
        <v>543.20000000000005</v>
      </c>
      <c r="M261" s="21">
        <v>892.5</v>
      </c>
      <c r="N261" s="21">
        <v>5.2</v>
      </c>
      <c r="O261" s="21">
        <v>4</v>
      </c>
      <c r="P261" s="22">
        <v>6.5</v>
      </c>
      <c r="Q261" s="35">
        <v>23378.2</v>
      </c>
      <c r="R261" s="21">
        <v>1072</v>
      </c>
      <c r="S261" s="21">
        <v>812.3</v>
      </c>
      <c r="T261" s="21">
        <v>1345.5</v>
      </c>
      <c r="U261" s="21">
        <v>4.5999999999999996</v>
      </c>
      <c r="V261" s="21">
        <v>3.5</v>
      </c>
      <c r="W261" s="22">
        <v>5.8</v>
      </c>
    </row>
    <row r="262" spans="1:23">
      <c r="A262" s="6" t="s">
        <v>804</v>
      </c>
      <c r="B262" s="55" t="s">
        <v>805</v>
      </c>
      <c r="C262" s="44">
        <v>10525.4</v>
      </c>
      <c r="D262" s="21">
        <v>499.5</v>
      </c>
      <c r="E262" s="21">
        <v>317.39999999999998</v>
      </c>
      <c r="F262" s="21">
        <v>709.7</v>
      </c>
      <c r="G262" s="21">
        <v>4.7</v>
      </c>
      <c r="H262" s="21">
        <v>3</v>
      </c>
      <c r="I262" s="22">
        <v>6.7</v>
      </c>
      <c r="J262" s="44">
        <v>12788.3</v>
      </c>
      <c r="K262" s="21">
        <v>509.9</v>
      </c>
      <c r="L262" s="21">
        <v>381.6</v>
      </c>
      <c r="M262" s="21">
        <v>669.5</v>
      </c>
      <c r="N262" s="21">
        <v>4</v>
      </c>
      <c r="O262" s="21">
        <v>3</v>
      </c>
      <c r="P262" s="22">
        <v>5.2</v>
      </c>
      <c r="Q262" s="35">
        <v>52725.3</v>
      </c>
      <c r="R262" s="21">
        <v>2142.1</v>
      </c>
      <c r="S262" s="21">
        <v>1632</v>
      </c>
      <c r="T262" s="21">
        <v>2701.1</v>
      </c>
      <c r="U262" s="21">
        <v>4.0999999999999996</v>
      </c>
      <c r="V262" s="21">
        <v>3.1</v>
      </c>
      <c r="W262" s="22">
        <v>5.0999999999999996</v>
      </c>
    </row>
    <row r="263" spans="1:23">
      <c r="A263" s="6" t="s">
        <v>744</v>
      </c>
      <c r="B263" s="55" t="s">
        <v>745</v>
      </c>
      <c r="C263" s="44">
        <v>7716.3</v>
      </c>
      <c r="D263" s="21">
        <v>305</v>
      </c>
      <c r="E263" s="21">
        <v>195.3</v>
      </c>
      <c r="F263" s="21">
        <v>435</v>
      </c>
      <c r="G263" s="21">
        <v>4</v>
      </c>
      <c r="H263" s="21">
        <v>2.5</v>
      </c>
      <c r="I263" s="22">
        <v>5.6</v>
      </c>
      <c r="J263" s="44">
        <v>24731</v>
      </c>
      <c r="K263" s="21">
        <v>809.2</v>
      </c>
      <c r="L263" s="21">
        <v>645.5</v>
      </c>
      <c r="M263" s="21">
        <v>1002.2</v>
      </c>
      <c r="N263" s="21">
        <v>3.3</v>
      </c>
      <c r="O263" s="21">
        <v>2.6</v>
      </c>
      <c r="P263" s="22">
        <v>4.0999999999999996</v>
      </c>
      <c r="Q263" s="35">
        <v>72108.600000000006</v>
      </c>
      <c r="R263" s="21">
        <v>2103.4</v>
      </c>
      <c r="S263" s="21">
        <v>1685</v>
      </c>
      <c r="T263" s="21">
        <v>2550.6999999999998</v>
      </c>
      <c r="U263" s="21">
        <v>2.9</v>
      </c>
      <c r="V263" s="21">
        <v>2.2999999999999998</v>
      </c>
      <c r="W263" s="22">
        <v>3.5</v>
      </c>
    </row>
    <row r="264" spans="1:23">
      <c r="A264" s="6" t="s">
        <v>806</v>
      </c>
      <c r="B264" s="55" t="s">
        <v>807</v>
      </c>
      <c r="C264" s="44">
        <v>3861.2</v>
      </c>
      <c r="D264" s="21">
        <v>139.30000000000001</v>
      </c>
      <c r="E264" s="21">
        <v>86.8</v>
      </c>
      <c r="F264" s="21">
        <v>202.6</v>
      </c>
      <c r="G264" s="21">
        <v>3.6</v>
      </c>
      <c r="H264" s="21">
        <v>2.2000000000000002</v>
      </c>
      <c r="I264" s="22">
        <v>5.2</v>
      </c>
      <c r="J264" s="44">
        <v>12935.6</v>
      </c>
      <c r="K264" s="21">
        <v>346.4</v>
      </c>
      <c r="L264" s="21">
        <v>270.7</v>
      </c>
      <c r="M264" s="21">
        <v>434</v>
      </c>
      <c r="N264" s="21">
        <v>2.7</v>
      </c>
      <c r="O264" s="21">
        <v>2.1</v>
      </c>
      <c r="P264" s="22">
        <v>3.4</v>
      </c>
      <c r="Q264" s="35">
        <v>40030.199999999997</v>
      </c>
      <c r="R264" s="21">
        <v>1001.6</v>
      </c>
      <c r="S264" s="21">
        <v>793.3</v>
      </c>
      <c r="T264" s="21">
        <v>1240.5</v>
      </c>
      <c r="U264" s="21">
        <v>2.5</v>
      </c>
      <c r="V264" s="21">
        <v>2</v>
      </c>
      <c r="W264" s="22">
        <v>3.1</v>
      </c>
    </row>
    <row r="265" spans="1:23">
      <c r="A265" s="6" t="s">
        <v>870</v>
      </c>
      <c r="B265" s="55" t="s">
        <v>871</v>
      </c>
      <c r="C265" s="44">
        <v>4952.3999999999996</v>
      </c>
      <c r="D265" s="21">
        <v>145</v>
      </c>
      <c r="E265" s="21">
        <v>88.2</v>
      </c>
      <c r="F265" s="21">
        <v>217.4</v>
      </c>
      <c r="G265" s="21">
        <v>2.9</v>
      </c>
      <c r="H265" s="21">
        <v>1.8</v>
      </c>
      <c r="I265" s="22">
        <v>4.4000000000000004</v>
      </c>
      <c r="J265" s="44">
        <v>5586.5</v>
      </c>
      <c r="K265" s="21">
        <v>129.1</v>
      </c>
      <c r="L265" s="21">
        <v>97.6</v>
      </c>
      <c r="M265" s="21">
        <v>166.6</v>
      </c>
      <c r="N265" s="21">
        <v>2.2999999999999998</v>
      </c>
      <c r="O265" s="21">
        <v>1.7</v>
      </c>
      <c r="P265" s="22">
        <v>3</v>
      </c>
      <c r="Q265" s="35">
        <v>36356.1</v>
      </c>
      <c r="R265" s="21">
        <v>823.4</v>
      </c>
      <c r="S265" s="21">
        <v>632.5</v>
      </c>
      <c r="T265" s="21">
        <v>1046.4000000000001</v>
      </c>
      <c r="U265" s="21">
        <v>2.2999999999999998</v>
      </c>
      <c r="V265" s="21">
        <v>1.7</v>
      </c>
      <c r="W265" s="22">
        <v>2.9</v>
      </c>
    </row>
    <row r="266" spans="1:23">
      <c r="A266" s="6" t="s">
        <v>830</v>
      </c>
      <c r="B266" s="55" t="s">
        <v>831</v>
      </c>
      <c r="C266" s="44">
        <v>4694</v>
      </c>
      <c r="D266" s="21">
        <v>141.19999999999999</v>
      </c>
      <c r="E266" s="21">
        <v>84.8</v>
      </c>
      <c r="F266" s="21">
        <v>212.1</v>
      </c>
      <c r="G266" s="21">
        <v>3</v>
      </c>
      <c r="H266" s="21">
        <v>1.8</v>
      </c>
      <c r="I266" s="22">
        <v>4.5</v>
      </c>
      <c r="J266" s="44">
        <v>14972.9</v>
      </c>
      <c r="K266" s="21">
        <v>354.4</v>
      </c>
      <c r="L266" s="21">
        <v>264.89999999999998</v>
      </c>
      <c r="M266" s="21">
        <v>460.1</v>
      </c>
      <c r="N266" s="21">
        <v>2.4</v>
      </c>
      <c r="O266" s="21">
        <v>1.8</v>
      </c>
      <c r="P266" s="22">
        <v>3.1</v>
      </c>
      <c r="Q266" s="35">
        <v>47790.1</v>
      </c>
      <c r="R266" s="21">
        <v>1040.9000000000001</v>
      </c>
      <c r="S266" s="21">
        <v>788.6</v>
      </c>
      <c r="T266" s="21">
        <v>1339.4</v>
      </c>
      <c r="U266" s="21">
        <v>2.2000000000000002</v>
      </c>
      <c r="V266" s="21">
        <v>1.7</v>
      </c>
      <c r="W266" s="22">
        <v>2.8</v>
      </c>
    </row>
    <row r="267" spans="1:23">
      <c r="A267" s="6" t="s">
        <v>364</v>
      </c>
      <c r="B267" s="55" t="s">
        <v>365</v>
      </c>
      <c r="C267" s="44">
        <v>18938.900000000001</v>
      </c>
      <c r="D267" s="21">
        <v>1180</v>
      </c>
      <c r="E267" s="21">
        <v>768</v>
      </c>
      <c r="F267" s="21">
        <v>1628.4</v>
      </c>
      <c r="G267" s="21">
        <v>6.2</v>
      </c>
      <c r="H267" s="21">
        <v>4.0999999999999996</v>
      </c>
      <c r="I267" s="22">
        <v>8.6</v>
      </c>
      <c r="J267" s="44">
        <v>53712.5</v>
      </c>
      <c r="K267" s="21">
        <v>2776</v>
      </c>
      <c r="L267" s="21">
        <v>2188.5</v>
      </c>
      <c r="M267" s="21">
        <v>3485.1</v>
      </c>
      <c r="N267" s="21">
        <v>5.2</v>
      </c>
      <c r="O267" s="21">
        <v>4.0999999999999996</v>
      </c>
      <c r="P267" s="22">
        <v>6.5</v>
      </c>
      <c r="Q267" s="35">
        <v>92142.5</v>
      </c>
      <c r="R267" s="21">
        <v>4203.3</v>
      </c>
      <c r="S267" s="21">
        <v>3316.6</v>
      </c>
      <c r="T267" s="21">
        <v>5148.8999999999996</v>
      </c>
      <c r="U267" s="21">
        <v>4.5999999999999996</v>
      </c>
      <c r="V267" s="21">
        <v>3.6</v>
      </c>
      <c r="W267" s="22">
        <v>5.6</v>
      </c>
    </row>
    <row r="268" spans="1:23">
      <c r="A268" s="6" t="s">
        <v>322</v>
      </c>
      <c r="B268" s="55" t="s">
        <v>323</v>
      </c>
      <c r="C268" s="44">
        <v>17567.5</v>
      </c>
      <c r="D268" s="21">
        <v>1254.3</v>
      </c>
      <c r="E268" s="21">
        <v>823.4</v>
      </c>
      <c r="F268" s="21">
        <v>1728.5</v>
      </c>
      <c r="G268" s="21">
        <v>7.1</v>
      </c>
      <c r="H268" s="21">
        <v>4.7</v>
      </c>
      <c r="I268" s="22">
        <v>9.8000000000000007</v>
      </c>
      <c r="J268" s="44">
        <v>34378.800000000003</v>
      </c>
      <c r="K268" s="21">
        <v>1908.7</v>
      </c>
      <c r="L268" s="21">
        <v>1469.5</v>
      </c>
      <c r="M268" s="21">
        <v>2460.5</v>
      </c>
      <c r="N268" s="21">
        <v>5.6</v>
      </c>
      <c r="O268" s="21">
        <v>4.3</v>
      </c>
      <c r="P268" s="22">
        <v>7.2</v>
      </c>
      <c r="Q268" s="35">
        <v>68469.8</v>
      </c>
      <c r="R268" s="21">
        <v>3449.8</v>
      </c>
      <c r="S268" s="21">
        <v>2660.3</v>
      </c>
      <c r="T268" s="21">
        <v>4280.3</v>
      </c>
      <c r="U268" s="21">
        <v>5</v>
      </c>
      <c r="V268" s="21">
        <v>3.9</v>
      </c>
      <c r="W268" s="22">
        <v>6.3</v>
      </c>
    </row>
    <row r="269" spans="1:23">
      <c r="A269" s="6" t="s">
        <v>766</v>
      </c>
      <c r="B269" s="55" t="s">
        <v>767</v>
      </c>
      <c r="C269" s="44">
        <v>7091.9</v>
      </c>
      <c r="D269" s="21">
        <v>390.4</v>
      </c>
      <c r="E269" s="21">
        <v>252.3</v>
      </c>
      <c r="F269" s="21">
        <v>546.29999999999995</v>
      </c>
      <c r="G269" s="21">
        <v>5.5</v>
      </c>
      <c r="H269" s="21">
        <v>3.6</v>
      </c>
      <c r="I269" s="22">
        <v>7.7</v>
      </c>
      <c r="J269" s="44">
        <v>17610.7</v>
      </c>
      <c r="K269" s="21">
        <v>699.4</v>
      </c>
      <c r="L269" s="21">
        <v>534</v>
      </c>
      <c r="M269" s="21">
        <v>890.2</v>
      </c>
      <c r="N269" s="21">
        <v>4</v>
      </c>
      <c r="O269" s="21">
        <v>3</v>
      </c>
      <c r="P269" s="22">
        <v>5.0999999999999996</v>
      </c>
      <c r="Q269" s="35">
        <v>71343.399999999994</v>
      </c>
      <c r="R269" s="21">
        <v>2826.9</v>
      </c>
      <c r="S269" s="21">
        <v>2181.6999999999998</v>
      </c>
      <c r="T269" s="21">
        <v>3516.7</v>
      </c>
      <c r="U269" s="21">
        <v>4</v>
      </c>
      <c r="V269" s="21">
        <v>3.1</v>
      </c>
      <c r="W269" s="22">
        <v>4.9000000000000004</v>
      </c>
    </row>
    <row r="270" spans="1:23">
      <c r="A270" s="6" t="s">
        <v>858</v>
      </c>
      <c r="B270" s="55" t="s">
        <v>859</v>
      </c>
      <c r="C270" s="44">
        <v>8801.1</v>
      </c>
      <c r="D270" s="21">
        <v>342.8</v>
      </c>
      <c r="E270" s="21">
        <v>217.4</v>
      </c>
      <c r="F270" s="21">
        <v>489.8</v>
      </c>
      <c r="G270" s="21">
        <v>3.9</v>
      </c>
      <c r="H270" s="21">
        <v>2.5</v>
      </c>
      <c r="I270" s="22">
        <v>5.6</v>
      </c>
      <c r="J270" s="44">
        <v>16923.5</v>
      </c>
      <c r="K270" s="21">
        <v>479</v>
      </c>
      <c r="L270" s="21">
        <v>375.5</v>
      </c>
      <c r="M270" s="21">
        <v>598.4</v>
      </c>
      <c r="N270" s="21">
        <v>2.8</v>
      </c>
      <c r="O270" s="21">
        <v>2.2000000000000002</v>
      </c>
      <c r="P270" s="22">
        <v>3.5</v>
      </c>
      <c r="Q270" s="35">
        <v>77817.399999999994</v>
      </c>
      <c r="R270" s="21">
        <v>2095</v>
      </c>
      <c r="S270" s="21">
        <v>1665.5</v>
      </c>
      <c r="T270" s="21">
        <v>2557.1</v>
      </c>
      <c r="U270" s="21">
        <v>2.7</v>
      </c>
      <c r="V270" s="21">
        <v>2.1</v>
      </c>
      <c r="W270" s="22">
        <v>3.3</v>
      </c>
    </row>
    <row r="271" spans="1:23">
      <c r="A271" s="6" t="s">
        <v>646</v>
      </c>
      <c r="B271" s="55" t="s">
        <v>647</v>
      </c>
      <c r="C271" s="44">
        <v>5442.7</v>
      </c>
      <c r="D271" s="21">
        <v>211.6</v>
      </c>
      <c r="E271" s="21">
        <v>134.80000000000001</v>
      </c>
      <c r="F271" s="21">
        <v>300.89999999999998</v>
      </c>
      <c r="G271" s="21">
        <v>3.9</v>
      </c>
      <c r="H271" s="21">
        <v>2.5</v>
      </c>
      <c r="I271" s="22">
        <v>5.5</v>
      </c>
      <c r="J271" s="44">
        <v>26927.200000000001</v>
      </c>
      <c r="K271" s="21">
        <v>1008.1</v>
      </c>
      <c r="L271" s="21">
        <v>805.3</v>
      </c>
      <c r="M271" s="21">
        <v>1258.2</v>
      </c>
      <c r="N271" s="21">
        <v>3.7</v>
      </c>
      <c r="O271" s="21">
        <v>3</v>
      </c>
      <c r="P271" s="22">
        <v>4.7</v>
      </c>
      <c r="Q271" s="35">
        <v>68935.100000000006</v>
      </c>
      <c r="R271" s="21">
        <v>2423</v>
      </c>
      <c r="S271" s="21">
        <v>1940</v>
      </c>
      <c r="T271" s="21">
        <v>2935</v>
      </c>
      <c r="U271" s="21">
        <v>3.5</v>
      </c>
      <c r="V271" s="21">
        <v>2.8</v>
      </c>
      <c r="W271" s="22">
        <v>4.3</v>
      </c>
    </row>
    <row r="272" spans="1:23">
      <c r="A272" s="6" t="s">
        <v>784</v>
      </c>
      <c r="B272" s="55" t="s">
        <v>785</v>
      </c>
      <c r="C272" s="44">
        <v>7709.6</v>
      </c>
      <c r="D272" s="21">
        <v>254.5</v>
      </c>
      <c r="E272" s="21">
        <v>158.6</v>
      </c>
      <c r="F272" s="21">
        <v>373.6</v>
      </c>
      <c r="G272" s="21">
        <v>3.3</v>
      </c>
      <c r="H272" s="21">
        <v>2.1</v>
      </c>
      <c r="I272" s="22">
        <v>4.8</v>
      </c>
      <c r="J272" s="44">
        <v>15411.1</v>
      </c>
      <c r="K272" s="21">
        <v>402.6</v>
      </c>
      <c r="L272" s="21">
        <v>313.7</v>
      </c>
      <c r="M272" s="21">
        <v>505</v>
      </c>
      <c r="N272" s="21">
        <v>2.6</v>
      </c>
      <c r="O272" s="21">
        <v>2</v>
      </c>
      <c r="P272" s="22">
        <v>3.3</v>
      </c>
      <c r="Q272" s="35">
        <v>44193.3</v>
      </c>
      <c r="R272" s="21">
        <v>1087.4000000000001</v>
      </c>
      <c r="S272" s="21">
        <v>857.9</v>
      </c>
      <c r="T272" s="21">
        <v>1353.1</v>
      </c>
      <c r="U272" s="21">
        <v>2.5</v>
      </c>
      <c r="V272" s="21">
        <v>1.9</v>
      </c>
      <c r="W272" s="22">
        <v>3.1</v>
      </c>
    </row>
    <row r="273" spans="1:23">
      <c r="A273" s="6" t="s">
        <v>848</v>
      </c>
      <c r="B273" s="55" t="s">
        <v>849</v>
      </c>
      <c r="C273" s="44">
        <v>3337.2</v>
      </c>
      <c r="D273" s="21">
        <v>172.7</v>
      </c>
      <c r="E273" s="21">
        <v>110.8</v>
      </c>
      <c r="F273" s="21">
        <v>248</v>
      </c>
      <c r="G273" s="21">
        <v>5.2</v>
      </c>
      <c r="H273" s="21">
        <v>3.3</v>
      </c>
      <c r="I273" s="22">
        <v>7.4</v>
      </c>
      <c r="J273" s="44">
        <v>5829.7</v>
      </c>
      <c r="K273" s="21">
        <v>183.4</v>
      </c>
      <c r="L273" s="21">
        <v>144.30000000000001</v>
      </c>
      <c r="M273" s="21">
        <v>227.5</v>
      </c>
      <c r="N273" s="21">
        <v>3.1</v>
      </c>
      <c r="O273" s="21">
        <v>2.5</v>
      </c>
      <c r="P273" s="22">
        <v>3.9</v>
      </c>
      <c r="Q273" s="35">
        <v>30102.1</v>
      </c>
      <c r="R273" s="21">
        <v>832.4</v>
      </c>
      <c r="S273" s="21">
        <v>661</v>
      </c>
      <c r="T273" s="21">
        <v>1016.5</v>
      </c>
      <c r="U273" s="21">
        <v>2.8</v>
      </c>
      <c r="V273" s="21">
        <v>2.2000000000000002</v>
      </c>
      <c r="W273" s="22">
        <v>3.4</v>
      </c>
    </row>
    <row r="274" spans="1:23">
      <c r="A274" s="6" t="s">
        <v>814</v>
      </c>
      <c r="B274" s="55" t="s">
        <v>815</v>
      </c>
      <c r="C274" s="44">
        <v>5569.4</v>
      </c>
      <c r="D274" s="21">
        <v>152.19999999999999</v>
      </c>
      <c r="E274" s="21">
        <v>91</v>
      </c>
      <c r="F274" s="21">
        <v>231.2</v>
      </c>
      <c r="G274" s="21">
        <v>2.7</v>
      </c>
      <c r="H274" s="21">
        <v>1.6</v>
      </c>
      <c r="I274" s="22">
        <v>4.2</v>
      </c>
      <c r="J274" s="44">
        <v>15412.7</v>
      </c>
      <c r="K274" s="21">
        <v>361.6</v>
      </c>
      <c r="L274" s="21">
        <v>263.39999999999998</v>
      </c>
      <c r="M274" s="21">
        <v>473.4</v>
      </c>
      <c r="N274" s="21">
        <v>2.2999999999999998</v>
      </c>
      <c r="O274" s="21">
        <v>1.7</v>
      </c>
      <c r="P274" s="22">
        <v>3.1</v>
      </c>
      <c r="Q274" s="35">
        <v>45514.9</v>
      </c>
      <c r="R274" s="21">
        <v>926.8</v>
      </c>
      <c r="S274" s="21">
        <v>694.8</v>
      </c>
      <c r="T274" s="21">
        <v>1208.7</v>
      </c>
      <c r="U274" s="21">
        <v>2</v>
      </c>
      <c r="V274" s="21">
        <v>1.5</v>
      </c>
      <c r="W274" s="22">
        <v>2.7</v>
      </c>
    </row>
    <row r="275" spans="1:23">
      <c r="A275" s="6" t="s">
        <v>626</v>
      </c>
      <c r="B275" s="55" t="s">
        <v>627</v>
      </c>
      <c r="C275" s="44">
        <v>7260.8</v>
      </c>
      <c r="D275" s="21">
        <v>289.3</v>
      </c>
      <c r="E275" s="21">
        <v>181.4</v>
      </c>
      <c r="F275" s="21">
        <v>421.9</v>
      </c>
      <c r="G275" s="21">
        <v>4</v>
      </c>
      <c r="H275" s="21">
        <v>2.5</v>
      </c>
      <c r="I275" s="22">
        <v>5.8</v>
      </c>
      <c r="J275" s="44">
        <v>26641.5</v>
      </c>
      <c r="K275" s="21">
        <v>822.7</v>
      </c>
      <c r="L275" s="21">
        <v>647.70000000000005</v>
      </c>
      <c r="M275" s="21">
        <v>1018</v>
      </c>
      <c r="N275" s="21">
        <v>3.1</v>
      </c>
      <c r="O275" s="21">
        <v>2.4</v>
      </c>
      <c r="P275" s="22">
        <v>3.8</v>
      </c>
      <c r="Q275" s="35">
        <v>57538.7</v>
      </c>
      <c r="R275" s="21">
        <v>1664.5</v>
      </c>
      <c r="S275" s="21">
        <v>1325.3</v>
      </c>
      <c r="T275" s="21">
        <v>2067.6999999999998</v>
      </c>
      <c r="U275" s="21">
        <v>2.9</v>
      </c>
      <c r="V275" s="21">
        <v>2.2999999999999998</v>
      </c>
      <c r="W275" s="22">
        <v>3.6</v>
      </c>
    </row>
    <row r="276" spans="1:23">
      <c r="A276" s="6" t="s">
        <v>746</v>
      </c>
      <c r="B276" s="55" t="s">
        <v>747</v>
      </c>
      <c r="C276" s="44">
        <v>5801</v>
      </c>
      <c r="D276" s="21">
        <v>199.5</v>
      </c>
      <c r="E276" s="21">
        <v>124.3</v>
      </c>
      <c r="F276" s="21">
        <v>288.5</v>
      </c>
      <c r="G276" s="21">
        <v>3.4</v>
      </c>
      <c r="H276" s="21">
        <v>2.1</v>
      </c>
      <c r="I276" s="22">
        <v>5</v>
      </c>
      <c r="J276" s="44">
        <v>12053.5</v>
      </c>
      <c r="K276" s="21">
        <v>379.7</v>
      </c>
      <c r="L276" s="21">
        <v>299.89999999999998</v>
      </c>
      <c r="M276" s="21">
        <v>470.7</v>
      </c>
      <c r="N276" s="21">
        <v>3.2</v>
      </c>
      <c r="O276" s="21">
        <v>2.5</v>
      </c>
      <c r="P276" s="22">
        <v>3.9</v>
      </c>
      <c r="Q276" s="35">
        <v>31559.5</v>
      </c>
      <c r="R276" s="21">
        <v>916.8</v>
      </c>
      <c r="S276" s="21">
        <v>730.9</v>
      </c>
      <c r="T276" s="21">
        <v>1123.5</v>
      </c>
      <c r="U276" s="21">
        <v>2.9</v>
      </c>
      <c r="V276" s="21">
        <v>2.2999999999999998</v>
      </c>
      <c r="W276" s="22">
        <v>3.6</v>
      </c>
    </row>
    <row r="277" spans="1:23">
      <c r="A277" s="6" t="s">
        <v>772</v>
      </c>
      <c r="B277" s="55" t="s">
        <v>773</v>
      </c>
      <c r="C277" s="44">
        <v>6315.3</v>
      </c>
      <c r="D277" s="21">
        <v>206.9</v>
      </c>
      <c r="E277" s="21">
        <v>127.2</v>
      </c>
      <c r="F277" s="21">
        <v>305.5</v>
      </c>
      <c r="G277" s="21">
        <v>3.3</v>
      </c>
      <c r="H277" s="21">
        <v>2</v>
      </c>
      <c r="I277" s="22">
        <v>4.8</v>
      </c>
      <c r="J277" s="44">
        <v>23129.8</v>
      </c>
      <c r="K277" s="21">
        <v>612.9</v>
      </c>
      <c r="L277" s="21">
        <v>471.9</v>
      </c>
      <c r="M277" s="21">
        <v>778.1</v>
      </c>
      <c r="N277" s="21">
        <v>2.6</v>
      </c>
      <c r="O277" s="21">
        <v>2</v>
      </c>
      <c r="P277" s="22">
        <v>3.4</v>
      </c>
      <c r="Q277" s="35">
        <v>49946.9</v>
      </c>
      <c r="R277" s="21">
        <v>1197.9000000000001</v>
      </c>
      <c r="S277" s="21">
        <v>931.2</v>
      </c>
      <c r="T277" s="21">
        <v>1503.9</v>
      </c>
      <c r="U277" s="21">
        <v>2.4</v>
      </c>
      <c r="V277" s="21">
        <v>1.9</v>
      </c>
      <c r="W277" s="22">
        <v>3</v>
      </c>
    </row>
    <row r="278" spans="1:23">
      <c r="A278" s="6" t="s">
        <v>480</v>
      </c>
      <c r="B278" s="55" t="s">
        <v>481</v>
      </c>
      <c r="C278" s="44">
        <v>3409.9</v>
      </c>
      <c r="D278" s="21">
        <v>181.8</v>
      </c>
      <c r="E278" s="21">
        <v>115</v>
      </c>
      <c r="F278" s="21">
        <v>259.7</v>
      </c>
      <c r="G278" s="21">
        <v>5.3</v>
      </c>
      <c r="H278" s="21">
        <v>3.4</v>
      </c>
      <c r="I278" s="22">
        <v>7.6</v>
      </c>
      <c r="J278" s="44">
        <v>8201</v>
      </c>
      <c r="K278" s="21">
        <v>336.4</v>
      </c>
      <c r="L278" s="21">
        <v>261</v>
      </c>
      <c r="M278" s="21">
        <v>420.6</v>
      </c>
      <c r="N278" s="21">
        <v>4.0999999999999996</v>
      </c>
      <c r="O278" s="21">
        <v>3.2</v>
      </c>
      <c r="P278" s="22">
        <v>5.0999999999999996</v>
      </c>
      <c r="Q278" s="35">
        <v>22878.1</v>
      </c>
      <c r="R278" s="21">
        <v>853.2</v>
      </c>
      <c r="S278" s="21">
        <v>662.1</v>
      </c>
      <c r="T278" s="21">
        <v>1068.2</v>
      </c>
      <c r="U278" s="21">
        <v>3.7</v>
      </c>
      <c r="V278" s="21">
        <v>2.9</v>
      </c>
      <c r="W278" s="22">
        <v>4.7</v>
      </c>
    </row>
    <row r="279" spans="1:23">
      <c r="A279" s="49" t="s">
        <v>482</v>
      </c>
      <c r="B279" s="54" t="s">
        <v>483</v>
      </c>
      <c r="C279" s="44">
        <v>2936.8</v>
      </c>
      <c r="D279" s="21">
        <v>93.4</v>
      </c>
      <c r="E279" s="21">
        <v>57</v>
      </c>
      <c r="F279" s="21">
        <v>138.9</v>
      </c>
      <c r="G279" s="21">
        <v>3.2</v>
      </c>
      <c r="H279" s="21">
        <v>1.9</v>
      </c>
      <c r="I279" s="22">
        <v>4.7</v>
      </c>
      <c r="J279" s="44">
        <v>24441.8</v>
      </c>
      <c r="K279" s="21">
        <v>933.8</v>
      </c>
      <c r="L279" s="21">
        <v>751.2</v>
      </c>
      <c r="M279" s="21">
        <v>1161</v>
      </c>
      <c r="N279" s="21">
        <v>3.8</v>
      </c>
      <c r="O279" s="21">
        <v>3.1</v>
      </c>
      <c r="P279" s="22">
        <v>4.8</v>
      </c>
      <c r="Q279" s="35">
        <v>32332.400000000001</v>
      </c>
      <c r="R279" s="21">
        <v>1145.5999999999999</v>
      </c>
      <c r="S279" s="21">
        <v>926.7</v>
      </c>
      <c r="T279" s="21">
        <v>1386.4</v>
      </c>
      <c r="U279" s="21">
        <v>3.5</v>
      </c>
      <c r="V279" s="21">
        <v>2.9</v>
      </c>
      <c r="W279" s="22">
        <v>4.3</v>
      </c>
    </row>
    <row r="280" spans="1:23">
      <c r="A280" s="6" t="s">
        <v>484</v>
      </c>
      <c r="B280" s="55" t="s">
        <v>485</v>
      </c>
      <c r="C280" s="44">
        <v>7163.9</v>
      </c>
      <c r="D280" s="21">
        <v>369</v>
      </c>
      <c r="E280" s="21">
        <v>238</v>
      </c>
      <c r="F280" s="21">
        <v>519.20000000000005</v>
      </c>
      <c r="G280" s="21">
        <v>5.2</v>
      </c>
      <c r="H280" s="21">
        <v>3.3</v>
      </c>
      <c r="I280" s="22">
        <v>7.2</v>
      </c>
      <c r="J280" s="44">
        <v>11353.3</v>
      </c>
      <c r="K280" s="21">
        <v>482.6</v>
      </c>
      <c r="L280" s="21">
        <v>389.7</v>
      </c>
      <c r="M280" s="21">
        <v>593.20000000000005</v>
      </c>
      <c r="N280" s="21">
        <v>4.3</v>
      </c>
      <c r="O280" s="21">
        <v>3.4</v>
      </c>
      <c r="P280" s="22">
        <v>5.2</v>
      </c>
      <c r="Q280" s="35">
        <v>34636.800000000003</v>
      </c>
      <c r="R280" s="21">
        <v>1373.9</v>
      </c>
      <c r="S280" s="21">
        <v>1111.4000000000001</v>
      </c>
      <c r="T280" s="21">
        <v>1661.4</v>
      </c>
      <c r="U280" s="21">
        <v>4</v>
      </c>
      <c r="V280" s="21">
        <v>3.2</v>
      </c>
      <c r="W280" s="22">
        <v>4.8</v>
      </c>
    </row>
    <row r="281" spans="1:23">
      <c r="A281" s="6" t="s">
        <v>674</v>
      </c>
      <c r="B281" s="55" t="s">
        <v>675</v>
      </c>
      <c r="C281" s="44">
        <v>16989.8</v>
      </c>
      <c r="D281" s="21">
        <v>716.9</v>
      </c>
      <c r="E281" s="21">
        <v>461.6</v>
      </c>
      <c r="F281" s="21">
        <v>1017.3</v>
      </c>
      <c r="G281" s="21">
        <v>4.2</v>
      </c>
      <c r="H281" s="21">
        <v>2.7</v>
      </c>
      <c r="I281" s="22">
        <v>6</v>
      </c>
      <c r="J281" s="44">
        <v>50473.599999999999</v>
      </c>
      <c r="K281" s="21">
        <v>1774</v>
      </c>
      <c r="L281" s="21">
        <v>1424.4</v>
      </c>
      <c r="M281" s="21">
        <v>2197.4</v>
      </c>
      <c r="N281" s="21">
        <v>3.5</v>
      </c>
      <c r="O281" s="21">
        <v>2.8</v>
      </c>
      <c r="P281" s="22">
        <v>4.4000000000000004</v>
      </c>
      <c r="Q281" s="35">
        <v>121710.5</v>
      </c>
      <c r="R281" s="21">
        <v>3918</v>
      </c>
      <c r="S281" s="21">
        <v>3151</v>
      </c>
      <c r="T281" s="21">
        <v>4739.5</v>
      </c>
      <c r="U281" s="21">
        <v>3.2</v>
      </c>
      <c r="V281" s="21">
        <v>2.6</v>
      </c>
      <c r="W281" s="22">
        <v>3.9</v>
      </c>
    </row>
    <row r="282" spans="1:23">
      <c r="A282" s="6" t="s">
        <v>712</v>
      </c>
      <c r="B282" s="55" t="s">
        <v>713</v>
      </c>
      <c r="C282" s="44">
        <v>5289</v>
      </c>
      <c r="D282" s="21">
        <v>168.1</v>
      </c>
      <c r="E282" s="21">
        <v>102.6</v>
      </c>
      <c r="F282" s="21">
        <v>249.9</v>
      </c>
      <c r="G282" s="21">
        <v>3.2</v>
      </c>
      <c r="H282" s="21">
        <v>1.9</v>
      </c>
      <c r="I282" s="22">
        <v>4.7</v>
      </c>
      <c r="J282" s="44">
        <v>19127.3</v>
      </c>
      <c r="K282" s="21">
        <v>469.7</v>
      </c>
      <c r="L282" s="21">
        <v>351.4</v>
      </c>
      <c r="M282" s="21">
        <v>608.29999999999995</v>
      </c>
      <c r="N282" s="21">
        <v>2.5</v>
      </c>
      <c r="O282" s="21">
        <v>1.8</v>
      </c>
      <c r="P282" s="22">
        <v>3.2</v>
      </c>
      <c r="Q282" s="35">
        <v>34263.699999999997</v>
      </c>
      <c r="R282" s="21">
        <v>811.3</v>
      </c>
      <c r="S282" s="21">
        <v>623.79999999999995</v>
      </c>
      <c r="T282" s="21">
        <v>1037.8</v>
      </c>
      <c r="U282" s="21">
        <v>2.4</v>
      </c>
      <c r="V282" s="21">
        <v>1.8</v>
      </c>
      <c r="W282" s="22">
        <v>3</v>
      </c>
    </row>
    <row r="283" spans="1:23">
      <c r="A283" s="6" t="s">
        <v>536</v>
      </c>
      <c r="B283" s="55" t="s">
        <v>537</v>
      </c>
      <c r="C283" s="44">
        <v>7185</v>
      </c>
      <c r="D283" s="21">
        <v>337</v>
      </c>
      <c r="E283" s="21">
        <v>214.1</v>
      </c>
      <c r="F283" s="21">
        <v>481.9</v>
      </c>
      <c r="G283" s="21">
        <v>4.7</v>
      </c>
      <c r="H283" s="21">
        <v>3</v>
      </c>
      <c r="I283" s="22">
        <v>6.7</v>
      </c>
      <c r="J283" s="44">
        <v>26948.7</v>
      </c>
      <c r="K283" s="21">
        <v>1032.7</v>
      </c>
      <c r="L283" s="21">
        <v>818</v>
      </c>
      <c r="M283" s="21">
        <v>1271.3</v>
      </c>
      <c r="N283" s="21">
        <v>3.8</v>
      </c>
      <c r="O283" s="21">
        <v>3</v>
      </c>
      <c r="P283" s="22">
        <v>4.7</v>
      </c>
      <c r="Q283" s="35">
        <v>51773.3</v>
      </c>
      <c r="R283" s="21">
        <v>1892.4</v>
      </c>
      <c r="S283" s="21">
        <v>1506.4</v>
      </c>
      <c r="T283" s="21">
        <v>2339.6</v>
      </c>
      <c r="U283" s="21">
        <v>3.7</v>
      </c>
      <c r="V283" s="21">
        <v>2.9</v>
      </c>
      <c r="W283" s="22">
        <v>4.5</v>
      </c>
    </row>
    <row r="284" spans="1:23">
      <c r="A284" s="6" t="s">
        <v>786</v>
      </c>
      <c r="B284" s="55" t="s">
        <v>787</v>
      </c>
      <c r="C284" s="44">
        <v>10828.2</v>
      </c>
      <c r="D284" s="21">
        <v>416.6</v>
      </c>
      <c r="E284" s="21">
        <v>264.89999999999998</v>
      </c>
      <c r="F284" s="21">
        <v>592.1</v>
      </c>
      <c r="G284" s="21">
        <v>3.8</v>
      </c>
      <c r="H284" s="21">
        <v>2.4</v>
      </c>
      <c r="I284" s="22">
        <v>5.5</v>
      </c>
      <c r="J284" s="44">
        <v>14116.1</v>
      </c>
      <c r="K284" s="21">
        <v>484.7</v>
      </c>
      <c r="L284" s="21">
        <v>378.5</v>
      </c>
      <c r="M284" s="21">
        <v>611.70000000000005</v>
      </c>
      <c r="N284" s="21">
        <v>3.4</v>
      </c>
      <c r="O284" s="21">
        <v>2.7</v>
      </c>
      <c r="P284" s="22">
        <v>4.3</v>
      </c>
      <c r="Q284" s="35">
        <v>52669.7</v>
      </c>
      <c r="R284" s="21">
        <v>1580.9</v>
      </c>
      <c r="S284" s="21">
        <v>1249.5999999999999</v>
      </c>
      <c r="T284" s="21">
        <v>1939.6</v>
      </c>
      <c r="U284" s="21">
        <v>3</v>
      </c>
      <c r="V284" s="21">
        <v>2.4</v>
      </c>
      <c r="W284" s="22">
        <v>3.7</v>
      </c>
    </row>
    <row r="285" spans="1:23">
      <c r="A285" s="6" t="s">
        <v>520</v>
      </c>
      <c r="B285" s="55" t="s">
        <v>521</v>
      </c>
      <c r="C285" s="44">
        <v>11362.8</v>
      </c>
      <c r="D285" s="21">
        <v>557.70000000000005</v>
      </c>
      <c r="E285" s="21">
        <v>361.4</v>
      </c>
      <c r="F285" s="21">
        <v>794.9</v>
      </c>
      <c r="G285" s="21">
        <v>4.9000000000000004</v>
      </c>
      <c r="H285" s="21">
        <v>3.2</v>
      </c>
      <c r="I285" s="22">
        <v>7</v>
      </c>
      <c r="J285" s="44">
        <v>38112.400000000001</v>
      </c>
      <c r="K285" s="21">
        <v>1484.1</v>
      </c>
      <c r="L285" s="21">
        <v>1187.4000000000001</v>
      </c>
      <c r="M285" s="21">
        <v>1808.5</v>
      </c>
      <c r="N285" s="21">
        <v>3.9</v>
      </c>
      <c r="O285" s="21">
        <v>3.1</v>
      </c>
      <c r="P285" s="22">
        <v>4.7</v>
      </c>
      <c r="Q285" s="35">
        <v>76640.800000000003</v>
      </c>
      <c r="R285" s="21">
        <v>2637.9</v>
      </c>
      <c r="S285" s="21">
        <v>2123.9</v>
      </c>
      <c r="T285" s="21">
        <v>3205.8</v>
      </c>
      <c r="U285" s="21">
        <v>3.4</v>
      </c>
      <c r="V285" s="21">
        <v>2.8</v>
      </c>
      <c r="W285" s="22">
        <v>4.2</v>
      </c>
    </row>
    <row r="286" spans="1:23">
      <c r="A286" s="6" t="s">
        <v>412</v>
      </c>
      <c r="B286" s="55" t="s">
        <v>413</v>
      </c>
      <c r="C286" s="44">
        <v>17453.8</v>
      </c>
      <c r="D286" s="21">
        <v>1048.2</v>
      </c>
      <c r="E286" s="21">
        <v>681.9</v>
      </c>
      <c r="F286" s="21">
        <v>1448.1</v>
      </c>
      <c r="G286" s="21">
        <v>6</v>
      </c>
      <c r="H286" s="21">
        <v>3.9</v>
      </c>
      <c r="I286" s="22">
        <v>8.3000000000000007</v>
      </c>
      <c r="J286" s="44">
        <v>42262.400000000001</v>
      </c>
      <c r="K286" s="21">
        <v>2132.3000000000002</v>
      </c>
      <c r="L286" s="21">
        <v>1692</v>
      </c>
      <c r="M286" s="21">
        <v>2674.8</v>
      </c>
      <c r="N286" s="21">
        <v>5</v>
      </c>
      <c r="O286" s="21">
        <v>4</v>
      </c>
      <c r="P286" s="22">
        <v>6.3</v>
      </c>
      <c r="Q286" s="35">
        <v>96040.8</v>
      </c>
      <c r="R286" s="21">
        <v>4175.2</v>
      </c>
      <c r="S286" s="21">
        <v>3298.5</v>
      </c>
      <c r="T286" s="21">
        <v>5101.6000000000004</v>
      </c>
      <c r="U286" s="21">
        <v>4.3</v>
      </c>
      <c r="V286" s="21">
        <v>3.4</v>
      </c>
      <c r="W286" s="22">
        <v>5.3</v>
      </c>
    </row>
    <row r="287" spans="1:23">
      <c r="A287" s="6" t="s">
        <v>628</v>
      </c>
      <c r="B287" s="55" t="s">
        <v>629</v>
      </c>
      <c r="C287" s="44">
        <v>21918.799999999999</v>
      </c>
      <c r="D287" s="21">
        <v>871.2</v>
      </c>
      <c r="E287" s="21">
        <v>552.4</v>
      </c>
      <c r="F287" s="21">
        <v>1262.0999999999999</v>
      </c>
      <c r="G287" s="21">
        <v>4</v>
      </c>
      <c r="H287" s="21">
        <v>2.5</v>
      </c>
      <c r="I287" s="22">
        <v>5.8</v>
      </c>
      <c r="J287" s="44">
        <v>76839.5</v>
      </c>
      <c r="K287" s="21">
        <v>2510.1999999999998</v>
      </c>
      <c r="L287" s="21">
        <v>1999.4</v>
      </c>
      <c r="M287" s="21">
        <v>3076.3</v>
      </c>
      <c r="N287" s="21">
        <v>3.3</v>
      </c>
      <c r="O287" s="21">
        <v>2.6</v>
      </c>
      <c r="P287" s="22">
        <v>4</v>
      </c>
      <c r="Q287" s="35">
        <v>161904.70000000001</v>
      </c>
      <c r="R287" s="21">
        <v>4844.2</v>
      </c>
      <c r="S287" s="21">
        <v>3885.2</v>
      </c>
      <c r="T287" s="21">
        <v>5944</v>
      </c>
      <c r="U287" s="21">
        <v>3</v>
      </c>
      <c r="V287" s="21">
        <v>2.4</v>
      </c>
      <c r="W287" s="22">
        <v>3.7</v>
      </c>
    </row>
    <row r="288" spans="1:23">
      <c r="A288" s="6" t="s">
        <v>796</v>
      </c>
      <c r="B288" s="55" t="s">
        <v>797</v>
      </c>
      <c r="C288" s="44">
        <v>4277.6000000000004</v>
      </c>
      <c r="D288" s="21">
        <v>130.4</v>
      </c>
      <c r="E288" s="21">
        <v>79.599999999999994</v>
      </c>
      <c r="F288" s="21">
        <v>194.4</v>
      </c>
      <c r="G288" s="21">
        <v>3</v>
      </c>
      <c r="H288" s="21">
        <v>1.9</v>
      </c>
      <c r="I288" s="22">
        <v>4.5</v>
      </c>
      <c r="J288" s="44">
        <v>19476.400000000001</v>
      </c>
      <c r="K288" s="21">
        <v>440.9</v>
      </c>
      <c r="L288" s="21">
        <v>332.3</v>
      </c>
      <c r="M288" s="21">
        <v>567.1</v>
      </c>
      <c r="N288" s="21">
        <v>2.2999999999999998</v>
      </c>
      <c r="O288" s="21">
        <v>1.7</v>
      </c>
      <c r="P288" s="22">
        <v>2.9</v>
      </c>
      <c r="Q288" s="35">
        <v>39855</v>
      </c>
      <c r="R288" s="21">
        <v>870.4</v>
      </c>
      <c r="S288" s="21">
        <v>669.8</v>
      </c>
      <c r="T288" s="21">
        <v>1107</v>
      </c>
      <c r="U288" s="21">
        <v>2.2000000000000002</v>
      </c>
      <c r="V288" s="21">
        <v>1.7</v>
      </c>
      <c r="W288" s="22">
        <v>2.8</v>
      </c>
    </row>
    <row r="289" spans="1:23">
      <c r="A289" s="6" t="s">
        <v>860</v>
      </c>
      <c r="B289" s="55" t="s">
        <v>861</v>
      </c>
      <c r="C289" s="44">
        <v>4863.2</v>
      </c>
      <c r="D289" s="21">
        <v>138.4</v>
      </c>
      <c r="E289" s="21">
        <v>84.2</v>
      </c>
      <c r="F289" s="21">
        <v>207.4</v>
      </c>
      <c r="G289" s="21">
        <v>2.8</v>
      </c>
      <c r="H289" s="21">
        <v>1.7</v>
      </c>
      <c r="I289" s="22">
        <v>4.3</v>
      </c>
      <c r="J289" s="44">
        <v>16622.5</v>
      </c>
      <c r="K289" s="21">
        <v>372.3</v>
      </c>
      <c r="L289" s="21">
        <v>274.7</v>
      </c>
      <c r="M289" s="21">
        <v>485.7</v>
      </c>
      <c r="N289" s="21">
        <v>2.2000000000000002</v>
      </c>
      <c r="O289" s="21">
        <v>1.7</v>
      </c>
      <c r="P289" s="22">
        <v>2.9</v>
      </c>
      <c r="Q289" s="35">
        <v>52408.3</v>
      </c>
      <c r="R289" s="21">
        <v>1118.4000000000001</v>
      </c>
      <c r="S289" s="21">
        <v>855</v>
      </c>
      <c r="T289" s="21">
        <v>1440</v>
      </c>
      <c r="U289" s="21">
        <v>2.1</v>
      </c>
      <c r="V289" s="21">
        <v>1.6</v>
      </c>
      <c r="W289" s="22">
        <v>2.7</v>
      </c>
    </row>
    <row r="290" spans="1:23">
      <c r="A290" s="6" t="s">
        <v>328</v>
      </c>
      <c r="B290" s="55" t="s">
        <v>329</v>
      </c>
      <c r="C290" s="44">
        <v>19259.3</v>
      </c>
      <c r="D290" s="21">
        <v>1225.2</v>
      </c>
      <c r="E290" s="21">
        <v>806.9</v>
      </c>
      <c r="F290" s="21">
        <v>1689.8</v>
      </c>
      <c r="G290" s="21">
        <v>6.4</v>
      </c>
      <c r="H290" s="21">
        <v>4.2</v>
      </c>
      <c r="I290" s="22">
        <v>8.8000000000000007</v>
      </c>
      <c r="J290" s="44">
        <v>50025.599999999999</v>
      </c>
      <c r="K290" s="21">
        <v>2509.1</v>
      </c>
      <c r="L290" s="21">
        <v>1997.3</v>
      </c>
      <c r="M290" s="21">
        <v>3122.8</v>
      </c>
      <c r="N290" s="21">
        <v>5</v>
      </c>
      <c r="O290" s="21">
        <v>4</v>
      </c>
      <c r="P290" s="22">
        <v>6.2</v>
      </c>
      <c r="Q290" s="35">
        <v>91209.2</v>
      </c>
      <c r="R290" s="21">
        <v>4023.5</v>
      </c>
      <c r="S290" s="21">
        <v>3213.9</v>
      </c>
      <c r="T290" s="21">
        <v>4894.3999999999996</v>
      </c>
      <c r="U290" s="21">
        <v>4.4000000000000004</v>
      </c>
      <c r="V290" s="21">
        <v>3.5</v>
      </c>
      <c r="W290" s="22">
        <v>5.4</v>
      </c>
    </row>
    <row r="291" spans="1:23">
      <c r="A291" s="6" t="s">
        <v>862</v>
      </c>
      <c r="B291" s="55" t="s">
        <v>863</v>
      </c>
      <c r="C291" s="44">
        <v>1806</v>
      </c>
      <c r="D291" s="21">
        <v>60.3</v>
      </c>
      <c r="E291" s="21">
        <v>37.4</v>
      </c>
      <c r="F291" s="21">
        <v>89</v>
      </c>
      <c r="G291" s="21">
        <v>3.3</v>
      </c>
      <c r="H291" s="21">
        <v>2.1</v>
      </c>
      <c r="I291" s="22">
        <v>4.9000000000000004</v>
      </c>
      <c r="J291" s="44">
        <v>10813.7</v>
      </c>
      <c r="K291" s="21">
        <v>276.2</v>
      </c>
      <c r="L291" s="21">
        <v>208.1</v>
      </c>
      <c r="M291" s="21">
        <v>354</v>
      </c>
      <c r="N291" s="21">
        <v>2.6</v>
      </c>
      <c r="O291" s="21">
        <v>1.9</v>
      </c>
      <c r="P291" s="22">
        <v>3.3</v>
      </c>
      <c r="Q291" s="35">
        <v>32878.300000000003</v>
      </c>
      <c r="R291" s="21">
        <v>698.3</v>
      </c>
      <c r="S291" s="21">
        <v>542.70000000000005</v>
      </c>
      <c r="T291" s="21">
        <v>880.2</v>
      </c>
      <c r="U291" s="21">
        <v>2.1</v>
      </c>
      <c r="V291" s="21">
        <v>1.7</v>
      </c>
      <c r="W291" s="22">
        <v>2.7</v>
      </c>
    </row>
    <row r="292" spans="1:23">
      <c r="A292" s="6" t="s">
        <v>864</v>
      </c>
      <c r="B292" s="55" t="s">
        <v>865</v>
      </c>
      <c r="C292" s="44">
        <v>5791.9</v>
      </c>
      <c r="D292" s="21">
        <v>138.30000000000001</v>
      </c>
      <c r="E292" s="21">
        <v>78.400000000000006</v>
      </c>
      <c r="F292" s="21">
        <v>220.1</v>
      </c>
      <c r="G292" s="21">
        <v>2.4</v>
      </c>
      <c r="H292" s="21">
        <v>1.4</v>
      </c>
      <c r="I292" s="22">
        <v>3.8</v>
      </c>
      <c r="J292" s="44">
        <v>18051.599999999999</v>
      </c>
      <c r="K292" s="21">
        <v>393</v>
      </c>
      <c r="L292" s="21">
        <v>268.2</v>
      </c>
      <c r="M292" s="21">
        <v>542.29999999999995</v>
      </c>
      <c r="N292" s="21">
        <v>2.2000000000000002</v>
      </c>
      <c r="O292" s="21">
        <v>1.5</v>
      </c>
      <c r="P292" s="22">
        <v>3</v>
      </c>
      <c r="Q292" s="35">
        <v>58880.6</v>
      </c>
      <c r="R292" s="21">
        <v>1150.5999999999999</v>
      </c>
      <c r="S292" s="21">
        <v>811.5</v>
      </c>
      <c r="T292" s="21">
        <v>1569.5</v>
      </c>
      <c r="U292" s="21">
        <v>2</v>
      </c>
      <c r="V292" s="21">
        <v>1.4</v>
      </c>
      <c r="W292" s="22">
        <v>2.7</v>
      </c>
    </row>
    <row r="293" spans="1:23">
      <c r="A293" s="6" t="s">
        <v>414</v>
      </c>
      <c r="B293" s="55" t="s">
        <v>415</v>
      </c>
      <c r="C293" s="44">
        <v>14773.6</v>
      </c>
      <c r="D293" s="21">
        <v>964.8</v>
      </c>
      <c r="E293" s="21">
        <v>629.20000000000005</v>
      </c>
      <c r="F293" s="21">
        <v>1332.3</v>
      </c>
      <c r="G293" s="21">
        <v>6.5</v>
      </c>
      <c r="H293" s="21">
        <v>4.3</v>
      </c>
      <c r="I293" s="22">
        <v>9</v>
      </c>
      <c r="J293" s="44">
        <v>23146.6</v>
      </c>
      <c r="K293" s="21">
        <v>1250.4000000000001</v>
      </c>
      <c r="L293" s="21">
        <v>963</v>
      </c>
      <c r="M293" s="21">
        <v>1606.1</v>
      </c>
      <c r="N293" s="21">
        <v>5.4</v>
      </c>
      <c r="O293" s="21">
        <v>4.2</v>
      </c>
      <c r="P293" s="22">
        <v>6.9</v>
      </c>
      <c r="Q293" s="35">
        <v>73238.899999999994</v>
      </c>
      <c r="R293" s="21">
        <v>3648</v>
      </c>
      <c r="S293" s="21">
        <v>2814.6</v>
      </c>
      <c r="T293" s="21">
        <v>4510.3</v>
      </c>
      <c r="U293" s="21">
        <v>5</v>
      </c>
      <c r="V293" s="21">
        <v>3.8</v>
      </c>
      <c r="W293" s="22">
        <v>6.2</v>
      </c>
    </row>
    <row r="294" spans="1:23">
      <c r="A294" s="6" t="s">
        <v>590</v>
      </c>
      <c r="B294" s="55" t="s">
        <v>591</v>
      </c>
      <c r="C294" s="44">
        <v>4612.1000000000004</v>
      </c>
      <c r="D294" s="21">
        <v>253.6</v>
      </c>
      <c r="E294" s="21">
        <v>165.7</v>
      </c>
      <c r="F294" s="21">
        <v>358</v>
      </c>
      <c r="G294" s="21">
        <v>5.5</v>
      </c>
      <c r="H294" s="21">
        <v>3.6</v>
      </c>
      <c r="I294" s="22">
        <v>7.8</v>
      </c>
      <c r="J294" s="44">
        <v>12778.9</v>
      </c>
      <c r="K294" s="21">
        <v>469.6</v>
      </c>
      <c r="L294" s="21">
        <v>377.4</v>
      </c>
      <c r="M294" s="21">
        <v>581.79999999999995</v>
      </c>
      <c r="N294" s="21">
        <v>3.7</v>
      </c>
      <c r="O294" s="21">
        <v>3</v>
      </c>
      <c r="P294" s="22">
        <v>4.5999999999999996</v>
      </c>
      <c r="Q294" s="35">
        <v>28768</v>
      </c>
      <c r="R294" s="21">
        <v>953.5</v>
      </c>
      <c r="S294" s="21">
        <v>770.5</v>
      </c>
      <c r="T294" s="21">
        <v>1152.3</v>
      </c>
      <c r="U294" s="21">
        <v>3.3</v>
      </c>
      <c r="V294" s="21">
        <v>2.7</v>
      </c>
      <c r="W294" s="22">
        <v>4</v>
      </c>
    </row>
    <row r="295" spans="1:23">
      <c r="A295" s="6" t="s">
        <v>486</v>
      </c>
      <c r="B295" s="55" t="s">
        <v>487</v>
      </c>
      <c r="C295" s="44">
        <v>7664.8</v>
      </c>
      <c r="D295" s="21">
        <v>340</v>
      </c>
      <c r="E295" s="21">
        <v>216.7</v>
      </c>
      <c r="F295" s="21">
        <v>484.2</v>
      </c>
      <c r="G295" s="21">
        <v>4.4000000000000004</v>
      </c>
      <c r="H295" s="21">
        <v>2.8</v>
      </c>
      <c r="I295" s="22">
        <v>6.3</v>
      </c>
      <c r="J295" s="44">
        <v>17899.599999999999</v>
      </c>
      <c r="K295" s="21">
        <v>690</v>
      </c>
      <c r="L295" s="21">
        <v>553.6</v>
      </c>
      <c r="M295" s="21">
        <v>843.5</v>
      </c>
      <c r="N295" s="21">
        <v>3.9</v>
      </c>
      <c r="O295" s="21">
        <v>3.1</v>
      </c>
      <c r="P295" s="22">
        <v>4.7</v>
      </c>
      <c r="Q295" s="35">
        <v>31431.599999999999</v>
      </c>
      <c r="R295" s="21">
        <v>1089</v>
      </c>
      <c r="S295" s="21">
        <v>876</v>
      </c>
      <c r="T295" s="21">
        <v>1327.9</v>
      </c>
      <c r="U295" s="21">
        <v>3.5</v>
      </c>
      <c r="V295" s="21">
        <v>2.8</v>
      </c>
      <c r="W295" s="22">
        <v>4.2</v>
      </c>
    </row>
    <row r="296" spans="1:23">
      <c r="A296" s="6" t="s">
        <v>538</v>
      </c>
      <c r="B296" s="55" t="s">
        <v>539</v>
      </c>
      <c r="C296" s="44">
        <v>6609.2</v>
      </c>
      <c r="D296" s="21">
        <v>325.89999999999998</v>
      </c>
      <c r="E296" s="21">
        <v>208.2</v>
      </c>
      <c r="F296" s="21">
        <v>464.8</v>
      </c>
      <c r="G296" s="21">
        <v>4.9000000000000004</v>
      </c>
      <c r="H296" s="21">
        <v>3.2</v>
      </c>
      <c r="I296" s="22">
        <v>7</v>
      </c>
      <c r="J296" s="44">
        <v>19353.5</v>
      </c>
      <c r="K296" s="21">
        <v>761.6</v>
      </c>
      <c r="L296" s="21">
        <v>613.4</v>
      </c>
      <c r="M296" s="21">
        <v>924</v>
      </c>
      <c r="N296" s="21">
        <v>3.9</v>
      </c>
      <c r="O296" s="21">
        <v>3.2</v>
      </c>
      <c r="P296" s="22">
        <v>4.8</v>
      </c>
      <c r="Q296" s="35">
        <v>47510.2</v>
      </c>
      <c r="R296" s="21">
        <v>1600.3</v>
      </c>
      <c r="S296" s="21">
        <v>1282.5</v>
      </c>
      <c r="T296" s="21">
        <v>1957.9</v>
      </c>
      <c r="U296" s="21">
        <v>3.4</v>
      </c>
      <c r="V296" s="21">
        <v>2.7</v>
      </c>
      <c r="W296" s="22">
        <v>4.0999999999999996</v>
      </c>
    </row>
    <row r="297" spans="1:23">
      <c r="A297" s="6" t="s">
        <v>430</v>
      </c>
      <c r="B297" s="55" t="s">
        <v>431</v>
      </c>
      <c r="C297" s="44">
        <v>5861.1</v>
      </c>
      <c r="D297" s="21">
        <v>318</v>
      </c>
      <c r="E297" s="21">
        <v>207.4</v>
      </c>
      <c r="F297" s="21">
        <v>450.8</v>
      </c>
      <c r="G297" s="21">
        <v>5.4</v>
      </c>
      <c r="H297" s="21">
        <v>3.5</v>
      </c>
      <c r="I297" s="22">
        <v>7.7</v>
      </c>
      <c r="J297" s="44">
        <v>20936.400000000001</v>
      </c>
      <c r="K297" s="21">
        <v>903.3</v>
      </c>
      <c r="L297" s="21">
        <v>728.2</v>
      </c>
      <c r="M297" s="21">
        <v>1097.8</v>
      </c>
      <c r="N297" s="21">
        <v>4.3</v>
      </c>
      <c r="O297" s="21">
        <v>3.5</v>
      </c>
      <c r="P297" s="22">
        <v>5.2</v>
      </c>
      <c r="Q297" s="35">
        <v>39095.5</v>
      </c>
      <c r="R297" s="21">
        <v>1459.1</v>
      </c>
      <c r="S297" s="21">
        <v>1171.5</v>
      </c>
      <c r="T297" s="21">
        <v>1772.1</v>
      </c>
      <c r="U297" s="21">
        <v>3.7</v>
      </c>
      <c r="V297" s="21">
        <v>3</v>
      </c>
      <c r="W297" s="22">
        <v>4.5</v>
      </c>
    </row>
    <row r="298" spans="1:23">
      <c r="A298" s="6" t="s">
        <v>488</v>
      </c>
      <c r="B298" s="55" t="s">
        <v>489</v>
      </c>
      <c r="C298" s="44">
        <v>4183.8999999999996</v>
      </c>
      <c r="D298" s="21">
        <v>239.2</v>
      </c>
      <c r="E298" s="21">
        <v>155.4</v>
      </c>
      <c r="F298" s="21">
        <v>333.7</v>
      </c>
      <c r="G298" s="21">
        <v>5.7</v>
      </c>
      <c r="H298" s="21">
        <v>3.7</v>
      </c>
      <c r="I298" s="22">
        <v>8</v>
      </c>
      <c r="J298" s="44">
        <v>11498.2</v>
      </c>
      <c r="K298" s="21">
        <v>536.79999999999995</v>
      </c>
      <c r="L298" s="21">
        <v>434</v>
      </c>
      <c r="M298" s="21">
        <v>660.8</v>
      </c>
      <c r="N298" s="21">
        <v>4.7</v>
      </c>
      <c r="O298" s="21">
        <v>3.8</v>
      </c>
      <c r="P298" s="22">
        <v>5.7</v>
      </c>
      <c r="Q298" s="35">
        <v>38638</v>
      </c>
      <c r="R298" s="21">
        <v>1723.5</v>
      </c>
      <c r="S298" s="21">
        <v>1381.3</v>
      </c>
      <c r="T298" s="21">
        <v>2093.4</v>
      </c>
      <c r="U298" s="21">
        <v>4.5</v>
      </c>
      <c r="V298" s="21">
        <v>3.6</v>
      </c>
      <c r="W298" s="22">
        <v>5.4</v>
      </c>
    </row>
    <row r="299" spans="1:23" ht="15.95" thickBot="1">
      <c r="A299" s="11" t="s">
        <v>748</v>
      </c>
      <c r="B299" s="68" t="s">
        <v>749</v>
      </c>
      <c r="C299" s="45">
        <v>5898.5</v>
      </c>
      <c r="D299" s="23">
        <v>211.1</v>
      </c>
      <c r="E299" s="23">
        <v>132.5</v>
      </c>
      <c r="F299" s="23">
        <v>308</v>
      </c>
      <c r="G299" s="23">
        <v>3.6</v>
      </c>
      <c r="H299" s="23">
        <v>2.2000000000000002</v>
      </c>
      <c r="I299" s="24">
        <v>5.2</v>
      </c>
      <c r="J299" s="45">
        <v>22944</v>
      </c>
      <c r="K299" s="23">
        <v>676.6</v>
      </c>
      <c r="L299" s="23">
        <v>520.9</v>
      </c>
      <c r="M299" s="23">
        <v>860.3</v>
      </c>
      <c r="N299" s="23">
        <v>2.9</v>
      </c>
      <c r="O299" s="23">
        <v>2.2999999999999998</v>
      </c>
      <c r="P299" s="24">
        <v>3.7</v>
      </c>
      <c r="Q299" s="36">
        <v>59802.5</v>
      </c>
      <c r="R299" s="23">
        <v>1507.1</v>
      </c>
      <c r="S299" s="23">
        <v>1181.7</v>
      </c>
      <c r="T299" s="23">
        <v>1880.6</v>
      </c>
      <c r="U299" s="23">
        <v>2.5</v>
      </c>
      <c r="V299" s="23">
        <v>2</v>
      </c>
      <c r="W299" s="24">
        <v>3.1</v>
      </c>
    </row>
  </sheetData>
  <mergeCells count="5">
    <mergeCell ref="A1:A2"/>
    <mergeCell ref="B1:B2"/>
    <mergeCell ref="C1:I1"/>
    <mergeCell ref="J1:P1"/>
    <mergeCell ref="Q1:W1"/>
  </mergeCells>
  <pageMargins left="0.7" right="0.7" top="0.75" bottom="0.75" header="0.3" footer="0.3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CFBEA12-E027-409F-9F96-3FCFE6C155E3}">
  <dimension ref="A1:P299"/>
  <sheetViews>
    <sheetView showGridLines="0" workbookViewId="0">
      <pane xSplit="2" ySplit="2" topLeftCell="C3" activePane="bottomRight" state="frozen"/>
      <selection pane="bottomRight" sqref="A1:A2"/>
      <selection pane="bottomLeft" activeCell="A3" sqref="A3"/>
      <selection pane="topRight" activeCell="C1" sqref="C1"/>
    </sheetView>
  </sheetViews>
  <sheetFormatPr defaultColWidth="8.7109375" defaultRowHeight="15.6"/>
  <cols>
    <col min="1" max="1" width="12.7109375" style="2" customWidth="1"/>
    <col min="2" max="2" width="39.140625" style="2" bestFit="1" customWidth="1"/>
    <col min="3" max="16" width="14.140625" style="20" customWidth="1"/>
    <col min="17" max="16384" width="8.7109375" style="2"/>
  </cols>
  <sheetData>
    <row r="1" spans="1:16">
      <c r="A1" s="102" t="s">
        <v>280</v>
      </c>
      <c r="B1" s="104" t="s">
        <v>281</v>
      </c>
      <c r="C1" s="101" t="s">
        <v>278</v>
      </c>
      <c r="D1" s="99"/>
      <c r="E1" s="99"/>
      <c r="F1" s="99"/>
      <c r="G1" s="99"/>
      <c r="H1" s="99"/>
      <c r="I1" s="100"/>
      <c r="J1" s="98" t="s">
        <v>279</v>
      </c>
      <c r="K1" s="99"/>
      <c r="L1" s="99"/>
      <c r="M1" s="99"/>
      <c r="N1" s="99"/>
      <c r="O1" s="99"/>
      <c r="P1" s="100"/>
    </row>
    <row r="2" spans="1:16" ht="15.95" thickBot="1">
      <c r="A2" s="103" t="s">
        <v>219</v>
      </c>
      <c r="B2" s="105" t="s">
        <v>281</v>
      </c>
      <c r="C2" s="41" t="s">
        <v>180</v>
      </c>
      <c r="D2" s="25" t="s">
        <v>182</v>
      </c>
      <c r="E2" s="25" t="s">
        <v>184</v>
      </c>
      <c r="F2" s="25" t="s">
        <v>186</v>
      </c>
      <c r="G2" s="25" t="s">
        <v>188</v>
      </c>
      <c r="H2" s="25" t="s">
        <v>190</v>
      </c>
      <c r="I2" s="26" t="s">
        <v>192</v>
      </c>
      <c r="J2" s="32" t="s">
        <v>180</v>
      </c>
      <c r="K2" s="25" t="s">
        <v>182</v>
      </c>
      <c r="L2" s="25" t="s">
        <v>184</v>
      </c>
      <c r="M2" s="25" t="s">
        <v>186</v>
      </c>
      <c r="N2" s="25" t="s">
        <v>188</v>
      </c>
      <c r="O2" s="25" t="s">
        <v>190</v>
      </c>
      <c r="P2" s="26" t="s">
        <v>192</v>
      </c>
    </row>
    <row r="3" spans="1:16" ht="15.95" thickBot="1">
      <c r="A3" s="29" t="s">
        <v>220</v>
      </c>
      <c r="B3" s="52" t="s">
        <v>220</v>
      </c>
      <c r="C3" s="42">
        <v>8958199</v>
      </c>
      <c r="D3" s="30">
        <v>179396.6</v>
      </c>
      <c r="E3" s="30">
        <v>114234.6</v>
      </c>
      <c r="F3" s="30">
        <v>253022.9</v>
      </c>
      <c r="G3" s="30">
        <v>2</v>
      </c>
      <c r="H3" s="30">
        <v>1.3</v>
      </c>
      <c r="I3" s="31">
        <v>2.8</v>
      </c>
      <c r="J3" s="33">
        <v>16655577</v>
      </c>
      <c r="K3" s="30">
        <v>824934.6</v>
      </c>
      <c r="L3" s="30">
        <v>703859.6</v>
      </c>
      <c r="M3" s="30">
        <v>952568.9</v>
      </c>
      <c r="N3" s="30">
        <v>5</v>
      </c>
      <c r="O3" s="30">
        <v>4.2</v>
      </c>
      <c r="P3" s="31">
        <v>5.7</v>
      </c>
    </row>
    <row r="4" spans="1:16">
      <c r="A4" s="7" t="s">
        <v>454</v>
      </c>
      <c r="B4" s="69" t="s">
        <v>455</v>
      </c>
      <c r="C4" s="43">
        <v>14572</v>
      </c>
      <c r="D4" s="27">
        <v>310.89999999999998</v>
      </c>
      <c r="E4" s="27">
        <v>198.2</v>
      </c>
      <c r="F4" s="27">
        <v>435.1</v>
      </c>
      <c r="G4" s="27">
        <v>2.1</v>
      </c>
      <c r="H4" s="27">
        <v>1.4</v>
      </c>
      <c r="I4" s="28">
        <v>3</v>
      </c>
      <c r="J4" s="34">
        <v>18756</v>
      </c>
      <c r="K4" s="27">
        <v>966</v>
      </c>
      <c r="L4" s="27">
        <v>808.4</v>
      </c>
      <c r="M4" s="27">
        <v>1134</v>
      </c>
      <c r="N4" s="27">
        <v>5.2</v>
      </c>
      <c r="O4" s="27">
        <v>4.3</v>
      </c>
      <c r="P4" s="28">
        <v>6</v>
      </c>
    </row>
    <row r="5" spans="1:16">
      <c r="A5" s="6" t="s">
        <v>612</v>
      </c>
      <c r="B5" s="55" t="s">
        <v>613</v>
      </c>
      <c r="C5" s="44">
        <v>22695.1</v>
      </c>
      <c r="D5" s="21">
        <v>432</v>
      </c>
      <c r="E5" s="21">
        <v>276.89999999999998</v>
      </c>
      <c r="F5" s="21">
        <v>606</v>
      </c>
      <c r="G5" s="21">
        <v>1.9</v>
      </c>
      <c r="H5" s="21">
        <v>1.2</v>
      </c>
      <c r="I5" s="22">
        <v>2.7</v>
      </c>
      <c r="J5" s="35">
        <v>43891.9</v>
      </c>
      <c r="K5" s="21">
        <v>2022.7</v>
      </c>
      <c r="L5" s="21">
        <v>1727.4</v>
      </c>
      <c r="M5" s="21">
        <v>2359.9</v>
      </c>
      <c r="N5" s="21">
        <v>4.5999999999999996</v>
      </c>
      <c r="O5" s="21">
        <v>3.9</v>
      </c>
      <c r="P5" s="22">
        <v>5.4</v>
      </c>
    </row>
    <row r="6" spans="1:16">
      <c r="A6" s="6" t="s">
        <v>348</v>
      </c>
      <c r="B6" s="55" t="s">
        <v>349</v>
      </c>
      <c r="C6" s="44">
        <v>30932.1</v>
      </c>
      <c r="D6" s="21">
        <v>670.5</v>
      </c>
      <c r="E6" s="21">
        <v>429.8</v>
      </c>
      <c r="F6" s="21">
        <v>937.9</v>
      </c>
      <c r="G6" s="21">
        <v>2.2000000000000002</v>
      </c>
      <c r="H6" s="21">
        <v>1.4</v>
      </c>
      <c r="I6" s="22">
        <v>3</v>
      </c>
      <c r="J6" s="35">
        <v>62554.9</v>
      </c>
      <c r="K6" s="21">
        <v>3272.2</v>
      </c>
      <c r="L6" s="21">
        <v>2808</v>
      </c>
      <c r="M6" s="21">
        <v>3791.6</v>
      </c>
      <c r="N6" s="21">
        <v>5.2</v>
      </c>
      <c r="O6" s="21">
        <v>4.5</v>
      </c>
      <c r="P6" s="22">
        <v>6.1</v>
      </c>
    </row>
    <row r="7" spans="1:16">
      <c r="A7" s="6" t="s">
        <v>356</v>
      </c>
      <c r="B7" s="55" t="s">
        <v>357</v>
      </c>
      <c r="C7" s="44">
        <v>15403.4</v>
      </c>
      <c r="D7" s="21">
        <v>396.3</v>
      </c>
      <c r="E7" s="21">
        <v>251.4</v>
      </c>
      <c r="F7" s="21">
        <v>560.4</v>
      </c>
      <c r="G7" s="21">
        <v>2.6</v>
      </c>
      <c r="H7" s="21">
        <v>1.6</v>
      </c>
      <c r="I7" s="22">
        <v>3.6</v>
      </c>
      <c r="J7" s="35">
        <v>44777.599999999999</v>
      </c>
      <c r="K7" s="21">
        <v>2755.2</v>
      </c>
      <c r="L7" s="21">
        <v>2321.9</v>
      </c>
      <c r="M7" s="21">
        <v>3215</v>
      </c>
      <c r="N7" s="21">
        <v>6.2</v>
      </c>
      <c r="O7" s="21">
        <v>5.2</v>
      </c>
      <c r="P7" s="22">
        <v>7.2</v>
      </c>
    </row>
    <row r="8" spans="1:16">
      <c r="A8" s="6" t="s">
        <v>592</v>
      </c>
      <c r="B8" s="55" t="s">
        <v>593</v>
      </c>
      <c r="C8" s="44">
        <v>23012</v>
      </c>
      <c r="D8" s="21">
        <v>457.1</v>
      </c>
      <c r="E8" s="21">
        <v>293.5</v>
      </c>
      <c r="F8" s="21">
        <v>639.6</v>
      </c>
      <c r="G8" s="21">
        <v>2</v>
      </c>
      <c r="H8" s="21">
        <v>1.3</v>
      </c>
      <c r="I8" s="22">
        <v>2.8</v>
      </c>
      <c r="J8" s="35">
        <v>41527</v>
      </c>
      <c r="K8" s="21">
        <v>1996.4</v>
      </c>
      <c r="L8" s="21">
        <v>1699.2</v>
      </c>
      <c r="M8" s="21">
        <v>2330.1999999999998</v>
      </c>
      <c r="N8" s="21">
        <v>4.8</v>
      </c>
      <c r="O8" s="21">
        <v>4.0999999999999996</v>
      </c>
      <c r="P8" s="22">
        <v>5.6</v>
      </c>
    </row>
    <row r="9" spans="1:16">
      <c r="A9" s="6" t="s">
        <v>490</v>
      </c>
      <c r="B9" s="55" t="s">
        <v>491</v>
      </c>
      <c r="C9" s="44">
        <v>19152.8</v>
      </c>
      <c r="D9" s="21">
        <v>361.7</v>
      </c>
      <c r="E9" s="21">
        <v>230.9</v>
      </c>
      <c r="F9" s="21">
        <v>508.1</v>
      </c>
      <c r="G9" s="21">
        <v>1.9</v>
      </c>
      <c r="H9" s="21">
        <v>1.2</v>
      </c>
      <c r="I9" s="22">
        <v>2.7</v>
      </c>
      <c r="J9" s="35">
        <v>33784.199999999997</v>
      </c>
      <c r="K9" s="21">
        <v>1550.5</v>
      </c>
      <c r="L9" s="21">
        <v>1285.4000000000001</v>
      </c>
      <c r="M9" s="21">
        <v>1836.5</v>
      </c>
      <c r="N9" s="21">
        <v>4.5999999999999996</v>
      </c>
      <c r="O9" s="21">
        <v>3.8</v>
      </c>
      <c r="P9" s="22">
        <v>5.4</v>
      </c>
    </row>
    <row r="10" spans="1:16">
      <c r="A10" s="6" t="s">
        <v>550</v>
      </c>
      <c r="B10" s="55" t="s">
        <v>551</v>
      </c>
      <c r="C10" s="44">
        <v>21794.7</v>
      </c>
      <c r="D10" s="21">
        <v>584.29999999999995</v>
      </c>
      <c r="E10" s="21">
        <v>356</v>
      </c>
      <c r="F10" s="21">
        <v>852.4</v>
      </c>
      <c r="G10" s="21">
        <v>2.7</v>
      </c>
      <c r="H10" s="21">
        <v>1.6</v>
      </c>
      <c r="I10" s="22">
        <v>3.9</v>
      </c>
      <c r="J10" s="35">
        <v>49153.3</v>
      </c>
      <c r="K10" s="21">
        <v>3149.4</v>
      </c>
      <c r="L10" s="21">
        <v>2505.6999999999998</v>
      </c>
      <c r="M10" s="21">
        <v>3860.9</v>
      </c>
      <c r="N10" s="21">
        <v>6.4</v>
      </c>
      <c r="O10" s="21">
        <v>5.0999999999999996</v>
      </c>
      <c r="P10" s="22">
        <v>7.9</v>
      </c>
    </row>
    <row r="11" spans="1:16">
      <c r="A11" s="6" t="s">
        <v>808</v>
      </c>
      <c r="B11" s="55" t="s">
        <v>809</v>
      </c>
      <c r="C11" s="44">
        <v>66250.100000000006</v>
      </c>
      <c r="D11" s="21">
        <v>1052.7</v>
      </c>
      <c r="E11" s="21">
        <v>674.3</v>
      </c>
      <c r="F11" s="21">
        <v>1479.8</v>
      </c>
      <c r="G11" s="21">
        <v>1.6</v>
      </c>
      <c r="H11" s="21">
        <v>1</v>
      </c>
      <c r="I11" s="22">
        <v>2.2000000000000002</v>
      </c>
      <c r="J11" s="35">
        <v>93843.9</v>
      </c>
      <c r="K11" s="21">
        <v>3640.2</v>
      </c>
      <c r="L11" s="21">
        <v>3034.3</v>
      </c>
      <c r="M11" s="21">
        <v>4332</v>
      </c>
      <c r="N11" s="21">
        <v>3.9</v>
      </c>
      <c r="O11" s="21">
        <v>3.2</v>
      </c>
      <c r="P11" s="22">
        <v>4.5999999999999996</v>
      </c>
    </row>
    <row r="12" spans="1:16">
      <c r="A12" s="6" t="s">
        <v>358</v>
      </c>
      <c r="B12" s="55" t="s">
        <v>359</v>
      </c>
      <c r="C12" s="44">
        <v>31709.200000000001</v>
      </c>
      <c r="D12" s="21">
        <v>837.3</v>
      </c>
      <c r="E12" s="21">
        <v>525.70000000000005</v>
      </c>
      <c r="F12" s="21">
        <v>1197</v>
      </c>
      <c r="G12" s="21">
        <v>2.6</v>
      </c>
      <c r="H12" s="21">
        <v>1.7</v>
      </c>
      <c r="I12" s="22">
        <v>3.8</v>
      </c>
      <c r="J12" s="35">
        <v>84899.8</v>
      </c>
      <c r="K12" s="21">
        <v>5351.9</v>
      </c>
      <c r="L12" s="21">
        <v>4477.7</v>
      </c>
      <c r="M12" s="21">
        <v>6291.8</v>
      </c>
      <c r="N12" s="21">
        <v>6.3</v>
      </c>
      <c r="O12" s="21">
        <v>5.3</v>
      </c>
      <c r="P12" s="22">
        <v>7.4</v>
      </c>
    </row>
    <row r="13" spans="1:16">
      <c r="A13" s="6" t="s">
        <v>398</v>
      </c>
      <c r="B13" s="55" t="s">
        <v>399</v>
      </c>
      <c r="C13" s="44">
        <v>26741.9</v>
      </c>
      <c r="D13" s="21">
        <v>609.1</v>
      </c>
      <c r="E13" s="21">
        <v>382.3</v>
      </c>
      <c r="F13" s="21">
        <v>866.7</v>
      </c>
      <c r="G13" s="21">
        <v>2.2999999999999998</v>
      </c>
      <c r="H13" s="21">
        <v>1.4</v>
      </c>
      <c r="I13" s="22">
        <v>3.2</v>
      </c>
      <c r="J13" s="35">
        <v>53635.1</v>
      </c>
      <c r="K13" s="21">
        <v>2926.1</v>
      </c>
      <c r="L13" s="21">
        <v>2486.8000000000002</v>
      </c>
      <c r="M13" s="21">
        <v>3391.1</v>
      </c>
      <c r="N13" s="21">
        <v>5.5</v>
      </c>
      <c r="O13" s="21">
        <v>4.5999999999999996</v>
      </c>
      <c r="P13" s="22">
        <v>6.3</v>
      </c>
    </row>
    <row r="14" spans="1:16">
      <c r="A14" s="6" t="s">
        <v>700</v>
      </c>
      <c r="B14" s="55" t="s">
        <v>701</v>
      </c>
      <c r="C14" s="44">
        <v>29919.1</v>
      </c>
      <c r="D14" s="21">
        <v>462.1</v>
      </c>
      <c r="E14" s="21">
        <v>289.2</v>
      </c>
      <c r="F14" s="21">
        <v>656.7</v>
      </c>
      <c r="G14" s="21">
        <v>1.5</v>
      </c>
      <c r="H14" s="21">
        <v>1</v>
      </c>
      <c r="I14" s="22">
        <v>2.2000000000000002</v>
      </c>
      <c r="J14" s="35">
        <v>55487.9</v>
      </c>
      <c r="K14" s="21">
        <v>2089.3000000000002</v>
      </c>
      <c r="L14" s="21">
        <v>1729.4</v>
      </c>
      <c r="M14" s="21">
        <v>2472.1999999999998</v>
      </c>
      <c r="N14" s="21">
        <v>3.8</v>
      </c>
      <c r="O14" s="21">
        <v>3.1</v>
      </c>
      <c r="P14" s="22">
        <v>4.5</v>
      </c>
    </row>
    <row r="15" spans="1:16">
      <c r="A15" s="6" t="s">
        <v>456</v>
      </c>
      <c r="B15" s="55" t="s">
        <v>457</v>
      </c>
      <c r="C15" s="44">
        <v>19656.5</v>
      </c>
      <c r="D15" s="21">
        <v>451</v>
      </c>
      <c r="E15" s="21">
        <v>288.89999999999998</v>
      </c>
      <c r="F15" s="21">
        <v>633.4</v>
      </c>
      <c r="G15" s="21">
        <v>2.2999999999999998</v>
      </c>
      <c r="H15" s="21">
        <v>1.5</v>
      </c>
      <c r="I15" s="22">
        <v>3.2</v>
      </c>
      <c r="J15" s="35">
        <v>42244.5</v>
      </c>
      <c r="K15" s="21">
        <v>2329.1</v>
      </c>
      <c r="L15" s="21">
        <v>1977.8</v>
      </c>
      <c r="M15" s="21">
        <v>2704.9</v>
      </c>
      <c r="N15" s="21">
        <v>5.5</v>
      </c>
      <c r="O15" s="21">
        <v>4.7</v>
      </c>
      <c r="P15" s="22">
        <v>6.4</v>
      </c>
    </row>
    <row r="16" spans="1:16">
      <c r="A16" s="6" t="s">
        <v>788</v>
      </c>
      <c r="B16" s="55" t="s">
        <v>789</v>
      </c>
      <c r="C16" s="44">
        <v>41967.3</v>
      </c>
      <c r="D16" s="21">
        <v>626.79999999999995</v>
      </c>
      <c r="E16" s="21">
        <v>395</v>
      </c>
      <c r="F16" s="21">
        <v>894.4</v>
      </c>
      <c r="G16" s="21">
        <v>1.5</v>
      </c>
      <c r="H16" s="21">
        <v>0.9</v>
      </c>
      <c r="I16" s="22">
        <v>2.1</v>
      </c>
      <c r="J16" s="35">
        <v>44789.7</v>
      </c>
      <c r="K16" s="21">
        <v>1632.1</v>
      </c>
      <c r="L16" s="21">
        <v>1362</v>
      </c>
      <c r="M16" s="21">
        <v>1941.7</v>
      </c>
      <c r="N16" s="21">
        <v>3.6</v>
      </c>
      <c r="O16" s="21">
        <v>3</v>
      </c>
      <c r="P16" s="22">
        <v>4.3</v>
      </c>
    </row>
    <row r="17" spans="1:16">
      <c r="A17" s="6" t="s">
        <v>522</v>
      </c>
      <c r="B17" s="55" t="s">
        <v>523</v>
      </c>
      <c r="C17" s="44">
        <v>25612.1</v>
      </c>
      <c r="D17" s="21">
        <v>491.7</v>
      </c>
      <c r="E17" s="21">
        <v>314.60000000000002</v>
      </c>
      <c r="F17" s="21">
        <v>690.4</v>
      </c>
      <c r="G17" s="21">
        <v>1.9</v>
      </c>
      <c r="H17" s="21">
        <v>1.2</v>
      </c>
      <c r="I17" s="22">
        <v>2.7</v>
      </c>
      <c r="J17" s="35">
        <v>56743.9</v>
      </c>
      <c r="K17" s="21">
        <v>2633.7</v>
      </c>
      <c r="L17" s="21">
        <v>2251.8000000000002</v>
      </c>
      <c r="M17" s="21">
        <v>3041.7</v>
      </c>
      <c r="N17" s="21">
        <v>4.5999999999999996</v>
      </c>
      <c r="O17" s="21">
        <v>4</v>
      </c>
      <c r="P17" s="22">
        <v>5.4</v>
      </c>
    </row>
    <row r="18" spans="1:16">
      <c r="A18" s="6" t="s">
        <v>722</v>
      </c>
      <c r="B18" s="55" t="s">
        <v>723</v>
      </c>
      <c r="C18" s="44">
        <v>38208.699999999997</v>
      </c>
      <c r="D18" s="21">
        <v>668.1</v>
      </c>
      <c r="E18" s="21">
        <v>425</v>
      </c>
      <c r="F18" s="21">
        <v>944.1</v>
      </c>
      <c r="G18" s="21">
        <v>1.7</v>
      </c>
      <c r="H18" s="21">
        <v>1.1000000000000001</v>
      </c>
      <c r="I18" s="22">
        <v>2.5</v>
      </c>
      <c r="J18" s="35">
        <v>68488.3</v>
      </c>
      <c r="K18" s="21">
        <v>2908.5</v>
      </c>
      <c r="L18" s="21">
        <v>2438.4</v>
      </c>
      <c r="M18" s="21">
        <v>3420.6</v>
      </c>
      <c r="N18" s="21">
        <v>4.2</v>
      </c>
      <c r="O18" s="21">
        <v>3.6</v>
      </c>
      <c r="P18" s="22">
        <v>5</v>
      </c>
    </row>
    <row r="19" spans="1:16">
      <c r="A19" s="6" t="s">
        <v>492</v>
      </c>
      <c r="B19" s="55" t="s">
        <v>493</v>
      </c>
      <c r="C19" s="44">
        <v>139956.5</v>
      </c>
      <c r="D19" s="21">
        <v>3815.4</v>
      </c>
      <c r="E19" s="21">
        <v>2346.5</v>
      </c>
      <c r="F19" s="21">
        <v>5563.6</v>
      </c>
      <c r="G19" s="21">
        <v>2.7</v>
      </c>
      <c r="H19" s="21">
        <v>1.7</v>
      </c>
      <c r="I19" s="22">
        <v>4</v>
      </c>
      <c r="J19" s="35">
        <v>268010.5</v>
      </c>
      <c r="K19" s="21">
        <v>17409.8</v>
      </c>
      <c r="L19" s="21">
        <v>14107.1</v>
      </c>
      <c r="M19" s="21">
        <v>20998.400000000001</v>
      </c>
      <c r="N19" s="21">
        <v>6.5</v>
      </c>
      <c r="O19" s="21">
        <v>5.3</v>
      </c>
      <c r="P19" s="22">
        <v>7.8</v>
      </c>
    </row>
    <row r="20" spans="1:16">
      <c r="A20" s="6" t="s">
        <v>686</v>
      </c>
      <c r="B20" s="55" t="s">
        <v>687</v>
      </c>
      <c r="C20" s="44">
        <v>17438.900000000001</v>
      </c>
      <c r="D20" s="21">
        <v>259.39999999999998</v>
      </c>
      <c r="E20" s="21">
        <v>162.4</v>
      </c>
      <c r="F20" s="21">
        <v>371.8</v>
      </c>
      <c r="G20" s="21">
        <v>1.5</v>
      </c>
      <c r="H20" s="21">
        <v>0.9</v>
      </c>
      <c r="I20" s="22">
        <v>2.1</v>
      </c>
      <c r="J20" s="35">
        <v>32685.1</v>
      </c>
      <c r="K20" s="21">
        <v>1191.2</v>
      </c>
      <c r="L20" s="21">
        <v>972.9</v>
      </c>
      <c r="M20" s="21">
        <v>1436</v>
      </c>
      <c r="N20" s="21">
        <v>3.6</v>
      </c>
      <c r="O20" s="21">
        <v>3</v>
      </c>
      <c r="P20" s="22">
        <v>4.4000000000000004</v>
      </c>
    </row>
    <row r="21" spans="1:16">
      <c r="A21" s="6" t="s">
        <v>432</v>
      </c>
      <c r="B21" s="55" t="s">
        <v>433</v>
      </c>
      <c r="C21" s="44">
        <v>18549.2</v>
      </c>
      <c r="D21" s="21">
        <v>484</v>
      </c>
      <c r="E21" s="21">
        <v>297</v>
      </c>
      <c r="F21" s="21">
        <v>703.6</v>
      </c>
      <c r="G21" s="21">
        <v>2.6</v>
      </c>
      <c r="H21" s="21">
        <v>1.6</v>
      </c>
      <c r="I21" s="22">
        <v>3.8</v>
      </c>
      <c r="J21" s="35">
        <v>42830.8</v>
      </c>
      <c r="K21" s="21">
        <v>2665.4</v>
      </c>
      <c r="L21" s="21">
        <v>2173.4</v>
      </c>
      <c r="M21" s="21">
        <v>3189.5</v>
      </c>
      <c r="N21" s="21">
        <v>6.2</v>
      </c>
      <c r="O21" s="21">
        <v>5.0999999999999996</v>
      </c>
      <c r="P21" s="22">
        <v>7.4</v>
      </c>
    </row>
    <row r="22" spans="1:16">
      <c r="A22" s="6" t="s">
        <v>284</v>
      </c>
      <c r="B22" s="55" t="s">
        <v>285</v>
      </c>
      <c r="C22" s="44">
        <v>18786.3</v>
      </c>
      <c r="D22" s="21">
        <v>615.29999999999995</v>
      </c>
      <c r="E22" s="21">
        <v>376.6</v>
      </c>
      <c r="F22" s="21">
        <v>889.7</v>
      </c>
      <c r="G22" s="21">
        <v>3.3</v>
      </c>
      <c r="H22" s="21">
        <v>2</v>
      </c>
      <c r="I22" s="22">
        <v>4.7</v>
      </c>
      <c r="J22" s="35">
        <v>49704.7</v>
      </c>
      <c r="K22" s="21">
        <v>3844.2</v>
      </c>
      <c r="L22" s="21">
        <v>3101.3</v>
      </c>
      <c r="M22" s="21">
        <v>4613</v>
      </c>
      <c r="N22" s="21">
        <v>7.7</v>
      </c>
      <c r="O22" s="21">
        <v>6.2</v>
      </c>
      <c r="P22" s="22">
        <v>9.3000000000000007</v>
      </c>
    </row>
    <row r="23" spans="1:16">
      <c r="A23" s="6" t="s">
        <v>366</v>
      </c>
      <c r="B23" s="55" t="s">
        <v>367</v>
      </c>
      <c r="C23" s="44">
        <v>10388.799999999999</v>
      </c>
      <c r="D23" s="21">
        <v>265.60000000000002</v>
      </c>
      <c r="E23" s="21">
        <v>167.4</v>
      </c>
      <c r="F23" s="21">
        <v>377.5</v>
      </c>
      <c r="G23" s="21">
        <v>2.6</v>
      </c>
      <c r="H23" s="21">
        <v>1.6</v>
      </c>
      <c r="I23" s="22">
        <v>3.6</v>
      </c>
      <c r="J23" s="35">
        <v>29729.200000000001</v>
      </c>
      <c r="K23" s="21">
        <v>1820.1</v>
      </c>
      <c r="L23" s="21">
        <v>1519.6</v>
      </c>
      <c r="M23" s="21">
        <v>2137.4</v>
      </c>
      <c r="N23" s="21">
        <v>6.1</v>
      </c>
      <c r="O23" s="21">
        <v>5.0999999999999996</v>
      </c>
      <c r="P23" s="22">
        <v>7.2</v>
      </c>
    </row>
    <row r="24" spans="1:16">
      <c r="A24" s="6" t="s">
        <v>400</v>
      </c>
      <c r="B24" s="55" t="s">
        <v>401</v>
      </c>
      <c r="C24" s="44">
        <v>37210.9</v>
      </c>
      <c r="D24" s="21">
        <v>903.6</v>
      </c>
      <c r="E24" s="21">
        <v>562.29999999999995</v>
      </c>
      <c r="F24" s="21">
        <v>1298.4000000000001</v>
      </c>
      <c r="G24" s="21">
        <v>2.4</v>
      </c>
      <c r="H24" s="21">
        <v>1.5</v>
      </c>
      <c r="I24" s="22">
        <v>3.5</v>
      </c>
      <c r="J24" s="35">
        <v>89272.1</v>
      </c>
      <c r="K24" s="21">
        <v>5179.3</v>
      </c>
      <c r="L24" s="21">
        <v>4324.7</v>
      </c>
      <c r="M24" s="21">
        <v>6090.1</v>
      </c>
      <c r="N24" s="21">
        <v>5.8</v>
      </c>
      <c r="O24" s="21">
        <v>4.8</v>
      </c>
      <c r="P24" s="22">
        <v>6.8</v>
      </c>
    </row>
    <row r="25" spans="1:16">
      <c r="A25" s="6" t="s">
        <v>458</v>
      </c>
      <c r="B25" s="55" t="s">
        <v>459</v>
      </c>
      <c r="C25" s="44">
        <v>9592.7000000000007</v>
      </c>
      <c r="D25" s="21">
        <v>245.4</v>
      </c>
      <c r="E25" s="21">
        <v>155.30000000000001</v>
      </c>
      <c r="F25" s="21">
        <v>347.7</v>
      </c>
      <c r="G25" s="21">
        <v>2.6</v>
      </c>
      <c r="H25" s="21">
        <v>1.6</v>
      </c>
      <c r="I25" s="22">
        <v>3.6</v>
      </c>
      <c r="J25" s="35">
        <v>23900.3</v>
      </c>
      <c r="K25" s="21">
        <v>1466.2</v>
      </c>
      <c r="L25" s="21">
        <v>1183.4000000000001</v>
      </c>
      <c r="M25" s="21">
        <v>1764.4</v>
      </c>
      <c r="N25" s="21">
        <v>6.1</v>
      </c>
      <c r="O25" s="21">
        <v>5</v>
      </c>
      <c r="P25" s="22">
        <v>7.4</v>
      </c>
    </row>
    <row r="26" spans="1:16">
      <c r="A26" s="6" t="s">
        <v>540</v>
      </c>
      <c r="B26" s="55" t="s">
        <v>541</v>
      </c>
      <c r="C26" s="44">
        <v>71104.2</v>
      </c>
      <c r="D26" s="21">
        <v>1385.5</v>
      </c>
      <c r="E26" s="21">
        <v>886.5</v>
      </c>
      <c r="F26" s="21">
        <v>1945.4</v>
      </c>
      <c r="G26" s="21">
        <v>1.9</v>
      </c>
      <c r="H26" s="21">
        <v>1.2</v>
      </c>
      <c r="I26" s="22">
        <v>2.7</v>
      </c>
      <c r="J26" s="35">
        <v>119812.8</v>
      </c>
      <c r="K26" s="21">
        <v>5641.5</v>
      </c>
      <c r="L26" s="21">
        <v>4833.6000000000004</v>
      </c>
      <c r="M26" s="21">
        <v>6520.3</v>
      </c>
      <c r="N26" s="21">
        <v>4.7</v>
      </c>
      <c r="O26" s="21">
        <v>4</v>
      </c>
      <c r="P26" s="22">
        <v>5.4</v>
      </c>
    </row>
    <row r="27" spans="1:16">
      <c r="A27" s="6" t="s">
        <v>750</v>
      </c>
      <c r="B27" s="55" t="s">
        <v>751</v>
      </c>
      <c r="C27" s="44">
        <v>17237.599999999999</v>
      </c>
      <c r="D27" s="21">
        <v>231</v>
      </c>
      <c r="E27" s="21">
        <v>143.6</v>
      </c>
      <c r="F27" s="21">
        <v>334</v>
      </c>
      <c r="G27" s="21">
        <v>1.3</v>
      </c>
      <c r="H27" s="21">
        <v>0.8</v>
      </c>
      <c r="I27" s="22">
        <v>1.9</v>
      </c>
      <c r="J27" s="35">
        <v>37625.4</v>
      </c>
      <c r="K27" s="21">
        <v>1237.3</v>
      </c>
      <c r="L27" s="21">
        <v>1003.7</v>
      </c>
      <c r="M27" s="21">
        <v>1502.9</v>
      </c>
      <c r="N27" s="21">
        <v>3.3</v>
      </c>
      <c r="O27" s="21">
        <v>2.7</v>
      </c>
      <c r="P27" s="22">
        <v>4</v>
      </c>
    </row>
    <row r="28" spans="1:16">
      <c r="A28" s="6" t="s">
        <v>402</v>
      </c>
      <c r="B28" s="55" t="s">
        <v>403</v>
      </c>
      <c r="C28" s="44">
        <v>66146.100000000006</v>
      </c>
      <c r="D28" s="21">
        <v>1646.6</v>
      </c>
      <c r="E28" s="21">
        <v>1025.8</v>
      </c>
      <c r="F28" s="21">
        <v>2367</v>
      </c>
      <c r="G28" s="21">
        <v>2.5</v>
      </c>
      <c r="H28" s="21">
        <v>1.6</v>
      </c>
      <c r="I28" s="22">
        <v>3.6</v>
      </c>
      <c r="J28" s="35">
        <v>151961.9</v>
      </c>
      <c r="K28" s="21">
        <v>9041.4</v>
      </c>
      <c r="L28" s="21">
        <v>7529.6</v>
      </c>
      <c r="M28" s="21">
        <v>10672</v>
      </c>
      <c r="N28" s="21">
        <v>5.9</v>
      </c>
      <c r="O28" s="21">
        <v>5</v>
      </c>
      <c r="P28" s="22">
        <v>7</v>
      </c>
    </row>
    <row r="29" spans="1:16">
      <c r="A29" s="6" t="s">
        <v>702</v>
      </c>
      <c r="B29" s="55" t="s">
        <v>703</v>
      </c>
      <c r="C29" s="44">
        <v>19688.7</v>
      </c>
      <c r="D29" s="21">
        <v>346</v>
      </c>
      <c r="E29" s="21">
        <v>221.1</v>
      </c>
      <c r="F29" s="21">
        <v>491.7</v>
      </c>
      <c r="G29" s="21">
        <v>1.8</v>
      </c>
      <c r="H29" s="21">
        <v>1.1000000000000001</v>
      </c>
      <c r="I29" s="22">
        <v>2.5</v>
      </c>
      <c r="J29" s="35">
        <v>57960.3</v>
      </c>
      <c r="K29" s="21">
        <v>2484</v>
      </c>
      <c r="L29" s="21">
        <v>2039.6</v>
      </c>
      <c r="M29" s="21">
        <v>3036.5</v>
      </c>
      <c r="N29" s="21">
        <v>4.3</v>
      </c>
      <c r="O29" s="21">
        <v>3.5</v>
      </c>
      <c r="P29" s="22">
        <v>5.2</v>
      </c>
    </row>
    <row r="30" spans="1:16">
      <c r="A30" s="6" t="s">
        <v>360</v>
      </c>
      <c r="B30" s="55" t="s">
        <v>361</v>
      </c>
      <c r="C30" s="44">
        <v>21392.9</v>
      </c>
      <c r="D30" s="21">
        <v>471.2</v>
      </c>
      <c r="E30" s="21">
        <v>300.60000000000002</v>
      </c>
      <c r="F30" s="21">
        <v>662.4</v>
      </c>
      <c r="G30" s="21">
        <v>2.2000000000000002</v>
      </c>
      <c r="H30" s="21">
        <v>1.4</v>
      </c>
      <c r="I30" s="22">
        <v>3.1</v>
      </c>
      <c r="J30" s="35">
        <v>55316.1</v>
      </c>
      <c r="K30" s="21">
        <v>2945.1</v>
      </c>
      <c r="L30" s="21">
        <v>2473.6</v>
      </c>
      <c r="M30" s="21">
        <v>3506.3</v>
      </c>
      <c r="N30" s="21">
        <v>5.3</v>
      </c>
      <c r="O30" s="21">
        <v>4.5</v>
      </c>
      <c r="P30" s="22">
        <v>6.3</v>
      </c>
    </row>
    <row r="31" spans="1:16">
      <c r="A31" s="6" t="s">
        <v>676</v>
      </c>
      <c r="B31" s="55" t="s">
        <v>677</v>
      </c>
      <c r="C31" s="44">
        <v>48505.4</v>
      </c>
      <c r="D31" s="21">
        <v>1073.7</v>
      </c>
      <c r="E31" s="21">
        <v>681.5</v>
      </c>
      <c r="F31" s="21">
        <v>1528.5</v>
      </c>
      <c r="G31" s="21">
        <v>2.2000000000000002</v>
      </c>
      <c r="H31" s="21">
        <v>1.4</v>
      </c>
      <c r="I31" s="22">
        <v>3.2</v>
      </c>
      <c r="J31" s="35">
        <v>76747.600000000006</v>
      </c>
      <c r="K31" s="21">
        <v>4101.6000000000004</v>
      </c>
      <c r="L31" s="21">
        <v>3368.8</v>
      </c>
      <c r="M31" s="21">
        <v>4907.6000000000004</v>
      </c>
      <c r="N31" s="21">
        <v>5.3</v>
      </c>
      <c r="O31" s="21">
        <v>4.4000000000000004</v>
      </c>
      <c r="P31" s="22">
        <v>6.4</v>
      </c>
    </row>
    <row r="32" spans="1:16">
      <c r="A32" s="6" t="s">
        <v>852</v>
      </c>
      <c r="B32" s="55" t="s">
        <v>853</v>
      </c>
      <c r="C32" s="44">
        <v>13992.7</v>
      </c>
      <c r="D32" s="21">
        <v>189.8</v>
      </c>
      <c r="E32" s="21">
        <v>117.1</v>
      </c>
      <c r="F32" s="21">
        <v>277.60000000000002</v>
      </c>
      <c r="G32" s="21">
        <v>1.4</v>
      </c>
      <c r="H32" s="21">
        <v>0.8</v>
      </c>
      <c r="I32" s="22">
        <v>2</v>
      </c>
      <c r="J32" s="35">
        <v>22472.3</v>
      </c>
      <c r="K32" s="21">
        <v>747.6</v>
      </c>
      <c r="L32" s="21">
        <v>595.6</v>
      </c>
      <c r="M32" s="21">
        <v>926.3</v>
      </c>
      <c r="N32" s="21">
        <v>3.3</v>
      </c>
      <c r="O32" s="21">
        <v>2.7</v>
      </c>
      <c r="P32" s="22">
        <v>4.0999999999999996</v>
      </c>
    </row>
    <row r="33" spans="1:16">
      <c r="A33" s="6" t="s">
        <v>630</v>
      </c>
      <c r="B33" s="55" t="s">
        <v>631</v>
      </c>
      <c r="C33" s="44">
        <v>45139.6</v>
      </c>
      <c r="D33" s="21">
        <v>815.4</v>
      </c>
      <c r="E33" s="21">
        <v>520.20000000000005</v>
      </c>
      <c r="F33" s="21">
        <v>1145.0999999999999</v>
      </c>
      <c r="G33" s="21">
        <v>1.8</v>
      </c>
      <c r="H33" s="21">
        <v>1.2</v>
      </c>
      <c r="I33" s="22">
        <v>2.5</v>
      </c>
      <c r="J33" s="35">
        <v>69432.399999999994</v>
      </c>
      <c r="K33" s="21">
        <v>3036.1</v>
      </c>
      <c r="L33" s="21">
        <v>2584</v>
      </c>
      <c r="M33" s="21">
        <v>3526.2</v>
      </c>
      <c r="N33" s="21">
        <v>4.4000000000000004</v>
      </c>
      <c r="O33" s="21">
        <v>3.7</v>
      </c>
      <c r="P33" s="22">
        <v>5.0999999999999996</v>
      </c>
    </row>
    <row r="34" spans="1:16">
      <c r="A34" s="6" t="s">
        <v>552</v>
      </c>
      <c r="B34" s="55" t="s">
        <v>553</v>
      </c>
      <c r="C34" s="44">
        <v>70679.399999999994</v>
      </c>
      <c r="D34" s="21">
        <v>1592.8</v>
      </c>
      <c r="E34" s="21">
        <v>1002.7</v>
      </c>
      <c r="F34" s="21">
        <v>2263.4</v>
      </c>
      <c r="G34" s="21">
        <v>2.2999999999999998</v>
      </c>
      <c r="H34" s="21">
        <v>1.4</v>
      </c>
      <c r="I34" s="22">
        <v>3.2</v>
      </c>
      <c r="J34" s="35">
        <v>89723.6</v>
      </c>
      <c r="K34" s="21">
        <v>4847.6000000000004</v>
      </c>
      <c r="L34" s="21">
        <v>4089</v>
      </c>
      <c r="M34" s="21">
        <v>5652.1</v>
      </c>
      <c r="N34" s="21">
        <v>5.4</v>
      </c>
      <c r="O34" s="21">
        <v>4.5999999999999996</v>
      </c>
      <c r="P34" s="22">
        <v>6.3</v>
      </c>
    </row>
    <row r="35" spans="1:16">
      <c r="A35" s="6" t="s">
        <v>614</v>
      </c>
      <c r="B35" s="55" t="s">
        <v>615</v>
      </c>
      <c r="C35" s="44">
        <v>26403.7</v>
      </c>
      <c r="D35" s="21">
        <v>434.1</v>
      </c>
      <c r="E35" s="21">
        <v>274.60000000000002</v>
      </c>
      <c r="F35" s="21">
        <v>617.70000000000005</v>
      </c>
      <c r="G35" s="21">
        <v>1.6</v>
      </c>
      <c r="H35" s="21">
        <v>1</v>
      </c>
      <c r="I35" s="22">
        <v>2.2999999999999998</v>
      </c>
      <c r="J35" s="35">
        <v>47329.3</v>
      </c>
      <c r="K35" s="21">
        <v>1900.8</v>
      </c>
      <c r="L35" s="21">
        <v>1564.3</v>
      </c>
      <c r="M35" s="21">
        <v>2275.8000000000002</v>
      </c>
      <c r="N35" s="21">
        <v>4</v>
      </c>
      <c r="O35" s="21">
        <v>3.3</v>
      </c>
      <c r="P35" s="22">
        <v>4.8</v>
      </c>
    </row>
    <row r="36" spans="1:16">
      <c r="A36" s="6" t="s">
        <v>816</v>
      </c>
      <c r="B36" s="55" t="s">
        <v>817</v>
      </c>
      <c r="C36" s="44">
        <v>59512.3</v>
      </c>
      <c r="D36" s="21">
        <v>897.9</v>
      </c>
      <c r="E36" s="21">
        <v>564.5</v>
      </c>
      <c r="F36" s="21">
        <v>1283.9000000000001</v>
      </c>
      <c r="G36" s="21">
        <v>1.5</v>
      </c>
      <c r="H36" s="21">
        <v>0.9</v>
      </c>
      <c r="I36" s="22">
        <v>2.2000000000000002</v>
      </c>
      <c r="J36" s="35">
        <v>90860.7</v>
      </c>
      <c r="K36" s="21">
        <v>3341.8</v>
      </c>
      <c r="L36" s="21">
        <v>2767.9</v>
      </c>
      <c r="M36" s="21">
        <v>3972.3</v>
      </c>
      <c r="N36" s="21">
        <v>3.7</v>
      </c>
      <c r="O36" s="21">
        <v>3</v>
      </c>
      <c r="P36" s="22">
        <v>4.4000000000000004</v>
      </c>
    </row>
    <row r="37" spans="1:16">
      <c r="A37" s="6" t="s">
        <v>768</v>
      </c>
      <c r="B37" s="55" t="s">
        <v>769</v>
      </c>
      <c r="C37" s="44">
        <v>18220.2</v>
      </c>
      <c r="D37" s="21">
        <v>269.2</v>
      </c>
      <c r="E37" s="21">
        <v>167.8</v>
      </c>
      <c r="F37" s="21">
        <v>388.4</v>
      </c>
      <c r="G37" s="21">
        <v>1.5</v>
      </c>
      <c r="H37" s="21">
        <v>0.9</v>
      </c>
      <c r="I37" s="22">
        <v>2.1</v>
      </c>
      <c r="J37" s="35">
        <v>32932.800000000003</v>
      </c>
      <c r="K37" s="21">
        <v>1188.5</v>
      </c>
      <c r="L37" s="21">
        <v>969.9</v>
      </c>
      <c r="M37" s="21">
        <v>1430.1</v>
      </c>
      <c r="N37" s="21">
        <v>3.6</v>
      </c>
      <c r="O37" s="21">
        <v>2.9</v>
      </c>
      <c r="P37" s="22">
        <v>4.3</v>
      </c>
    </row>
    <row r="38" spans="1:16">
      <c r="A38" s="6" t="s">
        <v>468</v>
      </c>
      <c r="B38" s="55" t="s">
        <v>469</v>
      </c>
      <c r="C38" s="44">
        <v>12744.3</v>
      </c>
      <c r="D38" s="21">
        <v>253.5</v>
      </c>
      <c r="E38" s="21">
        <v>160.80000000000001</v>
      </c>
      <c r="F38" s="21">
        <v>356</v>
      </c>
      <c r="G38" s="21">
        <v>2</v>
      </c>
      <c r="H38" s="21">
        <v>1.3</v>
      </c>
      <c r="I38" s="22">
        <v>2.8</v>
      </c>
      <c r="J38" s="35">
        <v>30907.7</v>
      </c>
      <c r="K38" s="21">
        <v>1488.9</v>
      </c>
      <c r="L38" s="21">
        <v>1264.7</v>
      </c>
      <c r="M38" s="21">
        <v>1733.2</v>
      </c>
      <c r="N38" s="21">
        <v>4.8</v>
      </c>
      <c r="O38" s="21">
        <v>4.0999999999999996</v>
      </c>
      <c r="P38" s="22">
        <v>5.6</v>
      </c>
    </row>
    <row r="39" spans="1:16">
      <c r="A39" s="6" t="s">
        <v>678</v>
      </c>
      <c r="B39" s="55" t="s">
        <v>679</v>
      </c>
      <c r="C39" s="44">
        <v>19754.3</v>
      </c>
      <c r="D39" s="21">
        <v>335.3</v>
      </c>
      <c r="E39" s="21">
        <v>212.4</v>
      </c>
      <c r="F39" s="21">
        <v>475.7</v>
      </c>
      <c r="G39" s="21">
        <v>1.7</v>
      </c>
      <c r="H39" s="21">
        <v>1.1000000000000001</v>
      </c>
      <c r="I39" s="22">
        <v>2.4</v>
      </c>
      <c r="J39" s="35">
        <v>33840.699999999997</v>
      </c>
      <c r="K39" s="21">
        <v>1396</v>
      </c>
      <c r="L39" s="21">
        <v>1172.9000000000001</v>
      </c>
      <c r="M39" s="21">
        <v>1644.4</v>
      </c>
      <c r="N39" s="21">
        <v>4.0999999999999996</v>
      </c>
      <c r="O39" s="21">
        <v>3.5</v>
      </c>
      <c r="P39" s="22">
        <v>4.9000000000000004</v>
      </c>
    </row>
    <row r="40" spans="1:16">
      <c r="A40" s="6" t="s">
        <v>752</v>
      </c>
      <c r="B40" s="55" t="s">
        <v>753</v>
      </c>
      <c r="C40" s="44">
        <v>90209.9</v>
      </c>
      <c r="D40" s="21">
        <v>1193.7</v>
      </c>
      <c r="E40" s="21">
        <v>741.3</v>
      </c>
      <c r="F40" s="21">
        <v>1729.3</v>
      </c>
      <c r="G40" s="21">
        <v>1.3</v>
      </c>
      <c r="H40" s="21">
        <v>0.8</v>
      </c>
      <c r="I40" s="22">
        <v>1.9</v>
      </c>
      <c r="J40" s="35">
        <v>174535.1</v>
      </c>
      <c r="K40" s="21">
        <v>5663</v>
      </c>
      <c r="L40" s="21">
        <v>4591.3</v>
      </c>
      <c r="M40" s="21">
        <v>6857.3</v>
      </c>
      <c r="N40" s="21">
        <v>3.2</v>
      </c>
      <c r="O40" s="21">
        <v>2.6</v>
      </c>
      <c r="P40" s="22">
        <v>3.9</v>
      </c>
    </row>
    <row r="41" spans="1:16">
      <c r="A41" s="6" t="s">
        <v>298</v>
      </c>
      <c r="B41" s="55" t="s">
        <v>299</v>
      </c>
      <c r="C41" s="44">
        <v>12359.7</v>
      </c>
      <c r="D41" s="21">
        <v>351.1</v>
      </c>
      <c r="E41" s="21">
        <v>217</v>
      </c>
      <c r="F41" s="21">
        <v>507.1</v>
      </c>
      <c r="G41" s="21">
        <v>2.8</v>
      </c>
      <c r="H41" s="21">
        <v>1.8</v>
      </c>
      <c r="I41" s="22">
        <v>4.0999999999999996</v>
      </c>
      <c r="J41" s="35">
        <v>29385.3</v>
      </c>
      <c r="K41" s="21">
        <v>1982.5</v>
      </c>
      <c r="L41" s="21">
        <v>1628</v>
      </c>
      <c r="M41" s="21">
        <v>2350.5</v>
      </c>
      <c r="N41" s="21">
        <v>6.7</v>
      </c>
      <c r="O41" s="21">
        <v>5.5</v>
      </c>
      <c r="P41" s="22">
        <v>8</v>
      </c>
    </row>
    <row r="42" spans="1:16">
      <c r="A42" s="6" t="s">
        <v>554</v>
      </c>
      <c r="B42" s="55" t="s">
        <v>555</v>
      </c>
      <c r="C42" s="44">
        <v>29961.200000000001</v>
      </c>
      <c r="D42" s="21">
        <v>651.4</v>
      </c>
      <c r="E42" s="21">
        <v>414.3</v>
      </c>
      <c r="F42" s="21">
        <v>920.8</v>
      </c>
      <c r="G42" s="21">
        <v>2.2000000000000002</v>
      </c>
      <c r="H42" s="21">
        <v>1.4</v>
      </c>
      <c r="I42" s="22">
        <v>3.1</v>
      </c>
      <c r="J42" s="35">
        <v>56310.8</v>
      </c>
      <c r="K42" s="21">
        <v>2942.4</v>
      </c>
      <c r="L42" s="21">
        <v>2496.1999999999998</v>
      </c>
      <c r="M42" s="21">
        <v>3412.4</v>
      </c>
      <c r="N42" s="21">
        <v>5.2</v>
      </c>
      <c r="O42" s="21">
        <v>4.4000000000000004</v>
      </c>
      <c r="P42" s="22">
        <v>6.1</v>
      </c>
    </row>
    <row r="43" spans="1:16">
      <c r="A43" s="6" t="s">
        <v>416</v>
      </c>
      <c r="B43" s="55" t="s">
        <v>417</v>
      </c>
      <c r="C43" s="44">
        <v>28367.4</v>
      </c>
      <c r="D43" s="21">
        <v>650.79999999999995</v>
      </c>
      <c r="E43" s="21">
        <v>415.1</v>
      </c>
      <c r="F43" s="21">
        <v>916.8</v>
      </c>
      <c r="G43" s="21">
        <v>2.2999999999999998</v>
      </c>
      <c r="H43" s="21">
        <v>1.5</v>
      </c>
      <c r="I43" s="22">
        <v>3.2</v>
      </c>
      <c r="J43" s="35">
        <v>69594.600000000006</v>
      </c>
      <c r="K43" s="21">
        <v>3834.7</v>
      </c>
      <c r="L43" s="21">
        <v>3252.1</v>
      </c>
      <c r="M43" s="21">
        <v>4453.1000000000004</v>
      </c>
      <c r="N43" s="21">
        <v>5.5</v>
      </c>
      <c r="O43" s="21">
        <v>4.7</v>
      </c>
      <c r="P43" s="22">
        <v>6.4</v>
      </c>
    </row>
    <row r="44" spans="1:16">
      <c r="A44" s="6" t="s">
        <v>836</v>
      </c>
      <c r="B44" s="55" t="s">
        <v>837</v>
      </c>
      <c r="C44" s="44">
        <v>22735.9</v>
      </c>
      <c r="D44" s="21">
        <v>328.1</v>
      </c>
      <c r="E44" s="21">
        <v>209.2</v>
      </c>
      <c r="F44" s="21">
        <v>462.9</v>
      </c>
      <c r="G44" s="21">
        <v>1.4</v>
      </c>
      <c r="H44" s="21">
        <v>0.9</v>
      </c>
      <c r="I44" s="22">
        <v>2</v>
      </c>
      <c r="J44" s="35">
        <v>23394.1</v>
      </c>
      <c r="K44" s="21">
        <v>826.4</v>
      </c>
      <c r="L44" s="21">
        <v>688.1</v>
      </c>
      <c r="M44" s="21">
        <v>983.6</v>
      </c>
      <c r="N44" s="21">
        <v>3.5</v>
      </c>
      <c r="O44" s="21">
        <v>2.9</v>
      </c>
      <c r="P44" s="22">
        <v>4.2</v>
      </c>
    </row>
    <row r="45" spans="1:16">
      <c r="A45" s="6" t="s">
        <v>704</v>
      </c>
      <c r="B45" s="55" t="s">
        <v>705</v>
      </c>
      <c r="C45" s="44">
        <v>35631.300000000003</v>
      </c>
      <c r="D45" s="21">
        <v>643.20000000000005</v>
      </c>
      <c r="E45" s="21">
        <v>409.1</v>
      </c>
      <c r="F45" s="21">
        <v>912.5</v>
      </c>
      <c r="G45" s="21">
        <v>1.8</v>
      </c>
      <c r="H45" s="21">
        <v>1.1000000000000001</v>
      </c>
      <c r="I45" s="22">
        <v>2.6</v>
      </c>
      <c r="J45" s="35">
        <v>39284.699999999997</v>
      </c>
      <c r="K45" s="21">
        <v>1719.9</v>
      </c>
      <c r="L45" s="21">
        <v>1442.8</v>
      </c>
      <c r="M45" s="21">
        <v>2032.7</v>
      </c>
      <c r="N45" s="21">
        <v>4.4000000000000004</v>
      </c>
      <c r="O45" s="21">
        <v>3.7</v>
      </c>
      <c r="P45" s="22">
        <v>5.2</v>
      </c>
    </row>
    <row r="46" spans="1:16">
      <c r="A46" s="6" t="s">
        <v>494</v>
      </c>
      <c r="B46" s="55" t="s">
        <v>495</v>
      </c>
      <c r="C46" s="44">
        <v>14444.8</v>
      </c>
      <c r="D46" s="21">
        <v>317.89999999999998</v>
      </c>
      <c r="E46" s="21">
        <v>202.8</v>
      </c>
      <c r="F46" s="21">
        <v>446.1</v>
      </c>
      <c r="G46" s="21">
        <v>2.2000000000000002</v>
      </c>
      <c r="H46" s="21">
        <v>1.4</v>
      </c>
      <c r="I46" s="22">
        <v>3.1</v>
      </c>
      <c r="J46" s="35">
        <v>33797.199999999997</v>
      </c>
      <c r="K46" s="21">
        <v>1791.5</v>
      </c>
      <c r="L46" s="21">
        <v>1521.4</v>
      </c>
      <c r="M46" s="21">
        <v>2080.1999999999998</v>
      </c>
      <c r="N46" s="21">
        <v>5.3</v>
      </c>
      <c r="O46" s="21">
        <v>4.5</v>
      </c>
      <c r="P46" s="22">
        <v>6.2</v>
      </c>
    </row>
    <row r="47" spans="1:16">
      <c r="A47" s="6" t="s">
        <v>578</v>
      </c>
      <c r="B47" s="55" t="s">
        <v>579</v>
      </c>
      <c r="C47" s="44">
        <v>29326.9</v>
      </c>
      <c r="D47" s="21">
        <v>566</v>
      </c>
      <c r="E47" s="21">
        <v>362.8</v>
      </c>
      <c r="F47" s="21">
        <v>796.4</v>
      </c>
      <c r="G47" s="21">
        <v>1.9</v>
      </c>
      <c r="H47" s="21">
        <v>1.2</v>
      </c>
      <c r="I47" s="22">
        <v>2.7</v>
      </c>
      <c r="J47" s="35">
        <v>45588.1</v>
      </c>
      <c r="K47" s="21">
        <v>2128.6999999999998</v>
      </c>
      <c r="L47" s="21">
        <v>1812.8</v>
      </c>
      <c r="M47" s="21">
        <v>2491.8000000000002</v>
      </c>
      <c r="N47" s="21">
        <v>4.7</v>
      </c>
      <c r="O47" s="21">
        <v>4</v>
      </c>
      <c r="P47" s="22">
        <v>5.5</v>
      </c>
    </row>
    <row r="48" spans="1:16">
      <c r="A48" s="6" t="s">
        <v>434</v>
      </c>
      <c r="B48" s="55" t="s">
        <v>435</v>
      </c>
      <c r="C48" s="44">
        <v>15678.4</v>
      </c>
      <c r="D48" s="21">
        <v>332.8</v>
      </c>
      <c r="E48" s="21">
        <v>212.4</v>
      </c>
      <c r="F48" s="21">
        <v>467</v>
      </c>
      <c r="G48" s="21">
        <v>2.1</v>
      </c>
      <c r="H48" s="21">
        <v>1.4</v>
      </c>
      <c r="I48" s="22">
        <v>3</v>
      </c>
      <c r="J48" s="35">
        <v>30913.599999999999</v>
      </c>
      <c r="K48" s="21">
        <v>1583.6</v>
      </c>
      <c r="L48" s="21">
        <v>1346.8</v>
      </c>
      <c r="M48" s="21">
        <v>1848.9</v>
      </c>
      <c r="N48" s="21">
        <v>5.0999999999999996</v>
      </c>
      <c r="O48" s="21">
        <v>4.4000000000000004</v>
      </c>
      <c r="P48" s="22">
        <v>6</v>
      </c>
    </row>
    <row r="49" spans="1:16">
      <c r="A49" s="6" t="s">
        <v>648</v>
      </c>
      <c r="B49" s="55" t="s">
        <v>649</v>
      </c>
      <c r="C49" s="44">
        <v>39154.800000000003</v>
      </c>
      <c r="D49" s="21">
        <v>582</v>
      </c>
      <c r="E49" s="21">
        <v>362.4</v>
      </c>
      <c r="F49" s="21">
        <v>833.6</v>
      </c>
      <c r="G49" s="21">
        <v>1.5</v>
      </c>
      <c r="H49" s="21">
        <v>0.9</v>
      </c>
      <c r="I49" s="22">
        <v>2.1</v>
      </c>
      <c r="J49" s="35">
        <v>98766.2</v>
      </c>
      <c r="K49" s="21">
        <v>3584.6</v>
      </c>
      <c r="L49" s="21">
        <v>2955.3</v>
      </c>
      <c r="M49" s="21">
        <v>4273.5</v>
      </c>
      <c r="N49" s="21">
        <v>3.6</v>
      </c>
      <c r="O49" s="21">
        <v>3</v>
      </c>
      <c r="P49" s="22">
        <v>4.3</v>
      </c>
    </row>
    <row r="50" spans="1:16">
      <c r="A50" s="6" t="s">
        <v>754</v>
      </c>
      <c r="B50" s="55" t="s">
        <v>755</v>
      </c>
      <c r="C50" s="44">
        <v>29058.2</v>
      </c>
      <c r="D50" s="21">
        <v>454.3</v>
      </c>
      <c r="E50" s="21">
        <v>287.3</v>
      </c>
      <c r="F50" s="21">
        <v>647.1</v>
      </c>
      <c r="G50" s="21">
        <v>1.6</v>
      </c>
      <c r="H50" s="21">
        <v>1</v>
      </c>
      <c r="I50" s="22">
        <v>2.2000000000000002</v>
      </c>
      <c r="J50" s="35">
        <v>52728.800000000003</v>
      </c>
      <c r="K50" s="21">
        <v>2011.3</v>
      </c>
      <c r="L50" s="21">
        <v>1667.1</v>
      </c>
      <c r="M50" s="21">
        <v>2391.6</v>
      </c>
      <c r="N50" s="21">
        <v>3.8</v>
      </c>
      <c r="O50" s="21">
        <v>3.2</v>
      </c>
      <c r="P50" s="22">
        <v>4.5</v>
      </c>
    </row>
    <row r="51" spans="1:16">
      <c r="A51" s="6" t="s">
        <v>756</v>
      </c>
      <c r="B51" s="55" t="s">
        <v>757</v>
      </c>
      <c r="C51" s="44">
        <v>32820.400000000001</v>
      </c>
      <c r="D51" s="21">
        <v>506.8</v>
      </c>
      <c r="E51" s="21">
        <v>318.60000000000002</v>
      </c>
      <c r="F51" s="21">
        <v>722.8</v>
      </c>
      <c r="G51" s="21">
        <v>1.5</v>
      </c>
      <c r="H51" s="21">
        <v>1</v>
      </c>
      <c r="I51" s="22">
        <v>2.2000000000000002</v>
      </c>
      <c r="J51" s="35">
        <v>51579.6</v>
      </c>
      <c r="K51" s="21">
        <v>1944.5</v>
      </c>
      <c r="L51" s="21">
        <v>1602.3</v>
      </c>
      <c r="M51" s="21">
        <v>2310</v>
      </c>
      <c r="N51" s="21">
        <v>3.8</v>
      </c>
      <c r="O51" s="21">
        <v>3.1</v>
      </c>
      <c r="P51" s="22">
        <v>4.5</v>
      </c>
    </row>
    <row r="52" spans="1:16">
      <c r="A52" s="6" t="s">
        <v>810</v>
      </c>
      <c r="B52" s="55" t="s">
        <v>811</v>
      </c>
      <c r="C52" s="44">
        <v>26204.3</v>
      </c>
      <c r="D52" s="21">
        <v>408.7</v>
      </c>
      <c r="E52" s="21">
        <v>254.6</v>
      </c>
      <c r="F52" s="21">
        <v>588.4</v>
      </c>
      <c r="G52" s="21">
        <v>1.6</v>
      </c>
      <c r="H52" s="21">
        <v>1</v>
      </c>
      <c r="I52" s="22">
        <v>2.2000000000000002</v>
      </c>
      <c r="J52" s="35">
        <v>28113.7</v>
      </c>
      <c r="K52" s="21">
        <v>1065</v>
      </c>
      <c r="L52" s="21">
        <v>885.7</v>
      </c>
      <c r="M52" s="21">
        <v>1270.4000000000001</v>
      </c>
      <c r="N52" s="21">
        <v>3.8</v>
      </c>
      <c r="O52" s="21">
        <v>3.2</v>
      </c>
      <c r="P52" s="22">
        <v>4.5</v>
      </c>
    </row>
    <row r="53" spans="1:16">
      <c r="A53" s="6" t="s">
        <v>714</v>
      </c>
      <c r="B53" s="55" t="s">
        <v>715</v>
      </c>
      <c r="C53" s="44">
        <v>26385.599999999999</v>
      </c>
      <c r="D53" s="21">
        <v>418.3</v>
      </c>
      <c r="E53" s="21">
        <v>265.39999999999998</v>
      </c>
      <c r="F53" s="21">
        <v>591.70000000000005</v>
      </c>
      <c r="G53" s="21">
        <v>1.6</v>
      </c>
      <c r="H53" s="21">
        <v>1</v>
      </c>
      <c r="I53" s="22">
        <v>2.2000000000000002</v>
      </c>
      <c r="J53" s="35">
        <v>47568.4</v>
      </c>
      <c r="K53" s="21">
        <v>1838.2</v>
      </c>
      <c r="L53" s="21">
        <v>1547.1</v>
      </c>
      <c r="M53" s="21">
        <v>2156.9</v>
      </c>
      <c r="N53" s="21">
        <v>3.9</v>
      </c>
      <c r="O53" s="21">
        <v>3.3</v>
      </c>
      <c r="P53" s="22">
        <v>4.5</v>
      </c>
    </row>
    <row r="54" spans="1:16">
      <c r="A54" s="6" t="s">
        <v>680</v>
      </c>
      <c r="B54" s="55" t="s">
        <v>681</v>
      </c>
      <c r="C54" s="44">
        <v>75346.2</v>
      </c>
      <c r="D54" s="21">
        <v>1207.3</v>
      </c>
      <c r="E54" s="21">
        <v>760.9</v>
      </c>
      <c r="F54" s="21">
        <v>1720.2</v>
      </c>
      <c r="G54" s="21">
        <v>1.6</v>
      </c>
      <c r="H54" s="21">
        <v>1</v>
      </c>
      <c r="I54" s="22">
        <v>2.2999999999999998</v>
      </c>
      <c r="J54" s="35">
        <v>134143.79999999999</v>
      </c>
      <c r="K54" s="21">
        <v>5226.8999999999996</v>
      </c>
      <c r="L54" s="21">
        <v>4389.3</v>
      </c>
      <c r="M54" s="21">
        <v>6145.2</v>
      </c>
      <c r="N54" s="21">
        <v>3.9</v>
      </c>
      <c r="O54" s="21">
        <v>3.3</v>
      </c>
      <c r="P54" s="22">
        <v>4.5999999999999996</v>
      </c>
    </row>
    <row r="55" spans="1:16">
      <c r="A55" s="6" t="s">
        <v>594</v>
      </c>
      <c r="B55" s="55" t="s">
        <v>595</v>
      </c>
      <c r="C55" s="44">
        <v>68620</v>
      </c>
      <c r="D55" s="21">
        <v>1256.8</v>
      </c>
      <c r="E55" s="21">
        <v>799.4</v>
      </c>
      <c r="F55" s="21">
        <v>1773.2</v>
      </c>
      <c r="G55" s="21">
        <v>1.8</v>
      </c>
      <c r="H55" s="21">
        <v>1.2</v>
      </c>
      <c r="I55" s="22">
        <v>2.6</v>
      </c>
      <c r="J55" s="35">
        <v>109877</v>
      </c>
      <c r="K55" s="21">
        <v>4864.8</v>
      </c>
      <c r="L55" s="21">
        <v>4156.7</v>
      </c>
      <c r="M55" s="21">
        <v>5630.6</v>
      </c>
      <c r="N55" s="21">
        <v>4.4000000000000004</v>
      </c>
      <c r="O55" s="21">
        <v>3.8</v>
      </c>
      <c r="P55" s="22">
        <v>5.0999999999999996</v>
      </c>
    </row>
    <row r="56" spans="1:16">
      <c r="A56" s="6" t="s">
        <v>418</v>
      </c>
      <c r="B56" s="55" t="s">
        <v>419</v>
      </c>
      <c r="C56" s="44">
        <v>14620.8</v>
      </c>
      <c r="D56" s="21">
        <v>349.2</v>
      </c>
      <c r="E56" s="21">
        <v>220.6</v>
      </c>
      <c r="F56" s="21">
        <v>497.1</v>
      </c>
      <c r="G56" s="21">
        <v>2.4</v>
      </c>
      <c r="H56" s="21">
        <v>1.5</v>
      </c>
      <c r="I56" s="22">
        <v>3.4</v>
      </c>
      <c r="J56" s="35">
        <v>37737.199999999997</v>
      </c>
      <c r="K56" s="21">
        <v>2157.8000000000002</v>
      </c>
      <c r="L56" s="21">
        <v>1817.8</v>
      </c>
      <c r="M56" s="21">
        <v>2514.5</v>
      </c>
      <c r="N56" s="21">
        <v>5.7</v>
      </c>
      <c r="O56" s="21">
        <v>4.8</v>
      </c>
      <c r="P56" s="22">
        <v>6.7</v>
      </c>
    </row>
    <row r="57" spans="1:16">
      <c r="A57" s="6" t="s">
        <v>496</v>
      </c>
      <c r="B57" s="55" t="s">
        <v>497</v>
      </c>
      <c r="C57" s="44">
        <v>23764.2</v>
      </c>
      <c r="D57" s="21">
        <v>417.7</v>
      </c>
      <c r="E57" s="21">
        <v>266.8</v>
      </c>
      <c r="F57" s="21">
        <v>588.79999999999995</v>
      </c>
      <c r="G57" s="21">
        <v>1.8</v>
      </c>
      <c r="H57" s="21">
        <v>1.1000000000000001</v>
      </c>
      <c r="I57" s="22">
        <v>2.5</v>
      </c>
      <c r="J57" s="35">
        <v>45618.8</v>
      </c>
      <c r="K57" s="21">
        <v>1955</v>
      </c>
      <c r="L57" s="21">
        <v>1602.6</v>
      </c>
      <c r="M57" s="21">
        <v>2334.4</v>
      </c>
      <c r="N57" s="21">
        <v>4.3</v>
      </c>
      <c r="O57" s="21">
        <v>3.5</v>
      </c>
      <c r="P57" s="22">
        <v>5.0999999999999996</v>
      </c>
    </row>
    <row r="58" spans="1:16">
      <c r="A58" s="6" t="s">
        <v>596</v>
      </c>
      <c r="B58" s="55" t="s">
        <v>597</v>
      </c>
      <c r="C58" s="44">
        <v>22272.400000000001</v>
      </c>
      <c r="D58" s="21">
        <v>404.6</v>
      </c>
      <c r="E58" s="21">
        <v>256.89999999999998</v>
      </c>
      <c r="F58" s="21">
        <v>571.1</v>
      </c>
      <c r="G58" s="21">
        <v>1.8</v>
      </c>
      <c r="H58" s="21">
        <v>1.2</v>
      </c>
      <c r="I58" s="22">
        <v>2.6</v>
      </c>
      <c r="J58" s="35">
        <v>36197.599999999999</v>
      </c>
      <c r="K58" s="21">
        <v>1590.8</v>
      </c>
      <c r="L58" s="21">
        <v>1356.7</v>
      </c>
      <c r="M58" s="21">
        <v>1837.5</v>
      </c>
      <c r="N58" s="21">
        <v>4.4000000000000004</v>
      </c>
      <c r="O58" s="21">
        <v>3.7</v>
      </c>
      <c r="P58" s="22">
        <v>5.0999999999999996</v>
      </c>
    </row>
    <row r="59" spans="1:16">
      <c r="A59" s="6" t="s">
        <v>872</v>
      </c>
      <c r="B59" s="55" t="s">
        <v>873</v>
      </c>
      <c r="C59" s="44">
        <v>2125.9</v>
      </c>
      <c r="D59" s="21">
        <v>23.7</v>
      </c>
      <c r="E59" s="21">
        <v>14.8</v>
      </c>
      <c r="F59" s="21">
        <v>34.200000000000003</v>
      </c>
      <c r="G59" s="21">
        <v>1.1000000000000001</v>
      </c>
      <c r="H59" s="21">
        <v>0.7</v>
      </c>
      <c r="I59" s="22">
        <v>1.6</v>
      </c>
      <c r="J59" s="35">
        <v>2014.1</v>
      </c>
      <c r="K59" s="21">
        <v>55.4</v>
      </c>
      <c r="L59" s="21">
        <v>44.3</v>
      </c>
      <c r="M59" s="21">
        <v>68.2</v>
      </c>
      <c r="N59" s="21">
        <v>2.8</v>
      </c>
      <c r="O59" s="21">
        <v>2.2000000000000002</v>
      </c>
      <c r="P59" s="22">
        <v>3.4</v>
      </c>
    </row>
    <row r="60" spans="1:16">
      <c r="A60" s="6" t="s">
        <v>640</v>
      </c>
      <c r="B60" s="55" t="s">
        <v>641</v>
      </c>
      <c r="C60" s="44">
        <v>29432.1</v>
      </c>
      <c r="D60" s="21">
        <v>528.29999999999995</v>
      </c>
      <c r="E60" s="21">
        <v>337.4</v>
      </c>
      <c r="F60" s="21">
        <v>743.1</v>
      </c>
      <c r="G60" s="21">
        <v>1.8</v>
      </c>
      <c r="H60" s="21">
        <v>1.1000000000000001</v>
      </c>
      <c r="I60" s="22">
        <v>2.5</v>
      </c>
      <c r="J60" s="35">
        <v>55263.9</v>
      </c>
      <c r="K60" s="21">
        <v>2407.6999999999998</v>
      </c>
      <c r="L60" s="21">
        <v>2050.3000000000002</v>
      </c>
      <c r="M60" s="21">
        <v>2816.2</v>
      </c>
      <c r="N60" s="21">
        <v>4.4000000000000004</v>
      </c>
      <c r="O60" s="21">
        <v>3.7</v>
      </c>
      <c r="P60" s="22">
        <v>5.0999999999999996</v>
      </c>
    </row>
    <row r="61" spans="1:16">
      <c r="A61" s="6" t="s">
        <v>368</v>
      </c>
      <c r="B61" s="55" t="s">
        <v>369</v>
      </c>
      <c r="C61" s="44">
        <v>118210.9</v>
      </c>
      <c r="D61" s="21">
        <v>2970.4</v>
      </c>
      <c r="E61" s="21">
        <v>1895.9</v>
      </c>
      <c r="F61" s="21">
        <v>4184.7</v>
      </c>
      <c r="G61" s="21">
        <v>2.5</v>
      </c>
      <c r="H61" s="21">
        <v>1.6</v>
      </c>
      <c r="I61" s="22">
        <v>3.5</v>
      </c>
      <c r="J61" s="35">
        <v>192158.1</v>
      </c>
      <c r="K61" s="21">
        <v>11588</v>
      </c>
      <c r="L61" s="21">
        <v>9697.1</v>
      </c>
      <c r="M61" s="21">
        <v>13718.4</v>
      </c>
      <c r="N61" s="21">
        <v>6</v>
      </c>
      <c r="O61" s="21">
        <v>5</v>
      </c>
      <c r="P61" s="22">
        <v>7.1</v>
      </c>
    </row>
    <row r="62" spans="1:16">
      <c r="A62" s="6" t="s">
        <v>556</v>
      </c>
      <c r="B62" s="55" t="s">
        <v>557</v>
      </c>
      <c r="C62" s="44">
        <v>20281.2</v>
      </c>
      <c r="D62" s="21">
        <v>310.39999999999998</v>
      </c>
      <c r="E62" s="21">
        <v>196.5</v>
      </c>
      <c r="F62" s="21">
        <v>440.7</v>
      </c>
      <c r="G62" s="21">
        <v>1.5</v>
      </c>
      <c r="H62" s="21">
        <v>1</v>
      </c>
      <c r="I62" s="22">
        <v>2.2000000000000002</v>
      </c>
      <c r="J62" s="35">
        <v>31178.799999999999</v>
      </c>
      <c r="K62" s="21">
        <v>1167.8</v>
      </c>
      <c r="L62" s="21">
        <v>964.5</v>
      </c>
      <c r="M62" s="21">
        <v>1383.9</v>
      </c>
      <c r="N62" s="21">
        <v>3.7</v>
      </c>
      <c r="O62" s="21">
        <v>3.1</v>
      </c>
      <c r="P62" s="22">
        <v>4.4000000000000004</v>
      </c>
    </row>
    <row r="63" spans="1:16">
      <c r="A63" s="6" t="s">
        <v>376</v>
      </c>
      <c r="B63" s="55" t="s">
        <v>377</v>
      </c>
      <c r="C63" s="44">
        <v>77513.7</v>
      </c>
      <c r="D63" s="21">
        <v>1948.9</v>
      </c>
      <c r="E63" s="21">
        <v>1228.0999999999999</v>
      </c>
      <c r="F63" s="21">
        <v>2780.6</v>
      </c>
      <c r="G63" s="21">
        <v>2.5</v>
      </c>
      <c r="H63" s="21">
        <v>1.6</v>
      </c>
      <c r="I63" s="22">
        <v>3.6</v>
      </c>
      <c r="J63" s="35">
        <v>182096.3</v>
      </c>
      <c r="K63" s="21">
        <v>10944.5</v>
      </c>
      <c r="L63" s="21">
        <v>9199.7999999999993</v>
      </c>
      <c r="M63" s="21">
        <v>12771.7</v>
      </c>
      <c r="N63" s="21">
        <v>6</v>
      </c>
      <c r="O63" s="21">
        <v>5.0999999999999996</v>
      </c>
      <c r="P63" s="22">
        <v>7</v>
      </c>
    </row>
    <row r="64" spans="1:16">
      <c r="A64" s="6" t="s">
        <v>580</v>
      </c>
      <c r="B64" s="55" t="s">
        <v>581</v>
      </c>
      <c r="C64" s="44">
        <v>41778.300000000003</v>
      </c>
      <c r="D64" s="21">
        <v>932.7</v>
      </c>
      <c r="E64" s="21">
        <v>592.1</v>
      </c>
      <c r="F64" s="21">
        <v>1321.9</v>
      </c>
      <c r="G64" s="21">
        <v>2.2000000000000002</v>
      </c>
      <c r="H64" s="21">
        <v>1.4</v>
      </c>
      <c r="I64" s="22">
        <v>3.2</v>
      </c>
      <c r="J64" s="35">
        <v>87569.7</v>
      </c>
      <c r="K64" s="21">
        <v>4698.3</v>
      </c>
      <c r="L64" s="21">
        <v>3961.5</v>
      </c>
      <c r="M64" s="21">
        <v>5486.2</v>
      </c>
      <c r="N64" s="21">
        <v>5.4</v>
      </c>
      <c r="O64" s="21">
        <v>4.5</v>
      </c>
      <c r="P64" s="22">
        <v>6.3</v>
      </c>
    </row>
    <row r="65" spans="1:16">
      <c r="A65" s="6" t="s">
        <v>524</v>
      </c>
      <c r="B65" s="55" t="s">
        <v>525</v>
      </c>
      <c r="C65" s="44">
        <v>14831.9</v>
      </c>
      <c r="D65" s="21">
        <v>303.5</v>
      </c>
      <c r="E65" s="21">
        <v>190.2</v>
      </c>
      <c r="F65" s="21">
        <v>430.1</v>
      </c>
      <c r="G65" s="21">
        <v>2</v>
      </c>
      <c r="H65" s="21">
        <v>1.3</v>
      </c>
      <c r="I65" s="22">
        <v>2.9</v>
      </c>
      <c r="J65" s="35">
        <v>31727.1</v>
      </c>
      <c r="K65" s="21">
        <v>1568.2</v>
      </c>
      <c r="L65" s="21">
        <v>1302.0999999999999</v>
      </c>
      <c r="M65" s="21">
        <v>1864.9</v>
      </c>
      <c r="N65" s="21">
        <v>4.9000000000000004</v>
      </c>
      <c r="O65" s="21">
        <v>4.0999999999999996</v>
      </c>
      <c r="P65" s="22">
        <v>5.9</v>
      </c>
    </row>
    <row r="66" spans="1:16">
      <c r="A66" s="6" t="s">
        <v>650</v>
      </c>
      <c r="B66" s="55" t="s">
        <v>651</v>
      </c>
      <c r="C66" s="44">
        <v>60111.6</v>
      </c>
      <c r="D66" s="21">
        <v>1204.2</v>
      </c>
      <c r="E66" s="21">
        <v>766.1</v>
      </c>
      <c r="F66" s="21">
        <v>1704.3</v>
      </c>
      <c r="G66" s="21">
        <v>2</v>
      </c>
      <c r="H66" s="21">
        <v>1.3</v>
      </c>
      <c r="I66" s="22">
        <v>2.8</v>
      </c>
      <c r="J66" s="35">
        <v>98060.4</v>
      </c>
      <c r="K66" s="21">
        <v>4748.7</v>
      </c>
      <c r="L66" s="21">
        <v>3985.5</v>
      </c>
      <c r="M66" s="21">
        <v>5573.2</v>
      </c>
      <c r="N66" s="21">
        <v>4.8</v>
      </c>
      <c r="O66" s="21">
        <v>4.0999999999999996</v>
      </c>
      <c r="P66" s="22">
        <v>5.7</v>
      </c>
    </row>
    <row r="67" spans="1:16">
      <c r="A67" s="6" t="s">
        <v>370</v>
      </c>
      <c r="B67" s="55" t="s">
        <v>371</v>
      </c>
      <c r="C67" s="44">
        <v>41296</v>
      </c>
      <c r="D67" s="21">
        <v>955.4</v>
      </c>
      <c r="E67" s="21">
        <v>608.9</v>
      </c>
      <c r="F67" s="21">
        <v>1344.1</v>
      </c>
      <c r="G67" s="21">
        <v>2.2999999999999998</v>
      </c>
      <c r="H67" s="21">
        <v>1.5</v>
      </c>
      <c r="I67" s="22">
        <v>3.3</v>
      </c>
      <c r="J67" s="35">
        <v>102835</v>
      </c>
      <c r="K67" s="21">
        <v>5711.1</v>
      </c>
      <c r="L67" s="21">
        <v>4880.3</v>
      </c>
      <c r="M67" s="21">
        <v>6599.3</v>
      </c>
      <c r="N67" s="21">
        <v>5.6</v>
      </c>
      <c r="O67" s="21">
        <v>4.7</v>
      </c>
      <c r="P67" s="22">
        <v>6.4</v>
      </c>
    </row>
    <row r="68" spans="1:16">
      <c r="A68" s="6" t="s">
        <v>716</v>
      </c>
      <c r="B68" s="55" t="s">
        <v>717</v>
      </c>
      <c r="C68" s="44">
        <v>23222.1</v>
      </c>
      <c r="D68" s="21">
        <v>350</v>
      </c>
      <c r="E68" s="21">
        <v>220.2</v>
      </c>
      <c r="F68" s="21">
        <v>497.7</v>
      </c>
      <c r="G68" s="21">
        <v>1.5</v>
      </c>
      <c r="H68" s="21">
        <v>0.9</v>
      </c>
      <c r="I68" s="22">
        <v>2.1</v>
      </c>
      <c r="J68" s="35">
        <v>46918.9</v>
      </c>
      <c r="K68" s="21">
        <v>1725</v>
      </c>
      <c r="L68" s="21">
        <v>1441.5</v>
      </c>
      <c r="M68" s="21">
        <v>2052.6</v>
      </c>
      <c r="N68" s="21">
        <v>3.7</v>
      </c>
      <c r="O68" s="21">
        <v>3.1</v>
      </c>
      <c r="P68" s="22">
        <v>4.4000000000000004</v>
      </c>
    </row>
    <row r="69" spans="1:16">
      <c r="A69" s="6" t="s">
        <v>378</v>
      </c>
      <c r="B69" s="55" t="s">
        <v>379</v>
      </c>
      <c r="C69" s="44">
        <v>15014.4</v>
      </c>
      <c r="D69" s="21">
        <v>336</v>
      </c>
      <c r="E69" s="21">
        <v>211.5</v>
      </c>
      <c r="F69" s="21">
        <v>478.9</v>
      </c>
      <c r="G69" s="21">
        <v>2.2000000000000002</v>
      </c>
      <c r="H69" s="21">
        <v>1.4</v>
      </c>
      <c r="I69" s="22">
        <v>3.2</v>
      </c>
      <c r="J69" s="35">
        <v>38337.599999999999</v>
      </c>
      <c r="K69" s="21">
        <v>2056.6</v>
      </c>
      <c r="L69" s="21">
        <v>1745.8</v>
      </c>
      <c r="M69" s="21">
        <v>2376.5</v>
      </c>
      <c r="N69" s="21">
        <v>5.4</v>
      </c>
      <c r="O69" s="21">
        <v>4.5999999999999996</v>
      </c>
      <c r="P69" s="22">
        <v>6.2</v>
      </c>
    </row>
    <row r="70" spans="1:16">
      <c r="A70" s="6" t="s">
        <v>652</v>
      </c>
      <c r="B70" s="55" t="s">
        <v>653</v>
      </c>
      <c r="C70" s="44">
        <v>15892.2</v>
      </c>
      <c r="D70" s="21">
        <v>296</v>
      </c>
      <c r="E70" s="21">
        <v>188.4</v>
      </c>
      <c r="F70" s="21">
        <v>415.4</v>
      </c>
      <c r="G70" s="21">
        <v>1.9</v>
      </c>
      <c r="H70" s="21">
        <v>1.2</v>
      </c>
      <c r="I70" s="22">
        <v>2.6</v>
      </c>
      <c r="J70" s="35">
        <v>30440.799999999999</v>
      </c>
      <c r="K70" s="21">
        <v>1374.2</v>
      </c>
      <c r="L70" s="21">
        <v>1163.8</v>
      </c>
      <c r="M70" s="21">
        <v>1601.9</v>
      </c>
      <c r="N70" s="21">
        <v>4.5</v>
      </c>
      <c r="O70" s="21">
        <v>3.8</v>
      </c>
      <c r="P70" s="22">
        <v>5.3</v>
      </c>
    </row>
    <row r="71" spans="1:16">
      <c r="A71" s="6" t="s">
        <v>470</v>
      </c>
      <c r="B71" s="55" t="s">
        <v>471</v>
      </c>
      <c r="C71" s="44">
        <v>30173.3</v>
      </c>
      <c r="D71" s="21">
        <v>672.4</v>
      </c>
      <c r="E71" s="21">
        <v>421.6</v>
      </c>
      <c r="F71" s="21">
        <v>961.7</v>
      </c>
      <c r="G71" s="21">
        <v>2.2000000000000002</v>
      </c>
      <c r="H71" s="21">
        <v>1.4</v>
      </c>
      <c r="I71" s="22">
        <v>3.2</v>
      </c>
      <c r="J71" s="35">
        <v>77776.7</v>
      </c>
      <c r="K71" s="21">
        <v>4151.7</v>
      </c>
      <c r="L71" s="21">
        <v>3500.1</v>
      </c>
      <c r="M71" s="21">
        <v>4847.6000000000004</v>
      </c>
      <c r="N71" s="21">
        <v>5.3</v>
      </c>
      <c r="O71" s="21">
        <v>4.5</v>
      </c>
      <c r="P71" s="22">
        <v>6.2</v>
      </c>
    </row>
    <row r="72" spans="1:16">
      <c r="A72" s="6" t="s">
        <v>798</v>
      </c>
      <c r="B72" s="55" t="s">
        <v>799</v>
      </c>
      <c r="C72" s="44">
        <v>16943.3</v>
      </c>
      <c r="D72" s="21">
        <v>242.1</v>
      </c>
      <c r="E72" s="21">
        <v>153</v>
      </c>
      <c r="F72" s="21">
        <v>348.9</v>
      </c>
      <c r="G72" s="21">
        <v>1.4</v>
      </c>
      <c r="H72" s="21">
        <v>0.9</v>
      </c>
      <c r="I72" s="22">
        <v>2.1</v>
      </c>
      <c r="J72" s="35">
        <v>26103.7</v>
      </c>
      <c r="K72" s="21">
        <v>915.2</v>
      </c>
      <c r="L72" s="21">
        <v>745.9</v>
      </c>
      <c r="M72" s="21">
        <v>1118.5</v>
      </c>
      <c r="N72" s="21">
        <v>3.5</v>
      </c>
      <c r="O72" s="21">
        <v>2.9</v>
      </c>
      <c r="P72" s="22">
        <v>4.3</v>
      </c>
    </row>
    <row r="73" spans="1:16">
      <c r="A73" s="6" t="s">
        <v>330</v>
      </c>
      <c r="B73" s="55" t="s">
        <v>331</v>
      </c>
      <c r="C73" s="44">
        <v>37620.400000000001</v>
      </c>
      <c r="D73" s="21">
        <v>988.9</v>
      </c>
      <c r="E73" s="21">
        <v>620.9</v>
      </c>
      <c r="F73" s="21">
        <v>1407.8</v>
      </c>
      <c r="G73" s="21">
        <v>2.6</v>
      </c>
      <c r="H73" s="21">
        <v>1.7</v>
      </c>
      <c r="I73" s="22">
        <v>3.7</v>
      </c>
      <c r="J73" s="35">
        <v>106160.6</v>
      </c>
      <c r="K73" s="21">
        <v>6653.7</v>
      </c>
      <c r="L73" s="21">
        <v>5593.9</v>
      </c>
      <c r="M73" s="21">
        <v>7784.9</v>
      </c>
      <c r="N73" s="21">
        <v>6.3</v>
      </c>
      <c r="O73" s="21">
        <v>5.3</v>
      </c>
      <c r="P73" s="22">
        <v>7.3</v>
      </c>
    </row>
    <row r="74" spans="1:16">
      <c r="A74" s="6" t="s">
        <v>472</v>
      </c>
      <c r="B74" s="55" t="s">
        <v>473</v>
      </c>
      <c r="C74" s="44">
        <v>84488.6</v>
      </c>
      <c r="D74" s="21">
        <v>1640.1</v>
      </c>
      <c r="E74" s="21">
        <v>1054.3</v>
      </c>
      <c r="F74" s="21">
        <v>2295.3000000000002</v>
      </c>
      <c r="G74" s="21">
        <v>1.9</v>
      </c>
      <c r="H74" s="21">
        <v>1.2</v>
      </c>
      <c r="I74" s="22">
        <v>2.7</v>
      </c>
      <c r="J74" s="35">
        <v>140091.4</v>
      </c>
      <c r="K74" s="21">
        <v>6594.2</v>
      </c>
      <c r="L74" s="21">
        <v>5600.6</v>
      </c>
      <c r="M74" s="21">
        <v>7724.5</v>
      </c>
      <c r="N74" s="21">
        <v>4.7</v>
      </c>
      <c r="O74" s="21">
        <v>4</v>
      </c>
      <c r="P74" s="22">
        <v>5.5</v>
      </c>
    </row>
    <row r="75" spans="1:16">
      <c r="A75" s="6" t="s">
        <v>380</v>
      </c>
      <c r="B75" s="55" t="s">
        <v>381</v>
      </c>
      <c r="C75" s="44">
        <v>17275.8</v>
      </c>
      <c r="D75" s="21">
        <v>382</v>
      </c>
      <c r="E75" s="21">
        <v>244.6</v>
      </c>
      <c r="F75" s="21">
        <v>536.1</v>
      </c>
      <c r="G75" s="21">
        <v>2.2000000000000002</v>
      </c>
      <c r="H75" s="21">
        <v>1.4</v>
      </c>
      <c r="I75" s="22">
        <v>3.1</v>
      </c>
      <c r="J75" s="35">
        <v>43923.199999999997</v>
      </c>
      <c r="K75" s="21">
        <v>2341.9</v>
      </c>
      <c r="L75" s="21">
        <v>1993.2</v>
      </c>
      <c r="M75" s="21">
        <v>2716.7</v>
      </c>
      <c r="N75" s="21">
        <v>5.3</v>
      </c>
      <c r="O75" s="21">
        <v>4.5</v>
      </c>
      <c r="P75" s="22">
        <v>6.2</v>
      </c>
    </row>
    <row r="76" spans="1:16">
      <c r="A76" s="6" t="s">
        <v>460</v>
      </c>
      <c r="B76" s="55" t="s">
        <v>461</v>
      </c>
      <c r="C76" s="44">
        <v>48118.8</v>
      </c>
      <c r="D76" s="21">
        <v>1120.5</v>
      </c>
      <c r="E76" s="21">
        <v>709.1</v>
      </c>
      <c r="F76" s="21">
        <v>1589.4</v>
      </c>
      <c r="G76" s="21">
        <v>2.2999999999999998</v>
      </c>
      <c r="H76" s="21">
        <v>1.5</v>
      </c>
      <c r="I76" s="22">
        <v>3.3</v>
      </c>
      <c r="J76" s="35">
        <v>102314.2</v>
      </c>
      <c r="K76" s="21">
        <v>5705.1</v>
      </c>
      <c r="L76" s="21">
        <v>4829.8999999999996</v>
      </c>
      <c r="M76" s="21">
        <v>6621.2</v>
      </c>
      <c r="N76" s="21">
        <v>5.6</v>
      </c>
      <c r="O76" s="21">
        <v>4.7</v>
      </c>
      <c r="P76" s="22">
        <v>6.5</v>
      </c>
    </row>
    <row r="77" spans="1:16">
      <c r="A77" s="6" t="s">
        <v>774</v>
      </c>
      <c r="B77" s="55" t="s">
        <v>775</v>
      </c>
      <c r="C77" s="44">
        <v>57124.4</v>
      </c>
      <c r="D77" s="21">
        <v>1129.9000000000001</v>
      </c>
      <c r="E77" s="21">
        <v>717.3</v>
      </c>
      <c r="F77" s="21">
        <v>1609.3</v>
      </c>
      <c r="G77" s="21">
        <v>2</v>
      </c>
      <c r="H77" s="21">
        <v>1.3</v>
      </c>
      <c r="I77" s="22">
        <v>2.8</v>
      </c>
      <c r="J77" s="35">
        <v>85116.6</v>
      </c>
      <c r="K77" s="21">
        <v>4076.3</v>
      </c>
      <c r="L77" s="21">
        <v>3347.6</v>
      </c>
      <c r="M77" s="21">
        <v>4864</v>
      </c>
      <c r="N77" s="21">
        <v>4.8</v>
      </c>
      <c r="O77" s="21">
        <v>3.9</v>
      </c>
      <c r="P77" s="22">
        <v>5.7</v>
      </c>
    </row>
    <row r="78" spans="1:16">
      <c r="A78" s="6" t="s">
        <v>724</v>
      </c>
      <c r="B78" s="55" t="s">
        <v>725</v>
      </c>
      <c r="C78" s="44">
        <v>17037.8</v>
      </c>
      <c r="D78" s="21">
        <v>255.7</v>
      </c>
      <c r="E78" s="21">
        <v>161.5</v>
      </c>
      <c r="F78" s="21">
        <v>364.8</v>
      </c>
      <c r="G78" s="21">
        <v>1.5</v>
      </c>
      <c r="H78" s="21">
        <v>0.9</v>
      </c>
      <c r="I78" s="22">
        <v>2.1</v>
      </c>
      <c r="J78" s="35">
        <v>27710.2</v>
      </c>
      <c r="K78" s="21">
        <v>1018.9</v>
      </c>
      <c r="L78" s="21">
        <v>835.7</v>
      </c>
      <c r="M78" s="21">
        <v>1228.8</v>
      </c>
      <c r="N78" s="21">
        <v>3.7</v>
      </c>
      <c r="O78" s="21">
        <v>3</v>
      </c>
      <c r="P78" s="22">
        <v>4.4000000000000004</v>
      </c>
    </row>
    <row r="79" spans="1:16">
      <c r="A79" s="6" t="s">
        <v>564</v>
      </c>
      <c r="B79" s="55" t="s">
        <v>565</v>
      </c>
      <c r="C79" s="44">
        <v>37674.300000000003</v>
      </c>
      <c r="D79" s="21">
        <v>644</v>
      </c>
      <c r="E79" s="21">
        <v>409.5</v>
      </c>
      <c r="F79" s="21">
        <v>912.4</v>
      </c>
      <c r="G79" s="21">
        <v>1.7</v>
      </c>
      <c r="H79" s="21">
        <v>1.1000000000000001</v>
      </c>
      <c r="I79" s="22">
        <v>2.4</v>
      </c>
      <c r="J79" s="35">
        <v>51363.7</v>
      </c>
      <c r="K79" s="21">
        <v>2140.6999999999998</v>
      </c>
      <c r="L79" s="21">
        <v>1776.6</v>
      </c>
      <c r="M79" s="21">
        <v>2542</v>
      </c>
      <c r="N79" s="21">
        <v>4.2</v>
      </c>
      <c r="O79" s="21">
        <v>3.5</v>
      </c>
      <c r="P79" s="22">
        <v>4.9000000000000004</v>
      </c>
    </row>
    <row r="80" spans="1:16">
      <c r="A80" s="6" t="s">
        <v>790</v>
      </c>
      <c r="B80" s="55" t="s">
        <v>791</v>
      </c>
      <c r="C80" s="44">
        <v>27395</v>
      </c>
      <c r="D80" s="21">
        <v>375.9</v>
      </c>
      <c r="E80" s="21">
        <v>233.6</v>
      </c>
      <c r="F80" s="21">
        <v>546.4</v>
      </c>
      <c r="G80" s="21">
        <v>1.4</v>
      </c>
      <c r="H80" s="21">
        <v>0.9</v>
      </c>
      <c r="I80" s="22">
        <v>2</v>
      </c>
      <c r="J80" s="35">
        <v>40797</v>
      </c>
      <c r="K80" s="21">
        <v>1371.9</v>
      </c>
      <c r="L80" s="21">
        <v>1104.0999999999999</v>
      </c>
      <c r="M80" s="21">
        <v>1669.9</v>
      </c>
      <c r="N80" s="21">
        <v>3.4</v>
      </c>
      <c r="O80" s="21">
        <v>2.7</v>
      </c>
      <c r="P80" s="22">
        <v>4.0999999999999996</v>
      </c>
    </row>
    <row r="81" spans="1:16">
      <c r="A81" s="6" t="s">
        <v>832</v>
      </c>
      <c r="B81" s="55" t="s">
        <v>833</v>
      </c>
      <c r="C81" s="44">
        <v>27085.8</v>
      </c>
      <c r="D81" s="21">
        <v>332.4</v>
      </c>
      <c r="E81" s="21">
        <v>200.7</v>
      </c>
      <c r="F81" s="21">
        <v>494.1</v>
      </c>
      <c r="G81" s="21">
        <v>1.2</v>
      </c>
      <c r="H81" s="21">
        <v>0.7</v>
      </c>
      <c r="I81" s="22">
        <v>1.8</v>
      </c>
      <c r="J81" s="35">
        <v>45391.199999999997</v>
      </c>
      <c r="K81" s="21">
        <v>1368.7</v>
      </c>
      <c r="L81" s="21">
        <v>1075.3</v>
      </c>
      <c r="M81" s="21">
        <v>1711.8</v>
      </c>
      <c r="N81" s="21">
        <v>3</v>
      </c>
      <c r="O81" s="21">
        <v>2.4</v>
      </c>
      <c r="P81" s="22">
        <v>3.8</v>
      </c>
    </row>
    <row r="82" spans="1:16">
      <c r="A82" s="6" t="s">
        <v>300</v>
      </c>
      <c r="B82" s="55" t="s">
        <v>301</v>
      </c>
      <c r="C82" s="44">
        <v>25334.400000000001</v>
      </c>
      <c r="D82" s="21">
        <v>755.4</v>
      </c>
      <c r="E82" s="21">
        <v>473.2</v>
      </c>
      <c r="F82" s="21">
        <v>1078.7</v>
      </c>
      <c r="G82" s="21">
        <v>3</v>
      </c>
      <c r="H82" s="21">
        <v>1.9</v>
      </c>
      <c r="I82" s="22">
        <v>4.3</v>
      </c>
      <c r="J82" s="35">
        <v>61612.6</v>
      </c>
      <c r="K82" s="21">
        <v>4365</v>
      </c>
      <c r="L82" s="21">
        <v>3600.3</v>
      </c>
      <c r="M82" s="21">
        <v>5168.5</v>
      </c>
      <c r="N82" s="21">
        <v>7.1</v>
      </c>
      <c r="O82" s="21">
        <v>5.8</v>
      </c>
      <c r="P82" s="22">
        <v>8.4</v>
      </c>
    </row>
    <row r="83" spans="1:16">
      <c r="A83" s="6" t="s">
        <v>526</v>
      </c>
      <c r="B83" s="55" t="s">
        <v>527</v>
      </c>
      <c r="C83" s="44">
        <v>60251.3</v>
      </c>
      <c r="D83" s="21">
        <v>1113.4000000000001</v>
      </c>
      <c r="E83" s="21">
        <v>708.6</v>
      </c>
      <c r="F83" s="21">
        <v>1569.4</v>
      </c>
      <c r="G83" s="21">
        <v>1.8</v>
      </c>
      <c r="H83" s="21">
        <v>1.2</v>
      </c>
      <c r="I83" s="22">
        <v>2.6</v>
      </c>
      <c r="J83" s="35">
        <v>135407.70000000001</v>
      </c>
      <c r="K83" s="21">
        <v>6062.6</v>
      </c>
      <c r="L83" s="21">
        <v>5147.2</v>
      </c>
      <c r="M83" s="21">
        <v>7048.7</v>
      </c>
      <c r="N83" s="21">
        <v>4.5</v>
      </c>
      <c r="O83" s="21">
        <v>3.8</v>
      </c>
      <c r="P83" s="22">
        <v>5.2</v>
      </c>
    </row>
    <row r="84" spans="1:16">
      <c r="A84" s="6" t="s">
        <v>528</v>
      </c>
      <c r="B84" s="55" t="s">
        <v>529</v>
      </c>
      <c r="C84" s="44">
        <v>20778.5</v>
      </c>
      <c r="D84" s="21">
        <v>417.6</v>
      </c>
      <c r="E84" s="21">
        <v>266.7</v>
      </c>
      <c r="F84" s="21">
        <v>587.29999999999995</v>
      </c>
      <c r="G84" s="21">
        <v>2</v>
      </c>
      <c r="H84" s="21">
        <v>1.3</v>
      </c>
      <c r="I84" s="22">
        <v>2.8</v>
      </c>
      <c r="J84" s="35">
        <v>37743.5</v>
      </c>
      <c r="K84" s="21">
        <v>1829.4</v>
      </c>
      <c r="L84" s="21">
        <v>1562.2</v>
      </c>
      <c r="M84" s="21">
        <v>2119.6</v>
      </c>
      <c r="N84" s="21">
        <v>4.8</v>
      </c>
      <c r="O84" s="21">
        <v>4.0999999999999996</v>
      </c>
      <c r="P84" s="22">
        <v>5.6</v>
      </c>
    </row>
    <row r="85" spans="1:16">
      <c r="A85" s="6" t="s">
        <v>404</v>
      </c>
      <c r="B85" s="55" t="s">
        <v>405</v>
      </c>
      <c r="C85" s="44">
        <v>48311.6</v>
      </c>
      <c r="D85" s="21">
        <v>1047.8</v>
      </c>
      <c r="E85" s="21">
        <v>671.7</v>
      </c>
      <c r="F85" s="21">
        <v>1469.1</v>
      </c>
      <c r="G85" s="21">
        <v>2.2000000000000002</v>
      </c>
      <c r="H85" s="21">
        <v>1.4</v>
      </c>
      <c r="I85" s="22">
        <v>3</v>
      </c>
      <c r="J85" s="35">
        <v>91603.4</v>
      </c>
      <c r="K85" s="21">
        <v>4785.3</v>
      </c>
      <c r="L85" s="21">
        <v>4097.7</v>
      </c>
      <c r="M85" s="21">
        <v>5555.8</v>
      </c>
      <c r="N85" s="21">
        <v>5.2</v>
      </c>
      <c r="O85" s="21">
        <v>4.5</v>
      </c>
      <c r="P85" s="22">
        <v>6.1</v>
      </c>
    </row>
    <row r="86" spans="1:16">
      <c r="A86" s="6" t="s">
        <v>302</v>
      </c>
      <c r="B86" s="55" t="s">
        <v>303</v>
      </c>
      <c r="C86" s="44">
        <v>17524</v>
      </c>
      <c r="D86" s="21">
        <v>425.4</v>
      </c>
      <c r="E86" s="21">
        <v>270.89999999999998</v>
      </c>
      <c r="F86" s="21">
        <v>598.4</v>
      </c>
      <c r="G86" s="21">
        <v>2.4</v>
      </c>
      <c r="H86" s="21">
        <v>1.5</v>
      </c>
      <c r="I86" s="22">
        <v>3.4</v>
      </c>
      <c r="J86" s="35">
        <v>34968</v>
      </c>
      <c r="K86" s="21">
        <v>2034.8</v>
      </c>
      <c r="L86" s="21">
        <v>1749.8</v>
      </c>
      <c r="M86" s="21">
        <v>2347.3000000000002</v>
      </c>
      <c r="N86" s="21">
        <v>5.8</v>
      </c>
      <c r="O86" s="21">
        <v>5</v>
      </c>
      <c r="P86" s="22">
        <v>6.7</v>
      </c>
    </row>
    <row r="87" spans="1:16">
      <c r="A87" s="6" t="s">
        <v>620</v>
      </c>
      <c r="B87" s="55" t="s">
        <v>621</v>
      </c>
      <c r="C87" s="44">
        <v>21917.9</v>
      </c>
      <c r="D87" s="21">
        <v>314.3</v>
      </c>
      <c r="E87" s="21">
        <v>192.6</v>
      </c>
      <c r="F87" s="21">
        <v>457.9</v>
      </c>
      <c r="G87" s="21">
        <v>1.4</v>
      </c>
      <c r="H87" s="21">
        <v>0.9</v>
      </c>
      <c r="I87" s="22">
        <v>2.1</v>
      </c>
      <c r="J87" s="35">
        <v>43243.1</v>
      </c>
      <c r="K87" s="21">
        <v>1514.9</v>
      </c>
      <c r="L87" s="21">
        <v>1232.7</v>
      </c>
      <c r="M87" s="21">
        <v>1827.7</v>
      </c>
      <c r="N87" s="21">
        <v>3.5</v>
      </c>
      <c r="O87" s="21">
        <v>2.9</v>
      </c>
      <c r="P87" s="22">
        <v>4.2</v>
      </c>
    </row>
    <row r="88" spans="1:16">
      <c r="A88" s="6" t="s">
        <v>838</v>
      </c>
      <c r="B88" s="55" t="s">
        <v>839</v>
      </c>
      <c r="C88" s="44">
        <v>30973.9</v>
      </c>
      <c r="D88" s="21">
        <v>350.1</v>
      </c>
      <c r="E88" s="21">
        <v>208</v>
      </c>
      <c r="F88" s="21">
        <v>524.1</v>
      </c>
      <c r="G88" s="21">
        <v>1.1000000000000001</v>
      </c>
      <c r="H88" s="21">
        <v>0.7</v>
      </c>
      <c r="I88" s="22">
        <v>1.7</v>
      </c>
      <c r="J88" s="35">
        <v>36129.1</v>
      </c>
      <c r="K88" s="21">
        <v>1003.6</v>
      </c>
      <c r="L88" s="21">
        <v>784.8</v>
      </c>
      <c r="M88" s="21">
        <v>1265.5999999999999</v>
      </c>
      <c r="N88" s="21">
        <v>2.8</v>
      </c>
      <c r="O88" s="21">
        <v>2.2000000000000002</v>
      </c>
      <c r="P88" s="22">
        <v>3.5</v>
      </c>
    </row>
    <row r="89" spans="1:16">
      <c r="A89" s="6" t="s">
        <v>582</v>
      </c>
      <c r="B89" s="55" t="s">
        <v>583</v>
      </c>
      <c r="C89" s="44">
        <v>49518.8</v>
      </c>
      <c r="D89" s="21">
        <v>1130.0999999999999</v>
      </c>
      <c r="E89" s="21">
        <v>715.1</v>
      </c>
      <c r="F89" s="21">
        <v>1604.6</v>
      </c>
      <c r="G89" s="21">
        <v>2.2999999999999998</v>
      </c>
      <c r="H89" s="21">
        <v>1.4</v>
      </c>
      <c r="I89" s="22">
        <v>3.2</v>
      </c>
      <c r="J89" s="35">
        <v>82236.2</v>
      </c>
      <c r="K89" s="21">
        <v>4509.8</v>
      </c>
      <c r="L89" s="21">
        <v>3759.2</v>
      </c>
      <c r="M89" s="21">
        <v>5312.1</v>
      </c>
      <c r="N89" s="21">
        <v>5.5</v>
      </c>
      <c r="O89" s="21">
        <v>4.5999999999999996</v>
      </c>
      <c r="P89" s="22">
        <v>6.5</v>
      </c>
    </row>
    <row r="90" spans="1:16">
      <c r="A90" s="6" t="s">
        <v>542</v>
      </c>
      <c r="B90" s="55" t="s">
        <v>543</v>
      </c>
      <c r="C90" s="44">
        <v>16606.7</v>
      </c>
      <c r="D90" s="21">
        <v>303.7</v>
      </c>
      <c r="E90" s="21">
        <v>193.8</v>
      </c>
      <c r="F90" s="21">
        <v>425.9</v>
      </c>
      <c r="G90" s="21">
        <v>1.8</v>
      </c>
      <c r="H90" s="21">
        <v>1.2</v>
      </c>
      <c r="I90" s="22">
        <v>2.6</v>
      </c>
      <c r="J90" s="35">
        <v>47672.3</v>
      </c>
      <c r="K90" s="21">
        <v>2118.6</v>
      </c>
      <c r="L90" s="21">
        <v>1782.9</v>
      </c>
      <c r="M90" s="21">
        <v>2492.8000000000002</v>
      </c>
      <c r="N90" s="21">
        <v>4.4000000000000004</v>
      </c>
      <c r="O90" s="21">
        <v>3.7</v>
      </c>
      <c r="P90" s="22">
        <v>5.2</v>
      </c>
    </row>
    <row r="91" spans="1:16">
      <c r="A91" s="6" t="s">
        <v>818</v>
      </c>
      <c r="B91" s="55" t="s">
        <v>819</v>
      </c>
      <c r="C91" s="44">
        <v>15244.6</v>
      </c>
      <c r="D91" s="21">
        <v>177.9</v>
      </c>
      <c r="E91" s="21">
        <v>105.5</v>
      </c>
      <c r="F91" s="21">
        <v>266.89999999999998</v>
      </c>
      <c r="G91" s="21">
        <v>1.2</v>
      </c>
      <c r="H91" s="21">
        <v>0.7</v>
      </c>
      <c r="I91" s="22">
        <v>1.8</v>
      </c>
      <c r="J91" s="35">
        <v>22465.4</v>
      </c>
      <c r="K91" s="21">
        <v>643.5</v>
      </c>
      <c r="L91" s="21">
        <v>498.2</v>
      </c>
      <c r="M91" s="21">
        <v>811.1</v>
      </c>
      <c r="N91" s="21">
        <v>2.9</v>
      </c>
      <c r="O91" s="21">
        <v>2.2000000000000002</v>
      </c>
      <c r="P91" s="22">
        <v>3.6</v>
      </c>
    </row>
    <row r="92" spans="1:16">
      <c r="A92" s="6" t="s">
        <v>566</v>
      </c>
      <c r="B92" s="55" t="s">
        <v>567</v>
      </c>
      <c r="C92" s="44">
        <v>18923</v>
      </c>
      <c r="D92" s="21">
        <v>375.7</v>
      </c>
      <c r="E92" s="21">
        <v>238</v>
      </c>
      <c r="F92" s="21">
        <v>530.6</v>
      </c>
      <c r="G92" s="21">
        <v>2</v>
      </c>
      <c r="H92" s="21">
        <v>1.3</v>
      </c>
      <c r="I92" s="22">
        <v>2.8</v>
      </c>
      <c r="J92" s="35">
        <v>36048</v>
      </c>
      <c r="K92" s="21">
        <v>1726.4</v>
      </c>
      <c r="L92" s="21">
        <v>1469.9</v>
      </c>
      <c r="M92" s="21">
        <v>1999.2</v>
      </c>
      <c r="N92" s="21">
        <v>4.8</v>
      </c>
      <c r="O92" s="21">
        <v>4.0999999999999996</v>
      </c>
      <c r="P92" s="22">
        <v>5.5</v>
      </c>
    </row>
    <row r="93" spans="1:16">
      <c r="A93" s="6" t="s">
        <v>584</v>
      </c>
      <c r="B93" s="55" t="s">
        <v>585</v>
      </c>
      <c r="C93" s="44">
        <v>20692.599999999999</v>
      </c>
      <c r="D93" s="21">
        <v>382.6</v>
      </c>
      <c r="E93" s="21">
        <v>244.5</v>
      </c>
      <c r="F93" s="21">
        <v>537.29999999999995</v>
      </c>
      <c r="G93" s="21">
        <v>1.8</v>
      </c>
      <c r="H93" s="21">
        <v>1.2</v>
      </c>
      <c r="I93" s="22">
        <v>2.6</v>
      </c>
      <c r="J93" s="35">
        <v>31035.4</v>
      </c>
      <c r="K93" s="21">
        <v>1389.6</v>
      </c>
      <c r="L93" s="21">
        <v>1186.3</v>
      </c>
      <c r="M93" s="21">
        <v>1616.3</v>
      </c>
      <c r="N93" s="21">
        <v>4.5</v>
      </c>
      <c r="O93" s="21">
        <v>3.8</v>
      </c>
      <c r="P93" s="22">
        <v>5.2</v>
      </c>
    </row>
    <row r="94" spans="1:16">
      <c r="A94" s="6" t="s">
        <v>688</v>
      </c>
      <c r="B94" s="55" t="s">
        <v>689</v>
      </c>
      <c r="C94" s="44">
        <v>22670.2</v>
      </c>
      <c r="D94" s="21">
        <v>316.8</v>
      </c>
      <c r="E94" s="21">
        <v>192.7</v>
      </c>
      <c r="F94" s="21">
        <v>467.3</v>
      </c>
      <c r="G94" s="21">
        <v>1.4</v>
      </c>
      <c r="H94" s="21">
        <v>0.9</v>
      </c>
      <c r="I94" s="22">
        <v>2.1</v>
      </c>
      <c r="J94" s="35">
        <v>38493.800000000003</v>
      </c>
      <c r="K94" s="21">
        <v>1316.2</v>
      </c>
      <c r="L94" s="21">
        <v>1046</v>
      </c>
      <c r="M94" s="21">
        <v>1624.7</v>
      </c>
      <c r="N94" s="21">
        <v>3.4</v>
      </c>
      <c r="O94" s="21">
        <v>2.7</v>
      </c>
      <c r="P94" s="22">
        <v>4.2</v>
      </c>
    </row>
    <row r="95" spans="1:16">
      <c r="A95" s="6" t="s">
        <v>288</v>
      </c>
      <c r="B95" s="55" t="s">
        <v>289</v>
      </c>
      <c r="C95" s="44">
        <v>15624</v>
      </c>
      <c r="D95" s="21">
        <v>432.7</v>
      </c>
      <c r="E95" s="21">
        <v>274.7</v>
      </c>
      <c r="F95" s="21">
        <v>610.20000000000005</v>
      </c>
      <c r="G95" s="21">
        <v>2.8</v>
      </c>
      <c r="H95" s="21">
        <v>1.8</v>
      </c>
      <c r="I95" s="22">
        <v>3.9</v>
      </c>
      <c r="J95" s="35">
        <v>36564</v>
      </c>
      <c r="K95" s="21">
        <v>2417.5</v>
      </c>
      <c r="L95" s="21">
        <v>2031.7</v>
      </c>
      <c r="M95" s="21">
        <v>2832.7</v>
      </c>
      <c r="N95" s="21">
        <v>6.6</v>
      </c>
      <c r="O95" s="21">
        <v>5.6</v>
      </c>
      <c r="P95" s="22">
        <v>7.7</v>
      </c>
    </row>
    <row r="96" spans="1:16">
      <c r="A96" s="6" t="s">
        <v>340</v>
      </c>
      <c r="B96" s="55" t="s">
        <v>341</v>
      </c>
      <c r="C96" s="44">
        <v>18389.7</v>
      </c>
      <c r="D96" s="21">
        <v>453.1</v>
      </c>
      <c r="E96" s="21">
        <v>289.5</v>
      </c>
      <c r="F96" s="21">
        <v>638.1</v>
      </c>
      <c r="G96" s="21">
        <v>2.5</v>
      </c>
      <c r="H96" s="21">
        <v>1.6</v>
      </c>
      <c r="I96" s="22">
        <v>3.5</v>
      </c>
      <c r="J96" s="35">
        <v>40660.300000000003</v>
      </c>
      <c r="K96" s="21">
        <v>2402.1</v>
      </c>
      <c r="L96" s="21">
        <v>2050.6999999999998</v>
      </c>
      <c r="M96" s="21">
        <v>2784.1</v>
      </c>
      <c r="N96" s="21">
        <v>5.9</v>
      </c>
      <c r="O96" s="21">
        <v>5</v>
      </c>
      <c r="P96" s="22">
        <v>6.8</v>
      </c>
    </row>
    <row r="97" spans="1:16">
      <c r="A97" s="6" t="s">
        <v>530</v>
      </c>
      <c r="B97" s="55" t="s">
        <v>531</v>
      </c>
      <c r="C97" s="44">
        <v>16113.2</v>
      </c>
      <c r="D97" s="21">
        <v>335.4</v>
      </c>
      <c r="E97" s="21">
        <v>216</v>
      </c>
      <c r="F97" s="21">
        <v>468.6</v>
      </c>
      <c r="G97" s="21">
        <v>2.1</v>
      </c>
      <c r="H97" s="21">
        <v>1.3</v>
      </c>
      <c r="I97" s="22">
        <v>2.9</v>
      </c>
      <c r="J97" s="35">
        <v>31667.8</v>
      </c>
      <c r="K97" s="21">
        <v>1599.4</v>
      </c>
      <c r="L97" s="21">
        <v>1316.8</v>
      </c>
      <c r="M97" s="21">
        <v>1922.3</v>
      </c>
      <c r="N97" s="21">
        <v>5.0999999999999996</v>
      </c>
      <c r="O97" s="21">
        <v>4.2</v>
      </c>
      <c r="P97" s="22">
        <v>6.1</v>
      </c>
    </row>
    <row r="98" spans="1:16">
      <c r="A98" s="6" t="s">
        <v>568</v>
      </c>
      <c r="B98" s="55" t="s">
        <v>569</v>
      </c>
      <c r="C98" s="44">
        <v>16267.7</v>
      </c>
      <c r="D98" s="21">
        <v>301.89999999999998</v>
      </c>
      <c r="E98" s="21">
        <v>193.6</v>
      </c>
      <c r="F98" s="21">
        <v>425</v>
      </c>
      <c r="G98" s="21">
        <v>1.9</v>
      </c>
      <c r="H98" s="21">
        <v>1.2</v>
      </c>
      <c r="I98" s="22">
        <v>2.6</v>
      </c>
      <c r="J98" s="35">
        <v>32802.300000000003</v>
      </c>
      <c r="K98" s="21">
        <v>1476</v>
      </c>
      <c r="L98" s="21">
        <v>1254.2</v>
      </c>
      <c r="M98" s="21">
        <v>1724.8</v>
      </c>
      <c r="N98" s="21">
        <v>4.5</v>
      </c>
      <c r="O98" s="21">
        <v>3.8</v>
      </c>
      <c r="P98" s="22">
        <v>5.3</v>
      </c>
    </row>
    <row r="99" spans="1:16">
      <c r="A99" s="6" t="s">
        <v>406</v>
      </c>
      <c r="B99" s="55" t="s">
        <v>407</v>
      </c>
      <c r="C99" s="44">
        <v>24599.5</v>
      </c>
      <c r="D99" s="21">
        <v>610.70000000000005</v>
      </c>
      <c r="E99" s="21">
        <v>385</v>
      </c>
      <c r="F99" s="21">
        <v>871.8</v>
      </c>
      <c r="G99" s="21">
        <v>2.5</v>
      </c>
      <c r="H99" s="21">
        <v>1.6</v>
      </c>
      <c r="I99" s="22">
        <v>3.5</v>
      </c>
      <c r="J99" s="35">
        <v>67905.5</v>
      </c>
      <c r="K99" s="21">
        <v>4032.4</v>
      </c>
      <c r="L99" s="21">
        <v>3373.4</v>
      </c>
      <c r="M99" s="21">
        <v>4714.8999999999996</v>
      </c>
      <c r="N99" s="21">
        <v>5.9</v>
      </c>
      <c r="O99" s="21">
        <v>5</v>
      </c>
      <c r="P99" s="22">
        <v>6.9</v>
      </c>
    </row>
    <row r="100" spans="1:16">
      <c r="A100" s="6" t="s">
        <v>616</v>
      </c>
      <c r="B100" s="55" t="s">
        <v>617</v>
      </c>
      <c r="C100" s="44">
        <v>18206.5</v>
      </c>
      <c r="D100" s="21">
        <v>314.60000000000002</v>
      </c>
      <c r="E100" s="21">
        <v>199.9</v>
      </c>
      <c r="F100" s="21">
        <v>444.1</v>
      </c>
      <c r="G100" s="21">
        <v>1.7</v>
      </c>
      <c r="H100" s="21">
        <v>1.1000000000000001</v>
      </c>
      <c r="I100" s="22">
        <v>2.4</v>
      </c>
      <c r="J100" s="35">
        <v>39878.5</v>
      </c>
      <c r="K100" s="21">
        <v>1676</v>
      </c>
      <c r="L100" s="21">
        <v>1407</v>
      </c>
      <c r="M100" s="21">
        <v>1967.7</v>
      </c>
      <c r="N100" s="21">
        <v>4.2</v>
      </c>
      <c r="O100" s="21">
        <v>3.5</v>
      </c>
      <c r="P100" s="22">
        <v>4.9000000000000004</v>
      </c>
    </row>
    <row r="101" spans="1:16">
      <c r="A101" s="6" t="s">
        <v>598</v>
      </c>
      <c r="B101" s="55" t="s">
        <v>599</v>
      </c>
      <c r="C101" s="44">
        <v>18100.599999999999</v>
      </c>
      <c r="D101" s="21">
        <v>371.9</v>
      </c>
      <c r="E101" s="21">
        <v>235.2</v>
      </c>
      <c r="F101" s="21">
        <v>528.4</v>
      </c>
      <c r="G101" s="21">
        <v>2.1</v>
      </c>
      <c r="H101" s="21">
        <v>1.3</v>
      </c>
      <c r="I101" s="22">
        <v>2.9</v>
      </c>
      <c r="J101" s="35">
        <v>39126.400000000001</v>
      </c>
      <c r="K101" s="21">
        <v>1934.4</v>
      </c>
      <c r="L101" s="21">
        <v>1629.7</v>
      </c>
      <c r="M101" s="21">
        <v>2260.1</v>
      </c>
      <c r="N101" s="21">
        <v>4.9000000000000004</v>
      </c>
      <c r="O101" s="21">
        <v>4.2</v>
      </c>
      <c r="P101" s="22">
        <v>5.8</v>
      </c>
    </row>
    <row r="102" spans="1:16">
      <c r="A102" s="6" t="s">
        <v>394</v>
      </c>
      <c r="B102" s="55" t="s">
        <v>395</v>
      </c>
      <c r="C102" s="44">
        <v>12722.8</v>
      </c>
      <c r="D102" s="21">
        <v>271.10000000000002</v>
      </c>
      <c r="E102" s="21">
        <v>172.3</v>
      </c>
      <c r="F102" s="21">
        <v>381.7</v>
      </c>
      <c r="G102" s="21">
        <v>2.1</v>
      </c>
      <c r="H102" s="21">
        <v>1.4</v>
      </c>
      <c r="I102" s="22">
        <v>3</v>
      </c>
      <c r="J102" s="35">
        <v>27578.2</v>
      </c>
      <c r="K102" s="21">
        <v>1415.2</v>
      </c>
      <c r="L102" s="21">
        <v>1218.2</v>
      </c>
      <c r="M102" s="21">
        <v>1630</v>
      </c>
      <c r="N102" s="21">
        <v>5.0999999999999996</v>
      </c>
      <c r="O102" s="21">
        <v>4.4000000000000004</v>
      </c>
      <c r="P102" s="22">
        <v>5.9</v>
      </c>
    </row>
    <row r="103" spans="1:16">
      <c r="A103" s="6" t="s">
        <v>544</v>
      </c>
      <c r="B103" s="55" t="s">
        <v>545</v>
      </c>
      <c r="C103" s="44">
        <v>17351.3</v>
      </c>
      <c r="D103" s="21">
        <v>380.6</v>
      </c>
      <c r="E103" s="21">
        <v>242</v>
      </c>
      <c r="F103" s="21">
        <v>535</v>
      </c>
      <c r="G103" s="21">
        <v>2.2000000000000002</v>
      </c>
      <c r="H103" s="21">
        <v>1.4</v>
      </c>
      <c r="I103" s="22">
        <v>3.1</v>
      </c>
      <c r="J103" s="35">
        <v>28362.7</v>
      </c>
      <c r="K103" s="21">
        <v>1494.7</v>
      </c>
      <c r="L103" s="21">
        <v>1269.7</v>
      </c>
      <c r="M103" s="21">
        <v>1727.4</v>
      </c>
      <c r="N103" s="21">
        <v>5.3</v>
      </c>
      <c r="O103" s="21">
        <v>4.5</v>
      </c>
      <c r="P103" s="22">
        <v>6.1</v>
      </c>
    </row>
    <row r="104" spans="1:16">
      <c r="A104" s="6" t="s">
        <v>286</v>
      </c>
      <c r="B104" s="55" t="s">
        <v>287</v>
      </c>
      <c r="C104" s="44">
        <v>15213.1</v>
      </c>
      <c r="D104" s="21">
        <v>430.5</v>
      </c>
      <c r="E104" s="21">
        <v>270.39999999999998</v>
      </c>
      <c r="F104" s="21">
        <v>613.70000000000005</v>
      </c>
      <c r="G104" s="21">
        <v>2.8</v>
      </c>
      <c r="H104" s="21">
        <v>1.8</v>
      </c>
      <c r="I104" s="22">
        <v>4</v>
      </c>
      <c r="J104" s="35">
        <v>36340.9</v>
      </c>
      <c r="K104" s="21">
        <v>2447.4</v>
      </c>
      <c r="L104" s="21">
        <v>2053.3000000000002</v>
      </c>
      <c r="M104" s="21">
        <v>2854.6</v>
      </c>
      <c r="N104" s="21">
        <v>6.7</v>
      </c>
      <c r="O104" s="21">
        <v>5.6</v>
      </c>
      <c r="P104" s="22">
        <v>7.9</v>
      </c>
    </row>
    <row r="105" spans="1:16">
      <c r="A105" s="6" t="s">
        <v>690</v>
      </c>
      <c r="B105" s="55" t="s">
        <v>691</v>
      </c>
      <c r="C105" s="44">
        <v>40423.199999999997</v>
      </c>
      <c r="D105" s="21">
        <v>855.3</v>
      </c>
      <c r="E105" s="21">
        <v>540.70000000000005</v>
      </c>
      <c r="F105" s="21">
        <v>1218.9000000000001</v>
      </c>
      <c r="G105" s="21">
        <v>2.1</v>
      </c>
      <c r="H105" s="21">
        <v>1.3</v>
      </c>
      <c r="I105" s="22">
        <v>3</v>
      </c>
      <c r="J105" s="35">
        <v>61117.8</v>
      </c>
      <c r="K105" s="21">
        <v>3120.5</v>
      </c>
      <c r="L105" s="21">
        <v>2576.6999999999998</v>
      </c>
      <c r="M105" s="21">
        <v>3707.7</v>
      </c>
      <c r="N105" s="21">
        <v>5.0999999999999996</v>
      </c>
      <c r="O105" s="21">
        <v>4.2</v>
      </c>
      <c r="P105" s="22">
        <v>6.1</v>
      </c>
    </row>
    <row r="106" spans="1:16">
      <c r="A106" s="6" t="s">
        <v>840</v>
      </c>
      <c r="B106" s="55" t="s">
        <v>841</v>
      </c>
      <c r="C106" s="44">
        <v>29904.400000000001</v>
      </c>
      <c r="D106" s="21">
        <v>371.7</v>
      </c>
      <c r="E106" s="21">
        <v>228</v>
      </c>
      <c r="F106" s="21">
        <v>544</v>
      </c>
      <c r="G106" s="21">
        <v>1.2</v>
      </c>
      <c r="H106" s="21">
        <v>0.8</v>
      </c>
      <c r="I106" s="22">
        <v>1.8</v>
      </c>
      <c r="J106" s="35">
        <v>33642.6</v>
      </c>
      <c r="K106" s="21">
        <v>1026.4000000000001</v>
      </c>
      <c r="L106" s="21">
        <v>830.9</v>
      </c>
      <c r="M106" s="21">
        <v>1259.5999999999999</v>
      </c>
      <c r="N106" s="21">
        <v>3.1</v>
      </c>
      <c r="O106" s="21">
        <v>2.5</v>
      </c>
      <c r="P106" s="22">
        <v>3.7</v>
      </c>
    </row>
    <row r="107" spans="1:16">
      <c r="A107" s="6" t="s">
        <v>600</v>
      </c>
      <c r="B107" s="55" t="s">
        <v>601</v>
      </c>
      <c r="C107" s="44">
        <v>32116.7</v>
      </c>
      <c r="D107" s="21">
        <v>822.9</v>
      </c>
      <c r="E107" s="21">
        <v>504.1</v>
      </c>
      <c r="F107" s="21">
        <v>1193.3</v>
      </c>
      <c r="G107" s="21">
        <v>2.6</v>
      </c>
      <c r="H107" s="21">
        <v>1.6</v>
      </c>
      <c r="I107" s="22">
        <v>3.7</v>
      </c>
      <c r="J107" s="35">
        <v>44967.3</v>
      </c>
      <c r="K107" s="21">
        <v>2758.6</v>
      </c>
      <c r="L107" s="21">
        <v>2206.3000000000002</v>
      </c>
      <c r="M107" s="21">
        <v>3386.1</v>
      </c>
      <c r="N107" s="21">
        <v>6.1</v>
      </c>
      <c r="O107" s="21">
        <v>4.9000000000000004</v>
      </c>
      <c r="P107" s="22">
        <v>7.5</v>
      </c>
    </row>
    <row r="108" spans="1:16">
      <c r="A108" s="6" t="s">
        <v>350</v>
      </c>
      <c r="B108" s="55" t="s">
        <v>351</v>
      </c>
      <c r="C108" s="44">
        <v>15714.9</v>
      </c>
      <c r="D108" s="21">
        <v>406.8</v>
      </c>
      <c r="E108" s="21">
        <v>252.1</v>
      </c>
      <c r="F108" s="21">
        <v>588.79999999999995</v>
      </c>
      <c r="G108" s="21">
        <v>2.6</v>
      </c>
      <c r="H108" s="21">
        <v>1.6</v>
      </c>
      <c r="I108" s="22">
        <v>3.7</v>
      </c>
      <c r="J108" s="35">
        <v>43861.1</v>
      </c>
      <c r="K108" s="21">
        <v>2706.6</v>
      </c>
      <c r="L108" s="21">
        <v>2235</v>
      </c>
      <c r="M108" s="21">
        <v>3200.2</v>
      </c>
      <c r="N108" s="21">
        <v>6.2</v>
      </c>
      <c r="O108" s="21">
        <v>5.0999999999999996</v>
      </c>
      <c r="P108" s="22">
        <v>7.3</v>
      </c>
    </row>
    <row r="109" spans="1:16">
      <c r="A109" s="6" t="s">
        <v>726</v>
      </c>
      <c r="B109" s="55" t="s">
        <v>727</v>
      </c>
      <c r="C109" s="44">
        <v>34560.699999999997</v>
      </c>
      <c r="D109" s="21">
        <v>685.4</v>
      </c>
      <c r="E109" s="21">
        <v>437</v>
      </c>
      <c r="F109" s="21">
        <v>969.1</v>
      </c>
      <c r="G109" s="21">
        <v>2</v>
      </c>
      <c r="H109" s="21">
        <v>1.3</v>
      </c>
      <c r="I109" s="22">
        <v>2.8</v>
      </c>
      <c r="J109" s="35">
        <v>29028.3</v>
      </c>
      <c r="K109" s="21">
        <v>1392.3</v>
      </c>
      <c r="L109" s="21">
        <v>1158.4000000000001</v>
      </c>
      <c r="M109" s="21">
        <v>1646.5</v>
      </c>
      <c r="N109" s="21">
        <v>4.8</v>
      </c>
      <c r="O109" s="21">
        <v>4</v>
      </c>
      <c r="P109" s="22">
        <v>5.7</v>
      </c>
    </row>
    <row r="110" spans="1:16">
      <c r="A110" s="6" t="s">
        <v>728</v>
      </c>
      <c r="B110" s="55" t="s">
        <v>729</v>
      </c>
      <c r="C110" s="44">
        <v>18765</v>
      </c>
      <c r="D110" s="21">
        <v>253.1</v>
      </c>
      <c r="E110" s="21">
        <v>155</v>
      </c>
      <c r="F110" s="21">
        <v>369.1</v>
      </c>
      <c r="G110" s="21">
        <v>1.3</v>
      </c>
      <c r="H110" s="21">
        <v>0.8</v>
      </c>
      <c r="I110" s="22">
        <v>2</v>
      </c>
      <c r="J110" s="35">
        <v>33971</v>
      </c>
      <c r="K110" s="21">
        <v>1123.9000000000001</v>
      </c>
      <c r="L110" s="21">
        <v>889.9</v>
      </c>
      <c r="M110" s="21">
        <v>1376.9</v>
      </c>
      <c r="N110" s="21">
        <v>3.3</v>
      </c>
      <c r="O110" s="21">
        <v>2.6</v>
      </c>
      <c r="P110" s="22">
        <v>4.0999999999999996</v>
      </c>
    </row>
    <row r="111" spans="1:16">
      <c r="A111" s="6" t="s">
        <v>632</v>
      </c>
      <c r="B111" s="55" t="s">
        <v>633</v>
      </c>
      <c r="C111" s="44">
        <v>44699.199999999997</v>
      </c>
      <c r="D111" s="21">
        <v>1006.3</v>
      </c>
      <c r="E111" s="21">
        <v>630.9</v>
      </c>
      <c r="F111" s="21">
        <v>1432.5</v>
      </c>
      <c r="G111" s="21">
        <v>2.2999999999999998</v>
      </c>
      <c r="H111" s="21">
        <v>1.4</v>
      </c>
      <c r="I111" s="22">
        <v>3.2</v>
      </c>
      <c r="J111" s="35">
        <v>51158.8</v>
      </c>
      <c r="K111" s="21">
        <v>2770</v>
      </c>
      <c r="L111" s="21">
        <v>2264.9</v>
      </c>
      <c r="M111" s="21">
        <v>3323.6</v>
      </c>
      <c r="N111" s="21">
        <v>5.4</v>
      </c>
      <c r="O111" s="21">
        <v>4.4000000000000004</v>
      </c>
      <c r="P111" s="22">
        <v>6.5</v>
      </c>
    </row>
    <row r="112" spans="1:16">
      <c r="A112" s="6" t="s">
        <v>436</v>
      </c>
      <c r="B112" s="55" t="s">
        <v>437</v>
      </c>
      <c r="C112" s="44">
        <v>10208.299999999999</v>
      </c>
      <c r="D112" s="21">
        <v>233.9</v>
      </c>
      <c r="E112" s="21">
        <v>146.80000000000001</v>
      </c>
      <c r="F112" s="21">
        <v>333</v>
      </c>
      <c r="G112" s="21">
        <v>2.2999999999999998</v>
      </c>
      <c r="H112" s="21">
        <v>1.4</v>
      </c>
      <c r="I112" s="22">
        <v>3.3</v>
      </c>
      <c r="J112" s="35">
        <v>26585.7</v>
      </c>
      <c r="K112" s="21">
        <v>1468.8</v>
      </c>
      <c r="L112" s="21">
        <v>1195.7</v>
      </c>
      <c r="M112" s="21">
        <v>1773.1</v>
      </c>
      <c r="N112" s="21">
        <v>5.5</v>
      </c>
      <c r="O112" s="21">
        <v>4.5</v>
      </c>
      <c r="P112" s="22">
        <v>6.7</v>
      </c>
    </row>
    <row r="113" spans="1:16">
      <c r="A113" s="6" t="s">
        <v>820</v>
      </c>
      <c r="B113" s="55" t="s">
        <v>821</v>
      </c>
      <c r="C113" s="44">
        <v>43983.199999999997</v>
      </c>
      <c r="D113" s="21">
        <v>701.2</v>
      </c>
      <c r="E113" s="21">
        <v>449.2</v>
      </c>
      <c r="F113" s="21">
        <v>989.9</v>
      </c>
      <c r="G113" s="21">
        <v>1.6</v>
      </c>
      <c r="H113" s="21">
        <v>1</v>
      </c>
      <c r="I113" s="22">
        <v>2.2999999999999998</v>
      </c>
      <c r="J113" s="35">
        <v>61973.8</v>
      </c>
      <c r="K113" s="21">
        <v>2415.6</v>
      </c>
      <c r="L113" s="21">
        <v>1999.9</v>
      </c>
      <c r="M113" s="21">
        <v>2914.2</v>
      </c>
      <c r="N113" s="21">
        <v>3.9</v>
      </c>
      <c r="O113" s="21">
        <v>3.2</v>
      </c>
      <c r="P113" s="22">
        <v>4.7</v>
      </c>
    </row>
    <row r="114" spans="1:16">
      <c r="A114" s="6" t="s">
        <v>822</v>
      </c>
      <c r="B114" s="55" t="s">
        <v>823</v>
      </c>
      <c r="C114" s="44">
        <v>17875.2</v>
      </c>
      <c r="D114" s="21">
        <v>189.4</v>
      </c>
      <c r="E114" s="21">
        <v>106.7</v>
      </c>
      <c r="F114" s="21">
        <v>297.89999999999998</v>
      </c>
      <c r="G114" s="21">
        <v>1.1000000000000001</v>
      </c>
      <c r="H114" s="21">
        <v>0.6</v>
      </c>
      <c r="I114" s="22">
        <v>1.7</v>
      </c>
      <c r="J114" s="35">
        <v>31677.8</v>
      </c>
      <c r="K114" s="21">
        <v>826.7</v>
      </c>
      <c r="L114" s="21">
        <v>596.20000000000005</v>
      </c>
      <c r="M114" s="21">
        <v>1104</v>
      </c>
      <c r="N114" s="21">
        <v>2.6</v>
      </c>
      <c r="O114" s="21">
        <v>1.9</v>
      </c>
      <c r="P114" s="22">
        <v>3.5</v>
      </c>
    </row>
    <row r="115" spans="1:16">
      <c r="A115" s="6" t="s">
        <v>294</v>
      </c>
      <c r="B115" s="55" t="s">
        <v>295</v>
      </c>
      <c r="C115" s="44">
        <v>10220.5</v>
      </c>
      <c r="D115" s="21">
        <v>277</v>
      </c>
      <c r="E115" s="21">
        <v>171.1</v>
      </c>
      <c r="F115" s="21">
        <v>400.2</v>
      </c>
      <c r="G115" s="21">
        <v>2.7</v>
      </c>
      <c r="H115" s="21">
        <v>1.7</v>
      </c>
      <c r="I115" s="22">
        <v>3.9</v>
      </c>
      <c r="J115" s="35">
        <v>34639.5</v>
      </c>
      <c r="K115" s="21">
        <v>2231.4</v>
      </c>
      <c r="L115" s="21">
        <v>1840.2</v>
      </c>
      <c r="M115" s="21">
        <v>2645.3</v>
      </c>
      <c r="N115" s="21">
        <v>6.4</v>
      </c>
      <c r="O115" s="21">
        <v>5.3</v>
      </c>
      <c r="P115" s="22">
        <v>7.6</v>
      </c>
    </row>
    <row r="116" spans="1:16">
      <c r="A116" s="6" t="s">
        <v>332</v>
      </c>
      <c r="B116" s="55" t="s">
        <v>333</v>
      </c>
      <c r="C116" s="44">
        <v>16385.2</v>
      </c>
      <c r="D116" s="21">
        <v>458.6</v>
      </c>
      <c r="E116" s="21">
        <v>287.60000000000002</v>
      </c>
      <c r="F116" s="21">
        <v>653.79999999999995</v>
      </c>
      <c r="G116" s="21">
        <v>2.8</v>
      </c>
      <c r="H116" s="21">
        <v>1.8</v>
      </c>
      <c r="I116" s="22">
        <v>4</v>
      </c>
      <c r="J116" s="35">
        <v>27860.799999999999</v>
      </c>
      <c r="K116" s="21">
        <v>1856.3</v>
      </c>
      <c r="L116" s="21">
        <v>1538.2</v>
      </c>
      <c r="M116" s="21">
        <v>2190.6</v>
      </c>
      <c r="N116" s="21">
        <v>6.7</v>
      </c>
      <c r="O116" s="21">
        <v>5.5</v>
      </c>
      <c r="P116" s="22">
        <v>7.9</v>
      </c>
    </row>
    <row r="117" spans="1:16">
      <c r="A117" s="6" t="s">
        <v>344</v>
      </c>
      <c r="B117" s="55" t="s">
        <v>345</v>
      </c>
      <c r="C117" s="44">
        <v>18076.8</v>
      </c>
      <c r="D117" s="21">
        <v>394.9</v>
      </c>
      <c r="E117" s="21">
        <v>249.8</v>
      </c>
      <c r="F117" s="21">
        <v>562</v>
      </c>
      <c r="G117" s="21">
        <v>2.2000000000000002</v>
      </c>
      <c r="H117" s="21">
        <v>1.4</v>
      </c>
      <c r="I117" s="22">
        <v>3.1</v>
      </c>
      <c r="J117" s="35">
        <v>46794.2</v>
      </c>
      <c r="K117" s="21">
        <v>2454.9</v>
      </c>
      <c r="L117" s="21">
        <v>2092.1</v>
      </c>
      <c r="M117" s="21">
        <v>2838.3</v>
      </c>
      <c r="N117" s="21">
        <v>5.2</v>
      </c>
      <c r="O117" s="21">
        <v>4.5</v>
      </c>
      <c r="P117" s="22">
        <v>6.1</v>
      </c>
    </row>
    <row r="118" spans="1:16">
      <c r="A118" s="6" t="s">
        <v>730</v>
      </c>
      <c r="B118" s="55" t="s">
        <v>731</v>
      </c>
      <c r="C118" s="44">
        <v>38789.699999999997</v>
      </c>
      <c r="D118" s="21">
        <v>710</v>
      </c>
      <c r="E118" s="21">
        <v>452.8</v>
      </c>
      <c r="F118" s="21">
        <v>1005</v>
      </c>
      <c r="G118" s="21">
        <v>1.8</v>
      </c>
      <c r="H118" s="21">
        <v>1.2</v>
      </c>
      <c r="I118" s="22">
        <v>2.6</v>
      </c>
      <c r="J118" s="35">
        <v>74573.3</v>
      </c>
      <c r="K118" s="21">
        <v>3314.3</v>
      </c>
      <c r="L118" s="21">
        <v>2769.4</v>
      </c>
      <c r="M118" s="21">
        <v>3930.5</v>
      </c>
      <c r="N118" s="21">
        <v>4.4000000000000004</v>
      </c>
      <c r="O118" s="21">
        <v>3.7</v>
      </c>
      <c r="P118" s="22">
        <v>5.3</v>
      </c>
    </row>
    <row r="119" spans="1:16">
      <c r="A119" s="6" t="s">
        <v>498</v>
      </c>
      <c r="B119" s="55" t="s">
        <v>499</v>
      </c>
      <c r="C119" s="44">
        <v>42825.3</v>
      </c>
      <c r="D119" s="21">
        <v>891.2</v>
      </c>
      <c r="E119" s="21">
        <v>574</v>
      </c>
      <c r="F119" s="21">
        <v>1242.9000000000001</v>
      </c>
      <c r="G119" s="21">
        <v>2.1</v>
      </c>
      <c r="H119" s="21">
        <v>1.3</v>
      </c>
      <c r="I119" s="22">
        <v>2.9</v>
      </c>
      <c r="J119" s="35">
        <v>60702.7</v>
      </c>
      <c r="K119" s="21">
        <v>3060.1</v>
      </c>
      <c r="L119" s="21">
        <v>2580.1999999999998</v>
      </c>
      <c r="M119" s="21">
        <v>3615.5</v>
      </c>
      <c r="N119" s="21">
        <v>5</v>
      </c>
      <c r="O119" s="21">
        <v>4.3</v>
      </c>
      <c r="P119" s="22">
        <v>6</v>
      </c>
    </row>
    <row r="120" spans="1:16">
      <c r="A120" s="6" t="s">
        <v>654</v>
      </c>
      <c r="B120" s="55" t="s">
        <v>655</v>
      </c>
      <c r="C120" s="44">
        <v>20354.900000000001</v>
      </c>
      <c r="D120" s="21">
        <v>331.8</v>
      </c>
      <c r="E120" s="21">
        <v>210.5</v>
      </c>
      <c r="F120" s="21">
        <v>469.4</v>
      </c>
      <c r="G120" s="21">
        <v>1.6</v>
      </c>
      <c r="H120" s="21">
        <v>1</v>
      </c>
      <c r="I120" s="22">
        <v>2.2999999999999998</v>
      </c>
      <c r="J120" s="35">
        <v>29225.1</v>
      </c>
      <c r="K120" s="21">
        <v>1160</v>
      </c>
      <c r="L120" s="21">
        <v>964.4</v>
      </c>
      <c r="M120" s="21">
        <v>1371.3</v>
      </c>
      <c r="N120" s="21">
        <v>4</v>
      </c>
      <c r="O120" s="21">
        <v>3.3</v>
      </c>
      <c r="P120" s="22">
        <v>4.7</v>
      </c>
    </row>
    <row r="121" spans="1:16">
      <c r="A121" s="6" t="s">
        <v>692</v>
      </c>
      <c r="B121" s="55" t="s">
        <v>693</v>
      </c>
      <c r="C121" s="44">
        <v>16794.3</v>
      </c>
      <c r="D121" s="21">
        <v>282.7</v>
      </c>
      <c r="E121" s="21">
        <v>180.7</v>
      </c>
      <c r="F121" s="21">
        <v>398.7</v>
      </c>
      <c r="G121" s="21">
        <v>1.7</v>
      </c>
      <c r="H121" s="21">
        <v>1.1000000000000001</v>
      </c>
      <c r="I121" s="22">
        <v>2.4</v>
      </c>
      <c r="J121" s="35">
        <v>31214.7</v>
      </c>
      <c r="K121" s="21">
        <v>1279.2</v>
      </c>
      <c r="L121" s="21">
        <v>1077.3</v>
      </c>
      <c r="M121" s="21">
        <v>1505.1</v>
      </c>
      <c r="N121" s="21">
        <v>4.0999999999999996</v>
      </c>
      <c r="O121" s="21">
        <v>3.5</v>
      </c>
      <c r="P121" s="22">
        <v>4.8</v>
      </c>
    </row>
    <row r="122" spans="1:16">
      <c r="A122" s="6" t="s">
        <v>834</v>
      </c>
      <c r="B122" s="55" t="s">
        <v>835</v>
      </c>
      <c r="C122" s="44">
        <v>44212.7</v>
      </c>
      <c r="D122" s="21">
        <v>785.9</v>
      </c>
      <c r="E122" s="21">
        <v>499.9</v>
      </c>
      <c r="F122" s="21">
        <v>1112.9000000000001</v>
      </c>
      <c r="G122" s="21">
        <v>1.8</v>
      </c>
      <c r="H122" s="21">
        <v>1.1000000000000001</v>
      </c>
      <c r="I122" s="22">
        <v>2.5</v>
      </c>
      <c r="J122" s="35">
        <v>75422.3</v>
      </c>
      <c r="K122" s="21">
        <v>3257</v>
      </c>
      <c r="L122" s="21">
        <v>2678</v>
      </c>
      <c r="M122" s="21">
        <v>3898</v>
      </c>
      <c r="N122" s="21">
        <v>4.3</v>
      </c>
      <c r="O122" s="21">
        <v>3.6</v>
      </c>
      <c r="P122" s="22">
        <v>5.2</v>
      </c>
    </row>
    <row r="123" spans="1:16">
      <c r="A123" s="6" t="s">
        <v>656</v>
      </c>
      <c r="B123" s="55" t="s">
        <v>657</v>
      </c>
      <c r="C123" s="44">
        <v>20716.3</v>
      </c>
      <c r="D123" s="21">
        <v>341</v>
      </c>
      <c r="E123" s="21">
        <v>215.1</v>
      </c>
      <c r="F123" s="21">
        <v>484.1</v>
      </c>
      <c r="G123" s="21">
        <v>1.6</v>
      </c>
      <c r="H123" s="21">
        <v>1</v>
      </c>
      <c r="I123" s="22">
        <v>2.2999999999999998</v>
      </c>
      <c r="J123" s="35">
        <v>37211.699999999997</v>
      </c>
      <c r="K123" s="21">
        <v>1491.8</v>
      </c>
      <c r="L123" s="21">
        <v>1236.9000000000001</v>
      </c>
      <c r="M123" s="21">
        <v>1762.9</v>
      </c>
      <c r="N123" s="21">
        <v>4</v>
      </c>
      <c r="O123" s="21">
        <v>3.3</v>
      </c>
      <c r="P123" s="22">
        <v>4.7</v>
      </c>
    </row>
    <row r="124" spans="1:16">
      <c r="A124" s="6" t="s">
        <v>732</v>
      </c>
      <c r="B124" s="55" t="s">
        <v>733</v>
      </c>
      <c r="C124" s="44">
        <v>30596.3</v>
      </c>
      <c r="D124" s="21">
        <v>429.6</v>
      </c>
      <c r="E124" s="21">
        <v>268.10000000000002</v>
      </c>
      <c r="F124" s="21">
        <v>619.6</v>
      </c>
      <c r="G124" s="21">
        <v>1.4</v>
      </c>
      <c r="H124" s="21">
        <v>0.9</v>
      </c>
      <c r="I124" s="22">
        <v>2</v>
      </c>
      <c r="J124" s="35">
        <v>46496.7</v>
      </c>
      <c r="K124" s="21">
        <v>1600.3</v>
      </c>
      <c r="L124" s="21">
        <v>1306.7</v>
      </c>
      <c r="M124" s="21">
        <v>1938.1</v>
      </c>
      <c r="N124" s="21">
        <v>3.4</v>
      </c>
      <c r="O124" s="21">
        <v>2.8</v>
      </c>
      <c r="P124" s="22">
        <v>4.2</v>
      </c>
    </row>
    <row r="125" spans="1:16">
      <c r="A125" s="6" t="s">
        <v>842</v>
      </c>
      <c r="B125" s="55" t="s">
        <v>843</v>
      </c>
      <c r="C125" s="44">
        <v>46175.3</v>
      </c>
      <c r="D125" s="21">
        <v>892.6</v>
      </c>
      <c r="E125" s="21">
        <v>570.5</v>
      </c>
      <c r="F125" s="21">
        <v>1268.2</v>
      </c>
      <c r="G125" s="21">
        <v>1.9</v>
      </c>
      <c r="H125" s="21">
        <v>1.2</v>
      </c>
      <c r="I125" s="22">
        <v>2.7</v>
      </c>
      <c r="J125" s="35">
        <v>64018.7</v>
      </c>
      <c r="K125" s="21">
        <v>3006.8</v>
      </c>
      <c r="L125" s="21">
        <v>2426.6999999999998</v>
      </c>
      <c r="M125" s="21">
        <v>3654.9</v>
      </c>
      <c r="N125" s="21">
        <v>4.7</v>
      </c>
      <c r="O125" s="21">
        <v>3.8</v>
      </c>
      <c r="P125" s="22">
        <v>5.7</v>
      </c>
    </row>
    <row r="126" spans="1:16">
      <c r="A126" s="6" t="s">
        <v>682</v>
      </c>
      <c r="B126" s="55" t="s">
        <v>683</v>
      </c>
      <c r="C126" s="44">
        <v>30019.5</v>
      </c>
      <c r="D126" s="21">
        <v>456.4</v>
      </c>
      <c r="E126" s="21">
        <v>288.39999999999998</v>
      </c>
      <c r="F126" s="21">
        <v>650.20000000000005</v>
      </c>
      <c r="G126" s="21">
        <v>1.5</v>
      </c>
      <c r="H126" s="21">
        <v>1</v>
      </c>
      <c r="I126" s="22">
        <v>2.2000000000000002</v>
      </c>
      <c r="J126" s="35">
        <v>59522.5</v>
      </c>
      <c r="K126" s="21">
        <v>2211.6999999999998</v>
      </c>
      <c r="L126" s="21">
        <v>1834.5</v>
      </c>
      <c r="M126" s="21">
        <v>2638.9</v>
      </c>
      <c r="N126" s="21">
        <v>3.7</v>
      </c>
      <c r="O126" s="21">
        <v>3.1</v>
      </c>
      <c r="P126" s="22">
        <v>4.4000000000000004</v>
      </c>
    </row>
    <row r="127" spans="1:16">
      <c r="A127" s="6" t="s">
        <v>352</v>
      </c>
      <c r="B127" s="55" t="s">
        <v>353</v>
      </c>
      <c r="C127" s="44">
        <v>12127.2</v>
      </c>
      <c r="D127" s="21">
        <v>327.39999999999998</v>
      </c>
      <c r="E127" s="21">
        <v>203.6</v>
      </c>
      <c r="F127" s="21">
        <v>470.5</v>
      </c>
      <c r="G127" s="21">
        <v>2.7</v>
      </c>
      <c r="H127" s="21">
        <v>1.7</v>
      </c>
      <c r="I127" s="22">
        <v>3.9</v>
      </c>
      <c r="J127" s="35">
        <v>24504.799999999999</v>
      </c>
      <c r="K127" s="21">
        <v>1575.7</v>
      </c>
      <c r="L127" s="21">
        <v>1303.9000000000001</v>
      </c>
      <c r="M127" s="21">
        <v>1859.3</v>
      </c>
      <c r="N127" s="21">
        <v>6.4</v>
      </c>
      <c r="O127" s="21">
        <v>5.3</v>
      </c>
      <c r="P127" s="22">
        <v>7.6</v>
      </c>
    </row>
    <row r="128" spans="1:16">
      <c r="A128" s="6" t="s">
        <v>546</v>
      </c>
      <c r="B128" s="55" t="s">
        <v>547</v>
      </c>
      <c r="C128" s="44">
        <v>18976.7</v>
      </c>
      <c r="D128" s="21">
        <v>436.2</v>
      </c>
      <c r="E128" s="21">
        <v>275.89999999999998</v>
      </c>
      <c r="F128" s="21">
        <v>623.20000000000005</v>
      </c>
      <c r="G128" s="21">
        <v>2.2999999999999998</v>
      </c>
      <c r="H128" s="21">
        <v>1.5</v>
      </c>
      <c r="I128" s="22">
        <v>3.3</v>
      </c>
      <c r="J128" s="35">
        <v>38778.300000000003</v>
      </c>
      <c r="K128" s="21">
        <v>2138.6999999999998</v>
      </c>
      <c r="L128" s="21">
        <v>1795.1</v>
      </c>
      <c r="M128" s="21">
        <v>2502.9</v>
      </c>
      <c r="N128" s="21">
        <v>5.5</v>
      </c>
      <c r="O128" s="21">
        <v>4.5999999999999996</v>
      </c>
      <c r="P128" s="22">
        <v>6.5</v>
      </c>
    </row>
    <row r="129" spans="1:16">
      <c r="A129" s="6" t="s">
        <v>306</v>
      </c>
      <c r="B129" s="55" t="s">
        <v>307</v>
      </c>
      <c r="C129" s="44">
        <v>24791.3</v>
      </c>
      <c r="D129" s="21">
        <v>626.9</v>
      </c>
      <c r="E129" s="21">
        <v>400.6</v>
      </c>
      <c r="F129" s="21">
        <v>880.2</v>
      </c>
      <c r="G129" s="21">
        <v>2.5</v>
      </c>
      <c r="H129" s="21">
        <v>1.6</v>
      </c>
      <c r="I129" s="22">
        <v>3.6</v>
      </c>
      <c r="J129" s="35">
        <v>56915.7</v>
      </c>
      <c r="K129" s="21">
        <v>3451.9</v>
      </c>
      <c r="L129" s="21">
        <v>2917.3</v>
      </c>
      <c r="M129" s="21">
        <v>4046.7</v>
      </c>
      <c r="N129" s="21">
        <v>6.1</v>
      </c>
      <c r="O129" s="21">
        <v>5.0999999999999996</v>
      </c>
      <c r="P129" s="22">
        <v>7.1</v>
      </c>
    </row>
    <row r="130" spans="1:16">
      <c r="A130" s="6" t="s">
        <v>658</v>
      </c>
      <c r="B130" s="55" t="s">
        <v>659</v>
      </c>
      <c r="C130" s="44">
        <v>438.3</v>
      </c>
      <c r="D130" s="21">
        <v>7</v>
      </c>
      <c r="E130" s="21">
        <v>4.2</v>
      </c>
      <c r="F130" s="21">
        <v>10.4</v>
      </c>
      <c r="G130" s="21">
        <v>1.6</v>
      </c>
      <c r="H130" s="21">
        <v>1</v>
      </c>
      <c r="I130" s="22">
        <v>2.4</v>
      </c>
      <c r="J130" s="35">
        <v>779.7</v>
      </c>
      <c r="K130" s="21">
        <v>30.5</v>
      </c>
      <c r="L130" s="21">
        <v>22.1</v>
      </c>
      <c r="M130" s="21">
        <v>39.4</v>
      </c>
      <c r="N130" s="21">
        <v>3.9</v>
      </c>
      <c r="O130" s="21">
        <v>2.8</v>
      </c>
      <c r="P130" s="22">
        <v>5.0999999999999996</v>
      </c>
    </row>
    <row r="131" spans="1:16">
      <c r="A131" s="6" t="s">
        <v>734</v>
      </c>
      <c r="B131" s="55" t="s">
        <v>735</v>
      </c>
      <c r="C131" s="44">
        <v>38990</v>
      </c>
      <c r="D131" s="21">
        <v>884.4</v>
      </c>
      <c r="E131" s="21">
        <v>553.9</v>
      </c>
      <c r="F131" s="21">
        <v>1271.7</v>
      </c>
      <c r="G131" s="21">
        <v>2.2999999999999998</v>
      </c>
      <c r="H131" s="21">
        <v>1.4</v>
      </c>
      <c r="I131" s="22">
        <v>3.3</v>
      </c>
      <c r="J131" s="35">
        <v>28914</v>
      </c>
      <c r="K131" s="21">
        <v>1578.5</v>
      </c>
      <c r="L131" s="21">
        <v>1289.3</v>
      </c>
      <c r="M131" s="21">
        <v>1902.5</v>
      </c>
      <c r="N131" s="21">
        <v>5.5</v>
      </c>
      <c r="O131" s="21">
        <v>4.5</v>
      </c>
      <c r="P131" s="22">
        <v>6.6</v>
      </c>
    </row>
    <row r="132" spans="1:16">
      <c r="A132" s="6" t="s">
        <v>586</v>
      </c>
      <c r="B132" s="55" t="s">
        <v>587</v>
      </c>
      <c r="C132" s="44">
        <v>27846.5</v>
      </c>
      <c r="D132" s="21">
        <v>530.5</v>
      </c>
      <c r="E132" s="21">
        <v>336.5</v>
      </c>
      <c r="F132" s="21">
        <v>752.1</v>
      </c>
      <c r="G132" s="21">
        <v>1.9</v>
      </c>
      <c r="H132" s="21">
        <v>1.2</v>
      </c>
      <c r="I132" s="22">
        <v>2.7</v>
      </c>
      <c r="J132" s="35">
        <v>33452.5</v>
      </c>
      <c r="K132" s="21">
        <v>1541.2</v>
      </c>
      <c r="L132" s="21">
        <v>1285.5</v>
      </c>
      <c r="M132" s="21">
        <v>1818.3</v>
      </c>
      <c r="N132" s="21">
        <v>4.5999999999999996</v>
      </c>
      <c r="O132" s="21">
        <v>3.8</v>
      </c>
      <c r="P132" s="22">
        <v>5.4</v>
      </c>
    </row>
    <row r="133" spans="1:16">
      <c r="A133" s="6" t="s">
        <v>304</v>
      </c>
      <c r="B133" s="55" t="s">
        <v>305</v>
      </c>
      <c r="C133" s="44">
        <v>24889.599999999999</v>
      </c>
      <c r="D133" s="21">
        <v>636.79999999999995</v>
      </c>
      <c r="E133" s="21">
        <v>404.4</v>
      </c>
      <c r="F133" s="21">
        <v>897.9</v>
      </c>
      <c r="G133" s="21">
        <v>2.6</v>
      </c>
      <c r="H133" s="21">
        <v>1.6</v>
      </c>
      <c r="I133" s="22">
        <v>3.6</v>
      </c>
      <c r="J133" s="35">
        <v>58131.4</v>
      </c>
      <c r="K133" s="21">
        <v>3566.4</v>
      </c>
      <c r="L133" s="21">
        <v>3005.2</v>
      </c>
      <c r="M133" s="21">
        <v>4184.6000000000004</v>
      </c>
      <c r="N133" s="21">
        <v>6.1</v>
      </c>
      <c r="O133" s="21">
        <v>5.2</v>
      </c>
      <c r="P133" s="22">
        <v>7.2</v>
      </c>
    </row>
    <row r="134" spans="1:16">
      <c r="A134" s="6" t="s">
        <v>290</v>
      </c>
      <c r="B134" s="55" t="s">
        <v>291</v>
      </c>
      <c r="C134" s="44">
        <v>26745.599999999999</v>
      </c>
      <c r="D134" s="21">
        <v>792</v>
      </c>
      <c r="E134" s="21">
        <v>487.6</v>
      </c>
      <c r="F134" s="21">
        <v>1144.3</v>
      </c>
      <c r="G134" s="21">
        <v>3</v>
      </c>
      <c r="H134" s="21">
        <v>1.8</v>
      </c>
      <c r="I134" s="22">
        <v>4.3</v>
      </c>
      <c r="J134" s="35">
        <v>79887.399999999994</v>
      </c>
      <c r="K134" s="21">
        <v>5611.8</v>
      </c>
      <c r="L134" s="21">
        <v>4584.3</v>
      </c>
      <c r="M134" s="21">
        <v>6697.2</v>
      </c>
      <c r="N134" s="21">
        <v>7</v>
      </c>
      <c r="O134" s="21">
        <v>5.7</v>
      </c>
      <c r="P134" s="22">
        <v>8.4</v>
      </c>
    </row>
    <row r="135" spans="1:16">
      <c r="A135" s="6" t="s">
        <v>866</v>
      </c>
      <c r="B135" s="55" t="s">
        <v>867</v>
      </c>
      <c r="C135" s="44">
        <v>34339.800000000003</v>
      </c>
      <c r="D135" s="21">
        <v>437.9</v>
      </c>
      <c r="E135" s="21">
        <v>275.8</v>
      </c>
      <c r="F135" s="21">
        <v>625.9</v>
      </c>
      <c r="G135" s="21">
        <v>1.3</v>
      </c>
      <c r="H135" s="21">
        <v>0.8</v>
      </c>
      <c r="I135" s="22">
        <v>1.8</v>
      </c>
      <c r="J135" s="35">
        <v>35725.199999999997</v>
      </c>
      <c r="K135" s="21">
        <v>1119.9000000000001</v>
      </c>
      <c r="L135" s="21">
        <v>920</v>
      </c>
      <c r="M135" s="21">
        <v>1348.9</v>
      </c>
      <c r="N135" s="21">
        <v>3.1</v>
      </c>
      <c r="O135" s="21">
        <v>2.6</v>
      </c>
      <c r="P135" s="22">
        <v>3.8</v>
      </c>
    </row>
    <row r="136" spans="1:16">
      <c r="A136" s="6" t="s">
        <v>500</v>
      </c>
      <c r="B136" s="55" t="s">
        <v>501</v>
      </c>
      <c r="C136" s="44">
        <v>62482.7</v>
      </c>
      <c r="D136" s="21">
        <v>1405.2</v>
      </c>
      <c r="E136" s="21">
        <v>893.1</v>
      </c>
      <c r="F136" s="21">
        <v>1989</v>
      </c>
      <c r="G136" s="21">
        <v>2.2000000000000002</v>
      </c>
      <c r="H136" s="21">
        <v>1.4</v>
      </c>
      <c r="I136" s="22">
        <v>3.2</v>
      </c>
      <c r="J136" s="35">
        <v>130926.3</v>
      </c>
      <c r="K136" s="21">
        <v>7072.2</v>
      </c>
      <c r="L136" s="21">
        <v>5987.4</v>
      </c>
      <c r="M136" s="21">
        <v>8199.6</v>
      </c>
      <c r="N136" s="21">
        <v>5.4</v>
      </c>
      <c r="O136" s="21">
        <v>4.5999999999999996</v>
      </c>
      <c r="P136" s="22">
        <v>6.3</v>
      </c>
    </row>
    <row r="137" spans="1:16">
      <c r="A137" s="6" t="s">
        <v>292</v>
      </c>
      <c r="B137" s="55" t="s">
        <v>293</v>
      </c>
      <c r="C137" s="44">
        <v>19874</v>
      </c>
      <c r="D137" s="21">
        <v>601.5</v>
      </c>
      <c r="E137" s="21">
        <v>368.7</v>
      </c>
      <c r="F137" s="21">
        <v>878.9</v>
      </c>
      <c r="G137" s="21">
        <v>3</v>
      </c>
      <c r="H137" s="21">
        <v>1.9</v>
      </c>
      <c r="I137" s="22">
        <v>4.4000000000000004</v>
      </c>
      <c r="J137" s="35">
        <v>48791</v>
      </c>
      <c r="K137" s="21">
        <v>3502.6</v>
      </c>
      <c r="L137" s="21">
        <v>2822</v>
      </c>
      <c r="M137" s="21">
        <v>4219.7</v>
      </c>
      <c r="N137" s="21">
        <v>7.2</v>
      </c>
      <c r="O137" s="21">
        <v>5.8</v>
      </c>
      <c r="P137" s="22">
        <v>8.6</v>
      </c>
    </row>
    <row r="138" spans="1:16">
      <c r="A138" s="6" t="s">
        <v>776</v>
      </c>
      <c r="B138" s="55" t="s">
        <v>777</v>
      </c>
      <c r="C138" s="44">
        <v>45929.2</v>
      </c>
      <c r="D138" s="21">
        <v>978.7</v>
      </c>
      <c r="E138" s="21">
        <v>615.6</v>
      </c>
      <c r="F138" s="21">
        <v>1402.6</v>
      </c>
      <c r="G138" s="21">
        <v>2.1</v>
      </c>
      <c r="H138" s="21">
        <v>1.3</v>
      </c>
      <c r="I138" s="22">
        <v>3.1</v>
      </c>
      <c r="J138" s="35">
        <v>55705.8</v>
      </c>
      <c r="K138" s="21">
        <v>2867.6</v>
      </c>
      <c r="L138" s="21">
        <v>2321.8000000000002</v>
      </c>
      <c r="M138" s="21">
        <v>3478.6</v>
      </c>
      <c r="N138" s="21">
        <v>5.0999999999999996</v>
      </c>
      <c r="O138" s="21">
        <v>4.2</v>
      </c>
      <c r="P138" s="22">
        <v>6.2</v>
      </c>
    </row>
    <row r="139" spans="1:16">
      <c r="A139" s="6" t="s">
        <v>558</v>
      </c>
      <c r="B139" s="55" t="s">
        <v>559</v>
      </c>
      <c r="C139" s="44">
        <v>23179.9</v>
      </c>
      <c r="D139" s="21">
        <v>500.2</v>
      </c>
      <c r="E139" s="21">
        <v>318.8</v>
      </c>
      <c r="F139" s="21">
        <v>708.8</v>
      </c>
      <c r="G139" s="21">
        <v>2.2000000000000002</v>
      </c>
      <c r="H139" s="21">
        <v>1.4</v>
      </c>
      <c r="I139" s="22">
        <v>3.1</v>
      </c>
      <c r="J139" s="35">
        <v>42706.1</v>
      </c>
      <c r="K139" s="21">
        <v>2219.4</v>
      </c>
      <c r="L139" s="21">
        <v>1871.6</v>
      </c>
      <c r="M139" s="21">
        <v>2581.9</v>
      </c>
      <c r="N139" s="21">
        <v>5.2</v>
      </c>
      <c r="O139" s="21">
        <v>4.4000000000000004</v>
      </c>
      <c r="P139" s="22">
        <v>6</v>
      </c>
    </row>
    <row r="140" spans="1:16">
      <c r="A140" s="6" t="s">
        <v>532</v>
      </c>
      <c r="B140" s="55" t="s">
        <v>533</v>
      </c>
      <c r="C140" s="44">
        <v>115764.4</v>
      </c>
      <c r="D140" s="21">
        <v>2545.6999999999998</v>
      </c>
      <c r="E140" s="21">
        <v>1603.1</v>
      </c>
      <c r="F140" s="21">
        <v>3622</v>
      </c>
      <c r="G140" s="21">
        <v>2.2000000000000002</v>
      </c>
      <c r="H140" s="21">
        <v>1.4</v>
      </c>
      <c r="I140" s="22">
        <v>3.1</v>
      </c>
      <c r="J140" s="35">
        <v>204895.6</v>
      </c>
      <c r="K140" s="21">
        <v>10812.1</v>
      </c>
      <c r="L140" s="21">
        <v>9110.2000000000007</v>
      </c>
      <c r="M140" s="21">
        <v>12608.1</v>
      </c>
      <c r="N140" s="21">
        <v>5.3</v>
      </c>
      <c r="O140" s="21">
        <v>4.4000000000000004</v>
      </c>
      <c r="P140" s="22">
        <v>6.2</v>
      </c>
    </row>
    <row r="141" spans="1:16">
      <c r="A141" s="6" t="s">
        <v>660</v>
      </c>
      <c r="B141" s="55" t="s">
        <v>661</v>
      </c>
      <c r="C141" s="44">
        <v>47563.8</v>
      </c>
      <c r="D141" s="21">
        <v>1193.9000000000001</v>
      </c>
      <c r="E141" s="21">
        <v>747.3</v>
      </c>
      <c r="F141" s="21">
        <v>1716.4</v>
      </c>
      <c r="G141" s="21">
        <v>2.5</v>
      </c>
      <c r="H141" s="21">
        <v>1.6</v>
      </c>
      <c r="I141" s="22">
        <v>3.6</v>
      </c>
      <c r="J141" s="35">
        <v>80729.2</v>
      </c>
      <c r="K141" s="21">
        <v>4855.8999999999996</v>
      </c>
      <c r="L141" s="21">
        <v>3948.3</v>
      </c>
      <c r="M141" s="21">
        <v>5829.7</v>
      </c>
      <c r="N141" s="21">
        <v>6</v>
      </c>
      <c r="O141" s="21">
        <v>4.9000000000000004</v>
      </c>
      <c r="P141" s="22">
        <v>7.2</v>
      </c>
    </row>
    <row r="142" spans="1:16">
      <c r="A142" s="6" t="s">
        <v>438</v>
      </c>
      <c r="B142" s="55" t="s">
        <v>439</v>
      </c>
      <c r="C142" s="44">
        <v>18995.8</v>
      </c>
      <c r="D142" s="21">
        <v>360.8</v>
      </c>
      <c r="E142" s="21">
        <v>232.1</v>
      </c>
      <c r="F142" s="21">
        <v>504.4</v>
      </c>
      <c r="G142" s="21">
        <v>1.9</v>
      </c>
      <c r="H142" s="21">
        <v>1.2</v>
      </c>
      <c r="I142" s="22">
        <v>2.7</v>
      </c>
      <c r="J142" s="35">
        <v>36702.199999999997</v>
      </c>
      <c r="K142" s="21">
        <v>1691.7</v>
      </c>
      <c r="L142" s="21">
        <v>1430.1</v>
      </c>
      <c r="M142" s="21">
        <v>1981.9</v>
      </c>
      <c r="N142" s="21">
        <v>4.5999999999999996</v>
      </c>
      <c r="O142" s="21">
        <v>3.9</v>
      </c>
      <c r="P142" s="22">
        <v>5.4</v>
      </c>
    </row>
    <row r="143" spans="1:16">
      <c r="A143" s="6" t="s">
        <v>706</v>
      </c>
      <c r="B143" s="55" t="s">
        <v>707</v>
      </c>
      <c r="C143" s="44">
        <v>46348.3</v>
      </c>
      <c r="D143" s="21">
        <v>1019.8</v>
      </c>
      <c r="E143" s="21">
        <v>637.9</v>
      </c>
      <c r="F143" s="21">
        <v>1466.9</v>
      </c>
      <c r="G143" s="21">
        <v>2.2000000000000002</v>
      </c>
      <c r="H143" s="21">
        <v>1.4</v>
      </c>
      <c r="I143" s="22">
        <v>3.2</v>
      </c>
      <c r="J143" s="35">
        <v>58374.7</v>
      </c>
      <c r="K143" s="21">
        <v>3097.5</v>
      </c>
      <c r="L143" s="21">
        <v>2522.5</v>
      </c>
      <c r="M143" s="21">
        <v>3732.5</v>
      </c>
      <c r="N143" s="21">
        <v>5.3</v>
      </c>
      <c r="O143" s="21">
        <v>4.3</v>
      </c>
      <c r="P143" s="22">
        <v>6.4</v>
      </c>
    </row>
    <row r="144" spans="1:16">
      <c r="A144" s="6" t="s">
        <v>622</v>
      </c>
      <c r="B144" s="55" t="s">
        <v>623</v>
      </c>
      <c r="C144" s="44">
        <v>24088.3</v>
      </c>
      <c r="D144" s="21">
        <v>395.2</v>
      </c>
      <c r="E144" s="21">
        <v>249.9</v>
      </c>
      <c r="F144" s="21">
        <v>560.70000000000005</v>
      </c>
      <c r="G144" s="21">
        <v>1.6</v>
      </c>
      <c r="H144" s="21">
        <v>1</v>
      </c>
      <c r="I144" s="22">
        <v>2.2999999999999998</v>
      </c>
      <c r="J144" s="35">
        <v>32820.699999999997</v>
      </c>
      <c r="K144" s="21">
        <v>1312.7</v>
      </c>
      <c r="L144" s="21">
        <v>1093.0999999999999</v>
      </c>
      <c r="M144" s="21">
        <v>1548.5</v>
      </c>
      <c r="N144" s="21">
        <v>4</v>
      </c>
      <c r="O144" s="21">
        <v>3.3</v>
      </c>
      <c r="P144" s="22">
        <v>4.7</v>
      </c>
    </row>
    <row r="145" spans="1:16">
      <c r="A145" s="6" t="s">
        <v>308</v>
      </c>
      <c r="B145" s="55" t="s">
        <v>309</v>
      </c>
      <c r="C145" s="44">
        <v>13384.9</v>
      </c>
      <c r="D145" s="21">
        <v>339.1</v>
      </c>
      <c r="E145" s="21">
        <v>213.7</v>
      </c>
      <c r="F145" s="21">
        <v>480</v>
      </c>
      <c r="G145" s="21">
        <v>2.5</v>
      </c>
      <c r="H145" s="21">
        <v>1.6</v>
      </c>
      <c r="I145" s="22">
        <v>3.6</v>
      </c>
      <c r="J145" s="35">
        <v>24467.1</v>
      </c>
      <c r="K145" s="21">
        <v>1479.8</v>
      </c>
      <c r="L145" s="21">
        <v>1245.4000000000001</v>
      </c>
      <c r="M145" s="21">
        <v>1723.7</v>
      </c>
      <c r="N145" s="21">
        <v>6</v>
      </c>
      <c r="O145" s="21">
        <v>5.0999999999999996</v>
      </c>
      <c r="P145" s="22">
        <v>7</v>
      </c>
    </row>
    <row r="146" spans="1:16">
      <c r="A146" s="6" t="s">
        <v>324</v>
      </c>
      <c r="B146" s="55" t="s">
        <v>325</v>
      </c>
      <c r="C146" s="44">
        <v>65168</v>
      </c>
      <c r="D146" s="21">
        <v>1922.5</v>
      </c>
      <c r="E146" s="21">
        <v>1170.3</v>
      </c>
      <c r="F146" s="21">
        <v>2824.7</v>
      </c>
      <c r="G146" s="21">
        <v>3</v>
      </c>
      <c r="H146" s="21">
        <v>1.8</v>
      </c>
      <c r="I146" s="22">
        <v>4.3</v>
      </c>
      <c r="J146" s="35">
        <v>122570</v>
      </c>
      <c r="K146" s="21">
        <v>8577.1</v>
      </c>
      <c r="L146" s="21">
        <v>6859</v>
      </c>
      <c r="M146" s="21">
        <v>10347.1</v>
      </c>
      <c r="N146" s="21">
        <v>7</v>
      </c>
      <c r="O146" s="21">
        <v>5.6</v>
      </c>
      <c r="P146" s="22">
        <v>8.4</v>
      </c>
    </row>
    <row r="147" spans="1:16">
      <c r="A147" s="6" t="s">
        <v>634</v>
      </c>
      <c r="B147" s="55" t="s">
        <v>635</v>
      </c>
      <c r="C147" s="44">
        <v>23520.3</v>
      </c>
      <c r="D147" s="21">
        <v>530.29999999999995</v>
      </c>
      <c r="E147" s="21">
        <v>335</v>
      </c>
      <c r="F147" s="21">
        <v>756</v>
      </c>
      <c r="G147" s="21">
        <v>2.2999999999999998</v>
      </c>
      <c r="H147" s="21">
        <v>1.4</v>
      </c>
      <c r="I147" s="22">
        <v>3.2</v>
      </c>
      <c r="J147" s="35">
        <v>54739.7</v>
      </c>
      <c r="K147" s="21">
        <v>2970.3</v>
      </c>
      <c r="L147" s="21">
        <v>2464.8000000000002</v>
      </c>
      <c r="M147" s="21">
        <v>3508.4</v>
      </c>
      <c r="N147" s="21">
        <v>5.4</v>
      </c>
      <c r="O147" s="21">
        <v>4.5</v>
      </c>
      <c r="P147" s="22">
        <v>6.4</v>
      </c>
    </row>
    <row r="148" spans="1:16">
      <c r="A148" s="6" t="s">
        <v>602</v>
      </c>
      <c r="B148" s="55" t="s">
        <v>603</v>
      </c>
      <c r="C148" s="44">
        <v>27304</v>
      </c>
      <c r="D148" s="21">
        <v>499.9</v>
      </c>
      <c r="E148" s="21">
        <v>319.10000000000002</v>
      </c>
      <c r="F148" s="21">
        <v>703.4</v>
      </c>
      <c r="G148" s="21">
        <v>1.8</v>
      </c>
      <c r="H148" s="21">
        <v>1.2</v>
      </c>
      <c r="I148" s="22">
        <v>2.6</v>
      </c>
      <c r="J148" s="35">
        <v>55802</v>
      </c>
      <c r="K148" s="21">
        <v>2479.1999999999998</v>
      </c>
      <c r="L148" s="21">
        <v>2101.6999999999998</v>
      </c>
      <c r="M148" s="21">
        <v>2903.5</v>
      </c>
      <c r="N148" s="21">
        <v>4.4000000000000004</v>
      </c>
      <c r="O148" s="21">
        <v>3.8</v>
      </c>
      <c r="P148" s="22">
        <v>5.2</v>
      </c>
    </row>
    <row r="149" spans="1:16">
      <c r="A149" s="6" t="s">
        <v>736</v>
      </c>
      <c r="B149" s="55" t="s">
        <v>737</v>
      </c>
      <c r="C149" s="44">
        <v>12319</v>
      </c>
      <c r="D149" s="21">
        <v>216.3</v>
      </c>
      <c r="E149" s="21">
        <v>138.19999999999999</v>
      </c>
      <c r="F149" s="21">
        <v>307</v>
      </c>
      <c r="G149" s="21">
        <v>1.8</v>
      </c>
      <c r="H149" s="21">
        <v>1.1000000000000001</v>
      </c>
      <c r="I149" s="22">
        <v>2.5</v>
      </c>
      <c r="J149" s="35">
        <v>25045</v>
      </c>
      <c r="K149" s="21">
        <v>1073.5999999999999</v>
      </c>
      <c r="L149" s="21">
        <v>876.5</v>
      </c>
      <c r="M149" s="21">
        <v>1315.5</v>
      </c>
      <c r="N149" s="21">
        <v>4.3</v>
      </c>
      <c r="O149" s="21">
        <v>3.5</v>
      </c>
      <c r="P149" s="22">
        <v>5.3</v>
      </c>
    </row>
    <row r="150" spans="1:16">
      <c r="A150" s="6" t="s">
        <v>636</v>
      </c>
      <c r="B150" s="55" t="s">
        <v>637</v>
      </c>
      <c r="C150" s="44">
        <v>17739.599999999999</v>
      </c>
      <c r="D150" s="21">
        <v>311.89999999999998</v>
      </c>
      <c r="E150" s="21">
        <v>200.1</v>
      </c>
      <c r="F150" s="21">
        <v>440.2</v>
      </c>
      <c r="G150" s="21">
        <v>1.8</v>
      </c>
      <c r="H150" s="21">
        <v>1.1000000000000001</v>
      </c>
      <c r="I150" s="22">
        <v>2.5</v>
      </c>
      <c r="J150" s="35">
        <v>29437.4</v>
      </c>
      <c r="K150" s="21">
        <v>1262.3</v>
      </c>
      <c r="L150" s="21">
        <v>1043.7</v>
      </c>
      <c r="M150" s="21">
        <v>1513.2</v>
      </c>
      <c r="N150" s="21">
        <v>4.3</v>
      </c>
      <c r="O150" s="21">
        <v>3.5</v>
      </c>
      <c r="P150" s="22">
        <v>5.0999999999999996</v>
      </c>
    </row>
    <row r="151" spans="1:16">
      <c r="A151" s="6" t="s">
        <v>474</v>
      </c>
      <c r="B151" s="55" t="s">
        <v>475</v>
      </c>
      <c r="C151" s="44">
        <v>65952.800000000003</v>
      </c>
      <c r="D151" s="21">
        <v>1851.1</v>
      </c>
      <c r="E151" s="21">
        <v>1118.7</v>
      </c>
      <c r="F151" s="21">
        <v>2719.2</v>
      </c>
      <c r="G151" s="21">
        <v>2.8</v>
      </c>
      <c r="H151" s="21">
        <v>1.7</v>
      </c>
      <c r="I151" s="22">
        <v>4.0999999999999996</v>
      </c>
      <c r="J151" s="35">
        <v>100975.2</v>
      </c>
      <c r="K151" s="21">
        <v>6746.1</v>
      </c>
      <c r="L151" s="21">
        <v>5352.1</v>
      </c>
      <c r="M151" s="21">
        <v>8241.2000000000007</v>
      </c>
      <c r="N151" s="21">
        <v>6.7</v>
      </c>
      <c r="O151" s="21">
        <v>5.3</v>
      </c>
      <c r="P151" s="22">
        <v>8.1999999999999993</v>
      </c>
    </row>
    <row r="152" spans="1:16">
      <c r="A152" s="6" t="s">
        <v>382</v>
      </c>
      <c r="B152" s="55" t="s">
        <v>383</v>
      </c>
      <c r="C152" s="44">
        <v>14770.2</v>
      </c>
      <c r="D152" s="21">
        <v>385.6</v>
      </c>
      <c r="E152" s="21">
        <v>241.6</v>
      </c>
      <c r="F152" s="21">
        <v>551.6</v>
      </c>
      <c r="G152" s="21">
        <v>2.6</v>
      </c>
      <c r="H152" s="21">
        <v>1.6</v>
      </c>
      <c r="I152" s="22">
        <v>3.7</v>
      </c>
      <c r="J152" s="35">
        <v>36993.800000000003</v>
      </c>
      <c r="K152" s="21">
        <v>2305.3000000000002</v>
      </c>
      <c r="L152" s="21">
        <v>1923.4</v>
      </c>
      <c r="M152" s="21">
        <v>2712.4</v>
      </c>
      <c r="N152" s="21">
        <v>6.2</v>
      </c>
      <c r="O152" s="21">
        <v>5.2</v>
      </c>
      <c r="P152" s="22">
        <v>7.3</v>
      </c>
    </row>
    <row r="153" spans="1:16">
      <c r="A153" s="6" t="s">
        <v>510</v>
      </c>
      <c r="B153" s="55" t="s">
        <v>511</v>
      </c>
      <c r="C153" s="44">
        <v>38564.199999999997</v>
      </c>
      <c r="D153" s="21">
        <v>866.3</v>
      </c>
      <c r="E153" s="21">
        <v>549.1</v>
      </c>
      <c r="F153" s="21">
        <v>1227.5</v>
      </c>
      <c r="G153" s="21">
        <v>2.2000000000000002</v>
      </c>
      <c r="H153" s="21">
        <v>1.4</v>
      </c>
      <c r="I153" s="22">
        <v>3.2</v>
      </c>
      <c r="J153" s="35">
        <v>81125.8</v>
      </c>
      <c r="K153" s="21">
        <v>4378.1000000000004</v>
      </c>
      <c r="L153" s="21">
        <v>3699.9</v>
      </c>
      <c r="M153" s="21">
        <v>5081</v>
      </c>
      <c r="N153" s="21">
        <v>5.4</v>
      </c>
      <c r="O153" s="21">
        <v>4.5999999999999996</v>
      </c>
      <c r="P153" s="22">
        <v>6.3</v>
      </c>
    </row>
    <row r="154" spans="1:16">
      <c r="A154" s="6" t="s">
        <v>662</v>
      </c>
      <c r="B154" s="55" t="s">
        <v>663</v>
      </c>
      <c r="C154" s="44">
        <v>8943.1</v>
      </c>
      <c r="D154" s="21">
        <v>137.1</v>
      </c>
      <c r="E154" s="21">
        <v>86</v>
      </c>
      <c r="F154" s="21">
        <v>195.5</v>
      </c>
      <c r="G154" s="21">
        <v>1.5</v>
      </c>
      <c r="H154" s="21">
        <v>1</v>
      </c>
      <c r="I154" s="22">
        <v>2.2000000000000002</v>
      </c>
      <c r="J154" s="35">
        <v>19549.900000000001</v>
      </c>
      <c r="K154" s="21">
        <v>731.8</v>
      </c>
      <c r="L154" s="21">
        <v>604.20000000000005</v>
      </c>
      <c r="M154" s="21">
        <v>870.3</v>
      </c>
      <c r="N154" s="21">
        <v>3.7</v>
      </c>
      <c r="O154" s="21">
        <v>3.1</v>
      </c>
      <c r="P154" s="22">
        <v>4.5</v>
      </c>
    </row>
    <row r="155" spans="1:16">
      <c r="A155" s="6" t="s">
        <v>844</v>
      </c>
      <c r="B155" s="55" t="s">
        <v>845</v>
      </c>
      <c r="C155" s="44">
        <v>30322.5</v>
      </c>
      <c r="D155" s="21">
        <v>444.2</v>
      </c>
      <c r="E155" s="21">
        <v>281.10000000000002</v>
      </c>
      <c r="F155" s="21">
        <v>632.5</v>
      </c>
      <c r="G155" s="21">
        <v>1.5</v>
      </c>
      <c r="H155" s="21">
        <v>0.9</v>
      </c>
      <c r="I155" s="22">
        <v>2.1</v>
      </c>
      <c r="J155" s="35">
        <v>53430.5</v>
      </c>
      <c r="K155" s="21">
        <v>1913.7</v>
      </c>
      <c r="L155" s="21">
        <v>1580.4</v>
      </c>
      <c r="M155" s="21">
        <v>2278</v>
      </c>
      <c r="N155" s="21">
        <v>3.6</v>
      </c>
      <c r="O155" s="21">
        <v>3</v>
      </c>
      <c r="P155" s="22">
        <v>4.3</v>
      </c>
    </row>
    <row r="156" spans="1:16">
      <c r="A156" s="6" t="s">
        <v>570</v>
      </c>
      <c r="B156" s="55" t="s">
        <v>571</v>
      </c>
      <c r="C156" s="44">
        <v>17213.400000000001</v>
      </c>
      <c r="D156" s="21">
        <v>332</v>
      </c>
      <c r="E156" s="21">
        <v>212.7</v>
      </c>
      <c r="F156" s="21">
        <v>465.1</v>
      </c>
      <c r="G156" s="21">
        <v>1.9</v>
      </c>
      <c r="H156" s="21">
        <v>1.2</v>
      </c>
      <c r="I156" s="22">
        <v>2.7</v>
      </c>
      <c r="J156" s="35">
        <v>27499.599999999999</v>
      </c>
      <c r="K156" s="21">
        <v>1290.5</v>
      </c>
      <c r="L156" s="21">
        <v>1067.5</v>
      </c>
      <c r="M156" s="21">
        <v>1549.7</v>
      </c>
      <c r="N156" s="21">
        <v>4.7</v>
      </c>
      <c r="O156" s="21">
        <v>3.9</v>
      </c>
      <c r="P156" s="22">
        <v>5.6</v>
      </c>
    </row>
    <row r="157" spans="1:16">
      <c r="A157" s="6" t="s">
        <v>502</v>
      </c>
      <c r="B157" s="55" t="s">
        <v>503</v>
      </c>
      <c r="C157" s="44">
        <v>16832.599999999999</v>
      </c>
      <c r="D157" s="21">
        <v>293.2</v>
      </c>
      <c r="E157" s="21">
        <v>185.8</v>
      </c>
      <c r="F157" s="21">
        <v>414.8</v>
      </c>
      <c r="G157" s="21">
        <v>1.7</v>
      </c>
      <c r="H157" s="21">
        <v>1.1000000000000001</v>
      </c>
      <c r="I157" s="22">
        <v>2.5</v>
      </c>
      <c r="J157" s="35">
        <v>41844.400000000001</v>
      </c>
      <c r="K157" s="21">
        <v>1778.8</v>
      </c>
      <c r="L157" s="21">
        <v>1446.9</v>
      </c>
      <c r="M157" s="21">
        <v>2149.5</v>
      </c>
      <c r="N157" s="21">
        <v>4.3</v>
      </c>
      <c r="O157" s="21">
        <v>3.5</v>
      </c>
      <c r="P157" s="22">
        <v>5.0999999999999996</v>
      </c>
    </row>
    <row r="158" spans="1:16">
      <c r="A158" s="6" t="s">
        <v>778</v>
      </c>
      <c r="B158" s="55" t="s">
        <v>779</v>
      </c>
      <c r="C158" s="44">
        <v>31075.3</v>
      </c>
      <c r="D158" s="21">
        <v>375.8</v>
      </c>
      <c r="E158" s="21">
        <v>222.8</v>
      </c>
      <c r="F158" s="21">
        <v>567.79999999999995</v>
      </c>
      <c r="G158" s="21">
        <v>1.2</v>
      </c>
      <c r="H158" s="21">
        <v>0.7</v>
      </c>
      <c r="I158" s="22">
        <v>1.8</v>
      </c>
      <c r="J158" s="35">
        <v>45699.7</v>
      </c>
      <c r="K158" s="21">
        <v>1357.6</v>
      </c>
      <c r="L158" s="21">
        <v>1050.3</v>
      </c>
      <c r="M158" s="21">
        <v>1726</v>
      </c>
      <c r="N158" s="21">
        <v>3</v>
      </c>
      <c r="O158" s="21">
        <v>2.2999999999999998</v>
      </c>
      <c r="P158" s="22">
        <v>3.8</v>
      </c>
    </row>
    <row r="159" spans="1:16">
      <c r="A159" s="6" t="s">
        <v>346</v>
      </c>
      <c r="B159" s="55" t="s">
        <v>347</v>
      </c>
      <c r="C159" s="44">
        <v>17058.900000000001</v>
      </c>
      <c r="D159" s="21">
        <v>458.7</v>
      </c>
      <c r="E159" s="21">
        <v>283.5</v>
      </c>
      <c r="F159" s="21">
        <v>663.9</v>
      </c>
      <c r="G159" s="21">
        <v>2.7</v>
      </c>
      <c r="H159" s="21">
        <v>1.7</v>
      </c>
      <c r="I159" s="22">
        <v>3.9</v>
      </c>
      <c r="J159" s="35">
        <v>42547.1</v>
      </c>
      <c r="K159" s="21">
        <v>2721.8</v>
      </c>
      <c r="L159" s="21">
        <v>2235.9</v>
      </c>
      <c r="M159" s="21">
        <v>3239.8</v>
      </c>
      <c r="N159" s="21">
        <v>6.4</v>
      </c>
      <c r="O159" s="21">
        <v>5.3</v>
      </c>
      <c r="P159" s="22">
        <v>7.6</v>
      </c>
    </row>
    <row r="160" spans="1:16">
      <c r="A160" s="6" t="s">
        <v>758</v>
      </c>
      <c r="B160" s="55" t="s">
        <v>759</v>
      </c>
      <c r="C160" s="44">
        <v>39478.800000000003</v>
      </c>
      <c r="D160" s="21">
        <v>691.4</v>
      </c>
      <c r="E160" s="21">
        <v>440.3</v>
      </c>
      <c r="F160" s="21">
        <v>973.4</v>
      </c>
      <c r="G160" s="21">
        <v>1.8</v>
      </c>
      <c r="H160" s="21">
        <v>1.1000000000000001</v>
      </c>
      <c r="I160" s="22">
        <v>2.5</v>
      </c>
      <c r="J160" s="35">
        <v>78958.2</v>
      </c>
      <c r="K160" s="21">
        <v>3359.4</v>
      </c>
      <c r="L160" s="21">
        <v>2820</v>
      </c>
      <c r="M160" s="21">
        <v>3946.6</v>
      </c>
      <c r="N160" s="21">
        <v>4.3</v>
      </c>
      <c r="O160" s="21">
        <v>3.6</v>
      </c>
      <c r="P160" s="22">
        <v>5</v>
      </c>
    </row>
    <row r="161" spans="1:16">
      <c r="A161" s="6" t="s">
        <v>824</v>
      </c>
      <c r="B161" s="55" t="s">
        <v>825</v>
      </c>
      <c r="C161" s="44">
        <v>20574.7</v>
      </c>
      <c r="D161" s="21">
        <v>269</v>
      </c>
      <c r="E161" s="21">
        <v>166.8</v>
      </c>
      <c r="F161" s="21">
        <v>391.4</v>
      </c>
      <c r="G161" s="21">
        <v>1.3</v>
      </c>
      <c r="H161" s="21">
        <v>0.8</v>
      </c>
      <c r="I161" s="22">
        <v>1.9</v>
      </c>
      <c r="J161" s="35">
        <v>26962.3</v>
      </c>
      <c r="K161" s="21">
        <v>865.4</v>
      </c>
      <c r="L161" s="21">
        <v>698.6</v>
      </c>
      <c r="M161" s="21">
        <v>1060.7</v>
      </c>
      <c r="N161" s="21">
        <v>3.2</v>
      </c>
      <c r="O161" s="21">
        <v>2.6</v>
      </c>
      <c r="P161" s="22">
        <v>3.9</v>
      </c>
    </row>
    <row r="162" spans="1:16">
      <c r="A162" s="6" t="s">
        <v>384</v>
      </c>
      <c r="B162" s="55" t="s">
        <v>385</v>
      </c>
      <c r="C162" s="44">
        <v>23987.599999999999</v>
      </c>
      <c r="D162" s="21">
        <v>416.6</v>
      </c>
      <c r="E162" s="21">
        <v>264.3</v>
      </c>
      <c r="F162" s="21">
        <v>590.29999999999995</v>
      </c>
      <c r="G162" s="21">
        <v>1.7</v>
      </c>
      <c r="H162" s="21">
        <v>1.1000000000000001</v>
      </c>
      <c r="I162" s="22">
        <v>2.5</v>
      </c>
      <c r="J162" s="35">
        <v>78372.399999999994</v>
      </c>
      <c r="K162" s="21">
        <v>3312.9</v>
      </c>
      <c r="L162" s="21">
        <v>2774.7</v>
      </c>
      <c r="M162" s="21">
        <v>3900.5</v>
      </c>
      <c r="N162" s="21">
        <v>4.2</v>
      </c>
      <c r="O162" s="21">
        <v>3.5</v>
      </c>
      <c r="P162" s="22">
        <v>5</v>
      </c>
    </row>
    <row r="163" spans="1:16">
      <c r="A163" s="6" t="s">
        <v>420</v>
      </c>
      <c r="B163" s="55" t="s">
        <v>421</v>
      </c>
      <c r="C163" s="44">
        <v>18550.099999999999</v>
      </c>
      <c r="D163" s="21">
        <v>380.6</v>
      </c>
      <c r="E163" s="21">
        <v>244.5</v>
      </c>
      <c r="F163" s="21">
        <v>531.5</v>
      </c>
      <c r="G163" s="21">
        <v>2.1</v>
      </c>
      <c r="H163" s="21">
        <v>1.3</v>
      </c>
      <c r="I163" s="22">
        <v>2.9</v>
      </c>
      <c r="J163" s="35">
        <v>45375.9</v>
      </c>
      <c r="K163" s="21">
        <v>2246.6999999999998</v>
      </c>
      <c r="L163" s="21">
        <v>1928.6</v>
      </c>
      <c r="M163" s="21">
        <v>2599</v>
      </c>
      <c r="N163" s="21">
        <v>5</v>
      </c>
      <c r="O163" s="21">
        <v>4.3</v>
      </c>
      <c r="P163" s="22">
        <v>5.7</v>
      </c>
    </row>
    <row r="164" spans="1:16">
      <c r="A164" s="6" t="s">
        <v>504</v>
      </c>
      <c r="B164" s="55" t="s">
        <v>505</v>
      </c>
      <c r="C164" s="44">
        <v>20935</v>
      </c>
      <c r="D164" s="21">
        <v>442.8</v>
      </c>
      <c r="E164" s="21">
        <v>282.39999999999998</v>
      </c>
      <c r="F164" s="21">
        <v>622</v>
      </c>
      <c r="G164" s="21">
        <v>2.1</v>
      </c>
      <c r="H164" s="21">
        <v>1.3</v>
      </c>
      <c r="I164" s="22">
        <v>3</v>
      </c>
      <c r="J164" s="35">
        <v>39366</v>
      </c>
      <c r="K164" s="21">
        <v>2007.3</v>
      </c>
      <c r="L164" s="21">
        <v>1711.4</v>
      </c>
      <c r="M164" s="21">
        <v>2324.6999999999998</v>
      </c>
      <c r="N164" s="21">
        <v>5.0999999999999996</v>
      </c>
      <c r="O164" s="21">
        <v>4.3</v>
      </c>
      <c r="P164" s="22">
        <v>5.9</v>
      </c>
    </row>
    <row r="165" spans="1:16">
      <c r="A165" s="6" t="s">
        <v>476</v>
      </c>
      <c r="B165" s="55" t="s">
        <v>477</v>
      </c>
      <c r="C165" s="44">
        <v>37950.1</v>
      </c>
      <c r="D165" s="21">
        <v>908.6</v>
      </c>
      <c r="E165" s="21">
        <v>564.4</v>
      </c>
      <c r="F165" s="21">
        <v>1309.4000000000001</v>
      </c>
      <c r="G165" s="21">
        <v>2.4</v>
      </c>
      <c r="H165" s="21">
        <v>1.5</v>
      </c>
      <c r="I165" s="22">
        <v>3.5</v>
      </c>
      <c r="J165" s="35">
        <v>74733.899999999994</v>
      </c>
      <c r="K165" s="21">
        <v>4272.3</v>
      </c>
      <c r="L165" s="21">
        <v>3548.5</v>
      </c>
      <c r="M165" s="21">
        <v>5053.2</v>
      </c>
      <c r="N165" s="21">
        <v>5.7</v>
      </c>
      <c r="O165" s="21">
        <v>4.7</v>
      </c>
      <c r="P165" s="22">
        <v>6.8</v>
      </c>
    </row>
    <row r="166" spans="1:16">
      <c r="A166" s="6" t="s">
        <v>826</v>
      </c>
      <c r="B166" s="55" t="s">
        <v>827</v>
      </c>
      <c r="C166" s="44">
        <v>41996.1</v>
      </c>
      <c r="D166" s="21">
        <v>1006.7</v>
      </c>
      <c r="E166" s="21">
        <v>615.29999999999995</v>
      </c>
      <c r="F166" s="21">
        <v>1474.4</v>
      </c>
      <c r="G166" s="21">
        <v>2.4</v>
      </c>
      <c r="H166" s="21">
        <v>1.5</v>
      </c>
      <c r="I166" s="22">
        <v>3.5</v>
      </c>
      <c r="J166" s="35">
        <v>60502.9</v>
      </c>
      <c r="K166" s="21">
        <v>3492.2</v>
      </c>
      <c r="L166" s="21">
        <v>2709.1</v>
      </c>
      <c r="M166" s="21">
        <v>4367</v>
      </c>
      <c r="N166" s="21">
        <v>5.8</v>
      </c>
      <c r="O166" s="21">
        <v>4.5</v>
      </c>
      <c r="P166" s="22">
        <v>7.2</v>
      </c>
    </row>
    <row r="167" spans="1:16">
      <c r="A167" s="6" t="s">
        <v>440</v>
      </c>
      <c r="B167" s="55" t="s">
        <v>441</v>
      </c>
      <c r="C167" s="44">
        <v>20231.099999999999</v>
      </c>
      <c r="D167" s="21">
        <v>465.7</v>
      </c>
      <c r="E167" s="21">
        <v>298.8</v>
      </c>
      <c r="F167" s="21">
        <v>651.79999999999995</v>
      </c>
      <c r="G167" s="21">
        <v>2.2999999999999998</v>
      </c>
      <c r="H167" s="21">
        <v>1.5</v>
      </c>
      <c r="I167" s="22">
        <v>3.2</v>
      </c>
      <c r="J167" s="35">
        <v>34350.9</v>
      </c>
      <c r="K167" s="21">
        <v>1904.4</v>
      </c>
      <c r="L167" s="21">
        <v>1609</v>
      </c>
      <c r="M167" s="21">
        <v>2228.6999999999998</v>
      </c>
      <c r="N167" s="21">
        <v>5.5</v>
      </c>
      <c r="O167" s="21">
        <v>4.7</v>
      </c>
      <c r="P167" s="22">
        <v>6.5</v>
      </c>
    </row>
    <row r="168" spans="1:16">
      <c r="A168" s="6" t="s">
        <v>560</v>
      </c>
      <c r="B168" s="55" t="s">
        <v>561</v>
      </c>
      <c r="C168" s="44">
        <v>16389.099999999999</v>
      </c>
      <c r="D168" s="21">
        <v>318.10000000000002</v>
      </c>
      <c r="E168" s="21">
        <v>203.1</v>
      </c>
      <c r="F168" s="21">
        <v>448.7</v>
      </c>
      <c r="G168" s="21">
        <v>1.9</v>
      </c>
      <c r="H168" s="21">
        <v>1.2</v>
      </c>
      <c r="I168" s="22">
        <v>2.7</v>
      </c>
      <c r="J168" s="35">
        <v>38766.9</v>
      </c>
      <c r="K168" s="21">
        <v>1819.8</v>
      </c>
      <c r="L168" s="21">
        <v>1543.5</v>
      </c>
      <c r="M168" s="21">
        <v>2114</v>
      </c>
      <c r="N168" s="21">
        <v>4.7</v>
      </c>
      <c r="O168" s="21">
        <v>4</v>
      </c>
      <c r="P168" s="22">
        <v>5.5</v>
      </c>
    </row>
    <row r="169" spans="1:16">
      <c r="A169" s="6" t="s">
        <v>326</v>
      </c>
      <c r="B169" s="55" t="s">
        <v>327</v>
      </c>
      <c r="C169" s="44">
        <v>21643</v>
      </c>
      <c r="D169" s="21">
        <v>544.5</v>
      </c>
      <c r="E169" s="21">
        <v>342.7</v>
      </c>
      <c r="F169" s="21">
        <v>772</v>
      </c>
      <c r="G169" s="21">
        <v>2.5</v>
      </c>
      <c r="H169" s="21">
        <v>1.6</v>
      </c>
      <c r="I169" s="22">
        <v>3.6</v>
      </c>
      <c r="J169" s="35">
        <v>54604</v>
      </c>
      <c r="K169" s="21">
        <v>3278.8</v>
      </c>
      <c r="L169" s="21">
        <v>2763.7</v>
      </c>
      <c r="M169" s="21">
        <v>3815.8</v>
      </c>
      <c r="N169" s="21">
        <v>6</v>
      </c>
      <c r="O169" s="21">
        <v>5.0999999999999996</v>
      </c>
      <c r="P169" s="22">
        <v>7</v>
      </c>
    </row>
    <row r="170" spans="1:16">
      <c r="A170" s="6" t="s">
        <v>738</v>
      </c>
      <c r="B170" s="55" t="s">
        <v>739</v>
      </c>
      <c r="C170" s="44">
        <v>24171</v>
      </c>
      <c r="D170" s="21">
        <v>355.4</v>
      </c>
      <c r="E170" s="21">
        <v>223.2</v>
      </c>
      <c r="F170" s="21">
        <v>508.7</v>
      </c>
      <c r="G170" s="21">
        <v>1.5</v>
      </c>
      <c r="H170" s="21">
        <v>0.9</v>
      </c>
      <c r="I170" s="22">
        <v>2.1</v>
      </c>
      <c r="J170" s="35">
        <v>39430</v>
      </c>
      <c r="K170" s="21">
        <v>1415.3</v>
      </c>
      <c r="L170" s="21">
        <v>1170.4000000000001</v>
      </c>
      <c r="M170" s="21">
        <v>1696.6</v>
      </c>
      <c r="N170" s="21">
        <v>3.6</v>
      </c>
      <c r="O170" s="21">
        <v>3</v>
      </c>
      <c r="P170" s="22">
        <v>4.3</v>
      </c>
    </row>
    <row r="171" spans="1:16">
      <c r="A171" s="6" t="s">
        <v>572</v>
      </c>
      <c r="B171" s="55" t="s">
        <v>573</v>
      </c>
      <c r="C171" s="44">
        <v>21508.9</v>
      </c>
      <c r="D171" s="21">
        <v>351.8</v>
      </c>
      <c r="E171" s="21">
        <v>221</v>
      </c>
      <c r="F171" s="21">
        <v>500.3</v>
      </c>
      <c r="G171" s="21">
        <v>1.6</v>
      </c>
      <c r="H171" s="21">
        <v>1</v>
      </c>
      <c r="I171" s="22">
        <v>2.2999999999999998</v>
      </c>
      <c r="J171" s="35">
        <v>41312.1</v>
      </c>
      <c r="K171" s="21">
        <v>1646.8</v>
      </c>
      <c r="L171" s="21">
        <v>1368.1</v>
      </c>
      <c r="M171" s="21">
        <v>1942.3</v>
      </c>
      <c r="N171" s="21">
        <v>4</v>
      </c>
      <c r="O171" s="21">
        <v>3.3</v>
      </c>
      <c r="P171" s="22">
        <v>4.7</v>
      </c>
    </row>
    <row r="172" spans="1:16">
      <c r="A172" s="6" t="s">
        <v>396</v>
      </c>
      <c r="B172" s="55" t="s">
        <v>397</v>
      </c>
      <c r="C172" s="44">
        <v>26088.9</v>
      </c>
      <c r="D172" s="21">
        <v>575.4</v>
      </c>
      <c r="E172" s="21">
        <v>367.9</v>
      </c>
      <c r="F172" s="21">
        <v>805.5</v>
      </c>
      <c r="G172" s="21">
        <v>2.2000000000000002</v>
      </c>
      <c r="H172" s="21">
        <v>1.4</v>
      </c>
      <c r="I172" s="22">
        <v>3.1</v>
      </c>
      <c r="J172" s="35">
        <v>59298.1</v>
      </c>
      <c r="K172" s="21">
        <v>3148.1</v>
      </c>
      <c r="L172" s="21">
        <v>2695.1</v>
      </c>
      <c r="M172" s="21">
        <v>3636.1</v>
      </c>
      <c r="N172" s="21">
        <v>5.3</v>
      </c>
      <c r="O172" s="21">
        <v>4.5</v>
      </c>
      <c r="P172" s="22">
        <v>6.1</v>
      </c>
    </row>
    <row r="173" spans="1:16">
      <c r="A173" s="6" t="s">
        <v>334</v>
      </c>
      <c r="B173" s="55" t="s">
        <v>335</v>
      </c>
      <c r="C173" s="44">
        <v>23285.5</v>
      </c>
      <c r="D173" s="21">
        <v>574.20000000000005</v>
      </c>
      <c r="E173" s="21">
        <v>364.8</v>
      </c>
      <c r="F173" s="21">
        <v>812</v>
      </c>
      <c r="G173" s="21">
        <v>2.5</v>
      </c>
      <c r="H173" s="21">
        <v>1.6</v>
      </c>
      <c r="I173" s="22">
        <v>3.5</v>
      </c>
      <c r="J173" s="35">
        <v>41077.5</v>
      </c>
      <c r="K173" s="21">
        <v>2440.6</v>
      </c>
      <c r="L173" s="21">
        <v>1996.6</v>
      </c>
      <c r="M173" s="21">
        <v>2940.2</v>
      </c>
      <c r="N173" s="21">
        <v>5.9</v>
      </c>
      <c r="O173" s="21">
        <v>4.9000000000000004</v>
      </c>
      <c r="P173" s="22">
        <v>7.2</v>
      </c>
    </row>
    <row r="174" spans="1:16">
      <c r="A174" s="6" t="s">
        <v>512</v>
      </c>
      <c r="B174" s="55" t="s">
        <v>513</v>
      </c>
      <c r="C174" s="44">
        <v>51446.2</v>
      </c>
      <c r="D174" s="21">
        <v>1036.2</v>
      </c>
      <c r="E174" s="21">
        <v>662.1</v>
      </c>
      <c r="F174" s="21">
        <v>1455.9</v>
      </c>
      <c r="G174" s="21">
        <v>2</v>
      </c>
      <c r="H174" s="21">
        <v>1.3</v>
      </c>
      <c r="I174" s="22">
        <v>2.8</v>
      </c>
      <c r="J174" s="35">
        <v>114720.8</v>
      </c>
      <c r="K174" s="21">
        <v>5578.3</v>
      </c>
      <c r="L174" s="21">
        <v>4767.8</v>
      </c>
      <c r="M174" s="21">
        <v>6440.5</v>
      </c>
      <c r="N174" s="21">
        <v>4.9000000000000004</v>
      </c>
      <c r="O174" s="21">
        <v>4.2</v>
      </c>
      <c r="P174" s="22">
        <v>5.6</v>
      </c>
    </row>
    <row r="175" spans="1:16">
      <c r="A175" s="6" t="s">
        <v>604</v>
      </c>
      <c r="B175" s="55" t="s">
        <v>605</v>
      </c>
      <c r="C175" s="44">
        <v>44345.2</v>
      </c>
      <c r="D175" s="21">
        <v>789.3</v>
      </c>
      <c r="E175" s="21">
        <v>500.4</v>
      </c>
      <c r="F175" s="21">
        <v>1116.5</v>
      </c>
      <c r="G175" s="21">
        <v>1.8</v>
      </c>
      <c r="H175" s="21">
        <v>1.1000000000000001</v>
      </c>
      <c r="I175" s="22">
        <v>2.5</v>
      </c>
      <c r="J175" s="35">
        <v>69019.8</v>
      </c>
      <c r="K175" s="21">
        <v>2976</v>
      </c>
      <c r="L175" s="21">
        <v>2521.1999999999998</v>
      </c>
      <c r="M175" s="21">
        <v>3466.9</v>
      </c>
      <c r="N175" s="21">
        <v>4.3</v>
      </c>
      <c r="O175" s="21">
        <v>3.7</v>
      </c>
      <c r="P175" s="22">
        <v>5</v>
      </c>
    </row>
    <row r="176" spans="1:16">
      <c r="A176" s="6" t="s">
        <v>514</v>
      </c>
      <c r="B176" s="55" t="s">
        <v>515</v>
      </c>
      <c r="C176" s="44">
        <v>32942.5</v>
      </c>
      <c r="D176" s="21">
        <v>703.4</v>
      </c>
      <c r="E176" s="21">
        <v>443.8</v>
      </c>
      <c r="F176" s="21">
        <v>1000.9</v>
      </c>
      <c r="G176" s="21">
        <v>2.1</v>
      </c>
      <c r="H176" s="21">
        <v>1.3</v>
      </c>
      <c r="I176" s="22">
        <v>3</v>
      </c>
      <c r="J176" s="35">
        <v>68812.5</v>
      </c>
      <c r="K176" s="21">
        <v>3530.3</v>
      </c>
      <c r="L176" s="21">
        <v>2984</v>
      </c>
      <c r="M176" s="21">
        <v>4102.6000000000004</v>
      </c>
      <c r="N176" s="21">
        <v>5.0999999999999996</v>
      </c>
      <c r="O176" s="21">
        <v>4.3</v>
      </c>
      <c r="P176" s="22">
        <v>6</v>
      </c>
    </row>
    <row r="177" spans="1:16">
      <c r="A177" s="6" t="s">
        <v>422</v>
      </c>
      <c r="B177" s="55" t="s">
        <v>423</v>
      </c>
      <c r="C177" s="44">
        <v>8977.5</v>
      </c>
      <c r="D177" s="21">
        <v>183.5</v>
      </c>
      <c r="E177" s="21">
        <v>117.4</v>
      </c>
      <c r="F177" s="21">
        <v>256.7</v>
      </c>
      <c r="G177" s="21">
        <v>2</v>
      </c>
      <c r="H177" s="21">
        <v>1.3</v>
      </c>
      <c r="I177" s="22">
        <v>2.9</v>
      </c>
      <c r="J177" s="35">
        <v>24462.5</v>
      </c>
      <c r="K177" s="21">
        <v>1211.3</v>
      </c>
      <c r="L177" s="21">
        <v>1025.2</v>
      </c>
      <c r="M177" s="21">
        <v>1417</v>
      </c>
      <c r="N177" s="21">
        <v>5</v>
      </c>
      <c r="O177" s="21">
        <v>4.2</v>
      </c>
      <c r="P177" s="22">
        <v>5.8</v>
      </c>
    </row>
    <row r="178" spans="1:16">
      <c r="A178" s="6" t="s">
        <v>718</v>
      </c>
      <c r="B178" s="55" t="s">
        <v>719</v>
      </c>
      <c r="C178" s="44">
        <v>17974</v>
      </c>
      <c r="D178" s="21">
        <v>302.89999999999998</v>
      </c>
      <c r="E178" s="21">
        <v>192.6</v>
      </c>
      <c r="F178" s="21">
        <v>428.4</v>
      </c>
      <c r="G178" s="21">
        <v>1.7</v>
      </c>
      <c r="H178" s="21">
        <v>1.1000000000000001</v>
      </c>
      <c r="I178" s="22">
        <v>2.4</v>
      </c>
      <c r="J178" s="35">
        <v>34685</v>
      </c>
      <c r="K178" s="21">
        <v>1423.4</v>
      </c>
      <c r="L178" s="21">
        <v>1182.4000000000001</v>
      </c>
      <c r="M178" s="21">
        <v>1679.1</v>
      </c>
      <c r="N178" s="21">
        <v>4.0999999999999996</v>
      </c>
      <c r="O178" s="21">
        <v>3.4</v>
      </c>
      <c r="P178" s="22">
        <v>4.8</v>
      </c>
    </row>
    <row r="179" spans="1:16">
      <c r="A179" s="6" t="s">
        <v>606</v>
      </c>
      <c r="B179" s="55" t="s">
        <v>607</v>
      </c>
      <c r="C179" s="44">
        <v>132067.29999999999</v>
      </c>
      <c r="D179" s="21">
        <v>2256.6999999999998</v>
      </c>
      <c r="E179" s="21">
        <v>1445.2</v>
      </c>
      <c r="F179" s="21">
        <v>3171.8</v>
      </c>
      <c r="G179" s="21">
        <v>1.7</v>
      </c>
      <c r="H179" s="21">
        <v>1.1000000000000001</v>
      </c>
      <c r="I179" s="22">
        <v>2.4</v>
      </c>
      <c r="J179" s="35">
        <v>210752.7</v>
      </c>
      <c r="K179" s="21">
        <v>8764.9</v>
      </c>
      <c r="L179" s="21">
        <v>7442.9</v>
      </c>
      <c r="M179" s="21">
        <v>10258.4</v>
      </c>
      <c r="N179" s="21">
        <v>4.2</v>
      </c>
      <c r="O179" s="21">
        <v>3.5</v>
      </c>
      <c r="P179" s="22">
        <v>4.9000000000000004</v>
      </c>
    </row>
    <row r="180" spans="1:16">
      <c r="A180" s="6" t="s">
        <v>478</v>
      </c>
      <c r="B180" s="55" t="s">
        <v>479</v>
      </c>
      <c r="C180" s="44">
        <v>59376.3</v>
      </c>
      <c r="D180" s="21">
        <v>1268.0999999999999</v>
      </c>
      <c r="E180" s="21">
        <v>807.2</v>
      </c>
      <c r="F180" s="21">
        <v>1787.4</v>
      </c>
      <c r="G180" s="21">
        <v>2.1</v>
      </c>
      <c r="H180" s="21">
        <v>1.4</v>
      </c>
      <c r="I180" s="22">
        <v>3</v>
      </c>
      <c r="J180" s="35">
        <v>120860.7</v>
      </c>
      <c r="K180" s="21">
        <v>6214.3</v>
      </c>
      <c r="L180" s="21">
        <v>5310.4</v>
      </c>
      <c r="M180" s="21">
        <v>7180.1</v>
      </c>
      <c r="N180" s="21">
        <v>5.0999999999999996</v>
      </c>
      <c r="O180" s="21">
        <v>4.4000000000000004</v>
      </c>
      <c r="P180" s="22">
        <v>5.9</v>
      </c>
    </row>
    <row r="181" spans="1:16">
      <c r="A181" s="6" t="s">
        <v>424</v>
      </c>
      <c r="B181" s="55" t="s">
        <v>425</v>
      </c>
      <c r="C181" s="44">
        <v>20045.3</v>
      </c>
      <c r="D181" s="21">
        <v>509.7</v>
      </c>
      <c r="E181" s="21">
        <v>318.3</v>
      </c>
      <c r="F181" s="21">
        <v>729.3</v>
      </c>
      <c r="G181" s="21">
        <v>2.5</v>
      </c>
      <c r="H181" s="21">
        <v>1.6</v>
      </c>
      <c r="I181" s="22">
        <v>3.6</v>
      </c>
      <c r="J181" s="35">
        <v>32820.699999999997</v>
      </c>
      <c r="K181" s="21">
        <v>1989.4</v>
      </c>
      <c r="L181" s="21">
        <v>1647.5</v>
      </c>
      <c r="M181" s="21">
        <v>2351</v>
      </c>
      <c r="N181" s="21">
        <v>6.1</v>
      </c>
      <c r="O181" s="21">
        <v>5</v>
      </c>
      <c r="P181" s="22">
        <v>7.2</v>
      </c>
    </row>
    <row r="182" spans="1:16">
      <c r="A182" s="6" t="s">
        <v>442</v>
      </c>
      <c r="B182" s="55" t="s">
        <v>443</v>
      </c>
      <c r="C182" s="44">
        <v>35724.6</v>
      </c>
      <c r="D182" s="21">
        <v>987.1</v>
      </c>
      <c r="E182" s="21">
        <v>604.70000000000005</v>
      </c>
      <c r="F182" s="21">
        <v>1440.3</v>
      </c>
      <c r="G182" s="21">
        <v>2.8</v>
      </c>
      <c r="H182" s="21">
        <v>1.7</v>
      </c>
      <c r="I182" s="22">
        <v>4</v>
      </c>
      <c r="J182" s="35">
        <v>68626.399999999994</v>
      </c>
      <c r="K182" s="21">
        <v>4512.8</v>
      </c>
      <c r="L182" s="21">
        <v>3655.1</v>
      </c>
      <c r="M182" s="21">
        <v>5436.9</v>
      </c>
      <c r="N182" s="21">
        <v>6.6</v>
      </c>
      <c r="O182" s="21">
        <v>5.3</v>
      </c>
      <c r="P182" s="22">
        <v>7.9</v>
      </c>
    </row>
    <row r="183" spans="1:16">
      <c r="A183" s="6" t="s">
        <v>462</v>
      </c>
      <c r="B183" s="55" t="s">
        <v>463</v>
      </c>
      <c r="C183" s="44">
        <v>20669.7</v>
      </c>
      <c r="D183" s="21">
        <v>497.7</v>
      </c>
      <c r="E183" s="21">
        <v>316.39999999999998</v>
      </c>
      <c r="F183" s="21">
        <v>702.2</v>
      </c>
      <c r="G183" s="21">
        <v>2.4</v>
      </c>
      <c r="H183" s="21">
        <v>1.5</v>
      </c>
      <c r="I183" s="22">
        <v>3.4</v>
      </c>
      <c r="J183" s="35">
        <v>41259.300000000003</v>
      </c>
      <c r="K183" s="21">
        <v>2379.4</v>
      </c>
      <c r="L183" s="21">
        <v>2008.4</v>
      </c>
      <c r="M183" s="21">
        <v>2768.3</v>
      </c>
      <c r="N183" s="21">
        <v>5.8</v>
      </c>
      <c r="O183" s="21">
        <v>4.9000000000000004</v>
      </c>
      <c r="P183" s="22">
        <v>6.7</v>
      </c>
    </row>
    <row r="184" spans="1:16">
      <c r="A184" s="6" t="s">
        <v>708</v>
      </c>
      <c r="B184" s="55" t="s">
        <v>709</v>
      </c>
      <c r="C184" s="44">
        <v>9331.2999999999993</v>
      </c>
      <c r="D184" s="21">
        <v>149.69999999999999</v>
      </c>
      <c r="E184" s="21">
        <v>93.5</v>
      </c>
      <c r="F184" s="21">
        <v>214.9</v>
      </c>
      <c r="G184" s="21">
        <v>1.6</v>
      </c>
      <c r="H184" s="21">
        <v>1</v>
      </c>
      <c r="I184" s="22">
        <v>2.2999999999999998</v>
      </c>
      <c r="J184" s="35">
        <v>18083.7</v>
      </c>
      <c r="K184" s="21">
        <v>706.8</v>
      </c>
      <c r="L184" s="21">
        <v>577.5</v>
      </c>
      <c r="M184" s="21">
        <v>849.3</v>
      </c>
      <c r="N184" s="21">
        <v>3.9</v>
      </c>
      <c r="O184" s="21">
        <v>3.2</v>
      </c>
      <c r="P184" s="22">
        <v>4.7</v>
      </c>
    </row>
    <row r="185" spans="1:16">
      <c r="A185" s="6" t="s">
        <v>426</v>
      </c>
      <c r="B185" s="55" t="s">
        <v>427</v>
      </c>
      <c r="C185" s="44">
        <v>28226.1</v>
      </c>
      <c r="D185" s="21">
        <v>712.2</v>
      </c>
      <c r="E185" s="21">
        <v>443.2</v>
      </c>
      <c r="F185" s="21">
        <v>1023.5</v>
      </c>
      <c r="G185" s="21">
        <v>2.5</v>
      </c>
      <c r="H185" s="21">
        <v>1.6</v>
      </c>
      <c r="I185" s="22">
        <v>3.6</v>
      </c>
      <c r="J185" s="35">
        <v>70146.899999999994</v>
      </c>
      <c r="K185" s="21">
        <v>4226</v>
      </c>
      <c r="L185" s="21">
        <v>3500.2</v>
      </c>
      <c r="M185" s="21">
        <v>5000</v>
      </c>
      <c r="N185" s="21">
        <v>6</v>
      </c>
      <c r="O185" s="21">
        <v>5</v>
      </c>
      <c r="P185" s="22">
        <v>7.1</v>
      </c>
    </row>
    <row r="186" spans="1:16">
      <c r="A186" s="6" t="s">
        <v>846</v>
      </c>
      <c r="B186" s="55" t="s">
        <v>847</v>
      </c>
      <c r="C186" s="44">
        <v>26662.9</v>
      </c>
      <c r="D186" s="21">
        <v>431.7</v>
      </c>
      <c r="E186" s="21">
        <v>275</v>
      </c>
      <c r="F186" s="21">
        <v>610.6</v>
      </c>
      <c r="G186" s="21">
        <v>1.6</v>
      </c>
      <c r="H186" s="21">
        <v>1</v>
      </c>
      <c r="I186" s="22">
        <v>2.2999999999999998</v>
      </c>
      <c r="J186" s="35">
        <v>26267.1</v>
      </c>
      <c r="K186" s="21">
        <v>1034.3</v>
      </c>
      <c r="L186" s="21">
        <v>870.2</v>
      </c>
      <c r="M186" s="21">
        <v>1222.7</v>
      </c>
      <c r="N186" s="21">
        <v>3.9</v>
      </c>
      <c r="O186" s="21">
        <v>3.3</v>
      </c>
      <c r="P186" s="22">
        <v>4.7</v>
      </c>
    </row>
    <row r="187" spans="1:16">
      <c r="A187" s="6" t="s">
        <v>386</v>
      </c>
      <c r="B187" s="55" t="s">
        <v>387</v>
      </c>
      <c r="C187" s="44">
        <v>13336.8</v>
      </c>
      <c r="D187" s="21">
        <v>348.5</v>
      </c>
      <c r="E187" s="21">
        <v>219.9</v>
      </c>
      <c r="F187" s="21">
        <v>493.9</v>
      </c>
      <c r="G187" s="21">
        <v>2.6</v>
      </c>
      <c r="H187" s="21">
        <v>1.6</v>
      </c>
      <c r="I187" s="22">
        <v>3.7</v>
      </c>
      <c r="J187" s="35">
        <v>28843.200000000001</v>
      </c>
      <c r="K187" s="21">
        <v>1800.3</v>
      </c>
      <c r="L187" s="21">
        <v>1489.7</v>
      </c>
      <c r="M187" s="21">
        <v>2122.6</v>
      </c>
      <c r="N187" s="21">
        <v>6.2</v>
      </c>
      <c r="O187" s="21">
        <v>5.2</v>
      </c>
      <c r="P187" s="22">
        <v>7.4</v>
      </c>
    </row>
    <row r="188" spans="1:16">
      <c r="A188" s="6" t="s">
        <v>464</v>
      </c>
      <c r="B188" s="55" t="s">
        <v>465</v>
      </c>
      <c r="C188" s="44">
        <v>27091.5</v>
      </c>
      <c r="D188" s="21">
        <v>666.5</v>
      </c>
      <c r="E188" s="21">
        <v>418.3</v>
      </c>
      <c r="F188" s="21">
        <v>951</v>
      </c>
      <c r="G188" s="21">
        <v>2.5</v>
      </c>
      <c r="H188" s="21">
        <v>1.5</v>
      </c>
      <c r="I188" s="22">
        <v>3.5</v>
      </c>
      <c r="J188" s="35">
        <v>56409.5</v>
      </c>
      <c r="K188" s="21">
        <v>3318.6</v>
      </c>
      <c r="L188" s="21">
        <v>2766.6</v>
      </c>
      <c r="M188" s="21">
        <v>3904.8</v>
      </c>
      <c r="N188" s="21">
        <v>5.9</v>
      </c>
      <c r="O188" s="21">
        <v>4.9000000000000004</v>
      </c>
      <c r="P188" s="22">
        <v>6.9</v>
      </c>
    </row>
    <row r="189" spans="1:16">
      <c r="A189" s="6" t="s">
        <v>362</v>
      </c>
      <c r="B189" s="55" t="s">
        <v>363</v>
      </c>
      <c r="C189" s="44">
        <v>33279.699999999997</v>
      </c>
      <c r="D189" s="21">
        <v>832.7</v>
      </c>
      <c r="E189" s="21">
        <v>526.9</v>
      </c>
      <c r="F189" s="21">
        <v>1177.3</v>
      </c>
      <c r="G189" s="21">
        <v>2.5</v>
      </c>
      <c r="H189" s="21">
        <v>1.6</v>
      </c>
      <c r="I189" s="22">
        <v>3.5</v>
      </c>
      <c r="J189" s="35">
        <v>82844.3</v>
      </c>
      <c r="K189" s="21">
        <v>4953.8999999999996</v>
      </c>
      <c r="L189" s="21">
        <v>4152.6000000000004</v>
      </c>
      <c r="M189" s="21">
        <v>5764.9</v>
      </c>
      <c r="N189" s="21">
        <v>6</v>
      </c>
      <c r="O189" s="21">
        <v>5</v>
      </c>
      <c r="P189" s="22">
        <v>7</v>
      </c>
    </row>
    <row r="190" spans="1:16">
      <c r="A190" s="6" t="s">
        <v>428</v>
      </c>
      <c r="B190" s="55" t="s">
        <v>429</v>
      </c>
      <c r="C190" s="44">
        <v>25820.799999999999</v>
      </c>
      <c r="D190" s="21">
        <v>615</v>
      </c>
      <c r="E190" s="21">
        <v>389.1</v>
      </c>
      <c r="F190" s="21">
        <v>874.9</v>
      </c>
      <c r="G190" s="21">
        <v>2.4</v>
      </c>
      <c r="H190" s="21">
        <v>1.5</v>
      </c>
      <c r="I190" s="22">
        <v>3.4</v>
      </c>
      <c r="J190" s="35">
        <v>54682.2</v>
      </c>
      <c r="K190" s="21">
        <v>3123.9</v>
      </c>
      <c r="L190" s="21">
        <v>2642.3</v>
      </c>
      <c r="M190" s="21">
        <v>3637.1</v>
      </c>
      <c r="N190" s="21">
        <v>5.7</v>
      </c>
      <c r="O190" s="21">
        <v>4.8</v>
      </c>
      <c r="P190" s="22">
        <v>6.7</v>
      </c>
    </row>
    <row r="191" spans="1:16">
      <c r="A191" s="6" t="s">
        <v>608</v>
      </c>
      <c r="B191" s="55" t="s">
        <v>609</v>
      </c>
      <c r="C191" s="44">
        <v>21328.799999999999</v>
      </c>
      <c r="D191" s="21">
        <v>493</v>
      </c>
      <c r="E191" s="21">
        <v>306.89999999999998</v>
      </c>
      <c r="F191" s="21">
        <v>709.9</v>
      </c>
      <c r="G191" s="21">
        <v>2.2999999999999998</v>
      </c>
      <c r="H191" s="21">
        <v>1.4</v>
      </c>
      <c r="I191" s="22">
        <v>3.3</v>
      </c>
      <c r="J191" s="35">
        <v>38439.199999999997</v>
      </c>
      <c r="K191" s="21">
        <v>2127.9</v>
      </c>
      <c r="L191" s="21">
        <v>1761.8</v>
      </c>
      <c r="M191" s="21">
        <v>2525.1999999999998</v>
      </c>
      <c r="N191" s="21">
        <v>5.5</v>
      </c>
      <c r="O191" s="21">
        <v>4.5999999999999996</v>
      </c>
      <c r="P191" s="22">
        <v>6.6</v>
      </c>
    </row>
    <row r="192" spans="1:16">
      <c r="A192" s="6" t="s">
        <v>780</v>
      </c>
      <c r="B192" s="55" t="s">
        <v>781</v>
      </c>
      <c r="C192" s="44">
        <v>23810.400000000001</v>
      </c>
      <c r="D192" s="21">
        <v>439.8</v>
      </c>
      <c r="E192" s="21">
        <v>279.5</v>
      </c>
      <c r="F192" s="21">
        <v>624.9</v>
      </c>
      <c r="G192" s="21">
        <v>1.8</v>
      </c>
      <c r="H192" s="21">
        <v>1.2</v>
      </c>
      <c r="I192" s="22">
        <v>2.6</v>
      </c>
      <c r="J192" s="35">
        <v>38115.599999999999</v>
      </c>
      <c r="K192" s="21">
        <v>1705.2</v>
      </c>
      <c r="L192" s="21">
        <v>1428.4</v>
      </c>
      <c r="M192" s="21">
        <v>2006.1</v>
      </c>
      <c r="N192" s="21">
        <v>4.5</v>
      </c>
      <c r="O192" s="21">
        <v>3.7</v>
      </c>
      <c r="P192" s="22">
        <v>5.3</v>
      </c>
    </row>
    <row r="193" spans="1:16">
      <c r="A193" s="6" t="s">
        <v>854</v>
      </c>
      <c r="B193" s="55" t="s">
        <v>855</v>
      </c>
      <c r="C193" s="44">
        <v>47925.5</v>
      </c>
      <c r="D193" s="21">
        <v>805.5</v>
      </c>
      <c r="E193" s="21">
        <v>516.4</v>
      </c>
      <c r="F193" s="21">
        <v>1134.5</v>
      </c>
      <c r="G193" s="21">
        <v>1.7</v>
      </c>
      <c r="H193" s="21">
        <v>1.1000000000000001</v>
      </c>
      <c r="I193" s="22">
        <v>2.4</v>
      </c>
      <c r="J193" s="35">
        <v>66059.5</v>
      </c>
      <c r="K193" s="21">
        <v>2710.3</v>
      </c>
      <c r="L193" s="21">
        <v>2229.1999999999998</v>
      </c>
      <c r="M193" s="21">
        <v>3290.1</v>
      </c>
      <c r="N193" s="21">
        <v>4.0999999999999996</v>
      </c>
      <c r="O193" s="21">
        <v>3.4</v>
      </c>
      <c r="P193" s="22">
        <v>5</v>
      </c>
    </row>
    <row r="194" spans="1:16">
      <c r="A194" s="6" t="s">
        <v>342</v>
      </c>
      <c r="B194" s="55" t="s">
        <v>343</v>
      </c>
      <c r="C194" s="44">
        <v>22422.6</v>
      </c>
      <c r="D194" s="21">
        <v>578.5</v>
      </c>
      <c r="E194" s="21">
        <v>364.7</v>
      </c>
      <c r="F194" s="21">
        <v>820.2</v>
      </c>
      <c r="G194" s="21">
        <v>2.6</v>
      </c>
      <c r="H194" s="21">
        <v>1.6</v>
      </c>
      <c r="I194" s="22">
        <v>3.7</v>
      </c>
      <c r="J194" s="35">
        <v>48192.4</v>
      </c>
      <c r="K194" s="21">
        <v>2966.4</v>
      </c>
      <c r="L194" s="21">
        <v>2512.6999999999998</v>
      </c>
      <c r="M194" s="21">
        <v>3450.9</v>
      </c>
      <c r="N194" s="21">
        <v>6.2</v>
      </c>
      <c r="O194" s="21">
        <v>5.2</v>
      </c>
      <c r="P194" s="22">
        <v>7.2</v>
      </c>
    </row>
    <row r="195" spans="1:16">
      <c r="A195" s="6" t="s">
        <v>388</v>
      </c>
      <c r="B195" s="55" t="s">
        <v>389</v>
      </c>
      <c r="C195" s="44">
        <v>10963.7</v>
      </c>
      <c r="D195" s="21">
        <v>237.2</v>
      </c>
      <c r="E195" s="21">
        <v>149.80000000000001</v>
      </c>
      <c r="F195" s="21">
        <v>335.1</v>
      </c>
      <c r="G195" s="21">
        <v>2.2000000000000002</v>
      </c>
      <c r="H195" s="21">
        <v>1.4</v>
      </c>
      <c r="I195" s="22">
        <v>3.1</v>
      </c>
      <c r="J195" s="35">
        <v>27792.3</v>
      </c>
      <c r="K195" s="21">
        <v>1443.6</v>
      </c>
      <c r="L195" s="21">
        <v>1237.2</v>
      </c>
      <c r="M195" s="21">
        <v>1665.6</v>
      </c>
      <c r="N195" s="21">
        <v>5.2</v>
      </c>
      <c r="O195" s="21">
        <v>4.5</v>
      </c>
      <c r="P195" s="22">
        <v>6</v>
      </c>
    </row>
    <row r="196" spans="1:16">
      <c r="A196" s="6" t="s">
        <v>740</v>
      </c>
      <c r="B196" s="55" t="s">
        <v>741</v>
      </c>
      <c r="C196" s="44">
        <v>25634.9</v>
      </c>
      <c r="D196" s="21">
        <v>359</v>
      </c>
      <c r="E196" s="21">
        <v>223.6</v>
      </c>
      <c r="F196" s="21">
        <v>515.79999999999995</v>
      </c>
      <c r="G196" s="21">
        <v>1.4</v>
      </c>
      <c r="H196" s="21">
        <v>0.9</v>
      </c>
      <c r="I196" s="22">
        <v>2</v>
      </c>
      <c r="J196" s="35">
        <v>44599.1</v>
      </c>
      <c r="K196" s="21">
        <v>1527.7</v>
      </c>
      <c r="L196" s="21">
        <v>1260.5999999999999</v>
      </c>
      <c r="M196" s="21">
        <v>1822.4</v>
      </c>
      <c r="N196" s="21">
        <v>3.4</v>
      </c>
      <c r="O196" s="21">
        <v>2.8</v>
      </c>
      <c r="P196" s="22">
        <v>4.0999999999999996</v>
      </c>
    </row>
    <row r="197" spans="1:16">
      <c r="A197" s="6" t="s">
        <v>664</v>
      </c>
      <c r="B197" s="55" t="s">
        <v>665</v>
      </c>
      <c r="C197" s="44">
        <v>13072.5</v>
      </c>
      <c r="D197" s="21">
        <v>180.4</v>
      </c>
      <c r="E197" s="21">
        <v>112.2</v>
      </c>
      <c r="F197" s="21">
        <v>260.39999999999998</v>
      </c>
      <c r="G197" s="21">
        <v>1.4</v>
      </c>
      <c r="H197" s="21">
        <v>0.9</v>
      </c>
      <c r="I197" s="22">
        <v>2</v>
      </c>
      <c r="J197" s="35">
        <v>22406.5</v>
      </c>
      <c r="K197" s="21">
        <v>758</v>
      </c>
      <c r="L197" s="21">
        <v>620.70000000000005</v>
      </c>
      <c r="M197" s="21">
        <v>916</v>
      </c>
      <c r="N197" s="21">
        <v>3.4</v>
      </c>
      <c r="O197" s="21">
        <v>2.8</v>
      </c>
      <c r="P197" s="22">
        <v>4.0999999999999996</v>
      </c>
    </row>
    <row r="198" spans="1:16">
      <c r="A198" s="6" t="s">
        <v>856</v>
      </c>
      <c r="B198" s="55" t="s">
        <v>857</v>
      </c>
      <c r="C198" s="44">
        <v>39567.199999999997</v>
      </c>
      <c r="D198" s="21">
        <v>429.8</v>
      </c>
      <c r="E198" s="21">
        <v>260.8</v>
      </c>
      <c r="F198" s="21">
        <v>633.79999999999995</v>
      </c>
      <c r="G198" s="21">
        <v>1.1000000000000001</v>
      </c>
      <c r="H198" s="21">
        <v>0.7</v>
      </c>
      <c r="I198" s="22">
        <v>1.6</v>
      </c>
      <c r="J198" s="35">
        <v>51076.800000000003</v>
      </c>
      <c r="K198" s="21">
        <v>1365.7</v>
      </c>
      <c r="L198" s="21">
        <v>1084.5</v>
      </c>
      <c r="M198" s="21">
        <v>1700.3</v>
      </c>
      <c r="N198" s="21">
        <v>2.7</v>
      </c>
      <c r="O198" s="21">
        <v>2.1</v>
      </c>
      <c r="P198" s="22">
        <v>3.3</v>
      </c>
    </row>
    <row r="199" spans="1:16">
      <c r="A199" s="6" t="s">
        <v>390</v>
      </c>
      <c r="B199" s="55" t="s">
        <v>391</v>
      </c>
      <c r="C199" s="44">
        <v>26386.799999999999</v>
      </c>
      <c r="D199" s="21">
        <v>694.1</v>
      </c>
      <c r="E199" s="21">
        <v>433.6</v>
      </c>
      <c r="F199" s="21">
        <v>996.2</v>
      </c>
      <c r="G199" s="21">
        <v>2.6</v>
      </c>
      <c r="H199" s="21">
        <v>1.6</v>
      </c>
      <c r="I199" s="22">
        <v>3.8</v>
      </c>
      <c r="J199" s="35">
        <v>68370.2</v>
      </c>
      <c r="K199" s="21">
        <v>4290.7</v>
      </c>
      <c r="L199" s="21">
        <v>3547.6</v>
      </c>
      <c r="M199" s="21">
        <v>5071.3</v>
      </c>
      <c r="N199" s="21">
        <v>6.3</v>
      </c>
      <c r="O199" s="21">
        <v>5.2</v>
      </c>
      <c r="P199" s="22">
        <v>7.4</v>
      </c>
    </row>
    <row r="200" spans="1:16">
      <c r="A200" s="6" t="s">
        <v>770</v>
      </c>
      <c r="B200" s="55" t="s">
        <v>771</v>
      </c>
      <c r="C200" s="44">
        <v>16694</v>
      </c>
      <c r="D200" s="21">
        <v>251.6</v>
      </c>
      <c r="E200" s="21">
        <v>154.69999999999999</v>
      </c>
      <c r="F200" s="21">
        <v>366.5</v>
      </c>
      <c r="G200" s="21">
        <v>1.5</v>
      </c>
      <c r="H200" s="21">
        <v>0.9</v>
      </c>
      <c r="I200" s="22">
        <v>2.2000000000000002</v>
      </c>
      <c r="J200" s="35">
        <v>28027</v>
      </c>
      <c r="K200" s="21">
        <v>1032</v>
      </c>
      <c r="L200" s="21">
        <v>827.3</v>
      </c>
      <c r="M200" s="21">
        <v>1260.9000000000001</v>
      </c>
      <c r="N200" s="21">
        <v>3.7</v>
      </c>
      <c r="O200" s="21">
        <v>3</v>
      </c>
      <c r="P200" s="22">
        <v>4.5</v>
      </c>
    </row>
    <row r="201" spans="1:16">
      <c r="A201" s="6" t="s">
        <v>444</v>
      </c>
      <c r="B201" s="55" t="s">
        <v>445</v>
      </c>
      <c r="C201" s="44">
        <v>10140.9</v>
      </c>
      <c r="D201" s="21">
        <v>230.6</v>
      </c>
      <c r="E201" s="21">
        <v>145.5</v>
      </c>
      <c r="F201" s="21">
        <v>327.8</v>
      </c>
      <c r="G201" s="21">
        <v>2.2999999999999998</v>
      </c>
      <c r="H201" s="21">
        <v>1.4</v>
      </c>
      <c r="I201" s="22">
        <v>3.2</v>
      </c>
      <c r="J201" s="35">
        <v>23760.1</v>
      </c>
      <c r="K201" s="21">
        <v>1297.7</v>
      </c>
      <c r="L201" s="21">
        <v>1096.7</v>
      </c>
      <c r="M201" s="21">
        <v>1511.3</v>
      </c>
      <c r="N201" s="21">
        <v>5.5</v>
      </c>
      <c r="O201" s="21">
        <v>4.5999999999999996</v>
      </c>
      <c r="P201" s="22">
        <v>6.4</v>
      </c>
    </row>
    <row r="202" spans="1:16">
      <c r="A202" s="6" t="s">
        <v>296</v>
      </c>
      <c r="B202" s="55" t="s">
        <v>297</v>
      </c>
      <c r="C202" s="44">
        <v>17871.099999999999</v>
      </c>
      <c r="D202" s="21">
        <v>413.2</v>
      </c>
      <c r="E202" s="21">
        <v>266.10000000000002</v>
      </c>
      <c r="F202" s="21">
        <v>574.70000000000005</v>
      </c>
      <c r="G202" s="21">
        <v>2.2999999999999998</v>
      </c>
      <c r="H202" s="21">
        <v>1.5</v>
      </c>
      <c r="I202" s="22">
        <v>3.2</v>
      </c>
      <c r="J202" s="35">
        <v>39109.9</v>
      </c>
      <c r="K202" s="21">
        <v>2176.8000000000002</v>
      </c>
      <c r="L202" s="21">
        <v>1863.8</v>
      </c>
      <c r="M202" s="21">
        <v>2533.4</v>
      </c>
      <c r="N202" s="21">
        <v>5.6</v>
      </c>
      <c r="O202" s="21">
        <v>4.8</v>
      </c>
      <c r="P202" s="22">
        <v>6.5</v>
      </c>
    </row>
    <row r="203" spans="1:16">
      <c r="A203" s="6" t="s">
        <v>310</v>
      </c>
      <c r="B203" s="55" t="s">
        <v>311</v>
      </c>
      <c r="C203" s="44">
        <v>32284.799999999999</v>
      </c>
      <c r="D203" s="21">
        <v>840.4</v>
      </c>
      <c r="E203" s="21">
        <v>528.5</v>
      </c>
      <c r="F203" s="21">
        <v>1192.9000000000001</v>
      </c>
      <c r="G203" s="21">
        <v>2.6</v>
      </c>
      <c r="H203" s="21">
        <v>1.6</v>
      </c>
      <c r="I203" s="22">
        <v>3.7</v>
      </c>
      <c r="J203" s="35">
        <v>92024.2</v>
      </c>
      <c r="K203" s="21">
        <v>5714.6</v>
      </c>
      <c r="L203" s="21">
        <v>4821.6000000000004</v>
      </c>
      <c r="M203" s="21">
        <v>6655.2</v>
      </c>
      <c r="N203" s="21">
        <v>6.2</v>
      </c>
      <c r="O203" s="21">
        <v>5.2</v>
      </c>
      <c r="P203" s="22">
        <v>7.2</v>
      </c>
    </row>
    <row r="204" spans="1:16">
      <c r="A204" s="6" t="s">
        <v>710</v>
      </c>
      <c r="B204" s="55" t="s">
        <v>711</v>
      </c>
      <c r="C204" s="44">
        <v>16478.099999999999</v>
      </c>
      <c r="D204" s="21">
        <v>262.3</v>
      </c>
      <c r="E204" s="21">
        <v>166.4</v>
      </c>
      <c r="F204" s="21">
        <v>371.6</v>
      </c>
      <c r="G204" s="21">
        <v>1.6</v>
      </c>
      <c r="H204" s="21">
        <v>1</v>
      </c>
      <c r="I204" s="22">
        <v>2.2999999999999998</v>
      </c>
      <c r="J204" s="35">
        <v>36169.9</v>
      </c>
      <c r="K204" s="21">
        <v>1403.7</v>
      </c>
      <c r="L204" s="21">
        <v>1178.8</v>
      </c>
      <c r="M204" s="21">
        <v>1659.1</v>
      </c>
      <c r="N204" s="21">
        <v>3.9</v>
      </c>
      <c r="O204" s="21">
        <v>3.3</v>
      </c>
      <c r="P204" s="22">
        <v>4.5999999999999996</v>
      </c>
    </row>
    <row r="205" spans="1:16">
      <c r="A205" s="6" t="s">
        <v>792</v>
      </c>
      <c r="B205" s="55" t="s">
        <v>793</v>
      </c>
      <c r="C205" s="44">
        <v>13701.5</v>
      </c>
      <c r="D205" s="21">
        <v>204.8</v>
      </c>
      <c r="E205" s="21">
        <v>129.9</v>
      </c>
      <c r="F205" s="21">
        <v>291.7</v>
      </c>
      <c r="G205" s="21">
        <v>1.5</v>
      </c>
      <c r="H205" s="21">
        <v>0.9</v>
      </c>
      <c r="I205" s="22">
        <v>2.1</v>
      </c>
      <c r="J205" s="35">
        <v>24976.5</v>
      </c>
      <c r="K205" s="21">
        <v>913.6</v>
      </c>
      <c r="L205" s="21">
        <v>753</v>
      </c>
      <c r="M205" s="21">
        <v>1095.4000000000001</v>
      </c>
      <c r="N205" s="21">
        <v>3.7</v>
      </c>
      <c r="O205" s="21">
        <v>3</v>
      </c>
      <c r="P205" s="22">
        <v>4.4000000000000004</v>
      </c>
    </row>
    <row r="206" spans="1:16">
      <c r="A206" s="6" t="s">
        <v>794</v>
      </c>
      <c r="B206" s="55" t="s">
        <v>795</v>
      </c>
      <c r="C206" s="44">
        <v>23280</v>
      </c>
      <c r="D206" s="21">
        <v>277.89999999999998</v>
      </c>
      <c r="E206" s="21">
        <v>165.3</v>
      </c>
      <c r="F206" s="21">
        <v>418.5</v>
      </c>
      <c r="G206" s="21">
        <v>1.2</v>
      </c>
      <c r="H206" s="21">
        <v>0.7</v>
      </c>
      <c r="I206" s="22">
        <v>1.8</v>
      </c>
      <c r="J206" s="35">
        <v>38251</v>
      </c>
      <c r="K206" s="21">
        <v>1122</v>
      </c>
      <c r="L206" s="21">
        <v>864.7</v>
      </c>
      <c r="M206" s="21">
        <v>1421.7</v>
      </c>
      <c r="N206" s="21">
        <v>2.9</v>
      </c>
      <c r="O206" s="21">
        <v>2.2999999999999998</v>
      </c>
      <c r="P206" s="22">
        <v>3.7</v>
      </c>
    </row>
    <row r="207" spans="1:16">
      <c r="A207" s="6" t="s">
        <v>666</v>
      </c>
      <c r="B207" s="55" t="s">
        <v>667</v>
      </c>
      <c r="C207" s="44">
        <v>14733</v>
      </c>
      <c r="D207" s="21">
        <v>251.4</v>
      </c>
      <c r="E207" s="21">
        <v>158.4</v>
      </c>
      <c r="F207" s="21">
        <v>357.3</v>
      </c>
      <c r="G207" s="21">
        <v>1.7</v>
      </c>
      <c r="H207" s="21">
        <v>1.1000000000000001</v>
      </c>
      <c r="I207" s="22">
        <v>2.4</v>
      </c>
      <c r="J207" s="35">
        <v>26980</v>
      </c>
      <c r="K207" s="21">
        <v>1119.4000000000001</v>
      </c>
      <c r="L207" s="21">
        <v>939.6</v>
      </c>
      <c r="M207" s="21">
        <v>1308.9000000000001</v>
      </c>
      <c r="N207" s="21">
        <v>4.0999999999999996</v>
      </c>
      <c r="O207" s="21">
        <v>3.5</v>
      </c>
      <c r="P207" s="22">
        <v>4.9000000000000004</v>
      </c>
    </row>
    <row r="208" spans="1:16">
      <c r="A208" s="6" t="s">
        <v>668</v>
      </c>
      <c r="B208" s="55" t="s">
        <v>669</v>
      </c>
      <c r="C208" s="44">
        <v>7194.2</v>
      </c>
      <c r="D208" s="21">
        <v>95.6</v>
      </c>
      <c r="E208" s="21">
        <v>59</v>
      </c>
      <c r="F208" s="21">
        <v>139.30000000000001</v>
      </c>
      <c r="G208" s="21">
        <v>1.3</v>
      </c>
      <c r="H208" s="21">
        <v>0.8</v>
      </c>
      <c r="I208" s="22">
        <v>1.9</v>
      </c>
      <c r="J208" s="35">
        <v>14800.8</v>
      </c>
      <c r="K208" s="21">
        <v>482.8</v>
      </c>
      <c r="L208" s="21">
        <v>386.6</v>
      </c>
      <c r="M208" s="21">
        <v>589.9</v>
      </c>
      <c r="N208" s="21">
        <v>3.3</v>
      </c>
      <c r="O208" s="21">
        <v>2.6</v>
      </c>
      <c r="P208" s="22">
        <v>4</v>
      </c>
    </row>
    <row r="209" spans="1:16">
      <c r="A209" s="6" t="s">
        <v>446</v>
      </c>
      <c r="B209" s="55" t="s">
        <v>447</v>
      </c>
      <c r="C209" s="44">
        <v>31586.1</v>
      </c>
      <c r="D209" s="21">
        <v>833.3</v>
      </c>
      <c r="E209" s="21">
        <v>515.79999999999995</v>
      </c>
      <c r="F209" s="21">
        <v>1203.2</v>
      </c>
      <c r="G209" s="21">
        <v>2.6</v>
      </c>
      <c r="H209" s="21">
        <v>1.6</v>
      </c>
      <c r="I209" s="22">
        <v>3.8</v>
      </c>
      <c r="J209" s="35">
        <v>63124.9</v>
      </c>
      <c r="K209" s="21">
        <v>3966.5</v>
      </c>
      <c r="L209" s="21">
        <v>3267.1</v>
      </c>
      <c r="M209" s="21">
        <v>4714.7</v>
      </c>
      <c r="N209" s="21">
        <v>6.3</v>
      </c>
      <c r="O209" s="21">
        <v>5.2</v>
      </c>
      <c r="P209" s="22">
        <v>7.5</v>
      </c>
    </row>
    <row r="210" spans="1:16">
      <c r="A210" s="6" t="s">
        <v>314</v>
      </c>
      <c r="B210" s="55" t="s">
        <v>315</v>
      </c>
      <c r="C210" s="44">
        <v>38283.800000000003</v>
      </c>
      <c r="D210" s="21">
        <v>1163</v>
      </c>
      <c r="E210" s="21">
        <v>712.5</v>
      </c>
      <c r="F210" s="21">
        <v>1691.3</v>
      </c>
      <c r="G210" s="21">
        <v>3</v>
      </c>
      <c r="H210" s="21">
        <v>1.9</v>
      </c>
      <c r="I210" s="22">
        <v>4.4000000000000004</v>
      </c>
      <c r="J210" s="35">
        <v>96503.2</v>
      </c>
      <c r="K210" s="21">
        <v>6950.1</v>
      </c>
      <c r="L210" s="21">
        <v>5609.7</v>
      </c>
      <c r="M210" s="21">
        <v>8371</v>
      </c>
      <c r="N210" s="21">
        <v>7.2</v>
      </c>
      <c r="O210" s="21">
        <v>5.8</v>
      </c>
      <c r="P210" s="22">
        <v>8.6999999999999993</v>
      </c>
    </row>
    <row r="211" spans="1:16">
      <c r="A211" s="6" t="s">
        <v>448</v>
      </c>
      <c r="B211" s="55" t="s">
        <v>449</v>
      </c>
      <c r="C211" s="44">
        <v>52875.6</v>
      </c>
      <c r="D211" s="21">
        <v>1248.0999999999999</v>
      </c>
      <c r="E211" s="21">
        <v>791.9</v>
      </c>
      <c r="F211" s="21">
        <v>1771.2</v>
      </c>
      <c r="G211" s="21">
        <v>2.4</v>
      </c>
      <c r="H211" s="21">
        <v>1.5</v>
      </c>
      <c r="I211" s="22">
        <v>3.3</v>
      </c>
      <c r="J211" s="35">
        <v>90891.4</v>
      </c>
      <c r="K211" s="21">
        <v>5140.6000000000004</v>
      </c>
      <c r="L211" s="21">
        <v>4340</v>
      </c>
      <c r="M211" s="21">
        <v>5982.2</v>
      </c>
      <c r="N211" s="21">
        <v>5.7</v>
      </c>
      <c r="O211" s="21">
        <v>4.8</v>
      </c>
      <c r="P211" s="22">
        <v>6.6</v>
      </c>
    </row>
    <row r="212" spans="1:16">
      <c r="A212" s="6" t="s">
        <v>684</v>
      </c>
      <c r="B212" s="55" t="s">
        <v>685</v>
      </c>
      <c r="C212" s="44">
        <v>24954.799999999999</v>
      </c>
      <c r="D212" s="21">
        <v>397.2</v>
      </c>
      <c r="E212" s="21">
        <v>252.4</v>
      </c>
      <c r="F212" s="21">
        <v>563</v>
      </c>
      <c r="G212" s="21">
        <v>1.6</v>
      </c>
      <c r="H212" s="21">
        <v>1</v>
      </c>
      <c r="I212" s="22">
        <v>2.2999999999999998</v>
      </c>
      <c r="J212" s="35">
        <v>35362.199999999997</v>
      </c>
      <c r="K212" s="21">
        <v>1374</v>
      </c>
      <c r="L212" s="21">
        <v>1145.0999999999999</v>
      </c>
      <c r="M212" s="21">
        <v>1628.4</v>
      </c>
      <c r="N212" s="21">
        <v>3.9</v>
      </c>
      <c r="O212" s="21">
        <v>3.2</v>
      </c>
      <c r="P212" s="22">
        <v>4.5999999999999996</v>
      </c>
    </row>
    <row r="213" spans="1:16">
      <c r="A213" s="6" t="s">
        <v>562</v>
      </c>
      <c r="B213" s="55" t="s">
        <v>563</v>
      </c>
      <c r="C213" s="44">
        <v>88407.5</v>
      </c>
      <c r="D213" s="21">
        <v>1996.5</v>
      </c>
      <c r="E213" s="21">
        <v>1254.0999999999999</v>
      </c>
      <c r="F213" s="21">
        <v>2849.4</v>
      </c>
      <c r="G213" s="21">
        <v>2.2999999999999998</v>
      </c>
      <c r="H213" s="21">
        <v>1.4</v>
      </c>
      <c r="I213" s="22">
        <v>3.2</v>
      </c>
      <c r="J213" s="35">
        <v>140225.5</v>
      </c>
      <c r="K213" s="21">
        <v>7585.4</v>
      </c>
      <c r="L213" s="21">
        <v>6373.5</v>
      </c>
      <c r="M213" s="21">
        <v>8897.9</v>
      </c>
      <c r="N213" s="21">
        <v>5.4</v>
      </c>
      <c r="O213" s="21">
        <v>4.5</v>
      </c>
      <c r="P213" s="22">
        <v>6.3</v>
      </c>
    </row>
    <row r="214" spans="1:16">
      <c r="A214" s="6" t="s">
        <v>624</v>
      </c>
      <c r="B214" s="55" t="s">
        <v>625</v>
      </c>
      <c r="C214" s="44">
        <v>62244.800000000003</v>
      </c>
      <c r="D214" s="21">
        <v>1214</v>
      </c>
      <c r="E214" s="21">
        <v>780.9</v>
      </c>
      <c r="F214" s="21">
        <v>1705</v>
      </c>
      <c r="G214" s="21">
        <v>2</v>
      </c>
      <c r="H214" s="21">
        <v>1.3</v>
      </c>
      <c r="I214" s="22">
        <v>2.7</v>
      </c>
      <c r="J214" s="35">
        <v>117163.2</v>
      </c>
      <c r="K214" s="21">
        <v>5545.5</v>
      </c>
      <c r="L214" s="21">
        <v>4632.3</v>
      </c>
      <c r="M214" s="21">
        <v>6616.3</v>
      </c>
      <c r="N214" s="21">
        <v>4.7</v>
      </c>
      <c r="O214" s="21">
        <v>4</v>
      </c>
      <c r="P214" s="22">
        <v>5.6</v>
      </c>
    </row>
    <row r="215" spans="1:16">
      <c r="A215" s="6" t="s">
        <v>828</v>
      </c>
      <c r="B215" s="55" t="s">
        <v>829</v>
      </c>
      <c r="C215" s="44">
        <v>15844.5</v>
      </c>
      <c r="D215" s="21">
        <v>322.8</v>
      </c>
      <c r="E215" s="21">
        <v>203.1</v>
      </c>
      <c r="F215" s="21">
        <v>465.1</v>
      </c>
      <c r="G215" s="21">
        <v>2</v>
      </c>
      <c r="H215" s="21">
        <v>1.3</v>
      </c>
      <c r="I215" s="22">
        <v>2.9</v>
      </c>
      <c r="J215" s="35">
        <v>38009.5</v>
      </c>
      <c r="K215" s="21">
        <v>1877.3</v>
      </c>
      <c r="L215" s="21">
        <v>1479.5</v>
      </c>
      <c r="M215" s="21">
        <v>2297</v>
      </c>
      <c r="N215" s="21">
        <v>4.9000000000000004</v>
      </c>
      <c r="O215" s="21">
        <v>3.9</v>
      </c>
      <c r="P215" s="22">
        <v>6</v>
      </c>
    </row>
    <row r="216" spans="1:16">
      <c r="A216" s="6" t="s">
        <v>618</v>
      </c>
      <c r="B216" s="55" t="s">
        <v>619</v>
      </c>
      <c r="C216" s="44">
        <v>37137.4</v>
      </c>
      <c r="D216" s="21">
        <v>657.9</v>
      </c>
      <c r="E216" s="21">
        <v>415.7</v>
      </c>
      <c r="F216" s="21">
        <v>936.7</v>
      </c>
      <c r="G216" s="21">
        <v>1.8</v>
      </c>
      <c r="H216" s="21">
        <v>1.1000000000000001</v>
      </c>
      <c r="I216" s="22">
        <v>2.5</v>
      </c>
      <c r="J216" s="35">
        <v>66708.600000000006</v>
      </c>
      <c r="K216" s="21">
        <v>2858.6</v>
      </c>
      <c r="L216" s="21">
        <v>2418.8000000000002</v>
      </c>
      <c r="M216" s="21">
        <v>3358.4</v>
      </c>
      <c r="N216" s="21">
        <v>4.3</v>
      </c>
      <c r="O216" s="21">
        <v>3.6</v>
      </c>
      <c r="P216" s="22">
        <v>5</v>
      </c>
    </row>
    <row r="217" spans="1:16">
      <c r="A217" s="6" t="s">
        <v>450</v>
      </c>
      <c r="B217" s="55" t="s">
        <v>451</v>
      </c>
      <c r="C217" s="44">
        <v>101144.4</v>
      </c>
      <c r="D217" s="21">
        <v>2064.3000000000002</v>
      </c>
      <c r="E217" s="21">
        <v>1329.2</v>
      </c>
      <c r="F217" s="21">
        <v>2884.1</v>
      </c>
      <c r="G217" s="21">
        <v>2</v>
      </c>
      <c r="H217" s="21">
        <v>1.3</v>
      </c>
      <c r="I217" s="22">
        <v>2.9</v>
      </c>
      <c r="J217" s="35">
        <v>205050.6</v>
      </c>
      <c r="K217" s="21">
        <v>10129.200000000001</v>
      </c>
      <c r="L217" s="21">
        <v>8634.1</v>
      </c>
      <c r="M217" s="21">
        <v>11835.1</v>
      </c>
      <c r="N217" s="21">
        <v>4.9000000000000004</v>
      </c>
      <c r="O217" s="21">
        <v>4.2</v>
      </c>
      <c r="P217" s="22">
        <v>5.8</v>
      </c>
    </row>
    <row r="218" spans="1:16">
      <c r="A218" s="6" t="s">
        <v>812</v>
      </c>
      <c r="B218" s="55" t="s">
        <v>813</v>
      </c>
      <c r="C218" s="44">
        <v>33560.199999999997</v>
      </c>
      <c r="D218" s="21">
        <v>404.9</v>
      </c>
      <c r="E218" s="21">
        <v>247.6</v>
      </c>
      <c r="F218" s="21">
        <v>593</v>
      </c>
      <c r="G218" s="21">
        <v>1.2</v>
      </c>
      <c r="H218" s="21">
        <v>0.7</v>
      </c>
      <c r="I218" s="22">
        <v>1.8</v>
      </c>
      <c r="J218" s="35">
        <v>46683.8</v>
      </c>
      <c r="K218" s="21">
        <v>1385.5</v>
      </c>
      <c r="L218" s="21">
        <v>1096.0999999999999</v>
      </c>
      <c r="M218" s="21">
        <v>1703.3</v>
      </c>
      <c r="N218" s="21">
        <v>3</v>
      </c>
      <c r="O218" s="21">
        <v>2.2999999999999998</v>
      </c>
      <c r="P218" s="22">
        <v>3.6</v>
      </c>
    </row>
    <row r="219" spans="1:16">
      <c r="A219" s="6" t="s">
        <v>642</v>
      </c>
      <c r="B219" s="55" t="s">
        <v>643</v>
      </c>
      <c r="C219" s="44">
        <v>19643.599999999999</v>
      </c>
      <c r="D219" s="21">
        <v>335.6</v>
      </c>
      <c r="E219" s="21">
        <v>214</v>
      </c>
      <c r="F219" s="21">
        <v>473.1</v>
      </c>
      <c r="G219" s="21">
        <v>1.7</v>
      </c>
      <c r="H219" s="21">
        <v>1.1000000000000001</v>
      </c>
      <c r="I219" s="22">
        <v>2.4</v>
      </c>
      <c r="J219" s="35">
        <v>33819.4</v>
      </c>
      <c r="K219" s="21">
        <v>1405.7</v>
      </c>
      <c r="L219" s="21">
        <v>1181</v>
      </c>
      <c r="M219" s="21">
        <v>1656.5</v>
      </c>
      <c r="N219" s="21">
        <v>4.2</v>
      </c>
      <c r="O219" s="21">
        <v>3.5</v>
      </c>
      <c r="P219" s="22">
        <v>4.9000000000000004</v>
      </c>
    </row>
    <row r="220" spans="1:16">
      <c r="A220" s="6" t="s">
        <v>742</v>
      </c>
      <c r="B220" s="55" t="s">
        <v>743</v>
      </c>
      <c r="C220" s="44">
        <v>49497.2</v>
      </c>
      <c r="D220" s="21">
        <v>764.1</v>
      </c>
      <c r="E220" s="21">
        <v>479.8</v>
      </c>
      <c r="F220" s="21">
        <v>1090.9000000000001</v>
      </c>
      <c r="G220" s="21">
        <v>1.5</v>
      </c>
      <c r="H220" s="21">
        <v>1</v>
      </c>
      <c r="I220" s="22">
        <v>2.2000000000000002</v>
      </c>
      <c r="J220" s="35">
        <v>82044.800000000003</v>
      </c>
      <c r="K220" s="21">
        <v>3090.5</v>
      </c>
      <c r="L220" s="21">
        <v>2553</v>
      </c>
      <c r="M220" s="21">
        <v>3684.1</v>
      </c>
      <c r="N220" s="21">
        <v>3.8</v>
      </c>
      <c r="O220" s="21">
        <v>3.1</v>
      </c>
      <c r="P220" s="22">
        <v>4.5</v>
      </c>
    </row>
    <row r="221" spans="1:16">
      <c r="A221" s="6" t="s">
        <v>516</v>
      </c>
      <c r="B221" s="55" t="s">
        <v>517</v>
      </c>
      <c r="C221" s="44">
        <v>18858</v>
      </c>
      <c r="D221" s="21">
        <v>326.7</v>
      </c>
      <c r="E221" s="21">
        <v>208.1</v>
      </c>
      <c r="F221" s="21">
        <v>461.2</v>
      </c>
      <c r="G221" s="21">
        <v>1.7</v>
      </c>
      <c r="H221" s="21">
        <v>1.1000000000000001</v>
      </c>
      <c r="I221" s="22">
        <v>2.4</v>
      </c>
      <c r="J221" s="35">
        <v>33673</v>
      </c>
      <c r="K221" s="21">
        <v>1423.4</v>
      </c>
      <c r="L221" s="21">
        <v>1167.9000000000001</v>
      </c>
      <c r="M221" s="21">
        <v>1714.1</v>
      </c>
      <c r="N221" s="21">
        <v>4.2</v>
      </c>
      <c r="O221" s="21">
        <v>3.5</v>
      </c>
      <c r="P221" s="22">
        <v>5.0999999999999996</v>
      </c>
    </row>
    <row r="222" spans="1:16">
      <c r="A222" s="6" t="s">
        <v>354</v>
      </c>
      <c r="B222" s="55" t="s">
        <v>355</v>
      </c>
      <c r="C222" s="44">
        <v>15752</v>
      </c>
      <c r="D222" s="21">
        <v>362.4</v>
      </c>
      <c r="E222" s="21">
        <v>229.7</v>
      </c>
      <c r="F222" s="21">
        <v>508</v>
      </c>
      <c r="G222" s="21">
        <v>2.2999999999999998</v>
      </c>
      <c r="H222" s="21">
        <v>1.5</v>
      </c>
      <c r="I222" s="22">
        <v>3.2</v>
      </c>
      <c r="J222" s="35">
        <v>35206</v>
      </c>
      <c r="K222" s="21">
        <v>1953.4</v>
      </c>
      <c r="L222" s="21">
        <v>1623.5</v>
      </c>
      <c r="M222" s="21">
        <v>2316.3000000000002</v>
      </c>
      <c r="N222" s="21">
        <v>5.5</v>
      </c>
      <c r="O222" s="21">
        <v>4.5999999999999996</v>
      </c>
      <c r="P222" s="22">
        <v>6.6</v>
      </c>
    </row>
    <row r="223" spans="1:16">
      <c r="A223" s="6" t="s">
        <v>644</v>
      </c>
      <c r="B223" s="55" t="s">
        <v>645</v>
      </c>
      <c r="C223" s="44">
        <v>29452</v>
      </c>
      <c r="D223" s="21">
        <v>497.7</v>
      </c>
      <c r="E223" s="21">
        <v>315.39999999999998</v>
      </c>
      <c r="F223" s="21">
        <v>704.8</v>
      </c>
      <c r="G223" s="21">
        <v>1.7</v>
      </c>
      <c r="H223" s="21">
        <v>1.1000000000000001</v>
      </c>
      <c r="I223" s="22">
        <v>2.4</v>
      </c>
      <c r="J223" s="35">
        <v>46148</v>
      </c>
      <c r="K223" s="21">
        <v>1898.4</v>
      </c>
      <c r="L223" s="21">
        <v>1583.7</v>
      </c>
      <c r="M223" s="21">
        <v>2240.1999999999998</v>
      </c>
      <c r="N223" s="21">
        <v>4.0999999999999996</v>
      </c>
      <c r="O223" s="21">
        <v>3.4</v>
      </c>
      <c r="P223" s="22">
        <v>4.9000000000000004</v>
      </c>
    </row>
    <row r="224" spans="1:16">
      <c r="A224" s="6" t="s">
        <v>574</v>
      </c>
      <c r="B224" s="55" t="s">
        <v>575</v>
      </c>
      <c r="C224" s="44">
        <v>24909.7</v>
      </c>
      <c r="D224" s="21">
        <v>439.2</v>
      </c>
      <c r="E224" s="21">
        <v>280.60000000000002</v>
      </c>
      <c r="F224" s="21">
        <v>617.79999999999995</v>
      </c>
      <c r="G224" s="21">
        <v>1.8</v>
      </c>
      <c r="H224" s="21">
        <v>1.1000000000000001</v>
      </c>
      <c r="I224" s="22">
        <v>2.5</v>
      </c>
      <c r="J224" s="35">
        <v>51582.3</v>
      </c>
      <c r="K224" s="21">
        <v>2216.3000000000002</v>
      </c>
      <c r="L224" s="21">
        <v>1849.8</v>
      </c>
      <c r="M224" s="21">
        <v>2628.8</v>
      </c>
      <c r="N224" s="21">
        <v>4.3</v>
      </c>
      <c r="O224" s="21">
        <v>3.6</v>
      </c>
      <c r="P224" s="22">
        <v>5.0999999999999996</v>
      </c>
    </row>
    <row r="225" spans="1:16">
      <c r="A225" s="6" t="s">
        <v>800</v>
      </c>
      <c r="B225" s="55" t="s">
        <v>801</v>
      </c>
      <c r="C225" s="44">
        <v>29996.7</v>
      </c>
      <c r="D225" s="21">
        <v>359.9</v>
      </c>
      <c r="E225" s="21">
        <v>217.6</v>
      </c>
      <c r="F225" s="21">
        <v>535.4</v>
      </c>
      <c r="G225" s="21">
        <v>1.2</v>
      </c>
      <c r="H225" s="21">
        <v>0.7</v>
      </c>
      <c r="I225" s="22">
        <v>1.8</v>
      </c>
      <c r="J225" s="35">
        <v>45640.3</v>
      </c>
      <c r="K225" s="21">
        <v>1346.3</v>
      </c>
      <c r="L225" s="21">
        <v>1063.5999999999999</v>
      </c>
      <c r="M225" s="21">
        <v>1687.8</v>
      </c>
      <c r="N225" s="21">
        <v>2.9</v>
      </c>
      <c r="O225" s="21">
        <v>2.2999999999999998</v>
      </c>
      <c r="P225" s="22">
        <v>3.7</v>
      </c>
    </row>
    <row r="226" spans="1:16">
      <c r="A226" s="6" t="s">
        <v>694</v>
      </c>
      <c r="B226" s="55" t="s">
        <v>695</v>
      </c>
      <c r="C226" s="44">
        <v>18807.400000000001</v>
      </c>
      <c r="D226" s="21">
        <v>321.7</v>
      </c>
      <c r="E226" s="21">
        <v>204.4</v>
      </c>
      <c r="F226" s="21">
        <v>455.2</v>
      </c>
      <c r="G226" s="21">
        <v>1.7</v>
      </c>
      <c r="H226" s="21">
        <v>1.1000000000000001</v>
      </c>
      <c r="I226" s="22">
        <v>2.4</v>
      </c>
      <c r="J226" s="35">
        <v>38064.6</v>
      </c>
      <c r="K226" s="21">
        <v>1584.1</v>
      </c>
      <c r="L226" s="21">
        <v>1323.8</v>
      </c>
      <c r="M226" s="21">
        <v>1872.4</v>
      </c>
      <c r="N226" s="21">
        <v>4.2</v>
      </c>
      <c r="O226" s="21">
        <v>3.5</v>
      </c>
      <c r="P226" s="22">
        <v>4.9000000000000004</v>
      </c>
    </row>
    <row r="227" spans="1:16">
      <c r="A227" s="6" t="s">
        <v>534</v>
      </c>
      <c r="B227" s="55" t="s">
        <v>535</v>
      </c>
      <c r="C227" s="44">
        <v>21403.200000000001</v>
      </c>
      <c r="D227" s="21">
        <v>379.5</v>
      </c>
      <c r="E227" s="21">
        <v>240.8</v>
      </c>
      <c r="F227" s="21">
        <v>535.5</v>
      </c>
      <c r="G227" s="21">
        <v>1.8</v>
      </c>
      <c r="H227" s="21">
        <v>1.1000000000000001</v>
      </c>
      <c r="I227" s="22">
        <v>2.5</v>
      </c>
      <c r="J227" s="35">
        <v>39408.800000000003</v>
      </c>
      <c r="K227" s="21">
        <v>1701.6</v>
      </c>
      <c r="L227" s="21">
        <v>1416.7</v>
      </c>
      <c r="M227" s="21">
        <v>2000.6</v>
      </c>
      <c r="N227" s="21">
        <v>4.3</v>
      </c>
      <c r="O227" s="21">
        <v>3.6</v>
      </c>
      <c r="P227" s="22">
        <v>5.0999999999999996</v>
      </c>
    </row>
    <row r="228" spans="1:16">
      <c r="A228" s="6" t="s">
        <v>316</v>
      </c>
      <c r="B228" s="55" t="s">
        <v>317</v>
      </c>
      <c r="C228" s="44">
        <v>21517.1</v>
      </c>
      <c r="D228" s="21">
        <v>599.79999999999995</v>
      </c>
      <c r="E228" s="21">
        <v>373.6</v>
      </c>
      <c r="F228" s="21">
        <v>859.7</v>
      </c>
      <c r="G228" s="21">
        <v>2.8</v>
      </c>
      <c r="H228" s="21">
        <v>1.7</v>
      </c>
      <c r="I228" s="22">
        <v>4</v>
      </c>
      <c r="J228" s="35">
        <v>50207.9</v>
      </c>
      <c r="K228" s="21">
        <v>3326.4</v>
      </c>
      <c r="L228" s="21">
        <v>2762.1</v>
      </c>
      <c r="M228" s="21">
        <v>3926.3</v>
      </c>
      <c r="N228" s="21">
        <v>6.6</v>
      </c>
      <c r="O228" s="21">
        <v>5.5</v>
      </c>
      <c r="P228" s="22">
        <v>7.8</v>
      </c>
    </row>
    <row r="229" spans="1:16">
      <c r="A229" s="6" t="s">
        <v>506</v>
      </c>
      <c r="B229" s="55" t="s">
        <v>507</v>
      </c>
      <c r="C229" s="44">
        <v>32301.599999999999</v>
      </c>
      <c r="D229" s="21">
        <v>801.3</v>
      </c>
      <c r="E229" s="21">
        <v>505.3</v>
      </c>
      <c r="F229" s="21">
        <v>1140.3</v>
      </c>
      <c r="G229" s="21">
        <v>2.5</v>
      </c>
      <c r="H229" s="21">
        <v>1.6</v>
      </c>
      <c r="I229" s="22">
        <v>3.5</v>
      </c>
      <c r="J229" s="35">
        <v>57844.4</v>
      </c>
      <c r="K229" s="21">
        <v>3436.1</v>
      </c>
      <c r="L229" s="21">
        <v>2878</v>
      </c>
      <c r="M229" s="21">
        <v>4029.9</v>
      </c>
      <c r="N229" s="21">
        <v>5.9</v>
      </c>
      <c r="O229" s="21">
        <v>5</v>
      </c>
      <c r="P229" s="22">
        <v>7</v>
      </c>
    </row>
    <row r="230" spans="1:16">
      <c r="A230" s="6" t="s">
        <v>508</v>
      </c>
      <c r="B230" s="55" t="s">
        <v>509</v>
      </c>
      <c r="C230" s="44">
        <v>27605.4</v>
      </c>
      <c r="D230" s="21">
        <v>589.9</v>
      </c>
      <c r="E230" s="21">
        <v>371.8</v>
      </c>
      <c r="F230" s="21">
        <v>837.4</v>
      </c>
      <c r="G230" s="21">
        <v>2.1</v>
      </c>
      <c r="H230" s="21">
        <v>1.3</v>
      </c>
      <c r="I230" s="22">
        <v>3</v>
      </c>
      <c r="J230" s="35">
        <v>56241.599999999999</v>
      </c>
      <c r="K230" s="21">
        <v>2887.4</v>
      </c>
      <c r="L230" s="21">
        <v>2456.6999999999998</v>
      </c>
      <c r="M230" s="21">
        <v>3334</v>
      </c>
      <c r="N230" s="21">
        <v>5.0999999999999996</v>
      </c>
      <c r="O230" s="21">
        <v>4.4000000000000004</v>
      </c>
      <c r="P230" s="22">
        <v>5.9</v>
      </c>
    </row>
    <row r="231" spans="1:16">
      <c r="A231" s="6" t="s">
        <v>760</v>
      </c>
      <c r="B231" s="55" t="s">
        <v>761</v>
      </c>
      <c r="C231" s="44">
        <v>42467</v>
      </c>
      <c r="D231" s="21">
        <v>889.8</v>
      </c>
      <c r="E231" s="21">
        <v>555.1</v>
      </c>
      <c r="F231" s="21">
        <v>1284.5</v>
      </c>
      <c r="G231" s="21">
        <v>2.1</v>
      </c>
      <c r="H231" s="21">
        <v>1.3</v>
      </c>
      <c r="I231" s="22">
        <v>3</v>
      </c>
      <c r="J231" s="35">
        <v>57259</v>
      </c>
      <c r="K231" s="21">
        <v>2898</v>
      </c>
      <c r="L231" s="21">
        <v>2346.9</v>
      </c>
      <c r="M231" s="21">
        <v>3504.8</v>
      </c>
      <c r="N231" s="21">
        <v>5.0999999999999996</v>
      </c>
      <c r="O231" s="21">
        <v>4.0999999999999996</v>
      </c>
      <c r="P231" s="22">
        <v>6.1</v>
      </c>
    </row>
    <row r="232" spans="1:16">
      <c r="A232" s="6" t="s">
        <v>762</v>
      </c>
      <c r="B232" s="55" t="s">
        <v>763</v>
      </c>
      <c r="C232" s="44">
        <v>20986.400000000001</v>
      </c>
      <c r="D232" s="21">
        <v>366.4</v>
      </c>
      <c r="E232" s="21">
        <v>233.2</v>
      </c>
      <c r="F232" s="21">
        <v>515.29999999999995</v>
      </c>
      <c r="G232" s="21">
        <v>1.7</v>
      </c>
      <c r="H232" s="21">
        <v>1.1000000000000001</v>
      </c>
      <c r="I232" s="22">
        <v>2.5</v>
      </c>
      <c r="J232" s="35">
        <v>25928.6</v>
      </c>
      <c r="K232" s="21">
        <v>1101.5999999999999</v>
      </c>
      <c r="L232" s="21">
        <v>918.8</v>
      </c>
      <c r="M232" s="21">
        <v>1299.7</v>
      </c>
      <c r="N232" s="21">
        <v>4.2</v>
      </c>
      <c r="O232" s="21">
        <v>3.5</v>
      </c>
      <c r="P232" s="22">
        <v>5</v>
      </c>
    </row>
    <row r="233" spans="1:16">
      <c r="A233" s="6" t="s">
        <v>868</v>
      </c>
      <c r="B233" s="55" t="s">
        <v>869</v>
      </c>
      <c r="C233" s="44">
        <v>27485.8</v>
      </c>
      <c r="D233" s="21">
        <v>302</v>
      </c>
      <c r="E233" s="21">
        <v>182.2</v>
      </c>
      <c r="F233" s="21">
        <v>450.4</v>
      </c>
      <c r="G233" s="21">
        <v>1.1000000000000001</v>
      </c>
      <c r="H233" s="21">
        <v>0.7</v>
      </c>
      <c r="I233" s="22">
        <v>1.6</v>
      </c>
      <c r="J233" s="35">
        <v>41464.199999999997</v>
      </c>
      <c r="K233" s="21">
        <v>1121.7</v>
      </c>
      <c r="L233" s="21">
        <v>880.4</v>
      </c>
      <c r="M233" s="21">
        <v>1417.1</v>
      </c>
      <c r="N233" s="21">
        <v>2.7</v>
      </c>
      <c r="O233" s="21">
        <v>2.1</v>
      </c>
      <c r="P233" s="22">
        <v>3.4</v>
      </c>
    </row>
    <row r="234" spans="1:16">
      <c r="A234" s="6" t="s">
        <v>372</v>
      </c>
      <c r="B234" s="55" t="s">
        <v>373</v>
      </c>
      <c r="C234" s="44">
        <v>31739.7</v>
      </c>
      <c r="D234" s="21">
        <v>831.6</v>
      </c>
      <c r="E234" s="21">
        <v>520</v>
      </c>
      <c r="F234" s="21">
        <v>1190</v>
      </c>
      <c r="G234" s="21">
        <v>2.6</v>
      </c>
      <c r="H234" s="21">
        <v>1.6</v>
      </c>
      <c r="I234" s="22">
        <v>3.7</v>
      </c>
      <c r="J234" s="35">
        <v>56423.3</v>
      </c>
      <c r="K234" s="21">
        <v>3523.4</v>
      </c>
      <c r="L234" s="21">
        <v>2945.4</v>
      </c>
      <c r="M234" s="21">
        <v>4137.3</v>
      </c>
      <c r="N234" s="21">
        <v>6.2</v>
      </c>
      <c r="O234" s="21">
        <v>5.2</v>
      </c>
      <c r="P234" s="22">
        <v>7.3</v>
      </c>
    </row>
    <row r="235" spans="1:16">
      <c r="A235" s="6" t="s">
        <v>670</v>
      </c>
      <c r="B235" s="55" t="s">
        <v>671</v>
      </c>
      <c r="C235" s="44">
        <v>24292.7</v>
      </c>
      <c r="D235" s="21">
        <v>396.1</v>
      </c>
      <c r="E235" s="21">
        <v>251.6</v>
      </c>
      <c r="F235" s="21">
        <v>562</v>
      </c>
      <c r="G235" s="21">
        <v>1.6</v>
      </c>
      <c r="H235" s="21">
        <v>1</v>
      </c>
      <c r="I235" s="22">
        <v>2.2999999999999998</v>
      </c>
      <c r="J235" s="35">
        <v>46863.3</v>
      </c>
      <c r="K235" s="21">
        <v>1860.6</v>
      </c>
      <c r="L235" s="21">
        <v>1559.2</v>
      </c>
      <c r="M235" s="21">
        <v>2183.9</v>
      </c>
      <c r="N235" s="21">
        <v>4</v>
      </c>
      <c r="O235" s="21">
        <v>3.3</v>
      </c>
      <c r="P235" s="22">
        <v>4.7</v>
      </c>
    </row>
    <row r="236" spans="1:16">
      <c r="A236" s="6" t="s">
        <v>518</v>
      </c>
      <c r="B236" s="55" t="s">
        <v>519</v>
      </c>
      <c r="C236" s="44">
        <v>18877</v>
      </c>
      <c r="D236" s="21">
        <v>354.3</v>
      </c>
      <c r="E236" s="21">
        <v>224.5</v>
      </c>
      <c r="F236" s="21">
        <v>498.9</v>
      </c>
      <c r="G236" s="21">
        <v>1.9</v>
      </c>
      <c r="H236" s="21">
        <v>1.2</v>
      </c>
      <c r="I236" s="22">
        <v>2.6</v>
      </c>
      <c r="J236" s="35">
        <v>34795</v>
      </c>
      <c r="K236" s="21">
        <v>1583.5</v>
      </c>
      <c r="L236" s="21">
        <v>1331.2</v>
      </c>
      <c r="M236" s="21">
        <v>1848.7</v>
      </c>
      <c r="N236" s="21">
        <v>4.5999999999999996</v>
      </c>
      <c r="O236" s="21">
        <v>3.8</v>
      </c>
      <c r="P236" s="22">
        <v>5.3</v>
      </c>
    </row>
    <row r="237" spans="1:16">
      <c r="A237" s="6" t="s">
        <v>466</v>
      </c>
      <c r="B237" s="55" t="s">
        <v>467</v>
      </c>
      <c r="C237" s="44">
        <v>10376</v>
      </c>
      <c r="D237" s="21">
        <v>216.7</v>
      </c>
      <c r="E237" s="21">
        <v>137.30000000000001</v>
      </c>
      <c r="F237" s="21">
        <v>307.10000000000002</v>
      </c>
      <c r="G237" s="21">
        <v>2.1</v>
      </c>
      <c r="H237" s="21">
        <v>1.3</v>
      </c>
      <c r="I237" s="22">
        <v>3</v>
      </c>
      <c r="J237" s="35">
        <v>26452</v>
      </c>
      <c r="K237" s="21">
        <v>1336.6</v>
      </c>
      <c r="L237" s="21">
        <v>1104.7</v>
      </c>
      <c r="M237" s="21">
        <v>1588</v>
      </c>
      <c r="N237" s="21">
        <v>5.0999999999999996</v>
      </c>
      <c r="O237" s="21">
        <v>4.2</v>
      </c>
      <c r="P237" s="22">
        <v>6</v>
      </c>
    </row>
    <row r="238" spans="1:16">
      <c r="A238" s="6" t="s">
        <v>548</v>
      </c>
      <c r="B238" s="55" t="s">
        <v>549</v>
      </c>
      <c r="C238" s="44">
        <v>51193.2</v>
      </c>
      <c r="D238" s="21">
        <v>994.3</v>
      </c>
      <c r="E238" s="21">
        <v>632.4</v>
      </c>
      <c r="F238" s="21">
        <v>1403.9</v>
      </c>
      <c r="G238" s="21">
        <v>1.9</v>
      </c>
      <c r="H238" s="21">
        <v>1.2</v>
      </c>
      <c r="I238" s="22">
        <v>2.7</v>
      </c>
      <c r="J238" s="35">
        <v>87549.8</v>
      </c>
      <c r="K238" s="21">
        <v>4101.3</v>
      </c>
      <c r="L238" s="21">
        <v>3514.6</v>
      </c>
      <c r="M238" s="21">
        <v>4725.3999999999996</v>
      </c>
      <c r="N238" s="21">
        <v>4.7</v>
      </c>
      <c r="O238" s="21">
        <v>4</v>
      </c>
      <c r="P238" s="22">
        <v>5.4</v>
      </c>
    </row>
    <row r="239" spans="1:16">
      <c r="A239" s="6" t="s">
        <v>452</v>
      </c>
      <c r="B239" s="55" t="s">
        <v>453</v>
      </c>
      <c r="C239" s="44">
        <v>22152.400000000001</v>
      </c>
      <c r="D239" s="21">
        <v>474.6</v>
      </c>
      <c r="E239" s="21">
        <v>299</v>
      </c>
      <c r="F239" s="21">
        <v>674.6</v>
      </c>
      <c r="G239" s="21">
        <v>2.1</v>
      </c>
      <c r="H239" s="21">
        <v>1.3</v>
      </c>
      <c r="I239" s="22">
        <v>3</v>
      </c>
      <c r="J239" s="35">
        <v>70437.600000000006</v>
      </c>
      <c r="K239" s="21">
        <v>3622.6</v>
      </c>
      <c r="L239" s="21">
        <v>3066.2</v>
      </c>
      <c r="M239" s="21">
        <v>4206.8</v>
      </c>
      <c r="N239" s="21">
        <v>5.0999999999999996</v>
      </c>
      <c r="O239" s="21">
        <v>4.4000000000000004</v>
      </c>
      <c r="P239" s="22">
        <v>6</v>
      </c>
    </row>
    <row r="240" spans="1:16">
      <c r="A240" s="6" t="s">
        <v>318</v>
      </c>
      <c r="B240" s="55" t="s">
        <v>319</v>
      </c>
      <c r="C240" s="44">
        <v>27934.1</v>
      </c>
      <c r="D240" s="21">
        <v>786.6</v>
      </c>
      <c r="E240" s="21">
        <v>487.9</v>
      </c>
      <c r="F240" s="21">
        <v>1132.0999999999999</v>
      </c>
      <c r="G240" s="21">
        <v>2.8</v>
      </c>
      <c r="H240" s="21">
        <v>1.7</v>
      </c>
      <c r="I240" s="22">
        <v>4.0999999999999996</v>
      </c>
      <c r="J240" s="35">
        <v>80647.899999999994</v>
      </c>
      <c r="K240" s="21">
        <v>5396.6</v>
      </c>
      <c r="L240" s="21">
        <v>4450.5</v>
      </c>
      <c r="M240" s="21">
        <v>6406.8</v>
      </c>
      <c r="N240" s="21">
        <v>6.7</v>
      </c>
      <c r="O240" s="21">
        <v>5.5</v>
      </c>
      <c r="P240" s="22">
        <v>7.9</v>
      </c>
    </row>
    <row r="241" spans="1:16">
      <c r="A241" s="6" t="s">
        <v>672</v>
      </c>
      <c r="B241" s="55" t="s">
        <v>673</v>
      </c>
      <c r="C241" s="44">
        <v>29082.5</v>
      </c>
      <c r="D241" s="21">
        <v>451.1</v>
      </c>
      <c r="E241" s="21">
        <v>287</v>
      </c>
      <c r="F241" s="21">
        <v>641</v>
      </c>
      <c r="G241" s="21">
        <v>1.6</v>
      </c>
      <c r="H241" s="21">
        <v>1</v>
      </c>
      <c r="I241" s="22">
        <v>2.2000000000000002</v>
      </c>
      <c r="J241" s="35">
        <v>48569.5</v>
      </c>
      <c r="K241" s="21">
        <v>1844.8</v>
      </c>
      <c r="L241" s="21">
        <v>1525.9</v>
      </c>
      <c r="M241" s="21">
        <v>2203.8000000000002</v>
      </c>
      <c r="N241" s="21">
        <v>3.8</v>
      </c>
      <c r="O241" s="21">
        <v>3.1</v>
      </c>
      <c r="P241" s="22">
        <v>4.5</v>
      </c>
    </row>
    <row r="242" spans="1:16">
      <c r="A242" s="6" t="s">
        <v>696</v>
      </c>
      <c r="B242" s="55" t="s">
        <v>697</v>
      </c>
      <c r="C242" s="44">
        <v>23068.7</v>
      </c>
      <c r="D242" s="21">
        <v>321</v>
      </c>
      <c r="E242" s="21">
        <v>201</v>
      </c>
      <c r="F242" s="21">
        <v>461.7</v>
      </c>
      <c r="G242" s="21">
        <v>1.4</v>
      </c>
      <c r="H242" s="21">
        <v>0.9</v>
      </c>
      <c r="I242" s="22">
        <v>2</v>
      </c>
      <c r="J242" s="35">
        <v>42391.3</v>
      </c>
      <c r="K242" s="21">
        <v>1445.7</v>
      </c>
      <c r="L242" s="21">
        <v>1180.8</v>
      </c>
      <c r="M242" s="21">
        <v>1733.7</v>
      </c>
      <c r="N242" s="21">
        <v>3.4</v>
      </c>
      <c r="O242" s="21">
        <v>2.8</v>
      </c>
      <c r="P242" s="22">
        <v>4.0999999999999996</v>
      </c>
    </row>
    <row r="243" spans="1:16">
      <c r="A243" s="6" t="s">
        <v>336</v>
      </c>
      <c r="B243" s="55" t="s">
        <v>337</v>
      </c>
      <c r="C243" s="44">
        <v>37552.6</v>
      </c>
      <c r="D243" s="21">
        <v>1012.1</v>
      </c>
      <c r="E243" s="21">
        <v>634.79999999999995</v>
      </c>
      <c r="F243" s="21">
        <v>1447.1</v>
      </c>
      <c r="G243" s="21">
        <v>2.7</v>
      </c>
      <c r="H243" s="21">
        <v>1.7</v>
      </c>
      <c r="I243" s="22">
        <v>3.9</v>
      </c>
      <c r="J243" s="35">
        <v>95585.4</v>
      </c>
      <c r="K243" s="21">
        <v>6140.8</v>
      </c>
      <c r="L243" s="21">
        <v>5117.8</v>
      </c>
      <c r="M243" s="21">
        <v>7197.2</v>
      </c>
      <c r="N243" s="21">
        <v>6.4</v>
      </c>
      <c r="O243" s="21">
        <v>5.4</v>
      </c>
      <c r="P243" s="22">
        <v>7.5</v>
      </c>
    </row>
    <row r="244" spans="1:16">
      <c r="A244" s="6" t="s">
        <v>782</v>
      </c>
      <c r="B244" s="55" t="s">
        <v>783</v>
      </c>
      <c r="C244" s="44">
        <v>17652.599999999999</v>
      </c>
      <c r="D244" s="21">
        <v>215.8</v>
      </c>
      <c r="E244" s="21">
        <v>127.6</v>
      </c>
      <c r="F244" s="21">
        <v>325.7</v>
      </c>
      <c r="G244" s="21">
        <v>1.2</v>
      </c>
      <c r="H244" s="21">
        <v>0.7</v>
      </c>
      <c r="I244" s="22">
        <v>1.8</v>
      </c>
      <c r="J244" s="35">
        <v>27639.4</v>
      </c>
      <c r="K244" s="21">
        <v>828.7</v>
      </c>
      <c r="L244" s="21">
        <v>643.29999999999995</v>
      </c>
      <c r="M244" s="21">
        <v>1055</v>
      </c>
      <c r="N244" s="21">
        <v>3</v>
      </c>
      <c r="O244" s="21">
        <v>2.2999999999999998</v>
      </c>
      <c r="P244" s="22">
        <v>3.8</v>
      </c>
    </row>
    <row r="245" spans="1:16">
      <c r="A245" s="6" t="s">
        <v>802</v>
      </c>
      <c r="B245" s="55" t="s">
        <v>803</v>
      </c>
      <c r="C245" s="44">
        <v>30621</v>
      </c>
      <c r="D245" s="21">
        <v>462</v>
      </c>
      <c r="E245" s="21">
        <v>290.8</v>
      </c>
      <c r="F245" s="21">
        <v>656.3</v>
      </c>
      <c r="G245" s="21">
        <v>1.5</v>
      </c>
      <c r="H245" s="21">
        <v>0.9</v>
      </c>
      <c r="I245" s="22">
        <v>2.1</v>
      </c>
      <c r="J245" s="35">
        <v>58964</v>
      </c>
      <c r="K245" s="21">
        <v>2171</v>
      </c>
      <c r="L245" s="21">
        <v>1808.4</v>
      </c>
      <c r="M245" s="21">
        <v>2573.6999999999998</v>
      </c>
      <c r="N245" s="21">
        <v>3.7</v>
      </c>
      <c r="O245" s="21">
        <v>3.1</v>
      </c>
      <c r="P245" s="22">
        <v>4.4000000000000004</v>
      </c>
    </row>
    <row r="246" spans="1:16">
      <c r="A246" s="6" t="s">
        <v>408</v>
      </c>
      <c r="B246" s="55" t="s">
        <v>409</v>
      </c>
      <c r="C246" s="44">
        <v>25958.2</v>
      </c>
      <c r="D246" s="21">
        <v>646.70000000000005</v>
      </c>
      <c r="E246" s="21">
        <v>411.3</v>
      </c>
      <c r="F246" s="21">
        <v>911.9</v>
      </c>
      <c r="G246" s="21">
        <v>2.5</v>
      </c>
      <c r="H246" s="21">
        <v>1.6</v>
      </c>
      <c r="I246" s="22">
        <v>3.5</v>
      </c>
      <c r="J246" s="35">
        <v>45023.8</v>
      </c>
      <c r="K246" s="21">
        <v>2684.8</v>
      </c>
      <c r="L246" s="21">
        <v>2274.6</v>
      </c>
      <c r="M246" s="21">
        <v>3113.8</v>
      </c>
      <c r="N246" s="21">
        <v>6</v>
      </c>
      <c r="O246" s="21">
        <v>5.0999999999999996</v>
      </c>
      <c r="P246" s="22">
        <v>6.9</v>
      </c>
    </row>
    <row r="247" spans="1:16">
      <c r="A247" s="6" t="s">
        <v>610</v>
      </c>
      <c r="B247" s="55" t="s">
        <v>611</v>
      </c>
      <c r="C247" s="44">
        <v>30440.9</v>
      </c>
      <c r="D247" s="21">
        <v>565.79999999999995</v>
      </c>
      <c r="E247" s="21">
        <v>358.6</v>
      </c>
      <c r="F247" s="21">
        <v>798</v>
      </c>
      <c r="G247" s="21">
        <v>1.9</v>
      </c>
      <c r="H247" s="21">
        <v>1.2</v>
      </c>
      <c r="I247" s="22">
        <v>2.6</v>
      </c>
      <c r="J247" s="35">
        <v>72628.100000000006</v>
      </c>
      <c r="K247" s="21">
        <v>3266.5</v>
      </c>
      <c r="L247" s="21">
        <v>2766.5</v>
      </c>
      <c r="M247" s="21">
        <v>3796.5</v>
      </c>
      <c r="N247" s="21">
        <v>4.5</v>
      </c>
      <c r="O247" s="21">
        <v>3.8</v>
      </c>
      <c r="P247" s="22">
        <v>5.2</v>
      </c>
    </row>
    <row r="248" spans="1:16">
      <c r="A248" s="6" t="s">
        <v>338</v>
      </c>
      <c r="B248" s="55" t="s">
        <v>339</v>
      </c>
      <c r="C248" s="44">
        <v>28780.799999999999</v>
      </c>
      <c r="D248" s="21">
        <v>783.1</v>
      </c>
      <c r="E248" s="21">
        <v>489.4</v>
      </c>
      <c r="F248" s="21">
        <v>1119.8</v>
      </c>
      <c r="G248" s="21">
        <v>2.7</v>
      </c>
      <c r="H248" s="21">
        <v>1.7</v>
      </c>
      <c r="I248" s="22">
        <v>3.9</v>
      </c>
      <c r="J248" s="35">
        <v>74112.2</v>
      </c>
      <c r="K248" s="21">
        <v>4804.8999999999996</v>
      </c>
      <c r="L248" s="21">
        <v>4002.6</v>
      </c>
      <c r="M248" s="21">
        <v>5659</v>
      </c>
      <c r="N248" s="21">
        <v>6.5</v>
      </c>
      <c r="O248" s="21">
        <v>5.4</v>
      </c>
      <c r="P248" s="22">
        <v>7.6</v>
      </c>
    </row>
    <row r="249" spans="1:16">
      <c r="A249" s="6" t="s">
        <v>410</v>
      </c>
      <c r="B249" s="55" t="s">
        <v>411</v>
      </c>
      <c r="C249" s="44">
        <v>9920.2999999999993</v>
      </c>
      <c r="D249" s="21">
        <v>226.1</v>
      </c>
      <c r="E249" s="21">
        <v>144.9</v>
      </c>
      <c r="F249" s="21">
        <v>317.2</v>
      </c>
      <c r="G249" s="21">
        <v>2.2999999999999998</v>
      </c>
      <c r="H249" s="21">
        <v>1.5</v>
      </c>
      <c r="I249" s="22">
        <v>3.2</v>
      </c>
      <c r="J249" s="35">
        <v>26314.7</v>
      </c>
      <c r="K249" s="21">
        <v>1441.7</v>
      </c>
      <c r="L249" s="21">
        <v>1222.8</v>
      </c>
      <c r="M249" s="21">
        <v>1672.3</v>
      </c>
      <c r="N249" s="21">
        <v>5.5</v>
      </c>
      <c r="O249" s="21">
        <v>4.5999999999999996</v>
      </c>
      <c r="P249" s="22">
        <v>6.4</v>
      </c>
    </row>
    <row r="250" spans="1:16">
      <c r="A250" s="6" t="s">
        <v>764</v>
      </c>
      <c r="B250" s="55" t="s">
        <v>765</v>
      </c>
      <c r="C250" s="44">
        <v>17996.400000000001</v>
      </c>
      <c r="D250" s="21">
        <v>280</v>
      </c>
      <c r="E250" s="21">
        <v>177.7</v>
      </c>
      <c r="F250" s="21">
        <v>398.2</v>
      </c>
      <c r="G250" s="21">
        <v>1.6</v>
      </c>
      <c r="H250" s="21">
        <v>1</v>
      </c>
      <c r="I250" s="22">
        <v>2.2000000000000002</v>
      </c>
      <c r="J250" s="35">
        <v>26005.599999999999</v>
      </c>
      <c r="K250" s="21">
        <v>989.2</v>
      </c>
      <c r="L250" s="21">
        <v>811.9</v>
      </c>
      <c r="M250" s="21">
        <v>1181.0999999999999</v>
      </c>
      <c r="N250" s="21">
        <v>3.8</v>
      </c>
      <c r="O250" s="21">
        <v>3.1</v>
      </c>
      <c r="P250" s="22">
        <v>4.5</v>
      </c>
    </row>
    <row r="251" spans="1:16">
      <c r="A251" s="6" t="s">
        <v>392</v>
      </c>
      <c r="B251" s="55" t="s">
        <v>393</v>
      </c>
      <c r="C251" s="44">
        <v>26155.5</v>
      </c>
      <c r="D251" s="21">
        <v>508.6</v>
      </c>
      <c r="E251" s="21">
        <v>326.39999999999998</v>
      </c>
      <c r="F251" s="21">
        <v>711</v>
      </c>
      <c r="G251" s="21">
        <v>1.9</v>
      </c>
      <c r="H251" s="21">
        <v>1.2</v>
      </c>
      <c r="I251" s="22">
        <v>2.7</v>
      </c>
      <c r="J251" s="35">
        <v>50728.5</v>
      </c>
      <c r="K251" s="21">
        <v>2392.3000000000002</v>
      </c>
      <c r="L251" s="21">
        <v>2035.3</v>
      </c>
      <c r="M251" s="21">
        <v>2784.7</v>
      </c>
      <c r="N251" s="21">
        <v>4.7</v>
      </c>
      <c r="O251" s="21">
        <v>4</v>
      </c>
      <c r="P251" s="22">
        <v>5.5</v>
      </c>
    </row>
    <row r="252" spans="1:16">
      <c r="A252" s="6" t="s">
        <v>576</v>
      </c>
      <c r="B252" s="55" t="s">
        <v>577</v>
      </c>
      <c r="C252" s="44">
        <v>25874.400000000001</v>
      </c>
      <c r="D252" s="21">
        <v>573.20000000000005</v>
      </c>
      <c r="E252" s="21">
        <v>362</v>
      </c>
      <c r="F252" s="21">
        <v>816.2</v>
      </c>
      <c r="G252" s="21">
        <v>2.2000000000000002</v>
      </c>
      <c r="H252" s="21">
        <v>1.4</v>
      </c>
      <c r="I252" s="22">
        <v>3.2</v>
      </c>
      <c r="J252" s="35">
        <v>58765.599999999999</v>
      </c>
      <c r="K252" s="21">
        <v>3130.4</v>
      </c>
      <c r="L252" s="21">
        <v>2611.1999999999998</v>
      </c>
      <c r="M252" s="21">
        <v>3663.2</v>
      </c>
      <c r="N252" s="21">
        <v>5.3</v>
      </c>
      <c r="O252" s="21">
        <v>4.4000000000000004</v>
      </c>
      <c r="P252" s="22">
        <v>6.2</v>
      </c>
    </row>
    <row r="253" spans="1:16">
      <c r="A253" s="49" t="s">
        <v>282</v>
      </c>
      <c r="B253" s="54" t="s">
        <v>283</v>
      </c>
      <c r="C253" s="44">
        <v>24773.7</v>
      </c>
      <c r="D253" s="21">
        <v>746.3</v>
      </c>
      <c r="E253" s="21">
        <v>470.3</v>
      </c>
      <c r="F253" s="21">
        <v>1058.9000000000001</v>
      </c>
      <c r="G253" s="21">
        <v>3</v>
      </c>
      <c r="H253" s="21">
        <v>1.9</v>
      </c>
      <c r="I253" s="22">
        <v>4.3</v>
      </c>
      <c r="J253" s="35">
        <v>62382.3</v>
      </c>
      <c r="K253" s="21">
        <v>4464.7</v>
      </c>
      <c r="L253" s="21">
        <v>3769.4</v>
      </c>
      <c r="M253" s="21">
        <v>5218.2</v>
      </c>
      <c r="N253" s="21">
        <v>7.2</v>
      </c>
      <c r="O253" s="21">
        <v>6</v>
      </c>
      <c r="P253" s="22">
        <v>8.4</v>
      </c>
    </row>
    <row r="254" spans="1:16">
      <c r="A254" s="6" t="s">
        <v>638</v>
      </c>
      <c r="B254" s="55" t="s">
        <v>639</v>
      </c>
      <c r="C254" s="44">
        <v>20111.7</v>
      </c>
      <c r="D254" s="21">
        <v>301.2</v>
      </c>
      <c r="E254" s="21">
        <v>189.9</v>
      </c>
      <c r="F254" s="21">
        <v>429.7</v>
      </c>
      <c r="G254" s="21">
        <v>1.5</v>
      </c>
      <c r="H254" s="21">
        <v>0.9</v>
      </c>
      <c r="I254" s="22">
        <v>2.1</v>
      </c>
      <c r="J254" s="35">
        <v>45873.3</v>
      </c>
      <c r="K254" s="21">
        <v>1679.4</v>
      </c>
      <c r="L254" s="21">
        <v>1380.5</v>
      </c>
      <c r="M254" s="21">
        <v>1994.5</v>
      </c>
      <c r="N254" s="21">
        <v>3.7</v>
      </c>
      <c r="O254" s="21">
        <v>3</v>
      </c>
      <c r="P254" s="22">
        <v>4.3</v>
      </c>
    </row>
    <row r="255" spans="1:16">
      <c r="A255" s="6" t="s">
        <v>698</v>
      </c>
      <c r="B255" s="55" t="s">
        <v>699</v>
      </c>
      <c r="C255" s="44">
        <v>13595.8</v>
      </c>
      <c r="D255" s="21">
        <v>206.4</v>
      </c>
      <c r="E255" s="21">
        <v>130.69999999999999</v>
      </c>
      <c r="F255" s="21">
        <v>295.3</v>
      </c>
      <c r="G255" s="21">
        <v>1.5</v>
      </c>
      <c r="H255" s="21">
        <v>1</v>
      </c>
      <c r="I255" s="22">
        <v>2.2000000000000002</v>
      </c>
      <c r="J255" s="35">
        <v>34866.199999999997</v>
      </c>
      <c r="K255" s="21">
        <v>1293.4000000000001</v>
      </c>
      <c r="L255" s="21">
        <v>1068.2</v>
      </c>
      <c r="M255" s="21">
        <v>1553.4</v>
      </c>
      <c r="N255" s="21">
        <v>3.7</v>
      </c>
      <c r="O255" s="21">
        <v>3.1</v>
      </c>
      <c r="P255" s="22">
        <v>4.5</v>
      </c>
    </row>
    <row r="256" spans="1:16">
      <c r="A256" s="6" t="s">
        <v>320</v>
      </c>
      <c r="B256" s="55" t="s">
        <v>321</v>
      </c>
      <c r="C256" s="44">
        <v>25990.5</v>
      </c>
      <c r="D256" s="21">
        <v>709.8</v>
      </c>
      <c r="E256" s="21">
        <v>450.1</v>
      </c>
      <c r="F256" s="21">
        <v>1003.4</v>
      </c>
      <c r="G256" s="21">
        <v>2.7</v>
      </c>
      <c r="H256" s="21">
        <v>1.7</v>
      </c>
      <c r="I256" s="22">
        <v>3.9</v>
      </c>
      <c r="J256" s="35">
        <v>44913.5</v>
      </c>
      <c r="K256" s="21">
        <v>2923.3</v>
      </c>
      <c r="L256" s="21">
        <v>2466.8000000000002</v>
      </c>
      <c r="M256" s="21">
        <v>3406.8</v>
      </c>
      <c r="N256" s="21">
        <v>6.5</v>
      </c>
      <c r="O256" s="21">
        <v>5.5</v>
      </c>
      <c r="P256" s="22">
        <v>7.6</v>
      </c>
    </row>
    <row r="257" spans="1:16">
      <c r="A257" s="6" t="s">
        <v>850</v>
      </c>
      <c r="B257" s="55" t="s">
        <v>851</v>
      </c>
      <c r="C257" s="44">
        <v>16317.4</v>
      </c>
      <c r="D257" s="21">
        <v>207.1</v>
      </c>
      <c r="E257" s="21">
        <v>127.1</v>
      </c>
      <c r="F257" s="21">
        <v>303.2</v>
      </c>
      <c r="G257" s="21">
        <v>1.3</v>
      </c>
      <c r="H257" s="21">
        <v>0.8</v>
      </c>
      <c r="I257" s="22">
        <v>1.9</v>
      </c>
      <c r="J257" s="35">
        <v>27861.599999999999</v>
      </c>
      <c r="K257" s="21">
        <v>867.6</v>
      </c>
      <c r="L257" s="21">
        <v>697.6</v>
      </c>
      <c r="M257" s="21">
        <v>1075.0999999999999</v>
      </c>
      <c r="N257" s="21">
        <v>3.1</v>
      </c>
      <c r="O257" s="21">
        <v>2.5</v>
      </c>
      <c r="P257" s="22">
        <v>3.9</v>
      </c>
    </row>
    <row r="258" spans="1:16">
      <c r="A258" s="6" t="s">
        <v>588</v>
      </c>
      <c r="B258" s="55" t="s">
        <v>589</v>
      </c>
      <c r="C258" s="44">
        <v>21244.3</v>
      </c>
      <c r="D258" s="21">
        <v>451.5</v>
      </c>
      <c r="E258" s="21">
        <v>286.39999999999998</v>
      </c>
      <c r="F258" s="21">
        <v>636</v>
      </c>
      <c r="G258" s="21">
        <v>2.1</v>
      </c>
      <c r="H258" s="21">
        <v>1.3</v>
      </c>
      <c r="I258" s="22">
        <v>3</v>
      </c>
      <c r="J258" s="35">
        <v>46576.7</v>
      </c>
      <c r="K258" s="21">
        <v>2387.1999999999998</v>
      </c>
      <c r="L258" s="21">
        <v>1988.2</v>
      </c>
      <c r="M258" s="21">
        <v>2797.7</v>
      </c>
      <c r="N258" s="21">
        <v>5.0999999999999996</v>
      </c>
      <c r="O258" s="21">
        <v>4.3</v>
      </c>
      <c r="P258" s="22">
        <v>6</v>
      </c>
    </row>
    <row r="259" spans="1:16">
      <c r="A259" s="6" t="s">
        <v>720</v>
      </c>
      <c r="B259" s="55" t="s">
        <v>721</v>
      </c>
      <c r="C259" s="44">
        <v>23268.1</v>
      </c>
      <c r="D259" s="21">
        <v>374.3</v>
      </c>
      <c r="E259" s="21">
        <v>237.4</v>
      </c>
      <c r="F259" s="21">
        <v>530.4</v>
      </c>
      <c r="G259" s="21">
        <v>1.6</v>
      </c>
      <c r="H259" s="21">
        <v>1</v>
      </c>
      <c r="I259" s="22">
        <v>2.2999999999999998</v>
      </c>
      <c r="J259" s="35">
        <v>39994.9</v>
      </c>
      <c r="K259" s="21">
        <v>1567.4</v>
      </c>
      <c r="L259" s="21">
        <v>1310.9</v>
      </c>
      <c r="M259" s="21">
        <v>1845.3</v>
      </c>
      <c r="N259" s="21">
        <v>3.9</v>
      </c>
      <c r="O259" s="21">
        <v>3.3</v>
      </c>
      <c r="P259" s="22">
        <v>4.5999999999999996</v>
      </c>
    </row>
    <row r="260" spans="1:16">
      <c r="A260" s="6" t="s">
        <v>312</v>
      </c>
      <c r="B260" s="55" t="s">
        <v>313</v>
      </c>
      <c r="C260" s="44">
        <v>27770.1</v>
      </c>
      <c r="D260" s="21">
        <v>756.8</v>
      </c>
      <c r="E260" s="21">
        <v>477.1</v>
      </c>
      <c r="F260" s="21">
        <v>1074.9000000000001</v>
      </c>
      <c r="G260" s="21">
        <v>2.7</v>
      </c>
      <c r="H260" s="21">
        <v>1.7</v>
      </c>
      <c r="I260" s="22">
        <v>3.9</v>
      </c>
      <c r="J260" s="35">
        <v>48807.9</v>
      </c>
      <c r="K260" s="21">
        <v>3171.8</v>
      </c>
      <c r="L260" s="21">
        <v>2686.4</v>
      </c>
      <c r="M260" s="21">
        <v>3698.1</v>
      </c>
      <c r="N260" s="21">
        <v>6.5</v>
      </c>
      <c r="O260" s="21">
        <v>5.5</v>
      </c>
      <c r="P260" s="22">
        <v>7.6</v>
      </c>
    </row>
    <row r="261" spans="1:16">
      <c r="A261" s="6" t="s">
        <v>374</v>
      </c>
      <c r="B261" s="55" t="s">
        <v>375</v>
      </c>
      <c r="C261" s="44">
        <v>15324.1</v>
      </c>
      <c r="D261" s="21">
        <v>396.8</v>
      </c>
      <c r="E261" s="21">
        <v>249.7</v>
      </c>
      <c r="F261" s="21">
        <v>567.4</v>
      </c>
      <c r="G261" s="21">
        <v>2.6</v>
      </c>
      <c r="H261" s="21">
        <v>1.6</v>
      </c>
      <c r="I261" s="22">
        <v>3.7</v>
      </c>
      <c r="J261" s="35">
        <v>25296.9</v>
      </c>
      <c r="K261" s="21">
        <v>1572.9</v>
      </c>
      <c r="L261" s="21">
        <v>1280.7</v>
      </c>
      <c r="M261" s="21">
        <v>1909.4</v>
      </c>
      <c r="N261" s="21">
        <v>6.2</v>
      </c>
      <c r="O261" s="21">
        <v>5.0999999999999996</v>
      </c>
      <c r="P261" s="22">
        <v>7.5</v>
      </c>
    </row>
    <row r="262" spans="1:16">
      <c r="A262" s="6" t="s">
        <v>804</v>
      </c>
      <c r="B262" s="55" t="s">
        <v>805</v>
      </c>
      <c r="C262" s="44">
        <v>30113.3</v>
      </c>
      <c r="D262" s="21">
        <v>674.4</v>
      </c>
      <c r="E262" s="21">
        <v>416.4</v>
      </c>
      <c r="F262" s="21">
        <v>974.8</v>
      </c>
      <c r="G262" s="21">
        <v>2.2000000000000002</v>
      </c>
      <c r="H262" s="21">
        <v>1.4</v>
      </c>
      <c r="I262" s="22">
        <v>3.2</v>
      </c>
      <c r="J262" s="35">
        <v>45925.7</v>
      </c>
      <c r="K262" s="21">
        <v>2477.1</v>
      </c>
      <c r="L262" s="21">
        <v>1987.1</v>
      </c>
      <c r="M262" s="21">
        <v>3023.8</v>
      </c>
      <c r="N262" s="21">
        <v>5.4</v>
      </c>
      <c r="O262" s="21">
        <v>4.3</v>
      </c>
      <c r="P262" s="22">
        <v>6.6</v>
      </c>
    </row>
    <row r="263" spans="1:16">
      <c r="A263" s="6" t="s">
        <v>744</v>
      </c>
      <c r="B263" s="55" t="s">
        <v>745</v>
      </c>
      <c r="C263" s="44">
        <v>39349.4</v>
      </c>
      <c r="D263" s="21">
        <v>640</v>
      </c>
      <c r="E263" s="21">
        <v>405.6</v>
      </c>
      <c r="F263" s="21">
        <v>906.2</v>
      </c>
      <c r="G263" s="21">
        <v>1.6</v>
      </c>
      <c r="H263" s="21">
        <v>1</v>
      </c>
      <c r="I263" s="22">
        <v>2.2999999999999998</v>
      </c>
      <c r="J263" s="35">
        <v>65206.6</v>
      </c>
      <c r="K263" s="21">
        <v>2577.6</v>
      </c>
      <c r="L263" s="21">
        <v>2171.3000000000002</v>
      </c>
      <c r="M263" s="21">
        <v>3017.6</v>
      </c>
      <c r="N263" s="21">
        <v>4</v>
      </c>
      <c r="O263" s="21">
        <v>3.3</v>
      </c>
      <c r="P263" s="22">
        <v>4.5999999999999996</v>
      </c>
    </row>
    <row r="264" spans="1:16">
      <c r="A264" s="6" t="s">
        <v>806</v>
      </c>
      <c r="B264" s="55" t="s">
        <v>807</v>
      </c>
      <c r="C264" s="44">
        <v>23508.2</v>
      </c>
      <c r="D264" s="21">
        <v>332.7</v>
      </c>
      <c r="E264" s="21">
        <v>209.9</v>
      </c>
      <c r="F264" s="21">
        <v>476.4</v>
      </c>
      <c r="G264" s="21">
        <v>1.4</v>
      </c>
      <c r="H264" s="21">
        <v>0.9</v>
      </c>
      <c r="I264" s="22">
        <v>2</v>
      </c>
      <c r="J264" s="35">
        <v>33318.800000000003</v>
      </c>
      <c r="K264" s="21">
        <v>1154.5</v>
      </c>
      <c r="L264" s="21">
        <v>951.6</v>
      </c>
      <c r="M264" s="21">
        <v>1384.9</v>
      </c>
      <c r="N264" s="21">
        <v>3.5</v>
      </c>
      <c r="O264" s="21">
        <v>2.9</v>
      </c>
      <c r="P264" s="22">
        <v>4.2</v>
      </c>
    </row>
    <row r="265" spans="1:16">
      <c r="A265" s="6" t="s">
        <v>870</v>
      </c>
      <c r="B265" s="55" t="s">
        <v>871</v>
      </c>
      <c r="C265" s="44">
        <v>21278.5</v>
      </c>
      <c r="D265" s="21">
        <v>277</v>
      </c>
      <c r="E265" s="21">
        <v>170.4</v>
      </c>
      <c r="F265" s="21">
        <v>406.5</v>
      </c>
      <c r="G265" s="21">
        <v>1.3</v>
      </c>
      <c r="H265" s="21">
        <v>0.8</v>
      </c>
      <c r="I265" s="22">
        <v>1.9</v>
      </c>
      <c r="J265" s="35">
        <v>25616.5</v>
      </c>
      <c r="K265" s="21">
        <v>820.6</v>
      </c>
      <c r="L265" s="21">
        <v>642.9</v>
      </c>
      <c r="M265" s="21">
        <v>1026.8</v>
      </c>
      <c r="N265" s="21">
        <v>3.2</v>
      </c>
      <c r="O265" s="21">
        <v>2.5</v>
      </c>
      <c r="P265" s="22">
        <v>4</v>
      </c>
    </row>
    <row r="266" spans="1:16">
      <c r="A266" s="6" t="s">
        <v>830</v>
      </c>
      <c r="B266" s="55" t="s">
        <v>831</v>
      </c>
      <c r="C266" s="44">
        <v>27176.2</v>
      </c>
      <c r="D266" s="21">
        <v>330.8</v>
      </c>
      <c r="E266" s="21">
        <v>201.2</v>
      </c>
      <c r="F266" s="21">
        <v>488.5</v>
      </c>
      <c r="G266" s="21">
        <v>1.2</v>
      </c>
      <c r="H266" s="21">
        <v>0.7</v>
      </c>
      <c r="I266" s="22">
        <v>1.8</v>
      </c>
      <c r="J266" s="35">
        <v>40280.800000000003</v>
      </c>
      <c r="K266" s="21">
        <v>1205.8</v>
      </c>
      <c r="L266" s="21">
        <v>944.4</v>
      </c>
      <c r="M266" s="21">
        <v>1499.2</v>
      </c>
      <c r="N266" s="21">
        <v>3</v>
      </c>
      <c r="O266" s="21">
        <v>2.2999999999999998</v>
      </c>
      <c r="P266" s="22">
        <v>3.7</v>
      </c>
    </row>
    <row r="267" spans="1:16">
      <c r="A267" s="6" t="s">
        <v>364</v>
      </c>
      <c r="B267" s="55" t="s">
        <v>365</v>
      </c>
      <c r="C267" s="44">
        <v>49809.8</v>
      </c>
      <c r="D267" s="21">
        <v>1252.3</v>
      </c>
      <c r="E267" s="21">
        <v>787.2</v>
      </c>
      <c r="F267" s="21">
        <v>1783.3</v>
      </c>
      <c r="G267" s="21">
        <v>2.5</v>
      </c>
      <c r="H267" s="21">
        <v>1.6</v>
      </c>
      <c r="I267" s="22">
        <v>3.6</v>
      </c>
      <c r="J267" s="35">
        <v>114984.2</v>
      </c>
      <c r="K267" s="21">
        <v>6907</v>
      </c>
      <c r="L267" s="21">
        <v>5834.3</v>
      </c>
      <c r="M267" s="21">
        <v>8035.8</v>
      </c>
      <c r="N267" s="21">
        <v>6</v>
      </c>
      <c r="O267" s="21">
        <v>5.0999999999999996</v>
      </c>
      <c r="P267" s="22">
        <v>7</v>
      </c>
    </row>
    <row r="268" spans="1:16">
      <c r="A268" s="6" t="s">
        <v>322</v>
      </c>
      <c r="B268" s="55" t="s">
        <v>323</v>
      </c>
      <c r="C268" s="44">
        <v>30131.599999999999</v>
      </c>
      <c r="D268" s="21">
        <v>814.6</v>
      </c>
      <c r="E268" s="21">
        <v>502.6</v>
      </c>
      <c r="F268" s="21">
        <v>1176.4000000000001</v>
      </c>
      <c r="G268" s="21">
        <v>2.7</v>
      </c>
      <c r="H268" s="21">
        <v>1.7</v>
      </c>
      <c r="I268" s="22">
        <v>3.9</v>
      </c>
      <c r="J268" s="35">
        <v>90284.4</v>
      </c>
      <c r="K268" s="21">
        <v>5798.3</v>
      </c>
      <c r="L268" s="21">
        <v>4780.3</v>
      </c>
      <c r="M268" s="21">
        <v>6880</v>
      </c>
      <c r="N268" s="21">
        <v>6.4</v>
      </c>
      <c r="O268" s="21">
        <v>5.3</v>
      </c>
      <c r="P268" s="22">
        <v>7.6</v>
      </c>
    </row>
    <row r="269" spans="1:16">
      <c r="A269" s="6" t="s">
        <v>766</v>
      </c>
      <c r="B269" s="55" t="s">
        <v>767</v>
      </c>
      <c r="C269" s="44">
        <v>36408.1</v>
      </c>
      <c r="D269" s="21">
        <v>790.2</v>
      </c>
      <c r="E269" s="21">
        <v>497.1</v>
      </c>
      <c r="F269" s="21">
        <v>1133.5</v>
      </c>
      <c r="G269" s="21">
        <v>2.2000000000000002</v>
      </c>
      <c r="H269" s="21">
        <v>1.4</v>
      </c>
      <c r="I269" s="22">
        <v>3.1</v>
      </c>
      <c r="J269" s="35">
        <v>59637.9</v>
      </c>
      <c r="K269" s="21">
        <v>3126.6</v>
      </c>
      <c r="L269" s="21">
        <v>2515.9</v>
      </c>
      <c r="M269" s="21">
        <v>3783.7</v>
      </c>
      <c r="N269" s="21">
        <v>5.2</v>
      </c>
      <c r="O269" s="21">
        <v>4.2</v>
      </c>
      <c r="P269" s="22">
        <v>6.3</v>
      </c>
    </row>
    <row r="270" spans="1:16">
      <c r="A270" s="6" t="s">
        <v>858</v>
      </c>
      <c r="B270" s="55" t="s">
        <v>859</v>
      </c>
      <c r="C270" s="44">
        <v>45569.2</v>
      </c>
      <c r="D270" s="21">
        <v>710.3</v>
      </c>
      <c r="E270" s="21">
        <v>454.5</v>
      </c>
      <c r="F270" s="21">
        <v>1000</v>
      </c>
      <c r="G270" s="21">
        <v>1.6</v>
      </c>
      <c r="H270" s="21">
        <v>1</v>
      </c>
      <c r="I270" s="22">
        <v>2.2000000000000002</v>
      </c>
      <c r="J270" s="35">
        <v>57972.800000000003</v>
      </c>
      <c r="K270" s="21">
        <v>2206.4</v>
      </c>
      <c r="L270" s="21">
        <v>1831.5</v>
      </c>
      <c r="M270" s="21">
        <v>2644.9</v>
      </c>
      <c r="N270" s="21">
        <v>3.8</v>
      </c>
      <c r="O270" s="21">
        <v>3.2</v>
      </c>
      <c r="P270" s="22">
        <v>4.5999999999999996</v>
      </c>
    </row>
    <row r="271" spans="1:16">
      <c r="A271" s="6" t="s">
        <v>646</v>
      </c>
      <c r="B271" s="55" t="s">
        <v>647</v>
      </c>
      <c r="C271" s="44">
        <v>30823.200000000001</v>
      </c>
      <c r="D271" s="21">
        <v>558</v>
      </c>
      <c r="E271" s="21">
        <v>350.1</v>
      </c>
      <c r="F271" s="21">
        <v>797.1</v>
      </c>
      <c r="G271" s="21">
        <v>1.8</v>
      </c>
      <c r="H271" s="21">
        <v>1.1000000000000001</v>
      </c>
      <c r="I271" s="22">
        <v>2.6</v>
      </c>
      <c r="J271" s="35">
        <v>70481.8</v>
      </c>
      <c r="K271" s="21">
        <v>3084.7</v>
      </c>
      <c r="L271" s="21">
        <v>2594.3000000000002</v>
      </c>
      <c r="M271" s="21">
        <v>3602.5</v>
      </c>
      <c r="N271" s="21">
        <v>4.4000000000000004</v>
      </c>
      <c r="O271" s="21">
        <v>3.7</v>
      </c>
      <c r="P271" s="22">
        <v>5.0999999999999996</v>
      </c>
    </row>
    <row r="272" spans="1:16">
      <c r="A272" s="6" t="s">
        <v>784</v>
      </c>
      <c r="B272" s="55" t="s">
        <v>785</v>
      </c>
      <c r="C272" s="44">
        <v>28872.799999999999</v>
      </c>
      <c r="D272" s="21">
        <v>409.6</v>
      </c>
      <c r="E272" s="21">
        <v>257.5</v>
      </c>
      <c r="F272" s="21">
        <v>586.5</v>
      </c>
      <c r="G272" s="21">
        <v>1.4</v>
      </c>
      <c r="H272" s="21">
        <v>0.9</v>
      </c>
      <c r="I272" s="22">
        <v>2</v>
      </c>
      <c r="J272" s="35">
        <v>38441.199999999997</v>
      </c>
      <c r="K272" s="21">
        <v>1334.9</v>
      </c>
      <c r="L272" s="21">
        <v>1094.5999999999999</v>
      </c>
      <c r="M272" s="21">
        <v>1603</v>
      </c>
      <c r="N272" s="21">
        <v>3.5</v>
      </c>
      <c r="O272" s="21">
        <v>2.8</v>
      </c>
      <c r="P272" s="22">
        <v>4.2</v>
      </c>
    </row>
    <row r="273" spans="1:16">
      <c r="A273" s="6" t="s">
        <v>848</v>
      </c>
      <c r="B273" s="55" t="s">
        <v>849</v>
      </c>
      <c r="C273" s="44">
        <v>15653.2</v>
      </c>
      <c r="D273" s="21">
        <v>254.1</v>
      </c>
      <c r="E273" s="21">
        <v>161.9</v>
      </c>
      <c r="F273" s="21">
        <v>358</v>
      </c>
      <c r="G273" s="21">
        <v>1.6</v>
      </c>
      <c r="H273" s="21">
        <v>1</v>
      </c>
      <c r="I273" s="22">
        <v>2.2999999999999998</v>
      </c>
      <c r="J273" s="35">
        <v>23615.8</v>
      </c>
      <c r="K273" s="21">
        <v>934.4</v>
      </c>
      <c r="L273" s="21">
        <v>776</v>
      </c>
      <c r="M273" s="21">
        <v>1113.4000000000001</v>
      </c>
      <c r="N273" s="21">
        <v>4</v>
      </c>
      <c r="O273" s="21">
        <v>3.3</v>
      </c>
      <c r="P273" s="22">
        <v>4.7</v>
      </c>
    </row>
    <row r="274" spans="1:16">
      <c r="A274" s="6" t="s">
        <v>814</v>
      </c>
      <c r="B274" s="55" t="s">
        <v>815</v>
      </c>
      <c r="C274" s="44">
        <v>29729.4</v>
      </c>
      <c r="D274" s="21">
        <v>356.7</v>
      </c>
      <c r="E274" s="21">
        <v>214.5</v>
      </c>
      <c r="F274" s="21">
        <v>532.1</v>
      </c>
      <c r="G274" s="21">
        <v>1.2</v>
      </c>
      <c r="H274" s="21">
        <v>0.7</v>
      </c>
      <c r="I274" s="22">
        <v>1.8</v>
      </c>
      <c r="J274" s="35">
        <v>36767.599999999999</v>
      </c>
      <c r="K274" s="21">
        <v>1083.9000000000001</v>
      </c>
      <c r="L274" s="21">
        <v>843.2</v>
      </c>
      <c r="M274" s="21">
        <v>1357.5</v>
      </c>
      <c r="N274" s="21">
        <v>2.9</v>
      </c>
      <c r="O274" s="21">
        <v>2.2999999999999998</v>
      </c>
      <c r="P274" s="22">
        <v>3.7</v>
      </c>
    </row>
    <row r="275" spans="1:16">
      <c r="A275" s="6" t="s">
        <v>626</v>
      </c>
      <c r="B275" s="55" t="s">
        <v>627</v>
      </c>
      <c r="C275" s="44">
        <v>38439.699999999997</v>
      </c>
      <c r="D275" s="21">
        <v>636.20000000000005</v>
      </c>
      <c r="E275" s="21">
        <v>404.5</v>
      </c>
      <c r="F275" s="21">
        <v>903.7</v>
      </c>
      <c r="G275" s="21">
        <v>1.7</v>
      </c>
      <c r="H275" s="21">
        <v>1.1000000000000001</v>
      </c>
      <c r="I275" s="22">
        <v>2.4</v>
      </c>
      <c r="J275" s="35">
        <v>53001.3</v>
      </c>
      <c r="K275" s="21">
        <v>2140.3000000000002</v>
      </c>
      <c r="L275" s="21">
        <v>1785</v>
      </c>
      <c r="M275" s="21">
        <v>2548</v>
      </c>
      <c r="N275" s="21">
        <v>4</v>
      </c>
      <c r="O275" s="21">
        <v>3.4</v>
      </c>
      <c r="P275" s="22">
        <v>4.8</v>
      </c>
    </row>
    <row r="276" spans="1:16">
      <c r="A276" s="6" t="s">
        <v>746</v>
      </c>
      <c r="B276" s="55" t="s">
        <v>747</v>
      </c>
      <c r="C276" s="44">
        <v>19036.599999999999</v>
      </c>
      <c r="D276" s="21">
        <v>305.89999999999998</v>
      </c>
      <c r="E276" s="21">
        <v>193.8</v>
      </c>
      <c r="F276" s="21">
        <v>432.2</v>
      </c>
      <c r="G276" s="21">
        <v>1.6</v>
      </c>
      <c r="H276" s="21">
        <v>1</v>
      </c>
      <c r="I276" s="22">
        <v>2.2999999999999998</v>
      </c>
      <c r="J276" s="35">
        <v>30377.4</v>
      </c>
      <c r="K276" s="21">
        <v>1190.0999999999999</v>
      </c>
      <c r="L276" s="21">
        <v>996.5</v>
      </c>
      <c r="M276" s="21">
        <v>1408.2</v>
      </c>
      <c r="N276" s="21">
        <v>3.9</v>
      </c>
      <c r="O276" s="21">
        <v>3.3</v>
      </c>
      <c r="P276" s="22">
        <v>4.5999999999999996</v>
      </c>
    </row>
    <row r="277" spans="1:16">
      <c r="A277" s="6" t="s">
        <v>772</v>
      </c>
      <c r="B277" s="55" t="s">
        <v>773</v>
      </c>
      <c r="C277" s="44">
        <v>31008.5</v>
      </c>
      <c r="D277" s="21">
        <v>418</v>
      </c>
      <c r="E277" s="21">
        <v>259.39999999999998</v>
      </c>
      <c r="F277" s="21">
        <v>602.79999999999995</v>
      </c>
      <c r="G277" s="21">
        <v>1.3</v>
      </c>
      <c r="H277" s="21">
        <v>0.8</v>
      </c>
      <c r="I277" s="22">
        <v>1.9</v>
      </c>
      <c r="J277" s="35">
        <v>48383.5</v>
      </c>
      <c r="K277" s="21">
        <v>1599.7</v>
      </c>
      <c r="L277" s="21">
        <v>1292.9000000000001</v>
      </c>
      <c r="M277" s="21">
        <v>1934.5</v>
      </c>
      <c r="N277" s="21">
        <v>3.3</v>
      </c>
      <c r="O277" s="21">
        <v>2.7</v>
      </c>
      <c r="P277" s="22">
        <v>4</v>
      </c>
    </row>
    <row r="278" spans="1:16">
      <c r="A278" s="6" t="s">
        <v>480</v>
      </c>
      <c r="B278" s="55" t="s">
        <v>481</v>
      </c>
      <c r="C278" s="44">
        <v>11193.6</v>
      </c>
      <c r="D278" s="21">
        <v>226.6</v>
      </c>
      <c r="E278" s="21">
        <v>144.80000000000001</v>
      </c>
      <c r="F278" s="21">
        <v>318.2</v>
      </c>
      <c r="G278" s="21">
        <v>2</v>
      </c>
      <c r="H278" s="21">
        <v>1.3</v>
      </c>
      <c r="I278" s="22">
        <v>2.8</v>
      </c>
      <c r="J278" s="35">
        <v>23295.4</v>
      </c>
      <c r="K278" s="21">
        <v>1144.8</v>
      </c>
      <c r="L278" s="21">
        <v>936.6</v>
      </c>
      <c r="M278" s="21">
        <v>1389.8</v>
      </c>
      <c r="N278" s="21">
        <v>4.9000000000000004</v>
      </c>
      <c r="O278" s="21">
        <v>4</v>
      </c>
      <c r="P278" s="22">
        <v>6</v>
      </c>
    </row>
    <row r="279" spans="1:16">
      <c r="A279" s="6" t="s">
        <v>482</v>
      </c>
      <c r="B279" s="55" t="s">
        <v>483</v>
      </c>
      <c r="C279" s="44">
        <v>20805.3</v>
      </c>
      <c r="D279" s="21">
        <v>393.6</v>
      </c>
      <c r="E279" s="21">
        <v>248.4</v>
      </c>
      <c r="F279" s="21">
        <v>558.9</v>
      </c>
      <c r="G279" s="21">
        <v>1.9</v>
      </c>
      <c r="H279" s="21">
        <v>1.2</v>
      </c>
      <c r="I279" s="22">
        <v>2.7</v>
      </c>
      <c r="J279" s="35">
        <v>38905.699999999997</v>
      </c>
      <c r="K279" s="21">
        <v>1779.2</v>
      </c>
      <c r="L279" s="21">
        <v>1517.5</v>
      </c>
      <c r="M279" s="21">
        <v>2053.6999999999998</v>
      </c>
      <c r="N279" s="21">
        <v>4.5999999999999996</v>
      </c>
      <c r="O279" s="21">
        <v>3.9</v>
      </c>
      <c r="P279" s="22">
        <v>5.3</v>
      </c>
    </row>
    <row r="280" spans="1:16">
      <c r="A280" s="6" t="s">
        <v>484</v>
      </c>
      <c r="B280" s="55" t="s">
        <v>485</v>
      </c>
      <c r="C280" s="44">
        <v>14119.7</v>
      </c>
      <c r="D280" s="21">
        <v>290</v>
      </c>
      <c r="E280" s="21">
        <v>186.3</v>
      </c>
      <c r="F280" s="21">
        <v>406.7</v>
      </c>
      <c r="G280" s="21">
        <v>2.1</v>
      </c>
      <c r="H280" s="21">
        <v>1.3</v>
      </c>
      <c r="I280" s="22">
        <v>2.9</v>
      </c>
      <c r="J280" s="35">
        <v>39034.300000000003</v>
      </c>
      <c r="K280" s="21">
        <v>1935.4</v>
      </c>
      <c r="L280" s="21">
        <v>1653.9</v>
      </c>
      <c r="M280" s="21">
        <v>2252.6999999999998</v>
      </c>
      <c r="N280" s="21">
        <v>5</v>
      </c>
      <c r="O280" s="21">
        <v>4.2</v>
      </c>
      <c r="P280" s="22">
        <v>5.8</v>
      </c>
    </row>
    <row r="281" spans="1:16">
      <c r="A281" s="6" t="s">
        <v>674</v>
      </c>
      <c r="B281" s="55" t="s">
        <v>675</v>
      </c>
      <c r="C281" s="44">
        <v>63655.7</v>
      </c>
      <c r="D281" s="21">
        <v>1108.0999999999999</v>
      </c>
      <c r="E281" s="21">
        <v>704.6</v>
      </c>
      <c r="F281" s="21">
        <v>1566.7</v>
      </c>
      <c r="G281" s="21">
        <v>1.7</v>
      </c>
      <c r="H281" s="21">
        <v>1.1000000000000001</v>
      </c>
      <c r="I281" s="22">
        <v>2.5</v>
      </c>
      <c r="J281" s="35">
        <v>125518.3</v>
      </c>
      <c r="K281" s="21">
        <v>5300.8</v>
      </c>
      <c r="L281" s="21">
        <v>4492.2</v>
      </c>
      <c r="M281" s="21">
        <v>6165.7</v>
      </c>
      <c r="N281" s="21">
        <v>4.2</v>
      </c>
      <c r="O281" s="21">
        <v>3.6</v>
      </c>
      <c r="P281" s="22">
        <v>4.9000000000000004</v>
      </c>
    </row>
    <row r="282" spans="1:16">
      <c r="A282" s="6" t="s">
        <v>712</v>
      </c>
      <c r="B282" s="55" t="s">
        <v>713</v>
      </c>
      <c r="C282" s="44">
        <v>24107.8</v>
      </c>
      <c r="D282" s="21">
        <v>321</v>
      </c>
      <c r="E282" s="21">
        <v>195.9</v>
      </c>
      <c r="F282" s="21">
        <v>471.6</v>
      </c>
      <c r="G282" s="21">
        <v>1.3</v>
      </c>
      <c r="H282" s="21">
        <v>0.8</v>
      </c>
      <c r="I282" s="22">
        <v>2</v>
      </c>
      <c r="J282" s="35">
        <v>34572.199999999997</v>
      </c>
      <c r="K282" s="21">
        <v>1128.0999999999999</v>
      </c>
      <c r="L282" s="21">
        <v>900.3</v>
      </c>
      <c r="M282" s="21">
        <v>1379.2</v>
      </c>
      <c r="N282" s="21">
        <v>3.3</v>
      </c>
      <c r="O282" s="21">
        <v>2.6</v>
      </c>
      <c r="P282" s="22">
        <v>4</v>
      </c>
    </row>
    <row r="283" spans="1:16">
      <c r="A283" s="6" t="s">
        <v>536</v>
      </c>
      <c r="B283" s="55" t="s">
        <v>537</v>
      </c>
      <c r="C283" s="44">
        <v>27246.7</v>
      </c>
      <c r="D283" s="21">
        <v>523.6</v>
      </c>
      <c r="E283" s="21">
        <v>334.8</v>
      </c>
      <c r="F283" s="21">
        <v>732.4</v>
      </c>
      <c r="G283" s="21">
        <v>1.9</v>
      </c>
      <c r="H283" s="21">
        <v>1.2</v>
      </c>
      <c r="I283" s="22">
        <v>2.7</v>
      </c>
      <c r="J283" s="35">
        <v>58660.3</v>
      </c>
      <c r="K283" s="21">
        <v>2738.4</v>
      </c>
      <c r="L283" s="21">
        <v>2300.6999999999998</v>
      </c>
      <c r="M283" s="21">
        <v>3235.4</v>
      </c>
      <c r="N283" s="21">
        <v>4.7</v>
      </c>
      <c r="O283" s="21">
        <v>3.9</v>
      </c>
      <c r="P283" s="22">
        <v>5.5</v>
      </c>
    </row>
    <row r="284" spans="1:16">
      <c r="A284" s="6" t="s">
        <v>786</v>
      </c>
      <c r="B284" s="55" t="s">
        <v>787</v>
      </c>
      <c r="C284" s="44">
        <v>37325.4</v>
      </c>
      <c r="D284" s="21">
        <v>686.4</v>
      </c>
      <c r="E284" s="21">
        <v>437.1</v>
      </c>
      <c r="F284" s="21">
        <v>970.3</v>
      </c>
      <c r="G284" s="21">
        <v>1.8</v>
      </c>
      <c r="H284" s="21">
        <v>1.2</v>
      </c>
      <c r="I284" s="22">
        <v>2.6</v>
      </c>
      <c r="J284" s="35">
        <v>40288.6</v>
      </c>
      <c r="K284" s="21">
        <v>1795.8</v>
      </c>
      <c r="L284" s="21">
        <v>1495.4</v>
      </c>
      <c r="M284" s="21">
        <v>2127</v>
      </c>
      <c r="N284" s="21">
        <v>4.5</v>
      </c>
      <c r="O284" s="21">
        <v>3.7</v>
      </c>
      <c r="P284" s="22">
        <v>5.3</v>
      </c>
    </row>
    <row r="285" spans="1:16">
      <c r="A285" s="6" t="s">
        <v>520</v>
      </c>
      <c r="B285" s="55" t="s">
        <v>521</v>
      </c>
      <c r="C285" s="44">
        <v>44633.4</v>
      </c>
      <c r="D285" s="21">
        <v>863</v>
      </c>
      <c r="E285" s="21">
        <v>555.1</v>
      </c>
      <c r="F285" s="21">
        <v>1205.4000000000001</v>
      </c>
      <c r="G285" s="21">
        <v>1.9</v>
      </c>
      <c r="H285" s="21">
        <v>1.2</v>
      </c>
      <c r="I285" s="22">
        <v>2.7</v>
      </c>
      <c r="J285" s="35">
        <v>81482.600000000006</v>
      </c>
      <c r="K285" s="21">
        <v>3816.7</v>
      </c>
      <c r="L285" s="21">
        <v>3267.9</v>
      </c>
      <c r="M285" s="21">
        <v>4447.3</v>
      </c>
      <c r="N285" s="21">
        <v>4.7</v>
      </c>
      <c r="O285" s="21">
        <v>4</v>
      </c>
      <c r="P285" s="22">
        <v>5.5</v>
      </c>
    </row>
    <row r="286" spans="1:16">
      <c r="A286" s="6" t="s">
        <v>412</v>
      </c>
      <c r="B286" s="55" t="s">
        <v>413</v>
      </c>
      <c r="C286" s="44">
        <v>39640.1</v>
      </c>
      <c r="D286" s="21">
        <v>917.8</v>
      </c>
      <c r="E286" s="21">
        <v>577.29999999999995</v>
      </c>
      <c r="F286" s="21">
        <v>1307.8</v>
      </c>
      <c r="G286" s="21">
        <v>2.2999999999999998</v>
      </c>
      <c r="H286" s="21">
        <v>1.5</v>
      </c>
      <c r="I286" s="22">
        <v>3.3</v>
      </c>
      <c r="J286" s="35">
        <v>116116.9</v>
      </c>
      <c r="K286" s="21">
        <v>6437.9</v>
      </c>
      <c r="L286" s="21">
        <v>5433.5</v>
      </c>
      <c r="M286" s="21">
        <v>7491.3</v>
      </c>
      <c r="N286" s="21">
        <v>5.5</v>
      </c>
      <c r="O286" s="21">
        <v>4.7</v>
      </c>
      <c r="P286" s="22">
        <v>6.5</v>
      </c>
    </row>
    <row r="287" spans="1:16">
      <c r="A287" s="6" t="s">
        <v>628</v>
      </c>
      <c r="B287" s="55" t="s">
        <v>629</v>
      </c>
      <c r="C287" s="44">
        <v>98980.7</v>
      </c>
      <c r="D287" s="21">
        <v>1651.5</v>
      </c>
      <c r="E287" s="21">
        <v>1053.5</v>
      </c>
      <c r="F287" s="21">
        <v>2326</v>
      </c>
      <c r="G287" s="21">
        <v>1.7</v>
      </c>
      <c r="H287" s="21">
        <v>1.1000000000000001</v>
      </c>
      <c r="I287" s="22">
        <v>2.2999999999999998</v>
      </c>
      <c r="J287" s="35">
        <v>161682.29999999999</v>
      </c>
      <c r="K287" s="21">
        <v>6574</v>
      </c>
      <c r="L287" s="21">
        <v>5533.4</v>
      </c>
      <c r="M287" s="21">
        <v>7727.9</v>
      </c>
      <c r="N287" s="21">
        <v>4.0999999999999996</v>
      </c>
      <c r="O287" s="21">
        <v>3.4</v>
      </c>
      <c r="P287" s="22">
        <v>4.8</v>
      </c>
    </row>
    <row r="288" spans="1:16">
      <c r="A288" s="6" t="s">
        <v>796</v>
      </c>
      <c r="B288" s="55" t="s">
        <v>797</v>
      </c>
      <c r="C288" s="44">
        <v>29456.5</v>
      </c>
      <c r="D288" s="21">
        <v>374.8</v>
      </c>
      <c r="E288" s="21">
        <v>231.8</v>
      </c>
      <c r="F288" s="21">
        <v>545.29999999999995</v>
      </c>
      <c r="G288" s="21">
        <v>1.3</v>
      </c>
      <c r="H288" s="21">
        <v>0.8</v>
      </c>
      <c r="I288" s="22">
        <v>1.9</v>
      </c>
      <c r="J288" s="35">
        <v>34152.5</v>
      </c>
      <c r="K288" s="21">
        <v>1066.9000000000001</v>
      </c>
      <c r="L288" s="21">
        <v>859.8</v>
      </c>
      <c r="M288" s="21">
        <v>1296.4000000000001</v>
      </c>
      <c r="N288" s="21">
        <v>3.1</v>
      </c>
      <c r="O288" s="21">
        <v>2.5</v>
      </c>
      <c r="P288" s="22">
        <v>3.8</v>
      </c>
    </row>
    <row r="289" spans="1:16">
      <c r="A289" s="6" t="s">
        <v>860</v>
      </c>
      <c r="B289" s="55" t="s">
        <v>861</v>
      </c>
      <c r="C289" s="44">
        <v>31287</v>
      </c>
      <c r="D289" s="21">
        <v>374.8</v>
      </c>
      <c r="E289" s="21">
        <v>227.4</v>
      </c>
      <c r="F289" s="21">
        <v>556.20000000000005</v>
      </c>
      <c r="G289" s="21">
        <v>1.2</v>
      </c>
      <c r="H289" s="21">
        <v>0.7</v>
      </c>
      <c r="I289" s="22">
        <v>1.8</v>
      </c>
      <c r="J289" s="35">
        <v>42607</v>
      </c>
      <c r="K289" s="21">
        <v>1254.2</v>
      </c>
      <c r="L289" s="21">
        <v>995.4</v>
      </c>
      <c r="M289" s="21">
        <v>1566.6</v>
      </c>
      <c r="N289" s="21">
        <v>2.9</v>
      </c>
      <c r="O289" s="21">
        <v>2.2999999999999998</v>
      </c>
      <c r="P289" s="22">
        <v>3.7</v>
      </c>
    </row>
    <row r="290" spans="1:16">
      <c r="A290" s="6" t="s">
        <v>328</v>
      </c>
      <c r="B290" s="55" t="s">
        <v>329</v>
      </c>
      <c r="C290" s="44">
        <v>43476.7</v>
      </c>
      <c r="D290" s="21">
        <v>1043.5</v>
      </c>
      <c r="E290" s="21">
        <v>657.7</v>
      </c>
      <c r="F290" s="21">
        <v>1480.4</v>
      </c>
      <c r="G290" s="21">
        <v>2.4</v>
      </c>
      <c r="H290" s="21">
        <v>1.5</v>
      </c>
      <c r="I290" s="22">
        <v>3.4</v>
      </c>
      <c r="J290" s="35">
        <v>117017.3</v>
      </c>
      <c r="K290" s="21">
        <v>6714.4</v>
      </c>
      <c r="L290" s="21">
        <v>5700.7</v>
      </c>
      <c r="M290" s="21">
        <v>7795.6</v>
      </c>
      <c r="N290" s="21">
        <v>5.7</v>
      </c>
      <c r="O290" s="21">
        <v>4.9000000000000004</v>
      </c>
      <c r="P290" s="22">
        <v>6.7</v>
      </c>
    </row>
    <row r="291" spans="1:16">
      <c r="A291" s="6" t="s">
        <v>862</v>
      </c>
      <c r="B291" s="55" t="s">
        <v>863</v>
      </c>
      <c r="C291" s="44">
        <v>20393.900000000001</v>
      </c>
      <c r="D291" s="21">
        <v>257.60000000000002</v>
      </c>
      <c r="E291" s="21">
        <v>158.80000000000001</v>
      </c>
      <c r="F291" s="21">
        <v>376.2</v>
      </c>
      <c r="G291" s="21">
        <v>1.3</v>
      </c>
      <c r="H291" s="21">
        <v>0.8</v>
      </c>
      <c r="I291" s="22">
        <v>1.8</v>
      </c>
      <c r="J291" s="35">
        <v>25104.1</v>
      </c>
      <c r="K291" s="21">
        <v>777.3</v>
      </c>
      <c r="L291" s="21">
        <v>628.6</v>
      </c>
      <c r="M291" s="21">
        <v>950.2</v>
      </c>
      <c r="N291" s="21">
        <v>3.1</v>
      </c>
      <c r="O291" s="21">
        <v>2.5</v>
      </c>
      <c r="P291" s="22">
        <v>3.8</v>
      </c>
    </row>
    <row r="292" spans="1:16">
      <c r="A292" s="6" t="s">
        <v>864</v>
      </c>
      <c r="B292" s="55" t="s">
        <v>865</v>
      </c>
      <c r="C292" s="44">
        <v>28734.3</v>
      </c>
      <c r="D292" s="21">
        <v>299</v>
      </c>
      <c r="E292" s="21">
        <v>170</v>
      </c>
      <c r="F292" s="21">
        <v>467</v>
      </c>
      <c r="G292" s="21">
        <v>1</v>
      </c>
      <c r="H292" s="21">
        <v>0.6</v>
      </c>
      <c r="I292" s="22">
        <v>1.6</v>
      </c>
      <c r="J292" s="35">
        <v>53989.7</v>
      </c>
      <c r="K292" s="21">
        <v>1382.8</v>
      </c>
      <c r="L292" s="21">
        <v>1009.6</v>
      </c>
      <c r="M292" s="21">
        <v>1830.3</v>
      </c>
      <c r="N292" s="21">
        <v>2.6</v>
      </c>
      <c r="O292" s="21">
        <v>1.9</v>
      </c>
      <c r="P292" s="22">
        <v>3.4</v>
      </c>
    </row>
    <row r="293" spans="1:16">
      <c r="A293" s="6" t="s">
        <v>414</v>
      </c>
      <c r="B293" s="55" t="s">
        <v>415</v>
      </c>
      <c r="C293" s="44">
        <v>34821.199999999997</v>
      </c>
      <c r="D293" s="21">
        <v>942.1</v>
      </c>
      <c r="E293" s="21">
        <v>584.6</v>
      </c>
      <c r="F293" s="21">
        <v>1359.5</v>
      </c>
      <c r="G293" s="21">
        <v>2.7</v>
      </c>
      <c r="H293" s="21">
        <v>1.7</v>
      </c>
      <c r="I293" s="22">
        <v>3.9</v>
      </c>
      <c r="J293" s="35">
        <v>76337.8</v>
      </c>
      <c r="K293" s="21">
        <v>4921</v>
      </c>
      <c r="L293" s="21">
        <v>4041.7</v>
      </c>
      <c r="M293" s="21">
        <v>5861.6</v>
      </c>
      <c r="N293" s="21">
        <v>6.4</v>
      </c>
      <c r="O293" s="21">
        <v>5.3</v>
      </c>
      <c r="P293" s="22">
        <v>7.7</v>
      </c>
    </row>
    <row r="294" spans="1:16">
      <c r="A294" s="6" t="s">
        <v>590</v>
      </c>
      <c r="B294" s="55" t="s">
        <v>591</v>
      </c>
      <c r="C294" s="44">
        <v>15856.6</v>
      </c>
      <c r="D294" s="21">
        <v>298.5</v>
      </c>
      <c r="E294" s="21">
        <v>190.3</v>
      </c>
      <c r="F294" s="21">
        <v>420</v>
      </c>
      <c r="G294" s="21">
        <v>1.9</v>
      </c>
      <c r="H294" s="21">
        <v>1.2</v>
      </c>
      <c r="I294" s="22">
        <v>2.6</v>
      </c>
      <c r="J294" s="35">
        <v>30302.400000000001</v>
      </c>
      <c r="K294" s="21">
        <v>1378.3</v>
      </c>
      <c r="L294" s="21">
        <v>1177</v>
      </c>
      <c r="M294" s="21">
        <v>1600.4</v>
      </c>
      <c r="N294" s="21">
        <v>4.5</v>
      </c>
      <c r="O294" s="21">
        <v>3.9</v>
      </c>
      <c r="P294" s="22">
        <v>5.3</v>
      </c>
    </row>
    <row r="295" spans="1:16">
      <c r="A295" s="6" t="s">
        <v>486</v>
      </c>
      <c r="B295" s="55" t="s">
        <v>487</v>
      </c>
      <c r="C295" s="44">
        <v>20517.3</v>
      </c>
      <c r="D295" s="21">
        <v>399.6</v>
      </c>
      <c r="E295" s="21">
        <v>256</v>
      </c>
      <c r="F295" s="21">
        <v>558.4</v>
      </c>
      <c r="G295" s="21">
        <v>1.9</v>
      </c>
      <c r="H295" s="21">
        <v>1.2</v>
      </c>
      <c r="I295" s="22">
        <v>2.7</v>
      </c>
      <c r="J295" s="35">
        <v>36478.699999999997</v>
      </c>
      <c r="K295" s="21">
        <v>1719.5</v>
      </c>
      <c r="L295" s="21">
        <v>1464.7</v>
      </c>
      <c r="M295" s="21">
        <v>1998.1</v>
      </c>
      <c r="N295" s="21">
        <v>4.7</v>
      </c>
      <c r="O295" s="21">
        <v>4</v>
      </c>
      <c r="P295" s="22">
        <v>5.5</v>
      </c>
    </row>
    <row r="296" spans="1:16">
      <c r="A296" s="6" t="s">
        <v>538</v>
      </c>
      <c r="B296" s="55" t="s">
        <v>539</v>
      </c>
      <c r="C296" s="44">
        <v>22474.3</v>
      </c>
      <c r="D296" s="21">
        <v>413</v>
      </c>
      <c r="E296" s="21">
        <v>265.10000000000002</v>
      </c>
      <c r="F296" s="21">
        <v>579</v>
      </c>
      <c r="G296" s="21">
        <v>1.8</v>
      </c>
      <c r="H296" s="21">
        <v>1.2</v>
      </c>
      <c r="I296" s="22">
        <v>2.6</v>
      </c>
      <c r="J296" s="35">
        <v>50998.7</v>
      </c>
      <c r="K296" s="21">
        <v>2274.9</v>
      </c>
      <c r="L296" s="21">
        <v>1931.6</v>
      </c>
      <c r="M296" s="21">
        <v>2664.1</v>
      </c>
      <c r="N296" s="21">
        <v>4.5</v>
      </c>
      <c r="O296" s="21">
        <v>3.8</v>
      </c>
      <c r="P296" s="22">
        <v>5.2</v>
      </c>
    </row>
    <row r="297" spans="1:16">
      <c r="A297" s="6" t="s">
        <v>430</v>
      </c>
      <c r="B297" s="55" t="s">
        <v>431</v>
      </c>
      <c r="C297" s="44">
        <v>23968.2</v>
      </c>
      <c r="D297" s="21">
        <v>513.9</v>
      </c>
      <c r="E297" s="21">
        <v>328.8</v>
      </c>
      <c r="F297" s="21">
        <v>720.1</v>
      </c>
      <c r="G297" s="21">
        <v>2.1</v>
      </c>
      <c r="H297" s="21">
        <v>1.4</v>
      </c>
      <c r="I297" s="22">
        <v>3</v>
      </c>
      <c r="J297" s="35">
        <v>41924.800000000003</v>
      </c>
      <c r="K297" s="21">
        <v>2166.5</v>
      </c>
      <c r="L297" s="21">
        <v>1862</v>
      </c>
      <c r="M297" s="21">
        <v>2504.1999999999998</v>
      </c>
      <c r="N297" s="21">
        <v>5.2</v>
      </c>
      <c r="O297" s="21">
        <v>4.4000000000000004</v>
      </c>
      <c r="P297" s="22">
        <v>6</v>
      </c>
    </row>
    <row r="298" spans="1:16">
      <c r="A298" s="6" t="s">
        <v>488</v>
      </c>
      <c r="B298" s="55" t="s">
        <v>489</v>
      </c>
      <c r="C298" s="44">
        <v>14858.4</v>
      </c>
      <c r="D298" s="21">
        <v>338.4</v>
      </c>
      <c r="E298" s="21">
        <v>216</v>
      </c>
      <c r="F298" s="21">
        <v>478.8</v>
      </c>
      <c r="G298" s="21">
        <v>2.2999999999999998</v>
      </c>
      <c r="H298" s="21">
        <v>1.5</v>
      </c>
      <c r="I298" s="22">
        <v>3.2</v>
      </c>
      <c r="J298" s="35">
        <v>39461.599999999999</v>
      </c>
      <c r="K298" s="21">
        <v>2161.1</v>
      </c>
      <c r="L298" s="21">
        <v>1818</v>
      </c>
      <c r="M298" s="21">
        <v>2529.4</v>
      </c>
      <c r="N298" s="21">
        <v>5.5</v>
      </c>
      <c r="O298" s="21">
        <v>4.5999999999999996</v>
      </c>
      <c r="P298" s="22">
        <v>6.4</v>
      </c>
    </row>
    <row r="299" spans="1:16" ht="15.95" thickBot="1">
      <c r="A299" s="11" t="s">
        <v>748</v>
      </c>
      <c r="B299" s="68" t="s">
        <v>749</v>
      </c>
      <c r="C299" s="45">
        <v>35378.5</v>
      </c>
      <c r="D299" s="23">
        <v>512.70000000000005</v>
      </c>
      <c r="E299" s="23">
        <v>316.60000000000002</v>
      </c>
      <c r="F299" s="23">
        <v>744.9</v>
      </c>
      <c r="G299" s="23">
        <v>1.4</v>
      </c>
      <c r="H299" s="23">
        <v>0.9</v>
      </c>
      <c r="I299" s="24">
        <v>2.1</v>
      </c>
      <c r="J299" s="36">
        <v>53266.5</v>
      </c>
      <c r="K299" s="23">
        <v>1882.1</v>
      </c>
      <c r="L299" s="23">
        <v>1542.8</v>
      </c>
      <c r="M299" s="23">
        <v>2269.1999999999998</v>
      </c>
      <c r="N299" s="23">
        <v>3.5</v>
      </c>
      <c r="O299" s="23">
        <v>2.9</v>
      </c>
      <c r="P299" s="24">
        <v>4.3</v>
      </c>
    </row>
  </sheetData>
  <mergeCells count="4">
    <mergeCell ref="A1:A2"/>
    <mergeCell ref="B1:B2"/>
    <mergeCell ref="C1:I1"/>
    <mergeCell ref="J1:P1"/>
  </mergeCells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7786e314b8843098c89dd81d7b5dd72 xmlns="7ac5f73b-5cf1-4677-b89d-1ee710b6c665">
      <Terms xmlns="http://schemas.microsoft.com/office/infopath/2007/PartnerControls"/>
    </e7786e314b8843098c89dd81d7b5dd72>
    <TaxCatchAll xmlns="8395b5ec-c4bb-4e90-aa25-493fa9d18efa" xsi:nil="true"/>
    <DMSSiteName xmlns="7ac5f73b-5cf1-4677-b89d-1ee710b6c665">UK Advocacy &amp; Health Intelligence</DMSSiteName>
    <lcf76f155ced4ddcb4097134ff3c332f xmlns="5f0ad1a9-b337-45e8-89f9-c64423a837b5">
      <Terms xmlns="http://schemas.microsoft.com/office/infopath/2007/PartnerControls"/>
    </lcf76f155ced4ddcb4097134ff3c332f>
    <DMSFinalDocument xmlns="7ac5f73b-5cf1-4677-b89d-1ee710b6c665">false</DMSFinalDocument>
    <g9af2fe71c7c4753a3af251b8c0fa783 xmlns="7ac5f73b-5cf1-4677-b89d-1ee710b6c665">
      <Terms xmlns="http://schemas.microsoft.com/office/infopath/2007/PartnerControls"/>
    </g9af2fe71c7c4753a3af251b8c0fa783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BCA401B100BBB4684774699E0755595" ma:contentTypeVersion="17" ma:contentTypeDescription="Create a new document." ma:contentTypeScope="" ma:versionID="927e7467dd08049fd244074eb7b42b5b">
  <xsd:schema xmlns:xsd="http://www.w3.org/2001/XMLSchema" xmlns:xs="http://www.w3.org/2001/XMLSchema" xmlns:p="http://schemas.microsoft.com/office/2006/metadata/properties" xmlns:ns2="7ac5f73b-5cf1-4677-b89d-1ee710b6c665" xmlns:ns3="8395b5ec-c4bb-4e90-aa25-493fa9d18efa" xmlns:ns4="5f0ad1a9-b337-45e8-89f9-c64423a837b5" targetNamespace="http://schemas.microsoft.com/office/2006/metadata/properties" ma:root="true" ma:fieldsID="2434509d05dd7ded40a63aca54f95d0b" ns2:_="" ns3:_="" ns4:_="">
    <xsd:import namespace="7ac5f73b-5cf1-4677-b89d-1ee710b6c665"/>
    <xsd:import namespace="8395b5ec-c4bb-4e90-aa25-493fa9d18efa"/>
    <xsd:import namespace="5f0ad1a9-b337-45e8-89f9-c64423a837b5"/>
    <xsd:element name="properties">
      <xsd:complexType>
        <xsd:sequence>
          <xsd:element name="documentManagement">
            <xsd:complexType>
              <xsd:all>
                <xsd:element ref="ns2:e7786e314b8843098c89dd81d7b5dd72" minOccurs="0"/>
                <xsd:element ref="ns2:DMSFinalDocument" minOccurs="0"/>
                <xsd:element ref="ns2:DMSSiteName" minOccurs="0"/>
                <xsd:element ref="ns2:g9af2fe71c7c4753a3af251b8c0fa783" minOccurs="0"/>
                <xsd:element ref="ns3:TaxCatchAll" minOccurs="0"/>
                <xsd:element ref="ns3:TaxCatchAllLabel" minOccurs="0"/>
                <xsd:element ref="ns4:MediaServiceMetadata" minOccurs="0"/>
                <xsd:element ref="ns4:MediaServiceFastMetadata" minOccurs="0"/>
                <xsd:element ref="ns4:MediaServiceSearchProperties" minOccurs="0"/>
                <xsd:element ref="ns4:MediaServiceDateTaken" minOccurs="0"/>
                <xsd:element ref="ns4:lcf76f155ced4ddcb4097134ff3c332f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BillingMetadata" minOccurs="0"/>
                <xsd:element ref="ns4:MediaLengthInSeconds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c5f73b-5cf1-4677-b89d-1ee710b6c665" elementFormDefault="qualified">
    <xsd:import namespace="http://schemas.microsoft.com/office/2006/documentManagement/types"/>
    <xsd:import namespace="http://schemas.microsoft.com/office/infopath/2007/PartnerControls"/>
    <xsd:element name="e7786e314b8843098c89dd81d7b5dd72" ma:index="8" nillable="true" ma:taxonomy="true" ma:internalName="e7786e314b8843098c89dd81d7b5dd72" ma:taxonomyFieldName="DMSDocumentType" ma:displayName="Document Type" ma:default="" ma:fieldId="{e7786e31-4b88-4309-8c89-dd81d7b5dd72}" ma:sspId="303b8a2f-4245-402b-8315-c1079d0178a8" ma:termSetId="0d877652-9c2c-4e7e-94a0-86be2e1abf3e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DMSFinalDocument" ma:index="10" nillable="true" ma:displayName="Final Document" ma:default="0" ma:indexed="true" ma:internalName="DMSFinalDocument">
      <xsd:simpleType>
        <xsd:restriction base="dms:Boolean"/>
      </xsd:simpleType>
    </xsd:element>
    <xsd:element name="DMSSiteName" ma:index="11" nillable="true" ma:displayName="Site Name" ma:internalName="DMSSiteName">
      <xsd:simpleType>
        <xsd:restriction base="dms:Text">
          <xsd:maxLength value="255"/>
        </xsd:restriction>
      </xsd:simpleType>
    </xsd:element>
    <xsd:element name="g9af2fe71c7c4753a3af251b8c0fa783" ma:index="12" nillable="true" ma:taxonomy="true" ma:internalName="g9af2fe71c7c4753a3af251b8c0fa783" ma:taxonomyFieldName="DMSKeywords" ma:displayName="Document Keywords" ma:default="" ma:fieldId="{09af2fe7-1c7c-4753-a3af-251b8c0fa783}" ma:taxonomyMulti="true" ma:sspId="303b8a2f-4245-402b-8315-c1079d0178a8" ma:termSetId="b4effa78-5d7a-4a3d-a5eb-20adfda6beb8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395b5ec-c4bb-4e90-aa25-493fa9d18efa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4ab6b287-dfe0-4071-bb7d-a16f4fa621c4}" ma:internalName="TaxCatchAll" ma:showField="CatchAllData" ma:web="8395b5ec-c4bb-4e90-aa25-493fa9d18ef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4" nillable="true" ma:displayName="Taxonomy Catch All Column1" ma:hidden="true" ma:list="{4ab6b287-dfe0-4071-bb7d-a16f4fa621c4}" ma:internalName="TaxCatchAllLabel" ma:readOnly="true" ma:showField="CatchAllDataLabel" ma:web="8395b5ec-c4bb-4e90-aa25-493fa9d18ef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0ad1a9-b337-45e8-89f9-c64423a837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6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7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303b8a2f-4245-402b-8315-c1079d0178a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LengthInSeconds" ma:index="2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7" nillable="true" ma:displayName="Location" ma:description="" ma:indexed="true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36C0C4B-48BE-4BCE-91A7-A36FCAF2AF26}"/>
</file>

<file path=customXml/itemProps2.xml><?xml version="1.0" encoding="utf-8"?>
<ds:datastoreItem xmlns:ds="http://schemas.openxmlformats.org/officeDocument/2006/customXml" ds:itemID="{6AE25A57-855A-43D3-9894-FEF32586F122}"/>
</file>

<file path=customXml/itemProps3.xml><?xml version="1.0" encoding="utf-8"?>
<ds:datastoreItem xmlns:ds="http://schemas.openxmlformats.org/officeDocument/2006/customXml" ds:itemID="{07266834-D991-4E24-82EE-95944983CC13}"/>
</file>

<file path=docMetadata/LabelInfo.xml><?xml version="1.0" encoding="utf-8"?>
<clbl:labelList xmlns:clbl="http://schemas.microsoft.com/office/2020/mipLabelMetadata">
  <clbl:label id="{b3633860-15a8-46d3-ad32-0fba5ecb1d5f}" enabled="0" method="" siteId="{b3633860-15a8-46d3-ad32-0fba5ecb1d5f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>Versus Arthritis</Company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Hannah de Fleurian</dc:creator>
  <cp:keywords/>
  <dc:description/>
  <cp:lastModifiedBy/>
  <cp:revision/>
  <dcterms:created xsi:type="dcterms:W3CDTF">2026-09-28T09:13:11Z</dcterms:created>
  <dcterms:modified xsi:type="dcterms:W3CDTF">2026-10-12T08:59:51Z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0x010100CBCA401B100BBB4684774699E0755595</vt:lpwstr>
  </property>
  <property fmtid="{D5CDD505-2E9C-101B-9397-08002B2CF9AE}" pid="3" name="MediaServiceImageTags">
    <vt:lpwstr/>
  </property>
  <property fmtid="{D5CDD505-2E9C-101B-9397-08002B2CF9AE}" pid="4" name="DMSDocumentType">
    <vt:lpwstr/>
  </property>
  <property fmtid="{D5CDD505-2E9C-101B-9397-08002B2CF9AE}" pid="5" name="DMSKeywords">
    <vt:lpwstr/>
  </property>
</Properties>
</file>